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31:08.225"/>
    </inkml:context>
    <inkml:brush xml:id="br0">
      <inkml:brushProperty name="width" value="0.05292" units="cm"/>
      <inkml:brushProperty name="height" value="0.05292" units="cm"/>
      <inkml:brushProperty name="color" value="#7030A0"/>
    </inkml:brush>
  </inkml:definitions>
  <inkml:trace contextRef="#ctx0" brushRef="#br0">1616 4542 44,'0'0'24,"10"-6"4,-10 6-6,0-10-9,0 10-1,0 0 0,5-13-1,-5 13 0,0-12-3,0 12-2,-2-15 0,-1 4-2,3 11 0,-5-18-1,1 7-1,-2-1 0,6 12-1,-17-19-1,5 10 2,-5 1 0,0 2 0,-3 3-1,-2 3 0,-4 2 0,0 4 0,-3 6 0,0 5-2,-2 8 1,1 5-1,-1 9 0,4 5 1,2 5-1,4 1 1,5 2 0,8-2 0,7-3 0,6-2 1,10-6 0,8-6-1,7-5 2,5-4-1,5-8 0,3-3-1,2-5-1,-4-7-2,-3-1-1,-7-7-3,-2 4-8,-10-3-16,-4-5-4,-7 3 1,-4-5-1</inkml:trace>
  <inkml:trace contextRef="#ctx0" brushRef="#br0" timeOffset="947.0947">1869 5088 12,'-5'-10'22,"5"10"2,-3-11-1,3 11-3,0 0-3,-2-12-4,2 12-2,0 0-3,-1 12-2,0 2-2,3 7 0,-1 5-2,2 4 2,-1 5-1,1 4 0,-1-3 0,1-2-1,-3-6 1,3-4 0,-4-6-1,2-3 1,-1-15 0,0 12 0,0-12 0,0 0 0,1-16 0,1 5-1,-1-6 1,2-1-1,0-6-1,2-4 0,-1-1-1,2-1 0,1 0 1,-1 3-1,0 1 1,2 4-1,-1 4 0,0 6 1,-7 12-1,15-11 0,-15 11 0,17 8 0,-8 5 0,1 3 0,1 7 0,0 3 0,-2 4 0,0-1 1,1 1-2,-4-2 1,-2-1 0,-1-5 0,1-3-1,-2-4 1,-2-3 0,0-12 0,0 15-1,0-15 0,0 0-4,0 0-2,0 0-11,0 0-16,0 0 0,11-6-2,-10-6 3</inkml:trace>
  <inkml:trace contextRef="#ctx0" brushRef="#br0" timeOffset="1511.1509">2305 4600 9,'0'0'20,"1"-25"2,-1 25-3,3-18 0,-3 18-1,0 0-2,0 0-3,0 0-2,0 0-1,2 14-3,-1 6 0,3 9-2,-2 4-1,5 8 1,-3 2-1,3 5-1,-3-2 0,3 1 0,-2-6-2,0-4 1,1-3-1,-2-4 0,1-2-1,-3-3 0,1-3-2,-1-4 0,1 0-3,-3-6-5,3 2-7,-3-14-9,-1 13-6,1-13 0,0 0 1,12-14 2</inkml:trace>
  <inkml:trace contextRef="#ctx0" brushRef="#br0" timeOffset="1872.1872">2579 4464 34,'0'-15'23,"0"15"0,3-12 1,-3 12-8,4 14-6,-4 8-2,0 12 0,-1 10-2,1 10-1,-1 5 0,2 7 1,-1 2-1,1-1-2,0-6 0,3-6-1,0-10-1,1-5 1,1-8-2,-1-3 1,2-9-2,-2-5 0,2-2-2,-7-13-3,11 14-4,-11-14-5,9-5-8,-9 5-7,6-16-1,-4 5 3</inkml:trace>
  <inkml:trace contextRef="#ctx0" brushRef="#br0" timeOffset="2203.2203">2345 4952 66,'-12'8'32,"12"-8"-1,0 0 3,0 0-18,0 0-6,0 0-1,10-5-1,-10 5-2,22-10-2,-8 3 0,6 2-3,-2-1 1,2 3-1,-1 0 0,1 1-2,-3 2-1,-3-2-3,1 4-6,-5-3-10,1 1-14,2 3 1,-2-3-1,5 4 1</inkml:trace>
  <inkml:trace contextRef="#ctx0" brushRef="#br0" timeOffset="3955.3955">2810 5267 2,'0'0'4,"0"0"-1,0 0-1,-4-11-1,4 11 2,0 0 0,0 0 2,0 0 1,0 0 0,0 0 1,-6-10 0,6 10 0,0 0-1,0 0 0,0 0-2,0 0 1,0 0 1,0 0 2,0 0 0,0 0 0,0 0 1,0 0 0,0 0 1,0 0-2,0 0 0,0 0-2,0 0 0,0 0-1,0 0 1,4-12-2,-4 12-1,0 0 1,13-12-2,-13 12 1,17-9-1,-8 3 0,3 5-1,0 0 0,-1 6 0,2 4 0,-1 6 0,-3 6 0,0 5-1,-2 2 1,-3 3-1,-1 0 1,-3-2-1,-3-3 1,-1-5-1,-3-4 1,-1-4-1,0-5 1,-1-2 0,0-4 0,0-2-1,1-2 1,-1-3-1,9 5 1,-14-15-1,7 5 0,3-2 0,0 0 0,2 1 0,2 0 0,1 1 0,-1 10 0,9-15 0,0 13 1,2 1-1,2 4 0,2 4 1,2 2-1,-2 2 0,2 2 0,-3 0 0,1 0-1,-3-1-1,-1-2-1,-2-4-3,1 2-2,-10-8-4,14 1-4,-14-1-1,13-9 1,-9-2-2,2 1 2,-2-4 0,-1-2 5,0-1 5,-1 0 5,-2-1 5,1 3 2,-2 1 3,1 14 3,-1-18-1,1 18 1,0 0-1,0 0-1,0 0-2,9 16-1,-4-1 0,-1-1-1,3 4 0,-3-2-1,1 2 0,-2-2-2,0-2 0,-3-14-1,3 16 0,-3-16-1,0 0 1,0 0 1,0 0-1,0 0 1,0 0-1,0 0 0,0 0 0,5-20-1,-2 8 0,0-3 0,2-1-1,1-2 0,-1 1 0,4 2 0,-1 1 0,2 3-1,0 5 1,1 6 0,-1 5-1,-1 5 1,1 3 0,-3 4 0,2 1 0,-2 2 0,-3 0 0,2-1 0,-2-4-1,0-1-1,-4-14-2,7 20-4,-7-20-5,0 0-11,0 0-9,10 4 1,-10-4-1,7-14 2</inkml:trace>
  <inkml:trace contextRef="#ctx0" brushRef="#br0" timeOffset="4264.4264">3345 5362 28,'0'0'26,"0"0"2,0 0 2,0 0-10,9 3-3,-9-3-3,9-1 0,-9 1-4,15-2-2,-5 0-3,4 3 0,-2-1-2,3 1-1,-1 1 0,1 1-1,-1-1-1,-2 2 0,0-1-1,-2 0-1,0 0-1,-10-3-3,17 5-6,-17-5-11,9-6-10,-9 6 0,0 0-1,12-14 3</inkml:trace>
  <inkml:trace contextRef="#ctx0" brushRef="#br0" timeOffset="4579.4577">3451 5226 40,'0'0'25,"0"0"2,0 13 0,0-13-13,2 21-2,0-1-1,-1 1-1,2 7-1,-1 1-3,2 6 0,-1-2-3,0-1-1,0-1-1,0-3 0,0-3-3,-1-5-2,2 1-8,-1-5-13,-3-16-6,9 19 0,-9-19-1,16 1 2</inkml:trace>
  <inkml:trace contextRef="#ctx0" brushRef="#br0" timeOffset="5137.5136">3638 5302 49,'9'-20'29,"-9"20"2,8-15-1,-8 15-12,11-12-7,-11 12-1,12-6-2,-3 5-2,3 6-3,0 2 0,3 7-2,-2 3 0,1 7 0,-3 1 0,0 4-1,-4 1 1,-3 0-1,-3-3 1,-2-3-1,-2-3 0,-2-4 1,-3-4-1,-2-3 1,-3-3-1,-1-2 1,1-3 0,-1-1 0,0-2-1,2-2 1,1-2 0,11 5-1,-14-15 0,14 15 1,-7-18-1,7 18 1,-1-18 0,1 18 0,8-14 0,-8 14 0,16-7 0,-2 7 0,1 1 1,5 2-1,0 1 0,3 2-1,-1-1 0,1 0-1,4 1-4,-7-6-13,1-1-17,3 0 0,-4-8 0,2 0-1</inkml:trace>
  <inkml:trace contextRef="#ctx0" brushRef="#br0" timeOffset="10665.0664">2045 7318 9,'0'0'15,"0"0"3,0 0 0,0 0-3,0 0-1,0 0 1,0 0-2,0 0-2,0 0 0,0 0-2,0 0 0,0 0-1,0 0 0,0 0-3,0 0 1,0 0-2,0 0 0,-10 0-1,10 0 0,0 0-2,-10-17 1,10 17-1,-13-14 0,13 14 1,-19-16-1,7 10 0,-3 0 0,-1 2 0,0 1 0,-4 2 0,-2 3 0,0 3 0,-3 2-1,2 5 1,-1 1 0,0 5 0,0 3 0,4 6 0,0 4 0,5 4-1,1 4 2,3 4-1,5-1 0,5 3 0,5-4 0,6-2 0,8-4 0,7-2 1,8-10-1,6-4 0,4-6 0,0-6 0,2-2-2,-2-7-1,-5-1-1,-7-4-1,-6 2-3,-8-4-4,-4 4-13,-4-1-11,-9 6 1,0-12 1,-7 1 1</inkml:trace>
  <inkml:trace contextRef="#ctx0" brushRef="#br0" timeOffset="11312.1311">2269 7341 22,'3'-17'22,"-3"17"0,0-13 4,0 13-10,0 0-2,0 0-2,0 0-1,0 0-2,2 10-2,-2 5-1,3 10 0,1 6-1,1 11 0,0 4-1,3 6 0,-3 2-2,3 1 0,-1-2-1,0-3 0,-3-8 0,1-5-1,-3-5 1,1-6-1,-1-3 0,1-8-2,-2-2-2,-1-13-3,4 14-6,-4-14-15,0 0-2,0 0 0,5-26-1</inkml:trace>
  <inkml:trace contextRef="#ctx0" brushRef="#br0" timeOffset="11681.168">2472 7364 35,'0'0'21,"0"0"2,0 0 3,0 14-11,-1-1-1,2 7 0,-2 3-1,5 11 0,-3 1-2,3 10-2,-1-2-3,4 5-2,-2-3-1,2 1-1,0-5-2,-1-4 1,-1-2-1,1-5 0,0-4-1,-1-6-1,0-4-2,-5-16-3,7 20-5,-7-20-8,0 0-9,0 0-3,1-16 1,-1 16 1</inkml:trace>
  <inkml:trace contextRef="#ctx0" brushRef="#br0" timeOffset="11980.1978">2286 7708 59,'0'0'28,"-18"4"0,18-4 3,0 0-17,0 0-1,0 0-1,0 0-3,0 0-1,15-4-1,-1 1-3,0 0-1,5 0-1,0 0-2,1-1-1,-1 3-2,-2-3-3,0 4-7,-4-3-5,0 1-13,1 3-1,-4-2-1,3 4 2</inkml:trace>
  <inkml:trace contextRef="#ctx0" brushRef="#br0" timeOffset="12386.2385">2702 7780 22,'0'0'21,"8"17"1,-8-17 4,-5 12-9,1-1-1,4-11 0,-14 23-1,3-10-3,0 3 1,0-1-3,1 4 0,-3-5-3,5 3 0,-1-1-2,4-1 0,-2-2-2,6 1 1,-1-4-1,7 2-1,-5-12-1,18 16 1,-6-10-1,4-1 0,1-3-1,4-1 1,1 0-1,0-3 0,1 1-1,-1-3 0,1 2-1,-4-3-1,1 3-2,-6-3-2,-1 7-4,-13-2-9,10-11-15,-10 11 0,0 0 1,0 0 1</inkml:trace>
  <inkml:trace contextRef="#ctx0" brushRef="#br0" timeOffset="12725.2724">2729 7844 48,'0'0'23,"0"0"3,0 0 1,-2 11-13,4 3-2,-2 2-1,4 10 1,-2-2-1,4 10 0,-2-1-2,4 5-2,-3-2 0,3 5-2,-1-6-2,1 0 0,-1-2-1,1-4-2,-2-3 1,0-5-3,1-2-1,-4-9-3,3 2-11,-6-12-17,0 0-2,11 3 2,-10-14-2</inkml:trace>
  <inkml:trace contextRef="#ctx0" brushRef="#br0" timeOffset="22098.2094">2188 8939 4,'0'0'16,"-17"1"2,17-1 1,-12-7-6,12 7-1,-16-9 2,5 5-2,-2 0 1,-3 0-2,0 0-2,-2 1-1,0 3-2,-2 0-1,0 5-2,-1-3 0,2 6-2,-1 1 2,0 3-1,-1 2 0,0 6-1,2 2 1,0 5 0,3 2-1,2 4 0,6 0 0,7-1 0,5 1 0,8-2 0,3-3 1,10-3 0,0-4 0,5-3 1,0-5-2,-1-3 0,-2-4-2,-2-4-2,-4-1-6,-5-4-9,-4-5-13,-1 4-1,-11 4 1,9-16-1</inkml:trace>
  <inkml:trace contextRef="#ctx0" brushRef="#br0" timeOffset="22655.2653">2279 8954 0,'-12'-10'17,"12"10"3,0 0 0,-8-10-6,8 10 0,0 0-2,0 0-2,0 0-1,0 0-1,-5 16-1,7-1-1,-1 5 1,3 6 0,0 5-1,2 6 0,0 3-2,2 3 1,-1 0-2,0-2-1,-3-4-1,2-4 0,-2-5-1,-1-5-2,0-5-1,-3-6-5,0-12-5,2 16-8,-2-16-8,0 0 0,0 0 1,0 0 1</inkml:trace>
  <inkml:trace contextRef="#ctx0" brushRef="#br0" timeOffset="22971.2969">2433 8980 27,'0'0'21,"0"0"1,8 22 3,-10-3-12,2 5-2,0 8 0,1 4 0,2 4-2,-1-1-2,3 1-3,0-3-1,2-2 0,-1-4-3,0-6 1,-1-2-2,-1-7-3,0-1-4,-1-4-6,-3-11-11,6 12-2,-6-12-1,0 0 0</inkml:trace>
  <inkml:trace contextRef="#ctx0" brushRef="#br0" timeOffset="23264.3262">2225 9308 38,'-12'-1'28,"12"1"1,-10 2 1,10-2-7,0 0-12,14-8-2,-2 6-1,1-4-3,5 1-2,2-1-2,1 2-2,3 0-3,-3-2-6,3 3-7,-2 4-10,-6-6-2,3 8-2,-7-8 2</inkml:trace>
  <inkml:trace contextRef="#ctx0" brushRef="#br0" timeOffset="24857.4855">2542 9407 40,'0'0'23,"9"-3"1,-9 3-1,0 0-10,10-7-3,-10 7 0,11-2-2,-11 2-2,16 0 0,-6 0-1,1 3 1,0-2-2,0 2-1,0 1 0,0 1-2,-11-5 1,16 12-1,-16-12 0,11 18 0,-11-18 1,5 21-2,-6-8 2,1-2-1,-4 2 1,0 0-1,-2-1 1,-2 0-1,1-2 0,-2-1 1,-1-2-1,-1 0 0,2-1-1,-1-1 1,0-2 0,10-3-1,-13 5 1,13-5-1,0 0 1,-10 4-1,10-4 1,0 0-1,0 0 1,0 0 0,0 0-1,0 0 1,0 0 0,0 0 0,0 0-1,0 0 1,0 0 0,0 0 0,0 0 0,0 0-1,0 0 1,0 0 0,0 0-1,0 0 1,0 0-1,0 0 0,0 0 1,0 0-1,0 0 0,0 0 0,0 0 0,0 0 0,0 0 0,0 0 0,0 0 0,0 0 0,9-3 0,-9 3-1,0 0 1,0 0 0,10 0 0,-10 0 0,11 0 0,-11 0 0,11 1-1,-11-1 1,12 3-1,-12-3 1,14 2-1,-14-2 1,12 2 0,-12-2-1,12 3 1,-12-3 0,11 3 1,-11-3-1,12 4 0,-12-4 0,12 3 0,-12-3 0,12 5 0,-12-5 0,11 2 1,-11-2-1,9 4 0,-9-4 0,9 3 0,-9-3 0,9 4 0,-9-4 0,0 0 0,10 6 0,-10-6 0,0 0 0,0 0 0,9 7-1,-9-7 1,0 0 0,0 0 0,0 0 0,0 0 0,10 11 0,-10-11 0,0 0 0,0 0-1,0 0 1,6 11 0,-6-11 0,0 0 0,0 0 0,3 13 0,-3-13 0,0 0 0,2 11 0,-2-11 0,0 0 0,2 12 0,-2-12 0,0 10 0,0-10 0,0 12 0,0-12 0,-2 12 0,2-12 0,-3 13 1,3-13-1,-4 11 0,4-11 0,-6 12 0,6-12 0,0 0 1,-9 14-1,9-14 0,0 0 0,-10 9 0,10-9 0,0 0 0,-10 8 0,10-8 1,-9 5-1,9-5 0,-9 5 0,9-5 0,-10 4 0,10-4 1,-13 4-1,13-4 0,-13 2 0,4-1 0,9-1 0,-17 3-1,7-2 2,0 0-1,-1 0 1,0 2-1,1-2 1,-1 0-1,1 0 1,0 0-1,10-1 0,-14 4 0,14-4 0,-11 1 0,11-1 0,0 0 0,-10 1 0,10-1 0,0 0-1,0 0-2,-10-1-3,10 1-8,0 0-17,-9-6-4,9 6 2,-4-19-2</inkml:trace>
  <inkml:trace contextRef="#ctx0" brushRef="#br0" timeOffset="25527.5524">3053 9083 27,'0'0'22,"0"0"0,2-16 2,-2 16-9,0 0-3,-5-10-2,5 10-2,-10-8-2,10 8-1,-14-8 0,5 4-1,-2 1 0,-1 0-1,-3 1 1,0 2-2,-3 0 1,1 2-1,-2 1 0,1 2 0,-1 2-1,2 3 1,0 0 0,4 4 0,-1 3 0,5 1-1,1 1 1,3 2 0,3 1-1,4 1 1,2-1-1,3 0 1,4-2-1,3-2 1,1-3-1,3 1 0,0-5 0,2 0 0,-1-4-1,0-3-1,-2 0-1,0-4-1,-1 2-6,-4-6-8,1-5-16,2 4 1,-3-9-1,3 1 2</inkml:trace>
  <inkml:trace contextRef="#ctx0" brushRef="#br0" timeOffset="25864.5862">3201 9009 34,'0'0'21,"0"0"2,0 0 3,0 0-12,2 12-3,-2 2-1,4 4 0,-4 6-2,3 6-1,-2 4 1,3 6-4,-2-1-1,0 2-1,-1-2-1,1-3 0,1-5-1,-1-4-2,0-6-3,-2-7-5,3-3-6,-3-11-11,0 0-2,9 4-1,-7-14 2</inkml:trace>
  <inkml:trace contextRef="#ctx0" brushRef="#br0" timeOffset="26167.6164">3336 8965 56,'0'0'24,"0"0"0,0 23 1,0-5-18,0 5-2,0 7-1,-2 5 1,1 5 0,0 4-1,1 0 0,2-2-2,0-3 0,2-6-1,1-5-2,2-6-2,-1-6-3,2-5-6,-8-11-12,10 7-3,-10-7-2,0 0 2</inkml:trace>
  <inkml:trace contextRef="#ctx0" brushRef="#br0" timeOffset="26465.6463">3195 9251 55,'0'0'30,"0"0"0,-8 4 0,8-4-9,0 0-10,10-7-3,-10 7-3,11-7-1,-2 4-2,0-1-1,0 0-2,3 0-1,1 0-3,0 1-3,1-3-5,1 3-5,1 0-10,-3-2-2,2 3-1,-3-3 3</inkml:trace>
  <inkml:trace contextRef="#ctx0" brushRef="#br0" timeOffset="27308.7306">3459 9355 21,'0'0'18,"3"11"2,-3-11 1,0 0-8,0 0-1,0 0-2,6 12 1,-6-12 1,0 0-1,0 0 0,9 9 0,-9-9-3,9 4-1,-9-4-1,13 2-2,-4-1-1,2 2 0,0-1-2,2 1 1,-2 1-1,2 1-1,-2 2 1,-1 0-1,-1 2 0,-2 1 0,-2 4 1,2-1 0,-5 2 0,0 2-1,-1-2 2,-2 0-1,-2-1 0,-1 0 0,4-14 0,-13 21-1,13-21 1,-12 13-1,12-13 0,-10 7 1,10-7 0,0 0-1,0 0 1,0 0 0,0 0 0,0 0 0,0 0 0,0 0-1,0 0 0,0 0 0,0 0-1,0 0 1,12 5-1,-12-5 1,15 8-1,-6-3 1,1 2 0,0 2-1,2 0 1,-1 3 0,-2 0-1,-1 0 1,0 1-1,-3-1 1,-2 0 0,-1-1 0,-3 0 0,1-11 0,-8 17 1,8-17 0,-14 15 1,5-6-1,-2-4 1,-1 2 0,-2-1 0,1 1-1,-2-2 1,1 0-1,1-2 0,0-2-2,4 0-2,-3-5-3,12 4-12,-13-6-16,4-6-2,4 1 2,-2-9-2</inkml:trace>
  <inkml:trace contextRef="#ctx0" brushRef="#br0" timeOffset="29746.9744">4910 9099 10,'12'3'15,"-12"-3"3,0 0-5,2-12-3,-2 12 1,-1-11 1,1 11-1,-2-10 0,2 10-3,-4-13-1,4 13-1,-8-14-1,8 14-2,-10-14-1,10 14 0,-17-10-1,7 8-1,-1 1 1,-1 2 0,-2 3 1,-1 4 0,-2 3 0,1 7 2,-1 5 0,-1 6 0,3 8 2,1 1-1,3 5-1,2 1 0,6 1 1,3-5-1,5-2-1,3-3 0,3-6 0,2-4-1,1-4-2,0-4-1,0-7-4,2-2-7,-4-4-7,1-10-12,4 6-1,-4-10 1,6 4 0</inkml:trace>
  <inkml:trace contextRef="#ctx0" brushRef="#br0" timeOffset="30198.0194">4970 9523 43,'-1'11'23,"1"-11"2,0 0 0,0 0-9,9 2-5,-9-2-3,18-4 0,-7 5-1,-1 0 0,3 6-3,-4 0-2,0 4 0,-3 2-1,-1 2-1,-5 0 1,-1 3 0,-4-2 0,-1-1 0,-3-1 1,-1-1-1,-1-4 0,1-1 1,-1-2-1,2-1 1,9-5-1,-11 2 1,11-2 0,0 0-1,-4-10 1,4 10-1,5-11 0,-5 11-1,11-11 0,-2 6 0,1 1-1,-1 2 0,1 3 1,2 2 0,-1 1-2,0 1 0,2 2-4,-3-2-6,1-4-16,5 3-1,-6-7-2,6 1 0</inkml:trace>
  <inkml:trace contextRef="#ctx0" brushRef="#br0" timeOffset="30606.0603">5356 9041 30,'0'0'21,"-4"15"2,7 2-1,-2 3-8,-1 8-1,4 5 0,-2 6-1,3 6-1,-3-2-4,5 4 0,-2-5-3,1-3-1,1-1-2,-2-6 0,-1-4-3,-2-6-3,1-6-8,-1-2-5,-2-14-11,0 0 1,0 0-2,7-21 2</inkml:trace>
  <inkml:trace contextRef="#ctx0" brushRef="#br0" timeOffset="30921.0918">5559 9074 45,'11'-2'19,"-11"2"3,-1 11-1,-1 3-13,0 4-2,0 9 2,-1 6 1,2 7 0,0 2 0,2 2 0,0-1-2,4-1-2,1-3-2,-2-6-1,2-3-2,-2-7-3,2-3-3,-4-8-5,-2-12-13,11 16-4,-11-16-1,3-11-1</inkml:trace>
  <inkml:trace contextRef="#ctx0" brushRef="#br0" timeOffset="31228.1225">5396 9355 59,'-10'11'22,"-5"-10"3,15-1-1,-9 9-16,9-9-1,0 0 1,0 0 0,0 0 1,0 0-1,12 4 0,-12-4-2,20 1-1,-9-1-4,3 0 0,1 0-1,-2-1-3,2 2-3,-4-3-5,1 2-8,0 2-12,-12-2 0,17-2-1,-17 2 3</inkml:trace>
  <inkml:trace contextRef="#ctx0" brushRef="#br0" timeOffset="31799.1794">5907 9469 37,'0'0'19,"0"0"0,0 0 1,-5-11-13,5 11-2,-15-5-1,5 2 0,1 3 3,-1 1-1,-1 3 2,11-4 0,-16 16 0,6-4-1,0 4-2,1 6 2,0 2-3,0 5 1,-1 0-2,3 5 1,1-2-2,4 1 1,-2-1-1,7-4 0,0-2-1,6-4 1,2-2-1,2-5 0,1-5 0,2-3 1,1-3-1,2-4-1,-3-2 1,0-3-1,-2-3 1,-2-2-1,-2-3 0,-1 1 0,-6-4 1,-1 1-1,-4 0 0,-3 2 0,-2 0 1,-4 5-1,-2 1 0,-3 4 0,-1 3 0,0 1 0,-1 5-3,0-3-5,1 5-11,3 2-14,-6-6 2,6 5-2,-6-8 2</inkml:trace>
  <inkml:trace contextRef="#ctx0" brushRef="#br0" timeOffset="33282.3278">2161 10523 19,'0'0'20,"7"15"2,-7-15 3,0 0-9,0 0-2,-5-10-2,5 10 0,0 0-2,-5-12-1,5 12-1,-6-13 0,6 13-3,-11-14-1,11 14-1,-13-14 0,5 7-1,-2 1 0,-1 0 0,-1 2 0,-1 0-1,0 4 1,-1 1-1,-2 5 0,-2 1 1,1 5-2,-1 4 1,0 4 0,1 5 0,-1 3 1,3 1-1,3 2 1,2 2 0,6 0 0,2-4 0,6 0 0,5-1 0,5-1 0,1-5 0,5-1-1,3-4 1,3-2-2,0-5-1,1-4-1,-4-4 0,-2-5-3,0 1-2,-7-10-8,3-1-17,-5 3-3,-5-8 1,3 3 0</inkml:trace>
  <inkml:trace contextRef="#ctx0" brushRef="#br0" timeOffset="33709.3706">2269 10562 39,'0'0'22,"0"0"3,3 14-2,-3-14-11,5 25 0,-2-5 0,3 8-1,-2 1-1,4 10-1,-3 0-4,3 6-1,-2-2-1,0 1-2,-1-3-1,0-3 0,-2-5-2,-2-5-4,2-5-9,-1-6-11,-2-17-5,0 0 0,0 0 1</inkml:trace>
  <inkml:trace contextRef="#ctx0" brushRef="#br0" timeOffset="34012.4009">2436 10579 62,'0'0'26,"0"0"-1,0 0 0,0 0-17,-1 20-3,0-5 1,3 8 0,-3 1 2,3 7-2,0 4-1,2 4 0,-2-4-2,4 0 0,-2-5-3,2-2-1,-1-3-2,-2-8-4,2-3-8,-2-2-10,-3-12-6,0 0 0,0 0 0</inkml:trace>
  <inkml:trace contextRef="#ctx0" brushRef="#br0" timeOffset="34262.4258">2297 10818 79,'0'0'32,"-6"11"-1,6-11 2,0 0-22,0 0-5,11-12-1,-11 12-2,16-10-2,-7 2-3,3 2-6,-2-4-7,4 0-13,2 6-4,-4-5 1,5 7-2</inkml:trace>
  <inkml:trace contextRef="#ctx0" brushRef="#br0" timeOffset="34906.4903">2556 10928 43,'0'0'25,"0"0"3,0 0-1,0 0-10,11 8-6,-11-8-1,11 4-3,-11-4-1,14 9-2,-14-9-1,16 16 0,-16-16-1,14 21-1,-9-9 0,-2 1 0,-2 0 0,-1 1 0,-4 0 1,-1-1-1,-2-1 1,-1 1-1,-3-1 0,2-3 0,-1 0 0,10-9-1,-15 11 0,15-11 0,-9 6 0,9-6 1,0 0-2,0 0 1,0 0 0,0 0 0,0 0-1,12-3 1,-12 3-1,14 3 0,-5 2 0,3 2 1,0 3-1,0 5 0,2 2 0,-1 3 1,-1 1-1,0-2 1,-4 2 0,-2-1 1,-3-2-1,-3-2 1,-4-1 0,-4-3 1,-2 0-1,-2-2 1,-3-1 0,0 0-1,0-2 0,-2-4-1,4-1-1,0-3-3,3-1-4,1-7-11,0-5-14,8 2 0,-2-10 0,8 2 2</inkml:trace>
  <inkml:trace contextRef="#ctx0" brushRef="#br0" timeOffset="35387.5384">2830 10709 25,'0'0'22,"0"0"2,0 0-3,0 0-2,0 0-4,0 0-2,0 0-4,0 0-2,0 0-1,0 0-1,-9 11 0,9-11-1,0 0 0,-6 18 0,6-18 1,-3 21 0,1-8-2,3 5 1,-1 5-1,3 6 1,-2 1-2,3 3 0,-1 1 0,1-1-1,-1-1 0,1-3 0,-1-6-2,-3-6-2,3-2-4,-3-15-6,0 0-21,0 0 1,4-15-1,2 1-1</inkml:trace>
  <inkml:trace contextRef="#ctx0" brushRef="#br0" timeOffset="35614.5609">2982 10678 2,'0'0'10,"0"0"2,0 0-7,0 0-1,0 0-1,0 0-2,0 0-9,0 0-1,0 0-1</inkml:trace>
  <inkml:trace contextRef="#ctx0" brushRef="#br0" timeOffset="36063.606">2967 10653 28,'0'0'23,"0"0"1,0 0-2,0 0-4,-10 7-3,10-7-3,0 0-2,-14-3-2,14 3-1,-15 1 0,5 3-2,-1-3 0,-1 5-1,-3 0 0,3 3 0,-4 3 0,1 4 0,0 2-1,0 5 0,0 3 0,2 4 0,0 0-1,5 3 1,0-3-1,4 2 0,3-6-1,4-1 1,3-6-1,5-4 1,6-4-1,3-7-1,5-4 0,0-3-1,2-4-1,-1-5-1,1 0-2,-6-4-3,2 4-7,-9-4-9,-1-3-12,0 4 2,-3-5 1,2 5 1</inkml:trace>
  <inkml:trace contextRef="#ctx0" brushRef="#br0" timeOffset="36335.633">3066 10622 66,'0'0'28,"0"0"0,0 0 1,2 22-14,-2-6-5,3 10-2,-2 5-1,3 8-1,-2 4-1,2 4-1,-1-2-1,1-2-2,0-3-2,-1-9-3,2-4-5,-3-12-11,-2-15-14,9 9 2,-5-19-2,5-3 1</inkml:trace>
  <inkml:trace contextRef="#ctx0" brushRef="#br0" timeOffset="36591.6588">3216 10579 83,'1'13'30,"-1"-13"0,-2 21-3,4 1-17,-3 3-3,4 8 0,-2 5-2,3 4 0,-2 0-3,2 0 0,0-4-2,1-4-3,1-3-4,-4-10-8,2-10-14,-4-11-3,0 0-1,9 5 0</inkml:trace>
  <inkml:trace contextRef="#ctx0" brushRef="#br0" timeOffset="36802.6798">3148 10821 92,'-12'9'32,"12"-9"-1,0 0 1,0 0-25,17-9-4,-9 3-1,2-1-4,2 1-6,-3-2-10,-9 8-14,18-13 1,-18 13 0,18-9 0</inkml:trace>
  <inkml:trace contextRef="#ctx0" brushRef="#br0" timeOffset="37283.7278">3326 10841 45,'6'28'22,"-6"-28"4,4 21 0,-4-21-4,0 11-13,0-11 0,10 12-1,-10-12 1,12 14-2,-4-4-1,-8-10-1,11 19-2,-6-7-2,-1 2 0,-3 1 0,-2 1-1,-3 2 0,-1 0 1,-3 2-1,-2-1 1,-2-2 0,0 2-1,-2-5 1,1 0 0,1-3-1,2-3 1,1-3 1,9-5-1,-12 5 2,12-5-1,0 0 0,0 0 0,0 0 0,12-7 0,-12 7-1,17-2 1,-7 2-2,3 4 0,1 1 1,0 5-1,2 0 0,-1 3 0,1 0-1,-2 0 0,0 0-2,-2-4-3,1 1-6,-4-5-15,-9-5-9,18-10 2,-12-6-1,5 0 2</inkml:trace>
  <inkml:trace contextRef="#ctx0" brushRef="#br0" timeOffset="37628.7625">3602 10742 39,'1'-10'18,"-9"-8"3,8 18 2,-10-19-13,2 8-1,8 11 1,-18-12 1,9 12 1,0 4 1,2 6-1,-2 3-2,4 9-2,0 1-2,4 7 0,1 0-3,3 5 1,1-3-1,5 1-1,0-4-1,2-4-1,1-2 0,0-7-1,1-4-3,-3-10-3,4-1-10,-4-7-12,-1-9-5,3-1 0,-3-11 2,3 1 0</inkml:trace>
  <inkml:trace contextRef="#ctx0" brushRef="#br0" timeOffset="37855.7852">3730 10633 72,'4'16'29,"-1"5"0,-6-2 2,2 4-19,5 10-4,-3 2-2,2 6-2,-3 0-1,3-1-1,-2 0-3,1-5-3,-1-2-4,-3-9-7,3-10-11,2-2-5,-3-12-1,0 0 2</inkml:trace>
  <inkml:trace contextRef="#ctx0" brushRef="#br0" timeOffset="38131.8128">3898 10573 95,'0'0'29,"0"15"0,0 3 1,-2 1-25,-3 4-2,2 8 1,-3 7 0,3 5-1,-2 1 1,4 3-1,-1-4-1,3-3-2,1-5-3,-2-9-6,4-5-11,2-7-13,-6-14 0,0 0-1,5-11 2</inkml:trace>
  <inkml:trace contextRef="#ctx0" brushRef="#br0" timeOffset="38358.8355">3800 10825 81,'-6'11'33,"6"-11"-1,0 0 1,0 0-12,14-1-15,-14 1-3,14-11-2,-5 4 0,-9 7-5,17-14-2,-9 4-7,2 4-7,-2 2-7,-8 4-5,17-6 0,-17 6 2</inkml:trace>
  <inkml:trace contextRef="#ctx0" brushRef="#br0" timeOffset="38884.8881">3987 10911 43,'0'0'26,"7"19"3,-7-19 0,10 4-11,-10-4-4,16 1 0,-6 1-4,-10-2-3,19 6-2,-11-1-2,2 4-1,-3 3 0,-2 3-2,-2 3 1,-3 3-1,-2 1 1,-3 2 0,-4 0 0,-1-2 1,-1 0-1,0-1 0,0-5 0,2-3-1,3-2 1,6-11-1,-8 10-1,8-10 1,0 0-1,10 0 1,-10 0-1,15-3 1,-5 3-1,1 2 1,0 3-1,1 2 1,0 3-1,-1 4 1,-1 3 0,0 0 0,-3 1 0,-2 0 0,-3 0 1,-3-1 0,-3-3 1,-3 0-1,-5-1 2,-3-1-1,-2-1 0,-4 1-2,0-2 1,-2-3-3,4 1-1,-1-8-4,6-1-11,5-3-17,3-11 1,10 0 1,-1-12-1</inkml:trace>
  <inkml:trace contextRef="#ctx0" brushRef="#br0" timeOffset="39583.958">5233 10536 23,'-13'-14'20,"13"14"2,-20-15 3,11 7-8,-5 2-3,1 0-1,0 5-1,-5 0-1,3 4-2,-4 3 0,2 6-2,-5 2-1,5 7 0,-4 4-1,5 4 0,-1 5-1,5 4 0,3 0-1,6 2 0,3-2-1,7 1 0,3-6 0,6-4-1,3-6-1,4-4 0,1-6-2,0-6-3,3-5-4,-6-8-11,-2-6-15,2 0 2,-4-8 0,3 3 0</inkml:trace>
  <inkml:trace contextRef="#ctx0" brushRef="#br0" timeOffset="40374.0369">5289 10941 36,'0'0'22,"0"0"3,0 0 1,0 0-12,9 1-1,-9-1-1,10 4 0,-10-4-2,15 11-3,-15-11-2,14 25-2,-8-9 0,0 4-1,-3 1 0,-2 1 0,-4 0 0,0 0 0,-4-4 0,1-3 0,-1-2 0,7-13-1,-14 16 1,14-16-1,-9 7-1,9-7 1,0 0 0,0 0 0,0 0-1,0 0 1,0 0-1,8-10 0,-8 10 0,15-7-1,-6 5 1,1 2-1,2 2 0,-2 0 1,1 5-1,0 1 0,-2 4 1,-2 1-1,-1 3 1,-1-3 0,-3 2 1,-2-1-1,-2-2 1,-3 0 0,5-12 0,-16 18 0,3-11 1,1 1-1,-2-2 1,-1 0-1,1 0 0,-1-1 0,1-2-1,2-2 0,2 0-3,0-4-2,10 3-7,-11-7-17,8-7-5,5 0 1,1-12 0</inkml:trace>
  <inkml:trace contextRef="#ctx0" brushRef="#br0" timeOffset="40793.0789">5668 10602 51,'0'0'23,"0"0"0,-10 2 1,10-2-11,0 0-5,0 0-1,6 16 2,-8-4 0,5 9 1,-3 2-1,4 10 0,-3 5-2,4 8-3,-2-1-1,3 4-1,-2-1 0,1-1 0,-1-5-1,0-3 0,-1-8-2,-1-8 0,1-3-3,-3-8-3,0-12-8,3 13-16,-3-13-2,3-18 0,-2-1 0</inkml:trace>
  <inkml:trace contextRef="#ctx0" brushRef="#br0" timeOffset="41118.1112">5933 10565 78,'7'20'31,"-7"-10"0,3 10 1,-2 2-9,-1 2-21,0 7-2,1 9 1,-1 5 0,0 5 0,2 2 0,1-1 0,2-2 0,-1-4-1,2-6-2,0-8-1,-2-9-3,2-3-6,-3-9-8,-3-10-11,0 0 0,0 0-1,10-18 2</inkml:trace>
  <inkml:trace contextRef="#ctx0" brushRef="#br0" timeOffset="41419.1415">5653 10823 65,'0'0'29,"-10"8"2,10-8-1,11 10-12,-3-10-7,7 3 0,-1-4-2,7 4-3,0-4-2,6 2-1,0-2-2,1-1-3,1 1-3,-4-4-7,2 0-17,-1 4-6,-7-6 3,3 6-3</inkml:trace>
  <inkml:trace contextRef="#ctx0" brushRef="#br0" timeOffset="42757.2751">6293 11216 8,'0'0'17,"0"0"1,0 0-2,0 0 0,0 0 2,0 0-3,0 0 0,0 0-2,0 0-2,0 0-2,0 0-1,0 0-1,0 0-2,0-10 0,0 10 0,-3-12-1,3 12 0,-3-16-1,3 16 0,-7-20 0,2 10 0,-2-4-1,0 2 0,-2-1 0,-2 1 0,-1 2-1,1 2 0,-3-1 1,1 5-1,0 1 0,0 3 0,0 2 0,0 3 0,0 1 0,2 2 0,1 2 0,1 0-1,1 1 1,2 1 0,6-12-1,-4 17 0,4-17 1,4 19-1,2-9 0,3 2 0,2 1 0,2 2-1,4 5 1,0 1 0,1 1 0,-1-1 0,-1 1-1,-2-1 1,-4-1 0,-3-1 0,-3-2-1,-6-1 0,-4 0 0,-3-3 0,-5-3 1,-4-1-1,-1-2 1,-2-1-2,-2-3 3,4-5-1,1-2 0,4-3 1,1-5-1,5-3 1,3-4 0,5-3 0,3-4-1,4-2 1,4 0-1,0-1 0,4 2 0,2 3 0,-2 2 0,2 3-1,-3 4 1,-1 4 0,-3 2-1,-10 9-2,13-7-2,-13 7-12,0 0-18,-3-11 0,-1 0 1,4 11-1</inkml:trace>
  <inkml:trace contextRef="#ctx0" brushRef="#br0" timeOffset="45035.5029">1223 12128 6,'-14'-7'17,"14"7"3,-18-14 2,9 9-5,0-3 0,-1 2 0,-1 3-1,-2-2-3,1 4-1,-5 0-3,1 6 0,-4-1-1,20-4 0,-43 26-1,43-26-1,-44 42 1,44-42-2,-37 55 2,37-55-2,-21 64 1,21-64-4,-1 62 1,9-35-3,7-4 0,6-3 0,6-5-2,1-7 0,4-2-3,-3-7-2,5-1-6,-10-8-11,0-3-12,-4-1 1,-4-7 0,0 3 1</inkml:trace>
  <inkml:trace contextRef="#ctx0" brushRef="#br0" timeOffset="45291.5286">1316 12189 76,'1'13'29,"6"5"2,-4-1 0,5-2-16,0 9-8,-3 3-1,2 3-1,-4 1-1,0 0-2,-2 2-4,-3-7-8,2-5-18,1 1-5,-1-22 1,2 13-1</inkml:trace>
  <inkml:trace contextRef="#ctx0" brushRef="#br0" timeOffset="45563.5559">1497 12136 104,'0'26'31,"-4"-3"1,4 8-2,3 2-25,-4 6-3,3 2 1,-2 1 0,2 0-1,0-1-1,0-7-2,5-2-9,-6-10-8,4-9-17,-2 0 3,-3-13-2,0 0 1</inkml:trace>
  <inkml:trace contextRef="#ctx0" brushRef="#br0" timeOffset="45789.5785">1357 12345 90,'-8'11'33,"8"-11"1,0 0 0,1 10-14,9-15-16,3 3-2,1-3 1,3 0-3,1 0-2,-1-2-7,5 0-19,0 3-8,-1-4 2,1 5-2</inkml:trace>
  <inkml:trace contextRef="#ctx0" brushRef="#br0" timeOffset="46327.6323">1601 12449 88,'0'0'31,"9"14"1,-9-14 1,15-2-26,-2 4-3,-2 0 0,1 3 0,-2 3 0,0 4-1,-4 2 0,1 3-1,-6 3-1,0 0 1,-4 1-1,-1-1 1,-3-3-1,0 1 1,-2-6-1,2-1 0,7-11 0,-14 13-1,14-13 0,0 0 0,0 0-1,0 0 0,0 0 0,0 0 0,0 0 0,13-7 0,-5 6 0,2 1 0,1 2 1,0 3-1,2 1 1,-2 2-1,-1 1 0,-1 1 1,-2 1-1,-4 1 0,-3 0 1,-5-1 0,-4 1 0,-2-1 0,-4 0 1,-1 1 0,-4-3-1,2 1 1,-2-3-1,-2-5 0,5 1-4,-2-7-4,7-6-20,-1 0-6,4-9 2,8-1-4</inkml:trace>
  <inkml:trace contextRef="#ctx0" brushRef="#br0" timeOffset="46683.6677">1959 12304 59,'0'0'28,"-15"-2"1,15 2 1,-20 8-13,5-6-6,2 9-1,-4 1 0,7 9 1,-3-2-3,8 8-1,-1 0-2,9 4-1,-1-3-2,7 0 1,1-5-2,3-4-1,2-3-1,-2-7-2,5-2-3,-5-11-4,5 0-10,-3-4-15,-2-10 0,6 1-1,-4-8 1</inkml:trace>
  <inkml:trace contextRef="#ctx0" brushRef="#br0" timeOffset="46909.6903">2135 12282 65,'2'13'31,"-2"-13"1,-3 24 0,4-5-13,-4 1-9,5 7-1,-3 1-2,4 5-1,-1-3-4,1 0-1,1-3-3,-2-7-6,5 1-9,-4-8-12,-3-13-5,9 4 0,-5-14 0</inkml:trace>
  <inkml:trace contextRef="#ctx0" brushRef="#br0" timeOffset="47163.7158">2252 12210 63,'0'0'30,"0"0"-1,2 16 2,-5 4-10,2-1-13,2 7-2,-2 2 1,4 9-1,-3 0-1,5 3-1,-1-2-2,1-2-3,2-2-3,-1-10-8,3-3-16,1-4-6,-10-17 1,12 7-1,-9-17 2</inkml:trace>
  <inkml:trace contextRef="#ctx0" brushRef="#br0" timeOffset="47375.7369">2170 12413 89,'0'0'33,"-9"14"1,9-14 0,8 10-19,-8-10-12,16-5-1,-7 1-2,1-2-3,6 3-14,-1-2-17,-1-3 1,2 4 0,-3-4-1</inkml:trace>
  <inkml:trace contextRef="#ctx0" brushRef="#br0" timeOffset="47825.782">2373 12535 47,'0'0'27,"3"21"2,-3-21 1,0 0-10,13 9-10,-13-9 0,14 16-3,-9-4-1,2 4-1,-2 0-2,0 5-1,-4-1 0,-2 2 0,-5-2 0,-3 0 0,-3-1 0,-1-2 0,-1-2 0,0 1 1,-1-6-1,4 1 1,1-6-1,10-5 1,-11 7-1,11-7 0,0 0 0,0 0-1,6-15 0,3 9 0,3 1-1,1 0 0,5 0 0,2 3 0,1 4 0,2 2 0,0 2-1,-1-1 0,-1 4-3,-4-6-5,2 3-19,-3-3-6,-5-7-1,0-3-2,-3-8 3</inkml:trace>
  <inkml:trace contextRef="#ctx0" brushRef="#br0" timeOffset="48141.8137">2694 12352 79,'-4'-13'29,"4"13"1,-13-6-3,3 2-15,1 6-4,-4 2-1,4 10 1,-3 1 0,6 7-1,-2 1-1,8 5-1,0-1-2,6 2-1,2-3-1,3-4-1,2-4-1,0-4-2,3-5-2,-5-10-8,3-4-15,2-3-8,-4-9 1,5-3-1,-2-9 2</inkml:trace>
  <inkml:trace contextRef="#ctx0" brushRef="#br0" timeOffset="48366.8362">2873 12249 87,'0'0'32,"0"27"1,-3-7 2,-2 3-21,6 7-6,-3 2-3,4 6 0,-3-1-2,3 0 0,-1-2-2,1-4-2,0-4-2,-1-10-6,2-3-9,-3-14-18,0 0 2,11-10-1,-9-13 0</inkml:trace>
  <inkml:trace contextRef="#ctx0" brushRef="#br0" timeOffset="48616.8612">3017 12202 80,'9'0'32,"-9"0"-1,0 0 2,4 25-12,-8-10-15,4 9-1,-4 4 0,3 7 0,-2 1-1,3 6 0,0-1-1,2-3-2,1-1-1,0-8-3,2-2-3,-3-12-9,2-5-17,-4-10-4,0 0 1,0 0-1</inkml:trace>
  <inkml:trace contextRef="#ctx0" brushRef="#br0" timeOffset="48810.8806">2904 12430 113,'-10'10'34,"10"-10"2,0 0-6,17-3-23,-8-5-6,2 0-2,3 0-3,-4-5-11,4 0-20,1 4 1,-2-4 0,3 6-1</inkml:trace>
  <inkml:trace contextRef="#ctx0" brushRef="#br0" timeOffset="49261.9255">3098 12485 76,'-1'17'31,"7"2"-1,-6-19 0,15 11-5,-2-5-22,1 0-1,0 3-1,0 1 1,0 4 1,-4 3-1,1 4 0,-7 1-1,-2 2 0,-3 1-1,-4-2 1,-4-2-1,-2-1 1,-3-1 0,-1-4 1,2-2-1,-2-4 0,4-3 1,0-4 0,2-3 1,9 1-2,-9-15 1,9 5 0,0-4 0,4 1-1,0-2 0,3 2 0,3 0-1,0 2 1,1 6-1,2 1 0,-2 3-1,2 3 1,-2 3-1,-2-2-1,0 6-2,-9-9-2,16 11-9,-16-11-11,11 1-10,0-4 1,-3-8 1,6 0 0</inkml:trace>
  <inkml:trace contextRef="#ctx0" brushRef="#br0" timeOffset="49592.9588">3570 12263 77,'0'0'30,"2"-10"-2,-2 10 2,-17 1-14,4 0-10,-2 6-1,-4 4 1,-1 9 0,-2 4 1,3 8 1,0 1-2,7 7-1,3 0-1,7 1 0,3-5-2,6-1 1,5-7-2,5-1 1,2-7-1,1-5-1,2-6-1,-1-7-2,2 0-3,-5-14-7,2-3-24,-1-5-1,-3-8 2,0-1-1</inkml:trace>
  <inkml:trace contextRef="#ctx0" brushRef="#br0" timeOffset="49834.983">3760 12238 109,'2'34'34,"-4"-3"0,2 6 0,-2 3-24,2 1-9,0 2 0,-1-1-1,0-2 0,0-4-2,-1-8-2,4-1-8,-4-13-9,2-14-13,0 0 0,0 0-1,9-27 2</inkml:trace>
  <inkml:trace contextRef="#ctx0" brushRef="#br0" timeOffset="50090.0085">3929 12189 109,'0'0'34,"7"28"1,-10-6-2,-3 0-21,6 11-9,-2 4-1,2 4 0,-1 3 0,2 3 0,1-4-1,3-2-1,1-5-3,-2-9-3,5-1-10,-5-9-13,-4-17-7,9 7 0,-9-7 0,1-21 2</inkml:trace>
  <inkml:trace contextRef="#ctx0" brushRef="#br0" timeOffset="50300.0293">3808 12434 109,'-14'9'36,"14"-9"0,0 0 0,0 0-26,12-3-6,-3-3-1,4-1-2,0 0-3,1-4-3,5 7-6,-4-6-11,2 3-12,2 5-1,-4-2 0,1 4-1</inkml:trace>
  <inkml:trace contextRef="#ctx0" brushRef="#br0" timeOffset="50781.0775">4005 12512 50,'13'16'27,"-13"-16"4,22 6-3,-9-1-10,0-2-2,3 7-3,-6-1-2,2 7-2,-5 1-4,-1 5-2,-6 1-2,-2 3 1,-3-2-2,-3 1 1,-1-3 0,1-3 0,-1-4 0,2-3-1,7-12 1,-8 14-1,8-14-1,0 0 0,13 0 0,-4-3 0,1 1-1,3 0 1,1 1 0,-1 1-1,0 4 1,-3 4 1,0 3-1,-2 4 2,-3 3-1,-3 3 1,-4 0 1,-1 2 1,-6-2-1,-2 2 2,-5-4-1,-2 1 0,-3-4 0,1-3-2,-2-1-1,4-6-3,2-1-3,1-9-16,5-7-13,10-3 0,6-10 0,10-3 0</inkml:trace>
  <inkml:trace contextRef="#ctx0" brushRef="#br0" timeOffset="51592.1587">5371 12164 34,'0'0'20,"-14"-4"2,14 4 4,-19 0-13,5-5-1,-1 4 0,-4-2 2,0 6-1,-5-1 2,2 9-4,-6 0-2,3 11 0,-3 3-2,3 11-1,0-1-1,7 11-1,3-2-1,9 4 0,5-4-1,8-3 0,6-6-1,6-6-1,5-5 0,1-10-2,2-6-1,-3-11-3,3 1-6,-7-8-17,1-6-8,-1 1 1,-3-5-1,0 5 2</inkml:trace>
  <inkml:trace contextRef="#ctx0" brushRef="#br0" timeOffset="52051.2046">5340 12638 54,'0'0'31,"0"0"-2,0 0 3,0 0-6,10 4-12,-10-4-5,0 0-2,0 0-2,0 0-1,0 0-1,1 11 0,-1-11-1,-9 22 1,3-5-1,1 6 1,-4 3 0,1 5 1,-2 0-1,4 3 0,0-4 0,3 1 0,0-5-2,4-4 1,3-5-1,5-6 0,4-3-1,3-4 0,2-5-1,3-4 0,0-2-2,0-5-1,2 2-3,-7-10-6,4 5-16,-5-3-9,-4-1 2,-2 0-1,-4-3 2</inkml:trace>
  <inkml:trace contextRef="#ctx0" brushRef="#br0" timeOffset="52340.2333">5380 12686 86,'-2'15'30,"-2"-1"4,4 8 0,6 6-20,-6 0-5,6 10-1,-3-1-1,4 9 0,0-2-3,1 1-1,0-4-1,1-3-2,-1-4-2,-3-9-1,3-3-3,-5-10-3,3-1-9,-6-11-19,0 0 2,11-17 1,-10-6-1</inkml:trace>
  <inkml:trace contextRef="#ctx0" brushRef="#br0" timeOffset="52736.2729">5777 12196 52,'0'0'30,"0"0"2,-8 16 0,8 0-6,0 14-11,-3 2-4,3 16-1,-2 4-2,2 7-2,-1 3-3,3 0 1,-1-5-3,2-3 0,-1-8-3,0-9-1,2-8-6,-5-14-10,1-15-16,0 0 0,0 0 0,13-13 0</inkml:trace>
  <inkml:trace contextRef="#ctx0" brushRef="#br0" timeOffset="53014.3009">5946 12223 105,'0'0'32,"5"21"2,-6-5-2,2 11-25,-4 8-2,3 13 0,-3 7-1,3 8 2,-2 2-3,4 3 0,0-4-2,0-7-2,3-8-3,-2-13-2,3-4-10,-3-11-16,-3-21-5,0 0 1,0 0 0</inkml:trace>
  <inkml:trace contextRef="#ctx0" brushRef="#br0" timeOffset="53286.3281">5759 12481 101,'-11'4'32,"11"-4"2,-10 10 1,10-10-27,0 0-1,13 5-1,-1 2 1,1-4-1,6 4-2,1-4-1,3 2-4,0-2-2,-5-5-6,2 0-21,-5-1-7,-3-2 0,-1-1 0,-8-5 0</inkml:trace>
  <inkml:trace contextRef="#ctx0" brushRef="#br0" timeOffset="58700.8695">6094 12776 8,'0'0'17,"0"0"1,0 0 2,0 0-5,0 0 0,0 0-2,0 0-1,0 0 0,0 0-1,0 0-1,0 0-2,0 0-1,0 0 0,-3 21-1,1-11-1,3 8 0,-2 1 0,2 5-1,-3-2 0,4 5-1,-3-2 0,2 0-1,-1-1 0,0-2-1,-1-2 0,0-3-1,1-2 0,-2-3 0,1-1-2,1-11 0,-1 11-3,1-11-5,0 0-7,0 0-14,0 0-2,6-15 0,-4 1 1</inkml:trace>
  <inkml:trace contextRef="#ctx0" brushRef="#br0" timeOffset="59143.9138">6233 12870 41,'0'0'25,"4"13"3,-4-13 0,-8 14-10,7 3-5,-2 1-2,3 7 0,-2 0-2,4 6-2,0-5-2,4 0 0,1-2-2,3-4 0,1-8 0,1-1-1,0-8-1,1-1 1,0-6-1,0-3 0,-1-5 0,-1-3-1,-1-2 0,-2-3 0,-3-2 0,-1-3 0,-3 1 0,-2-1 0,-4 1 1,-1 3-1,-4 1 1,-1 5 0,-1 3 0,-4 6-1,-2 6 1,-2 6-1,-1 6-2,-2-3-5,5 3-24,1 2-4,0-9 1,7 0-1</inkml:trace>
  <inkml:trace contextRef="#ctx0" brushRef="#br0" timeOffset="61050.1044">562 13689 20,'0'0'22,"0"0"2,0 0-1,0 0-6,0 0-3,0 0-1,0 0-2,0 0-1,0 0-1,0 0 0,-28-37-3,28 37-1,0 0-1,0 0-1,0 0 0,-33 11 1,33-11 0,0 0 0,-25 36 1,25-36 0,-14 47-1,14-47 0,-10 63-1,10-63 0,-1 66 0,1-66 1,15 61-1,-15-61 0,31 43-1,-31-43 1,45 23-1,-45-23-1,52-2-1,-52 2-2,49-16-1,-49 16-2,39-26-6,-39 26-15,0 0-13,40-46 1,-40 46 1,0 0 0</inkml:trace>
  <inkml:trace contextRef="#ctx0" brushRef="#br0" timeOffset="61733.1727">764 13660 43,'0'0'25,"-32"7"3,32-7-4,0 0-7,0 0-3,0 0-2,0 0-1,0 0-3,0 0 0,0 0-2,0 0 0,15 52-1,-15-52-1,5 61 0,-4-22-1,2 1 1,-1 2-1,0-2-2,0-2 0,-2-38-2,2 61-2,-2-61-3,-2 37-6,2-37-12,0 0-13,0 0 2,0 0-2,0 0 4</inkml:trace>
  <inkml:trace contextRef="#ctx0" brushRef="#br0" timeOffset="62020.2012">874 13656 81,'0'0'32,"0"0"-2,0 0 3,0 0-19,0 0-5,-21 63-1,25-27-2,-3 10 1,2 2-1,-1 4 0,1-4-3,-2-1 0,0-6-4,-1-41-3,2 63-1,-2-63-6,0 0-9,-1 42-17,1-42 1,0 0-1,0 0 2</inkml:trace>
  <inkml:trace contextRef="#ctx0" brushRef="#br0" timeOffset="62268.2262">745 13884 85,'0'0'34,"-29"28"1,29-28 2,0 0-22,0 0-6,0 0-1,0 0-1,0 0-1,39-14-4,-39 14-3,0 0-4,41-13-7,-41 13-14,29-12-12,-29 12 2,30-9-2,-30 9 3</inkml:trace>
  <inkml:trace contextRef="#ctx0" brushRef="#br0" timeOffset="62772.2766">896 13975 88,'0'0'32,"1"35"0,-1-35 1,0 0-20,0 0-8,41 15-1,-41-15-1,19 9-2,-9-1-1,-5 5-1,0 1 1,-5-14 1,2 38 1,-2-38-2,-10 40 1,10-40 1,-13 37 2,13-37-1,0 0 0,-20 37-3,20-37 0,0 0 0,0 0 0,0 0-1,0 0 1,11 5-3,-2-9 1,0 1-1,1 1 1,-1 2 0,2 3-1,-11-3 1,17 14 1,-10-1 2,-3 1 0,0 3 0,-5 2 1,-4 3 0,5-22 3,-17 41-1,17-41 0,-29 38 0,29-38-2,-32 30 1,32-30-2,0 0-2,-41 23-3,41-23-6,0 0-13,-29-16-15,29 16 1,-1-39 0,1 39 0</inkml:trace>
  <inkml:trace contextRef="#ctx0" brushRef="#br0" timeOffset="63110.3104">1212 13861 40,'0'0'27,"0"0"1,-11-9 2,11 9-7,-12 9-10,1 1 0,4 12-1,-4-2-1,8 11-1,-2-2-2,7 7-3,2-5 0,4 2-3,3-5 0,1-4-1,-1-5-1,4-5-2,0-5 0,-4-6-2,4-1-6,-6-11-11,2-5-16,5-2 2,-1-6-1,1-1 1</inkml:trace>
  <inkml:trace contextRef="#ctx0" brushRef="#br0" timeOffset="63344.3338">1381 13811 90,'0'0'32,"-4"20"0,2 0 0,3-3-21,4 10-3,-3 0-2,5 8 0,-3-1-2,3 2-2,-2-3 0,-1-5-4,2-1-4,-4-12-7,4 1-11,-2-5-13,-4-11 1,9-4 0,-5-9 3</inkml:trace>
  <inkml:trace contextRef="#ctx0" brushRef="#br0" timeOffset="63592.3586">1487 13804 85,'2'-11'30,"-2"11"0,1 12 0,-2 1-19,5 11-6,-3 1 1,3 9 0,-3 2-1,5 10 0,0-5-2,3 1-2,-1-6-2,0-5-3,1-4-5,-3-9-10,-6-18-18,15 14 1,-15-14 0,6-11 2</inkml:trace>
  <inkml:trace contextRef="#ctx0" brushRef="#br0" timeOffset="63810.3804">1410 13995 105,'-3'11'35,"3"-11"1,0 0-2,8 11-27,-8-11-4,16-3-1,-5 1-3,-1-5-6,10 2-16,0 1-14,0-6 1,1 5-1,-2-6 1</inkml:trace>
  <inkml:trace contextRef="#ctx0" brushRef="#br0" timeOffset="64260.4253">1619 14171 76,'2'14'30,"-2"-14"-2,0 0-7,0 0-16,10 10-1,-10-10 0,11 19 1,-5-4-2,-3 4 1,1 4-1,-5 2 0,0 3 0,-4 0 0,-2 0-1,-3-3 0,2-1 0,-4-6 0,2-2 0,-1-6 0,11-10 0,-14 9 0,14-9 0,0 0 0,-6-16-1,7 4 1,4 1-1,0-2 0,1-1 0,3 1-1,0 3 0,2 3 0,-1 2 0,1 3 0,0 3 0,0 2 0,-2 2-2,2 2-2,-11-7-4,18 10-9,-18-10-18,16 2-1,-4-6 0,-4-9 2</inkml:trace>
  <inkml:trace contextRef="#ctx0" brushRef="#br0" timeOffset="64553.4547">1910 13975 58,'0'0'27,"-18"-12"2,8 14 0,0 3-16,-6 0-3,6 11 2,-4 2-1,10 10-1,-4-3-1,12 9-2,-3-2-1,9 3-2,-2-5-1,6-3-3,1-5 0,-3-6-3,3-3-3,-5-12-10,0-4-22,3-5 2,-1-10 0,0-4-1</inkml:trace>
  <inkml:trace contextRef="#ctx0" brushRef="#br0" timeOffset="64781.4775">2085 13880 96,'2'21'32,"-5"0"3,-1 6 0,-4 5-22,1-3-10,3 5-2,-4 1 1,5 1-2,-3-1 0,3-5-3,3-2-4,-3-10-12,3-8-16,0-10 1,0 0-2,14-7 1</inkml:trace>
  <inkml:trace contextRef="#ctx0" brushRef="#br0" timeOffset="65029.5023">2225 13867 104,'-1'12'33,"2"9"1,-5 3-4,-4 0-24,6 9-2,-2 2-1,4 5 0,-3 1 0,4 2-1,1-4-1,2-3-2,1-4-2,-1-9-5,4-2-12,-4-7-17,-4-14 2,0 0-2,0 0 2</inkml:trace>
  <inkml:trace contextRef="#ctx0" brushRef="#br0" timeOffset="65239.5232">2089 14154 87,'0'0'35,"-10"6"0,10-6 2,8 1-20,-8-1-14,22-16-1,-9 6-1,5-2-2,2 0-1,0-3-5,4 3-18,-1 4-10,-2-3 1,1 5-1,-3-2 1</inkml:trace>
  <inkml:trace contextRef="#ctx0" brushRef="#br0" timeOffset="65718.5712">2444 14252 88,'3'17'32,"-3"-17"-1,3 11 2,-3-11-25,0 0-5,12 0-1,-12 0 1,10 13 0,-5 0 0,0 7-1,-2 2 0,0 6 0,-4 4-1,-2 3 0,-2-3-1,-5 1 2,-2-4-2,-1-3 1,-1-6 0,0-4 0,3-7 0,0-3 0,1-7 0,10 1 0,-12-16 0,12 2 0,0-4 1,2 0-2,3-3 1,3 0-1,3 1 0,1 5 0,3 3 0,2 4 0,-1 5 0,2 5 1,-1 3-1,3 6 1,-3 2-1,3 1 0,-2 0 0,0-1-2,-3-1-1,-2-5-3,1-1-16,-3-7-16,-3-9 2,-3-6-1,-1-8 0</inkml:trace>
  <inkml:trace contextRef="#ctx0" brushRef="#br0" timeOffset="66050.6044">2700 13864 49,'0'0'30,"-13"11"1,8 5 1,-1 3-12,-3 2-5,5 12-1,-2-2-3,6 8-2,-1-3-3,4 4-1,1-7-1,4-1-1,1-5-1,1-6-2,0-4 0,1-6-1,1-4-1,-1-10-3,5-2-7,-3-7-21,3-10-5,5-6 1,-3-8 1</inkml:trace>
  <inkml:trace contextRef="#ctx0" brushRef="#br0" timeOffset="66314.6308">2917 13843 74,'-6'18'32,"6"-18"0,-2 21 2,2-7-12,0 2-15,3 9-1,-1 1 1,5 9-2,-2-1-1,2 3-1,-3-2-1,2-2-3,-3-4-2,0-8-4,2-1-6,-5-20-10,-2 12-14,2-12 2,4-12-1,0-1 2</inkml:trace>
  <inkml:trace contextRef="#ctx0" brushRef="#br0" timeOffset="66585.6579">3053 13760 97,'0'0'32,"5"19"0,-7-3 3,-4 4-25,5 9-5,-4 4 0,2 10 0,-1 0 0,3 6-2,0-5 1,3 0-2,0-7 0,2-4-4,1-5 0,-2-11-4,3-1-5,-6-16-18,0 0-9,0 0 2,0 0-1,6-22 1</inkml:trace>
  <inkml:trace contextRef="#ctx0" brushRef="#br0" timeOffset="66818.6812">2892 14033 106,'0'0'35,"-8"13"1,8-13-2,0 0-27,11 2-2,-11-2-1,18-6-1,-6 3-2,2-2-3,3 1-3,-1-5-6,3 4-14,1 0-12,-5-3 2,2 3-1,-5-3 2</inkml:trace>
  <inkml:trace contextRef="#ctx0" brushRef="#br0" timeOffset="67275.7269">3165 14140 73,'8'19'30,"-8"-19"-2,13 20 1,-13-20-11,8 15-15,2-2-1,-2 2 0,0 6 1,-1 2 0,-1 4 0,-2 0-1,-1 1 1,-5-1-2,-3-1 1,-3-3-2,-4-3 2,-3-4 0,1-2-1,-4-3 1,3-4 0,0-4 0,2 0 0,2-6 1,11 3-1,-14-10 1,14 10-1,-5-18 1,5 18-1,2-20 0,-2 20-1,8-16 0,-8 16 0,15-9-1,-5 8 0,2 3 0,1 1-1,-1 4 1,3 0 0,-1 3-2,0-3-1,1 2-1,-5-7-6,4-2-20,-1-3-7,-4-8 1,1-3-1</inkml:trace>
  <inkml:trace contextRef="#ctx0" brushRef="#br0" timeOffset="67607.7601">3514 13908 89,'0'0'30,"0"0"0,-12 1 2,-1 6-25,4 10-2,-5 1 1,3 10 2,-2 0-2,5 10 0,1-4 0,6 5-2,2-4-1,5-1-2,2-6 0,3-5-2,3-4 1,0-6-1,2-4-1,-1-10-3,2-1-4,-5-11-12,-1-5-16,3-1 1,-2-11 1,-1 0-1</inkml:trace>
  <inkml:trace contextRef="#ctx0" brushRef="#br0" timeOffset="67839.7833">3668 13825 92,'1'15'33,"-1"5"1,-2 2 1,2 2-21,2 10-8,-2 3-2,1 5-1,-1 0-1,2-1 0,-1-3-2,0-6-3,3-4-3,-5-12-7,5-3-12,-4-13-10,0 0 0,8-10-1,-5-9 3</inkml:trace>
  <inkml:trace contextRef="#ctx0" brushRef="#br0" timeOffset="68073.8067">3802 13769 95,'0'0'34,"7"21"0,-9-1 1,0 5-16,3 5-16,1 8-2,0 7 0,1 0 0,1 2 0,0-3-1,1-4-2,2-4-3,-5-9-9,3-7-18,-2-5-3,-3-15-1,0 0 0</inkml:trace>
  <inkml:trace contextRef="#ctx0" brushRef="#br0" timeOffset="68283.8277">3701 14077 102,'0'0'35,"-11"7"0,11-7 0,11 5-24,-11-5-7,16-10-1,-6 3-2,0-2-3,6 2-6,-5-4-10,2-1-18,3 5 2,-2-2-1,4 3-1</inkml:trace>
  <inkml:trace contextRef="#ctx0" brushRef="#br0" timeOffset="68802.8796">3945 14145 74,'0'19'31,"0"-19"-2,-4 20 4,4-20-11,0 0-15,0 0-2,0 0 0,14 4 0,-14-4-1,12 5 0,-12-5-2,10 12 0,-8 0-2,-1 4 1,-1 2-2,-2 3 1,-3 3 0,-2-1 0,-1 0 0,-1-2 0,2-3-1,-1-4 1,2-2 0,6-12-1,-8 10 0,8-10 0,0 0 1,12-8-1,-12 8 0,16-11 0,-4 7 0,1 0 1,2 4-1,0 4 1,0 3 0,0 3-1,1 7 1,-2 2 0,-2 4 1,-2 1-1,-5 2 1,-3-1 1,-7 0 0,-1-1 0,-8-4 1,-1-2-1,-4-4 0,0-1 0,0-5-2,2-3 0,1-2-3,2-6-3,14 3-9,-10-11-21,10-5-1,6-2 1,5-8 0</inkml:trace>
  <inkml:trace contextRef="#ctx0" brushRef="#br0" timeOffset="69667.9659">5333 13928 35,'0'0'24,"0"0"4,0 0-1,-6-12-11,6 12-3,-10-11-2,1 4 0,9 7 1,-18-9-3,8 11-2,-6-2 0,5 5-2,-6 4-1,3 5-1,-5 4 0,1 9 1,-1 4-1,3 5-1,0 1 1,4 5-2,7 0 1,4 0-1,5-5 1,9-2-2,5-4 1,5-5 0,4-7 0,4-3-1,2-8 0,-1-6-1,-1-3-2,-4-6-1,-1-1-3,-7-7-8,-1-2-23,-4 3 2,-6-2-1,1 3 1</inkml:trace>
  <inkml:trace contextRef="#ctx0" brushRef="#br0" timeOffset="70143.0134">5508 14339 57,'0'0'32,"-1"10"0,1-10 2,0 0-14,0 0-7,12 7-2,0-2-1,-2-4-3,5 4-1,1-4-2,2 1-1,0 0-1,-1-2-2,-1 0 0,-3-3-3,-2 3-3,-11 0-6,14-8-17,-14 8-8,3-10 1,-3 10-1,-2-13 2</inkml:trace>
  <inkml:trace contextRef="#ctx0" brushRef="#br0" timeOffset="70668.0661">5516 14387 44,'0'0'30,"-8"22"2,2-12-1,2 3-10,2 6-6,-4-4-5,4 5-2,-3-4-3,3 1-1,-1-6-1,2 0-1,1-11 0,0 11 0,0-11 0,0 0-1,12-1 0,-12 1 0,14-6 0,-5 3-1,2-1 0,2 2 1,-2 1-1,2 1 0,-1 3 0,-1 3 0,-2 4 0,0 1 0,-2 3-1,-1 3 1,-3 1 0,-1 1 0,-2 0 1,-1-2 0,-3-2 0,-3 1 0,-1-5 1,-3 0-1,-2-3 1,-2-1 0,-1-2-1,1-2 0,-1-2-1,2-3-1,1-2-2,1-5-5,12 9-15,-12-23-14,8 2 2,5-1-1,2-8-1</inkml:trace>
  <inkml:trace contextRef="#ctx0" brushRef="#br0" timeOffset="71059.1052">5696 13963 87,'0'0'31,"0"0"1,0 0-4,0 0-17,4 18-4,-1 4 1,-1 3-3,2 9 0,0 4 0,4 6-2,-2 0 1,3 2-2,-1-4 0,1-4-2,-1-6 0,0-5 1,-1-7-1,-2-5-1,-1-5-1,-4-10-2,5 11-2,-5-11-3,0 0-12,0 0-16,3-18 2,1 5-2,-3-6 3</inkml:trace>
  <inkml:trace contextRef="#ctx0" brushRef="#br0" timeOffset="71352.1345">5891 13988 71,'1'-11'33,"-1"11"-2,0 0 2,0 0-13,1 22-10,-6-3-4,5 10-1,-5 3 1,7 7-1,-3 4 0,4 6-2,-1-1-1,5-2-2,-1-5 1,1-4-1,1-5 0,-2-7-2,0-4 0,-3-8-2,2-1-4,-5-12-8,0 0-19,0 0-1,-4-21 0,0 7 0</inkml:trace>
  <inkml:trace contextRef="#ctx0" brushRef="#br0" timeOffset="71633.1626">5699 14233 54,'0'0'32,"-15"9"0,15-9 2,-6 10-10,6-10-12,9 2-2,-9-2 0,17 0-2,-6-2-1,4 4-2,2-4-1,1 4-1,-1-1-2,0-1 0,0 2-3,-3-3-2,1 4-7,-15-3-24,15-2-4,-15 2 2,7-15-1</inkml:trace>
  <inkml:trace contextRef="#ctx0" brushRef="#br0" timeOffset="75557.555">5989 14613 32,'0'0'27,"0"0"2,0 0 1,0 0-9,0 0-6,0 0-2,0 0-2,-3 17-3,3-17 0,1 24-3,-2-3 0,3 6-2,-2 1 1,2 5-3,-1-1 1,0 1-2,1-3-1,-1-4-4,3-5-4,-3-8-14,-1-13-12,10 8 1,-10-8-1,16-18 2</inkml:trace>
  <inkml:trace contextRef="#ctx0" brushRef="#br0" timeOffset="76076.6069">6114 14645 76,'0'0'31,"0"0"1,8 3 1,3-7-21,-1-5-5,5 5-2,1-2-1,2 5 1,0 1-2,-1 7 0,1 2 0,-2 6-1,-5 3-1,-3 4 0,-3 2-1,-3 1 0,-5 1 1,-2-3-1,-4-2 0,-3-2 0,-3-4 0,0-4-1,0-4 1,-1-3 0,3-3 0,-1-3 0,2-3 0,4-3 1,8 8-1,-11-19 0,7 9 1,4 10 0,0-18 0,0 18 0,0 0 0,16-8 0,-5 13 0,4 3-1,4 4 1,4 3-1,2 3 0,2 1 0,2 0 0,2-3-1,0-1-2,-3-6-2,1-1-13,-4-9-18,-3-9 0,-3-2 0,-3-9-1</inkml:trace>
  <inkml:trace contextRef="#ctx0" brushRef="#br0" timeOffset="77320.7313">3105 15199 86,'2'14'33,"-2"-14"1,1 19 0,-2-5-19,1-2-12,1 3-1,0 2-1,0 2 0,0 3-4,0-4-4,3 1-13,1-1-14,-5-18 0,9 16 1,-9-16 0</inkml:trace>
  <inkml:trace contextRef="#ctx0" brushRef="#br0" timeOffset="77566.7559">3275 15333 85,'-2'19'36,"3"-3"-3,-1-16 1,0 0-10,0 0-25,-3 14-2,3-14-1,0 16-3,0-16-7,1 17-20,3-3 2,-3-2-2,4 2 2</inkml:trace>
  <inkml:trace contextRef="#ctx0" brushRef="#br0" timeOffset="77915.7907">3082 15869 98,'3'17'31,"0"-1"-1,-3-16 0,0 15-28,0-15-6,-1 16-2,1-16-5,-4 16-18,4-2-2,0-14 1,-3 15 1</inkml:trace>
  <inkml:trace contextRef="#ctx0" brushRef="#br0" timeOffset="78153.8146">3114 16127 97,'0'30'36,"1"-2"-1,-2-8-2,1-20-14,-2 17-22,2-17 0,-1 13-2,1-3-4,0-10-12,-6 14-14,6-2 2,0-12-2,0 17 2</inkml:trace>
  <inkml:trace contextRef="#ctx0" brushRef="#br0" timeOffset="78351.8344">3202 16551 115,'5'30'33,"-4"-8"-1,3-4-11,-4-18-26,3 14-4,-3-14-11,0 0-14,0 0-1,-9 1 2,9-1 2</inkml:trace>
  <inkml:trace contextRef="#ctx0" brushRef="#br0" timeOffset="78575.8568">3173 16903 99,'2'30'36,"-2"-5"1,2-3-2,1-3-30,-3-4-5,-2 2-2,1 0-1,-5-2-5,4 3-26,-3-1-1,-2-2 0,1-1-1</inkml:trace>
  <inkml:trace contextRef="#ctx0" brushRef="#br0" timeOffset="95125.5116">4334 17444 20,'12'-8'22,"-12"8"1,0 0 3,-3-14-8,3 14-6,-4-14-3,4 14 1,-5-12 0,5 12-1,-9-11-2,9 11 0,-13-5-2,4 2-2,0 3 0,-3 1 0,0 2-1,-2-1-1,0 6 1,-2-2-1,0 3 1,-2 3 0,3 3 0,-3 3 0,3 6-3,-2 4 2,3 5-1,0 2 1,4 4-2,4-1 2,3 3-2,5-1 2,5-3 0,5-3 0,5-4 0,4-3 0,5-2-1,2-4 0,3-6 1,-1-4-1,0-4-1,-2-3 1,-2-5-2,-1-3 1,-7-4-2,1 0 0,-7-3-2,3 2-3,-9-1-11,2-2-13,-2 0-2,-3-2-2,1 1 3</inkml:trace>
  <inkml:trace contextRef="#ctx0" brushRef="#br0" timeOffset="95583.5574">4553 17775 48,'0'0'29,"0"0"1,0 0-8,0 0-11,0 0-2,15-1-1,-15 1 0,15-3 2,-15 3-3,21-5-1,-9 3-1,4 3 0,-1-2-1,1 1-1,0 2-1,-1-1 1,-1-2-2,-2 1 0,-4 0-2,-8 0 0,13-1-3,-13 1-3,0 0-10,0 0-18,0 0-2,-2-11 0,2 11 0</inkml:trace>
  <inkml:trace contextRef="#ctx0" brushRef="#br0" timeOffset="96245.6236">4575 17800 18,'-9'5'26,"9"-5"3,-8 14-2,8-14-9,-10 11-3,1-5-1,5 6-1,-6-1-1,6 3-4,-4 2-2,3-1-1,-2-4-3,3 3 1,1-3-2,3-11 1,-3 14 0,3-14 0,0 0-1,0 0 1,0 0 0,12 7 0,-12-7-1,14-2 0,-4 3 0,3 0-1,0-2 0,3 2 0,0 1 0,2 2 0,-1 0-1,-1 2 1,0 0-1,-16-6 1,0 0 5,37 36 0,-37-36 0,16 36 0,-16-36 0,9 40 1,-9-40-1,-4 47 1,4-47-4,-18 42-2,18-42 0,-29 33 0,29-33 0,-37 22 0,37-22 0,-36 13 0,36-13-4,-30 0-2,30 0-10,0 0-22,0 0-5,-31-27 0,31 27 1</inkml:trace>
  <inkml:trace contextRef="#ctx0" brushRef="#br0" timeOffset="97260.7251">4242 17971 36,'0'0'26,"-8"-12"0,8 12-6,-4-20-3,4 20-1,-1-21-3,1 21-2,3-20-1,-3 20-3,8-18-1,-8 18-2,14-19 0,-14 19-1,15-18 0,-4 9-1,-1 2 0,1 0 0,0 1-1,0 4 0,-1-1 0,-1 6-1,1 1 0,-1 7 0,0 3-1,-2 6 1,-1-1 0,0 6-1,-6-25 1,8 52 6,-8-52-1,-2 51 0,2-51 0,-14 47-5,14-47 5,-26 41 0,26-41 0,-35 37-5,35-37 1,-41 29-1,41-29 0,-39 14 0,39-14 1,-32 7-1,32-7 1,0 0-1,-30-5 1,30 5 0,0 0 0,0 0 3,0 0-4,0 0 0,0 0 0,11-38 0,-11 38 0,0 0 0,42-12 0,-42 12 0,47 3 0,-18 1 0,2 2 0,2 1 0,1 0 0,-5 1 0,0 0 0,-29-8 0,50 14 0,-50-14-11,37 8-23,-37-8-10,0 0 1,38-29-2</inkml:trace>
  <inkml:trace contextRef="#ctx0" brushRef="#br0" timeOffset="97810.7801">4905 17335 34,'0'-14'27,"2"4"3,-2 10-3,0-18-7,0 18-4,0 0-3,0 0-2,0 0-2,6 12-2,-4 3-1,4 12 0,-1 6-2,3 10-2,-1 5 0,1 4-1,0 1 0,1-5-1,-2-5-1,-3-6-3,2-7 0,-5-10-4,6-2-8,-7-18-16,0 0-6,0 0 1,0 0 0</inkml:trace>
  <inkml:trace contextRef="#ctx0" brushRef="#br0" timeOffset="98080.8071">5140 17314 65,'11'-11'35,"-11"11"-2,0 0 1,8 0-17,-2 15-9,-3 3-3,2 13 1,-1 10-2,1 10-2,-1 6 0,2 5-1,0-2-1,-1-2-1,2-4-2,-2-11-5,5-3-6,-7-16-17,4-11-6,-7-13 0,10 1 0</inkml:trace>
  <inkml:trace contextRef="#ctx0" brushRef="#br0" timeOffset="98383.8374">5037 17572 73,'0'0'36,"-7"12"-1,7-12-1,0 0-18,0 0-12,10 1 2,-1 3 0,2-2-2,6 1-3,0 0 1,5-1-1,0-1-1,0-3-4,5 4-9,-9-5-22,1-5-2,-4-4 1,-4-6-3</inkml:trace>
  <inkml:trace contextRef="#ctx0" brushRef="#br0" timeOffset="103601.3591">5321 17932 49,'10'3'32,"-10"-3"0,12-8 0,0 3-19,-12 5-5,20-9-1,-10 6-2,5 3 0,-3-2-2,4 5 0,-1-1-3,0-1-1,1 3-3,-6-2-4,5 4-9,-15-6-13,13 1-5,-13-1 0,0 0 2</inkml:trace>
  <inkml:trace contextRef="#ctx0" brushRef="#br0" timeOffset="104045.4034">5357 17925 40,'-4'15'29,"-3"-2"2,7-3-2,-4 2-14,4-12-11,0 0 6,0 0-3,8 45 3,-8-45-1,0 0 0,0 0-1,16 37 1,-16-37-2,0 0-5,0 0-1,0 0 0,37 0-1,-37 0 0,0 0 1,36-6-2,-36 6 1,0 0 0,38 18-1,-38-18 1,0 0 0,27 52 1,-27-52-1,4 43 1,-4-43 1,-11 43-1,11-43 0,0 0 0,-35 45 0,35-45-2,0 0-1,-43 16-2,43-16-7,0 0-17,-31-16-12,31 16 0,-2-35 5,2 35-5</inkml:trace>
  <inkml:trace contextRef="#ctx0" brushRef="#br0" timeOffset="104585.4574">5589 17985 46,'0'0'32,"0"0"2,-3-14-3,13 9-16,-10 5-6,23-10 1,-9 11-4,7 8-1,-21-9-2,38 30 6,-38-30-3,35 50 1,-35-50-1,20 66 1,-20-66-2,-2 67 2,2-67-1,-19 59-6,19-59 1,-32 43-1,32-43 0,-36 22 1,36-22-1,-37 1 1,37-1-1,-31-15 1,31 15 1,0 0-1,-29-41 0,29 41 0,0 0 1,0 0-2,12-36-4,-12 36 4,32 3 1,-32-3-1,47 24 0,-47-24 0,59 35-1,-29-14-1,3 3 5,-4 0-8,1-2-6,-30-22-12,43 36-20,-43-36-1,31 9 1,-31-9 0</inkml:trace>
  <inkml:trace contextRef="#ctx0" brushRef="#br0" timeOffset="105218.5208">3868 18539 46,'0'0'32,"-42"21"3,42-21 0,0 0-18,-44 6-5,44-6-2,0 0-1,0 0 0,0 0-1,0 0-1,0 0-3,0 0-1,30-2-1,-1 7-1,7 0 0,11-2 0,7 2 0,11 0-1,8-7 2,9 2 0,10-2 0,7-1-1,8-3 3,6 1-8,5-1 2,1-3 4,3 4 1,-3 1-7,-2 2 1,-2 0-2,-7 2 0,-7 0 5,-9-1 5,-7 2-6,-10-2-1,-9 0 5,-7 0-5,-13 1-6,-3-6-30,-8-2-1,-6-3-4,-29 11-2</inkml:trace>
  <inkml:trace contextRef="#ctx0" brushRef="#br0" timeOffset="107777.7767">4345 7179 18,'0'0'14,"-7"15"0,7-15-3,0 0-10,-4 16 0,3-5-1,0 0 0,0 6 2,1 3 0,1 3 0,0 3 1,2 5 0,1 3-1,1 7 1,1 4 1,2 7-2,-1 4 2,1 6-3,0 4 1,1 7-1,-2 5 0,2 5 1,-2 2-1,-2 7 2,-2 4 1,-1 4 0,-4 3 0,-2 2 2,-1 0-2,-3-2 1,2-2-1,-1 1-2,2-3 0,2-2-1,1-4 0,1 1 0,2-4 0,1 1 0,2-3 0,0-1 0,1-3 1,2-4-2,0-1 2,4-4-1,0 0 2,1-4-1,1 1 0,-1-4 0,-1 2 0,0 2 0,1-1 0,-3-3-1,1 0 0,-2 5-2,0 1 2,-1 4-1,-3-1 0,1 3 0,-2 1 1,0 3-1,-2 0-1,-2-4 2,-1 0-1,0-2 0,1 1 0,-4-2 0,2 0 0,-3-2 1,1 0 2,0-1-2,2 3 2,-3-4-1,3 0-1,0 1 2,1 1-1,1 2-1,0 2 0,1 2 0,0-1 2,0 2 0,0-2 1,0 1-2,1-1 2,-1-4-2,2-1 1,-1-7 0,2-2-2,-1 0 0,1-2-2,0-2 1,0-3-1,1 1 1,-1 0-1,1 1 1,0 1 0,0-2 0,2-2 1,-1-1-1,1 0 0,0-1 0,0 2 0,-3-1 0,1 2 0,-1 0 1,0 1-1,-1 0 0,1-1 1,-1 0 0,0-4 0,1 1 0,0-3 0,0 2-1,1-1 0,-2 0 1,1 2-2,-2-1 1,0 3-1,0-2 0,-1 1 1,0 0 0,-1-2 1,0-1-2,0 0 1,-1-1 0,1 2 0,-1-1 0,1-2 0,0 1 0,-1 1 0,1-1-1,0 0 1,-1-2 0,-1 0-1,1 0 0,-1-1 0,0 0-1,0 0 1,0 2-2,-2-6-1,4 8-8,-2-5-22,-1-7 2,2 0-2,-4-9 1</inkml:trace>
  <inkml:trace contextRef="#ctx0" brushRef="#br0" timeOffset="154931.4914">19852 2210 31,'-1'-14'25,"1"14"-2,-4-21-1,-1 5-4,0 1-4,-5-6-3,1 1-1,-4-4-2,-1 3 0,-4-4-3,-1 7-1,-2-1-1,-2 7-1,-1 5 0,-1 10 0,-2 7-1,-3 11 0,-1 8 0,1 11 1,1 7-1,3 6 0,2 1 1,6 1-1,6-4 0,8-3 0,8-6 1,9-4-1,6-9 0,8-6 1,4-4-1,5-5 0,1-6 0,1-2-1,0-5 0,-7-3-2,-2 1-1,-7-6-3,0 4-8,-10-4-15,-3-1-5,-9 8 1,11-16-1</inkml:trace>
  <inkml:trace contextRef="#ctx0" brushRef="#br0" timeOffset="155540.5525">20096 2452 17,'8'0'25,"-8"0"0,0 0-1,0 0-6,0 0-4,0 0-2,0 0-2,-9 19-2,2-6-2,-1 7-1,-3 1-1,1 6 1,-3-2-1,1 3 0,0-2-2,2-3 1,0-4-1,3-4 0,2-3-1,5-12 1,-7 14-1,7-14 1,0 0 0,2 10 0,-2-10 0,20 5 0,-2-4 0,5 2 0,4-2-1,5 0 0,3-1 0,0 0-2,-1-1 1,-3 0-2,-6-1 0,-6 0-3,-3 3-4,-16-1-10,14-10-14,-14 10-1,1-15 0,-3 4 1</inkml:trace>
  <inkml:trace contextRef="#ctx0" brushRef="#br0" timeOffset="155864.5847">20114 2531 51,'-10'5'27,"10"-5"3,0 0-5,0 0-14,-3 13 0,3-13-1,1 24-1,-1-3-2,4 10-1,-1 4-2,3 7 1,0 4-2,3 2 0,-1-4-2,1 0 0,0-4-1,-1-5 0,0-5 1,-2-4-3,0-3 0,-3-6-5,2 0-7,-5-17-17,1 12-2,-1-12-1,3-15 0</inkml:trace>
  <inkml:trace contextRef="#ctx0" brushRef="#br0" timeOffset="156286.6271">20444 2084 19,'0'0'23,"0"0"2,0 0 0,1 22-8,1 2-1,-2 4-1,4 17-2,-3-1-2,4 16 0,-3-3-4,2 7-2,-1-3-1,0-1-2,0-6-1,-1-6 0,0-7-1,0-5 0,0-7-1,0-7-1,1-4-3,-3-18-5,3 13-14,-3-13-7,6-17-1,-1-1-1,-1-15 1</inkml:trace>
  <inkml:trace contextRef="#ctx0" brushRef="#br0" timeOffset="156617.6602">20674 2053 37,'5'-10'27,"-5"10"2,0 0-2,0 0-9,1 13-8,-3 2-1,2 14-1,-1 6-1,1 13-2,-1 2 1,2 12-2,-1 0 0,2 2-2,1-5 0,2-3-2,0-5 0,1-7-1,2-3-1,-3-7 0,2-4-3,-3-8-4,2-1-8,-4-8-13,-2-13-1,0 0-1,-4-13 1</inkml:trace>
  <inkml:trace contextRef="#ctx0" brushRef="#br0" timeOffset="156939.6924">20478 2492 55,'0'0'30,"-8"11"1,8-11-4,0 0-14,0 0-1,0 0 0,12-5-5,-12 5-2,18-9 0,-5 2-2,5 0-1,3-3 0,0 3 0,0-1-1,-1 1-2,-2 2-1,-3 0-2,0 5-5,-15 0-11,15-5-15,-6 6 2,-9-1-2,17-2 3</inkml:trace>
  <inkml:trace contextRef="#ctx0" brushRef="#br0" timeOffset="157459.7444">20912 2692 41,'0'0'27,"0"0"1,0 0-5,0 0-10,0 0 0,0 0-2,0 18-2,-1-7-1,4 8-2,-3 0-1,4 7-1,-2 0 0,2 4-1,0-3-2,0 0 0,0-1 0,0-5-1,0 0 0,-1-4 0,0-2 0,-1-3-2,0-2-1,-2-10-1,3 12-2,-3-12-5,0 0-6,0 0-9,6-10-5,-6 10-2,12-20 3</inkml:trace>
  <inkml:trace contextRef="#ctx0" brushRef="#br0" timeOffset="158112.8095">21121 2785 17,'0'0'22,"-7"20"-1,7-20-2,-8 22-3,6-7-1,-1 3-3,2 2-2,1-3-1,1 4-2,3-3-2,2 0 1,1-2-2,2-1 0,-1-5 1,2 1-1,-10-11-1,19 13 0,-19-13 0,17 4 0,-17-4-1,14-8-1,-14 8 1,15-16-1,-8 4 0,1 0-1,-1-2 1,-1 0 0,0-1-1,-2 4 1,-1-2-1,-1 1 1,-1 0-1,-1 2 1,-2-1-1,0 1 0,-1-1 1,-1 1-1,-1-1 0,-1 1 0,0-1 0,-2 0 1,1 0-1,7 11 0,-15-19 0,15 19 0,-15-15 1,7 11-1,-1 0 0,9 4 0,-17 0 0,8 1-1,-1 4 1,-1 0 0,0 0 0,3 1 0,-1 1-1,0 0 1,9-7-2,-14 13-1,14-13-5,-10 14-16,10-14-9,0 0 0,0 0-1,0 0 1</inkml:trace>
  <inkml:trace contextRef="#ctx0" brushRef="#br0" timeOffset="168366.835">19952 5236 16,'0'0'19,"-14"7"-1,14-7-5,0 0-1,0 0 3,0 0-1,0 0-1,0 0 0,0 0-1,0 0 0,0 0-2,9-3 0,-9 3-2,14-18-2,-2 2 0,7-1-2,1-8-1,5-1 0,2-3-1,3-1 0,0-3 0,3 2-1,-1-1 0,-1 4 1,-3 0-2,0 4 1,-3 1 0,-3 4-1,-1 3 1,-5 2 0,-2 2-1,-2 1 0,-3 3 1,0 2-1,-9 6 0,11-9 1,-11 9-1,0 0 0,0 0 0,0 0 0,0 0 0,0 0 0,0 0 0,0 0 0,0 0 0,0 0 0,0 0 0,0 0 0,0 0 0,0 0 0,0 0 0,0 0 0,0 0 1,0 0-1,0 0 0,0 0 0,0 0 0,0 0 0,0 0 0,0 0-1,0 0 1,0 0 0,0 0 0,0 0 0,0 0 0,0 0-1,0 0 1,0 0 0,0 0 0,0 0 0,0 0 0,0 0 0,8 0-1,-8 0 1,0 0 0,0 0 0,0 0 0,0 0 1,12 8-1,-12-8 0,9 7 0,-9-7 0,14 12 0,-14-12 0,18 17 0,-5-5 0,0 2 0,5 1 0,2 5 0,3 1 1,2 1-1,2 1 0,3 1 0,3-1 0,2 0 0,0-1 0,1-2 0,0-1 0,0-1 0,-3-1 0,-1-2 0,-5-1 0,-3 0 0,-3-1 0,-5-1 0,-3-2 0,-4 0 0,0-2 0,-9-8 0,10 11 0,-10-11 0,0 0 0,7 12 0,-7-12 0,0 0 0,0 0 0,0 0 0,0 0 0,0 0 0,0 0 0,0 0 1,0 0-1,0 0 0,0 0 0,0 0 0,0 0 0,0 0 1,0 0-1,0 0 1,0 0 0,0 0 0,13-8 0,-4-4 0,5-3-1,3-7 1,7-6 0,4-5-1,6-5 1,4-4-1,3 0 0,2 0 0,1 3 0,-2 4-1,-2 6 1,-4 4 0,-6 8 0,-4 3-1,-5 6 1,-7 2 0,-5 2 0,-9 4-1,11-2 1,-11 2-1,0 0-1,0 0-2,0 0-7,0 0-26,9 5-1,-10-16 1,-1-5-1</inkml:trace>
  <inkml:trace contextRef="#ctx0" brushRef="#br0" timeOffset="176378.6361">22210 5138 21,'0'0'20,"0"0"-3,0 0 0,0 0-4,0 0-2,0 0-4,0 0 0,0 0-2,-4 16-1,4-6 0,0 3 0,1 3 0,-1-1 0,1 5 0,-1-5 0,3 1 0,0-5-1,-1 0 0,-2-11-1,2 11 1,-2-11-1,0 0 1,0 0 1,0 0 0,0 0-1,0 0 0,2-16 0,0 6-1,0-3 0,3-2-2,-1-2 1,3 0-1,-1 2 0,4 1-1,-1 1 1,2 2 0,-2 5-1,2 2 1,0 4-1,-1 2 1,1 5-1,0 2 1,-1 5-1,-1 3 1,-1 0 0,-1 2 0,-2 2-1,-1-1 1,-2 0 0,-2-3 0,0-2-1,-2-4-3,2 0-6,0-11-3,-2 11-10,2-11-8,0 0-1,10-9 1,-5-3 0</inkml:trace>
  <inkml:trace contextRef="#ctx0" brushRef="#br0" timeOffset="176671.6654">22536 5303 15,'0'0'23,"0"0"3,0 0 2,-8 10-11,8-10-2,0 0 0,14 0-3,-14 0-2,17-3-1,-9 1-4,6-1-2,-1 1-4,-1 0-3,2 2-6,-3-4-7,1-2-12,3 6-2,-4-9-1,3 5 1</inkml:trace>
  <inkml:trace contextRef="#ctx0" brushRef="#br0" timeOffset="177295.7278">22793 5058 28,'0'0'23,"0"0"-1,0 0 4,-1 15-16,1-3-1,2 6 0,-2 7-1,2 6 1,-3 6-1,4 3 0,-4 0-2,4 0 0,-3-5-3,1-5 0,-1-8-2,1-3 0,-1-8 1,0-11-1,1 10 1,-1-10 0,0 0 1,4-10-1,-1-1-1,1-2 1,3-2-1,2-1 0,2-1-2,0 0 1,4 4-1,1 4 0,-1 4 1,1 4-1,0 5 0,-1 5 0,-1 2 1,-1 3 0,-1 0-1,-4 1 1,-1-1 0,-4 2 1,-3-3-1,-4-2 0,-3 0 1,-5-2 0,-2 0-1,-2-3 1,-3 0-1,1-4 0,1 0-1,1-5-1,4 1-6,1-7-7,11 9-7,-4-19-10,7 1-1,9 4 0,0-9 1</inkml:trace>
  <inkml:trace contextRef="#ctx0" brushRef="#br0" timeOffset="177821.7804">23083 5295 6,'-9'18'23,"9"-18"1,-9 18-1,9-18-4,-2 20-2,2-6-2,0-4-4,4 5 0,-1-3-3,5 2-1,-8-14-1,15 19-2,-15-19-1,16 10-1,-7-8 0,1-1 0,-2-5-1,2 1 0,-1-3 0,0-1-1,-1-2 1,2-1-1,0 1 0,-1-1-1,-9 10 1,13-14 0,-13 14 0,9-8 0,-9 8 0,0 0 0,0 0-1,0 0 1,3 18 0,-2-8 0,0 2-1,0 2 1,1 0 0,0 0 0,1-2 0,-3-12 0,7 17-1,-7-17 0,9 8-2,-9-8-1,11-2-4,-11 2-1,14-14-2,-8 0-4,5 1-3,-2-3-4,-1-6-4,4 3-1,-6-8 2</inkml:trace>
  <inkml:trace contextRef="#ctx0" brushRef="#br0" timeOffset="178092.8075">23368 5122 19,'0'0'24,"-4"-16"-1,4 16-2,0 0-2,0 0-3,-9 14-2,5 3-2,2 10-3,-1 3-1,2 10 1,-3 0-3,4 4-1,-1-2-2,2-1-2,0-5 0,2-3 0,-1-7-3,0-7 0,2-1-4,-4-18-4,7 15-9,-7-15-10,0 0-3,15-14-1,-12-5 2</inkml:trace>
  <inkml:trace contextRef="#ctx0" brushRef="#br0" timeOffset="178364.8345">23293 5311 27,'-10'2'27,"10"-2"1,0 0 2,-8 7-15,8-7-1,9 0-1,2 3-2,-1-7-2,3 3-2,1-4-3,3 3-2,-2-1-2,-2-3-4,-1 2-9,-3 2-15,-9 2-4,16-11-2,-12 1 2</inkml:trace>
  <inkml:trace contextRef="#ctx0" brushRef="#br0" timeOffset="178942.8923">23615 5358 29,'-16'-3'24,"16"3"0,-9 4-5,9-4-6,-15 7-1,3-2-2,2 6 0,-6 1-1,5 6-1,-4-2-1,6 5 0,-2-4-2,7 4-2,0-4 0,6-1-1,2-4 0,-4-12-1,17 14 0,-5-11 1,1-5-1,2 0 0,0-5 0,-1 0 0,0-3-1,-2 1 0,-2 1 1,0 1 0,-10 7-1,11-11 0,-11 11 1,0 0-1,0 0 0,0 0 1,5 19-1,-5-19 0,1 20-1,0-9 1,1 1-1,-2-12-1,4 20-4,-4-20-5,0 0-17,0 0-6,0 0 0,13-11 0</inkml:trace>
  <inkml:trace contextRef="#ctx0" brushRef="#br0" timeOffset="179384.9367">23726 5412 25,'3'24'29,"-6"-6"0,6 5 1,-6-3-14,4-4-4,3 2-2,-3-7-3,3 0-2,-4-11-1,3 14 0,-3-14-1,0 0 0,0 0 0,0 0 1,0 0-1,0 0 0,0 0 0,0 0-1,2-15 1,-2 15-2,6-24 0,-1 9-1,1-1 1,2 1-1,0 1 0,0 2 0,1 4 0,0 4 0,-9 4 0,15 8 0,-8 3 0,-1 2 0,0 2-1,0 1 1,-1 2-2,-2-4-1,5 3-2,-8-17-6,9 20-10,-9-20-14,0 0 1,0 0-1,0 0 1</inkml:trace>
  <inkml:trace contextRef="#ctx0" brushRef="#br0" timeOffset="180152.0134">23984 5473 21,'0'0'26,"20"18"2,-20-18 3,22 7-9,-11-2-8,-1-5-1,4 2-2,-5-6-2,4 3-2,-13 1-1,18-8-2,-18 8 0,15-9-1,-15 9-1,9-10 0,-9 10-1,0 0 0,5-10 0,-5 10 0,0 0-1,0 0 1,-7-13-1,7 13 0,-9-7 0,9 7 0,-11-7 0,11 7 0,-11-6 0,11 6 0,-13-4 0,13 4 0,-13 0 0,13 0 0,-13 2 0,13-2 0,-15 6 0,15-6 0,-14 10 1,14-10-1,-13 14 0,13-14 0,-13 14 1,13-14-1,-7 13 0,7-13 0,-7 12 0,7-12 0,-3 11 0,3-11 0,-2 14 0,2-14 1,0 17-1,0-17 0,2 18 0,-2-18 1,3 18-1,-1-8 1,-2-10-1,5 18 1,-5-18-1,7 15 1,-7-15 0,10 12-1,-10-12 1,13 8-1,-13-8 1,14 5-1,-5-3 1,1-1-1,0-1 0,2 1 0,1-2 1,-1 1-1,1-1 0,-1 0 0,-2 0 0,-1-1-1,-9 2 1,14-2 0,-14 2-2,10-1 0,-10 1-6,0 0-24,0 0-4,8-4 0,-8-8-1</inkml:trace>
  <inkml:trace contextRef="#ctx0" brushRef="#br0" timeOffset="185205.5187">19957 8622 33,'-9'18'21,"9"-18"3,-9 13 1,9-13-11,0 0-2,-10 9 1,10-9-1,0 0 0,0 0-1,0 0-2,0 0 0,0 0-2,14-12 0,-2 3-1,1-7-2,7 1 0,1-7-1,5-3-1,3-3 0,2 0 0,2-2 0,2 1-1,-2-1 0,0 4 0,-2-1 0,0 2 0,-3 3 0,-1 2-1,-4 3 1,-3-1 0,-1 2-1,-3 2 0,-1 2 0,-2 0 1,-4 3-1,0 1 0,-9 8 0,12-12 0,-12 12 0,0 0 1,0 0-1,0 0 0,0 0 0,0 0 0,9-7 0,-9 7 0,0 0 0,0 0 0,0 0 0,0 0 0,0 0 1,0 0-1,0 0 0,0 0 0,0 0 0,0 0 0,0 0 0,0 0 0,0 0 0,0 0 0,0 0 0,0 0 1,0 0-1,0 0 0,0 0 0,0 0 1,0 0-1,0 0 0,0 0 1,0 0-1,0 0 0,0 0 0,0 0 0,0 0 0,0 0 0,0 0 0,0 0 0,0 0 0,0 0 0,3 12 0,-3-12 0,9 16 0,0-4 1,3 3-1,4 3 0,4 2 0,1 3 0,3 1 0,4 2 0,1 1 0,2 0 0,1 0 0,-1 2 0,1-4 0,1 0 0,0-2 0,0-2 0,-2-1 0,-3-2 0,-3-4 0,-2-4 1,-3 0-1,-4-2 0,-5-2 0,-1-2 0,-10-4-1,12 5 1,-12-5-1,0 0 0,0 0-3,0 0-3,0 0-16,0 0-13,-1-18-3,-5 2 2,1-3 0</inkml:trace>
  <inkml:trace contextRef="#ctx0" brushRef="#br0" timeOffset="186257.6239">20395 7647 10,'0'0'18,"0"0"1,0 0-1,0 0-2,-2-12 0,2 12-1,0 0-1,0 0-1,0 0-2,0 0-1,0 0-2,0 0 0,0 0-3,0 0-1,0 0 0,0 0-1,0 19 0,-1-9 0,1 6 0,-1 1 0,2 5 1,-2 3-1,3 3 1,-1 0-1,2 1-1,1 0 0,0 1 0,1 0 0,0-1-1,0-3 0,-2 0 0,0-2 0,0-1 0,-1-2-1,0-1 1,0-1 0,-1-3-1,0 0 1,0-1 0,1-1-1,-1-1 1,1 0 0,-1-1-1,-1-12 1,3 18-1,-3-18 1,3 16-1,-3-16 1,3 14-1,-3-14 1,0 0-1,2 13 1,-2-13 0,0 0-1,2 11 1,-2-11-1,0 0 1,0 0-1,2 11 0,-2-11 0,0 0-1,0 0-3,0 0-7,0 0-25,0 0-1,-11-10 0,1 2 0</inkml:trace>
  <inkml:trace contextRef="#ctx0" brushRef="#br0" timeOffset="199330.9309">21473 9083 19,'0'0'22,"-15"-2"3,15 2 2,-11-2-5,11 2-3,0 0-3,-10-10-1,10 10-1,0 0-4,11-12-3,-11 12-2,21-12-1,-7 8-2,3 1-1,1 3 1,1 6-2,-1 7 1,-3 7-1,-3 5 0,-4 7 0,-4 4 0,-3 3 0,-4 0 0,-3-1 0,-2-6 0,-3-4 0,0-4 1,-3-7-1,1-4 0,-3-6 1,1-3-1,1-4 1,0-6 0,2-2-1,2-4 1,2-2 0,3-1-1,2 1 0,3 0 1,2 1-1,-2 13 0,13-13 0,-2 13 0,2 4 0,3 1 0,2 5 0,3 1 0,-1 2 0,1 0-1,0-1 1,-2-1-2,-1-4-1,0 0-5,-4-5-9,0-7-16,3 3 0,-5-10 0,4 3-1</inkml:trace>
  <inkml:trace contextRef="#ctx0" brushRef="#br0" timeOffset="199661.964">21797 9267 43,'0'0'26,"-8"11"3,8-11 1,0 0-13,0 0-5,0 0 1,0 0-2,0 0-1,10-3-2,-10 3-4,14-3-1,-14 3-1,17-3 0,-7 2-2,-1 0-3,0 1-2,-9 0-5,19-3-6,-10 0-10,-9 3-6,21-10-1,-11-1 1,4 7 1</inkml:trace>
  <inkml:trace contextRef="#ctx0" brushRef="#br0" timeOffset="200421.0401">21921 9135 11,'-10'5'19,"10"-5"3,-3 10 2,3-10-5,9 20-5,-4-5-2,5 5 1,0 0-1,3 5-2,-3-3-2,4 1-1,-5-3-3,0 0 0,-3-7-1,-1-3 0,-5-10 0,3 11-1,-3-11 0,0 0 0,0 0 0,-7-17-1,7 17 0,-4-21-1,3 7 0,1-2 0,2 1 0,1-2-1,2 3 0,2 2 1,0 1-1,2 2 1,2 4 0,0 5-1,0 4 1,1 4 0,-2 3 1,0 3-1,-2 4 0,-1 2 1,-1-2-1,-2 2 0,-1-3 1,-1-3-1,0-4 0,-2-10 0,0 13 1,0-13-1,0 0 0,0 0 0,0 0 1,0 0-1,-4-13 0,4 3-1,2-3 1,2-2-1,1-1 1,0 0-1,4 1 0,0 0 0,2 2 1,-1 4-1,2 2 1,1 2 0,-3 5 0,2 3 0,-3 6 0,0 2 1,-3 4 0,0 3 0,-3 1-1,0 2 1,-2 0-1,0-3 0,-1 0-2,-1-5-5,3-3-7,-2-10-13,0 0-4,0 0-2,0 0 2</inkml:trace>
  <inkml:trace contextRef="#ctx0" brushRef="#br0" timeOffset="200977.0957">22393 9325 27,'4'16'25,"-4"-16"2,0 0 3,14 3-10,-14-3-5,15-3-1,-15 3-1,16-7-2,-16 7-3,13-10-3,-13 10-1,8-11-1,-8 11-1,4-12-1,-4 12 0,0-14 0,0 14 0,-3-14-1,3 14 0,-6-13 0,6 13 0,-6-13 0,6 13 0,-9-9 0,9 9 0,-11-5 0,11 5-1,-12 0 1,12 0 0,-12 5-1,12-5 1,-12 12 0,12-12 0,-10 17 0,7-5 0,-1 2 0,1 0 1,1 1 0,1 1 0,2 1 0,0-3 0,3 2 0,1-3 0,1 0 0,3-2 0,2-1-1,0-3 0,2-3 0,0 1-2,-1-5-2,1 1-2,-4-6-7,3 2-10,-2-2-11,-4-8 1,4 4-1,-4-10 3</inkml:trace>
  <inkml:trace contextRef="#ctx0" brushRef="#br0" timeOffset="201309.1289">22587 9071 29,'0'0'23,"0"0"1,3-11-3,-3 11-5,0 0-2,1 11-3,0 3 0,2 8-1,-1 3-1,2 8 0,-1 5-2,2 7 0,-1 0-3,1 3-1,-2-4-1,1-4-1,-1-3-1,-1-6-2,1-6-3,-4-11-4,4-2-10,-3-12-12,0 0-1,9-15-1,-7-10 2</inkml:trace>
  <inkml:trace contextRef="#ctx0" brushRef="#br0" timeOffset="201781.1761">22726 9027 26,'0'0'25,"-3"18"1,4 7 3,-5-2-7,2 7-9,2 9 0,-1 1-1,3 5-1,-1-4-3,3 1-2,-2-7-2,3 0-1,-1-9-1,0-6-1,-1-6 0,-2-4 0,-1-10-1,4 11 1,-4-11 0,0 0 0,4-13 0,-4 13 0,5-25 0,-2 9 0,2-4 0,2-1-1,-1 1 0,0 2 1,1 2-1,0 5 0,-7 11 0,14-5 0,-14 5 0,12 20 0,-7-3-1,1 3 1,0 4 0,0-1-1,0 0 0,-2-4-1,1-2-2,-2-6-4,-3-11-6,6 14-13,-6-14-6,0 0 1,-4-19-1,4 9 2</inkml:trace>
  <inkml:trace contextRef="#ctx0" brushRef="#br0" timeOffset="202061.2041">22566 9286 60,'-11'8'30,"-4"-9"0,15 1 0,0 0-17,0 0-3,11-4-3,2-3 0,8 4-1,-1-4-3,4 1-1,1-1-2,-2 0-2,2 3-6,-6-3-7,1 0-10,0 5-7,-6-6-1,3 4 2,-5-3 0</inkml:trace>
  <inkml:trace contextRef="#ctx0" brushRef="#br0" timeOffset="202947.2927">22882 9295 29,'-2'16'24,"8"8"1,-5-10 3,6 3-12,1 1-4,2-4-1,2 0-2,0-5-1,2-1-2,0-5-1,1-2-2,-2-6-1,0-1 0,-1-3-2,-1-3 1,-1-1-1,-1 1 0,-3-1 1,1 0-1,-7 13 1,6-18 1,-6 18-1,1-10 0,-1 10 0,0 0 0,-1 13 1,1 1-1,2 3 0,3 5 1,2 3 0,2 5-1,0 1 1,2 1-1,1 0 1,0-1-1,-2-4 0,-2-1-1,-3-5 1,-3-2 0,-4-4 0,-5-2 0,-6-4 0,-1-1 0,-6-1 0,-1-2 1,-1-1-1,1-1 0,1-3 0,5-1 0,4-3 0,11 4 0,-9-19-1,13 5 0,3-4 0,6-4 0,3-5-1,1-2 1,3-4-1,0-2 1,-1-1-1,-1-3 1,0-2 0,-4 0-1,-2 2 1,-3-3 0,-3 1 0,-3 2-1,-2 1 2,-4 3-1,-1 3 0,-1 4 0,-1 3 1,-2 5-1,0 2 1,1 5-1,7 13 0,-14-15 1,14 15-1,-16-3 0,7 6 0,9-3 0,-15 17 0,7-3 0,2 5 0,1 6 0,3 4 0,3 6 1,3 4-1,3 3 0,3 0 0,1-1 1,0-2-1,3-3 0,-1-3 0,-1-7-1,-1-5 0,-2-6-1,-1-2-2,-8-13-3,14 10-12,-14-10-15,0 0 0,10-4-2,-10 4 3</inkml:trace>
  <inkml:trace contextRef="#ctx0" brushRef="#br0" timeOffset="203804.3783">22825 9282 12,'0'0'17,"0"0"-2,0 0-1,0 0 1,1 12 2,-1-12-2,0 0-2,7 17 0,-7-17 0,12 20 0,-12-20-2,18 22-2,-7-11-2,3 1-2,-1-2-1,1 1-1,-2-4-2,-1 0-1,-1 0-4,-10-7-4,13 1-16,-13-1-7,0 0-1,14-14-1,-14-3 1</inkml:trace>
  <inkml:trace contextRef="#ctx0" brushRef="#br0" timeOffset="204963.4943">23271 9338 31,'0'-11'16,"0"11"-2,0 0 3,0 0-2,5 21-2,-1-4-1,2 9 0,1 4 0,4 9-1,-3 1-1,4 6 0,-3-4-3,3 2-1,-6-6-2,3-3-1,-5-8-2,0-6 0,-1-5-1,-3-16-1,2 13 0,-2-13-1,-1-14 0,-1 0 0,1-6-1,-1-3 1,0-5 0,-1-6 0,0-1 1,-3-1-1,2-1 2,-2 2 0,0 1 1,0 3-1,1 3 2,0 6 0,2 3 1,2 6 1,0 0-1,1 13 0,2-14-1,-2 14 2,10-9-3,-10 9 2,16-7-3,-5 6 1,0 3-1,3 3 1,-2 3-2,1 4 1,1 3 0,-4 4-1,-1 2 1,-2 0 0,-2 0 0,-3-2 0,-4-1 0,-2-3 0,-3-3 0,-2-4-2,0-2-2,-1-6-3,10 0-4,-18-8-6,12-3-6,4 1-7,0-8-2,5 4 1,-1-8 3</inkml:trace>
  <inkml:trace contextRef="#ctx0" brushRef="#br0" timeOffset="205610.5589">23481 9344 14,'0'0'20,"0"11"-2,0-11-3,1 18 0,0-6 0,-1 0 0,2 0-3,0 0-2,0-1-2,1-1-1,-3-10-2,5 13 0,-5-13-1,0 0-1,0 0 1,0 0-1,0 0-1,0 0-1,5-16 1,-4 4-1,1-1-1,0-2-1,1 0 1,1 0-1,0 2 0,1 1 0,-5 12 0,12-15 1,-12 15-1,16-4 1,-6 7 0,-2 1 0,3 5 1,-1 1-1,-1 3 1,1 2 0,-2 0 0,1 2 0,-2-2 0,-1-1 0,-1-1 0,-5-13 0,11 15 0,-11-15 0,11 6 0,-11-6-1,12-6 1,-12 6-1,13-14 0,-13 14 0,12-21 0,-9 8 0,0 0 0,-3-1-1,-2 1 1,-1 2 0,-3 0 0,6 11 0,-16-13 1,4 11-1,2 2 1,-4 2-1,2 1 1,0 1-1,2 2-1,0-1-1,10-5-2,-9 8-3,9-8-3,0 0-4,9 5-7,5-2-9,-3-10-1,8 5 2,-7-9 2</inkml:trace>
  <inkml:trace contextRef="#ctx0" brushRef="#br0" timeOffset="206347.6327">23809 9390 42,'2'23'28,"-6"-6"2,9 11-4,-1 6-12,1 0-2,6 7-2,1-4 1,1 3-6,2-5 1,1-2-3,-1-9 0,-2-5-2,-3-5 0,0-8-2,-10-6-4,0 0 0,11-15-1,-15-2-2,2 1 2,-5-6-2,2-2 2,-5-4 0,-1 0 2,-2-1 3,-1 0-1,0 1 3,-2 0 0,5 3 3,-3 1-1,5 5 3,4 2 0,4 4 0,-1-1-1,5 3 0,0 0-1,-3 11-2,15-17 1,-5 10-2,4 2 1,3 1 0,0 3-1,2 1 1,-3 3-1,0 3 0,-1 4 0,-4 1 1,-6 2-3,-4 2 2,-4-1-1,-5 1-2,-1-1 3,-5-2-2,-3-4 0,0-1-1,-1-2-1,0-4-3,4-1-2,0-6-4,14 6-4,-15-11-8,11-1-7,4 12-1,11-23 3</inkml:trace>
  <inkml:trace contextRef="#ctx0" brushRef="#br0" timeOffset="206851.6831">24197 9360 17,'0'0'20,"0"0"2,0 0-7,0 0 2,-15 4-1,4-2-2,2 4-1,-7-1-1,4 4-1,-3-2-2,3 6 0,0-4-4,3 4-2,2-2 0,4 0-1,3-11 0,2 19 0,-2-19 0,12 10 0,-4-7-1,3-2 0,-1-2 0,2-3-1,-1 0 0,3-2-1,-1-1 1,1 0-1,-2-1 1,-1 2-1,0 0 1,-1 1 0,-10 5 0,12 0 0,-12 0-1,9 10 1,-9-10 0,5 19 0,-2-8 0,1 2 0,2 0-1,-6-13-3,11 21-4,-11-21-9,13 3-11,-13-3-5,0 0 0,12-9 0</inkml:trace>
  <inkml:trace contextRef="#ctx0" brushRef="#br0" timeOffset="207285.7265">24392 9363 25,'0'0'29,"0"0"2,27 48 0,-27-48-9,0 0-7,9 42-2,-9-42 0,0 0-4,0 0-3,-4 35-1,4-35-4,0 0 0,0 0 1,0 0 0,0 0 0,0 0 0,0 0-1,0 0 0,0 0 2,0 0-1,13-45-2,-13 45 0,0 0 0,22-36 0,-22 36 0,0 0 0,0 0 0,32-20 0,-32 20 1,0 0-1,0 0 0,27 40 1,-27-40-2,0 0 1,14 47-3,-14-47-2,0 0-6,0 0-8,0 0-10,17 37-5,-17-37 0,0 0 1</inkml:trace>
  <inkml:trace contextRef="#ctx0" brushRef="#br0" timeOffset="207842.7822">24613 9449 26,'0'0'26,"0"0"3,0 0-2,36-8-5,-36 8-2,0 0-2,29-21-3,-29 21-4,0 0-3,0 0-2,31-39-3,-31 39 0,0 0-1,0 0 0,13-38-1,-13 38 0,0 0 0,0 0-1,0 0 0,0 0 0,-22-36 0,22 36 0,0 0 0,0 0 0,0 0 0,-32-1 0,32 1 0,0 0 0,0 0 0,0 0 1,-33 35-1,33-35 0,0 0 0,-13 42 1,13-42-1,0 0 1,-4 49 0,4-49 0,0 0-1,5 45 2,-5-45-1,0 0 0,0 0 1,26 40-1,-26-40 0,0 0 0,37 8 0,-37-8-1,32-1-1,-32 1 0,29-4-1,-29 4 1,0 0-3,29-8-2,-29 8-9,0 0-13,0 0-9,0 0 0,0 0 1,0 0 0</inkml:trace>
  <inkml:trace contextRef="#ctx0" brushRef="#br0" timeOffset="247017.6993">19689 11127 22,'1'-13'22,"-11"-11"2,4 7-1,-8-5-5,0 3-5,-1 6-1,-3 3-4,2 7 0,-3 6-1,2 11-1,-2 5 1,6 12-2,-1 7-1,3 9 0,3 8-1,5 4-2,3 1 1,4 1-1,3-3 0,2-3-1,-1-7 1,1-5-2,-2-8 1,0-6-1,-3-4-4,-3-8-5,-1-3-13,0-1-7,-10-13 0,10 0-1,-21-11 1</inkml:trace>
  <inkml:trace contextRef="#ctx0" brushRef="#br0" timeOffset="247267.7243">19262 11465 73,'0'0'31,"17"0"1,-3-8 2,8-1-19,8 0-4,4 0-5,7 1 0,-2 0-4,2 2 0,0 1-2,-3 2-4,2 5-6,-7-3-10,-2-2-14,3 6 1,-4-7-1,3 4 1</inkml:trace>
  <inkml:trace contextRef="#ctx0" brushRef="#br0" timeOffset="247794.777">19936 11404 59,'-10'18'28,"7"5"1,-7-6-1,5-1-16,5 4-3,0-9 1,5 5-2,-5-16-2,16 14-1,-6-13 0,5-1 0,-2-5-2,2-2-1,-1-2-1,1-5 0,-3-3 0,-3 1 0,-1-3-1,-5 2 1,-3 0-2,-2 2 3,-2 2-3,4 13 2,-8-14-2,8 14 1,0 0-1,0 0 1,0 0 0,11 23-1,-1-11 1,1 5-1,0-2 1,1 1-1,-2 0 2,-2-5-2,-8-11 1,10 13 1,-10-13-1,0 0 0,0 0 1,0 0 0,0 0 1,0 0 0,0 0 1,0 0-1,0 0 1,-2-16-1,2 5 0,3 0 1,-1-1-4,0-1 1,2 1-5,-3-4-5,4 2-23,-5 14-3,6-21 0,-2 9-1</inkml:trace>
  <inkml:trace contextRef="#ctx0" brushRef="#br0" timeOffset="248629.8605">20804 11384 47,'8'-21'22,"-8"21"2,3-17-2,-3 17-5,-3-18-4,3 18-3,-12-16-1,2 9-1,0 4-3,-4 0-1,0 6 0,-3 2 0,1 7-1,-2 7 2,1 8-3,2 2 2,2 6-1,1 1 0,6 4-1,4-2 1,4 1-2,5-5 1,7-4 0,2-4-1,5-5 0,1-5 0,2-3 0,0-5-1,-1-3 0,-2-4-1,-3-4-2,0 0-3,-8-5-5,5 2-11,-4 0-13,-11 6 1,14-16-1,-9 5 2</inkml:trace>
  <inkml:trace contextRef="#ctx0" brushRef="#br0" timeOffset="248950.8926">20973 11696 44,'0'0'30,"16"16"3,-8-12 0,7-3-7,3 1-9,-3-5-5,6 2-4,-2-4-4,1 2-2,0-1-4,-3-3-4,0 6-8,-4-4-11,-5-1-8,4 4 0,-12 2-1,12-10 2</inkml:trace>
  <inkml:trace contextRef="#ctx0" brushRef="#br0" timeOffset="249244.922">21112 11682 49,'-16'19'26,"-7"-6"3,8 3-5,-2 0-9,3-2-4,4 2-2,0-6 0,6 3-3,4-13 0,-1 17-2,1-17 1,14 12-2,-3-7 1,3 1-1,3-1 0,4 2-1,0 0-1,2 4 0,0-1 0,0 3-1,-3 0 1,-1 3-1,-6 1 0,-2-1 0,-4 0 0,-4 1 0,-5-2 1,-4 1 0,-5-1-1,-5-1 1,-5-2 0,-2 0-1,-2-3 0,-1-2-1,2-2-2,-1-9-5,6 1-11,5-6-15,3-11 1,8-3-2,3-10 2</inkml:trace>
  <inkml:trace contextRef="#ctx0" brushRef="#br0" timeOffset="249637.9613">21502 11298 64,'0'0'30,"0"0"-1,0 0-6,0 0-12,0 0-2,0 0 1,-6 23-3,6 0-1,3 9-1,-1 4 0,3 10-1,-2 2 0,3 3-2,-2-1 0,2 1-1,-2-9-1,-1-7 0,1-4-2,-3-9-1,2-2-3,-4-9-6,1-11-12,0 0-10,0 0 1,8-13-1,-8-8 2</inkml:trace>
  <inkml:trace contextRef="#ctx0" brushRef="#br0" timeOffset="249959.9935">21729 11278 65,'0'0'30,"0"0"-1,0 0 1,0 0-14,-1 21-9,1 5-1,-2 4 1,3 11-2,-3 4 1,3 9-1,-1 2 0,2 3-2,1-7-1,0-5-1,1-7-2,-1-8 0,0-5-2,-2-9-3,3-3-7,-4-15-13,0 0-8,0 0 0,-3-15 0,1 2 1</inkml:trace>
  <inkml:trace contextRef="#ctx0" brushRef="#br0" timeOffset="250223.0198">21539 11624 72,'-13'2'33,"13"-2"1,-13 6 1,13-6-19,0 0-5,0 0-2,0 0-1,13-8-3,-2 4-1,2 0-1,2-2-2,2 0-3,0-1-2,0 2-3,-4-4-7,4 3-15,-1 3-8,-5-2 2,3 5-1,-4-2 2</inkml:trace>
  <inkml:trace contextRef="#ctx0" brushRef="#br0" timeOffset="250915.089">21885 11819 23,'0'0'13,"0"0"2,0 0 2,0 0 3,0 0-3,0 0-2,0 0-1,0 0-1,0 0-2,0 0-2,0 0 0,0 0-3,0 0-1,0 0-1,0 0 0,0 0-1,0 0-1,0 0 1,-2 10 0,2-10 0,1 24-1,-1-8 0,2 8 1,0 4-1,1 5 1,0 2-2,0 1 1,0 2-1,1-3 0,-1-4-2,-1-6-1,1-3-3,-4-9-4,6-2-14,-5-11-13,0 0 0,8-12 1,-7-7 1</inkml:trace>
  <inkml:trace contextRef="#ctx0" brushRef="#br0" timeOffset="251509.1484">22021 11953 51,'0'0'29,"0"0"2,0 0-6,0 0-7,0 0-4,0 0-1,0 0-3,0 0-2,13-9-3,-13 9-2,16-5 0,-4 4 0,2 2-2,3 0 1,2 3-1,1 3 0,0 4 0,-1 2 0,0 3-1,-4 2 0,-5 1 0,-2 0 0,-7 0 1,-3-2-1,-5-2 0,-3-2 0,-3-3 1,-4-2-1,1-2 1,-2-2-1,2-2 1,1-1 0,3-1 0,2-1 0,10 1 0,-13-1 1,13 1 0,0 0 0,0 0 0,13 7 0,0 0-1,4 1 0,6 2 1,5 2-1,5 1-1,1 0 1,-2-2-2,-2-1-1,-5-7-4,2 0-27,-10-3-6,-6-11 1,-5-2 1</inkml:trace>
  <inkml:trace contextRef="#ctx0" brushRef="#br0" timeOffset="254944.4919">19988 13847 27,'0'0'18,"-5"16"2,5-16 2,-6 14-2,6-14 0,-7 12-4,7-12-2,-6 13-1,6-13-2,-4 11-2,4-11-1,0 0-1,-1 10-1,1-10-1,0 0-1,0 0 0,15-13 0,-1-1-1,3-1 0,4-5-1,4-4-1,4-4 0,3-4 0,1 0-1,1-1 0,-2 3 0,-1 2 0,-3 2 1,-3 4-1,-3 3 0,-1 4 0,-5 3 0,-1 3 0,-3 2 0,-3 1 0,0 1 0,-9 5 0,12-5 0,-12 5 0,0 0 0,0 0 0,0 0-1,0 0 1,0 0 0,0 0 0,0 0 0,0 0 0,0 0 0,0 0 0,0 0 0,0 0 0,0 0 0,0 0 0,0 0 0,0 0 0,0 0 0,0 0 0,0 0 0,0 0 0,0 0 0,0 0-1,0 0 1,0 0 0,0 0-1,0 0 1,0 0 0,9 3 0,-9-3-1,8 12 1,-8-12 0,18 21 1,-6-8-1,3 3 0,4 1 0,1 2 0,4 0 1,2 2-1,1 0 0,2-2 0,0-1 0,0 0 1,1-2-1,-2-1 0,-3 0 0,-1-2 0,-1-1 0,-4 1 0,-1-3 0,-4 1 0,-1-2 0,-2 0 0,-3-2 0,-8-7 0,12 12 0,-12-12 0,9 8 0,-9-8-1,0 0 1,0 0 0,0 0 0,9 8 0,-9-8 0,0 0 0,0 0 0,0 0 0,0 0 0,0 0 0,0 0 1,0 0-1,0 0 0,0 0 0,0 0 0,0 0 0,0 0 1,0 0-1,0 0 1,0 0-1,10-9 1,-10 9-1,18-19 0,-4 7 1,4-5-1,4-1 0,6-6 0,2-1 0,2-2 0,1-1 0,2 0 0,-1 1 0,0 0 0,-1 1 0,-3 5 0,-2 3-1,-3 2 1,-5 5 0,-2 1 0,-6 5 0,-2 0 0,-10 5 0,10-5-1,-10 5 1,0 0 0,0 0 0,0 0 0,0 0 0,0 0-1,0 0 1,0 0 0,0 0 0,0 0 0,0 0 0,0 0 0,0 0-1,0 0 1,0 0 0,0 0 0,0 0 0,0 0 0,0 0 0,0 0 0,0 0 0,9 7 0,-9-7 0,18 10 0,-4-2 0,3 3-1,5 2 2,5 4-1,2 1 0,4 3 0,3 3 0,0-1 0,3 0 0,0-3 0,1 0 0,-2-2 1,-3-4-1,-2-3 0,-3-1 0,-2-5 0,-3-1-1,-2-1-1,-7-4-4,1 1-21,-5-4-11,-12 4 1,4-23 0,-8 1-2</inkml:trace>
  <inkml:trace contextRef="#ctx0" brushRef="#br0" timeOffset="259813.9788">22461 13849 20,'-13'3'22,"13"-3"0,0 0-1,0 0-5,-11 4 0,11-4-2,0 0-1,0 0-2,0 0-2,0 0 0,0 0-4,0 0 0,13 10-2,-4-8 0,6 3 0,3-1-1,2 0 0,0 0-1,3-2 0,-3 0-1,0-2-2,-3 2-2,-5-5-4,-1 4-4,-11-1-8,11-10-9,-11 10-3,5-12 0,-5 12 1</inkml:trace>
  <inkml:trace contextRef="#ctx0" brushRef="#br0" timeOffset="260873.0847">22836 13829 10,'1'11'21,"-1"-11"1,0 0-2,0 0-2,0 0-2,0 0-1,0 0-1,11 5-3,-11-5-2,10 1-1,-10-1-2,13-1-2,-13 1-2,12-5-1,-12 5 0,9-7-1,-9 7 1,0 0 0,0 0-1,9-11 1,-9 11-1,0 0 0,0 0 1,0 0-1,0 0 0,0 0 0,0 0 0,0 0 0,0 0-1,0 0 1,0 0 0,0 0 0,0 0 0,0 0 1,0 0-1,0 0 1,-9 3-1,9-3 1,0 0 0,-2 19 0,1-7 1,2 3 0,-1 1 0,2 4 1,-2 0-1,2 1 1,-1-4-1,0 0 0,-1-4-1,0-13 0,0 16 0,0-16-1,0 0 1,0 0-1,-3-18-1,2 4 1,2-3-1,-1-4 1,2-4-1,1-2 0,3 2 0,0 0 0,2 4 1,0 1-1,3 6 0,0 4 0,0 4 0,1 7 1,1 6-1,-3 5 1,1 3 0,-1 6 0,-2 2 1,-2 2-1,-1 1 0,-1-2 0,-2-3-1,0-6-1,0 0-6,-2-15-5,0 0-10,0 0-10,0 0 0,11-5 0,-8-12 1</inkml:trace>
  <inkml:trace contextRef="#ctx0" brushRef="#br0" timeOffset="261098.1072">23095 13885 22,'-3'16'25,"3"-16"2,0 0 3,0 0-11,13 8-6,-2-7-2,-2-2-2,4 1-2,-1-2-5,2-2-7,-1 2-9,1 0-11,-4-9-5,4 7-2,-5-10 2</inkml:trace>
  <inkml:trace contextRef="#ctx0" brushRef="#br0" timeOffset="261579.1553">23310 13879 32,'-2'22'24,"10"10"2,-6-8 2,6 5-17,2 3-2,-2-4 0,3 1 0,-3-6-1,3 1-1,-5-9-2,-1 0 1,-5-15-2,4 11-1,-4-11-1,0 0-1,-7-16 1,1 4 0,-1-5-1,-2-1 0,1-6 0,1 0-1,1-4 1,1 0 0,2-2 0,4 1 0,0 2 0,6 2 0,0 0 0,3 7 0,2 2-1,3 7 1,0 6-2,1 5 1,0 6-1,-1 5 1,-4 6 0,-2 2 0,-4 2-1,-4 0 1,-6-1-1,-6-2-1,-2-1-3,-8-10-7,3 0-9,-3-5-8,-3-11-4,6 1-1,-2-11 1</inkml:trace>
  <inkml:trace contextRef="#ctx0" brushRef="#br0" timeOffset="262369.2343">23496 13886 41,'11'6'26,"9"3"3,-8-7-2,4-3-15,2 0-2,-3-5-1,2 3 0,-3-7-1,1 5-2,-15 5-2,18-18-1,-18 18-1,9-16 1,-9 16-1,2-14 0,-2 14-1,0 0 1,-13-11-1,4 11 0,0 3 0,-5 4 0,0 1 1,1 5 0,-2 1 0,3 3 0,1 1 0,3 1 1,2-1-2,7 2 1,0-4-1,6-1 0,3-3-1,3-1 0,3-4-1,1-4 0,3-1-1,0-5-2,3-1 0,-5-5-2,3 1-1,-5-6-2,3 2 0,-7-5-1,4 5 2,-8-3 1,2 4 2,-5 1 1,-5 10 2,0 0 2,0 0 2,0 0 1,0 0 2,7 15 0,-9-2 0,4 3 1,-1-2 0,2 4-1,-1-5-1,3-2-1,-5-11-1,5 14-1,-5-14 1,0 0-1,0 0 0,11-9 0,-11 9-1,6-18 1,-1 7-1,1-2 0,3 1 1,4 0 1,0 2-1,1 3 1,0 1 0,2 5 1,0 3 0,1 5 0,-4 1-1,1 4 0,-3 1-1,1 0-1,0-1-1,-12-12-3,18 18-3,-18-18-7,15 0-17,-15 0-4,8-15 0,-5 2-1</inkml:trace>
  <inkml:trace contextRef="#ctx0" brushRef="#br0" timeOffset="262655.2627">24060 13570 48,'0'0'29,"8"-12"2,-8 12-8,0 0-7,3 15-2,3 6 0,-4 4-4,8 11-2,-1 4-2,7 7-1,-4 2-2,4 4 0,0-5-2,1-2 0,3-6-2,-8-8-2,7-3-7,-9-14-12,-1-8-13,-9-7-1,0 0 0,4-16 0</inkml:trace>
  <inkml:trace contextRef="#ctx0" brushRef="#br0" timeOffset="262897.2871">24010 13831 70,'-9'6'33,"9"-6"-1,2 13 1,-2-13-21,23 0-6,-3-3-1,9 1-2,3-1-1,6-3-4,8 3-7,0-4-5,-2 4-5,-1-3-6,-7-2-6,-4 7-1,-32 1 1,51-5 3</inkml:trace>
  <inkml:trace contextRef="#ctx0" brushRef="#br0" timeOffset="263248.3222">24515 13795 36,'0'0'26,"0"0"1,-10 29-5,-11-18-2,-1-3-2,-7 7-4,5-5-1,-2 9-4,10-7-3,0 5-2,11-5 0,9 0-1,-4-12 0,31 14 0,-31-14-1,50 1 0,-50-1 0,55-11 0,-55 11 0,43-16-1,-43 16-1,33-14 0,-33 14 0,0 0-1,0 0 2,31 3-1,-31-3 0,0 0 0,0 0-1,6 46 0,-6-46-4,0 0-6,0 0-15,0 0-10,0 0 1,0 0-2,0 0 2</inkml:trace>
  <inkml:trace contextRef="#ctx0" brushRef="#br0" timeOffset="263971.3945">24678 13814 69,'0'40'34,"0"-40"0,-2 35-7,2-35-12,-4 37-3,4-37-3,0 0-2,1 36-1,-1-36-3,0 0 0,0 0-2,0 0 0,0 0-1,0 0 0,0 0 0,17-42 0,-17 42 0,0 0 0,14-47-1,-14 47 1,0 0 0,0 0 0,26-35 0,-26 35 0,0 0 0,0 0 0,0 0 0,32 42 0,-32-42-2,0 0 0,14 42-3,-14-42-2,0 0-3,0 0-3,0 0-2,0 0 0,29 20-1,-29-20 2,0 0 2,0 0 3,0 0 6,29-26 3,-29 26 3,0 0 4,0 0 1,0 0 2,0 0 1,32-23 0,-32 23 0,0 0-1,0 0 0,24-42-2,-24 42-1,0 0-1,17-48-1,-17 48-1,0 0-1,2-43-1,-2 43 0,0 0 0,0 0-1,0 0 1,-29-23 0,29 23 0,0 0 0,-25 43 1,25-43 0,-10 50-1,10-50 1,-1 55-1,1-55 0,17 49-1,-17-49-1,36 32 0,-36-32-3,50 13-2,-50-13-7,54-1-25,-54 1-3,42-23 1,-42 23-1</inkml:trace>
  <inkml:trace contextRef="#ctx0" brushRef="#br0" timeOffset="279309.9282">20241 15491 42,'0'0'25,"-11"10"0,11-10-2,0 0-5,0 0-4,-9 6-1,9-6 0,11-6-2,2 1-2,-1-8-3,8-1-1,1-7-1,5-3-2,2-1 0,0-3-1,-2 0 1,-1 0-2,-1 2 1,-4 3 0,-3 2-1,-4 3 0,-1 3 0,-2 2-1,-10 13 1,12-16 0,-12 16 0,0 0 0,9-8 0,-9 8 0,0 0 0,0 0 0,0 0 0,0 0 0,0 0 0,0 0 0,0 0 0,0 0 0,0 0 0,0 0 0,0 0 0,0 0 0,0 0 0,0 0 0,0 0 0,0 0 0,0 0 0,0 0 0,0 0 0,0 0 0,0 0 0,0 0 0,0 0 0,0 0 0,0 0 0,0 0 0,0 0 0,0 0 0,0 0 0,0 0 0,0 0 0,0 0 0,0 0 0,6 12 0,-6-12 1,12 16-1,-1-6 1,3 3-1,3 1 1,5 2 0,2 1 0,5 0 0,2 2-1,4-2 0,-2 2 0,3 0 0,-2-2 0,0 0 0,-4-2-1,-3-2 1,-4-2 0,-2 0-1,-6-5 1,-3-2 0,-3 0 1,-9-4-1,10 4 0,-10-4 1,0 0-1,0 0 1,0 0-1,0 0 1,0 0 0,0 0 0,0 0-1,0 0 0,0 0 1,0 0-1,0 0 0,0 0 1,0 0-1,0 0 0,0 0 0,0 0 0,0 0 0,0 0 0,0 0 0,0 0 0,0 0 0,0 0 0,0 0 0,0 0 1,0 0-1,0 0 0,0 0 0,0 0 1,0 0-1,0 0 0,0 0 0,0 0 0,0 0 0,0 0 0,0 0 0,0 0 0,0 0 0,0 0 0,0 0 0,0 0 0,0 0-1,0 0 1,0 0 0,0 0 0,0 0 0,0 0 0,0 0 0,0 0 1,0 0-1,0 0 1,0 0-1,0 0 1,8-11 0,-2 0 0,2-4 0,3-4 0,2-3 0,3-3-1,0-5 1,2 0-1,-1 2 1,0 0-1,0 2 0,-2 3 0,-2 2 0,-3 5-1,-1 3 1,-9 13 0,13-15 0,-13 15 0,0 0 0,0 0 0,0 0 0,0 0 0,0 0-1,0 0-1,0 0-1,0 0-3,9-4-12,-9 4-18,0 0-1,0 0 1,-6-17-1</inkml:trace>
  <inkml:trace contextRef="#ctx0" brushRef="#br0" timeOffset="280491.0463">20446 14907 3,'1'-11'7,"-1"11"2,0 0 1,0 0 0,0 0-1,0 0 1,0-14 0,0 14 1,0 0 1,-1-11-2,1 11-1,0-10 0,0 10 0,-1-11 0,1 11-1,0-12 0,0 12 0,0 0-1,1-11 0,-1 11-2,0 0 0,0 0-1,0 0-1,0 0 0,0 0 0,0 0-1,0 0-1,0 0 0,0 0 0,0 0-1,0 0 0,0 0 1,-1 14-1,2-1 1,1 3 0,0 4-1,1 4 2,1 2-1,-1 1 0,1-3 1,1 2 0,-1-1-1,1-1 1,-1-2 0,1 0 0,-2-2 0,1 0-1,-3-2 1,2-1 0,-1-3-1,-1-1 0,0-3 0,-1-10 0,1 14 0,-1-14-1,0 0 1,1 11-1,-1-11 0,0 0 0,0 0-2,0 0 0,0 0-3,0 0-14,0 0-17,3-16-1,-3-2 1,0-3-1</inkml:trace>
  <inkml:trace contextRef="#ctx0" brushRef="#br0" timeOffset="287099.7071">22258 15176 2,'0'0'4,"0"0"1,0 0 2,0 0 0,0 0 1,0 0 2,0 0 0,0 0 1,-9-1 0,9 1 1,0 0 0,0 0 0,0 0 0,0 0-1,0 0-1,0 0 0,0 0-2,0 0 1,0 0-3,0 0-1,0 0-1,0 0-1,0 0-1,0 0 0,8 19 0,-7-5-1,0 6 0,1 3-1,0 3 1,0 5-1,2 0 1,-1 0-2,1-5 1,-2-2-2,1-6-1,2-1-2,-3-7-3,-2-10-4,0 0-4,11 8-8,-11-8-7,11-9 0,-3 2 2,-3-8 2</inkml:trace>
  <inkml:trace contextRef="#ctx0" brushRef="#br0" timeOffset="287595.7566">22507 15254 20,'10'-6'22,"-10"6"2,0 0 1,0 0-7,-7-10-5,7 10-3,-11 0-1,11 0 0,-16 8-1,6 1-1,-1-2 0,3 3-2,8-10-2,-15 18 0,15-18-1,-8 17-1,8-17-1,7 12 1,-7-12-1,19 12 0,-7-6 0,0 1 0,0-1 0,1 1 0,-2-1-1,-2-1 1,-9-5 0,7 12 0,-7-12 1,-2 14-1,2-14 1,-14 14 0,1-8 0,-1 1 0,-3-1 0,0-2-1,-1-1 0,1-1-1,2-1-1,2-5-3,4 4-3,9 0-8,-10-16-7,10 16-7,6-16-1,4 8 1,-2-6 1</inkml:trace>
  <inkml:trace contextRef="#ctx0" brushRef="#br0" timeOffset="288030.8002">22604 15304 4,'0'0'21,"5"18"2,-5-18 2,-5 13-5,2-3-2,2 3-3,2 0-2,-1 0-3,5 2 0,-2-5-4,6 2-1,0-6-2,4-2-2,0-5 1,3-1-1,-1-5 0,0-2 0,-2-2-1,0 1 1,-2-2 0,-11 12-1,11-19 2,-11 19-1,1-14 1,-1 14-1,-11-9 0,2 5 0,-3 2 0,-1 2 0,-2 1-1,-1 2 0,2 1 0,0 1-1,5 1-4,-1-3-4,10-3-9,0 0-10,0 0-3,0 0-2,12-3 3</inkml:trace>
  <inkml:trace contextRef="#ctx0" brushRef="#br0" timeOffset="288521.8493">22938 15290 39,'0'0'26,"-2"22"2,1-5-4,3 4-9,3 8-1,0 2-2,4 9-2,-3 1-1,5 2-4,-1-1-3,0-3-2,1-5-2,-4-10-3,1-2-5,-5-11-5,-3-11-14,10-4-2,-11-11 0,4 0 1</inkml:trace>
  <inkml:trace contextRef="#ctx0" brushRef="#br0" timeOffset="288812.8784">22917 15409 59,'-15'-8'29,"15"8"0,0 0-7,1-12-10,-1 12-4,15-10-3,-5 5 1,4 1-4,0 1 0,-1 3-1,1 3-1,-3 4 1,-2 1-1,-5 2 0,-5 3 1,-6 0 0,-3 2 0,-7-2 0,0 0 0,-3-3-2,0-3-4,2-2-7,1-4-12,2-9-6,15 8-1,-13-26 2</inkml:trace>
  <inkml:trace contextRef="#ctx0" brushRef="#br0" timeOffset="289610.9582">23067 15370 35,'0'0'24,"4"10"3,-4-10-1,12-5-11,0 2-5,-2-5 0,4 3-1,0-4-1,2 3-1,-3-3-2,1 2-1,-5 0-1,-9 7 0,14-11 0,-14 11-1,0 0 0,0 0-1,0 0 1,0 0-1,0 0-1,-11 6 1,11-6 0,-17 12-1,8-5 1,-1 2 0,10-9 0,-15 17-1,15-17 0,-5 21 1,7-9-1,1 1 0,3-3 0,4 1 1,1-3-1,2-1 0,2 0-1,0-6 0,2 0-2,-1-6-1,4 3-2,-3-7-3,4 4-1,-5-7-2,4 3 1,-5-3 1,1 3 1,-3 0 3,-4 1 2,-9 8 3,12-12 4,-12 12 2,0 0 2,0 0 2,6 11-1,-3 0 1,-3-11-1,5 24 1,-2-14-3,3 3-1,-6-13 0,13 19-2,-13-19 0,15 6-2,-15-6 1,15-7-1,-15 7-1,15-14 0,-7 3 0,-2 1-1,2-1 1,-1 1-1,-7 10 1,13-13-1,-13 13 1,10-5 0,-10 5 0,12 6 0,-12-6 0,11 17 0,-4-6 0,-1-1-1,2 1 0,-8-11-2,17 19-3,-17-19-4,16 5-11,-5-5-12,-2-9 1,1 0-1,-3-10 1</inkml:trace>
  <inkml:trace contextRef="#ctx0" brushRef="#br0" timeOffset="289888.986">23716 15046 49,'-3'-15'30,"3"15"0,0 0 1,0 0-10,0 0-10,-2 22-4,8 4-2,-1 3 0,4 10 0,-2 1-2,3 8 1,0 0-3,0-2-2,-1-4-1,-2-8-2,1-4-4,-7-11-8,3-5-15,-2-4-2,-2-10-2,0 0 3</inkml:trace>
  <inkml:trace contextRef="#ctx0" brushRef="#br0" timeOffset="290145.0116">23604 15270 65,'0'0'33,"0"0"0,0 0-7,0 0-10,14-2-5,3 3-2,-2-5-2,8 4-2,0-6-2,5 2-2,-1-2-2,-2-1-2,4 4-2,-8-8-6,9 9-6,-5-4-8,1 1-6,0 4-3,-1-2 2,5 6 2</inkml:trace>
  <inkml:trace contextRef="#ctx0" brushRef="#br0" timeOffset="290506.0476">24170 15245 23,'-16'10'26,"-2"-4"1,-3 3 0,-5 4-3,-3-2-2,1 5-4,-1-4-3,10 5-4,-1-4-4,10 2-3,1-3-1,9-2-1,0-10-1,12 12-1,1-10 0,3-3 1,0 0-1,2-2 1,1-4 0,0 2-1,-2-2 0,-2 2 1,-5 2 0,0 0-1,-10 3 1,15 2 0,-15-2-1,0 0 1,11 11-1,-11-11-1,9 12-1,-9-12-3,14 8-6,-14-8-15,17-8-9,-6 2-1,0-6 0,0 2 1</inkml:trace>
  <inkml:trace contextRef="#ctx0" brushRef="#br0" timeOffset="290904.0875">24320 15249 27,'0'0'29,"-1"19"4,-1-6 0,-3 1-8,4 8-5,-3-7-5,6 7-3,-1-4-4,5 1-2,0-5-2,1-2-2,-7-12-1,12 14 0,-12-14-1,9 3 1,-9-3-1,7-12 0,-7 12-1,8-19 1,-2 9-1,3-2 1,0 2-1,-9 10 1,14-15-1,-14 15 1,12-9 0,-12 9 2,0 0 0,0 0 0,0 0 0,0 0 0,0 0-1,0 0 0,34 44-1,-34-44-3,0 0-4,0 0-4,33 21-10,-33-21-11,0 0-2,0 0-2,0 0 2</inkml:trace>
  <inkml:trace contextRef="#ctx0" brushRef="#br0" timeOffset="291281.1252">24582 15363 39,'0'0'28,"0"0"2,0 0-4,34-21-4,-34 21-4,0 0-3,0 0-4,20-41-1,-20 41-3,0 0-1,0 0-1,0 0-1,8-36-1,-8 36-1,0 0-1,0 0 0,0 0 0,0 0 0,0 0 0,0 0 0,-27 36 0,27-36-1,0 0 1,-6 37-1,6-37 1,0 0 0,0 0-1,16 40 1,-16-40-1,0 0 0,0 0 1,0 0-2,35 35 1,-35-35-2,0 0-3,31 13-10,-31-13-23,29-10-1,-29 10 0,0 0 1</inkml:trace>
  <inkml:trace contextRef="#ctx0" brushRef="#br0" timeOffset="293962.3933">20364 17336 23,'-6'11'24,"6"-11"-1,0 0 0,-6 14-3,6-14-4,0 0-1,0 0-1,-2 10-2,2-10-3,0 0-2,0 0-1,0 0-1,10-5-1,1-2-1,1-6 0,3-1-2,3-7 1,3-1-1,2-6 0,3-3-1,-1-1 1,1 0-1,0-2 1,-1 3 0,-3-2 0,1 4-1,-3 3 1,-1 2 0,-5 4-1,0 2 1,-4 3-1,0 5 1,-10 10-1,12-13 1,-12 13-1,0 0 0,0 0 0,0 0 1,0 0-1,0 0 0,0 0 0,0 0-1,0 0 1,0 0 0,0 0 0,0 0 0,0 0-1,0 0 1,0 0 0,0 0 0,0 0 0,0 0-1,0 0 1,0 0 0,0 0 0,0 0-1,0 0 1,0 0 0,0 0 0,0 0 0,0 0 0,0 0-1,0 0 1,0 0 0,0 0 0,0 0 0,0 0 0,0 0 0,0 0 0,0 0 0,0 0 0,0 0 0,0 0 0,0 0-1,0 0 1,0 0 0,0 0 0,0 0-1,0 0 1,13 11 0,-13-11 0,20 25 0,-5-8 0,4 4 1,4 3-1,4 0 1,3 2 0,1 0-1,2-1 1,0-1-1,-2-3 1,2-1-1,-3-4 0,-2-2 0,-4-2-1,-4-5 0,0-2-2,-7-2-2,2 1-4,-15-4-12,11-8-16,-11 8 2,0-11-2,0 11 2</inkml:trace>
  <inkml:trace contextRef="#ctx0" brushRef="#br0" timeOffset="294750.4721">20625 16454 22,'0'0'22,"0"0"-1,0 0 1,-8-12-3,8 12-7,0 0-1,0 0-2,0 0 0,0 0-3,0 0 0,0 0-2,0 13-1,0-13 1,2 25 0,-2-8-1,3 7 0,-1 0 1,3 5 0,0 4-1,1 1-2,2-3 1,1 0-2,-2-3 1,2-3-1,-3-1 0,1-5-1,-1-3 1,-1-2-1,-2-3 1,-3-11 0,5 19 0,-5-19 0,2 13-1,-2-13 1,0 12-1,0-12 0,0 0 1,-2 11-1,2-11 0,0 0 0,0 0-1,-2 11 1,2-11-1,0 0-4,0 0-6,0 0-16,0 0-4,0 0-1,-1-17 1</inkml:trace>
  <inkml:trace contextRef="#ctx0" brushRef="#br0" timeOffset="295601.5572">20702 16908 35,'0'0'19,"0"0"1,0 0 1,0 0-4,0 0-2,0 0-3,0 0-2,0 0-1,9-9-1,3 5-1,-1-6-2,5 3-1,3-6 0,2 2-1,2-4 1,2 2-2,1-2 0,0 0 0,1 1 0,-2 0 1,-2 1-1,0 0 1,-3 0-1,-1 2 1,-4 0-1,-1 3 1,-3 0-2,0 2 0,-11 6 0,14-7 0,-14 7-1,9-1 1,-9 1-1,0 0 0,9 2-1,-9-2-2,0 0-1,9 3-7,-9-3-21,12 4-5,-12-4 1,8-9-1</inkml:trace>
  <inkml:trace contextRef="#ctx0" brushRef="#br0" timeOffset="297184.7155">22411 16810 26,'-12'3'25,"12"-3"3,0 0-1,-9 5-5,9-5-9,-1 14-1,6 1-2,-5 1 2,6 8-3,-4-2-2,5 10-1,-4-7-1,3 3-2,-3-3-1,-2-4-1,1-5 1,-1-4-1,-1-12 0,0 0 0,-2 10 0,2-10-1,-3-16 1,2 1-1,0-3 0,1-4-1,2-2 1,-1-3-1,3-2 0,2 1 1,2 3-1,2 3 1,0 2-1,2 5 1,1 6 0,-1 3 0,4 8 0,0 6 0,0 6 0,2 7 0,-2 5 0,1 4 0,0 4-1,-2-2 0,-2 2-2,-3-9-3,0 2-5,-7-13-9,3-2-11,-6-12-4,0 0 0,0 0 2</inkml:trace>
  <inkml:trace contextRef="#ctx0" brushRef="#br0" timeOffset="297981.7952">22675 17000 38,'9'5'27,"-9"-5"3,14-1-4,-4 2-8,2-9-6,6 3-2,-2-8-1,4 4-2,-4-9-1,3 6-1,-5-6-2,0 4-1,-6-2 0,-3 2-1,-3 0 0,-2 2 0,-3 2 1,3 10-1,-10-18-1,10 18 1,-17-8 0,7 8-1,-2 2 0,-1 5 0,1 4 0,-1 5 1,1 3 0,3 4 0,1 2 0,4 3 1,4-2-1,4 1 1,2-2-1,4-3 0,3-5 0,3-4-1,0-3-1,2-8-1,2-2-3,-2-11-2,7 4-6,-9-14-4,8 6-4,-7-12-2,5 5 0,-7-3 0,2 4 5,-6 0 6,0 3 8,-5 5 7,-2 3 5,-4 10 4,0 0 6,0 0 0,-10 6 0,5 10-2,-6-2-1,8 10-2,-6-4 0,9 7-3,-2-6-3,10 2 0,0-5-2,9-3-1,3-10-2,5-2 0,-1-9-1,1 1 0,-1-8 0,-4-2-1,-3-2 1,-6-1-2,-5 0 2,-4 1-1,-4 1 0,-4 2 0,-3 3 0,-4 3 0,-4 3-1,1 3 2,-3 4-1,0 3-1,-1 3 1,3 3 0,1 1-1,4-1-1,4 1 0,8-12-2,-5 19-2,5-19-4,13 7-5,-13-7-8,24-10-9,-5 5-2,1-6-1,5 4 3</inkml:trace>
  <inkml:trace contextRef="#ctx0" brushRef="#br0" timeOffset="298515.8484">23361 16910 63,'-9'12'28,"6"10"3,0 2-4,-2-1-15,7 13-3,-3-1-2,7 9 1,-5-5-1,7 5-1,-4-9-3,1-1-1,-2-7-1,1-7-1,-1-8 0,-3-12 0,0 0 0,0 0-1,-10-16 1,2 2-1,-1-4 0,-2-2 1,0-3-1,0-2 1,2-3 1,1 1-1,0-4 1,5-1 1,2 1 0,3 1-1,3 1 1,3 5 0,2 2 0,1 4 0,1 5-1,1 7 1,-2 4-1,2 4 0,-3 7-1,-3 3 0,-1 7 0,-2 0 0,-2 3 0,-3 1 1,-3-1-1,-2-1 0,-1-3-1,-5-9-3,2-1-1,-4-11-7,14 3-8,-19-14-15,10-5-2,4-2-1,4-4 3</inkml:trace>
  <inkml:trace contextRef="#ctx0" brushRef="#br0" timeOffset="299275.9246">23449 16930 61,'0'0'31,"9"17"0,-9-17-5,12 9-10,2-2-3,-3-11-3,8 6-2,-2-8-3,5 2-1,-4-3-1,2 0-2,-4-2 0,-2 1 0,-3-2 0,-11 10 0,11-16 0,-11 16 0,0-16-1,0 16 0,-9-13 1,9 13-1,-18-7 0,4 8 0,1 3 0,-3 3 0,1 4 1,-1 2-1,3 3 1,4 3-1,1-1 1,4-1-1,3-1 0,4 1 1,3-4-1,3-2 0,2-3 0,4-2 0,0-1-1,3-6-1,0-3 0,0-4 0,0-1 0,-1-4-1,-1-1 1,-4-1-1,0 1 2,-3 1-1,-9 13 2,13-18 0,-13 18 0,0 0 0,0 0 0,9 4 1,-9 6 0,1 2 0,0 1 0,2 2 0,1-2-1,1 0 1,-5-13 0,10 15 0,-10-15-1,14 0 1,-14 0-1,14-12 0,-14 12 0,15-20 0,-7 9 0,0 0 0,-8 11-1,15-16 1,-15 16 0,15-8 0,-15 8 0,13 8 0,-4 2 2,0 4 0,1 2 0,1 0 0,2 0-1,2-2-1,1-1-1,1-7-4,3 0-9,-4-12-13,1-5-10,1-1 1,-3-8-1,1 0 3</inkml:trace>
  <inkml:trace contextRef="#ctx0" brushRef="#br0" timeOffset="299538.9509">24037 16670 42,'-4'-21'27,"-2"-5"4,2 9-4,-1 5-6,0-1-8,5 13-1,0 0-4,7 29 0,-3-4 0,4 8-3,0 4-2,3 7 0,0 3-1,0 1-1,1-1-1,-2-9-2,1-2-2,-5-12-5,6-2-17,-8-8-9,-4-14-1,0 0 1,-15-19 0</inkml:trace>
  <inkml:trace contextRef="#ctx0" brushRef="#br0" timeOffset="300133.0103">23982 16811 53,'2'14'33,"-2"-14"0,8 2-2,2 1-6,-1-8-13,8 6-2,4-8-4,5 5-2,3-4-3,4-2-4,5 2-3,-1-4-2,4 5-3,-1-9-1,-4 12 2,2-10 0,-38 12 2,59-8 2,-59 8 2,45-4 3,-45 4 2,0 0 3,0 0 0,31 13 1,-31-13 3,0 0 0,0 0 3,0 0-1,-28 42-2,11-26-1,2-3-1,-5 5-1,6-3-2,-2 3-1,7-4-1,1 0 0,4-3 0,4-11 0,0 0 2,0 0 0,29 24-1,-29-24 1,29-4-1,-29 4 1,0 0-1,39-20 1,-39 20-3,0 0 0,0 0 1,35-24 0,-35 24-1,0 0 1,0 0 0,0 0 0,0 0-1,17 38 1,-17-38-2,0 0-1,0 0-3,0 0-3,0 0-9,0 0-11,0 0-10,32 4 1,-32-4-1,0 0 3</inkml:trace>
  <inkml:trace contextRef="#ctx0" brushRef="#br0" timeOffset="300816.0786">24613 16808 64,'0'0'32,"0"0"-4,0 0-1,8 37-4,-8-37-7,-3 40-2,3-40-3,2 48-3,-2-48-3,7 40-1,-7-40-2,0 0 0,10 37-1,-10-37-1,0 0 0,0 0 0,0 0 0,0 0 0,16-46 0,-16 46-1,10-35 1,-10 35-1,0 0 1,23-49-1,-23 49 1,0 0 0,32-20 0,-32 20 0,0 0 0,34 20 0,-34-20 1,0 0-1,27 44 0,-27-44 0,0 0 0,23 42 0,-23-42-1,0 0 0,0 0 1,35 35-1,-35-35 0,0 0 0,40 3 0,-40-3 0,31-10 0,-31 10 1,30-17 0,-30 17 0,0 0 2,37-37 0,-37 37 0,0 0 1,14-49-1,-14 49 0,0 0 1,-13-48-1,13 48-1,0 0-1,0 0-2,-33-39 1,33 39 0,0 0 0,0 0 0,-31 20 1,31-20-1,0 0 0,-14 49 2,14-49 0,1 43-1,-1-43 0,14 40 0,-14-40 0,31 31-1,-31-31 2,44 24-1,-44-24-1,50 13-5,-50-13-15,52 14-17,-52-14-3,41-11 2,-41 11-3</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5-29T17:12:22.316"/>
    </inkml:context>
    <inkml:brush xml:id="br0">
      <inkml:brushProperty name="width" value="0.05292" units="cm"/>
      <inkml:brushProperty name="height" value="0.05292" units="cm"/>
      <inkml:brushProperty name="color" value="#7030A0"/>
    </inkml:brush>
    <inkml:context xml:id="ctx1">
      <inkml:inkSource xml:id="inkSrc1">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1" timeString="2013-05-29T15:53:57.056"/>
    </inkml:context>
  </inkml:definitions>
  <inkml:trace contextRef="#ctx0" brushRef="#br0">10641 5308</inkml:trace>
  <inkml:trace contextRef="#ctx1" brushRef="#br0">4054 5646 6,'0'0'5,"0"0"1,0 0 0,0 0 1,0 0-1,0 0 0,0 0-1,0 0 0,0 0 0,0 0-1,0 0-1,0 0-1,0 0 0,0 0-1,0 0 1,0 0-1,0 0 0,0 0 1,0 0 0,0 0 1,0 0 2,0 0-1,2 15 0,-2-15 0,-1 21-1,1-7 1,0 3-1,0 4 1,1 0-2,-1 4 0,1 1 0,-1 0 0,1-1 0,0 1 1,1-3-1,0 1 0,0-4-1,-1-3 1,1-1-1,0-2 0,-1-2-1,1-1 0,-2-11-2,2 16-6,1-4-11,-3-12-6,4 14 1,-4-14-1</inkml:trace>
  <inkml:trace contextRef="#ctx1" brushRef="#br0" timeOffset="1173">6721 5578 6,'-4'-10'6,"4"10"0,-2-11 2,2 11 0,4-12 2,-4 12-1,9-14 1,0 8-2,-9 6-1,19-12 0,-8 9-3,4 1-1,-1 2 0,0 4-1,2 1-1,-4 2-1,1 1 1,-2 2-1,-4 1 0,-1 4 0,-3-1 1,-3 2 0,-3 2 0,-2-1 0,-2 2-1,-2 0 1,-2-2-1,0-3 1,0-1-2,0-4 2,0-2-1,11-7 2,-15 9 0,15-9 0,-10 3 1,10-3 0,0 0 0,0 0 0,0 0 0,0 0 0,0 0-1,0 0 0,0 0-1,0 0 0,0 0 0,11-5 0,-2 4-1,-1 2 0,5 2 0,2 1 0,2 2 0,0 2 0,0 2 0,3 1 1,-3 1-1,2 1 0,-4 0 0,0 0 0,-2-2 0,0 1 0,-2-3-1,-11-9-1,15 17-3,-15-17-9,15 14-7,-15-14-6,9-5 2,-8-10 0</inkml:trace>
  <inkml:trace contextRef="#ctx1" brushRef="#br0" timeOffset="2271">8202 5577 9,'0'0'14,"0"0"0,18-8-9,-9 2 0,5 4 2,1-4 0,1 5 0,1-3 0,1 4-1,-1 0 1,-1 3-3,-1 0-2,-1 7 0,-1-2 0,-1 3-1,-5 0 1,1 4-1,-2 1 1,-2 2-1,-2-2 0,-3-1 0,-2 2-2,-1-4 2,-1 1-2,5-14 2,-11 16-2,11-16 1,-9 9 1,9-9-1,0 0 0,0 0 1,0 0-1,0 0 1,0 0 0,0 0-1,0 0 1,16-2 0,-4 0-1,3-1 1,3 2-1,3 0 0,0 1 0,-1 2 0,1 3 0,-2 1 0,-2 1 0,-2 2 0,-3 2 0,-1 2 0,-5-1 0,-3 5 0,-4 0 1,-5 2 1,-4 2 1,-5-1 1,-2 1 0,-7-3 0,0 2 1,-4-5-1,0 2 0,-2-4 0,0-4-1,1-2-1,3 0-1,0-5 1,3-1-1,4-3-1,2 0-1,6-3-2,2-2-5,9 7-9,0-15-8,7 0-4,12 7 2,3-12-1</inkml:trace>
  <inkml:trace contextRef="#ctx1" brushRef="#br0" timeOffset="3106">9997 5719 22,'-13'3'17,"6"11"0,-9-3-7,-1 5-7,-2 3 0,-3 5 3,-1 1 2,1 1-1,0 0 1,2-1-2,3-4 1,3-4-1,3-2-1,2-5-1,9-10 0,-6 12 1,6-12 0,0 0 0,17 16 0,-3-14-1,4 3 0,6-3-2,6 1 1,2-3-2,2 0 0,1-1-1,-1-1 0,-2 1-1,-4-2-1,-4 2-1,-3-2-1,-5 3-2,-3-4-2,-2 3-2,-11 1-5,9-10-6,-9 10-5,1-14 0,-1 14 1</inkml:trace>
  <inkml:trace contextRef="#ctx1" brushRef="#br0" timeOffset="3438">9865 5776 40,'0'0'23,"0"18"2,0-18-4,4 27-13,3-2-1,0 4 1,4 7 0,-1 3-1,4 4-1,-1-4-1,1 4 0,-1-7-2,0-4-1,-2-4 0,-1-4-1,-1-6-2,-3-5-1,2-1-5,-8-12-5,10 2-11,3-3-6,-7-15-1,10 4-1</inkml:trace>
  <inkml:trace contextRef="#ctx1" brushRef="#br0" timeOffset="4045">11651 5678 23,'-16'7'19,"16"-7"0,0 0 0,0 0-12,0 0 0,0 0 0,5 12 1,5-8 1,4 1-2,3-1 2,3 1-4,2 0 0,2-2-3,1 0-2,-2-1-1,1-1-2,-5-1-4,-1-1-6,-2 1-8,-16 0-7,21-9 2,-19-3 1</inkml:trace>
  <inkml:trace contextRef="#ctx1" brushRef="#br0" timeOffset="4506">11644 5751 52,'-13'18'24,"7"12"2,-5-10-1,3 6-20,0 0-4,3 4-1,0-5 1,2-3 1,2-4 1,2-6 0,-1-12 0,14 11 0,-1-8 1,0-6-1,6 1-1,2 0 0,4-1-1,4 3-1,0 3 1,3 4-1,-2 2 0,-2 4 0,-3 3 1,-3 3-1,-5 3 1,-6 0 1,-5 3 0,-14-3 2,-6 1 0,-9 2 0,-9-1 1,-9-2-2,-5-2 0,-5-1-5,-4-7-10,0-8-20,8-4 2,1-22-3,12-8-1</inkml:trace>
  <inkml:trace contextRef="#ctx1" brushRef="#br0" timeOffset="11055">15421 4177 3,'-5'-14'8,"5"14"1,-2-11 1,2 11 0,0 0 1,0 0-2,0 0 0,0 0-2,-1-10-1,1 10-1,0 0-1,0 0 0,0 0 0,0 0-1,0 0 1,4 14 0,-4-14 0,6 15 0,-6-15 0,6 22-1,-3-6 1,0 4 0,0 5 0,-1 0-1,-1 3 0,0 1 0,-2 1 0,1-1 0,0-1-1,0-4-1,-1 0 1,1-3 0,0-3 0,-1 0-1,2-2 1,-3-2 0,2-1-1,0-13 0,0 19 1,0-19-1,0 11-1,0-11 1,0 0-1,0 0 1,0 0-1,0 0 1,-1 11-1,1-11 1,0 0-1,0 0 1,0 0-1,0 0 1,0 0-1,0 0 1,0 0-1,0 0 0,0 0 1,0 0-1,0 0 1,0 0-1,0 0 0,0 0 1,0 0-1,0 0 0,0 0 1,0 0-1,0 0 0,0 0 0,0 0 0,0 0 1,0 0-1,0 0 0,0 0 0,0 0 0,0 0 0,0 0 0,0 0-1,0 0-1,0 0-3,0 0-11,0 0-15,0 0 0,0 0-1,5-27 1</inkml:trace>
  <inkml:trace contextRef="#ctx1" brushRef="#br0" timeOffset="12296">15271 4357 7,'0'0'7,"0"0"1,-5-10 1,5 10-1,0 0 1,0 0 1,-3-13-1,3 13 0,3-10 1,-3 10-2,5-12 0,-5 12-1,11-12-1,-11 12-1,17-10-1,-5 6-1,0 2 0,2 1-1,1 1 0,0 2 0,2 5-1,-2 1 0,0 5 0,-1 2 0,-1 6 0,0 3 0,-1 5-1,0 1 0,-1 3 0,-1 0 0,-2 2 1,-2-2-1,-2-1 1,-3-2-1,-4-1 1,-4-3 0,-2-1 0,-7-3 2,-2-2-1,-5-4 1,-1 0 0,-2-3-1,1-1 1,-1-5 0,3 0-1,0-4 1,7 1-1,-1-3 0,6-1 0,2-3 0,9 3 1,-10-12-1,10 12 0,0-20 0,4 8-1,1-2 0,3 0 0,1-1-1,4 2 1,2 3-1,0 3 0,4 2 1,-1 5-1,2 2 1,1 4-1,-1 4 0,0 0 0,-1 1 1,0-1-1,-4-1 0,1 1 0,-4-3 0,1-2-2,-2-3 0,-1-3-3,1 0-5,-2-6-7,1-4-8,0 2-7,-3-9 0,4 2 1</inkml:trace>
  <inkml:trace contextRef="#ctx1" brushRef="#br0" timeOffset="12725">15786 4583 44,'7'10'25,"-7"-10"2,14 3-6,-3-2-11,2-1 0,5 1 0,1-2-2,3 2-2,-2-3-2,1 3 1,0-2-2,-1 1-1,-1-2-1,-4 2-1,0-1-2,-2-2-6,2-1-6,0 1-10,-5-9-6,7 4-1,-5-10 1</inkml:trace>
  <inkml:trace contextRef="#ctx1" brushRef="#br0" timeOffset="14853">16845 4426 4,'0'0'7,"11"-9"-9,-11 9-4,0 0 6,0 0 2,0 0 3,2-11 1,-2 11 2,0 0 1,0 0 2,0 0-2,0 0 1,0 0-2,0 0-1,0 0 0,0 0-1,0 0-1,0 0-1,0 0-1,0 0 0,0 0-1,0 0 1,0 0 0,0 0 0,0 0-1,0 0 2,0 0-1,0 0 1,0 0 0,0 0-1,0 0 0,0 0 0,0 0 0,0 0-1,0 0 0,0 0 0,0 0 0,0 0-1,0 0 1,0 0-1,0 0 1,0 0-1,0 0 0,0 0 0,0 0 0,0 0 0,0 0 0,0 0 0,0 0-1,0 0 0,0 0 1,0 0-1,0 0 0,0 0 0,0 0 2,0 0-2,0 0 0,0 0 1,0 0-1,0 0 1,0 0-1,0 0 0,0 0 1,0 0-1,0 0 0,0 0 0,0 0 1,0 0-1,0 0 0,0 0 0,0 0 0,0 0 1,0 0-1,0 0 0,0 0 0,0 0 0,0 0 0,0 0 0,0 0 0,0 0 0,0 0 0,0 0 0,0 0 0,0 0 0,-3 18 1,4-5-1,1 6 1,1 4 0,2 5 1,0 3-1,0 3 1,0 0-1,0-1 1,-2-5-1,0-3 1,-3-6-1,0-5 1,0-3-1,0-11 1,0 0 0,0 0-1,0 0 1,0 0 0,-8-24 0,8 6-1,-1-6 1,1-4-2,1-2 1,2-3-1,1 3 0,1 1 0,0 4-1,1 4 1,-1 5 0,0 4-1,-5 12 0,10-5 1,-1 13-1,1 3 0,1 7 1,1 4-1,4 2 1,-1 3 0,1 2 0,-1-2 0,-3-2 1,1-4-1,-4-5 0,-1-4 1,-8-12 0,12 14 0,-12-14 0,10-4 0,-10 4 1,7-16-1,-3 2 0,1-2-1,1-4 1,1-4-1,0 0 0,0-1 0,-1 3 0,1 2 0,0 3 0,-2 4-1,-5 13 1,10-9-1,-10 9 1,11 16-1,-5 2 1,1 4-1,1 3 1,0 5 0,2 2 0,0 0 0,-1-4 0,-1-4 0,0-4-1,-2-7-1,0-1-2,-6-12-1,10 3-3,-10-3-2,10-17-3,-7 1 0,5 4 0,-3-6 1,4 3 1,-3 0 2,2 4 4,-8 11 2,15-10 4,-5 10 2,-1 2 2,4 3 2,0-1 1,3 3 1,0-3 0,3 1 0,0-4-1,0-1 0,-3-4 0,-1 2-2,-2-6-1,-2 0-2,-6-6 0,0 0-1,-6-4-1,-2 1 0,-3-1 0,-1 1-1,-3 0 0,-1 4 0,0 4 0,-1 3 0,-1 6-1,0 6 1,0 6 0,1 5 0,1 3 0,1 6 0,2 2 1,3 2 0,5 0 0,5 1 0,4-4 0,7-2 1,3-2-1,5-5 1,2-4-1,2-4 0,1-7-1,1-5 1,0-6-1,-2-8-1,-1-5 1,-4-4-1,-1-8 0,-3-6 0,-3-3 0,-3-2 0,-3-1 1,-3-1 0,-4 4-1,-2 2 1,-1 8 0,-2 2 0,0 11 0,0 2 1,2 17-2,-4-15 1,4 15 0,-2 11-1,1 5 2,2 11-2,-1 7 1,1 8 0,1 7 0,1 8 0,1-1 1,1-1-1,3-4 0,1-5 0,0-9-1,0-8-1,3-5-2,-3-14-3,3-4-3,-3-12-6,2-7-4,-3-10-4,0-10-4,1-4-3,-5-15 2,6 3 3</inkml:trace>
  <inkml:trace contextRef="#ctx1" brushRef="#br0" timeOffset="15342">17906 4258 13,'1'-15'18,"-5"-1"2,4 16-1,0 0-4,0 22-3,1 4 0,0 7-2,2 12 1,-1 6-1,2 10 0,-1 0-3,4 2 0,-3-6-1,3-4-2,-2-8 0,1-8-1,-1-9-1,-1-7 0,-1-7 0,-3-14-1,3 14 2,-3-14-1,0 0 1,0 0 0,-4-22-1,3 6 1,-1-8-1,1-2 0,1-4-1,0 0 0,2 1-1,0 2 0,2 6 1,-1 3-1,1 8 0,-4 10-1,0 0 1,14-1 0,-6 11 0,1 5 0,4 3-1,1 2 1,1 0 0,3-1 0,-2 0 0,0-4-1,-2-4-2,-3-7-2,1 0-2,-12-4-4,13-14-6,-13-1-3,-1-4-5,-4-1-3,-7-8-4,-1 5 3,-9-6 2</inkml:trace>
  <inkml:trace contextRef="#ctx1" brushRef="#br0" timeOffset="16214">17900 4535 14,'-17'9'20,"-4"-6"0,12 7-1,9-10 0,-7 16-4,16-6-2,4-6-3,9 3-1,3-3 0,6-1-2,2-5-2,4 1 0,-1-1 0,0-1-2,-2 1 0,-3 2-1,-4 1 0,-1 5-1,-6 2 0,-1 5 0,-5 4 0,-2 3 0,-2 1 0,-2 3 0,0-5 0,-1 0 0,-2-4 0,-1-3 0,-4-12 1,0 0-1,10 5 0,-10-5 0,9-19-1,-4 4 1,0-3 0,1 1-1,0-2 0,0 3-1,-2 2 0,-4 14 1,10-8-1,-10 8 1,16 29-1,-3-1 1,4 9 0,2 9-1,3 9 2,2 6-1,-1 1 1,-1-1-1,-5-3 1,-3-3 0,-8-7 0,-6-6 1,-8-10-2,-6-9 1,-9-11 0,-2-5 0,-6-12 1,2-6-1,0-8 0,3-7 0,3-7 0,9-3 0,8-2 0,7-6 0,9 1-1,5 0 0,8 1 0,5 1 0,4 0-1,3 0 1,3 1 0,2 0-1,-3-2 1,-2-3-1,-1 0 1,-4-2 0,-4-1 0,-4 3 0,-7-1 0,-5 2-1,-5 4 1,-4 6-1,-5 5 1,-4 6-1,-3 3 1,0 6-1,-3 7 0,-3 7 1,0 9 0,-2 10 0,-1 10 0,2 11 1,3 9-1,2 8 0,6 5 1,5 2-1,7-2 0,8-2 0,6-4-1,3-10-2,5 0-2,0-10-3,4 0-8,-5-2-16,-3-7-1,-1 1-2,-10-8 3</inkml:trace>
  <inkml:trace contextRef="#ctx1" brushRef="#br0" timeOffset="17297">15216 5675 38,'8'-16'24,"3"9"2,-5-9 1,5-2-17,6 2-1,2-3 1,7 4 0,-1-1 0,5 5-3,-1-1-2,2 9-2,-1 2-1,-1 5 0,-4 10-2,-1 6 2,-4 8-1,-3 8-1,-3 11 0,-3 6 0,-5 4 1,-3 1-1,-4-3 0,-3-5 0,-5-7 0,-3-6 1,-4-13 0,-4-7 0,-2-12 0,-1-6 0,-2-6 0,0-7 0,0-6 0,-1-3 0,4-3 0,3-2 0,3 1 0,4 3 0,3 2 0,4 3 0,3 5 0,2 14 0,16-14 0,1 16-1,5 5 1,7 6-1,6 4 1,4 4-1,4 3 0,3 2 0,-1-1 0,-2-1-2,-1-3-2,-5-8-3,2-2-9,-6-6-13,-3-11-4,3-1-2,-4-12 2</inkml:trace>
  <inkml:trace contextRef="#ctx1" brushRef="#br0" timeOffset="17725">16178 5856 31,'0'0'26,"0"0"-1,0 0-2,14 11-4,2-7-5,3 0-3,8 3-3,4-2-2,5 0-4,0 0-1,3-1-3,0 0-2,-3-3-4,2 1-6,-2-2-6,-4-10-9,5 8 0,-7-11 1,8 6 2</inkml:trace>
  <inkml:trace contextRef="#ctx1" brushRef="#br0" timeOffset="18981">17146 5770 54,'13'24'26,"-8"-4"1,7 13-1,-7 0-19,3 5-5,1 5 1,-1-2 0,-1 0 2,-4-7-1,1-3 1,-3-8-1,2-5 3,-3-18-3,0 0 0,0 0-1,-9-22 0,4-2-1,-1-3-1,-1-8 0,1-5 0,0 0-1,2 2 0,2 4 0,2 4 0,3 4 0,2 6 0,2 6 0,3 8 0,1 7-1,4 6 1,3 9 0,3 5 0,0 3 0,3 6 0,-1 4 0,0 1 0,0 0 1,-3-2-1,-3-5 0,-4-5 1,-1-4-1,-3-5 1,-9-14 0,10 14 0,-10-14-1,0 0 1,3-17 0,-4 0-1,0-5 1,0-4-1,1-4 1,1-4-1,1 3 0,0 3 0,1 3 1,2 8-1,2 6 0,-7 11 0,16 4 0,-6 10 0,1 7 0,2 5 0,3 4 0,1 1 1,3 1-1,3-4 1,3-3 0,2-5 0,1-7 0,2-5 0,2-9-1,0-6 0,-2-7 1,-2-7-2,-3-6 1,-3-4 0,-3-6-1,-4-2 1,-5-2-1,-4 1 0,-5 4 1,-4 3-1,-3 8 0,-6 5 1,-2 7-1,-4 10 1,-1 7 0,-2 9 0,2 9 0,-1 6 1,3 8-1,3 5 1,2 1 0,5 3 0,4-3 0,6-4 0,5-4 0,7-4 0,4-7 0,5-6-1,6-6 1,2-4-1,5-7 1,0-5-1,1-7 0,-1-4 0,-1-6 0,-2-9-1,-3-2 1,-3-8 0,-6-4 0,-6-3-1,-2-1 1,-4 2 1,-6 2-2,-4 2 2,-4 6-1,-1 5 0,-2 9 0,-2 4 0,8 19 0,-16-9 0,5 16 1,2 13-2,-2 9 2,1 12-1,2 9 1,0 8-1,2 4 1,4 1-2,4 0 1,3-4 0,3-7 0,3-9 0,0-7-2,2-11 1,4-10-3,-4-14-3,6-5-3,-6-16-5,4-7-5,-4-12-3,2-11-2,-2-7-2,-3-7 3,1 1 2,-6-4 3</inkml:trace>
  <inkml:trace contextRef="#ctx1" brushRef="#br0" timeOffset="19380">18401 5602 31,'-1'-11'17,"1"11"1,4 18 3,-2 5-4,-1 9-3,-3 7 0,3 10 0,-1 3-3,3 8-3,-3-2 1,3 0-3,-1-7-1,3-4-1,-1-13-1,1-4 0,-3-12-1,3-4 0,-5-14 1,0 0-2,0 0 1,5-19-1,-5-2 0,0-5 0,0-3 0,1-1 0,1 1-1,-1 4 0,1 5 1,3 7-1,-5 13 0,10 4 0,-3 11 0,2 5 1,2 3-2,1 2 1,3 2 0,0-3-2,1-4 0,-3-6-3,1-2-2,-5-13-5,1-3-8,-6-9-5,-5-5-3,-4-5-6,-8-8 3,-1 0 1</inkml:trace>
  <inkml:trace contextRef="#ctx1" brushRef="#br0" timeOffset="20237">18224 5863 13,'-34'3'23,"16"11"1,1-9 2,17-5-11,3 18-2,14-12-1,7 0-3,8-6-2,7 4-1,6-1-1,2-1-1,0 0 1,1 4 0,-2 1 1,0 5-3,-4 1 0,0 4 0,-7 1 0,-2 4 0,-5-2 0,-3 1-1,-5-4 1,-2-2-1,-4-5-1,-1-6 0,-2-5-1,-1-7 1,-1-6-1,-1-5 0,-1-4 0,0-3-1,-2 1 1,0 0 0,-1 5 0,-1 3-1,-3 17 1,4-11-1,-2 24 1,0 8 0,1 11 0,-1 6 1,0 9-1,2 7 3,0 0 0,2 4-1,1-6 0,-1-2 0,2-6 0,-2-4 0,-2-6 0,-4-5-2,-4-4 0,-5-6 1,-7-4 0,-4-6-1,-6-2 1,0-3 0,-3-4 0,2-2 0,2-3 0,5-4 0,5-5 0,8-4 0,10-7 0,8-5 1,7-7-3,7-7 2,5-5-2,7-4 0,3-2 0,1-1 0,1 2 0,-3 3-1,-2 3 1,-2 5 0,-5 4 1,-5 4-1,-5 4 1,-5 3-1,-6 1 1,-4 1 0,-4 3-1,-4-1 2,-2 5-2,-2 1 2,-3 4-1,-2 5 1,0 5-1,-2 10 0,0 9 0,1 13 0,0 13 1,2 12-2,4 8 2,4 7-1,6 6 0,6-2 1,6-3-1,4-10-4,7-7-3,-3-17-10,4-10-19,0-6 0,-4-16 1,-3-6-2</inkml:trace>
  <inkml:trace contextRef="#ctx1" brushRef="#br0" timeOffset="22232">15600 7601 108,'-1'53'32,"5"10"1,-5 0-8,0-2-24,2-1 0,0-5 0,0-8 0,-3-12 1,0-9 0,-2-14 0,4-12 0,-12-9 0,3-13 0,-1-11 0,-1-6 0,-2-12-1,0-4 0,-1-5 0,1-2-1,2-1 0,3 3 0,2 2 0,3 7-1,3 3 1,5 6 0,3 7 0,4 6-1,4 9 2,5 7-1,3 8 0,2 9 0,4 6 0,1 9 0,0 7 0,-1 5 0,-4 5 1,-4 4 0,-5-2-1,-6 1 2,-9-5-1,-4-4 0,-7-5 0,-5-7-1,-2-6-1,-4-10-2,1-5-2,-3-11-3,6-2-4,-3-9-5,7 0-5,0-1-3,4 0-3,6 7-5,-1-3 4,3 22 2</inkml:trace>
  <inkml:trace contextRef="#ctx1" brushRef="#br0" timeOffset="23751">15759 7537 26,'28'21'25,"-7"-8"3,9 4 0,-4-4-5,6-5-5,2-1-3,1-7-3,2-2-5,-2-6-2,-1-5-2,-5-4-1,-3-2-1,-7-2-1,-4 0 0,-6 0 1,-5 1-1,-3 1 1,-4 5-1,-3 4 0,6 10 1,-20-8 0,8 11 0,-4 4 1,0 7 0,-2 5 0,3 8 2,-2 1 0,4 4 0,3 2-1,5 3 0,5-5 0,6 1 0,4-9-2,8-3 0,2-8-1,5-6 0,3-7-2,1-7 1,0-4 0,1-7-1,0-2 0,-3-2 0,-1 0 1,-2 1 0,-1 2 0,-5 4 0,1 4 1,-4 7 0,0 5 0,-2 6 0,-1 6 1,-1 4 0,0 3 0,0 1 1,-1 0-1,2-1 0,0-6 0,2-6 0,0-5-1,1-9 0,-1-5-1,-2-5 1,1-4 0,-1-2-1,-4-1 1,-1 1 0,-1 6-1,-2 2 1,-4 14 0,0 0 0,14 2 0,-9 15 1,1 5-1,3 7 1,1 6-1,3 3 1,5 0-1,2-3 1,2-2-1,0-9 0,3-5-1,1-9-1,0-7 0,-2-13-2,0-6-1,-4-11 0,1-4-1,-4-8-1,2-3 1,-5-11-1,1-1 2,-7-3 0,2-3 1,-5-1 1,0 2 2,-4 1 2,-1 4 1,-1 12 0,-2 8 2,2 9 0,-4 10 0,5 15 1,-11 15 0,7 17 0,-4 9 0,3 16 1,-4 5 0,5 11 0,-3 3-1,6 1 0,1-5-2,4-5 0,2-11-2,2-11 0,1-10-3,-2-12-1,3-7-1,-10-16-2,13-3-2,-13-18-2,1-1-1,-8-11 0,1-2 0,-7-6-3,-1 4 2,-4-4 1,-2 9 3,-1 3 2,-2 8 4,3 4 2,-1 7 3,6 4 4,0 6 3,5 7 2,10-7 0,-4 18 0,4-18-1,19 19-3,1-14-1,10 5-1,5-9-1,8 0-2,4-3-1,3-2 0,-1 0-1,0-2-1,-3 1 1,-5 0-1,-7 2 0,-8 2 0,-6 0 0,-4 2 0,-7 2 1,-9-3-1,3 17 0,-11-5 1,-3 4 0,-2 5 1,-1 1 0,-1 2-1,2 0 1,0-3-1,3-3 0,4-2 0,6-16 0,1 14 0,-1-14-1,18-9 0,-4-1 0,2-3 0,3-1 0,1-2 0,0 3 0,1 1-1,0 8 1,-2 2 0,-1 9 0,1 7 0,-2 7 0,2 6 1,-2 2-1,2 3 0,-2-2-1,-1-4 1,1-4-3,-1-10-1,3-8-5,-5-18-6,3-4-8,-3-13-6,0-6-1,-2-4-2,-3-8-2,3 1 3</inkml:trace>
  <inkml:trace contextRef="#ctx1" brushRef="#br0" timeOffset="24405">17739 7525 42,'0'25'30,"6"10"3,-3-2 1,3 3-7,1 2-9,-2-8-6,4-1-3,-3-9-2,3-6-4,-9-14-1,16-2-2,-8-10 0,-2-6-1,0-5 1,-1-3 0,1-1-1,-1 2 1,2 2 0,-1 7 0,0 4 0,4 8 1,0 7-1,2 9 1,1 5 0,2 7 1,-3 3-1,6 3 1,-2 0-1,1-3 0,-1-5-1,-1-5-1,0-6-1,-3-7-1,1-4 0,-3-7-1,-1-3 1,-3-1-1,3-1 2,-1 2-1,0 0 2,2 3-1,2 3 2,1 2 0,4 1 0,3 1 1,2 0 0,3-1 0,2-1 1,2-3 0,-1-4 0,-2-2-1,-2-5 0,-3-3 0,-7-5 0,-4-4-1,-9-3 1,-5 1-2,-7 0 1,-7 3 0,-6 5 1,-3 6 0,-3 9 1,0 16 0,0 8 1,5 12 2,2 7-1,12 10 1,9 3-1,15 4 0,15 0-1,14-3 0,16-5-3,13-10-2,17-6-12,8-16-23,2-20-1,4-12 0,-2-22-1</inkml:trace>
  <inkml:trace contextRef="#ctx1" brushRef="#br0" timeOffset="31087">5246 11415 54,'0'0'24,"-5"10"1,5-10-2,0 0-11,0 0-8,-7-10-1,7 10 1,0 0 1,0 0 2,2-12-1,-2 12 2,0 0-2,12-13 0,-12 13-2,16-10 0,-2 5-2,4 3 0,2 1 0,4 3-1,2 5 1,2 5-1,0 7 0,0 8-2,-2 6 1,-4 8 0,-3 7 0,-6 3 0,-8 6 1,-6 3 0,-8-3 1,-4-2 1,-7-4 0,-3-2 0,-7-9 0,-1-3 0,-1-10 0,1-6-1,0-6-1,0-4 1,2-6-1,2-5 0,6-4-1,5-1-1,2-3 1,4 0 0,10 8-1,-2-18 1,2 18-1,21-15 1,-4 12 0,6 0 0,5 5 0,4 1 0,1 4 1,2 4 0,0 0-1,0 2 1,-3 0 0,-1 0 0,-4-1 0,-3-2 0,-3-3-1,-3 0 1,-4-3-1,-2-1 1,-2-2-1,-10-1 1,10 1-1,-10-1-1,0 0-1,0 0-2,0 0-6,0 0-11,0 0-14,9 4-1,-9-4 1,0 0-1</inkml:trace>
  <inkml:trace contextRef="#ctx1" brushRef="#br0" timeOffset="31537">5999 12038 33,'0'0'22,"0"0"-2,0 0 0,0 0-4,0 0-3,0 0-3,0 0-1,0 0 0,0 0 0,0 0 0,0 23 0,-6-5-1,1 9-1,-4 2 0,1 10 0,-6 3 0,0 7-2,-3-3 0,2 4-2,0-5 0,1-7-3,2-3-2,0-14-7,12-21-22,-11 11-6,7-29 2,4-7-2</inkml:trace>
  <inkml:trace contextRef="#ctx1" brushRef="#br0" timeOffset="32619">6242 11660 56,'0'0'24,"0"0"1,1-15-2,4 1-18,1-3-3,3 1 0,3-3 2,5 2 0,1-3 1,4 3 0,6 1 0,3 7-1,0 3 0,2 7-1,-1 8-2,-1 6 0,-3 8-1,-4 10 0,-8 6 1,-5 5 1,-7 2 0,-6 3 1,-7 0 0,-4-1 1,-8-3 0,-3-2 0,-5-9 0,0-2-1,-2-6 0,1-6-1,0-7-1,2-5 0,2-5 0,3-4 0,6-2-1,1-2 0,4 0 0,4-1 0,8 6 1,0 0-1,7-10 0,5 10 1,5 2 0,4 4 0,4 1 0,6 4 0,0 0 0,2 2 0,0 2 0,-1-2-1,0 1 0,-2 0 0,-3-4 0,-3-1 0,-4-1 0,-2-2-1,-5-4 1,-1-2-1,-2-1-1,-10 1-2,13-8-4,-13 8-6,7-20-15,-7 20-4,9-26-1,-3 15 0</inkml:trace>
  <inkml:trace contextRef="#ctx1" brushRef="#br0" timeOffset="33056">6935 11833 8,'0'0'7,"0"0"0,0 0 3,0 0 3,0 0 3,0 0 1,0 0 3,0 0-2,0 0-1,0 0-3,0 0-2,9 2 0,-9-2-2,24 2-1,-8-4-1,10 6 0,2-4-1,8 2-2,1-3-2,4 2 0,-4-2-2,1 1-2,-3 0-2,-7-5-8,-5-2-23,-4-2-3,-9-10 2,-4-2-1</inkml:trace>
  <inkml:trace contextRef="#ctx1" brushRef="#br0" timeOffset="34627">7881 11112 38,'0'0'23,"4"-16"2,-4 16-4,0 0-10,0 0-3,0 0 1,8 11-1,-3 13 0,-1 8-1,2 14 1,1 12-1,3 15 0,-1 9 0,2 11-1,-1-1-1,3 2-1,-5-8 1,4-3-1,-2-15 0,1-8 0,-4-12-2,1-9-1,-3-11 0,0-7 0,-1-7-1,-4-14 0,3 15 1,-3-15-1,0 0 2,4-10 0,-4-4-1,2 0 0,1-7 0,1-2-1,-2-6 0,0-1 0,-1-3-1,-2-2-1,-3 1 1,-3-1 0,-2 1 0,-4 2 0,-3 1 1,-2 5-1,-3 4 1,-3 6-1,-2 6 1,-3 6 0,-3 9 0,-2 6 0,-2 7 0,0 7 0,1 4 0,3 5 0,2 3 0,6 3 1,7 0 0,7 0 1,8-1-2,9-1 2,9-5-1,10-4-1,10-7 1,6-5-1,6-7 0,4-8-2,0-3 1,0-9-1,-3-2-3,-7-8-2,-1 3-4,-9-8-4,1 3-12,-6 3-8,-4-5 1,-2 4 0,-8-7 3</inkml:trace>
  <inkml:trace contextRef="#ctx1" brushRef="#br0" timeOffset="34982">8348 11740 69,'0'0'28,"0"13"0,0-13 2,-7 14-20,7 4-1,-3 1-1,5 10 0,-5 0 1,5 7-1,-2-2 0,4 2-2,0-1-2,3-2-2,2-5-2,-4-7-2,4-4-4,-9-17-2,15 18-6,-15-18-6,0 0-10,10-16-5,-11-1 1,2 2 1</inkml:trace>
  <inkml:trace contextRef="#ctx1" brushRef="#br0" timeOffset="35267">8248 11362 103,'-7'-11'33,"7"11"-1,0 0 0,0 0-27,-4-14-5,4 14-1,10-19 0,-1 8-3,-1-6-7,4-5-19,4 8-3,-4-6 1,6 9-1</inkml:trace>
  <inkml:trace contextRef="#ctx1" brushRef="#br0" timeOffset="36507">8638 11759 59,'0'0'26,"0"0"-1,8 19 1,-1-9-18,-1 6-5,4 7 1,0 5 0,0 7 2,1-1 0,1 4 1,-3-3-1,0-2 0,-3-9-2,0-4-1,-2-8 0,-4-12-1,0 0-2,0 0 0,-2-21 0,-2 1-1,-1-6 1,0-4-1,0-4 0,1-2-1,1 1 2,1 2 0,4 4-1,1 4 1,3 6 0,3 6 0,4 10 1,2 6-1,4 8 0,1 5 1,0 7-1,0 4 1,2 1 0,-3 2 0,-2-3 0,-1-2 0,-4-4 0,-2-5 0,-2-4 0,-8-12-1,10 11 1,-10-11 0,0 0 0,0 0 0,-1-17 0,-2 3-1,1-5 1,0-3-1,0-2 0,2 1 0,1 1 0,3 5 0,3 3 0,2 6 0,2 10 0,2 7 0,2 9 0,0 2 1,1 5-1,1 1 1,0 2-1,0-2 1,4-5 0,0-5 0,2-7-1,3-5 1,2-8-1,2-4 0,2-6 0,-1-5 0,-2-3 0,-1-3-1,-4-5 0,-5 0 0,-3 0 1,-6-3-1,-4 2 0,-6 1 0,-3 5 1,-6 4-1,0 4 1,-3 7 0,-3 4 0,-3 8 0,1 8 1,0 6 0,1 6 0,3 6 1,2 5-1,5 3 1,4 1-1,8 2 1,4-4-1,8-2 0,4-4 0,5-6-1,5-7 0,1-5-1,3-6-1,-2-10-3,1-2-4,-6-13-5,2-2-10,-7-6-8,-5-13-3,-1-1 1,-8-12 1</inkml:trace>
  <inkml:trace contextRef="#ctx1" brushRef="#br0" timeOffset="36778">9607 11257 62,'-13'1'31,"11"18"-1,-4 3 1,8 11-10,1 17-13,0 9-2,5 13 0,-2 7 0,4 8-1,-1-3-1,3-3 0,-2-9-3,-1-12-1,3-10-4,-4-16-1,3-10-5,-2-21-8,3-11-9,0-10-8,-4-18 2,3-3 0,-8-20 3</inkml:trace>
  <inkml:trace contextRef="#ctx1" brushRef="#br0" timeOffset="37258">9757 11346 28,'5'-32'27,"-7"1"1,6 17 1,-4 14-5,0 0-6,10 28-2,-5 5-5,5 12-3,-3 8-1,5 13 0,-1 7-2,1 5-2,-2-5 0,2 0-1,-1-11 0,0-5 0,-1-11 0,-1-9-1,-3-13 0,1-5 0,-2-9 0,-5-10-1,0 0 1,0 0-1,4-24 0,-5 0 0,0-7-1,1-6 1,0-5 0,0 1-1,3 2 1,1 5 0,1 7 0,3 10 0,0 12 0,5 11 1,3 12 0,2 9 0,0 5 0,4 7 1,0 2-1,2 1 0,-1-4 1,0-3-1,-1-7 0,-3-7-1,0-8-2,-5-8-1,3-6-3,-10-15-5,2-1-9,-10-11-14,-5-11-2,-2-2 0,-8-9 0</inkml:trace>
  <inkml:trace contextRef="#ctx1" brushRef="#br0" timeOffset="38327">9544 11572 107,'-11'9'34,"11"-9"1,0 11-2,0-11-27,22 1-6,1 1-2,4-2 2,5 1 0,4-1 0,3-1 0,2-1 0,2 1-2,0 0 0,0 2-1,-3-1 0,1 3 0,-4-2 0,0 2 1,-5 1 0,-3 0 1,-5 5 1,-2 1 1,-4 4 1,-3 5 1,-1 5 0,-2 2 1,0 4 0,-4 1-1,2-1 1,-3-2 0,1-3-2,-2-8 0,-1-4 0,-5-13-2,12 5 1,-12-5-1,17-25-1,-7 6 1,1-4 0,2-4-1,0-1 0,0 2 0,-1 2 0,-2 6 0,-3 4 1,-7 14-1,14-1 1,-8 20 0,0 10 0,1 13 0,2 11 1,1 11 0,0 9-1,2 6 1,2 0 0,-1-1 0,2-1 0,-2-3 0,-2-6 0,-3-9 0,-4-5 0,-8-10 0,-9-9-1,-8-9 1,-8-12 0,-6-11 0,-4-6 0,-2-14 0,1-5 0,5-6 1,8-4-1,7-6 0,10 0-1,12-3 1,10-2-1,12 1 0,9-3 0,9-3 0,10-3 0,4-4-1,4-4 1,-1-6 0,-3-3 0,-3-5-1,-6 2 1,-9-1-1,-8-2 0,-9 4 1,-8 5 0,-9 2 0,-7 4 0,-7 3 0,-4 4 0,-6 4 0,-2 7 0,-2 7 0,0 6-1,1 8 1,-2 9 0,3 8-1,-1 10 1,2 16 0,4 12 0,2 11 0,3 10 0,3 8 0,5 9 1,5 5-1,6 0 1,6-4-1,5-5 1,3-9 0,6-7-1,4-10-1,-3-10-1,2-10-2,-9-11-5,4-6-13,-6-9-16,-11-10 1,-3-2 0,-7-7 0</inkml:trace>
  <inkml:trace contextRef="#ctx1" brushRef="#br0" timeOffset="39508">10970 11688 11,'0'0'21,"0"0"2,0 0-4,-5-13-2,5 13-1,3 14-1,0 4 0,5 11-2,-2 6 0,6 15 0,-3 4-1,6 13-1,-3 2-1,5 5-3,-3-6-2,3-3-1,-3-9-1,1-9-1,-5-11-2,1-11-2,-3-12 1,-8-13-1,4-13-1,-9-12-2,0-8 0,-6-10-1,1-4 1,-3-8-1,1-1 1,-4-3 0,2 5 1,0 2 2,2 7 1,-1 4 1,3 6 1,2 7 1,1 4 2,4 8 0,3-1 0,6 3 0,1-1 0,7 2-1,4 0 0,5 2-1,3 1-1,2 7 0,1 6 0,1 8 0,-2 5 1,-2 6 0,-6 6 0,-3 5 0,-7 1 0,-4 2 1,-9-2-1,-5-3 0,-8-1 0,-6-5-1,-5-5-1,-5-8-1,-1-6-2,-4-11-2,4-4-3,-2-14-5,9 2-7,2-7-9,9-4-6,7 4-1,7-5 3,11 11 2</inkml:trace>
  <inkml:trace contextRef="#ctx1" brushRef="#br0" timeOffset="40387">11208 11804 67,'23'19'31,"-6"-8"0,6 1-2,-1-2-12,-2-5-8,5-2-2,-1-5-1,3-2-1,-2-5-1,1 0-2,-3-5 1,0-1-1,-3-4-1,-2 0 0,-2-2-1,-6 1 1,-2 0-1,-4 2-1,-5-1 1,-3 5 0,-3 2 0,-2 4 0,-5 5 0,-3 2 0,0 3 1,-2 5 0,-1 2 0,0 5 0,0 4 0,1 4 1,2 2-1,3 6 1,5 1-1,4 3 1,4 1 0,4 0-1,3-2 0,6-2 1,3-2-2,4-3 1,4-5 0,2-5 0,3-3-1,2-4-1,2-7 1,0-4-2,1-5 0,-4-6-1,1-3-1,-6-6-2,0 1 2,-6-6-2,-1 3 1,-5-5 0,-1 4 2,-5 2-1,-1 2 3,-2 5 0,0 3 1,-3 13 2,2-14-1,-2 14 1,0 0 1,9 17 0,-4 0 0,1 4 1,0 2-2,3 4 1,-1 0 0,3 3 0,-1-6 0,0-1-1,0-7 0,1-2-1,-2-6 1,0-3-1,-9-5-1,14-7 1,-6-5-1,-1-3 0,0-4-1,0-5 1,0-3-1,0-2 1,0 0-1,-2 3 1,-1 4-1,1 4 1,-1 3 0,-4 15 0,11-2 0,-4 15 0,3 6 0,1 6 0,2 3 0,-1 1 0,4 4-1,0-5 0,0-6-2,-2-9-3,4-4-3,-5-14-8,4-3-11,-1-6-6,-4-13-1,4-1 0,-5-11 3</inkml:trace>
  <inkml:trace contextRef="#ctx1" brushRef="#br0" timeOffset="40658">12218 11246 41,'2'-14'26,"-2"14"2,0 0 1,-1 35-8,2 7-9,3 16-3,-2 5 1,5 14-1,-2 4-2,6 4-1,-1-8-1,6-1-1,-1-12 0,2-8-2,0-11-3,-3-12-3,3-8-2,-7-16-5,3-8-13,-3-7-10,-5-15 1,1-3-2,-5-14 3</inkml:trace>
  <inkml:trace contextRef="#ctx1" brushRef="#br0" timeOffset="40950">12065 11612 112,'-1'12'35,"1"-12"0,18 9-5,7-9-25,3 0-5,8-1-1,6-1 1,4-2 0,5-1 1,1 1-2,2-1 0,-2-3-3,2 1-2,-6-5-3,2 5-3,-6-4-5,-1 2-3,-7 1-4,-4 0-3,-1 7-1,-9-5 0,6 12 2</inkml:trace>
  <inkml:trace contextRef="#ctx1" brushRef="#br0" timeOffset="41387">12938 11589 20,'-11'11'25,"-6"-8"0,1 3 0,-9-2-2,-3 2-1,0 6-5,-7-1 0,4 12-4,-6-4-1,7 13-2,-3-1-2,9 8-2,3-3-1,7 3-2,7-5-1,10-3 0,9-5-1,6-6 0,10-10-1,4-6 0,6-8 1,1-6-2,1-7 1,1-5 0,-4-4-1,-2 1 1,-5-1 0,-4 3-1,-6 2 2,-3 6-1,-7 3 1,-10 12-1,11-4 2,-9 17-1,-2 11 1,0 7 0,-1 5-1,3 4 2,0 2-2,4 0 1,2-2-1,2-12-1,3-10-3,1-11-3,5-7-4,-3-15-11,6-6-11,-2-7-8,-1-10 3,-2-2-2</inkml:trace>
  <inkml:trace contextRef="#ctx1" brushRef="#br0" timeOffset="42079">13222 11663 43,'0'0'30,"-6"17"3,2 7 1,4 11-7,5 11-8,-5-2-5,8 6-3,-2-5-2,7 0-1,-4-10-3,6-6 0,-3-9-3,0-9 0,0-11-1,0-6 0,-4-9-1,1-4-1,-2-4 1,-1-3-2,1-1 2,0 2 0,-1 2 1,1 8 0,-7 15 0,18-9 0,-7 19 0,3 10 1,0 7-1,3 5 1,1 3-1,0 2 0,2 0-2,-3-6-1,1-8-1,-4-8-2,3-4 0,-7-11-3,5-1 1,-3-11-2,0 1 3,-2-4-1,2 2 3,-3-1 0,3 3 2,0 4 3,1 1 1,4 3 1,0 2 0,7 1 1,1-2 0,5 1 1,2-6-1,3-1-1,-1-9 0,0 0 0,-2-9-1,-4-4-1,-8-4 1,-5-5-2,-10-1 1,-9-1-1,-10 2 0,-8 6 0,-13 8 1,-7 10-1,-6 11 2,-2 17-1,-2 15 2,5 15 0,5 7 0,9 8 1,12 2-1,15 4 1,16-6-4,16-7 0,16-9 0,13-10 0,16-7 0,7-13-11,18-9-25,1-7-2,2-14-2,0-7 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55:05.838"/>
    </inkml:context>
    <inkml:brush xml:id="br0">
      <inkml:brushProperty name="width" value="0.05292" units="cm"/>
      <inkml:brushProperty name="height" value="0.05292" units="cm"/>
      <inkml:brushProperty name="color" value="#7030A0"/>
    </inkml:brush>
  </inkml:definitions>
  <inkml:trace contextRef="#ctx0" brushRef="#br0">1053 2949 13,'0'0'11,"0"0"0,0 0 0,0 0 0,-8-7-1,8 7-2,0 0-2,0 0 0,0 0-2,0 0 0,4 17 1,-1 1-1,0 3 0,1 8-1,1 5 2,0 8-1,0 2-1,-3 5-1,0-2 0,0-2 0,0-3 0,-2-3 0,-1-8-1,1-5 0,-1-6-3,0-6-7,1-14-15,0 0-3,-2-20 2,5-1 0</inkml:trace>
  <inkml:trace contextRef="#ctx0" brushRef="#br0" timeOffset="1167">2619 3171 22,'0'0'20,"0"0"0,0 0-2,7-16-9,4 10-8,1 0 0,4 2-1,1-1 1,4 3 0,1-1 1,-1 5 0,0 3 0,0 5 0,-2 5 0,-2 6-1,-4 6 1,-4 4 0,-6 6 0,-3 1 0,-5 1 1,-3-1-1,-4-2 1,-2-3 0,-3-4 0,-1-3 0,-1-6-1,0-3 1,2-4-1,0-2 1,1-4-1,0-2 1,3-2-1,2-3 1,11 0 0,-16-6 0,16 6-1,-9-13 1,9 13-1,2-15-2,-2 15 1,9-12-1,-9 12 1,21-6-1,-8 10 0,6 1 0,1 4 0,3 3 1,3 3-1,-2 2 1,0 1 0,0-1 0,-3-2-3,-2-3-3,1 0-6,-2-6-8,-3-12-9,11 1-3,-1-12 3,8 1 0</inkml:trace>
  <inkml:trace contextRef="#ctx0" brushRef="#br0" timeOffset="2033">4156 3138 37,'0'0'22,"-4"-12"0,4 12 0,2-19-14,-2 19-6,12-14-1,-1 8 2,3-2-1,3 1 1,1 0 0,1 4 0,-1 0-1,0 5 0,-3 2 0,-1 2-2,-2 5 1,-3 0-1,-2 4 0,-1 2 0,-2 0 1,-3 3 0,-2 0 0,-3 0 1,-4 2-1,-2-2 1,-3-3-1,-1 2 1,-1-5-1,-1-1 0,3-4 0,1-1 0,3-5 0,9-3-1,-11 4 1,11-4-1,0 0 1,0 0-1,0 0 0,10-3 0,0 3 0,2-1 0,1 4 0,4 1 0,0 5 0,2 3 0,-3 4 0,-1 3 0,-2 1-1,-4 2 1,-1-2 0,-3 1 1,-5-3-1,-5 0 0,-5-4 1,-3 0 0,-5-2 0,-4-2 0,-2-2 0,-3 0 0,0-3 0,1-1 0,2-2 0,0-2 0,4-1 0,3-3-2,5 0-3,1-5-6,11 9-7,-3-18-9,10-1-3,12 4 1,6-12 0</inkml:trace>
  <inkml:trace contextRef="#ctx0" brushRef="#br0" timeOffset="2716">5906 3076 43,'9'-3'23,"-9"3"0,0 0 0,0 0-15,0 0-9,-9 16 0,-2 1 0,-4 4 1,-2 4 0,-2 2 1,-1-1 0,1 1 1,1-2 0,2-3 0,5-6 1,2-2-1,9-14 1,-11 17-1,11-17 2,-1 10 0,1-10 0,13 8-1,-2-4 0,6-1 1,2 2-1,6-2 0,0 1-2,2-1 0,1 0 0,-2-1 0,-2-1-1,-1 0 1,-3 1-1,-3-2-1,-1 1 0,-4-1-2,-2 0-1,-10 0-3,13-4-5,-13 4-6,5-16-5,-5 16-6,-1-26 2,0 12 2</inkml:trace>
  <inkml:trace contextRef="#ctx0" brushRef="#br0" timeOffset="2974">5980 3073 21,'0'0'19,"0"0"-1,0 0-1,-10 4-1,5 6-2,0 8-3,-2 5-1,0 10-1,0 7 0,1 6-1,0 5-3,4 1-1,2-1-3,2-4-1,5-4-6,-1-9-11,0-10-10,7-6-3,-13-18 2,18 1-1</inkml:trace>
  <inkml:trace contextRef="#ctx0" brushRef="#br0" timeOffset="5314">13512 3352 12,'0'0'15,"0"0"0,0 0-11,10-5-1,-10 5 2,0 0 1,0 0 0,6 10 1,-1 6 2,-1 11 0,1 12-1,1 14-1,2 13 0,0 12 1,2 7-3,-4 3-1,1-4-1,-1-7-2,-1-7 1,-1-16-1,-1-12 1,-1-14 0,0-7 2,-2-21 1,-1 15 0,1-15 0,0 0-1,-13-21 2,8 6-2,-2-7-1,2-5-1,1-5 0,3 1-2,1 0 1,4 2 0,3 5-1,4 4 0,3 8 0,2 9 0,3 7-1,2 8 1,1 7-1,2 5 1,1 4 0,-2 4 0,1-2 0,-4-1 0,-3-2 0,-6-4 0,-3-4 0,-7-3 0,-9-4 1,-3-4-1,-8-1 1,-3-3-1,-5-2 1,0-2 0,0-3 0,3-2 0,2-2-1,5 0 0,4-1-2,3-3 0,7 1-3,2-7-3,6 5-4,3-6-3,8 0-6,3 0-4,3-4-6,9 5 2,-1-6 3</inkml:trace>
  <inkml:trace contextRef="#ctx0" brushRef="#br0" timeOffset="6155">14052 3934 21,'9'2'19,"-9"-2"3,0 0 2,-2 11-15,2-11-1,-3 21-1,1-5 2,0 6-1,1 0 0,1 5-1,0-1-2,5-1-1,-2-5 0,4 0-1,-1-8 0,3-2 0,0-5 0,5-4 1,-4-3-1,4-2-1,-1-4 1,0-2-2,1-3 0,-1-2 0,-1-4 0,-1 0-1,-2 1 1,-2 0-1,0 3 0,-2 2-1,-5 13 0,6-15 0,-6 15 0,0 0 0,1 20 0,-2-4 0,2 4 0,0 2 1,1 3 0,2 0 1,2-2-1,2-4 1,2-2 0,4-7 0,-1-3 0,5-3-1,0-7 1,3-4 0,1-4-1,2-6 0,1-5 0,-1-6-1,0-5 0,-1-6-1,-1-3 1,-4-6-1,-2 0 1,-3-2 0,-2 1-1,-3 1 2,-1 2-1,-2 6 1,-3 5-1,-1 4 2,-1 7-2,0 5-1,-1 4 2,1 15 0,-3-15-1,3 15 0,0 0 1,-10 7 0,3 10-1,1 8 1,-2 5 1,1 10-1,-2 8 1,2 6 0,3 4 1,3 1-1,2-3 0,2-2 0,5-3 0,2-4 0,3-7-1,0-6 1,2-6 0,0-4 0,0-6-1,0-4 0,-4-6 0,1-5-2,0-2-2,-3-8-7,3-2-8,-2-5-5,-4-7-7,1 1 0,-6-9 1</inkml:trace>
  <inkml:trace contextRef="#ctx0" brushRef="#br0" timeOffset="6470">14404 3959 62,'-11'9'27,"-4"-9"-1,15 0-3,0 0-19,0 0-1,13 4 1,1-6 1,7 3-1,2-4 1,6 3-1,1-4 1,4 3-2,-4-1-1,-1 0 0,-4 1-1,-1 0-1,-4 2-1,-4-2-2,0 2-2,-4-3-6,3 2-3,-3-2-5,1-1-4,2 1-2,-1-4-1,3 5 0,-2-5 2</inkml:trace>
  <inkml:trace contextRef="#ctx0" brushRef="#br0" timeOffset="6899">14962 3962 12,'0'0'12,"0"0"2,0 0 0,-12 15 2,2-12 1,-1 7-3,-4-2-1,-3 4-2,0 2-2,-2 0-2,1 1-1,3 0-2,1 1-1,4-3-1,3 0 0,4-3-1,4-10 1,1 16 0,-1-16 0,12 6 0,-2-4 0,1-3 1,2-2-1,2-1-1,1-2 0,1 0 0,-2-1-1,0 1 1,-2 3-1,-2 0 0,0 6 0,-2 2 0,-9-5 0,12 24 0,-7-8 0,0 2 0,-1-1 0,0 1-2,-1-4 0,-1-1-5,-2-13-6,0 0-13,9 2-5,-6-15 0,5 0 1</inkml:trace>
  <inkml:trace contextRef="#ctx0" brushRef="#br0" timeOffset="7644">15093 4031 55,'-3'25'27,"6"9"2,-4-7-1,2 2-21,3 4-4,-1-4 0,1-4 1,-2-8-1,0-4 0,-2-13 1,4 10 0,-4-10-1,0 0 0,4-22 0,-1 8-1,0-4 0,3-2-2,0-2 0,1-1 0,0 4 0,0 2 0,-1 5-1,-6 12 1,14-5 0,-14 5 0,12 21 0,-5-4 0,1 5-1,0 1 2,0 2-1,0-3 0,0-2-1,-2-5-1,2-3-1,-8-12-1,12 6-2,-12-6 1,14-11-1,-14 11 0,12-17 2,-12 17-1,17-18 2,-17 18 1,18-10 1,-8 9 2,3 1 0,1 1 2,1 0 0,3 1 1,0-2 0,2 0 0,-1-3 1,2-2-1,-3-3-1,-1-2 2,-4-6-2,-2-1-1,-6-4 0,-3-3 0,-5 2-1,-2 0 0,-4 3-1,-3 2 0,0 4 0,-3 5 0,1 7 1,-2 7-1,0 5 1,2 8 0,1 3 0,3 5 1,4 2 0,6 6 0,5 0 1,10 0-1,7-2 0,9-4 0,5-3-1,3-8-3,7-2-4,-3-12-22,1-13-5,0-6-1,-7-16-1</inkml:trace>
  <inkml:trace contextRef="#ctx0" brushRef="#br0" timeOffset="13000">10357 3778 0,'0'0'18,"-11"-3"2,11 3 2,-1-11-8,1 11-1,2-17 0,1 5 0,3-3 0,0-1-3,3-1-1,3-2-3,4 1-1,2 1-2,4 0-1,3 3-1,1 6 1,4 1-1,0 7-1,0 7 1,2 7 0,-4 8-1,-2 7 0,-2 9 0,-3 5 0,-5 5 0,-3 2 0,-5 1 1,-5-2-1,-4-1 0,-5-6 2,-5-4-2,-2-6 1,-5-5 1,-2-5-1,-3-8 0,-1-2 1,-1-7 0,1-3 0,2-5 0,1-3-1,2-5 1,4 1 0,3-3-1,5 2 1,1 1-1,5-1 0,1 11 0,8-10-1,4 11 1,4 6-1,6 5 0,3 4 0,4 4 0,3 3 0,1 5 0,-2-2 1,-1-2 0,-3-1-1,-7-5 1,-3-3-1,-5-4-2,-12-11 0,13 10-2,-13-10-5,0 0-11,5-10-8,-4-3-4,-1 13-1,7-23 2</inkml:trace>
  <inkml:trace contextRef="#ctx0" brushRef="#br0" timeOffset="13879">11017 4007 1,'-9'5'13,"9"-5"-3,0 0-4,0 0 2,0 0 3,0 0 0,0 0 0,0 0 0,0 0 0,0 0-2,0 0-1,0 0-1,0 0-1,0 0 0,0 0 1,0 0-1,0 0 0,0 0 0,0 0-1,0 0 0,13 5-1,-13-5 1,16-2-2,-4 1-1,4 0 0,2-1-1,4 1 1,1-2-1,2 2 0,1 0 1,-1 0-1,-2 0-1,-1-1 1,-1 2-1,-1 0 1,-5 0-1,-2 2 0,-4-2-1,-9 0 1,12 1 0,-12-1-2,0 0 0,0 0-2,0 0-3,0 0-5,0 0-2,0 0-8,0 0-10,0 0 1,12-14 2,-1 10 1</inkml:trace>
  <inkml:trace contextRef="#ctx0" brushRef="#br0" timeOffset="15528">11616 3766 12,'2'15'16,"-2"-15"1,1 28-10,0-5-1,2 10 2,-1 1 1,1 5 1,-2 1-1,2 0 0,-1-3-1,0-7-2,0-4 0,-1-8-1,0-3 0,-1-15 1,2 13 1,-2-13-1,0 0 0,0 0 0,-3-12 1,0-1-2,3-2-1,-2-6-1,1-4-1,0-6-1,1-3-1,1-1 0,1 0 1,0 1-1,3 5 0,-1 2 0,1 5 0,0 4 0,1 6 0,-6 12 0,11-11 0,-11 11 0,12 11-1,-3 4 1,1 7 0,1 5 0,0 7 0,2 3 0,1 3 0,-1-2 1,0-3-1,-2-4 1,0-7-1,-2-5 1,-1-5-1,-8-14 1,12 9-1,-12-9 1,11-14-1,-4-3 1,-2-6-1,1-5 1,-1-5-1,1-6 0,1-1-1,-1 1 2,1 3-2,-3 4 2,0 6-2,0 5 1,0 7 0,-4 14 0,4-10-1,-4 10 1,5 21-1,-1 0 1,0 6 0,1 7-1,1 3 1,1 4 0,2 0 1,1-2-1,-1-5 0,3-5 1,2-5-1,0-8 1,4-3 0,1-8-1,2-4 1,0-6 0,2-3 0,1-7-1,-1-6 0,0-4 1,-2-2-2,-3-1 2,-2-1-1,-2 1 0,-5 2-1,-2 3 1,-3 3 0,-3 5 0,-3 1 0,-1 2 0,3 12 0,-11-15-1,11 15 1,-15-8-1,6 7 1,-2 3-1,0 4 1,-2 6-1,1 3 1,1 5 0,-1 2 0,3 5 0,2 1 1,2 1-1,2-2 0,3-2 1,3-2-1,1-2 1,2-5-1,1-3 1,4-3 0,1-3-1,2-2 1,5-6-1,-1-3 0,3-5 0,0-5 0,0-4-1,0-5 0,-1-4 0,-2-4 0,-3-4 0,-2-3-1,-2 0 1,-4-1 0,-1 2 1,-2-3 1,-3 2-2,-1 4 2,-2 4-2,0 4 2,-1 4-1,1 5 1,-1 3-1,3 14-1,-2-10 1,2 10 0,-3 10 0,1 6 0,0 7 0,1 6 0,1 8 0,1 8 1,1 6-1,1 3 1,3 0-1,3-2 1,0-4-1,1-5 0,-2-6-1,1-7 1,-2-7-1,0-5 0,-3-7 0,-4-11-2,0 0-3,8-7-4,-2-7-6,-2-12-1,3-5-4,0-9-3,0-9-5,4-1 0,-5-9 4</inkml:trace>
  <inkml:trace contextRef="#ctx0" brushRef="#br0" timeOffset="15986">12557 3621 18,'0'0'18,"2"-19"-2,-2 19-2,0 0 1,2 18-2,-2 0-3,-1 8-2,2 9 1,-2 6 0,3 8 0,-2 2-1,3 5-3,-2-4-1,2-3 0,0-7-2,0-5 0,-2-9 0,1-5 0,-1-7 0,0-6-1,-1-10 2,2 11 0,-2-11 1,0 0 0,-1-20 0,2 3-1,-1-7 1,3-5-2,-1-5 0,2-1-2,1 1 1,0 4-1,-1 5 0,1 8 0,-5 17 0,10-10 0,-10 10 0,16 24 0,-6-4-1,0 3 1,2 4 0,1 2 0,0 0-1,-1-3-1,0-2 0,-4-5-2,2-3-1,-10-16-2,16 13-9,-16-13-7,9-14-9,-4 1 0,-8-10 2,3 1 0</inkml:trace>
  <inkml:trace contextRef="#ctx0" brushRef="#br0" timeOffset="17398">12397 3877 51,'-12'11'26,"-3"-8"2,14 7-1,1-10-20,15 12-4,3-6 0,5-3 1,5-1 0,4-2-1,6-1-1,1-3 0,3-2 0,-3-5 0,-1 3 0,-4-1-1,-2 2 0,-5-1 1,-4 3-2,-5 0 1,-5 4-1,-13 1 1,14 8 0,-11 5 0,-2 3-1,-1 7 1,0 5 0,0 4 0,2 3 1,-1 0 0,2-2-1,1-5 0,0-2 1,-1-9-1,2-4 1,-5-13-1,11 7 0,-11-7 0,16-15 0,-8-1 0,2-6-1,2-2 1,-2-4-1,2 0 0,-2 1 0,-2 4 0,-2 2-1,-1 7 1,-1 2-1,-4 12 0,0 0 1,0 0-1,7 22 1,-5-3-1,1 3 2,1 3-1,2 1 1,0 1 0,3 0 0,3-5 0,0-3 1,3-5-1,1-3 0,0-6 1,1-2-1,-1-8 0,1-2-1,-3-6 1,0-2-1,-2-3 1,-2 0-1,-1-1 0,-2 0 0,-2 2 0,-2 2 0,-1 1 0,-1 1 0,-1 1 0,0 2 0,0 10 0,0-20-1,1 9 1,-1 1 0,1-1 1,-1 1-1,0 10 0,0-18 0,0 18 0,0-14 0,0 14 0,0 0 0,0 0 0,-1-11 0,1 11 0,0 0-1,0 0 1,0 0-1,0 0 0,0 0 1,-4 17-1,2 2 1,0 9-1,1 9 1,0 10 0,0 11 0,1 10 1,2 6-1,-1 4 1,1 0-1,-4-2 1,-2-5-1,-5-4 0,-4-9 2,-5-9-2,-5-8 1,-6-11 0,-3-9 1,-2-9-1,1-9 0,2-6 1,3-8 0,4-10 0,7-4-1,7-13 1,11-5-1,10-6 0,8-6-1,9-7 0,8-1 0,7 0 0,4-1-1,4 1 1,-1 1-1,-1 0 0,-4 0 0,-4 4 0,-6 0 1,-6 3-1,-6 2 1,-6 5-1,-6 3 2,-5 5-2,-4 4 1,-4 5-1,-4 3 1,-2 2-1,-3 4 0,-1 1 1,-2 4-1,-2 5 1,-1 1-1,-1 4 1,-1 1-1,1 6 1,0 1 0,0 5-1,1 6 1,1 5-1,3 9 1,4 8 1,2 9-1,4 11 1,4 8-1,4 8 1,7 4 0,6 2 1,4-3-2,5-3 0,2-8-2,2-9-4,-5-12-9,-2-11-20,-2-6 0,-12-16 1,-10-8-2</inkml:trace>
  <inkml:trace contextRef="#ctx0" brushRef="#br0" timeOffset="21130">11904 5020 9,'9'-3'7,"0"2"0,1-3 0,-1 4 0,0-3 0,2 3 0,-2-1-2,3 1 0,-1-2 0,1 2-1,0 0 0,1 2 0,-2-1-1,3 0 1,-2 0-1,1 1 0,0 0 0,0 0-1,-1-1 0,1 1 1,0 1-2,-2-1 1,2 2-1,-1 0 1,-1 3-1,2 0 1,0 3-1,-1-1 0,1 1 1,-1 1-1,1-2 0,-1 1 1,0-2 0,0-2 1,2-2-1,-2-1 1,3-2-1,2-2 1,-1 0-1,3-2 0,0 2-1,0-1 0,2 2-1,-1-1 1,2 1-1,-2 1 0,3 0 1,1 1-1,-1 1 1,2 0-1,0-1 1,3 1-1,-1-1 1,2-1-1,2-1 0,-1-1 1,1-1-1,1-3 1,0 0-1,-1 0 0,0-2 0,-2 1 1,1 1-1,-3 0 0,0 4 0,-2 1 0,1 4 1,-2 0-1,0 5 0,1-1 1,-2 0-1,2 1 1,1-1 0,0-1 0,2-1 0,-1-3 0,2-2 0,4-4 0,1 0 0,-1-4 0,3 0-1,0-2 1,2-1-1,2 1 0,2 2 0,-1 1 0,0 3 0,1 3 0,0 2 0,0 4 0,-1 3 0,2 3 0,0 1 0,0 2 0,0-2 0,3-1 0,3-1 1,0-3-1,3-4 0,-1-3 0,0-2 0,3-4 0,0-1 0,-2-2 1,-1-1-1,1-1 0,-2 2 0,1 1 0,0 1-1,-4 2 1,0 2 0,-2 4 0,-2 2 0,-1 2 0,-2 2 1,-2 3-1,-2 0 0,-1 0 0,1-1 1,0 0-1,3-3 0,1-3 0,2 0 1,2-3-1,3-2 0,0 0 0,0-2 0,1 1 0,0 0-1,-3-1-1,-3 1-5,1-5-17,4 5-5,-8-11 0,5 1 0</inkml:trace>
  <inkml:trace contextRef="#ctx0" brushRef="#br0" timeOffset="49474">10326 8748 64,'-20'-14'25,"20"14"0,-1-25-3,10 10-18,6 0-3,9 2 1,4 1 0,5 5 0,1 6 0,1 7 0,0 9 0,-3 11 0,-5 11-1,-5 10 0,-6 8-2,-6 4 1,-6 2 0,-7-3 0,-7-2 0,-7-6 0,-8-9 0,-8-7 1,-5-8 0,-5-9 0,-2-6-1,-2-5 1,2-9 0,2-6 0,5-4 1,5-6 1,5 2 1,4-4 0,10 5 0,3-2 0,8 8 0,3 10 0,13-6-1,5 10-2,7 9 1,4 4-2,5 2-1,5 5 0,1-2-2,2 0-1,0-7-2,2-1-4,-3-11-7,1-8-6,1-1-7,-3-15 0,8 1 1,-7-14 2</inkml:trace>
  <inkml:trace contextRef="#ctx0" brushRef="#br0" timeOffset="49753">11106 8975 108,'16'12'33,"10"2"2,-1-9-2,5-1-31,4 0-4,5-2 0,0-3-1,0-3 1,-3-6-2,1-3-1,-4-10-2,3-1-3,-4-7-4,4-3-3,-2-1-4,-1-6-6,3 5-2,-10-8 2,6 10 2</inkml:trace>
  <inkml:trace contextRef="#ctx0" brushRef="#br0" timeOffset="52076">11859 8608 35,'6'28'24,"7"18"-2,-4 2-2,2 9-3,0 5-3,-3-1-2,2 0-3,-5-8-1,0-6-3,-3-12 3,2-7 0,-4-11-2,0-17 0,0 0-1,0 0 0,-1-30-2,0 6 0,-1-8-2,2-2 0,2-7-1,1 2 1,1 4-2,2 3 2,1 6-2,2 8 2,2 10-2,1 8 1,0 12-1,3 8 0,1 6 1,1 6-2,2 1 2,1 1-1,2-6 1,2-4 0,0-8 0,2-7 1,2-10-1,-1-6 0,-1-9 1,0-5-1,-3-6 1,-1-3-1,-3-3 1,-3 3 0,-3 1-2,-3 5 2,-2 5-2,-2 6 1,-6 13 0,0 0-1,6 13 1,-4 7-2,2 2 2,4 4-1,3 0 1,6 1 0,5-6 0,6-3 0,6-8 0,6-6 1,2-7 0,2-5-1,0-6 1,-4-7 0,-2-6-1,-5-4 1,-6-1 0,-7-5 0,-7 2-1,-6 0 1,-8 5-1,-6 4 0,-6 10-1,-5 8 1,-6 11 0,-1 10-1,0 12 1,-1 10 0,4 4 0,5 8-1,4 0 2,8 1-1,10-3 0,8-2 0,6-8 0,6-5 1,6-8-1,2-9 1,6-9 0,-1-7-1,0-11 1,-2-8-1,-2-10 0,-2-9 1,-2-8-1,-5-8 0,-5-5 0,-4-6 0,-4-3 0,-5-1 0,-3 1 0,-2 8 0,-3 8 0,-1 10 0,-1 10 0,0 13 0,3 22 0,0 0 0,-11 35 1,8 11-1,2 13 0,2 14 1,3 12 0,4 6-1,5 1 0,6-1-1,4-8 1,3-11 0,3-10-1,1-14 0,0-12 0,-1-16-1,1-12-2,-4-19-5,5-10-8,-5-16-6,0-12-1,-2-11-3,0-13 1,-3-5-2,-5-9 4,1 1 5,-9-3 10,-1 6 7,-3 8 5,-3 6 5,-1 18 0,-4 6 2,1 22 5,-6 10 3,9 13 2,-16 31-2,8 8-1,-2 17-2,4 12 0,2 14-1,2 4-3,4 5-4,1 0-3,7-3-1,-1-12-1,3-12 0,-2-13 1,0-10-1,-1-13 1,-1-9 0,-8-19 0,11 3-1,-8-17 0,-1-6-1,-1-8 1,0-3-2,0-5 1,1-1-1,0 6 0,-1 4 0,1 7 1,-2 20-1,8-9 0,1 19 1,3 9-1,5 6 1,4 4-1,4 1 0,4 2 0,1-6 1,1-3-1,-1-7 0,-2-8 0,-2-8 0,-4-7-2,-6-8-1,-2-5-2,-9-9-4,-5-1-3,-13-10-2,-5 3-1,-15-8 1,-6 6 0,-11-4 4,-5 8 3,-6 5 5,-2 7 5,1 6 2,1 7 1,9 8 2,6 3-1,10 2 1,8 3-1,13 2 0,15-8 1,8 11-2,12-10-1,15 1 1,5-4-1,12 2 0,4-2-1,6 0-2,1 4 0,1 3-1,-1 7 0,-4 7-1,-4 3 1,-2 6-2,-9 4 1,-2 0 0,-6 1 0,-3 0-1,-5-7 1,0-2 0,-5-7 1,-3-3-1,-2-6 1,-2-4 0,-3-8 0,-1-5 0,-4-5 0,-4-2 0,0-2-1,-2 2 1,0 1-2,-1 2 1,-1 13-1,0 0 0,6 12 0,0 12 1,2 16-2,1 8 2,4 12-1,1 8 2,-1 8-1,-1 2 1,-6-2 0,-6-1 0,-10-8 1,-10-5-1,-11-13 1,-9-6-1,-10-12 1,-2-11-1,-1-12 0,2-12 0,7-14 0,8-12 0,9-10 0,13-13-1,11-12 0,11-11 0,10-9 0,10-6 0,9-4-1,7-3 2,5-1-2,2-2 0,2 2 1,-3 2-1,-4 5 1,-5 5-1,-8 5 0,-8 6 1,-6 9-1,-9 10 1,-8 11-1,-7 9 1,-7 12 0,-5 7 0,-6 10-1,-4 11-1,-3 15 2,0 11-1,-1 16 1,5 11 0,5 12 0,6 12 1,9 5-1,9 4 1,9-5-1,7-4 1,8-9-1,4-7 0,4-14-1,2-9 0,1-11-3,-3-14-5,6-6-13,-3-10-12,-4-17 0,2-6 0,-5-17 1</inkml:trace>
  <inkml:trace contextRef="#ctx0" brushRef="#br0" timeOffset="54264">14695 8170 91,'-9'38'32,"8"18"-1,0 4 2,10 10-13,1 8-20,1 10 1,1 3-2,0-8 1,0-8 1,-2-14 0,1-12 0,-2-15 1,-2-8-1,-2-12 2,-5-14-1,8 10 0,-8-10 0,5-18 0,-1-1-1,-1-6 0,3-1 1,2-5-2,3 1 0,4 2 0,3 7 0,5 9 0,2 12 0,2 13-1,0 9 0,0 7 1,-3 8-1,-5 1 0,-4 2 1,-7-3-1,-7-3 1,-6-8 0,-7-8 0,-5-5 0,-4-7 0,-3-7 0,0-6 0,0-6-1,1-8 0,4-6-1,5-7 1,6-3-2,4-6 1,9 1 0,3-2 0,6 6 0,5 2 0,2 8 0,2 8 1,1 11 0,1 9 0,-1 9 0,-3 8 1,0 9 0,1 6 0,-3 0 1,1 2-1,-3-2 1,2-3 0,-3-7 0,1-3 0,-3-11 0,0-3 0,1-9 0,-3-4 1,0-6-1,0-6 1,-3-4-1,0-1 0,-2 3 0,-1 1 0,-2 3-2,-2 8 1,-2 10 0,3 13 0,-2 6 0,1 7 0,2 3 0,3 4 0,4 1 0,2-1 0,6-8 1,4-4-1,4-8 0,6-7 1,1-7-1,3-9 1,0-7-1,3-8 1,-2-10-1,-1-7 1,-3-8-2,-4-8 2,-2-8-2,-5-5 1,-6-3-1,-6-4 0,-3 7 1,-6 5 0,-3 9-1,-5 10 1,-3 12 0,-3 11 0,-3 19 0,-1 13 0,-1 15 0,-1 16 0,1 13 0,1 16 0,4 9 1,5 9-1,5 1 0,4 0 0,5-3 1,5-7-2,1-9 1,4-12 0,-2-9 0,-1-12 0,-3-8 0,-3-9 0,-2-7 0,-6-11 0,0 0-1,-10-26 1,-2 3 0,-6-3-1,-1-4 1,-3-3 1,-1 0-1,3 4 1,2 2-1,5 5 2,6-1-1,8 2 0,10 2-1,11 2 1,7-1-1,10-1 0,9 1 0,5-2 0,6 5 0,1-2 0,-4 1 0,-4 2 0,-6 0 0,-9 4 0,-8 0 0,-9 3-1,-9 5 1,-11 2-1,-5 14 1,-9 1-1,-6 5 1,-1 8 0,-4 3 0,0 4 0,0 0 1,5 0-1,5-5 0,5-3 1,4-5 0,7-7-1,-1-15 1,18 13 0,-2-14 1,4-5-1,2-2 0,2-3 0,1-2-1,1 3 1,-4 0 0,-2 5-2,0 5 1,-4 5 0,-1 7 0,-1 4-1,-4 4 1,-1 2-1,0-1 1,-1-1 0,-3-2-1,0-7 1,-5-11 0,10 5-1,-10-5 0,13-26 0,-7 4 0,-1-6 1,1-6-1,0-4 1,1-2-1,-2 3 1,-1 3-1,-1 6 0,0 7 0,1 9 0,-4 12 0,9 15 1,-3 10 0,0 8 0,1 5 0,2 4 0,3 1 1,1-3-1,-2-6 1,2-7-1,0-11 0,3-8 1,1-10 0,0-7 0,-1-9 0,0-5 0,3-6-1,-2-5 2,0-2-3,-3 3 2,-1 4-2,-3 3 2,-3 7-2,-1 6 0,-6 13 0,15 4 0,-5 10 1,1 6 0,6 2 0,4 2 0,6 3 1,5-2-1,6-4 1,3-6-1,6-6 1,3-5 0,1-9 0,1-4 0,-2-6-1,-1-9 2,-6-2-3,-5-5 2,-9-4-2,-7-2 2,-10-2-2,-11 0 0,-9 1 0,-10 7 0,-9 6 1,-8 9-1,-4 9 1,-4 12 1,-1 9-1,6 10 1,7 8 0,11 8 1,17 5 0,19 4-1,20 1 1,19 1-1,21-2 0,18 0-1,13-3-1,7-9-4,5-4-4,-2-12-12,-5-6-15,-2-4 1,-16-14-1,-9-5 0</inkml:trace>
  <inkml:trace contextRef="#ctx0" brushRef="#br0" timeOffset="56830">6073 6231 9,'-12'-8'10,"0"-2"-2,12 10-1,-13-7 1,13 7 3,-9 20 1,8 4-1,1 6 1,4 14-2,2 9 0,4 9-1,-1 3 0,4 0-5,1-2-1,-1-4-2,-1-7 0,-1-10 0,-5-7 1,-1-9-2,-2-7 2,-1-5-3,-2-14-1,0 13-8,0-13-4,0-14-2,4 1-3,-2-9 2,6-1-1,-1-9 2,8 0 1,0-6 9,4 3 3,2 0 1,3 2 1</inkml:trace>
  <inkml:trace contextRef="#ctx0" brushRef="#br0" timeOffset="59447">6334 6510 0,'17'-16'3,"-5"-1"4,-1 9 2,-11 8 0,10-12 1,-10 12 1,0 0 1,0 0 1,-15 26-1,8-5-2,-2 7-2,1 4 0,2 3-1,4 1 0,3-2-2,6-3-1,5-9 0,4-4-1,3-11 1,4-7-1,1-11 1,3-5-1,-1-11-1,-1-9 0,-2-7-1,-3-7 0,-3-8 0,-5-3-1,-4-5 0,-5-2-1,-5 2 1,-4 3-1,-3 6 1,-1 7-2,-2 6 2,0 12-1,2 9 0,-1 11 0,1 14 1,2 14-1,0 13 1,4 10-1,1 14 1,4 7 1,2 8-1,6 3 2,3-2-1,6-4 1,4-5 0,3-5 1,4-14 0,1-8 1,3-8-2,1-6 1,0-9 0,1-6-1,-3-10 0,0-5 0,-3-6-1,-1-9-1,-5-7 1,-3-3 0,-5-3 0,-3-2 0,-6 1-1,-4 0 1,-5 7-2,-1 4 2,-7 8-2,-3 5 0,-1 9 0,-2 6 0,0 9 0,-1 7-1,3 9 1,1 4-1,5 4 2,3 5-1,5-4 1,7 1-1,5-5 1,4-5 1,7-6-1,3-2 1,3-11-1,2-1 1,1-6-1,0-8 1,-1-3-1,0-4 0,-5-6 1,-1-5-1,-3-4 0,-2-2 0,-4-2 0,-2 1 0,-2 0 0,-4 5-1,0 3 1,-2 3-1,-2 7 1,-1 3-1,-1 3 1,-1 11-1,0 0 1,1-11 0,-1 11-1,0 0 1,0 0 0,0 0-1,0 0 0,0 0 1,2 11-1,1 1 2,1 3 0,0 5-1,5 5 1,1 5-1,2 5 1,1 2 0,1 1 0,-2-3-2,1-4 1,-1-3 0,-4-6 1,-1-4-1,-7-18 2,7 16-1,-7-16 0,4-14 1,-3-1-1,0-5 0,-1-4 1,1-3-2,1-1 1,-1 1 0,0 5-1,0 6-1,1 5 1,-2 11 0,11 6 0,-2 8 0,2 6-1,2 2 0,1 1 1,2-1 0,0-1 0,0-5 1,-2-7-1,0-8-1,-1-8 1,-1-8-1,-1-7 0,1-6 0,-3-6 0,1-9 0,-1-3 0,-2-5-1,-2-2 1,-3-4 0,0 2-1,-3 0 0,0 7 1,-2 9-1,-1 6 1,1 9-1,0 12 2,3 12 0,-5 19 0,5 10 0,3 9 0,2 9 0,3 9 1,1 5 0,4 1 0,3-3 0,1-8-1,2-5 1,0-10-1,-2-5 1,0-13-1,-4-6 0,-4-6 0,-9-6-2,13-10 1,-13-2-2,-4-6 1,-6-3 0,-2-2-1,-4-4 2,0 3-1,-3 2 2,1 4 0,2 2 1,3 6-1,5 2 1,8 8 0,0 0 0,0 0 0,13-12 0,6 5 2,3 4-2,1-4 2,4 3-1,2 2 1,1 8 0,-3 1 0,1 8 0,-6 3 0,-2 7-2,-2-1 0,-2 3-1,-2-3 1,-3-4-3,-3-4 2,-2-6-2,-6-10 0,12 5-2,-12-5 0,12-20 0,-7 4-1,-3-9-1,-1-2 1,-4-5 0,-2-2 0,-5-3 2,-1 2 0,-2 1 1,-2 2 2,1 8 0,3 3 2,1 6 1,2 3 0,8 12 1,-3-13-1,3 13 0,18-8-1,-2 3 0,6 0-1,4 0 1,0-2 0,5 1 0,-3 0 0,-2 1-1,-5 2 0,-3 3 0,-6 2 0,-4 7-1,-2 7 1,-5 5-1,-3 4 1,-1 7-1,-1 4 1,1 5 1,1-1-1,2-3-1,2-3 1,7-4 0,5-7 0,6-5-1,7-10 1,5-7-1,4-6 0,2-11 2,0-6-2,0-5-1,-4-5 1,-2-3-1,-7-2 1,-6 4-2,-5 2 1,-5 6-1,-6 6 1,-7 8 1,-5 11-1,-5 9 1,-2 8 0,-3 5-1,2 5 1,-1 5 2,5-2-2,4-2 2,5-6-1,7-4 1,5-8-1,3-8 1,4-5-1,2-6 0,-2-4 0,1 0-2,-3-1 2,-1 1-2,-4 3 1,-8 10-2,9-10 2,-9 10-2,5 12 1,-3-2 2,2 3-2,4 1 2,5 0-1,3 0 2,6-6-1,4-2 0,4-9 0,3-8-1,2-5 1,1-9-2,-3-6 1,-3-9-2,-2-8 1,-5-8-1,-6-4 1,-6-7-1,-8-1 0,-7-4 2,-7 0-2,-5 4 1,-8 8 0,-1 10 1,-3 12-1,-1 14 0,-2 17 2,-1 17-1,2 20 1,4 18 0,5 16 0,4 13 1,7 11-1,9 4 1,8 4-1,9-1 0,8-8-1,7-9 1,5-13-1,3-13 0,1-13-1,-1-13-2,1-12-3,-6-13-8,-4-10-14,-4-2-2,-15-12-2,-2 3 2</inkml:trace>
  <inkml:trace contextRef="#ctx0" brushRef="#br0" timeOffset="60184">8989 6178 80,'54'-38'29,"-13"-16"-4,-2 0-3,-18-11-25,-9-1-9,-14-7 0,-14 1 1,-18-6 2,-16-2 3,-15-1 3,-13-1 3,-11 4 4,-14 4 0,-12 8-1,-13 5-1,-13 12 0,-12 8-2,-15 14 1,-13 12-1,-10 11 0,-11 14 0,-6 13 0,-6 16 0,-3 13 0,2 15 1,4 10 2,5 17 1,10 15 0,12 11 1,16 9 0,19 7 1,22 5-1,22 5 1,24 2-2,28-3 0,23-5 0,23-9 1,23-3-1,25-13-1,22-10 1,20-15 0,19-12-1,17-16-1,19-11 0,17-16 1,13-14-2,16-16 1,12-13-1,14-14 1,8-13-1,8-13 0,5-10-1,0-13-1,4-10 1,-13-10 0,-7-10 0,-16-7-1,-14-8 2,-22-5-3,-18-7 2,-26-2 1,-25-3 0,-27-1-1,-24 5 0,-29 3 0,-25 6-1,-28 9 1,-24 10-1,-23 21-3,-23 12-2,-20 27-5,-22 18-10,-17 22-12,-15 29 1,-20 16-2,-11 27 2</inkml:trace>
  <inkml:trace contextRef="#ctx0" brushRef="#br0" timeOffset="93094">1522 16215 9,'2'-19'10,"-2"19"3,4-18 0,-4 18 3,3-18 0,-3 18 2,5-17-2,-5 17-2,4-15-1,-4 15-3,6-13-4,-6 13 0,6-10-4,-6 10 1,0 0-3,0 0 3,11 15-1,-10 1 1,2 11 0,-4 5 1,3 11-1,-3 3 1,3 5-1,-3-1-1,2-1-1,0-1-3,-1-8-3,4-4-17,2-7-12,-3-11 1,3-6-2,-6-12 2</inkml:trace>
  <inkml:trace contextRef="#ctx0" brushRef="#br0" timeOffset="94267">4316 16069 33,'-12'-4'21,"12"4"0,0 0-2,-2-15-13,2 15 0,12-15 0,0 7 1,2 0 0,7-1 0,2-1-1,4 5 0,1-3-2,1 6 0,-1 1-3,-1 2 0,-3 2 0,-5 5-1,-3 3 1,-6 3-2,-4 1 1,-6 1 0,-7 1 0,-5 1 1,-7 0 0,-5-1 0,-5 0-1,-3-2 1,-3 0 0,1-2 0,1-3-1,2 1 1,3-4 0,7 0 1,2-3 0,8 0 2,11-4-2,0 0 1,0 0 0,17 6-1,6-5 1,9 4-1,6 1-1,6 0 0,3 3-2,1-1-1,0 5-3,-3-6-5,1 5-13,-3-1-9,-6-6-1,1 1 1,-5-7 1</inkml:trace>
  <inkml:trace contextRef="#ctx0" brushRef="#br0" timeOffset="95073">5912 16098 55,'0'0'27,"0"0"0,0 0-9,0 0-12,9-11-2,1 10 0,1-1 1,5 2-1,2-1 1,4 3 0,0-1 0,3 4 0,-3 0-2,-2 0 0,0 2-2,-6 0 0,-2 2 0,-6 1 0,-7 1 1,-4 0-1,-7 1 1,-2 0 0,-7-1-1,-2 2 1,-4-1-1,0-2-1,0 0 1,5-2-1,2-1 0,6-2 0,2-1 0,12-4 0,0 0 0,0 0 0,15 13 0,4-9 0,7 0 1,3 3-1,4 1 0,2 4 1,1 2-1,-4 2 0,-4 3 0,-6 3 2,-9 0-1,-9 3 1,-12-1 0,-9 0 0,-11-4 0,-7-2-1,-7-1-1,-7-7-6,2-4-28,0-4 0,-1-9-1,7-7-2</inkml:trace>
  <inkml:trace contextRef="#ctx0" brushRef="#br0" timeOffset="102480">10449 15333 1,'-13'0'15,"13"0"0,0 0 1,0 0 1,-8-11 0,8 11 2,-5-12-1,5 12-3,-4-16-2,2 4-2,2 12-2,3-21 0,3 11-3,1-3-1,4 2-1,4-2-1,5 5-1,4 0 0,4 4-1,2 4 0,2 6-1,1 7 0,-1 6 0,-2 5 0,-2 7 0,-6 4 0,-4 3-1,-6 2 1,-4 1-1,-7-2 1,-5 0 0,-8-2 0,-3-3 0,-8-5 1,-3-4-1,-5-4 1,-2-5-1,-1-5 1,1-4 0,1-8-1,4-4 1,4-2 0,6-4 0,4-3 0,7-1 0,5 0 1,7 0-1,6 2 0,5 4 0,5 4 0,4 5-1,3 6 1,2 6-1,0 4 0,-1 4 1,-3 2-1,-3 2 0,-4 1 0,-3-2-1,-5 1 1,-2-7-2,-2-2-2,-5-4-3,2 2-4,-4-13-11,0 0-12,0 0-1,0 0-1,11-16 3</inkml:trace>
  <inkml:trace contextRef="#ctx0" brushRef="#br0" timeOffset="102819">11148 15701 79,'0'0'32,"6"13"-1,-6-13 1,-9 9-28,2 5-2,-5 4 1,-1 7 1,-4 6 0,-2 6 1,-4 3 0,3 4-2,-2-4 0,4-3-3,3-3-2,1-7-3,6-4-3,1-9-3,9-3-7,-2-11-12,10-5-5,5-3 0,1-13 4</inkml:trace>
  <inkml:trace contextRef="#ctx0" brushRef="#br0" timeOffset="104712">11576 15401 5,'0'0'19,"0"0"2,-9-13-5,9 13 1,0 0 0,-7-13-2,7 13-1,-3-12-2,3 12-1,1-17-2,-1 17-1,7-20-1,-7 20-1,12-23-1,-2 13 0,1-3-2,3 3-1,0 0 1,2 3-2,0 3 0,2 4 0,-1 6-1,2 6 1,-3 9-2,1 6 1,-3 7 0,-1 5-1,-1 6 1,-5 2 0,-2 1 0,-5 1 0,-3-4 0,-4-4 0,-5-5 0,-3-4 1,-4-6-1,-2-5 0,-2-7 1,0-3-1,0-8 1,1-2 0,3-5-1,1-6 1,4-4 0,4-2 0,2-4 0,5-1 0,3-2 1,4 1-1,3 1 0,2 3 0,3 3 0,3 4-1,1 6 1,2 3-1,-1 7 1,2 3-1,-2 5 0,2 3 0,-1 3 0,1 2 1,-2 0-1,1 1 0,-3-2 0,-1-2 0,0-4 0,-3-2 0,-1-2 0,-10-10-1,15 10-1,-15-10-2,10 0-3,-10 0-3,0 0-9,11-10-17,-11 10 2,10-15-2,-6 4 3</inkml:trace>
  <inkml:trace contextRef="#ctx0" brushRef="#br0" timeOffset="105586">12227 15635 20,'0'0'23,"-9"5"-3,9-5-2,0 0 1,0 0-2,-8 6-1,8-6-3,0 0-1,8 0-2,4 3-1,-1-6-1,7 4-1,2-2-2,5 2 1,2-3-2,3 2 0,-2 0-2,0 0 0,-3 0 0,-2 1-2,-4-1 1,-4 1-1,-5-1 0,-10 0-1,13 2-1,-13-2-1,0 0-2,0 0-1,0 0-2,0 0-7,0 0-9,0 0-7,11-12-2,-11 12 0,13-9 1</inkml:trace>
  <inkml:trace contextRef="#ctx0" brushRef="#br0" timeOffset="106752">13182 15651 6,'0'0'19,"0"0"-3,0 0 0,-5-16 0,5 16-1,-3-14-1,3 14-3,-8-18-1,0 8-2,-1 1-2,-3 0-2,-2 2 0,-5 0-1,-1 2 0,-6 1 1,0 4 0,-4 0 0,0 5 0,-1 3 1,1 6-2,0 3 0,3 8 1,2 0-2,6 6 0,4-1 0,8 1 0,5-1 0,6-2 0,6-5 0,8-3 0,4-5 0,7-3-1,2-5 0,3-5 0,2-7 0,1-4-1,-1-6 0,1-6 0,-1-6 0,-5-7-1,-1-4 1,-6-6-1,-2-3 1,-4-6-2,-6-2 3,-3-3-1,-6-1 0,-3 0 0,-5-1 0,-2 4 1,-5 4 0,-2 5 0,-1 4 0,-2 7-1,1 7 2,1 6-2,1 8 1,3 4 0,2 6 0,0 8-1,2 8 0,3 11 1,0 10-1,1 8 0,1 11 0,2 7 0,2 5 0,3 4 0,2-1-1,3-2 1,4-3-1,1-8 1,4-4-1,1-6 0,4-7 0,0-7 0,3-4-1,-2-9 0,3-4-1,-2-8 1,-1-3-1,-1-5 1,-1-6 0,-3-5 1,0-6 0,-3-6 0,-2-3 1,-4-3-1,-3-2 1,-2-3 0,-3 2 0,-4 3 1,-4 4 0,-1 7 1,0 5-1,6 17 0,-15-10 1,15 10 0,-13 22 0,10 4 0,3 5-1,4 8 0,3 2 1,3 4-1,2-1 0,1 1-1,2-4 0,0-6-1,2-4-2,-4-9 0,2-1-4,-4-13-11,1-4-17,3-5 1,-4-11 0,0-5 1</inkml:trace>
  <inkml:trace contextRef="#ctx0" brushRef="#br0" timeOffset="106979">13438 15191 76,'-22'-15'35,"9"4"-1,4-4 0,9-2-13,3 3-20,7 1-3,0 0-2,6 6-3,-3 0-6,7 7-15,1 9-5,-3 2-1,5 6 2</inkml:trace>
  <inkml:trace contextRef="#ctx0" brushRef="#br0" timeOffset="108166">13816 15539 78,'-4'24'32,"6"8"0,-3-9 0,-3 4-28,5 5-3,2 1 0,-1 1 2,-2-6-1,2-1 1,-3-8-1,3-1 2,-3-6-1,1-12-1,0 0 0,0 0-1,-3-23-1,1 4 0,1-7 1,0-4-2,1-5 1,1 2 0,1 3 1,1 4-1,0 4 1,1 4 0,-1 6 0,-3 12-1,13 1 1,-4 11 0,0 4-1,2 3 1,2 3-2,2 5 2,1 0-2,0-1 2,-3-1-1,1-5 0,-4-5 0,-2-1 1,-8-14-1,11 13 1,-11-13-1,0 0 0,5-19 1,-4 7-1,0-4 1,1-5-1,1-3 0,0-2-1,0 1 1,2 4 0,-1 3 1,0 0-1,0 8 0,-4 10 0,0 0 0,13 8 0,-6 7 0,2 1 0,3 5 0,3 4 0,4 1 0,3-2 1,5-2-1,3-2 1,1-6-1,2-1 0,2-7 1,0-4-1,0-7 1,-2-4-1,-3-4 0,-3-2 0,-3-6 0,-5-2-1,-3-3 1,-6-2 0,-4 2 0,-3 2-1,-4 4 1,-3 1 0,-3 7 0,-4 6 0,-2 8 0,0 7 1,-2 8-1,1 5 0,1 1 0,3 5 1,3 4-1,6-1 1,5 1-1,6-2 0,5-3 1,2-4-1,5-1 1,3-5-1,3-5 1,1-7-1,0-5-1,0-7 0,2-6-1,-4-9-1,0-6 0,-4-11-1,-2-5 0,-6-7-1,-1-3 2,-5-4-1,-4-3 4,-6 2-1,-2 2 3,-3 6-1,-2 6 1,-1 8 0,0 5 1,-1 12 0,-1 11 0,2 12 0,-1 11 0,2 14 0,1 10-2,4 8 1,0 10-2,4 7 1,3 4-1,4-2 0,3 0-2,2-8 0,3-5-1,-1-11-1,5-6-2,-4-16-6,8-8-17,-3-9-6,0-15 0,1-8 0</inkml:trace>
  <inkml:trace contextRef="#ctx0" brushRef="#br0" timeOffset="108654">14969 15050 74,'-9'25'34,"4"15"-2,-2 4 1,4 10-21,6 12-10,1 7-1,2 6 0,1-4-1,1-1 1,2-9 0,2-3 1,-2-13 0,1-8 0,-3-12 1,1-8 0,-9-21-1,11 7-1,-7-20 1,0-7-1,-2-7 0,1-4 0,1-5 0,0 0 0,0 3 1,0 6-1,0 5 1,0 8-1,-4 14 1,10-1-1,-4 12 0,1 10 0,0 2-1,4 3 0,3 5 1,0 0-1,1-2 0,0-3 0,0-5-1,-1-6-1,-1-1-1,-4-10-2,1-2-4,-7-15-7,1 2-9,-8-12-5,-5-3-5,-4-2 0,-7-6 1</inkml:trace>
  <inkml:trace contextRef="#ctx0" brushRef="#br0" timeOffset="109559">14902 15549 26,'-47'-4'27,"-1"-5"-1,12 8 2,5 0-7,8 0-4,15 3-5,8-2-2,10 0-1,11-3-1,10 4-1,4-5-1,8 4-2,2-2-1,1 2-1,-1 0 1,0 5-1,-5 1 0,-2 6 0,-5 5-1,0 6 1,-2 4-1,0 3 0,-2 2-1,-2 1 1,1-3-1,-3-4 0,-1-5 1,-2-7-1,-2-6 0,-2-8 0,-2-8 0,-2-6 0,-3-7 0,-2-6 0,0-5 0,-3 0-1,-2 1 1,-2 3 0,-2 7 0,1 4 0,-1 17-1,0 0 1,6 15 0,1 15 0,3 11-1,2 9 1,5 11 0,2 8 0,0 4 0,-1 0-1,-1-4 1,-3-5-1,-6-7 1,-5-7-1,-7-11 1,-8-9 0,-10-12 1,-5-9 0,-6-9-1,-3-8 1,-1-6 0,1-7-1,4-6 1,8-2 0,10-6-1,12-2 2,12 0-1,11-3 1,12-2-2,8-1 2,10-3-2,4-2 1,3-1 0,0-4-1,-4-3 0,-5-3-1,-7-4 2,-6-2-1,-12 1 1,-8-1-2,-9 2 2,-10 1-2,-7 7 1,-9 4 0,-3 7-1,-5 8 1,-2 9-1,-2 8 1,3 9-1,2 7 1,2 12 0,4 12 1,6 11 0,6 11 0,7 10-1,8 8 1,5 8-1,6 8 0,3-2 0,5-2 0,2-4-2,0-5 0,-1-8-2,-2-11-2,1-4-3,-7-17-5,7 0-14,-5-10-9,-4-10 1,2-4 0,-4-8 3</inkml:trace>
  <inkml:trace contextRef="#ctx0" brushRef="#br0" timeOffset="112261">16305 15827 48,'2'-19'28,"-2"19"2,0-16-4,0 16-13,-1-12-4,1 12-1,2 20-2,1 4 1,5 12-2,-2 7 0,6 12-2,1 4 1,2 9-2,1-1 0,-1-3-2,0-7 1,-1-4-1,-4-13 0,-1-8 1,-3-9-1,-2-10 1,-4-13-1,0 0 0,-12-30 1,1 1-1,-2-8 0,-5-6 0,-3-9 0,-3-7 2,-3-3-1,0-1 2,2 0-1,3 3 1,4 1-2,5 6 2,8 2-1,9 8-1,11 8 0,10 8 0,8 10-1,6 6 0,5 10 1,5 11-1,-1 7 0,0 8 0,-5 5-1,-6 1 1,-8 2 0,-11 0 0,-8-4 0,-12-5 0,-12-4 1,-6-4-1,-8-7-2,-6-6 0,-1-3-2,-3-10-2,6-2-2,0-12-2,10 0-2,1-8-1,12 2 0,3-8 0,11 4 2,2-2 1,9 4 3,2 4 3,5 3 4,1 5 2,1 2 3,3 10 2,-1 3 1,4 10 0,-3 7-1,1 10 0,-2 4-1,1 10-1,-2 1-1,-1 5 1,-6-2-2,1 0 2,-7-10-1,0-3 0,-4-9-1,0-3 1,-9-15 0,0 0-1,0 0 0,5-18 0,-5-2-1,3-2 0,0-5-1,3-4-1,2-1 0,3 4 0,2 2 0,3 7 0,2 6 0,2 6-1,0 9 1,3 7 0,-3 8 1,0 3-1,1 2 1,-1 3 0,-1-1 0,0-2 0,-1-3 0,-1-4 0,2-5 1,-1-4-1,0-5-1,-2-3 1,-2-5 0,-2-4-1,-2-4 0,-2-3 0,-5-6 0,-3 0 0,-5-1-1,-4 1 1,-2 4 0,-4 2-1,-2 8 1,-2 5-1,1 8 1,1 5 0,3 6 0,6 0 0,5 3 0,7 2 0,7-2 0,7 0 0,6-2 0,5-5 0,3-3 0,3-1 0,0-5 0,-2-2 0,-1-2 0,-4-2 0,-2 2-1,-3 1 1,-2 7-1,-4 4 1,0 9 0,-3 5 0,1 11-1,-1 8 0,0 7 1,0 6-1,0 2 1,0 3-2,-1-4 2,-1-2-1,-2-7 1,-2-8-1,-2-10 1,-2-7 0,-4-22 1,0 0-1,-11-3 0,-1-17 1,-4-8-1,-4-7 0,-1-9 0,-2-7 2,-2-1-2,3-4 2,2 0-2,6-1 2,4 2-2,7 1 2,5 6-1,8 4-2,6 6 2,8 8-1,5 8-1,5 9 1,2 8 0,2 9 0,1 10-1,-1 7 1,-4 7 0,-3 5 0,-6 2 0,-6-2 0,-8 1 0,-7-3 0,-10-6 0,-8-6 1,-10-5-1,-7-7 0,-5-3 0,-4-7-1,1-5-1,-2-5-1,5-3-1,3-4-2,10 1-2,6-6-2,14 7-5,5-5-10,14 2-8,14 6-2,6-3 4,12 9 0</inkml:trace>
  <inkml:trace contextRef="#ctx0" brushRef="#br0" timeOffset="112674">18188 15722 48,'0'0'26,"0"0"4,-16-5-5,-3 7-12,-7-4-3,-1 9-2,-6 2 0,5 7 2,-2 0-2,9 6-2,0-1-1,10 5-1,6-1-2,7-1 0,7-3 0,7-3-1,5-4-1,7-4 1,1-5 0,3-3-1,1-4 0,0-4 0,-3-4 0,-1-1 0,-5-1 0,-4 2 0,-4 2 1,-4 3-1,-2 5 1,-1 7-1,-2 5 1,-1 5-1,-1 3 0,3 3 0,1 3 0,-1 0-3,1-4-1,0-6-4,7 1-6,-7-13-14,3-6-7,2-5 0,-4-12 0</inkml:trace>
  <inkml:trace contextRef="#ctx0" brushRef="#br0" timeOffset="113253">18441 15647 46,'-8'16'31,"9"14"2,-1 8 0,6 6-9,6 7-9,-4-3-7,5 1-2,0-6-1,0-7-3,-1-11 1,1-7-1,-2-11 0,1-7-1,-2-9 0,1-7 1,-3-10-1,3-2 1,0-7-1,0-2-1,0-2 0,0 5 0,-1 5-1,0 7 1,1 11 0,0 11 1,1 13-1,1 11 1,0 7-1,3 3 1,3 6 0,2 2-1,2-5 1,3-4-2,1-8 1,4-5-1,1-12 2,5-5-1,-1-9 1,-1-9-1,1-6 1,-2-7 1,-3-5-2,-6-4 2,-4-3-2,-9 0-1,-7 2 1,-7 3-1,-5 6 1,-9 6-1,-4 9 2,-6 13 0,-1 14 0,0 8 1,1 9 0,6 7 0,8 2 0,11 5 0,11 0-2,16-3-2,15-5-1,12-12-9,19-4-26,9-9-2,10-12 3,8-11-2</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57:59.664"/>
    </inkml:context>
    <inkml:brush xml:id="br0">
      <inkml:brushProperty name="width" value="0.05292" units="cm"/>
      <inkml:brushProperty name="height" value="0.05292" units="cm"/>
      <inkml:brushProperty name="color" value="#7030A0"/>
    </inkml:brush>
  </inkml:definitions>
  <inkml:trace contextRef="#ctx0" brushRef="#br0">20838 10098 12,'0'0'13,"-2"-14"2,2 14 0,-2-10 0,2 10 1,0 0-2,0 0-1,-3-12-2,3 12-1,0 0-1,0 0-2,0 0-2,0 0-1,0 0-1,-7 14-1,5 1 1,0 6 1,0 6-2,0 3 0,1 5 0,-2 3 1,1-2-2,1-2 1,0-5-3,2-6-3,-3-6-3,2-5-6,0-12-5,0 0-8,-9 9-3,0-19-2,9 10 2</inkml:trace>
  <inkml:trace contextRef="#ctx0" brushRef="#br0" timeOffset="1155">19162 9594 3,'-12'2'15,"-4"-10"0,16 8 0,-19-7-6,19 7-2,-9-10 0,9 10 2,0 0 1,-3-13 1,3 13-1,1-12 1,-1 12 0,9-16-2,-9 16-3,18-18 0,-5 10-3,1-1 1,2 3-2,-2 1 0,2 3-1,-3 2-1,0 2 1,-1 5-2,-4 1 2,-1 4-2,-2 3 1,-1 2 0,-4 2 1,-2 1-2,-1 1 2,-6 0-1,3 0 0,-4-2 0,0-2 1,1 1-1,1-4 0,2-1 0,1-3 0,5-10 0,-6 15 2,6-15-2,2 11 0,-2-11 1,13 6 0,-1-4 0,6 0 0,1 2 0,4-2-1,0-1 1,0 2-1,0-1 0,-5-1-3,-3 2-7,-6-1-6,-9-2-12,9 0-1,-9 0 0,0 0 0</inkml:trace>
  <inkml:trace contextRef="#ctx0" brushRef="#br0" timeOffset="2060">18044 10155 21,'0'0'20,"0"0"0,0 0 2,15-13-11,-5 5-1,5 0-3,-1 2 1,0-1-1,0 5-2,-2 1 0,-1 2-2,-11-1 0,13 14-1,-10-4 0,-1 1 0,-3 2 0,0 1-1,-3 0 0,-1 0 0,-1-4 0,1 1-1,5-11 1,-10 16-2,10-16 1,0 0 1,-9 11-1,9-11 0,0 0 0,0 0 1,0 0-1,14-5 0,-5 3 1,2 1-1,2 1 0,0 1 0,2 1 0,-2 5 0,-1 1 0,-2 4 0,-3 2 0,-3 2 1,-4 2 0,-6 0 1,-4 2-1,-5-2 1,-2-1-1,-4 0 1,-2-3-2,-1-4 0,0-1-2,3-5-3,3-3-4,1-2-8,-1-11-10,18 12-1,-20-28 1,17 13 1</inkml:trace>
  <inkml:trace contextRef="#ctx0" brushRef="#br0" timeOffset="2916">16704 9463 21,'0'0'20,"-6"26"1,-5-16 4,3 7-13,0-1-2,0 3-1,1-2 2,0 0-1,3-2 1,2-5-1,6 1 0,-4-11-2,19 4 0,-6-6-1,6 0-1,-1-4 0,6 0-3,-3-2-2,2-3 0,-4 3-1,-2-1-2,-1 2-1,-2-2-2,-3 4-4,-11 5-3,18-16-6,-18 16-7,11-18-5,-11 18-2,10-16 3,-10 16 1</inkml:trace>
  <inkml:trace contextRef="#ctx0" brushRef="#br0" timeOffset="3180">16806 9453 7,'-6'15'18,"-7"-7"3,11 12 3,-6-5-5,6 6-6,2 0 1,2 6-2,0 0 0,1 2-4,0 0-2,2-2-3,0-1-2,-1-2-4,-1-2-4,-1-3-7,4 4-11,-8-11-3,6 7 2,-4-19 0</inkml:trace>
  <inkml:trace contextRef="#ctx0" brushRef="#br0" timeOffset="3774">15167 10305 46,'-2'10'27,"2"-10"1,0 0 1,14 4-13,-5-9-6,6 4-2,-3-4 0,4 3-3,-2-2-1,-1 2-2,-1-1-1,-1 1 0,-2 0-1,-9 2-1,17-3-1,-17 3-3,17-7-5,-17 7-5,15-12-10,-4 10-4,-11 2-1,12-14 2</inkml:trace>
  <inkml:trace contextRef="#ctx0" brushRef="#br0" timeOffset="4301">15154 10332 15,'-1'19'15,"-7"-8"0,9 6 0,-1-17-10,1 21-1,-1-21 1,6 20 1,-6-20 3,8 14 0,-8-14 0,16 7 0,-7-4 0,0-2-2,3 0-1,-3-1-1,4 1-2,-3-1-2,-1 2 1,-1 1-2,-8-3 0,14 7 0,-14-7 0,10 11 0,-10-11 1,4 18 0,-4-7 1,-2-1 0,-2 2 2,-2 2 0,-2-1 0,-2 1 1,0 0-1,-3-2-1,0 1 0,1-2-1,-1-1-1,3-2 0,2-2 0,8-6-2,-13 6-2,13-6-4,0 0-10,0 0-12,0 0 0,7-10-2,8 5 2</inkml:trace>
  <inkml:trace contextRef="#ctx0" brushRef="#br0" timeOffset="7371">11459 9632 58,'0'0'29,"0"0"-2,0 0 1,0 0-15,0 0-10,6 21-1,-1 0 0,2 9 0,1 8 1,2 8 1,0 1-1,2 5 0,1-4-1,0-3 1,-2-7-1,2-8 1,-4-10-1,4-6 2,-2-10 0,6-6 0,5-13 0,9-11-1,10-12 0,11-14-1,14-12 0,14-15-1,13-11-2,10-7 1,11-6-2,7-2-3,6 7-9,-2 4-14,0-2-6,-1 12 0,-7 0 0</inkml:trace>
</inkml:ink>
</file>

<file path=ppt/ink/ink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58:28.871"/>
    </inkml:context>
    <inkml:brush xml:id="br0">
      <inkml:brushProperty name="width" value="0.05292" units="cm"/>
      <inkml:brushProperty name="height" value="0.05292" units="cm"/>
      <inkml:brushProperty name="color" value="#7030A0"/>
    </inkml:brush>
  </inkml:definitions>
  <inkml:trace contextRef="#ctx0" brushRef="#br0">21101 7825 1,'0'-10'10,"-6"-6"3,6 5 0,-5-3-1,5 14 1,-5-17 1,5 17 0,-3-11-2,3 11-3,0 0-1,0 0 1,0 26-2,1 3-1,2 13-1,-1 9 0,1 14 1,-1 7-1,2 8-1,-1 0-2,0-4 0,-1-6-1,1-8 0,0-10 1,0-10-1,-1-9 0,1-9 1,-2-7 0,-1-17 1,0 0-1,0 0 0,-1-27-1,-1-4 0,-1-8 0,-1-8-1,1-11 0,0-5 0,1-6-1,1 0 1,0-2-1,0 0 1,0 2-1,2 7 1,0 7 0,0 8 0,0 10 0,1 9-1,4 13 2,4 16 0,3 16-1,2 14 1,2 14 0,2 12 0,5 10 0,2 8 0,1 2-1,-1-5 0,2-8 1,-2-6-1,2-15 0,0-11 1,-2-13 0,1-10 0,-3-11 0,-2-10 0,0-11-2,-5-10 1,-2-10-2,-3-9 1,-4-9-2,-3-9 2,-2-5-1,-3-1 0,-2 4 2,0 8 0,-1 10 1,1 9-1,0 12 0,1 14 1,1 19 1,5 24 0,1 14-1,2 15 1,1 13-1,0 13 1,1 13 0,3 6-1,-2-3-1,1-5-1,0-8 0,0-13-1,2-12-1,0-15-1,1-11-4,-1-15-8,-1-16-10,4-7-5,-7-16-1,2 0 1</inkml:trace>
  <inkml:trace contextRef="#ctx0" brushRef="#br0" timeOffset="421">21846 8330 26,'11'4'23,"-11"-4"2,13 9-4,-3-8-2,2 0-4,5-1-3,-2-5-1,3-2-2,-1-6 0,2-3-2,-4-6-2,1 0 0,-3-5-2,-4 0 0,-1-2-2,-3 0 0,-4 2 0,-5 2 0,-4 5 0,-1 4 0,-6 7 0,-1 5 0,-5 9 0,-1 9 1,-2 9 1,3 10-2,0 5 2,2 9 0,4 1 1,6 5-1,6-3 1,9-1-1,5-7 0,9-6 0,5-7-1,6-7-1,4-7 0,2-6-1,2-8-3,-3-7-1,4 1-5,-8-8-16,-2-2-12,-2 2 0,-6-6 1,-4 2-1</inkml:trace>
  <inkml:trace contextRef="#ctx0" brushRef="#br0" timeOffset="2438">22665 8297 51,'0'0'27,"0"0"1,0 0-7,0 0-9,13-8-2,4 3-2,3 1-1,5-1 0,1 0-4,4-1-5,2 2-12,2 1-15,-5-7-1,6 5-1,-8-11 0</inkml:trace>
  <inkml:trace contextRef="#ctx0" brushRef="#br0" timeOffset="3820">23771 13578 0,'0'0'19,"0"0"-1,0 0-3,0 0 0,0 0-1,0 0 1,0 0-3,0 0 1,0 0-3,0 0 0,0 0-2,0 0-1,0 0-1,0 0-2,7 11 1,-7-11-1,15 16-1,-6-7 0,4 4-1,5-2 2,3 3-1,1-2 0,3-2-1,1-5 0,5-3-1,3-6 0,6-4 0,-2-5-1,4-3-1,3-4 0,3 0 1,-2-2 1,2 2 1,-7 1 0,-2 5 1,-5 5 0,-4 7 0,-30 2 1,46 9 0,-46-9-2,30 28 0,-30-28 0,31 40 0,-31-40 0,37 33-2,-37-33-3,51 17-3,-19-17-15,7-10-17,-2-15-1,2-7-1,0-9 0</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58:51.346"/>
    </inkml:context>
    <inkml:brush xml:id="br0">
      <inkml:brushProperty name="width" value="0.05292" units="cm"/>
      <inkml:brushProperty name="height" value="0.05292" units="cm"/>
      <inkml:brushProperty name="color" value="#7030A0"/>
    </inkml:brush>
  </inkml:definitions>
  <inkml:trace contextRef="#ctx0" brushRef="#br0">6096 2440 3,'0'0'14,"0"0"2,0 0-4,0 0-7,0 0 0,0 0 1,-11-12 0,11 12 2,-13-12-2,3 5 1,-1 0-1,-2-1-2,-3-2 0,-1 1 0,-4 0-1,-2 1 0,0-1 0,-4 3-1,1-1-1,-1 2 1,0 4-1,-3 0 0,2 2 0,0 1-1,0 3 1,1 0-1,-1 4 1,0-1-1,1 3 1,1-1 0,0 3-1,2 0 1,1 2 0,-2 0 0,4 1-1,-1 2 1,1 2-1,2 1 1,-1 1-1,2 3 1,-1 0 0,1 3-1,0 0 1,2 1-1,0-1 1,2 2-1,0-2 0,1 1 0,3-1 0,-1 0 0,1 1 1,0 1-1,2 2 0,0-2 1,0 2-1,2-1 1,0 1-2,2-1 2,0 2-1,1 0 0,-1-1 0,1 3 1,1 0 0,-1 3 0,0-1 0,0 0 0,1 1 1,0-3-1,1 0 0,1-2 0,2-2 0,1 1 0,1-2 1,2-1 0,1 1-2,0 1 2,0-2-1,2 1 1,1 2-2,0-3 1,-1 0-1,2-2 1,0 1 0,-1-3 0,2-2 0,1-1 0,0-2 0,2-4 0,2 1 1,2-2-1,1-2 0,2-2 0,1 1 0,1-5 1,3 1-1,-2-4 1,0-1 0,3-3-1,-1-1 1,0-3-1,0-1 0,0-2 1,0-3-1,0-1 0,0-2 0,-1-4 0,2-1 0,-1-6 0,2 1 1,-2-5-1,2-1 1,-2-4-1,1-3 1,-1-3-1,0 0 0,1-6-1,-3 1 1,1-5-1,1-3 0,-3-2 0,-2-5-1,0-1 2,-2-1-2,-2 0 2,-3-2-1,-3 4 0,-3 2 1,-3 2-2,-2 5 2,-4 2-1,-1 3 0,-4 1 0,0 5 1,-4 1-1,0 3 1,-3 2-1,-1 3 1,-2 2-1,-1 5 1,-1 3-1,1 2 0,-2 3 0,0 2 0,1 3 1,1 0-2,1 3 0,0 1-1,4 4-4,-3-3-4,5 8-16,1-1-7,-2-3-1,10 1-1,-16-2 1</inkml:trace>
  <inkml:trace contextRef="#ctx0" brushRef="#br0" timeOffset="9842">3466 5015 14,'0'0'11,"0"0"1,5 10 1,-5-10 0,0 0-1,8 11 0,-8-11-2,0 0-1,11 3-1,-11-3 0,12 1-1,-12-1-1,13-6 0,-13 6 0,18-15-1,-8 0 0,3-2-1,-1-7 1,2-3-1,-1-3-1,2-4 0,-3-4 1,2-1-2,-4 1 1,-1-2 0,-4-2 0,1 1-1,-3-2 0,0 1-1,-3-2 1,-2-1 0,-2-3-2,-1 3 1,-2-1-1,-2 2 1,-2 0-1,-2 2 1,0 1-1,-1 2-1,1 4 2,-2 0-1,0 1 0,-1 0 0,-2 3 0,1 1 0,-1 0 0,0 4 0,-2 0 0,1 5-1,0 1 1,1 4 0,0 3 0,-2 1 0,1 5-1,-2 2 1,0 3 0,-1 3-1,-3 3 1,0 2 0,0 2 1,-2 2-1,2 3 0,-1 1 0,-1 2 0,0 1 0,1 0 0,0 2-1,1 1 1,1 0 0,0 1 0,-1 1 0,2 1-1,2 2 1,-1-1 0,3 2 0,-1 0 0,3 0-1,0 0 1,4 1 0,0-2 0,3 0 0,3 2 0,0 1 1,2 1-1,2 0 0,1 3 1,2-1-1,2 3 0,1 2 0,1 1 0,2 1 1,-1 4-2,3 0 2,1 3-1,1-2 0,-1 0 0,2-1 0,1-2 0,-1-3 1,3-1-1,-1 0 0,-1-2 0,2 0 1,1 0-1,-1-1 1,1-2-1,1 0 0,-1-5 0,1-2 1,0-2-1,-1-5 0,0-3 1,1-2-1,0-4 1,1-4-1,1-5 1,2-5 0,2-5-1,1-3 1,1-4-1,0-2 1,-1-2-1,1-1 1,-3 1-1,0 2 1,-4 2-1,-1 0 1,-2 3 0,0 1-1,-3 2 1,-3 1-1,2 0 1,-2 1-1,-8 10 0,14-17 1,-14 17-1,11-13 0,-11 13 0,9-8 0,-9 8 0,0 0-1,0 0 1,0 0-2,0 0-1,1-15-4,-1 15-20,-5-17-9,-3-2 2,2-3-2,-3-11 2</inkml:trace>
  <inkml:trace contextRef="#ctx0" brushRef="#br0" timeOffset="23663">3756 11938 26,'-5'14'22,"-6"-11"2,11-3-2,-12 13-5,12-13-3,0 0-3,0 0 0,-5 11 0,5-11 1,0 0-2,0 0-1,0 0-2,0 0 0,0 0-2,0 0 0,8 0-2,-8 0 1,16-10-2,-5 1 1,6-3-1,4-3 1,6-6-2,2-2 1,5-4-1,4-3 0,2-2-1,1-2 0,1 1 1,-2 2-1,-1 1 0,-1-1 0,-2 3 0,-2 3 0,-4 1 0,-3 4 0,-3 2 0,-4 3 0,-3 1 1,-4 5-1,-13 9 0,14-12 1,-14 12-1,0 0 1,0 0-1,0 0 1,0 0-1,0 0 0,0 0-1,0 0 1,0 0-1,0 0 1,0 0-1,9-3 1,-9 3 0,0 0-1,15 12 1,-7-6 0,4 2 0,3 1 0,2 1 0,5 0 1,2 3-1,4 1 0,4 1 1,2 1-1,2 2 0,4-1 0,2 2 1,1 1-1,-2 1 0,-1 0 0,0 2 0,-1-2 0,-1-1 0,-4 0 1,-2 0-1,-2-4 0,-2 1 1,-3-5-1,-3 0 0,-3-3 0,-4 0 1,-1-2-1,-3-3 0,-11-4 1,12 5-1,-12-5 1,0 0 0,11-5-1,-11 5 1,9-15 0,-2 2-1,1-1 1,3-3-1,3-3 0,2-3 0,5-1 0,1 0 0,2-1 0,3 1 0,2-2-1,1 1 1,2 2 0,3 1 0,-3 1 0,1 1 0,0 3 0,-1 0 0,-2 1 0,-2 2 1,-5 2-1,-2 3 1,-3 0-1,-4 2 1,-3 1-1,-2 1 1,0 4-1,-9 1 0,9-1 0,-9 1-1,0 0 1,0 0 0,0 0 0,8 0 0,-8 0-1,0 0 0,12 16 1,-12-16-2,17 18 2,-4-7-1,3 2 1,3 3-2,2 1 2,4 0 0,2 4 0,2 1 0,4 3 0,0 3 1,3 1-1,1 0 0,1 0 0,0 2 1,-1-1-1,0-1 0,-3-1 0,1-2 1,-3-3-1,0 0 0,-5-5 1,-3-1-1,-1-5 0,-2-2 1,-3-4-1,-3-3 1,0-2-1,-2-4 1,0-3-1,0-3 1,2-4-1,2-4 0,1-2 1,1-5-1,2 0 0,2-2 0,2-3 0,1 0 0,2-2 0,1 2 0,1 0 0,3 1-1,1 0 1,1 2 0,-1 3 0,0 1 0,-1 3 0,0 3 0,-1 1 0,-2 2-1,-2 2 1,-1 3 0,-1 1 0,-3 1 0,-2 3 0,-3 0 0,-2 2 0,-3 0-1,-2 2 1,0 0 0,-11-1 0,14 7 0,-14-7-1,14 11 1,-14-11 0,14 15 0,-6-4 0,1 1 0,2 2 0,0 4 1,3 1-1,1 0 0,3 2 0,2 3 1,2 0-1,1 1 1,1-1-1,1 1 1,1 1-1,-1-1 1,1 1 1,-1-2-2,-1-1 0,0-4 0,-2 1 0,0-3 0,0-3 0,-3-4 0,1-2 0,-3-2 0,0-2 0,-1-4 0,1-3 0,-1-1 0,1-6 0,-1-3 0,3-3 0,1-5 0,4-2 0,3-3 0,2-2 0,3-2 0,3-1 0,5 1 0,0 0 0,4 0 0,-1 2 0,3 0 0,0 3 0,-1 1 0,0 2 0,-1 2 0,-1 2 0,-3 1 0,-3 3 0,-2 3 0,-3 1 0,-1 3 0,-5 2 0,1 1 0,-4 4 0,-2 0 0,0 6 0,-2 1 0,0 1 0,-3 3 0,1 0 0,-1 4 0,0 3 0,1 1 0,0 0 0,0 5 0,1 0 0,1 3 0,1 2 0,2 2 0,0 0 0,1 3 0,0-1 0,2-1 0,-1 0 0,0-3 0,1-2 0,-3-3 0,0-3 0,2-4 0,-2-3 0,-2-4 0,0-2 0,-2-3 0,2-3 0,-2-2 0,1-3 0,-1-3 0,1-3 0,1-5 0,3-5 0,0-3 0,4-4 0,1-2 0,4-4 0,2-3 0,3-2 0,3 0 0,4 0 0,3 2 0,0-2 0,2 5 0,1 0 0,-2 5 0,1 1 0,-3 3 0,-3 4 0,-5 2 0,-3 6 0,-2 1 0,-5 5 0,-2 7 0,-5 4 0,-1 2 0,-3 3 0,-1 5 0,-1 2 0,-1 2 0,0 2 0,-2 2 0,2 1 0,1 1 0,0 2 0,1 0 0,1 2 0,1-2 0,1 0 0,3-1 0,1-1 0,0-3 0,3-2 0,2-1 0,1-4 0,2-2 0,1-4 0,3-3 0,2-4 0,2-3 0,5-4 0,1-5 0,2-6 0,4-2 0,4-5 0,3-6 0,4-5 0,3-5 0,4 1 0,1-3 0,2 4 0,3 0 0,-1 5 0,1 4 0,-1 3 0,-3 8 0,-1 4 0,-3 7 0,-3 3 0,-3 8 0,-4 6 0,-2 7 0,-5 9 0,-3 5 0,-3 12 0,0 4 0,0 6 0,3 3 0,5 3 0,6-2 0,8-2 0,8-3 0,10-6 0,7-12 0,9-3-6,2-14-33,8-15 0,7-12-4,-1-16 3</inkml:trace>
  <inkml:trace contextRef="#ctx0" brushRef="#br0" timeOffset="30416">4357 11477 2,'0'0'4,"0"0"1,0 0 1,0 0 1,0 0 1,0 0 2,0 0-1,0 0 0,0 0 1,0 0 0,0 0-1,0 10-2,0-10 0,0 0-2,0 0 1,0 0 0,0 0-1,0 0 1,-2 13 0,2-13 0,0 0 0,0 0 0,0 0-1,0 0 0,0 0 1,0 0-2,0 0 0,0 0 0,0 0 1,0 0 0,0 0-1,0 0 1,0 0-2,-6-12 1,6 12 0,-1-18-1,0 5 0,-1-3-3,1-3 2,0-2-1,2-3 1,-2-2-2,0-6 0,2-2 1,0-2-1,-1-5 1,1 0-1,0-2 1,0 0-1,0 0 0,0 1 0,-1-1 1,1 2 0,0 1 0,-1 3-1,0 1 1,0 0 0,-1 3 0,1 3 1,-2 2-1,1 2-1,-2 0 1,1 4 0,0 1-1,0 2 1,0 3 0,1 5 0,0 1 0,1 10 0,-2-11 0,2 11 0,0 0-1,0 0 0,0 0 0,0 0 0,0 0-1,0 0 1,0 0 0,0 0-1,0 0 0,0 0-1,0 0-1,0 0-7,0 0-22,0 0-5,1-16 1,0 4 0</inkml:trace>
  <inkml:trace contextRef="#ctx0" brushRef="#br0" timeOffset="32573">3725 10007 2,'-19'-15'13,"19"15"0,-14-12 0,14 12 0,0 0 1,-9-10-1,9 10 2,0 0-3,0 0-1,0 0-2,0 0-2,0 0-2,0 0-1,0 0-1,0 0 0,0 0-1,0 0 1,0 10 0,0-10 1,10 17-1,-2-6 3,3 1-2,2 3 1,1-1-1,4 4 0,0-2 0,5 1 0,-1 1-1,5 2 0,-2-3 0,4 2-1,-1-3 0,1 1-1,-1-1 0,0 0 0,-2 0-1,-2-2 1,-1-2-1,-1 2 0,-2-1 1,0 0-1,-3-1 0,0-2 1,-3 0-1,0-1 1,-1 0-1,-2-2 0,-1 0 0,0-1 0,-10-6 0,14 12 0,-14-12 0,12 10-1,-12-10 2,0 0-1,9 11 0,-9-11 0,0 0 0,0 0 1,0 0-1,0 0 0,9 10 0,-9-10 0,0 0 1,0 0-1,0 0 0,0 0 0,0 0 1,0 0-1,0 0 0,0 0 0,0 0 0,0 0 0,6 12 0,-6-12 1,0 0-1,12 15 0,-12-15 1,9 12-1,-9-12 0,8 10 1,-8-10-1,6 11 1,-6-11-1,0 0 1,9 12-1,-9-12 1,8 11-1,-8-11 0,8 15 1,-8-15-1,9 17 1,-9-17-1,8 15 0,-8-15 1,0 0-1,6 10 1,-6-10-1,0 0 0,0 0 1,0 0 0,0 0 0,0 0-1,0 0 1,0 0 0,0 0 0,0 0 0,0 0-1,0 0 1,0 0 0,0 0-1,0 0 1,0 0 0,0 0 0,0 0 0,0 0 0,0 0 0,6-10 0,-6 10 0,10-16-1,-3 3 1,6-2-1,3-5 0,3-4 0,5 0 0,5-3 0,3 0 0,2-3 0,3 1 0,0-1 0,1 4 0,-1-1 0,-1 2 0,-1 3 0,-3 2 1,-4 2-1,-2 2 0,-4 1 1,-2 3-1,-5 3 0,-3 2 1,-2 1-1,-10 6 0,11-7 0,-11 7 0,0 0 0,0 0 1,0 0-2,0 0 1,0 0 0,0 0 0,0 0-1,0 0-2,8-2-7,-8 2-26,0 0-2,-3-12 1,-1-9 0</inkml:trace>
  <inkml:trace contextRef="#ctx0" brushRef="#br0" timeOffset="38078">3700 12005 1,'0'0'5,"-8"6"1,8-6 0,0 0 0,0 0 1,0 0 0,0 0 0,-9 10-1,9-10 0,0 0-1,0 0-1,0 0 2,0 0 0,0 0 1,0 0 0,-9 9 0,9-9 0,0 0-1,0 0 0,0 0 0,0 0-1,-6 12 1,6-12-1,0 0 0,0 0 0,-9 11 0,9-11 1,0 0-1,-9 6 0,9-6 0,0 0-1,0 0 0,-11 5 0,11-5-1,0 0 0,0 0 0,-13 0 0,13 0-1,-8-3 0,8 3 1,-11-5-1,11 5-1,-16-11 1,7 4 0,-5-2-1,-1-1 0,-3-2 1,-2-1-1,-3-1-1,-1-1 1,-2-2-1,-2 2 1,2-1-1,0-2 0,0 2 1,1 0-1,2 0 0,2 1 1,2 0-1,0 1 1,4 1-1,-2 3 1,4 0 0,-1 2 0,3 0-1,1 2 1,1 1-1,9 5 1,-15-8-1,15 8 1,-8-7-1,8 7 0,0 0 0,-12-10 0,12 10 0,0 0 0,-11-10 0,11 10 0,0 0 0,-10-8 0,10 8 0,0 0 1,-11-10-1,11 10 0,0 0 0,-9-13 0,9 13 0,0 0 0,-10-14 0,10 14 0,0 0 0,-8-13 1,8 13-1,0 0 0,-9-13 0,9 13 0,0 0 0,-11-13 0,11 13 0,-9-10 0,9 10 1,-9-11-1,9 11 0,-11-9 1,11 9-1,-10-8 0,10 8 0,-9-6 1,9 6-1,-9-6 0,9 6 0,-9-4 0,9 4 0,-10-4 0,10 4 0,-10-5 0,10 5 0,-12-3 0,12 3 0,-12-1-1,12 1 1,-11 1 0,11-1 0,-15 3 0,15-3 0,-17 7 0,8-2 0,-3 2 0,-2 0-1,0 2 1,-3 3 0,-1 2 0,-3 1 0,-1 3 0,-4 0 0,-2 5 1,-4-1-1,-2 3 0,-3 1 1,-3 2-1,-3 0 0,-4 1 1,-1-1-1,0 0 0,-2-1 0,1-2 0,-1-2 1,1-2 0,2-2-1,3-2 1,3-2 0,2 0 1,2-4-1,3 0 1,3-2-1,3-2 0,3 0 0,3-2-1,2-1 1,3 0-1,3-1 0,4 0 0,0-2 1,10-1-1,-14 3 0,14-3 0,-12 0 0,12 0 0,-13-1 0,13 1 0,-15-7 0,5 3 0,-1-3-1,-2-2 0,-3-1 0,-3-2 1,-4-2 1,0-1-1,-3-4 0,-2-1 1,-2-2 0,-3-2 0,-2-3 0,-1-2-2,1 1 0,-2 0 0,-1 0 0,-1 1 1,1 1-1,0 2 0,2 3 1,3 2-1,2 0 3,2 2 0,29 17 0,-45-28 0,45 28 0,-31-21-2,31 21 0,0 0 0,0 0 0,-33-24 0,33 24 0,0 0 0,0 0 0,0 0 0,0 0 0,0 0 0,0 0 0,-31-4 0,31 4 0,0 0 0,0 0 0,0 0 0,-33 27 0,33-27 0,0 0 0,-42 39 0,42-39 0,-41 38 0,41-38 0,-50 42 0,20-19 0,-1 2 0,-1-1 0,-1-1-2,-1 1 1,0-2 1,-2-2-1,2 1 0,-2-4 2,2 1-1,0-3 0,2-1 1,2-1-1,30-13 1,-55 22 1,55-22-2,-44 19-2,44-19 2,-34 13-1,34-13 1,0 0-1,-39 16 0,39-16-2,0 0-7,-31 12-30,31-12-2,0 0 1,-29-18-2</inkml:trace>
  <inkml:trace contextRef="#ctx0" brushRef="#br0" timeOffset="51924">5527 9908 15,'5'-13'17,"5"7"1,-9-10 0,3 3-9,-4-2 0,-2-2 0,-2 0 0,-3-4 0,-4-1 0,0-2 0,-5 0-1,-3-3-2,-3 3 0,-5-4-1,-4 0-2,-3-2 0,-3 1-2,-5-1 1,-5 2-1,-3-1 0,-3 1-1,-2 0 0,-4 2 0,-4 1 1,-1 1-1,-3 1 2,0 0-1,-1 5 0,-2 1-1,0 3 1,-1 4 0,0 2 0,-2 3-1,-1 2 1,-1 3-1,1 1 0,2 0 1,1 5-1,3 1 0,2 2 1,4 2-1,4 1 0,1 2 1,4 4-1,0 3 0,2-1 0,3 2 1,3 1-1,5 3 0,0 2 1,7 3-1,1 0 1,5 2 0,5 2 0,0 0 0,3 3 0,2 1 0,4 0-1,-1 1 0,4 1 0,2 0 0,2 0 0,2-1 1,3 0-1,1-1 0,2-3 0,2 0 1,5-1-2,0 1 2,4-3-1,1 1 0,2-3 0,3 2 1,1-3 0,3 2 0,2-3 0,0-1 1,2-1-1,3 0 0,1 1 0,1 0 0,0-1 0,3-1 0,-1 0 0,1-1 0,-1-1 0,3-1 0,0-2 0,2-1 0,-1-2 0,1-1 0,1-2 0,2 1 0,0-4-1,0 0 1,1-1 0,1-2-1,0-2 1,1-1 0,0-3-1,0-1 0,2-2 1,0-2-1,1-1 0,-1-3 1,3-1-1,0-1 0,-1-3 1,2 0-1,-1-2 0,2-1 0,-3-3 0,3 1 0,-2-1 0,2-3 0,0-2 1,0-2-1,0-1 0,-1-1 1,-1-3-1,-2-2 1,0-1 0,-4-3 0,-5-2 0,-3 1 0,-6-1 1,-4-4-1,-6-1 0,-4 1 1,-7 2-1,-4 1 1,-4 2-2,-3 2-1,-2 3-2,-4-1-4,2 3-18,1 1-11,-3-5 1,5 2 0,0-5 0</inkml:trace>
  <inkml:trace contextRef="#ctx0" brushRef="#br0" timeOffset="52630">6217 9439 54,'-5'11'24,"5"-11"1,-3 12-1,3-12-13,-4 17-8,5-1 1,0 0 1,1 6 1,0 2 0,2 4 2,-1 1-3,2 3 1,-3 0-2,3 1 0,-2-4-2,0 0-1,-1-2-1,-1-5-1,0-3 0,-2-5-3,2-3-4,-1-11-6,0 0-7,2 12-9,-2-12 0,9-13 0,-4-4 2</inkml:trace>
  <inkml:trace contextRef="#ctx0" brushRef="#br0" timeOffset="53172">6737 9448 59,'0'0'26,"0"0"-3,3-16 0,-3 16-13,-17 0-12,5 5 1,-4 4 1,-3 0 1,-3 5 2,-2 3 2,0 4 0,1-1 0,5 1 0,1-1-3,5-1 1,4-4-2,4 0 1,4-15 0,8 18-1,5-12 1,3-1 0,5 1-1,4 0 1,1 1-2,-1 1 1,1 2-1,-4-1 0,-3 1-1,-4 2 1,-5 0 1,-5 1-1,-6-1 1,-4 1 0,-8 0 0,-3-1 0,-6-3-1,-1 0 1,-3-2-1,0-4-1,3-2-1,2-5-2,4 1-3,3-6-7,6-5-7,6 3-6,2-10-3,10 7 2,-1-10 0</inkml:trace>
  <inkml:trace contextRef="#ctx0" brushRef="#br0" timeOffset="53616">6912 9537 15,'0'0'18,"3"17"2,-3-17 1,-9 17-6,6-2-3,-1 3 0,0 6 0,1-2-1,3 5-2,1-4-1,4-1-2,0-3-1,4-4 1,1-6-2,2-3-1,-1-8 0,3-4 0,-2-7-1,-2-3-1,0-5 1,-1-1-2,-4-3 1,-1 0-1,-3 1 1,-5 1-1,-2 5 0,-3 2 0,-1 6 0,-2 0-1,-2 8 0,-1 5-1,3 3-2,-1 1-2,5 4-4,0-2-1,8-9-8,-3 20-3,3-20-7,10 9 0,-10-9 2,27-1 4</inkml:trace>
  <inkml:trace contextRef="#ctx0" brushRef="#br0" timeOffset="54133">7157 9596 27,'2'21'22,"8"14"1,-9-4-1,6 7-7,-1 2-3,1 2-2,-1 0-2,0-4-1,1-1-1,-2-8-1,0-4-1,-2-7 0,-1-4 1,-2-14-1,1 13-1,-1-13 0,0 0-1,-3-12 0,1 0-1,-3-4 1,1-4-1,-1-8 0,0-4-1,-1-6 0,1-3 1,2-1-1,0 0 0,3 1 1,1-1-1,3 5 1,4 4-1,2 5 0,4 5 1,2 3 0,4 5 0,2 6 0,2 6 0,1 8 0,-2 5 0,-2 6 0,-1 4-1,-5 3 1,-4 3-1,-4-1 0,-5 0 0,-5-3-1,-2-6-1,-1-1-2,-4-8-3,10-7-4,-14 4-7,14-4-5,-6-18-4,5-1-4,9 2 2,-4-12 1</inkml:trace>
  <inkml:trace contextRef="#ctx0" brushRef="#br0" timeOffset="55819">7520 9472 24,'12'2'23,"6"16"1,-6 0-1,3 9-4,0 2-2,-1 2-5,-1 1-1,-1-3-2,0-1-1,-4-8-1,-1-3-2,-7-17 1,8 17-1,-8-17-1,0 0 0,-4-20-1,2 6 0,0-7 0,1 0-1,1-7-1,2 0-1,2 1 1,3 1-1,2 4-1,0 2 0,3 5 1,1 3-1,1 8 1,0 3 0,0 3 0,-1 5 0,2 5 0,-2 2 1,2 1-1,1 2 1,0-1-1,1-1 0,1-2 0,1-2 0,-1-6 1,0-4-1,-2-3 0,-1-4 1,-4-2-1,-1-4 0,-2-2 0,-3-1-1,-3 0 0,-5-1 1,-3 4-1,-3 1 0,-1 4 0,-2 4 0,0 3 0,1 2 0,2 4 1,9-6 0,-4 15 0,4-15 0,16 15 0,-2-11 0,6 0 0,4-1 0,2-6 0,2 1 0,0-5 0,1 2 0,-5-2 0,0 3 0,-4 1 0,-3 6 0,-1 8 0,-3 6 0,-3 6 0,1 9 0,0 5 0,-2 8 0,2 4 0,-2 3 0,0-3 0,-2-4 1,-1-3-1,-1-7 1,-3-7-1,-3-8 1,-4-8-1,5-12 1,-17 0-1,5-11 1,-2-5-1,1-6 1,-1-8-1,0-7 0,3-6 0,1-2 0,3-6 0,3 0-1,4-1 0,5 3 0,5 3 0,4 5 1,5 7-1,2 5 1,6 6 0,1 8-1,0 6 2,1 8-1,-1 6 0,-3 8 1,-4 8-1,-3 4 1,-6 5-1,-4 1 0,-5 1 1,-6-3-1,-4-3 1,-2-5-2,-3-7 0,1-7 1,3-4-2,8-3 1,-11-10 0,11-7 0,5-3-1,2-4 1,4-1-1,1 0 1,2 1 0,0 6 0,1 4 1,-2 8 0,0 7 0,-1 6 0,1 6 1,0 5 0,0 1 0,3 2-1,1-2 1,1-2 0,1-4-1,3-3 0,-3-8 1,4-8-1,-3-6 1,1-4-1,-4-5 0,-1-5 0,-4-2-1,-2-2 1,-3 3-1,-3 4 1,-2 4-1,-2 7 0,0 12 0,0 0 1,-7 27 0,6 4 0,4 9 0,1 10 1,2 7-1,3 6 1,3 3 0,1 1-1,-2-5 1,0-5-1,-5-6 1,-2-6-1,-5-10 1,-3-7 0,-5-13-1,-2-8 1,-1-10 0,-2-7-1,-1-10 1,3-10 0,1-11-1,4-7 1,4-7 0,6-4-1,7-2 0,5-3 1,4 0-2,5 3 1,4 4 0,0 1-1,-1 2 1,-2 0-1,-3 2 1,-5 3-1,-5 1 2,-5 2-2,-6 5 2,-5 4-2,-5 6 1,-3 5 0,-3 6 0,-4 8 0,0 7-1,-1 7 1,1 8 0,1 7 0,3 10-1,4 4 1,5 10 0,7 4 0,8 6 0,5 1 1,6 1-1,5-4 1,6-1-2,0-4-3,5-6-6,-1-2-21,-5-17-1,3-2-1,-9-16-1</inkml:trace>
  <inkml:trace contextRef="#ctx0" brushRef="#br0" timeOffset="64995">2258 7232 34,'0'0'22,"5"-25"2,-5 14-2,-9-4-4,-1 2-7,-2 3-1,-4-1-2,-1 8-1,-3 3 0,-1 7 2,-3 4-2,2 10-1,-2 4 0,5 9-1,1 0 0,6 4-1,4-2 0,11 3-2,6-4 0,7-2-1,7-5 0,5-3-1,3-3-1,2-4-3,3-3-2,-6-10-8,3-3-16,0 0-3,-3-11 1,0 1-1</inkml:trace>
  <inkml:trace contextRef="#ctx0" brushRef="#br0" timeOffset="65253">2533 7238 80,'9'6'32,"-9"-6"-2,14 23 2,-4-2-21,-1 8-5,2 4 0,-6 5-2,0 5-2,-2 0-1,-1-1-1,-2-3-2,-1-7-3,1-3-6,-2-7-10,2-22-10,8 15 0,-8-15-2,19-20 2</inkml:trace>
  <inkml:trace contextRef="#ctx0" brushRef="#br0" timeOffset="65478">2848 7165 56,'10'0'30,"-10"0"0,3 34 1,-9-3-6,-3 9-14,3 8-3,-3 4-2,1 4-2,-2-3-2,2-2-1,3-8-2,1-8-2,5-3-7,0-11-12,-1-21-10,12 14 1,-12-14-2,22-14 3</inkml:trace>
  <inkml:trace contextRef="#ctx0" brushRef="#br0" timeOffset="65689">2684 7417 93,'-23'-1'31,"13"4"0,10-3-5,0 0-18,0 0-4,20-6-2,4 2-3,6-2-2,2-2-5,5 1-4,-3-1-9,0-2-4,0 7-4,-9-4-2,1 7 3</inkml:trace>
  <inkml:trace contextRef="#ctx0" brushRef="#br0" timeOffset="66130">2966 7420 34,'0'0'21,"-1"18"1,1-18-1,13 12-3,0-7-3,4 0-3,4 1 0,0-1-3,2 2-1,-5-3-1,1 4-3,-7-1-1,-3 3-1,-8 1-1,-2 0 1,-8 3-1,-1 0 0,-4-1 1,2 1-1,-2-3 0,3 1 0,11-12-1,-11 15 1,11-15-1,10 10 0,4-7 0,1 1 0,4 0 0,1 1 0,0 1 0,-3 1 0,-2 1 0,-4 3 1,-8 0 0,-5 3 1,-9-1 1,-5 2-1,-7-1 0,-6 3 1,-6-2-1,-4-1 0,0 0-2,0-5-1,6 2-3,1-8-3,9-1-16,8-3-11,3-8 1,12-2-1,2-7 2</inkml:trace>
  <inkml:trace contextRef="#ctx0" brushRef="#br0" timeOffset="66559">3555 7458 43,'-9'11'28,"9"-11"1,0 0 1,2 13-6,-2-13-11,12 5-1,1 0-2,-1-4-2,6 3-1,0-1-2,8 1 0,-1-1-2,3 1-1,-2-1 0,-3-1-3,-2 0 0,-4-2-4,-3 3-3,-14-3-14,10-5-12,-10 5 1,4-10-1,-4 10 1</inkml:trace>
  <inkml:trace contextRef="#ctx0" brushRef="#br0" timeOffset="66995">4338 7422 44,'0'0'19,"0"0"3,-16-18-1,6 12-12,-4-1-3,-3 0 1,-1 3 2,-2-1 0,2 6 0,-2 0 0,5 6-1,-4 1-1,5 6-1,-1 0 0,5 7-1,0 2 0,6 2-1,1 1 1,7 1-1,1-3 0,7 1-1,2-4-1,3-2 0,4-5-1,-1-4-3,2-3-1,-2-5-2,1 1-7,-2-8-13,-2-2-10,6-1 2,-5-5-1,5 0 1</inkml:trace>
  <inkml:trace contextRef="#ctx0" brushRef="#br0" timeOffset="67282">4675 7357 33,'0'0'21,"0"0"3,0 0 3,0 0-6,-4 24-9,-4-7-1,3 9 1,-3 3 2,4 7-2,-1-1-3,5 5-2,0-5-2,3 1-2,0-5-1,1-5-2,0-3-3,-2-9-3,4 0-5,-6-14-16,0 0-5,12-2 0,-8-12-1,6 0 3</inkml:trace>
  <inkml:trace contextRef="#ctx0" brushRef="#br0" timeOffset="67523">4818 7331 62,'0'0'27,"12"5"0,-12 8 1,-1 7-18,1 10-2,-8 5 1,4 9-1,-3-1-1,2 2-1,-3-3-2,2-2-2,2-4-2,0-5-1,8-6-6,-5-7-10,-3-8-14,4-10 1,0 0-2,13 5 2</inkml:trace>
  <inkml:trace contextRef="#ctx0" brushRef="#br0" timeOffset="67734">4676 7585 70,'0'0'32,"-11"12"1,11-12-1,0 0-6,12 10-19,0-8-2,1 1-3,2-3-3,4 1-6,1-3-13,-1-3-13,7 3 2,-1-9-2,3 4 1</inkml:trace>
  <inkml:trace contextRef="#ctx0" brushRef="#br0" timeOffset="68500">5111 7661 50,'0'0'28,"0"0"0,-11 7-3,11-7-5,0 0-1,10-1-4,-1 2-3,1-2-4,8 2-2,-1-1-2,6 1 0,1-1-2,0 0-1,3 1-2,-2-2-1,0 2-1,-1-3-2,3 2-6,-5-4-11,2-3-12,6 4 1,-1-8 0,7 4 2</inkml:trace>
  <inkml:trace contextRef="#ctx0" brushRef="#br0" timeOffset="68815">6069 7478 73,'0'0'28,"-22"12"2,5-3-1,-4 0-19,-9 3-3,2 5 2,-4-1-1,3 5 1,1-2-2,7 4-1,3-1-1,9 1-1,5-4-2,8-1 1,6-1-2,5-3 0,5-2-1,4-2-1,3-3-2,3-6-2,5 1-5,-2-9-9,2-1-13,3-1-2,-4-6 0,3 1 1</inkml:trace>
  <inkml:trace contextRef="#ctx0" brushRef="#br0" timeOffset="69056">6311 7429 51,'0'0'27,"0"0"3,-15 16-1,12 5-6,-1 5-13,-2 0-3,2 8 0,-2 1-2,3 4 0,1-2-3,1-1-1,3-4-2,0-6-1,3-1-5,-2-8-5,-3-17-16,17 16-2,-17-16 0,21-14-1</inkml:trace>
  <inkml:trace contextRef="#ctx0" brushRef="#br0" timeOffset="69303">6477 7417 73,'-2'-12'30,"2"12"-1,-3 11 2,-1 5-19,-1 11-5,0 2 0,0 10 1,0 1-2,1 6 0,1-2-2,3 0-1,1-2-2,3-7 0,-1-4-5,0-9-7,2-2-14,2-6-9,-7-14 1,0 0-1,6-10 2</inkml:trace>
  <inkml:trace contextRef="#ctx0" brushRef="#br0" timeOffset="69507">6276 7685 89,'-14'0'29,"14"0"2,0 0-1,0 0-23,0 0-4,15 4-1,0-5-1,2-2-3,3 0-8,4-5-20,6 4 1,-4-6-1,7 5-1</inkml:trace>
  <inkml:trace contextRef="#ctx0" brushRef="#br0" timeOffset="69935">6750 7620 63,'10'22'27,"-10"-22"0,7 18 2,-7-18-7,9 9-15,2-1-1,-2-3 0,2 2 0,-11-7 0,18 14 0,-18-14-2,9 20-1,-11-9-1,-1 2 0,-4 0 0,-1 0-1,-1-1 0,1-2-1,8-10 1,-11 15-1,11-15 0,0 0-1,9 13 1,0-11-1,3 2 1,3 1-1,-2 0 1,3 5 0,-4 4 0,-2 4 1,-4 5 0,-5 2 1,-5 1 0,-4 1 1,-5-1-1,-5-3-1,-1-3-3,-5-10-4,2-2-12,1-4-18,-4-10 2,4-1-1,-4-8-1</inkml:trace>
  <inkml:trace contextRef="#ctx0" brushRef="#br0" timeOffset="71695">4342 7966 39,'0'0'22,"0"0"2,0 0-4,0 0-3,0 0-4,0 0-1,0 0-2,-7 11-1,7-11 0,0 19-2,0-6-1,2 8-1,-2 1 1,3 7-1,0 3 0,1 5-1,-1-1 0,1 3-1,-1-3 0,1 1-1,-1-3 0,0 0 0,-3-6-1,0 0 1,0-4-2,-1 0 1,0-4 0,-1-4-1,0-1 1,1-3-1,-1-2 0,2-10 1,-3 12-1,3-12 1,0 0-1,0 0 1,0 0 0,0 0 0,0 0 0,0 0 0,-11-25 0,9 8 0,-2-6-1,0-5 1,0-5-1,-1-2 0,-1-2 0,1-1 0,0 3 0,0 2 0,2 4 0,1 4 0,-1 2-1,1 5 2,2 5-2,0 13 1,0-16 0,0 16 0,0 0 0,0-11 0,0 11 0,0 0-1,-1 16 1,2 2-1,1 5 1,-1 5 0,1 6 0,-1 6 0,2 2 1,-1 2-1,1 1 1,-2-6-1,0-1 0,-1-5 0,0-3 0,0-6 0,0-6 0,0-5 1,0-13-1,0 11 1,0-11 0,2-17-1,-1-1 1,1-8 0,-1-5-1,1-6 0,-1-8 0,-1-5 0,-1-1 0,-1 1 0,0 0-1,-1 6 1,0 4 0,-1 8 0,1 6-1,2 9 2,0 5-2,1 12 1,0 0 0,-5 13 0,3 9 1,1 7-2,0 8 2,0 9-1,0 5 1,0 7-1,1-2 1,1 0-1,-1-3 0,0-7 0,-1-7 0,1-7 0,0-7 0,0-9 1,0-16-1,0 10 0,0-10 1,0-24-1,1 1 0,0-7 0,0-7-1,-1-9 1,2-3 0,-3-5-1,1 1 0,0-1 1,0 6-1,0 9 2,-1 5-2,0 8 1,0 10-1,1 16 1,0 0 0,0 20 0,0 7 0,0 8 0,-4 8 1,-1 8 0,0 5 0,1 1-1,-1 1 1,-1-7-1,0-4-1,0-10-3,6-3-7,-3-11-25,3-23-2,0 0 0,2-22 1</inkml:trace>
  <inkml:trace contextRef="#ctx0" brushRef="#br0" timeOffset="79384">16212 12326 18,'16'-2'21,"-16"2"-3,18-3-1,-18 3 3,13-4-5,-13 4-1,13 2 1,-3 5-2,-10-7-2,15 25 0,-6-8-2,5 8-1,-1 0-1,8 4-1,0-2-1,6-1 0,2-6-2,5-5 0,1-8-1,3-7-1,0-9-1,1-6 1,1-7-1,-2-4 0,0-3 0,-1 0 0,-1 2 0,-2 5 0,-2 5 0,0 7 0,-3 6 0,0 10 0,-2 7 0,-1 4 1,-1 8 0,2 3 0,-2 2-1,0 2 2,0-2-2,0-3 1,-1-5 0,2-3-1,1-9 1,0-4 0,-1-8 0,1-6-1,2-5 1,0-6-1,1-2 1,3-2-1,0-2 0,0 2 0,1 3 0,0 5-1,1 6 1,0 6 0,-2 7 0,0 8 0,0 6 0,1 8 0,-1 3 1,3 3 0,2 1 0,3-1 0,4-3-1,4-6 1,3-6 0,3-8-1,0-8 1,4-8-2,-1-8 2,0-8-2,0-5 2,-2-5-2,-2-1 1,-1-2 0,0 5-1,-3 3 1,-2 5 0,-1 11 0,-2 7 0,-1 8 0,-1 10 0,-1 8 1,0 6-1,1 3 1,3 3 0,5-1 0,0-3 0,5-4-1,3-6 0,2-10 0,2-6 0,1-10 0,1-10-1,1-6 1,0-7-1,0-6 1,0-3 0,-1-1-1,-2 2 1,-3 2-1,-1 5 1,-6 8 0,-3 5 0,-4 9 0,-4 9 1,-3 7-1,-1 8 1,-1 6 0,0 3 0,1 3 0,4 1 0,2-2 0,2-3-1,6-7 1,1-7-1,5-5 0,1-10 0,2-6 0,1-5-1,0-5 1,1-3-1,-2-1 1,1 3 0,-5 1-1,-1 5 1,-1 6 0,-5 5 0,-2 7 0,-3 6 0,-1 7 1,-3 7 0,1 4 0,0 3 0,3 1 0,4-1 0,3-1 0,4-6-1,4-7 1,1-8-1,3-8-1,1-6 1,0-7 0,-2-6-1,-1-3 0,-3-3 1,-1 0-1,-5 4 1,-3 3-1,-6 4 1,-5 6-1,-5 6 1,-5 7 0,-3 6-1,-1 5 2,0 6-1,1 0 1,3 1-1,6 0 1,7-4-1,5-3-1,5-5 0,3-7 0,4-3-2,2-6 0,4 2-5,-9-7-27,-1-3-5,-2-2 1,-9-7 0</inkml:trace>
  <inkml:trace contextRef="#ctx0" brushRef="#br0" timeOffset="82665">18851 12349 4,'0'0'7,"0"0"0,0 0-1,0 0 0,0 0-1,0 0 0,0 0-2,0 0 1,0 0-2,0 0 1,0 0-1,0 0 0,0 0 0,0 0 1,0 0 1,0 0 0,0 0 1,-10 9 1,10-9 1,0 0-1,0 0 0,0 0 1,0 0 0,0 0 0,0 0-1,0 0 1,0 0-1,0 0 1,0 0-1,0 0 1,0 0-1,0 0 2,0 0-2,0 0 0,0 0 0,0 0 0,0 0 0,0 0-1,0 0 0,0 0-2,-1-16 1,2 4-1,-1-7-1,1-4-1,-1-6 1,0-5-1,0-3-1,1-3 1,-1-3-1,1-2 0,0-1 0,-1 1 1,2 1-1,-1 0 0,0-1 0,1 4 0,-2 3 1,1 3-1,-1 3 1,0 3-1,0 5 1,0 4 0,-2 1 0,2 3-1,-2 2 1,1 1-1,0 1 1,-1 2-1,0-1 0,2 11 0,-3-16 1,3 16-1,-3-12 0,3 12 1,0 0-1,-1-10 0,1 10 0,0 0 1,0 0-1,0 0 0,0 0 0,0 0 0,0 0 0,0 0 0,0 0 0,0 0 0,0 0 0,0 0 0,0 0 0,0 0 0,0 0 0,0 0 0,0 0 1,0 0-1,0 0 0,0 0 0,0 0 0,0 0 0,0 0 1,0 0-1,0 0 0,-8-13 0,8 13 0,-9-16 1,1 4-2,-3-1 2,-2-2-1,-4-3 0,-2-2 0,-4 1 1,-3-4-2,-4-3 1,-3-4 0,-3 1 0,-2-2 0,-3-2 0,-1 2 0,0-2 0,0 2 0,1 3 0,3 3 0,0 0 0,3 2 0,4 2 0,2 0 0,2 2-1,3 3 2,3 1-2,5 2 2,2 2-2,2 3 2,4 1-1,8 7 0,-10-4 0,10 4 0,0 0 0,0 0 0,0 0 0,0 0 0,0 0 0,0 0 0,0 0 0,0 0 0,0 0 0,0 0 0,0 0 0,0 0 0,0 0 0,0 0 1,0 0-1,0 0 0,0 0 0,0 0 0,0 0 0,0 0 0,0 0 0,0 0 0,0 0 0,0 0 0,0 0 0,0 0 0,0 0 1,0 0-1,0 0 0,0 0 0,0 0-1,0 0 1,0 0 0,0 0 0,0 0 0,0 0 0,0 0 0,0 0 0,0 0 0,0 0 0,0 0 0,0 0 0,0 0 0,0 0 0,0 0 0,0 0 0,0 0 0,0 0 0,0 0 0,0 0 0,0 0 0,0 0 0,0 0 0,0 0 0,0 0 0,0 0 0,0 0 0,0 0 1,0 0-1,0 0 0,0 0 0,0 0 0,0 0 0,0 0 0,0 0 0,0 0-1,0 0-2,0 0-14,0 0-19,-10-23-1,5 5 0,-4-16 0</inkml:trace>
  <inkml:trace contextRef="#ctx0" brushRef="#br0" timeOffset="84128">17978 10850 1,'0'0'6,"0"0"2,0 0 2,0 0 1,0 0 4,0 0-1,0 0 2,0 0 2,0 0-2,0 0-2,0 0 0,0 0-2,0 0-1,0 0 0,0 0-1,-2-13-2,2 13-1,-1-14-2,0 2-1,1 0 0,0-7-1,1-1-1,-1-6 1,2-5-2,-2-5 0,2-3 0,-2-4 0,2-1 0,-2-3 0,2 0 0,-1 0 0,1 4 0,-1 1 0,1 1 1,0 3-2,0 3 2,-2 3-1,1 5 0,-1 4 0,0 3 1,-1 4 0,1 16-1,-2-18 0,2 18 0,0 0 0,0 0-1,0 0 1,0 0-1,0 0 0,0 0-1,0 0 1,0 0-1,0 0-2,-2-10-8,2 10-26,0 0 0,-1-23 0,3 0-2</inkml:trace>
  <inkml:trace contextRef="#ctx0" brushRef="#br0" timeOffset="86678">18529 9536 16,'-1'-19'10,"1"19"3,-3-19 0,3 19 0,-5-16-1,5 16 0,-9-12-2,9 12-2,-14-8-1,4 6-1,-3 0-1,0 4 1,-1 2 0,-4 2-1,2 5 1,-2 3 0,2 4-1,0 1 1,5 4 0,0 1-2,5 0 0,4 0-1,4 1 0,4-5 0,4-1-1,3-2 0,4-2 0,-1-2-1,2-3 0,0-3-3,0-5-1,0-1-6,-1-6-8,-3-5-11,3 1-2,-4-10-2,3 5 2</inkml:trace>
  <inkml:trace contextRef="#ctx0" brushRef="#br0" timeOffset="86980">18691 9436 26,'0'0'20,"0"0"1,0 0 4,0 0-8,-3 15-5,3-2-3,1 4 0,-1 4-1,2 3 0,-1 4-2,1 1-2,-1 1-1,1-2 0,-1-4-2,0-2-2,0-4-2,-1-7-2,0-11-5,3 11-6,-3-11-6,10-9-5,-6-8-2,8 4 3</inkml:trace>
  <inkml:trace contextRef="#ctx0" brushRef="#br0" timeOffset="87235">18817 9384 25,'-3'-17'20,"3"17"2,0 0 4,-4 11-9,1 3-3,1 5-4,1 5-1,-1 5 0,0 5-2,0 0-2,2 0-1,-2-3-1,2-1-2,1-7-3,0-3-4,1-7-4,-2-13-6,0 0-8,12 8-3,-10-19-1,-2 11 1</inkml:trace>
  <inkml:trace contextRef="#ctx0" brushRef="#br0" timeOffset="87851">18737 9554 32,'-11'12'21,"-4"-10"2,9 9 0,6-11-6,0 0-6,0 0-4,0 0-2,16-1-1,0-5-2,2-4-1,3-1-1,1-2-4,0-1-2,1 1-3,-3-1-2,1 3-3,-2-1 2,-1 5-2,-3 1 3,0 3 1,-5 2 4,0 5 3,-10-4 4,9 11 2,-8 1 2,-1-12 2,-2 23-1,2-23 2,-5 23 1,5-23 0,0 18 0,0-18 1,10 9 0,0-6 0,-10-3 0,20 1 0,-10-1-1,1 4-1,-2-3-3,0 5-2,-9-6 0,10 16-2,-8-5 0,-2 3-1,-2 0 1,0 0-1,0 0 1,1 0-1,0-4 1,1-10 0,6 16 0,-6-16-1,16 9 1,-5-6 0,2-2-1,0 2 0,2 0 0,-4 1 0,0 3 0,-11-7 0,11 19 0,-13-6 1,-4 1-1,-5 1-1,-2 1-5,-5-4-7,-1-2-15,3 1-2,-3-8-2,5 3 2</inkml:trace>
  <inkml:trace contextRef="#ctx0" brushRef="#br0" timeOffset="88355">18605 10019 15,'-17'-3'22,"17"3"1,-10-2-1,10 2 0,0 0-1,0 0-2,8 11-2,2-6-4,6 6-3,-2-1-3,4 7-1,1-2-2,1 2-2,-2 2 0,-1-3-2,-4 1-2,-2-5-4,-1 0-5,-10-12-5,16 10-10,-4-8-6,-12-2 0,14-7 1,-8-3 2</inkml:trace>
  <inkml:trace contextRef="#ctx0" brushRef="#br0" timeOffset="88693">18988 10232 20,'0'0'17,"0"0"1,0 0 1,0 0-6,-13-2-3,3 0 1,-1 1 1,-2 2 0,1 3 1,1 3-1,5 6-1,-2 1-2,7 6-3,1 1-1,4 2-2,4 2-1,1-4 0,1 0-1,3-5-1,0-3 0,-1-7-3,3-3-4,-3-8-4,1-5-7,2-3-4,-2-5-3,3 0-4,-4-7-1,6 6 2</inkml:trace>
  <inkml:trace contextRef="#ctx0" brushRef="#br0" timeOffset="88911">19165 10210 7,'0'0'19,"0"12"2,0-12-1,-11 17 0,5-6-3,2 4-1,0 0-2,1 3-3,1 2-2,1-1-3,1 1-2,1 0-1,2-1-2,-1-1-1,1-4-4,3-2-6,2-1-13,-8-11-4,18-2-1,-10-10 0</inkml:trace>
  <inkml:trace contextRef="#ctx0" brushRef="#br0" timeOffset="89176">19295 10201 28,'0'0'22,"-7"26"2,0-14 3,7 8-9,-4 6-5,1 1-1,1 2-2,0 2-1,3 0 0,0-2-4,4-3-3,0-3-4,-1-5-5,3-6-7,-7-12-7,0 0-8,16 11-1,-16-11 1,3-16 1</inkml:trace>
  <inkml:trace contextRef="#ctx0" brushRef="#br0" timeOffset="89827">19170 10403 45,'-9'13'26,"-4"-11"2,13-2 0,-8 14-10,8-14-8,13-1-2,0-4-3,3-1 0,3-2-3,2-2-2,3-1-2,0-2-4,0 2-1,-2-1-1,-1 1-1,-2 2-1,0 3 1,-3 2 1,0 1 2,-3 4 1,-4 4 2,-9-5 2,12 15 2,-10-3 1,-2 1 1,-2 1 0,0 0 1,0-1 0,1-3 1,2 1 1,-1-11 2,11 9-1,0-9 1,4 0 1,1-4 0,4 3-1,-2-3-1,1 4-2,-3-2-1,-2 7-2,-4 2-1,-4 5 0,-4 2 0,-5 2-1,-4 4 1,-4 1-1,-3 1 1,-2-1-1,-2-3 1,0-3-1,2-2 1,1-3 0,2-3 0,13-7 0,-12 7 0,12-7 0,0 0 0,0 0 0,12 0 0,0 3 0,3 0-1,3 2 0,3 1 0,1 1 1,1 1-1,0-1 0,-5 0 0,-2-3-2,-3 2-3,-13-6-6,14 1-12,-14-1-11,0 0 2,0 0-2,-17-11 2</inkml:trace>
  <inkml:trace contextRef="#ctx0" brushRef="#br0" timeOffset="90370">19051 10730 9,'0'0'18,"3"-18"-1,-3 18-1,3-13-1,-3 13 0,0 0 0,0 0 0,3 12-1,-3 2-1,2 7-1,-2 5-1,4 9 0,-4 1-2,2 9 0,-2 0-4,3 1 0,-1-5-3,0-1 0,-1-9 0,-1-4-2,1-8 0,-2-7-2,1-12-2,0 0-5,0 0-10,4-18-15,-4 1 0,3-1 0,-2-4 1</inkml:trace>
  <inkml:trace contextRef="#ctx0" brushRef="#br0" timeOffset="91159">19141 11351 20,'0'0'19,"0"0"0,0 0-2,0 0-6,-9-5 0,0 8 0,-1 3 1,-2 4 0,0 4-1,-3 1 0,6 6-1,-2-2 1,5 3-3,1-2-2,6 1-3,3-6 0,4 0-1,4-7-2,1-3-1,6-4-2,-3-6-4,7-2-2,-5-8-2,3 1-2,-1-8-1,-1 0 0,-2-4 2,-1 3 2,-2-2 4,-1 4 1,-3 4 4,-1 3 2,-9 14 5,10-11 2,-10 11 2,3 14 2,-4 2 1,-4 5-1,2 6-1,-3 1 0,1 5-3,-1-3-2,1 3-4,0-4 0,2-3-1,1-5-3,1-6-1,4-4-5,-3-11-9,9-3-11,4-1-2,-3-13-2,7 4 2</inkml:trace>
  <inkml:trace contextRef="#ctx0" brushRef="#br0" timeOffset="91415">19447 11277 34,'-9'0'25,"7"14"3,-7-3 1,6 6-9,0 6-5,-1 3-2,4 6-2,-2-4-2,4 4-3,-1-5-1,4 0-2,-2-5-3,1-3-3,1-5-4,-5-14-4,7 13-7,-7-13-5,0 0-6,0 0-3,0 0 2,0 0 2</inkml:trace>
  <inkml:trace contextRef="#ctx0" brushRef="#br0" timeOffset="91925">19330 11551 45,'0'0'26,"-19"9"3,19-9-7,0 0-5,0 0-4,11-5-4,3-4-2,3-1-2,4-4-3,2-3-2,4-2 0,-1 0 0,-1 1-2,-2-2 1,-2 5-1,-3-1 0,-3 7-1,-3 3 1,-12 6-1,11 0 1,-11 0 2,1 17-1,-5-5 2,0 4-1,-1-2 2,-2 1-1,2-3 1,1 0 0,4-12 1,-2 13 1,2-13 0,9 1 0,-9-1 0,18-5 1,-8 0-1,2 1-1,-2 1-1,-1 3-1,-9 0 0,14 6-1,-14-6 0,2 18 0,-4-4 0,-2 2 0,-1 1 0,-1 1 1,0-2-1,2-1 1,1-1 0,3-1 0,0-13 0,9 16 0,1-13 0,2-2-2,4-4-2,-2-2-7,4-6-20,2 4-2,-7-6-1,2 5 0</inkml:trace>
  <inkml:trace contextRef="#ctx0" brushRef="#br0" timeOffset="93318">19069 11835 31,'-1'25'18,"1"-25"0,-3 25 1,1-11-15,-1-1-3,1 1-1,-1-1-1,1-1-3,2-12-8,0 18-6,0-18 0,0 0 1,0 0-1</inkml:trace>
  <inkml:trace contextRef="#ctx0" brushRef="#br0" timeOffset="93905">19070 12033 35,'0'0'23,"5"23"0,-5-23 1,3 20-10,-3-8-9,0 5-4,1-3-5,-2-1-7,3 4-7,-2-17-5,0 20 0,0-20 1</inkml:trace>
  <inkml:trace contextRef="#ctx0" brushRef="#br0" timeOffset="94075">19118 12191 35,'3'20'5,"-2"-1"-5,-1-3 0,5 1-15</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00:46.604"/>
    </inkml:context>
    <inkml:brush xml:id="br0">
      <inkml:brushProperty name="width" value="0.05292" units="cm"/>
      <inkml:brushProperty name="height" value="0.05292" units="cm"/>
      <inkml:brushProperty name="color" value="#7030A0"/>
    </inkml:brush>
  </inkml:definitions>
  <inkml:trace contextRef="#ctx0" brushRef="#br0">7045 5828 1,'0'0'5,"0"0"1,0 0 0,0 0 0,0 0 1,0 0-1,0 0 0,0 0-1,0 0 0,0 0-1,0 0 0,0 0 0,5 11 0,-5-11 0,13 2 0,-2-1 0,3 2 0,4-2 0,4 0 0,3-1-1,5-1-1,1 0 1,4-3 0,1 2 0,3-2 0,1 1 0,2-1 0,3 2 0,1 0-1,2 2 0,0 0-1,2 1 1,0 2-1,1 1 1,-2 0 0,-2 0 0,0 1 0,0-1 1,-3 1-1,2-2 1,-1 0-1,0-1 0,1-1-1,0 2-1,1-2 1,-2-1-1,2 0 1,-2 0-1,0-1 1,-2 1-1,1-2 1,1 2-1,0-1 1,-1 1-1,4-1 1,1 1-1,2 0 1,3 0-1,-1-1 0,2 0 1,0 0-1,2-1 0,-1 0 1,1 0-1,2-1 1,0 2-1,0-1 1,4 1-1,-1 0 0,1-2 1,1 2-1,1 0 1,0-1-1,0-1 0,0 2 1,0-1-1,1-1 1,-1 2 0,-1-1-1,0 2 1,-1-1 0,-1 2 0,2-1 0,-1 0 1,-2 0-1,-1 1-1,3-1 1,-1-1-1,-3 1 0,3 0 0,-3 0 1,0 0-1,0 0 0,0 0 0,-1 1 0,0-1 1,-1 0-1,-1 1 0,-1-1 0,0 0 0,1 0 1,-1 1-1,0-1 0,-2 2 0,3-4 1,-1 2-1,-1-2 0,-2 1 1,1-1-1,0-2 1,2 1-1,1 0 1,0 0-1,-1-1 1,1 0 0,1 0-1,-3-1 1,1 2-1,-5-1 0,0 0 0,-2 0 1,-2 2-1,0-2 0,-2 3 0,-1-1 1,-3 2-1,-4-1 0,-2 0 0,-3 1 0,-5 0 0,-3 0 1,-4 0-1,-4-2 0,-3 2 0,-1 0 0,-11 0 0,11 2 1,-11-2-3,0 0-2,0 0-22,0 0-5,1-23 0,-9-13-2</inkml:trace>
  <inkml:trace contextRef="#ctx0" brushRef="#br0" timeOffset="11376">3271 5294 4,'0'0'6,"0"0"1,10-10 3,-10 10 0,0 0 2,-7-15-1,7 15 0,-8-14-1,8 14 0,-11-22-2,2 8-3,-3-2 1,1-3-1,-4 0 1,-2-4-2,-2 1 0,-3-4 0,-3 0-1,-2-3 0,-3 1-2,-5 0 0,-3 1-1,-3 2 0,-3-1 0,-1 1 0,-4 6 0,-1 0 0,0 4 0,-2 2 0,0 2 0,-1 6 1,-1 2-1,-1 6 0,1 2-1,0 5 0,2 3 0,-1 4 1,2 4 0,-1 5 0,4 3 1,0 2-1,-3 4 0,3 5 0,-2 3 1,1 5-1,3 4-1,1 1 0,2 4 0,1 2 0,4 3 2,2-2 1,6 2-2,3-3 2,5-1-1,4-2 1,6-1 0,5-1 0,6-3-2,8-1-1,1 0 2,7 0-2,3 1 1,5-2-1,2 1 2,3-3-1,3-3 0,1-2 2,6-2-2,3-3 2,1-3 0,3-4 0,2-2-2,3 0 0,3-1 0,0-2 1,4-6-1,-3-1 0,4-4 0,2-7 1,1-4-1,-1-5 2,3-5-1,-1-5 1,1-4-1,0-6 0,0-3 0,-1-3 1,0-3 1,-2-8-3,0-3 1,-1-4-1,-2-2 1,-3-4-1,-4-2 0,-4-2 0,-3-3-2,-5 2 3,-3 1 0,-7 0 0,-3 3 2,-5 3-3,-3 2 2,-5 0-2,-3 5 1,-6 1-1,-4 0 1,-5-2-2,-4-2 1,-2 1 0,-4-2-1,-1 0 1,-3 1 0,0 1 0,0 3-1,0 5 1,0 4 0,1 5-1,-3 5 0,0 4-1,-2 5-4,1 6-6,0 5-13,-5-1-4,3 9-1,-7-4 0</inkml:trace>
  <inkml:trace contextRef="#ctx0" brushRef="#br0" timeOffset="14275">2981 4919 6,'0'0'7,"0"0"1,0 0 1,0 0 3,0 0 0,0 0-1,0 0-1,10-9 2,-3-3-3,2-2-2,3-5 0,2-4-2,3-5-1,0-4-1,2-3 1,3-3-1,-1-2-1,0-2 0,0 0 0,0 0-1,-2 2 1,-1 3-1,-1 2 1,-2 2-1,-2 2 1,-1 3-1,0 3 0,-3 2 0,0 4 0,-2 2-1,0 2-1,-2 4 2,-5 11-1,5-10 1,-5 10 1,0 0 0,0 0-1,0 0 1,0 0-1,0 0 0,0 0 0,0 0 0,0 0-1,0 0 0,0 0 0,0 0-1,0 0 1,0 0 0,0 0 0,0 0 0,0 0-1,0 0 1,0 0 0,0 0 0,0 0-1,0 0 1,0 0 0,0 0 0,0 0 0,0 0 0,13 3 0,-4 2 0,1-1 1,5 2-1,4 1 1,4 3 0,4-1 0,4 1 1,2 2 0,2 0-1,1 1 0,3-2 2,1 2-2,-2-4 0,1 2-1,-2-3 1,2-1-1,-2 0 2,0-1-1,-3-3 1,-2 2 0,-3-3 0,-2 1-1,-4-1 0,-6-1 0,-2 0-1,-5-1 1,-10 0 0,10 2 0,-10-2 0,0 0 0,0 0 0,0 0 0,0 0 0,0 0 1,0 0-1,0 0 1,0 0 0,0 0 0,0 0-1,9-16 1,-4 6-1,2-6 1,1-4-2,4-4 0,2-5 0,2-2 0,4-8-1,2-3 1,2-2 0,2-3-1,0 2 1,-1-2-1,1 4 1,-2 3 0,-4 6 0,-1 5 0,-3 5 0,-1 4 0,-2 4 0,-2 5 0,-2 1 0,-9 10 0,14-12-1,-14 12 1,8-7 0,-8 7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1,0 0-2,0 0 2,0 0-1,0 0-1,0 0 2,0 0-1,0 0-1,0 0 1,0 0 0,0 0 0,0 0-1,0 0 1,0 0-1,0 0 0,0 0 1,0 0-1,0 0 1,15 4-1,-6 0 1,4 0 0,8 3 0,5 2 0,5-1 0,6 1 0,4 0 0,2 1 1,1-3-1,1 0 0,-3-2 0,-2-1 1,-3-1-1,-3-1 1,-6-2-1,-4 0 0,-3 0 0,-6-2-2,-2 3-7,-13-1-21,12-10-3,-8 0 0,-7-8-1</inkml:trace>
  <inkml:trace contextRef="#ctx0" brushRef="#br0" timeOffset="15274">5060 3866 8,'0'0'14,"0"0"-1,0 0-6,0 0-8,0 16-1,0-16-2,-2 13 1,2-13 0,-4 11-2,4-11-3,0 0-5</inkml:trace>
  <inkml:trace contextRef="#ctx0" brushRef="#br0" timeOffset="16357">4580 3801 10,'0'0'15,"-5"15"0,5-15 0,-10 9-13,10-9-2,-5 14 0,5-14 3,-6 11 0,6-11 2,0 0 0,0 0 1,0 0 1,0 0-1,0 0-1,0 0-3,0 0-3,0 0-5,0 0-9,0 0-5,-14 3-1,14-3 0</inkml:trace>
  <inkml:trace contextRef="#ctx0" brushRef="#br0" timeOffset="16642">4102 4516 16,'1'17'6,"-1"-2"-5,0-15-1,5 20-15</inkml:trace>
  <inkml:trace contextRef="#ctx0" brushRef="#br0" timeOffset="33617">18881 5526 8,'0'0'14,"-18"-4"-2,18 4-12,0 0 1,0 0-1,0 0 1,5-11 1,-5 11 1,20-7 1,-7 2 0,8 0 0,1 1 1,5 1-1,2 0 0,4 1-2,4 0 1,3 1-2,4 0-1,2 1 1,2 0-1,5 0 1,1 0-1,2-1 2,3 1-1,3-1 0,1 0 1,4 1-1,1-2 1,3 2 0,0-1-1,3 0 0,2 0 0,2 1-1,-1-2 1,2 0 0,2 0 0,0-1 1,2-1-1,5-1 0,-1 2 1,2-2-1,-3 2 0,4-2-1,-1 0 1,1 3-1,-2 0 0,-1-1 0,-3 2 1,-1-1 0,2 1 0,-2 1 0,-2-1 0,2-2 0,-2 2 1,1-1-1,1-1 1,-2 1-1,1 0 0,0-2-1,1 2 1,-1-2 0,-1 0 0,1 0 0,1-1 0,1 1-1,1-2 1,-2 1 0,-1-1-1,2 3 2,1-2-2,1 2 1,0-1-1,-1 2 0,-1-2 1,5 3 0,1 0 1,2-1-2,1 1 1,1-1-1,5 2 4,-9 0-1,8 2 0,-15-2-1,2 2 0,-14-1 1,0 0-1,-17-1 0,-3 1-2,-9-1 1,-7 0-1,-5 0 0,-30 0 0,39 0 0,-39 0-1,0 0-6,0 0-18,0 0-4,0 0-1,0 0 0</inkml:trace>
  <inkml:trace contextRef="#ctx0" brushRef="#br0" timeOffset="38119">16510 7620 35,'10'-11'18,"-16"-3"0,6 14 1,-13-23-13,1 7-7,-6-1 0,-3 0 1,-6-1 2,-4 0 1,-6 0 1,-3 1 0,-3 2-1,-4 2 1,-1 2-1,-5 3-1,-3 3 1,-3 3-1,1 6 1,-2 0-1,-2 6 0,2 1 0,0 6 1,1 1-1,2 2 1,1 2-1,3 5 1,3 1-1,4 2 1,2 4 0,6 1 0,5 3-1,6 3 0,5-1 0,8 2 1,4 3 1,8-1-1,4 2 0,7-1 0,3-2-1,5 3 0,5-1 0,3 3-1,3-2 0,4-1-1,4 2 2,3-1-1,3-3 2,3 1 0,3-5 0,4-2 0,1-4 0,2-2 0,-1-6 0,0-3-1,0-7 0,1-3-1,-4-8 0,1-4 1,-2-5-1,1-6 0,-4-6 1,0-4-1,-4-7 0,-2-4 0,-2-7 0,-1-3 0,-6-7 0,-3-2 0,-3-4-1,-3-1 1,-3-3-1,-5-1 1,-5 2-1,-7-2 0,-4 4 0,-5 0-1,-5 2 2,-8 2-2,-4 1 2,-5 4-2,-5 0 1,-3 4-1,-4 4-1,-4 2-1,3 8-3,-3 1-3,5 8-16,0 7-12,-4 3 3,4 7-2,-4 1 2</inkml:trace>
  <inkml:trace contextRef="#ctx0" brushRef="#br0" timeOffset="39752">16169 7509 8,'9'8'12,"-9"-8"0,8 8-3,-8-8 1,0 0-1,9 12 1,-9-12 0,0 0 1,7 13-1,-7-13 1,0 0 0,0 0-1,0 0-1,11 6-1,-11-6-1,10-10 1,-4-1-1,1-1-2,0-5-2,1-3-1,1-6 0,1-3-1,-1-6 0,0 0-1,1-5 1,1-2-1,-1-1 2,-2 0-2,1 1 2,1 2-1,-2 4 0,0 2 0,1 1 0,0 5 0,-2 1-1,0 3 0,0 3 0,-1 2 0,-2 3 1,0 3 0,-2 3 1,-2 10-1,3-11 1,-3 11 0,0 0 0,0 0-1,0 0 0,0 0-1,0 0 1,0 0-1,0 0 0,0 0-1,0 0 0,0 0-1,0 0-5,0 0-22,0 0-6,1-16 1,-3-8-1</inkml:trace>
  <inkml:trace contextRef="#ctx0" brushRef="#br0" timeOffset="42280">15935 6032 11,'0'0'7,"0"0"1,0 0 2,0 0-1,0 0-1,0 0 0,7 12-1,-7-12-1,10 13 0,-10-13 0,14 18-1,-5-8-1,1 4-1,1 0 1,0 2-1,1 2 0,1 2 0,-1 2-1,2 2 2,-1 1-1,1 2 1,0-2-1,0 2-1,0 1 2,1 0-2,-2 0 1,2 0-1,0 2 1,2-1-2,0-1 2,2 1-1,-2-2 1,3-2 0,-3 0-1,2-1 0,-4-1-1,1-2 0,-3-1 1,-2-1-1,-1-1 0,-1-2-1,-2-1 1,0-1 0,-1-1-1,-1-1 1,0 0-1,-1-2 2,0 1-1,0-1 0,-1 2-1,2-2 2,-3 1-1,-2-11 1,7 20-2,-4-10 2,-3-10-2,6 16 2,-6-16-1,0 0 0,5 12-1,-5-12 1,0 0 0,0 0-1,0 0 1,0 0-1,0 0 1,0 0-1,0 0 1,0 0 0,0 0 1,0 0-1,0 0 1,0 0-1,0 0 1,0 0-1,0 0 0,0 0 0,0 0 0,0 0-1,0 0 0,0 0 1,0 0-1,0 0 1,0 0 0,0 0-1,0 0 1,0 0 0,0 0-1,0 0 1,0 0 0,0 0-1,0 0 1,0 0 0,0 0 0,0 0-1,0 0 1,0 0 0,0 0 0,0 0 0,0 0 0,0 0-1,0 0 1,0 0 0,0 0-1,0 0 1,0 0 0,0 0-1,0 0 1,0 0 0,0 0-1,0 0 1,0 0 0,8 7-1,-8-7 1,0 0 0,0 0-1,9-2 1,-9 2 0,12-3-1,-3 1 1,1 0-1,4-2 0,2-2 1,3 1-1,1-2-1,3-2 1,2 1-2,1-1 3,4-2-3,1 1 3,-1 1-3,2-1 2,0 0 0,2-1 1,1 2-1,0-2 0,-2 1 0,-2 2 0,0-2 0,-2 1 0,-2 1 0,-3 0 0,-1 1 0,-3 1 1,-3 0-1,0 0 0,-2 0 0,-2 3 0,-2-1 0,-1 1 0,-10 3 0,13-4 0,-13 4 0,10-3 0,-10 3 1,0 0-1,0 0 0,9-4 0,-9 4 0,0 0 0,0 0 0,0 0 1,0 0-1,0 0-1,0 0 1,0 0 0,0 0 0,0 0 0,0 0 0,0 0 0,0 0 0,0 0 0,0 0 1,0 0-1,0 0-1,8-3 1,-8 3 0,0 0 0,0 0 0,0 0 0,0 0-1,0 0 1,10 2 0,-10-2 0,0 0 0,0 0 0,11 10-1,-11-10 1,11 10 0,-11-10 0,14 16 0,-4-5 0,1 2 0,0 2-1,3 1 1,0 6 0,4 2 2,0 0-2,2 3 1,1 0 0,4 0 0,0 0 0,2 0 0,0-3 0,2-1-2,-1 1 2,-1-2-1,0-2 0,0 0 0,-4-2 0,-1 0 0,0-3 0,-4-2 0,-1-3 0,-4 1 0,-1-3 0,-2 0 0,-2-2 0,-8-6 0,12 9-1,-12-9-1,0 0-3,0 0-23,0 0-9,3-13 1,-8-15 0,3-5 0</inkml:trace>
  <inkml:trace contextRef="#ctx0" brushRef="#br0" timeOffset="45753">17667 6062 8,'-18'-13'14,"8"5"1,-8-6-12,2 0 1,-2-2 0,0-1 2,-1-4 1,1 1-1,-4-3 2,1-1-1,-2 0 1,-1-3-1,-2 1-1,-2 0-2,-2-1 0,-2-1-2,-1-2 1,-3 4-2,-3-4 0,-2 1-1,-4 1-1,-3 0 1,-2 1-1,-3 2 0,-3 1 0,-2 2 0,-1 4 0,-1 1 1,-2 2-1,1 3 1,-2 1-1,0 2 0,0 2 0,0 3-1,2 0 1,0 3 0,4 1 0,1 1 1,-1 3-1,2 0 1,2 3 0,3 0 0,0 4-1,4-2 1,3 4 0,1 0 0,5 1 0,4 0-1,3 0 1,2 1-1,6 0 0,2 3 0,3-1 1,4 2-1,4 2 2,2 2-2,3 2 1,2 2 0,3 3 0,2 2 0,2 3-1,1 2 1,2 3-1,1 3 0,2 1 1,-1 3 0,2 1 0,0 0 0,1 1 2,2 0 0,0-1 0,2-2-1,1 1 0,1 0 1,2-2-1,4-2 0,-1 1-1,2-1 0,2-1 0,-1 0 0,0-1 2,2-2-1,-2 1 1,2 0-1,1-2 2,-3 1-1,2-2 1,0 0-2,0 1 1,0 2-1,0-2 0,0-1 0,-1 3-1,3-3 0,-1 0 0,1 0 0,2-3 0,1-2 0,1 1 0,2-2 0,1-3 1,0 2-1,1-2 0,-1 0 1,0 1-1,1-1 1,-1 0 0,1-1 0,0 0 2,3-3-1,-1 3 0,3-3 1,1-1 0,-1-1 0,2 0-1,0 0 0,-2-1 0,2 0 0,0 0 0,-2-2 0,0 0 0,0-2 0,2 0 1,-1-3-1,3 0 1,-1-4-1,2-2 0,-2-1 0,2-1-1,0-5 1,2-2 0,-2-2-1,-2-3 0,1-5 0,1 1 0,-2-5-1,2-3 0,-3-4 1,-2-3-1,1-4 0,-2-1 0,-1-4 0,-2-1 0,-3-5 0,-2 0-1,-3-5 1,-2 0-1,-4-2 1,-3-4-1,-6-2 1,-4-4-1,-5-3 2,-4 0 0,-5-2-2,-4-5 2,-6-2-1,-3-1-1,-6-4 1,-6-2 0,-5-1 0,-4-2-2,-6 1 2,-6 4 0,-9 0-2,-6 4-1,-8 6-3,-10 1-8,-8 0-16,-8 9-1,-14-5 0,-7 7 0</inkml:trace>
  <inkml:trace contextRef="#ctx0" brushRef="#br0" timeOffset="56278">11618 7042 38,'2'11'20,"-2"-11"1,-2 13 0,1-2-18,3 4-2,2 3 1,1 4 2,-2 4 1,1 2 1,-1 2 0,0-2 1,0 0 0,0-6 1,-1-1-1,0-5 1,4-4 0,-6-12 0,15 0-2,-4-14 0,9-3-1,3-11-1,10-8-3,11-8-7,8-5-19,6-14-10,10 2 1,-2-8-1</inkml:trace>
  <inkml:trace contextRef="#ctx0" brushRef="#br0" timeOffset="58581">23519 6670 4,'0'0'19,"-9"-5"-2,9 5-4,0 0-2,0 0 1,0 0-1,0 0-2,0 0-3,0 0-2,0 11 0,-1-1 0,2 4 0,0 4-1,0 5 0,-1 2 1,1 4-1,0 0 0,0-2 1,0-3-1,1-4 0,0-5 0,1-3 0,-3-12 0,9 8 1,1-16 0,4-3-2,0-7 0,7-3 0,-1-7 1,6-4-3,0-5 1,4 1-4,-2-2 2,1 2-2,2 6-2,-3-2-10,2 2-15,6 8-1,-5-7 0,7 4 1</inkml:trace>
  <inkml:trace contextRef="#ctx0" brushRef="#br0" timeOffset="75781">14560 16635 9,'0'0'15,"5"-11"-5,-5 11 1,7-12 0,-7 12 2,5-13 1,-5 13 0,6-13-1,-6 13-2,1-13-2,-1 13-2,-3-14-1,3 14-2,-7-17 0,7 17-1,-9-20 0,2 7-1,-1 0-1,-2-2 1,0-2-1,-3 1-1,-2-3 1,-3 0 0,-1 0 0,-5-1 0,-2 0 0,-5 0 1,-3 4-2,-3-1 1,-4 3 0,-1 1-1,-4 2 0,0 3 0,0 2 0,-1 3 0,2 2 0,-2 3 0,1 3 0,0 3 1,2 2-1,1 5 0,0 4 0,3 3 0,2 5 1,2 3-1,0 3 0,4 3 0,2 4 1,3 0-1,2 6 0,5 1 0,3 3 0,2 2 0,6 4 0,4 4 0,4 6 0,3-1 1,3-1-1,4-1 1,4-2 0,5-5 0,4 0 1,5-9-1,5-3 1,4-4-1,7-3 2,1-5-2,7-3 2,0-5-2,4-5 0,2-6 0,2-6 0,-1-6 0,1-6 0,0-5 0,-1-5-1,-1-5 0,-1-3 0,-4-4 0,-3-5 0,-2-3 0,-3-3-1,-5-6 1,-4-5-1,-3-8 1,-6-6-1,-4-3 1,-3-4 1,-6-5-1,-3-1 1,-6 0-1,-5 1 1,-4 5-1,-7 3 2,-3 1-2,-6 2 0,-6 7 0,-3 3 0,-5 5 0,-6 6 0,-5 8-2,-4 3-2,-3 14-14,-8 7-17,-10 8-1,-9 10 0,-15 3 0</inkml:trace>
  <inkml:trace contextRef="#ctx0" brushRef="#br0" timeOffset="78824">14542 16429 15,'0'0'21,"0"0"2,7-11-3,1-3-8,5-6-3,3-3 0,4-8 1,6 0 0,2-10 0,8 2-2,0-6 0,8 4 0,0-3-3,2 3 2,-1-4-4,1 5 2,-4-4-3,-3 6 2,-3-1-1,-2 5-1,-7 1 1,-3 3-1,-4 4 1,-3 3-1,-3 5 0,-3 4-1,-5 2 0,-1 2-1,-5 10-2,2-14-5,-2 14-17,0 0-11,-3-18 0,3 18-1,-7-19 0</inkml:trace>
  <inkml:trace contextRef="#ctx0" brushRef="#br0" timeOffset="82223">15181 15602 18,'-7'-11'11,"7"11"1,0 0 1,-9-10-1,9 10-1,0 0-1,0 0-2,0 0-1,0 0-2,0 0 0,0 0-2,14 6 2,-14-6 0,17 10 1,-5-3 0,5 3 1,1-1-1,6 4 0,1-3 0,5 4-2,0-3 1,5 4-2,0-5 0,3 3 0,0-2-1,0 0 0,1-2 1,1 1-1,-2-1 1,1 0-1,-2 0 0,0-1 0,-2 0 0,0 2 0,-4-2 0,0 0-1,-1-1 1,-1 0 0,-4-2-1,-1 0 0,-2-1 0,-5-2 0,-1 1 0,-4-3 0,-2 1 0,-10-1 0,11 0 0,-11 0 0,0 0 0,0 0 0,0 0-1,0 0 1,0 0-1,0 0 1,0 0-1,0 0 0,0 0 0,0 0 0,0 0 0,0 0 0,0 0 0,0 0 0,0 0 0,0 0 0,0 0 0,0 0 0,0 0 0,0 0 0,0 0 0,0 0 0,0 0 0,0 0 0,0 0 0,0 0 0,0 0 0,0 0 0,0 0 0,0 0 0,0 0 0,0 0-1,0 0 1,0 0 0,0 0 0,0 0 0,0 0 0,0 0 0,0 0 0,0 0 0,0 0 0,0 0 1,0 0-1,0 0 0,0 0 0,0 0 0,0 0 0,0 0 0,0 0 0,0 0 0,0 0 0,0 0 0,0 0 0,0 0 0,0 0 0,0 0 0,0 0 0,0 0 1,0 0-2,0 0 1,0 0 0,0 0 0,0 0 0,0 0 0,0 0 0,0 0 0,0 0 0,0 0 0,0 0 0,0 0 0,0 0 0,0 0 0,0 0 0,0 0 0,0 0 0,0 0 0,0 0 0,0 0 1,0 0-1,0 0 0,0 0 0,0 0 1,10-7 0,-10 7-1,10-20 0,-1 6 1,3-7-1,2-6 0,6-8 0,1-3 0,3-6 0,3-2 0,2-6 1,2-3-1,3-1 1,1 2-1,-2 1 1,0 2-1,-1 3 0,-1 5 0,-2 5 0,-6 7 0,-3 5 0,-5 6 1,-2 6-1,-5 5 0,-8 9 1,10-8-1,-10 8 0,0 0 0,0 0-1,0 0 0,0 0-1,0 0-3,0 0-2,0 0-4,0 0-7,-4 11-11,4-11-7,-7 25 0,1-9 0,0 9 4</inkml:trace>
  <inkml:trace contextRef="#ctx0" brushRef="#br0" timeOffset="83117">16115 15926 21,'0'0'18,"12"-4"1,-12 4-9,0 0-6,10-6-3,-10 6 0,0 0 1,9 0 0,-9 0 2,0 0 3,0 0 0,0 0 2,0 0 0,0 0 1,0 0-1,0 0 0,0 0-1,0 0-2,0 0-2,0 0 0,0 0-2,0 0 0,0-11 0,0 11-1,0 0-1,0 0 1,0 0 0,0 0 0,0 0-1,0 0 1,0 0 0,0 0 0,0 0-1,0 0 0,0 0 1,0 0 0,0 0-1,0 0 1,0 0 0,0 0 0,0 0 1,3 17-1,2-2 1,0 5 0,2 8-1,1 3 2,1 7-2,2 1 2,3 6-2,-1 0 2,3 4-2,-2-4 1,4 0 1,-2-3-1,3-2 0,-2-5-1,-2-3 1,0-5-1,-1-3 0,-1-7-1,-2-3 1,-3-4-1,-8-10-1,11 14 0,-11-14-1,0 0-3,0 0-4,0 0-15,0 0-14,-12 4 2,2-7-1,-5-9 1</inkml:trace>
  <inkml:trace contextRef="#ctx0" brushRef="#br0" timeOffset="88492">15215 17975 10,'1'-21'10,"1"9"2,-2 12 1,1-18 1,-1 18 0,0-16 1,0 16-2,1-14-2,-1 14-1,0 0-2,0 0-2,0 0-1,2 19 0,-2-19-1,1 49 4,-1-49 0,2 70 1,-2-31-2,3 3 1,-2-6-2,2 0 0,-3-36-1,5 56-7,-5-56-2,5 42-3,-5-42-7,0 0-7,0 0-15,0 0-1,0 0-1,0 0 2</inkml:trace>
  <inkml:trace contextRef="#ctx0" brushRef="#br0" timeOffset="88922">15530 17903 38,'8'1'31,"-8"-1"0,0 0 0,0 0-17,0 0-10,-1 10-2,1-10-1,-8 18 0,8-18 0,-10 29 6,5-14-5,3-1 0,2-14 0,0 0 6,0 0-1,7 44-1,-7-44 1,0 0-5,0 0 4,26 35 1,-26-35 0,0 0-5,12 39 0,-12-39-1,0 0 0,-11 50 1,11-50-1,0 0 0,-45 49-2,45-49-2,-33 31-3,33-31-8,-29 16-14,29-16-13,0 0 1,-9-44-1,9 44 2</inkml:trace>
  <inkml:trace contextRef="#ctx0" brushRef="#br0" timeOffset="89238">15700 17971 11,'2'11'30,"-2"-11"1,0 0 5,-7 43-11,7-43-6,0 0-6,-4 43 1,4-43-5,0 0 0,0 0-2,29 14-5,-29-14 0,35-14 0,-16 7 0,1-4-4,-3 2 0,-2 2 0,-4 0 0,-11 7-1,11-9 0,-11 9-1,0 0-3,-15-13-1,15 13-16,-18-6-11,4-2-2,1 1 1,2-4 0</inkml:trace>
  <inkml:trace contextRef="#ctx0" brushRef="#br0" timeOffset="90199">15944 17541 43,'5'18'25,"-3"5"1,7 5-4,-2 8-16,2 3 0,2 9-2,-1 1 1,1 5-1,-2-8 1,0-3 4,-3-7-1,-6-36 1,12 57-3,-12-57 1,0 0 0,10 39 0,-10-39-1,0 0-3,0 0-5,5-24-1,-2 11 1,1-2-2,1-3 1,2-1-2,1 4 1,2 1 0,1 3 3,-1 7 1,3 7 0,-1 4 0,-12-7 0,0 0 4,30 51-1,-30-51 2,8 51-1,-8-51 0,0 47 0,0-47 0,-7 37-2,7-37-5,0 0-4,0 0-4,0 0-10,0 0-9,-22-14-8,26-11 0,0-3 2</inkml:trace>
  <inkml:trace contextRef="#ctx0" brushRef="#br0" timeOffset="90749">16284 17934 20,'6'11'25,"6"1"-4,-4 0-4,0 0-2,0-1-2,-8-11-3,15 10-1,-15-10-3,16-3-2,-16 3-2,19-11 0,-10-3-1,0 0 0,-1 0 0,1 1-1,-3-2 1,0 4 1,-3 1-1,-3 10 1,0 0 0,9 6 0,-4 4 0,2 3 0,-7-13 0,17 37 5,-17-37-6,33 31 5,-13-20-5,1-8-2,3-8-2,-2-7-3,2-6 0,-4-10-6,-1-3 5,-5-6-5,0-2 6,-6-7 3,-2-1 0,-2-4 4,-3 5 1,-1 3 3,-3 6-2,2 3 2,-3 7-2,2 13 0,2 14 1,-3 10 1,2 14-2,3 10-1,-2 5 2,5 13-1,-2 2 3,5 8-2,-2-3-1,3 4 1,1-8-1,0-1-2,4-8-6,-7-3-6,-7-43-16,23 46-7,-23-46-1,0 0-2</inkml:trace>
  <inkml:trace contextRef="#ctx0" brushRef="#br0" timeOffset="91575">16667 17787 81,'9'9'36,"9"-6"-2,4-2-1,5-3-31,3-2-3,4 1 0,-1-2 0,-2 2 0,-2 3 0,-5 2 1,-3 4 0,-3 1 1,-4 4 0,-2 3 0,-2 4 0,-4 0 0,1-1 1,-2-2-2,-1-1 1,-1-2-1,-3-12 0,9 5-1,-9-5 1,12-14-1,-5 4 0,1-4 1,0 0-1,-1 1 0,0 0 0,-7 13 1,11-13-1,-11 13 1,8 12 0,-6 3 1,1 5-1,-3 5 1,0-25 1,3 63 3,-2-26 2,-3 1-1,0 0 0,-3-2 0,5-36 1,-17 61-1,17-61 0,-25 42-4,25-42 0,-32 10-1,32-10 0,-29-16 0,29 16-1,-20-48 1,17 18-2,7-7-3,4-1-1,8-3-1,6 0 0,5-1 0,4 3-2,3 1 2,0 0-2,0 1 5,-2 0 0,-1 1 1,-4 0 3,-4 1-2,-3 2 2,-5 4 0,-3 4 2,-4 6-2,-2 5 2,-6 14-2,0 0 0,0 0 0,-12 25-1,1 6 1,1 5-1,1 7 2,2 5-2,3 1 2,6 1-2,3-2 0,5-8-1,5-5-1,-15-35 2,35 54-6,-35-54-14,24 46-18,-24-46 2,0 0-1,0 0 1</inkml:trace>
  <inkml:trace contextRef="#ctx0" brushRef="#br0" timeOffset="93877">13697 16856 8,'-4'-12'18,"4"12"2,6 13-7,-1 1-2,3 9-1,0 7 1,3 10-1,1 4 0,2 9 0,-1-3-2,1 2-1,-5-12-2,1-2 0,-4-13-2,0-2 2,-3-13-1,-3-10 1,0 0-1,0 0 0,-8-17-1,3-1-1,-3-6 0,0-7-1,-1-4-1,-1-7-1,2-1 1,0-3-1,5 1 1,0 2 0,4 1 0,2 6-1,2 1 1,6 3 2,2 9-3,2 0 3,2 11-2,0-1 2,0 7-3,-2 6 0,1 5 1,-3 6-3,-4 2 3,-2 6-3,-3-1 3,-5 7-2,-3-2 2,-4-2 1,-3 2-1,-3-4 0,-2-1 0,1-3 1,-2-2-1,5-4 0,1-2 0,11-7 0,-14 10 0,14-10 1,0 0-1,2 15 1,7-7 0,3 6 0,3 1 0,4 6 0,1 1-1,2 4 1,-1-3 0,1 1-1,-5-4-1,-1-3 0,-3-2-3,-13-15-4,18 17-5,-18-17-10,0 0-9,13-14-2,-11-2 2,2 1 1</inkml:trace>
  <inkml:trace contextRef="#ctx0" brushRef="#br0" timeOffset="94591">14040 16977 17,'-3'10'27,"4"13"2,-3-7 1,0 3-11,4 4-8,0-6-2,2 3-1,1-9-2,5 0-1,-10-11-1,20 4 1,-10-10-1,1 1 0,-4-5 0,1 3-1,-4-6-1,-1 1-1,-3 0-1,-3-2 0,-2 1-1,-1-1 0,-1 3-1,-2-4-1,4 5 0,0-3 0,5 2-1,3-2 0,7 3 1,2-3 0,5 0 1,3-1 0,0 1 1,0 3 0,0 2 1,-5 2 0,-2 2 0,-3 4 0,-10 0 1,9 14 0,-11-1 0,-1 4 1,-2 0 0,0 3 1,-1-1-1,2-2 1,0-3-1,3-1 0,1-13-1,7 12 0,3-12 0,3-5-1,2-4 0,2-3-1,2-4 1,1-5-1,-1-3 0,-2 0 0,-3-3 0,-3 2 1,-2 2 0,-3 3 0,-2 4 1,-1 4-1,-3 12 0,0 0 0,0 0 0,6 14 1,-4 8-1,2 8 1,1 6-1,1 2 1,1 3-1,2-1 0,1-4-1,-1-8-2,1-4-3,-1-12-1,3-3-8,-2-11-10,-1-8-7,4-6 0,-3-9 0</inkml:trace>
  <inkml:trace contextRef="#ctx0" brushRef="#br0" timeOffset="94817">14576 16754 32,'0'0'27,"-12"13"0,2 2-4,1 13-6,-7-3-1,6 12-4,-4-8 1,8 8-2,-1-7-3,9 0-2,4-7-3,8-4-1,9-7-3,9-10-4,11-1-20,8-8-9,2-9-2,7-4 0,-1-7 0</inkml:trace>
  <inkml:trace contextRef="#ctx0" brushRef="#br0" timeOffset="107067">21914 17503 26,'0'0'24,"0"0"2,8-5-3,-8 5-7,5-16-2,-5 16-2,7-17-1,-7 17-1,6-20-1,-6 20-1,6-20-3,-2 8-1,-3 0-1,1-1-2,-3 0 2,0-1-2,-2 0 1,-1 0-1,-2 1 1,-3 0-2,-1 3 1,-4 0-1,-2 2 0,-1 2 1,-4 2-1,1 1 0,-3 5 0,-3 1 1,-1 4-1,-1 2 1,-2 5-1,-1 5 2,-2 4-1,-1 5 0,-2 3 0,2 6-2,2 6 2,-1 5-2,4-1 2,3 2-3,4 0 2,4-1-2,5 5 2,6-3 1,5-5-1,7 2 0,5 2 5,6-3 1,3-1-1,6-3 1,1-5 0,3-3-1,2-5 1,1-7 0,4-6-6,1-8 1,1-4-1,0-5 2,0-5-2,0-5 0,-2-2 0,-2-3 0,-3-4 0,-31 20 0,54-47 0,-31 19 0,-2-1-5,-2-3 0,-2-5 0,-2 0-1,-2-2 2,-2-1-2,-3 0 1,-2 0 0,-4-3 5,-1-1 3,-3 1-3,-3 0 3,-3 2-2,-4 2 2,-2 0-2,-5 3 1,-2 7-1,-2 3-1,-3 5 1,0 5-2,0 2 1,2 3-2,3 4 1,3 0-4,7 8-2,-2-2-7,13 1-17,-4 18-6,6-7 1,5 2-2</inkml:trace>
  <inkml:trace contextRef="#ctx0" brushRef="#br0" timeOffset="107804">22018 17466 21,'0'0'26,"0"0"2,0 0 3,0 0-13,0 0-3,10-13-2,7 5 0,0-10-1,9 2-4,4-7-1,9-1-2,4-4-1,5 2-2,3-4 1,1 1-2,0 1 1,1 1 0,-7 2-1,-1 0 0,-7 3 0,-4 1 0,-7 3 1,-3 3-1,-7 4 0,-3 2 0,-6 1 0,-8 8-1,10-6 1,-10 6-1,0 0-1,0 0-2,0 0-2,0 0-8,0 0-20,0 0-4,0 0 0,0 0-1</inkml:trace>
  <inkml:trace contextRef="#ctx0" brushRef="#br0" timeOffset="109061">22506 16476 47,'-1'-16'31,"1"16"3,-2-12-1,2 12-13,0 0-6,-2-10-3,2 10-4,0 0-2,0 0-2,0 0-2,3 12 0,-2 0-1,-1 8 0,2 6-1,1 6 2,1 8-2,3 7 1,1 2 0,3 1 0,2-2 0,0-3-1,2-1 1,1-5 0,-2-5 0,-1-1 0,-2-5 1,-1-3-1,-3-4 0,-1-2 0,-2-1 0,-2-2 1,0-2-1,0 0 0,-1-1 0,-1-2 1,1 1-1,-1-12 0,2 18 0,-2-18 0,3 11 0,-3-11 0,0 0 0,0 0 0,0 0 1,0 0 0,0 0 0,0 0 0,0 0 0,0 0 0,0 0 0,0 0 1,0 0-1,0 0 0,0 0 1,0 0-1,0 0 0,0 0 0,0 0 0,9-1-1,-9 1 1,0 0-1,7-15 0,-7 15 0,9-13-1,-9 13 1,13-16-1,-2 6 1,3 0 0,2-1 0,3 0 0,2 0 0,3-2 1,4-1-1,4-1 0,3 0 1,3-2-1,3-1 0,1 1 0,4-2 1,-3 0-1,-3 3 1,-5 2-1,-6 1 0,-7 4 1,-6 2-2,-5 2 0,-11 5-1,0 0-3,0 0-3,0 0-10,0 0-20,-9 0 0,-3 4 0,-3 0 1</inkml:trace>
  <inkml:trace contextRef="#ctx0" brushRef="#br0" timeOffset="109685">22613 17161 6,'-9'4'22,"9"-4"4,0 0-5,0 0-1,0 0-3,0 0-2,0 0-2,0 0-2,0 0-2,11 8-2,-11-8 0,12 8-2,-3 2 0,0-2-1,4 7 0,0 1 0,3 5-1,-1 4 0,2 6 0,1 2 0,1 5 0,-1 2-1,0 3-1,-1-1 1,-1 3-1,0-7 1,-1-3-2,-3-3 1,0-5-2,-3-4 1,0-4 1,-2-4-1,-2-4 0,-1 1 0,0-1 0,-4-11 1,5 16-1,-5-16 0,5 13 0,-5-13 0,5 10-1,-5-10-3,0 0-4,9 9-29,-9-9-1,0 0 0,3-20-1</inkml:trace>
  <inkml:trace contextRef="#ctx0" brushRef="#br0" timeOffset="115772">24652 10947 9,'0'0'8,"0"0"-2,0 0 1,13-48 0,-13 48 1,0 0-1,-18-37 1,18 37 0,0 0 0,-39-33-1,39 33 0,-40-14-2,40 14-1,-47-6-1,18 8-3,-8 3-1,5 2 0,-13 2-1,9 4 1,-14 4 0,9 1 0,-13 3 0,10 1 4,-4 5-1,5 4 2,1 4-1,2 2 0,2 5 0,6 4 0,3 3 0,3 2 1,9 5 0,-1-5-1,9 4 0,4-5 1,5 2-1,5-6 1,5 1-1,10-6 2,6-1-1,4-4 0,8-4 0,6-2 0,8-3 1,5-8-2,11-3 1,-5-9 0,7-4 0,-3-8 0,5-6 0,-8-8 0,1-5-2,-11-9 1,-3-2-1,-8-7-1,-7-5-1,-4-4-1,-8-2 2,-5-3-1,-4-5 1,-5 0-1,-7-2 1,-6 1-1,-4 2 2,-7 4 0,-5 5 0,-7 4 0,-6 7-1,-4 9 1,-3 5 0,-2 9-2,-2 3 0,-2 11-6,-7 3-9,-5 11-22,-3 13 1,-7 1-1,-5 11-1</inkml:trace>
  <inkml:trace contextRef="#ctx0" brushRef="#br0" timeOffset="122243">23452 18065 59,'0'0'34,"5"47"0,-5-47 1,0 0-15,0 0-12,0 0-2,41 28-5,-41-28 5,34-11 1,-34 11-2,46-28 0,-17 9-6,-2-4-1,3-6-1,-2-3 4,0-4-5,-3-1 0,-1-4 1,-6 2-1,-3-5 5,-4-2-1,-2-3 1,-4-1 0,-4 0-1,-3 1 0,-3 1 1,-2 3-1,-2 6 0,-3 6 1,-1 9 0,1 5 0,-1 6 0,0 5-1,1 8 1,-3 6-1,3 7 0,-1 9 0,1 8 0,2 10 0,3 8 1,3 8-1,3 5 0,5 2 0,5 0 0,2 2-1,4-6 1,4-6-1,3-4 5,1-7 0,5-6 1,2-6-1,1-8 0,-1-9-2,-30-13-1,57 9-2,-57-9-10,46-9-11,-46 9-11,18-32-7,-16 10 2,-6-1-2</inkml:trace>
  <inkml:trace contextRef="#ctx0" brushRef="#br0" timeOffset="122522">23543 17813 61,'-10'6'32,"10"-6"2,10-5 0,1-6-21,11 6-5,-1-4-3,7 2 0,-1-3 0,6 4-3,-3-2-1,1 0-3,1 4-5,-8-3-11,3 0-18,-3 4 3,-4-2-4,-1 0 4</inkml:trace>
  <inkml:trace contextRef="#ctx0" brushRef="#br0" timeOffset="123124">24058 17872 59,'0'0'34,"13"10"0,-3-10-2,-1-9-18,8 2-5,-1 0-5,4 0-2,1 2-3,-2-1-3,3 3-5,-5-1-10,2-2-11,-4 0-4,-5-2-1,1 0 3</inkml:trace>
  <inkml:trace contextRef="#ctx0" brushRef="#br0" timeOffset="123663">24348 17594 38,'4'19'28,"8"6"0,-3-4 1,-9-21-17,17 44-5,-17-44-1,19 51 2,-19-51-3,18 45 4,-18-45-4,10 35 2,-10-35-4,0 0 0,0 0-1,0 0 0,0 0 1,0 0-1,0 0 0,0 0 0,0 0 0,0 0-1,0 0 1,0 0-2,36-25 0,-36 25 0,0 0 0,35-7 0,-35 7-1,0 0 1,39 22-1,-39-22 1,0 0 0,24 44 0,-24-44 0,0 0 1,-5 40 0,5-40 0,0 0 0,-34 31-1,34-31 0,-30 10-1,30-10-1,-29-1-3,29 1-5,0 0-7,0 0-12,-25-43-5,25 43-1,-1-41 2</inkml:trace>
  <inkml:trace contextRef="#ctx0" brushRef="#br0" timeOffset="125017">24613 17708 37,'0'0'28,"31"44"1,-31-44 1,0 0-15,14 44-5,-14-44-2,0 0 0,14 44 0,-14-44-1,0 0-3,0 0-1,36 16 0,-36-16-1,0 0 0,0 0-1,36-26 0,-36 26-1,0 0 1,0 0-1,19-39 1,-19 39 0,0 0 0,0 0 0,0 0-1,0 0 1,0 0 0,0 0-1,0 0 1,0 0 0,0 0-1,0 0 0,0 0 1,17 37 0,-17-37-1,0 0 1,0 0-1,34 21-1,-34-21 1,0 0 0,31-16-1,-31 16 0,0 0 0,29-34 0,-29 34-3,14-45 3,-14 45-3,8-60 3,-7 23-2,-2 2 3,-1-2-2,-2 0 3,4 37 0,-11-59 1,11 59 1,-13-39-1,13 39 1,0 0-2,0 0 1,0 0-1,0 0 0,0 0 0,-18 45-1,21-4 1,1 3 2,1 5-3,1 2 3,1-5-3,2-4 2,-9-42-3,16 60 3,-16-60-3,0 0-1,26 41 0,-26-41 0,0 0-1,0 0 1,0 0 0,33-28 2,-33 28 0,8-42-4,-8 42 5,4-41-3,-4 41 4,0 0 1,5-35-1,-5 35 0,0 0-1,0 0 4,0 0-4,25 49 4,-25-49-4,0 0 0,29 41-1,-29-41 1,0 0-1,0 0 0,39 10 1,-39-10-1,0 0 0,0 0 1,30-31-1,-30 31 0,0 0 1,0 0-1,0 0 0,0 0 0,0 0 1,33-10-1,-33 10 0,13 41 0,-13-41 0,12 50 0,-12-50 1,7 61 0,-7-61 0,1 61 1,-1-61-1,-11 48 0,11-48 1,0 0-1,0 0 1,-44 31-2,44-31 0,-24-37 0,24 37 0,-12-55 0,12 19 0,3-5-1,4-8-1,3 0-2,2-3 4,2-2-4,-1-5 4,-2 4-4,1 3 4,-1 1-2,-3 7 3,0 8 3,-8 36-2,11-51 2,-11 51-2,0 0 2,0 0-3,0 0 0,0 0 0,0 0-3,30 37 1,-21-2-1,0 4 2,3 5-3,2-2 3,0-1 1,0-1-1,-14-40 3,29 60-4,-29-60 2,21 46-5,-21-46 2,0 0-9,11 35-17,-11-35-9,0 0-7,0 0 5,-31-52-4</inkml:trace>
  <inkml:trace contextRef="#ctx0" brushRef="#br0" timeOffset="125319">24918 17606 30,'0'0'32,"-38"13"-3,38-13-4,0 0-3,-36-8 0,36 8-3,0 0-6,0 0-3,0 0-5,7-36-2,-7 36-4,36-11-2,-36 11-10,51-15-27,-51 15 2,46-23 0,-46 23 0</inkml:trace>
</inkml:ink>
</file>

<file path=ppt/ink/ink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03:45.490"/>
    </inkml:context>
    <inkml:brush xml:id="br0">
      <inkml:brushProperty name="width" value="0.05292" units="cm"/>
      <inkml:brushProperty name="height" value="0.05292" units="cm"/>
      <inkml:brushProperty name="color" value="#7030A0"/>
    </inkml:brush>
  </inkml:definitions>
  <inkml:trace contextRef="#ctx0" brushRef="#br0">18464 8923 26,'-9'7'16,"-5"-8"1,14 1-5,0 0-7,0 0 0,9 0 3,6-3-1,6-3 2,8 1-1,8-4 1,7 1-1,7-2-1,10-1-1,5 1-1,5-2-2,6 4-1,1-3 0,5 3-1,-1 0 1,1 2-2,0 0 2,1 2-1,-2 0 0,0 2 0,-5 1 0,-2 1 1,-4-2-2,-4 4 1,-7-1-3,-5-1-4,-8-1-14,-2 5-8,-13-11-1,2 5 1,-13-14 0</inkml:trace>
  <inkml:trace contextRef="#ctx0" brushRef="#br0" timeOffset="12145">1697 12904 3,'-7'13'15,"7"-13"0,-11 9 0,11-9-6,-11 6-5,11-6 1,0 0-1,-9 6 1,9-6 2,0 0 2,0 0-1,15 2 1,-2-3 1,2 0-2,5-1 1,4-1-2,4-1-1,3 0-2,1 1-1,2-2 0,-2 2-1,0-2-1,-4 1 0,-1 2 0,-4-1-2,-6 0 2,-2 2-2,-7 0 0,-8 1 1,0 0-2,0 0 1,-18 2 0,-1 1 0,-4 0-1,-3 2 2,-5 1-1,-1-1 0,-2 2 0,1 2 0,3-1 0,4 0 1,3-1-1,3 0 1,8-2 1,1-1 0,11-4 1,0 0 2,0 0 2,0 0-1,25 13 2,-3-13-1,8 4 0,4-4-1,6 0-2,5 0-9,-3-3-15,-1-3-10,3 1 0,-11-13-1,1 2 0</inkml:trace>
  <inkml:trace contextRef="#ctx0" brushRef="#br0" timeOffset="17716">12489 12963 4,'-10'9'13,"-3"-9"1,13 0-8,-12 3-1,12-3 1,0 0 1,0 0 1,0 0 0,0 0 0,0 0 1,14-8-2,-4 4-1,2-1-1,2-1-2,4 1-1,4 1 0,3-1 0,4 3-1,4-1 1,5 1-1,4 0 0,3 1 0,7-1 0,3 1 0,7-1 1,2 1-1,5 0 1,4-1-1,5 1 2,5 1-1,3 0 1,5 1 0,4-1 0,2 3 0,3-1 0,4 3 0,0-2 0,4 2 0,-1 0-1,-2-1 0,-2 1 0,-2 1 0,-6-3-1,-3 2 0,-7 0 1,-6-2-1,-8-1-2,-7 0-3,-4 0-8,-5 0-17,-11-11-1,1 1 0,-9-17-1</inkml:trace>
  <inkml:trace contextRef="#ctx0" brushRef="#br0" timeOffset="19660">18028 10972 26,'0'0'17,"-5"12"0,10 2-4,-1 6-9,4 13-3,2 7 0,3 11 1,1 6 2,2 6-2,-1 1 0,1-3 1,-1-3 0,-1-9 1,-2-7 1,-2-8 1,-2-7 0,-2-10 2,-2-3 0,-4-14 0,5 14 1,-5-14-2,0 0-1,-7-17-1,2-1 0,-4-7-1,0-9-1,-5-8-1,0-7 1,-2-8-2,0-3 1,1-3-1,0 0 2,4-2-2,2 3 0,3 1 0,4 4-1,5 3 1,5 6-1,5 4 1,8 3-2,5 6 2,6 6-2,5 7 2,3 7-2,3 9 0,1 8 0,-1 11 0,-2 9 1,-5 11-2,-4 6 2,-4 8-2,-5 2 2,-8 3-1,-5 0 1,-6-2-1,-7-1 2,-7-4-1,-5-3 1,-9-6 0,-4-5 0,-4-5 0,-1-5 0,-3-6-1,-1-3 1,2-6 0,1-4-1,4-4 1,3-1 0,3-2 0,5-2 0,4 0 0,4 0 0,11 7 0,-9-14 0,9 14 0,10-4 0,2 8-1,8 5 0,3 6 1,5 5-1,4 7 0,5 7-1,3 2 2,1 2-2,-1 1 2,0 1-2,0-4 2,1 0-2,-4-5 2,-1-1-1,0-5 1,-5-3-1,-2-3 0,-4-5 1,-3-2-1,-4-6 0,-1-4-2,-3-7-2,-1 0-4,-4-8-8,0-5-9,1 1-7,-4-10-1,3 2 0,-5-7 2</inkml:trace>
  <inkml:trace contextRef="#ctx0" brushRef="#br0" timeOffset="19960">18889 11299 71,'-1'13'31,"1"-13"-1,16 1 0,-1-3-13,5-3-14,7 2-1,5-1-1,5 2 0,1 0 0,1-1 0,-3 0 0,-1 0-1,-2 0 0,-2-1 0,0 2-3,-7-4-5,1 3-9,-1 3-14,-4-11 1,6 5-2,-6-10 1</inkml:trace>
  <inkml:trace contextRef="#ctx0" brushRef="#br0" timeOffset="20345">20367 10902 60,'6'24'28,"-16"-15"-2,0 12 1,-10 1-20,-3 6-7,-6 8 0,-7 11 2,-4 5 0,-8 1 2,-1 3-1,0 0 2,-1-1-2,0-8 2,3-4-3,3-9 1,5-4-2,5-8 0,5-3-1,6-7 0,4-5-2,7-3-3,3-1-9,9-3-15,0 0 0,-5-25-2,16 10 2</inkml:trace>
  <inkml:trace contextRef="#ctx0" brushRef="#br0" timeOffset="20698">19868 10802 75,'5'30'27,"-3"-5"0,11 12-1,0 5-25,4 11-2,3 7 2,6 9 0,5 4 2,3-1-1,4 0 0,2-6 1,5-4-2,1-7-2,0-6-7,-2-5-11,3 3-10,-10-14 0,3 4 0,-12-13 0</inkml:trace>
  <inkml:trace contextRef="#ctx0" brushRef="#br0" timeOffset="24624.247">18962 12783 39,'0'0'21,"-8"-9"-1,8 9-1,-15-17-17,1 6-2,-1 0-1,-5 1 1,-3-1 2,-3 4 1,-3 2 1,-1 3 3,-4 3 0,-1 4 1,1 5 0,-3 7-1,4 7 0,0 5-1,5 10-2,1 6 0,7 7 0,6 4-1,7 3-1,9-1 0,7-2 0,9-5 0,7-6-1,8-8 0,4-7 0,4-10-1,3-8-1,2-7-4,-3-8-7,0-7-10,2 0-9,-7-12 0,3 1 0,-9-13 2</inkml:trace>
  <inkml:trace contextRef="#ctx0" brushRef="#br0" timeOffset="24924.277">19158 12678 70,'-6'10'29,"8"17"-1,-3 0 1,8 10-23,0 12-4,2 11-1,1 8 0,0 2 0,2 1 0,-3-5-1,1-5 0,-1-5-1,-1-12-3,-2-7-2,-1-12-5,1-6-5,2-6-13,-8-13 0,10-9 1,-7-16 1</inkml:trace>
  <inkml:trace contextRef="#ctx0" brushRef="#br0" timeOffset="25217.3063">19444 12608 74,'1'27'31,"7"18"-2,-7 7-4,3 8-19,2 13 0,2 7-4,-1 2 0,2 0-2,-2-5 1,0-5 0,4-7-2,0-11 1,-1-8-3,1-11-4,1-10-5,-2-11-10,6-3-8,-7-21 0,3-1 1</inkml:trace>
  <inkml:trace contextRef="#ctx0" brushRef="#br0" timeOffset="25471.3317">19239 13190 76,'-24'6'35,"12"0"-2,12-6 2,-6-15-12,17 4-20,4-3-2,7 1-2,6-2-1,2-3-3,7 4-6,-3-4-10,4-1-11,5 5-1,-6-2-1,2 4 2</inkml:trace>
  <inkml:trace contextRef="#ctx0" brushRef="#br0" timeOffset="26075.3921">19793 13172 67,'10'10'30,"9"8"-1,-3-13-1,8 2-14,-1 3-12,2 3-4,-4 2 2,-1 2 0,-7 2-1,-5 1 1,-5 0 0,-5 1 1,-4 0 2,-5-1-2,-1-3 0,-5-1 1,3 0-1,-2-5 1,2 0-2,3-5 2,2-1-2,9-5 0,0 0 1,0 0 0,0 0-1,12-9 1,3 4-1,4 2 0,6-2 0,4 4 0,4 6-1,3 2 1,-1 4 0,1 2-1,-2 4 1,-1 0-1,-6 5 1,-5-2-1,-5 2 1,-7 0 0,-6 1 1,-9-2 1,-6 0 0,-11-3 0,-6 0 2,-10-4-1,-4-1 0,-5-5-1,-5 0 1,-1-4-1,-1-3-2,3-2-1,2-4-3,8 0-5,0-6-8,10-7-13,10 1-3,4-10-1,16 2 1</inkml:trace>
  <inkml:trace contextRef="#ctx0" brushRef="#br0" timeOffset="26464.431">20632 12635 48,'-5'38'22,"-5"-2"3,9 15-9,3 7-12,0 11 0,2 5 0,0 0 1,3-4-2,0-9 1,2-9-1,-1-12 0,1-11 0,1-14-4,0-12-8,-2-19-10,4 0-5,-11-19-3,4 0 2</inkml:trace>
  <inkml:trace contextRef="#ctx0" brushRef="#br0" timeOffset="27052.4898">20597 12744 3,'-12'-21'16,"-6"0"-1,12 11 1,-3-5-4,9 15 1,2-19-1,10 12 0,4 1-2,5 1-2,5 4-1,3 2-1,2 5 0,2 6-2,-1 3-2,-6 5 0,-2 2-2,-7 6 1,-3 4 1,-8 0 1,-6 2 0,-11-1 0,-3 0 1,-8-4-1,-3 2 1,-3-7 0,-3-3-2,2-4-1,4-3 0,4-3 0,4-4 1,6-5-1,11-2 0,0 0-1,3-13 1,11 7 0,6 2-1,6 0 0,6 7-1,3 2 1,2 11-1,1 2 1,-2 7 0,-2 2-1,-4 2 1,-7 1 1,-5-1-1,-8-2 2,-4-2 0,-11-4 1,-4-2 0,-11-5 0,-6 0 1,-8-3 0,-5-2 0,-4-4-2,-2-1 1,1-4-2,2-2 1,4-2-2,7-3 0,5-3-3,6-7-3,9 0-6,5-9-12,7-6-9,12 1-2,3-11 1,11 1 1</inkml:trace>
  <inkml:trace contextRef="#ctx0" brushRef="#br0" timeOffset="27480.5326">21110 12868 64,'12'35'28,"-6"-6"-1,8 9-5,0-2-15,-2 6-3,2 3 0,-2-3 0,2-1 0,-4-8 0,0-3 2,-3-9-1,0-3 0,-7-18 0,7 17-1,-7-17-1,0 0-1,-8-9 0,2-2 0,-3-4 0,0-5-1,0-3 1,1-6-2,0-4 1,4-1 0,2-2 0,5 2-1,3 0 1,5 3 0,4 2-1,6 4 1,5 3-1,5 5 0,4 3-1,1-4-4,5 8-11,0-3-19,-5-6 1,0 2 0,-9-11-2</inkml:trace>
  <inkml:trace contextRef="#ctx0" brushRef="#br0" timeOffset="44749.2593">1880 4207 0,'11'0'9,"-11"0"-7,11-2 1,-11 2 4,0 0 0,4-12 2,-4 12-1,-6-13 1,6 13-1,-18-16-1,8 8-3,-7-3-1,0 3-2,-3 1 1,-2 0-1,-1 1 0,-1 2-1,1 2 1,-3 2-1,3 2 1,-1 3-1,-1 1 4,3 2-4,0 3 3,2 2-2,1 2 2,-1 1 0,4 2 0,1 4 1,4 1-2,2 2 1,4 0 0,2 1 1,6 1 1,8-3-3,3 2 1,4-5 0,3-1-1,3-3 1,2-3-2,0-1 0,-2-3-3,0-3 0,-4-5-8,-1-8-13,4 5-3,-8-13 1,8 3 1</inkml:trace>
  <inkml:trace contextRef="#ctx0" brushRef="#br0" timeOffset="45223.3067">2139 4185 14,'0'0'13,"7"10"-1,-7-10-1,5 28-2,-4-6 0,2 8-2,-2 3 0,1 5-2,-2 1-2,0 5-1,0-5-1,0-1 0,0-3-1,0-4 1,0-4-1,0-2-1,0-7-3,0-4-4,0-2-3,0-12-9,0 0 0,0 0 1</inkml:trace>
  <inkml:trace contextRef="#ctx0" brushRef="#br0" timeOffset="45598.3442">2379 4146 25,'0'0'17,"-2"20"-1,2-20 0,-2 27-16,2-1-2,-1 3 1,0 7 3,0 2 2,1 3 0,-1 4 2,0-1-2,3-2 0,-2-5-1,1 0 0,1-7-2,0-2 0,0-6-2,0-4-3,2-6-2,-4-12-5,10 16-6,-10-16-3,9-10-1,-8-4 1</inkml:trace>
  <inkml:trace contextRef="#ctx0" brushRef="#br0" timeOffset="45899.3743">2173 4519 26,'0'0'21,"-18"8"2,18-8 4,0 0-16,0 0-1,0 0 0,8 1 0,4-5-1,3-1 0,3 1-3,4-3-3,1 1-1,2-2-1,0 1-2,2 0-4,-4 0-5,-2-1-12,4 6-5,-7-8-2,6 7 1,-4-7-1</inkml:trace>
  <inkml:trace contextRef="#ctx0" brushRef="#br0" timeOffset="46576.442">2680 4586 24,'1'12'19,"-1"-12"2,0 0 2,0 0-16,0 0-1,9 2 0,-9-2 0,10 1 1,-10-1-1,15 5-2,-15-5 0,16 8-1,-7-2-1,-9-6 0,15 16-2,-15-16 1,10 21 0,-8-9 0,0 1 0,-3 0 0,-2 1 1,-1 0 0,-5-1-1,0 1 1,-3-3 0,1 1-1,-1-3 0,1 0 0,2-4 0,9-5-1,-13 9 1,13-9 0,0 0-1,0 0 1,0 0-1,0 0 0,9-13 0,-9 13 0,15-10-1,-4 7 1,2 2-1,-1 3 0,3 4 0,-1 3 1,0 4-1,-2 1 1,0 2-1,-3 2 1,-2-2 0,-3-1 0,-3 1 0,-2-4 1,-4 1-1,-4-2 1,-1-2 0,-3-1 0,-1-1-1,0-1 1,-2-1-1,1-5 0,2-1-2,0-4-3,4-4-6,9 9-11,-14-30-5,17 15-2,-2-12 3</inkml:trace>
  <inkml:trace contextRef="#ctx0" brushRef="#br0" timeOffset="46990.4834">3074 4529 13,'-11'1'17,"11"-1"-7,0 0 2,0 0 2,0 0 2,0 0 1,0 0-3,22 12-2,-4-7-2,4-1 0,9 3-1,2 0-3,7 1 0,1 1-1,3 0-2,-4-2 0,0 1-1,-4-2-1,-4 0-1,-5-3-3,-5 0-2,-3-5-5,-4-1-7,-3-5-11,4 2-1,-4-8-2,6 1 3</inkml:trace>
  <inkml:trace contextRef="#ctx0" brushRef="#br0" timeOffset="47456.53">4272 4514 28,'18'0'18,"-12"-11"0,-6 11 0,2-15-14,-7 5-3,-5 0 0,-4 1 2,-2 2 0,-3 0 0,-2 2 1,-1 3 1,-1 2-1,-1 2 0,0 2 1,1 4-2,1 3 1,-1 3 0,4 3 0,2 3-1,4 6 1,0-1 0,7 4 0,3 1-1,4 1 1,6-3-1,5 1 1,3-3 0,7-2 0,2-5-2,1-1 0,3-5-1,-1-5-2,0-2-1,-4-6-5,1-2-5,-4-2-10,-5-8-7,3 2-2,-4-11 2,3 3 1</inkml:trace>
  <inkml:trace contextRef="#ctx0" brushRef="#br0" timeOffset="47824.5668">4497 4373 70,'0'0'28,"1"22"0,-1-9-1,4 6-22,-1 10-5,1 8 0,-2 6 1,-2 6 0,0 5 1,-2-1-1,0 0 1,2-6-1,-1-5 0,1-7 0,-1-7 1,2-6-2,-1-8 0,3-4-4,-3-10-1,0 0-4,8-8-5,-2-7-4,4-2-5,-2-13-6,8 4 1,-4-15 3</inkml:trace>
  <inkml:trace contextRef="#ctx0" brushRef="#br0" timeOffset="48124.5968">4740 4357 41,'0'0'22,"0"0"2,-8 16-2,6-2-12,-1 7-8,-2 5 0,-1 8 0,-2 7 0,1 2 1,1 4 0,2 0 0,1-3-1,2-2 0,2-7 0,1-3-1,1-7 0,2-4-2,1-4-1,-1-6-2,-5-11-5,12 16-10,-12-16-7,9-5 1,-8-8-1</inkml:trace>
  <inkml:trace contextRef="#ctx0" brushRef="#br0" timeOffset="48421.6265">4527 4653 9,'0'0'19,"-13"7"3,13-7-1,0 0-9,14 4-2,-5-5 1,4 0 0,3 0 1,2-3-4,4 3-2,-1-1-1,1 1 0,-3-2-3,0 3-3,-4-1-5,-1 0-11,-4-5-10,2 7-1,-12-1 1,19-9 0</inkml:trace>
  <inkml:trace contextRef="#ctx0" brushRef="#br0" timeOffset="49487.7329">4110 3483 10,'0'0'8,"0"0"0,0 0-2,0 0 1,0 0-2,0 0-1,0 0 1,0 0 1,0 0-1,0 0 0,0 0 0,0 0-1,-9 13-1,9-13 3,-7 16-2,3-4 0,0 1 0,1 3 0,-1 4-1,0 3 2,1 2-2,0 2-1,0 2 1,1 1-2,-1 3 1,1 0-1,1-1 1,0 0-1,1 1 1,0-2 0,1-1 0,0-2 0,1-2 0,0-3 0,0-3 0,0-3-1,-1-5 0,1-1 0,-2-11 0,2 10-1,-2-10-4,0 0-14,0 0-7,0 0-2,-9-21 1,8 5-1</inkml:trace>
  <inkml:trace contextRef="#ctx0" brushRef="#br0" timeOffset="50763.8607">4970 4729 0,'0'0'15,"0"0"1,0 0-7,0 0-2,0 0 0,0 0 1,0 0-1,-1 10 0,1-10-1,17 5 2,-3-3-1,3 0 0,4 2 0,0-2-3,2 1 0,-1-2-2,-2 0-3,0-1-3,-5-4-9,4 6-11,-8-12 2,5 7-1,-6-14 0</inkml:trace>
  <inkml:trace contextRef="#ctx0" brushRef="#br0" timeOffset="51207.905">5619 4592 42,'0'0'17,"-12"2"1,12-2 0,-17 0-14,17 0-12,-18 6 2,6 1 2,-1 0 9,-3 5 0,2 3 1,0 4 0,1 4 0,0 2 0,4 1 0,1 2-2,3 3 0,3-4-1,3-2 0,4 0 0,3-5 0,1-3 0,2-4-1,3-1-1,-1-5-1,4-1-2,-1-6-3,2-5-6,2 0-7,-1-10-3,6 6-7,-5-13 3,8 4-1</inkml:trace>
  <inkml:trace contextRef="#ctx0" brushRef="#br0" timeOffset="51525.9369">5956 4502 57,'-5'18'28,"6"11"-2,-7-1 1,6 1-18,-4 12-8,2 4-1,-2 4 1,-1-1-1,-2-4 1,4-5 0,1-4-1,1-4 0,1-7 1,0-5-2,1-4-1,-1-15-3,5 14-7,-5-14-8,10-7-6,-7-9-2,6 3 2</inkml:trace>
  <inkml:trace contextRef="#ctx0" brushRef="#br0" timeOffset="51809.9652">6062 4566 6,'0'12'17,"0"-12"2,0 28 0,1-3-12,2 5-1,-2 7 1,1 5 1,-2 3-2,1 3-2,-2-1-2,1-3 0,-1-5-1,0-5-1,1-6-1,0-5-5,1-4-4,-1-19-10,4 18-1,-4-18 0,0 0 1</inkml:trace>
  <inkml:trace contextRef="#ctx0" brushRef="#br0" timeOffset="52075.9917">5925 4877 32,'-10'1'23,"10"-1"0,0 0-1,0 0-15,15 4-1,-5-6-1,5 0 1,0 0-3,3-2-1,2 1-4,-1-2-4,1-1-7,2 4-6,-6-7-6,10 7 1,-5-7 0</inkml:trace>
  <inkml:trace contextRef="#ctx0" brushRef="#br0" timeOffset="52675.0518">6402 4906 15,'5'22'17,"-5"-22"2,8 15 1,-8-15-13,11 11 3,-1-4-1,-10-7 0,17 10 1,-17-10-1,19 11-2,-19-11-1,16 15-3,-16-15 0,4 19-2,-6-6 0,-4-1 0,-2 2 0,-2-1 1,-4 1-1,0-2 0,-1-1-1,1-2 1,3-2-1,1-2 1,10-5-1,-13 7 1,13-7 1,0 0-1,0 0 1,0 0 0,0 0-1,12-4 1,-3 3-1,1 0 0,2 0-1,1 2-1,0 2 1,2 2-1,-1 4 1,-2 3 0,0 3-1,-1 3 1,-3 0-1,-2 2 1,-3 0 0,-5 1 0,-4 0 1,-6-1 0,-6-4 0,-3 0 1,-4 0 1,-1-2-2,-1-4 1,2-1-1,1-3-2,4-3-1,5-2-9,3-4-15,2-11-4,11 0-1,-1-15 2</inkml:trace>
  <inkml:trace contextRef="#ctx0" brushRef="#br0" timeOffset="59146.6989">4103 2757 17,'-10'-22'11,"10"22"-1,-12-18 1,12 18-1,-16-12-2,16 12-1,-17-5 0,8 5-1,-1 3-1,-1 3 0,1 4-1,-1 1 0,-1 6 0,1 1 0,1 6-1,0-1 1,1 5 0,3 2 0,3 3 0,2-1 0,4 3 0,1-4 0,5 3-1,2-3 1,5 2-2,1-3 1,3 0-2,2-3 1,1-3-1,1-2 1,-1-3-1,-1-4 0,2-4 0,-3-7 0,-1-3 0,1-5-1,-3-4 1,1-6 1,-3-4-2,0-4 0,-3-3 0,-5-4 0,-1-4 0,-3 0 0,-3-4 0,-3 1-2,-2-1 2,-3 0-1,-1 0 1,-4 4-1,-1 0 1,0 5-1,-3 0 0,-1 3 1,-3 3-1,0 5 1,-2 3-1,-1 5 1,-1 6 0,-2 5-1,0 6 1,2 6 0,-2 6 0,4 4 0,2 1 0,3 3 0,4 0-1,6-1 0,2-2-2,7-1-1,3-5-5,8-2-5,7-4-9,2-8-5,10 0 0,-1-10 2</inkml:trace>
  <inkml:trace contextRef="#ctx0" brushRef="#br0" timeOffset="59538.7381">4513 2671 7,'0'0'15,"0"0"3,-10 18-10,5 1 1,0 8 2,-1 7 1,0 11 3,2 8-3,0 4-2,2 8-1,0 2-2,2 2-2,-1-1 0,2-3-2,0-8-1,1-4-1,0-9-1,1-8 1,-2-8-1,1-8-1,0-6-3,-2-14-6,0 0-7,11-2-9,-7-19-1,7 0 1,-4-13 0</inkml:trace>
  <inkml:trace contextRef="#ctx0" brushRef="#br0" timeOffset="59884.7727">4758 2782 34,'-2'33'20,"-4"-6"-1,1 13 0,-2 7-5,-2 6-2,1 8-3,-1 0-2,1 2-3,1-2 1,1-2-3,3-8-1,1-4 0,1-8 0,1-7-1,2-5-2,-1-8-1,2-6-2,-3-13-5,0 0-5,16 0-9,-12-19-3,5 1 1,-6-13 1</inkml:trace>
  <inkml:trace contextRef="#ctx0" brushRef="#br0" timeOffset="60168.8011">4479 3069 14,'0'0'20,"-15"7"0,15-7-3,0 0-6,2 10 4,-2-10-2,12 5 0,2-3-2,4-2-2,6 1-2,3-1-1,6 0-3,-1 0 0,2 0-2,-3 0-2,-1 0-4,-3 2-12,-2 2-10,-9-6-3,1 3 2,-8-9-1</inkml:trace>
  <inkml:trace contextRef="#ctx0" brushRef="#br0" timeOffset="77586.5425">15311 17301 17,'0'0'21,"0"0"0,0 0 0,0 0-14,11 5-3,-11-5 1,0 0 2,9-3 2,-9 3 1,0 0 1,0 0 0,0 0-1,-1-11-3,1 11-2,0 0 0,0 0-3,-13-14-2,13 14 0,-17-5 0,5 4 0,-1 4 0,-3 0 0,-1 4 0,-4 4 0,-1 1 0,-1 6 1,1 1 0,2 2 0,1 0 0,5 3 1,2-1-1,8 2 2,5-3-1,7 0 0,6-2-1,5 0-2,3-5 2,4-2-3,-1-4 2,1-3-1,0-3-4,-5-7-7,-1 1-13,-4-8-7,-8-5-2,-2-4 2</inkml:trace>
  <inkml:trace contextRef="#ctx0" brushRef="#br0" timeOffset="78038.5879">15208 16628 40,'-13'7'27,"13"-7"1,0 0-3,-3 19-13,3-3-8,0 5-3,-1 5-2,1 5 1,-1 4-1,0 4 2,0-2-3,1-1-2,-2-9-11,-1-7-12,6 1 0,-3-21-1,0 0 1</inkml:trace>
  <inkml:trace contextRef="#ctx0" brushRef="#br0" timeOffset="78481.6321">15056 16181 14,'-17'-17'14,"17"17"-5,-16-12-5,7 8 1,-3 3 2,1 2 2,-2 6 2,-1 2 2,1 5 0,-2 3-1,4 4 0,-2 1-3,5 4-2,1-2-1,5 2-2,4-4-2,3 0 0,4-4-1,3-3-1,4-2-2,0-9-7,5-1-9,4-3-11,-5-12-2,4 0 2,-4-11-1</inkml:trace>
  <inkml:trace contextRef="#ctx0" brushRef="#br0" timeOffset="78767.6608">15285 15986 55,'-1'13'28,"4"2"0,-3-15-2,1 24-18,2-1-7,0 5-1,0 4-2,1 7 2,-1 1-1,0-2 1,-1 2 1,1-4-1,-1-3 0,1-3-2,-1-7-2,1-1-7,-1-4-8,-2-18-9,7 17 0,-7-17 1</inkml:trace>
  <inkml:trace contextRef="#ctx0" brushRef="#br0" timeOffset="79061.6902">15473 15929 38,'0'0'25,"0"0"1,1 20-1,-2-5-14,-2 8-7,0 7-3,-1 8 1,-1 4-2,-2 4 2,1 2-2,0-1 0,2-3-3,1-5-4,1-9-7,-1-9-13,5 1 0,-2-22 1,0 12-1</inkml:trace>
  <inkml:trace contextRef="#ctx0" brushRef="#br0" timeOffset="79264.7104">15256 16271 74,'0'0'32,"0"0"-2,18 7-6,1-11-24,4-4-8,7 2-11,3 2-12,-2-7 0,6 4 0,-6-6 1</inkml:trace>
  <inkml:trace contextRef="#ctx0" brushRef="#br0" timeOffset="79722.7561">15715 16272 59,'9'13'28,"-9"-13"-1,23 1-10,-9-1-14,1 0-3,1 0-1,-1 1 0,-4 3 1,-3 0-1,-8-4 1,6 19 1,-8-7 0,-1 2 0,-2 1 0,-1 1 1,0 0-1,-2-2 0,2 0-1,2-3 0,4-1 1,0-10-1,9 17 0,2-10 0,1 0 1,4 0-1,1 2 0,3 2 0,-4 1 0,1 3 0,-5 2 1,-6 1 2,-4 3 0,-8-3 1,-4 4 1,-11-2 0,1-2 0,-7-2-2,-3-7-11,-2-2-16,0-1-8,-3-7 0,3 1 0</inkml:trace>
  <inkml:trace contextRef="#ctx0" brushRef="#br0" timeOffset="80203.8044">14898 17555 38,'20'7'28,"-8"-7"3,4 0-1,-2 0-13,-14 0-5,20-8-4,-20 8 0,0 0-2,-9-14-1,-4 12 0,-9 0-2,-2 0-2,-4 2-3,-5-3-3,1 7-7,-3-5-13,1 1-8,4 0-2,1-3 2,3-1-1</inkml:trace>
  <inkml:trace contextRef="#ctx0" brushRef="#br0" timeOffset="80759.86">13818 17459 19,'-25'2'26,"15"1"1,-7-2-1,1-1-9,2 5-3,-4-2-2,5 9-1,-5-3-1,7 10-4,-3-1 1,7 8-4,1-3 1,7 5-2,2-3 0,6-1-2,5-3 1,2-2 0,4-6-1,2-4 0,3-3-3,0-6-2,5 0-4,-6-7-5,6 2-3,-6-9-5,3-1-6,-1-5-4,-4-4 1,3-2 4</inkml:trace>
  <inkml:trace contextRef="#ctx0" brushRef="#br0" timeOffset="81009.885">14122 17331 38,'0'0'29,"0"0"0,0 0-3,0 0-9,6 16-7,-1 3-3,-3 2-4,1 8 1,0 5-2,0 5 0,-2 1-1,0 1-3,0-4 2,-1-4-3,1-5-3,-2-6-7,4-3-5,-1-8-11,-2-11-4,0 0 2,12-19-1</inkml:trace>
  <inkml:trace contextRef="#ctx0" brushRef="#br0" timeOffset="81256.9097">14323 17278 48,'0'0'29,"11"11"0,-12 0 1,1 6-21,3 8-6,-2 4-2,1 8 2,-1 3-3,0 4 0,-1-3 1,0-3-3,1-4-2,0-5-8,2-6-12,4-4-8,-7-19 1,10 7 2</inkml:trace>
  <inkml:trace contextRef="#ctx0" brushRef="#br0" timeOffset="81483.9322">14227 17520 78,'0'0'35,"-11"9"-1,11-9 0,13-5-27,0 2-9,0-4-4,7 5-3,-5-7-4,9 7-1,-5-5-4,4 6-6,-2-1-9,-4-3 4,1 5 1</inkml:trace>
  <inkml:trace contextRef="#ctx0" brushRef="#br0" timeOffset="81917.9758">14437 17589 33,'0'0'25,"7"18"-1,-7-18 0,18 1-17,-3 1-4,0-1-1,0-1-1,0 1-1,-1 1 1,-5 2 0,-9-4-3,11 16 4,-11-4-3,-3-1 4,-1 3-3,-4-2 2,1 3-2,-3-4 2,1-1 0,9-10-1,-13 12 0,13-12-1,0 0 0,0 0 0,0 0-1,15 3 1,-5-4-1,3 0 1,1 2 0,1-2-1,-4 3 1,0 2 1,-11-4 1,8 10-1,-8-10 2,-9 16-2,0-9 1,-4 3-6,-3-2-8,-2-5-17,4 1 0,-2-5-1,16 1 0</inkml:trace>
  <inkml:trace contextRef="#ctx0" brushRef="#br0" timeOffset="82272.0111">15181 17656 54,'0'24'29,"-2"-2"2,4 0-3,3 4-21,-2 2-6,1 4 0,0 2-1,0-2-1,-4-32-2,10 64 0,-10-64-15,14 48-12,-11-33-2,-3-15 1,8 13 1</inkml:trace>
  <inkml:trace contextRef="#ctx0" brushRef="#br0" timeOffset="82632.0471">15281 18197 32,'0'0'28,"0"0"1,0 0 1,-40 22-14,40-22-8,-35 0 0,35 0 1,-44 14 1,44-14 1,-44 31-2,44-31-1,-34 46-2,34-46-1,-14 55-2,14-55-1,8 56 0,-8-56-2,31 41 0,-31-41-1,48 22-3,-48-22-5,59 5-11,-29-15-18,0-7 0,2-7-2,-32 24 2</inkml:trace>
  <inkml:trace contextRef="#ctx0" brushRef="#br0" timeOffset="82866.0706">15483 18107 63,'-18'56'37,"18"-56"-1,-13 69 2,13-69-20,-7 65-13,3-26-2,3-2-1,1-1-2,0-36-1,4 62-2,-4-62-1,10 41-7,-10-41-7,0 0-12,0 0-6,36-14-1,-36 14 2</inkml:trace>
  <inkml:trace contextRef="#ctx0" brushRef="#br0" timeOffset="83092.0931">15585 18138 34,'11'-44'33,"-11"44"2,0 0-1,0 0-12,0 0-5,6 40-6,-6-40-4,3 58-1,0-18-1,-1 4-1,3-1-2,0 0-2,-1-4-2,4-3-5,-8-36-10,6 56-22,-6-56 1,0 0-1,0 0 0</inkml:trace>
  <inkml:trace contextRef="#ctx0" brushRef="#br0" timeOffset="83310.115">15440 18243 106,'0'0'40,"0"0"0,0 0-12,41 20-20,-41-20-13,52-8-3,-52 8-5,61-2-10,-31-1-14,-30 3-1,57-14-1,-57 14 2</inkml:trace>
  <inkml:trace contextRef="#ctx0" brushRef="#br0" timeOffset="83723.1563">15798 18250 76,'-8'39'37,"8"-39"-2,0 0 2,0 0-29,31 22-7,-31-22 0,29 7-1,-29-7 1,32 13 0,-32-13 1,0 0-1,34 35 0,-34-35 1,7 38-1,-7-38 0,-4 40-1,4-40 1,-9 38-1,9-38-1,0 0 1,0 0 0,11 38 0,-11-38 0,0 0 0,37 13 0,-37-13 0,0 0 0,37 20 1,-37-20-2,0 0-2,0 0 3,-15 42 0,15-42 0,-41 21-1,41-21-4,-57 13-12,27-17-19,-1-8 2,-1-9-5,32 21 1</inkml:trace>
  <inkml:trace contextRef="#ctx0" brushRef="#br0" timeOffset="84362.2202">15636 17405 15,'0'0'19,"-4"13"1,4-13-6,0 0-7,0 0-1,0 0 2,0 0-1,0 0 1,0 0 1,0 0-1,0 0 0,0 0 0,16 1-2,-5-3 1,8 2-1,2-4-1,10 3 1,6-5 0,8 3 0,5-5-1,9 3-1,-2-3 0,4 2-1,-1 0 1,0 2-3,-5-2 2,-3 2-3,-6 2 2,-3 1-2,-6 0 0,-5-1-3,-5 5-6,-10-2-27,-3-2 1,-3-5-1,-9-8-1</inkml:trace>
  <inkml:trace contextRef="#ctx0" brushRef="#br0" timeOffset="90401.8241">16701 17244 2,'0'0'19,"0"0"0,3 24 0,-5-5-8,0 4-6,0 6 3,-1 1 0,0 5 2,-2-3-2,3-2 1,-3-7-2,4-3-1,-2-7 0,2-2-1,1-11-1,-9-3-1,3-7 0,-1-4 0,-1-5-1,2-4 0,-3-3-1,2-4-1,2-1 2,2 1-2,3 0 2,4-1-2,1 3 1,5 3 0,-1 2 1,6 5 1,3 1-2,1 6 1,5 0-1,3 5-1,1 4 0,1 3 0,-1 3 0,-1 5 0,-4 3-1,-4 3 1,-6 4 0,-6 3 1,-7 0-1,-6 4 2,-6-3-2,-3 1 2,-5-4-1,-1 0 1,-2-5-1,2-1 1,2-4-1,2-3 0,4-3-1,4-1 1,9-3-1,0 0 0,0 0 0,12-2 0,3 4 0,2 1-1,5 3 1,0 3-1,3 3 1,1 3 0,-4 3-1,-3-1 1,-3 2 0,-3 1 0,-4-3 1,-7 0-3,-4-3 3,-6 1-2,-7-5 1,-1 1-1,-5-4 2,-1-3-3,-4 0 3,0-5 0,2 1-2,2-4 3,5 0-5,1-6 0,7 3-6,1-7-4,15 4-7,3-4-8,6-5-6,7 0 1,2 1 3</inkml:trace>
  <inkml:trace contextRef="#ctx0" brushRef="#br0" timeOffset="90762.8602">17109 17399 22,'13'4'25,"-13"-4"2,6 10-4,-4 1-4,-3-1-7,4 7-1,-3 0-2,5 4-2,-4-2-1,4 0-2,-2-4 1,2-2-1,-5-13-1,7 16 0,-7-16 1,0 0 0,0 0 0,1-10-1,-4-2 0,2 0-1,-1-4 0,1-4 0,-1-1-1,2 2 0,1-2 0,3 3-1,1 1 1,3 2-1,3 2 0,3 4-1,3 0 0,-2-1-4,7 8-12,-2-7-19,-2-3 0,1-4-2,-5-9 1</inkml:trace>
  <inkml:trace contextRef="#ctx0" brushRef="#br0" timeOffset="105439.3277">6403 17363 0,'0'0'12,"0"0"0,0 0-1,0 0 0,0 0 0,0 0-1,0 0-2,0 0 2,0 0-3,0 0 0,0 0-1,0 0 1,0 0-1,0 0 0,0 0 0,0 0 0,0 0 0,0 0-1,0 0 0,0 0 0,0 0-1,0 0 0,0 0 1,0 0-1,11-6-1,2-1-1,1-4 0,7-2-1,3-3 0,4-2-1,4-2 0,3-1-1,-1 1 2,1 1-1,1-1 0,-1 1 0,-3 2 1,0 0-1,-4 2 0,-3 2 0,-2 1 1,-4 2-1,-4 2 0,-4 2 0,-2 1 0,-9 5 0,10-4 0,-10 4 1,0 0-1,0 0 0,0 0 0,0 0 0,0 0 0,0 0 0,0 0 0,0 0 0,0 0 1,0 0-1,0 0 0,0 0 0,0 0 0,0 0 0,0 0 0,0 0 0,0 0 0,0 0 0,0 0 0,0 0-1,0 0 1,0 0 0,0 0 0,0 0 0,0 0-1,0 0 1,0 0 0,0 0 0,0 0 0,0 0 0,0 0 0,0 0 0,0 0 0,0 0 0,0 0-1,0 0 1,0 0 0,0 0 0,0 0 0,0 0 0,0 0 0,0 0 0,0 0 0,0 0 0,0 0 0,0 0 0,0 0 0,0 0 0,0 0 0,0 0 0,0 0 0,0 0 0,0 0 0,0 0 0,0 0 0,0 0 0,0 0 0,0 0-1,0 0 1,7 11 0,-7-11 0,8 15 0,-8-15 0,18 21 0,-7-8 0,1 1 0,2 2 0,1-2 0,1 2 0,3 0 0,-1 1 1,1-2-1,4 1 1,0-1-1,2-1 1,0 0-1,-4-3 1,1-1-1,-4 0 0,-1-1 2,-5-1-2,-1-2 1,-11-6-1,15 12 2,-15-12-2,10 9 1,-10-9-1,0 0 0,0 0 0,10 8 0,-10-8 0,0 0 0,0 0 0,0 0 0,0 0 0,0 0 0,0 0 0,0 0 0,0 0 0,0 0 0,0 0 0,0 0 0,0 0 0,0 0 0,0 0 0,0 0 1,0 0-1,0 0 0,0 0 0,0 0 0,0 0 0,0 0 0,0 0 0,0 0 0,0 0 0,0 0 0,0 0 0,0 0 0,0 0 0,0 0 0,0 0 0,0 0 0,0 0 0,0 0 0,0 0 1,0 0-1,0 0 0,0 0 1,0 0 0,11 4 0,-11-4-1,18-16 0,-1 5 0,4-4-1,8-5 1,7-5-1,7 0 1,4-2-2,5 0 2,2 1-1,0 2 1,-1 0 0,-4 6 0,-5 1 0,-6 3 0,-7 4 0,-8 3 0,-6 2 0,-6 2-1,-11 3-1,11 0-11,-11 0-23,1-18 0,-2-3 0,-3-14-1</inkml:trace>
  <inkml:trace contextRef="#ctx0" brushRef="#br0" timeOffset="106542.438">6906 16575 12,'-10'-7'15,"10"7"1,0 0-2,-7-14-1,7 14-1,0 0-1,0 0-1,0 0-2,0 0-1,0 0-1,0 0-2,0 0-1,0 0 0,0 0 0,-5 19-1,5-1 1,2 5 0,-1 3 0,1 4-1,0-1 0,1 4 0,-2-2-1,1 1 0,-1-7 0,1-1-1,-1-4 1,0-2 0,-1-1 0,0-3-1,0-3 0,-1 0 0,0-1-1,1-10-1,-5 21-2,5-21-3,-6 19-5,6-19-12,-6 13-7,6-13 0,0 0 1</inkml:trace>
  <inkml:trace contextRef="#ctx0" brushRef="#br0" timeOffset="107964.5802">6851 16050 12,'0'0'16,"0"0"-3,-15-9-7,15 9-1,-17-4 0,5 5 1,-3 4 1,-4-1 2,0 5 1,-4 0 1,1 6-2,-1 1-1,2 5-1,1-2-2,3 5 0,5-1-2,4 2 0,5 0 0,7-1 0,5-1-1,8-3 0,2-1 0,6-5-1,1-2 1,3-3-1,-1-2-2,1-5-1,-3-1-4,-4-4-6,1-6-12,0 7-5,-6-12 0,4 7 0</inkml:trace>
  <inkml:trace contextRef="#ctx0" brushRef="#br0" timeOffset="108325.6163">7002 16084 14,'0'0'22,"-14"2"-1,14-2 0,0 0-10,-10 3-8,10-3-1,0 0 1,5 12 1,-5-12 2,9 23 0,-4-7 3,3 7 0,-3 4 0,4 5-2,-4 4-2,2 1-1,-4 1-2,0-2 0,1-4-4,-2-4-16,1-10-11,5-3-2,-8-15 1,18-26-1</inkml:trace>
  <inkml:trace contextRef="#ctx0" brushRef="#br0" timeOffset="110972.881">6499 16910 1,'-21'-3'7,"2"3"-1,-2-2 0,0 4-1,-1-2-1,0 3-1,1 0 0,-2 1-2,-2 1 0,2 1-1,-1 1 0,-3 2 0,1 1 0,0 1 0,0 1 0,0 1 0,2 0 0,1 2 0,0 1 0,4-1 0,0 3 0,3-1 0,1 3-1,3-1 2,0 3-1,1-1 0,2 2 1,1 1-1,1 0 1,1 0-1,2 1 2,1-1-2,0 1 2,3-1-2,0-1 2,2 0-1,0 2 1,1-3-1,1 1 0,2 2 0,1-2 1,1 3 0,1-3-3,3 1 4,-1 0-3,4-2 3,1-1-3,3-3 4,2-1-4,2-3 2,2 0 0,5-2 0,2 0-1,1-2 0,2 1-1,1-1 0,-1 2 0,4-2 0,1 2-1,-1-3 1,2 1-1,4-4 0,1-1 0,4 0 0,3-3-1,0-2 1,2 0 0,4-1 0,1-2 0,2-1 0,1 0 1,4-3 0,1-2 0,2-2 0,2-2-1,1-1 1,2-4 0,1 1-1,-2-7 4,-1 0-3,-1-5 4,-4 0-1,-2-4 3,-4-2-2,-3-1 4,-4-2-3,-2 2 0,-3 0 0,-2 0-3,-4 2 1,-2 0-2,-6 1 1,-4 2-1,-6 1 1,-5-1-1,-7 4 1,-6-1 1,-7 3-1,-4-1 0,-6 1 0,-6 3-1,-4 0 0,-4 3-1,-4 0 0,-3 3 1,-2 0-1,-3 4 1,-2 1 0,-1 1-1,-2 2 1,-1 2-1,-2 1 0,-1 1 0,-2 1 1,-1-1-2,0 3 1,-1-1 1,-2 0-1,-1 0 0,-1 0 0,-1-2 0,-2 1 0,-1 0 1,-1 0-1,-1 1 0,0 0 0,0 1 0,0 2 0,0 2 0,0-2 1,3 1-1,-2 2 0,3-1 1,-1 2-1,0 0 0,0 0 1,3 0-1,-1 2-1,0 0 0,0 2-2,-1-2-3,1 4-6,2 3-14,-8-8-3,5 3 2,-8-12 0</inkml:trace>
</inkml:ink>
</file>

<file path=ppt/ink/ink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06:14.488"/>
    </inkml:context>
    <inkml:brush xml:id="br0">
      <inkml:brushProperty name="width" value="0.05292" units="cm"/>
      <inkml:brushProperty name="height" value="0.05292" units="cm"/>
      <inkml:brushProperty name="color" value="#7030A0"/>
    </inkml:brush>
  </inkml:definitions>
  <inkml:trace contextRef="#ctx0" brushRef="#br0">14331 2422 7,'-24'-3'7,"-1"-4"0,3 4 0,0-1 0,5 2-1,1-1 0,2 2-2,4 0 0,10 1 0,-12-2 1,12 2-1,0 0 1,0 0 0,9 6 0,2-2 1,6-1 0,3 1-1,6 0 0,7 0 0,5 1-1,4-1 0,6 1-1,5-2 1,5 1 0,6-2-1,5 2 1,5-4-1,6 2 0,4-2 0,8 2 1,2-2-1,6 2 0,2-1 0,2 2 0,2 0-1,3 1 0,0 0 0,0 0 1,-1 1-2,-2 1 0,-1 0 0,-2-2 0,-4 0 0,-6-1-1,-7 0 1,-5-2 0,-9-1-1,-6-1 1,-9 0-3,-8-4-3,-6 3-13,-5-2-12,-13-8-1,-4-2-1,-12-14 1</inkml:trace>
</inkml:ink>
</file>

<file path=ppt/ink/ink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07:37.174"/>
    </inkml:context>
    <inkml:brush xml:id="br0">
      <inkml:brushProperty name="width" value="0.05292" units="cm"/>
      <inkml:brushProperty name="height" value="0.05292" units="cm"/>
      <inkml:brushProperty name="color" value="#7030A0"/>
    </inkml:brush>
  </inkml:definitions>
  <inkml:trace contextRef="#ctx0" brushRef="#br0">4558 5184 8,'15'0'13,"-15"0"0,11-4-12,-11 4 0,16 3 0,-7-1 0,0 2 1,0-2 2,3 0 0,1-1 1,2 1 0,1-2 0,4 1 0,2-2 0,2 1-1,3 0-1,2 0-1,2 0-1,4 0 1,3 1-2,1 0 1,4 0-1,2 0 0,2 2 1,2 0-1,4-1 1,0 2 0,4 1 0,2-1 0,3 2 0,2-1 0,3 1 1,2 1-1,0 1 1,3-1 0,1 2 0,2-1 0,2 2 0,4 0 1,2 1 0,3-1 0,4 3 0,2-1 0,4 2 1,-1 0-1,-1 1 1,2 0-2,0 1 1,-2 1-1,1 0 0,-5 0 0,-1 0 0,-3-1-1,-1 2 0,-4 1 0,-3-1 0,-5 1-1,-3 1-8,-7-4-18,0 7-1,-16-12-1,-1 1 1</inkml:trace>
  <inkml:trace contextRef="#ctx0" brushRef="#br0" timeOffset="5981.5981">4192 2998 4,'0'0'18,"0"0"-2,0 0-2,0 0-1,0 0 0,0 0-1,0 0-3,0 0 1,-5 17-2,5-17 0,-2 22-1,1-5-1,0 6-2,-1 3 1,2 5-1,-1 2-2,0-2-2,2 1-4,-1-5-4,2-2-10,2 5-9,-2-12-1,5 3 1,-7-21 0</inkml:trace>
  <inkml:trace contextRef="#ctx0" brushRef="#br0" timeOffset="6801.6801">4960 3147 10,'0'0'21,"0"0"-3,0 0-3,0 0-1,0 0-1,0 0-3,0 0-2,15-9-2,-6 4-3,2 0-2,2 1 1,-1 0-1,0 2-1,0 2 1,-4 1-1,1 4 1,-9-5-1,13 14 0,-13-14 0,5 21 0,-5-6 0,-4 1-1,-2 3 1,-3-2-1,0 1 1,-1-1 0,0 0-1,-1-3 1,4-3-1,7-11 1,-8 19 0,8-19 0,3 18 1,-3-18-1,12 16 0,1-9 1,2 0 0,3 0-2,3-2-2,3-3-5,0-6-9,6 4-8,-4-11 2,3 5 0</inkml:trace>
  <inkml:trace contextRef="#ctx0" brushRef="#br0" timeOffset="7477.7476">5795 3182 1,'0'0'16,"0"0"-1,-5-12-4,5 12-2,0 0 0,0 0 0,11-9-2,-11 9-1,11-2-1,-11 2 0,14 1-1,-14-1-1,11 8 0,-11-8-2,8 15 1,-8-15 0,5 18 0,-5-8 1,0-10 0,-3 19 1,3-19-2,-5 15 1,5-15-1,0 0 0,-6 11-2,6-11 0,0 0-1,0 0 0,0 0 0,0 0 0,12 4 0,-12-4 0,15 10 1,-6-3 0,2 3 0,-1 3 0,-1 3 0,-2 2 0,-4 3 1,-3 0-1,-4 1 1,-3-1-2,-5-2-2,0-3-3,0-1-6,-1-8-5,13-7-5,-12 1-2,12-1 1</inkml:trace>
  <inkml:trace contextRef="#ctx0" brushRef="#br0" timeOffset="8169.8169">6483 3035 3,'-9'0'8,"9"0"-2,-10 5 1,10-5 2,-14 10 1,5-2 2,3 6 1,-3 1-1,2 5 0,1 1-3,1 3 0,3 0-3,3-2-1,3-1-1,4-4-1,3-4-1,1-6 1,2-5-2,2-4-2,-1-5-1,1-5-3,-2-3 0,2-4-3,-3-3 0,1-2-2,-2 0 0,-2-3-3,-2 1 2,-3 2 0,0 2 2,-6 0 2,1 4 1,-5 2 0,1 5 4,4 11 1,-14-10 4,14 10 2,-18 13 3,10 3 1,-2 5 1,1 8 1,-1 5 0,1 7 1,2 1-4,1 1-1,1-2-4,2-1-3,2-5-2,2-6-2,3-6-5,1-11-6,8-3-7,-3-16 0,10 1 1</inkml:trace>
  <inkml:trace contextRef="#ctx0" brushRef="#br0" timeOffset="8457.8457">7133 3024 1,'23'5'14,"-5"-11"1,4 7-4,0-5-8,5 0 1,-1-4-1,0-1-1,0-3 1,-2-1-3,0-1-2,-2-4-4,0 4-5,-7-10-4,3 10-1</inkml:trace>
  <inkml:trace contextRef="#ctx0" brushRef="#br0" timeOffset="8823.8823">7365 2937 13,'-4'17'11,"-1"-5"-2,7 1 1,-2-13 2,9 16-1,0-12 1,5-1-1,1-2-3,4-1-3,1 0 0,1 0-2,1 3-1,-2-1 0,-3 5-1,-3 0 2,-5 7-1,-9 1 1,-6 6-1,-11 3-1,-7 1-3,-7 4-11,-5 7-11,-13-8 0,2 3-1,-7-10 0</inkml:trace>
  <inkml:trace contextRef="#ctx0" brushRef="#br0" timeOffset="30986.0983">3360 6869 4,'0'0'4,"0"0"1,0 0 1,0 0 1,-9-3 2,9 3-1,0 0 1,0 0 0,0 0-1,0 0-1,9-2-1,-9 2-1,13-4-1,-4 2-2,5-1-1,2 1 0,4-1 0,3 0 0,4 2 0,3 0 0,3 0 0,4 1 0,2 0 0,2 0 1,5 0 0,2 0-1,3 0 1,5 0 0,1 0 0,2-3 1,1 0-1,2-1 1,1 1 0,-1-1-1,0 1 1,-1-3-1,0 1 0,1 1 0,-1-1-1,-1-1 0,1 2 0,-2-1 0,-1 0 0,1 1 0,-1 0 0,-1 1 0,1 0-1,-2 0 1,0 0 0,1 1-1,0 1 1,-1 0-1,-1 0 0,3-1 1,-3 2-1,1 0 0,0 2 1,-2-2-1,0 1 1,1 0 0,0 0 0,-3-1 1,3 1-1,0 0 0,2 1 1,2-1-1,1 0 0,0-1 0,2 0-1,1 0 1,2 0-1,1 0 0,0-1 1,1 0-1,2-1 0,2 2 1,1-1-1,0 0 1,1 1 0,-1-2-1,1 2 1,-2 0 0,-1-1 0,-2-1 1,-3 2-1,-4-2 0,-1 1 1,-8 0-1,-1 0 1,-6-1-1,-5 2 1,-6-2-1,-2 2-1,-5-1-1,-6-1-7,-1-3-18,-3 3-4,-9-15-1,3-1-1</inkml:trace>
  <inkml:trace contextRef="#ctx0" brushRef="#br0" timeOffset="43590.3586">4214 14433 0,'-17'-19'7,"9"6"-8,-1-2 0,-1-2 1,-1 1 1,0 0 1,-3-2 3,2 3 1,-2-2 0,0 5 0,-4-2 0,0 3-1,-1 1-1,-1 1-1,0 1 0,-1 2 0,1 2 1,1-1 2,1 0 0,3 2 2,2-1 1,1 1 0,12 3 0,-13-5 1,13 5-1,0 0-1,0 0-1,0 0 0,0 0-2,0 0-1,2-10-2,6 6 0,5 1-1,4-1 0,5 1-1,5-1 0,4 0 0,4 1 0,2 1 0,0 0 0,3 2 0,2 0 0,2 0 0,-1 2 0,4 0 0,2 2 0,2 0 0,2 2 1,0 0-1,0 0 1,0 1 0,2-1 0,-1 1 0,0-3 0,1 1-1,0 0 3,1-2-2,2-2 1,0 2-1,-3-3 1,1 2 0,-4-1-1,0 0 1,-3 1-1,0-1 0,-3-1-1,-1 0 1,1 0-1,-2-3 0,0 2 1,0-2-1,-2 0 1,-2 0-1,-1-2 0,-1 2 0,-4-1 0,-1 2 0,-2 0 0,-1-1 0,-1 2 0,0 1 0,-1 0 0,1 0 0,1 1 0,2 0 0,1 2 0,1-2 0,1 1 0,2 1 0,-1-1 0,3-1 0,-1 1 0,3 1 0,-1-2 0,0 1 0,1 1 0,0-1 0,2 1 0,-2 1-2,3 2-2,-2-3-3,4 5-6,-1-1-6,0-2-12,6 6-2,-5-9 2,6 1 0</inkml:trace>
  <inkml:trace contextRef="#ctx0" brushRef="#br0" timeOffset="71507.15">9310 16082 7,'20'-25'17,"7"5"0,-7-4-11,3-2-4,-1 0 0,-1 2 1,-3 3 1,-3 3 3,-3 3 1,-3 3 2,-9 12 2,11-15 0,-11 15-1,0 0 0,0 15-1,-7 3-1,-1 12-3,-6 4-2,0 8-1,-5 4-1,-1 5 0,-2-1-3,1-8-4,5-3-8,0-10-15,0-16-3,7-8-1,-4-21 1</inkml:trace>
  <inkml:trace contextRef="#ctx0" brushRef="#br0" timeOffset="71762.1755">9211 15812 64,'-3'28'33,"3"-2"0,9 2-1,10-1-18,8 3-10,9 8-1,7 4 0,7 5-1,3 0-2,2-2-2,1 2-2,-5-10-4,-4 3-9,-7-7-13,-8-8-3,-4-4-1,-14-14 1</inkml:trace>
  <inkml:trace contextRef="#ctx0" brushRef="#br0" timeOffset="71966.1959">9224 16225 69,'33'-15'37,"15"-11"-3,20-2-1,10-3-29,18-15-38,20-4-1,5-15-1,6-11 2</inkml:trace>
</inkml:ink>
</file>

<file path=ppt/ink/ink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12:40.055"/>
    </inkml:context>
    <inkml:brush xml:id="br0">
      <inkml:brushProperty name="width" value="0.05292" units="cm"/>
      <inkml:brushProperty name="height" value="0.05292" units="cm"/>
      <inkml:brushProperty name="color" value="#7030A0"/>
    </inkml:brush>
  </inkml:definitions>
  <inkml:trace contextRef="#ctx0" brushRef="#br0">9139 13466 8,'0'0'4,"0"0"-2,0 0 0,0 0 0,0 0 1,0 0 0,0 0-1,0 0 1,0 0-1,0 0 0,0 0 0,4 11 0,-4 0 1,-1 2 0,2 4 1,-2 4 1,1 6 0,-1 1 0,0 5 1,-1 2 0,0 2 0,-1-2 2,-1 0-2,1-1 0,-1-6-1,0-1-1,1-7 0,1-4-2,1-4-3,1-12-7,-3 13-7,3-13-9,0 0 1,8-6-1</inkml:trace>
  <inkml:trace contextRef="#ctx0" brushRef="#br0" timeOffset="1128.1126">10470 13183 2,'0'0'9,"0"-15"-5,0 15-2,2-16 0,-2 16 1,4-12 1,-4 12 0,4-10 1,-4 10-1,0 0-1,10-14 0,-10 14 0,14-7-1,-6 3-1,1 1-1,2 0 0,0 1 0,1 1 0,0 1 0,-2 1 0,1 1-1,-1 2 1,-1 0 0,-1 2-1,-8-6 1,12 15 0,-12-15 0,8 18 0,-8-18 0,1 20 1,-1-20-1,-6 20 1,6-20 1,-12 19-1,4-10 1,-1-1 0,-1 0 0,0-2 0,10-6-1,-14 9 1,14-9-1,-10 5-1,10-5 1,0 0 0,0 0 0,0 0 0,0 0 1,0 0 1,0 0-1,16 9 0,-6-7 0,3 2 0,1-1 0,0 1-5,1 1-3,-3-5-7,7 10-6,-19-10 0,24 5-1</inkml:trace>
  <inkml:trace contextRef="#ctx0" brushRef="#br0" timeOffset="2048.2046">11754 13717 2,'0'0'7,"0"0"-1,0 0 0,0 0 0,8 10 0,-8-10 1,0 0 0,9 12 1,-9-12-2,0 0-1,6 13 0,-6-13-2,2 13 0,-2-13-1,0 12 0,0-12 0,-3 14 1,3-14-2,-4 13 1,4-13-1,0 0 0,-6 13-1,6-13 1,0 0-1,0 0 0,0 0 0,0 0 0,0 0 0,0 0 1,0 0-1,2 11 1,-2-11 0,0 0-1,11 2 1,-11-2-1,11 5 1,-11-5-1,14 5 0,-14-5 0,16 9 0,-16-9 0,15 10 0,-15-10 0,13 11 0,-13-11 0,8 10 0,-8-10 1,2 13 2,-2-13 0,-6 13 1,6-13 0,-14 14 1,5-7-1,-1-3 0,1 1-1,0 0-2,9-5-2,-12 3-5,12-3-7,0 0-9,2-11-5,4-6 2,12 6 0</inkml:trace>
  <inkml:trace contextRef="#ctx0" brushRef="#br0" timeOffset="2761.2761">12931 13142 4,'8'7'12,"-8"-7"-3,0 0-5,0 0-1,-7 12 1,7-12 1,0 0 1,0 0 0,-8 14 1,8-14 0,0 0 0,-7 12-1,7-12 0,-2 17-3,0-5 0,0 2 0,-1 1 0,1 3-1,-1-3 0,1 1 0,1-3 0,0 0 1,2-3 0,-1-10 1,10 17-1,-1-11 1,3-3-1,2 1 1,1-4-2,2-2 0,1-1-2,0-3-2,0 0-3,-3-2-5,-1-4-6,2 6-9,-7-9 0,6 6 0,-10-10 1</inkml:trace>
  <inkml:trace contextRef="#ctx0" brushRef="#br0" timeOffset="3041.3041">13014 13253 33,'6'25'20,"-6"-11"0,7 4-7,-4 2-10,0 4-3,0-1 0,-1-1 0,-1 2-1,0-3 0,0-2 0,0-1-3,1-1-4,-2-17-6,10 25-5,-10-25-1,17 8 1</inkml:trace>
  <inkml:trace contextRef="#ctx0" brushRef="#br0" timeOffset="3775.3775">14369 13711 62,'8'19'31,"-4"-8"-2,8 4 0,-2-5-16,2-3-13,3 1 1,2 0-1,2-3 0,-3-2 1,3-3-1,0-1 0,-2-2-1,1-3-1,-1-1-2,-2 0-3,-1-4-2,-1 3-5,0-2-6,-7-4-9,4 7 1,-10-6 2,0 13 1</inkml:trace>
  <inkml:trace contextRef="#ctx0" brushRef="#br0" timeOffset="4136.4136">14424 13773 11,'-14'1'16,"14"-1"0,-12 9-6,12-9-4,0 0-1,-2 11-1,2-11 0,0 0 1,13 13 0,-13-13 1,18 15-1,-9-7-1,2 1 0,0-1 0,-1 2-1,-1-2 0,-9-8-1,14 16 0,-14-16 0,6 18 1,-7-8-1,1-10 1,-13 20 0,0-9 0,-3 0 0,-4 0-3,-2-1-5,0-3-12,3 6-9,-6-12 0,9 5 0</inkml:trace>
  <inkml:trace contextRef="#ctx0" brushRef="#br0" timeOffset="15892.5891">11889 9777 1,'8'-8'14,"-8"8"-1,0 0 1,0 0-11,9-11-3,-9 11 0,0 0 1,0 0 1,0 0 0,0 14 2,-1-3 1,-1 3 0,2 5 1,-2 2 0,2 6 1,-2 2 0,2 1-2,0 2 0,2-1-1,-1-3 0,1-1 0,0-3-1,2-3-1,-2-3 1,0-4-2,0-4 1,-2-10 0,3 14-1,-3-14 1,0 0 0,0 0-1,0 0-5,0 0-11,0 0-9,2-12-1,-2 12 1,1-20 0</inkml:trace>
  <inkml:trace contextRef="#ctx0" brushRef="#br0" timeOffset="17043.7042">10129 10820 1,'-9'-5'16,"-3"-10"0,6 4-6,0-3-2,5 1 2,0-3-1,4 0 1,2-3 1,4 3-2,2-2-1,4 3-1,1 2-2,3 4-1,1 4 0,1 5-1,-1 7-1,-1 5-1,-2 5 0,-3 4-2,-2 5 2,-4 3-2,-3 1 1,-3 2 0,-4 1 1,-4-1-1,-4 0 0,-2-2 1,-4 1 0,-1-6 0,-2 0 0,0-5 0,0-3 0,1-3 0,2-5 0,3-2 0,1-4 0,2-4 0,10 1 0,-12-10 0,12 10 0,-5-16 0,6 5-2,-1 11 1,9-18 0,-9 18 0,17-13-1,-4 11 1,0 3 0,4 5 0,-1 1 0,2 4 0,1 2 0,0 1 1,-2 1 0,1-3 0,-2 2 1,-3-3 0,1-1 1,-5-3-1,0 1 0,-9-8 0,13 7-1,-13-7 0,9 1-3,-9-1-3,9-2-9,-9 2-15,9-7 0,-9 7 0,10-10 0</inkml:trace>
  <inkml:trace contextRef="#ctx0" brushRef="#br0" timeOffset="18564.8563">10633 13152 9,'0'0'17,"0"0"0,-12-8 1,12 8-13,0 0-1,0 0-1,-10-12 3,10 12 1,0 0 1,-9-8 1,9 8 1,0 0 1,0 0-1,-5-12-2,5 12-1,0 0-2,7-15-1,-7 15-1,8-13-2,-8 13 0,10-12-1,-10 12 1,14-9-1,-14 9 1,17-8-1,-7 6 1,2 0-1,0 2 0,1 4 1,2-1-1,1 6 1,2 0-1,-3 4 0,2 2 2,-1 4-1,-1 0-1,-2 2 2,-4 0-1,-3 2 0,-6-1 1,-4 1 0,-6-3 0,-5 1 0,-5-5-1,-3 1 1,-5-3-1,-3-1 0,-3-4 0,1-1 0,-1-2-1,1-3 1,0 0-1,4-3 1,3-1-1,6-1 1,2 0 0,6 0 0,12 2 0,-11-6-1,11 6 1,0 0-1,11-8 0,1 4 0,3 2 0,2 0 0,7 0 0,1 2 0,3 3 0,1 0 0,-1 3 0,0 2 0,-2 4-1,-3 1 0,-2 3 1,-5 3-1,-3-1 0,-2 3 0,-4 2 1,-2 0-1,-4-1 1,-3 3 1,-3-2-1,-3 1 0,-5 0 1,-3 0 0,-4 0 1,-1-2-1,-6-5 1,1 0 0,-2-4-1,1-4 1,-2-3 0,3-2 0,0-4 0,4-1 0,0-3 0,3-2-1,2-2 1,3-1-1,2 1-1,3-1 0,9 9-2,-10-15 0,10 15-5,-3-15-6,3 15-17,19-11-6,-4 1 1,7 3-2</inkml:trace>
  <inkml:trace contextRef="#ctx0" brushRef="#br0" timeOffset="19178.9177">11660 13619 34,'0'0'23,"21"16"0,-21-16 1,16 17-14,-9-1-6,-3 2 1,-1 6 2,-6 1 1,-2 6 0,-6-2 1,1 4 0,-5-3-1,1 1-1,-2-4-2,2 0 0,-1-6-3,3-3 0,1-4 0,3-4 0,8-10-1,-10 11 1,10-11-1,0 0 1,0 0-1,18 4 1,-2-5-1,5 0 1,4 0-1,5-1 0,4-2 0,4 2 0,0-2 0,1 2-1,-3 0 1,-2 0-1,-3 2 0,-4 2 0,-5-1 0,-4 1-1,-4 3-1,-5-3-3,0 4-5,-9-6-8,0 0-14,0 0-4,0 0 1,0 0 0</inkml:trace>
  <inkml:trace contextRef="#ctx0" brushRef="#br0" timeOffset="19549.9548">11794 13790 90,'3'29'33,"-4"-3"0,7 6 0,1 1-28,-1 8-5,-1 7 0,0 5 1,-2 3 0,-1 0 1,1 1 0,-1-2 0,0-3 0,-1-6 0,1-4 0,-1-9 0,0-8-1,0-6-1,0-6 1,-1-13-2,0 11-1,0-11-1,1-10-6,6-2-7,-1-6-15,1-10-3,8-4-2,2-10 2</inkml:trace>
  <inkml:trace contextRef="#ctx0" brushRef="#br0" timeOffset="20068.0066">12824 13400 19,'0'0'23,"0"0"1,0 0-1,0 0-4,14-8-1,-3 1-2,5 3-1,1-8-1,9 5-2,-2-6-2,8 4-3,-3-4-1,4 3-1,-2 0-2,-1 2-1,-4 0 0,-4 3-1,-6 1-1,-3 2 0,-4 0 0,-9 2 0,0 0-1,0 0-1,0 0-2,0 0-2,0 0-7,0 0-8,0-13-8,0 13-6,-4-18 1,4 18 1</inkml:trace>
  <inkml:trace contextRef="#ctx0" brushRef="#br0" timeOffset="20671.0669">12948 13296 87,'-17'37'30,"-6"-10"0,7-1-6,0 2-19,2-2-4,2-3-1,1-3 1,3-3 1,8-17 0,-9 16 1,9-16 1,0 0 0,0 0 0,9 2 0,-9-2-1,20-6-1,-8 2-1,4 0 0,3 0 0,5-1-1,-1 0 0,3 2 0,0 0 0,0 3 0,0 2 0,0 2 0,-1 3 0,-3 4 0,-2 3 0,-4 2-1,0 2 1,-5 0 0,-1 3 0,-3-1 0,-5 1 0,-5 0 1,-5 0 0,-4 0 0,-7-2 0,-3 0 1,-7-3 0,-1 1-1,-3-1 0,0-4 0,-1 0 0,2-3 0,2 0-1,3-2 1,3-3-1,5 0 0,3-2 0,5-2 0,11 0-1,-12-1-1,12 1-1,0 0-3,14-7-5,-5-1-10,10 1-16,6 2 2,4-4-1,9 1 2</inkml:trace>
  <inkml:trace contextRef="#ctx0" brushRef="#br0" timeOffset="21543.1541">14717 13670 52,'8'13'26,"-8"-13"1,0 0-2,-10 7-14,1-8-10,-1 1 0,-4-1 1,-1 1 0,-5-2 2,1 4 0,-1-1 1,0 2 0,0 0 0,1 4-1,-1 0 0,2 7-2,1 2 1,-1 7-1,2 4 0,0 6 0,2 3-1,1 5 1,3 3 0,3 3 0,3 0-1,5 0 1,3-2 0,6 0-1,2-2 1,4 1 0,5-8 0,3-2 0,4-9 0,6-4 0,1-5 0,4-9 0,2-10-1,2-5 0,0-7 0,0-4-1,-3-3 1,-2-2-1,-3-2 1,-5 1-1,-6 3 1,-6 1 0,-7 2 0,-7 2-1,-9 1 1,-8 2-1,-9 1 1,-9 3-1,-8 5 1,-6 1-1,-6 5 0,-5 6 0,-2 4 0,-1 4-2,4 5-4,-2 1-19,4 2-12,7 5 0,4-7 0,8 1-1</inkml:trace>
  <inkml:trace contextRef="#ctx0" brushRef="#br0" timeOffset="25538.5536">17633 12549 65,'0'0'28,"0"0"-1,12-1-3,-2-5-18,4 1-6,3-4-1,5 4 1,3-1 1,4 1 0,4 3 1,0 1 0,-1 4 0,-1 3 0,-3 6 0,-4 3 0,-5 6-1,-7 2 0,-6 4 0,-7 1-1,-8 3 2,-8 0 0,-7-1-1,-6-2 0,-4-1 0,-4-5 0,0-1 1,2-4-1,4-3-1,6-5 1,5 0 0,6-5 0,5-1 0,10-3 0,0 0-1,12-2 1,7 2-1,5 1 0,5 3-1,4 4 1,3 2-1,1 5 1,-2 5 0,-5 5-1,-5 2 1,-4 1 0,-6-1 1,-6 1 0,-6 0 0,-7-2 1,-6 0 1,-6-5-1,-4 0 0,-3-5 0,-3 0 0,-2-6-1,-2-5-2,4-3-2,1-8-2,4-1-6,3-9-11,5-6-7,11 2-3,2-10-1,11 3 2</inkml:trace>
  <inkml:trace contextRef="#ctx0" brushRef="#br0" timeOffset="25802.58">18183 12923 82,'13'6'33,"9"2"0,4-10 0,7-2-23,6 1-8,2-2-1,3 0 0,-2-2 0,-4 0-1,-2-1-2,-5-5-2,-3 5-8,-4-4-15,-4-5-5,3 3 1,-7-7-3</inkml:trace>
  <inkml:trace contextRef="#ctx0" brushRef="#br0" timeOffset="27140.7138">18875 12694 98,'-3'14'31,"5"8"-1,-4 2-4,3-1-25,0 6-2,-2 3 1,1 3 0,-1-1 0,0-3 0,0-5 1,0-6 0,0-5 0,1-4 0,0-11 2,0 0-1,0 0 0,0 0 0,4-21 0,-1 4-1,0-4 1,2-5-2,1-4 0,1 0 0,1 2 0,2 2 0,1 5 0,1 2-1,1 5 0,0 8 1,2 6-1,0 7 0,0 9 1,0 3-1,-2 7 1,1 4 0,0 4 0,-3 1 0,0 0 0,-1-3 0,-3-7 0,-2-2 1,-1-8 0,-1-3 0,-3-12 0,0 0 1,0 0-1,0 0 1,9-21-1,-4 3 0,0-4 0,1-2-1,2-2 0,2 0-1,0 3 1,-1 2-1,0 5 1,-1 6-1,1 4 0,-9 6 0,15 7 0,-7 5 0,1 2 1,2 4 0,2 1-1,3 2 2,0-1-1,5-1 1,0-4 0,3-4-1,2-4 1,-1-2 0,2-6 0,-1-4 0,0-4 0,-3-5 0,-2-4-1,-3 0 1,-2-4-1,-6-4 0,-4-1 0,-3 1 0,-4 1-1,-4 3 1,-1 3-1,-3 3 0,-4 5 1,-3 8-1,2 5 0,-2 5 0,2 9 1,-1 4-1,1 5 1,4 3 0,3 3 0,3 3 0,4-1 0,3-1 1,2-3-1,5-2 1,4-6 0,4-2 0,3-6 0,3-5 0,3-4-1,1-7 0,2-5-1,1-6 0,-1-1-1,-1-8-2,0-1-3,-4-7-1,2-1-2,-6-8-2,0 1 1,-5-7 0,1 1 1,-5-5 1,-2 0 2,-1 0 2,-2 1 4,-1 6 1,-2 3 4,0 7 2,-3 5 2,1 8 0,-3 3 0,1 17 1,0 0 0,0 0 0,-3 23-2,4 7-2,-1 8-2,1 10 1,-1 9-1,2 8 0,-1-1-1,1 1-1,1-5-1,1-7 0,0-6 0,0-7 0,0-11-1,2-7 0,2-5-1,-8-17-4,20 4-5,-9-15-8,2-12-5,3-4-4,-3-13-4,4-4 1,-5-12 2</inkml:trace>
  <inkml:trace contextRef="#ctx0" brushRef="#br0" timeOffset="27606.7604">20139 12387 34,'-2'-13'22,"2"13"0,-1 17-2,-1 10-4,0 9-4,-2 10-3,1 8-1,-1 8 0,0 4-2,0-1-2,1-2-1,0-10 0,1-6 0,-1-11 0,3-5 0,-2-12 0,2-5 0,0-14 0,-1 13 0,1-13 0,1-14-1,0-1 0,0-4-1,2-5 1,1-4-1,1-4-1,1 2 0,0 3 0,0 5 1,0 5-1,-1 5 1,-5 12-1,15-2 0,-7 12 0,0 4 0,2 4 0,2 3 0,1 2 0,0-1 0,1 0 0,-2-2 0,0-6 0,-2-3-1,0-3 0,-10-8-2,13 0-5,-13 0-5,5-20-8,-7 6-6,-6-11-6,2 3 0,-7-9 2</inkml:trace>
  <inkml:trace contextRef="#ctx0" brushRef="#br0" timeOffset="28546.8544">19839 12698 32,'-21'14'22,"4"-8"4,17-6-4,3 16-7,12-9-3,10 0-3,8-2 0,8 0-1,2-2-1,6-1-3,0-3 1,0 1-1,-2-1-1,-3 3-1,-8-1 0,-4 5 0,-5 3-1,-5 5-1,-3 3 1,-4 1-1,-6 3 1,0 0-1,-2 0 1,1-1-1,-1-3 1,2-5 0,2-1 0,2-5-1,2-5 1,4-2 0,-1-6 0,2-4-1,0-3 1,-1-3-1,-2-1 0,-2 0 0,-5 4-1,-1-2 1,-9 16-2,9-16 1,-9 16-1,0 0 1,-5 22-1,3 2 1,2 7 0,2 10 0,2 8 0,2 11 1,2 4 0,2 2 1,0 4 0,0-2-1,-5-6 1,1-3-1,-6-10 2,-2-4-1,-5-11 1,-3-8-1,-4-8 1,-1-6 1,-3-7-1,2-5 0,1-9 0,4-6 0,5-7-1,8-9 1,8-7-2,5-6 1,6-9-1,5-6 1,5-7-2,4-4 1,2-2 0,2-3-1,-5 1 1,-2 1 0,-5 3 0,-5 3 0,-6 4 0,-7 3 0,-7 6-1,-8 7 1,-5 5 0,-5 5-1,-3 7 0,-3 6 0,-2 8 0,-1 8 0,0 5 0,2 8 0,1 7 1,1 8-1,4 9 1,2 6 0,5 6 0,5 4 1,3 6-1,6 3 0,3 1 1,5-2-1,3-4 0,2-4 0,3-3 0,-2-6 0,4-5-2,-3-9-1,3 0-7,-2-10-12,-1-11-11,7-1 1,-5-14-2,5-1 1</inkml:trace>
  <inkml:trace contextRef="#ctx0" brushRef="#br0" timeOffset="29448.9446">21167 12555 35,'5'31'26,"-6"-7"2,4 18-1,-3 6-11,1 7-7,-1 8-2,-1 1-3,1-1-1,-1-6 0,0-6 0,0-13 1,1-9 1,-1-10-1,2-6 2,-1-13-1,0 0-1,0 0 0,3-13-1,-2-1-1,3-1 0,1-5-2,1 0 0,0 0 0,0 3 1,0 4-1,-6 13 0,12-14 1,-12 14 0,16 9 0,-7 2-1,2 2 1,4-2-1,3 2 0,5-1 0,1-4 1,3-3-1,3-5 0,2-4 1,1-5-1,2-3 0,-2-5 1,-1-2-1,-1-5 1,-2 1-1,-4-4 0,-3-2 0,-5-1 0,-3 2 0,-4 1 0,-5 4-1,-4 3 1,-5 2 0,-5 7 0,-4 6 0,-2 8 0,-3 7 0,-1 7 0,-1 5 1,1 8-1,3 5 0,4 3 0,6 3 1,4-1-1,7-4 0,6-3 0,6-5-1,10-5-1,4-9-2,8-5-2,3-9-2,10-1-4,0-13-2,8-2-1,-2-10 0,2-2 0,-3-7 1,0-1 3,-7-3 4,-5 0 4,-6 4 7,-9 4 1,-7 7 2,-8 9 2,-15 15 1,0 0 3,-9 12-1,-12 13-1,-4 11-3,-7 4 0,-3 9-1,-7 1-2,1 3-1,-1-6-3,7-5-2,5-5-2,4-12-1,6-4-1,4-14-6,16-7-3,-8-11-5,12-9-7,6-1-4,-2-14 1,8 0 2</inkml:trace>
  <inkml:trace contextRef="#ctx0" brushRef="#br0" timeOffset="29667.9665">22035 12781 33,'2'15'26,"5"7"4,-3 1-4,6 9-9,3 10-3,0 2-3,3 6-2,0-2-2,2-1-3,-3-5-2,2-6-1,-1-8-2,0-9-3,2-6-11,2-6-14,-3-17-1,9 1-2,-1-12 1</inkml:trace>
  <inkml:trace contextRef="#ctx0" brushRef="#br0" timeOffset="30592.0589">22479 12908 34,'-17'21'28,"-8"-4"1,6 14 0,-4-2-14,1 1-5,3 3-3,3-5-3,4-2 0,3-8-2,7-3 1,2-15 0,0 0 1,16 2 0,-3-8-1,1-5 1,4 0-1,-2-2-1,2 0 0,-5 2 0,0 3 0,-3 2-1,-10 6 0,11 6 1,-8 7-1,-1 5-1,-2 4 1,1 1-1,0 3 1,0-1-1,1-4 0,1-3-1,1-8 0,-4-10-2,14 3-1,-2-10-1,0-8 0,4-2 0,0-6 0,3 2-1,-2-6 2,1 4 2,-3 2 1,-2 2 0,-4 6 1,-9 13 0,15-10 1,-15 10 0,9 13 0,-6 1 0,1 4 1,1 2-1,2 2 2,3-3 0,1 0 0,3-5 0,4-5-1,-1-6 1,4-4 0,-2-6 1,2-2-1,-3-5 0,1 1-1,-6-2 0,-1 2 0,-2 1-1,-10 12-1,11-15 1,-11 15-1,0 0 0,13 5 0,-4 3 0,3 3-1,6 3 1,4-2 1,6 4-1,6-5 0,1-3 0,4-3 0,0-7 0,-1-5 1,-2-6 0,-2-3-1,-5-5 1,-5-3 0,-7-3 0,-5 1-1,-9 0 0,-7 1-1,-7 5-1,-6 3 0,-5 6 1,-3 8 0,-2 8 0,-1 7 0,1 11 2,4 5 0,5 7 0,4 4 1,8 5-1,9 0 1,10-1-1,9-2 0,11-6 0,10-5-1,8-5-4,4-11-7,10-8-24,4-5-1,-5-12 1,3-3-3</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37:38.953"/>
    </inkml:context>
    <inkml:brush xml:id="br0">
      <inkml:brushProperty name="width" value="0.05292" units="cm"/>
      <inkml:brushProperty name="height" value="0.05292" units="cm"/>
      <inkml:brushProperty name="color" value="#7030A0"/>
    </inkml:brush>
  </inkml:definitions>
  <inkml:trace contextRef="#ctx0" brushRef="#br0">15141 11177 9,'-10'1'9,"-4"-5"1,5 7 0,-1-6 0,10 3-2,-16 0 0,16 0-1,-11 2 0,11-2 0,0 0-1,-9 1 0,9-1 0,0 0 0,0 0-1,0 0 1,10 3 0,-1-3 0,4 0 0,3 1 0,8 2 1,2-2-1,7 1-1,3 2 0,4-1-1,4 1-1,1 2-1,-1-3-1,-1 1 0,0-1-1,-3-1 1,-2 0-1,-5-2-2,0 1-3,-5-1-11,-6-4-13,5 7-1,-10-10 0,5 5 0</inkml:trace>
  <inkml:trace contextRef="#ctx0" brushRef="#br0" timeOffset="1045.1045">15146 12472 8,'-11'3'9,"11"-3"0,-12 3 2,12-3-1,-10 4 1,10-4-2,0 0 0,-11 4 0,11-4-2,0 0 1,0 0-1,11 6 1,3-6-1,4 1 1,7-2 0,5 1-1,6-3-2,6 4-3,3-2 0,3 1-2,0 1-2,-2 0-2,-2 5-2,-3 0-4,-4 2-9,4 8-8,-14-9-1,5 11 2,-9-14 1</inkml:trace>
  <inkml:trace contextRef="#ctx0" brushRef="#br0" timeOffset="1685.1685">15161 13894 44,'0'0'26,"9"9"1,0-12 0,17 1-13,7 0-10,8 0-2,8 0-2,6-1-3,2 0-3,5-1-2,3 2-8,-6-5-10,6 9-2,-10-7 1,6 8 2</inkml:trace>
  <inkml:trace contextRef="#ctx0" brushRef="#br0" timeOffset="2173.2173">15371 15177 58,'-11'7'30,"-2"-9"-1,13 2-1,0 0-15,0 0-7,16 2-2,7-3-1,9 1-2,8 1-6,4-1-4,14 1-11,6 5-10,-1-7-2,9 3 1,-5-8 1</inkml:trace>
</inkml:ink>
</file>

<file path=ppt/ink/ink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13:37.500"/>
    </inkml:context>
    <inkml:brush xml:id="br0">
      <inkml:brushProperty name="width" value="0.05292" units="cm"/>
      <inkml:brushProperty name="height" value="0.05292" units="cm"/>
      <inkml:brushProperty name="color" value="#7030A0"/>
    </inkml:brush>
  </inkml:definitions>
  <inkml:trace contextRef="#ctx0" brushRef="#br0">13179 5539 14,'-19'-14'12,"9"9"0,-3-3-2,-1 2-2,-1 0-1,-1 2 0,-2 0 0,-1 3 1,-2 2-3,-2 4 1,0 1-1,-2 3-1,-2 3 0,1 4 0,0 5 0,2 0-1,2 2 1,5-1-1,3 3 0,5-2 1,6 1-1,5-4 2,8-1-3,3-1 2,5-2-3,2 1 2,1-5-1,2 0-2,2-3 0,-3-3-1,-2-3-3,1-1-1,-4-6-4,2 1-4,-3-3-5,-2-6-7,5 5-2,-8-9 1,6 6 2</inkml:trace>
  <inkml:trace contextRef="#ctx0" brushRef="#br0" timeOffset="346.0346">13313 5443 27,'0'0'19,"0"0"0,9 2 1,-9 9-19,0 8 0,1 2 3,-1 7 0,0 5 1,1 5 0,0 1-2,1 1 1,0-1-1,1-5-1,0-3-3,1-4 2,-1-5-2,-1-3-1,1-6-1,-1-3-2,-2-10-4,0 0-6,11 7-3,-10-19-6,9 7 2</inkml:trace>
  <inkml:trace contextRef="#ctx0" brushRef="#br0" timeOffset="668.0667">13521 5491 6,'0'0'17,"0"0"-1,-1 23 2,-3-8-11,0 6-3,0 5 3,0 4 0,2 2 1,1 4-2,0-2 0,1-2 0,2-1-3,0-4-1,2-4-2,0-1 0,0-4-1,-2-3-4,1-3-3,-3-12-3,3 17-6,-3-17-5,0 0-1,-4-10 1</inkml:trace>
  <inkml:trace contextRef="#ctx0" brushRef="#br0" timeOffset="948.0948">13353 5731 13,'-13'3'23,"13"-3"1,0 0-6,0 0-4,0 0-2,11 0-1,-1-3-1,3-1-3,4 0-1,-1 0-3,4 0 1,0-1-3,0 1-2,0-1-9,0 1-7,-4-3-8,4 6-3,-6-6 1,6 7 0</inkml:trace>
  <inkml:trace contextRef="#ctx0" brushRef="#br0" timeOffset="1556.1556">13628 5801 4,'0'0'21,"0"0"0,0 0 1,0 0-11,14-2 1,-1-1 0,3-2-1,2 0-3,2 3-2,-2-2 0,1 4-2,-3 3-1,0 3-1,-6 2 0,-3 5 0,-5 2-1,0 2 1,-6 2-1,-2 2 1,-2-1 0,-4 0 0,-2-2-1,0-1 0,0-5 0,2-1-1,2-3 1,10-8 0,-14 8 0,14-8 0,0 0 0,0 0 0,0 0 1,11-6 0,-1 3-1,1 1-1,3 0 0,1 1 0,2 5-1,2 0 1,-1 6-2,0 0 2,-3 2-1,-1 2 1,-2 0 0,-2 0 0,-4-1 0,-4 1 1,-6-4-1,-4 1 2,-4-2-2,0-1 1,-4-1-1,0-2-1,-1 0-1,0-4 0,3-1-2,1-4-4,13 4-6,-13-10-10,7-5-5,13 3-1,-3-10 2</inkml:trace>
  <inkml:trace contextRef="#ctx0" brushRef="#br0" timeOffset="2044.2044">14040 5792 17,'0'0'12,"-13"-2"-1,13 2 3,0 0-1,0 0 1,0 0 0,0 0-3,0 0 0,11 7-2,1-4 0,1 0-2,6 2-1,1-1 0,7 2-2,0-2-1,5 1-1,-2-1 1,1 0-1,-1-1 0,-1-1-1,-3-1 0,-2-1 0,-6-1 0,-3 1-1,-4-2 1,-11 2-2,14-3-1,-14 3-3,0 0-2,0 0-5,0 0-4,11-10-3,-11 10-3,12-8-3,-5-3-3,10 8 2</inkml:trace>
  <inkml:trace contextRef="#ctx0" brushRef="#br0" timeOffset="2511.2511">15055 5729 11,'0'0'14,"11"-3"-6,-11 3 2,0 0 0,-9-10 1,9 10-2,-16-2-2,7 1-2,-4 1 0,1 1 0,-2 2-2,0 1 0,0 2 0,0 0 0,0 1 0,0 2 1,1 1-1,-1 1 2,3 3-1,-1 1 1,1 1-1,2 3-1,1 1 1,3-1-1,2 0 1,4 1 1,5 1-1,3-3 0,6-1-1,6-4 2,5-1-3,3-4-1,4-2 0,3-4-1,-2-4-3,2-2-4,-4-5-6,-3-6-16,-1 3 0,-9-9-2,3 4 1</inkml:trace>
  <inkml:trace contextRef="#ctx0" brushRef="#br0" timeOffset="3354.3354">15001 6209 12,'4'-14'20,"-4"14"1,0 0-6,0 0 0,0 0 1,7 10-3,-6 5 0,-3 4-2,3 7-2,-3 2 0,2 4-2,-1 2-1,1 1-2,0-3-2,0-4-3,2-1 0,0-6-2,1-4-2,-1-4-2,4-2-4,-6-11-7,8 12-6,-2 1-6,-6-13 2,8 21 1</inkml:trace>
  <inkml:trace contextRef="#ctx0" brushRef="#br0" timeOffset="3805.3805">14846 7125 4,'-23'-2'17,"11"10"2,-6-3-3,3 9 0,-5-2 3,3 7-3,-1 1-1,2 3-2,2 3-1,2-2-3,6 3-2,1-4 0,6 1-2,4-4-2,4 1 1,4-7-1,5-1 0,4-5-1,2-3-1,2-3-3,0-4-1,2-2-2,-5-4-4,4 1-6,-6-4-7,-4-4-9,6 5 0,-10-8 3,8 5 0</inkml:trace>
  <inkml:trace contextRef="#ctx0" brushRef="#br0" timeOffset="4091.4091">15121 7062 14,'0'0'21,"-6"33"3,-1-15 2,7 13-8,-3 0-4,1 7-1,1 0-3,1-1-3,2 1-1,0-4-3,1-5-1,2-5-2,-1-4-3,2-5-2,-6-15-6,9 12-10,2-8-6,-6-15-1,9 4 1</inkml:trace>
  <inkml:trace contextRef="#ctx0" brushRef="#br0" timeOffset="4415.4415">15328 7043 30,'-2'-10'21,"2"10"2,-4 13-2,2 0-9,-1 4-1,-1 5 1,1 7 0,-2 5 0,3 5-4,-1-1 0,3 2-4,-1-3-1,3-3-2,1-3 0,1-5-1,0-6-1,-1-5-2,2-3-2,-5-12-5,0 0-9,11 8-8,-11-8-2,6-16-1,-7-2 2</inkml:trace>
  <inkml:trace contextRef="#ctx0" brushRef="#br0" timeOffset="4706.4706">15118 7291 40,'-11'11'26,"-4"-8"2,15-3 1,-9 10-12,9-10-8,0 0 0,12-1-1,-1-1 1,1-3-4,5 0-1,-1-2-2,3 0-1,0-1-2,1 0 0,-2 1-4,-1-2-2,1 1-8,0 2-7,-3-6-9,8 10 0,-6-9 2,6 9 1</inkml:trace>
  <inkml:trace contextRef="#ctx0" brushRef="#br0" timeOffset="5225.5225">15588 7265 43,'0'0'22,"0"0"2,0 0-5,0 0-10,9 6-1,-9-6 1,18 2 0,-6 1-1,3 1-1,-1 2-2,2 3 0,-3 1-2,1 4-1,-4-1-2,-3 3 1,-5-2 0,-2 2 1,-3-2-1,-1 0 0,-5-3 0,0-1-1,9-10 1,-15 13-1,15-13 0,-9 5 0,9-5-1,0 0 1,9-5-1,-9 5 1,17-7 0,-6 3-1,1 0 1,2 2-1,-2 2 1,1 2 0,-1 4-1,-1 2 1,-2 5-1,-2 1 1,-4 3 0,-2 2 0,-5 0 1,-5-1 0,-3-1-1,-7-2 1,-1-3-3,-2-4-6,-1-6-10,3 2-9,-4-14-2,10 1-2,-2-13 2</inkml:trace>
  <inkml:trace contextRef="#ctx0" brushRef="#br0" timeOffset="6000.6">15085 5015 15,'-12'-16'20,"12"16"0,-5-10-4,5 10 1,0 0-6,0 0-2,-7-11-1,7 11-1,0 0-1,0 0-1,0 11-2,0-11 1,2 19-2,-1-5 2,2 5 0,-2 4 0,3 5-1,-2 0 0,1 1 0,0 1 0,0-1 0,0-2-2,-1-2 0,-1-4-1,0-3 1,0-4-1,0-2 1,-1-12-2,0 15 0,0-15-3,0 0-2,0 0-5,0 0-10,0 0-9,9 0-1,-3-11 2,5 6 0</inkml:trace>
  <inkml:trace contextRef="#ctx0" brushRef="#br0" timeOffset="6873.6873">14887 4391 18,'0'0'13,"-8"-11"0,8 11-2,-11-13 1,11 13-1,-16-10-2,6 7-3,-3 1 1,1 0-1,-3 4-1,-1 2 0,0 3 0,-2 5 0,4 3-2,-1 3 1,4 1-1,1 4 0,4 0 0,3 0 0,6 1 1,3-3-1,5-1 0,2-5-1,5-2 1,2-4-2,2-2-1,0-4-1,-1-5-3,4 0-2,-5-6-6,1-4-10,5 3-6,-8-10-2,7 4 3</inkml:trace>
  <inkml:trace contextRef="#ctx0" brushRef="#br0" timeOffset="7204.7204">15189 4240 9,'0'0'18,"0"0"2,-6 16-1,5-4-10,1 3 1,-1 5 0,1 3 0,0 3-1,0 3-2,1 1-1,1-2-3,0 0-1,1-1-1,1-4 0,0 0-1,0-6-1,0-2-2,1-4 0,-5-11-5,11 13-7,-11-13-6,18-6-4,-10-8 0,6 3 1</inkml:trace>
  <inkml:trace contextRef="#ctx0" brushRef="#br0" timeOffset="7489.7489">15359 4165 0,'0'0'17,"0"0"1,-12 7-5,11 8-1,-2 1 0,3 9 1,-2 2-3,2 5 0,1 2-2,1 0-3,1 0-2,1-5-1,0-1-3,0-4 0,1-6-2,0-1-3,0-5-5,-5-12-5,11 19-8,-11-19 0,0 0 1</inkml:trace>
  <inkml:trace contextRef="#ctx0" brushRef="#br0" timeOffset="7775.7773">15178 4419 9,'-19'7'20,"19"-7"4,0 0-1,0 0-12,0 0 0,0 0 0,13-7 0,-13 7-3,17-8-2,-8 2-3,2 2-1,-2-1-3,1 0-2,0 1-5,0 0-5,1-2-6,7 6-7,-3-6 0,10 6 1</inkml:trace>
  <inkml:trace contextRef="#ctx0" brushRef="#br0" timeOffset="8399.8398">15588 4445 29,'0'0'20,"0"0"-3,0 0 3,-9-9-3,9 9-2,0 0-4,-1-12-3,1 12-2,10-7-1,-10 7-2,15-2-2,-6 2 0,0 1-1,1 2 1,0 4-2,-10-7 1,14 19 0,-9-6 0,-1 1 0,-1 1 1,-3 1 0,-1 1 0,-2-1 0,-1-2 1,-1-1-1,-1-3 0,6-10-1,-9 14 1,9-14-1,0 0 1,0 0-1,0 0 0,0 0 0,0 0 0,0 0 0,0 0 0,0 0 0,11 7 0,-1-5 0,-10-2-1,19 5 0,-9 1 1,0 4-1,-1 0 1,-2 3 0,0 0 0,-5 2 0,0 0 1,-4-1 0,-3 1 0,-1-2 1,-3 0-1,-1-4 0,0 1 0,1-2-1,9-8-1,-14 10-1,14-10-5,0 0-11,0 0-12,-1-10 0,13 2 1,-3-9 0</inkml:trace>
  <inkml:trace contextRef="#ctx0" brushRef="#br0" timeOffset="10526.0525">15456 5905 15,'0'0'10,"0"0"-1,0 0 1,0 0-1,0 0-2,0 0-3,-10-2 0,10 2 0,0 0 0,0 0 1,0 0 1,0 0 0,-9 3 0,9-3 1,0 0-1,0 0 1,0 0 0,0 0-1,15 5 0,-5-6-1,3 3-2,5-2-1,4 3 0,5-5 0,8 4-1,3-4 1,7 2 1,4 0-1,4-1 0,2 0 0,2-1 0,1-1-1,-1 1 0,-5-3 1,-2 2-2,-4-2 0,-6 2 1,-6-2-1,-6 2 1,-6 0-1,-5 1 0,-6 0-1,-2-1-2,-9 3-3,0 0-5,0 0-8,0 0-10,0 0-2,13 0 2,-13 0 0</inkml:trace>
  <inkml:trace contextRef="#ctx0" brushRef="#br0" timeOffset="11158.1157">17095 5849 8,'-10'-3'11,"10"3"1,-10-6-1,10 6-1,-12-8-1,12 8-2,-14-11 0,5 7 0,-1 0 0,-2 1-2,-1 0-1,-1 2 0,-2 1-1,-1 0 0,-1 1-1,-2 2 0,0-1 0,1 3 1,-2-1 0,1 4 0,1 2 1,0 3 0,1 4 1,0 3 0,2 6 0,3 0 0,4 6-1,1-3 0,6 4 1,3-5 1,8 0-2,6-6 0,5-2-1,3-7 0,6-2 0,-1-5-1,2-3-3,2-5-1,-3-3-4,0-2-8,-3 1-18,-5-9 1,2 2-2,-6-7 1</inkml:trace>
  <inkml:trace contextRef="#ctx0" brushRef="#br0" timeOffset="14594.4593">17098 5038 15,'0'0'10,"-9"-7"2,9 7-2,0 0-1,0 0 0,0 0-4,0 0 0,0 0 0,0 0 0,0 0-2,0 0 1,0 0-2,0 0 1,0 0 0,-9 1-1,9-1 1,0 0 0,-6 14 0,6-14 0,-5 21 1,2-4 0,-1 1 0,1 7 0,0 0-1,0 5 1,1-1-1,-1 2-1,2 1 1,0-4-1,0-1 0,1-5 0,0-2-1,1-4 0,0-3 0,-1-13 0,1 14-1,-1-14 0,0 0-2,0 0-5,0 0-11,0 0-9,6-11-2,-6-6 2,4 3-1</inkml:trace>
  <inkml:trace contextRef="#ctx0" brushRef="#br0" timeOffset="15768.5767">16942 4325 29,'0'0'18,"10"1"-1,-10-1 1,4 12-19,-1 4 0,-1 6 3,0 6 2,-1 5 0,0 3 0,2 1 2,0-2 0,0 0-1,1-4 1,-1-8-2,0-3 2,-1-8-1,-2-12 2,2 11 0,-2-11-1,0 0 0,-1-13 0,-2 1-2,1-1 1,-2-6-3,2-3-1,0-4 0,0 1-1,1-3 0,1-2 0,3 2 0,0 1 1,3 1-1,2 3 0,0 2-1,5 2 1,2 3 0,0 2 0,3 4-1,-1 1-1,3 6 1,-2 3 0,1 5 1,-4 5-1,-1 3 0,0 4-1,-5 4 2,-2 0 0,-3 1 0,-3-1 0,-3 0 0,-5-1 2,-2 0-2,-2-3 1,-3-2-1,0 0 1,-2-2-1,1-2 0,0-1 1,2-3-1,2-1 0,3-1 0,8-5 0,-10 4 0,10-4 1,0 0-1,0 0 0,0 0 0,0 0 0,0 0 0,0 0-1,0 0 1,14 3-1,-14-3 0,12 3 0,-12-3 1,19 14-2,-11-4 1,2 2 1,1 1-1,-1 2 1,-2-1 0,1 2 0,-1-4 0,-3 1 0,-2-1 1,-3-12 0,-1 19 1,1-19-1,-13 16 0,1-10 1,0 1-1,-3-1-1,0-2 1,-1-1-2,1-2 0,2-1 0,1-2-1,12 2-4,-14-10-3,14 10-3,-1-15-8,4 1-5,9 2-4,-1-8 0,8 5 2</inkml:trace>
  <inkml:trace contextRef="#ctx0" brushRef="#br0" timeOffset="16196.6195">17290 4591 17,'6'23'13,"-3"-3"0,6 6 0,-4-5-1,3 2-1,-1-4-1,1-2-3,-2-3 0,-6-14-1,8 17 0,-8-17 0,0 0 0,0 0 1,0 0-1,0 0 0,0 0 1,0 0-2,0 0-1,7-18 0,-4 6-2,1-2 0,1-2-1,1-1 0,2-1-1,0 1 0,2 0 0,2 3 0,-1 3 0,-1 1 0,0 3 0,-10 7-1,15-9-2,-15 9-2,9-6-5,-9 6-9,9 4-9,-9-4-2,10 3 1,-10-3 0</inkml:trace>
  <inkml:trace contextRef="#ctx0" brushRef="#br0" timeOffset="17189.7188">17000 6519 13,'-1'-10'16,"1"10"-3,0 0-1,-3 13-1,0-3 0,2 4 0,0 5-1,0 3 0,-1 5 0,1 0-2,1 2-2,0-1-1,-1-2-1,1-3-1,-1-3-1,1-5-1,0-3-1,0-12-1,0 16-3,0-16-2,0 0-4,2 12-4,-2-12-4,0 0-6,6 21-1,-6-21 1</inkml:trace>
  <inkml:trace contextRef="#ctx0" brushRef="#br0" timeOffset="17527.7526">16889 7201 7,'0'0'17,"0"0"2,0 0-5,0 0 1,1 13 2,1-3-3,-1 5-2,2 3-2,1 5-1,-1 1-1,2 6-3,-2-2-1,2 0-2,-2-1 0,1-4-1,-1-2-1,-1-3 0,1-2-3,1-5-3,-4-11-6,10 14-7,-10-14-6,17-4-2,-12-6 0,11 1 1</inkml:trace>
  <inkml:trace contextRef="#ctx0" brushRef="#br0" timeOffset="17828.7827">17153 7115 4,'0'0'19,"0"17"2,0-17 2,-7 29-8,3-5 0,3 5 0,-2 3-1,1 2-3,1 4-3,1-3-1,1 0-3,0-5-1,1-2-2,0-3 0,2-6-1,-1-2-2,1-6-3,-4-11-5,10 14-7,-10-14-7,0 0-5,8-14 2,-8 14 0</inkml:trace>
  <inkml:trace contextRef="#ctx0" brushRef="#br0" timeOffset="18122.8121">16990 7383 14,'0'0'19,"-4"16"2,4-16 3,0 0-11,0 0-1,9 5 1,0-4 1,3-2-1,4 1-3,0-2-2,5-2-1,-2 0-3,1-1-5,0-1-8,-1 4-15,-6-9-5,4 7-1,-8-10 0</inkml:trace>
  <inkml:trace contextRef="#ctx0" brushRef="#br0" timeOffset="19204.9203">17323 6111 6,'0'0'19,"0"0"-5,-8 2 0,8-2 1,0 0 0,0 0 0,0 0-3,0 0-3,0 0-2,8-3-2,-8 3-2,0 0 0,12-7-1,-12 7-1,16-7 0,-7 3 1,5 1 0,1-2 0,5-1 1,1 1 0,4 1 0,2-1-1,1 0 1,2 2-1,2 1-1,0-1 0,-2 3 0,-1 0-1,-3 1 1,-3 2 0,0-1-1,-6 0 2,-2 1-1,-3-1-1,-4 0 1,-8-2 0,12 2 0,-12-2-1,0 0 0,0 0-2,0 0-6,10-4-13,-10 4-9,9-8-1,-9 8 1,13-21 0</inkml:trace>
  <inkml:trace contextRef="#ctx0" brushRef="#br0" timeOffset="21115.1111">18473 5925 25,'0'0'17,"9"-16"-1,-9 16-2,0 0 0,0 0-3,0 0-3,-2-13-3,2 13-2,-12-7-1,12 7-1,-15-9-1,5 5 1,0 1 0,0-1-1,-1 3 1,1 0-1,-1 2 1,2 1 1,-3 3-1,0 5 2,1 3-1,-1 5 1,0 2 1,1 5 0,0 2 0,2 5 0,2-3 0,4 1-1,3-4 1,3 0-1,4-7 0,4 0-1,4-6 0,1-1 0,3-5-1,-1 0 0,1-4 0,0-2-2,-2 0 0,-3-2-3,1 1-2,-5-2-5,1 0-9,4 3-10,-15-1-1,21-10 2,-12-1 0</inkml:trace>
  <inkml:trace contextRef="#ctx0" brushRef="#br0" timeOffset="21551.1548">18773 5895 9,'0'0'17,"-1"16"-5,1-16-2,-2 22 1,0-7 1,2 5 2,-2 4-3,1 1-2,1 2 0,0 0-2,1 2-2,-1-2 0,2-1-2,-2-2-1,3-2 1,-1-2-2,1-3 1,-1-2-1,-2-15-2,4 18-3,-4-18-3,0 0-9,12 10-8,-12-10-3,15-13 0,-7-3 1</inkml:trace>
  <inkml:trace contextRef="#ctx0" brushRef="#br0" timeOffset="21874.1872">19004 5908 2,'-9'-7'18,"9"7"2,0 0-3,-7 17-4,4-5-1,0 3 2,1 7-2,-1 3 1,1 6-3,-1 1-2,2 4-1,0-2-3,1 1-1,-1-3-1,2 0 1,0-4-2,0-4 0,0-3-3,0-4-3,0-3-5,0-3-4,-1-11-7,0 0-8,0 0 0,13-5 2</inkml:trace>
  <inkml:trace contextRef="#ctx0" brushRef="#br0" timeOffset="22167.2165">18802 6143 10,'-11'5'19,"11"-5"-2,0 0-3,0 0 2,12 6 2,-12-6-2,17 2-3,-5-3-1,5 2-1,-2-3-4,3 2-2,-3-2-2,0-1-3,0 2-7,-2 0-15,-3-7-7,3 3-1,-6-9 1</inkml:trace>
  <inkml:trace contextRef="#ctx0" brushRef="#br0" timeOffset="23061.3059">19294 6187 16,'-13'1'17,"13"-1"1,0 0-9,-10 2 0,10-2 1,0 0 0,0 0 1,0 0-2,0 0 1,0 0-2,0 0 0,14 5-3,1-4-3,1 0 0,3 1 0,2 0 0,5 0 0,0-2-1,0 2 0,0-2 0,0 1 0,-3-2 0,0 1 0,-1-2 0,-3 1-1,-4 0 1,-2-2 0,-5 2-1,-8 1 1,12-2-3,-12 2-2,0 0-6,0 0-10,0 0-9,0 0-1,0 0 1,14-5 0</inkml:trace>
  <inkml:trace contextRef="#ctx0" brushRef="#br0" timeOffset="23611.3609">20187 6097 9,'0'0'18,"0"0"-6,5-12-1,-5 12-1,0 0-2,-9-1-3,9 1-2,-14-1 0,4 1 0,-2 0 2,0 0 0,-3 0 1,-2 2 0,0 2 0,0 1 0,0 4 0,0 2-1,2 2 0,2 5 0,1-1-1,6 3 0,1 2-1,4 1 2,3-2-2,5 0 1,2-2 0,6-1-1,1-4 1,4 0-1,0-5-1,2-2-1,-1-2 1,1-2-2,-5 0 0,0-3-1,-2 0-2,-3-4-5,1 1-8,1 1-14,-5-7-1,5 3 0,-2-10 0</inkml:trace>
  <inkml:trace contextRef="#ctx0" brushRef="#br0" timeOffset="23980.3978">20554 6068 4,'0'0'20,"0"0"1,0 0 2,0 0-11,-6 10 1,6-10-2,4 25 1,1-8-1,1 8-1,-1 3-2,2 7-1,-1 0-1,0 2-2,0-1-2,0-1 0,-3-3-1,-1-4 0,0-5 1,0-5-5,0-4 0,-2-14-2,4 12-7,-4-12-6,0 0-7,15-15-5,-10-1 0,6 3 2</inkml:trace>
  <inkml:trace contextRef="#ctx0" brushRef="#br0" timeOffset="24296.4294">20805 6043 3,'0'0'18,"0"0"2,1 16 1,-1-16-13,-2 25 0,0-5 1,0 3 0,1 5 1,-1 4-1,1 4-2,0-1-1,2 0-1,-1-3-2,3 0 0,-1-4-1,1-3-1,0-7-2,-1-4-2,1-2-3,-3-12-5,0 0-11,0 0-5,0 0 1,0 0-1</inkml:trace>
  <inkml:trace contextRef="#ctx0" brushRef="#br0" timeOffset="24603.4601">20641 6296 4,'-11'0'25,"11"0"0,-10 5 2,10-5-12,0 0-2,0 0 1,14-7 0,-6 1-2,7 1-6,-1-3-1,4 2-1,-1-2 0,1 4-2,-1-2-1,-2 0-6,0 5-1,-4-4-5,1 3-7,0 2-7,-3-4-6,6 5 1,-4-6 1</inkml:trace>
  <inkml:trace contextRef="#ctx0" brushRef="#br0" timeOffset="25311.5308">21057 6343 37,'0'0'26,"0"0"2,0 0 0,0 0-18,0 0-2,0 0-2,0 0 1,0 0-2,11 8-2,1-4 2,4 3-2,1-1 2,6 3-2,-1 3 0,1 0-2,-1 1 0,-3 4 0,-3 0-1,-4 1 0,-3 1 0,-4 1 0,-5-1 1,-2 0-1,-4-1 1,-1-1 0,-2-2-1,0-2 1,-2-3 0,1-2-1,10-8 0,-13 12 1,13-12-1,0 0 1,-9 5 0,9-5-1,0 0 0,5-14 1,-5 14-1,10-16 0,-10 16-1,15-16 0,-5 10 0,1 5 0,1 1 0,2 4 1,1 5-1,0 1 0,2 7 1,-3 0 0,1 4-1,-4 0 1,0 2 0,-5-1 1,-4-1-1,-5 0 1,-5-3 1,-3 1-1,-7-4 1,-1 0 0,-6-3 0,1 0 0,0-4-1,-1-1-1,5-4 0,2 0-1,6-4-2,-1-6-4,13 7-7,-9-16-14,4 1-5,8 1 0,-7-6 1</inkml:trace>
  <inkml:trace contextRef="#ctx0" brushRef="#br0" timeOffset="26438.6436">18499 6481 29,'0'0'17,"0"0"1,0 0-3,0 0 1,0 0-4,0 0-2,0 0-2,0 0-3,0 0-1,0 0 0,0 17 0,1-2 0,1 6 0,-1 5 0,3 6 1,-1 1-1,2 4 0,0-5 1,0 2-2,0-3-2,0-3 1,-1-6-2,1-4 1,-2-4 0,0-3 0,-3-11 0,4 12-1,-4-12 0,0 0-1,0 0-1,0 0-2,0 0-4,8-14-4,-8 14-7,0 0-7,5-12-5,-5 12 2,0 0 1</inkml:trace>
  <inkml:trace contextRef="#ctx0" brushRef="#br0" timeOffset="26883.6881">18672 7117 10,'0'0'17,"-23"-6"-4,11 11 2,-8-3 1,1 9 4,-4 0-4,1 6-1,0 2-2,-1 2-1,3 5-1,0-1-3,6 3 0,3-3-4,5 3 1,5-2-2,8-1 0,2-6-1,6 0 0,5-5 0,3-2-1,1-4-1,3-3 0,1-3-2,-3-6-3,1 2-5,-3-6-11,-3-6-11,4 3 0,-7-8 0,5 2 1</inkml:trace>
  <inkml:trace contextRef="#ctx0" brushRef="#br0" timeOffset="27168.7166">18887 7144 23,'0'0'20,"0"16"3,-7-5-6,5 3-3,-1 3-1,-1 5 1,1 6 0,0 0-2,3 5-2,-1-1-2,2 1-1,0 0-4,1-3-1,2 0 0,0-6-1,1-1-2,-2-6-2,3-2-4,-6-15-9,13 6-8,2-5-6,-7-15-1,8 2 0</inkml:trace>
  <inkml:trace contextRef="#ctx0" brushRef="#br0" timeOffset="27454.7452">19061 7159 21,'-5'-14'20,"5"14"4,-9 6 2,9-6-10,-10 23-3,5-3-1,2 7-1,-2 3 1,3 6-2,-2 2-2,4 1-2,0 0-3,2-3 0,2-3-2,0-3 1,0-3-2,0-6-1,1-2-3,-1-7-2,3-1-7,-7-11-8,0 0-9,12 2-2,-12-15 2,4 2 0</inkml:trace>
  <inkml:trace contextRef="#ctx0" brushRef="#br0" timeOffset="27761.7759">18928 7420 28,'-19'11'25,"19"-11"2,-11 7 4,11-7-11,0 0-7,0 0-1,0 0-1,11-9 0,2 4-3,-2-3-3,7 0-2,-1-3-2,4 1-1,0-1-1,1-2-3,-1 5-2,-3-5-3,4 6-4,-6-2-3,5 1-6,-2 2-1,-2-2-4,3 6 0,-7-6 2</inkml:trace>
  <inkml:trace contextRef="#ctx0" brushRef="#br0" timeOffset="28326.8324">19247 7338 15,'-8'2'17,"8"-2"0,0 0 0,-8 13 2,8-13-2,0 0 0,0 0-2,13 1-1,-4 1-2,-9-2-2,19 5-3,-9 0-3,-2 4-1,-1 1-1,-2 4-1,-4 2 0,-2 0 1,-3 1-1,-3 0 0,-1-2 0,1-2 0,-3-3-1,10-10 1,-15 13 0,15-13 0,0 0 0,0 0 0,0 0-1,0 0 1,3-12-1,6 7 0,4-2 0,0 0-1,4 2 0,2 3 0,2 3 1,-1 3-1,1 7 1,-2 3 0,0 3 0,-2 4 1,-3 3-1,-3 1 1,-4 2-1,-3 0 2,-7-2-2,-3-2 1,-5-2 0,-5-2 0,-3-3-1,-3-3 1,-2-4 0,-2-1 0,-2-4-1,4-2 1,2-3-1,0-1 0,6-2-1,1-2-1,15 6-4,-14-15-17,14 2-11,8 3 2,1-11-2,11 1 1</inkml:trace>
  <inkml:trace contextRef="#ctx0" brushRef="#br0" timeOffset="60938.0932">12993 6244 3,'-7'-13'10,"7"13"1,-6-12 0,6 12 0,-5-10 0,5 10-2,0 0 0,0 0-3,0 0 1,0 0-3,0 0-1,0 0-1,0 0 0,-7 11 0,8 5 2,-1 1-2,1 5 1,0 3 0,0 0 0,0 2 1,0-1-2,0-5 1,0-2-3,-1-4 2,0-3-1,0-12 0,-1 15-1,1-15-2,0 0-3,0 0-5,5 11-14,-5-11-1,0 0 1,7-19-1</inkml:trace>
  <inkml:trace contextRef="#ctx0" brushRef="#br0" timeOffset="62192.2186">14550 6320 5,'0'0'16,"-6"-18"-4,6 18 1,0 0-2,3-13 0,-3 13-1,5-13-1,-5 13-3,10-11-1,-10 11-2,15-14 0,-4 7-2,1-1 1,1 2-1,2-1 1,1 3-1,-3 0 0,1 4-1,-2 3 1,0 2 1,-3 3-1,0 0 0,-4 4-1,-1 2 2,-1 1-1,-3 1 1,-2-2-1,-3 4-2,0-3 3,-5 1-3,-1 0 3,-1-4-2,-1 1 1,-2-2-2,2-2 2,-1-2 0,1-1 0,3-1-1,0-2 1,10-3-1,-14 2 1,14-2 0,0 0-1,0 0 1,0 0 0,0 0-1,0 0 1,0 0-1,0 0 1,0 0-1,0 0 0,16 4 0,-6-2 0,1 2 1,2 0-1,2 1 0,-2 0 1,4 1-1,-3-1 0,1 0 0,-1 0 0,-1-1 0,-1 0-3,-2-1-5,-2-4-13,4 7-5,-12-6 1,19-6 0</inkml:trace>
  <inkml:trace contextRef="#ctx0" brushRef="#br0" timeOffset="63449.3443">16497 6336 9,'0'0'16,"0"0"-5,0 0-1,0 0 1,0 0 0,0 0-1,9-2-1,-9 2 0,14-6-2,-4 2-1,0 1-2,2-1 0,1 1-1,-2 2 0,0-1-1,1 1-1,-4 2 0,1 2 0,-9-3 0,15 7-1,-15-7 1,11 14 0,-11-14 0,3 16-1,-3-5 1,-1-1-1,1-10 1,-9 19-1,9-19 1,-15 17-2,15-17 3,-15 13-1,15-13 0,-15 8-1,15-8 1,-9 4 0,9-4 0,0 0-1,0 0 1,0 0 0,0 0 0,0 0-1,0 0 1,0 0-1,12-1 0,-12 1 0,13-1 0,-4 1 0,1 0 0,1 0 0,-2 2 0,2 0 0,-2 2 0,0-1-1,-9-3 1,14 12 0,-14-12-1,9 14 1,-9-14 0,5 17 0,-5-17-1,-2 18 2,2-18-1,-9 17 0,9-17 1,-13 18-1,3-12 1,0 2 0,0-3-1,0 2 1,-1-4 0,1 2-1,1-3 1,0 0-1,9-2 1,-13 4-1,13-4 1,-9 1-1,9-1 0,0 0-2,0 0-1,0 0-4,0 0-11,0 0-9,0 0-1,19-9 1,-12-3 1</inkml:trace>
  <inkml:trace contextRef="#ctx0" brushRef="#br0" timeOffset="64373.4367">18138 6407 2,'0'0'18,"0"0"-1,0 0-2,0 0-5,0 0-2,0 0 0,-9 3 2,9-3-3,-15 11 1,4-3-2,-3 5 0,-1 0 0,-2 3 0,-1 3 0,-1-4-2,2 4 0,1-5 0,3 0-1,2-4 0,11-10 0,-13 14 0,13-14-1,-4 11 1,4-11 0,9 6 0,0-4 1,3-3-1,3 2 0,3-2-1,3 0 0,0-3-1,2 0-1,-1 0 0,-4 1 1,-1-1-1,-4 2 0,-2-1 0,-11 3-1,13-3-1,-13 3-1,0 0-1,0 0-4,0 0-2,0 0-3,0 0-3,0 0-5,0 0-7,14-8 0,-14 8 2,10-13 2</inkml:trace>
  <inkml:trace contextRef="#ctx0" brushRef="#br0" timeOffset="64736.473">18155 6439 4,'0'0'14,"-1"10"-3,1-10-1,0 19 1,1-5 1,-3 3 0,3 6 1,-1 0-1,1 5-2,-1 1-1,1-1-1,-1 1-2,0-2-2,1-3-1,-1-5 0,0-1-2,0-5 0,0-13 0,0 16-1,0-16-1,0 0-3,0 0-5,0 0-11,9 1-6,-7-11-1,8 6 1</inkml:trace>
  <inkml:trace contextRef="#ctx0" brushRef="#br0" timeOffset="65508.5502">20134 6594 22,'0'0'14,"0"0"2,0 0-2,0 0 0,0 0-1,0 0-2,9 1-2,-9-1-1,16-3-2,-6-1-1,2 1-2,2-1 0,0 1-1,1-1 0,1 1-1,-1 0 0,0 0-1,-4-1 0,1 2 0,-3 0 0,-9 2-2,14-3-3,-14 3-3,0 0-6,0 0-3,0 0-7,0 0-2,0 0 0</inkml:trace>
  <inkml:trace contextRef="#ctx0" brushRef="#br0" timeOffset="66247.6241">20169 6588 10,'-5'12'11,"5"-12"1,-8 20-1,2-9-1,0 6-1,0-3-2,1 1-1,-1 0-1,1-3-1,1-2-1,4-10-1,-5 13 1,5-13 1,0 0 0,0 0 1,0 0 0,0 0 0,0 0 0,0 0 0,11 0-2,-11 0 0,12-3-2,-12 3 0,16-6 0,-7 3 0,1 1-1,0 0 0,1 1 1,1-1-1,-2 2 0,2 0 0,-1 3 0,-2-1 0,1 2 0,-10-4 0,16 7-1,-16-7 1,11 10-1,-11-10 1,7 12-1,-7-12 0,4 15 1,-4-15-1,-2 16 1,2-16 0,-6 18 0,6-18 0,-11 16 1,11-16 0,-16 15 0,6-8 0,2-1 1,-2 0-1,10-6 0,-17 12 1,17-12-1,-15 10-1,15-10 1,-12 9 0,12-9-1,0 0 0,-10 10 0,10-10 0,0 0 0,0 0-1,0 0-1,0 0-7,8 11-13,-8-11-4,17-5-2,-9-7 2</inkml:trace>
  <inkml:trace contextRef="#ctx0" brushRef="#br0" timeOffset="72465.2457">21887 4773 15,'-12'-5'15,"12"5"1,-11-3-3,11 3 1,0 0-2,-12-7-1,12 7-1,0 0-1,0 0 0,-5-11-1,5 11-2,0 0-2,7-13 0,-7 13-2,15-12 0,-5 5-1,1 0 0,3 1 0,1 0 0,-1 1-1,0 3 1,-1 2-1,1 1 0,-1 3 0,-2 3-1,0 2 1,-1 1 0,-1 3 0,-3 2 0,-2 1 0,-2 1 0,-4 0 1,-4 0-1,-3-1 1,-2 1-1,-4-2 1,0-1 0,-1-2-1,0-2 1,0-2-1,3-2 1,1-1 0,2-2 0,1-2-1,9-1 1,-11 2 0,11-2 0,0 0-1,0 0 1,-9-4 0,9 4-1,0 0 0,0 0 0,0 0 0,0 0 0,0-10 0,0 10-1,0 0 0,0 0 0,11-3 1,-11 3-1,14 5 0,-3-3 1,3 2-1,2 0 1,3 2 0,2 0 0,0 0-1,3 0 2,-3 0-2,1-2 1,-3 2 0,-2-2-2,-4-1-2,-4-2-4,0 0-7,-9-1-12,0 0-2,8 4-1,-8-4 1</inkml:trace>
  <inkml:trace contextRef="#ctx0" brushRef="#br0" timeOffset="75413.5404">22326 5065 5,'0'0'11,"0"0"1,0 0-2,0 0-3,0 0 0,0 0 0,0 0 0,0 0-1,0 0 1,0 0 0,0 0-2,0 0 1,0 0 0,0 0-1,0 0 0,0 0-2,0 0 1,0 0-2,0 0 0,0 0-1,0 0-1,0 0 1,0 0-1,-5 15 0,3-4 1,-1 1-1,1 5 1,-2 0 0,-2 5 1,1 1-1,-1-4 0,0 1-1,0-3 0,1-2-1,1-4-4,4-11-4,-6 14-5,6-14-7,0 0-5,0 0 0,12-16 0</inkml:trace>
  <inkml:trace contextRef="#ctx0" brushRef="#br0" timeOffset="76344.6337">22554 4800 19,'0'0'12,"0"0"0,1-14 0,-1 14 0,8-11-1,-8 11-1,14-11-2,-5 6-1,2 1-2,-2 3-1,3 4 0,-1 2-2,-1 7 0,-2 2 0,0 5-1,-2 3 0,-2 1 1,-1 3 0,-3 0-1,-2-3 1,-2 0 0,-3-2 0,-1-1-1,-3-3 1,-1-2-1,-2-4 1,-1 0-2,-1-4 1,1-1-1,2-4 1,0-1-1,2-3 0,1-2 1,10 4-1,-13-12 1,13 12-1,-8-20 0,8 20 0,-1-21 0,1 21 0,4-20-1,-4 20 1,8-16-1,-8 16 1,9-13-1,-9 13 1,10-8-1,-10 8 0,9-6 0,-9 6 1,11-1-1,-11 1 1,15 4-1,-15-4 1,16 8 0,-5-2-1,0 2 2,0 1-1,1 1 0,-1-2 0,1 3 1,-1-2-1,0 2 0,-2-3 0,1-1 0,-10-7 0,16 10 0,-16-10 0,12 7 0,-12-7 0,9 3 0,-9-3 0,0 0-2,0 0-3,0 0-5,9 0-6,-9 0-9,0 0-2,0 0 0,0 0 1</inkml:trace>
  <inkml:trace contextRef="#ctx0" brushRef="#br0" timeOffset="78398.8391">23013 5031 7,'0'0'8,"0"0"0,0 0-1,0 0-1,0 0 1,0 0 0,0 0-1,0 0-1,0 0 0,0 0 0,0 0-1,0 0 0,-5 19 0,2-5 1,-1 3-1,0 4-1,-1 5 1,-2 2-1,-2 0 0,1-2 0,-1-2-1,2-2-1,-1-3-1,1-5-3,2-4-3,5-10-5,0 0-6,0 0-7,0 0 0,12-8 0</inkml:trace>
  <inkml:trace contextRef="#ctx0" brushRef="#br0" timeOffset="81195.1187">23362 4766 21,'0'0'14,"0"0"-1,0 0-2,0 0-3,0 0-2,-9 12 0,0 2-3,-2 2 2,-3 3-3,1 2 1,-2 1-1,1 1 1,3-2 0,1-1-2,2-6 0,4-1 1,4-13 0,-3 16 2,3-16 1,0 0-1,12 11 1,0-14 0,3 1 1,3-1-1,2-3-2,2-2-1,-1 1-1,0-3-1,-3 2-1,-2 2-2,-5-1-2,-1 4-2,-10 3-2,14-6-3,-14 6-4,0 0-4,14-1-4,-14 1 0,9-3 0</inkml:trace>
  <inkml:trace contextRef="#ctx0" brushRef="#br0" timeOffset="81560.1552">23432 4823 15,'-2'24'12,"3"8"-1,-4-1-1,3 0-2,-2-1-2,3-2-3,-1-1 0,1-3-2,0-5 0,0-2-2,0-5-2,-1-12-5,4 16-2,-4-16-7,0 0-2</inkml:trace>
  <inkml:trace contextRef="#ctx0" brushRef="#br0" timeOffset="81875.1867">23584 4891 13,'0'0'23,"23"-2"-4,-8-1-3,4 3-4,1-1-1,-2 0-4,0 0-2,-4 1-3,-2-1-5,-2-2-9,2 8-13,-12-5 1,15-8-1</inkml:trace>
  <inkml:trace contextRef="#ctx0" brushRef="#br0" timeOffset="91460.1451">24060 4829 4,'0'0'10,"0"0"-1,0 0 1,3 22-1,-4-8 0,1 7-1,-1 3 1,1 2-1,-2 1-1,0-1-1,0-2-1,0-3 0,0-3-2,1-6 0,1-12 0,-4 12 1,4-12-1,0 0 1,0 0-1,0-19 0,2 3 0,0-1-2,1-4 1,2-2-2,0-2-1,2 2 0,0-1 0,2 3 0,-2 4 0,1 4 0,0 3 0,-8 10 0,16-9 1,-16 9-1,14 12 1,-8 0 0,4 2 0,-3 3 0,1 2 1,-1 0-1,2-4 1,-2 0 0,2-3 0,-9-12 1,14 15 0,-14-15-1,18 1 1,-18-1-1,19-9 1,-10-1-1,-1 0 0,0-3 0,-1 1-1,0 1 1,-7 11-1,6-19 0,-6 19-1,0 0 1,0 0-1,0 0 1,0 0-1,3 14 0,-3-14 2,6 21-1,-1-9 1,-5-12 0,21 18 1,-8-12 0,-13-6 2,29 4 0,-29-4 0,35-9 0,-35 9-1,31-18 0,-31 18-1,0 0 2,34-41-4,-34 41 0,0 0 0,16-48 1,-16 48-1,0 0 0,1-38 0,-1 38-1,0 0 1,0 0 0,0 0-1,-34 9-2,24 4 0,10-13 2,-16 39 1,16-39 0,-7 47 0,7-47 1,8 40-1,-8-40 2,0 0 2,26 39-3,-26-39-1,0 0 0,40 3 0,-40-3-3,0 0 1,35-36 0,-35 36-2,25-42 0,-25 42-1,25-54-1,-25 54 0,21-62 0,-21 62 1,19-65 0,-19 65 1,10-63 1,-10 63 2,2-53 1,-2 53 1,-3-36 1,3 36 0,0 0-1,0 0 1,0 0 0,0 0 1,0 0-1,0 0 0,-9 61 0,9-24 0,1 4 0,-1 4 0,0 1-1,6-4 0,-5-4 0,-1-38-1,8 60 0,-8-60 0,8 35 1,-8-35 0,0 0-1,0 0-1,0 0-1,0 0-2,36-37 0,-36 37-1,23-62-1,-7 21-2,0-2-1,-4-3 1,4 2 1,-4-1 1,-1 7 1,-2 3 3,-9 35 2,10-50 2,-10 50 1,0 0 2,0 0 0,0 0 2,0 0 0,0 0 0,0 0-1,-6 65-1,3-28 0,0 9 1,-1-1-3,2 1 0,-2-2-3,5-5 1,-1-39 0,-2 59-1,2-59 0,4 37 0,-4-37 0,0 0-2,0 0-1,0 0-1,0 0 0,0 0 0,0 0-1,-32-24 1,32 24 0,-30-24 2,30 24 1,-30-20 1,30 20 2,0 0 0,-30-14 1,30 14 0,0 0 0,0 0 0,0 0 0,0 0 0,37-43 0,-37 43-1,37-22-1,-37 22 1,39-13 0,-39 13-1,30 2 0,-30-2-1,0 0 0,0 0 0,36 39 0,-36-39 0,0 0 0,0 0 0,26 35 1,-26-35 0,0 0 0,0 0 0,34-11 0,-34 11 0,0 0 0,0 0-1,37-44 0,-37 44-1,0 0 0,0 0 3,0 0-1,0 0 1,22 36 0,-22-36-1,7 71 1,-3-27 0,1 3 0,0-2-2,-1-3 0,-1-4 0,-3-38 1,-2 61 0,2-61 0,-19 37 2,19-37-2,-31 14-2,31-14-1,-37-8 1,37 8-1,-33-36-1,33 36 0,-16-63 0,14 24-1,8-6 3,2-4-1,6-2 0,3 0 0,4-1 1,5 0 0,-1 1 2,1 1 0,-1 2 0,-2 2 0,-2 3 1,-2 6-1,-19 37 1,23-61 1,-23 61-3,10-37 0,-10 37 1,0 0-1,0 0 0,0 0 1,0 0 0,0 0 0,-37 36 0,37-36 1,-20 66 0,14-25 0,1 4 0,2-1 0,3 1 0,5-2-1,1-5-1,-1-2-1,-5-36 0,17 61-3,-17-61-1,17 43-3,-17-43-3,0 0-5,0 0-9,31 28-6,-31-28 0,0 0 3</inkml:trace>
  <inkml:trace contextRef="#ctx0" brushRef="#br0" timeOffset="91806.1797">25219 4704 17,'0'0'22,"-31"-7"-5,31 7 0,0 0 0,-24 50-2,24-50-3,-7 45-2,7-45-3,6 45-1,-6-45-1,13 40-1,-13-40-1,14 37 0,-14-37 1,0 35 0,0-35 0,0 0 0,-30 48-1,30-48-3,-36 28-2,36-28-8,-36 20-9,36-20-13,-29 8 0,29-8-1,0 0 2</inkml:trace>
  <inkml:trace contextRef="#ctx0" brushRef="#br0" timeOffset="98646.8637">22003 6035 0,'0'0'19,"0"0"-1,1-15-4,-1 15-6,17-12 0,-6 6-2,3 0 1,1 0-1,1 2-2,-1 1 0,-1 3 0,-1 2-1,-2 3 0,-11-5 0,13 20 0,-10-7-1,-2 5 1,-2-1-1,-2 2 1,-1-2-2,-1 1 1,0-4-2,-1-2 0,6-12 0,-8 15 0,8-15 0,0 0 0,0 0 1,2 11-1,-2-11 0,12 2 1,-4 0-1,2 0 1,1 2-1,1 0 0,-1 3 1,0 3-2,0 3 2,-5-1 0,0 4-1,-4 2 2,-4-1-1,-1 0 1,-4-1-1,-1-2 0,-3-1-1,2-2-3,-1-3 0,10-8-3,-14 8-5,14-8-7,0 0-6,0 0-2,10-24 1</inkml:trace>
  <inkml:trace contextRef="#ctx0" brushRef="#br0" timeOffset="98903.8894">22429 6213 4,'1'11'23,"-1"-11"-1,9 3-6,0-1-1,2 1-2,3-3-4,2 0-3,1-1-4,3-1-3,1-3-2,0 0-4,2 1-5,0-6-7,7 9-5,-6-11 1</inkml:trace>
  <inkml:trace contextRef="#ctx0" brushRef="#br0" timeOffset="99488.9477">22905 6036 2,'3'28'16,"-6"0"-6,4 8 1,-4-3-1,2 2-1,-3-2 0,2-3-1,-2-6 0,2-3 1,0-5-1,2-16-1,-3 17 0,3-17-1,0 0 1,0 0-2,0 0 1,0 0-2,5-17-1,-5 17-1,15-23-1,-4 11-2,2-2 0,3 3-1,1 1 1,2 4 0,2 5 0,-1 4 0,-1 6 1,-1 4 0,-3 2 0,-3 4 0,-4 2 1,-3 0-1,-7-1 0,-6-2 1,-4-3-1,-4-2-1,-4-5 0,0-1-3,-3-6-4,2-3-8,4 0-8,0-10-3,17 12 0,-11-30 1</inkml:trace>
  <inkml:trace contextRef="#ctx0" brushRef="#br0" timeOffset="100948.0937">23220 6259 9,'-1'22'19,"6"6"-5,-6-3-2,2-1-2,-1-4-1,-1-4 1,-1-5 0,2-11 2,-1 12-2,1-12 0,0 0-1,-1-13-1,1 13-1,0-22-1,3 8-3,-1-4-3,0-2 0,3-1-2,2 1 1,2 3 0,0-1-1,4 5 0,0 3 1,1 3 1,0 5-1,0 6 1,-2 4 1,0 4-1,-2 3 1,-1 3-1,-1 0 0,0 2 1,0-1-1,-1-3 0,1 0 0,-2-5 0,-6-11 0,10 14 1,-10-14-1,11 3 1,-11-3 0,0 0 0,12-18 0,-10 8 0,0-2-1,-2 0-1,-3-2 1,3 14-2,-14-20 2,5 14-1,-2 4 0,-2 3 0,0 4 0,2 1 1,1 3-2,1 0 2,9-9-2,-6 18 1,6-18 0,10 11 0,0-9-1,4-3 2,1-2 0,4-2 0,-2-3 0,4 0-1,-4-2 1,2 0-1,-5 1 1,2 3-1,-6 0 0,2 5 1,-3 4 0,-9-3 0,13 17 0,-8-3 1,0 2-1,-2 1 1,1 0-1,-2 0 0,0-3 0,0-3 0,-2-11 1,2 14 0,-2-14 1,0 0 0,0 0 0,0 0 0,0 0 0,6-14 0,-6 14 0,5-16-1,-1 6-1,1-1 0,-5 11 0,7-16 0,-7 16-1,5-11 0,-5 11 0,0 0 1,0 0-1,10 10 0,-10-10 0,7 15 1,-7-15 0,11 20 0,-11-20 0,12 16 1,-12-16-1,11 12 1,-11-12 0,15 2 0,-6-3 0,-1-4-1,3-1 1,1-2-1,0-1 0,0-2 0,0 0 1,-1 0-1,-1 2 0,-10 9 0,15-16 1,-15 16-1,0 0-1,10-3 1,-10 3-1,1 13 1,-1-13-1,1 17 1,-1-17-1,3 20 0,-3-20 1,8 15-1,-8-15-1,18 6 2,-7-8-3,5-3 2,1-2-2,3-2 0,0-2 0,1 1-1,-2-1 2,-5 2-2,-1 2 3,-4 1-3,-9 6 3,0 0 0,0 0 1,0 17 1,-6-6 0,0 3 0,0 1 1,0 2 1,3-2 0,3-2 2,6-3-1,5-4 1,6-2-1,4-6 0,6-1 0,-3-5-1,1-2 0,1-2-2,-5-1 1,-6-4-1,-6 2 0,-7-1-1,-10-1 0,-7 5-1,-9 1-2,-7 6-14,-7 9-13,-8-5-1,2 7-1,-7-8 2</inkml:trace>
  <inkml:trace contextRef="#ctx0" brushRef="#br0" timeOffset="108637.8627">13827 8983 17,'8'-17'20,"-8"17"-5,10-19-1,-10 19 1,9-16-1,-9 16-2,6-18-2,-6 18-2,12-17-2,-3 10-1,1-1-1,1 1-1,2 0 0,2 3-1,0 1-1,3 3-1,0 1 0,1 2 1,0 5-1,0 2 0,-1 3-1,-2 2 0,-1 4 1,-4-1-1,-1 4 1,-8-1-1,-2 2 0,-3 0 1,-7-1 1,-5 1-1,-2-2 0,-5-3 1,0-1-1,-1-3 1,-2-2 0,5-5-1,2 0 2,6-6 1,2 2 1,10-3-1,-10 0 0,10 0 1,0 0 0,16-14-2,-3 8 0,5 2-2,2 0 0,6 1 0,2 4 0,1 4 0,1 4-1,-2 4 1,-1 2-1,-4 4 0,-3 1 1,-3 1-1,-6 0 0,-4 0 0,-5-2 1,-4-2 0,-6 1 0,-5-5 0,-3 1 1,-5-4-1,-1-1 1,-4-2-1,2-2 1,1-3 0,1 0-1,5-5 1,1 0-1,5-3 0,11 6-1,-10-18-3,10 6-3,8 0-5,2-3-7,5-3-6,9 5-6,0-6 3,10 5 0</inkml:trace>
  <inkml:trace contextRef="#ctx0" brushRef="#br0" timeOffset="108952.8942">14400 9248 14,'0'0'22,"-9"6"0,9-6 1,0 0-7,10-4-5,2-1 0,5-1-1,4 4-1,5-4-3,4 2-2,0 1 1,3 2-2,-4 1-2,-1 2 0,-3 0-1,-3-2-4,-3 3-3,-2-2-10,-6-8-9,7 7-2,-7-11 1,5 5 0</inkml:trace>
  <inkml:trace contextRef="#ctx0" brushRef="#br0" timeOffset="109548.9538">14864 8864 25,'0'0'17,"0"0"0,2 12 0,1 2-14,5 7-2,-2 9-1,3 8 1,-2 7 0,3 5 0,-3 1 2,0 1 0,-3-5 0,-1-4 1,0-7-1,-1-8 0,-1-7 1,0-7 2,0-3 1,-1-11 0,0 0-1,0 0 1,3-12-1,-1-2-1,3-2 0,0-4-1,4-1-3,0-1-2,4 2 1,2 2 0,1 6-1,3 5 1,-1 4-1,2 9 0,0 3 1,-2 7-1,-2 1 1,-2 5 0,-4 0 0,-1 2 0,-5-1 0,-3-3 0,-3 0 0,-4-4 1,-3-1-1,-2-2 0,-4-4 1,-1-2-1,-2-2 1,-1-3-2,1-4-1,3-3-3,0-4-4,3-5-6,5 1-8,1-11-5,11 3 2,-3-12-1</inkml:trace>
  <inkml:trace contextRef="#ctx0" brushRef="#br0" timeOffset="111006.0995">15289 9216 2,'2'22'12,"5"2"-2,-4-1 0,4 1 0,-3-5-1,1-2 1,-3-6 1,-2-11 0,3 13 0,-3-13-1,0 0 0,0 0-1,0 0-1,0 0-1,0 0-1,5-16-1,-3 6-1,1-3-1,1-2-1,2-3-2,1 1 0,2-3 0,2 3 0,2-1 0,0 3-1,4 1 1,0 2 0,4 2 0,-1 1 0,1 5-1,-2 0 1,1 3-1,-3 3 1,-1 4-1,-4 4 1,-1 4-1,-2 2 1,-3 4 0,0 2 0,-2-1-1,1 2 2,-1-2-1,-1 0 0,1-3 0,0-4 1,1-2-1,1-2 1,-6-10 0,15 9 0,-3-9 0,0-2 0,2-3 0,1-3 0,-2-2-1,2-3 1,-3-2 0,-2-2-1,-5 1 0,-3-1 0,-3 1 0,-5 2 0,-3 2 0,-4 2-1,-4 4 1,-3 5-1,-2 4 1,0 2 0,0 5-1,2-1 1,3 3 0,4-1 0,3 1-1,6-1 1,4-11 1,2 16-1,-2-16 0,18 9 1,-4-6-1,1-2 0,6-4 0,1 1 0,1-3 0,3-2 0,-1 0 0,0-1 0,-1-1-1,-1 0 1,-4 2 0,-4 0 0,-3 1 0,-4 2 0,-8 4-1,10-2 1,-10 2-1,3 10 1,-3-10 0,1 21-1,-1-8 1,1 2 0,0 1 0,0-1 0,0-2 0,1-2 0,-2-11 0,1 17 0,-1-17 1,0 0-1,0 0 1,3 10 0,-3-10 0,0 0 0,0 0 0,4-13 0,-4 13 0,5-14-1,-5 14 1,9-18-1,-9 18-1,11-18 1,-11 18 0,12-12-1,-12 12 1,15 0-1,-15 0 0,17 13 1,-9-2-1,1 2 1,0 1 0,1 1 0,-1-1 0,0-1 0,-1-3 0,-8-10 0,13 14 1,-13-14-1,8 6 1,-8-6 0,0 0 0,9-7-1,-9 7 1,7-15 1,-2 3-2,1-3 0,0-3 0,1-3 0,1-1 0,1-1 0,-2 1 0,1 2 0,-2 4 0,0 2 0,-6 14-2,8-16 2,-8 16-1,7 11 1,-5 2-1,2 2 1,0 4-1,2 3 1,1-1 0,-1 2 0,1-4 0,-1-3 0,2-3 0,0-3-1,1-4-1,-9-6-4,18 1-3,-6-5-4,1-6-1,3-1-5,-2-7-2,4 0-1,-3-8 1,5 3 4,-6-4 4</inkml:trace>
  <inkml:trace contextRef="#ctx0" brushRef="#br0" timeOffset="111343.1332">16396 9207 9,'0'0'12,"1"12"0,-9 2 0,2 8-1,-3 1 1,5 5-1,-2-4 2,5 1-2,2-2-1,4-6 0,5-1-1,3-7-1,2-2 0,2-5 0,2-2-2,-1-4-1,1-2 0,-2-2-3,-2-3-1,-2-2 1,-3-1-1,-3-2 0,-4-2 0,-3 1-1,-3-3 0,-4 4-1,-4-1 1,-6 6-1,-2 1 0,-4 6 0,1 1-4,1 6-4,-1-1-4,4 2-4,6 0-2,12-4-5,0 0-5,0 0 1,16 5 4</inkml:trace>
  <inkml:trace contextRef="#ctx0" brushRef="#br0" timeOffset="112217.2206">16747 9296 9,'-13'4'8,"13"-4"2,0 0 0,0 0 0,0 0 1,0 0-1,0 0 0,0 0 1,12 4 0,-1-4-1,4 0-1,3-1 0,6 0-1,2 0 0,2 0-2,-1 0-1,1-1-1,-5 2-2,-4 0 0,-2-1-2,-5 1 1,-12 0-1,12 0-2,-12 0-4,0 0-8,0 0-13,0 0-1,3-11 0,-3 11 1</inkml:trace>
  <inkml:trace contextRef="#ctx0" brushRef="#br0" timeOffset="113969.3958">17242 9183 17,'-10'-2'19,"10"2"-3,0 0 0,0 0-1,0 0 0,6-13-2,-6 13-2,10-13-2,-2 4-3,3 0 0,0 1-2,2-2-1,2 2 0,-1-1-1,0 4 0,0-1-1,-1 3 0,0 1-1,1 3 1,-2 4-1,0 4-1,0 4 1,-1 5 0,-1 5-1,-2 3 1,-1 3-1,-5 2 1,-1 1 0,-2-2 0,-6 2 0,-2-5 0,-3-3 0,0-1 0,-4-4 1,-1-3-1,-2-3 1,0-3-1,1-3 1,1-4-1,0-3 1,2-1 0,3-4 0,2-1 0,10 6 0,-14-15 1,14 15-1,-7-16 2,7 16-2,-2-15 0,2 15 1,3-14-1,-3 14 0,8-13-1,-8 13 1,15-11-1,-3 8 0,-1-1 0,4 3 0,2 2 0,1 3 0,1 1 0,2 2 0,-1 2 0,0 0-1,0 2 1,-2-1 0,-3 0 0,0-1 0,-3-1 0,-2-2 0,-10-6-1,13 8 1,-13-8-1,0 0-2,0 0-4,9 5-1,-9-5-6,0 0-7,0 0-7,6-11-1,5 10 2,-11 1 1</inkml:trace>
  <inkml:trace contextRef="#ctx0" brushRef="#br0" timeOffset="114546.4535">17784 9383 11,'0'0'11,"0"0"1,0 0 0,0 0-1,0 0 0,0 0-2,0 0 1,0 0-2,0 0-1,0 0-1,0 0 0,0 0 0,0 0-1,0 0 0,0 0-2,0 0-1,0 0-1,0 0 0,0 0-1,0 0 0,0 0-1,0 0 1,0 0-1,-9 17 1,6-6 0,-1 3 0,-2 2 0,-1 5 1,0-1-1,-2 3 1,-2 1-1,0-2 1,0-1-1,0-1 0,1-3 0,2-5-5,1-1-5,7-11-14,0 0-1,0 0 1,0 0 1</inkml:trace>
  <inkml:trace contextRef="#ctx0" brushRef="#br0" timeOffset="115576.5565">17905 9112 1,'0'0'15,"0"0"0,0 0 2,0 0-6,0 0-1,-1-13 0,1 13 1,0 0-1,10-15-1,-10 15 0,16-11-2,-5 7-3,1-2 0,0 3-3,2 1 0,0 3 0,-1 4-1,1 2 0,0 5 0,1 4 0,0 4 0,-3 2 0,0 5 0,-1 2 0,-3 1 0,-2 1 0,-3-3 0,-4 0 0,-2-4 0,-4-2 0,-1-3 0,-3-3 0,-2-4 1,0-1-1,-3-6 0,2 0 1,-1-4-1,1-1 0,1-2 1,2-2-1,1-1 0,10 5 0,-13-16 1,13 16-1,-5-19 0,6 8 0,-1 11 0,7-21 0,-7 21 0,14-19 0,-4 11 0,0 1 0,0 1 0,1 2 0,-1 0 0,-1 4 0,-1 1-1,1 3 1,1 1 0,0 2 0,0 0 0,1 1 0,2 0 1,-1 0-1,0-1 0,-1-1 1,-3-3-1,-8-3 0,14 6 0,-14-6 1,0 0-1,0 0 0,0 0 0,0 0 0,9 1-2,-9-1-2,0 0-4,0 0-5,0 0-5,0 0-7,5-10 1,3 11 0,-8-1 2</inkml:trace>
  <inkml:trace contextRef="#ctx0" brushRef="#br0" timeOffset="116210.6199">18481 9372 3,'0'0'7,"0"0"0,0 0-1,0 0-1,0 0 0,0 0-1,0 0-1,0 0 0,-6 11 0,6-11 0,0 0 1,-5 12-1,5-12 1,-7 14-1,7-14 1,-10 20 1,2-9-1,2 3 0,-3-1-1,2 5 1,-4-1 0,2 2-1,0 3 1,0-1-1,0 0 2,-2 0-2,2-2 2,1-2-1,0-2 0,0-2-1,8-13-1,-10 16 0,10-16-2,0 0 0,-7 11-5,7-11-10,0 0-8,5-16-1,4 9 2,-6-12-1</inkml:trace>
  <inkml:trace contextRef="#ctx0" brushRef="#br0" timeOffset="117359.7348">18611 9155 1,'0'0'9,"0"0"-4,0 0 0,0 0 1,0 0 1,0 0 1,0 0 1,0 0-1,0 0 1,0 0-1,0 0-2,11 2 0,-11-2-2,0 0-1,9-1 0,-9 1 0,9-1 0,-9 1 0,10-2 0,-10 2 0,11-3-1,-11 3 1,15-2 0,-5 1 0,1 0 0,0-1-1,2 2 0,2 0 0,-2 0 0,2 0-1,-2 2-1,0 0 1,0 0-1,-1 2 0,-3-1 0,0 2 0,-9-5-1,14 17 1,-9-6 0,-3 2-1,-1 0 1,-2 2 0,0 0 0,-4 1 1,-2 0-1,-3-2 1,-3 0 0,0-2 0,-4-1-1,2-2 1,-1-2 0,2-1 0,1-1-1,3-3 1,10-2 1,-11 4 0,11-4 1,0 0 0,0 0 0,0 0-1,0 0 1,12-12-2,-12 12 0,18-6-1,-7 3 0,2 1-1,1 1 1,-2 4-1,2 0 1,-3 3-1,-1 2 1,-1 3-1,-2 3 1,-1 1-1,-2 1 1,-1 2-1,-3-1 1,-1-1 0,-3 0 0,0-1 0,-4-2 1,0-1-1,-2-2 0,-1-2 0,-2-1 1,1-1-1,-1-3 1,0-1-1,3-2 1,-1 0-1,2-2 0,0 0-1,9 2-2,-10-10-5,10 10-9,-5-17-8,5 17-3,8-17 2,3 11-1</inkml:trace>
  <inkml:trace contextRef="#ctx0" brushRef="#br0" timeOffset="118133.8121">19028 9327 6,'0'0'9,"0"0"-1,-11 2 2,11-2 1,0 0 1,0 0 0,0 0-1,0 0 1,0 0-2,0 0 0,0 0-2,0 0-2,0 0 1,0 0-2,0 0-1,0 0 0,0 0 0,0 0-1,0 0 0,0 0 0,0 0-1,0 0 0,15 6 1,-6-7-1,4 1 1,1-2-2,3 2 1,1-1-1,2 1 1,-1-1-1,4 0 0,-2 1 0,0-1 0,-2 0 0,0-1 0,-3 1-1,-2 0 1,-3 0-1,-11 1 0,15-1 0,-15 1 0,0 0-2,9-3-2,-9 3-9,0 0-16,0 0 0,0 0-1,0 0 2</inkml:trace>
  <inkml:trace contextRef="#ctx0" brushRef="#br0" timeOffset="119202.9191">19664 8899 1,'0'0'12,"0"0"-2,0 0 2,0 0-10,0 0 0,0 0 1,0 0 0,0 0 2,0 0 1,0 0-1,0 0 1,0 0-1,0 0-1,0 0-1,-8 11 1,8-11 1,-4 20-1,0-5 1,1 7 0,-1 7 0,1 6 1,-1 6-1,0 2-1,1 5-1,1 1 0,1-1-1,1-2 0,1-7-1,1-4 1,2-7-1,1-4 1,1-8-1,4-4 1,3-5 0,0-4-1,3-3 0,0-2-1,0-3 0,0-2-1,-2 0-2,0-3-3,-5-1-5,-9 11-9,7-22-5,-7 22 0,0-25 1</inkml:trace>
  <inkml:trace contextRef="#ctx0" brushRef="#br0" timeOffset="119525.9514">19440 9151 13,'-12'-1'16,"12"1"2,-8 5 0,8-5-4,0 0-6,13-1 0,-13 1 1,23-4 1,-7 3 0,5-1-2,3-1-1,0 1-1,3 1-2,0 0-2,-1 0 0,-2-1-2,-1 1-2,-1 0-6,0 1-6,-5-7-12,8 8 0,-7-9 0,6 8 1</inkml:trace>
  <inkml:trace contextRef="#ctx0" brushRef="#br0" timeOffset="120037.0024">19954 9226 11,'4'24'15,"-7"-10"1,8 4-6,-5 0-1,4 0 0,-2 0 0,2-1 1,-2-3-1,0-1 0,-2-13 0,4 17-1,-4-17-2,0 0 0,3 11-2,-3-11 2,0 0 0,0 0 0,0 0 1,0 0 0,0 0-1,0 0 0,1-13 0,-1 13-3,-1-14-1,1 14-1,0-19 0,1 7-1,0 0 1,0-2-1,2 0 1,1 0-1,0 0 0,5 0 0,2 3 0,1-2 0,1 2 0,3 1-1,0 3 1,1 0-1,-1 2-1,0 3-1,-2-3-1,0 5-3,-3-4-2,1 4-7,-4-1-6,-8 1-8,17-3-1,-17 3 3,16-8 2</inkml:trace>
  <inkml:trace contextRef="#ctx0" brushRef="#br0" timeOffset="120301.0289">20268 9202 15,'-5'18'18,"5"-18"2,-4 23-7,1-9-1,4 5 0,-2-1-2,1 3-2,0 0-2,1-2-2,0-2-1,1-4-1,0-3 0,-2-10-1,4 11-3,-4-11-8,10-1-12,-9-12-1,7 5 0,-7-14 1</inkml:trace>
  <inkml:trace contextRef="#ctx0" brushRef="#br0" timeOffset="120542.053">20217 8990 54,'-13'-4'25,"13"4"3,0 0-2,0 0-17,6-11-3,-6 11-2,10-13 0,-10 13-2,12-18-3,-12 18-4,16-21-7,-5 7-6,7 7-8,-7-6-1,11 7 0,-6-5 1</inkml:trace>
  <inkml:trace contextRef="#ctx0" brushRef="#br0" timeOffset="121918.1906">20508 9140 10,'-9'13'17,"6"9"-2,-3-6-1,3 9-2,-4-5-1,3 2 0,-2-5-4,2 1-1,0-5-2,1-3 1,3-10-1,-3 12 1,3-12 1,0 0 0,0 0 0,0 0 0,0 0-1,0-18-2,2 8 0,-1-2 0,3-2-2,-1 1-1,2 3-1,-5 10 1,9-17 0,-9 17-1,10-4 1,-10 4-1,12 11 1,-12-11-1,15 23 1,-7-9 0,-1 1 0,2 0 0,-2-1 0,-1-2 0,-1-2 0,-5-10 0,6 13 0,-6-13 1,0 0-1,0 0 0,8-1 0,-8 1 0,13-12 0,-13 12 0,18-19-1,-7 8 0,1-2 0,-1 0 1,1 0-1,-4 3 0,1-1 0,-9 11 0,10-13 0,-10 13 1,0 0-1,0 0 0,10 12 0,-10-12 1,4 18-1,-1-8 1,3 3 1,1-3 0,1 2-1,3-3 1,2 0 0,2-4 0,1 0 0,0-4 0,3-1-1,-2-3 1,1-1-1,-4-2 1,-1-1-1,-3-1 0,-2-2 0,-8 10 0,8-21 0,-6 9 0,-4 2 0,-1-3-1,0 2 0,-3 1 1,6 10-1,-13-14 0,13 14 0,-14-3 1,14 3-1,-14 10 1,14-10 0,-11 24 0,7-7 0,1 1 1,3 1-1,2 1 1,3 0 0,1-4 1,4-1-1,0-3 0,3-4 0,2-3 0,0-4-1,3-5 0,0-3 0,3-3-2,-2-7 0,1-1-1,-1-6 0,-2-2-1,-2-4 0,-1-1 0,-4-3 1,-2 0 1,-2 0 0,-3 0 2,-2 2 1,-3 3 0,-1 3 2,-2 3 0,1 6 0,-1 2 0,5 15-1,-7-15 0,7 15-1,0 0 0,-7 16 0,7 1-1,0 2 0,1 9 1,0 4-1,1 3 0,2 1 1,0 0-1,1-2 0,1-2 0,0-5 0,2-6 0,0-5-2,0-6-2,1-5-2,2-7-5,0-6-5,0-12-7,6 2-3,-9-16 1,11 4 1</inkml:trace>
  <inkml:trace contextRef="#ctx0" brushRef="#br0" timeOffset="122369.2357">21283 8809 8,'-7'-14'17,"7"14"2,-12 18-4,5 4-3,-2 4-2,3 9 2,-3 2-2,3 9-2,1 2-2,1 1-2,1-2-2,3-5 0,1-4 0,0-7 0,0-5 0,1-10 1,0-4 0,-2-12 1,0 0 1,0 0-1,0 0-1,0 0 0,9-21-1,-6 6 1,1-5-2,1 0-1,-1-1 1,2 1 0,-1 3 0,-1 3 1,1 2 1,-5 12-2,10-9 1,-10 9-1,10 10 0,-3 1-1,0 2 0,3 3 0,-1 0 0,2 3 0,0-4 0,-1 0-2,0-5-1,0-2-7,-10-8-8,13-4-10,-5 2 0,-9-12-2,4 2 2</inkml:trace>
  <inkml:trace contextRef="#ctx0" brushRef="#br0" timeOffset="123467.3455">21029 9056 3,'-22'9'15,"2"-9"2,20 0 2,-11 4-8,11-4-2,19-9 0,1 4 3,2-5 0,7 1-2,6-2-2,0 1-1,0 2-1,-1 1 0,0 2-2,-1 3-2,-3 3 0,-5 4-1,-1 4-1,-3 4 0,-3 2 0,-1 5 0,-3 1 0,-3-1 0,-2 2 0,0-4 0,-2 0 0,-2-4 1,2-2 0,-7-12-1,13 10 1,-13-10 0,16-1 0,-16 1 0,18-11-1,-7 3 0,-1-2 0,1-2-1,0-2 0,-2 2 0,0 0-1,-2 0 1,-1 1 0,-6 11-1,8-11 1,-8 11 0,0 0 0,8 16 0,-4 0 1,2 7-1,2 5 1,4 8 0,5 6 1,1 5-1,-1 2 1,1 1-1,-2 0 0,-2-3 0,-4-4 0,-7-6 1,-6-6 0,-8-7-1,-5-6 2,-6-9-1,-3-6 1,-4-4-1,-2-5 1,1-4-1,2-6 0,4-5 0,5-3 0,5-4 0,8-2 0,5-3 0,7-4-1,6-1 0,6 0 0,3-1 0,4 1 0,4-1 0,0 2-1,0 0 1,-2 0 0,-1 2 0,-2 4 0,-4-1 0,-1 3 0,-8 1 0,-3 0 1,-3 1-2,-4 3 1,-3 0-1,-3 3 1,-2 4 0,0 1-1,0 2 0,7 14 1,-13-14-1,13 14 1,0 0 0,-10-9-1,10 9 0,0 0 1,-4 11-1,4-11 1,-2 23 0,1-3 0,-2 2 1,0 5-1,1 2 1,0 3-1,2 2 1,1 0-1,1-3 0,3-2 1,0-1 0,3-1-1,0-5 1,0-3 0,0-3-1,-2-4 1,-6-12-1,10 14 0,-10-14 0,0 0 1,0 0-2,0 0 0,0 0-4,0 0-14,0 0-8,0 0 0,7-11-2,-7 11 1</inkml:trace>
  <inkml:trace contextRef="#ctx0" brushRef="#br0" timeOffset="125128.5116">22000 8997 9,'0'0'12,"0"0"-1,-8 2-2,8-2 1,0 0-1,1 21 1,-1-7-2,3 7 1,0 5-1,0 8 0,0 2-1,1 5-1,0 0-2,-2-2 0,1-2-1,-1-5-1,-1-6 0,0-6 0,0-3 0,-1-7 0,0-10-1,0 0 1,0 0 0,0 0 0,0 0 0,-5-17-1,1 1 0,-2-3 0,0-6-1,-3-3-1,1-2 1,-2-2-1,1 0 1,1 0 0,3 2 0,0 0 0,3 6 1,4 2-1,4 2 1,6 4-1,5 4 1,3 1 0,5 6-1,0 2 0,0 3 0,0 5 0,-2 3 0,-6 5 0,-4 2-1,-6 3 1,-5 0-1,-5 2 1,-4-2 0,-4-3-2,-1-2-4,-2-4-6,1 0-8,-2-11-6,15 2 0,-15-12 0</inkml:trace>
  <inkml:trace contextRef="#ctx0" brushRef="#br0" timeOffset="125971.5959">22320 9066 11,'12'17'14,"-12"-17"0,15 17-5,-15-17 0,14 11-2,-14-11-1,12-5 1,-12 5 1,10-19 0,-5 5 0,2-1 0,-1-2-2,-1-1-2,-1 3 0,-2 0-1,-2 2-1,-2 1-1,2 12-1,-11-11 0,2 9 0,0 5 0,-2 4 0,-1 3 1,1 3 0,-1 5 0,1 0 0,3 2 0,3 1 0,1 0 0,4-2 1,3-1 0,2-2 0,4-5 1,4 0-1,1-5 0,4-1 0,2-1 0,2-3-1,0-4 0,0-2-1,1-1 0,-2-4 0,0 0-1,-3-1 1,-2-3 0,-3 2-1,-1 3 1,-3 0-1,-9 9 0,12-5 0,-12 5 0,6 12 0,-3 1 1,1 2-1,1-1 1,1 4 1,1-3-1,-1-1 1,1-3 1,-7-11-1,16 10 0,-7-9 0,-1-3 0,2-4-1,0-1 1,1-5-1,3 0 0,-1-5 0,0 3 0,1-2 0,-1 3 0,-2 1 0,0 3 1,-2 4-1,-9 5 0,15 4 0,-15-4 0,12 21 0,-7-6 0,1 3 0,-1-1 1,0 1-1,1-2 0,0-2 0,0-2 1,-6-12-1,14 13-2,-14-13-2,19-3-4,-9-3-4,0-5-5,3-2-5,-3-9-5,5 3 0,-5-11 2</inkml:trace>
  <inkml:trace contextRef="#ctx0" brushRef="#br0" timeOffset="126242.623">23018 8683 11,'-9'-17'20,"9"17"2,-6 10 1,6 8-7,-1 6-3,1 8-4,0 8 0,0 4-1,1 5-2,2 2-2,3 2-1,0-4-1,3-1-1,-2-9 0,4-5-1,-1-7 0,-1-8-4,1-7-9,3-4-12,-13-8-2,17-13 1,-13-7 0</inkml:trace>
  <inkml:trace contextRef="#ctx0" brushRef="#br0" timeOffset="127633.7621">22928 8931 32,'-9'8'21,"-4"-8"3,13 0 3,0 0-16,16 8-1,1-7-1,5-3 0,6 1-1,2-3 0,5 1-3,1-3-3,0 1 0,-1 1-2,-3-1 0,0 2 2,-3 0-1,-3 2-1,-1 1 1,-4 0-1,-1 1 0,-5 2 0,-2-1-1,-4 1 0,-9-3-1,0 0 0,7 12 1,-7-12 1,-12 11-2,2-4 2,-3 1-1,-2 0 1,-3 1 0,0 3-1,0-2 1,0 2-1,4 0 2,2-1-2,2-1 1,10-10 1,-11 15-1,11-15 1,0 0 1,4 12-1,-4-12 0,16 1 1,-6-2 0,3-3 0,0 1-2,2-2 1,1-1 1,-4 0-2,0 2 1,-2-1 0,-10 5 0,12-5-1,-12 5 0,0 0 0,10 12-1,-10-12 1,1 16 0,1-5 0,-1-1 0,-1-10 0,4 19-1,-4-19 1,6 12-3,-6-12-2,10 2-3,0-3-4,-1-5-2,4-1-1,-1-4 0,4 1 1,-2-3 0,3 0 4,-3 0 3,1 2 4,-4 0 3,-2 2 1,-9 9-1,13-11 2,-13 11 1,0 0 3,0 0 2,6 21 4,-4-7-2,2 5 1,0 2 0,2-1-1,-2 2-1,2-3-2,-1-2-3,0-3-2,-2-3 1,-3-11 1,4 11 0,-4-11 0,0 0 1,0 0-1,6-14-1,-6 14 0,6-19-1,-1 7-2,2-2 0,0 0-1,0 2 1,-1 2 0,-6 10-1,13-15 1,-13 15-1,9-6 0,-9 6 0,0 0 0,5 15 0,-5-15 1,0 19-1,0-8 0,1 1 1,0-2-2,-1-10 0,5 17-1,-5-17-1,9 8 0,-9-8 0,16 1-2,-7-4-1,2-1-2,1-2 0,2-1 0,-2 0 0,3-1 0,-3 0 2,3-1 1,-1-2 0,2-1 5,0 0 0,2-1 5,-1-1 1,0-3 0,-2 1 0,-2-1 2,-4 0-1,-6 0 1,-3-1 0,-9 2-3,0 1 1,-8 2-1,3 2 1,-6 4-2,3 6 2,-4 2-3,5 8 2,0 1-1,3 8 0,3 1 0,3 6 0,1 2 1,7 1-2,3 1 1,7 0-1,2-1 0,6-1-1,6-5 2,4-4-1,4-2-4,0-6-12,-2-7-16,6-1 0,-3-12-2,2-1 2</inkml:trace>
  <inkml:trace contextRef="#ctx0" brushRef="#br0" timeOffset="144914.49">3921 10636 1,'0'0'13,"0"0"2,0 0-2,-5-15-3,5 15-1,-12-8 0,3 4-1,-1-1 0,-1 1-1,-1-1-2,-1 3 0,-1 0-2,-1 1 0,-3 1-1,-1 3 0,-2 3 0,-1 2-1,0 4 0,-1 2 0,1 3 0,1 2 0,2 4 1,3 2 0,1 2 1,4 1-1,3 3 0,4 0 0,4 1 1,5 0-2,3-3 1,5-1-1,3-4-1,4-4 1,2-5-2,3-3-3,-1-7-3,0-5-6,4 0-10,-7-13-3,6 5 1,-8-13 0</inkml:trace>
  <inkml:trace contextRef="#ctx0" brushRef="#br0" timeOffset="145276.5262">4094 10676 36,'0'0'20,"1"-12"-1,-1 12 1,0 0-15,4 12-1,-4 1-1,0 4 1,-1 7 1,1 7-1,-1 8 1,0 4-1,0 1 1,0 1-3,0-3 0,0-3-2,0-3 0,1-8-1,1-5-1,1-6-3,1-5-4,-3-12-6,14 10-10,-14-10 1,17-15 0,-9-5 1</inkml:trace>
  <inkml:trace contextRef="#ctx0" brushRef="#br0" timeOffset="145552.5538">4314 10690 28,'0'0'20,"10"0"0,-10 0 3,-3 20-12,0 0-4,0 6-4,0 7 0,-1 5-1,1 4 1,-1 0-1,2-2-1,2 0-1,0-4 0,0-4-1,1-5-4,0-8-6,3 0-5,-4-19-7,6 15 1,-6-15-1,3-10 1</inkml:trace>
  <inkml:trace contextRef="#ctx0" brushRef="#br0" timeOffset="145794.578">4122 10954 56,'0'0'27,"0"0"1,0 0-2,0 0-16,14 0-5,-2-6-3,3 0-1,3-3-1,4 1 0,2-3-3,3 3-3,-2-3-7,0 0-8,5 5-4,-8-5-1,7 10 1</inkml:trace>
  <inkml:trace contextRef="#ctx0" brushRef="#br0" timeOffset="146357.6343">4464 11013 4,'1'22'16,"-1"-22"2,14 2-3,-3-6-2,8 1 1,-2-3-1,4 0-2,-1 0 0,0 1-3,-2 2 0,-3 3-3,0 3-2,-6 6-1,-3 2 0,-5 6-2,-5 1 1,-3 4 0,-4-1 0,-1 2 1,-3-3-1,1-3-1,3-2 1,0-4 0,2-4 0,9-7 0,-9 7 1,9-7-1,0 0 1,0 0-1,17-12 0,-7 5 0,4 4-1,2-2 0,3 3-1,2 4 1,0 4-1,1 5 1,-2 3-1,0 3 1,-2 0 0,-2 2 0,-6 2 1,-5-2 0,-5-1 0,-10 0 1,-5-1 0,-10-2 0,-2 1 1,-6 0-1,-3-2-3,3-1 0,-2-5-3,9 0-1,2-4-7,8-7-7,16 3-9,-10-14-1,22 1 2,1-13 1</inkml:trace>
  <inkml:trace contextRef="#ctx0" brushRef="#br0" timeOffset="147282.7268">5367 10783 11,'0'0'16,"0"0"1,0 0 1,0 0-7,0 0-3,0 0 0,0 0-1,0 0-1,0 0 0,0 0 0,-9-11-1,9 11 0,-9-6-2,9 6 0,-11-8-1,11 8 0,-14-9 0,14 9 0,-18-8-1,9 5 1,-1-1-1,0 3-1,-1 0 1,0 1 0,-2 1-1,0 1 1,1 3-1,-2 1 1,0 1 0,-1 3 0,-1 2 0,2 2 1,0 5-2,2 2 1,0 1 0,3 3 0,2-1 0,4 3 1,1-3 0,5 2 0,1-4 2,6-1 1,2-3-2,4-2 1,3-2 0,3-2-1,2-4-1,3-3 0,-3-2-1,0-3-1,1-2 0,-4-2-3,-1 0-2,-3-5-8,-1-3-15,2 3-2,-5-7-1,5 4 1</inkml:trace>
  <inkml:trace contextRef="#ctx0" brushRef="#br0" timeOffset="148305.8289">5549 10683 17,'0'0'16,"0"0"-2,0 0 0,0 0-2,0 0-3,0 0 0,0 0-3,0 0-2,0 0-1,0 0-1,4 14 0,-2-2 0,0 4 0,0 5 2,0 5-1,1 4 1,0 0 0,0 3 0,1-3-1,-1 1-1,1-4 0,-1-2-1,0-4-1,0-2 1,0-4-1,-1-2 0,-1-1 0,-1-12 0,1 17-1,-1-17-1,2 12-1,-2-12-4,0 0-4,1 11-6,-1-11-9,0 0 2,1-12 1,-1 12 0</inkml:trace>
  <inkml:trace contextRef="#ctx0" brushRef="#br0" timeOffset="148687.8673">5775 10628 9,'0'0'13,"0"0"0,-3 14-4,4-1-2,-3 2 0,2 8-1,-2 4 2,1 8-1,-2 3 2,3 3-2,-1-2-1,2 1-3,0-3 0,0-1-1,2-4-1,2-5 0,-1-4-1,1-4-1,-1-3-3,0-4-5,1 1-9,-5-13-3,0 0 1,0 0-1</inkml:trace>
  <inkml:trace contextRef="#ctx0" brushRef="#br0" timeOffset="149005.8989">5576 10939 11,'0'0'16,"16"-6"2,-16 6 0,22-13-10,-8 9-1,3 2 1,-1 1-1,3 2-1,-4-1-2,0 1-4,0 3-3,-4-5-7,5 4-9,-16-3-1,22-12 0,-16-2-1</inkml:trace>
  <inkml:trace contextRef="#ctx0" brushRef="#br0" timeOffset="149636.9622">5186 10312 13,'0'0'13,"0"0"2,0 0-6,0 0-3,0 0-1,0 0 2,5 14-1,-5-4 1,0 4 0,0 6 0,0 0-2,0 6 1,0-1-2,0 2-2,1-1-1,-1-3 0,1-3 0,0-2-2,0-6-4,-1-12-3,3 19-10,-3-19-2,0 0-1,0-19 1</inkml:trace>
  <inkml:trace contextRef="#ctx0" brushRef="#br0" timeOffset="150470.0455">4989 9988 11,'0'0'13,"0"0"0,0 0-5,0 0 0,0 0-1,0 12 0,2 6 0,-1 1-1,1 9 1,-1 4 0,1 2-2,0 1-1,0-4-2,-1-3 1,0-4 0,-1-6 0,1-6 1,-1-12 0,-1 12 2,1-12 0,0 0-1,0 0-2,-4-18 1,3 4-1,-1 0 0,0-4-2,0-3 0,-1-3-1,1 0 0,0-1 0,0 1 0,1 0 0,1 0 0,0 2 0,0 3 0,2 0 0,0 5 0,0 1 1,0 3 0,-2 10 0,8-15 0,-8 15-1,14-11 1,-1 9 0,3 0 0,3 0 0,5 2 0,3 2-1,0-1 1,0 0-1,0 1 1,-2-1-1,-4 1 0,-2-4-1,-6 4-2,-2-5-4,-11 3-3,14-1-7,-14 1-8,0 0-3,1-12 2,-1 12 1</inkml:trace>
  <inkml:trace contextRef="#ctx0" brushRef="#br0" timeOffset="150825.0809">5031 10079 15,'0'0'11,"0"0"0,0 0 2,4 13 0,-4-13-1,11 6 1,-11-6-1,19 6-2,-5-4-2,2 2-1,2-2-2,-1 0-2,3 1 0,-2-1-3,0 0-3,-3 0-11,5 6-8,-9-12-2,7 8 1,-7-14 0</inkml:trace>
  <inkml:trace contextRef="#ctx0" brushRef="#br0" timeOffset="152615.26">6579 10835 13,'0'0'12,"-6"-15"-1,6 15 1,-13-14-2,13 14 1,-17-13-2,6 9 0,-3 1-3,1 1-1,-5 2-1,1 4-1,-3 1 1,1 2-1,-2 3 2,1 4 0,-1 3-1,2 1 0,2 2-1,3 2 0,2 2-1,4-1 1,5 4-1,1-3 1,5 2 1,4-2-1,6 1 0,1-2-1,4-2 1,3-3-1,4-4-1,-1-4-1,1-1-3,1-6-3,-2-3-7,-2-7-12,6 4-3,-11-11-1,7 4 1</inkml:trace>
  <inkml:trace contextRef="#ctx0" brushRef="#br0" timeOffset="152953.2938">6798 10796 14,'9'-8'17,"-9"8"2,0 0 1,0 0-7,10 15-2,-8 3-1,0 6-1,0 5-2,-2 8 1,1 3-1,-1 2-2,0 2-3,-2-1 0,1-5-2,0-1-1,0-7-2,1-6-4,0-5-2,0-8-8,0-11-10,0 0 2,16-6 0,-11-18 1</inkml:trace>
  <inkml:trace contextRef="#ctx0" brushRef="#br0" timeOffset="153223.3206">6951 10776 21,'0'0'19,"0"0"0,0 0 2,-3 23-10,4-5-3,0 6-1,0 5 1,0 5 0,0 3-1,0 4-1,0-2-2,-2-2-2,2-5 0,2 1-3,-1-7-3,1-4-6,0-2-9,-3-20-7,2 18 1,-2-18 0</inkml:trace>
  <inkml:trace contextRef="#ctx0" brushRef="#br0" timeOffset="153486.3471">6811 11091 50,'-11'2'27,"11"-2"0,0 0-1,0 0-18,7-12-3,3 5-1,3-1-1,1-3-2,4 1-1,1-2-2,1 2-3,2 0-5,1 4-9,-4-5-7,7 10-1,-8-6 1,6 9 0</inkml:trace>
  <inkml:trace contextRef="#ctx0" brushRef="#br0" timeOffset="154012.3995">7069 11158 5,'0'0'16,"-6"18"3,6-18-5,0 0-1,13 4 2,-2-1 0,0-3-2,3 1-2,-1-1-1,0 2-4,-2 2-1,-3 3-2,-8-7-2,10 22-1,-11-7-1,-4 2 1,-3 4 0,-4 0 1,-3 2-1,-3-2 0,-1-3 1,-1 0-1,-2-3 1,2-5-1,1 0 1,1-4 0,3-3 0,3-2 0,2-2 0,10 1 1,-11-9-1,11 9 0,0-15 0,0 15 0,11-19-1,-11 19 0,17-18 0,-7 11 1,1 4-1,1-1 0,1 4 1,1 3 0,2 1 0,1 2 1,1 1-1,3 1 0,0 2 0,3-1 2,-1-1-2,-1-1 0,-1-1-2,0-1-7,-1-3-10,-7-7-10,9 5-1,-8-11 0,7 3 0</inkml:trace>
  <inkml:trace contextRef="#ctx0" brushRef="#br0" timeOffset="154824.4809">7794 10944 18,'0'0'18,"1"-11"0,-1 11-1,-12-15-9,2 6 0,-1 4-2,-2-2 1,-2 4 0,-1-1 0,-4 4 1,2 4 0,-3 0-1,3 5-1,-3 0 0,1 7 0,1 0-2,1 5 0,0 2-1,5 3-1,3 1 1,2 1-2,6-1 1,6 0 0,2-4 0,8-1-1,2-6 1,6-3-1,2-3-2,3-9-2,4-1-5,1-5-9,-2-10-13,7 3 0,-5-10-1,5 5 1</inkml:trace>
  <inkml:trace contextRef="#ctx0" brushRef="#br0" timeOffset="155140.5125">8087 10849 33,'-13'0'22,"13"0"2,0 0 2,-4 13-13,5-1-3,-1 2 0,1 7 0,-1 3-2,2 7 1,-1 3-2,1 5-3,-2-3-1,1 0-1,-1-1-1,0-3-1,-1-6-1,0-6-1,1-3-3,0-17-3,1 12-6,-1-12-8,5-14-8,7 4 0,-3-15 1,8 4 2</inkml:trace>
  <inkml:trace contextRef="#ctx0" brushRef="#br0" timeOffset="155388.5373">8317 10789 28,'2'-19'21,"-2"19"1,0 0-1,0 0-5,3 12-2,-5 8-6,-1 7-1,1 4-1,0 8 0,1 2 0,0 4-2,1 0-1,2 0-1,-1-4-1,2-4 0,-2-2-2,0-5-3,0-7-11,4 0-13,-9-12 0,7-1-1,-3-10 1</inkml:trace>
  <inkml:trace contextRef="#ctx0" brushRef="#br0" timeOffset="155689.5674">8154 11090 62,'-17'5'32,"17"-5"-1,0 0 1,0 0-14,0 0-8,0 0-3,0 0-1,0 0-2,0 0 0,13-8-2,-2 2 0,4-2 0,3-4-3,8-1 0,1-1-2,4 0 0,0-3-3,4 4-3,-4-3-5,3 4-8,-5 3-4,-5-2-6,2 10 0,-9-4 2</inkml:trace>
  <inkml:trace contextRef="#ctx0" brushRef="#br0" timeOffset="156291.6276">8464 11027 17,'-9'11'19,"-4"-9"0,13-2-2,0 0-1,0 0-2,0 0 0,15-2-2,-1-2-1,2-3-3,5 4-2,0-1-2,2 3 0,-2 2-1,0 4-1,-4 4 0,-3 5 1,-2 3-3,-3 2 0,-6 5 0,-5 0 1,-2 2-1,-3 0 1,-4-4 0,0-1 0,-2-4 0,-1-1 0,3-7 0,2 0 0,-1-4 0,10-5 0,-9 5 0,9-5 0,0 0 0,0 0 0,12-10-1,-12 10 0,19-6 0,-8 4 0,3 2-1,0 1 1,1 4-1,0 3 0,-2 3 1,2 1-1,-3 5 1,-2 1-1,-1 2 1,-4 1 1,-3 0-1,-4 1 1,-6-2 2,-6-2-1,-5-4 3,-3 0-2,-5-5 2,0 1-2,-4-6 0,1 0 0,0-2-1,4 0 0,5 0-2,2-2 0,7 1-1,0-4-3,12 3-11,0 0-19,-2-15 0,13 5 2,-2-11-3</inkml:trace>
  <inkml:trace contextRef="#ctx0" brushRef="#br0" timeOffset="162579.2563">10679 10941 23,'0'0'20,"0"0"0,0 0 0,0 0-3,-3-11-4,3 11-1,0 0-3,15-15-2,-4 8 0,6-1-2,4-1 0,6 1-2,4 3 1,4 1-1,2 6 1,2 6-1,-3 3-1,0 9-1,-7 6 0,-6 5 1,-7 3-2,-6 7 2,-10-1-1,-8 1 0,-8-2 0,-8-1 1,-6-6-1,-3-1 0,-4-8-1,1-4 1,1-8-1,4-5 0,4-6 0,3-4 0,7-7-1,5-4 1,7-3-1,3-3 0,7 3 1,5-1-1,8 3 1,4 4 0,5 5 0,4 4 0,3 6 1,0 5-1,1 4 0,-1 1 0,-2 4-1,-5-2-2,0 3-2,-5-4-6,3 0-4,-2-4-8,-3-8-7,5 2-2,-3-12 3,7 3 1</inkml:trace>
  <inkml:trace contextRef="#ctx0" brushRef="#br0" timeOffset="162933.2917">11395 11086 55,'-22'3'26,"14"9"2,8-12 0,0 0-15,12 7-8,8-4-1,9 6 0,4-5 1,8 7 1,1-5-2,3 3-1,0-6-2,-3 0-4,-3-1-2,-7-7-5,-1 0-3,-5-7-4,-2-2-4,3-3-3,-8-5-5,6 6 2,-6-9 3</inkml:trace>
  <inkml:trace contextRef="#ctx0" brushRef="#br0" timeOffset="163301.3283">12234 10867 26,'-16'-24'22,"8"17"1,-10-8 1,4 7-12,0 4-4,-2 9 0,2 8-1,-3 6 1,4 13-1,1 8-1,4 7 0,0 11 0,6 3-1,1 3 0,4-1-2,0 0-1,4-4-1,0-8 0,1-3-1,0-9 1,-1-8-1,1-5-1,-2-7-2,0-6 0,-6-13-4,0 0-6,9 7-6,-9-7-7,4-17-5,-6-3 2,4 5 1</inkml:trace>
  <inkml:trace contextRef="#ctx0" brushRef="#br0" timeOffset="163556.3538">11973 11276 14,'-18'-7'22,"9"12"2,-2-11 2,11 6-7,0 0-4,20-4-2,-1 4 0,7-4-2,7 2-2,2-2-2,3 1-2,1-1-3,-3-1-3,-2 2-2,-5-6-6,-5 5-3,-4-3-8,-6-7-10,3 8-1,-9-10 2,7 6 1</inkml:trace>
  <inkml:trace contextRef="#ctx0" brushRef="#br0" timeOffset="163849.3831">12401 10951 21,'-8'2'20,"8"-2"3,-5 11 3,7 2-12,1 7-2,0 6 0,2 4 1,2 6-1,3 6-2,-1-1-1,0 2-3,1-4-3,0-3-1,-2-6-1,-1-4-3,-1-5-2,-2-6-2,2-3-6,-6-12-4,11 4-7,-3-4-5,-3-11-2,8 3 1,-5-13 4</inkml:trace>
  <inkml:trace contextRef="#ctx0" brushRef="#br0" timeOffset="165144.5128">12607 11169 15,'0'0'18,"0"0"1,-1 17-4,1 2-2,-1-1 1,1 7-1,1-1-1,1 2-1,1-1-2,2-4-2,2-2 0,0-5-2,2-2 0,-9-12 0,16 11 0,-16-11-1,16-5 0,-16 5-1,16-15-1,-10 3 0,2-2-1,-2-1 0,0 0-1,0-2 1,-3 3 0,2 2 0,-5 12 0,3-18-1,-3 18 0,0 0 1,0 0-1,0 0 0,5 14 0,-2-3 0,0 0 0,0 2 0,2-1-1,0-2-2,-5-10-2,17 12-5,-8-13-6,2-3-3,3-3-3,0-4 0,1-2-1,0-7 3,2 2 2,-5-5 5,3 3 6,-5 2 7,-3 0 4,0 6 1,-7 12 2,6-10 2,-6 10 1,-2 13 0,-1-2 1,2 10-2,0 0 1,3 4 1,0-1 1,4-1-2,3 0 1,1-6-2,3 0 0,-3-8-2,3-1 0,-4-4-1,1-2-2,-10-2-1,8-7-1,-8 7 0,-2-15 0,-1 4-1,0 0-1,-1-2 0,0-1-1,1 1 0,2-1 0,2 4 0,1-1 0,-2 11 0,12-13-1,-4 12 1,1 2 0,1 4 0,0 2 1,2 1 0,-2 3-1,0-2 1,-2 1 0,-8-10 1,13 16-1,-13-16 0,0 0 1,0 0 0,7 10 0,-7-10 0,0 0 1,0 0-1,-2-12 1,2 12-1,2-16-1,1 3 1,1-2-2,2 0 1,0-3-1,4 2 0,-1-1 0,2 1 0,0 2 0,2 3 1,-1 0 0,-1 3 0,2 2-1,-4 0 1,1 3 0,-1 1 0,-9 2 0,15-2-1,-15 2 1,11 4-1,-11-4 0,9 8 0,-9-8 0,6 18 0,-4-4 1,-1 3-1,1 4 2,0 2-1,1 2 1,0-1 0,4 1 0,1-4 1,3-2-1,0-5 1,4-4 0,-1-4-1,1-3 1,-1-5 0,0-1 0,-2-6-1,-1 0 1,-3-4-1,-3-1 0,-2-1-1,-4-2 0,-4 0 0,-3 1-1,-5 3 0,-3 1 0,-3 5 0,-1 3 0,-1 4 0,2 1-3,4 5-2,0-3-9,15-3-5,-10 10-8,10-10-3,11-6 0,0-8 0</inkml:trace>
  <inkml:trace contextRef="#ctx0" brushRef="#br0" timeOffset="167572.7556">13676 10836 21,'0'0'21,"-9"2"2,2 15 3,-6 2-11,3 8-5,1 7 1,-1 3 2,4 8 1,2-1-4,5 5 1,0-4-4,6-2-1,-1-6-1,1-4-1,0-8-1,-1-5-2,-3-7 1,-3-13 0,4 14-1,-4-14 1,0 0 0,0 0-1,0 0 1,6-16-2,-2 3 1,2-3-1,2-2-1,0-2 0,5 3 0,2-1 0,2 7-1,2 2 1,1 11-1,2 3 1,0 8 0,-2 4 0,-2 4 0,-5 2 1,-3 1 0,-6 1 1,-8-3 0,-6-1 0,-6-5 0,-6 0 0,-4-6-1,-2-2 0,0-4 0,1-4-1,4-4 0,3-4-1,5-4-1,5-5-1,7-3-2,2-8-2,8 4-2,1-7-2,9 4 2,-1-2 0,7 5 0,-2 2 3,5 3 1,0 6 3,-1 4 2,-1 2 2,-1 7 0,-2 3 1,-1 9 2,0 5 1,-5 6 0,1 3 0,-3 2 0,-1 3 0,-1-3-1,-1 0 1,-3-7-1,1-1 0,-2-9 1,1 0 0,-7-11 0,14 4 0,-14-4-1,17-12-1,-8 0-1,0-1 0,0-2-1,1-3 0,-3 2-1,2 2 0,-5 1-1,0 3 0,-4 10-1,0 0 1,0 0-1,9 8 1,-7 4 0,1 3 0,1 1 0,1 2 1,2-2 1,2-1 0,2-3 0,3-4 0,1-3 0,3-4 0,2-5 0,2-3 0,1-4-1,1-5 0,0-3-1,1-7 0,-2-6 1,-2-3-1,-3-4 0,-3-3 0,-5-4 1,-3-2 0,-5-1 0,-5 3 0,-5 4 0,-1 5 2,-4 7-2,-2 6 2,1 7-2,1 10 1,-1 10-1,2 9 1,4 11 0,2 7-1,3 10 0,4 5 0,4 9 0,2 2 1,4 0-1,2-4 1,2-3-1,-1-5 0,2-7-1,-1-8-1,-2-6-3,-2-10-4,1-3-4,-12-10-5,13-2-2,-13 2-4,3-22-1,-5 8 1,-8-10 2,1 2 5,-10-6 7,0 1 6,-3 2 8,-2-2 4,4 9 5,-5-2 3,12 9 3,-3 1 0,16 10-3,-10-11-1,10 11-4,15-4-2,1 1-2,7 1 0,3-3-1,7 2-1,4-2 0,5 2 0,-3-3 1,3 3-1,-6-2-2,0 2 0,-8 1-2,-4 1 0,-7 0-2,-6 2 1,-11-1 1,0 0-1,1 13 0,-12-5 0,-3 2 1,-3 4-1,-4 4 1,0 3 0,-1 1 0,3 0-1,3 2 1,4-3-1,3-2 1,5-1 0,7-5 0,5-3 0,4-4 0,3-2 0,4-6 0,2 0 0,0-5 0,2 0 0,-3-2 0,-2-1-1,-3 1 0,-3 2 0,-2 1 0,-10 6 0,10-2 0,-10 2 0,4 13 0,-4-13 0,0 21 0,1-10 1,-1 1-1,1-1-1,-1-11-1,3 12-1,-3-12-3,0 0-3,17-5-2,-10-8-4,6-1-1,2-7-3,1-3 1,3-4 1,-2-2 1,3 0 5,-5 1 5,1 3 4,-5 4 4,-2 5 5,-9 17 2,0 0 2,0 0 3,5 30 0,-8-1-1,0 7-1,0 1 1,4 4 0,-1-6-4,4-1 0,-1-8-3,4-5-1,-3-9 0,-4-12-1,12 7-1,-12-7-1,13-12 0,-4-1 0,-1-4 0,1 0-1,2-3 0,0-1-1,-2 2 0,0 3 0,-2 2 0,-1 4-1,-6 10 1,9-6 1,-9 6-1,6 14 0,-3-3 0,0 2 0,2 1 0,-1 0 0,2 0-1,0-3 1,-6-11 0,12 16-1,-2-11 1,1-2-1,0-2 1,2-1-1,2 0 1,0-2-1,1 1 1,2-1-1,0 0 1,-1 1-1,3-1 1,-1-2 1,3-1-1,-2-2 0,1-6 1,-1-2 0,-2-8-1,-1-2 1,-4-4 0,-5-5-1,-4-1 1,-4 0 0,-4 1 0,-3 6 0,-5 4 0,-2 8 0,-2 7 0,0 10-1,0 9 1,2 9 0,2 8-1,5 6 1,5 5-1,5 3 1,8 0 0,7-1 0,7-4-1,7-5 0,9-5-3,3-10-6,11-6-24,6-1-2,1-14 1,8-4-2</inkml:trace>
  <inkml:trace contextRef="#ctx0" brushRef="#br0" timeOffset="176800.6783">7460 15657 6,'-24'-28'13,"7"13"-7,-5-2 1,-2 3 0,-5 1 0,0 4 2,-5 1-2,1 3 1,-2 4-3,0 4 0,0 4 1,1 6-3,1 4 0,-1 3-1,2 3-1,2 5 1,5 3 1,4 3 0,4 2 1,6 1 0,9 0 1,9 1-1,10 0 0,6-4 0,8-2-1,8-5 1,7-1-1,4-9 0,4 0-1,-2-9 0,-2 0-1,-3-4-2,-5-6-7,-6-2-16,-3 3-3,-13-9-3,1 2 1</inkml:trace>
  <inkml:trace contextRef="#ctx0" brushRef="#br0" timeOffset="177311.7293">7817 15862 29,'0'0'22,"0"0"0,23-5 1,-5 1-10,3-2-6,6 1-1,4-2 0,5 5 2,0-3-1,3 5 1,-3-2-1,0 3-1,-4-1-3,-2 2 1,-8 0-3,-3 0-1,-5 0-2,-5-1-4,0 3-5,-9-4-9,0 0-10,18 1-1,-9-8 1,9 4 1</inkml:trace>
  <inkml:trace contextRef="#ctx0" brushRef="#br0" timeOffset="177808.7791">9001 15740 27,'0'0'19,"-5"-12"0,-6 1 1,-1 4-18,-1 2-2,-4 2 0,-3 3 0,-2 3 2,-1 1 0,-1 6 1,0 0 0,1 4 1,2 1 0,0 3 0,3 0 0,1 2-1,5 4 1,0-3 0,5 2 0,1-2-1,4 2 2,2-3-1,4 1 0,2-1 0,5 2-2,1-4 2,5 0-2,2-2 2,6-1-2,0-4 1,2 2-2,2-7 1,2 1 1,-4-2-1,1-3-2,-5 0 0,-2-2-3,-2 2-5,-7-7-8,-2-2-16,0 2 0,-4-9 0,3 1 2</inkml:trace>
  <inkml:trace contextRef="#ctx0" brushRef="#br0" timeOffset="178198.8181">9361 15915 46,'0'0'27,"0"0"0,0 0 0,0 0-18,13 7-3,-13-7-1,18 1 0,-4-1-1,8 1 1,2-1-1,6 0 1,2-1-2,2 0 0,1-2-2,1 0 0,-4-2 0,-3 1-1,-5-1 0,-4 0-1,-3 3-2,-4-3-2,-4 4-7,-9 1-6,10-6-12,-1 7-2,-9-1 1,19-3 1</inkml:trace>
  <inkml:trace contextRef="#ctx0" brushRef="#br0" timeOffset="178695.8678">10594 15776 19,'0'0'17,"0"0"0,-5 10-1,-7-9-14,-4 1-2,-3 0 1,-4 0 2,-1 4 2,-3 0 3,1 1-1,0 0 0,2 3 0,-1 0-2,1 3 1,3-2-1,1 3 0,1-1 0,4 5 0,1-3 1,4 4 0,1 0-1,7 5-1,0-3 0,8 3-2,1-2 3,5 3-3,2-4 1,5 1-1,1-7 1,4 0 0,0-4-1,2-2 0,1-4-1,-1-2 0,0-1-2,-3-6-2,1 2-3,-6-8-10,0 1-16,0 0-2,-4-5-1,1 0 2</inkml:trace>
  <inkml:trace contextRef="#ctx0" brushRef="#br0" timeOffset="180341.0323">10937 15985 8,'0'0'13,"0"0"-5,0 0-1,0 0 2,0 0 0,-9-7 2,9 7 1,0 0 2,0 0 0,0 0-1,0 0-1,17 1-2,3 0-1,3-2-2,7 1-2,4-1-1,5 0 1,1-1-4,0 1 1,-5-1-2,-2 2 1,-5-1-1,-4 0-1,-6 2-2,-7-4-5,-1 6-6,-10-3-9,0 0-7,0 0-2,0 0 2</inkml:trace>
  <inkml:trace contextRef="#ctx0" brushRef="#br0" timeOffset="180815.0797">12121 15845 24,'0'0'15,"0"0"1,-14 7-1,-3-5-16,-2 1-2,-6 3 0,-3 2 4,-3 3 2,-2 0 3,1 3 1,0 1 1,2 1-2,2 5 0,2 2-2,5 0-1,4 1 1,5-1 0,8 2 1,5-2 1,7 2 0,6-8 2,10 2 0,3-5 0,9 2-1,2-5 0,6-1-3,2-4-1,-1-1-1,-4-4-1,-2-1-2,-1-1-3,-8-5-6,-2 1-13,-4 1-9,-10-8-1,1 1 2</inkml:trace>
  <inkml:trace contextRef="#ctx0" brushRef="#br0" timeOffset="181327.1309">12597 15958 21,'-5'13'23,"5"-13"1,0 0 1,12-5-9,-12 5-6,18-3 0,-6-1-2,6 5 0,4-3-1,6 4 0,2-2-1,5 3 0,1-1-3,4 0 0,0-1-2,0 2 0,-5-2-2,-5-1-1,-2 1-6,-7-3-8,-6-2-15,0 1 0,-9-8 0,-6 11-1</inkml:trace>
  <inkml:trace contextRef="#ctx0" brushRef="#br0" timeOffset="181966.1948">13782 15841 31,'9'-9'19,"-9"9"1,0 0 1,0 0-4,7-12-3,-7 12-3,0 0-3,-11-3-3,11 3-3,-17 0-1,6 2 0,-2 3 0,-3 3 0,0 2 0,-3 3 1,0 3 0,-2 2 0,2 4 0,-1 4-1,2 2 0,1 0 0,5 1 0,1-1 1,5 2-1,4-3 2,6 1-2,4-6 2,7 2-1,6-5 1,6-1-1,5-4 0,6-1 0,2-4-1,1 0 0,-1-6-1,-3-1-1,-3-2-2,-7-3-3,-3 1-11,-6-4-15,-8-6-1,-2-1-1,-5-7 1</inkml:trace>
  <inkml:trace contextRef="#ctx0" brushRef="#br0" timeOffset="182380.2362">14172 16030 6,'-24'1'18,"10"10"0,-6-12 1,12 3-8,-1-1-4,9-1 2,0 0 0,0 0 2,12 17-1,7-16 2,12 6-1,6-6-2,11 5-2,3-6-1,7 2-2,0-3 0,-1 0-2,-4 0 0,-6-2 0,-8 2-2,-9-2-2,-6 3-5,-8-6-4,-6 1-17,0 4-2,-10 1-2,10-14 1</inkml:trace>
  <inkml:trace contextRef="#ctx0" brushRef="#br0" timeOffset="182854.2836">15362 15887 20,'0'0'19,"0"0"-1,0 0 0,-14-3-12,0 1-6,-1-2-1,-6 3 0,1 0 2,-4 2 2,1 4 2,0 0 0,0 3 0,0 2 1,3 4 1,-1 2-1,3 2 1,0 4-1,5 5-1,3-1 1,5 2-2,1-1 2,8 1-2,3-5 2,8 3-3,6-8 3,8 0-2,3-5 0,7-3-1,1-3-2,3-4-1,-1-2-2,-4-6-3,1 3-10,-8-4-15,-5-7-3,-4 1-1,-7-7 1</inkml:trace>
  <inkml:trace contextRef="#ctx0" brushRef="#br0" timeOffset="183613.3593">15702 16007 1,'0'0'16,"-9"5"2,9-5 1,0 0-6,0 0-4,0 0 2,0 0 0,17 5 1,-6-5 1,10 3-1,3-3-2,11 2-2,3-2-1,10 1-1,0-1-1,4 1-2,-2-3-1,-2 2 1,-4-1-1,-5 1-1,-9-2 0,-6 2-1,-6-2-2,-7 1-1,-2 2-7,-9-1-10,0 0-10,0 0-2,-3-15-1,3 15 2</inkml:trace>
  <inkml:trace contextRef="#ctx0" brushRef="#br0" timeOffset="184139.4121">16934 15914 12,'7'12'21,"-7"-12"0,0 0-1,0 0-11,0 0-4,0 0-1,-10-8-1,10 8 0,-9-4 0,9 4-1,-13-5 2,13 5-1,-18-2 1,8 3 1,-3-1 0,-1 3 1,-3 2-1,0 4 0,-5 3 0,1 4-1,-3 6 0,3 5-2,-1 1 0,5 5-1,1 0 1,6 0-2,4 0 3,7 2-2,5-4 1,6-1 2,7-2-1,6 0 0,4-5-1,6-2 0,4-4-1,2-7-2,3-3 0,0-7-3,-1 0-3,-5-9-7,0-4-17,-1 1-1,-7-6-1,3 1 1</inkml:trace>
  <inkml:trace contextRef="#ctx0" brushRef="#br0" timeOffset="184584.4564">17361 16057 6,'0'0'15,"0"0"-6,0 0-4,0 0 2,-3 12 2,3-12 3,0 0 2,0 0 2,15 11 0,-4-5-2,2-5-1,7 5-2,1-6-2,5 6-3,3-7-2,1 3 0,0-3-3,-2 1 0,-2 0-1,-2 0-2,-4 1-3,-5-3-3,0 3-11,-2 1-12,-4-5-2,1-1 2,-2-6 0</inkml:trace>
  <inkml:trace contextRef="#ctx0" brushRef="#br0" timeOffset="185102.5084">18302 15979 44,'0'0'29,"13"9"0,-13-9-1,0 0-12,0 0-12,0 0-4,-13-7 0,4 6 1,-1 0 0,-3 1 0,-2 1 1,-2 3 0,-2 1 1,0 4-1,-1 2-1,2 4 0,0 4-2,1 1 2,3 2-2,2 1 2,1 2-2,3-2 2,3 3-1,1-3 1,5 0 1,2-2-1,4 0 2,2-3-1,3 1 0,5-4 0,4 1 0,3-3-1,3-2 1,1-2-1,2-1 0,2-2 0,3 0 0,-1-4 1,0-1-1,-2-1 0,1 0 0,-3-1 0,-2-1-1,-5 1-1,-5-4-5,0 4-20,-6-3-8,-8-8 0,-3-4-1</inkml:trace>
  <inkml:trace contextRef="#ctx0" brushRef="#br0" timeOffset="190310.0289">7230 15947 37,'0'0'21,"0"0"-1,0 0-5,0 0-12,0 0-6,0 0-5,0 0-6,0 0-7,0 0 1,10 10 0</inkml:trace>
  <inkml:trace contextRef="#ctx0" brushRef="#br0" timeOffset="190680.0661">8822 15971 22,'0'14'22,"0"-14"0,0 0-3,0 0-13,0 0-10,0 0-5,0 0-1,0 0-2,11-1-2,0 4-7,-11-3 3</inkml:trace>
  <inkml:trace contextRef="#ctx0" brushRef="#br0" timeOffset="191087.1068">10278 16100 52,'0'0'24,"14"10"-6,-14-10-11,0 0-31,10-3-3,-10 3-1</inkml:trace>
  <inkml:trace contextRef="#ctx0" brushRef="#br0" timeOffset="191837.1818">7328 16537 25,'0'10'25,"0"-10"1,0 0 2,0 0-14,0 0-6,0 0-3,0 0 0,5 12-1,-5-12-1,-2 23-1,1-2-1,-1 5 0,1 1-3,1 2-2,1 4-6,2-4-9,1-2-11,12 1 0,0-15 1</inkml:trace>
  <inkml:trace contextRef="#ctx0" brushRef="#br0" timeOffset="192423.2404">8958 16468 21,'0'0'23,"0"0"0,0 0 2,0 0-12,0 0-8,0 0-1,0 0 1,0 0 1,0 0 0,0 0 0,18 6-1,-4-10-1,5 3 0,4-2-3,5 0 0,1 2-1,2 0 0,-2 2-1,-2 1 1,-4 3 0,-2 2 0,-8 2 0,-5 5 0,-6 3 0,-6 2 0,-7 2 0,-7 1 1,-4 6-2,-4-1 2,-2-2-2,1-1 0,1-5 0,5-1-1,4-5 2,7-2-3,10-11 4,0 0-3,8 12 3,11-12-2,9 1-1,4-2-5,8 3-10,6 2-10,1-5-4,4 4 2,-4-4-1</inkml:trace>
  <inkml:trace contextRef="#ctx0" brushRef="#br0" timeOffset="193032.3013">10310 16622 34,'14'-1'26,"9"4"0,-3-8 0,8 0-17,-1 1-7,3 1 0,-2 1 2,-3-1 0,-4 4-1,-5-1 1,-3 4 1,-13-4-1,12 12 0,-12-12-1,-7 19-2,-3-3 0,-2 1 0,-2-1 0,0 1-1,1-2 0,2-1-2,3-1 2,3-2-2,5-11 1,7 14-1,3-7 2,3 0-2,2 2 1,4-1 1,1 1 1,0 2-1,-1-1 0,-2 1 1,-2 0-1,-4 3 1,-6-1 1,-5 2-1,-8 1-1,-6-5-2,-2 6-4,-6-7-12,-1-3-13,6 2 0,0-11-1,17 2 1</inkml:trace>
  <inkml:trace contextRef="#ctx0" brushRef="#br0" timeOffset="193490.3471">11648 16778 37,'0'0'26,"0"18"3,0-18-2,11 12-12,0-1-9,1 1-2,3 3 2,0-2-1,4 3 1,-3-3-1,4 4 2,-1-6-3,1 2-1,2-6 0,4-1-3,-1-3-1,1-5-3,3 1-2,-2-11-8,2 4-8,-1-2-11,-6-8-1,1 3 3,-7-8 0</inkml:trace>
  <inkml:trace contextRef="#ctx0" brushRef="#br0" timeOffset="193707.3688">11992 16769 82,'-14'35'33,"5"5"-2,-2-2-5,2 0-25,3-2-4,3 7-6,0-9-4,7 1-7,3-6-8,4-8-5,8-3 3,4-15 0</inkml:trace>
  <inkml:trace contextRef="#ctx0" brushRef="#br0" timeOffset="194176.4157">13676 16705 90,'20'9'33,"3"-8"-1,9-2-8,1 0-24,4 0-5,-1-4-3,2 6-4,-5-4-10,-3-5-9,0 5-2,-7-9 3,1 7 0</inkml:trace>
  <inkml:trace contextRef="#ctx0" brushRef="#br0" timeOffset="194460.4441">13832 16782 63,'-18'35'28,"11"2"0,3-17-1,10 0-24,8-4-4,5 2 1,2-4 0,2-1 0,-2-2 2,-3 1 0,-2 1 1,-7-1-1,-5 4 1,-10-1-1,-7 1-2,-6 2-3,-8-4-5,-3 2-13,-1 2-10,-5-9 0,8-1 0</inkml:trace>
  <inkml:trace contextRef="#ctx0" brushRef="#br0" timeOffset="194970.4951">15162 16692 26,'-22'18'23,"1"11"1,-8-4 3,1 6-15,4 9-6,-1-2 1,7 8 0,1-8 2,12 4-1,6-10-1,14-2-2,8-10-1,10-5-2,4-9 2,6-5-3,1-6 0,0-6 0,-5-3 0,-5-2-1,-8-1 1,-10-2-1,-8 1 0,-9 2 0,-10 4 0,-5 3 0,-7 7-1,-7 1-2,0 11-4,-2-3-6,5 7-16,5 5-3,3-5-2,11 1 2</inkml:trace>
  <inkml:trace contextRef="#ctx0" brushRef="#br0" timeOffset="195482.5463">16645 16858 49,'-8'16'32,"8"-16"0,1 19-1,11-14-11,11-5-17,7 1-3,4-2 1,6 2 1,3-4 0,0 3 0,-1 0 0,-3 3 0,-10 1 1,-2 5-1,-8 3 0,-5 7 0,-9 3-2,-6 5 1,-4 3-1,-4 3 0,-2 1 0,-2-1 0,3-2-2,-2-4-3,8 1-3,0-9-10,10-2-10,7-3-5,5-9-2,10-3 2</inkml:trace>
  <inkml:trace contextRef="#ctx0" brushRef="#br0" timeOffset="196062.6043">18668 16870 17,'-29'-10'22,"9"10"1,-8-8-2,-1 3-11,-3 5-5,-3 2 0,1 3 0,0 1 1,4 5 1,3-1-1,6 5 0,2 2 0,10 3-2,7 2-1,8 3-1,8 1-1,6 2 0,5 1-1,3 0 0,1-1 0,-1-1 0,-3-3 0,-5-3 1,-7-1-1,-7-3 1,-10-3 0,-8-2 0,-9-3 0,-4-2 0,-3-2 1,1-3 1,-1-4 0,4-3 0,5-5 2,10-3-2,9-7 0,10-6-2,7-3-1,6-11-5,7 3-16,2-6-11,-2-4-2,1 3 0,-5-4 0</inkml:trace>
  <inkml:trace contextRef="#ctx0" brushRef="#br0" timeOffset="199782.9763">10437 14948 12,'0'0'10,"-10"-22"2,10 22-1,-10-16 0,10 16-1,-6-11-1,6 11-2,0 0 0,0 0-3,0 0-2,0 0 0,-6 19-1,7 1 0,1 3 0,1 5 0,1 4 1,0 5-1,0-1 0,1-1 0,0-2 1,-2-3-2,1-4 1,-2-3-3,-1-2-4,-2-8-9,5 5-8,-4-18 0,-2 12 1</inkml:trace>
  <inkml:trace contextRef="#ctx0" brushRef="#br0" timeOffset="200393.0373">10385 14402 10,'-12'-9'11,"12"9"-9,-18 1 0,6 2 2,-4 5 1,0 5 3,-3 1 3,1 6 1,0 1 0,3 4 0,0 1-3,5 0-1,3 1-1,2-1-2,4-2 0,3-2-1,2-1-1,5-1-1,3-3-1,3-3 1,5-4-1,5-4-2,3-5-4,5-3-8,6-1-10,-4-9-4,9 2 1,-5-11 0</inkml:trace>
  <inkml:trace contextRef="#ctx0" brushRef="#br0" timeOffset="202024.2004">10470 16545 13,'0'0'14,"0"0"-7,9-10-5,-9 10 0,0 0 0,0 0 1,-6 21 2,2-5 2,-1 10 0,-1 4 1,1 6 0,1 3 1,1 5-1,4 3-2,1 1 1,5 1-1,-1-6 0,2 1 1,0-5-1,3 1 1,-3-7-2,2 1 0,-2-8-1,1 1-1,-1-6 0,0-2-1,-1-2-2,0-3 0,0 0-3,-7-14-3,11 18-7,-11-18-11,4 11-9,-4-11 1,8 3 1</inkml:trace>
  <inkml:trace contextRef="#ctx0" brushRef="#br0" timeOffset="202476.2456">10816 17467 32,'0'0'21,"-15"-13"-2,15 13 1,-16-17-19,-1 5-3,-2 3 2,-5 2 1,-2 3 2,-4 3 2,0 5 3,-2 3 0,0 7 0,-1 1-2,2 8-1,1 2-1,5 5-2,1 3 3,8 3-3,3-5 3,10 3-3,5-5 3,11-1-4,6-8 3,11-3-1,5-8 0,7-7-2,3-2-1,4-6-5,3-2-8,-2-7-19,-3-7-2,-3-4 1,-8-6 0</inkml:trace>
  <inkml:trace contextRef="#ctx0" brushRef="#br0" timeOffset="216232.6211">17035 14063 4,'0'0'10,"0"0"-3,-9 4-4,9-4 4,0 0-1,0 0 3,0 0 0,0 0 3,0 0 0,0 0 2,0 0-3,0 0 0,14 1-1,-14-1-1,19-19-1,-5 3-1,7-3-1,2-6-1,5-5-2,5-3 0,4-4-2,0-2 2,3-3-2,0-1 1,0-2-1,0 2-1,1 2 1,-4 1 0,-1 2-1,0 1 1,-3 4 0,-2 4-1,-4 2 2,-3 5-2,-4 2 3,-5 4-2,-1 5 1,-14 11-1,14-13 1,-14 13-1,0 0 0,0 0-1,0 0 1,0 0-1,0 0 0,0 0 0,0 0 0,0 0 0,0 0 0,0 0 0,0 0 0,0 0 0,0 0 0,0 0 0,0 0 0,0 0 0,0 0 0,0 0 0,0 0 0,0 0 0,0 0 0,0 0 0,0 0 1,0 0-1,8 4 0,-8-4 0,0 0 1,0 0-1,7 11 0,-7-11 1,9 11-1,-9-11 1,16 19 0,-4-4 0,2 3-1,5 3 1,6 5-1,4 1 2,6 6-2,6 2 1,3 4-2,5 0 2,2 3 0,0 2 0,2 2 0,0-1 0,-1 0 0,-5-5 0,2-1 1,-3-2-1,-2-4-1,-3-4 1,-2-4-1,-5-3 0,-3-2 1,-5-4-1,-3-1-1,-4-4 1,-3-2 0,-3-2 0,-3-2 0,-10-5 0,13 8 0,-13-8 1,0 0-2,9 5 2,-9-5-1,0 0 0,0 0 0,0 0 0,0 0 0,0 0 0,0 0 0,0 0 1,0 0-1,13-12 0,-13 12 0,15-18 1,-3 4-1,2-2 0,4-5 0,4-2 1,5-4-1,1-2 0,3-4 0,2-3 1,3-2-1,3 0 0,0-2 0,-1-1 0,1 1 0,0 0 0,0 3-1,-1 3 1,-2 2 0,-2 3 0,-3 4 0,-2 4 0,-5 4 0,-1 4 0,-3 1 0,-4 4 0,-2 2 0,-2 3 0,-3 1 0,-9 2 0,14-4 0,-14 4 0,0 0 0,0 0 0,0 0 0,0 0 0,9 2 0,-9-2-1,0 0 1,0 0 0,0 0 0,8 12 0,-8-12 0,9 12 0,-9-12 0,14 18 0,-4-5 0,1 4 0,4 5 0,4 5 1,4 3-1,3 9 0,4 3 0,4 4 0,4 3 0,3 3 0,3-2 2,0 0-2,1-1 0,-1-5 0,0-2 0,-1-3 1,-3-4-1,0-2 0,-3-2-1,-3-4 1,-1-4 1,-2-3-1,-2-2 0,-5-3 0,-4-5 0,-2-1 0,-2-5 1,-4-1-1,-1-5 0,-1-1 1,-1-4-1,2-5 0,1-2 1,0-4-1,3-5 0,2-4 0,3-3 0,1-5 0,3-3 0,2-3 0,2-1 0,3-3 0,4-1-1,0-1 1,1 1-1,2 3 1,0 1 0,0 3 0,-2 1-1,-2 4 1,-4 4 0,-2 5 0,-2 3 0,-4 4 0,-1 2-1,-5 5 1,0 3 0,-5 2 0,-1 2 0,-1 2 0,-9 2 0,10-2 0,-10 2 0,0 0-1,0 0 1,0 0 0,0 0 0,10 15 0,-10-15 0,7 21 0,0-4 0,1 4 0,2 6 0,4 5 0,3 4 1,4 6-1,4 3 0,5 6 0,5 2 1,7 2 0,4 2-1,4-1 1,2 0-1,0-3 1,-1-2-1,0-5 1,-4-4-1,-3-4 0,-3-4 0,-6-3 0,-2-5 0,-3-2 0,-2-6 0,-2-2 1,-5-2-1,-2-5 0,-5-2 0,0-2 1,-3-3-1,-3-2 1,-8 0-1,15-6 1,-15 6 0,16-17-1,-4 3 1,2-5-1,2-4 0,7-7 0,4-5 0,5-5 0,7-5 0,6-4-1,8-2 1,8-3-1,9 3 1,2 1 0,4 3-2,1 6 1,-2 4-2,0 10-4,-12 1-21,-3 2-9,-8 0-1,-12-7-1</inkml:trace>
  <inkml:trace contextRef="#ctx0" brushRef="#br0" timeOffset="218942.8921">18789 14229 5,'0'0'12,"-8"-6"0,8 6 0,0 0 0,0 0-1,-11-6-2,11 6 0,0 0-1,0 0-2,0 0-1,0 0 1,-4 11 0,4-11 0,-1 24 2,0-4-1,2 7 2,-2 4-1,3 7 1,-2 1-2,4 5 0,-3-1-2,4 0 0,-3-3-2,2-3 0,-3-3-1,0-3-1,-1-3 0,-1-3-2,0-1-2,-1-6-4,3 2-9,-3 1-16,-3-8 0,4 3-2,1-16 2</inkml:trace>
  <inkml:trace contextRef="#ctx0" brushRef="#br0" timeOffset="219763.9742">18749 14226 1,'0'0'5,"0"0"3,1 12 4,-1-12 2,0 0 3,0 0 1,1-11 2,-1 11-1,1-20-2,2 7-3,-3-7-3,3-2-3,-3-9 0,3-2-2,-3-9-2,2-6 0,0-5-1,2-5 0,-1-5-2,2 0 1,-1 2-2,-2-3-3,1 7-3,-5 1-10,-3 2-17,4 10 2,-3-7-3,6 4 2</inkml:trace>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6:18:49.561"/>
    </inkml:context>
    <inkml:brush xml:id="br0">
      <inkml:brushProperty name="width" value="0.05292" units="cm"/>
      <inkml:brushProperty name="height" value="0.05292" units="cm"/>
      <inkml:brushProperty name="color" value="#7030A0"/>
    </inkml:brush>
  </inkml:definitions>
  <inkml:trace contextRef="#ctx0" brushRef="#br0">20435 14271 39,'7'45'26,"-6"1"2,5 17-7,1 11-6,1 9-2,4 4-2,-1-3-2,2 1-1,0-12-3,2-8-1,0-13 0,3-13-1,1-13 0,6-11 1,4-13-2,7-11 1,4-13-1,8-7-1,2-10-1,0-6-2,1-3-3,-4-4-4,-1 3-12,-5 9-12,-10-4 1,-4 8-1,-10-3 2</inkml:trace>
  <inkml:trace contextRef="#ctx0" brushRef="#br0" timeOffset="353.0351">20359 14221 96,'-2'-12'34,"4"-10"-1,14-8-1,7-4-26,7-6-2,10-2-2,7-4-1,4-1 0,1 1-2,0 2-1,-1 5-1,-3 0-3,-1 7-1,-10 0-5,0 8-6,-9 4-5,-7 5-8,-1 15-2,-20 0 3,9 18 1</inkml:trace>
  <inkml:trace contextRef="#ctx0" brushRef="#br0" timeOffset="588.0588">20568 14683 71,'-4'18'31,"12"-11"-1,5-17-1,7-13-20,11-7-4,4-7-2,4-5-2,3-3-4,0-5-5,2 0-8,-2 1-9,-6-5-5,5 4-1,-10-8 2</inkml:trace>
  <inkml:trace contextRef="#ctx0" brushRef="#br0" timeOffset="1142.114">21208 13797 31,'0'33'28,"5"21"2,-4 3 1,3 13-9,2 12-6,-1 0-4,4 6-4,-3-9-3,1-6-1,0-15-3,-1-10 0,-2-14 1,0-13 0,-4-21 0,0 0 1,1-31-1,-3-2-1,-2-11 2,-1-7-2,-3-8 0,-1-10-2,-1-1 1,-3 0-1,1 3 1,1 8-1,1 12 1,1 7 0,2 12 0,6 16 2,1 12 0,17 34 1,0 6-1,5 9 1,4 4-1,6 6 0,3 2 0,1-6-1,-2-12 0,0-12 0,-3-13 0,-2-13 1,-4-17 0,-2-11-1,-3-16 1,-5-10-1,-3-12 1,-4-12-2,-6-9 1,-5-6-3,-6 1 1,-4-3-1,-3 10-2,-3 4-1,4 15-3,-4 7-3,10 19-10,0 10-9,5 5-5,4 20 0,9-12 2</inkml:trace>
  <inkml:trace contextRef="#ctx0" brushRef="#br0" timeOffset="1398.1398">21779 13409 44,'24'31'31,"-7"4"2,6 18 1,-5 12-10,2 6-6,5 11-6,-2 0-5,4-1-3,-1-4-5,-2-11-2,1-14-5,-3-20-3,2-16-5,-3-21-3,-1-12-2,-4-16-1,-4-10 4,-2-9-1,-6-10 2,0 1-3,-13-9 1</inkml:trace>
  <inkml:trace contextRef="#ctx0" brushRef="#br0" timeOffset="1662.1661">21934 13465 39,'-18'2'27,"-1"-3"2,19 1-3,0 0-3,0 0-5,34-4-2,3 0-6,15 8-2,6 0 0,13 7-3,1 9-1,-1 14-3,-8 12 0,-11 12-1,-16 9 1,-18 5 0,-18 7-1,-17 4 1,-19-1-2,-11-5-1,-8-4-5,-9-14-10,-1-13-16,6-8-1,1-21 0,8-11-1</inkml:trace>
  <inkml:trace contextRef="#ctx0" brushRef="#br0" timeOffset="1972.1972">22539 13256 91,'22'-33'33,"6"-3"0,0-12-4,3-2-23,9 0-3,-1 0-2,1 4-2,0 8-2,-5 2-6,2 9-8,-5 5-10,-6 1-6,0 12 0,-8 0 0</inkml:trace>
  <inkml:trace contextRef="#ctx0" brushRef="#br0" timeOffset="2188.2187">22649 13493 62,'-5'35'34,"7"-23"0,19-19-2,11-14-16,8-17-8,14-6-1,5-10-5,6-5-2,0 0-5,-5-3-8,-3 6-17,-7 11-4,-15 5-1,-9 14 2</inkml:trace>
  <inkml:trace contextRef="#ctx0" brushRef="#br0" timeOffset="2683.2681">18995 15693 78,'0'0'38,"7"-25"-2,12-7 1,11-13-11,10-8-23,11-8 0,13-9-2,7-2 0,3-3-2,2 1-1,1-3-2,0 7 0,-5-3-4,-1 10-3,-11 1-10,-5 10-14,-7 14 1,-14 5 1,-9 16 2</inkml:trace>
  <inkml:trace contextRef="#ctx0" brushRef="#br0" timeOffset="2879.2877">19273 15790 70,'43'-15'36,"31"-27"-1,20-31-2,22-25-15,8-13-39,17-12-10,14-6-2,0-3 0,4 7-1</inkml:trace>
</inkml:ink>
</file>

<file path=ppt/ink/ink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4:42:59.591"/>
    </inkml:context>
    <inkml:brush xml:id="br0">
      <inkml:brushProperty name="width" value="0.05292" units="cm"/>
      <inkml:brushProperty name="height" value="0.05292" units="cm"/>
      <inkml:brushProperty name="color" value="#7030A0"/>
    </inkml:brush>
  </inkml:definitions>
  <inkml:trace contextRef="#ctx0" brushRef="#br0">2472 4542 21,'-21'5'17,"21"-5"0,-19 0-1,19 0-11,-17-2-3,17 2 0,-16 9 1,6 0 1,-3 5 0,2 7 1,-3 9-1,0 9 1,1 7-1,-2 11-1,3 4 0,3 2-1,4 2 0,5-5-1,6-5 3,5-8 0,6-6 2,4-13 0,7-7 1,1-10 0,4-5 0,0-10 0,2-6-1,-1-8-4,2-7 0,-2-6 0,-2-7 0,-4-6 0,0-2-1,-6-4 1,-3 0-1,-8 0 1,-5 0-1,-6 0 1,-4 10-1,-8 1 0,-4 6 0,-6 5 0,-5 6-1,-3 7 1,-2 5-1,-1 7 0,-2 6-2,1 5-1,0 2-6,5 8-10,1 6-12,2-3-1,7 3-1,-1-9 2</inkml:trace>
  <inkml:trace contextRef="#ctx0" brushRef="#br0" timeOffset="611">2158 5022 19,'0'0'15,"-12"2"-1,12-2 1,-9 5-3,9-5 1,-8 10-2,2 1 0,0 3 0,-6 6 0,0 9-1,-5 3-1,-3 9 0,-5 4 1,-3 4-4,-4-3-1,-1 2-1,-2-5-2,0-3 0,1-6-1,1-6-1,5-5-1,2-8-2,7 1-4,1-11-9,6-3-14,12-2-2,-13-10 1,13 10-1</inkml:trace>
  <inkml:trace contextRef="#ctx0" brushRef="#br0" timeOffset="1077">1018 5491 62,'0'0'25,"0"0"0,0 0-2,14 10-23,1-1-1,-6 2 3,3 8 3,1 8-1,-2 4 1,2 7 0,-2 4 1,0 6-1,-1-1 0,-1 5-2,-1-6 0,-1 0-2,0-5 1,-2-3-2,0-6-1,-2-6-3,1-5-6,-5-6-6,1-15-12,0 0-2,0 0-1,8-18 2</inkml:trace>
  <inkml:trace contextRef="#ctx0" brushRef="#br0" timeOffset="1378">1295 5331 69,'0'0'28,"10"15"0,-3 11 0,-1 8-19,0 10-7,-2 13-1,-1 10 2,1 7 1,-4 4-2,0-1-1,0-6 1,-1-6-2,0-12 1,2-10-1,1-10-1,-2-11-4,2-5-7,-1-6-9,-1-11-7,0 0-2,4-19 1,-1 6-1</inkml:trace>
  <inkml:trace contextRef="#ctx0" brushRef="#br0" timeOffset="1642">1179 5885 81,'0'0'30,"16"9"0,-4-19 1,9 3-26,6 0-3,4-2-1,2 1 0,0 0 0,-1-2 0,3 2-4,-6 0-4,1 0-13,-3 4-10,-6-5-1,4 4-1,-5-8 1</inkml:trace>
  <inkml:trace contextRef="#ctx0" brushRef="#br0" timeOffset="2219">2769 5156 41,'0'0'23,"5"14"3,-5-14 0,11 17-15,1 2-4,2 4-1,7 9 2,2 2 0,7 4-1,2 0 0,4 1-1,-1-4-1,3-1 0,-2-6-3,1-3 0,-6-5 0,-3-4-1,-6-3-1,-4-5 1,-3 0-2,-5-4-1,-10-4-2,0 0-1,9 5-6,-9-5-9,0 0-6,0 0-6,0 0 1,0 0 1</inkml:trace>
  <inkml:trace contextRef="#ctx0" brushRef="#br0" timeOffset="2557">3558 5680 56,'12'2'25,"-12"-2"1,10 0-2,-10 0-16,0 0-3,2 15-1,-4-2 1,2 8-1,-3 7 2,3 9 1,-4 5-1,2 5-2,-2 4-1,1-1-2,1-2 0,0-3-1,1-7-1,0-6 0,3-6-5,-1-9-3,5-3-5,-6-14-14,13 5-2,-1-11-2,-1-12 3</inkml:trace>
  <inkml:trace contextRef="#ctx0" brushRef="#br0" timeOffset="2836">3921 5540 70,'0'0'30,"11"21"-1,-13 0-1,-1 12-22,2 9-4,-2 8 1,1 9 0,-2 6 0,0 2-1,1-4-1,0-3 0,2-5-1,1-9 0,0-6 0,1-10-3,1-5-7,-1-10-3,-1-15-16,8 11-1,-8-11 0,3-17 0</inkml:trace>
  <inkml:trace contextRef="#ctx0" brushRef="#br0" timeOffset="3055">3693 5981 88,'5'11'31,"10"-8"0,1-8 1,6 0-27,5-4-5,4 1-4,2-2-2,1 0-9,-1-1-15,-1-13-1,2 1 0,-5-13-1</inkml:trace>
  <inkml:trace contextRef="#ctx0" brushRef="#br0" timeOffset="4637">2058 4481 64,'0'0'32,"-9"11"-2,9-11-1,0 0-7,0 0-21,0 0 0,0 0-1,0 0 0,0 0 1,0 0-1,5-15-3,-5 15-3,11-17-12,-2 11-8,-3-5-3,5 2-2,-3-3 1</inkml:trace>
  <inkml:trace contextRef="#ctx0" brushRef="#br0" timeOffset="4899">2259 4294 61,'0'0'33,"0"0"-3,-10-2 1,8-10-9,2 12-19,0 0-2,-10-7-1,10 7 0,0 0-2,-7-14-2,7 14-11,2-19-13,9 12-3,-1-6 1,7 5 0</inkml:trace>
  <inkml:trace contextRef="#ctx0" brushRef="#br0" timeOffset="5548">2919 4640 34,'0'0'24,"0"0"4,-3 10-1,3-10-10,0 0-6,0 0-1,0 0-1,-3-11-1,3 11-2,-4-12-2,4 12-3,-6-15-1,6 15 0,-7-19-3,7 19-6,-11-16-7,5 4-12,6 12-1,-10-20-2,10 20 2</inkml:trace>
  <inkml:trace contextRef="#ctx0" brushRef="#br0" timeOffset="5733">2765 4434 82,'-16'-15'32,"16"15"-2,-14-20 0,4 10-28,10 10-8,-6-13-15,6 13-9,-4-13 0,4 13-1,-2-25 0</inkml:trace>
  <inkml:trace contextRef="#ctx0" brushRef="#br0" timeOffset="17492">4482 6220 51,'17'0'28,"-17"0"1,2-10-4,-2 10-15,-13-14-3,2 7-1,-6-2 0,0 3-1,-4 0-2,1 4 0,-4 3-1,2 6 0,-1 4-1,2 6 0,2 6 0,3 6-1,3 6 0,6 7-1,8 6 1,6 4 0,7 2 0,4 2 0,4-1-1,0-5 1,1-5 0,-2-5 0,-6-9 0,-6-4 1,-6-7 0,-6-4-1,-6-4 1,-6-3-1,-3-2 1,-6-2-1,-2-4 0,-1-2 0,0-4 0,3-2 0,3-2 1,2 1-1,5-3 1,4 2-1,4-2 1,3 1-1,3-2 0,4-1 1,3 0-1,3 1 0,-1-1 0,3 1 0,-1 2 0,-2-1-1,3 5-1,-12 6-1,15-7-7,-15 7-10,0 0-10,0 0 0,5-12-1,-5 12 2</inkml:trace>
  <inkml:trace contextRef="#ctx0" brushRef="#br0" timeOffset="17795">4402 6623 30,'14'-3'20,"10"6"1,-6-9 2,7 4-13,1 2-3,1-1 0,2 1-1,-2-1 1,1 2 0,-3-2 0,-2 1-1,-3-2-1,-3 4-2,-3-4-1,-5 1-4,-9 1-5,12 0-12,-12 0-8,0 0-1,-10-17 0,10 17 1</inkml:trace>
  <inkml:trace contextRef="#ctx0" brushRef="#br0" timeOffset="18043">4546 6492 40,'-8'13'25,"11"1"3,-3-2 0,5 8-13,1 10-7,2 4-1,0 8 0,0 4-2,-1 1 0,1 0-3,0-3 0,0-7-4,-1-8-7,1-7-12,6-2-6,-4-19-1,9-1-1,-2-19 0</inkml:trace>
  <inkml:trace contextRef="#ctx0" brushRef="#br0" timeOffset="19403">3526 4013 15,'-10'-12'14,"2"9"1,-8-5-5,2 2-4,-5 1-1,0 4-1,-4 1 1,1 5 1,-1 3 1,3 4-2,3 3-1,1 3-1,5 3 0,3 3-1,7 1 0,5 2-1,6 1 0,6 2 0,2-2 0,4 0 1,-1-2-1,0-2 0,-2-3 0,-5-4 1,-4 0-1,-9-5 1,-6 0-2,-6-4 2,-6-1-1,-3-2 1,-1 0-1,-3-4 0,2-1 2,0-3 0,7 0 0,0-3 0,5 0 1,10 6-1,-11-16 1,11 16-1,2-21 0,4 9-3,4-1 2,4-2-2,2 1-1,4 0-3,-2-1-3,2 2-5,-2 3-7,-2-5-4,2 6-5,-5-2 2,3 4 0</inkml:trace>
  <inkml:trace contextRef="#ctx0" brushRef="#br0" timeOffset="19606">3604 4157 62,'0'0'28,"19"4"-3,-9-7 0,8 1-25,4-2-8,3-2-7,6 2-10,0-14-2,8 0 1,-3-13 0</inkml:trace>
  <inkml:trace contextRef="#ctx0" brushRef="#br0" timeOffset="36124">5827 4701 7,'0'0'17,"0"0"-2,0 0-1,0 0 1,-12-4-2,12 4-1,-10-5-3,10 5-1,-12-2-2,3 1-2,0 3 0,-1 2-1,-1 3 0,-3 1 1,-1 7 0,-2 3 0,-1 5 1,0 4-1,0 9 1,-4 3-1,4 4 0,1 1-1,4 0 0,5 1-1,3-2 0,6-2-1,7-7 0,5-5 0,8-7 0,3-6 0,4-6 0,3-7 0,2-5 0,0-7 0,0-4-1,-1-5 1,-1 0 0,-4-5-1,-1 2 1,-3-1 0,-3 1-1,-3-1 1,-4 1 1,-3-1-1,-5-2 0,-1 0 0,-4-2-1,-4-1 1,-2 1 0,-4-2 0,-4 1-1,-3-1 1,-2 4 0,-4 1 0,0 2 0,-3 2 0,0 5 0,0 3 0,2 2-1,0 7 0,0 3 0,0 5 0,2 2 0,3 3-2,0 0-1,4 6-4,1-6-6,8 5-12,9-1-7,-3-15 0,23 19-1,-6-16 2</inkml:trace>
  <inkml:trace contextRef="#ctx0" brushRef="#br0" timeOffset="36899">5881 5336 9,'13'10'18,"-13"-10"-2,0 0-2,0 0 2,13 11 0,-13-11-3,14 19-1,-4 0 0,-1 5-3,5 5-2,0 5-1,3 4-2,1 2 0,0 2-2,2-4 0,-2-2-2,1-4 1,-3-4-2,0-3-1,-5-7-4,0 0-5,-3-3-5,-3-5-8,3 7-4,-8-17 0,1 28 1</inkml:trace>
  <inkml:trace contextRef="#ctx0" brushRef="#br0" timeOffset="37215">5996 6244 41,'0'0'28,"11"16"0,-11-16 2,4 23-17,1 2-3,0 5-1,3 12-2,-2 4 0,3 9-4,-1-2 0,2 2-2,3-3-1,-2-8-1,3-7-4,-1-10-7,1-13-11,6-6-7,-6-17-1,7-5 1</inkml:trace>
  <inkml:trace contextRef="#ctx0" brushRef="#br0" timeOffset="37456">6371 6103 43,'0'0'27,"0"0"1,-1 19 1,-1 6-18,3 9-1,1 3-3,3 9 1,0 1-1,4 4-4,3-2-2,0-4-2,3-4-6,-1-8-8,-2-11-11,3 0-3,-15-22-1,17 13 0</inkml:trace>
  <inkml:trace contextRef="#ctx0" brushRef="#br0" timeOffset="37698">6166 6445 85,'-16'5'31,"16"-5"2,-5 13-4,14-19-21,11 1-3,1-8 0,7 0 0,-1-5-2,3-3-1,1-3-7,-5-9-9,-2-3-19,-3 1-1,-6-9 1,2-2-1</inkml:trace>
  <inkml:trace contextRef="#ctx0" brushRef="#br0" timeOffset="38221">6205 4625 9,'0'0'12,"-4"-22"2,4 22 1,-4-19 0,4 19-1,-5-12 2,5 12 0,0 0-1,-4-13-2,4 13-2,6-12-1,6 3-2,3-5 0,7-1-2,4-5-2,10 1 0,1-5-1,5 2 0,-2 1-2,-1 1 0,-5 3-1,-3 0 1,-6 6-3,-6-2-1,-3 7-7,-5-3-9,0-3-12,0 5-2,-2-7 1,4 2 0</inkml:trace>
  <inkml:trace contextRef="#ctx0" brushRef="#br0" timeOffset="38493">6858 3930 42,'6'11'23,"-6"-11"4,4 28-2,-1-5-15,0 5-5,3 7 0,1 5-1,3 5 1,-2 2-2,2 1-1,0-6-1,0-6-2,1-6-4,-3-6-8,-8-24-12,19 15-2,-12-31 0,9-4 1</inkml:trace>
  <inkml:trace contextRef="#ctx0" brushRef="#br0" timeOffset="38725">7133 3729 45,'0'0'27,"-8"17"0,6 7 1,-2 9-17,2 9-4,2 8-1,-2 7-2,3 5 0,2 2-4,0-5-3,6-2-4,-1-8-5,2-10-7,1-7-7,-4-14-3,4-3 3,-11-15 0</inkml:trace>
  <inkml:trace contextRef="#ctx0" brushRef="#br0" timeOffset="38916">7011 4200 72,'0'0'29,"0"0"0,0 0-1,0 0-23,19-16-5,-6 4-4,3-1-4,3-3-8,0-7-11,7 9-2,-3-5 1,1 6 0</inkml:trace>
  <inkml:trace contextRef="#ctx0" brushRef="#br0" timeOffset="39749">5167 4498 19,'1'-16'22,"-12"-3"1,5 8 1,-9 0-9,-1 6-2,-4 5-3,-3 4-4,-3 8-1,0 6 0,2 6-2,2 8 0,7 3-1,4 3-1,10 3 0,9 0 0,10 0 0,9-5-1,4-3 1,4-7 0,0-1-1,-1-6 0,-5-3 1,-7 0-1,-9-2 0,-9 0 0,-10 0 0,-6 0 0,-5-1 1,-3-1-1,-5-2 1,2-6 1,0-5 0,2-8 1,6-2 1,3-8 0,5-3-1,6-3 0,6-1-2,3-1 1,2 2-1,4 4-1,1 3-1,0 5-4,-3-1-6,1 2-12,1 6-7,-2-6-1,4 4 2,-2-8-1</inkml:trace>
  <inkml:trace contextRef="#ctx0" brushRef="#br0" timeOffset="39990">5333 4554 67,'-5'10'31,"5"-10"0,0 0 0,15 0-20,-3-7-5,4 2 0,0-4-1,2 0-1,0-3-3,0-1-2,-2 0-3,-5 1-4,-1 0-8,-2 0-9,-3-3-6,1 4-1,-5-3 1</inkml:trace>
  <inkml:trace contextRef="#ctx0" brushRef="#br0" timeOffset="41019">7741 3742 21,'1'-18'19,"-1"18"1,-25-14 1,2 10-13,-2 4-1,-3 5 0,-2 3-1,-2 7 1,2 6-2,4 7 1,6 4-3,6 4-1,8 2-1,9 3 0,10 1-1,4-2 1,5-3 0,0-5-1,-1-2 1,-3-4-1,-5-3 1,-9-2-1,-9-3 0,-8-2 0,-8-1 0,-5 2 0,-5-5 0,0-2 0,0-4 0,4-3 1,2-5 0,7-4 0,9-7 0,7-6 1,10-3-2,6-3 2,5-5-1,4 0 0,5 0 0,-2 0-1,-1 5-1,-2 3-6,-6 2-7,-3 0-12,0 11-2,-8-7 2,5 9 0</inkml:trace>
  <inkml:trace contextRef="#ctx0" brushRef="#br0" timeOffset="41351">7811 3860 57,'4'15'31,"5"-12"-2,8-1 0,2 0-21,0-3-2,3 1 0,-1-2-2,-1-2-4,1 2-6,-5-4-8,-1-4-15,3 6 0,-3-7-1,3 2 1</inkml:trace>
  <inkml:trace contextRef="#ctx0" brushRef="#br0" timeOffset="42349">7978 3802 25,'0'0'13,"0"0"1,0 0 2,0 0-1,0 0-2,0 0-3,0 0-1,0 0-1,0 0-1,0 0-1,0 0-1,0 0-2,-8 8 0,8-8 0,-7 21-1,3-5 1,0 5-1,2 3 0,0 3-1,1 1 0,2 1 0,1-2 0,0-2-1,2-3 0,-2-4-5,2-3-6,-1-1-10,-3-14-7,4 15-1,-4-15 1</inkml:trace>
  <inkml:trace contextRef="#ctx0" brushRef="#br0" timeOffset="44042">4232 5576 8,'0'0'19,"0"0"1,0 0 1,0 0-7,0 0-1,0 0-2,0 0-2,0 0-1,0 0-2,0 0 0,2 15-3,-2-15-1,9 18 0,-3-7-1,1 2 0,0 1 0,0-1 0,0 0-2,1-1 2,0-2-3,-8-10 1,10 15-5,-10-15-3,9 9-6,-9-9-5,9 0-6,-9 0 1,4-11 1</inkml:trace>
  <inkml:trace contextRef="#ctx0" brushRef="#br0" timeOffset="44336">4340 5480 2,'0'0'17,"0"0"1,9 2-4,-9-2-2,8 15-1,-8-15 2,14 23-2,-6-10-1,4 4-4,-1-1-1,1-1-2,-2-1-1,3-1-1,-5-4 0,2 1-2,-10-10-4,15 10-5,-15-10-7,9-4-6,1 4-1,-9-13 1</inkml:trace>
  <inkml:trace contextRef="#ctx0" brushRef="#br0" timeOffset="44599">4530 5435 29,'0'0'20,"0"0"1,0 0-5,6 15-8,-6-15-1,9 21-1,-4-7 1,2 0-2,1 1-2,0-1-1,0-1-1,-1 0 0,-7-13-4,15 16-2,-15-16-8,11 4-9,-3-1-1,-8-3 0,11-13 0</inkml:trace>
  <inkml:trace contextRef="#ctx0" brushRef="#br0" timeOffset="44840">4684 5362 26,'7'17'21,"-7"-17"-1,10 18-5,-4-3-6,2 0-3,-1 0 0,0 0-4,0-1 0,0-2-2,-1-2 0,-6-10-3,11 15-6,-11-15-10,9 6-1,-9-6-1,0 0 1</inkml:trace>
  <inkml:trace contextRef="#ctx0" brushRef="#br0" timeOffset="45090">4845 5338 25,'2'14'23,"6"8"-1,-6-7 1,4 4-14,0 1-1,-1-3-3,2 0-2,-2-4-2,0-3-2,-5-10-1,8 14-3,-8-14-7,8 5-11,-8-5 1,9-12 0,-7-3 0</inkml:trace>
  <inkml:trace contextRef="#ctx0" brushRef="#br0" timeOffset="45297">5009 5322 7,'11'2'20,"-11"-2"1,9 15-1,-7-3-8,3 2-2,-1 1-2,1 0-3,-1 2-2,0-5-2,1 1-1,-5-13 0,8 18-3,-8-18-6,10 8-8,-10-8-3,9-6-1,-7-4 1</inkml:trace>
  <inkml:trace contextRef="#ctx0" brushRef="#br0" timeOffset="45525">5168 5262 12,'0'0'19,"13"19"-1,-11-9 0,5 5-10,-2 2-2,2 0-1,-1-2-3,-1-1-1,0-2-4,-5-12-6,11 14-9,-11-14-1,11-7 1,-8-7-1</inkml:trace>
  <inkml:trace contextRef="#ctx0" brushRef="#br0" timeOffset="45711">5347 5176 30,'13'7'25,"-13"-7"0,11 25 1,-6-6-14,-1 1-3,2 2-5,0-1-6,1-3-8,-7-18-14,17 17-2,-8-24 0,7-1 1</inkml:trace>
  <inkml:trace contextRef="#ctx0" brushRef="#br0" timeOffset="66142">20284 9693 27,'0'0'19,"0"0"0,0 0-3,0 0-9,-4-12-2,4 12 2,-6-21 0,1 7 2,1-3 1,-3-2 0,1-3-1,-3-6 1,-1-1-3,-4-5-2,0-2 1,-6-4-2,0-1-2,-6-5 1,-2-1-1,-4-1 0,-4 0 0,-5-1 0,-4 1-1,-7 0 0,-3 1 1,-5-1-1,-3 2 0,-3-1 0,-4 1 0,-4 0 0,-2 1-1,-2 2 1,0 5-1,-2 3 0,0 5 0,-1 3 0,0 5 0,-1 4 0,1 4 0,-2 3 0,-1 1 0,1 4 0,1 3 1,2 2-1,0 3 0,4 4 0,2 3 0,2 4 0,3 2 0,0 5 0,0 3 0,2 3 0,0 3 1,2 3-1,2 2 0,3 4 0,1 3 1,3 1 0,5 4-2,2 1 2,2 6-1,1 3 1,3 5-1,1 2 0,1 3-1,3 3 2,3 1-1,4 1 0,5 1 1,4-1-1,5 0 1,5-1-1,6 0 1,4 0 0,6 0 0,4-1 0,6 1 0,4-2 0,5-3-1,7 1 1,3-2 0,3 1 0,2-1-1,2 1 1,2-1 0,1 0-2,1 1 2,2-1-1,1-2 0,4-2 0,2-4 0,4-4 0,2-3 0,4-7 1,4-5 0,2-6-1,3-5 1,2-4-1,2-4 1,0-4-1,3-2 0,-3 0 0,2-1 0,-1-3 0,1-1-1,1-3 1,-1-2 0,2-4 0,-2-2 0,2-6 0,-1-1-1,1-6 1,-2 1 0,-4-5 0,1-2-1,-3-5 1,-1-4 0,-1-5 0,0-5 0,-2-6 1,-2-6 0,-2-5 1,0-7-1,-3-4 1,-2-3-2,-8-5 3,-3-2-1,-8-6-1,-4-6 1,-7-6 0,-5-6 0,-6-7 0,-6-1 0,-9-5 0,-5 0-2,-9 4-1,-13 0-6,-9 7-28,-20 12-2,-25 1 0,-20 6 0</inkml:trace>
  <inkml:trace contextRef="#ctx0" brushRef="#br0" timeOffset="76770">17594 10204 35,'0'0'19,"2"12"-1,-2-12-4,1 18-8,-1-3-2,-1 3 0,0 5-1,-1 2 0,-1 3 0,1 0 0,-1-1-1,1-1 0,0-4-3,2-3-1,0-5-2,0-14-5,6 17-12,-6-17 0,0 0 0,11-22 1</inkml:trace>
  <inkml:trace contextRef="#ctx0" brushRef="#br0" timeOffset="77077">17733 10172 53,'0'0'24,"0"0"1,3 13-1,-7-3-13,3 2-7,0 5-3,0 4 0,-2 6-1,0 5 2,-1 3-2,0-3 1,1 2 0,-1-1 0,1-6-2,0 0-2,1-9-4,1-4-3,1-2-6,0-12-8,0 0-2,-6-11 2,6 11 0</inkml:trace>
  <inkml:trace contextRef="#ctx0" brushRef="#br0" timeOffset="77325">17547 10314 60,'25'9'29,"-9"-9"-2,9 6 0,-4-2-9,5-2-19,1 0-4,0 3-3,-2-1-3,-3-2-7,1 5-8,-6-9-2,6 5 3,-7-11 2</inkml:trace>
  <inkml:trace contextRef="#ctx0" brushRef="#br0" timeOffset="78085">18796 10823 26,'9'-2'16,"-9"2"0,0 0-6,0 0-6,11-5 1,-11 5 3,0 0-1,2 11 3,-2-11-2,3 19 3,-2-2-1,1 4-1,0 4-2,1 5-2,-2 1-2,2 3 0,-1-3-2,0 2 0,1-5-2,0-2-1,1-5-4,0-6-7,-4-15-9,13 14-5,-13-14 0,17-6 0</inkml:trace>
  <inkml:trace contextRef="#ctx0" brushRef="#br0" timeOffset="78370">19021 10828 40,'6'23'21,"-6"-23"4,-1 29-3,-1-10-13,1 3-5,-2 5 0,0 1-1,-1 2-1,1-2 0,1 0-1,1-2 0,1-4-1,1-3-1,1-3-2,-2-16-5,9 20-8,-9-20-8,9 2 0,-9-13 0,0 11 0</inkml:trace>
  <inkml:trace contextRef="#ctx0" brushRef="#br0" timeOffset="78566">18856 10995 43,'0'0'25,"-9"11"1,15 0-1,2-7-15,10 3-7,2-2-4,6 0-5,4-1-9,-3-11-9,10 5-2,-6-14 1,9 3 1</inkml:trace>
  <inkml:trace contextRef="#ctx0" brushRef="#br0" timeOffset="80206">19081 9243 9,'0'0'7,"0"0"-1,0 0-1,1 11 2,-1-11 0,0 0 2,-3 14 1,3-14-1,-4 19 0,3-6 0,-2 1-1,2 1-3,-1 2 0,2 1-1,1-1 0,2 0-1,2-1 0,2-2 0,2 0 0,1-2 0,1-3 1,2-1 1,1-2-1,2-2 1,1-2-1,-2-2 1,2-1-1,-1-4 1,1-1-2,-3-3 1,2 0-2,-3-4 0,-2-1 0,0-4-1,0 0 0,-5-2 0,1 0 0,-4-1 0,0 0-1,-3 1 1,0 1 0,-4 2 0,0 2 0,-3 0-1,-1 3 1,-2 4-1,-2 2-1,-2 0 1,-4 2 0,0 2 0,-2 3 0,1 0 0,0 3-1,2-2 1,1 2 0,3-1 0,3 2 0,10-5-1,-12 7 0,12-7-1,-4 11-2,4-11-5,7 16-8,-7-16-11,14 20-1,-14-20 0,21 16 1</inkml:trace>
  <inkml:trace contextRef="#ctx0" brushRef="#br0" timeOffset="104185">11188 3896 17,'0'0'15,"0"-11"0,0 11 0,0-13-2,0 13 0,-2-14-2,2 14-1,-2-13-2,2 13 0,0 0-1,-2-12-2,2 12-1,0 0 0,0 0-1,2 21-1,0-1 0,2 9-1,0 8 0,1 5 0,1 4 0,0 2 0,0 0 0,-1-4 0,0-4 0,-1-7 0,0-5 1,-2-8 0,0-4 0,0-6 2,-2-10-1,0 13 0,0-13 1,0 0 1,0 0-1,0 0-1,0 0 1,-3-21-1,2 10-1,-1-6-1,0 1-1,-1 0-1,0-2-1,1 4 0,-1 1-4,3 13-4,-3-14-12,3 14-10,-1-11 0,1 11-1,5-17 2</inkml:trace>
  <inkml:trace contextRef="#ctx0" brushRef="#br0" timeOffset="104734">11498 3950 14,'-15'8'19,"9"5"2,-3-2 2,2 10-11,2 5-1,0 6 0,1 3-1,2 0-3,3 1 0,1-2-1,4-2 0,0-8-1,3-5 1,1-6-1,4-4 2,-2-7-1,3-2 0,-1-6-1,-1 1-1,0-7 0,-2 1-2,-3-4 1,-2 1-1,-4-2 0,-3-2 0,-5 0-1,-1-2 0,-4 2-1,-1 1 0,-2 3 0,-2 3-1,0 5 1,-1 5-1,2 6 0,2 1-2,2 4-1,0 0-2,8 3-3,3-13-3,0 17-7,0-17-7,16 6-6,2-4 0,-3-9 4</inkml:trace>
  <inkml:trace contextRef="#ctx0" brushRef="#br0" timeOffset="105179">11656 4094 3,'14'1'20,"-14"-1"2,7 10 0,-7-10-4,4 22-3,-2-7-1,-1 1-3,2 3-1,-1-4-4,2 0-1,-2-2-2,0-3 0,-2-10-1,4 13 1,-4-13 0,0 0 0,0 0 2,0 0 0,0 0-1,0 0-1,8-13 0,-8 13-1,10-20 0,-3 8-1,1-2-1,1 0 0,0 1 1,-9 13-1,14-18 0,-14 18 0,14-3 0,-14 3 0,13 13 0,-7-2 0,2 2 0,-1 2 0,0 2 0,-1-3 0,0 0-1,-6-14 0,9 18-4,-9-18-2,0 0-6,10 8-6,-10-8-9,12-11-4,-5-1 2,5 3 1</inkml:trace>
  <inkml:trace contextRef="#ctx0" brushRef="#br0" timeOffset="105388">11972 4067 15,'0'0'23,"5"20"1,-9-9 3,2 8-12,0 2-1,0 1-1,1 3-4,-2-1-3,3-3-2,0-1-2,1-6-2,0-1-4,-1-13-6,0 0-13,8 7-3,-9-18-1,1 11-1</inkml:trace>
  <inkml:trace contextRef="#ctx0" brushRef="#br0" timeOffset="105607">11897 3938 58,'-11'-18'31,"11"18"1,-12-21-1,12 21-17,0 0-4,-1-12-4,1 12-2,0 0-3,10 0-3,-10 0-3,13 4-4,-4 3-6,3 3-9,0-2-7,4 6 0,-3-4 1</inkml:trace>
  <inkml:trace contextRef="#ctx0" brushRef="#br0" timeOffset="106019">12306 4085 47,'0'0'27,"0"0"3,0 0-9,0 0-7,0 0-1,-11-2-2,11 2-2,-13-1-3,13 1-2,-17 6 0,7 3-1,-2 3 0,1 5 0,0 4-1,2 4 0,-1 3-1,2 1 0,4-1 0,3-2 0,5-3 1,4-3 0,5-5 0,3-2 0,2-7 0,3-3-1,0-3 0,-2 0 0,-2-3 0,-1-1-2,-3 2-2,-13 2-3,15-4-6,-15 4-10,0 0-13,0 0 1,0 0-1,0 0 3</inkml:trace>
  <inkml:trace contextRef="#ctx0" brushRef="#br0" timeOffset="106855">10997 4662 20,'-13'0'22,"13"0"1,0 0-1,0 0-6,0 0-1,-9-3-1,9 3-3,0 0-1,0 0 0,0 0 0,0 0-3,0 0-1,0 0-2,0 0-1,0 0-1,0 0 0,12 7-1,-12-7 0,17 2-1,-4-2 1,6 0-1,5-1 1,7 1 0,5-3-1,7 2 1,5-2 0,6-1 0,6 1 0,6-2-1,2 0 1,3 3-1,4-3 1,-2 3-1,2-3 1,1 2-1,-1 1 0,1 0 1,-3 1-1,0-1 1,-3 1 0,-1 1 0,-4 0-1,-4 1 1,-4-1-1,-7 1 1,-5-1-1,-6 2 0,-8 0-1,-6-2-2,-5 3-7,-7-3-25,-13 0 0,1-14 1,-16-5-2</inkml:trace>
  <inkml:trace contextRef="#ctx0" brushRef="#br0" timeOffset="111246">11770 5206 13,'0'0'23,"-9"-19"1,9 19 3,-1-10-11,1 10-3,1-11-1,-1 11-1,0 0-3,0 0-1,-2 20-3,0 4-1,2 11-1,-1 7-1,0 7 0,-1 7 1,1 3 1,-1-3-2,1-4 1,-1-8-2,0-9 0,1-8 1,0-7 0,0-10 2,1-10-1,0 0-1,0 0 1,-2-24 0,2 0 0,-1-7 0,0-8-1,-2-7-1,-1-6 0,-1-4 0,-1-2-1,0 3 2,0 5-1,0 5 2,1 10-1,1 6 0,1 9-1,3 20 1,0 0 0,11 12-1,-2 15 0,3 9 0,3 8 0,3 5-1,2 5 2,3 0-1,2-4 0,-3-7 0,0-9 2,-2-9-2,-1-9 2,-1-9-1,-2-6 1,-3-8-1,-2-5 0,-2-10 1,-1-3-2,-1-10 2,-3-5-3,-2-7 2,-3-2-1,-3-2 1,-3 2-1,-2 2 0,-1 5 0,-1 8-1,-1 4-2,4 11-4,-4 4-4,12 15-3,-10-5-3,12 16-6,3 6-9,3 3-1,7 9 2,-1-2 4</inkml:trace>
  <inkml:trace contextRef="#ctx0" brushRef="#br0" timeOffset="111735">12245 5387 7,'0'0'19,"13"-4"1,-13 4 1,-3-14-8,3 14 0,-10-7 0,0 10-2,-4 3-1,1 6 0,-5 6-3,2 5-1,-2 3-2,3 4 0,0 1-2,5 0 0,5-5 0,3-2 0,3-6 2,6-4-1,3-6-1,3-2 2,2-7-2,3-4 1,-2-4-1,2-3-1,-2-2 0,-1-1-1,-3-3 1,-2 1-1,-4 1 2,0 4-1,-3 1 1,-3 11-1,3-12 0,-3 12 0,0 0 0,-7 10 0,7-10-1,-6 21 0,3-6-1,1 2 2,0 0-1,2-1 1,3 0-2,0-4-1,3 0-2,-6-12-3,14 15-6,-14-15-11,16-1-6,-1 0-2,-3-10 0,8 3 1</inkml:trace>
  <inkml:trace contextRef="#ctx0" brushRef="#br0" timeOffset="112291">12532 5311 13,'0'0'20,"-26"1"2,14 9-4,-7 4-4,-1 5 0,-3 7 0,2 5-3,2 4-1,2 2-2,6 4-1,3-4-1,8 0-2,4-5 1,5-2-1,6-5 0,5-4-1,2-7 1,4-2-3,0-7 0,1-2-1,1-7 0,-2-4-1,-3-6-5,-4-8 2,1-4-2,-3-8 1,-1-4 0,-1-9 1,-1-3-1,-4-5 2,0-1 3,-1 1-1,-5 3 1,-3 3 2,-3 5 0,-4 9 1,-2 6 0,-1 9 0,-1 8 0,-3 7 0,-1 6 0,4 11 0,-3 10 1,4 9-2,-1 13 0,5 9 1,1 8-1,5 5 0,3 3 0,5 0-1,3-5 0,3-8-1,2-9 1,3-9-2,4-9-3,-3-11-9,3-9-18,2-2 0,-5-12-1,5 0 1</inkml:trace>
  <inkml:trace contextRef="#ctx0" brushRef="#br0" timeOffset="116160">14007 5365 37,'0'0'21,"-2"-12"0,2 12 1,-4-12-5,4 12-3,0 0-3,0 0-2,-7-10-3,7 10-1,-2 10-1,0 6-1,0 2-2,0 8 0,-1 7 0,0 3 1,-1 2-2,1 2 2,0-6-1,0-3 0,2-7 0,-1-4 1,1-10 0,1-10 0,0 0 0,0 0 1,0 0-2,1-21 1,0 0 0,0-5-2,-1-5 0,0-5-1,0-5 2,1-1-2,-2 1 1,1 6 0,-1 2 1,1 8-1,-1 4 1,1 8-1,0 13 1,0 0-1,11 9 0,-2 11 0,3 7 0,1 4 0,3 7 0,2-1 0,2 4 0,-1-3 1,0-6-1,-1-5 1,-2-10 0,-3-4 1,0-7-1,-1-7 1,-4-10-1,0-2 0,-3-6 0,-1-5-1,-2-6 1,-2-5-1,-3-6 0,-2 4-1,-2-1 1,-1 2-2,1 7-1,-2 0-2,5 11-5,-2 0-5,6 18-7,0 0-6,15-12-5,0 17 1,3-3 1</inkml:trace>
  <inkml:trace contextRef="#ctx0" brushRef="#br0" timeOffset="116678">14537 5358 23,'0'0'21,"-14"6"2,-4-10 3,-1 8-13,-3 3-2,-5 1 0,0 8 0,0 1-1,3 7-2,3-1-2,6 4-2,5 0 0,7-2 0,4-2-2,6-1 2,2-7-1,7-1 1,-1-7-1,3-2 2,0-6-3,0-3 0,-1-6 0,-1-1-2,-2-3 2,-2 0-2,-3-1 2,0 3-2,-4 0 2,-5 12-2,7-16 1,-7 16 0,0 0-1,0 0 1,0 0-1,2 16 0,0-2 0,0 2 0,2 3 0,0 0 1,2 0-1,-1-3 1,2 0-1,-2-5 0,-5-11-2,11 11-1,-11-11-2,11-10-5,-2 2-3,-6-10-3,3-3-3,-3-7-4,2-7-1,-1-3-6,-6-10 2,6 5 3</inkml:trace>
  <inkml:trace contextRef="#ctx0" brushRef="#br0" timeOffset="116955">14536 5103 34,'0'0'26,"-21"-21"0,21 21-3,-16-8-3,16 8-4,-10 0-3,10 0-1,0 0-4,0 0-1,0 0-1,11 4-1,0-2-1,0-1-1,3 2-1,1-1-1,2-1 0,-3 1-1,-1 0-1,0-1-1,-4-2-2,0 2-1,-9-1-2,13-4-6,-13 4-7,4-10-5,-4 10-5,-1-16-2,1 16 3,-4-17 1</inkml:trace>
  <inkml:trace contextRef="#ctx0" brushRef="#br0" timeOffset="117213">14568 4949 11,'0'0'22,"0"0"0,-12 3 4,12-3-6,-1 15-4,1-4-1,1 7-3,0 2-1,3 7-3,-2-1 1,4 7-4,-1-1-2,2-1 0,1-2-2,1-3-1,-1-3-3,-2-6-7,2-6-13,3 0-8,-11-11 1,13-1-2,-10-10 2</inkml:trace>
  <inkml:trace contextRef="#ctx0" brushRef="#br0" timeOffset="117926">15497 5403 14,'0'0'20,"-11"-10"1,11 10-8,-11-14-1,2 9 1,-3-1-1,-3 2-3,-1-1-1,-4 1-1,2 3-1,-6 0-1,2 3 0,-2 2-1,1 3 0,-1 0 1,2 5-1,-1-1-1,3 6 0,2-1 0,2 3-1,4 1-1,2 2 0,7 3 0,3 1 1,3 1-1,7 0 2,2 0-1,6-1-1,2-1 1,6-3 0,1-3-1,1-4-1,3-2 1,-1-4-2,-2-2 1,-2-2 0,0-3-2,-4-4-1,-1-2-2,-3-5-2,1 0-6,-2-6-8,-3-8-10,5 5 0,-6-10 2,4 5 1</inkml:trace>
  <inkml:trace contextRef="#ctx0" brushRef="#br0" timeOffset="118316">15587 5278 12,'0'0'19,"0"0"2,-1 12-6,1-12 0,-2 23 1,1-2-3,-1 5-1,1 8 0,-1 3-3,2 8 0,0-3-4,3 3 1,0-5-2,2-3 0,1-6-1,2-5-1,-2-7 1,3-4-4,0-4-1,-9-11-5,18 9-4,-18-9-7,17-9-8,-4 3-3,-6-11-2,5-2 3</inkml:trace>
  <inkml:trace contextRef="#ctx0" brushRef="#br0" timeOffset="118588">15679 5126 41,'0'0'27,"0"0"1,10 4 2,-1-4-17,-9 0 0,22-4-1,-9-2-2,7 5-2,0-4-3,3 4-1,-2-3-3,-4 1-6,4-2-22,-3 4-4,-5-10-1,-1 3-1</inkml:trace>
  <inkml:trace contextRef="#ctx0" brushRef="#br0" timeOffset="120903">16579 5531 23,'0'0'21,"4"-21"2,-2 10 0,-8-8-9,2-4-9,-1-5 0,-4-5 0,-3-4 1,-2-5-3,-4-2 0,-3-4 0,-2-2 1,-4-4-2,-2 4 0,-4-3 0,-5 4 0,-6 0-1,-4 2-1,-7 3 1,-5 3-2,-6 0 2,-4 3-2,-5 0 1,-4 2 0,-5 0 1,-4 3-1,-4 3 0,-1 2 1,-4 4 0,0 4-1,-2 3 1,-2 6 0,-1 4-1,0 3 1,-3 5-1,2 3 0,-1 3 1,0 2-1,1 4 0,5 3 1,3 5-1,4 3 1,6 5-1,5 4 1,6 5-1,5 4 1,5 4 0,4 3 0,5 2 0,6 4-1,3 1 1,6 2 0,3 3-1,5 1 1,4 4 0,6 3 0,3 0 0,5 5 0,4-1 1,6 3 0,4 1-1,6 0 0,5-1 1,4-1-2,5-2 2,4-3-2,5-2 1,5-1 2,5-4-2,4-4 1,5-1 0,4 0-1,6-3 1,6 1 0,3-4 0,3-1-2,3-2 0,4-1 2,2-4-2,4-5 1,3-6-1,2-4 1,0-3-1,2-8 2,3-1-1,-4-9 1,-1-3-2,-1-2 0,-2-4 0,0-4 0,1-6 0,-1-2-1,-3-7 1,0-5-2,2-5 2,-2-8 0,-1-7 0,-1-6 0,-1-4 1,-1-3 1,-4-2-3,1-1 3,-7 1-2,-3-1 0,-5 1 0,-5 0 1,-6-1-1,-3 0-1,-6-2 3,-4 3-3,-4 1 2,-4 6 0,-7 2-1,-5 3-1,-6 5-1,-10 1-4,-5 8-12,-9 2-16,-11-4 0,-4 2-1,-11-9 2</inkml:trace>
  <inkml:trace contextRef="#ctx0" brushRef="#br0" timeOffset="141638">10711 13207 27,'5'-17'21,"-5"17"2,-2-16-2,2 16-7,-12-18-3,2 8-4,-1 2-1,-5-2-1,0 6 1,-3 0-2,1 3 1,-5 5-2,3 4 0,-3 5 0,2 5 0,1 6 1,2 2 0,2 5-1,5 5 0,4 2 0,6 3-2,6 0 0,7 0 0,7-2-1,7-1 0,6-5 1,4-3-1,2-7 0,1-5 0,2-5-3,-3-7-3,0-4-6,-6-6-7,-4-5-9,2 0-2,-6-9-2,3 3 3</inkml:trace>
  <inkml:trace contextRef="#ctx0" brushRef="#br0" timeOffset="142745">11035 13412 7,'0'0'19,"0"0"2,-18 6-2,9 6-2,-2-1 0,-2 6-1,0 2-3,2 1-2,3 2-2,1-2-1,7 2-1,3-6 0,7 0-2,4-6-1,5-3 1,3-5-1,5-2-1,-1-9 0,2 0 0,-2-5-2,0-1 1,-7-4-1,0 1-1,-8-2 1,-3 0 0,-7 1-1,-6 3 1,-5 2-1,-4 2 1,-4 3-2,-1 3 0,1 5-3,0-3-2,5 7-3,1-6-2,12 3-3,0 0-4,0 0-3,4-12-2,7 1 0,5 3 2,-3-7 4,7 3 3,-4-4 3,2 3 7,-3 0 5,-2 0 3,0 6 3,-13 7 2,17-5 3,-17 5 2,13 14 0,-7 3 0,2 7 0,2 4-2,3 5 1,1 2-3,3-1-2,2 0 0,0-7-1,2-2 0,-2-11 1,3-3-1,-5-11 0,1-3 0,-4-8 0,0-2-3,-2-8 0,-1 0-1,-3-4-2,1 2 1,-2 0-2,-2 1 1,1 3-3,-3-1-1,3 7-4,-1-2-4,5 6-4,-2-4-4,6 5-1,1-3 0,3 2-1,4-1 0,0-1 5,3 3 4,0-2 5,-1 3 5,-1 1 3,-3 1 2,-3 5 2,-4-2 1,-4 8 1,-9-6 1,1 17-2,-10-5 1,-5 5 1,-3 1 1,-3 5 1,-3 0 0,0 4-1,3 1 0,3-2-1,3-1 0,5-3-1,8 1-1,3-9 1,8 0-3,2-10 2,3 1 0,1-7-1,3-1 0,-3-5-2,1 0-1,-3-1 0,0-3-1,-5 3-1,-9 9 1,13-16-1,-13 16 0,0 0 0,9-8 0,-9 8 0,3 11 0,-3-11-1,4 17 1,-4-17 0,7 22-1,-3-11 1,-4-11-3,9 16-3,-9-16-4,11 1-12,-2-4-10,-3-12 0,5-2-1,-2-9 2</inkml:trace>
  <inkml:trace contextRef="#ctx0" brushRef="#br0" timeOffset="143820">11982 13032 46,'3'-15'25,"-7"4"4,4 11-5,-6 20-5,2 2-5,2 11-3,-1 3-1,4 10 0,-2 1-4,4 4-2,0 1-5,3-3-2,4-4-1,0-7-2,2-4-2,-2-11-1,4-3 0,-4-10 0,4-5 2,-3-7 0,-1-2 2,-1-2 1,0 0 2,-9 6 1,15-7 1,-5 7 2,-10 0 2,19 5 1,-10-3 0,4 2 2,-2-3 0,0-1 0,-1-3-1,0-2 1,-5-6-1,1 1-1,-6-6 0,0 0-1,-6 0 0,1 2 1,-3 0-3,8 14 2,-15-14-3,6 18 2,0 5-3,3 6 0,2 5 0,2 2-1,1 3 1,2 0-1,5 0 1,3-4-1,3-6 1,1-5 0,2-5 0,0-6 0,3-6-1,-1-6 1,0-2 0,-1-3 0,-2 0 0,-1-2-1,-4 6 1,-1 0-1,-8 14 0,10-7 0,-10 7 0,6 14 1,-4-1-1,-2 2 0,4-1 1,-1 2 0,0-3 1,2-2-1,-5-11 1,10 11 0,-10-11 0,10 3 1,-10-3-1,0 0 1,10-9-1,-10 9 1,0 0-1,0 0 0,0 0-1,0 0 1,0 0-1,5-10-1,-5 10 1,0 0-1,0 0 1,14 3 0,-14-3 0,19-2 0,-6-1-1,3-4 0,2-3 0,2-5-1,-2-4 0,0-4 1,0-3-2,-3-4 2,-1-3-1,-4-5 1,-3-3 0,-4-1 1,-4-1 0,-3 2-1,-3 2 1,-1 7 1,-1 6-1,-1 7 0,-1 11 1,0 11 1,1 11-1,2 11 1,0 8-1,2 7 1,2 5-1,3 6 1,4 3-2,3-1 0,4-3 0,3-6-2,1-3-1,1-9-3,1-4-2,-2-13-8,0-8-17,1-4 0,-6-12 0,1-3 2</inkml:trace>
  <inkml:trace contextRef="#ctx0" brushRef="#br0" timeOffset="144068">12389 13279 79,'-10'9'35,"9"4"-1,1-13 2,14 8-22,4 0-5,2-5-2,5 1-1,0-4-3,2 2-2,2-2-1,-1-3-2,1 4-4,-5-5-7,3 1-13,-2 3-9,-5-5 1,3 2-1,-5-7 2</inkml:trace>
  <inkml:trace contextRef="#ctx0" brushRef="#br0" timeOffset="145281">13441 13278 55,'10'7'24,"-10"-7"0,-14 3-1,0 2-17,-6 2-2,-4 5 2,-6 0 2,1 10 1,-2 1 0,4 7 1,2-2-1,9 5 0,5-4-2,11 3-4,7-4-1,6-3-2,9-4-1,5-4-1,5-2-2,1-8-1,5 0-3,-3-10-2,1 1-5,-4-6-3,-1-4-2,-4-1-2,-4-3 1,-3 1 3,-7 1 4,-3 2 4,-6 2 6,-4 10 6,0 0 8,-10-3 3,0 14 2,-3 2 1,2 4-2,0 1 0,2 2-2,4-1-2,3-3 0,7-1-1,-5-15-2,24 13 0,-6-14-1,4-3-1,3-8 0,2 1-1,-2-6-1,0 1-1,-5-4 0,-4 1-1,-7 0 0,-7 1-1,-8 3-1,-4 1-1,-6 5-2,-3-4-3,1 8-4,-1-2-5,5 5-2,2-4-1,12 6 1,0 0 1,2-14 2,-2 14 7,22-13 6,-8 8 4,5 4 8,-1 7 2,3 6 0,-1 9 0,0 11-2,0 15 0,-4 7-3,0 11 1,-2 2-2,-1 3 0,-3-3-2,1-5 1,-4-10-1,0-10-1,-3-13 3,2-9-2,-6-20 0,0 0 0,-5-12 0,0-8 0,-3-10-1,-1-5 0,-2-10-2,-1-2 0,-1-5-1,1 0 0,1-3 1,2 4-1,0 1 1,5 7 0,1 6 0,3 4 0,5 8 1,3 4 0,3 5-1,2 5 1,3 4-2,0 2 2,5 5-2,-1 5 0,0 3 0,-4 4-1,-2 2 0,-3 1 0,-4 1 1,-5 2-2,-7-3 2,-3-1-1,-6-1 0,-3-3-1,-2-2-1,-3-4-4,4-1-3,-1-7-6,7-1-8,3-6-3,8-3-4,9 2 0,5-9 2,8 3 3</inkml:trace>
  <inkml:trace contextRef="#ctx0" brushRef="#br0" timeOffset="145693">14104 13356 28,'22'-2'20,"-8"-5"1,-1 11 0,-13-4-3,0 0-5,3 20-2,-11-7-3,-3 6-1,-7-1 0,1 9-1,-4-2 1,4 4 0,0-2-1,6 2 0,3-5 0,8 0 0,6-8-1,7-3-1,3-10 0,6-3-1,1-8 1,4-3-2,-2-8 0,1-3 0,-2-3-1,-5-4-1,-1-2 1,-6-2 0,-4-2 0,-5-1 1,-5-4-1,-6-1 0,-4-2-1,-4 2 2,-1 4-2,-3 3-1,3 5 0,0 4-1,5 10-2,1 1-4,11 14-2,0 0-5,0 0-13,14 7-6,1 0-1,7 2 1,3-4 3</inkml:trace>
  <inkml:trace contextRef="#ctx0" brushRef="#br0" timeOffset="146015">14559 13148 31,'-4'22'23,"-12"-11"2,2 4-3,-9 4-6,-1 1 0,2 6 0,-2-1-1,10 6 1,2-1-4,10 5-3,3-5-1,9 5-1,1-6-1,4 3-2,0-5-1,-1-2 0,-3-4-1,-2 0 0,-7-3 0,-6-1-2,-8-2 0,-7-2-2,-7 1-1,-11-4-5,-3 3-5,-14-6-11,-5-2-13,-6 4 1,-9-5 0,-5 3 1</inkml:trace>
  <inkml:trace contextRef="#ctx0" brushRef="#br0" timeOffset="146257">11398 13880 7,'-50'-37'12,"8"8"-6,-2 1-4,-1 3-13,5 13-3</inkml:trace>
  <inkml:trace contextRef="#ctx0" brushRef="#br0" timeOffset="146918">10835 13829 25,'-17'0'20,"17"0"-1,-20-1 2,20 1-4,-13-9-1,13 9-2,-9-10-3,9 10-2,0 0-3,-9-8-1,9 8-1,0 0 0,7 10-2,-7-10 1,17 13 0,-5-8 1,5 4 1,1-3-1,7 2 0,4-3 0,6-2-1,5 1-1,7-2 1,5-2-2,7 1 1,4-2 0,6 0 0,4-1-1,5-1 1,1 0-1,3 0 0,1 0 0,4-1-1,3 1 0,3-2 1,-2 1-1,3-2 0,0 0 0,3-1 1,2 0-1,0-1 0,0-2 0,0 3 0,0 2 0,2-2 0,-2 1 1,-1 0-1,-5 2 0,-1 2 0,-6 0 0,-2-1 0,-3 1 0,-5 1 0,-2 1 0,-4 0 0,-4 0 0,-2 0 0,-4 0 1,-3-1-1,-4 1 0,-3-3 0,-6 2 1,-3-1-1,-3 0 0,-6-1 0,-3 1 0,-5 1 0,-5 0 0,-3-1 1,-5 2-2,-11 0-1,12 2-5,-12-2-20,0 0-9,-1-13 1,0-2-2,7-4 2</inkml:trace>
  <inkml:trace contextRef="#ctx0" brushRef="#br0" timeOffset="165125">13858 17640 26,'11'-1'28,"-11"1"1,0 0-4,0 0-8,6-13-5,-6 13-4,0 0-1,-9-13-1,0 8-2,0 4 0,-5-1 0,-2 3-6,-6 0 5,0 5-4,-4 1 2,-2 4-2,-2 1 3,2 2-2,-1-1 2,3 4 1,-1-1-1,5 3 1,2-2 0,4 4 0,6 0-1,7 4 0,6 2-1,9 2 0,6-1-1,9-4 1,5 1-1,6-4-1,1-5 0,0-4-2,2-2-5,-6-6-10,1-8-17,-3-2 0,-4-5-1,-6-2 1</inkml:trace>
  <inkml:trace contextRef="#ctx0" brushRef="#br0" timeOffset="165479">14060 17537 54,'0'0'32,"0"0"-1,0 0-1,12 15-12,-12-15-12,7 25-7,-4-3 1,0 10-2,-3 6 4,1 8-4,-2 4 4,0 2-2,1-3 0,0-2 4,3-5-4,-2-2-3,-1-40-14,13 49-16,-13-49 1,9 14-2,-9-14 3</inkml:trace>
  <inkml:trace contextRef="#ctx0" brushRef="#br0" timeOffset="165801">14277 17430 75,'0'11'32,"6"7"-1,-2 2-7,0 8-19,3 10-6,-1 8 2,-1 11-2,-3 4 1,-1 6-1,-1 0 2,0-2 3,0-9 0,0-4-2,4-9-6,-1-3-10,-3-40-15,0 0-2,0 0-2,0 0-4</inkml:trace>
  <inkml:trace contextRef="#ctx0" brushRef="#br0" timeOffset="166080">14114 17868 62,'-11'8'33,"11"-8"1,-9 4-1,9-4-23,9-12-5,3 3-2,6 1 0,2-1 0,7 1-1,3 0-2,3-2-4,5 6-6,-6-1-17,2-2-8,1 3-1,-5 1 1</inkml:trace>
  <inkml:trace contextRef="#ctx0" brushRef="#br0" timeOffset="166830">14552 17942 51,'0'0'34,"0"0"-1,0 0-4,0 0-15,0 0-5,-6 14-4,6-14-1,-10 38 4,10-38 0,-16 67 1,5-26 0,4 1 0,-2-1-2,3-4 1,6-37-1,-5 58-10,5-58 0,0 0 4,0 0 1,37 33-1,-37-33 0,47-12-1,-47 12 1,59-26 4,-28 13-1,-1-1-5,0 2-1,-30 12-1,46-16-1,-46 16-3,31-6-2,-31 6-6,0 0-13,0 0-14,0 0 2,0 0-1,0 0 2</inkml:trace>
  <inkml:trace contextRef="#ctx0" brushRef="#br0" timeOffset="167123">14681 18005 20,'-12'4'28,"12"-4"2,0 0 7,0 0-13,4 44-11,-4-44-1,2 71-1,-4-24 3,6 4-1,-5 8-2,4-1-5,-3 0-2,2-6 3,2-8-4,-1-6-2,-3-38-11,6 58-20,-6-58-13,0 0 2,0 0-1,0 0 1</inkml:trace>
  <inkml:trace contextRef="#ctx0" brushRef="#br0" timeOffset="167860">16569 17788 54,'-22'-3'31,"3"-1"0,-8-1-1,0 1-21,2 5-5,-2 4 0,-1 6 0,-1 6 2,4 8-1,0 6 1,7 5-1,3 1 4,8 5 0,4-2-3,10-2 1,-7-38-6,36 60 4,-36-60-1,61 36-1,-26-23-5,0-5-2,4-3-5,-7 0-8,3-9-19,-3-4-5,-32 8 0,55-27 1</inkml:trace>
  <inkml:trace contextRef="#ctx0" brushRef="#br0" timeOffset="168177">16881 17624 63,'-9'11'34,"8"3"-1,0 3 0,3 1-15,3 15-12,0 9-3,0 13-1,0 8 4,-1 7 1,1 2-2,0-1 0,1-5-3,-2-9-2,3-8-6,-5-10-13,-2-39-22,0 0 1,0 0-1,0 0 2</inkml:trace>
  <inkml:trace contextRef="#ctx0" brushRef="#br0" timeOffset="168447">17069 17610 74,'-4'18'36,"5"3"-1,0 5 0,3 9-20,-2 6-10,2 10-3,-1 11 3,0 7 1,-2 2-2,2 1 1,-1-4-1,1-6-2,4-11-4,-3-5-7,-4-46-28,22 38-5,-22-38 1,0 0 0</inkml:trace>
  <inkml:trace contextRef="#ctx0" brushRef="#br0" timeOffset="168726">16842 17970 59,'-12'10'33,"12"-10"0,20-6 0,-2-7-23,11-1-3,1 0-3,6 3-2,0 2-2,-2 3-3,2 7-8,-8 2-13,-4-2-10,-1 1-1,-5-1 1</inkml:trace>
  <inkml:trace contextRef="#ctx0" brushRef="#br0" timeOffset="170147">17278 18351 43,'0'0'36,"0"0"3,0 0-5,0 0-9,0 0-6,0 0-5,0 0-3,18-35-3,-18 35-1,29-17-3,-29 17 0,35-7-2,-35 7-6,32 4 1,-32-4 3,0 0 1,33 42-7,-33-42 1,3 47 0,-3-47 5,-9 55 0,9-55 0,-20 50-6,20-50 7,-25 37 2,25-37 0,0 0 0,-32 34-5,32-34 8,0 0-3,0 0 2,0 0-7,0 0 4,0 0-5,0 0 4,30 5-4,-30-5 0,35 4 3,-35-4-2,42 19 2,-42-19-2,38 26 5,-38-26-5,28 36 5,-28-36-7,10 35 5,-10-35-1,0 0 0,-27 46 0,27-46 0,-43 26 0,43-26 0,-57 18 5,27-11-5,1-3 0,29-4-2,-51 3-2,51-3-3,-35-6-9,35 6-21,0 0-1,-5-48-1,5 48 3</inkml:trace>
  <inkml:trace contextRef="#ctx0" brushRef="#br0" timeOffset="170547">17774 17897 80,'-13'4'34,"13"-4"0,-18-2-7,6-4-23,1 4-2,-2-2-1,-2 8 0,-3 5 2,1 8 0,17-17 0,-31 42 4,31-42 0,-21 58 0,15-23 0,7 0 0,-1-35-2,18 64 2,-18-64-2,36 60-4,-36-60-4,50 38 3,-50-38-1,55 19-1,-25-19-2,-30 0-5,57-13-11,-57 13-21,45-35 4,-45 35-5,40-57 1</inkml:trace>
  <inkml:trace contextRef="#ctx0" brushRef="#br0" timeOffset="170816">18053 17722 54,'0'0'37,"0"10"-1,0-10 0,6 21-11,2-2-18,-3 8-3,2 8-2,-2 6 0,1 6 5,-2 5-2,2-2 1,-1 0-2,-3-5-1,4-8-5,-6-37-4,12 55-12,-12-55-22,0 0-1,0 0-2,0 0 4</inkml:trace>
  <inkml:trace contextRef="#ctx0" brushRef="#br0" timeOffset="171072">18279 17717 55,'0'0'35,"0"0"1,0 0-1,0 0-16,-1 15-10,-1 8-3,3 9-2,-3 9-2,2 9 5,-1 7-1,1 5 0,1-2-2,-1-2 0,3-7-5,-4-4-4,7-11-18,-6-36-20,0 0 2,0 0-2,0 0 3</inkml:trace>
  <inkml:trace contextRef="#ctx0" brushRef="#br0" timeOffset="171313">18068 18004 57,'-10'8'37,"10"-8"-1,0 0 0,0 0-18,24-13-9,-5 4-4,5 1-1,2-1-2,1-2-2,1 2-3,-5-2-4,3 10-8,-9 0-17,-2 1-4,-2 2-1,-3 4 0</inkml:trace>
  <inkml:trace contextRef="#ctx0" brushRef="#br0" timeOffset="171973">18386 18246 70,'0'0'37,"0"0"-1,0 0 3,30-17-28,-30 17-3,31-26 0,-31 26 0,32-18-1,-32 18-1,31 2-1,-31-2-2,0 0-1,32 38-1,-32-38-1,8 43 0,-8-43 1,-1 47-1,1-47 1,-13 46-1,13-46 1,-22 42-1,22-42 1,0 0 0,-42 41-1,42-41 1,0 0-1,-34 20 1,34-20 0,0 0 0,0 0-6,0 0 7,0 0-1,0 0-1,0 0 1,0 0-7,33-13 7,-33 13-2,29-6 1,-29 6-6,33 4 6,-33-4-6,35 13 1,-35-13 5,37 28-3,-37-28 1,35 41 4,-35-41 2,28 45-7,-28-45 7,15 46-1,-15-46 0,0 37-3,0-37 1,0 0-1,-24 40 0,24-40 0,-29 19 0,29-19 0,-36 13 0,36-13 0,-37 12-1,37-12 1,-30 9-1,30-9-1,0 0-3,0 0-9,-33 3-23,33-3-4,0 0 2,4-54 3</inkml:trace>
  <inkml:trace contextRef="#ctx0" brushRef="#br0" timeOffset="172622">20168 17692 67,'-13'-3'35,"0"-4"-3,13 7 1,-11-15-24,11 15-6,-7-13-1,7 13 0,-6-11 0,6 11-1,0 0 1,-11 3 0,11-3 0,-17 14-1,3-4 1,-2 5-1,-4 5 1,-3 2 0,-2 6 1,-4 2-1,4 1 0,0 4 0,3 3 0,22-38-2,-27 64 7,27-64-2,5 63 0,-5-63 0,38 46 0,-7-29 0,6-7-1,4 2-1,1-6-7,2-8-3,-5 4-5,4-3-16,-5-4-15,-6-6 1,-3 2 0,-4 0 2</inkml:trace>
  <inkml:trace contextRef="#ctx0" brushRef="#br0" timeOffset="173298">20496 17706 23,'-8'6'30,"8"-6"-1,0 0 5,-1 13-13,1-13-6,3 21-4,-4-3-1,5 10-1,-5 4-3,3 7-1,-3 3-2,1 3 4,-1 0-3,0-4 1,1-6-3,0-35-1,1 55-4,-1-55-4,2 36-14,-2-36-19,0 0 1,0 0-1,0 0 3</inkml:trace>
  <inkml:trace contextRef="#ctx0" brushRef="#br0" timeOffset="173582">20658 17622 52,'0'0'33,"6"12"-1,-4 3 1,-2 9-18,-2 1-7,3 13-3,-3 4-2,2 10 1,-2 2 4,1 2 1,1-2-4,0-2 0,3-9-5,-3-2-5,0-41-10,10 48-19,-10-48-6,0 0-1,0 0 2</inkml:trace>
  <inkml:trace contextRef="#ctx0" brushRef="#br0" timeOffset="173847">20461 17998 58,'0'0'34,"0"0"-1,0 0 1,26-23-14,-9 5-11,9 3-9,-1 1-1,2 1 2,-1 4-3,-1 2-4,0 8-7,-7 3-8,1 2-11,-4 3-3,-2 1 0,0 4 2</inkml:trace>
  <inkml:trace contextRef="#ctx0" brushRef="#br0" timeOffset="174350">20795 18099 70,'0'0'38,"0"0"1,0 0 0,0 0-14,0 0-17,0 0-3,38 17 0,-38-17-8,0 0 7,45 43 0,-45-43-1,25 53-1,-25-53 0,15 65-1,-15-65 0,0 61 5,0-61-6,-13 50 0,13-50 0,-18 35 0,18-35 0,0 0 0,0 0 0,0 0 0,0 0 0,0 0 0,0 0 0,0 0-1,0 0 1,43 15-1,-43-15 1,43 3 0,-43-3 0,36 18-1,-36-18-1,0 0 0,25 53 0,-25-53 0,-8 44-1,8-44 1,-30 45 0,30-45 0,-47 37 2,47-37-1,-54 22-4,54-22-6,-44 9-11,44-9-14,-30-19-2,30 19-3,1-46 3</inkml:trace>
  <inkml:trace contextRef="#ctx0" brushRef="#br0" timeOffset="174711">21372 17905 49,'-1'-16'31,"0"2"3,-7-2-1,-5-1-17,3 6-5,-9 3-5,4 6 1,-9 4-2,5 10 0,-4 7-1,3 5 0,20-24-2,-32 62 5,21-25-1,8-1 0,4 3 0,7-4 0,-8-35-2,34 55 1,-34-55-1,50 36-7,-21-27-3,-29-9-3,59 10-10,-59-10-19,50-15-4,-50 15 0,44-42 1</inkml:trace>
  <inkml:trace contextRef="#ctx0" brushRef="#br0" timeOffset="174960">21554 17741 63,'9'2'35,"-9"-2"-2,12 22 2,0-1-22,-5 6-7,3 9-2,-4 7 4,2 7-1,-3 4-1,-1 0-2,0-5-4,-4-4-4,4-7-7,-4-38-13,-2 46-17,2-46 1,0 0 0,0 0 2</inkml:trace>
  <inkml:trace contextRef="#ctx0" brushRef="#br0" timeOffset="175201">21752 17748 68,'0'0'34,"6"13"1,-6 7-9,-2 2-11,7 9-5,-4 3-3,4 8-2,-2 4 3,2 4-1,-1-2-3,-1-2-2,3-5-4,-5-4-8,-1-37-23,7 46-4,-7-46-4,0 0-1</inkml:trace>
  <inkml:trace contextRef="#ctx0" brushRef="#br0" timeOffset="175412">21585 17997 63,'-12'5'36,"12"-5"-1,0 0 2,0 0-19,21-11-11,-3 3-7,6 3 2,2 1-3,-1-1-4,2 7-6,-5 0-14,-2-1-10,0 6-1,-20-7 0,0 0 2</inkml:trace>
  <inkml:trace contextRef="#ctx0" brushRef="#br0" timeOffset="175780">21832 18179 71,'0'0'36,"5"41"0,-5-41 2,0 0-25,32 9-4,-32-9-2,37 5 0,-37-5-1,43 9 0,-43-9-2,38 17 0,-38-17 0,0 0-2,26 36 0,-26-36-2,-8 41 1,8-41 0,-27 49-1,27-49 1,-35 48 1,35-48-1,-29 44 0,29-44-2,0 0-1,-6 47 1,6-47 0,0 0-2,46 29 1,-46-29-1,51 7 1,-51-7 1,59-8-2,-59 8-6,59-18-8,-59 18-16,53-42-7,-53 42 1,53-62-2</inkml:trace>
  <inkml:trace contextRef="#ctx0" brushRef="#br0" timeOffset="176080">22463 17854 61,'-14'-2'34,"3"6"0,-4 5-7,-4 2-11,5 6-7,14-17-2,-36 60-2,19-21 4,3 6 0,4 0-1,5 1 0,4-4-2,8-4 1,-7-38-1,28 53 0,-28-53-8,48 23 0,-16-20-4,-1-7-5,7-6-11,-6-9-20,1-10 1,-1-7-2,-4-6 3</inkml:trace>
  <inkml:trace contextRef="#ctx0" brushRef="#br0" timeOffset="176291">22743 17803 40,'0'0'32,"-1"-11"1,1 11 0,0 0-11,0 0-9,-3 22-5,4-2-3,-2 5-1,1-25-2,1 74 5,0-31-3,0 0-3,-1 2-6,7-7-6,-5-3-16,-2-35-8,0 0 1,0 0-6</inkml:trace>
  <inkml:trace contextRef="#ctx0" brushRef="#br0" timeOffset="176547">22877 17708 80,'-14'14'34,"6"2"1,1 5-1,3 2-30,5 9-1,0 5-1,1 6 5,0 2-1,3 3-1,1 1-4,-2-3-5,4-6-19,-8-40-12,8 51 0,-8-51-6,0 0 2</inkml:trace>
  <inkml:trace contextRef="#ctx0" brushRef="#br0" timeOffset="176797">22660 18039 91,'0'0'41,"0"0"0,0 0 0,0 0-26,0 0-10,19-5-1,0 0-8,3 0-1,0-3-3,-22 8-6,44 2-12,-22-5-14,-2 0-1,-2 1 0,1 2 7</inkml:trace>
  <inkml:trace contextRef="#ctx0" brushRef="#br0" timeOffset="177373">22908 18057 67,'0'0'35,"-25"38"-2,25-38 2,0 0-21,0 0-12,0 0 5,0 0 0,40-19-1,-40 19 1,30-2-1,-30 2 0,30 4-2,-30-4 4,0 0-6,39 24-1,-39-24-5,0 0 5,17 53 0,-17-53-1,-8 48 1,8-48 0,-22 49-1,22-49 1,-33 45 5,33-45-6,-34 34 1,34-34-1,0 0 1,-35 23-1,35-23 1,0 0-7,0 0 6,0 0 0,0 0-1,39-11 0,-39 11 0,40-7-1,-40 7 1,46 3 6,-46-3-6,45 19-1,-45-19 2,38 39-1,-38-39 1,25 55-1,-25-55 0,7 60-1,-7-60 1,-12 55 1,12-55 0,-33 42 0,33-42 0,-42 28 2,42-28-6,-42 15 5,42-15-6,-32 7 3,32-7-4,0 0-19,0 0-14,0 0 0,0 0 2,-21-48-3</inkml:trace>
  <inkml:trace contextRef="#ctx0" brushRef="#br0" timeOffset="185056">15375 17338 55,'-17'0'31,"1"2"-1,-4-6-1,-3-1-18,3 1-9,-5-1-1,-1 0-2,-4 0 2,0 1-1,-2 1 1,-2-1-1,-2 1 1,-1-2-1,-4 1 1,-1-2-1,-4-2 1,0-1-1,-3 0 0,-3-4 0,-2 2 0,-2-1 0,-3-1 0,-1 4 0,-3 1 0,-2-1 0,-1 6 0,-1-1 0,-2 3 0,-1 2 0,-3 2 1,0-1-1,-1 3 1,0-1 0,-2 2 0,3 2 0,0 2 1,0 1-1,2 3 0,2 2 0,2 1-1,3 4 2,5 4-2,0 1 2,4 5-2,5 4 2,6 3-2,4 6 0,4 0 0,6 1-1,3 1 1,8 1-1,4-1 1,5 2-1,4-2 1,4-2 1,6 2 0,4-1 5,3 2 0,7-1 0,5 1-1,5-2 1,5-2 0,5 0-1,6-2 0,4-2-4,4 1-1,5-4 1,2-1-1,3 0 0,4-2 0,2-4 1,2 0-1,2-4 0,1-3-2,2-2 1,1-5 0,1-4 0,1-3-1,2 0 1,1-2-1,0 1 1,-1-1 0,2 3-3,-3-1 4,4 5-1,0-1 1,-1 2 1,2-2-1,0 1 0,3-3 0,3 0 5,1 1-5,3-1 0,0 2 1,0-2-1,0 1 0,0 1 0,-1 3 1,1 1 0,-1 2-1,0-3 1,0 0-1,2 1 1,3-1-1,-1 1 1,0-4 0,1-1-1,1-3 0,0-1 0,1 1 0,-3-3 0,1 1-1,-3-2 1,0 3 0,0-1-1,-2 4 1,-2-2 0,0-7 2,-2-1-2,2 0 1,0 0 0,3 0-1,-1 0 0,3 0-1,2 0 1,0 0-1,1 0 0,1 0 1,-2 0 0,0 0 0,0 0 0,1 0-1,-1 0 0,2 0 1,-2 0 0,2 0-1,0 0 1,3 0-1,0 0 0,-2 0 2,0 0-1,4-5 1,1-3-1,1 3 1,2 1 0,-2 0 0,5 0 1,0 1-2,0 1 0,-1-2 1,0 1 0,1-3 0,1-1-1,0-1-1,-1 1 1,0-2 0,0-1 0,1-1-1,-3-2 0,0 1 1,-3-1 0,0 2-1,0-2 1,-4 0 0,-2 0 1,-2-1 0,-4-2-1,-2-2 0,0-2 1,-8-5-1,-4-3 1,-3-6 2,-5-4-1,-6-4 0,-5-2 1,-8-3-1,-8 0 1,-7 0-1,-6-1 1,-9 5-3,-8 0 1,-7 4-1,-7 2 1,-9-2 0,-5 0 0,-8-1-6,-5 1 0,-8-3 1,-5 1-2,-7-2 2,-7-1-2,-6 3 1,-5 3 0,-4-2 5,-6 2 1,-5 0-1,-4 1 1,-6 0-1,-6 1 1,-3 1-1,-4 0 0,-8 1 0,-6-2 0,-4 2 0,-6 2-1,-5 1 1,-6 0-1,-4-1 1,-6 1-1,-4 2 1,-6 1-1,-3 0 1,-6 0-1,-4 2 1,-2 1 0,-5 2 0,-5 1-1,-2 2 1,-5 2-1,-4 3 1,-1 1-1,-6 3 1,-4 2-1,-4 4 1,-3 1-1,-3 4 1,0 1 0,-1 3 1,-2 3-1,0 1 0,-1 0 1,2 0 0,0 2-1,-1-2 1,1 0-1,-1-2 0,3 0 0,3-2 0,4 0 0,2-2 0,4 0-1,5 0 1,5-1 0,6-2-1,6-3 0,7 3-3,4-11-7,13 4-23,3-4-1,6-3 0,9-5-2</inkml:trace>
  <inkml:trace contextRef="#ctx0" brushRef="#br0" timeOffset="186699">22829 17105 55,'4'-16'30,"-4"16"1,9-9 0,-6-2-17,-3 11-4,0 0-2,13-2-2,-13 2 0,8 20 0,-6-2-2,3 7 0,-1 3-2,2 2 0,-2 1-1,1 0-1,-2-5 1,0-4 0,0-6-1,-1-4 0,-2-12 0,0 0 0,0 0 0,0 0 0,-4-14 0,2-1 0,0-3 0,0-3 0,1-1 0,0-1 0,3-1 1,2 1-1,1 2 0,3 1 1,2 3-1,1 3 1,2 5-1,3 5 0,3 6 0,1 4 1,0 6-1,1 4 0,-1 3-1,0 2 1,-2 2 0,-4-1-1,-2 0 0,-3-4-1,-4 1-2,-4-9-4,3 5-8,-4-15-19,0 0-1,0 0 0,-9 0 1</inkml:trace>
  <inkml:trace contextRef="#ctx0" brushRef="#br0" timeOffset="187044">23279 17151 64,'-6'22'30,"5"4"1,-2-3-7,4-8-14,9 3-2,2-9 0,8 0-1,-2-9 0,5 0-2,-1-8 0,1 0-1,-2-5-1,-4-1-1,-5-1-1,-4-1 0,-4 1 1,-4-1-1,-6 2-1,-4 3 1,-4 2-2,-1 2 0,-1 5-4,-4-4-4,8 10-8,-3-4-15,15 0-3,-8 3-1,8-3 2</inkml:trace>
  <inkml:trace contextRef="#ctx0" brushRef="#br0" timeOffset="187843">23558 17156 58,'0'0'31,"3"10"0,-3-10 0,2 11-18,7 1-4,-3 2-4,3 4-1,-2-1 0,2 3 0,-3-3-1,1-1 0,-2-4-2,-5-12 1,5 14-1,-5-14 0,0 0 0,0 0-1,3-18 1,-1 8-1,0-4 1,0-2-1,3 0 0,2 2 1,0 0 0,2 4-1,0 1 1,2 6 0,-1 3-1,2 5 0,-2 3-1,1 1-2,1 6-2,-5-4-6,6 7-10,-5-1-14,-1-4 0,0 3-1,-3-3 2</inkml:trace>
  <inkml:trace contextRef="#ctx0" brushRef="#br0" timeOffset="188377">23580 17677 83,'3'22'34,"8"5"-1,-3 2-6,2-2-20,5 7-2,-3-1-1,1 2-1,-6-5 0,-7-30 0,9 53 3,-9-53 0,2 31-1,-2-31-4,0 0-2,-14-10 1,7-7-1,-2-6 1,-1-4-5,-1-5 1,-2-2 0,5-1 5,4 1 0,3 2-1,3 3 1,6 3 1,5 5-1,4 6 0,1 4 0,2 6 0,1 6-1,0 4 1,-1 3 0,-2 6-1,-4 0 0,-3 3 0,-5 1 0,-3-2-1,-5-4 0,-4 2 0,-3-4-2,-6-5-4,4 1-4,-8-8-11,6-5-15,3-3 2,-1 0-3,7-7 4</inkml:trace>
  <inkml:trace contextRef="#ctx0" brushRef="#br0" timeOffset="188738">23926 17626 46,'0'17'30,"4"4"1,-5-3 2,1-6-19,11 5-1,-6-5-4,11 3 1,-4-6-3,7-1 0,2-5-3,2-1-1,0-5 0,0-3-1,-3-1 0,-1-4 0,-6-2-1,-4-2-1,-7 0 2,-4-2-2,-6-1 1,-4 1-1,-5 0 0,-2 2-2,-2 6 1,-1 3-2,3 7-1,-2-1-3,9 11-6,-2-7-6,14-4-10,0 0-7,0 0 1,0 0 0</inkml:trace>
  <inkml:trace contextRef="#ctx0" brushRef="#br0" timeOffset="189007">24203 17307 40,'10'-7'31,"-10"7"2,0 0 0,9 21-10,-9-21-8,-5 34-5,2-13-1,8 12-2,0-3-1,5 9-3,0-3 0,3 4 0,2-3-3,-2-6-1,2 0-2,-3-9-2,6 1-7,-6-9-10,-1-6-16,1-5 2,-1-3-2,-11 0 6</inkml:trace>
  <inkml:trace contextRef="#ctx0" brushRef="#br0" timeOffset="189421">24669 17530 74,'0'0'34,"0"0"-2,-32-4-8,32 4-13,-39 7-4,39-7-1,-37 36 0,37-36 0,-30 51 1,30-51-4,-14 49 2,14-49-4,2 39 2,-2-39-3,0 0 2,29 10-2,-29-10-2,0 0 3,41-29-3,-41 29 3,26-36-3,-26 36 3,0 0-2,30-48 2,-30 48-1,0 0 1,0 0 0,0 0-1,0 0 3,0 0-4,0 0 2,24 50-5,-24-50 0,0 0-10,17 40-17,-17-40-7,0 0-2,18-40 2</inkml:trace>
  <inkml:trace contextRef="#ctx0" brushRef="#br0" timeOffset="189760">24788 17405 54,'0'0'33,"17"39"-2,-17-39-8,11 42-9,-11-42-5,8 47-1,-8-47-3,7 40-1,-7-40-1,0 0 0,0 0 1,0 0 0,0 0 0,0 0 0,0 0-1,0 0 0,-8-50 1,8 50-1,5-42 0,-5 42 0,14-35 0,-14 35-1,0 0-1,42-31 0,-42 31-1,40-10-2,-40 10-1,42-3-2,-42 3-19,31-11-15,-31 11 2,0 0-2,16-53 4</inkml:trace>
</inkml:ink>
</file>

<file path=ppt/ink/ink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4:46:40.499"/>
    </inkml:context>
    <inkml:brush xml:id="br0">
      <inkml:brushProperty name="width" value="0.05292" units="cm"/>
      <inkml:brushProperty name="height" value="0.05292" units="cm"/>
      <inkml:brushProperty name="color" value="#7030A0"/>
    </inkml:brush>
  </inkml:definitions>
  <inkml:trace contextRef="#ctx0" brushRef="#br0">906 3017 51,'0'0'19,"0"0"2,0 0-8,0 0-14,17 38 0,-7-31-3,4-3 3,-4-1 1,11-3 1,-6 0 2,12-3 0,-5 1 0,11-1 0,-3-1 3,6 1-1,2-2 0,4 0-2,1 1-1,3 0 0,1-1-1,5 2-1,2-2-1,1 2 1,2-1 0,3 2-1,1 0 0,4-1 1,1 1 0,2-2 0,4 2 0,3-1 0,4-1 1,2-2-1,1 0 0,6 1 0,2 0-1,2-1 2,4 3 1,0-3-1,-1 2 0,4 1 0,1-1 1,2-2-1,1 1 1,2-1-1,-1-1 0,2 0 0,3 0 0,0-1 1,0 1 0,0 0 0,1 1-1,0-2 1,3 1-1,-1-2 0,0 1 0,2 0 0,3-1-1,-1-2 2,0 1-1,1-1 0,1-1 0,0 1 1,2-1-1,1 0 0,0 0 1,3 0-1,0 0-1,1-1 0,0 2 1,2-2-1,0 1 0,0 1 0,-3-1 1,3 1-1,-1 0 0,0 1 0,-3 0 0,0 1 0,0-1 0,-2 1 0,-1 0 0,-1-1 1,0 1-1,0 1 0,-2-2 0,1 2 0,0-1 1,0 2-1,2-1 0,0 1 0,-2-2 1,1 1-1,1 1 1,-2 1-1,-1 1 1,-2-1-1,1 1 1,0 2 0,-2-1-1,-2 1 1,0 0 1,-1 1-1,0 1 0,-2 0 1,-3-1-1,-4 2 0,1 0 0,-5-1 0,-3 2 0,-4-2 0,-4 1-1,-6 0 1,-4-1-1,-8 0-1,-11-3-3,-5 2-9,-12-4-19,-12-10 0,-9-5-1,-14-9 2</inkml:trace>
  <inkml:trace contextRef="#ctx0" brushRef="#br0" timeOffset="5221">8866 3537 2,'-2'-22'19,"2"22"1,-1-21 1,1 21-5,0-19 1,0 19-2,-1-12-2,1 12-2,0 0-2,0 0-1,0 0-2,3 25-1,3 1-1,0 7 0,2 8-2,1 4 0,2 2 0,0 0-1,0-4 0,-1-8 0,1-5 1,-3-13 0,2-9 1,-10-8-1,17-14 0,-8-8 1,0-6 0,-2-9-2,1-3 1,-2-6-2,-1 2 0,-3 3 0,-1 5 1,-1 6-1,-1 9 0,0 5-1,1 16 2,0 0-1,9 12 0,-1 13 0,2 4 1,3 4-1,1 3 1,4-1 0,1-3 0,0-5 0,0-7 0,1-12 1,0-8 0,-1-8-1,-2-9 3,-3-7-3,-4-5 2,-2-6-2,-5-3 1,-6-7-1,-5 1-1,-5-1 0,-6 6-1,0 3 0,0 4-1,3 9-2,-1 3-2,8 12-2,0 5-2,12 14-4,2-1-5,9 14-2,1-1 0,5 9 1,5 3 2,4 1 6,2-1 4,0-1 8,1-4 9,0-5 4,-3-6 5,-1-5 0,-4-4 0,-3-11-2,2-3-2,-8-11-3,2 0-3,-6-10-3,0 0-1,-6-7 0,0 0-1,-8 0 0,-2 5 0,-6 1 0,-2 9 0,-6 4-1,-1 11-1,-3 9 1,-1 9-1,1 6-1,2 6 0,3 4 0,4 0 1,7 1-2,6 0 1,7-3 0,6-4-1,10-5-1,3-5 1,7-3-2,1-10 0,6-3-1,2-10-1,2-3 1,-1-8 0,1-1 1,-4-6 0,-3-1 1,-3-3 1,-6 2 1,-5-1 1,-9 2 0,-4 4 1,-6 4 0,-4 4 0,-7 7 1,-1 10-1,-5 8 0,-1 7 0,0 7-1,0 4 0,1 3 0,3 1 0,2-1-1,3-5 1,5-4-1,2-6 1,-1-14 1,13 14-1,-4-14 1,1-4-1,1-3 1,1-2 0,-2-3 0,0 0-1,-3 0 1,-7 12-1,10-18 0,-10 18-1,0 0 1,0 0-1,9 5 1,-9-5-1,7 20 0,0-8 0,1-2 0,1 1 0,2-4 0,2-5 0,2-4 0,0-5 0,2-6 0,-1-4 0,0-5 0,0-5 0,-2-4 1,-3-3-1,-3-5 0,-3 1 0,-3-1 1,-2 4-1,-2 5 1,-1 4-1,0 8 1,-1 4-1,4 14 1,0 0-1,-5 20 0,6 2 0,1 8 0,0 5-1,4 6 0,0 2-1,4 0 0,0-5-1,1-6-1,0-8-1,4-6-1,-4-12-1,4-5-1,-5-12-1,2-4 0,-3-15-3,1-4 1,-5-11 1,-1-4 3,-4-7 1,-2 1 5,-2 1 3,-3 5 3,1 11 4,-2 4 0,4 13 2,-3 7 0,7 14-1,-4 12-2,6 11-2,-1 6-2,2 10 0,0 5 0,1 6-1,-2 0-1,2 1 0,-2-6-1,0-4 0,0-8 0,-1-8 0,-1-7-1,1-4 1,-1-14 0,2 12 1,-2-12-1,0 0 1,0 0-1,13-11 0,-13 11 1,21-14-1,-7 7-1,5-1 0,3 1 0,4 1 0,3 2-1,1 2-1,1 2-4,-6-2-5,3 1-22,-4-1-4,-4-2 1,0-3-1</inkml:trace>
  <inkml:trace contextRef="#ctx0" brushRef="#br0" timeOffset="6019">11172 3037 43,'-17'-20'30,"7"8"2,-1-1-5,2 2-8,9 11-3,-9-1-1,12 16-5,0 4-4,5 12-2,-1 7 0,3 7-3,-1 7 1,2 3-2,0-4-1,-3-4-1,2-5-2,-5-11-3,4-5-5,-5-12-9,-4-14-12,16-1 0,-9-16-1,2-1 2</inkml:trace>
  <inkml:trace contextRef="#ctx0" brushRef="#br0" timeOffset="6599">11321 3094 64,'8'7'31,"4"11"0,-1-1-7,-2 1-9,5 3-3,-3-5-6,1 0-2,-2-6-1,0-4 0,-10-6-1,16-5 0,-10-5 0,2-1 0,-2-4 0,1 0 0,-1 0-1,-1 2 1,-1 2-2,-4 11 1,0 0 1,12-2-1,-12 2 0,13 23 0,-6-8 0,3 2 0,3 0-1,1-1-1,1-6-1,-1-6-1,4-7-3,-2-11-1,2-2 0,-2-12-1,1-4 0,-3-10 1,0-2 1,-4-6 2,-3-5 3,-5-5 1,-6-3 2,-3-1 1,-5 2 2,0 11 3,-4 3-2,6 12 1,-3 5 0,5 20-1,-1 11 1,8 21-1,0 10-2,5 14-2,1 7 0,3 10 0,2 8 0,3 4-3,5-3 0,1-6-1,3-5-1,-3-14-3,4-2-2,-8-16-5,3-7-8,-7-10-12,-11-11-1,0 0-1,0-28 3</inkml:trace>
  <inkml:trace contextRef="#ctx0" brushRef="#br0" timeOffset="7275">11648 3013 67,'-14'-15'33,"9"3"-3,5-1-4,6-2-10,7 4-7,5-4-5,2 0-3,4 2-2,-2 0 0,1 4-1,-2 4 0,-3 7 1,-2 2 0,0 7 0,-2 3 2,1 3 0,1 4 0,3-3 1,2 0 1,1-6 0,1-1 1,-1-9-1,4-3 1,-5-10-1,-1 0 1,-4-8-2,-4-1 1,-6-3-2,-3-2 1,-6 3-1,-3 2-1,-4 5 0,-4 6 0,0 6 0,-3 8 0,1 9 1,1 6-1,2 6 0,5 2 0,2 2 1,5-2-1,5-4 1,4-5-2,5-6 2,3-5-1,3-7 0,1-4 0,1-7 0,-1 0 1,-1-3-2,-2 1 2,0 2-2,-3 3 1,0 7 0,0 5 0,-3 6 1,0 4-2,0 3 2,-2-1-1,-2 1 1,-2-3-1,0-4 2,-5-11-1,0 0 1,0 0-1,0 0 1,1-12 0,0-6-1,1-1 1,1-6-1,1-4-1,3-4-1,0-2-1,4 4-2,-1-4-2,3 10-3,-3-4-5,5 13-7,-6-2-11,2 6-3,0 5 0,-11 7 2</inkml:trace>
  <inkml:trace contextRef="#ctx0" brushRef="#br0" timeOffset="7860">12378 2763 47,'-8'16'29,"8"-16"3,-5 19 0,8-4-16,-3-3 0,6 9-3,-4-5-4,5 6-2,-4-4-3,2-1 0,-1-4-3,-2-1 1,-2-12-1,0 0 0,0 0 1,0 0-1,0 0 0,0 0 0,3-15 0,-2 4 0,1 0-1,1-2 0,2 2 0,-5 11-1,15-15 1,-6 12-1,2 1 1,0 6 0,0 2 0,1 2 1,-2 1-1,-1-1 1,-9-8 0,11 14-1,-11-14 1,0 0-1,0 0 1,9 11 0,-9-11 0,0 0 0,0 0 0,4-13 0,-4 13-1,5-21 1,0 7-1,0-4 0,1 0 1,1 1-1,0 1 0,0 3 1,-7 13-1,13-15 1,-13 15-1,13 6 1,-13-6-1,13 19 1,-7-5-2,-1-2-1,1 4-2,-6-16-2,11 23-5,-11-23-5,9 9-12,-9-9-9,13-3 1,-3-4 0,1-8 4</inkml:trace>
  <inkml:trace contextRef="#ctx0" brushRef="#br0" timeOffset="8215">12838 2574 66,'9'17'32,"-8"6"0,-6-1 1,-4 0-21,3 7-4,-1-4 0,3 3-2,-1-7-1,6-2-1,1-6-1,7-2 0,0-8-1,5 0 1,0-7 0,4-1 0,-1-5 0,1-1-1,-2-4 0,-2-1-1,-6-4 0,-2 0 0,-6 0 0,-5 2 0,-5 0-1,-6 4 0,-5 4-1,-4 2 0,1 5-2,-3-1-4,7 6-5,-4-9-10,10 1-11,5-3-4,7-6 0,7-3 2</inkml:trace>
  <inkml:trace contextRef="#ctx0" brushRef="#br0" timeOffset="8454">12962 2107 47,'9'-20'31,"-2"6"2,-7 14 0,13 20-7,-9 2-14,9 21 0,-3 3-4,6 15-2,-1 3-2,3 7-2,-1 0-1,1-1-1,0-1-2,-4-11-6,3-2-4,-8-15-7,3-7-14,-3-8-2,-3-16 0,-6-10 2</inkml:trace>
  <inkml:trace contextRef="#ctx0" brushRef="#br0" timeOffset="9996">13257 2687 71,'18'-12'34,"-1"-4"-1,5 0-7,2 1-11,-4-8-3,3 7-1,-7-5-4,1 4-2,-6-3-1,-4 3-2,-6 0 0,-5 3 0,-7 3-1,-5 4-1,-3 7 0,-5 6 1,-3 9-1,0 6 0,1 7 1,2 4 0,5 3-1,5 0 0,8-1 0,6-4 1,8-3-1,10-6 0,5-6-1,5-4 1,6-8-1,1-4 1,5-7-1,-1-5-1,0-7 1,-4-3 0,-3-5-1,-3-3 1,-4-2 0,-6-1 0,-6 1 1,-4 3-1,-6 5 1,-1 4 0,-4 6 1,2 15-1,-9-8 0,9 8 1,-12 22-1,7-5 1,1 6-1,3 2 1,2 1-1,2 0 1,4-3-1,2-4 1,2-5-1,1-4 1,1-6-1,-1-4 1,1-6 0,-1-5-1,-1-3 1,-1-2-1,-1-1 0,-2 0 1,-2 3-1,-2 3 0,-3 11 0,3-16 0,-3 16 0,0 0-1,0 0 1,12 9 0,-12-9 0,18 5 0,-7-2 1,5-3-1,2-5 0,3-2 1,1-2-1,0-4 0,2-2 0,-4-2 0,0-1 0,-3-3 0,-4-6-1,-4-4 1,-5-4 0,-4-5-1,-4-8 1,-4-6-1,-5-3 1,-1 1 0,-4 4 0,1 8 0,0 7 0,1 9 1,1 14-1,1 16 0,5 16 0,1 10 1,5 10-1,3 6 0,4 7 0,3 5 3,4 0-4,4-5 1,5-4-1,3-8-1,2-5 0,3-8 0,3-6-2,1-11-1,2-4 1,0-11 0,2-5 0,-2-11 1,-1-5 0,-7-8 1,-5-3 1,-4-3 0,-9 0 2,-6 1 0,-8 5 0,-6 11 1,-6 6 1,-3 13-1,-3 8 1,1 10 0,1 4 0,5 7 0,3 0-1,7 3 2,5-3-3,7-2 3,5-6-3,4-1 3,5-7-3,0-1 3,2-4-3,-1-2 1,-2-2-1,-3 0 0,-2-2 0,-4 0-1,-9 3 0,8-1 0,-8 1-2,0 0 0,0 0-1,0 0-4,13-3 0,-6-8-4,7 2 1,0-9-2,6 1 2,-1-10-3,6 4 4,-4-11 2,-1 6 3,-2 0 2,-5 6 3,-1 3 2,-6 7 2,-6 12 2,8 4 0,-3 16 3,-4-1-2,4 10 0,-3-5-1,6 9 0,-4-11-2,3 2 0,-4-10-1,3-1 0,-6-13 0,0 0-1,0 0 0,10-6 0,-10-7-1,2-2-1,-1-8 0,2-2-1,0-6 0,1 0-2,3 1 0,0-3-2,6 4-1,2-2-2,8 12-4,1-7-6,14 12-10,4-2-9,6 1 0,5 3 0,5-4 4</inkml:trace>
  <inkml:trace contextRef="#ctx0" brushRef="#br0" timeOffset="10350">15628 1515 49,'-9'-22'29,"-8"2"2,-5 11 1,-2 10-18,-8 6-1,1 15 0,-6 5-4,6 17 0,-1 7-2,10 12-3,5 10 0,9 10-2,7 3 1,9 8 0,5-3-1,6-6-2,2-4 0,2-8 1,0-13-1,-4-13-1,-3-9 0,-5-14-4,-5-5-1,-6-19-5,0 0-5,-21-13-11,3-9-9,-3-11 2,-6-6-1,-1-3 2</inkml:trace>
  <inkml:trace contextRef="#ctx0" brushRef="#br0" timeOffset="10928">15194 2116 36,'-16'-24'30,"8"5"1,4-2-3,9-2-7,9 5-5,6-7-3,11 6-4,1-7-3,4 9-1,1-4-1,1 8-1,-4 1 0,-3 7-1,-5 5 0,-3 7 0,-6 6 0,0 6-1,-5 3-1,0 4 1,0-2-1,-1 2 1,1-6 0,1-3 0,-1-5 0,2-7 1,-2-5-1,0-4 1,-2-5-1,-2-4 0,-3-6 0,-4-2-1,-3-1 1,-2-1-1,-2 1 0,1 1 0,-1 3 0,2 3 0,4 15-1,2-14 1,7 14-1,4 3 1,2 4-1,3 2 1,1 1 0,0 2 0,-2-2 0,-3 0 0,-4-3 0,-10-7 1,10 8 0,-10-8 0,0 0 0,0 0 1,0 0-1,3-13 0,-3 13 0,4-21 0,0 7-1,2-1 0,1-3 0,1 1-2,5 0 0,-1 0-3,5 3-2,-2-8-4,6 12-8,-2-9-13,2 2-5,2 1 4,2 1-3</inkml:trace>
  <inkml:trace contextRef="#ctx0" brushRef="#br0" timeOffset="11495">16237 1626 34,'0'0'25,"-6"-12"2,6 12 1,-17 0-12,0 0-2,1 7-1,-7 0 0,2 13-4,-4 0 0,6 7-4,-1-1 1,9 4-3,3-2 1,10 0-3,7-5 1,8-6-2,7-6 2,7-4-1,4-6 0,5-2 0,1-6 0,2-4-1,0-3 1,-3-4-1,-2-5 0,-5-2 2,-5-2-2,-6 1 2,-5-4-2,-7 2 1,-7 2-1,-4 1 2,-6 6-2,-5 4 0,-4 6 0,-3 4 0,-2 7 0,0 5 1,2 6-1,1 5 0,4 3 1,5 6-1,7 2 0,8 1-1,6-1 1,7-1-1,4-2 1,7-5-1,2-3 1,3-8-1,-1-4 1,-2-5-1,-3-2 0,-5-5-2,-2-1-4,-10-12-8,1 1-20,-6-4 1,-3-3-2,1-3 1</inkml:trace>
  <inkml:trace contextRef="#ctx0" brushRef="#br0" timeOffset="11824">16972 1297 78,'-19'20'35,"5"-4"-2,0 9-2,-3-4-21,5 7-1,0-3 0,8 8-3,2-4-1,8-1-1,2-3 1,7-1-2,1-5-1,1-2 1,-2-3-2,-2-3 1,-3-4-1,-10-7 0,7 13 0,-7-13-1,-11 11-1,-1-6-3,1 7-4,-7-9-12,5 10-18,-2-2-2,2 0 3,4 0-4</inkml:trace>
  <inkml:trace contextRef="#ctx0" brushRef="#br0" timeOffset="25695">7145 11415 50,'-4'-11'29,"4"11"2,-11-15-3,1 3-8,1 5-2,-8-3-4,2 6-4,-10 0-2,3 6-1,-6 4-2,0 9-1,-3 6 0,1 8-1,1 4-1,4 3 0,4 2 0,8 1-1,5-4 0,9-3-1,7-8 0,7-4 1,7-8 0,5-8-1,4-6 1,3-10-1,2-7 1,1-9-1,0-9 0,-1-6 1,-2-6-1,-3-4 0,-6-8 0,-5-2 1,-9-3-1,-6 1 1,-9 1-1,-7 3 0,-7 5 0,-3 8 1,-3 11 0,-1 8 0,3 12 0,0 13-1,6 14 1,3 14 0,7 14-1,5 13 0,5 11 0,5 6 0,5 4 0,5 1-1,6-4 1,1-9-2,5-8 1,0-13-1,4-9 1,-1-12-2,1-7 0,-4-10 1,-1-7 0,-3-9-1,-5-7 2,-3-5 0,-7-5 0,-3-2 1,-5 1 0,-3 2 2,-2 4-1,-1 8 1,-2 5 0,4 14-1,0 0 1,-5 12 0,7 5-1,2 1-1,2 6 0,1 0-1,4 0-1,1-4-1,3-4 0,0-6-2,5-1-1,-2-12-2,5-3 0,0-8 2,2-1 0,-4-7 1,4-1 1,-5-3 2,0 1 3,-4 7 3,-5 1 0,-1 10 2,-10 7 0,10 9 0,-9 6 0,5 12 0,-5 2-2,6 7-1,0 1-1,2 2-1,3-3 0,3-1-1,-1-2 0,2-6-1,-1-6 1,0-5 0,-2-4 0,-4-8 0,-9-4 0,7-10 0,-10-5 0,-5-6 0,-4-6 0,-4-7 0,-2-7 0,-4-2 1,2-5 0,2 0 1,4-1-1,6 4 1,6 5 0,9 6 0,6 8 0,7 9 0,6 9-1,3 9 1,2 8-1,-1 9-1,-3 4 1,-5 6-1,-5 2 0,-7 3 0,-7-2-1,-9-3 0,-5-2-3,-7-7-1,-1-3-1,-7-11-3,6-3-6,-4-11-6,7-5-7,4-6-7,3-13 0,11 2 1,2-10 3</inkml:trace>
  <inkml:trace contextRef="#ctx0" brushRef="#br0" timeOffset="25978">7991 11125 53,'28'-5'30,"3"14"2,-6 3-3,-2 6-7,0 8-5,-4-3-5,2 5-3,-3-7-3,2 1-1,1-9-1,1-2-1,-1-11 1,4-4-1,-3-7 0,1-5 0,-4-5 0,-4-4-1,-5-4 0,-7-3-1,-6 1 1,-8 1-2,-8 6 0,-5 4-2,-5 8 1,-5 8-3,2 13-2,-4-1-5,10 12-12,3 0-14,2-4 0,10 1 2,1-10-2</inkml:trace>
  <inkml:trace contextRef="#ctx0" brushRef="#br0" timeOffset="26242">8255 10571 97,'-4'-18'35,"-3"8"3,7 10-2,1 26-17,5-2-11,7 15-3,0 7-2,5 11-2,3 8-1,1 4-2,4 3-4,-3-7-4,5 1-10,-5-10-11,3-13-6,0-7 0,-5-15 1,6-6 3</inkml:trace>
  <inkml:trace contextRef="#ctx0" brushRef="#br0" timeOffset="26619">8632 11141 58,'11'-6'33,"-1"8"-1,1-4 2,6-2-8,3 4-11,0-9-5,4 3-3,-3-8-1,3-1-3,-5-6 0,-3 0-1,-8-4 0,-5 1-1,-8-2 0,-6 2 0,-9 4-1,-5 6 1,-4 6-1,-4 8 1,-1 10 0,2 9 0,4 8 1,7 9-1,8 0 0,11 4 1,8-2-1,12 0 0,8-8-1,8-6 1,6-7-2,3-10 0,1-6-1,-2-8-2,-1-5-1,-7-10-4,-1 0-5,-12-8-13,-9-6-11,-4 0 2,-14-7 0,-5 2 3</inkml:trace>
  <inkml:trace contextRef="#ctx0" brushRef="#br0" timeOffset="26824">7646 10850 123,'-76'21'37,"13"-11"1,19-5-2,19-8-32,10-8-4,13-6-5,15 0-9,5-1-19,10-7-4,12 5 0,9-1 0</inkml:trace>
  <inkml:trace contextRef="#ctx0" brushRef="#br0" timeOffset="29550">9346 10791 96,'15'8'34,"-7"-3"0,2 13 2,3 5-24,-6 1-4,5 11-1,-3 0-1,4 4-2,-2-1-1,3-1 1,-2-9-2,-2-4 0,0-8 0,-10-16-2,13 2 0,-10-15 0,-2-7 0,-2-5-1,0-6 1,0-5-1,-2-1 0,2 2 1,1 4 1,2 6-1,1 5 0,2 8 1,4 11-1,3 10 1,2 9 0,4 5-1,0 5 0,2 4 0,-1 2 0,1-1 0,-3-5 1,-1-4-1,-3-6 0,-3-5 1,-10-13-1,14 8 0,-14-8 0,6-18 0,-5 0 0,0-5-1,1-3 1,-1-6-1,2-3 1,1 3 0,2 3 1,1 3 0,1 8 1,0 5-2,3 9 0,2 11 0,-1 8 0,3 4 0,-1 3 0,1 2 0,1-1 0,-1-2 0,2-2 0,-2-11-4,0-2-1,0-11-1,2-2-1,-3-13-1,3 0 0,-3-9 1,1 2 1,-3-3 1,0 3 2,-5 4 2,-3 5 3,-4 18 1,0 0 0,0 0 1,5 17 1,-2 7 0,-1-2 0,6 5 1,1-4-1,6-2-1,2-7 0,4-5 0,1-11-1,3-5-1,-1-7 0,-1-3-1,-5-3 1,-4-2-2,-6 0 0,-6 0 0,-5 2 0,-8 3 0,-6 6 0,-2 2 0,-4 6 0,0 4 0,1 5-2,1 1-1,7 5-2,0-3-2,9 3 0,5-12-2,3 11-6,-3-11-3,23-4-3,-8-6 0,10 1 3,1-6 3,3 2 4,-1-5 5,0 3 8,1 2 8,-5 2 6,0 5 3,-6 2 0,0 10 2,-4 0-4,1 13-3,-5-2-2,4 9-4,-7 0-2,3 2-2,-3-5-2,-1-1-1,-2-5 0,-1-5 0,-3-12-1,0 0 0,0 0 0,4-14 0,-3-1 0,1-3 0,2-3 0,0-3 0,2 1 1,-1 3-1,0 4 1,1 3 0,-6 13-1,9-10 2,-9 10-2,11 13 0,-4-1 0,1 4 0,0 1 0,4 0 0,-1-2 0,0-2 0,1-3 0,0-6 0,-3-3 0,1-5 0,-1-4 0,-2-4 0,0-2 0,-2-4 0,1-2 0,-1-1 0,-1 2 0,-1 1 0,-1 3 0,0 3 0,-2 12 0,0 0 0,0 0 0,9 3 0,-5 7 0,4 3 0,3 0 0,3 2 0,5-3 0,3-3 0,6-6 0,3-1 0,4-7 0,5-3 0,0-6 0,0-4 0,-1-2 0,-3-2 0,-5-1 0,-6-2 0,-9-1 0,-8 2 0,-9 2 0,-7 3 0,-6 7 0,-7 5 0,-3 9 0,-1 8 0,-1 9 0,4 4 0,4 4 0,5 2 0,6 2 0,7-3 0,7-4 0,6-5 0,6-5 0,4-5 0,5-4 0,1-6 0,1-5 0,1-5 0,-2-1 0,-3-2 0,-2-2 0,-5 2 0,-3 2 0,-5 2 0,-11 10 0,11-6 0,-11 6 0,1 11 0,-1-11 0,1 21 0,1-11 0,3 2 0,-5-12 0,16 15 0,-4-14 0,1-3 0,-1-4 0,2-4 0,-2-3 0,-2-2 0,0-3 0,-4 2 0,-2 1 0,-1 2 0,-1 2 0,-2 11 0,0 0 0,0 0 0,0 0 0,6 23 0,-3-9 0,2 1 0,3 2 0,2-2 0,3-2 0,2-2 0,4-5 0,3-4 0,3-4 0,4-7 0,4-5 0,1-5 0,1-8 0,-3-5 0,-2-6 0,-6-4 0,-4-6 0,-8-4 0,-9-4 0,-6-1 0,-8 2 0,-8 2 0,-3 6 0,-6 6 0,-4 10 0,-1 10 0,0 12 0,1 13 0,4 12 0,5 11 0,4 8 0,6 8 0,10 6 0,6 4 0,10 3 0,7-1 0,5-3 0,4-4 0,5-3 0,0-12-6,3-1-4,-6-17-4,2 0-7,-9-15-7,-2-6-3,-8-11 3,-7-4 3,-8-6 5,-5-1 8,-9-2 10,-3-1 12,-6 3 9,1 5 6,-1 2 0,2 2-1,8 5-1,1-3-6,12 5-5,3-4-3,11 4-3,5-4-2,5 2-1,3-1-2,2 1 1,1 0-2,-1 3 1,-3 1 0,-3 3-1,-7 2 1,-2 5 0,-13 0-1,5 13 1,-12 0 0,-3 4 1,-3 3-1,-1 2 0,1 3 0,2-1 0,5-1 0,6 0 1,9-2 0,5-2-2,7-1 0,3-1 0,3-1 0,1-1 0,-3-2 0,-4 0 0,-8-1 0,-9 4 0,-11 0 0,-12-2 0,-10 6 0,-14-6-14,-8 4-24,-9 5-2,-8-1 1,-5 3 0</inkml:trace>
  <inkml:trace contextRef="#ctx0" brushRef="#br0" timeOffset="78726">6517 16806 10,'0'0'16,"-3"-16"-5,3 16-6,-3-15 1,3 15 0,-6-21 1,6 21 0,-13-21 0,13 21 1,-19-21 0,6 13-1,-2-4-2,-1-1 0,-2 7-1,-1-5 0,1 5 0,-3-6 0,2 8 1,-2-8-1,1 8 0,-3-1-1,2 1-1,-3-1 1,0 3-1,-1 0 0,0 1 0,-2 1-1,1 1 1,0 1 0,-1 2-1,-2-1 0,2 4 0,-1 4 0,1-3 0,-3 5 0,2 3-1,-1 0 0,-1 2-1,-1 2 1,1 1-1,-1-3 1,-1 8-2,3-4 2,0 2-1,1 1 1,2 1 0,1 2 0,4-1 1,2 2-1,3-2 0,1 1 0,5 0 1,0-1-1,3-2 0,2 0 1,2-1-1,2 0 0,1-1 1,1 0-1,1 1 1,2-1-1,2 4 2,0-3-1,2 3 1,1 0-2,2 1 4,3-1-4,0 0 3,2 0-3,2 0-2,4-2 2,1 2-2,3 1 3,3-1-5,2-4 4,-1 2-3,2-5 4,1 1-1,-2-4 0,0 1 0,-1-6 1,0-1-1,0 1 1,0-4-1,0-2 1,0-3 1,-1 0-1,1-2 1,2-6 0,0 0 0,0-4 0,1-4-1,-1-4 1,1-6-1,0-5 1,1-3 2,-2-3-3,0-4 2,-1 0-2,-1-1 2,-4 2-2,1 2 2,-4 3-2,-1 0-2,-5 3 2,0 1-2,-3 1 2,-4 1-2,-2 0 2,-3-2-1,-4-2 0,-1 0 1,-4-5-1,-2-1 0,-3-3 1,-1 0-1,-2-2 0,-2 1 0,-1 0 1,-2 3 0,-2-2 0,-3 3 2,-2 4-2,-1 1 1,-2 4-3,-6 2-1,-1 8-15,-5 2-20,-15 4 2,-4-1-3,-13-8 1</inkml:trace>
  <inkml:trace contextRef="#ctx0" brushRef="#br0" timeOffset="88682">19285 17024 21,'0'0'23,"0"0"-1,0 0 1,-4-16-17,4 16-3,-17-18 0,4 5 1,-2 1-1,-5-2 0,-2 4 1,-4-3-1,-2 2 0,-4 1-1,-3 1 0,-4-1-2,-3 2 1,-6 0 0,-6 2 0,-4 1 0,-6 2 0,-5-1 0,-4 3 0,-7 0 0,-5 2 1,-5 0-1,-3 2 1,-7-3 0,-2 2 0,-7-1-1,-3 0 1,-2 1-1,-4-1 1,-3 0-1,-4 0 0,-3 1 0,-2 2 0,-3-1-1,-3 2 1,-4 3 0,-1 2 0,0 1-1,1 4 1,0 5-1,3 5 0,3 3 0,3 3 1,4 3-1,4 5 0,2-1 0,5 3 1,3-1-1,4 2 2,7-4-1,7 5 1,4-2-2,6 2 3,6 1-3,8 2-1,7 0 1,7 1-2,7-5 2,7 0-2,9-4 2,8-2-2,7-3 2,8-4 1,7-1 0,6 0 0,-2-28 0,23 56 6,-23-56-1,43 59 0,-14-30 0,6 2 0,4-4 0,6 2 0,3-2 0,5 0-5,3-1 0,4-3 0,1-1-1,4-2 1,1-1 0,3-2 0,3-2 0,2 1 0,5-1-1,3-2 1,1-3 0,4 3 0,2-1-1,4-1 0,-1 2 1,5-2-1,0-2-1,1 3 2,3-1-1,5-1 0,3-1 1,3-1-1,4 0 1,3-3 1,1 1-1,3-3 0,1 0-1,2-3 1,0-3 0,2 0 0,2-3 0,2-1 0,5-1-1,6-4 1,3 1-1,6-3 1,3 0-1,2-2 0,3 0 1,2 0-1,0-1 0,-3 1 1,-1 0-1,-4 2 0,-3-2-4,-3 1 4,-4 4 1,-7-3-1,-4-3 0,-8 2 1,-8-1-1,-6-3 1,-8-1 5,-8-1-5,-9-2 0,-10-2 1,-11 1-6,-7-1 1,-10-2-1,-7 4 0,-12-4 1,-8 2-2,-8-3 2,-6 0-2,-11-2 5,-7 1 0,-7-5 1,-10-3-2,-8-3 2,-8-1 1,-9-3-1,-7 1 1,-6-3-2,-5 1 2,-6 2-2,-4 2 1,-4 5-1,-2 4-2,-4 4 2,0 2-2,-6 5 2,-4 3-2,-3 1 2,-5 3 0,-1 0-1,-6 2 0,-7-1 1,-6-1 0,-3 0 0,-4 0-1,-2 1 0,-2 2 1,-2 4-2,-4-2-6,3 7-28,-6 0-1,-5-1-1,-2-6 0</inkml:trace>
  <inkml:trace contextRef="#ctx0" brushRef="#br0" timeOffset="175096">7593 16609 14,'4'-10'19,"5"3"0,-9 7-1,10-19-1,-10 19-3,7-19-2,-7 19-1,2-18-3,-2 18-2,-5-17-2,5 17-2,-11-11 0,1 8 0,-2 2 0,-1 6 0,-5 1 1,0 7 0,-4 3 1,2 7 0,-3 9 0,0 6-2,0 2 0,4 5-1,3 2 1,5 2-2,5-1 2,6 1-2,6-9 2,8-3 0,6-8 0,5-4 0,5-8-2,1-6 0,2-7-2,-1-8-2,3-1-5,-5-15-12,0 4-10,-1-3-4,-2-2 0,-2 0 2</inkml:trace>
  <inkml:trace contextRef="#ctx0" brushRef="#br0" timeOffset="175441">7906 16503 62,'0'0'32,"12"-8"-2,-12 8-1,4 11-19,1 11-6,-4 8 0,-2 13-3,-3 8 1,0 11-1,-1 5 1,0 3-2,-1-4 1,2-3-2,1-9 1,2-11-1,4-8-3,1-16-5,5-10-19,4-10-5,0-15-1,5-8 1</inkml:trace>
  <inkml:trace contextRef="#ctx0" brushRef="#br0" timeOffset="175742">8241 16480 76,'0'0'34,"-4"24"0,2-10-3,-3 6-23,5 13-6,-4 8 0,1 10-1,-3 6 1,1 10-1,-2-1 0,2 3-1,0-4 1,2-6-1,1-9 1,2-9-2,3-7-3,-2-17-7,5-5-21,-6-12-3,0 0-2,10-27 1</inkml:trace>
  <inkml:trace contextRef="#ctx0" brushRef="#br0" timeOffset="175982">7889 16884 64,'-18'15'38,"10"-2"-1,8-13 1,0 0-21,31 0-11,0-6-4,4-2-3,6-1-1,2-3-4,6 5-3,-6-10-14,3 8-13,-4 0 0,-3 0-1,0 3 4</inkml:trace>
  <inkml:trace contextRef="#ctx0" brushRef="#br0" timeOffset="176358">8536 16969 62,'-5'16'34,"-4"-4"-1,3-2 0,0 3-22,-2-2-10,-3 3-1,-2 2 0,1 6 2,-3 1-1,4 4 2,2-1 0,5 2 1,3-5 0,7 1 0,4-6 0,8 0 0,2-6-2,7-4 0,2-2-3,1-6-1,3 0-3,-3-9-3,4 5-4,-8-10-10,5 2-11,-5-1-3,-3-2-1,-1-1 3</inkml:trace>
  <inkml:trace contextRef="#ctx0" brushRef="#br0" timeOffset="176757">8665 16896 15,'5'14'23,"-5"-14"0,0 0 3,5 13-16,-5-13-2,4 12 1,-4-12 1,4 20 2,-5-10 1,6 17 1,-5-4 0,7 17-2,-6 2-3,5 14-1,-5 4-3,3 10 1,-1 6-4,1-1-5,1 5-5,-6-3-26,3-6-6,1-8-1,1-10 0</inkml:trace>
  <inkml:trace contextRef="#ctx0" brushRef="#br0" timeOffset="185942">21957 16616 41,'0'0'26,"8"-7"0,-8 7-6,3-16-8,-3 16-5,2-20-4,-2 20 0,-5-20-1,5 20 1,-12-18 0,2 13 0,-3-3 0,0 5 1,-5 0 0,1 3 0,-6-1-1,2 3 0,-4 2-1,-2 1-1,-1 2 0,0 2 1,-2 2-1,0 4 1,-2 3 1,3 8 0,-1 2 0,5 7 0,1 1 0,7 5-1,4-2 1,8 5-1,7-4 0,9-1-1,8-5 1,8-3 0,6-5 0,4-5-2,1-4-1,0-5-1,2-4-2,-4-7-2,3 2-5,-11-13-5,5 7-11,-7-8-3,0-3-5,1 0 2,-6-7 1</inkml:trace>
  <inkml:trace contextRef="#ctx0" brushRef="#br0" timeOffset="186287">22090 16552 67,'0'0'30,"0"0"-1,0 0-5,10 20-14,-10 2-5,3 11-2,-2 6 2,1 14-1,0 4-1,3 9 0,-2-1 0,3 1-1,1-7-1,1-8 0,2-7-3,1-10 0,3-7-2,-4-13-6,7-3-11,-4-9-11,2-12 0,1-7-1,0-11 1</inkml:trace>
  <inkml:trace contextRef="#ctx0" brushRef="#br0" timeOffset="186582">22342 16525 73,'-8'-16'33,"8"16"-1,0 0-4,-3 15-16,7 8-4,-2 9-4,2 10-1,-2 8 0,2 11-2,-2 5 1,1 4-1,1-3 0,1-4-1,0-8 0,2-7 0,1-9-2,-2-9-3,5-5-5,-5-13-13,-6-12-11,15 7-1,-15-7 0,10-22 1</inkml:trace>
  <inkml:trace contextRef="#ctx0" brushRef="#br0" timeOffset="186822">22038 16894 93,'-18'2'35,"18"-2"0,0 0-5,5-14-24,16 4-5,6-1-3,1-4-2,8 5-2,-2-4-3,5 8-8,-6-4-7,0 5-9,-1 5 0,-4-2 1,1 7 2</inkml:trace>
  <inkml:trace contextRef="#ctx0" brushRef="#br0" timeOffset="187641">22543 16998 41,'0'0'27,"0"0"0,0 0-4,0 0-12,0 0-6,0 0-1,0 0-1,5 14 1,-5-14 1,13 7 0,-13-7 0,18 8 0,-7-4 1,2 3-2,1-5-1,0 5-1,-1-2-1,0 3 0,0 1-1,-4 3 0,0 2 0,-4 2 0,-3 2 0,-2 0 0,-3 2 1,-2-1 0,-3-2 0,-1 0 1,-2-4 0,0-2-1,0-3 1,2-1 0,9-7-1,-15 7 0,15-7 1,0 0-1,-10 4 0,10-4 1,0 0-1,0 0 0,9-2 0,-9 2-1,14-3 0,-5 2 0,0 2 0,2-1-1,1 4 0,-1 0 1,0 3-1,1 3 0,-2 0 1,0 2-1,-2 2 0,0 0 1,-3 1 0,0 0 0,-2-1 0,-2 0 0,-1-1 0,-2 0 1,-2-3-1,-1 2 1,5-12 0,-17 19 0,5-11 0,-1 0 0,-5-1 0,-2 0 1,-2-1-1,-1-1 0,0-2 0,-2 0-1,4-2 0,2 0-1,4-1-1,3-4-1,12 4-3,-6-16-6,15 7-14,3-6-9,3-5 1,7-5-3,0-4 4</inkml:trace>
  <inkml:trace contextRef="#ctx0" brushRef="#br0" timeOffset="188159">23052 16820 20,'13'-10'21,"-13"10"-1,8-13 0,-8 13-9,0-17-11,0 17 1,-8-17 2,8 17 2,-19-15 2,7 7 0,-5 1 1,0 1 0,-4 1 0,1 5-1,-2-1-1,2 8 0,-3-3-1,3 9-1,-3-2 1,4 10-2,-2 1 1,4 8-2,1 4 1,4 3-2,4 0 1,6 3 1,5-3-1,8-2 1,3-7 0,6-2 0,2-9-1,4-4-1,3-6-1,0-6-2,1-2-2,-1-8-3,5 4-5,-7-12-8,6 4-10,-3-2-4,-4-4-1,-1 4 3</inkml:trace>
  <inkml:trace contextRef="#ctx0" brushRef="#br0" timeOffset="188491">23221 16654 66,'0'0'32,"-4"25"-1,3-5-4,2 8-19,3 11-5,-2 8 0,2 10-1,0 2 0,1 4-2,-1-7 1,0-2-1,2-9-2,-2-8-1,4-8-8,-4-14-12,-4-15-8,13-1-2,-6-18 2,5-3 1</inkml:trace>
  <inkml:trace contextRef="#ctx0" brushRef="#br0" timeOffset="188761">23432 16575 79,'-5'19'34,"5"13"-1,-2 0 1,-1 6-24,5 12-6,-4 8-1,4 6-2,-2 2 1,2-1-2,1-8 0,1-4 0,4-6-4,-1-12-4,5-7-21,0-9-5,-2-13 0,1-6-2</inkml:trace>
  <inkml:trace contextRef="#ctx0" brushRef="#br0" timeOffset="188973">23255 16980 106,'-12'6'34,"12"-6"3,0 0-14,26-2-23,-7-11-5,8 6-7,-3-9-8,9 4-8,-3 3-4,0-1-3,0 8 3</inkml:trace>
  <inkml:trace contextRef="#ctx0" brushRef="#br0" timeOffset="189421">23556 17078 45,'-1'16'28,"12"3"1,-1-7-1,6 1-13,2 1-10,-1 0-3,0 2-1,-3 0 0,-3 1 1,-7 1 0,-3 1 0,-7 0 2,-4 3-1,-9-3 2,-1 2-1,-7-6 0,-1 0-1,-2-4-1,1-2 0,1-4 0,5-2-1,2-3 1,6-2 0,3-4 0,12 6 0,-12-16 0,12 16 1,4-21-1,4 10 1,3 1-1,4 2 1,2 1-2,5 4 1,3 3-1,4 7 0,2 1-1,0 4 0,0 0 0,0 3 0,0 0-2,-2-2-2,1 3-2,-9-8-9,7 1-16,-4-6-5,-6-5-1,2-6 0</inkml:trace>
  <inkml:trace contextRef="#ctx0" brushRef="#br0" timeOffset="190258">23993 16651 5,'0'0'9,"0"0"5,9-1 0,-9 1 2,0 0-2,0 0 0,-12-6-4,1 5-3,0 0-1,-2 1-1,-2 5 2,-1-1 0,-4 4 0,1 9 1,-1-1-1,5 9 1,-3-2-2,7 8 1,-2-4-3,9 7 1,4-5-1,7 3-1,6-4 1,7-1 0,2-4-1,4-4-1,1-2-3,3-10-4,5 4-11,-4-12-14,-4-10-5,2-2-1,-2-7 1</inkml:trace>
  <inkml:trace contextRef="#ctx0" brushRef="#br0" timeOffset="190513">24249 16616 53,'0'0'32,"2"11"-1,2 10 1,2 4-18,-5 5-5,3 9-4,0 6-1,1 5-1,-2 1-2,2 2 0,2-5-2,0-8-1,2-1-3,2-12-5,7-5-11,-18-22-8,30 14-5,-30-14 4,29-23 0</inkml:trace>
  <inkml:trace contextRef="#ctx0" brushRef="#br0" timeOffset="190762">24549 16615 92,'0'0'35,"9"44"-1,-9-44 0,0 65-25,-1-20-5,1 9-1,0 3-2,1 0-1,2-4-2,-1-1-3,4-11-8,-1-5-16,-5-36-5,7 41-1,-7-41 0</inkml:trace>
  <inkml:trace contextRef="#ctx0" brushRef="#br0" timeOffset="190973">24390 16805 86,'0'0'33,"0"0"3,0 0 0,0 0-31,49 28-8,-20-30-8,0 7-10,4-6-3,-33 1-8,51 1-3,-51-1 2,44 0 2</inkml:trace>
  <inkml:trace contextRef="#ctx0" brushRef="#br0" timeOffset="191454">24689 16886 38,'0'44'26,"0"-44"2,0 0-5,0 0-6,22 36-7,-22-36-1,0 0-1,0 0-2,36 41 1,-36-41-2,0 0-1,19 40 1,-19-40-1,0 0 0,-4 47 0,4-47 0,0 0-1,-28 52 1,28-52-2,0 0 0,-32 47-1,32-47 0,0 0-2,-18 37 1,18-37-1,0 0 0,0 0 0,23 36 0,-23-36-1,32 18 1,-32-18-1,37 17 1,-37-17-1,37 21 1,-37-21 1,33 23-3,-33-23 2,0 0 0,25 40 1,-25-40 0,-5 38 2,5-38 0,-24 41 2,24-41 0,-43 38 0,43-38-1,-51 28-2,51-28-7,-44 4-28,44-4-3,-35-28 0,35 28-3</inkml:trace>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4:50:16.719"/>
    </inkml:context>
    <inkml:brush xml:id="br0">
      <inkml:brushProperty name="width" value="0.05292" units="cm"/>
      <inkml:brushProperty name="height" value="0.05292" units="cm"/>
      <inkml:brushProperty name="color" value="#7030A0"/>
    </inkml:brush>
  </inkml:definitions>
  <inkml:trace contextRef="#ctx0" brushRef="#br0">1222 13063 24,'0'0'17,"0"0"2,9-8-2,-9 8-3,10-9-1,-10 9 1,6-11 1,-6 11-1,3-13 0,-6 3-2,3 10-4,-8-19-2,8 19-2,-15-22-2,5 10 1,-5-1-1,0 2 1,-2 0 0,-2 2-1,-5 2 0,2 3-1,22 4 2,-50 0 0,50 0 0,-54 14-1,54-14 1,-52 32-1,52-32 1,-41 48 0,41-48-3,-29 57 1,29-57 0,-11 62 0,11-62 0,8 58 0,-8-58 0,29 49-2,-5-28 0,5-3 0,5-3 0,1-4 0,1-1-1,-3-6 0,-1 0 0,-3-3 0,-6-1-1,-7-5-4,-4 5-9,-2-1-18,-10 1 0,18-13 0,-9 2-1</inkml:trace>
  <inkml:trace contextRef="#ctx0" brushRef="#br0" timeOffset="1563">1942 13096 19,'10'-5'18,"-10"5"-1,0 0-3,0 0-1,0 0-1,0 0-3,0 0-1,0 0 0,0 0 0,0 0 1,-2 15 1,5-3 0,-4 1-2,5 8 2,-2 0-2,3 6-1,-2-1-2,3 4 0,-3-2-3,2-2 0,-2-2-2,0-3 1,0-5-4,-2-5-3,2-1-9,-3-10-16,0 0 0,0 0 0,-7-16-1</inkml:trace>
  <inkml:trace contextRef="#ctx0" brushRef="#br0" timeOffset="2684">2105 13007 11,'-3'-18'16,"3"18"-2,-9-17-1,9 17-6,-17-18-1,6 10-1,-3 1 0,-1 1 1,-3 1 0,0 1 1,-3 1 0,1-1-1,-3 3 0,0 0-1,-1 1 1,1 0-2,0 3 1,0 1-1,3-1-1,-1 3 1,6 2-2,-2 2 0,4 0 0,0 3-1,3 3 1,-1 4-1,4 2 0,-1 3 0,1 3 0,-1 0 1,3 3 0,0 0 0,3 1 1,-1-1 0,2-1 0,1 0-1,4 1-1,0-2 1,3 1-1,4-3 0,1 0-1,3-2 1,3-1-1,2-4 2,1-1 0,4-4 0,-1-2-1,1-3 1,0-2 0,-2-2-1,0 0 0,-3-3 0,-1 0 0,-2-3 0,-2-1 0,0-3 0,0-2-1,1-1 0,0-1 0,0-2 0,1-2 0,-1-2-1,2-4 1,-2 0-1,1-2 2,-2 0 0,0-1 0,0 0 0,-1-1 0,0 0 0,0 2 0,-1 0-1,0-1 0,-3 1 1,0-1-1,-2 0 0,-2 0 1,-4 1-1,-1 3 1,-3-2 0,-3 3 0,-1 1 0,-1 1 0,-1 1-1,1 2 1,7 11-1,-16-16 0,16 16 0,-14-11-2,14 11-1,-16-5-2,16 5-6,-17 1-11,5-2-12,2 4 1,-6-4 0,4 6 1</inkml:trace>
  <inkml:trace contextRef="#ctx0" brushRef="#br0" timeOffset="5258">2030 14000 2,'0'0'17,"-2"12"-1,4 0-3,-2-12-3,-1 24 1,0-7-1,2 5 0,0 3-2,-1 7 0,1 5 0,-2 4 0,1 6 1,-2 3-2,1 6-1,-2 1-1,2 3-1,-2 0-1,2 2 0,0-4-1,1-1 0,0-5 1,3 0-1,-2-3 2,3 1-3,-2-5 1,2 2 0,-2 0-1,1-1 1,-2 0-2,1-2 2,-1-2-1,0 2 0,-1-4 0,2-1 0,-1-3 1,1-1-1,-1 0 1,1 1 0,-1-1-1,1 0 1,-1-1-1,0 4 1,-1-1-1,2 3 1,-1-4 0,1 3 0,1-2-1,-1 0 0,2-1-1,0 3 1,-1-3-1,-1 1 0,1-2-1,-1 0 1,-1 3 0,-1-1 0,1 3 0,1-4-1,-2 1 1,3 2 0,-3 0 1,3 1-2,-3-3 2,4 0-1,-3-1 1,1 1 0,1 1 0,-1-2-1,0-1 1,1 2-1,0 0 1,0 2-1,-1-4 1,1 0-1,-2-5 1,1 2 0,1-2-1,-1-1 1,0-1-1,-1 0 1,0 2-1,0 1 1,-2-1-1,1 0 1,-2-1 0,2 0-1,-2-2 1,2 1 0,-2-2-1,1-2 0,1 2 0,-1-1 1,1 0-1,-1 1 0,1-1 0,0 2 1,0-2-1,0-1 0,1 2 0,1 1-2,1 1 2,-1-4-1,0 3 0,1-1 0,-1 3 0,1-1 0,-2 0 1,0 0 0,0 0 0,0 2 0,0 1 0,-1-31 0,-1 63 5,1-63 1,-4 58-2,4-58 0,-3 49-3,3-49-9,-3 37-25,3-37-5,0 0-5,1-11-2</inkml:trace>
  <inkml:trace contextRef="#ctx0" brushRef="#br0" timeOffset="12603">2711 18043 49,'0'0'33,"0"0"1,0 0 0,0 0-17,-31 38-5,31-38-3,0 0-1,1 57 0,-3-22-6,5 3 6,-3 7-2,5-2-2,0 2-2,0-7-1,2-2-2,-7-36-2,16 50 2,-16-50-14,0 0-19,29 15-7,-29-15 1,0 0-1</inkml:trace>
  <inkml:trace contextRef="#ctx0" brushRef="#br0" timeOffset="12963">2997 18113 59,'0'0'37,"15"55"0,-15-55 2,-10 54-19,10-54-9,-5 59-2,5-59-3,1 62-5,-1-62 4,14 44 1,-14-44-2,32 15 0,-32-15-2,46-19-1,-46 19-1,50-46 6,-50 46-7,40-66 0,-28 30 0,-7 0 0,-5 36 1,-13-55 0,13 55 0,-40-35 0,11 32 0,-3 6-3,-4 9-1,4 8-4,-2 8-12,34-28-16,-42 50-7,42-50 2,-14 36 0</inkml:trace>
  <inkml:trace contextRef="#ctx0" brushRef="#br0" timeOffset="13490">2998 17772 59,'-39'1'34,"1"2"-2,-3 3 0,2 0-18,0 6-12,1 9-1,-3 10 0,-2 13 0,1 12 7,1 11-2,5 10 3,4 3-2,7 4 1,7-1-4,11-3 1,10-10-2,12-8-5,12-12-1,11-12 1,12-10-1,10-13 1,10-12 2,6-13 2,9-14 0,3-12-1,2-13 1,-1-9 1,-4-9-1,-6-6 1,-9-3 0,-9-6-7,-14 3 2,-12-1-1,-16 5 1,-13 5-1,-18 4 0,-15 8 0,-16 6-1,-13 16 4,-14 14 0,-11 14-1,-11 20-3,-12 11-7,-1 19-26,-2 13 0,-3 10-1,3 2 0</inkml:trace>
  <inkml:trace contextRef="#ctx0" brushRef="#br0" timeOffset="64657">16149 7278 5,'0'0'9,"0"0"-1,0 0-2,0 0 1,0 0 1,11-7-2,-11 7-1,13-1-1,-5 1 0,4 1 0,0-1-1,2 1 1,2 0 0,0 2 0,4-2 2,-1 0-1,3 0 0,-1 0 0,2 2 0,0-1-1,1-1 0,1 1-1,1 2 0,1-2-1,1 1 1,0-1 0,2 1 0,-2-1 0,1 1 0,0 0 0,1-2-1,0 0 1,2 1-1,0-2-1,2 1 0,2-1 0,1-1-1,2 0 1,1 0-1,2-1 1,0-1-1,1 1 1,0 1-1,0-2 1,1 2-1,-1 0 1,2 0-1,-1 0 1,1 1 0,2-2 0,1 1 0,-2 1 0,2 0 0,0-1 0,-1 1 0,0 0 0,1 0 0,-3 0 0,2 0-1,-1-1 1,1 1 1,1-2-2,2 0 1,0 0-1,3-1 0,-1 0 1,3 0-1,1 0 0,1 1 0,1 0 0,1 1 0,2-1 0,1 1 0,1 1 0,1 1 0,1 1 0,0-1-1,1 1 1,0 0 0,0 2 0,1-1 0,0 0 0,-1 0 1,1 0-1,0-2 0,-1 0 0,1-1 0,-2-1 0,1-2 0,0 0 0,-2-1 0,-1 2 0,0-1 0,-2 0-1,-2 0 1,-2 2 0,0-1 0,-1 1 0,1 1 0,-3-2 0,0 1 0,-1-2 0,1 2 0,-2-2 1,1 2-1,-2-3 0,1 2 0,1-2 0,1 2 1,-2 0-1,1 0 1,1 0 0,0 0-1,-3-1 1,2 2 0,-2-1 0,1 2 0,0-1-1,0 1 0,-2 1 1,-2 0-1,0 1 1,-2 0 0,-3 0 0,-1 1 0,-4-1 0,-3 1-1,-3-1 1,-3 1-1,-2-1-3,-6-3-4,-3-3-22,-2 1-2,-9-15 0,1-1-2</inkml:trace>
  <inkml:trace contextRef="#ctx0" brushRef="#br0" timeOffset="71883">23979 6677 23,'0'0'12,"0"0"1,5 12 0,-5-12-1,4 12-2,-4-12 0,5 19-3,-1-8 0,0 0-2,0 1-1,0-2 0,0 1-1,-4-11-1,7 16 2,-7-16 0,8 8 1,1-11 0,7-4-1,4-7 0,11-6 0,7-6-1,9-2-2,1-3 1,5-3 0,-8 4-2,3 2-2,-13 7-8,-1 8-11,-34 13-7,0 0 0,33-20-2</inkml:trace>
  <inkml:trace contextRef="#ctx0" brushRef="#br0" timeOffset="84187">13192 2910 23,'4'-16'12,"-4"16"1,-1-20-1,1 20-3,-7-20-1,1 8-3,-1 1 0,-2 0-2,-2 1-1,-1 0 0,-2 3 0,-2 1 0,-1 5-1,-3 2 1,-1 4-1,-1 4 0,-3 7 0,-1 2 0,0 8 0,0 6 0,-1 6 0,4 4 0,2 5-1,3 1 1,6-1-1,6-1 1,6-2 0,7-5 1,8-6 1,7-7 0,8-2 0,5-8 0,2-3 1,4-5-2,1-4 0,-1-3-1,0-4-1,-4-2-1,-4-4-3,-3 0-3,-5 1-10,-7-6-9,2 8 1,-9-9 0,1 7 1</inkml:trace>
  <inkml:trace contextRef="#ctx0" brushRef="#br0" timeOffset="84657">13590 3313 16,'0'0'23,"0"0"1,0 0-1,11 8-10,0-8 0,4 2-2,2-2-1,-1 3-2,2-2-3,-2 1-3,0-1 0,-5 0-2,-11-1-1,13 3-2,-13-3-6,0 0-7,0 0-11,13-5 0,-13-5 0,0 10 0</inkml:trace>
  <inkml:trace contextRef="#ctx0" brushRef="#br0" timeOffset="85204">13518 3383 6,'-6'22'18,"-4"-7"1,4 1-9,1 0-1,2-1 1,0-4 1,3-11-2,-1 18-1,1-18 1,2 11-1,-2-11 0,0 0 0,12 1-1,-3-1 0,1-4-2,4 3-1,-1-2-2,4 0-1,-2 1 0,3 2-1,-2 1 0,-2 3-1,0 4 1,-2 1 0,-1 4-1,-1 1 1,-1 2 0,-3-1 0,-1 4 0,0-5 1,-3 1-1,-1-1 1,-1-2 1,-3 0 0,-4-2 0,-1 2-1,-4-4 2,-2 1-2,-2-1 1,-1 2-2,-2-3 0,0 0-1,4 0 0,-1-4-2,6 2-1,1-4-4,9-1-11,0 0-7,-3-15-4,15 2 1,0-13 1</inkml:trace>
  <inkml:trace contextRef="#ctx0" brushRef="#br0" timeOffset="85571">14206 2719 23,'3'16'20,"-3"-16"2,-3 22-5,4 1-8,-2 5-1,0 12 2,-1 5 0,0 11-2,-1 3 0,1 6-3,1 1-3,0-3-1,1-4 0,1-6-2,-1-8 1,2-6 0,0-10 0,-2-4-1,1-8-4,-2-4-5,1-13-8,4 10-9,-5-20 1,9-1 0</inkml:trace>
  <inkml:trace contextRef="#ctx0" brushRef="#br0" timeOffset="85887">14501 2716 4,'0'0'20,"8"25"2,-12-7 0,1 16-9,-2 8-4,-2 6 1,0 9-1,-1 4-3,1 3-3,0-3 0,3-3-1,3-9 0,1-4-2,3-7 0,2-6-1,-1-8-3,1-4-8,-5-20-7,12 20-6,-12-20 1,0 0 0</inkml:trace>
  <inkml:trace contextRef="#ctx0" brushRef="#br0" timeOffset="86188">14253 3136 27,'-11'4'23,"11"-4"3,0 0 0,0 0-15,-2 12 0,2-12 0,17-3-1,-6 0-2,5 2-2,-3-3-2,3 2-2,-1-2-2,-1 1-3,1 2-4,-3-1-8,3 0-8,2 4-6,-1-5-1,7 4 1</inkml:trace>
  <inkml:trace contextRef="#ctx0" brushRef="#br0" timeOffset="86430">14735 3291 11,'0'35'20,"-8"-6"1,3 5-8,-3 4-4,-1 3-1,-1-1 0,0-1-2,2-1-3,1-6-4,3-2-7,1-9-5,5 1-7,-2-22-1,10 17 1</inkml:trace>
  <inkml:trace contextRef="#ctx0" brushRef="#br0" timeOffset="87070">14877 3442 5,'0'0'21,"0"0"2,0 0 1,0 0-6,9-14-8,-9 14 1,20-15 0,-6 5-1,2 0-3,2 1-2,-1 3-1,0 0-1,0 5-1,-2 3-2,-1 5 0,-4 3 0,0 4 0,-1 2 0,-2 3 0,-2 2-1,-1 2 1,-4 1 1,-3-1-1,-3 3 0,-5-2 2,-5 1-2,-2-1 2,-3-3-1,0-1 1,-1-4-1,0-3 1,2-4-1,3-2 0,3-3 1,2-3 1,2-1-1,10 0 0,-11-1 1,11 1-1,0 0 1,0 0-1,0 0 0,0 0-1,0 0 0,14-11 0,-4 9-2,5 0 1,2 1 0,5-1 0,3 2-1,2 2 1,5-2 0,1 0 1,0 1-1,0-1-1,-1 0 0,-2-1-2,-2 1-3,-5-3-6,0 2-8,0 2-12,-6-5 0,4 0 1,-6-10 1</inkml:trace>
  <inkml:trace contextRef="#ctx0" brushRef="#br0" timeOffset="91726">23839 8470 8,'9'2'15,"-9"-2"2,0 0-4,0 0-4,0 0 0,0 0 0,0 0 2,0 0 0,0 0 0,8 13-1,-8-13 0,8 22-4,-4-8 1,1 5-2,0 1 0,1 3-1,-2-2 1,2 2-2,-2-2 1,0-1-2,1-2 1,0-3-1,-1-3 0,-4-12 2,10 14-1,-1-13 2,-9-1-2,22-17 2,-6-1-2,9-6 1,2-9-2,6-6-1,6-7-1,4-1-1,5 0 1,4 1-1,-8 7 2,0 1 0,-7 12-3,-1 2-2,-36 24-8,54-16-14,-54 16-6,0 0 0,0 0-4,33 5 2</inkml:trace>
  <inkml:trace contextRef="#ctx0" brushRef="#br0" timeOffset="99065">23233 12279 1,'0'0'9,"0"0"0,0 0 0,0 0 0,0 0 1,0 0 2,0 0 0,0 0 2,0 0 0,0 0 1,9-3-1,1 3-1,3-2-1,8 3-1,4-4-1,7 4-2,3-4-2,6 5-1,1-4-1,1 2-2,-3 2-1,-4-2-3,-4 0-1,-9-3-6,1 1-14,-4 0-10,-8-9 0,2 2-2,-5-11 2</inkml:trace>
  <inkml:trace contextRef="#ctx0" brushRef="#br0" timeOffset="99660">23956 11515 56,'0'0'26,"0"0"3,0 0-1,-2 11-16,2-11-3,6 20-5,-2-3-1,-1 5 1,6 6 2,-6 5-2,3 2 0,-1-2-1,0-2 0,-1-4 1,2-5 0,-1-8 1,4-4-1,1-16 0,11-5 0,2-11-1,10-4 0,10-10-2,10-6 1,5-9-1,7-6 0,0-4-2,1-3 1,-4-1-1,-3 0-2,-8 7-4,-6-2-12,-10 9-19,-8 9 1,-11 2-1,-16 40 2</inkml:trace>
  <inkml:trace contextRef="#ctx0" brushRef="#br0" timeOffset="236450">16135 3554 17,'-9'6'16,"9"-6"0,-12 6-7,4-7-11,-3-3 2,-1-3 3,-1-4 0,-1-6 2,-1-5 0,1-4 0,0-4 1,-1-4 1,-2-4-1,-1-4-2,-3-1 1,-3-4-2,-2-2 0,-6-3-2,-5-1 0,-4-2-1,-6-1 1,-7-1-2,-7-5 2,-7 1-1,-7-1-1,-8 3 2,-5 0-1,-6 5 0,-9 3 0,-4 7 0,-3 5 0,-6 8 1,-4 5-1,0 9 0,-4 3 0,-1 8 0,-2 5 0,0 3 0,-2 9 1,3 1-1,0 7 1,1 2-1,-1 7 1,5 2-1,2 7 0,3 3 0,3 5 1,4 3-1,3 3 0,4 0 1,6 3-1,5 0 1,4 2-1,7-2 1,9-1 0,6 1 0,10 0-1,6-1 1,11 2 0,8-2 0,10-1 0,7 1 0,8-1 1,8 2-1,7 1 1,7-1 0,7-1-1,7-1 0,5-2 0,5-2 1,6-2-2,6 0 1,3-3-1,6-1 0,4-1 1,6-1-1,5-2 0,4 2 0,5-3 1,3 1-1,5-1 1,3-2-1,3 0 0,4-1 1,4-2-1,4-2 0,4-2 0,5-7 0,3-5 0,2-4 1,5-6-1,0-6 0,0-9 1,1-6-1,-2-6 2,-4-9-1,1-6 1,-7-10 0,-2-5 0,-8-12 2,-5-7-1,-12-11 3,-5-5-2,-12-8 0,-9-3-1,-15-6 1,-11-6-2,-15-2 0,-12 3 0,-13 1-4,-9 5-3,-12 6-17,-11 4-9,-13 1-1,-5 9-1,-13-2-1</inkml:trace>
  <inkml:trace contextRef="#ctx0" brushRef="#br0" timeOffset="271703">2615 10118 4,'-2'-11'5,"2"11"0,-3-10 0,3 10 0,0 0 0,-8-12 0,8 12 1,0 0-1,0 0 1,-12-6-1,12 6-1,0 0-1,-12 6-1,12-6 0,-12 10-1,12-10 1,-11 12-1,11-12 0,-7 16-1,7-16 1,-4 17-1,4-17 0,4 16 1,-4-16 1,11 13 0,-2-8 0,3 0 1,0-4 1,4-1-2,0-2 1,2-5-1,-1 0-1,3-3 1,-3 0-1,-1-4 2,-2 2 1,-3-2 0,-2 1 0,-3 3 0,-3-1 0,-3 11-1,-7-17 1,-2 10-3,-1 2 0,-4 3 0,-3 2-1,-2 1 0,-1 3 1,0 3-1,0 2 1,1 1-1,2 2 0,1-1 1,4 1-2,3 1 1,2-3 0,3 1-1,4-11 1,-1 17-1,1-17 2,13 8-2,-4-8 2,4-2 0,1-1-1,1-5 2,-2 2 0,-1-4 1,-2 2-1,-10 8 1,12-13-2,-12 13-2,0 0-6,-14-9-9,14 9-9,-29 8-1,12 2-1,-12-9 1</inkml:trace>
  <inkml:trace contextRef="#ctx0" brushRef="#br0" timeOffset="273479">3301 9078 2,'-10'-1'12,"10"1"0,0 0-8,0 0-1,-11 0-1,11 0 0,0 0 0,-13 2 0,13-2 1,-15 5 0,3-2 0,1 2-2,-1 1 1,2 2 0,-2 1-1,3 1 1,-1 1-1,4 2 0,3 0-1,2-1 1,2-1-1,2 0 1,2-1 0,4 0 1,0-3-1,2-1 1,2-4-1,0 0 0,4-2 1,-1-3-1,1-2 1,-1-2 1,-1-2 0,1-2 2,-5 1-1,-1-3-1,-4 0 1,-2-1-1,-3 0 0,-3 1-1,-3 0-1,-3 0-1,-1 3 0,-4 1 0,-2 2 1,0 2-1,-4 3 0,3 2 0,-3 2 0,1 4 0,0 1 0,3 1 0,0 2 0,3 2 0,5 1-1,0-1 1,4 0 0,5 0-1,3 0 1,2-2 0,5 0 0,2-5 0,2 0 0,1-4 1,1-1 0,1-4 1,-1-2 1,0-1 1,-4-1 1,-1-1 1,-3 1 1,-10 8-1,11-17 0,-11 17-2,-4-17-2,-6 10-9,-4 7-16,-13-5-3,-2 7-2,-19-7 0</inkml:trace>
  <inkml:trace contextRef="#ctx0" brushRef="#br0" timeOffset="275637">4074 8191 2,'-14'-1'4,"1"2"1,-5 0 1,4 5-1,-3-3 0,3 7-1,-2-1 1,3 3-1,1 0 0,4 1-3,0 1 0,4-1 0,2 0 2,4-1 0,2-2 1,5 0 0,0-3 1,7 1-1,1-5 1,2 2-1,2-5-1,3 0 0,0-2 0,0-3 0,1-2 0,-4 0 1,-1-2 0,-5-1 0,-2-1 0,-4-1 0,-3-1-1,-4 1-1,-5-1 0,-4 1-1,-6 0-1,-7 1 0,-5 4 1,-7 2-1,-6 2 0,-4 6 0,-1 1 1,1 6-2,1 1 1,4 1-4,7 2-6,3-5-12,18 7-1,9-16 1,0 0-1</inkml:trace>
  <inkml:trace contextRef="#ctx0" brushRef="#br0" timeOffset="276653">4684 7556 3,'0'0'10,"-17"9"1,17-9-10,-10 13 0,10-13-2,-7 17 3,7-17-1,-7 19 0,7-19 0,1 17-1,-1-17 2,5 15-1,-5-15 1,8 15 0,-8-15 1,14 12 0,-4-7 2,-10-5-1,17 5 1,-8-5 0,1 0 0,-1-2 1,0-2-2,0-2 0,3 1 1,-12 5-2,16-14 1,-16 14 0,14-18 1,-9 8 0,-5 10 0,2-19 0,-2 19 1,-9-17-3,-1 10 1,10 7-2,-19-9-4,9 8-9,-5-1-12,5 7-1,-4-10 1,4 2-1</inkml:trace>
</inkml:ink>
</file>

<file path=ppt/ink/ink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4:55:47.785"/>
    </inkml:context>
    <inkml:brush xml:id="br0">
      <inkml:brushProperty name="width" value="0.05292" units="cm"/>
      <inkml:brushProperty name="height" value="0.05292" units="cm"/>
      <inkml:brushProperty name="color" value="#7030A0"/>
    </inkml:brush>
  </inkml:definitions>
  <inkml:trace contextRef="#ctx0" brushRef="#br0">20541 7312 10,'0'0'7,"0"0"1,0 0 0,3 12-1,-3-12 1,0 0-2,0 12 2,0-12-1,0 21 0,-1-4 0,-1 3 1,0 6-2,0 6 1,-1 1-1,2 3 0,0-2-2,2-1 0,1-5-1,3-3 2,5-12-2,6-8 0,7-12 0,7-12-1,8-12 0,9-8-1,7-9 0,6-8-4,5-4-1,1-3-4,3 0-8,4 14-11,-4-3 0,7 12 0,-12-4 0</inkml:trace>
  <inkml:trace contextRef="#ctx0" brushRef="#br0" timeOffset="4019">4333 7855 12,'0'0'12,"0"0"-2,0 0 0,0 0-2,0 0 0,0 0-3,0 0-1,0 0-1,0 0-1,0 0 1,-2 15 0,5-4 0,0 5 1,4 3 0,1 4 0,3 1-1,-2 1 1,3-1-1,-1-3 1,0-4 2,-1-3 0,-1-6 2,2-4 0,0-8 0,8-7-1,6-9 0,10-6-3,12-9-8,8-6-20,6-18-2,11-1-3,-7-16 1</inkml:trace>
  <inkml:trace contextRef="#ctx0" brushRef="#br0" timeOffset="16634">10407 6714 22,'-11'-38'16,"4"3"1,-7-13-1,1 2-20,-2 0 4,-1-2 1,-2-4 5,-3-1-1,-1-2-1,-2 0 2,-3-5-1,-4-1-1,-4-5-3,-4-2 1,-5 1-1,-6 0 0,-3-2 1,-9 2-2,-5 0 0,-8 3-1,-6 2 1,-8 1-1,-6 2 0,-6 0 1,-8 5-1,-4 2 1,-5 6 0,-3 1 0,1 9 0,-4 4 1,1 9-1,-3 3 1,1 7-1,-3 5 0,-1 4 0,-3 5 0,-2 3 0,-4 5 0,-1 1 0,-1 3-1,-2 3 1,-2 4 0,2 1 0,1 7 0,1 1 0,0 8 0,4 3 1,2 7-1,1 4 0,4 4 0,2 6 1,6 2 0,2 4-2,5 1 2,5 4-1,5 5 0,5 2 0,7 5 0,3 3 0,5 5 1,5 6-1,4 6 1,4 2-1,5 5 1,3 2 1,5 5-1,7 1 0,2 0 0,5-3 0,2-2 1,6-2 0,4-2-2,5-3 2,5-4-1,1-2 1,6 0-1,3-2 0,5-1 1,3 0-1,3 0 0,2 1 0,4-1 0,4-2-1,4 2 1,2 0-2,5 1 2,6 0-2,2-4 2,5-3-1,5 2 0,4-1 2,4-5-2,3-2 2,4-2-1,1-2 0,5-5 0,4 0 0,2-7-1,2-3 1,3-4-2,2-4 2,5-6-2,2-4 1,0-5-1,6-4 1,2-4 0,4-3-1,4-7 0,4-5 0,3-1 0,5-6-1,4-3 1,2-5 0,1-2 0,2-1 0,2-1 0,-1-3 1,4 0-1,2-3 1,0-2 0,1-1 0,3-4 0,3-3 0,1-5 0,1-1 0,1-4 0,2-3 0,-1-2 1,1-4-1,-1-2 0,0-5 0,-1-3 1,0-8-1,-2-4 0,0-8 1,-3-6 1,1-5 0,-5-4 1,-2-2 0,-8-4 1,-4 2 1,-8-5-1,-10 3-1,-12 0-2,-12 1-4,-13-2-10,-8 6-13,-21-12-2,-5 3 0,-22-11 0</inkml:trace>
  <inkml:trace contextRef="#ctx0" brushRef="#br0" timeOffset="28705">13596 9478 52,'-3'13'26,"3"-13"0,0 0 0,-9 7-19,9-7-5,0 0-1,0 0 2,0 0 1,0 0 1,0 0 1,0 0 1,0 0 0,0 0 0,0 0-1,0 0-1,0 0-1,9 2-2,-9-2-1,17-1 0,-4 1-1,7 0 0,5 0 0,7 3 0,6-2-1,6 2 1,3 1 0,6-1 0,2 2 0,2 2 0,1-1 0,1 2 0,2 1 0,-1 2 0,0 1 0,-2-1 0,-2 4 0,1-2 0,-3 4 0,-3-1 0,-2 0 1,-2 4-2,0 1 2,-1 1-1,3 0 0,-1-1 0,1 3 0,3-3 0,2-3 0,3 1 0,2-4 1,5-2-1,5-1 0,4-2 0,4-3 0,7-1 1,3-1-1,8-4 0,2-1 0,3-1 1,1 0-1,2-2 0,3 1 0,-2 1 0,1 0 0,-4 2 1,-2 2-1,-2 1 0,1 2 1,-3 0 0,-2 2-1,1-1 1,1 0 0,1-1 0,4-2-1,3 0 1,1-2-1,5-1 0,5-1 1,5-2-1,5 1 0,4-3 0,3 1 0,4-2 0,2-1 0,2 0 0,1-1 0,0 2 0,-2-1 0,-4 0 0,0 0 0,-4 3 1,-3 0-2,-6 2 1,-5 0-2,-5 2-2,-8-4-8,-7-3-18,-9 2-2,-15-12-1,-10-2-1</inkml:trace>
</inkml:ink>
</file>

<file path=ppt/ink/ink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4:58:47.858"/>
    </inkml:context>
    <inkml:brush xml:id="br0">
      <inkml:brushProperty name="width" value="0.05292" units="cm"/>
      <inkml:brushProperty name="height" value="0.05292" units="cm"/>
      <inkml:brushProperty name="color" value="#7030A0"/>
    </inkml:brush>
  </inkml:definitions>
  <inkml:trace contextRef="#ctx0" brushRef="#br0">8928 7061 11,'11'-7'9,"6"5"4,-6-5 1,1 3 2,-12 4 1,17-9 0,-17 9-3,9-8-1,-9 8-2,0 0-2,0-16-2,0 16-1,-8-14 0,8 14-2,-12-21 2,2 10-4,0-5 3,-4 0-3,0 0 0,-4-4-2,0 1 0,-6-1 0,1 3-1,-4-3 2,-1 3-2,-1 0 2,-3 2 0,-1 1-1,-1 1 0,-2 2 0,1 1 0,-1 3 0,-1 1 0,0 4 0,0 1-1,1 2 1,0 3 0,2 1 0,0 2 1,2 3-1,2-1 0,2 2 0,2-1 0,4 2 0,3-1 0,3 0 0,1-1 0,5 2-1,-1 1 2,3 2-1,0 4 1,3-1 1,0 5-1,2-1 1,0 2-1,2 1 1,4 1-1,-1-3 2,4-1-4,1 1 2,3 0 0,1 1-1,2-2 1,0 0-1,2 1 1,1-1-1,2 0 1,0-1-1,2-1 1,2-3-1,1 0 1,4-2-1,3-2 1,1-4-1,3-2 1,0-3-1,1-3 1,3 0 0,0-2-1,-2 0 0,0-2 1,0 0-1,-1-1 0,-2 0 1,0-1-1,-4-2 1,-1 0-1,-1-2 1,-3-3-1,-3 0 1,0 0 0,-4 0 0,-1-2 1,-5-2 0,0 0-1,-4 0 1,-1-1 0,-5-2 0,-2-2 0,-3-4-1,-2 2 0,-2-1 1,-1 1-2,-2-1-1,-2-1 2,-3 2-5,-5-3-1,3 7-13,-4-2-19,-5-6 0,1 1 0,-6-8 0</inkml:trace>
  <inkml:trace contextRef="#ctx0" brushRef="#br0" timeOffset="49010.9006">9201 4109 53,'0'0'21,"-6"-33"2,5 12-8,-5-6-20,1-2 4,-5-2 2,-3-4 4,-2-3 0,-4-1 0,-1-3 1,-5-3-2,1 1 0,-5-2-2,-1 2 1,-5-2-1,-2 3 0,-3 2-1,-3 4-1,-1 2 1,-2 3-1,-2 3 0,0 4 0,0 4 0,0 3 0,-2 5 0,1 4-1,-1 4 2,3 5-1,0 5 0,1 5 0,1 6 1,2 5-1,2 4 0,1 6 0,2 2 0,1 6 1,0 7-1,2 3 0,3 2 0,5 5 0,4 3 0,5 6 0,5 2 0,5 5 0,7-1 0,6 1 1,4 3 0,5 1 0,4-2 0,6-1-1,8-6 1,5-3-1,7-6 1,8-7-1,7-6 1,6-7-1,4-8 1,3-3 0,2-6 0,1-2 0,1-7 0,0-3 0,-2-5 0,-1-7-1,-1-5 1,-3-7 0,-3-10 0,-4-6 0,-5-10 2,-7-6-1,-8-8 1,-7-4 0,-11-8-1,-6 0 0,-12-5-1,-9 0 0,-10 0 0,-9 4-1,-8 3 0,-6 6-1,-7 7 0,-5 5 0,1 9-2,-2 6-3,7 10-12,2 5-7,3 1-5,10 8-1,3-4 0</inkml:trace>
  <inkml:trace contextRef="#ctx0" brushRef="#br0" timeOffset="50681.0676">9368 3099 45,'-17'1'21,"9"16"2,-4-1-1,3 18-22,3 11-2,0 15 1,2 8 2,-1 6 2,3 6 1,2-3 1,3-4 1,0-12 1,3-9 0,-1-12 0,1-8 1,-3-14-1,1-4 1,-4-14-4,0 0 0,0-18-2,-3-4 1,-4-11-2,1-7 1,0-9-2,0-8 1,1-6-2,3-2 1,2-2 0,4 2-1,5 4 1,1 5 0,3 8-1,2 7 1,3 11 0,-2 6-1,3 10 1,-1 7-1,1 9 0,-1 6 1,-1 8-1,-3 9 0,-1 9 1,-3 5 0,-4 7-1,-3 0 1,-4 1 0,-5-4 0,-3-4 0,-4-5 1,-3-9-1,-3-6 0,0-6 0,-1-4 1,1-4-1,1-4 0,2-2 0,4-1 0,1-1 1,11 3-1,-11-6 0,11 6 1,0 0-1,0 0 0,10 13 0,2-1 0,3 2 0,0 1 0,7 1 1,4 1 0,3-3-1,1-5 1,3-2-1,0-7 1,3-6-1,1-2 0,-3-6 0,-2-3 0,-4-4 0,-3-2-1,-7-3 1,-3 0 0,-7-1 0,-5 0-1,-4 4 1,-4-1-1,-2 7 1,-4 1-1,0 6 1,-4 6-1,0 7 1,-1 6-1,1 8 0,1 5 1,0 6-1,2 3 1,3 6 0,4-1 0,3-2 1,3-2 0,5-4-1,4-3 0,6-6 0,4-5-2,8-7 1,2-6-1,9-4-2,3-7 0,5-4 1,0-5 1,2-3-1,-4-2 1,-1-2 0,-6-1 1,-6 0 0,-7 3 0,-6 1 1,-7 2-1,-5 4 0,-5 2 0,-5 4 0,3 11 0,-16-7 0,2 13 1,-1 6 0,-3 6 0,-1 6 0,-1 4 0,2 3 1,1 3 0,4-2 0,2-3 0,4-5 1,5-3 0,2-7 1,7-3 0,3-10-1,5-4 1,2-8-2,3-3 0,1-5 1,2-4-2,-1-6-2,0-5 2,-2-6-1,-3-3 0,-3-4 1,-3-3-1,-1-1 1,-4 0 0,-1 2 0,-3 3-1,-2 6 2,-2 6-1,-3 9 0,2 5 0,-3 7-1,6 13 1,-17-3 0,7 14 0,-3 14 0,1 10 0,1 12 0,0 6 1,0 8-1,4 3 1,3 3 0,5-7-2,8 0-13,9-4-14,2-19-1,9-3-2,-3-19 2</inkml:trace>
  <inkml:trace contextRef="#ctx0" brushRef="#br0" timeOffset="59655.965">6303 9308 54,'0'0'26,"11"15"2,-11-15-1,25-10-15,-7 1-10,1-3-1,2-4 1,-4-7 1,2-6 0,-3-7 2,2-4-1,-5-8 3,4-2-1,-4-7-1,-2 1 0,-3-6-1,0-1 0,-6-1-3,-3-2 1,-6 0-1,-5 1-2,-5 1 1,-6-2 0,-6 0-1,-4 2 1,-5 0-1,-4 0 1,-2 0-1,-4 1 1,0 2-1,-2 6 1,-1 4 0,-2 4 0,-2 6 0,1 5-1,-4 7 1,0 5 0,-1 5 0,-2 5 0,0 5-1,2 6 1,-2 6 0,1 9 0,1 8-1,1 9 1,2 12 0,2 8-1,4 12 1,0 6 0,5 10 0,4 6 0,6 5 0,7-1 0,10 2 0,8 0 1,11-5-1,12-2 1,9-5 0,14-4-1,8-8 2,7-3-1,9-11 2,5-7-2,4-9 1,4-7-1,5-11 0,0-11-3,3-8-3,0-13-3,3-5-8,0-8-16,-5-15 0,3-4-1,-9-15 1</inkml:trace>
  <inkml:trace contextRef="#ctx0" brushRef="#br0" timeOffset="60627.0621">11662 8872 54,'22'5'25,"-10"-13"0,10 3 1,-6-5-17,5-7-5,2-1 0,-1-8 0,2-2 2,-4-9-1,0-4 0,-1-5 0,0-3 0,-3-6-3,-1 1 0,-6-6 0,-4 1-1,-3-1-1,-4 4 1,-5 0-1,-4 2 0,-6 3-1,-4 3 1,-5 4 0,-4 2-1,-6 3 1,-5 2 0,-4 4 0,-5 5 0,-1 5 0,-2 3 0,-2 6 0,-2 7 0,1 5 0,-2 3 0,-1 6-1,1 3 1,-1 5 0,3 4 0,1 6 0,5 5 0,1 6-1,3 7 1,5 8 0,3 6-1,5 5 1,3 2 0,8 2 1,4 0 0,6-4 1,9-2 1,8-3-1,8-1 3,9-4-3,9-2 1,7 0-4,5-2-3,5 0-1,1-7-4,6-2-6,-3-6-7,-3-8-10,0 2-1,-9-15 3,1 5 3</inkml:trace>
  <inkml:trace contextRef="#ctx0" brushRef="#br0" timeOffset="62281.2275">11153 9518 80,'-1'16'27,"10"11"0,-7 1-8,6 7-21,-1 6 0,0 5 2,0 0 2,-1-1 0,3-3 2,-2-8 2,4-8 2,-1-14-2,6-10 1,-1-17 0,5-8-1,-3-13-1,5-8-2,-2-6-2,0-6 0,1-1-2,-4 2 0,-2 7-1,-3 7 2,-2 10-2,-3 6 0,-1 11 0,-6 14 0,7 12 3,-5 13-2,0 7 1,1 8-1,1 6 1,3 1 1,2-1 2,1-5-1,0-9 0,3-7 1,0-12 0,2-7 1,-2-13-1,0-4 0,-4-10 0,-1-2-2,-4-8 0,-3-4-1,-3-2-1,-3-1 0,1-1-2,-1 0-1,4 4-4,1-3-2,8 6-5,0-3-1,8 7-1,-3-5 1,7 3 1,-2 0 2,2 3 4,-3 0 5,-1 5 6,-3 5 3,-3 4 0,-1 7 0,-9 6 1,11 17 0,-9 8-1,-1 12 0,-3 9-2,0 11 1,-1 7 1,-2 7 0,-1-1 1,2-2 0,-1-11 1,3-5 1,0-14-2,5-6 1,-2-16 0,-1-16-1,12 6-2,-3-13 0,-3-9-2,3-1-1,0-3-1,-1-1-1,0 3 0,-2 1 0,-1 6-1,-5 11 1,0 0 0,9 9 1,-6 9-1,1 1 0,2 5 0,1-2 2,3-1-1,2-4 1,0-7 0,4-8 0,-2-8 1,4-4-1,-4-9 0,1-3 0,-1-5-1,-3 1 1,-2 1-1,-2 4 0,-1 3 0,-3 4-1,-3 14 1,0 0-1,0 0 0,2 11 1,0 7-1,1 3 1,2 4 0,4-1 0,3 2 0,4-6 1,4-5 0,4-8 0,3-8-1,3-6 1,0-9-1,0-5 1,-2-7-1,-1-6-1,-2-6 0,-5-2 1,-4-3-2,-5-2 2,-4 2-2,-3 3 2,-4 5-1,-3 7 1,-2 6-1,-3 9 1,-1 12-1,-4 9 1,0 10-1,-1 10 1,-1 9 1,2 8-1,2 5 1,3 5 0,5 1 0,6 0-1,5-4 1,6-5 0,7-4-1,5-5 1,4-5-1,3-7 1,2-6-1,1-6 0,0-8 0,-3-5 0,-1-8-1,-4-8 1,-7-4 0,-3-6 0,-7-1-1,-5-1 1,-7 2-1,-5 2 1,-6 4-1,-5 7 1,-4 9-1,-3 7 1,1 11 0,-2 8 0,2 7 1,4 6-1,6 6 1,8 2 1,5 0-1,8-1 0,7-6 0,8-5 0,5-5-1,6-7-1,0-8-1,-2-10-4,4-5-4,-8-11-10,-3-10-14,-1-2 1,-13-9-1,-3-1 2</inkml:trace>
  <inkml:trace contextRef="#ctx0" brushRef="#br0" timeOffset="62470.2464">12142 9486 89,'11'9'31,"8"-9"0,17 8-2,8-6-27,6 2-17,6 0-10,-5-7-5,3 3-2,-13-12 1</inkml:trace>
  <inkml:trace contextRef="#ctx0" brushRef="#br0" timeOffset="64153.4147">4586 9576 65,'9'34'30,"0"-2"0,7 12 0,-1 5-13,3-1-10,2 2-2,-1-2-2,0-7-1,-4-8 1,-2-8 1,-3-10 0,1-6 0,-11-9 0,15-12 0,-8-7-1,2-3 0,-3-6-1,1-3-1,1-2-1,-1 2 0,-1 7 0,0 5-1,-6 19 0,12-8 1,-2 20-1,0 9 0,3 6 1,2 3 0,3 0 0,3 1 1,1-8 0,3-7 1,-1-11 1,1-10-1,-1-11 0,-1-7 0,-6-11 0,-2-6-1,-7-5 0,-5-3-1,-5-2-1,-3-3 0,-3 2-1,0 1-1,2 4 0,2 2 1,4 4-1,2 4 1,6 7 0,3 5 0,4 9 1,0 8 0,6 13 0,0 9 0,2 14 1,0 11 0,-3 9 0,0 8 2,-3 5-1,0 1 0,-3-6 0,-1-5 1,-3-13-1,3-6 0,-3-10 0,1-7 1,-2-14 0,2-7 0,-4-7 0,2-3 0,-4-2-1,1 2 0,0-2 0,-2 2-2,-4 15 1,11-8 0,-11 8-1,16 23 1,-4-5-1,1 2 1,6-1 0,3 0 1,5-6-1,3-5 0,1-10 1,2-9-1,1-5 1,0-7-1,-2-7 1,-3-1-2,-2-2 1,-7-3 0,-3 2-1,-6-1 0,1 4 0,-6 3 0,0 3 0,-4 4 0,1 6 0,-3 2 1,0 13-1,3-12 1,-3 12 0,0 0 0,0 0 0,0 0 0,0 0-1,0 0 0,0 0 1,0 0-1,-6 23 1,6-5 0,2 8 0,3 4 0,3 8 0,2 6 0,1 3 0,7 2 1,0-4-2,5-4 0,2-5-2,-3-5-2,2-7-5,-8-11-5,2-6-11,-5-5-7,-13-2 0,-3-21 0,-13-1 2</inkml:trace>
  <inkml:trace contextRef="#ctx0" brushRef="#br0" timeOffset="64672.4666">5732 9718 21,'-41'-16'22,"14"12"-1,4-3 0,23 7-3,0 0-2,11 7-4,13-4-2,10 2-4,3-2-4,6 0 1,1-2 0,-2-2 1,-1 0 0,-7-3 1,-4 3 1,-7-3 0,-3 3-1,-6 0-1,-2 2-1,0 0-1,1 3-1,0-2 0,6 2 0,5-1 0,5-2-1,5-1 1,4-2 0,2-4 0,1-2 0,-2-4 0,-2-2 1,-6-4-1,-5-1 0,-6-5 0,-6 0-1,-7 0 0,-6 0 0,-5 2 0,-5 3 0,-5 7-1,-3 3 1,0 13 0,-3 8 0,3 9 1,0 8-1,4 8 0,3 8 1,4 6 0,7 4 0,6-2 0,8 0-1,5-4 1,7-6-1,5-9-1,3-11-2,6-7-5,-3-16-12,-4-14-14,0-7 1,-9-18-1,-6-5 2</inkml:trace>
  <inkml:trace contextRef="#ctx0" brushRef="#br0" timeOffset="64831.4825">5666 9252 103,'-31'22'12,"13"-7"-12,7-15 0,11 0-32,0-37 0</inkml:trace>
  <inkml:trace contextRef="#ctx0" brushRef="#br0" timeOffset="104479.4469">6702 5259 32,'0'0'21,"0"0"0,8-24 0,-6 7-20,0 0-2,-3-1 1,-2-3 1,-4-6 2,-2-1 2,-1-6 0,-3-2 1,-1-5 1,-2-2-2,-5-3-1,-2 0-1,-6-3 0,-5-2-3,-4 2 0,-3 4 0,-3 2 0,-4 2 1,-2 3-1,-3 5 0,-1 2 0,1 6 0,-3 1 1,-1 4-1,-2 3 1,2 3-1,-2 3 1,1 5-1,2 3-1,-1 4 1,2 4 0,3 4-1,3 4 1,0 3-1,4 5 1,4 3 0,3 3-1,3 5 1,3 4 0,3 4 0,4 4 0,2 3 0,4 3-1,2 4 1,3 3 0,3 0 0,4 3 0,2-1 0,4 4-1,3 2 1,4 0-1,3-1 1,4 0 0,2-2 0,5 0 1,3-1 0,6-5 0,4-2 0,3-5 1,3-3-2,5 0 2,3-4-1,0-5 0,1-3 0,0-1 1,0-3 0,2-3 0,0-1-1,-2-5 1,1-4 0,0-4 0,2-6 0,1-8 0,1-7-1,-2-11 2,-1-6-1,-3-8 2,-1-7-2,-5-9 1,-3-5 1,-6-6-2,-2-2 0,-6-7-1,-1-2 1,-6-2-1,-1-1 0,-6 0-1,-2 5 0,-7 4 0,-3 5 1,-5 9-1,-4 5-1,-1 10-3,-7 3-7,1 9-13,0 10-8,-2-2 1,5 7-3,-1-6 3</inkml:trace>
  <inkml:trace contextRef="#ctx0" brushRef="#br0" timeOffset="105758.5748">11754 4935 25,'-8'-17'19,"-9"-14"0,5 6 0,-4-9-16,-6-3-5,-2-2 2,-5-1 2,-3-3-1,-3 0 1,0 1 0,-3 1 0,-4 1 0,0 3 1,-1 1-1,-3 4 0,-3 5 0,-2 5-1,-6 5 0,-1 5-1,-2 5 1,-2 9 0,0 8 0,-1 5 1,-1 8 0,-1 6 0,3 6 0,1 9 1,2 5-2,1 7 0,2 3 0,2 7 0,7 4 0,5 1-1,7 4 1,7 0-1,5 1 1,10 1 0,8-1 1,11-3-1,8-3 2,8-4-1,10-5 1,7-9 0,11-7 1,9-13 0,10-5 0,7-10-1,7-6 0,5-6 0,2-4 0,1-1-1,0 0-1,-4-2 1,-6 1-1,-6-1 1,-5 0-1,-2-1 1,-5-1-1,-5-3 0,-2-5 2,-8-2-1,-2-2 0,-7-6 0,-5-3 0,-10-5 1,-2-5-1,-8-7 2,-4 0-3,-5-9 2,-4-4-2,-6-4 0,-3-1 0,-5-1-2,-3 1-1,-4 8-4,-8 1-6,-1 13-12,-7 14-9,-6 9-1,-1 17-1,-7 11 2</inkml:trace>
  <inkml:trace contextRef="#ctx0" brushRef="#br0" timeOffset="106910.69">8615 10423 26,'0'0'21,"0"0"0,0 0 3,-1 19-10,5 7-5,4 21 1,-3 22 0,3 29 2,-6 24 0,0 27 1,-5 12-5,-1 13-3,0-4-4,-2-8-5,4-11-7,0-22-8,2-21-4,6-15-5,-3-22-4,6-4 2,-8-18 3</inkml:trace>
  <inkml:trace contextRef="#ctx0" brushRef="#br0" timeOffset="107619.7609">8455 12562 105,'-4'53'33,"-2"2"1,6 5-1,10 2-29,-5 0-4,4 0 0,-1-8 0,2-8 1,-2-9-1,1-8 2,-3-9 0,0-6-1,-6-14 1,6-12-1,-7-14 0,0-9-1,-2-12 1,-1-11-1,-1-11 1,-1-14-1,0-2 0,1 1-1,2 6 2,3 7-1,2 10 0,3 12-1,5 12 1,2 16 0,7 14 0,4 12 1,2 13-1,2 10 0,1 9 0,-1 9 1,-4 5-1,-3 5 0,-9 1-1,-9-1 2,-7-3-2,-11-5 1,-6-7-1,-6-9 1,-2-6 0,-1-8-1,3-7 0,1-8-1,5-6 2,7-7-1,8-2 0,7-2 2,8 4-2,5 3 1,9 5 1,6 11 0,4 8-1,3 12 1,-1 10-1,-3 9 0,-6 3 0,-6 0 1,-8 2-1,-7-6 0,-7-7-1,-7-8-2,-2-9-4,-5-18-3,4-9-6,-2-17-6,5-10-4,1-13-4,1-16-3,8-5 1,-2-16 5</inkml:trace>
  <inkml:trace contextRef="#ctx0" brushRef="#br0" timeOffset="107865.7855">8853 12253 36,'22'-9'29,"-8"6"3,3 21-2,-2 14-4,-1 19-4,3 19-5,-5 11-4,3 19-4,-4 3-3,3 8-1,-4-3-3,3-8-1,-2-13-2,0-17-2,2-16-2,0-21-3,6-15-5,0-25-9,3-23-10,4-14-3,-1-18-1,5-9 4</inkml:trace>
  <inkml:trace contextRef="#ctx0" brushRef="#br0" timeOffset="108408.8398">9408 12675 75,'-10'54'33,"3"13"-1,-6-5 2,4-3-18,4 1-9,1-14-4,4-8-2,4-21 0,7-16-1,4-17 1,3-14 0,3-15 0,2-7 2,1-8-1,2-2-1,-3 5 1,-2 8-1,-1 13-1,-2 14 1,-1 18-2,-1 16 1,2 16-1,-1 12 1,3 8-1,2 5 2,4 2-1,3-2 0,3-8 1,5-8-1,0-12 1,2-12 0,2-14 0,-2-12-1,0-15 1,-4-14-1,-3-12 0,-5-9 0,-7-7 0,-4-3-1,-9 2 0,-6 6 0,-4 7 0,-8 11 1,-6 14-1,-4 16 1,-3 17 1,-3 20 1,0 16 0,3 14 2,2 14-1,10 11 1,8 6-1,16 6 0,16-1-1,15-7-2,14-12-3,8-20-10,10-18-23,10-14-3,-2-25 1,0-22 0</inkml:trace>
</inkml:ink>
</file>

<file path=ppt/ink/ink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03:35.497"/>
    </inkml:context>
    <inkml:brush xml:id="br0">
      <inkml:brushProperty name="width" value="0.05292" units="cm"/>
      <inkml:brushProperty name="height" value="0.05292" units="cm"/>
      <inkml:brushProperty name="color" value="#7030A0"/>
    </inkml:brush>
  </inkml:definitions>
  <inkml:trace contextRef="#ctx0" brushRef="#br0">19328 16012 69,'-6'16'31,"6"3"0,0-19-1,-3 14-19,3-14-8,16 14-1,-5-13-2,2-6 0,4-4 1,2-8-2,7-5 2,3-9-2,4-10 2,6-7-1,5-7 2,2-7-1,6-5 0,1-10 2,1-5-2,-1-10 1,-1-6-1,-1-10 1,-2-5-1,-3-8 1,-3-11-1,-3-10 0,-1-7-1,-1-10 1,-2-9 0,-5-10-1,-3-8 2,-5-9-1,-4-6 1,-5-1-1,-5-1 1,-8 2 0,-4 7 0,-6 7-1,-6 7-2,-4 8 1,-6 10-3,-6 6-1,-8 2 1,-7 7-3,-10 1 1,-9 8 0,-11 3 0,-8 11 0,-14 4-1,-10 13 2,-11 14-2,-6 15 2,-11 10-2,-7 20-1,-8 12-2,-7 18-3,-6 18-3,-6 17 0,-1 17-2,-8 11 1,3 21 3,-4 9 0,2 18 4,-1 11 5,2 11 7,3 14 3,0 7 1,8 13 2,-1 4 1,9 14-2,4 8-1,8 15-2,5 10-2,7 14-2,6 9 1,8 13 0,7 6 0,13 6 3,9 1-1,14-3 2,14-3-1,14-5 0,13-1 0,11-6-3,12 1 1,6-3-2,8-1 0,6-6 0,7-1 0,9-13 2,12-6-1,6-17 3,16-13-1,9-20 3,13-13 0,10-25 0,13-11 0,8-20-1,11-15-2,8-18 0,12-15 1,9-20-2,12-15-1,10-18 0,8-16-1,9-18 0,10-17 0,6-19 0,5-11-3,2-12 2,2-10-1,-3-9 0,-6-9-1,-9 2-1,-11-9-2,-11 6-15,-16-4-10,-22-3-3,-14 0-1,-23-7 3</inkml:trace>
</inkml:ink>
</file>

<file path=ppt/ink/ink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04:37.845"/>
    </inkml:context>
    <inkml:brush xml:id="br0">
      <inkml:brushProperty name="width" value="0.05292" units="cm"/>
      <inkml:brushProperty name="height" value="0.05292" units="cm"/>
      <inkml:brushProperty name="color" value="#7030A0"/>
    </inkml:brush>
  </inkml:definitions>
  <inkml:trace contextRef="#ctx0" brushRef="#br0">5649 10194 3,'0'0'12,"0"0"1,0 0-2,5 13-1,-5-13 2,0 16 1,-1-4 3,-2 4-1,0 5 1,-3 5-1,2 5-2,-3 2-4,3 3-2,-3 1-2,4-3-7,1-2-4,1-9-7,1-23-15,9 18 0,-2-29-2,10-2 2</inkml:trace>
  <inkml:trace contextRef="#ctx0" brushRef="#br0" timeOffset="2359.2359">6223 6812 4,'0'0'8,"-12"0"0,12 0-1,-12 0-1,12 0 0,-11 0 1,11 0-1,-9 0 0,9 0 0,0 0 1,0 0 0,-9-1 1,9 1 0,0 0-2,0 0 0,0 0-2,0 0 0,0 0-2,9-5 0,-9 5-1,10-2 0,-10 2 0,13-1 0,-13 1-1,14 5 0,-14-5 1,14 11-1,-7 0-1,1-1 2,0 4-1,-1 1 1,-3 1 1,1 1 0,-2 1 0,-3 0-1,-3-1 2,-3 2-3,-2-1 3,-4 0-2,-3-1 1,-2-1-1,-3 1 0,-1-2 1,-1-2-1,0-3 0,1 0 0,0-3 0,3-2 0,0-1 0,3-3 0,2 0 0,3-2 0,10 1 0,-15-7 0,15 7 0,-4-13 0,4 13 0,8-17 0,1 7-1,1 0 1,5 1 0,4-1 0,4 2 0,1 2-1,3 2 0,3 1 0,2 3 1,0 1-1,2 3-1,-1-1 1,-1 3 0,3 0 1,-1-1-1,-2-3 0,0-2-3,1-1-7,1-1-17,-5-14-2,6 0 2,-7-17-2</inkml:trace>
  <inkml:trace contextRef="#ctx0" brushRef="#br0" timeOffset="3700.37">6763 4536 7,'9'2'8,"2"2"0,-1-4-1,3 5 1,-2-2-2,2 3-1,-3 1-1,0 1-2,-2 3 0,-2-1-1,-3 3 0,-2 0 0,-2 0 1,-1-1 0,-4 1 1,-1 1-1,-3-2 0,1 0 1,-1-3-1,0 0 0,1-1-1,9-8 0,-14 11-1,14-11 1,-9 6-1,9-6 0,0 0 0,0 0 1,0 0-1,0 0 0,10 3 1,-10-3-1,18 4 0,-6-2 0,0 4 0,2 1 0,-1 1 0,-1 4 0,-1 0 0,-2 0 0,-2 4 0,-2-4 0,-3 2 2,-2-1-1,-3 0 0,-4-1 1,-4-2 0,-3 2-1,-2-3-2,-4-3-10,6 2-8,-10-11 0,11 2-1,-4-18-1</inkml:trace>
  <inkml:trace contextRef="#ctx0" brushRef="#br0" timeOffset="12719.2718">7676 15064 30,'5'-13'22,"-5"13"0,0-11-5,0 11-7,-7-16-2,7 16-2,-14-16 0,5 6 0,-1 5-2,-4-1 1,2 2-1,-4 3 0,-1 5-2,-1 1 1,-1 6-1,-1 2 0,2 7 1,-1 3 0,4 6 1,-1 0 0,6 5 1,2-2-2,7-1 1,1-2-1,6-1 0,4-5-1,3-5 0,3-4-1,4-2 1,-2-5-2,3-1 1,-2-4-3,1-3-3,0-3-7,-2-1-18,-2-11-1,3 0-3,-2-11 3</inkml:trace>
  <inkml:trace contextRef="#ctx0" brushRef="#br0" timeOffset="13036.3035">7988 14802 77,'9'0'33,"-9"0"-3,0 0 3,5 12-23,-5-12-5,2 26-1,0-3-1,1 10 0,-1 5 0,4 10 0,-1 5 0,1 1-1,0 0-1,0-5-1,-1-5-2,-2-10-2,4-3-6,-6-15-5,5-4-8,-6-12-11,9-1 1,-2-11-1,-3-13 2</inkml:trace>
  <inkml:trace contextRef="#ctx0" brushRef="#br0" timeOffset="13307.3306">8176 14812 52,'0'0'31,"2"-16"1,-2 16 0,0 0-12,0 0-7,4 14-5,-3-1-4,3 8 0,0 7-2,3 8 1,0 7-2,1 7 2,1 0-2,-2 0-1,0-1-2,-1-9-1,1-4-5,-5-14-7,3-3-11,-2-7-8,-3-12 1,0 0-1,-6-21 2</inkml:trace>
  <inkml:trace contextRef="#ctx0" brushRef="#br0" timeOffset="13526.3525">8006 15145 82,'0'0'35,"-10"6"-1,10-6 1,14-17-21,-2-2-10,4-2-4,2-1-4,1-4-2,5 5-5,-4-2-6,5 4-10,-1 4-7,-4 2 0,2 7 3</inkml:trace>
  <inkml:trace contextRef="#ctx0" brushRef="#br0" timeOffset="14149.4148">8349 15204 50,'2'11'29,"8"0"1,-10-11 0,15 0-14,-1 0-5,-3-6-1,5 5-4,-2-3-2,1 4-1,-1 4 0,0 3-1,-1 3-1,-1 6 0,-3 2-1,-1 5 0,-2 1 0,-3 3 0,-4 0 0,-2 1 1,-4-1-1,-1 1 1,-4-3 0,-1 0 1,0-5-1,0-2 0,1-5 0,3-2 1,0-5-1,9-6 0,-11 1 0,11-1 1,-5-11-1,5 11 0,4-21 0,2 7-1,3 1 1,3-1-1,4 1 0,2 2-1,3 1 1,2 5-1,3 3 1,0 5-1,0 3 1,-1 4-1,-1 5 1,-2 5 0,-2 2-1,-3 4 1,-4 2 0,-6 0 1,-5 1-1,-6 2 1,-6-1 0,-8 0 1,-7-1 0,-3 1-1,-7-6 1,-3 2-1,-4-6 0,-2-5-1,0-6-2,2-6-2,4-6-7,-1-10-21,6-11-5,9-8 1,8-11-1</inkml:trace>
  <inkml:trace contextRef="#ctx0" brushRef="#br0" timeOffset="14571.457">8640 14975 70,'0'0'33,"0"0"-2,13 6 1,8-10-17,2-5-9,10 1-2,5-4 0,7 1-2,4-2 1,0 0-1,-1 1 0,-3 2-2,-7 1-2,-9 0-4,-3 6-10,-9 0-18,-9-3 1,-8 6-2,8-12 1</inkml:trace>
  <inkml:trace contextRef="#ctx0" brushRef="#br0" timeOffset="14976.4975">9675 14494 67,'13'6'30,"-13"-6"-1,-9 7-2,-3 1-17,-5 3-6,-1 4 0,-5 2 0,-1 9 1,-2 2 0,4 8 0,-1-1 1,7 4-2,3-4 1,7 0-2,6-4 0,6-4-1,6-6-1,4-7 1,4-6-1,2-4-1,1-4 0,-1-5-3,1-1-3,-4-9-6,3 3-11,0-3-12,-5-6-1,2-1 0,-1-5 3</inkml:trace>
  <inkml:trace contextRef="#ctx0" brushRef="#br0" timeOffset="15292.5291">9971 14328 79,'0'0'32,"-2"17"0,2-17 0,-5 17-25,6 2-4,-1 7-1,1 9 1,-1 3 0,2 9 0,-2 1 0,2 3 0,-3-3 0,3-4-2,-2-8-1,1-5-2,1-7-3,-3-9-5,5-3-9,-4-12-14,0 0-1,5-10 0,-3-8 1</inkml:trace>
  <inkml:trace contextRef="#ctx0" brushRef="#br0" timeOffset="17751.775">10121 14277 61,'0'0'28,"0"0"0,0 12-1,0-12-20,-2 23-4,-1-4 1,2 10 1,-1 5 2,2 9 0,-4 4-1,5 6 0,-3 1 0,4 1-2,0-6-2,1-4-1,1-7-1,1-8-1,0-7-1,-1-7-2,2-4-5,-6-12-5,0 0-16,0 0-3,6-10-1,-6 10 2</inkml:trace>
  <inkml:trace contextRef="#ctx0" brushRef="#br0" timeOffset="17993.7992">10007 14729 86,'0'0'35,"0"0"-2,0 0 1,13-15-24,1 2-10,2 0-6,0-6-5,4 8-5,-3-6-5,2 4-7,2 6-6,-5-1 2,3 7 2</inkml:trace>
  <inkml:trace contextRef="#ctx0" brushRef="#br0" timeOffset="18443.8442">10303 14774 67,'10'18'30,"-10"-18"-2,17 15-4,-6-7-14,0-3-5,0 1-1,0-1 0,0 5-1,-2 0 0,-3 5-1,-2 2 1,-2 5-1,-5 3 1,-1 4 0,-4 1 0,-3 3 0,-3-2 0,2 2 0,-2-6 0,2-3 0,3-6-1,1-3 0,8-15-1,-8 13 0,8-13 0,0 0 0,8-18 0,1 7-1,0-3 1,4 0-1,3-3 0,2 6 0,5 0 0,1 4 0,1 2 0,-1 5 0,1 3-1,-2 0 0,-1 4-1,-3-7-2,-1 7-4,-9-9-11,2-4-17,-2-2 1,-5-7-1,0-3 1</inkml:trace>
  <inkml:trace contextRef="#ctx0" brushRef="#br0" timeOffset="18706.8705">10355 14648 82,'0'0'33,"3"-13"-1,7-1 2,7-1-26,7-2-7,5-2 0,4 1-1,2 2 0,1 0 0,-1 2-1,-3 0-3,-2 4-6,-6 0-16,-4-2-6,0 4-1,-6-6 0</inkml:trace>
  <inkml:trace contextRef="#ctx0" brushRef="#br0" timeOffset="19082.9081">11240 14066 60,'-1'-11'31,"1"11"-2,-15-4-2,-1 2-13,-3 8-10,-5 1-1,-2 10 2,-6 2 0,2 12-1,-1 1 1,7 12 1,1-5-1,8 7 0,3-2-2,10 1 0,5-7-1,8-2 1,6-8-2,4-6 0,6-9-2,1-7 0,6-6-3,-3-9-4,6-5-7,-5-7-16,2-10-4,2-2 0,-4-8 0</inkml:trace>
  <inkml:trace contextRef="#ctx0" brushRef="#br0" timeOffset="19360.9359">11615 13863 85,'2'16'31,"-3"-1"1,3 7-3,-1 12-20,-3 7-6,0 10 0,-1 8 1,0 6-2,-2-1 1,0 1-1,1-8-1,-1-7-1,3-10-2,-1-11-2,4-7-4,-1-22-9,0 0-13,6-12-3,-1-12-2,4-3 2</inkml:trace>
  <inkml:trace contextRef="#ctx0" brushRef="#br0" timeOffset="19617.9616">11740 13824 58,'0'-13'31,"0"13"1,4 19 0,-5 3-13,4 13-7,-5 7-5,5 13-1,-4 5 0,3 6-3,-2-1 0,2-2-1,-1-6-2,1-7-1,0-11-2,-1-11-3,4-4-7,-5-24-13,0 0-9,0 0 1,0 0-1,11-24 2</inkml:trace>
  <inkml:trace contextRef="#ctx0" brushRef="#br0" timeOffset="19812.9811">11605 14282 98,'-2'11'35,"2"-11"0,17 4 0,7-11-30,2-6-7,4-5-3,7 1-9,-1-6-11,1-4-10,0 2 1,-5-4-1,0 8 3</inkml:trace>
  <inkml:trace contextRef="#ctx0" brushRef="#br0" timeOffset="20504.0502">12035 14461 93,'0'0'33,"-9"12"0,9-12 1,0 0-29,7-12-4,4 5-1,5 4 1,2-4 0,4 1-1,1 3 1,2 1 0,2 6 0,-3 4 0,-4 3-1,-2 1 0,-3 6 1,-5 2 0,-5 1-1,-4 2 2,-5-1-1,-4-1 0,-3-1 0,-2-1 0,-1-5 0,1-1 0,-1-4 0,4-3-1,10-6 1,-12 2-1,12-2 1,4-10-1,5 4 0,0 0-1,6 1 1,1 2 0,3 5 0,-2 5 0,-1 7 1,-3 6 0,-4 6 1,-3 5 1,-7 3 0,-6 5 0,-10-1 1,-5 3-1,-9-4 0,-2-3-1,-4-6-2,-2-8-4,3-8-26,-2-11-8,3-16-2,4-13 1</inkml:trace>
  <inkml:trace contextRef="#ctx0" brushRef="#br0" timeOffset="28580.8578">13931 16338 27,'-1'18'26,"1"-18"0,0 0-1,0 0-9,0 0-8,0 0-2,-5-11 0,5 11-2,-8-11 1,8 11-1,-16-13 0,6 9-1,-7 0 0,-1 1-1,-7 2-1,-3 4-1,-6 2 1,-4 6 2,-4 5-2,-4 6 1,-6 5 1,-1 9 0,-4 2 1,4 6 0,-1 4 0,5 5-2,5-7 1,10 1-2,10-5 1,13-4-2,14-5 2,14-6-2,11-12 0,11-4 2,9-7-2,5-4 1,5-4-2,0-7-1,1 0-4,-5-7-8,-2 2-22,-3-2 2,-6-4-2,-3-3 2</inkml:trace>
  <inkml:trace contextRef="#ctx0" brushRef="#br0" timeOffset="29340.9338">14095 16369 55,'0'0'30,"0"0"-1,0 0-3,0 0-15,-2 20-5,4 6-1,-3 5-1,2 13 3,-2 9-3,2 12 1,-3 0-1,2 4-1,0-3-1,1-7-4,2-5-1,-1-16-8,6-7-13,-1-16-9,2-15-2,3-9 2,-2-16-1</inkml:trace>
  <inkml:trace contextRef="#ctx0" brushRef="#br0" timeOffset="29603.9601">14369 16316 75,'-5'28'36,"-1"6"0,0 5 0,0 6-19,0-1-13,5 11-3,-1 5 0,2 1 0,-1-2 0,1-2-2,1-5 0,0-8-3,4-1-3,-6-21-9,7-2-13,-6-20-6,6 11-2,-6-11 3</inkml:trace>
  <inkml:trace contextRef="#ctx0" brushRef="#br0" timeOffset="29807.9805">14181 16740 74,'-16'-9'36,"0"-1"-1,6 1-2,10 9-20,-6-13-6,6 13-4,17-21-2,0 11-3,6-2-2,3-7-7,10 6-14,1-1-10,2 0 0,2 3-1,-4 0 3</inkml:trace>
  <inkml:trace contextRef="#ctx0" brushRef="#br0" timeOffset="30235.0232">14594 16761 55,'1'21'32,"6"-1"-1,-7-20-1,17 8-13,-2-6-15,-2 1-2,2 0 0,-5 4 1,-2 5 2,-6 3 0,-2 8 0,-5 3 1,-6 7 0,-4-4-1,1 4 1,-4-7-2,4 0 0,2-6-2,4-5 1,7-4-1,1-11 0,19 10-1,-3-6 1,6 0-1,2 4 1,3 3 1,0 3 0,-3 4 0,-4 3 1,-6 4 1,-5 4 0,-11 1-1,-9 0 3,-11-2-3,-8-2 1,-7-5-3,-3-6-1,-1-5-5,-6-14-11,9-6-21,5-10-1,8-10 1,9-10 0</inkml:trace>
  <inkml:trace contextRef="#ctx0" brushRef="#br0" timeOffset="30521.0518">15072 16586 65,'6'15'36,"1"-4"-1,9-6 1,4-3-11,8-6-22,9-1-1,8 0-2,5-2 1,2 0-1,2-4-2,0 3-4,-5-7-13,-1 0-16,-1 1 0,-7-5-1,-2-1 1</inkml:trace>
  <inkml:trace contextRef="#ctx0" brushRef="#br0" timeOffset="30951.0948">16499 16333 37,'0'0'27,"-20"0"1,4 2-3,-7-1-12,-6-3-5,-3 8 0,-8-4 0,1 10 0,-6-3 0,3 11-1,-6-2-1,4 10-1,-1-1 0,4 7-1,5-2 0,5 3 0,9 1-1,11 0-1,15-4 0,12-4-1,14-9 0,13-7-1,10-7-2,9-11-5,10-6-9,-2-11-17,4-6-3,0-4-1,-4-5 1</inkml:trace>
  <inkml:trace contextRef="#ctx0" brushRef="#br0" timeOffset="31402.1399">16164 15386 76,'-10'12'33,"11"2"-2,-1 4 0,-2 3-21,7 14-5,-3 4-1,5 13 0,-4 2 0,2 2-1,-1-2-2,1-6-2,5-4-7,-4-14-22,1-15-4,3-12 0,-1-20-1</inkml:trace>
  <inkml:trace contextRef="#ctx0" brushRef="#br0" timeOffset="31837.1834">15821 14347 88,'0'0'31,"0"0"0,0 0-5,2 11-20,2 10-3,-1 7 0,1 11 1,-3 9-1,2 12 0,-3 3 0,1 4-1,-3-4 0,1-4-3,1-9-1,-2-13-7,6-6-12,2-14-14,-6-17 2,17-9-1,-6-16 0</inkml:trace>
  <inkml:trace contextRef="#ctx0" brushRef="#br0" timeOffset="32099.2096">16163 14208 88,'0'0'34,"0"0"0,-10 22 1,5 3-20,2 3-13,1 9-2,-1 11 0,0 9 1,-1 6 0,3 6 0,0 1-1,1-2-2,2-4-3,-2-11-10,2-9-17,1-6-3,-4-12 1,1-9-2</inkml:trace>
  <inkml:trace contextRef="#ctx0" brushRef="#br0" timeOffset="32313.231">15840 14803 92,'0'0'35,"0"0"0,0 0 1,24-2-20,1-7-17,3-4-3,8 4-6,-2-7-9,7 5-16,2 4 1,0 1-2,2 6 3</inkml:trace>
  <inkml:trace contextRef="#ctx0" brushRef="#br0" timeOffset="33288.3285">16337 17109 60,'0'0'34,"2"15"1,-2-15-2,3 14-16,5 2-7,-5-2-2,4 9-1,-2 0-2,3 5-1,-2 1-2,1 3-1,0-1-2,-1-1-1,5 2-5,-5-10-7,6 1-17,-3-4-5,0-2 0,0-5-1</inkml:trace>
  <inkml:trace contextRef="#ctx0" brushRef="#br0" timeOffset="33599.3596">16165 17896 70,'2'23'38,"-2"-23"0,11 48 4,-11-48-20,15 52-13,-8-12-4,1 6 1,-2 4-3,-3 1 1,0 2-3,-3-3-7,6-5-8,-8-4-22,2-41-5,7 36 0,-7-36 0</inkml:trace>
  <inkml:trace contextRef="#ctx0" brushRef="#br0" timeOffset="33868.3865">16460 17946 88,'-3'37'42,"1"4"0,0 1-1,7-1-28,-6 2-13,4-2 5,1 2-2,2-1 0,1-6-7,-7-36-5,16 57-18,-16-57-14,0 0 4,0 0-5,0 0 2</inkml:trace>
  <inkml:trace contextRef="#ctx0" brushRef="#br0" timeOffset="34072.4069">16245 18179 90,'0'0'41,"-16"42"2,16-42-3,0 0-18,45-6-21,-15-5-17,15-11-23,2-5-3,7-6 1,0-4-2</inkml:trace>
  <inkml:trace contextRef="#ctx0" brushRef="#br0" timeOffset="34838.4835">16618 16563 80,'0'0'35,"21"9"-2,-7-6-1,3-6-21,9 4-7,3-4-1,6 0-1,3-3 0,4 1-1,5-4-1,2-1-1,4 1-4,-4-10-6,6 4-18,-3-3-6,-4-3 0,0 0-1</inkml:trace>
  <inkml:trace contextRef="#ctx0" brushRef="#br0" timeOffset="35559.5556">18042 16400 34,'0'0'25,"-9"-11"2,9 11 1,-6-17-16,-2 2-6,0 3 0,-3-4-1,0 6 2,-5-6-1,-1 8 0,-6-2-1,3 4 0,-5-1-2,-1 5-1,-1-1-1,-2 7 1,-2 3 1,0 8-1,-3 6 1,1 8 0,-1 5-1,5 6 1,2 2 0,8 3 0,6 0-1,12 1 1,12-6-2,13-5 0,11-7-1,9-6-1,10-7-3,3-12-5,9-6-20,-1-8-8,-4-9 1,0-5 0</inkml:trace>
  <inkml:trace contextRef="#ctx0" brushRef="#br0" timeOffset="36365.6362">17752 15554 57,'0'0'31,"-10"-4"0,10 4 1,5 17-19,-6-5-4,2 11-3,-4 3-1,3 9 0,-3 2-2,2 4-1,0 2-4,-1-5-6,6 0-16,2-5-9,0-10 0,6-2-1,-1-11 0</inkml:trace>
  <inkml:trace contextRef="#ctx0" brushRef="#br0" timeOffset="36906.6903">18131 16459 58,'4'10'33,"8"-5"-1,5-4-2,7-7-17,11 4-6,7-4-5,7-2-2,2 2-1,3-5-7,3 7-6,-4-1-14,-7-1-3,-1 7-2,-11-2 2</inkml:trace>
  <inkml:trace contextRef="#ctx0" brushRef="#br0" timeOffset="37321.7318">17900 17148 78,'5'27'37,"2"3"-1,-1-1 0,-4-2-24,4 9-7,-1 2-4,-1 5 2,0 2-3,-2-1-1,3-1-6,-4-10-11,2-6-18,5-15 0,-8-12 0,18-20-1</inkml:trace>
  <inkml:trace contextRef="#ctx0" brushRef="#br0" timeOffset="37877.7874">17451 14672 56,'0'0'31,"0"0"0,-7 17 2,7-1-13,2 16-11,-3 5-3,4 13-1,-2 6 1,2 10-1,-1-1-2,3-1-2,-1-6-1,0-9-2,3-6-4,-5-16-8,5-10-16,2-9-4,-9-8 0,20-19-1</inkml:trace>
  <inkml:trace contextRef="#ctx0" brushRef="#br0" timeOffset="38132.8129">17780 14686 81,'-1'18'32,"3"11"0,-3-1 0,2 6-23,2 8-9,1 5 1,1 4-1,0 1 0,0-6-2,2 1-3,-2-10-12,-1-5-13,3-5-1,-6-12-2,-1-15 2</inkml:trace>
  <inkml:trace contextRef="#ctx0" brushRef="#br0" timeOffset="38343.834">17527 15051 90,'-4'14'36,"4"-14"-2,18 10 0,3-10-20,5-8-21,8 7-8,-1-6-9,6 2-11,3 2 1,0-2-1,5 5 2</inkml:trace>
  <inkml:trace contextRef="#ctx0" brushRef="#br0" timeOffset="38801.8798">19028 16135 95,'2'18'33,"0"6"1,-1 4-5,-2 7-22,1 10-4,0 6-2,0 6 1,0 2-1,0 4 0,0-5-2,0-9-4,5-6-11,1-14-17,3-19-1,5-10-3,0-17 2</inkml:trace>
  <inkml:trace contextRef="#ctx0" brushRef="#br0" timeOffset="39050.9047">19353 16112 108,'-4'45'37,"-1"2"-1,1 1 0,2-2-34,3 1-3,-1 1 0,2 0-1,-2-5-1,3 1-6,-6-12-16,3-5-11,2-8 1,-2-19-2,0 0 1</inkml:trace>
  <inkml:trace contextRef="#ctx0" brushRef="#br0" timeOffset="39244.9241">19068 16420 110,'-4'18'37,"8"-6"0,7-9-2,10-4-36,4-10-6,8 8-4,-4-13-8,7 8-12,-4 4-6,-4 2 1,-2 8 1</inkml:trace>
  <inkml:trace contextRef="#ctx0" brushRef="#br0" timeOffset="39748.9745">18047 17957 106,'-5'73'43,"3"-30"1,-1-1-11,5 6-26,-4 4 0,1 6-1,0-2-7,-1-3-1,4-1-3,-4-7-7,10-10-19,-8-35-6,0 0-5,0 0-2,39-8 3</inkml:trace>
  <inkml:trace contextRef="#ctx0" brushRef="#br0" timeOffset="39987.9984">18363 17828 73,'-7'45'40,"-2"9"4,-1 7 0,-1-10-19,4 11-22,0-1 3,5-4-7,2-5 5,1-4 0,5-7-8,-6-41-3,13 60-8,-13-60-22,0 0-6,0 0 5,0 0-5</inkml:trace>
  <inkml:trace contextRef="#ctx0" brushRef="#br0" timeOffset="40163.0159">18010 18205 83,'-36'19'45,"36"-19"-2,0 0-1,0 0-21,59 3-21,-14-16-32,6-7-11,3-8 1,6-7-3</inkml:trace>
  <inkml:trace contextRef="#ctx0" brushRef="#br0" timeOffset="48092.8088">15922 16944 77,'-3'14'33,"1"4"0,-2 0-10,-4-5-14,3 7-5,-2-1 0,0 5-1,-5-3-1,2 5 1,-1-4-2,-1 2 0,1-5-1,2-2-3,2-2-3,7-15-5,-9 19-6,9-19-7,0 0-10,0 0 0,0 0 1,0 0 3</inkml:trace>
  <inkml:trace contextRef="#ctx0" brushRef="#br0" timeOffset="48401.8397">15743 16962 39,'13'1'30,"6"8"0,-3-6-1,4 2-16,3 7-7,2 0-2,1 4-2,-3 3-2,-3 2 0,-1 0-4,-5-1-5,0-1-9,1 2-11,-15-21-1,18 18 1,-18-18 0</inkml:trace>
  <inkml:trace contextRef="#ctx0" brushRef="#br0" timeOffset="48671.8667">15831 16895 55,'5'22'31,"-2"-10"-1,5 6-8,1 5-13,-3 0-3,4 6-1,0-1-2,1-1-6,4-1-17,5-2-9,0-12-2,7-1 0,0-15 0</inkml:trace>
  <inkml:trace contextRef="#ctx0" brushRef="#br0" timeOffset="49379.9375">18297 16899 33,'0'0'29,"11"6"3,-11-6-2,-15 2-14,5 10-3,-13-7-3,2 14 1,-10-1-4,-1 6-1,-4-2-1,4 4-2,0-2-3,5-1-3,7-2-2,0-11-5,11 4-10,1-9-10,8-5-5,0 0 0,0-13 2</inkml:trace>
  <inkml:trace contextRef="#ctx0" brushRef="#br0" timeOffset="49648.9644">18033 16902 28,'0'0'29,"5"13"3,-5-13 0,15 20-9,-2 4-11,-2 0-3,5 11 1,-2-1-3,6 6-1,-4-3-3,4 0-1,-2-7-4,-1-7-5,2-5-9,-4-11-11,-2-4-8,-1-8 0,-5-8 1</inkml:trace>
  <inkml:trace contextRef="#ctx0" brushRef="#br0" timeOffset="49897.9893">18105 16872 54,'-5'13'31,"6"9"1,-3-1-1,0 3-21,6 10-6,0 2-7,1 2-15,-1-3-12,7 2-1,-5-11-1,6-2 1</inkml:trace>
  <inkml:trace contextRef="#ctx0" brushRef="#br0" timeOffset="61186.118">22547 16279 12,'-19'-2'20,"-10"-11"2,-1 5-3,-7-1-3,-10-2-1,-4 5 1,-11-5 0,-3 8-1,-11-5-1,-2 7-2,-9-5-4,2 7-2,-7-2-1,2 3-1,-4-2-1,6 5 0,1-2 0,6 1-2,4-2 1,6 0-1,8 0 0,8-1-1,8-2 0,7-2-1,8 1 0,7-3 0,8 2-2,3-5-2,14 8-2,-5-19-3,16 13-5,1-7-8,8 1-8,6 4-3,2-3 2,7 5 2</inkml:trace>
  <inkml:trace contextRef="#ctx0" brushRef="#br0" timeOffset="61613.1607">21420 15998 15,'0'0'19,"-8"-16"2,8 16 1,0 0-7,-11-1-6,11 1 0,-16 1-2,2 2 0,-6-1 1,-1 4-2,-6 0 1,-4 4-2,-6 1 1,0 5-1,-7-1 2,2 4-2,-4-3 0,3 4-1,-2-4 0,4 4-2,2-6 1,7 0 0,3-1 0,7 1 0,6-1 0,7 5 0,7-2 0,12 6 0,6 3 0,10 3 0,7 1-2,9 3 0,7 1-2,5-3-2,7 5-8,-3-2-22,2-2-4,-1-1 1,-6 0-1</inkml:trace>
  <inkml:trace contextRef="#ctx0" brushRef="#br0" timeOffset="64086.408">23503 15588 31,'17'0'25,"-17"0"0,19-8 3,-19 8-15,14-10-4,-14 10-1,10-5-2,-10 5 0,0 0-2,0 0 0,-7 11-1,-1 1 0,-6 5-1,-1 8 2,-9 5-1,0 10 0,-10 5-1,-2 8 0,-6 6 0,-2 5-1,-4-1 1,-2 1 0,-2 0-1,-2 0 1,1-4 1,1-3 0,0-6-1,2-2 0,0-4 0,6-5 0,1-6 0,5-4 0,3-8 0,6-2-1,3-8 0,7-2 0,3-4 0,6-3-1,10-3 0,-14 4 0,14-4 0,0 0 0,0 0-1,0 0 0,0 0-1,0 0-1,0 0-3,0 0-7,0 0-18,2-13-5,1 2 2,3 1-2</inkml:trace>
  <inkml:trace contextRef="#ctx0" brushRef="#br0" timeOffset="64643.4637">22520 15096 44,'1'19'24,"4"-7"2,10 8 1,8 2-16,0 1-4,8 11 1,2 3 0,8 11 1,-2-2 1,8 10-2,0-1-2,7 6-1,-1-3-2,6-1 0,-3-8-2,0-5-1,3-5 0,-5-11-4,-1-4-7,-9-13-12,-8-7-10,-1-2-1,-9-11 0,-5 1 1</inkml:trace>
  <inkml:trace contextRef="#ctx0" brushRef="#br0" timeOffset="65041.5035">22942 15449 18,'-17'7'19,"-7"-5"3,6 11 1,-8 5-9,-1 6-2,1 10 1,-3 6 2,3 10 0,1 1-1,8 10-1,1-4-4,12 7-2,4-5 0,10 1-3,6-6 0,11-1-2,4-9 0,6-4-4,4-5 0,1-12-6,6 2-10,-4-10-18,-3-11-1,-2-4 0,-7-8 2</inkml:trace>
  <inkml:trace contextRef="#ctx0" brushRef="#br0" timeOffset="65628.5622">22809 15896 34,'-2'23'24,"2"-23"1,-1 24 1,5-13-12,-3 0-7,4 2 1,-5-13 0,8 21 0,-8-21 0,13 15 1,-13-15-3,16 7 0,-7-8-1,3-2-2,-3-2-1,0-2-1,-9 7-1,14-18 1,-10 8 1,-4 10 0,0-19 0,0 19 0,-12-15 1,2 10-1,-1 0 1,0 4-1,-2 1-1,3 3 0,-1-1 0,11-2-3,-12 13-7,12-13-25,0 0-2,14 4 0,-4-20-1</inkml:trace>
  <inkml:trace contextRef="#ctx0" brushRef="#br0" timeOffset="72517.251">6277 6748 10,'-10'-5'11,"10"5"0,0 0 1,0 0-1,0 0 1,0 0 0,0 0 1,-10-2-2,10 2-1,-13 14-1,3 0 0,-4 4-2,-1 3 1,-4 3 0,-1 4-2,-2-2 0,1 2 0,0-6-1,2 0-2,2-7 0,2-1-1,1-4-1,4-3 0,0-4 0,10-3 0,-13 0 0,13 0 0,-9-10 0,9 10 0,-5-18-3,4 6 3,1 1-3,1-6 3,1 1-3,1-1 0,1 0 1,1 0-1,0 2 2,-2 1-1,1 0 1,-1 3-1,-3 11 2,3-15 0,-3 15-1,-1-11 1,1 11 0,0 0 0,0 0 0,0 0 0,0 0 0,0 0 0,0 0-1,0 0 1,0 0-1,0 0 0,-1 17 0,5-6 0,3 6 0,1 0 1,2 2 0,3 0 0,0-3 0,0-3 0,1-3 0,-2 0 0,0-7 0,-2-1-1,-10-2 1,14 2 0,-14-2 0,0 0 0,0 0 0,10-19-1,-11 6 1,2-2-1,-1-4 1,-2-2-2,1-2 1,-2 1-1,1 2 2,-2 4-2,0 3 2,-1 2 0,5 11 0,-7-10 0,7 10 0,0 0 1,-14 18-2,11-5 1,-1 2-1,1 2 0,3 3-4,-1-1-28,1-19-3,19-1 0,-4-30-2</inkml:trace>
  <inkml:trace contextRef="#ctx0" brushRef="#br0" timeOffset="81229.1221">15834 16139 23,'0'0'21,"0"0"0,0 0-4,0 0-1,0 0-3,0 0-2,0 0-2,0 0-1,13 7-3,-13-7-1,9 1-2,-9-1 0,8 3-2,-8-3 1,10 7-1,-10-7 0,9 12 1,-9-12-1,8 14 1,-8-14 0,3 17 1,-3-17 0,0 15 0,0-15 1,-1 15 0,1-15 2,-3 13-2,3-13 1,3 14-1,-3-14 1,13 17-1,-4-10-1,4 3 0,-1-2-1,2-2-1,0 1-6,-2-3-28,-2-14 0,0-8 1,-9-18-3</inkml:trace>
  <inkml:trace contextRef="#ctx0" brushRef="#br0" timeOffset="83694.3686">9677 8406 18,'10'15'3,"-1"-7"-2,-9-8-1,12-11-11</inkml:trace>
  <inkml:trace contextRef="#ctx0" brushRef="#br0" timeOffset="85720.5712">2999 3984 88,'0'0'26,"-11"13"-3,2-12-9,9-1-26,0 0-6,0 0-12,13 1 0,-4-9 5,9 3 1</inkml:trace>
  <inkml:trace contextRef="#ctx0" brushRef="#br0" timeOffset="86087.6079">9573 4164 76,'53'21'29,"-17"-10"-7,-7 3-11,-5 2-39,-9-6-2,2 2 1,-17-12-1</inkml:trace>
</inkml:ink>
</file>

<file path=ppt/ink/ink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06:35.083"/>
    </inkml:context>
    <inkml:brush xml:id="br0">
      <inkml:brushProperty name="width" value="0.05292" units="cm"/>
      <inkml:brushProperty name="height" value="0.05292" units="cm"/>
      <inkml:brushProperty name="color" value="#7030A0"/>
    </inkml:brush>
  </inkml:definitions>
  <inkml:trace contextRef="#ctx0" brushRef="#br0">16944 9392 26,'0'0'21,"6"-15"1,-6 15-2,0 0-6,4-11-5,-4 11-2,-1-11 0,1 11 0,-2-16-1,2 6 1,-3-2 0,2-1-1,-3-2 0,1 0 0,-3-2-1,1 3-1,-3-4 0,0 0-1,-3-3-1,1 3 1,-5-6-1,0 3 0,-2-1-1,-3-2 0,-2 0 0,-1 2 0,-2 2 0,1 2 0,-2 0 0,-1 3 0,-3 2 0,3 0 0,-2 3-1,-3 1 1,-1 2-2,-2 0 2,-1 2-1,0 3 0,0-1-1,-2 2 1,1 2 0,1 0 0,1 3 0,0 1-1,0 0 1,-1 2-1,0 3 2,0-1-3,0 2 3,0 0-2,0 2 1,2 0 0,1 1-1,2 1 2,1 0-2,1 2 2,1 1-2,3 1 2,-1 3-1,4 0 0,0 2 0,1 0 1,2 2-1,2 1 1,2 0 0,1 1 0,1-2 0,3 2 0,0 0 0,2-1 0,2-1 0,2 0 0,1-2 0,2 3 1,2-1-1,1 1 1,1-1-1,3 2 1,0 0-1,2 3 1,0-1-1,2 2 0,0-4 0,1 1 0,0 0 0,2 1 0,0 0-1,1-1 1,2-1-1,1 0 1,0 1-1,0-2 1,1 0-1,1-3 1,1 3 0,0-3-1,-1 0 1,1-1 0,3-1 0,0-1-1,-1-2 1,3 0-1,-1-4 1,1-1-1,2-1 0,0 0 1,0-3-1,1-1 0,1-2 0,3 0 1,-1-2-1,1-1 0,0-3 0,1 0 1,-1-3-1,2-1 0,1 0 0,-2-3 1,1-1-1,-1-2 0,1-1 0,-2-1 0,1-2 0,-2 0 0,-3-1 0,0-4 0,-3 1 0,2-2 0,-4 1-1,-1-1 1,-1-1 0,-2-1 0,-1 0-1,-3 1 1,-1 0 0,-2-3 0,-3 0-1,1-4 1,0-1 0,-2 1 0,0-2 0,0 1 0,1-2 0,-2 1 0,0 1 0,0 3 0,-1-1 0,0 0 0,-1 1 0,-1 0 0,-1-2 0,-2 2 0,-1-2-1,-1 1 1,-2-1 0,1 1-1,-2 0 1,1-1 0,-1 3-1,1 1 2,-1 1-1,1 1 0,0 2 1,0 2-1,1 2 0,-1 2 1,1 2-1,2 11 1,-4-16-1,4 16 1,-4-11-1,4 11 1,0 0-1,-4-11 1,4 11-1,0 0 0,-6-11 0,6 11 0,0 0 0,-9-14 0,9 14 0,0 0 0,-11-10 0,11 10 0,0 0 0,-10-5 0,10 5 0,0 0 0,-10-1-1,10 1 1,0 0 0,-9-6 0,9 6 0,-9-2-1,9 2 1,-11-4-1,11 4-1,-11-5-3,11 5-3,-11-4-15,11 4-15,-10-4 2,10 4 0,0 0-1</inkml:trace>
  <inkml:trace contextRef="#ctx0" brushRef="#br0" timeOffset="2002.2002">16294 9506 6,'0'0'15,"0"0"-2,0 0-3,0 0 0,0 0 0,0 0-1,0 0-1,0 0 1,0 0 0,0 0-1,0 0 1,0 0-1,0 0-1,0 0-1,0 0-1,-9-6-2,9 6-1,0 0 0,0 0-1,0 0 0,0 0 0,0 0 0,0 0 0,0 0 0,0 0 0,0 0 0,0 0 0,0 0 0,0 0-1,0 0 1,0 0 0,0 0 1,0 0 0,0 0 0,0 0 2,0 0-1,0 0-1,0 0 1,0 0-1,0 0-1,0 0 1,0 0-1,0 0 0,1 11 0,-1-11 0,0 0 1,0 0-1,0 0 0,0 0 1,0 0-1,0 0 1,0 0-1,0 0 1,0 0-1,0 0 1,0 0 0,0 0-1,0 0 1,0 0-1,0 0 1,0 0 0,0 0-1,0 0 1,0 0-1,0 0 1,0 0-1,0 0 0,0 0 0,0 0 0,0 0 0,0 0 0,0 0 0,0 0-1,-12 12 1,12-12-1,-18 9 0,7-1 1,-4 2-1,-2 1 0,-4 2 0,-2 2 0,-3 4 1,-3 1-1,-2 0 0,-2 2 1,-4 2 0,-1 2 0,-1 1 0,0 0 0,-1-1 0,2 2 0,-2 1 1,1 0-1,1-2 0,1 1 0,-1-2 0,0 1 0,0 0 0,4-1-1,0-1 1,1 2 0,1-1 0,1-2-1,1 1 1,2 0-1,2-2 1,1 0-1,1-3 1,3-1-1,0-2 0,2 0 0,3-2 0,1-1 1,1 0-2,3 0 2,0-1-2,2-3 1,3 2-1,6-12-1,-7 17-1,7-17-3,-3 12-3,3-12-12,0 0-16,7-16 0,2-4 1,8-2 0</inkml:trace>
  <inkml:trace contextRef="#ctx0" brushRef="#br0" timeOffset="2951.2951">16417 9464 24,'-6'-13'15,"6"13"0,0 0-1,0 0 0,-9-2 0,9 2-2,0 0 2,0 0-1,0 0-1,0 0-2,0 0-1,-9 1-2,9-1-1,0 0-2,0 0-2,0 0 0,-7 13 0,7-13 0,0 0 0,-9 14 0,9-14 1,-3 13 0,3-13-1,0 17 0,1-6 0,1 1 0,2 3 0,1 0 0,2 1 0,3 2-1,3 1 1,2-2-1,5 3 1,2-1 0,6-1-1,2 2 1,5 0 0,1-1-1,5 0 1,1 0-1,4-1 1,0-1-1,1 1 0,2-2-1,1 2 1,-1-2-1,0 0 0,-1 3 0,-2-2 1,-1 2-1,0 0 0,-4-1 0,-1 0 0,-4-1 0,-1 0 0,-1-1 0,-3-1 0,-2-1 0,-4-1 1,-2-1-1,-1-2 0,-4 1 0,-1-4 0,-4 1-1,-3-3-1,-10-5-1,11 3-7,-11-3-19,7-13-9,-9-2 3,1-4-1</inkml:trace>
  <inkml:trace contextRef="#ctx0" brushRef="#br0" timeOffset="3756.3756">16298 8096 31,'0'0'22,"2"-11"1,-2 11 2,0 0-14,0 0-2,0 0-1,0 0 0,0 0 0,4 14-2,-4-2 1,-2 4-1,1 6 0,-3 6 0,2 7-2,-1 2-1,0 8 0,-1 5-1,2 6-1,-1 4 0,1 5 0,0-1 0,2 1 0,1 1 0,0-2-1,1-4 0,1-3 0,-1-6 1,1-2-1,-1-4 0,-1-1 0,-1-4 0,-1-1 0,0-1 0,0-2 0,-1-4 0,1-1 1,1-5-1,0-1 0,1-6 0,0-2 0,1-4 0,-1-3 0,-1-10 1,2 14-1,-2-14 0,0 0 0,3 13 0,-3-13 0,0 0-1,0 0 0,5 12-3,-5-12-2,0 0-7,0 0-15,0 0-2,14-5-3,-12-9 3</inkml:trace>
  <inkml:trace contextRef="#ctx0" brushRef="#br0" timeOffset="4582.4582">16460 7434 21,'0'0'20,"0"0"1,-17-4 4,17 4-13,-15-1-2,7-1 0,-1 2 0,-2-2 0,2 2 0,-5-2-3,2 2 0,-3-1-2,0 2 1,-2 0-2,-1 2-1,-3 3 0,0 2 0,-2 4-1,1 3-1,-1 5 1,2 2 0,2 4-1,4 3 1,3 1-1,5 2 0,4 0 1,5 0-1,4-3 0,4-1 0,3-2 0,4-3 0,3-4 0,2-4-1,0-4 1,1-7-2,-1-1-2,-2-8-2,4-1-6,-6-8-7,3-2-6,0-3-2,0-6-5,5 2-1,-5-7 3</inkml:trace>
  <inkml:trace contextRef="#ctx0" brushRef="#br0" timeOffset="4920.492">16703 7388 35,'0'0'25,"0"0"1,0 0-1,0 0-9,0 0-5,0 0-2,0 0-2,-4 18-1,4-2-1,2 8 1,-1 3-1,0 8 1,-1 0-3,1 5 0,-1-2-1,-1 1-1,-1-4 0,1-4 0,-1-4-1,0-6-2,1-1-1,-1-8-2,3-2-5,-1-10-11,0 0-9,6-10 0,-3-9-1,7 0 3</inkml:trace>
  <inkml:trace contextRef="#ctx0" brushRef="#br0" timeOffset="5206.5206">16891 7322 38,'0'0'23,"1"-12"1,-1 12 0,0 0-10,2 11-3,-2 2-3,-1 5-2,1 5 0,-2 7 0,1 9 0,-1 2-1,-1 5-2,0 1-1,1 0-1,0-2 0,1-4-1,1-6 0,-1-8-4,3-3-6,-1-8-8,-1-16-10,2 15 0,-2-15-1,0 0 0</inkml:trace>
  <inkml:trace contextRef="#ctx0" brushRef="#br0" timeOffset="5476.5476">16681 7715 66,'-3'11'29,"3"-11"-1,-9 8 2,9-8-19,0 0-4,0 0-2,12-4 0,-3 1-1,-9 3-2,18-8-1,-5 4-3,-1-5-3,3 5-5,-2-3-9,2-5-8,5 6-2,-3-7-2,7 6 3</inkml:trace>
  <inkml:trace contextRef="#ctx0" brushRef="#br0" timeOffset="6083.6083">17067 7645 20,'8'11'21,"-8"-11"2,13 3 2,-13-3-9,18-6-3,-5 1 0,2 0-2,2 2-2,0-2-1,0 3-3,-1 0 1,-2 2-3,-2 1 0,-2 3-2,-10-4 0,11 13-1,-11-2 1,-2 0-1,-4 3 1,-3 0 0,-3 3-1,0-2 1,-3 1 0,0-2-1,2 0 0,0-2 1,4-4-1,9-8 0,-11 11 0,11-11 0,0 0 1,0 0-1,9 3 1,-1-4-1,2-1 1,2 0-1,1 2 0,4 2 0,-1 0 0,2 3 0,-1 5 0,-1 1 0,0 3 0,-5 1 0,0 3 0,-4 2 0,-2-1 0,-4 1 1,-6-3 1,-1 1 0,-4-3 0,1 0 0,-2-3-1,2-2 1,-2-3-1,11-7-1,-11 11 0,11-11-1,0 0-3,0 0-4,0 0-12,0 0-11,5-19 0,4 13 0,-5-6 0</inkml:trace>
  <inkml:trace contextRef="#ctx0" brushRef="#br0" timeOffset="7108.7108">18049 10160 44,'3'-18'24,"-3"18"-2,0 0-1,-6-12-4,6 12-4,-12-2-3,12 2 0,-11 3-3,11-3 2,-12 14-1,7 3-1,-2 3 0,4 12-2,-4 5 0,3 11-2,-3 7 0,2 4-2,0 1 0,0-3-1,3-2-1,-2-7-1,3-7-2,-1-10-2,3-5-3,-2-12-7,1-14-9,8 13-8,-8-13 2,12-19-2,-6-4 4</inkml:trace>
  <inkml:trace contextRef="#ctx0" brushRef="#br0" timeOffset="7401.7401">18180 10176 41,'4'-10'25,"7"11"3,-11-1 0,9 5-10,-4 11-5,-2 3-1,2 11-1,-3 3-3,1 10-1,-2 2-3,0 8-1,-1-3 0,0 2-2,-1-6-1,1-5 1,0-5-3,0-9-3,2-2-7,-2-10-9,0-15-10,0 0 0,0 0-1,0 0 1</inkml:trace>
  <inkml:trace contextRef="#ctx0" brushRef="#br0" timeOffset="7636.7636">18077 10509 79,'-8'14'32,"-1"-7"0,8 4 2,1-11-19,13 7-6,7-6-4,0-4-1,5 1-2,-1-3-1,0 0-2,1-2-3,-7-3-6,0 2-15,-5 5-8,-9-8 0,-4 11 1,5-18 0</inkml:trace>
  <inkml:trace contextRef="#ctx0" brushRef="#br0" timeOffset="8432.8432">14283 10390 64,'0'0'29,"0"0"-1,0 0 1,0 0-16,-10 16-6,10 1-2,-3 7 0,2 12 1,-3 8-2,1 8 0,-2 6-1,1 4-1,-1 0-2,0-1 1,0-7-1,2-8 0,0-7-2,0-10 0,3-3-4,-1-12-6,1-14-7,8 14-9,-8-14-3,16-16-2,-7-5 2</inkml:trace>
  <inkml:trace contextRef="#ctx0" brushRef="#br0" timeOffset="8729.8729">14555 10312 79,'5'18'31,"-11"-4"-1,3 12 2,-1 2-24,0 7-4,3 8 1,0 5-1,2 5 0,-1 2-2,2 1-1,2-3-1,-1 0-1,0-8-1,-1-6 0,1-6-4,-4-10-4,4-7-10,1-3-11,-4-13 0,0 0-1,-2-27 2</inkml:trace>
  <inkml:trace contextRef="#ctx0" brushRef="#br0" timeOffset="8989.8989">14309 10733 91,'0'0'32,"-14"7"2,14-7 0,10 1-24,0-7-4,10 3 0,4-4-1,5 2-1,2-2-1,2 1-2,0 3-3,-4-2-4,-1 3-21,-3 4-9,-9-5 2,0 2-1,-5-10 0</inkml:trace>
  <inkml:trace contextRef="#ctx0" brushRef="#br0" timeOffset="11996.1995">16400 10360 14,'0'0'13,"0"0"1,0 0-1,0 0 1,0 0 0,0 0-1,0 0-2,0 0 0,0 0-1,0 0-1,0 0-1,0 0-1,0 0 0,0 0-2,0 0 0,0 0 0,0 0-2,0 0 0,0 0-1,0 0 0,0 0-1,3 11 0,-3-11 1,-2 13-1,0-1 1,1 5 0,-2 5 0,1 9 1,-1 4-1,1 8 1,-2 3 0,2 4-1,0 2-2,1 3 2,0-1-2,2 0 1,0-3 0,1-2 0,0-4-1,0 1 1,0-5 1,0-4-1,0-3 0,0-5-1,0-4 0,-1-8-2,2 0-2,-3-17-7,0 0-21,0 0-2,5-11 1,-2-8-2</inkml:trace>
  <inkml:trace contextRef="#ctx0" brushRef="#br0" timeOffset="12948.2947">16959 9239 17,'0'0'13,"0"0"2,-10-1 1,10 1-1,0 0 1,0 0-4,0 0-1,0 0-1,0 0-2,0 0-1,0 0 0,10-1-2,-1 0 0,4-6 0,6 1 1,5-4 0,8 1 0,2-5-1,6 2-1,3-3 1,4-1-2,0 1 1,1 1-2,-3-3 0,0 6-1,-2-2 0,-1 2 0,-7 3 0,-4 0-1,-3 2 0,-4 0 1,-4 2-1,-3-1 0,-4 1-2,-13 4-2,18-7-3,-18 7-7,10-11-12,-10 11-5,6-13-2,-6 13 0,-4-20 2</inkml:trace>
  <inkml:trace contextRef="#ctx0" brushRef="#br0" timeOffset="14002.4001">14918 8744 1,'-19'-2'17,"19"2"2,-9-3 1,9 3-8,0 0 0,0 0-1,0 0 0,0 0-3,0 0-1,0 0-3,0 0-1,0 0 0,0 0 0,7 13-1,-7-13 1,19 19 0,-5-6 0,5 4 1,1 4-1,4 0-1,1 4 0,1 1 0,2 0 0,-1 2 0,1 0-1,1-2 0,0 0 0,1-2 1,1-2-1,-3-1 0,1-1 1,-2-5 0,0 2 0,-4-6-1,-3 2 1,0-3-1,-4-1 0,-2-2 0,-3-1 0,-2 0-1,-9-6 0,12 9 0,-12-9 1,9 7-1,-9-7 0,0 0 0,9 7 0,-9-7 1,0 0-2,9 6 0,-9-6-2,0 0-1,0 0-4,12 3-1,-12-3-2,10 2-2,-10-2-1,13 0 0,-4 0 2,0-2-2,2 5-3,-11-3-3,20 0 2,-20 0 1</inkml:trace>
  <inkml:trace contextRef="#ctx0" brushRef="#br0" timeOffset="16055.6054">18047 8787 7,'0'0'10,"0"0"1,0 0 2,0 0 0,0 0 0,0 0 0,0 0 1,0 0-4,0 0 0,0 0-4,-2 11 0,0-1 0,1 5 0,-2 4-1,1 7 0,-1 2 1,2 5-2,0 2 1,1 1-2,-1-2 1,2-4-3,0-3 0,-1-6 1,0-4-1,1-5 1,-1-12 0,1 14 0,-1-14 0,0 0 0,-1-15 0,2 4-1,0-5 1,0-3-1,0-3-1,0-4 1,-1 0-1,1-4 1,-1 0-1,0 0 0,1-1 0,0 2 0,0 1 0,2 0 0,2 0-1,2 4 1,3-1 0,1 1-1,3 3 1,-1 0 0,3 2 0,1 3 0,-1 2 0,2 2 0,-1 4 0,2 2 0,-1 2 0,2 4 0,-3 3-1,1 1 1,-2 5 0,-2 1-1,-4 4 1,-2 2 0,-5 3 1,-5 1-1,-3 1 0,-3 1 1,-4-2 0,-3 1-1,0-2 1,-3-3-1,1 0 1,0-3 0,1 0-1,2-4 0,1 1 1,5-2-1,-1-1 1,9-7-1,-9 8 0,9-8 0,0 0 0,2 12 0,-2-12 1,12 7-2,-3-1 1,0 1-1,2 2 1,1 1-1,-3 3 0,0 1 0,-1 3 1,-2-1 0,-2 3 0,-1-2 0,-1 1 0,-1-2 0,0 0 1,-2-2-1,-1 1 1,-1-2 0,-4-1 1,-3 1 0,-2-5 0,-1 4 1,-5-5-1,0 2 1,-3-4-1,2-1 0,-2-1 0,4-1 0,-1-2-1,3 0 0,1-1-1,4-2 1,2 1-2,8 2 0,-10-2-1,10 2-1,0 0-3,-5-12-5,5 12-8,11-10-11,-4-4-3,6 3 0,2-9 2</inkml:trace>
  <inkml:trace contextRef="#ctx0" brushRef="#br0" timeOffset="16609.6608">18376 8943 48,'0'0'23,"0"0"1,0 0 0,0 0-15,0 0-2,2 11 0,1 0 0,-2 2 0,2 3-1,2 3-1,-1 2 1,2-2-3,-2 0 0,1-3-1,-2-3 1,-3-13-1,7 18 0,-7-18 1,0 0 1,0 0 1,0 0-1,0 0 0,0 0 0,0 0-1,-8-13 0,5 2 0,2 0-1,-2-3-2,3-1 0,4-2 1,2 2-1,2 0 0,0 1-1,3 1 1,2 1 0,0 3 0,2 1 1,-1 1-1,1 2 0,1 1 1,0 1-1,0 1 0,-1 0 0,-1 0 0,0 2 1,-4-1-1,-10 1 0,14 1-1,-14-1-2,0 0-6,9 0-23,-9 0-3,-3-12 2,-3-2-2</inkml:trace>
  <inkml:trace contextRef="#ctx0" brushRef="#br0" timeOffset="17732.7731">16266 11770 10,'4'-14'20,"-4"14"1,6-13 4,-6 13-7,0 0-3,7-12-1,-7 12 1,0 0-1,0 0-2,0 0 0,2 22-4,-2-6-1,1 8-1,-1 3-1,2 9-1,-1 1 1,1 5-1,-1-2-1,2 0 1,-3-2-2,2-3-1,-1-5-1,0-5 0,1-4-1,-2-4-2,2-3-1,-2-14-2,3 15-2,-3-15-2,0 0-3,0 0-10,8-20-8,-8 20 0,13-29 0,1 12 2</inkml:trace>
  <inkml:trace contextRef="#ctx0" brushRef="#br0" timeOffset="18055.8054">16580 11739 48,'0'0'28,"0"0"2,0 0 1,0 0-10,9 1-8,-9-1-4,1 30-2,-3-7 0,3 10 0,-3 2-2,3 6-1,-3 1-2,1 0 1,-1-2-2,2-1-1,1-7-1,0-7-2,2-5 0,-1-8-3,3-2-3,-5-10-4,9-2-9,-9 2-5,4-23-4,2 10-1,-7-8 2</inkml:trace>
  <inkml:trace contextRef="#ctx0" brushRef="#br0" timeOffset="18514.8513">16418 11917 7,'0'0'17,"-14"7"2,14-7 0,0 0-5,-10 9-1,10-9 0,0 0 1,0 0 0,0 0 0,6 11-1,-6-11 0,16 4-3,-4-3-1,3 3-3,1-2-3,1 1-1,3-2-2,-2-1-3,3 0-5,-3-4-8,-1-5-16,3 3 0,-4-10-1,3 1 2</inkml:trace>
  <inkml:trace contextRef="#ctx0" brushRef="#br0" timeOffset="20965.0963">14431 8372 12,'0'0'8,"-4"-11"2,4 11 0,-7-13 2,7 13-1,-5-12 1,5 12 2,0 0-1,-8-14-1,8 14-2,0 0-1,-11-10-2,11 10-3,-13-2-1,4 3 0,-3-1 0,-1 4 0,-5 0 1,1 6 0,-6 0 0,3 5 2,-3 3-2,2 5-1,0 4 0,4 3-1,3 3 0,4 2-1,4 0 0,6 0 0,4-2 0,6-3 1,3-4-1,6-4 1,1-5-1,6-4 0,-2-3-1,-1-6-1,2 0-2,-6-8-4,2 1-7,-4-4-11,-5-8-6,2 3-1,-4-10 1,5 3 0</inkml:trace>
  <inkml:trace contextRef="#ctx0" brushRef="#br0" timeOffset="21365.1363">14704 8193 45,'9'-1'22,"-9"1"1,0 0 0,0 0-12,0 0-6,0 0 1,0 13-1,0-3 1,-1 5 0,2 6-1,-1 3 0,2 3-1,-1 1 0,1 2-3,1-1 0,0-1-1,1-3 0,0-5-2,0-2-4,-1-5-5,-3-13-8,8 20-9,-8-20 0,8-4 0,-6-11 0</inkml:trace>
  <inkml:trace contextRef="#ctx0" brushRef="#br0" timeOffset="21678.1676">14895 8116 29,'0'0'21,"0"0"0,0 0 1,0 0-5,0 0-8,1 13-2,-1-13 0,0 24 0,1-4 0,1 6-1,1 2 0,2 4-1,0 0-1,1 2-1,1-1-2,-2-2-1,-1-5-2,0-5-2,1-1-3,-3-6-5,-2-14-8,6 16-7,-6-16-2,0 0 2,-9-17 1</inkml:trace>
  <inkml:trace contextRef="#ctx0" brushRef="#br0" timeOffset="21930.1928">14725 8344 30,'0'0'22,"0"0"1,0 0 1,0 0-13,12-1-1,-1-5-1,2-1-1,3-3-2,1 2-3,3-1 0,-1 3-6,0-2-7,-3-4-12,6 9-3,-9-10-1,8 8 0</inkml:trace>
  <inkml:trace contextRef="#ctx0" brushRef="#br0" timeOffset="22641.2639">15116 8229 28,'1'15'20,"-1"-15"2,0 0 3,0 0-10,15 5-4,-4-5-1,-2-2-1,6 2 0,-3 0-2,1 1 0,-2 0-2,0 3-1,-11-4-2,12 11 0,-12-11-2,7 17 1,-7-17 0,2 17 0,-2-17 0,-3 20 0,3-20 1,-6 19-1,6-19-1,-9 16 1,9-16-1,-6 12 0,6-12 0,0 0 0,0 0 1,-7 10-1,7-10 0,0 0 0,0 0 1,0 0-1,0 0 0,9 1 0,-9-1 0,8 3 1,-8-3-1,12 6 0,-12-6 0,15 11 0,-15-11 0,13 21 0,-7-8 0,-1 0 0,-1 2 1,-1-1-1,-1-1 1,-2 1 0,-1-2-1,-1-1 1,2-11 1,-8 19-1,8-19 0,-11 17 0,11-17 0,-11 16 0,11-16 0,-12 11 0,12-11 0,0 0 0,-11 10 1,11-10-1,0 0 0,0 0 0,0 0 0,0 0-1,0 0 0,0 0-3,0 0-12,0 0-18,0 0 1,10-12-1,-7-2 0</inkml:trace>
  <inkml:trace contextRef="#ctx0" brushRef="#br0" timeOffset="24744.4742">20138 10822 61,'0'27'26,"6"10"-2,-6-3-4,3 4-16,0 7-1,-2-1 0,0-2 1,-4-8 1,0-5 0,-2-8 0,3-4 0,2-17 2,0 0-3,-10-5-1,8-13-2,-1-8 1,1-6-2,0-7 0,0-3 0,1-4 1,2-1-1,0 0 0,3 4 0,0 2 2,3 4-2,1 3 3,4 6-1,3 5-1,1 4 1,2 6 0,1 7 0,0 6 0,-1 9-1,-3 6 0,-1 6 0,-3 6-2,-2 4 1,-4 5-1,-3 3 0,-1-1-3,-4-3-1,3 0-5,-5-8-7,3-5-7,3-1-7,-1-21-2,9 10 3,-1-21 0</inkml:trace>
  <inkml:trace contextRef="#ctx0" brushRef="#br0" timeOffset="25205.5203">20725 10765 30,'0'0'23,"0"0"1,-10 10 3,-2-5-11,-3 2-4,-2 5 0,-5 0-1,4 7-1,-1-1 0,5 3-2,1-3-3,4 3 0,3-4-3,5-1 0,3-6-1,-2-10 0,12 16 0,-3-14 0,1-2 0,1-2 0,1-3 0,0-1 0,0-2 0,1-1 0,-4-1 1,-1 0-1,-8 10 1,11-15 0,-11 15-1,0 0 0,0 0 0,0 0 0,7 12-1,-7 1 0,1 0-1,0 2-1,1 0-2,-1-4-2,5 2-5,-6-13-11,0 0-13,16-5 2,-8-9-2,5-1 4</inkml:trace>
  <inkml:trace contextRef="#ctx0" brushRef="#br0" timeOffset="25806.5804">20911 10755 46,'-4'13'29,"5"15"-1,-7-6 1,2 6-12,2 2-5,-3-5-6,3 2 0,-2-7-3,3 0 0,1-20 1,-3 18 0,3-18 0,0 0 0,0 0 0,-2-12-1,5 0 0,0 1-2,1-3-1,1-1 0,1 0 0,1 2 0,0 2 0,-7 11 0,13-13 0,-13 13 0,13 2 0,-13-2 1,11 22-1,-5-5 0,-3-1 1,3 1-1,-1-1 0,0-1 0,-1-5 1,-4-10-1,8 15 1,-8-15-1,8 3 1,-8-3 0,10-7 0,-10 7-1,11-18 1,-4 8 0,-1-4-1,1-1 0,0-2 0,-1 1 1,0 3 0,-1 0 0,-5 13-1,8-14 1,-8 14-1,0 0 1,12 22 0,-8-5-1,1 1 1,1 3-1,0 0-1,0-1 0,3-1-3,-4-9-2,4 1-6,-9-11-12,10-2-11,-1-4 1,-3-9-2,4-1 4</inkml:trace>
  <inkml:trace contextRef="#ctx0" brushRef="#br0" timeOffset="26752.675">21343 10846 42,'0'20'26,"0"-20"4,9 21-1,1-10-11,4-7-5,2 6-3,0-7-1,1 3-3,-3-6 0,1 0-1,-6-3-2,-9 3 0,9-17 0,-9 7 0,-4-4 0,-2 0 0,-2 0-1,1 0-1,-2 1 1,-1 5 0,-1 4-2,-1 5 1,-3 6-2,3 5 0,-2 4 0,0 5 1,-2 3 0,3 1 0,1 2 0,3 0 2,4-2-1,3-1 1,4-3 0,4-1 0,4-3 0,3-3-1,3-2 0,3-5-1,4-1-1,-2-7-2,4-2-2,-3-5-3,3 2-4,-6-9-9,4-1-15,1 2 1,-3-7 0,5 3 1</inkml:trace>
  <inkml:trace contextRef="#ctx0" brushRef="#br0" timeOffset="27128.7126">22313 10235 68,'-12'4'31,"-6"2"-1,6 13 1,-5 10-14,6 7-13,1 14-1,-2 15-1,0 8 1,0 11-2,1 3 1,1-3-4,4-6 1,0-9-2,1-14 0,4-13-2,-1-14-1,5-16-6,-3-12-10,6-17-9,6-2 1,-2-17 2,8 1-1</inkml:trace>
  <inkml:trace contextRef="#ctx0" brushRef="#br0" timeOffset="27767.7765">22385 10392 71,'-2'31'33,"-7"7"0,4 15 1,0 5-20,-2 6-6,3 9-3,1-3-3,1-3 1,1-8-1,3-8 0,0-10-1,3-10 0,-1-12 2,3-8-1,-7-11 0,15-7 0,-7-7-1,2-4-1,-1-3 1,2-1-2,-1 0 1,-2 3-1,0 5 1,-8 14 0,13-9 0,-13 9-1,16 14 1,-5-3 0,1 3 0,4 2 1,4-4-1,4-1 0,-1-5 1,3-4 0,0-5 0,-1-3-1,-3-6 1,-1-3-1,-6-5 2,-2-2-1,-4-3 0,-5 1 0,-4-2 0,-3 3-1,-6 2 1,-2 4-1,-2 7 1,-4 6-1,0 8 0,2 6 0,1 9 0,5 5 0,4 4 0,6 3 0,6 1 0,8 0 0,6-3 0,6-2 1,2-7 0,3-5-1,-1-3 0,-2-6-1,-1-5-1,-5-6-1,-3-2-4,-7-9-4,1 0-15,-7-7-11,-6-5 3,0-1-3,-8-5 4</inkml:trace>
  <inkml:trace contextRef="#ctx0" brushRef="#br0" timeOffset="28069.8067">22143 10581 81,'-6'12'33,"6"-12"0,0 0 1,16 15-23,2-11-3,9 3-1,3-5-2,9 4 0,3-5-3,1 0-2,2 0-3,-6-5-4,2 3-9,-7-4-15,-5-6-3,-2 2-1,-6-7-1</inkml:trace>
  <inkml:trace contextRef="#ctx0" brushRef="#br0" timeOffset="28722.872">20992 12003 85,'-35'22'32,"-7"-1"2,5 10 0,4-1-23,2-2-4,11 4-1,5-6-1,8 4-1,7-8 1,9-1-3,8-11 0,6-3-2,5-3-1,1-7-1,3 0-2,-3-8-4,4 3-4,-7-5-11,2-3-13,2 4 2,-6-5-1,3 4 3</inkml:trace>
  <inkml:trace contextRef="#ctx0" brushRef="#br0" timeOffset="29286.9284">21278 12156 71,'-5'23'31,"4"15"-1,-6 0 0,1 12-18,3 10-4,-1 2-4,2 3-1,-1-1-1,3-2 0,0-5-1,2-11-1,-1-10 0,2-12-1,0-13 0,-3-11 0,0 0-2,7-28 0,-4 3 0,-3-9 0,3-6 0,-4-4 1,1-3 0,-1-3 1,-1-2 2,0 1 0,-1-2 2,1 3 0,-2 0 1,3 6 0,-1 3 1,4 7 1,-2 4 0,5 6 0,0 2-1,3 8-1,2 2 0,5 5-1,4 2-1,2 2 0,2 4-2,3 3 0,-2 2 0,0 3 0,-2 2 0,-5 2 1,-6-1-2,-5 0 2,-10 1-2,-6-3 1,-7 3-1,-6-5-1,-4 2 0,-4-4-2,1-1 0,-2-5-2,5 4-1,2-8-4,9 1-9,4-1-9,5-6-3,7 10-1,8-19 2</inkml:trace>
  <inkml:trace contextRef="#ctx0" brushRef="#br0" timeOffset="29784.9782">21763 12066 48,'-26'11'29,"5"10"1,-4-5-1,6 4-14,3 2-5,2-1-3,8 0 1,3-7-1,7 0-3,8-8 1,6-4-1,1-5 0,4-5 0,1-9 0,2 0-1,-2-7-1,1-4-1,-5-5 1,-2-6-1,-4-5 0,-3-1 0,-4-6 1,-6-2-2,-6 0 1,-5-1 0,-6 1 0,-5 7-1,-4 5 1,-3 7-1,-3 7 0,0 9 0,2 6-2,2 5-1,5 8-1,0 1-3,11 8-2,1-1-7,10 4-14,7 3-4,3-2 0,11 4 1,0-8 2</inkml:trace>
  <inkml:trace contextRef="#ctx0" brushRef="#br0" timeOffset="30544.0541">20786 12691 23,'-22'5'23,"10"8"1,-3-10 3,15-3-8,-10 7-5,10-7-2,0 0-1,0 0-1,18 7 0,-4-8-2,7 2-2,5-4-1,8 1 0,7-4-2,6-2 0,10-3-1,9-1 0,6-4 0,9 0 0,3-1 0,3-1-1,3 2 0,2 2 1,-3 1-1,0 5 1,-6 2 0,-4 5-1,-8 1 1,-2 6 0,-9-2 0,-6 4-1,-10-1-1,-6 0-2,-8 2-2,-7-9-6,-2-3-26,-5 1-1,-5-12 0,0-5 0</inkml:trace>
  <inkml:trace contextRef="#ctx0" brushRef="#br0" timeOffset="60658.0652">16325 9574 1,'-9'-13'12,"9"13"-3,0 0-1,0 0 2,0 0 1,0 0 2,0 0-1,0 0 1,0 0-3,0 0 0,0 0-2,0 0-3,-9-7-1,9 7-1,0 0-1,0 0 1,-10 1 0,10-1 1,0 0-1,0 0 0,0 0 0,0 0 0,0 0-1,0 0 0,2 12 0,-2-12-1,0 0 1,14 2 0,-14-2 0,13-3 0,-13 3 2,15-6-1,-15 6 0,12-7 0,-12 7 0,0 0 0,9-6-1,-9 6 0,0 0-1,0 0-2,0 0-4,-8 3-17,8-3-8,0 0-2,-11 2 1,1-11 0</inkml:trace>
  <inkml:trace contextRef="#ctx0" brushRef="#br0" timeOffset="62400.2394">13435 14652 13,'0'0'13,"0"0"3,0 0 0,0 0 1,0 0 0,0 0-2,0 0-2,0 0 0,0 0-3,0 0-2,0 0-1,0 0-2,0 0-1,0 0 2,0 0-2,0 0 0,0 0 0,0 0-1,0 0-1,-2-12 1,2 12-2,0 0 1,-3-15-1,3 15 0,-6-12-1,6 12 1,-10-13-1,10 13 1,-12-11 0,12 11-1,-15-11 0,15 11 1,-16-7-1,7 5 1,9 2-1,-16-4 1,6 2-1,0 2 0,0 0 1,-2 0-1,-2 2 0,1-1 0,-2 3 1,-1-1-1,-1 2 1,2 1-1,-2-1 1,2 2 0,1-2 0,-1 2 0,2 2 0,0-1 0,0 1 0,2 2 0,-1-1 0,1 2-1,2 1 1,-1 1 0,1-1-1,1 3 1,1-1-1,0 3 0,0-2 0,2 1 0,0 1 0,1-1-1,1 1 1,1-1 0,1 0 0,1 0 0,2 1 0,1 1 1,0-2-1,3 1 1,0-1-1,2-1 1,0 0 0,1-2 0,2-3-1,1 0 2,1-3-1,3-1 0,0-1 1,2-4-1,0 0 1,1 0-1,-2-1 1,0-2-1,-3 2-1,-1-2 1,-4 1-1,0 1 0,-9-1 0,8 0-1,-8 0-3,0 0-5,0 0-28,0 0-1,0 0 0,-7-11-1</inkml:trace>
  <inkml:trace contextRef="#ctx0" brushRef="#br0" timeOffset="64379.4373">13178 15093 4,'0'0'5,"0"0"2,0 0-1,0 0 1,0 0 1,0 0 0,0 0-1,0 0 0,0 0 0,0 0-1,0 0 0,0 0 1,0 0-1,0 0 0,0 0 0,0 0 0,0 0-1,0 0 1,0 0-1,0 0-1,0 0 0,0 0-1,0 0 0,0 0 1,0 0 1,0 0 0,0 0 1,0 0 0,11 6 1,-2-4-2,-9-2 1,19 5-2,-9-4-1,3 4 0,0-3-2,0 3 1,-1-3-1,1 3 1,0-3-1,1 1 1,-2 0-1,2 0 1,-2-2-1,0 1 0,0-1 1,0-1-1,-4 1 0,2-1 0,-10 0 0,17 0-1,-17 0 1,14-1 0,-14 1 0,16 0-1,-16 0 1,14-3-1,-14 3 1,12 0-1,-12 0 1,0 0-1,12 0 1,-12 0-1,0 0 0,0 0 0,9 3-2,-9-3 0,0 0-6,5 10-27,-5-10-1,0 0 0,-6-18-1</inkml:trace>
  <inkml:trace contextRef="#ctx0" brushRef="#br0" timeOffset="67189.7183">13679 14893 32,'0'0'18,"0"0"0,0 0 0,0 0-2,0 0-3,0 0-2,0 0 0,0 0-1,0 0-1,0 0-1,0 0 1,0 0-3,0 0 0,0 0-1,0 0-1,0 0 0,0 0-1,13-6 0,-1 4-1,3 0-1,6-1 0,6 0 0,5 1-1,6-1 0,4 1 1,6 0-1,2-1 1,5 1-1,3 1 1,1 0 1,1 1-1,-1-3 0,-1 3 1,-5 0-1,-2 0 1,-6 0-1,-5 1 1,-8-1-1,-5 2 0,-6-1 0,-6-1 0,-3 1 0,-12-1-1,11 0 0,-11 0 0,0 0 0,0 0-1,0 0-2,0 0-2,0 0-6,0 0-12,0 0-15,0 0 2,9-8-1,1 3 1</inkml:trace>
  <inkml:trace contextRef="#ctx0" brushRef="#br0" timeOffset="68648.8642">15539 14767 9,'0'0'15,"0"0"-3,0 0-2,0 0 1,0 0 0,0 0 2,0 0 0,0 0-1,0 0-2,-9 4-1,9-4-2,0 0 1,0 0-1,-11-15-1,11 15 0,-10-12-1,10 12-1,-14-12 0,14 12-1,-18-9-1,8 5-1,-1 1 0,-1 1 0,-1-1 0,2 3 0,-4-1 1,2 2-1,-3-1 1,0 1-1,-1 1 1,-1 0-1,0 0 1,-1 1 0,0-1-1,1 1 1,-2 0 0,2 1 0,-2-1 0,3 1 0,-2 0 0,2 1 1,-1 0-2,3 1 0,-2 2 0,3 1-1,3 0 1,-1 1-2,1 1 2,3-1-2,-1 0 1,1 1 1,1 0-1,1-1 1,2 2-1,0 1 1,1 0-1,1 3 1,0-1 0,2 3 0,1 1-1,2-1 1,0 3 0,1-2-1,0 0 1,2-1-1,-1 1 0,2 0 1,-1-1-1,1-1 0,0-2 1,0 2-1,1-2 1,1-1 0,-1-1-1,1-1 1,0-3-1,0-1 0,-1 1 1,1-1-1,-9-8 0,18 14 0,-10-8 0,1 1 1,1 0-1,1-3 1,-1 1-1,3 0 1,1-3 0,-2 0-1,3 0 1,0-4 0,2 1-1,0 0 1,0-1-1,1-1 0,0 1 1,-1 0-1,-1-2 0,-1 1 0,-2 0 0,1 1 0,-2 0 1,-2 1-1,0-1 0,-1 1 0,-9 1 0,15-1 0,-15 1 0,14 1 0,-14-1 0,11 1-1,-11-1 0,0 0-1,12 4-3,-12-4-2,10-4-27,-10 4-5,7-12 2,-2-4-2</inkml:trace>
  <inkml:trace contextRef="#ctx0" brushRef="#br0" timeOffset="80364.0356">13043 13808 16,'0'0'20,"0"0"2,0 0-3,0 0-2,0 0-3,0 0-3,-3-12 0,3 12-1,0 0-1,0 0-2,0 0-2,0 0-1,0 0-1,-8 20 1,4-10 0,1 9-1,-2 0 1,3 6-1,-1 2 1,2 4-1,0 0 0,1 3-2,0-5 0,1 0 0,-1-4-1,0-3 1,0-4-1,0-6-2,0-12-1,-1 13-2,1-13-3,0 0-4,0 0-10,0 0-11,0 0 0,0 0 1,-10 8 2</inkml:trace>
  <inkml:trace contextRef="#ctx0" brushRef="#br0" timeOffset="80958.095">12436 14977 21,'0'0'25,"-10"9"4,10-9-1,0 0-8,0 0-1,0 0-2,0 0 0,16 5-4,-5-8-2,7 3-4,3-2-1,6 0-2,0-1-2,3 1 0,0-2-1,0 2 0,0-1-1,-2 1-1,-1 1-2,-3-3-3,0 7-7,-7-7-11,1 3-13,1 1 2,-4-2-2,3 1 3</inkml:trace>
  <inkml:trace contextRef="#ctx0" brushRef="#br0" timeOffset="81411.1403">13177 15294 15,'0'13'23,"0"-13"2,0 0-2,0 0-3,0 0-3,0 0-1,0 0-3,-7 21-2,2-7-1,4 9-3,-4 4-2,2 8-1,-1 3 0,2 8-2,0-1 1,2 0-2,1-8 1,1-3-2,1-6-2,-1-11-4,6-6-24,-8-11-3,13-5-1,-5-9-1</inkml:trace>
  <inkml:trace contextRef="#ctx0" brushRef="#br0" timeOffset="85056.5048">12927 16124 6,'0'0'21,"0"0"3,0 0 0,0 0-5,0 0-5,0 0-2,0 0 0,0 0 0,0 0-2,0 0 0,0 0-1,0 0-3,0 0-2,0 0 0,-4 22-1,5-6-1,1 9 1,-1 6-1,2 7 0,-2 4 0,1 2 0,0-1-1,1-2 0,-1-4-1,0-4 1,-1-7-2,1-8 0,0-2-2,-2-16-3,4 18-5,-4-18-11,0 0-12,0 0-1,12-15 0,-5 5 2</inkml:trace>
  <inkml:trace contextRef="#ctx0" brushRef="#br0" timeOffset="85380.5372">13147 16150 37,'9'-3'29,"-9"3"2,0 0-2,0 0-12,11 1-7,-11-1-2,2 25-2,-4-4 0,4 9-1,-3 6-2,2 9 0,-1 0 0,1 4-1,-1-5 0,1-2-1,0-4-1,0-9-1,0-6-1,-1-9-3,4 0-8,-4-14-16,0 0-4,0 0-1,-4-14 1</inkml:trace>
  <inkml:trace contextRef="#ctx0" brushRef="#br0" timeOffset="85684.5676">12942 16413 47,'0'0'32,"15"5"3,-4-8-2,0-2-14,9 6-5,-5-7-6,4 5-2,-5-2-2,1 2-3,-2 2-1,-2-4-4,0 5-6,-11-2-20,12-10-5,-5-1 1,-4-7-1</inkml:trace>
  <inkml:trace contextRef="#ctx0" brushRef="#br0" timeOffset="86473.6465">11920 14701 21,'1'13'26,"-1"-13"1,0 0 1,0 0-8,0 0-8,0 0-2,0 0-2,-3 15-1,3-15-2,0 25-2,0-6 2,4 6-2,-1 4 0,3 6-1,-1 3-1,3 4-1,0-2 0,0-3 1,-1 0-1,-3-6-1,2-2-1,-4-10-4,3-3-8,-5-16-7,2 12-9,-2-12-2,0 0 1,8-18 1</inkml:trace>
  <inkml:trace contextRef="#ctx0" brushRef="#br0" timeOffset="86788.678">12171 14681 27,'9'-2'25,"-9"2"1,0 0 1,0 0-10,-2 11-6,3 2-1,-3 6-2,3 5-3,-1 5-1,2 6-1,-1 5-1,0 2-1,1 0-1,1-2 0,0-3-1,0-6-2,0-3-6,-1-7-6,-1-10-10,3 1-5,-4-12 1,0 0 0</inkml:trace>
  <inkml:trace contextRef="#ctx0" brushRef="#br0" timeOffset="87081.7073">11973 14928 40,'-4'14'28,"4"-14"2,0 0 0,14 4-12,-14-4-5,23-7-1,-8 0-1,6 5-3,-2-4-1,3 3-2,-2-1-2,-1 1-1,-1 1-2,-3-3-3,1 5-7,-4-2-24,-2-6 0,4-3-1,-2-9 0</inkml:trace>
  <inkml:trace contextRef="#ctx0" brushRef="#br0" timeOffset="88731.8723">13001 12756 8,'0'0'19,"-17"-24"-2,17 24 0,-22-23 0,8 15-2,-2 2 0,-3 3-2,2 4-1,-6 1 0,3 8-2,-4 1-2,2 8 1,-3 4-4,4 8-1,1 1-1,2 5-1,4 0 1,4 4-1,2-3 0,7 2 0,5-8 1,7-3-1,3-5 1,7-3-1,1-4 1,4-7-1,1-4 0,-1-4-2,-1-2-1,-3-3-3,-2-2-3,-6-7-8,0-2-17,1 3-3,-4-8 0,3 3 2</inkml:trace>
  <inkml:trace contextRef="#ctx0" brushRef="#br0" timeOffset="89075.9067">13205 12719 20,'0'0'24,"0"0"-1,0 0 2,0 0-7,0 0-3,9 16-2,-10 4-2,3 10-3,-2 3-2,2 7 1,-2 3-2,1 3-3,-1-1 0,1-2-2,0-7 1,-1-4-1,1-5-1,-1-8-1,1-2-5,-1-17-7,0 0-15,0 0-1,0 0-1,8-17 1</inkml:trace>
  <inkml:trace contextRef="#ctx0" brushRef="#br0" timeOffset="89389.9381">13403 12675 37,'0'0'21,"0"0"2,11 2 2,-11-2-14,1 11-4,1 3 1,-3 6 0,2 8 2,-1 3-1,2 7 0,-1 2-2,3 3-2,-2-1-1,2 0-3,-1-6 0,1-4-1,-1-2-3,-1-8-2,1 0-8,-3-8-6,0-14-12,0 0-1,0 0 2,0 0-1</inkml:trace>
  <inkml:trace contextRef="#ctx0" brushRef="#br0" timeOffset="89667.9659">13197 12982 28,'-5'12'26,"-5"-10"3,10-2 2,0 0-13,0 0-4,10-5-1,-10 5 0,18-17-4,-8 7-3,5 2-3,0-3-1,1 3-1,0 1-5,-3-1-6,4 2-12,-1 2-8,-3-4-2,5 5-1,-5-7 1</inkml:trace>
  <inkml:trace contextRef="#ctx0" brushRef="#br0" timeOffset="90347.0338">13552 12931 24,'5'13'28,"-5"-13"0,11 0 3,-2-2-10,3-4-4,3 3-4,-2-2-1,3 2-4,-3 0-2,3 3-1,-4 0-3,-1 4 0,-2 2 0,-9-6-1,14 21 0,-9-7 0,-3 1 0,0 3-1,-3 1 1,-2-2 0,-1 1-1,-2-1 0,-1-2 1,0-2-1,-1-1 0,8-12-1,-11 15 1,11-15 0,0 0 1,-9 8-1,9-8 0,0 0 0,0 0 0,9-9 1,-9 9-1,11-8-1,-11 8 1,14-6 0,-5 5-1,-9 1 1,16 3-1,-7 2 1,0 3-1,-9-8 1,15 21 0,-9-7 0,0 2 0,-2 0 0,-2 0 0,0-1 1,-3-1-1,-1 0 1,-3-2 1,0-1-1,5-11 1,-15 18 1,4-12-1,1 2 1,-2-5 0,0 3 1,-3-3-1,3 0 0,-2-2-1,2 2 0,1-3 0,1 0-1,10 0-2,-13-3-1,13 3-11,0 0-23,6-16-1,4 0-1,1-16 0</inkml:trace>
  <inkml:trace contextRef="#ctx0" brushRef="#br0" timeOffset="99524.9515">15292 14007 54,'0'0'27,"0"-10"3,0 10-6,0 0-9,0 0-5,0 0 1,0 0-3,0 0 0,0 0-1,0 0 0,7 16-2,-4 2 0,-2 3-2,2 6 0,-1 2 0,0 6-1,-1-1 0,2 2 0,-2-2-1,1-3-1,-1-2 0,0-3 0,1-4-2,-1-2-1,1-1-4,-4-9-7,2-10-21,6 19-1,-6-19 1,11 7-2</inkml:trace>
  <inkml:trace contextRef="#ctx0" brushRef="#br0" timeOffset="100066.0056">15719 14980 24,'0'0'27,"0"0"2,0 0 0,0 0-7,0 0-4,9 2-4,2 0-1,-1-3-4,7 5 0,1-5-2,7 2-2,2-4 0,3 2-1,3-2-2,2-1 0,0 1-1,2-1 0,-3 2-1,-2-2 0,-3 3-2,-6-1-3,-3 3-3,-8-3-11,-12 2-18,12 3 2,-12-3-2,0 0 2</inkml:trace>
  <inkml:trace contextRef="#ctx0" brushRef="#br0" timeOffset="100662.0652">15328 15811 41,'0'0'29,"0"0"3,0 0-1,0 0-12,0 0-6,0 0-2,-4 17-2,4-17-2,-5 28-1,-1-7-1,3 10-1,-4 4 0,1 7-3,0 0 1,2 2-2,0-1 0,1-1 0,2-7-1,0-4-1,3-7-2,-1-10-3,4 0-13,-5-14-16,9 4 0,-9-4-1,12-21 1</inkml:trace>
  <inkml:trace contextRef="#ctx0" brushRef="#br0" timeOffset="106399.6389">15239 13321 39,'0'0'20,"0"0"0,0 0 1,0 0-6,0 0-3,0 0-3,0 0-3,0 0 0,0 0-2,-2 10 0,1 5-1,1 4-2,0 4 0,1 3 0,0 5 1,0 1 0,0 0 0,0-3 0,-1-4 0,1-4-1,-2-5 1,1-3 0,0-13-1,-1 15 2,1-15 0,0 0 0,0 0 0,0 0 0,-4-20 0,3 6 0,-2-5 0,1 0-2,-1-7 0,1-3-1,2-2 0,0-1 0,2-1 0,2 2 1,2-1-1,1 2 1,1 0-1,4 6 1,1 2-1,1 1 0,3 4 0,1 3 0,1 4 0,0 3-1,1 5 1,-2 4-1,0 5 0,-3 5 1,0 2-1,-4 3 1,-2 4-1,-3 1 1,-3 2 0,-3-2 0,-4 3 0,-4 1 0,-1-1 1,-5-2-1,-1-1 0,1-3 0,-1-3 1,3-1-1,0-6 0,2-2 0,10-7 1,-10 7-1,10-7 0,0 0 0,0 0 0,0 0 1,0 0-1,9 5 0,0 1-1,2 1 1,2 4 0,2 2 0,2 2-1,1 3 1,-1 2 0,0 1 0,-2-1-1,-3 1 1,-2-2 0,-3-2 0,-3 0 1,-4-1-1,-4-3 1,-3-1-1,-3-2 1,-1 1 1,-4-4-1,0 1 0,-1-4-1,-3 0 1,0-3 0,-1-1-1,0-2-1,0-2 0,1 0 0,2-3-2,3 0 0,3-5-3,11 12-4,-7-25-12,12 7-11,9 1 0,1-5 0,7 2 1</inkml:trace>
  <inkml:trace contextRef="#ctx0" brushRef="#br0" timeOffset="106895.6885">15633 13495 33,'0'0'26,"6"14"4,-6-14-7,0 0-5,13 14-4,-13-14-2,18 24-3,-10-10 0,3 5-4,-4-1-1,2 0-1,-3 0 0,-1-3 0,-3-4 0,-2-11 0,4 15-1,-4-15 0,0 0 0,0 0 0,0 0 1,0 0-1,0 0 0,0 0 1,-2-20-1,2 7 0,0-2-1,1-2 0,0-1-1,3-1 1,1 0-1,2 2 0,2-1 1,1 4-1,2 2 1,0 1-1,-2 3 1,0 1-1,0 2 0,-10 5 0,12-6 0,-12 6-1,0 0-2,9-4-1,-9 4-5,0 0-10,0 0-18,0 0 3,13-18-3,-2 11 3</inkml:trace>
  <inkml:trace contextRef="#ctx0" brushRef="#br0" timeOffset="108724.8714">15359 16579 45,'0'0'30,"0"0"4,0 0-6,2 20-9,-2-20-4,2 32-4,-3-7-1,4 11-2,-4 1-1,3 10-2,-2-1 1,3 5-4,-2-4 1,1-4-2,-1-7-1,1-6 0,1-5-2,-2-9-2,4-2-2,-5-14-4,0 0-9,9-13-15,-3-3-4,3-6 0,0-6 2</inkml:trace>
  <inkml:trace contextRef="#ctx0" brushRef="#br0" timeOffset="108986.8976">15567 16568 48,'0'0'32,"0"0"2,0 0 0,0 0-10,5 20-11,-1 5-4,-3 2-1,5 9-2,-3 3 0,4 9-2,-2 0-1,1 5-1,-1-4-1,1-7-2,0-5-2,-3-9-3,2-1-4,-7-17-11,2-10-18,0 0 2,0 0-2,-8-15 3</inkml:trace>
  <inkml:trace contextRef="#ctx0" brushRef="#br0" timeOffset="109280.927">15405 16847 41,'0'0'30,"-6"12"4,6-12-3,0 0-13,10-6-6,-10 6-1,19-8-2,-9 2-2,8 4-1,-2-4-2,4 2 0,-1 1-3,1-2-1,-1 3-2,-3-4-2,0 6-5,-7-8-18,1 2-10,-2-1 2,-3-8-2</inkml:trace>
  <inkml:trace contextRef="#ctx0" brushRef="#br0" timeOffset="110183.0172">16726 14921 30,'0'0'22,"0"0"1,7-15-4,-7 15-8,-2-13-3,2 13 1,-10-13 0,2 5 0,8 8-1,-19-9 1,8 8-2,-2-2 0,-1 7-2,-2-1 0,0 7-2,-2 0 1,0 9 0,-1 2-1,5 9 2,-3 2-1,9 5 0,-2 2 0,6 2 0,2-3 0,7 2-1,3-6 0,3-4 1,7-4-2,3-5 0,6-6-1,2-5-1,3-5-2,-2-6-2,2-1-2,-5-11-4,3 5-10,-8-5-18,-3-6 1,1 0 0,-7-4 1</inkml:trace>
  <inkml:trace contextRef="#ctx0" brushRef="#br0" timeOffset="110521.051">17049 14768 69,'2'-14'34,"-2"14"-1,0 0-1,12 9-14,-4 6-11,0 7-4,3 8-1,0 9 0,0 6-1,-1 9 0,-1 3 0,-4 0-1,-2-2-1,-1-2-1,-3-9 0,0-6-2,-1-10-1,3-4-7,-4-12-10,3-12-9,0 0-1,0 0 0,7-12 0</inkml:trace>
  <inkml:trace contextRef="#ctx0" brushRef="#br0" timeOffset="110786.0775">17235 14756 58,'0'0'33,"5"-16"-1,-5 16 1,2 21-9,-4-4-14,4 12-4,-3 5-1,1 9-1,-1 6 0,2 8 0,-1-3-2,2-3-1,0-2-2,0-9-1,2-5-3,-2-11-4,4-4-9,-3-8-13,-3-12-4,0 0 0,10-8 2</inkml:trace>
  <inkml:trace contextRef="#ctx0" brushRef="#br0" timeOffset="111045.1034">17105 15071 61,'-13'7'33,"13"-7"0,-10 7 1,10-7-11,13-8-13,-3-1-2,7 4-1,0-5-1,6 2-1,-2-1-2,4 1-2,-3-1-2,-2 1-3,3 5-5,-10-5-8,3 2-20,-1 5 1,-5-3-1,3 4 2</inkml:trace>
  <inkml:trace contextRef="#ctx0" brushRef="#br0" timeOffset="111641.163">17446 15074 55,'5'14'33,"-5"-14"1,9 12 1,-9-12-6,13-6-18,1 6-3,-2-5-1,4 5-2,-2-3 0,3 4-2,-1 1 0,1 4-1,-2 1-1,-2 4 0,-1 2-1,-2 1 0,-4 3 0,-4 1-1,-5 0 1,-2 1 0,-5 0-1,-3-3 1,0 0 0,-3-3 0,3-1-1,0-4 1,2-1 0,11-7-1,-13 8 1,13-8 0,0 0 0,0 0 0,0 0 1,11-4-1,-1 1 0,1 1 0,2 2 0,2 3 0,3 3 0,0 5 0,0 3-1,-1 3 0,-3 2 0,-3 1 1,-3 1-1,-4 0 0,-7-3 0,-6-1 0,-5-4 1,-5-2 1,-2 0-1,-3-2 1,0-2-1,1-1 1,1-1-1,2-2 0,2 1-1,3-4-3,4 2-4,0-4-28,11 2-1,-12-25 0,8-3 1</inkml:trace>
  <inkml:trace contextRef="#ctx0" brushRef="#br0" timeOffset="130440.0427">16728 15786 21,'0'0'21,"0"0"3,0 0-5,0 0-6,0 0 0,0 0 0,0 0-2,0 0 0,0 0-3,0 0-1,0 0-2,0 0-1,0 0-2,0 0 0,-2 12 1,1 0-2,2 5 1,-1 1 0,1 4 0,0 1 0,0 1 0,1-5-1,0 0-2,0-4-4,-2-15-6,2 18-14,-2-18-7,0 0-1,0 0 0</inkml:trace>
  <inkml:trace contextRef="#ctx0" brushRef="#br0" timeOffset="131801.1788">14763 15565 18,'-5'12'20,"5"-12"2,0 0-8,0 0-1,0 0-2,0 0 1,10-12 0,-10 12-2,9-4 0,-9 4-2,14-2-1,-4 2-3,0-3-1,2 3 0,0 0-2,3 1 2,-1 1-2,3-1 0,-1 1 0,2 1 0,-2 0 0,1 1-1,-1-2 0,-4 1 0,0 2 0,-12-5 0,14 9-1,-14-9 1,6 11 0,-6-11-1,0 15 1,0-15 0,-7 16 0,7-16 0,-14 19 0,4-10 0,0 1 0,0-2 0,0-1 0,0-1 0,10-6 0,-15 9 0,15-9 0,-9 6 0,9-6 0,0 0 1,0 0-1,0 0 0,2 10 1,-2-10-1,14 6 1,-6 0-1,3-2 1,1-1 0,0-1 0,1 0-1,0 1 0,-2-2 1,0 2-2,-1-6 0,-1 7-7,-9-4-16,10-4-7,-10 4 0,11-10-2</inkml:trace>
  <inkml:trace contextRef="#ctx0" brushRef="#br0" timeOffset="133005.2992">12593 15427 29,'0'0'22,"14"6"1,-14-6 0,12-10-12,-3 7-3,1-1-1,0 2 0,-10 2-2,19-5 0,-9 3 0,-1 3 0,1-1-2,0 2-1,0 1-1,-10-3 0,16 13-1,-16-13 0,9 18 0,-6-7 0,-3 0 0,-2 2 0,-2-1 0,0 0 0,-2-2 1,0 1-1,6-11 0,-12 15 0,12-15 0,-9 9 1,9-9 0,0 0-1,0 0 1,0 0 0,0 0-1,0 0 1,0 0-1,0 0 1,15 4-1,-15-4-1,15 4 1,-15-4-1,17 12 1,-17-12 0,11 19-1,-7-9 1,-2 2 0,-1 0 0,-3 2 0,-3-2 0,-1 1 0,-2 2 0,-3-2 0,-1-2 0,0 0-1,-2-1-3,1-3-11,4-1-13,-7-9-2,5-1 1,0-15 0</inkml:trace>
  <inkml:trace contextRef="#ctx0" brushRef="#br0" timeOffset="134080.4067">12195 12897 18,'0'0'21,"0"0"-3,1-10-3,-1 10 0,0 0-4,0 0-4,0 0 0,0 0-2,4 10-2,-4-10-1,5 21 0,-2-2 0,2 3 0,0 5 0,2 3 0,-1 3 0,2-3-1,-2 1 1,1-4 0,-3-5 0,2-4-1,-2-5 1,0-2 0,-4-11 0,8 10 1,-8-10 0,10 3-1,-10-3 1,16-6-1,-5 0 0,1-1-1,1-1 0,2-2-2,-1 2-1,-1-1-3,2 1-2,-5-2-6,0-4-14,4 9-3,-8-11 2,7 7 0</inkml:trace>
  <inkml:trace contextRef="#ctx0" brushRef="#br0" timeOffset="134523.451">12418 12895 10,'-4'14'12,"2"0"0,-3-2 1,4 9 0,-3 0 0,4 8 1,-1 1-3,2 6-1,1 2-3,0 1-2,0 1-1,0 0-1,-1-1 0,0-2-2,-1-2 1,0-4-1,0 0-1,2-6 0,-1 1 0,1-4-2,-1-1-3,1-3-8,1 6-13,-6-11 0,6 4 1,-3-17 0</inkml:trace>
  <inkml:trace contextRef="#ctx0" brushRef="#br0" timeOffset="138983.897">17358 16976 20,'0'0'28,"0"0"3,0 0 2,-2-15-13,14 12-5,-3-7-3,6 9-1,0-8-2,5 9-2,0-3-2,2 4-2,0 1 0,0 5-2,-1 2-1,0 5 1,-2 2-1,-1 5 0,-4 2-1,-3 3 1,-4 2 0,-6 1 0,-3-1 0,-6 0 0,-5-2 0,-5-4 0,-4-1 0,-2-2 1,-1-5-1,0-3 1,-1-4 0,4-2 0,1-3 0,3 0 1,4-5-1,4 2 2,1-2-1,9 3 0,0 0 0,8-13 0,6 9-1,5 2 0,4 0-1,4 0-1,2 4 0,0-1-2,1 3-1,-5-2-5,5 5-16,-6-5-13,-4-3 1,0-3-1,-4-4 2</inkml:trace>
  <inkml:trace contextRef="#ctx0" brushRef="#br0" timeOffset="139427.9414">17899 17112 55,'-11'17'37,"11"-17"-1,0 0 0,3 16-15,-3-16-12,19-2-3,-4-1-3,2 4-1,2 1-1,0-1-2,0 0-1,-3-2-3,2 4-7,-6-9-13,2 2-11,3-4 0,-1-6-1,2-5 2</inkml:trace>
  <inkml:trace contextRef="#ctx0" brushRef="#br0" timeOffset="139976.9963">18319 16692 66,'-4'12'33,"3"4"-1,0 3-1,-1-4-18,8 14-9,-4 1 0,4 13-2,-3 0 2,3 3-1,-2 0-1,2 1 1,-4-7-1,1-5 0,-2-5-1,1-9 0,-1-7-1,-1-14 1,-1 14 0,1-14-1,0 0 1,0 0 0,-1-14-1,1 14 1,5-19-1,-1 8 0,3-1 1,4 1-1,1 2 0,4 2 0,3 4-1,0 6 1,1 1 0,1 6 0,-1 1 0,-3 5 0,-5 0 0,-2 3 1,-6-3-1,-3 2 1,-6-2 0,-3-2 0,-4 0-1,-4-2 1,-1-4-1,-4 0 0,0-2 0,0-4-2,4-1 0,-1-5-3,8 0-2,-2-9-4,12 13-8,0-25-9,8 6-7,3-2-1,4-4 2</inkml:trace>
  <inkml:trace contextRef="#ctx0" brushRef="#br0" timeOffset="140661.0647">18582 17012 45,'0'0'29,"0"0"2,0 0-11,0 0-4,12 10-5,-12-10-1,12 19-1,-4-7-2,5 10-2,-2-3 0,3 6 0,-2-3-2,-1 1-1,-2-3-1,-2-3 1,-3-4-2,-4-13 1,4 15-1,-4-15 1,0 0-1,0 0 0,-4-13 0,4 2 1,2-5-1,1-1 0,3-3 1,0-1-1,6 0 0,0 1 0,1 3 0,1 1 0,1 6 0,-2 4 0,1 5 0,-1 3 0,-2 5 0,0 5 1,-1 4-1,-1 4 0,0 2 0,-1 2 1,-1-2-1,0 1 0,-1-3 1,0-1-1,0-6 1,1-3-1,3-3 1,1-5-1,2-3 1,1-3-1,2-3 0,1-4 0,-1-2 0,-1-2 0,-3-1 0,-3-3-1,-2 0 1,-4-1-1,-5 3 1,-3-2-1,-4 4 1,-4 1 0,-3 5-1,-1 3 1,-4 4 0,1 3-1,-1 5 1,1 3 0,2 3-2,5-2 0,2 4-2,2-6-2,9 5-4,0-13-10,0 0-14,14-1-1,-2-8-1,8-3 3</inkml:trace>
  <inkml:trace contextRef="#ctx0" brushRef="#br0" timeOffset="141360.1346">19134 17004 74,'-5'25'32,"3"6"-1,-3-3-8,1-7-16,5 4-1,-2-5-4,1 0 1,1-6 0,1-1 0,-2-13 0,2 14-1,-2-14 1,0 0-2,0 0 1,5-13-1,-2 2-1,0-2 1,2-2-1,0-3 0,3 0 0,1 3-1,2 1 1,-1 3 0,2 4 0,1 5 1,1 6-1,1 6 1,-1 3-1,1 2 1,0 4 0,-1 1 0,0-1-1,-1-2 1,-3-2-1,-1-4 0,-9-11 0,11 16 0,-11-16 0,0 0 0,0 0 0,0 0 0,0 0 1,0 0-1,0 0 0,2-17 0,0 6 1,1 0-1,1-2 0,2-2 0,1 1 0,2 1 0,0 0 0,3 1 1,1 3-1,-1 2 0,2 0 0,-1 2 1,0 4 0,1 3 0,-2 4-1,0 2 1,-2 4 0,0 2-1,-3 2 1,1 3 0,-3 0-1,-1-1 0,-1-1 0,-1-2-1,1-2-2,-3-13-2,2 15-4,-2-15-6,0 0-12,5-12-9,-1-1-1,3-4 3,0-5 1</inkml:trace>
  <inkml:trace contextRef="#ctx0" brushRef="#br0" timeOffset="141752.1738">19738 16976 43,'0'0'29,"-9"25"4,-2-2-4,-2-2-10,4 12-4,-6-6-4,8 8-2,-3-8-2,8 5-1,2-9-2,8-2 0,2-7-2,7-3 0,1-8-1,4-2 0,-1-5 0,2-5-1,-3-2 1,-3-3-1,-1-4 0,-5 1 0,-3-2 0,-6 0 0,-4 1 0,-2 0 0,-5 3 0,-2 3-1,-1 5 1,-3 1 0,-1 6-1,0 2 0,2 2-1,1 0-2,13-4-2,-19 7-4,19-7-7,0 0-12,-5-11-7,13-2 0,1-5 2</inkml:trace>
  <inkml:trace contextRef="#ctx0" brushRef="#br0" timeOffset="142293.2279">19963 16560 66,'0'0'33,"-6"-15"1,6 15-1,0 0-13,-8 21-12,10 4-3,-1 6-2,4 11-2,-2 9 1,2 14-1,1 1 1,1 4-2,-1-2 1,1-6-1,-2-9 0,0-7 1,-2-11 0,0-12-1,-1-6 1,-2-17 0,2 11 0,-2-11-1,0 0 1,4-21 0,-2 6 0,2-1-1,1-3 1,3 0 0,3 2 0,3 1-1,1 3 0,2 6 1,1 4-1,2 7 0,-1 4 0,0 4 0,-3 3 0,-2 4 0,-3 1 0,-5-1 0,-1 1 0,-5-1 1,-6-2-1,-3-1 0,-7-4 0,-3-1 1,-5-4-2,-1-2 0,-1-4-1,-1-6-2,7-2-4,-2-13-7,10 3-14,4-7-8,6-4 0,8 0 0,6-4 2</inkml:trace>
  <inkml:trace contextRef="#ctx0" brushRef="#br0" timeOffset="142984.297">20343 16962 61,'1'22'33,"2"6"0,-4-4 0,-2-3-16,6 6-9,0-6-3,4 3 0,0-8-1,4 0 0,0-6-1,2-2 0,0-6 0,0-2-1,0-4-1,-1-5 0,-1-1-1,1-3 0,-2-1 0,-1 1 0,-1 0 0,-1 3 0,-7 10 0,10-13 0,-10 13 0,0 0 0,0 0 0,7 20 1,-5-6-1,2 0 0,1 3 0,2 0 1,1-2-1,3-2 1,1-5-1,2-3 0,2-5 0,0-6-1,2-6 0,0-4 0,4-7-1,0-6-1,1-3 0,0-7 0,1-2 1,-4-3 0,1-2 1,-6-6 1,-1 0 0,-6 1 2,-3 2-2,-5 4 3,-2 5-2,-4 5 2,-2 7-1,-1 10 0,-2 9 0,-2 9 0,-1 9-1,2 10 1,0 11-1,1 9-1,2 8 1,3 7-2,3 7 2,4 1-2,3 0 1,2-4-2,4-8 2,1-6-2,0-9 0,-2-10-2,2-5-3,-11-20-6,17 12-11,-17-12-8,6-18-4,-5 3 1,-3-7 0</inkml:trace>
  <inkml:trace contextRef="#ctx0" brushRef="#br0" timeOffset="143586.3572">20709 16850 35,'-14'-6'31,"0"0"3,6 5-1,8 1-10,0 0-5,-1 10-7,9-10-3,9 6-3,4-3-2,6 1-1,8 1-1,3 0 0,4-1-1,3 0 1,1 0-1,2 1 0,1-1 1,0-1-1,-6 1 1,-3-2 0,-5 0-1,-6 1 0,-6-2 0,-9 0 0,-14-1 0,0 0-1,0 0 1,-17-1 0,-1 2 0,-3 2 0,-3 2 0,-4 4 1,1 3 0,2 3 0,1 3 0,3 2 0,3-1 0,5 2 0,3 0 0,5-1 0,5-2-1,1-3 1,4-3-1,3-2 1,1-3 0,3-5-1,0-2 1,3-3-1,1-4 1,2-4-1,-1 0 0,2-3 0,-3 0 0,1 2 0,-4 0 0,-2 3 0,-2 3 0,-9 6 1,11 4-1,-11-4 0,6 17 0,-3-6 1,0 3-2,1-3 0,1 2-3,-5-13-3,12 13-11,-12-13-19,13-8 0,-4-5-1,2-7 2</inkml:trace>
  <inkml:trace contextRef="#ctx0" brushRef="#br0" timeOffset="144308.4294">21411 16859 38,'0'0'28,"10"12"4,-10 3-2,1 6-10,4 10-7,-3 1-3,3 6-2,-2-4-2,2 2 0,-2-8-2,2-1 0,-4-9-1,2-3 0,-3-15 0,0 0 0,0 0-1,0 0 0,4-12 0,0-1 0,2-4-1,2-2-1,3-3 1,0 0-1,3 1 0,0 2-1,0 4 1,0 5 0,-1 5 0,0 7 0,-2 8 0,-1 6 0,-3 5 0,-1 2 0,-1 2 0,-1-2-2,-1 0-1,-3-7-4,3 2-5,-3-18-3,3 18-2,-3-18-1,0 0 0,11 1 1,-1 0 3,-10-1 3,20-11 4,-6 1 6,1 2 5,3-1 5,-2-3 2,4 6 2,-2-7 2,6 9 1,-6-9 0,6 9-1,-9-9-2,4 8-4,-8-9-2,-1 1-3,-7-5-2,-4 1 0,-5-3-1,-1 1 0,-3 2 0,-1 2-1,-2 3 1,2 4 0,-2 7 0,2 5-1,-1 7 1,3 5 0,0 5-1,4 4 1,4 3 0,4 4 0,7 1 0,8 0 0,6-2 0,5-4 0,4-4-1,1-5-1,3-6-6,-7-11-30,1-13-2,-6-12 1,-6-17-2</inkml:trace>
  <inkml:trace contextRef="#ctx0" brushRef="#br0" timeOffset="182788.277">8490 11877 48,'0'0'27,"0"0"0,0 0 0,10-12-16,-10 12-8,-3-22-2,-2 9 1,-3-2-1,-4-3 0,-5-5 0,-2 1 0,-5-4 1,-5 0-1,-4-2 0,-5 0 1,-5-2-1,-3 0 0,-6 0 0,-4-1-1,-8 1 1,-3 0-1,-6-1 1,-4 1-1,-5-2 0,-6 0 1,-5-1-1,-5 0 1,-6 0 0,-3-2-1,-4 0 0,-7 2 1,-3-1-1,-4 4 1,-5-1-1,-4 3 1,-3 1-1,-4 2 1,-2-1-1,-3 2 3,-2-1-2,2 1 0,-2 0-1,3 0 1,-2 0 0,1 3 0,0 3-1,-3 0 1,-1 2-1,-3 3-1,0 2 1,-3 3 0,-1 2 0,-1 3 0,1-1 0,2 3-1,0 0 1,1 0 0,1-1 0,1 2 0,-1 0-1,2 0 1,1 3 0,-2 2 0,1 2 0,2 3 2,3 4-2,3 3 1,4 4-1,3 1 0,6 5 1,12 3 1,3 2-1,16 3-1,3 2 0,11 1 0,4 4 1,12 4 0,3 1-3,6 3 2,6 1-2,6 2 2,6 3 1,6 2-1,7 0 1,6 3 0,10-1 0,7 0 0,6 2 1,7 2-1,3-2-1,9 0 2,4-1-1,5 0 0,5-2 1,5 0-2,2-6 1,6 0-1,3-4 1,7-1-1,4-3 0,10-4-2,10-1 1,1-3 1,14 0-1,1 2 1,11-2-2,-2-1 1,13-1-1,-3 2 2,4-5 0,0 1 1,2-5-1,3 0 1,-1-5 1,2 1 0,-4-3 0,4 0 0,-4-5 1,3-1-1,-2-2-1,3-2 0,0-4 1,3-4-1,0-3-1,3-5 1,2-2 0,2-2-1,0-3 1,2 1-1,-1-4 1,2-3-1,0-2 1,0 0-1,-1-1 0,0 0 0,0-1 0,-2 0 0,-1-1 0,0 1 0,-1 0 0,-2 1 0,-1 2 0,0-2 0,-1 0 1,-1 0-1,0 0-1,-2 0 1,-1-2 0,-3 0 0,-2-1 0,0-2 0,-5 0 0,-3 1 0,-5-1 0,-3 1 0,-4 1 1,-5 0-1,-6 2 0,-6-1 1,-5-2 0,-4 1 2,-6-3-2,-4 0 1,-6-2-1,-3 1 1,-7-4-1,-5 3 0,-5 0-1,-6 1 0,-5 0-1,-8 0 0,-4 1 0,-9-2-2,-5 3-2,-12-5-11,-11-2-21,-7 0 2,-13-9-1,-7-2 0</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38:12.622"/>
    </inkml:context>
    <inkml:brush xml:id="br0">
      <inkml:brushProperty name="width" value="0.05292" units="cm"/>
      <inkml:brushProperty name="height" value="0.05292" units="cm"/>
      <inkml:brushProperty name="color" value="#7030A0"/>
    </inkml:brush>
    <inkml:context xml:id="ctx1">
      <inkml:inkSource xml:id="inkSrc36">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1" timeString="2013-05-29T17:12:22.202"/>
    </inkml:context>
    <inkml:brush xml:id="br1">
      <inkml:brushProperty name="width" value="0.05292" units="cm"/>
      <inkml:brushProperty name="height" value="0.05292" units="cm"/>
      <inkml:brushProperty name="color" value="#FF0000"/>
    </inkml:brush>
  </inkml:definitions>
  <inkml:trace contextRef="#ctx0" brushRef="#br0">1302 7489 33,'0'0'21,"-7"-25"2,7 25 0,-4-20-4,4 20-3,-2-15-3,2 15-2,0 0-3,0 0 0,0 0-1,7 17-2,-1 6-2,0 8 0,3 6-1,-1 5 0,2 6 0,-1 0-1,0-1-2,-1-5-3,-3-9-2,2-2-8,-3-9-11,1-10-6,4-3 1,-9-9-1,15-8 2</inkml:trace>
  <inkml:trace contextRef="#ctx0" brushRef="#br0" timeOffset="1384.1382">1610 7666 55,'9'0'24,"-9"0"1,0 0-1,-9 1-14,-1 2-3,-1 4 1,-3 1 0,1 6-1,-2 0 2,3 3-2,1-1-1,8 2-2,2-3 0,5-1-1,6-6-2,3-2 0,2-6 1,3-3-1,-1-6 0,2-4-1,-3-5 2,1-5-3,-4-3 2,-1-6-1,-1-3 1,-3-4 0,-4-1-1,-1 0 1,-4 0-1,0 4 2,-2 5-1,-1 6 0,0 6 0,0 9 0,4 10 0,-12 10 0,6 10 0,1 7-1,2 6 0,2 4 0,0 6-1,3-1-1,4 0 0,2-5-2,6-2-3,-4-10-2,5 0-6,-6-11-5,4-4-2,-3-4-1,-1-6-1,-9 0 0,14-9 7,-14 9 7,12-13 9,-12 13 7,13-11 6,-13 11 4,14-3 3,-14 3-1,20 2-1,-7-1-3,1-1-3,6 2-2,-3-6-1,4 3-2,-5-5 1,3 1-1,-9-4-1,2 2 0,-9-5-1,-3 2-1,-7-3 0,-2 3-1,-4-1 0,-2 3-2,-2 2 1,-2 6 0,1 4 0,1 6 1,2 3-1,5 4 0,2 4 0,6 3 0,4-1 0,7 0-1,3 1-1,5-7 0,4 0-1,1-6 0,0-4 1,-1-4-1,2-5 1,-4-3 0,0-5-1,-4-3 2,1-1-1,-3 2 0,-3-1 1,0 3-1,-10 10 0,14-10 1,-14 10 1,0 0-1,9 17 1,-6-4 0,1 1 0,1 3 0,1-5 0,1 1 0,0-2-1,2-4 0,0-5 0,1-4 0,-1-4 0,2-3 0,-1-4 0,0-1 1,-1-3-1,1 2 0,-2 0 0,0 5 0,0 4 0,-8 6 1,16 4-1,-8 7 0,0 5 0,1 3 0,1 2-1,1 0 0,-2-1-1,2-5-2,0 0-3,-3-9-3,4-4-5,-12-2-6,16-21-1,-10 1 0,0-6 1,-2-6 1,-1-9 5,-2-5 3,-1-5 11,-2-3 7,0 1 5,-3 0 4,1 10 4,0 6 0,-1 8 0,1 9-1,4 20-3,0 0-1,-12 26-3,13 10-4,-2 5-2,2 10-2,1 7 1,3 7-2,2-2-2,1-3-2,2-3-2,-2-10-2,4-4-6,-4-10-10,-3-13-10,3-6 0,-8-14 1,0 0 1</inkml:trace>
  <inkml:trace contextRef="#ctx0" brushRef="#br0" timeOffset="1654.1652">2300 7744 63,'0'0'31,"-13"-18"-1,13 18 1,0 0-8,11-11-12,1 7-5,3-1-2,2 3-3,3 3 1,2 5 0,1 6 0,-2 6 1,-1 5-1,-1 2 0,-5 4 0,-1 2-1,-2-2 0,-3-3-2,-2-3-2,-3-8-4,3-1-6,-6-14-14,0 0-6,0 0 0,1-13 0,0-2 2</inkml:trace>
  <inkml:trace contextRef="#ctx0" brushRef="#br0" timeOffset="1813.1811">2483 7632 76,'0'0'32,"1"-21"-2,-1 21 0,10-11-11,-10 11-21,19-10-11,-6 6-10,7 5-4,-1-3-4,6 7-1,-1-4 2</inkml:trace>
  <inkml:trace contextRef="#ctx0" brushRef="#br0" timeOffset="2090.209">2812 7618 32,'0'0'24,"0"0"2,-2-17 0,-9 15-4,-6 1-4,-5 0-4,1 5-2,-5 3-3,4 7 0,0 5-2,6 11-1,4 4-1,7 11-1,3 5-1,6 7 0,4 4 0,4 1-2,3-3 1,2-3-2,-4-5 0,1-7 0,-2-9-2,-3-10-3,2-4-4,-9-10-14,-2-11-12,0 0 1,-13-20-1,4 4 2</inkml:trace>
  <inkml:trace contextRef="#ctx0" brushRef="#br0" timeOffset="2601.2601">2548 7940 75,'13'-6'28,"-1"-6"-1,11 6 0,2-2-17,0-2-5,2 3-4,0 0 0,0 4 0,-7 3 1,-1 5 0,-4 3 0,-1 5 1,-5 1 0,0 2 0,-2 0-1,1-1 1,-2-3 0,0 0 0,-6-12-1,16 10 0,-16-10 0,17-6-1,-8-1 1,2-5-1,-2-1 0,-1 1-1,0-4 1,-1 5-1,-1 0 0,-6 11 0,13-2-1,-4 12 1,2 8 0,1 4 0,0 7 0,4 4 0,-1 4 1,0 3 0,0-3 0,-5 1-1,-4-7 1,-5-1 0,-6-4 0,-6-2 0,-7-8 0,-4-3 0,-6-7-1,-1-5-1,0-6-1,-1-9-4,8-3-5,1-9-13,9-6-10,12 0 0,7-7 0,13 1 2</inkml:trace>
  <inkml:trace contextRef="#ctx0" brushRef="#br0" timeOffset="2887.2885">3371 7367 108,'-6'14'33,"-2"7"1,7 14-1,6 10-27,0 11-5,0 11 0,4 8-1,1 2-1,2 0 0,0-6-2,2-7-1,-5-14-1,2-8-6,-3-15-13,-1-14-7,4-10-1,-4-17 0,4-9 2</inkml:trace>
  <inkml:trace contextRef="#ctx0" brushRef="#br0" timeOffset="3466.3466">3521 7462 58,'0'0'30,"6"20"0,-2 14 1,4 15-6,0 10-14,-3 1-3,6 6-2,-3-6-2,1-3 0,-2-10-2,1-8 0,-2-11-1,1-8 0,-7-20 1,10 10-1,-10-10 1,5-24-1,-4 5 1,2-1-1,-1-2 0,2 2 1,0 4-1,-4 16 0,15-14 0,-5 19 1,6 4-1,1 5-1,5 1 1,3 2-1,2 0 1,3-3-1,2-3 1,0-1-1,-2-6 1,-3-2-1,-2-6 1,-4-3-1,-7-6 1,-4-3-1,-9-5 0,-6-1-1,-3-2 1,-3 3-1,-3 3 1,1 4 0,-2 9 0,2 7 0,6 10 0,5 8 1,4 3-1,5 6 1,4 2-1,6-1 1,4-1-1,5-3 0,1-5 0,2-6-1,-2-3-1,-3-8-1,1-2-2,-9-11-4,0 0-10,-11-8-15,-6-11 0,-6 0 0,-10-9-1</inkml:trace>
  <inkml:trace contextRef="#ctx0" brushRef="#br0" timeOffset="3707.3707">3429 7674 81,'-56'-3'30,"15"8"1,5-4 2,12 0-19,24-1-6,0 0-2,17 17-1,12-14 0,13 4-1,7-2-1,9 0-4,10-1-2,1-3-6,7 3-10,-3-1-14,-1-5 0,1 1 0,-6-6-1</inkml:trace>
  <inkml:trace contextRef="#ctx0" brushRef="#br0" timeOffset="3933.3933">4370 7578 93,'0'0'31,"-4"13"1,4 8 1,1 10-23,0 4-5,1 11 0,0 3-1,4 5-1,-1-1-3,1-3-3,3-3-3,-4-11-5,3-5-7,-2-9-12,-6-22-3,15 13 0,-9-24 2</inkml:trace>
  <inkml:trace contextRef="#ctx0" brushRef="#br0" timeOffset="5503.5503">4537 7830 61,'0'0'29,"17"20"0,-10 2-2,4 4-10,1 4-5,2-2-4,3 1-1,-3-4-3,4-5-1,-3-6-1,2-5 1,-4-7-1,0-4 0,-13 2 0,14-21 0,-13 2 0,-3-3-1,-3-2 0,-4-2 0,-2 1-1,-1 3 0,-1 4 0,0 4 0,2 5 0,1 6-1,10 3-1,-11 8-1,11-8-3,4 15-1,5-4-2,0-5 0,5 2-2,-1-6 1,6-1 2,-2-3 1,3 0 3,-1-5 3,-2 2 2,2 0 4,-3 1 0,1 1 2,-4 3 0,2 5 2,-6 4-2,4 5 0,-6-1-1,3 5-1,-3-3-2,0 1 0,-2-3-1,-1-1 0,-4-12 0,0 0-1,9 6 1,-9-6-1,7-16 1,-2 6 0,0-3 0,3 0-1,-2-1 1,4 5-1,-1-1 0,1 7 0,-1 2 0,2 5-1,1 5 0,-1 1 0,1 4-2,0-2-1,3 3-2,-2-6-2,5 3-3,-3-10-2,6 2 0,-4-11-1,5 2 2,-4-6 2,1-2 3,-1-4 2,-5 0 4,-2 0 3,-4 1 3,-2 3 1,-4 2 0,-1 11 1,-7-11 1,7 11-1,-15 9 0,8 4-1,-2 0-2,2 6-1,0-2 0,3 3-1,2 0-1,4 0 0,3 0-1,6 1-1,1 0 1,5 2 0,3 7 0,3 4-1,-1 5 1,2 3 0,-2 2 0,-2 3 0,-4-4 1,-3 0-1,-9-8 1,-4-6-1,-8-8 0,-8-8-1,-5-9-1,-8-11-2,-2-6-2,-7-9-3,3-4-2,-4-11-3,9-2-8,0-4-5,6-1 0,6 0 2,5 1 1,9 2 5,6 2 5,7 5 5,3 6 12,4 0 9,6 9 5,0-2 4,4 8-1,1-1 1,4 3-3,3 2-2,-1-3-3,4 6-5,-3-5-2,0 3-2,-3-4-2,-2 3-1,-9-1 0,-4-2 0,-7 1 0,-4 0-1,-7-1 1,2 12 0,-13-14-1,1 12 1,-3 4-1,1 6 1,-3 4-1,5 4 1,1 4 0,4 2-1,5 2 0,4-2-1,8-4-1,3-3-1,9-5-1,2-6 0,6-4-2,1-9 0,4-2 1,-2-8 0,1-1 1,-4-3 0,-4 1 2,-4-1 1,-4 5 0,-4 1 2,-7 6 0,-7 11 1,0 0 0,0 0 1,-8 15 0,1 4-1,-1 0 0,2 7 0,1 0-1,4 1-1,4-2 0,4 1 0,2-3-1,1-2 1,-1-3-1,0-2 1,-4-2 0,-4-2 0,-1-12 0,-16 15-1,-1-10 1,-4-4-2,0-1-2,-2-8-4,3 0-5,1-10-15,5-9-8,10-1 0,4-10-1,11-2 2</inkml:trace>
  <inkml:trace contextRef="#ctx0" brushRef="#br0" timeOffset="5721.5721">5869 7464 69,'19'-19'32,"-7"8"-1,0 16-2,-3 16-7,-5 8-7,2 17-5,-3 7-3,2 12-1,-2 5-3,3 2-1,-1-3-4,0-7-1,3-5-7,-4-15-6,1-8-11,1-8-7,-6-26 0,1 14 0,-6-26 3</inkml:trace>
  <inkml:trace contextRef="#ctx0" brushRef="#br0" timeOffset="5910.591">5833 7802 64,'-11'-15'33,"-1"1"0,12 14 1,0 0-6,-4-15-13,15 15-5,2-5-4,6 3-3,4-3-3,6-1-4,4 4-6,-1-5-10,4 1-15,3 4 1,-1-3 0,4 5-1</inkml:trace>
  <inkml:trace contextRef="#ctx0" brushRef="#br0" timeOffset="6835.6835">6973 7739 91,'13'0'29,"-13"0"2,-13-5 1,0 8-24,-8-2-3,1 8 1,-7 4 1,2 8-1,-4 4 0,9 6-1,1 2-1,9 3-1,5-2-2,9-3 0,7-5-3,7-6-1,7-4-2,4-9 0,6-1-1,-1-9 0,6-2 0,-4-8 1,3-1 1,-4-6 1,-2 2 2,-4 1 1,-7 1 1,-4 4 1,-6 3 0,-12 9 2,0 0 0,2 17 1,-12 0-1,2 4 0,-3 0 0,3 1 0,-1 1-1,5-2-1,3-6-1,5-2 0,-4-13 0,17 12 0,-5-12-1,1-2 1,1-5 0,-2-3-1,0-4 0,-2-2 1,-4-5-1,-3-1 0,-6-3 0,-4 4 0,-2 1 0,-4 3 0,0 2 0,0 3-1,1 5 1,1 2 0,11 5-1,-12-7-1,12 7 0,4-11 0,6 5-1,-1-1 1,1 0 0,3-1 0,1 2 1,-1 3 1,-1 6 0,0 4 2,-2 3-1,2 4 0,-1 5 1,-1 1-1,1 0 1,3 1-1,-2-6 0,2-2 0,-1-5 0,1-6-1,0-4 1,-1-6-1,0-4 1,-2-1-1,-2-1 0,0 0 0,-3 2 0,0 2 0,-6 10 0,9-9 0,-9 9 0,10 10 0,-1 2-1,1 1 0,1 2 0,2-1-2,4 2-1,-4-8-5,5 1-10,-2-8-12,-4-13-3,2 0 0,-5-12 1</inkml:trace>
  <inkml:trace contextRef="#ctx0" brushRef="#br0" timeOffset="7052.7052">7616 7476 58,'-10'-37'29,"6"14"1,-4 9 2,8 14-8,-3 20-8,0 9-5,4 13-3,-1 4-2,4 14 0,-1 4-5,2 3-1,3 0-5,-1-6-3,4-4-5,-3-10-7,1-11-11,-1-7-2,-7-16 0,-1-13 2</inkml:trace>
  <inkml:trace contextRef="#ctx0" brushRef="#br0" timeOffset="7293.7293">7545 7832 62,'-12'-23'32,"8"8"0,0-1 0,6 4-7,8 5-10,-1-1-6,10 5-2,0 5-3,7 3-1,-1 8-2,2 6 1,-1 4-1,0 4 0,-5 3 0,-2 0-2,-5-1-1,-4-7-3,-3-1-4,-6-9-11,-1-12-14,0 0 1,-9-4 0,6-6-1</inkml:trace>
  <inkml:trace contextRef="#ctx0" brushRef="#br0" timeOffset="8909.8907">7685 7704 64,'-1'-16'32,"-2"-3"-1,3 19 1,14-15-7,-3 11-11,8 9-4,-1 2-3,4 8-3,1 6-1,0 5 0,-3 3-1,-1 3 0,-6-1-1,-4-3 0,-3-3 0,-3-6-1,-3-6 0,0-13 1,-4 11 0,4-11-1,-4-12 1,5-1-1,0-4 1,2-4-1,2-4 1,0 1-1,3 2 0,-1 2-1,2 3 1,0 7 0,1 6 0,-1 7 0,1 6 0,-1 6 0,1 5 0,0 2 0,0 2 0,-1-2 0,0-2-1,-3-4 0,1-2-2,-7-14-2,15 9-2,-15-9-2,14-10-1,-6-5 0,5-1 0,-4-6 1,4-2 0,-2-3 3,0 4 4,-1 2 3,-3 0 2,-1 8 2,-6 13 2,9-6 0,-9 6 1,5 29 0,-5-7-1,3 7-1,-1-2-1,3 2-1,1-2 0,1-2-2,2-8 0,1-4 0,2-6-1,1-6 0,-1-3-1,2-3 1,-1-3 0,-1-5-1,-1-3 1,-2-2-1,-2 0 1,0 3 0,-2 2 0,-1 0-1,-4 13 1,3-13 0,-3 13-1,2 11 1,-1 0 0,2 3-1,-1-1 1,2 2 0,-1 2-1,1-2 1,1-2 0,1-2 0,-6-11 0,13 12 0,-13-12 0,16 5-1,-6-10 0,1-1 1,-1-2-1,2-4 0,0-3 0,-2-2-1,1-2 1,-2 0 0,0 1 0,-3-2-1,-1 2 1,-2 2 0,-1 3-1,-2 3 1,0 10 0,-4-12-1,4 12 1,0 0-1,-11-5 1,11 5 0,-11-1 0,11 1 0,-9-1 0,9 1 1,0 0-1,-10-5 0,10 5 0,0 0 1,-7-13-1,7 13 0,-6-12 0,6 12 0,-7-12 0,7 12 0,0 0 0,-8-12-1,8 12 1,0 0-1,0 0 0,10-8 0,-1 8 0,-1-1-1,4 2 1,1 1 0,1 3 0,1 2 1,0 2 0,0 3 0,-1 2 0,-2 1 1,-1 2-1,0-1 1,-1 0-1,1-1 1,-3-3-1,0-1 1,-8-11-1,10 12 1,-10-12 0,10 4 0,-10-4 0,0 0 0,7-11 0,-7 11 0,7-11-1,-7 11 1,6-12-1,-6 12 0,0 0 0,0 0 0,9-9 0,-9 9 0,9 6-1,-9-6-1,19 4-3,-7-6-2,8 3-4,-2-8-1,9 4 0,-2-10 0,5 3 0,-4-6 1,1 1 4,-4-1 4,-4-3 5,-5 3 2,-9-2 2,-1 4 3,-11 0-1,7 14 1,-19-13 1,9 17-2,-4 2-1,4 8 0,1 2-2,7 7 0,1 3-2,5 4 0,3 1-1,4 0 0,0-4-1,-2-3 0,-2-3 0,-4-4-2,-7-6-1,-9-7-5,-3-2-8,-5-2-18,-2-7-3,5 1 0,0-6 0</inkml:trace>
  <inkml:trace contextRef="#ctx0" brushRef="#br0" timeOffset="9346.9346">9941 7577 92,'-32'-21'27,"5"9"2,-4-3 1,-1 4-25,2 10-2,-4 7 2,1 9 1,-3 4 1,7 9 0,0 3-2,8 10 1,3 1-2,10 3 1,8-2-3,10 0 0,10-4-1,6-3 0,5-6-1,5-5-1,3-8-2,-1-6-3,3-5-10,-4-8-18,-7-12-2,-2 0 1,-7-10 0</inkml:trace>
  <inkml:trace contextRef="#ctx0" brushRef="#br0" timeOffset="9596.9594">10022 7803 98,'1'11'34,"7"0"1,1-6 1,7-5-15,6 1-17,2-2-2,4-2-3,2-2-4,-2-3-4,5 5-7,-3-1-9,-4-2-10,2 5 1,-6-5 0,3 6 2</inkml:trace>
  <inkml:trace contextRef="#ctx0" brushRef="#br0" timeOffset="11882.1881">10822 7595 45,'0'0'20,"0"0"3,-16-19-2,16 19-10,-18-12-4,3 11 2,0 7 2,-6 1 1,3 10 2,-5 2-2,7 10-1,-2-1-2,9 8-1,3-1-4,8 3 0,5-6-3,9-4-1,7-2-1,4-7-2,7-4-1,-2-11-3,5-4-1,-4-10-3,2-2-1,-5-9-4,-2-3-1,-7-5 0,-1-6 3,-7-4 2,-5-3 5,-5-1 3,-5 2 7,-2 4 2,-3 4 6,-1 7 0,-1 9 4,0 11-1,-1 12-2,3 14 1,-1 6-4,4 12 0,0 4-3,4 7 0,0 1-2,5-2-1,0-5-2,2-7 0,-2-7 0,0-6 1,0-12-1,-5-11 1,11-2-1,-6-10 1,1-8-1,1-1 0,3-5 0,2 0-1,1 1 1,-1 6-1,1 3 1,1 9 0,0 7 0,0 9 0,-3 5 0,2 4 0,0 4-1,-1 1 0,1 1-2,-1-3 0,0-1-2,-1-8-2,4 0-2,-3-10-2,5 0-1,-5-9 1,6-2-1,-5-8 2,4 0 1,-5-5 3,-2-3 3,-2 2 3,-3-1 2,-4 7 1,-6-1 3,5 18 1,-19-15 2,7 19-1,-6 3-1,3 7 0,-4 1-2,6 4 0,0-1-2,5 1-2,5-3 0,3-2-1,0-14 0,14 15-1,-2-13 1,0-4-1,4-2 1,-1-1 0,-1-3 0,1 2 0,-5-1 0,0 2 0,-10 5 0,14 2 0,-14-2 0,9 14 0,-9-14 0,8 18-1,-1-6-1,2-4 0,3 1-2,-1-5 0,5-4-1,-3-5 0,5 2 0,-3-7 1,2 0 1,-3-3 0,-2 1 3,-1 1 1,-11 11 0,15-15 1,-15 15-1,0 0 0,0 0 0,5 17 0,-6-5-1,0 1 0,1 2-2,0-1 0,2 0-2,-2-14-1,9 13-4,-9-13 0,16 0-2,-16 0 1,19-16 0,-9 2 1,4-1 1,-3-2 3,1-2 3,1 0 2,-3 4 3,1 4 1,-2 1 2,1 9 0,-10 1 1,15 15 0,-10-3 0,4 8-1,-5 0-1,3 2-1,-2-4-1,0 1-1,-2-6 0,0-1-1,-3-12 0,3 12 1,-3-12-1,0 0-1,-2-11 1,2 11 0,0-17 0,0 17-1,4-22 0,-1 8 0,1 0-1,1 1 0,2 2 0,2-1 0,0 3 0,-1 3 0,2 2 0,1 6-1,-1 2 1,-2 4 0,3 3 0,-2-1 0,1 2 0,-3-1 0,1-1 0,-8-10 0,12 18-1,-12-18 1,8 10 0,-8-10 0,0 0 1,0 0-1,0 0 0,0 0 0,0 0 0,0 0 0,0 0 0,0 0 0,0 0 0,0 0 0,0 0 0,0 0 0,0 0 0,0 0 0,0 0 0,0 0 0,0 0 0,0 0 0,0 0 0,0 0 0,0 0 0,0 0 0,0 0 0,0 0-1,0 0 1,0 0 0,0 0-1,0 0 1,0 0-1,0 0 1,0 0-1,0 0 1,0 0-1,0 0 1,0 0-1,0 0 1,0 0 0,0 0-1,7 11 1,-7-11 0,0 0 0,0 0 0,0 0 1,0 0-1,0 0 0,0 0 0,0 0 0,0 0 0,0 0 0,0 0-1,0 0 0,0 0-2,10 4-4,-10-4-6,0 0-21,5-10-2,-5 10 1,1-13-1</inkml:trace>
  <inkml:trace contextRef="#ctx0" brushRef="#br0" timeOffset="12087.2086">11491 7494 143,'0'0'33,"0"0"-28,0 0-5,24-13-39,-2-11-1</inkml:trace>
  <inkml:trace contextRef="#ctx0" brushRef="#br0" timeOffset="37180.7175">6908 4157 3,'0'0'14,"0"0"-1,0 0-4,0 0-5,-9-3-1,9 3 0,0 0 2,-12-16-1,12 16 0,-11-15 0,11 15 0,-12-20 1,4 9 0,-1-3 1,-2 0-2,-1-1 1,-3-2 0,-1-2-1,-6 0-1,-1-2 0,-4-1-1,-3 0 0,-4-1 0,-1-2 0,-5 2-1,-4 2 1,-2-2 0,-4 1-1,-3 3 0,-4-1 1,-1 0-1,-3 0 0,-2 0 0,-3 0-1,0 1 1,-1-1-1,-2 0 1,0 1-1,-3 2 0,-1 3-1,-2 0 2,-1 1-1,-1 1 0,-2 2 0,-3-1 0,-1 3 0,2 1 1,-2 0-1,-1 1 0,1 3 0,-1 0 0,-1 2 0,2 3 0,0 1 0,0 1 0,3 2 0,-1 1 0,0 2 0,2-1 0,2 2 0,3 0 0,1 1 0,1 1 0,1 0 0,2 3 0,0-1 1,4 3 0,1 1-1,1 0 1,2 1-1,1 1 0,3 0 0,2 0 1,3 1-2,-1 0 1,3-2-1,-1 2 1,2 1 0,1 0-1,0 0 1,3 1-1,1 1 2,3-2-1,4 1 0,5-1 0,3 2 0,4-3-1,3 1 1,4-1 0,5 0-1,3 0-1,2 0 1,4 0 0,2 0 0,3 2 1,3 2 2,3 0-1,3 2-1,3 1 1,2 1 0,3 1 1,2 0-1,1-2-1,3 1-1,-2-1 1,2 0 0,-1 0 0,2-2 0,0 2 1,1-1-1,2-2 1,0 0 0,2-2 0,2-1 0,0-2 0,2 0 0,-2-2 0,1-1 0,3-2 0,1 2-1,1-3 1,2 0 0,2-3-1,4 0 1,2-2-1,2-2 0,1 0 1,-1-2 0,5 0-1,0-1 0,0 1 0,-1-2 0,3 2 0,0 0 1,0-2-1,0 1 0,-2 0 0,0-1 0,3 1 0,-1-1 1,0 0-1,-1 0 0,3 0 0,-1-1 0,1 0 0,3-2 1,-3 0-1,2-2 0,0 2 0,1-2 0,1-1 0,-1-1 0,2-1 1,0 1-2,-2-2 2,-1 0-1,2 0 0,-3 2 0,-2-3 0,1 2 0,-2 1 1,0 1-1,2-2 0,0 1 1,-1-1-1,0-1 0,0 0 0,2 0 0,-2-1 0,0 0 0,1-1 0,0-1 1,1 0-1,-1-2 0,1 1 0,-1-3 0,0 0 1,-1-1-1,0 0 0,1-3 0,-1 1 0,0-1 1,-4-3-1,0-2 0,-2-1 1,-1 0 0,-7-3 1,-1 1 0,-6-2 0,-3 0 2,-7 1-1,-2 2 0,-9-2 0,-3 4 0,-7 0-3,-7-3-2,-5 3-7,-8 1-21,-9-6 0,-3 2-2,-10-13 0</inkml:trace>
  <inkml:trace contextRef="#ctx0" brushRef="#br0" timeOffset="38543.854">7306 2991 19,'0'0'19,"-20"-14"1,20 14 1,-8 11-8,8 7-7,7 12-1,3 11 1,0 15-1,3 8 0,2 10 0,2 3-1,2-1-1,-1-5 0,-3-7 0,-1-11 0,-2-13-1,-2-12 1,-3-5 0,-1-12 0,-6-11 1,0 0-1,0 0 0,5-17-1,-6-2 0,0-5-1,2-3 0,1-4-1,2 1-2,4 2 2,0 6-1,5 4 0,4 7 1,0 7 0,4 8 0,0 5 0,0 5 1,-1 4 0,-1 1 0,-3 2 0,-3 3 2,-5-3-1,-6 0 1,-7-4-1,-4 1 1,-8-4-2,-4-1 0,-5-6-1,-3-3-3,1-1-2,-1-7-8,3-3-7,9 1-9,1-10-2,12 3 1,2-8 1</inkml:trace>
  <inkml:trace contextRef="#ctx0" brushRef="#br0" timeOffset="39275.9272">7829 3448 28,'-2'29'23,"-3"-15"2,6 4-3,0 2-10,-1 2 0,5-1 1,-4-5-3,4-1-1,-4-4-1,-1-11 1,6 12-1,-6-12-2,0 0 0,-7-13-1,1-1-1,2 1-1,-3-7-1,2-1-2,0-2-1,2-2 0,4 1-1,2-2 0,6 4-1,-1-2 0,7 7 0,0 1-1,4 3 0,2 1 0,3 4 0,-1 0 0,5 3-1,-4 3 3,1 1-1,-2-1 1,-3 4 1,-3-1 1,-4 1 0,-2 0 0,-11-2 1,2 13 1,-2-13 1,-19 21 0,4-6 1,-2 5 0,-3 2 0,-1 5 0,-1 0 0,4 0-1,3-1-1,3-2 0,4-5-1,6-3 0,3-5 0,-1-11-1,16 6 0,-3-11-1,2-6 0,1-3 0,3-3 0,0-4 0,-1 0 0,0-3 0,-4 6 1,0 0-1,-4 5 1,-2 4 1,-8 9-1,0 0 1,0 0 0,9 19 0,-10-3 0,1 4 0,0 1-1,1 0 0,1 0-4,-1-6-3,5-2-15,-6-13-10,12 7 1,-4-10-2,-1-13 1</inkml:trace>
  <inkml:trace contextRef="#ctx0" brushRef="#br0" timeOffset="39657.9652">8274 3366 60,'5'31'30,"-6"-6"0,3 5-1,1-4-22,-3-3-1,1-2 0,-1-10-1,1 1-1,-1-12-1,0 0 0,0 0 0,0 0-1,7-16 1,-3 2-1,1-4 0,2-2-1,-1-2 0,2 1-1,-1 4 0,0 3 0,-7 14 0,16-13 1,-16 13 0,14 8 0,-7 2 0,1 4-1,-1 2 1,0 0-2,-1 0-1,-2-4-3,3 2-4,-7-14-9,0 0-13,17 9-2,-17-9 0,18-16 1</inkml:trace>
  <inkml:trace contextRef="#ctx0" brushRef="#br0" timeOffset="40028.0024">8744 3275 41,'0'0'26,"9"4"3,-9-4-2,-12-5-12,1 8-7,-5-3 1,-2 5-1,-4-1 0,0 5-1,0 2-2,4 5 0,0 0 0,6 5-1,3-1-1,7 4-1,6-3 0,5 2 0,4-4 0,5-3 0,1-3-1,5-3 0,1-4 0,1-3-1,-1-5 0,-1-5-2,3-1-2,-6-8-2,2 1-4,-6-10-6,2 2-9,-4-3-9,-4-5 0,0 1 2,-5-3 1</inkml:trace>
  <inkml:trace contextRef="#ctx0" brushRef="#br0" timeOffset="40523.0519">8845 2854 32,'0'0'25,"-16"-21"0,16 21 3,-5 10-14,7 9-3,5 15 0,0 5-1,7 13-1,-2 6 0,6 9-2,0 0-2,3-3-1,-4-11-1,0-6 0,-2-11-2,-3-8 1,-3-11 0,-1-6 0,-8-11 0,9-3 1,-6-10-1,1-3 0,0-8 0,2-3-1,0-3 0,2-1-1,-1 4-1,2 3 1,0 8 0,2 7-1,-1 11 1,2 9 0,2 7 0,1 6 0,1 1 0,1 2-1,1 0-2,-4-7-4,6 1-13,-4-11-15,-3-9 0,1-5 0,-4-14 0</inkml:trace>
  <inkml:trace contextRef="#ctx0" brushRef="#br0" timeOffset="41959.1953">8468 4424 25,'-5'-18'24,"5"18"2,-14-8-1,3 5-5,-2 2-6,-5-1-2,1 7-1,-5-1-1,2 5 0,-3 1-4,3 4-1,-1 2-1,5 1-1,2 2-1,3 0 0,4-1-1,6 1 0,5-2 0,6 0-1,5-2 1,6-2 0,4 0-1,3-1 0,1-1 0,2 1 0,-4-2 0,-4-1 0,-3 1 0,-5-1 0,-5-1 0,-10-8 0,4 18 0,-11-8 1,-5 1-1,-3 0 1,-7 1-1,-2 1 1,-3-1-1,-1-2 0,0-2-2,2-2 0,5 0-3,1-6-2,9 1-5,0-5-8,11 4-9,2-16-4,5 2 1,7 3 1</inkml:trace>
  <inkml:trace contextRef="#ctx0" brushRef="#br0" timeOffset="43138.3134">8563 4484 13,'0'0'22,"0"0"1,0 0 1,0 0-7,0 0-6,0 0 0,-4 18-2,6 0 0,1 3-2,2 6-1,2 2 0,1 3 0,2-1 0,3-2-2,-3-6-1,3-3-1,-1-6 0,-1-5 0,-2-6 0,2-4-1,-11 1 1,16-20-1,-9 5 1,0-4-1,-1-3 0,0-3-1,-2 0 0,-2 0 0,-1 2 0,-1 3 0,0 4 1,-1 2-1,0 3 1,1 11-1,0 0 0,0 0 1,0 0 0,-6 13 0,7 1-1,3 2 1,-1 4-1,4 2 1,1 0 0,3-2 0,1-3-1,4-5 0,2-5 0,0-5 0,1-7-1,1-7 0,0-5 0,0-8 0,-1-3 0,-1-4-1,-3-5 1,-3 0 0,-2-1 0,-4-3 1,-5 0-1,-1 2 1,-6 2 0,-3 3 1,-4 5-1,2 3 1,-2 8 1,-1 5-2,1 6 2,0 9-1,2 9 1,6 8 0,2 9 0,2 7-1,1 5 1,5 6-1,2 0 1,5 1-1,1-6 0,0-6-1,0-7 0,-1-7 1,0-8-1,-1-6 0,0-10 1,-1-5-1,-1-5 1,0-4-1,0-4 0,0 0 0,2-1 0,0 2 0,0 5 0,2 3-1,2 7 0,-2 5 1,4 7 0,-2 4 0,0 3-1,-2 2 2,-4 3-1,-1 0 1,-4 0-1,-6 0 1,-7-1 0,-2-2 0,-5-1-1,-2-1 0,-4-3 0,0-4-1,-1-3-1,3-4-1,3-1-2,1-8-4,16 9-8,-14-22-15,12 1-2,7 0 0,2-7 1</inkml:trace>
  <inkml:trace contextRef="#ctx0" brushRef="#br0" timeOffset="43432.3428">9214 3997 46,'0'0'27,"-7"-11"2,7 11 0,-6 20-16,2-4-2,6 11-1,-1 5 1,6 10-4,0 3-1,3 10-1,2-2-2,3 0-1,-1-4-1,0-5-1,0-6-2,-4-9-3,3-4-5,-6-12-11,-7-13-12,11 1 1,-12-13-2,0-2 3</inkml:trace>
  <inkml:trace contextRef="#ctx0" brushRef="#br0" timeOffset="43726.3722">9186 4286 47,'0'0'29,"-11"1"3,11-1-2,0 0-6,0 0-12,21-1-4,-9-7 0,8 5-2,0-6 0,3 5-2,1 0-1,2 4-1,-2 5 0,0 5-1,0 6 0,-3 3-1,-1 5 1,-2 1 0,0 1-1,-4-3-1,-1-3 0,-3-6-4,-1-1-2,-9-13-7,12 0-13,-12 0-7,9-22-1,-5 3 1,-4-12 1</inkml:trace>
  <inkml:trace contextRef="#ctx0" brushRef="#br0" timeOffset="43982.3978">9511 3823 70,'-4'-19'31,"4"19"0,0 0 1,-4 22-20,8 3-6,-1 9 0,5 10 0,0 6-1,4 10-1,-2 4-1,4 0-1,0-4-1,-3-5-2,2-9-2,-2-10-4,0-5-9,-3-9-14,-8-22-4,14 6-1,-13-17 2</inkml:trace>
  <inkml:trace contextRef="#ctx0" brushRef="#br0" timeOffset="45147.5143">9555 4166 71,'0'0'32,"0"0"-1,0 0 1,0 0-21,11-3-5,-2-2 0,-9 5 0,20-15-1,-9 7-2,2 2 0,0 2 0,1 5-1,-1 4 0,1 3-1,-1 4 0,1 2 0,1 1 0,-2 1-1,1 0 0,-2-2 1,-3-3-1,0-1 0,-9-10 1,12 9-1,-12-9 1,0 0 0,12-9-1,-6-2 1,0-5-1,1-5 1,1-4-1,-1-3 0,1-1 0,-1 2 0,0 4 0,-3 3 0,0 5-1,-4 15 1,0 0 0,0 0-1,10 13 1,-5 3 0,1 5 0,1 1 0,3 1 0,-1 0-1,1-2-1,-2-7-3,2-1-3,-10-13-4,13 7-7,-13-7-8,10-14-2,-6 3-1,0-4 1,1 1 5,-2 0 9,3 0 7,1 3 12,-3 1 9,6 6 6,-10 4 4,17-8 2,-8 5-2,1-2-3,1 3-4,-2-7-3,3 5-1,-7-7-4,2 1-1,-5-4-3,1 2 0,-6-2-2,0 0 0,-2 0 0,-2 2-1,7 12 0,-17-15-1,8 14 1,0 5 0,0 7 0,2 7-1,1 4 1,3 6 0,2 1 0,3 1-1,5 0 1,4-3-1,4-6 0,1-7-1,4-6-1,0-8-2,3-5-1,-1-10-1,3-3-1,-6-10-1,5-1 1,-8-9 0,1 0 0,-5-4 2,-3 4 3,-1 4 1,-6 4 2,-1 7 1,-2 7 0,1 16 2,-9-1 3,5 16-1,-1 4-1,2 4-1,-1 3 0,4 1 0,-1-3 0,5-1 0,-1-6-2,2-4 1,-5-13-1,14 4 0,-14-4 0,15-15 0,-10 1-1,2-2 0,0-1 0,-1 1-1,0 1 1,-1 4-2,-5 11 1,8-5 0,-8 5-1,10 15 1,-3-1 0,0 2-1,1 2 1,2-2-2,3-1-1,-3-8-4,5-1-5,-4-10-15,-1-10-7,1-2-1,-4-12 0,0-1 3</inkml:trace>
  <inkml:trace contextRef="#ctx0" brushRef="#br0" timeOffset="45388.5384">10370 3383 73,'-7'-12'32,"-2"9"0,5 17 1,6 10-22,0 6-6,6 12 1,0 8 0,7 11-2,1 4-1,6 2-1,0 0-1,2-5-2,0-4-2,-4-10-2,2-6-7,-9-14-9,-2-11-13,1-8 1,-12-9-1,12-16 2</inkml:trace>
  <inkml:trace contextRef="#ctx0" brushRef="#br0" timeOffset="45624.562">10390 3687 88,'-12'4'34,"12"-4"0,0 0 0,-9 6-27,9-6-2,13-4-1,1 2 0,-1-4-3,3-2-2,1 1-4,-1-6-3,2 4-9,-4-4-12,-3-1-5,1 3-1,-3-5 3</inkml:trace>
  <inkml:trace contextRef="#ctx0" brushRef="#br0" timeOffset="46967.6962">11185 3523 45,'-1'-11'25,"1"11"2,-20-14 1,-2 8-14,-4 5-6,-7 1 0,1 10 1,-5 4 0,5 8-1,1 5-1,7 5-2,3 1 0,11 1-3,7-4 1,7-2-2,6-7 1,8-6-2,4-8 0,3-5 1,2-7-1,-1-6 1,0-4-2,-1-6 1,-3-2-1,-3 0 1,-3-2-1,-3 4 1,-4 2-1,-1 5 0,-3 4 0,-5 10-1,0 0 1,8 22 0,-3 1 1,1 7-2,4 5 2,3 7 0,2 5 1,5 1-1,0-2 2,1-3-1,-4-3 0,-1-3 0,-9-4 1,-6-5 0,-7-8 0,-7-3 0,-7-6-1,-4-6 0,-3-6-1,-1-7 0,1-8-2,0-10-1,8-7-2,0-10-2,11-1-1,-1-9-2,12 2-4,0-6-1,7 5-2,1 1 0,4 4 2,-1 4 1,0 2 0,-2 5 5,-4 3 6,0 7 6,-3 6 4,-1 2 4,-1 7 1,-3 11 2,0 0 1,0 0 0,7 16-3,-1 6-2,1-1-2,5 6 0,-1-1-1,2 2-2,1-6-2,-2-3 1,-3-7 0,-9-12 0,12 13-1,-12-13 1,0 0-1,13-15 0,-12 1-1,5-2 0,0-5-1,1-5-3,3-1 0,-2-2-2,2 3-3,-2-3-2,5 7-4,-6-3-4,7 10-4,-5-1-3,1 4-2,1 3 0,-2 1 2,3 3 4,-12 5 7,14-7 7,-14 7 8,12 0 8,-12 0 6,9 13 4,-4 4 2,-2 4 2,3 10-4,2 8-2,1 7-3,5 9-4,0 3-2,4 5-4,0-3-2,1-5-3,0-6-2,-4-11-4,1-7-5,-7-16-6,-9-15-6,0 0 1,4-21-1,-10-3 6,-7-8 2,0-6 6,-5-5 7,-2-1 10,0 2 9,-1-3 3,2 3 2,1 4-2,2 0-1,6 10-1,-1 0-2,10 10-5,1-3-2,9 8-4,3 0 0,10 7-1,4-1-2,5 7 0,2 5-1,1 7 0,-3 3 0,-3 3 0,-7 3-1,-7 2 1,-13 1-1,-7-2-1,-9-1-5,-11-5-20,-3-8-9,-3-4 0,-3-12-1,3-7 1</inkml:trace>
  <inkml:trace contextRef="#ctx1" brushRef="#br0">10269 2927,'0'-25,"0"25</inkml:trace>
  <inkml:trace contextRef="#ctx0" brushRef="#br0" timeOffset="72098.2091">1197 6434 17,'0'0'15,"6"-26"2,-6 26 2,3-23 0,-1 13-3,1-1-1,-3 11 0,3-16-1,-3 16-2,2-11-1,-2 11-3,0 0-3,0 0-1,0 0-2,-1 17 0,1-2-2,0 5 0,2 3 0,-1 4 0,2 2 0,0-1 1,0-1-1,-1-4 0,1-4 0,-1-2-2,0-6-6,-1 0-10,1 0-11,-2-11-2,0 0 0,16-5 1</inkml:trace>
  <inkml:trace contextRef="#ctx0" brushRef="#br0" timeOffset="72974.2965">3381 6262 23,'-20'2'18,"20"-2"-2,-16 3 3,16-3 0,-9 4-1,9-4-4,0 0-2,0 0-3,0 0-3,16-9 0,-1 8-3,1-1 0,6 3-1,3-1 1,5 4-2,-1 1 1,1 5 1,-3-1-1,-3 4 0,-5-1 0,-1 3-1,-7-1 1,-6 2-2,-5 1 2,-4 0-2,-4 1 1,-3-1-1,-3 1 2,1-1-1,-1-2-1,1-1 1,2-1 0,3-1 0,2-1 0,4 1 0,2-12 0,7 20 0,2-11 1,4 2-1,1-1 1,5 0-1,1-3-1,0-2-3,0 4-2,-4-8-9,2-1-19,0 2 0,-4-8-1,2 3 2</inkml:trace>
  <inkml:trace contextRef="#ctx0" brushRef="#br0" timeOffset="73690.3683">5045 6299 51,'12'-11'24,"3"8"2,-4-8-6,5 2-8,5 2-5,1-3 1,3 7-1,-1-3 1,-2 6-4,-2 4 1,-1 0-1,-5 4-2,-2 3 1,-5-1-2,-3 3 2,-4 0-1,-1 0 1,-3-3 0,1 1-3,3-11 2,-8 14-3,8-14 2,0 0-2,0 0 2,-3 11-2,3-11 1,10 2 0,-10-2 0,16 3 1,-7 2-1,3 1 0,1 2 0,-3 4-1,1 2 1,-1 3 0,-3 2 0,-3 2 1,-3 1-1,-4 0 1,-3-2 0,-5-1 0,-3-2 0,-2-2-1,-3-2 0,1-2-1,0-3-1,3-5-4,3 3-6,2-2-17,10-4-3,0 0 0,-3-20 0</inkml:trace>
  <inkml:trace contextRef="#ctx0" brushRef="#br0" timeOffset="74366.4359">7550 6275 28,'11'-2'21,"-11"2"0,0 0 1,-20 13-9,6-3-2,-3 7-1,-1-1-1,-1 6 1,-3-2-1,6 2 0,-2-4-1,6-1-3,2-5 0,6 1-1,4-13 1,3 15-1,-3-15 0,22 7-1,-4-6 0,5 3-1,2-3 0,3-2-2,0 1-1,-4-3-2,-1 3-3,-5-4-5,-4-1-16,-2 3-6,-12 2-1,8-14 1,-12 0 0</inkml:trace>
  <inkml:trace contextRef="#ctx0" brushRef="#br0" timeOffset="74619.4611">7501 6300 42,'-7'16'27,"10"12"2,-4-4 2,7 4-16,2 7-5,0 2 0,3 1-1,-4-1-3,3-2-3,-2-3-3,0-6-4,-1-3-7,-2-5-8,-5-18-12,11 14 1,-11-14-2,19-12 2</inkml:trace>
  <inkml:trace contextRef="#ctx0" brushRef="#br0" timeOffset="75171.5162">9346 6159 44,'18'5'30,"-9"-6"2,9 4-1,-1 0-14,4-4-5,6 4-1,-4-1-3,4 0-3,-6-1-1,1 0-3,-2-1 0,-5 0-3,-3 1-3,-12-1-8,13-7-17,-13 7-2,0 0-1,12-14 0</inkml:trace>
  <inkml:trace contextRef="#ctx0" brushRef="#br0" timeOffset="75675.5667">9398 6168 45,'-21'8'25,"9"8"2,-3-7-5,4 1-14,11-10 1,-13 16-1,13-16 1,-5 14-2,5-14 0,0 0-2,10 14 0,-10-14 0,18 9-1,-7-7-1,2 3 0,1-4-1,0 2 0,1 0 0,0 0-1,-3 1 0,2 1 0,-2 2 0,-2 3-2,0 1 2,-2 2-2,-2 4 3,-3 0-2,-3 3 2,-3 2-2,-5 0 3,-1 3-1,-4-3 1,-2 3-1,-5-4 0,1-3 0,-3-1 0,1-3-1,2-4-3,-2-3-1,5-3-8,-2-4-20,5-11-4,5-1 0,0-11-2</inkml:trace>
  <inkml:trace contextRef="#ctx0" brushRef="#br0" timeOffset="84265.4257">16647 4159 13,'-1'-23'17,"1"23"1,-1-17-3,1 17-1,-2-10-2,2 10-3,0 0-2,0 0-1,0 0 2,-1 14-2,3 2 0,-2 8-1,2 5 1,-3 2-1,2 5 0,-2 1-1,0-2-1,1-4-3,-1-3-1,2-6-4,0-5-4,3-3-7,3-1-8,-7-13-4,18 11 1,-10-12 0</inkml:trace>
  <inkml:trace contextRef="#ctx0" brushRef="#br0" timeOffset="85093.5085">17174 6313 11,'-21'-7'21,"11"9"2,-5-9 1,5 6-6,10 1-4,-13-4 0,13 4 0,0 0-4,0 0-2,9-4-2,5 6-2,1-1 0,4 6-2,-1 0 1,4 4-3,-3 3 3,1 6-2,-6-2 2,-2 3-3,-5 0 4,-3 1-4,-4-1 2,-4 0-1,-4-2 1,-3-1-1,-1-2 0,0-1 0,-1-6 0,3 2-1,1-5 0,9-6 1,-9 8-1,9-8 1,3 10 0,-3-10 0,18 17 0,-5-8 0,3 2 1,3 0-2,3-1 1,-2-1-2,1-2-3,-1-4-2,0 2-3,-2-8-3,4 1-8,-1-3-6,0-8-6,8 2 0,-3-6 3</inkml:trace>
  <inkml:trace contextRef="#ctx0" brushRef="#br0" timeOffset="85897.5889">19117 6369 34,'0'0'23,"0"0"3,0 0 1,-9-3-14,9 3-4,0 0-1,13-8-1,-2 6 0,1-2-1,8 3 0,-1-1-1,5 2 0,-1 0-1,0 2-1,-2 1 1,-2 2-2,-4 0 1,-5 3-2,-10-8 1,9 18-1,-11-8 1,-3 2-1,-3 0 1,-3 0-1,-3 0 0,1-1 0,-1-1-1,3-3 0,2-1 0,9-6 0,-10 7 0,10-7-1,0 0 1,0 0 0,14 6 0,-4-4 0,3 3 0,2 1 0,2 3 0,1 3 0,0 2 0,-1 1-1,-5 2 1,-1 2 0,-3 0 0,-4-1 1,-6 0-1,-2-3 1,-7 0 0,-3-2 0,-3-4-1,-2 1 1,-1-3-1,0-3-2,3 1 0,1-5-3,6 2-1,1-5-5,9 3-5,0 0-6,8-19-10,9 10 0,3-11 2,10 5 1</inkml:trace>
  <inkml:trace contextRef="#ctx0" brushRef="#br0" timeOffset="86656.6648">21245 6341 6,'0'0'20,"-3"13"3,3-13-2,-9 21-8,4-6 1,1 6 0,-1 2-1,1 3-2,4-1-1,0 0-2,5-1 0,0-3-1,7-1 1,1-6-2,7 0-1,0-7-1,5-1-1,1-4-1,1-2-1,-1-2-2,0-4-1,-3-1 0,-4-3-2,-1 0-2,-6-5-2,0 4-4,-7-7 0,1 2-3,-6-3-1,0 2 0,-2 0-4,-4-1 1,2 5 1,-5-2 2,9 15 3,-17-18 4,17 18 3,-18-7 5,10 6 5,8 1 7,-16 8 3,11 3 4,-3 0 0,5 10 2,-1 3-2,2 5-2,1 3-2,1 5-3,2 2-3,0-1-3,2-2-1,0-2-2,2-5-1,2-5-1,-1-5-2,2-4-3,0-7-4,4-4-8,4-1-12,-3-13 0,9 1 0,-2-12 1</inkml:trace>
  <inkml:trace contextRef="#ctx0" brushRef="#br0" timeOffset="87167.7159">23449 6335 32,'0'0'24,"14"6"2,-14-6 3,19-5-16,-6 6-4,4 0-1,1 3-2,3-1 0,0 3-1,-1-2-1,-1 2-2,-1-3 0,-2 1-1,-3-2-1,-1-2 0,-3 0-2,-9 0-3,14-6-3,-14 6-5,7-12-5,-7 12-4,1-15-4,-1 15-1,-6-17 0</inkml:trace>
  <inkml:trace contextRef="#ctx0" brushRef="#br0" timeOffset="87588.758">23486 6372 12,'-17'10'18,"9"5"-3,-1-6-2,4 3 1,5-12 0,-7 17-2,7-17-2,3 15-1,-3-15 0,12 14-1,-2-5 0,1-2-1,4 2-2,1 1-3,2 2 0,-1 0-1,0 4-1,-2-1 1,-1 4-1,-3-2 1,-3 3 1,-5-2 0,-4 3 3,-7-3-1,-2 0 1,-8-3 1,0 2-1,-10-6 1,1 3-1,-7-2-1,-1-2-1,-1-1-2,2-2 0,4 0-2,2-4-2,6 2-2,4-6-3,8 3-8,10-2-17,0 0 0,19-12-2,-2-3 2</inkml:trace>
  <inkml:trace contextRef="#ctx0" brushRef="#br1" timeOffset="130382.0369">23676 4887 16,'0'0'19,"0"0"1,0 0-10,0 0-1,0 0-1,-9 17 2,3-1-1,0 5 0,-2 4-1,0 3-1,1 1-2,0 1-2,1-1-2,2-2-4,4-2-4,0-4-7,1-10-11,9 9-2,-10-20 0,13 21 0</inkml:trace>
  <inkml:trace contextRef="#ctx0" brushRef="#br1" timeOffset="131276.1263">21309 4841 16,'0'0'21,"-11"-4"1,11 4-11,0 0 0,0 0 0,13-9-1,-3 5-1,4 2-2,1-1-1,1 1-2,2 2-1,-1 2-1,-1 2 0,-1 3 0,-3 3-1,-1 0-1,-3 4 0,-3 0 1,-2 4-1,-4-2 0,-2 3 0,-3-2 1,-2 1-1,-2 0 0,-2-1 0,2-1 0,0-2 0,1 0 0,3-2 0,2-2 0,4-10 0,5 19 1,6-11 0,3-1-1,4-1 0,2-1-2,4-2-1,-2-2-5,1-1-7,1 4-11,-9-9-2,4 5 1,-19 0 1</inkml:trace>
  <inkml:trace contextRef="#ctx0" brushRef="#br1" timeOffset="132283.227">19584 5046 9,'0'0'20,"0"0"-5,0 0 0,0 0-1,0 0 0,0 0-2,10-8-3,-10 8-2,0 0-1,13-4-1,-13 4-1,12 2-1,-12-2 0,13 4-1,-13-4-1,10 10 0,-10-10-1,8 14 1,-8-14-1,4 17 1,-4-17-1,-4 19 0,4-19 0,-8 17 0,8-17 0,-10 14 0,10-14 0,-9 11 0,9-11 0,0 0 0,0 0 0,0 0 0,0 0 0,0 0 0,0 0-1,13 6 1,-5-5 0,2 0 0,1 1 0,-2 2 0,2 2 0,-11-6 0,15 17-1,-15-17 1,5 22 0,-7-10 0,-4 1-1,-4 0 1,-3-2-1,-3 0-2,-3-1-3,1 0-3,-2-4-5,3 2-9,-4-9-3,9 5 1,-5-10 0</inkml:trace>
  <inkml:trace contextRef="#ctx0" brushRef="#br1" timeOffset="133141.3128">17593 5149 24,'0'0'16,"0"0"0,0 0-1,0 0-3,0 0-1,0 0-4,-10 9-2,7 2-2,-1 0-1,2 3 0,0 0 1,1 0-1,2-1 0,-1-13 0,11 18-1,-1-14 1,2 0-1,2-4 0,3 0-2,0-2 0,2-2-1,-2-2-3,1-1-3,-3-2-4,2 2-6,-8-8-6,7 9 2,-9-12 0</inkml:trace>
  <inkml:trace contextRef="#ctx0" brushRef="#br1" timeOffset="133382.3369">17755 5113 4,'-8'11'15,"5"10"-1,-4-1-7,4 7 0,-1-2 0,3 3-2,0-4-1,2-1-3,2-2-7,-3-21-8,9 25-2,-9-25-1</inkml:trace>
  <inkml:trace contextRef="#ctx0" brushRef="#br1" timeOffset="134090.4077">16878 3672 13,'0'0'18,"0"0"-3,0 0-3,0 0 0,0 0-2,0 0 0,10-6-4,-10 6-2,14-2-1,-5 0-1,0-1-1,0 1-1,1-1-2,0-1-3,0-3-4,0 2-9,-3-6-3,7 6-1,-7-9 1</inkml:trace>
  <inkml:trace contextRef="#ctx0" brushRef="#br1" timeOffset="134420.4407">16814 3692 1,'-4'15'4,"4"-2"-1,1-1 2,7-1 0,0-4 1,7 2 0,0-4-2,4 4 2,-3-2-3,3 1 0,-3 1-1,-2 3 0,-3 0-1,-3 3 2,-7 2 0,-4 3 0,-6 3 0,-5 2-2,-3 3-5,-8-6-10,2 7-2,-8-12-1</inkml:trace>
  <inkml:trace contextRef="#ctx0" brushRef="#br1" timeOffset="155130.5115">3798 9841 25,'-9'7'21,"9"-7"1,0 0 3,-11-9-10,11 9-1,0 0-1,0 0 1,-8-13-2,8 13 0,0-12-2,2 2-2,-2 10-3,15-22 0,-3 10-2,3-2 0,5 1-1,4 2-1,2 2 0,2 4-1,2 2 1,-1 6-1,-1 2 0,-2 6 0,-2 4-1,-4 4 1,-4 3-1,-3 4 1,-4 2-1,-5 0 1,-5 1 0,-5-1-1,-5-1 1,-4-3 0,-5-2 0,-1-4 0,-3-3 0,-3-2 0,0-1 0,1-4 0,-1 0 0,2-1 0,2 0 0,1-1 0,5 0 0,3-3 0,5 1 0,9-4 0,-11 5-1,11-5 2,0 0-1,14 10 0,-1-7 1,4 1 0,5 0 0,4 0 0,3 1 0,3-3 0,-2 1 0,-3 0 0,-3-1-1,-3-1 0,-7 2 1,-3-3-2,-11 0 1,10 1-1,-10-1-2,0 0-4,0 0-4,0 0-7,10 6-16,-10-6 3,18-6-3,-7-1 4</inkml:trace>
  <inkml:trace contextRef="#ctx0" brushRef="#br1" timeOffset="155694.5679">4572 10183 19,'0'0'16,"0"0"2,11 10 2,-18 0-4,3 5-5,-3 8-1,-2 1 2,-2 8 0,-5 4-1,0 2-1,-2 0-3,1-2-2,1-2-1,1-6-4,4-3-8,2-6-6,9-19-11,-3 18-2,3-18-1,17-13 1</inkml:trace>
  <inkml:trace contextRef="#ctx0" brushRef="#br1" timeOffset="156587.6572">5178 9792 59,'-4'-10'27,"4"10"-1,4-13 1,3 2-10,0 1-11,3-2-2,3 2 1,1-1-1,4 3-1,2 2 0,2 4 0,0 4-1,1 5 0,-2 5-1,-1 4 0,-4 4-2,-2 3 1,-5 2 0,-1-1-1,-5 2 2,-4-1-1,-3-3 1,-4 0 0,-1-2 1,-4-1-1,-1-4 1,1 0 0,-2-5 0,3 0 0,2-4 0,10-6 0,-13 5 0,13-5 0,0 0-1,0 0 1,3-12-1,-3 12-1,13-14 1,-4 5-2,3 2 1,2 0-1,0 5 0,3 3 0,-1 4 0,1 3 0,-2 4 1,-1 2-1,0 3 1,-3 3-1,-1 1 1,-2 1-1,-3 2 1,-4 0 0,-3 0-1,-3-2 1,-3-2 1,-3-3-1,-3-2 0,-6-1 1,-1-4 0,-1-3 1,-3-3 0,1 1 0,0-4 0,1 1 0,1-3 0,5 1-1,2-1 0,4-1 0,1 1-1,10 1-2,-9-3-10,9 3-21,0-13-2,5 1 1,1-12 0</inkml:trace>
  <inkml:trace contextRef="#ctx0" brushRef="#br0" timeOffset="182496.2478">3674 12414 17,'-4'-10'18,"4"10"3,0 0-3,0 0-2,-7-16-1,7 16-2,-9-11-1,9 11-2,-15-14-1,4 5-2,1 4-2,-3-2-1,0 1-1,-1 0-1,-1 2 0,1 3-1,-2 1-1,0 1 1,3 4-1,-4 2 1,3 2-1,-1 5 0,1 3 0,0 3 1,1 2-1,3 2 1,0 3-1,5 0 1,2 0 0,4-3 0,5-1 0,3-2 0,2-3 0,4-4 0,1-2 0,1-3 0,1-2 0,0-4 0,-1-2 0,1-2 0,-2-4 0,-2-2 1,1-1-1,-4-4 0,0-2 1,-2-2-1,-1-3 0,-4-2 0,2 1 0,-2-2 0,-2 0 0,-2 0 0,1 1 0,-2 1 1,0 4-1,-1 0 0,0 3 0,2 13-1,-4-16 1,4 16-1,0 0 0,0 0 0,0 0 0,-4 25 0,5-5 0,0 5 0,1 4 0,1 4 0,1 1 1,3-3-1,1-1 0,1-4 0,1-5 0,4-3-1,0-6 0,2-3-3,-1-7-1,1 2-5,-2-9-6,1-4-14,3 3-2,-7-10-1,6 0 1</inkml:trace>
  <inkml:trace contextRef="#ctx0" brushRef="#br0" timeOffset="182818.28">3930 12118 46,'0'0'21,"0"0"5,-9 11-2,12 6-12,3 7-3,-1 6-1,3 11 0,1 6-1,3 5 0,-1 1-2,3 1-2,0-4-1,-1-6 0,0-4-2,-2-10-1,-2-5-3,-1-9-6,-8-16-10,17 13-9,-17-13 1,8-14-2,-8-6 2</inkml:trace>
  <inkml:trace contextRef="#ctx0" brushRef="#br0" timeOffset="183390.3372">4235 12111 35,'0'0'19,"1"15"2,-1-15 0,-14 27-12,6-8-2,-2 5 2,2 1 1,-1 3-1,2 0-2,-1-2 1,4 0-2,0-2 0,2 1-1,0-4-2,2-1-1,-1-4 0,1-2 0,0-3 0,0-11 0,1 15-1,-1-15 1,0 0-1,0 0 0,0 0 0,0 0 1,0 0-1,0 0 1,0 0-1,0 0 0,0 0 0,0 0 0,0 0-1,0 0 0,0 0 0,0 0 0,2 10 0,-2-10 0,0 0 0,0 0 0,2 11 0,-2-11 0,1 11 1,-1-11-1,2 17 0,-2-17 0,2 16 0,-2-16 1,2 14-1,-2-14 0,2 12 0,-2-12 1,0 0-1,0 0-2,1 10-1,-1-10-5,0 0-10,0 0-14,-3-14 1,3 14-2,0-24 2</inkml:trace>
  <inkml:trace contextRef="#ctx0" brushRef="#br0" timeOffset="183999.3981">4103 12142 4,'0'0'16,"0"0"-1,0 0 3,0 0-5,-2 11 0,2-11 0,0 0-1,0 16 0,0-3 0,4 7 0,-1 2 0,4 10-1,-2 1-2,4 9-2,-2 2-1,2 3-1,-2-1-1,0-2-1,-2-3-1,0-5 0,-2-6-1,0-7-2,0-6-3,-3-17-2,3 12-4,-3-12-6,3-17-3,0 1-5,0-11-5,5 0-2,-2-12 4,9 0 3</inkml:trace>
  <inkml:trace contextRef="#ctx0" brushRef="#br0" timeOffset="184322.4303">4342 12205 43,'0'0'22,"0"0"1,0 0 0,-8 12-11,-4 4-4,-3-1-2,-1 9 2,-5-2 0,3 2 0,-2 1-1,5 0 2,0-2-3,6-1 0,1-2-1,6-2-1,3 0-1,5-2 0,3-3 0,5 1 0,1-2 0,5 1 0,-1-3-1,2 1 0,-2-4-2,0-2 0,-3 1-3,-2-5-2,1 3-6,-4-9-8,3-2-10,1 1-4,-2-6 0,4 0 0,-4-7 3</inkml:trace>
  <inkml:trace contextRef="#ctx0" brushRef="#br0" timeOffset="184721.4703">4534 12380 43,'-9'6'25,"5"5"2,-8 1-4,2 6-5,0 2-3,-1 2-3,6 2 1,-3 0-4,6 0-2,-1-3-2,5-2 0,0-5-2,2-2 0,-4-12-1,11 9 0,-11-9 0,16-4 0,-16 4-1,17-12 1,-8 1-1,2 1-1,-1-2 1,0 1 0,0 2 0,-1 3-1,1 4 1,-2 4 0,-8-2 0,16 18 0,-10-3 0,1 1 0,-3 3-1,2 0 0,-1-2-1,-2-4-3,2 0-3,-5-13-4,5 10-8,-5-10-9,0 0-6,7-13 0,-5-2 1,5 1 2</inkml:trace>
  <inkml:trace contextRef="#ctx0" brushRef="#br0" timeOffset="185502.5484">4743 12472 62,'17'11'30,"-13"2"0,5 8 2,-2 2-11,-2 0-7,3 7-3,-4-4-4,3 4 0,-5-8-2,4 0-1,-4-7-2,3-2 0,-5-13 0,3 13 0,-3-13 0,0 0-1,0 0 1,4-11 0,-3 1 0,1-2-1,1-4 0,0-3-1,2-1 1,1 0-1,1 2 0,0 0 0,1 4 0,0 5 0,1 5 0,0 6 0,-9-2 0,15 14 0,-8-4 0,-1 4 0,0 1-1,-2-1 0,1 1-2,-4-4-2,2 2-1,-3-13-1,4 15-1,-4-15 1,0 0-1,0 0 2,15 5 1,-15-5 2,13-6 1,-5 3 3,3 0 1,2-1 0,-2 1 2,4-1 1,-1 0 1,3 0 0,-2-3 0,1 3 0,-3-6 0,0 4-1,-4-4-1,0 1 0,-5-4-2,-1-1 0,-6-1 0,-1-1-1,-3 0-1,-1 1 0,-1 1 0,-1 1 0,1 4 0,0 3 0,9 6 0,-15 2-1,15-2 1,-14 22 0,9-3 0,2 3 1,-1 2-1,3 2 1,2 1-1,3 0 1,4-1-1,6-3 1,3-2-1,6-2 0,2-5 0,2-2 0,2-4-1,1-5-2,1 1-5,-5-9-11,0-1-18,0-1-1,-3-8 2,1-2-2</inkml:trace>
  <inkml:trace contextRef="#ctx0" brushRef="#br0" timeOffset="186805.6787">5755 12528 8,'-14'11'17,"-7"-11"1,8 9 4,-4-8-7,5 4 0,0-3 1,3 1-1,9-3 0,-11 3 0,11-3-1,0 0-3,0 0-1,0 0-3,16 8 0,-4-9-1,7 2 0,4-2-2,8 1 0,6-3-1,9-1-1,5-2-1,9 1 1,8-2-1,4 0-1,4-3 0,3 1 1,-1 0-1,0 2 1,-4 0 0,-4 0 0,-9 1-1,-5 2 1,-11 1-1,-9 0 1,-9 2-1,-6 1 0,-9-1 0,-12 1 0,0 0 0,0 0-1,0 0 0,-13 2 0,13-2-3,-17-2-2,17 2-5,-16-7-10,10-3-15,6 10 0,-5-24 1,6 10-1</inkml:trace>
  <inkml:trace contextRef="#ctx0" brushRef="#br0" timeOffset="187144.7126">6555 12190 63,'-9'7'27,"-4"-7"-1,13 0 3,8 12-18,2-8-3,12 8 1,5 1-1,10 8-1,3 2 0,8 6-2,-1 4-1,2 4-1,-3 1-1,-4-2-1,-9 0-1,-7-2 1,-12-3 0,-10-3 0,-13-3 0,-10-3-1,-11-3-1,-9-3-1,-1-2-5,-6-8-4,4 0-8,5-5-10,4-8-3,15 0-3,9-9 4</inkml:trace>
  <inkml:trace contextRef="#ctx0" brushRef="#br0" timeOffset="188106.8088">8201 12319 17,'-16'-9'20,"7"7"3,-6-8 0,6 7-5,-5-1-5,0 3-1,0 4 1,-4 1-2,2 7-1,-2 4 0,3 5-3,0 2-1,5 5 0,1 0-3,6 2 0,3-2-1,4-3 0,4-3 1,5-4-1,0-5 0,3-3 0,1-7 0,2-4 0,-1-7-1,1-2 0,-2-6 0,-3 0-1,0-3 0,-5 0 0,-1-1 0,-3 3-1,-3 1 1,-2 4 0,0 13 0,-7-15-1,7 15 1,-9 7 0,4 5 0,1 3 0,2 5 1,2 1-1,2 3 1,2 0-1,3-2 1,3-3 0,1-3 0,3-3 0,1-6-1,3-4 1,0-5 0,2-5 0,2-5-1,0-4 0,2-5 0,-1-5 0,-2-3 0,-1-6-1,-4-3 1,-3-3-1,-5-5 1,-4-2 1,-4-1-2,-5 1 2,-3 4-1,-2 2 0,0 6 0,-1 5 1,-1 8-1,2 7-1,10 16 2,-15-10-1,15 10 0,-10 25 1,9 1 0,2 9-1,2 9 1,1 10-1,2 4 0,4 2 0,0 1 1,3-1-2,0-4 1,-1-6-1,1-7 1,-1-8 0,-1-4-1,-1-9-1,0-5-4,-10-17-3,15 13-10,-15-13-15,14-17 0,-4-1-2,-4-13 3</inkml:trace>
  <inkml:trace contextRef="#ctx0" brushRef="#br0" timeOffset="188370.8352">8673 12032 78,'0'0'30,"0"0"0,2 11 2,-1 6-18,3 4-9,2 9-1,0 6-1,2 9 0,-1 4 1,1 6-1,-2 0-2,0-4-1,1-4-1,-2-10-3,2-4-3,-3-14-9,-4-19-15,18 8-2,-10-22 0,5-5 1</inkml:trace>
  <inkml:trace contextRef="#ctx0" brushRef="#br0" timeOffset="189498.948">8912 12049 66,'-6'12'29,"2"15"0,-9 1-1,-5 6-17,1 8-3,-7 1-1,2 5-1,-4-5 0,2 1-2,-1-9 0,6-6 0,1-7-1,7-4 0,1-8 0,10-10 1,0 0-1,0 0 0,0 0 0,9-5 0,-9 5-1,17-11-1,-5 5 0,0 2-1,3 1 0,1 3 0,1 1 0,1 1 0,1 2 0,1 1 0,2-1 0,-2 0 0,2-1 0,-1-2 0,0-2 0,-3-2 0,0-3 0,-3-5 0,-1 0 0,-2-3 0,-2-1 0,-2-1 0,-3 4-1,-1 0 1,-4 12 0,3-17-1,-3 17 1,0 0 0,-2 13 0,1 0 0,0 5-1,1 2 2,0 1-1,2 1 0,0-2 1,3-3-1,1-4 1,-6-13 0,17 12-1,-8-14 1,1-6-1,2-2 1,0-5-1,0-4 0,0-2 0,0-2-1,0 0 1,-2 5 0,0 1 0,-4 3-1,-6 14 1,12-3 0,-7 14-1,1 12 1,0 8 0,2 8 0,2 7-1,2 7 2,-1 5-2,1-1 1,-2 0 0,-2-5-1,-3-4 1,-5-6-1,-5-6 1,-7-6-1,-6-9 2,-6-5-1,-3-7 0,-3-6 1,0-7-1,0-6 1,5-6 0,5-5 0,7-6 0,11-3 0,8-4 0,10-1 0,10-1 0,8-3 0,9 0-1,5-3 0,7 1 1,1-1-2,1-3 1,-4-1 0,-4-1 0,-7-1-1,-9-3 1,-10-1 1,-9-1-1,-11 0 0,-6 2 0,-9 0 0,-6 3-1,-5 2 2,-3 9-2,-2 4 0,-3 7 1,1 8 0,1 7 0,1 9 0,3 10-1,3 11 2,5 10-1,4 7 1,7 13-1,5 6 0,7 7 0,7 3 0,4 2 0,6-2-2,3 0-3,-1-7-7,6-6-20,-2-3-4,-2-9 0,-3-7-1</inkml:trace>
  <inkml:trace contextRef="#ctx0" brushRef="#br0" timeOffset="191856.1837">3961 13802 12,'0'0'8,"0"0"-1,0 0 0,0 0 1,0 0 0,3-12 0,-3 12 2,0 0 2,0 0 2,0 0 0,0 0 0,0 0-2,0 0-1,0 0-2,-4-10-2,4 10-1,0 0-1,-8-13-1,8 13-2,-14-16 1,3 5 0,1 1-1,-4-2 0,-1 1 0,-2 1-1,1 1 1,-2 0-1,1 4-1,-2 1 1,-1 3 0,0 3 0,-1 4 0,1 5 0,0 3 0,1 3 1,2 5-1,3 4 1,4 3-1,4 0 1,4 2 0,5-2 0,6 0 0,5-2-1,7 0 1,2-6 0,5-3-1,2-5 0,1-1 0,-1-5-1,0-4-1,-4-1-2,-4-7-3,-1 4-7,-6-4-21,-4-5 0,-1 1-1,-3-6 0</inkml:trace>
  <inkml:trace contextRef="#ctx0" brushRef="#br0" timeOffset="192224.2205">4076 13716 63,'0'0'30,"1"19"0,-1-19 1,-1 20-17,5 5-3,-2-1-2,3 14 0,-1-2-1,5 7 0,-3-1-4,4 2-1,-3-5 0,3-4-3,-1-5 1,0-5-2,-2-5-1,-2-8-5,3-1-4,-8-11-14,0 0-11,13-5 2,-7-8-2,2-3 1</inkml:trace>
  <inkml:trace contextRef="#ctx0" brushRef="#br0" timeOffset="192542.2523">4320 13672 69,'-8'11'30,"5"11"0,-4 0-3,2 3-15,4 10-3,-2 0-2,5 9 1,-2-1-2,4 4-2,-1-5 0,4-1-1,-2-6-1,2-2-1,-1-8-1,0-4-2,-1-3-1,-5-18-2,10 21-6,-10-21-14,0 0-9,0 0 1,0 0-2,0 0 3</inkml:trace>
  <inkml:trace contextRef="#ctx0" brushRef="#br0" timeOffset="192834.2813">4181 14061 76,'-12'13'32,"12"-13"1,0 0-1,0 0-18,0 0-2,5-11-3,-5 11-1,15-9-3,-4 6 0,4-4-3,1 3 0,2-1-3,1 1-1,2 1-2,-2-2-3,4 6-2,-7-6-7,5 5-7,-5 2-11,-1-3 1,2 4-2,-2-6 4</inkml:trace>
  <inkml:trace contextRef="#ctx0" brushRef="#br0" timeOffset="193638.3619">4481 14091 43,'0'0'27,"0"0"3,-11 9-1,11-9-11,0 0-3,0 0-1,11-3-3,-11 3-3,16-3-3,-16 3-1,18 0-2,-8 1 0,1 2-1,0 3-1,-1 2 0,0 3 0,-1 2-1,-2 1 1,-1 2 0,-2 0 0,-2 3 0,-3-1 0,-2-3 1,-4 0-1,-1-1 0,-3-4 0,-1 1 0,1-4 1,-1-1-1,0-3 0,3-1 0,-1-2 1,10 0 0,-13-4 0,13 4-1,0 0 1,-9-12 0,9 12 0,0 0-1,2-10 0,-2 10 0,0 0 0,14-5-1,-14 5 1,13 0-1,-5 2 1,1 1 0,1 0-1,-1 1 1,-1-1 0,-8-3 0,15 9-1,-15-9 1,10 7 0,-10-7 0,0 0-1,0 0 1,0 0 0,0 0 0,0 0 0,0 0 0,0 0 1,0 0-1,0 0 0,9 8 1,-9-8-1,0 0 1,0 0-1,0 0 1,0 0-1,0 0 0,0 0 1,0 0-1,0 0-1,0 0 1,0 0 0,0 0-1,0 0 1,0 0-1,0 0 0,0 0 0,0 0-1,0 0 0,0 0-2,-7-11-1,7 11-3,0 0-4,0 0-6,-10-14-7,10 14-7,-9-8 0,9 8 2,-9-9 2</inkml:trace>
  <inkml:trace contextRef="#ctx0" brushRef="#br0" timeOffset="193999.3979">4513 13981 23,'-6'-11'15,"6"11"0,0 0-9,0 0-11,0 0-9,0 0-2,0 0 0</inkml:trace>
  <inkml:trace contextRef="#ctx0" brushRef="#br0" timeOffset="194584.4563">4536 14259 41,'0'0'27,"6"-11"0,-6 11 1,0 0-10,0 0-6,-9 9-2,-2-2-1,1 8 0,-8 3-1,1 5 0,-4 2 0,3 5-2,-4-2-2,4 4-1,0-4 0,4-3-1,2-4 0,3-2-1,3-4 1,3-3 0,3-12-1,4 17 1,-4-17 0,18 6 0,-4-6-1,6-1 0,3-1 0,4-2 0,4-1 0,1 1-1,-2 0 0,-1 1 0,-3-1 0,-4 2 0,-5 1 0,-4 0-1,-4 1 0,-9 0-1,8 1-1,-8-1-1,0 0-3,0 0-3,0 0-3,0 0-6,0 0-12,0 0-4,-4-18 0,4 18 2</inkml:trace>
  <inkml:trace contextRef="#ctx0" brushRef="#br0" timeOffset="194923.4903">4499 14291 48,'-8'-13'27,"8"13"3,0 0-2,0 0-9,9 8-8,-9-8-2,3 28-2,-2-5 0,4 9 0,-4 2 0,3 9 0,-1 0-1,4 4-1,-2-3 0,3 1 0,-1-4-1,1-3-2,2-6 1,0-3-2,-1-7 1,-2-4-2,0-6-1,-7-12-4,11 13-9,-11-13-23,4-15-1,-3 2 3,-1-7-4</inkml:trace>
  <inkml:trace contextRef="#ctx0" brushRef="#br0" timeOffset="197600.7581">4487 14185 28,'-9'-8'24,"9"8"2,0 0 0,0 0-8,0 0-5,0 0-2,0 0-2,0 0-1,-7 10-1,7-10-1,-14 16-2,4-4-1,1 6 1,-5 1-1,1 7 1,-1 0 0,0 4 0,1 1 0,0 0-1,0-2-1,3 0 0,-2-3 0,2-3-1,1-3 0,2-2 0,0-4 0,2-3-1,5-11 1,-6 17 0,6-17 0,-1 10-1,1-10 1,0 0 0,0 0 0,9 11 0,-9-11 0,13 2 0,-13-2 0,19 1 0,-6-2 0,3 0 0,3-1 0,2 0-1,4 0 1,2 0-1,2 1 1,1-1-1,1 2 1,0 3-1,-2-1 0,-1 0 0,-5 3 0,-3-1 0,-3 0 1,-4-1-2,-5 0 1,-8-3-1,11 4 0,-11-4-2,0 0-2,0 0-4,0 0-10,-1-13-18,1 13 1,-9-21 0,3 2 0</inkml:trace>
  <inkml:trace contextRef="#ctx0" brushRef="#br0" timeOffset="197916.7897">4551 14215 38,'0'0'24,"-4"14"3,4-14 1,-4 14-12,5 4-5,-3 4 1,5 11 0,-4 3 1,5 12-1,-3-2-3,6 8-2,-3-3 0,5 1-2,-2-7-2,1-3-1,-2-8 0,1-7-2,-1-6-2,-3-9-4,-3-12-17,12 9-14,-11-21 1,0-2 1,-2-9-2</inkml:trace>
  <inkml:trace contextRef="#ctx0" brushRef="#br0" timeOffset="200077.0057">8832 14012 46,'-9'9'28,"9"-9"1,0 0 1,0 0-15,0 0-4,0 0-2,0 0-1,-14-15-1,14 15-1,-12-9-2,4 4 0,-5-1-2,-2 4 0,-3-1 0,-2 3 0,-2 1 0,-2 3 0,-2 3 0,3 5 1,0 4-1,1 4 0,4 4 0,3 2-1,4 4 1,7 1-1,5 1 0,7 0 0,6-3 0,7-2 0,5-3 0,5-4-1,3-5 1,1-5-1,2-4-1,-1-5 0,-4-2-2,-4-6-3,-1 2-2,-8-7-9,-1-1-21,-2 3 2,-4-4-1,-1 3 2</inkml:trace>
  <inkml:trace contextRef="#ctx0" brushRef="#br0" timeOffset="200476.0456">9013 13958 39,'0'0'26,"-4"17"4,4-17 1,-2 11-15,5 7-3,-1-1-1,6 13 0,-4-2-1,5 9-3,-4-1-2,2 5-2,-1 0-1,1-2-2,-3-2 0,0-3 0,-1-5-2,0-5 0,0-3-3,-2-9-4,2 0-10,-3-12-18,0 0 2,9-9-2,-7-9 2</inkml:trace>
  <inkml:trace contextRef="#ctx0" brushRef="#br0" timeOffset="200792.0772">9239 13938 52,'0'0'27,"0"0"3,0 17 0,-5 1-13,3 0-8,3 10-1,-3 2-1,4 10 0,-3 2 0,4 5-2,-2-2-1,4 1-2,-1-8-1,1-1 0,0-6-2,-1-6-1,2-3-3,-3-11-6,-3-11-14,14 13-8,-14-13-1,0 0-1,5-23 2</inkml:trace>
  <inkml:trace contextRef="#ctx0" brushRef="#br0" timeOffset="201057.1037">9024 14277 69,'0'0'32,"-3"10"0,3-10 1,22-3-18,-8-5-6,8 3-2,2-5-1,3 3 0,-1-3-2,2 2-1,-4 0-3,-1 0-4,0 3-7,-9-1-15,-1 0-10,-1 4 1,-2-3-2,1 4 2</inkml:trace>
  <inkml:trace contextRef="#ctx0" brushRef="#br0" timeOffset="201596.1576">9427 14317 42,'0'21'27,"0"-21"3,2 10 0,-2-10-11,9 4-8,5-1-3,0 0 1,5 5-2,-1-2-1,3 5-1,-2 2-2,0 3-1,-5 2-1,-3 1-1,-4-1 0,-4 1 1,-4 0-1,-5-2 1,-2-1-1,-1-2 1,-2-2 0,1-3-1,1-2 1,9-7 0,-14 10-1,14-10 1,0 0 0,0 0-1,0 0 1,10 2-1,-2-1 1,3 2-1,2 1 0,0 3 0,1 5 0,0 2-1,-5 4 2,-1 1-1,-4 6 1,-3 1 0,-7-2 0,-5 1 1,-6-2 1,-3-1-1,-6-3 1,1-2-1,-3-5-1,-1-4 1,1-3-2,2-5-2,4-3-2,-3-8-5,9-1-21,-3-4-7,2-5 1,2 0-2</inkml:trace>
  <inkml:trace contextRef="#ctx0" brushRef="#br0" timeOffset="202303.2283">7918 14166 29,'-21'6'25,"21"-6"3,-15 2 3,15-2-12,0 0-4,0 0 0,0 0 0,0 0-3,0 0-2,0 0-3,13 4-1,-5-5-1,7 1-1,4-3-1,6 3 0,3-3 0,5 2-1,3-3 0,3 1 0,1 0 0,0 1-1,-1 0-1,-6-1 1,-4 1-1,-4 1 0,-5 1-1,-7-1-2,-1 2-3,-12-1-16,0 0-15,3-13-2,-9 0 2,2-2-2</inkml:trace>
  <inkml:trace contextRef="#ctx0" brushRef="#br0" timeOffset="209506.9486">3649 15187 46,'0'0'24,"0"0"3,0 0 0,0 11-14,3 3-3,-1 1-2,3 7 0,-2-1 0,3 5 0,-3-1-2,3-1-2,-3-4-1,1-3-1,-3-5 0,1-1-1,-2-11 1,0 0-2,0 0 1,0-12 1,0 0-2,0-3 1,1-4 0,1 0-1,2-1 0,2 2 0,1 3 0,2 3 0,0 4 0,2 5 0,0 5 1,2 6-1,-2 4 0,2 3 1,-1 3-1,-2 1 1,0 2 0,-1-1-1,-1-2 0,-4-4 0,0-4 1,-4-10-1,5 13 0,-5-13 0,0 0 0,3-16 1,-1 4-1,0-2 1,1-1-1,1-1 0,1 0 0,0 5 0,-5 11-1,11-14 1,-11 14 0,16 0 0,-7 6 0,-1-1 0,3 5 0,0-1 1,-1 0-1,1-2 1,0 0-1,1-3 0,1-2 1,0-1-1,-1-3 0,1-1 0,-1-2 0,-2-1 0,-1-2 0,-9 8 1,9-18-1,-8 8 0,-4-1 1,3 11-1,-13-18 0,5 10 0,-3 2 1,0 3-1,-1 6 0,2 3 1,-1 3-1,3 4 1,2 2-1,4 1 2,0 3-2,3 0 1,3-3-1,4-1 0,2-3 1,3-3-1,1-3 0,3-5-1,1-4 1,0-4 0,-1-3 0,0-4 0,-2-1-1,-1-2 1,-2-3 0,-3 1 1,-2-2-1,-2 0 0,-3 0 0,-1 2 1,-1 4-1,0 1 1,0 14 0,-2-14-1,2 14 1,-1 12-1,1 3 1,1 5-1,-1 3 0,1 4 0,0 5 0,1-2-1,0-2-2,0-5-1,2-2-2,-4-9-7,0-12-12,9 10-11,-9-10 2,10-23-1,-5-1 3</inkml:trace>
  <inkml:trace contextRef="#ctx0" brushRef="#br0" timeOffset="209882.986">4298 15100 51,'10'15'29,"-8"8"2,3 10 0,-1 4-12,-4 1-7,3 6-3,-3-4-3,2 0-1,-2-7-2,2-5 0,-1-7-2,0-3 1,-1-6 0,0-12 0,0 0 0,0 0-1,0-12 1,0-2-1,0-1 1,2-2-1,0 0-1,0 1 1,1 3 0,-3 13-1,12-13 1,-12 13 0,16 2-1,-8 3 0,3 3 0,-1 0 0,1 2-1,-2-2-2,0-1-2,-9-7-7,11 3-14,-11-3-9,0 0 1,-7-13-2,-4 2 3</inkml:trace>
  <inkml:trace contextRef="#ctx0" brushRef="#br0" timeOffset="210981.096">4167 15303 57,'0'0'29,"-13"12"-1,13-12 1,13 7-13,3-10-7,7 5-1,3-5-1,8 4 0,3-3-1,6 3-1,-5-3 1,3 4-2,-5-3-1,-3 1-1,-4 0-1,-6 0-1,-7 0 0,-5 0-1,-11 0 1,11 2 0,-11-2 0,0 0-1,-16 14 1,7-4 1,0 0-1,1 2 0,-1 2 1,2 1-1,4 0 0,2-1 1,2-1-1,1-2 1,-2-11-1,10 14 1,-10-14-1,14-3 1,-5-3-1,1-2 1,1-3-1,-1 0 0,1-1 0,-1 3 1,-1 0-1,-9 9 1,14-11-1,-14 11 0,12 4 0,-12-4 0,10 14 0,-10-14 0,9 20 0,-4-10-2,-1 2 0,-4-12-1,8 14-2,-8-14-2,0 0-3,0 0-4,10-18-6,-10 4-2,3 0 0,-1-3 0,2 2 3,-2-2 6,2 4 6,-1 2 7,-3 11 7,0 0 6,11-6 5,-11 6 1,8 17-1,-1-1-1,-2-2-4,5 4 0,-3-4-3,2 3-4,-2-5 0,2-2-2,-9-10-2,15 11 0,-15-11-1,11-5 0,-11 5-1,11-17 1,-8 3-1,3 1 0,-2 1 0,-2 0 0,1 1 1,-3 11-1,6-11 0,-6 11 1,0 0-1,11 10 1,-11-10 0,12 19-1,-12-19 2,18 20-1,-5-13 1,2 0-1,3-4 1,1-2 0,3-3-1,0-3 1,-1-3-1,0-1 0,-4-2-1,-2 0 1,-3-1-1,-4 0 0,-4 1 0,-4-1 0,0 12 0,-7-19 0,-2 12 0,-2 3 0,0 3 0,-1 4 0,0 4 1,3 7 0,1 4 0,6 1 0,3 4 0,4 1 0,5-1-1,5-2 0,5-2 0,4-6-2,5-4-1,2-6-3,8-1-16,1-9-15,0-7 1,7-2-1,3-11 1</inkml:trace>
  <inkml:trace contextRef="#ctx0" brushRef="#br0" timeOffset="212500.2479">10091 14817 50,'0'0'29,"0"0"3,16 17-1,-11-3-11,-1 3-9,7 8-5,-4 0-1,4 8 0,-4-5 0,2 1-1,-3-5-1,-1-3-1,-2-8 0,-3-13-1,4 12 0,-4-12 0,0 0 0,2-10-1,-1-1 1,2-1-1,-2-4 0,4 0 0,0 0 0,2 1-1,4 3 1,0 5 0,3 6 0,1 5 0,1 6-1,1 4 2,0 2-1,1 3 0,-4 1 1,0-2-1,-2-1 1,-4-5-1,-8-12 0,12 17 1,-12-17-1,0 0 1,0 0-1,0 0 1,4-17-1,-3 6 1,0-4-1,2-1 0,0-1 0,1 2 0,-1 3 0,2 0 0,-5 12 0,13-8 0,-13 8 0,16 14 0,-6-1 0,2 0 1,1 3-1,5 1 1,3-2 0,5 0-1,2-5 1,5-1 0,2-5 0,2-3 0,2-3-1,-1-4 0,-3-1 1,-4-2-1,-6-3 0,-3-2 0,-8 0 0,-5-1 0,-7 0-1,-6 1 1,-6-1 0,-3 2 0,-5 5 0,-1 3 0,-2 6 0,1 7 1,2 6-1,4 4 0,3 3 1,5 2 0,5 3-1,5-2 1,7 1-1,6-4 1,5-5-1,4-2 1,5-4-1,4-6 0,5-5 0,2-7 0,2-5-1,-2-4 0,0-6 1,-2-5-1,-4-4 0,-6-4 0,-6-4 1,-7-2 0,-8-3 0,-7 0 1,-6-1 0,-5 4 0,-2 6 0,-2 6 0,0 5 0,2 8 0,1 9-1,1 11 1,3 11 0,3 10 0,3 9-1,2 9 0,1 9 1,2 3-1,2 4 0,2-1-1,2-3-1,0-9-1,3-4-1,-3-14-3,7-4-5,-6-17-7,9-5-8,-3-13-5,0-9-3,2-5-1,-2-14 3</inkml:trace>
  <inkml:trace contextRef="#ctx0" brushRef="#br0" timeOffset="212913.2892">11423 14730 50,'2'-34'29,"-8"4"3,1 11-7,5 19-5,-14-1-4,11 20-4,-3 7-4,5 15-2,-1 6-1,4 9-1,-1 5-1,5 3-2,0-2 0,3-4-1,-1-7 1,-1-7 0,0-11-1,-2-6 1,0-9-1,-2-8 0,-3-10 1,0 0-1,10-11 0,-7-7 1,1-5-1,0-5 0,1 0 0,2 0 1,-1 2 0,1 4 0,0 8 0,2 5 0,2 10 0,3 10 0,0 2 0,1 6-1,1 2 0,3 1 1,0-1-2,-2-1 1,-1-4-2,-3-5-1,0-4-6,-13-7-10,9-17-18,-9 2 1,-7-6 0,-3-4 0</inkml:trace>
  <inkml:trace contextRef="#ctx0" brushRef="#br0" timeOffset="213582.3559">11290 14927 44,'-26'11'30,"4"-4"2,14 3 0,8-10-9,11 11-11,14-7-3,5-5-2,11 5 0,5-4-2,7 4 0,1-1-1,1 4-1,-5 1 0,-1 2 0,-7 2-2,-4 2-1,-7 2 1,-4 2 0,-7-2-1,-3-1 1,-5-3-1,-3 1 1,-9-13-1,16 10 1,-16-10-1,15-10 0,-5-1 1,1-4-1,0-3 0,2-3 0,1-2 1,-2 2-1,0 3 0,-2 1 0,-3 5-1,-7 12 1,13-4 0,-8 15 0,-1 5-1,0 8 1,-1 7 0,2 5 0,2 7 1,2 4-1,2-1 0,0 4 1,2-1-1,1-5 0,-3-3 0,-1-4 0,-3-7-1,-2-2 1,-6-5 0,-5-6 0,-6-2 0,-3-2 1,-7-5-1,-3-1 1,-4-4-1,-1-4 1,-2-4 0,2-6-1,2-2 1,4-4-1,6-3 0,7-2 0,6-4 0,6-3-1,8 1-1,5-1-1,6 2-1,2-4-3,7 5-2,-3-7-6,6 11-8,-3-5-8,-4-1-3,1 4-1,-3-6 3</inkml:trace>
  <inkml:trace contextRef="#ctx0" brushRef="#br0" timeOffset="213822.3799">12128 14778 71,'-8'-18'33,"4"8"0,-1-1 1,5 11-19,0 0-6,-3 19-2,7 12-2,1 9-1,4 11 0,-1 8-1,4 6-1,-1 3-3,1-7-4,3-3-16,-1-10-15,-4-13 1,0-9-1,-2-14-1</inkml:trace>
  <inkml:trace contextRef="#ctx0" brushRef="#br0" timeOffset="216009.5988">3925 16760 6,'0'0'8,"0"0"-1,10-6-3,-10 6-3,9-1-4,-9 1 0,9-1-3,-9 1 1,9 0 3,-9 0 2,10-2 4,-10 2 5,9-1 4,-9 1 2,0 0 3,13-2-1,-13 2 0,0 0-2,0 0-2,0 0-2,0 0-1,3-11-2,-3 11-1,0 0 1,0 0-2,0 0-1,0 0-1,-12-11 0,12 11-2,-8-6 0,8 6-1,-14-4 0,4 6-1,-1-2 1,0 2-1,-4 1 1,1 4-2,-2 2 2,1 2-1,-3 3 1,2 5-1,1 2 1,1 3 0,2 3 1,3 4-1,2-1 1,4 2-1,4-3 1,5-1 0,5-4-1,4-2 1,3-4-1,3-5 1,1-5-2,1-5 0,-2 0-2,-1-8-3,-2 5-6,-6-13-14,-3 4-13,-2-3 3,-2-1-2,-1-2 1</inkml:trace>
  <inkml:trace contextRef="#ctx0" brushRef="#br0" timeOffset="216398.6377">4146 16776 50,'-9'-9'27,"9"9"4,0 0-9,0 0-8,0 0-4,0 0 0,3 16-2,-3-16 0,4 27-1,-2-6-2,4 9-1,-3 5 0,2 6 0,-1 0-2,2 1 0,-2-2-2,0-4 0,0-6-2,-2-6-1,3-4-5,-5-20-7,4 11-18,-4-11-2,0 0-1,14-21 2</inkml:trace>
  <inkml:trace contextRef="#ctx0" brushRef="#br0" timeOffset="216678.6657">4323 16753 55,'0'0'31,"0"0"-2,10 15 3,-10 4-16,0 2-6,2 14-4,-2 3 0,4 10-1,-4 2 1,2 4 0,-1-5-3,1-1 0,-1-8-3,1-8-1,2-6-3,-2-12-4,5-1-16,-7-13-12,10-4 1,-5-7-1,-3-8 2</inkml:trace>
  <inkml:trace contextRef="#ctx0" brushRef="#br0" timeOffset="216934.6913">4129 17053 80,'0'0'35,"-9"14"0,9-14-1,0 0-24,20-12-3,-7 3-2,5 1-1,2-2-2,3 1-1,-1 1-2,-1-4-5,2 10-10,-4-4-20,-3 1 0,1 1-1,-5 0 1</inkml:trace>
  <inkml:trace contextRef="#ctx0" brushRef="#br0" timeOffset="217671.765">4469 17161 41,'0'0'31,"-4"14"1,4-14 0,0 0-12,0 0-9,12-9 0,-3 9-3,-9 0-2,21-5-2,-8 3 0,3 4-1,-1 0-1,1 2-1,-2 3 0,-2 3 0,-1-1-1,-3 3 0,-3 2 0,-3 1 1,-3-1-1,-1 2 1,-4-2-1,-1 1 1,-3-3 0,1 0-1,-3-3 1,1-3-1,0 0 1,2-3-1,9-3 1,-15 5-1,15-5 1,-9 0-1,9 0 1,0 0 0,0 0-1,0 0 1,0 0 0,0 0-1,0 0 0,0 0 0,11-6 0,-11 6 0,12 1 0,-12-1 0,16 2 0,-5 2 0,1-2 0,0 3 0,3 1 0,-1 0 1,2 2-1,0 1 1,-2 4-1,0-1 1,-2 2-2,-2 0 2,-2 1-1,-4 0 0,-3 1 0,-3 1 1,-4-2-1,-5-1-2,-3 0 2,-4 0-1,-4-2 1,-1 0-2,-5-2 3,2-2-3,1-1 2,1-1 0,5-4 0,2-3-2,7 0-3,-3-7-1,13 8-16,-1-14-14,3 0 0,4-5 0,2-3 0</inkml:trace>
  <inkml:trace contextRef="#ctx0" brushRef="#br0" timeOffset="218392.8371">5034 16878 18,'0'0'25,"-5"-12"0,5 12 3,0 0-12,-9-13-5,9 13-1,-12-8 0,12 8-2,-18-3-1,8 3 0,-3-3-2,0 6-1,-3-3 0,1 3-1,-2 2 0,3 3 0,-3 1 0,4 8 1,-2-1-1,4 8 1,2 1-1,3 4 0,2 0 0,5 2-1,4-3 0,5 0-1,2-5 0,6-2 0,1-6 0,4-3-1,0-4 0,1-4-2,1-4-1,-2-6-4,1 2-8,-7-7-20,-1-2-1,0-4-1,-5-4 1</inkml:trace>
  <inkml:trace contextRef="#ctx0" brushRef="#br0" timeOffset="218679.8658">5226 16833 76,'5'18'33,"-2"-1"-1,1 4-2,5 6-21,-5 1-4,3 10 0,-3-1 0,3 5-1,-2-4 0,1 2 0,-2-5-3,-1-7-3,-1-4-4,-4-12-5,5 2-15,-3-14-10,0 0 1,0 0-2,-4-15 3</inkml:trace>
  <inkml:trace contextRef="#ctx0" brushRef="#br0" timeOffset="218958.8937">5377 16775 101,'0'0'33,"4"17"0,-3 2-7,-2 3-22,3 11-2,0 6 0,1 6 0,0 4 0,1 2 0,1-3 0,0-3-1,0-8-2,1-8-2,1-4-5,-5-15-10,-2-10-19,11 8 1,-11-8 0,4-15 0</inkml:trace>
  <inkml:trace contextRef="#ctx0" brushRef="#br0" timeOffset="219198.9177">5272 17077 52,'-9'11'35,"9"-11"0,-10 14 0,10-14-8,0 0-18,15-7-3,-2-1-1,4 2-2,2-4-1,2 0-3,3 2-1,-4-4-3,3 7-5,-7-9-13,1 6-13,-2 1 1,-2 1-2,-3 3 3</inkml:trace>
  <inkml:trace contextRef="#ctx0" brushRef="#br0" timeOffset="219896.9875">5564 17165 20,'0'0'29,"0"0"2,0 0 1,0 0-9,0 0-5,0 0-5,0 0-1,0 0-4,0 0-1,0 0-2,12 10-1,-12-10-1,15 3 0,-4-1-1,3 3 0,-1-2-1,1 2 0,-2 2 0,0 2-1,-2 2 0,-1-1 0,-4 3 0,-3 1 0,-3 1 0,-2 2 0,-5-2 0,-3-2 0,-2-1 1,-1-1 0,-2-2 0,2-1 0,0-3-1,2-1 2,12-4-2,-14 3 2,14-3-2,0 0 0,0 0 0,13 0 0,-1 1-1,2 0 1,1 2-1,3 1 1,0 2-1,-1 1 1,-1 3 0,0 0 0,-3 3 0,-3 1 0,-3 1 0,-3-1 0,-4 1 0,-4-1 1,-5 0 0,-3-2 1,-6 0-1,1-1-2,-5 1 3,1-1-4,-1-6 3,5 4-3,2-4 3,4-1-5,11-4 2,-13 2-3,13-2-23,0 0-8,7-17-1,-1 2 0,0-8-1</inkml:trace>
  <inkml:trace contextRef="#ctx0" brushRef="#br0" timeOffset="222431.2409">8573 16750 1,'0'0'25,"0"0"1,0 0-4,0 0-2,10-3-2,-10 3-3,0 0-3,0 0-2,0 0-3,0 0-1,0 0-2,0 0 0,0 0-4,0 0 2,0 0 1,-11-8-2,11 8 2,-9-6-2,9 6 0,-16-11 0,7 10 1,-3 1-2,-2 0 0,-1 4 1,-1 0-3,-1 3 3,0 10-2,0-4 2,1 4-1,3 4 2,5 4-2,1 0 2,7 5 1,5-2 0,6 1-1,6-5 0,5 2 0,4-6 0,4-4-1,2-3 0,0-6-2,0-5-1,-3-5-3,2 2-4,-8-16-10,2 4-17,-4-2 0,-3-3-1,-1-1 2</inkml:trace>
  <inkml:trace contextRef="#ctx0" brushRef="#br0" timeOffset="222720.2698">8792 16713 36,'0'0'29,"0"0"0,0 0 2,0 0-17,3 11-5,0 1 0,6 15-2,-4-2 1,6 14-3,-4-2 1,4 6-3,-2-3-1,1-1 0,-3-1-3,0-9-1,-1-1-4,-4-14-8,3-3-16,-5-11-5,0 0-1,8-12 1</inkml:trace>
  <inkml:trace contextRef="#ctx0" brushRef="#br0" timeOffset="222984.2962">8964 16658 57,'0'0'30,"8"25"1,-8-7-1,-1 5-20,4 10-4,-1 4 1,4 8-3,-3-3 1,5 10-1,-3-9 0,2-1-3,0-6-2,-2-8-4,3-2-7,-6-11-20,-2-15-3,0 0-1,0 0 1</inkml:trace>
  <inkml:trace contextRef="#ctx0" brushRef="#br0" timeOffset="223221.3199">8823 16956 56,'-5'10'35,"5"-10"-1,0 0 1,13 9-20,-2-19-9,6 6-1,0-6-2,4 3-1,1 0-2,-2-2-4,4 7-6,-9-7-17,3 6-9,-1-1 0,-3 1 0</inkml:trace>
  <inkml:trace contextRef="#ctx0" brushRef="#br0" timeOffset="223694.3672">9190 17056 47,'3'13'31,"4"0"3,-7-13 0,12 3-18,0 2-7,1-4-3,4 7-1,-4-3-1,4 7 1,-3 1-3,0 3 0,-4 2-1,-5 0-1,-4 2 0,-5-1 0,-5-1 0,-3 0 1,-3-3-1,-3-2 0,-1-3 0,-2-1 1,1-2-1,1-4 0,2-3 0,2 0 1,3-3-1,3-2 1,9 5-1,-7-16 1,7 16-1,11-19 1,-1 11 0,4 0-1,2 2 1,1 3 0,3 2 0,-1 4-1,0 0 1,-2 1-1,1 3 0,-3-2 0,0 0-2,-4-3-2,5 4-4,-7-12-10,5 4-19,-1-4 0,1-3-1,1-4 2</inkml:trace>
  <inkml:trace contextRef="#ctx0" brushRef="#br0" timeOffset="224071.4049">9618 16741 42,'-7'-15'30,"7"15"0,-14-26 0,5 10-16,-1 2-10,-3 1-1,-2 10 2,-4-2 0,2 15 2,-4 3-1,2 9-2,0-1 2,5 10-3,2-2 0,6 6-2,2-1 2,8-3-2,5-1 1,5-1 0,5-5-1,1-3 1,2-4-2,2-7-1,-1-3-3,-2-12-6,2 1-21,-4-10-5,-2-6-1,1-3-1</inkml:trace>
  <inkml:trace contextRef="#ctx0" brushRef="#br0" timeOffset="224319.4297">9839 16676 98,'2'31'35,"1"2"2,2 1-2,1 0-32,3 7-5,3 1 2,0 3 0,-1 1 1,0-2-1,1-1-3,-4-9-2,2-1-8,-6-16-18,-4-17-6,11 8-1,-6-19 1</inkml:trace>
  <inkml:trace contextRef="#ctx0" brushRef="#br0" timeOffset="224582.456">10080 16601 85,'-3'18'35,"1"-1"1,1 5-1,5 6-28,-3 1-5,3 10-3,-1 3 3,3 7-2,0 1 1,1-2-2,1-5 2,-3-4-3,3-4-5,-5-14-5,3 1-16,-6-22-8,5 10-2,-5-10 2</inkml:trace>
  <inkml:trace contextRef="#ctx0" brushRef="#br0" timeOffset="224837.4813">9940 16934 47,'-17'7'34,"4"1"3,3-1-1,10-7-11,0 0-14,0 0-5,16 1 0,-3-3-2,4 1 0,3-3-3,3 1-1,1 0-1,-1-3-2,1 4-3,-5-7-3,7 9-8,-10-10-11,4 6-9,-2-1 0,-1-1 1,0 2 3</inkml:trace>
  <inkml:trace contextRef="#ctx0" brushRef="#br0" timeOffset="225326.5304">10265 16888 35,'0'0'31,"0"0"4,0 0-7,0 0-7,18 8-5,-18-8-4,19 0-4,-9-1-3,4 5-1,-2 0-2,0 5-1,-1 1 0,-4 4-1,-2 4 1,-4 3-1,-3 2 1,-4 0 0,-1 1 0,-2-2 0,-2-4 0,1-1 0,1-4 0,9-13-1,-12 15 1,12-15 0,0 0-1,0 0 0,0 0 0,17-1 0,-5-1 0,4 2 0,3 3 0,5 1 0,1 5 0,1 1 0,-2 5 0,0 2 0,-6 3 0,-4-1 1,-8 1 0,-9 1 0,-10-1 1,-6-1 0,-8-4-1,-1-1 2,-2-4-2,1 0 2,3-4-3,4-5 0,7-2-2,2-5-4,13 6-9,-13-12-26,9 0 3,-2-2-3,-3-2 2</inkml:trace>
  <inkml:trace contextRef="#ctx0" brushRef="#br0" timeOffset="226814.6792">7821 16859 31,'-11'-3'20,"11"3"1,-9 0-1,9 0-3,0 0-2,-13 1-3,13-1-2,0 0-1,0 0-1,0 0 0,-7 10-2,7-10-1,0 0 1,9 4-2,2-1 1,4 0-2,5 1 0,4-1 0,4 1-1,2-1 0,3-1 0,-1-1-1,-1-1 0,-4 0-1,-4 0 1,-4 0-1,-4-1 0,-4 1 0,-11 0 0,9-1 0,-9 1 0,0 0 0,0 0-1,0 0 1,-12 10 0,2-5-1,-2 1 1,-1 0 0,-5-1-1,-2 2 1,-4-1-1,-4 1 1,-2-1-1,-1 0 1,0 0 0,1 0-1,1-1 1,6 0 0,5-1 0,3-2 1,15-2-1,0 0 1,0 0 0,16-1 0,3-2-1,4-1 1,5 0-1,0 0-1,0-5-3,1 9-13,-5-10-21,-8-4 0,-3-6-1,-7-7 2</inkml:trace>
  <inkml:trace contextRef="#ctx0" brushRef="#br0" timeOffset="231112.1089">4230 18362 57,'-13'44'35,"13"-44"0,0 0-9,0 0-11,0 0-2,29-9 0,-29 9-2,0 0-2,39-22-2,-39 22-2,0 0-1,30-25-1,-30 25-2,0 0 0,17-41 0,-17 41 0,0 0-1,2-48 1,-2 48-1,0 0 0,-10-47 1,10 47-1,0 0 1,0 0 0,-34-34-1,34 34 1,0 0-1,-36-1 1,36 1 0,0 0-6,-42 45 5,42-45-5,-24 53 6,24-53 0,-19 68-1,13-33 1,6-35-1,-1 63 5,1-63-5,15 46 5,-15-46-7,33 23-1,-33-23-3,48 0-5,-48 0-12,50-23-15,-50 23-4,52-55 0,-52 55 1</inkml:trace>
  <inkml:trace contextRef="#ctx0" brushRef="#br0" timeOffset="231449.1426">4446 18068 73,'0'0'36,"0"0"0,0 0-8,0 0-14,0 0-5,0 0-2,-19 45-2,19-45 0,7 69-1,-1-27 0,-1 7-3,1 0-2,4-2-5,-6-1-9,7-7-15,-11-39-11,15 42 1,-15-42-1</inkml:trace>
  <inkml:trace contextRef="#ctx0" brushRef="#br0" timeOffset="231765.1742">4605 17995 58,'0'0'34,"0"0"5,0 0 1,-6 52-24,6-52-4,9 72-1,-1-25 0,-3 4-1,7-1 0,-3-1-8,2-6 0,-2-6-1,-9-37 0,15 52-1,-15-52 0,0 0 0,0 0 0,0 0 0,0 0-1,0 0 1,20-46 0,-20 46 0,7-50 1,-7 50 0,7-47-1,-7 47 1,0 0-6,0 0 6,0 0-6,33-21 0,-33 21 5,0 0 0,35 41 0,-35-41-1,0 0 5,38 44-8,-38-44 3,0 0-11,0 0-30,0 0-1,0 0 0,0 0 0</inkml:trace>
  <inkml:trace contextRef="#ctx0" brushRef="#br0" timeOffset="232117.2094">4514 18165 71,'0'0'41,"0"0"-1,0 0 1,0 0-13,0 0-22,0 0-2,32 3 0,-32-3-2,48-20 0,-48 20-1,54-17-4,-54 17-4,50-2-5,-50 2-16,44 1-14,-44-1 1,47-3-1,-47 3 1</inkml:trace>
  <inkml:trace contextRef="#ctx0" brushRef="#br0" timeOffset="232441.2418">5063 18108 74,'15'44'38,"-15"-44"0,0 0-9,-36 14-13,36-14-5,-33 11-2,33-11-1,-33 24-7,33-24 4,-25 35-1,25-35 0,-10 39-2,10-39 0,5 35-2,-5-35 1,0 0 5,36 24-6,-36-24 1,33-2-1,-33 2 0,33-17 0,-33 17 0,0 0 0,40-42 0,-40 42 1,0 0-1,0 0 1,27-39 0,-27 39-1,0 0-4,0 0 5,0 0-1,0 0 1,7 35-1,-7-35 0,0 0-1,9 46-2,-9-46 2,0 0-13,20 38-17,-20-38-8,0 0-3,0 0-3,34-38 4</inkml:trace>
  <inkml:trace contextRef="#ctx0" brushRef="#br0" timeOffset="233118.3093">5243 18133 61,'0'0'41,"31"18"0,-31-18 1,6 48-12,-6-48-24,10 44 1,-10-44-8,7 48 4,-7-48 0,0 0-1,8 45 0,-8-45-1,0 0 0,0 0 0,0 0 6,0 0-6,0 0 0,0 0-1,0 0 1,20-39-1,-20 39 5,14-36-5,-14 36 0,16-35 0,-16 35 0,0 0 0,0 0 0,32-35 0,-32 35 0,0 0 0,0 0-4,31 40 4,-31-40 0,16 35 0,-16-35 0,17 35 0,-17-35 0,0 0 0,34 32 4,-34-32-4,32 3 0,-32-3 0,40-14 0,-40 14 0,44-32 0,-44 32 0,42-45 0,-42 45 0,32-49 0,-32 49 0,19-51 0,-19 51 0,3-45 0,-3 45 0,-11-36 0,11 36-3,0 0 3,-36-23 0,36 23 1,0 0-1,-38 21-6,38-21 7,-16 45-7,16-45 6,-3 51 1,3-51 0,12 57 0,-12-57-6,30 56 5,-30-56-5,44 39 5,-44-39 6,54 22-7,-25-20-2,-29-2-2,58 4-2,-58-4-31,49-12-1,-49 12 0,43-30-7</inkml:trace>
  <inkml:trace contextRef="#ctx0" brushRef="#br0" timeOffset="241782.1758">4679 12944 2,'0'0'4,"-9"-1"-2,9 1 1,0 0 3,-15 0 2,15 0 2,-12 2 0,12-2 0,-11 2-2,11-2 2,-9 4-2,9-4 0,0 0-1,0 0 0,0 0-1,0 0 1,0 0 1,0 0-1,0 0 0,13-1 0,-4 0-3,1-1 0,3 1-1,3 0-1,2-1 0,4-1-1,3 1 0,2 0 0,2-1 0,2 0 0,3 1 0,-1-1 0,1 1-1,-3 0 1,-2 0 1,-2 1-2,-3 0 0,-3 1 1,-5-1-1,-5 1 1,-11 0 0,11 0 0,-11 0-1,0 0 1,-18-2 0,4 0 0,-3 1-1,-3 1 0,-3-1 0,-2 1 0,0 1 1,-1 0-1,0 1 0,1-1 0,0 1 1,-1 0-1,3 1 0,2-1 1,1 0-1,3 0 1,2 0 0,3-1-1,4 0 1,8-1 0,-10 3 0,10-3 0,0 0 0,0 0 1,0 0-1,9 2 0,-9-2 1,17 2-2,-4-1 1,3 1-1,4-2 0,0 0 1,4 1-1,0 0 1,2-1-1,0 0 2,2 0-1,-2 0 0,-2 0 0,-1 0 0,-2 1 0,-4-1 0,-5 0 0,-2 1-1,-10-1 0,10 0 0,-10 0-2,0 0-4,0 0-18,0 0-9,0 0 1,-16-18-1,6 2 1</inkml:trace>
  <inkml:trace contextRef="#ctx0" brushRef="#br0" timeOffset="245522.5498">9181 13189 37,'-1'11'25,"1"-11"3,0 0 0,12 8-6,0-9-10,6 3-4,5-6 0,7 6 0,3-6-1,7 3 0,3-5-1,4 1-2,1-2-2,3 2-1,-3-1-2,0-4-2,2 7-10,-4 1-21,-4-8 1,0 2 0,-12-13-2</inkml:trace>
  <inkml:trace contextRef="#ctx0" brushRef="#br0" timeOffset="254435.441">9379 18292 23,'0'0'33,"0"0"5,0 0-6,0 0-6,0 0-7,0 0-4,0 0-3,0 0-3,0 0-1,0 0-2,32-16-2,-32 16-1,29-6-1,-29 6 0,38-10-1,-38 10 0,40-19-1,-40 19 1,37-24-1,-37 24 1,30-28-1,-30 28 0,0 0 0,24-46 1,-24 46-1,0 0 0,-5-46 0,5 46 0,0 0 0,-26-35 0,26 35 0,0 0 0,-39-5 1,39 5-1,0 0 1,-40 40-1,40-40 0,-23 51 1,23-51 0,-13 67-1,10-30 1,6 1 0,4-2-1,-7-36 1,25 66-1,-25-66 0,36 50 0,-36-50-1,41 31-1,-41-31-1,39 12-3,-39-12-4,37-5-9,-37 5-18,30-31-4,-30 31-3,33-60 4</inkml:trace>
  <inkml:trace contextRef="#ctx0" brushRef="#br0" timeOffset="254704.4679">9829 17899 30,'1'-13'31,"-3"-1"2,1 1-9,1 13-9,-4-16-3,4 16-2,1 11-1,3 5-1,-4-16-2,12 59 6,-4-14-9,4 10 7,-1 3-2,2 4 0,0-1-4,-4-2 1,3-5-6,-8-9-12,6-10-8,-10-35-23,0 0 2,0 0 4,0 0-3</inkml:trace>
  <inkml:trace contextRef="#ctx0" brushRef="#br0" timeOffset="255149.5124">9977 17871 54,'-1'-10'33,"1"10"0,0 0-6,5 28-17,-5-28-3,16 61 4,-4-14 0,0 10-8,2 5 7,-1 1-2,1-1-6,-3-6 4,-3-8 1,0-8-6,-8-40-1,8 48 6,-8-48-6,0 0 0,0 0 6,0 0-6,4-37-1,-4 37 1,3-56 0,0 20 0,1 0 0,-4 36 0,9-55 0,-9 55 1,0 0 0,20-35-1,-20 35 1,0 0 0,28 40 0,-28-40-1,22 44 0,-22-44 0,25 46-1,-25-46-5,19 42 2,-19-42-9,0 0-3,20 35-24,-20-35-2,0 0 0,0 0 0</inkml:trace>
  <inkml:trace contextRef="#ctx0" brushRef="#br0" timeOffset="256149.6124">9902 18178 69,'0'0'41,"-36"33"0,36-33 1,0 0-16,0 0-20,0 0-3,0 0 0,42-28 0,-42 28-1,62-25 0,-25 15-1,2-1-2,1 3 0,-3 3-1,1 1-3,-3 1 0,-2 1 0,-33 2 0,53-1 0,-53 1 1,37 1 1,-37-1 0,0 0 3,0 0 1,31 13 0,-31-13 1,0 0 0,0 0 0,4 47 0,-4-47 0,6 35 1,-6-35-1,11 35 0,-11-35 0,0 0-1,32 30 0,-32-30-1,30-5-2,-30 5 2,33-24 0,-33 24-1,32-38-1,-32 38 1,29-44 1,-29 44-1,23-37 4,-23 37-3,0 0-1,0 0 0,0 0 3,29-1-3,-29 1 1,9 44-2,-3-9 0,2 1 3,2 6-4,-1 2 3,2 0 1,0-4 1,-2 0-4,-2-4 2,-7-36 0,3 61-2,-3-61 4,-21 43-1,21-43-2,-41 28 0,41-28 3,-47 6-1,47-6 2,-42-17-2,42 17-2,-19-39 4,19 39-2,6-63 1,5 26 0,8-3 0,3-3-2,7 0 2,3-4 1,0-1-3,3 0 3,-2 2 0,-1-1-5,-4 0 0,-4 4 0,-3 0 1,-7 4-1,-3 0 1,-6 5-5,-5 1 2,-3 5 3,-4 3 2,-2 4-2,-2 6 1,-2 4 0,1 5 0,-1 5 0,-1 6 0,1 6 0,-1 8 0,4 5 1,3 11-1,4 3 0,3 6 2,4 4-2,4 3 2,6-1-2,2 0 0,2-3 6,0-6-2,1-2 0,-19-39-3,32 64-3,-32-64-15,27 49-21,-27-49-3,0 0-3,0 0 0</inkml:trace>
  <inkml:trace contextRef="#ctx0" brushRef="#br0" timeOffset="261810.1784">15096 13669 37,'0'0'17,"0"0"1,0 0 0,0 0-3,0 0-2,0 0-2,0 0-2,-3-11-1,3 11-2,0 0 0,-5-10-1,5 10 0,-8-12 0,8 12 0,-15-13-1,4 5-1,-1 5 1,-2-3-1,-2 3 0,-2 2-1,-2 4 1,-1 1-1,-1 6 0,-1 4 0,1 4 0,0 5 0,3 3-1,3 2 1,5 3 0,4-1-1,6-1 0,7-2 0,3-4 1,8-2-1,3-2 0,5-6 0,2-3 0,2-1-1,-1-6-1,0-1 0,-1-3-2,-1 0-2,-6-6-4,5 4-6,-10-4-11,2-4-8,0 3-1,-3-6 0,3 2 3</inkml:trace>
  <inkml:trace contextRef="#ctx0" brushRef="#br0" timeOffset="262162.2136">15419 13575 37,'-13'-5'23,"13"5"3,0 0-4,-6 14-8,8 0-1,-1 4-1,5 11 0,-3 3 1,5 11-2,-3-1-3,4 7-1,-2-4-4,2-1 0,-2-6-2,-2-5-1,-1-6-2,-2-8-2,2-3-3,-4-16-6,2 12-10,-2-12-10,0 0 1,8-15-2,-6-5 3</inkml:trace>
  <inkml:trace contextRef="#ctx0" brushRef="#br0" timeOffset="262426.24">15572 13545 70,'0'0'31,"1"14"0,0 5-5,2 9-13,-5 2-5,6 13 0,-5 2 0,5 7-1,-3-3-2,4 0-2,-2-6-2,2-6 0,0-8-3,-1-8-1,2-4-5,-6-17-5,9 9-15,-9-9-6,0 0 1,10-19-2</inkml:trace>
  <inkml:trace contextRef="#ctx0" brushRef="#br0" timeOffset="262651.2625">15408 13843 61,'-9'11'31,"0"-7"1,9-4 0,0 0-12,11 1-11,5-3-2,0-5-2,8 1 0,-1-2-2,3-2-4,1 5-5,-6-5-10,0 0-16,0 5-2,-7-2 0,1 4 0</inkml:trace>
  <inkml:trace contextRef="#ctx0" brushRef="#br0" timeOffset="263276.325">15738 13882 47,'5'18'29,"-5"-18"3,6 16 1,-6-16-7,9-1-14,6 1-2,-2-3-1,7 4-1,-1-2-2,4 4-2,-3 2 0,3 3-2,-5 2-1,0 3 0,-7 1-1,-1 2 0,-6-1 1,-2 0 0,-6-1-1,-2 0 1,-3-1-1,0-2 0,-2-1 1,1-2-1,1-2 0,9-6 0,-10 7 1,10-7-1,0 0 0,0 0 1,0 0-1,4-12 0,-4 12 0,11-10 1,-11 10-2,18-9 2,-8 8-2,0 2 1,0 3-1,-1 2 0,0 1 1,-9-7-1,17 20 1,-10-9-1,-2 1 1,-1 1-1,-1-3 1,-2 1 1,-1-11-1,-6 18 1,6-18-1,-18 18 1,4-11-1,-1 0 1,-2-1 0,2-2-1,0 0 1,2-1-1,1-1 0,3-2-1,9 0-1,-10-6-2,10 6-3,-1-15-6,1 15-12,15-23-11,-7 4 0,6-1 0,2-6 3</inkml:trace>
  <inkml:trace contextRef="#ctx0" brushRef="#br0" timeOffset="263720.3694">16382 13746 17,'8'-11'21,"-11"-8"2,5 3-4,-7 1-3,0 1-2,5 14 0,-15-19 0,7 16-2,-4-2-1,1 6-1,-3 1-2,2 3-2,-4 1 0,2 6-1,-4 0-1,5 6 0,-3 1 0,4 6-1,2-1-1,3 4 1,1 0-1,6 1 0,3-3 0,4 0 0,3-4-1,6-4 1,2-2-1,2-4-1,2-2 1,2-3-1,-1-4 0,-3-1-2,2-2-1,-5-6-3,4 3-6,-9-7-12,1-2-13,3-1 1,-3-4 0,0-1 1</inkml:trace>
  <inkml:trace contextRef="#ctx0" brushRef="#br0" timeOffset="264156.413">16680 13568 45,'0'0'25,"0"0"-1,0 0-2,0 0-5,0 0-4,0 0 0,0 0-1,-1 19-2,5 2 0,-3 0-1,4 12-2,-2 2-2,3 7 0,-1-1-2,1 1-1,-2-4-1,0-4-1,0-4-1,-1-7 0,1-6-3,-4-17-3,6 18-6,-6-18-11,0 0-12,10-17 1,-6 0 0,4-1 1</inkml:trace>
  <inkml:trace contextRef="#ctx0" brushRef="#br0" timeOffset="264442.4416">16825 13521 78,'0'0'32,"0"0"0,0 0-6,5 18-13,-5 0-4,5 11-1,-2 5-2,3 9 0,-1 4-2,2 4 0,-2-1-2,1-3 0,0-5-2,-1-8 0,-1-6-2,-1-9-1,2-3-3,-5-16-4,4 10-5,-4-10-11,1-10-8,-1 10-1,-1-25 0,0 11 3</inkml:trace>
  <inkml:trace contextRef="#ctx0" brushRef="#br0" timeOffset="264689.4663">16746 13838 63,'-9'9'31,"-2"-6"1,11-3-4,0 0-11,0 0-4,0 0-3,11-3-1,1 2-1,0-5-2,6 3-2,-1-3-1,3 0-2,-1 0-1,0 1-2,-1 1-2,-4-4-5,3 8-8,-6-2-14,0-1-4,2 4 0,-4-1-1</inkml:trace>
  <inkml:trace contextRef="#ctx0" brushRef="#br0" timeOffset="265645.5617">17042 13966 34,'0'0'22,"0"0"-1,0 0 1,0 0-3,0 0-5,0 0-1,0 0-2,0 0-1,0 0-1,0 0-2,0 0-1,0 0 0,0 0 0,0 0-2,0 0 0,0 0-1,0 0 0,7 11-1,-7-11-1,0 0 0,0 0 0,9 1 0,-9-1 0,0 0-1,9 3 1,-9-3-1,11 1 1,-11-1 0,15 1-1,-6 0 1,-9-1-1,14 2 0,-14-2 0,11 3 1,-11-3-1,0 0 0,12 3-1,-12-3 1,0 0 0,8 8 0,-8-8 0,0 0 1,12 14-1,-12-14 0,6 18 0,-4-6 0,-1 0 0,-2 2 0,-1 2 0,-2-1-1,-1 0 1,-2 1-1,-1-2 2,-3 0-1,-1-1 1,0-1 0,0-3-1,1 0 1,1-2-1,10-7 1,-12 11-1,12-11 1,0 0 0,0 0-1,0 0 1,9 3 0,0-4 0,4 0-1,1 0 1,1 0-1,5 1 1,-1 0-1,-1 1 0,0 1 0,-2-1 0,-4 2 0,0-1 0,-3-2-2,-9 0 0,9 1-1,-9-1-5,0 0-7,1-15-16,-1 15-7,1-23 2,1 5-1</inkml:trace>
  <inkml:trace contextRef="#ctx0" brushRef="#br0" timeOffset="266073.6046">17427 13645 26,'0'0'22,"0"-21"2,0 21 3,-6-21-8,-1 7-9,7 14-1,-16-19 1,8 14 0,-5 0-1,2 9 1,-3-2-2,2 9-2,-2 0-2,4 8 2,-2 1-2,5 7 1,1 0-2,6 4 1,3-1-1,5 3 1,2-3-2,2 1 1,3-7-2,1 0 1,2-5-1,0-3 1,1-5-2,1-4 0,3-3-2,-2-8-2,3 1-2,-3-10-5,4 2-7,-6-7-13,0-4-5,1-2 0,-6-5 0</inkml:trace>
  <inkml:trace contextRef="#ctx0" brushRef="#br0" timeOffset="266374.6348">17697 13524 59,'0'0'30,"0"0"0,0 0-4,0 0-9,-3 18-3,3-2-3,5 13-2,-3 3-1,4 11-2,-1 2 0,3 8-1,0-3-2,2-1-1,-1-6-1,-1-5 1,-1-8-2,0-7 0,0-6-2,-7-17-2,8 17-4,-8-17-5,0 0-9,8-20-13,-5 2-1,3-5-1,-2-8 4</inkml:trace>
  <inkml:trace contextRef="#ctx0" brushRef="#br0" timeOffset="266637.6609">17856 13608 60,'-1'-13'32,"1"13"1,0 0-5,3-13-7,-3 13-7,0 0-2,5 17-3,-3-3-2,5 10-2,-2 4-1,4 7 0,-2 5-2,4 3 0,-1 0-1,1-3 0,-3-5-1,0-8-1,-1-4-2,-3-9-2,3 0-4,-7-14-10,0 0-17,0 0 0,-1-17 0,-2 2-1</inkml:trace>
  <inkml:trace contextRef="#ctx0" brushRef="#br0" timeOffset="266914.6886">17742 13796 71,'-14'9'33,"6"2"1,8-11 2,-12 7-21,12-7-4,0 0-2,18 6-1,-7-10-1,6 4-1,1-3-3,2 0 0,4-1-2,0-2-1,-1 0-1,-1-1-2,-1 5-4,-5-6-6,3 6-10,-3-1-14,-5-1 1,1 3-2,-3-2 3</inkml:trace>
  <inkml:trace contextRef="#ctx0" brushRef="#br0" timeOffset="267510.7484">18036 13917 45,'-2'16'29,"2"-16"3,0 0-6,0 0-7,0 0-2,19 5-1,-10-6-3,9 6-2,-1-2-4,5 6-2,0-1-1,2 3-1,-3 1-2,0 3 2,-4-1-2,-4 3 0,-4-1-1,-6-1 0,-5 0 1,-4-1-1,-5-2 0,-1-1-1,0-2 1,-1-3-1,1-3 2,2 1-1,10-4 0,-12 2 0,12-2 0,0 0 0,0 0 0,0 0 0,13-1 0,-5 1-1,4 2 1,1 3 0,3 1-1,3 3 1,0 3 0,0 3 0,-1 1 0,-1 3 1,-3 0-1,-2-1 0,-4 0 1,-5-2-1,-6-1 1,-6-2 0,-6-1-1,-3-2 1,-4-1 0,-3-1-1,0-2 1,1-2-1,1-1 1,5-2-2,4 0 0,2-6-1,12 5-4,-14-16-13,9 4-18,6-3-1,1-6 0,4-2 1</inkml:trace>
  <inkml:trace contextRef="#ctx0" brushRef="#br0" timeOffset="269958.9932">21850 13591 35,'0'0'18,"0"0"2,0 0 1,0 0-2,0 0-6,0 0-3,0 0-2,0 0-1,0 0-2,0 0-1,0 0-1,-13-6-1,13 6 0,-15-7 2,6 4-1,-4-1 0,0 1 1,-3-1 1,-2 3-1,-3-3 1,0 6 0,-3 0-1,2 3 0,-3 5-1,3 5 0,0 5-1,3 4 0,3 4 0,4 3 0,5 0-1,5 2 1,7-4-1,6-1 1,5-7-1,7-2 0,4-5 0,3-4 0,1-3-1,0-3 0,-2-3-1,-1-3-1,-2 0-1,-8-3-2,2 5-5,-9-9-8,0 2-17,-1 4-1,-10 3 0,14-16 0</inkml:trace>
  <inkml:trace contextRef="#ctx0" brushRef="#br0" timeOffset="270680.0653">21029 13728 28,'-11'7'27,"-6"-8"1,17 1 4,-16 6-10,16-6-5,0 0-3,-11 0 0,11 0-2,13 6-2,1-1-2,3-4-1,7 3-2,1-2-2,7 1 0,-2-2-1,1 0-2,-1 1-1,-5-5-4,2 4-5,-9-5-12,0-1-15,3 2 0,-2-8 0,3 3 1</inkml:trace>
  <inkml:trace contextRef="#ctx0" brushRef="#br0" timeOffset="271102.1075">21963 13644 36,'0'0'25,"0"0"3,0 0 0,0 0-13,0 0-3,-8-8-1,8 8 1,0 0 0,2 11-1,-2-11-2,4 25-2,-1-6-2,4 8 0,-2 2-1,3 7 0,0-1-1,-2 1-1,2-4-1,-2-4-2,1-4-2,-4-7-2,4-2-6,-7-15-11,0 0-15,0 0 0,11-14 1,-5-1 0</inkml:trace>
  <inkml:trace contextRef="#ctx0" brushRef="#br0" timeOffset="271378.1351">22136 13588 73,'5'14'33,"-5"-14"0,5 22 3,3-3-21,-1-1-8,4 11 1,0 1-1,5 9-1,-4-1-2,3 3 0,-3-2-3,-1-4 0,-2-4-3,-3-6-1,0-4-3,-6-11-5,3 1-8,-3-11-14,0 0-3,-12-3 0,2-7 1</inkml:trace>
  <inkml:trace contextRef="#ctx0" brushRef="#br0" timeOffset="271613.1584">22045 13858 81,'-15'13'34,"15"-13"1,0 0 1,0 0-25,22 4-3,-8-8-2,7 1-1,-1-2-1,3 0-3,1 0-2,-5-2-5,3 5-8,-7-2-13,-2 0-9,1 3 0,-5-3 0,3 4 1</inkml:trace>
  <inkml:trace contextRef="#ctx0" brushRef="#br0" timeOffset="272079.2052">22347 13961 76,'0'0'33,"10"21"0,-10-21 2,18 6-23,-1-1-3,1-3-2,5 2-1,-1 0-2,2 3 0,-3-1-2,0 3 0,-6 4-2,-3 1 1,-6 1-1,-5 1 0,-5 1 1,-4-2-1,-4 1 1,-2-1-1,-6-2 1,-1-1 0,0-2 0,-2 0 1,3-3-1,1 0 0,3-2 0,4 0 0,2-3 1,10-2-1,0 0 0,0 0 1,0 0-1,0 0 0,18 3 1,-3-2-1,5-1 0,2 2-1,4 1 1,1 0-1,-1-1 0,-2 1-1,-2-1-1,-4-4-1,-1 2-5,-7-10-7,1 1-21,-4-3-3,-3-4 1,1-4-1</inkml:trace>
  <inkml:trace contextRef="#ctx0" brushRef="#br0" timeOffset="272530.2503">22699 13670 43,'0'0'28,"-15"-13"3,15 13 0,0 0-11,-13-3-9,13 3 0,-13 2-1,13-2-2,-17 13-1,10 1 0,-5-1-2,4 7 0,-2 1-2,5 3 0,0 2 0,3 1-1,2-4 0,5 1 0,1-4 0,5-1-1,2-5 0,3-2 0,3-5 0,0-2-1,2-2 1,-2-4-2,1-1-1,-3-5-2,2 2-3,-8-8-4,5 5-7,-7-9-11,-2 0-8,3-1 0,-4-4 0,2 3 3</inkml:trace>
  <inkml:trace contextRef="#ctx0" brushRef="#br0" timeOffset="272869.2842">22911 13580 40,'2'-13'29,"-2"13"3,0 0-3,0-13-12,0 13-1,0 0-1,3 14-2,-4-2-3,6 10-2,-3 3-2,6 8 0,0 0-2,3 8 0,-2-2-2,3-1 0,-1-3-1,0-2-1,-2-6 0,-1-6-1,-1-4-1,-3-5-1,-4-12-3,0 0-4,14 9-10,-14-9-14,8-22-3,-1 6 1,-1-9-1</inkml:trace>
  <inkml:trace contextRef="#ctx0" brushRef="#br0" timeOffset="273147.312">23116 13565 52,'1'-12'30,"-1"12"4,0 0-1,0 0-12,0 0-8,3 18-4,0 0 0,-3 2-2,6 9-1,-4 2-1,4 6-1,-1 1-1,2 1-1,-1-3-1,1-1-1,0-5 0,-1-5-1,1-3-1,-3-6-3,4-1-5,-8-15-11,0 0-17,0 0 1,0 0-1,5-14 2</inkml:trace>
  <inkml:trace contextRef="#ctx0" brushRef="#br0" timeOffset="273395.3368">22975 13863 75,'-9'9'35,"0"-8"1,9-1 0,0 0-21,0 0-6,16-15-2,-6 4 0,6 4-2,0-2-1,2 1-3,1 0-1,-1 0-2,2 3-3,-7-4-6,5 5-13,-4 1-14,-4-4 0,0 3 0,-10 4 2</inkml:trace>
  <inkml:trace contextRef="#ctx0" brushRef="#br0" timeOffset="273921.3894">23180 13916 57,'8'18'31,"-8"-18"0,17 17 1,-3-9-19,-3-5-1,4 4-3,-3-5-2,6 8 0,-4-3 0,3 4-1,-5 1-2,1 5-1,-3 2 0,-2 3-1,-4 0 0,-4 1-1,-4-1-1,-4 0 1,-2-2-1,-3-4 0,-1-2 0,-2-3 0,1-3 0,-1-4 0,2 0 1,2-3 0,-1-2 0,3 0 1,1-3-1,9 4 1,-12-8-1,12 8 1,0 0 0,0 0-1,-6-13 0,6 13 0,0 0 0,14-4-1,-14 4 1,18 1-1,-4 1 1,5 2 0,3 1 0,3 2 1,1 0-1,3 2 0,-2-1 1,1-1-2,-4-1 0,-3-4-2,-4 0-2,-5-8-5,2 4-12,-7-8-18,-2-6-2,-3-3 1,-1-8 0</inkml:trace>
  <inkml:trace contextRef="#ctx0" brushRef="#br0" timeOffset="274357.433">23550 13636 33,'4'-12'28,"-4"12"1,0 0 2,-10-5-9,10 5-10,-20 4-1,10 4 1,-10-1-1,6 10-2,-7-2-1,7 8-1,-3 2-2,5 4 0,0 1-2,5 3 0,3-3-1,6 2 0,2-5-1,5 0 1,2-5-1,3-2 0,5-4 0,3-3 0,2-4-1,4-1 0,-1-4 0,-1-4-2,0-1-1,-4-9-5,1 5-9,-10-9-18,1-4-4,-3-3 0,-2-5 0</inkml:trace>
  <inkml:trace contextRef="#ctx0" brushRef="#br0" timeOffset="274658.4631">23780 13623 68,'0'0'36,"0"0"0,0 0 2,2 14-21,-2-14-7,6 27-1,-2-6-2,6 10-1,-1 1-2,7 9 2,1 1-2,2-1-1,-2-3-1,-1-4 0,0-6-1,-4-5-1,0-7 0,-12-16-4,9 17-2,-9-17-7,9-5-13,-7-6-14,0-4 1,0-5-1,-2-8 3</inkml:trace>
  <inkml:trace contextRef="#ctx0" brushRef="#br0" timeOffset="274951.4924">23933 13518 77,'0'0'36,"0"0"-1,12-9 2,-2 16-22,-10-7-4,13 28-3,-7-4-2,6 11-1,-2 5-1,3 7-1,0 2-2,0 0 1,-2-2-2,0-5 1,-1-7-1,-2-7-1,-1-5-1,-2-9-1,1-1-3,-6-13-2,8 8-7,-8-8-11,-1-13-13,1 13 1,-4-24 1,-1 10 1</inkml:trace>
  <inkml:trace contextRef="#ctx0" brushRef="#br0" timeOffset="275251.5224">23844 13864 33,'-11'7'31,"1"-7"3,10 0 1,0 0-14,-11 1-1,11-1-3,0 0-4,0 0-2,9-7-4,-9 7-1,20-8-1,-5 3-1,4-2-1,2 1 0,2 0-1,3 1 0,-2 0-2,-1-1 0,-2 3-4,-6-4-3,4 7-5,-19 0-7,21-14-16,-21 14-6,14-11 3,-14 11-1</inkml:trace>
  <inkml:trace contextRef="#ctx0" brushRef="#br0" timeOffset="276012.5985">24275 13901 26,'0'0'31,"0"0"3,0 0 0,0 0-10,0 0-3,0 0-4,2 12-3,-2-12-3,21 4-3,-21-4 0,45 11-2,-45-11-1,52 20-1,-52-20-1,48 30 0,-48-30-1,29 40 2,-29-40-4,6 44 0,-6-44 0,-11 40 0,-1-24-2,-3-2 1,-5-3 0,0-4-1,-1-3 1,4 0 0,0-3-1,2 0 3,5-1-1,10 0 1,-8-1-1,8 1 1,8-5-1,1 3 0,4 0-1,2-1 1,-15 3 2,37-1-1,-37 1 0,43 12 1,-43-12 0,40 26-2,-40-26 0,34 38 0,-34-38 0,24 44 0,-24-44 0,12 41 0,-12-41 0,0 0 0,-14 44 0,14-44 0,0 0 0,-43 21 0,26-19 0,0-1 0,-2-1 0,5 0 0,1-1 0,4 0-3,9 1 1,-13-3 3,13 3-1,0 0-1,0 0 0,0 0-3,0 0-11,0 0-22,26-29-4,-23 12 0,-3-7-1</inkml:trace>
  <inkml:trace contextRef="#ctx0" brushRef="#br0" timeOffset="278521.8494">21855 15527 49,'0'0'32,"1"11"2,-1-11 0,6 22-5,-2-10-11,7 12-8,-3 2-1,6 12-1,-2 2-2,2 8-1,-2 0-1,2 2-1,-5-2-1,1-3 0,-2-5-1,-2-5-1,-2-8 1,-1-5-1,-2-6 0,0-4 0,-1-12 0,-4 10 0,4-10 0,-11-7 0,4-3 0,-1-5 1,0-6-2,-3-5 2,0-7-2,0-4 1,-1-7 0,-2-1 0,4-3 0,0-2-1,1 1 1,2 0-1,1 4 2,3 2-2,3 5 2,2 5-1,3 3 0,3 6 1,3 3-1,2 4 0,2 7 0,2 3 0,1 7 0,2 4 0,0 7-1,0 4 1,-2 5-1,-3 1 1,0 3 0,-3 1-1,-6-3 1,-3-1 0,-6-2 0,-4-3 0,-5-2 0,-4-2 0,-2-4-1,-3-2 1,-2-3-1,1-3-1,2-1-1,1-6-2,7 4-4,-2-10-4,14 13-12,-1-18-12,6 6 0,4-1 1,4-3 1</inkml:trace>
  <inkml:trace contextRef="#ctx0" brushRef="#br0" timeOffset="279294.9267">22119 15499 71,'0'0'31,"5"13"1,-5-13 1,4 10-18,5 3-7,-1-1 0,5 6-2,-2-2 0,1 4-1,-2-3-2,0 1 0,-4-5-1,-1-2-1,-5-11 1,1 13-1,-1-13 0,0 0 1,-9-5-1,9 5 0,-9-15 0,5 4 0,2-6 0,1-1 0,3-3-1,4-3 1,3 2 0,1-1-1,5 2 0,0 1 0,3 3 0,0 5-1,1 3 1,-3 2-2,1 4-1,-2-2-1,-2 6-3,-3-4-1,3 6-4,-13-3 0,18 4-2,-18-4-1,15 6 3,-15-6 1,12 9 4,-12-9 3,9 14 5,-6-3 3,-3-11 5,4 21 1,-8-9 1,5 7 3,-8-4-2,6 6-1,-5-3-2,6 3-1,-2-4-3,4 1-1,1-6-1,5-1-1,1-5 0,1-4-1,3-3 0,2-5 0,-1-2 0,1-2 0,-2-3-1,-1-1 0,-3-1 0,-1-2 1,-5 2-1,-4 1 0,-4 1 0,-3 3 1,-4 0-1,-2 5 0,-4 2 1,1 4-1,-2 3 0,2 2 0,3 2-2,1 0 0,6 3-2,7-11-3,-1 15-6,1-15-11,13 1-14,3-1 1,1-5 0,5-1 3</inkml:trace>
  <inkml:trace contextRef="#ctx0" brushRef="#br0" timeOffset="279844.9817">22663 15547 73,'2'18'33,"3"7"1,-2 3 2,2-2-19,6 11-8,0-1-1,3 8-1,2-4-1,1 5-1,-2-5-2,1-3-1,-6-3 0,-1-6-1,-4-6 0,-2-6 0,-3-16-1,-9 14 0,0-14 0,0-6 1,-3-3-1,-1-5 1,1-5-1,-1-5 0,1-4 1,3-6-1,0-2 1,3-4-2,4 0 2,2-2-2,3 4 2,2 1-2,4 3 1,1 5 0,6 2 1,-1 6-1,2 3 1,-2 4-1,0 5 0,-1 3 0,-3 5 0,1 4 1,-12-3-2,12 22 1,-9-3 0,-2 3 0,-2 4 0,-1 1 1,-3-1-1,-2-2 0,-4-2 0,-1-4 0,-3-5-1,-1-5 0,1-5-2,-2-5 0,4 0-3,-3-15-5,10 4-9,1-6-18,4-6 1,3-1 0,3 0 0</inkml:trace>
  <inkml:trace contextRef="#ctx0" brushRef="#br0" timeOffset="280874.0846">22886 15512 48,'0'0'29,"0"0"3,6 10 0,-6-10-14,0 0-2,9 10-3,-9-10-2,10 14-2,-2-4-2,-8-10-2,13 20-1,-13-20-1,13 20-1,-13-20 0,11 19-1,-11-19 0,11 13 0,-11-13 0,11 9 0,-11-9 0,14 2-1,-14-2 1,17-3-1,-7-1 0,-1 0 0,1-5 1,0 1-1,-1-2 0,0-1-1,-2 0 1,0-1 0,0 1 0,-1 1 0,-6 10 0,7-14 0,-7 14 0,0 0 1,0 0-1,0 0 0,0 0 0,0 0 0,0 0 0,0 0 0,7 20 0,-5-7 0,2 5 0,1 4 0,2 3 1,1 1-1,1 2 0,3 1 0,1-1 0,-2-1 0,0-2 0,-1-3 0,-3-2 1,-3 1-1,-3-3 0,-4-3 1,-4-1-1,-3-2 1,-5-2 0,-1-2 0,-3-2 0,-1-1 0,1-5 0,1-1 0,1-4-1,4-2 1,2-3-1,5-6 0,4-1 0,4-7 0,3 0 0,5-4-1,3-4 1,4-1-1,2-2 1,3-2-1,0 1 0,0 0 0,-1 0 1,-3 0 0,-2 1 0,-1 0-1,-4 1 1,-2 1 0,-3 0 0,-3 2 0,-2 1 1,-3 2-1,-1 1 0,-2 2 0,-1 5 0,1 4 1,1 3-1,4 13 0,-7-15 1,7 15-1,0 0 0,-8 14 0,5 2 0,0 5 0,1 6 0,1 4 0,0 6-1,3 1 1,2 2 0,3-1 0,2-3-1,1-2 1,4-4-1,2-2 1,2-5 1,0-2-2,2-2 0,-3-5-2,3 2-4,-8-9-10,3 4-20,-5-3-3,-10-8 2,11 11-1</inkml:trace>
</inkml:ink>
</file>

<file path=ppt/ink/ink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10:00.831"/>
    </inkml:context>
    <inkml:brush xml:id="br0">
      <inkml:brushProperty name="width" value="0.05292" units="cm"/>
      <inkml:brushProperty name="height" value="0.05292" units="cm"/>
      <inkml:brushProperty name="color" value="#7030A0"/>
    </inkml:brush>
  </inkml:definitions>
  <inkml:trace contextRef="#ctx0" brushRef="#br0">14456 4076 41,'0'0'24,"0"0"3,1-12-3,-1 12-6,-4-16-4,-3 2-3,7 14-2,-17-24-1,5 12-3,-5-2-1,1 2 0,-6 3-1,1 4-1,-5 4 0,0 6 0,-1 6 0,1 9 0,2 6-1,1 5 1,5 3-1,5 2 0,4 1 0,7-3 0,5-4 0,6-3 1,3-6-1,4-6 1,3-7-1,2-6 0,1-4 1,1-4-1,-1-8 0,1-3-1,-3-7 1,0-1-2,-4-2 1,-2-3 0,-3-2 1,-2 2-2,-3 4 2,-3 3-1,-1 5 0,-2 4 0,0 14 0,0 0 0,-1 14 0,3 11 0,2 7 0,2 10 0,0 7 1,3 9-1,1 0 0,0 1 1,-1 0-1,-2-4 0,-3-6 1,-3-7 0,-5-6 0,-7-6 1,-7-5-1,-5-7 1,-9-7-1,-3-8 0,-3-4 0,-2-8-1,0-11-2,1-9-1,6-4-1,5-8-3,11 2-3,3-7 0,15 6-6,2-3-4,14 8-7,5 4-4,6 0-2,6 9 4,-2-1 3</inkml:trace>
  <inkml:trace contextRef="#ctx0" brushRef="#br0" timeOffset="1694.1694">14399 4161 51,'11'-5'28,"3"5"0,-1 0-5,2-2-5,5 5-5,2-4-2,5 1-3,0-4-3,3 3 0,-1-6-1,-2 1-1,-3-3 1,-2-2-1,-5-4 1,-3-1-1,-6-7 0,-2 1-1,-6-2 0,-3 0 0,-3 1-1,-4 4-1,-3 5 0,-1 7 0,-3 9 0,-1 8 1,1 9-1,2 6 0,3 6 0,2 3 1,5 1-1,5-2 1,6 0-1,5-6 0,4-5 1,4-5-1,2-7 1,2-4-1,-1-5 0,1-6 1,-1-4-1,-2-4 0,-1-4 0,-4-3-1,-2-2 1,-3-1 0,-3 5 0,-1 0-1,-3 5 1,-3 13 0,0 0 0,0 0 0,1 13 0,0 5 0,0 3-1,1 0 2,1 2-1,0-2 0,1-4 0,-1-5 0,0-1 1,-3-11 0,0 0-1,0 0 1,10 0 0,-10 0-1,11-23 1,-3 6-1,0-4 0,3-1 0,1 0 0,1 1 0,-1 3 0,-1 5-1,-1 8 1,0 5 0,-1 7 0,-1 4 0,-1 4 0,-1 2 0,2 2 0,2-2 0,0-2 0,2-2 1,5-5-1,2-2 0,4-5 1,2-2-1,1-6 0,2-2 0,-1-4 1,-3-2-1,-4-4 0,-3-1 0,-4-2 0,-6 2 0,-3 3 0,-4 1-1,-4 6 1,4 10 0,-15-4-1,5 13 1,1 3 0,1 4 0,2 0 0,3 1 0,4-1 0,4-2 0,3-5 0,4-2 0,4-3 0,1-3 0,4-4 0,1 0 0,1-2 0,1 1 0,1 1 0,-2 2 0,-1 3-1,-4 4 1,-2 4 0,-5 1 0,-2 2 0,-5 1 0,-3-1 1,-3-3-1,2-10 0,-11 14 1,3-12-1,-2-4 0,0-2 1,1-4-1,1-3 0,2-3 0,4-2 0,4-4-1,6 0 1,4-2-1,7 0 1,3-1-1,6 4 0,4 0 1,3 3-1,1 4 1,-1 3 0,-1 3 0,-3 3 0,-6 3 0,-4 3 0,-7 4 0,-7 4 0,-7 3 1,-5 4-1,-4 2 0,-4 2 0,1 1 0,-2 1 0,2-3 0,3-4 0,2-2 1,4-3-1,3-12 0,6 13 1,-6-13-1,17 1 1,-5-2-1,1-4 1,-1-2-1,2 0 1,-1 0-1,-3 1 0,-10 6 0,16-8 0,-16 8-1,9 3 1,-9-3 0,5 11 0,-5-11 0,8 18 0,-8-18 0,18 16 0,-5-10 1,4-4-1,3-1 0,4-5 1,2-3-1,2-6 0,1-3 0,0-8 0,-3-4-1,-2-3 1,-4-8 0,-7-4 0,-4-6-1,-8-2 1,-7-1 0,-6 2 0,-4 4 0,-4 6-1,-2 8 2,-1 13-2,0 11 3,4 13-1,2 11-2,4 12 2,5 13 0,6 9 0,5 10-1,6 2 1,3 1-3,4-1 0,0-5 0,5-6-2,-4-11-3,3-6-2,-6-18-7,5-5-21,0-7 1,2-8 1,3-6 0</inkml:trace>
  <inkml:trace contextRef="#ctx0" brushRef="#br0" timeOffset="2009.2009">16642 3705 45,'13'-25'26,"-9"0"3,-2 10-1,-6 4-16,-8 8 0,1 17 1,-7 5-1,4 19-5,-2 10 2,6 16-1,1 7-1,7 10-2,3 0 0,5 0-2,4-4-1,4-6-1,-1-9 0,1-11 0,-2-9-1,-4-8-2,0-8-1,-6-12-5,0-4-8,-2-10-13,-12-14-6,4-5 0,-6-15 0,-1-4 0</inkml:trace>
  <inkml:trace contextRef="#ctx0" brushRef="#br0" timeOffset="4318.4318">16410 4099 72,'-15'-8'36,"15"8"-1,0 0-2,-1-16-17,21 12-3,4-6-3,11 2-5,3-2-2,4 2-2,1 4 0,0 4 0,-4 4 0,-4 7 0,-6 5-1,-5 4 1,-4 3-1,0 2 1,-3-2-1,-1-1 1,0-4-1,-2-4 1,1-5-1,-1-3 1,2-6-1,0-5 1,0-2-1,1-4 1,-3-3-1,0-5 0,-6-3 0,-4-2 0,-6 0 0,-4 1-1,-8 0 1,-4 2 0,-3 4-1,-1 3 1,0 5 0,5 2 0,1 2 0,6 4 0,10 1 0,0 0 0,0 0 0,23-5 0,-2 7 0,7 4 0,6 5 0,3 3 0,0 4 0,-2 5 0,-1 1 0,-5 2 1,-7-3-1,-4-2 1,-8-3-1,-3-5 1,-7-13 0,1 14-1,-1-14 1,0 0 0,-11-9 0,8-2-1,0-4 1,2-8-1,2-2-1,2-3 0,3 0 0,1-4-1,4 5-1,-1 0 1,1 8-1,0 2 0,1 9 1,-2 5-1,1 7 2,-1 6 0,2 6 0,0 6 2,0 4-1,0 4 2,-1 0-1,0 0 0,-2-4 1,-2-1-1,-3-4-1,-1-5 1,-2-4-1,-1-12 1,0 13 0,0-13 0,0 0 0,0 0 0,-2-11 0,3 1 0,-1-4 0,2-4-1,0-3 0,0 0 0,1 3 0,1-1 0,0 4 0,0 4-1,-4 11 1,10-4 0,-10 4 0,15 16 0,-7-3 1,1 2-1,1 1 0,1 1 1,-2-3-1,0-1 0,-2-3 0,-7-10 0,11 14 0,-11-14 1,0 0-1,0 0 0,0 0 0,9-1-1,-9 1 1,7-15 0,-2 3-1,2-2 0,1-2 1,1-3-1,0 1 1,0 2-1,0 2 0,-1 2 1,1 5-1,-9 7 1,15 2-1,-15-2 1,15 21 0,-6-6 1,1 2-1,1 3 1,-1-1-1,3-2 1,0-1-1,-3-4-1,3-1 1,-2-5-2,-1-3 0,0-3-1,2-1-1,-3-6 0,4 0-1,-3-7-1,2 2 1,-4-6 1,3 1 0,-5-1 1,0 2 1,-2 2 2,-2 3 0,-2 11 1,1-12 1,-1 12 1,0 0 0,-3 13-1,3-13 1,0 23 0,1-9-1,3 3 1,0-2-1,5 1 0,1-3 0,1-2 0,1-4-1,2-4-1,0-4 1,1-1 0,-1-5 0,-1-3-1,-1-3 1,-2-1 0,-2-1-1,-2-2 1,-3 1-1,-2 1 1,-1 4-1,-2 0 0,2 11 0,0 0 1,0 0-1,-9 2 0,8 9 1,2 3-1,1 1 0,1 1 1,2 1-1,3-2 0,2-2 0,2-4 0,4-3 0,1-4 0,4-4 0,0-5 0,1-4 0,2-5 0,0-5 0,-2-3 0,1-8 0,-3-3 0,-1-3 0,-3-4 0,-1-3 0,-4 1 1,-5 1-1,-4 3 1,-4 5-1,-2 7 0,-6 7 0,-1 7 1,-3 7 0,0 10-2,-1 10 3,3 8-2,1 6 2,4 8-1,1 7 0,5 6 0,2 6 0,5-2 0,2 2-1,1-3 1,1-2-1,0-7 0,1-5 0,-1-8-1,-2-6 0,1-8-1,1-4-1,0-9-1,4-3-1,1-7-2,5-3 0,0-7 0,5-1 0,-2-8 0,3 1 1,-1-5 1,-1-1 3,-2 2 1,-4 0 3,-3 3 0,-7 1 2,-2 6 0,-8 2 0,-4 7 1,-7 3 0,-5 8-1,-4 3 1,0 6-2,-1 1 1,4 5-1,2 2 0,5 2 0,5-1-1,5 1 0,4-4-1,5-1 0,-1-3 1,3 0-1,0-5 0,1 0 0,-1-5-1,1-2 1,0-3 0,-10 4 0,16-12-1,-16 12 1,16-18 0,-16 18-1,12-15 1,-12 15 0,0 0-1,8-9 0,-8 9 1,4 16-1,-1-5 0,1 2 1,2 2-1,3 2 0,1-2 0,5-4 0,0-1 0,2-4-2,2-3-2,-2-7-4,5 0-12,-3-9-18,-2-9-1,1-4 1,-2-9-1</inkml:trace>
  <inkml:trace contextRef="#ctx0" brushRef="#br0" timeOffset="6460.646">20030 3912 28,'-1'-12'25,"1"12"-3,-1-12 2,1 12-2,2-11-7,-5 0 0,3 11-3,-6-17-2,6 17-2,-10-23-2,3 11-1,-3-4 0,-1 1 0,-4-2-2,1 0 1,-6 0-1,0 0 0,-4 1-2,0 3 0,-3 4 0,-2 4-1,-3 5 1,-1 5-1,0 5 2,1 9-2,1 9 1,1 12 0,1 8 1,3 9-1,4 7 0,9 5 0,5 3-1,8 2 2,9-6-2,9-7 2,11-7-2,7-11 1,8-9 0,1-7-1,1-11 1,-1-5-2,-3-6 0,-5-7-1,-6-1-3,-7-6-2,-1 3-6,-12-6-15,-1-1-10,-2 1 3,-4-2-1,2 2 1</inkml:trace>
  <inkml:trace contextRef="#ctx0" brushRef="#br0" timeOffset="7265.7265">20119 4452 33,'0'0'27,"0"0"3,0 0-1,5 11-11,-5-11-4,0 0-1,0 0-2,-1 16-3,-1-6-2,4 9 0,-2 1-2,3 7 1,-1 0-1,2 5-1,0-4 0,0 1-1,0-4 0,0-4 0,-1-4-1,0-3 1,-3-14-1,1 16 0,-1-16 0,0 0 0,0 0 0,0 0 0,0 0 0,-2-11 0,1-2-1,1-2 1,-1-5-1,1-2 1,-1-4-1,2 2 0,0-2 0,0 2 0,2 3 0,0 2 0,1 3 1,1 2-1,1 2 0,-6 12 0,13-17 0,-13 17 0,17-13 0,-9 9 0,1 2-1,0 2 1,-9 0 0,15 6 0,-6 1-1,0 2 1,0 3 0,0 2 0,-1 2 0,1 3 0,-2-1-1,0 3 1,-2-1 0,1 1 0,-2 0 1,0-1-1,-1-1 0,-1-2 0,1 1 0,-1-3 0,-1-1 0,-1-2 0,0-2 0,0-10 0,0 13 0,0-13-2,0 0 0,0 0-4,0 0-5,6-10-21,-2-8-5,4-3 1,2-12-1</inkml:trace>
  <inkml:trace contextRef="#ctx0" brushRef="#br0" timeOffset="7957.7957">20711 3738 21,'0'0'26,"1"-14"2,-1 14 1,2-18-10,-3 6 0,1 12-4,-2-22-4,2 22-1,-1-16-3,1 16-2,0 0 0,0 0-3,0 0 1,-3 10-1,2 8 1,2 8-1,-2 7 0,3 11 0,-2 8 1,2 8-1,0 2 0,1 1 0,0-2-1,-1-1 1,1-4-1,0-7 0,-1-7-1,1-6 1,-2-5-1,1-6 0,-1-6 0,0-4-1,0-4 0,-1-11-1,1 14-2,-1-14-1,0 0-4,0 0-6,0 0-14,7-18-5,-4 2-1,4-2 1,0-12 1</inkml:trace>
  <inkml:trace contextRef="#ctx0" brushRef="#br0" timeOffset="8325.8325">20964 3600 39,'9'-2'27,"-9"2"3,3 14 1,-3 8-14,0 5-4,4 16 0,-5 10-2,4 16-3,-3 6 0,2 10-3,-2-3-1,2-1-1,-2-8-1,1-8-1,1-11 0,0-10-1,1-10 1,-2-7-1,2-6-1,-1-7-1,1-1-2,-3-13-1,6 12-3,-6-12-7,9-8-13,-9 8-6,14-19-1,-5 7 3</inkml:trace>
  <inkml:trace contextRef="#ctx0" brushRef="#br0" timeOffset="8709.8709">20610 4196 51,'-8'6'31,"8"-6"3,0 0-8,0 0-6,0 0-1,10-3-5,5 2-4,-4-5-3,8 1-2,-3-1-3,3 0-1,-1 1-1,0-1-1,-1 3-2,-4-2-4,4 5-7,-5-3-16,4-1-5,-1 1-1,1-3 1</inkml:trace>
  <inkml:trace contextRef="#ctx0" brushRef="#br0" timeOffset="9475.9475">21050 4654 43,'0'0'29,"0"0"3,-11-6-1,11 6-17,7-14 0,-3 4-1,6 3-4,-4-4-2,7 3-1,0 1-2,3 2-1,0 2 0,1 5-1,0 2-1,0 5 1,0 5-1,-1 3-1,-5 4 1,-2 4 0,-4 1-1,-3-1 1,-4 2-1,-4-2 0,-5-3 1,-2-2-1,-4-4 0,-1-2 0,0-2 0,1-4 0,1-2 0,2-3 0,3-2 0,11-1 0,-12-4 0,12 4 0,-4-15 1,5 3-1,1-1 1,2 0-1,2-2 0,1 1 0,-1 1 0,4 4 0,-1 2 1,1 3-1,-1 5 0,0 3 0,1 4 0,-1 2 0,1 1 0,0 2 0,2 0 0,-1 0 0,2-3 0,0 0 0,-1-3 0,0-2-1,-2 0 0,-10-5-2,15 2-2,-15-2-4,10-5-10,-10 5-17,6-14 1,-1 3-1,-1-4 2</inkml:trace>
  <inkml:trace contextRef="#ctx0" brushRef="#br0" timeOffset="10440.0439">21387 4656 22,'0'0'26,"0"0"2,0 0-1,1 15-8,-1-15-1,0 25-3,-1-11-2,3 8-2,-2-3-4,3 4-1,-3-2-2,3 0-1,-1-2-1,0-3 1,0-4-2,-1-2 1,-1-10 0,2 11-1,-2-11 1,0 0-1,0 0 1,0 0-1,0 0 1,4-11-1,-4 11 0,1-21 0,0 6-1,0-3 1,1-3-1,0-3 0,1 0 0,0-1 0,1 2 1,1 2-1,1 1 0,2 2 1,-1 2-1,1 3 0,1 2 1,0 1-1,0 2 0,-9 8 0,16-12 0,-7 9 0,-9 3 0,15-1 0,-15 1 0,13 4-1,-13-4 1,13 13 0,-13-13 0,13 18 0,-7-8-1,0 1 1,1-1 0,-1 2 0,-6-12 0,11 17 0,-11-17 0,8 18 0,-8-18 0,6 16 0,-6-16 0,5 17 0,-5-17 0,3 17 0,-3-17 0,3 20 0,-3-20 1,1 20-1,0-10 0,-1 1 1,0-1-1,0 1 1,0-1 0,-1 1-1,1-1 1,-1 1-1,0-1 1,1-10 0,-2 19-1,2-19 1,0 15-1,0-15 0,1 11 0,-1-11 0,0 0-2,0 0-1,0 0-8,0 0-26,0 0-1,11-22 1,-9-3-1</inkml:trace>
  <inkml:trace contextRef="#ctx0" brushRef="#br0" timeOffset="171901.1884">2301 13759 10,'0'0'16,"0"0"-5,0 0-1,0-15 0,0 15 1,0 0 0,0 0 0,-3-12-1,3 12-2,0 0 0,0 0-2,-7-12-1,7 12-1,0 0-2,-12-7 0,12 7 0,-12 0 0,12 0 0,-14 6 0,14-6-1,-18 13 1,10-1 0,-3 0 0,1 5 1,-1-1 0,3 4 1,-2 0-1,2 2 0,0 1 1,2-2-1,-1-1-1,3 0 0,-1-4-1,3-1-1,0-3-1,2-12-6,-1 17-13,1-17-10,0 0 0,15 1-1,-9-18 1</inkml:trace>
  <inkml:trace contextRef="#ctx0" brushRef="#br0" timeOffset="172789.2772">2540 13330 11,'0'0'14,"0"0"0,0 0-4,-13-10-2,13 10-1,-9 4 0,9-4-1,-11 12 2,5-1-2,-3 0 2,2 9-2,0 2 0,0 4-2,0 3 0,1 0-1,2 4 0,2-3 0,4 3-1,1-6 0,4-3 0,2 0 1,3-5-1,1-2 1,3-3-1,-1-3 1,1-4 0,-1-3-2,0-3 2,-2-2-2,-1-1 2,-3-3-2,-9 5 1,13-13-1,-13 13 0,6-17 0,-5 6-1,-3 0 1,0 0 0,0-1-1,-1 2 1,-2-1 0,5 11 1,-10-12-1,10 12 0,-13-6 0,13 6-1,-13 2 1,13-2-1,-15 7 0,15-7 0,-15 15 0,6-4 0,-1 0-1,1 4 1,0 0 0,0-1 0,1 0-2,0-3-2,4 0-2,4-11-3,-3 12-9,3-12-10,14-7-2,2-2 2,-4-12 0</inkml:trace>
  <inkml:trace contextRef="#ctx0" brushRef="#br0" timeOffset="173203.3186">2869 13396 17,'-3'25'16,"-10"-7"1,7 5-1,-3-2-8,3 3-1,0-2 1,4-4 1,3 1 0,3-4 0,5-3 0,2-5 0,4-1-1,0-6-1,5-1-2,-2-6 0,3-2-2,-5-2 0,2-2-1,-3-2 1,-2 0-1,-4-2 0,-3 1 0,-5-2 0,-3 3 1,-4 0-2,-6 1 0,-5 4-1,-2-1 0,-3 5-2,-3 2-2,2 4-6,-1-2-5,2-2-12,9 7-2,-2-11-1,15 8 2</inkml:trace>
  <inkml:trace contextRef="#ctx0" brushRef="#br0" timeOffset="173623.3606">3137 13043 15,'0'0'16,"-14"8"1,10 4 2,-6-3-8,4 4-2,-1 0-1,2 2 0,2 0 1,2-2 1,4-1 0,-3-12 0,15 14 0,-4-14-1,0 0 2,0-7-3,2 3 0,-6-7-3,-7 11 0,11-20-3,-11 20-1,-5-19-1,5 19-3,-17-13-4,3 6-13,-1-2-12,6 0 0,-3-9 0,12 2 1</inkml:trace>
  <inkml:trace contextRef="#ctx0" brushRef="#br0" timeOffset="175340.5323">6825 13703 13,'0'0'16,"0"0"2,0 0-5,0 0-4,0 0-1,0 0 3,2-11 0,-2 11 1,0 0-1,0 0 0,0 0-3,-12-7-1,12 7-3,-19-3-2,5 0 0,-3 1-1,-4 1 0,-3 0 0,-3 1 0,-1 1 0,-1 1 1,-1 1-1,1 0 1,-1 2-1,3-1 0,2 2 1,3 1-1,1-1 0,5 1-1,3 0 0,1 0 0,12-7 1,-12 12-1,12-12 1,-5 15-1,5-15 1,1 19 0,0-7 0,1 4 1,-1 1-1,1 4-1,-1 0 1,0 4-1,0-1 1,1 2 0,-1-1 0,2 1 0,-2 0 1,2-2-2,0-1 1,0-4 0,1-3 0,-1-2-3,-3-14 0,6 15-5,-6-15-14,12 4-10,-12-4 0,10-16-2,-7 0 2</inkml:trace>
  <inkml:trace contextRef="#ctx0" brushRef="#br0" timeOffset="177465.7448">7352 13661 8,'-13'2'18,"-8"-9"1,5 9 2,-4-5-9,1 5-1,-2 3-2,0 3 1,1 6 1,0 4-1,5 3-1,2-2-1,8 6-2,1-4-1,7 0-1,3-6-1,6-2 1,3-6 0,2-2-1,3-8-1,1-1 1,1-6-2,0 0 1,-3-4-1,0-1 0,-3-2 0,-1 3 1,-4 0 0,-3 5 0,-8 9 1,10-15-1,-10 15-1,0 0 1,0 0-1,1 16 0,-3 3-1,0 4 1,-1 7-2,0 4 2,-1 4-1,2 0 0,0 1-1,1-8-2,2 0-1,0-12-4,3-1-4,-4-18-12,10 7-8,2-11-1,-1-11-1,5 1 4</inkml:trace>
  <inkml:trace contextRef="#ctx0" brushRef="#br0" timeOffset="177766.7749">7603 13747 10,'0'0'19,"0"0"2,0 0 0,0 19-6,-3-3-6,2 3-1,1 3 0,1-2 1,4-2 1,1-5-1,5-1 0,1-9-1,5 0 1,-3-8 1,4 0-2,-5-5-2,2-1 0,-5-3-2,-2 2-1,-6-4 0,-2 0-1,-5-1-1,-2-3-2,-4 3-2,-5 0-5,1 4-20,-6 7-6,-9-1 0,0 5-1</inkml:trace>
  <inkml:trace contextRef="#ctx0" brushRef="#br0" timeOffset="179218.9201">11483 14192 89,'20'7'32,"-20"-7"-3,19 1-1,-9-1-29,1 3-6,-2-3-3,2 5-1,-11-5-2,15 4-7,-1 0-8,-1-7-2,8 4 3,-3-10 2</inkml:trace>
  <inkml:trace contextRef="#ctx0" brushRef="#br0" timeOffset="179344.9327">11939 14170 6,'19'21'9,"-11"-11"-8,-8-10-1,17 13-9</inkml:trace>
  <inkml:trace contextRef="#ctx0" brushRef="#br0" timeOffset="179505.9488">12307 14132 60,'25'7'25,"10"8"-14,-2-3-11,-1-6-20,7 3-5,-3-12-3</inkml:trace>
  <inkml:trace contextRef="#ctx0" brushRef="#br0" timeOffset="227363.7341">20047 5480 29,'0'0'24,"-20"0"-6,20 0 1,-15-1-5,15 1-3,-10 0-3,10 0 0,0 0-2,0 0 0,0 0 1,0 0-1,0 0 0,0 0 0,0 0 1,0 0-3,0 0 0,0 0 0,0 0-2,0 0 0,0 0-1,0 0 0,10 5-1,-1-4 1,3-1-1,4 0 0,4 1 0,5-1 0,6 0 1,6 0-1,4 1 0,3-1 0,5 2 0,3-1 0,1 0 0,4 0 0,0 0 0,1 0-1,4 1 1,0-1 0,3 1 0,2-1 0,-1 2 0,1-1 0,-1 0 0,-4 2 0,-3-2-1,-2 2 1,-6-1 0,-1 1 0,-4-1 0,-4 1 0,-4-1 0,-2 1 1,-6-3-1,-3 0 0,-4-1 0,-6 0 1,-3-1-1,-4 1 1,-1-1-1,-9 1 0,8-2 0,-8 2 0,0 0-1,0 0-3,0 0-3,0 0-14,0 0-13,0 0 1,8-17-2,-7-2 1</inkml:trace>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14:47.162"/>
    </inkml:context>
    <inkml:brush xml:id="br0">
      <inkml:brushProperty name="width" value="0.05292" units="cm"/>
      <inkml:brushProperty name="height" value="0.05292" units="cm"/>
      <inkml:brushProperty name="color" value="#7030A0"/>
    </inkml:brush>
  </inkml:definitions>
  <inkml:trace contextRef="#ctx0" brushRef="#br0">1462 12001 11,'0'0'13,"-9"-1"-4,9 1 0,0 0 2,0 0 0,-8-4 1,8 4 0,0 0-1,0 0-2,0 0-1,0 0-3,0 0-1,0 0-1,0 0 0,8 4 0,-8-4 0,15 1-1,-6 1 1,3-1-2,2 0 1,4 1-2,2 0 0,2-1 0,2 1 1,-1 1 0,5-1 0,1 0 1,4 1-1,2-1 0,1 2 1,3-2-1,2 1 0,1 1 0,1-1 0,0 1-1,1-1 0,-1 2-1,3-1 1,0-1 0,2 1 0,1-2 0,1 2-1,-1-1 2,1-1-1,0 2 1,2-1-1,-3 1 1,2-1-1,-1 1 0,0-1 0,2 0 1,-1-1-2,1 0 2,-3 1-1,4-2 0,-2 0-1,-1-1 1,1 1 0,-3-1 0,2 1 0,-2-1 0,-1 2 0,1-2 0,0 1 1,0-1-1,1 1 0,1-1 0,1 0 1,-1 0-1,1 0 0,0 0 1,0 1-1,2-1 0,-1 0 2,0 0-2,-1 1 2,1 0-2,1 1 2,-2-2 0,0 0 0,-2 0-1,1 1 0,1-2 0,-1-2 0,0 2 0,0 0 0,0-1 0,0-1-1,-1 0 1,2-1-2,-3 2 2,1-2-1,1 1 1,-2-1 0,2 0 0,0-1 0,-2 2 0,1-2 0,-1 0-1,1-1 1,-2 0-1,1 2 1,-1-3-2,0 1 2,-1 0-1,2 0 1,2-1-1,-2 1 1,1-1-1,-1 2 0,0-1 1,1-1-1,-1 1 0,-3 0 0,0 1 1,-1 2-1,-1-1 1,-2 1 0,-1 1 0,0 2 0,-1-2-1,-3 4 1,-1-2 0,-3 2 0,-1 0-1,-2 2 1,-4-1-1,-2 1 1,-2-2-1,-3 0-1,0 1-5,-4-3-24,-3-13-2,2-2-1,-10-16-1</inkml:trace>
  <inkml:trace contextRef="#ctx0" brushRef="#br0" timeOffset="13515.2912">3024 13807 32,'-16'0'21,"7"8"2,-6-7-1,5 0-11,-1 1 0,0 0 0,2 1-1,0-2 1,9-1 0,-13 4 0,13-4-3,0 0 0,18 8-2,2-8 0,12 3-1,8 0-2,11 0 0,9-2-1,10 3 0,4-4 0,4 2 0,1-2-1,-1 0-1,-5-1 1,-4 0 0,-8 0 0,-10-2 0,-10 2-1,-9 0 0,-10 0-1,-9-1 0,-3 2-2,-10 0-3,0 0-6,-11-4-7,0 6-8,-4 2-7,-5-4 0,0 5-1,-9-7 4</inkml:trace>
  <inkml:trace contextRef="#ctx0" brushRef="#br0" timeOffset="14416.2912">2694 13886 18,'7'-11'20,"-9"1"2,2 10-5,0 0-2,5-11-2,-5 11-2,0 0-1,0 0-1,0 0-3,0 0 0,0 0-3,0 0 0,0 0-1,0 0 0,0 0 1,3 23 1,-2-7 0,2 13 1,-3 11-1,2 17 0,-2 13-1,0 15-1,-2 10-1,0 6 2,-2 4-1,2 2-2,-2-8 2,2-7 0,-1-10-1,3-10 1,-1-11-1,1-7-1,0-12 1,0-9-1,-1-6 1,1-8-1,0-6 1,0-13 0,-1 10 0,1-10 1,0 0 0,0 0 0,0 0 0,0 0 0,0 0 0,0 0 0,0 0-1,10-1 0,-10 1 0,21-6 0,-3 3 0,9 0 0,11 1 0,10 2 0,11 1-1,11 4 1,10 0 0,10 3 1,6 1-1,3 3 1,3-2-1,0 2 0,-3-2 1,-4 0-1,-6-2 1,-11 0-1,-9-1-1,-10-1 0,-14-1-1,-10-3-1,-11 0-1,-10-5-2,-14 3-4,4-16-7,-7 4-8,-6-8-13,-4-7 1,0-4-1,-1-8 3</inkml:trace>
  <inkml:trace contextRef="#ctx0" brushRef="#br0" timeOffset="15304.2912">3400 13916 33,'-16'4'28,"0"-9"1,16 5 0,0 0-13,-2-13-2,14 9-1,6-5-1,9 5-4,4-4-1,11 3-2,7-1 1,7 6-2,2 0-1,7 4 0,0-1-2,2 2 1,-2-1-1,-2 2-1,-5-1 1,-6 0 0,-4-2 0,-7 1-1,-8-1 1,-7-2-1,-7 0 1,-6 2-1,-13-3 0,14 1 0,-14-1 0,0 0 0,0 0 0,0 0 0,0 0 0,0 0 0,0 0-1,-3 16 1,2-3 0,0 6 0,-1 9 0,1 9 0,-1 12 0,0 12 0,0 12 1,1 10 0,-2 7 0,0 6 0,-1-2 1,0 3-1,-2-3 1,2-7-1,-1-6 0,1-9 0,0-8 0,3-8-1,0-10 1,2-8 0,-1-10 0,1-5 1,-2-10-1,1-13 1,0 14 0,0-14 0,0 0 0,0 0 0,0 0 0,0 0 0,0 0-1,0 0 0,0 0-1,0 0-1,0 0-2,0 0-2,0 0-6,0 0-26,0 0-2,-2-18 0,6 2-1</inkml:trace>
  <inkml:trace contextRef="#ctx0" brushRef="#br0" timeOffset="16597.2912">4211 14018 5,'-5'16'20,"-4"-11"4,9-5 3,-5 12-4,5-12-2,0 0 0,0 0-2,0 0 0,0 0-4,10-11-2,-2-1-6,5 0 0,1-6-4,6-5-1,4-7-1,3-3 0,3-6 0,3-2-1,1-4 1,0-2 0,0 0-1,0 2 0,-2 2 1,-3 2-1,-2 3 1,-2 6 1,-6 5-1,-1 5 1,-5 4-1,-3 5 1,-10 13-1,11-12 1,-11 12-2,0 0 0,0 0 1,0 0-1,0 0 0,0 0 0,0 0 0,0 0 0,0 0 0,0 0 1,0 0-1,0 0 0,0 0 0,0 0 0,0 0 0,0 0 0,0 0 0,0 0 0,0 0 0,0 0 0,0 0 0,0 0 0,0 0-1,0 0 1,0 0 0,0 0 0,0 0 0,0 0 0,0 0 0,0 0 0,0 0 0,0 0 0,0 0 0,0 0 0,0 0 0,0 0 0,0 0 0,0 0 0,0 0 0,0 0-1,0 0 1,0 0 0,0 0 0,0 0 0,0 0 0,0 0 0,0 0-1,0 0 1,15 4 0,-2 1 0,5 4-1,8 3-1,8 1 1,8 3 0,11 4 0,8 0 0,6 2 0,6 0 0,2-2 1,1 0 0,-2-2 1,-5-1-1,-11-6 1,-7 0-1,-12-4 0,-11-1 1,-8-4-1,-8 1 1,-12-3-1,10 0 0,-10 0-1,0 0-1,0 0-5,0 0-29,0 0-1,-4-16 0,1-6-1</inkml:trace>
  <inkml:trace contextRef="#ctx0" brushRef="#br0" timeOffset="18121.2912">3103 13913 7,'0'0'19,"0"0"1,0 0-2,0-13-2,0 13 0,0 0-3,0 0-2,0 0-1,0 0-2,0 0-2,0 0 0,0-11-1,0 11-1,0 0 1,-3-14-1,3 14 2,-4-10-2,4 10 0,-9-11-1,9 11-1,-14-12 0,3 3-2,-3 1 0,-4 0 0,-3 0 0,-3 1 1,-3 0-1,-4 2 0,-1-1 0,-1 3 1,0 1-1,0 2 0,0 1 1,-1 0 0,3 2 0,4-1 1,2 1-1,3 1 1,3-3 0,3 2 1,4-3 0,12 0-1,-14 1 0,14-1 0,0 0 0,0 0 0,0 0 0,0 0-1,0 0 0,0 0 0,0 0-1,0 0 0,0 0-3,0 0-5,0 0-26,-10-4-1,2-1 0,8 5-2</inkml:trace>
  <inkml:trace contextRef="#ctx0" brushRef="#br0" timeOffset="26733.2912">2926 16277 49,'0'18'26,"0"-18"1,-6 20-6,6-20-13,1 19-3,2-9 0,-3-10 0,8 21 0,-8-21 0,12 21 1,-12-21 0,20 17 0,-8-14-2,2 1-1,1-6 0,2-1 0,0-6-1,1-2 0,-1-4 0,-1 0-1,-3-4 1,1 2 0,-6-4 0,-1 3-1,-3-1 1,-4 1-1,-2 0-1,-4 2 0,-1-1 0,-4 2 0,-2 0 0,-1 3 0,-4 2 0,0 3 0,-1 1-1,0 4 1,-1 4 0,0 5 0,1 6-1,1 4 1,1 9 0,2 6 1,0 9-1,4 3 1,3 3 0,5 2 1,3-3-1,5 0 0,4-6 0,4-5 0,4-9 0,0-3-1,2-7 0,-1-4-2,1-3 0,-1-8-3,0 1-4,-4-11-10,2 0-15,0-2 0,-2-5-1,2 0 1</inkml:trace>
  <inkml:trace contextRef="#ctx0" brushRef="#br0" timeOffset="27085.2912">3336 15986 55,'0'0'32,"0"0"-3,0 0 2,0 0-17,0 0-3,-3 12-3,2 7-2,3 14-1,-1 7 0,2 10-1,-1 6-1,3 6-1,-1 0-1,0-5-2,1-5-1,-1-7-2,3-6-2,-5-13-6,6-2-11,-2-9-8,-6-15-2,16 11-2,-16-11 4</inkml:trace>
  <inkml:trace contextRef="#ctx0" brushRef="#br0" timeOffset="27582.2912">3609 15974 59,'0'0'33,"6"-10"-2,-6 10-1,1 14-7,-1 4-16,3 10-3,-3 10-2,1 10-1,-2 9 1,2 8-1,-1 3 1,0-2 0,-1-8-1,1-7-1,0-9 1,1-9-1,0-12 1,-1-7-1,0-14 1,0 0 0,0 0-1,0 0 0,7-18 1,-4 2-1,0-7 0,1-6 0,2-3 0,0 0 0,0 3 0,-1 2 1,0 6-1,2 6 1,-7 15-1,12 7 1,-5 11 0,-1 7-1,1 6 1,1 2-1,0 2 0,-1-1 0,-1-4-2,0-7-1,-1-2-3,-4-9-4,4-2-9,-5-10-13,0 0-2,0-12-1,-4-6 3</inkml:trace>
  <inkml:trace contextRef="#ctx0" brushRef="#br0" timeOffset="28770.2912">3407 16312 54,'-9'3'32,"0"-4"1,9 1-6,0 0-9,-10-2-2,10 2-5,0 0-2,11 7-2,-2-5-3,5 3 0,5-2-2,5 1-1,3-1 1,6-1-1,3 0-1,2-4 0,1 0 0,-1-3 0,0 0-1,-2-4 1,-1 1-1,-2-1 0,-3 2 1,-4-1-1,-5 1 1,-4 2-1,-5 3 0,-12 2 1,13 0-1,-13 0 1,2 13 0,-3-2 0,-1 4 0,0 5 0,1 6 0,0 2 1,1 1 0,2 0-1,2-1 1,2-2 0,1-4-1,2-3 1,0-6 0,3-5 0,0-6-1,2-4 0,1-4 0,0-4 0,1-4 0,-1-2 0,2-2 0,-3-1-1,-2 0 1,-1 4 0,-4 2 0,-1 3 0,-6 10 0,8-11-1,-8 11 1,3 17 0,-1 0 0,2 6 0,1 5 0,3 6 1,2 6-1,4 3-1,0-2 1,3 1-1,-1-5 0,0 1 0,-3-6 1,-4 1-2,-5-6 2,-6-1 1,-6-3 0,-8-1 0,-5-3 0,-5 0-1,-2-5 1,-1-4 0,1-6-1,3-6 0,5-8 0,5-8 0,9-7 0,7-8-1,7-5 2,8-10 0,6-6-1,6-6 1,5-3 0,3-4-1,1-3 1,0-2 0,-1 0-2,-1 4 1,-2 4 0,-5 3-1,-6 4 2,-3 7 0,-7 6-1,-5 5 0,-6 5 1,-5 5 0,-4 4-1,-4 7 0,-3 3 0,0 4 0,-2 5 0,0 5 1,0 5-1,1 4 0,1 8 0,1 8 0,2 5 0,3 9-1,1 9 1,4 8-1,3 9 1,5 4-1,3 1 1,4-2 0,3-1 0,2-7 0,0-5 0,2-3 1,0-10-1,0-6 1,-3-8-1,-1-5 0,-2-3 0,-3-5 0,-1-4 0,-8-10-1,9 5-1,-8-15-4,-1 10-12,5-18-19,-5 1 0,3-4 1,1-4-1</inkml:trace>
  <inkml:trace contextRef="#ctx0" brushRef="#br0" timeOffset="30733.2912">5033 16365 57,'1'-15'26,"1"2"2,-10-7 0,-2 1-22,0 5-1,-7 0 0,1 7-1,-6 1 1,3 7 1,-4 1-1,3 9 1,-4 3-2,1 8 0,1 1-1,2 8 1,2-1-1,4 5 0,3 0 0,3 1 0,6-4-1,4-2 1,5 0-2,3-3 1,4-3-1,2-3-1,2-4 1,2-3-1,2-5 0,2-3-1,0-10 1,1-6 0,0-1 0,0-3 0,-1-3 0,-4 1 0,0 1 0,-5-2 0,-3 6 0,-3 1 0,-9 10 0,8-12 1,-8 12-1,0 0 0,0 0 0,0 0 1,0 0-1,-1 10 0,2 1 1,2 0-1,1 2 1,2 2-1,3-2 1,1 0-1,2-3 0,3-4 0,0-3 1,1-5-1,1-1 0,1-6 0,-2 0 0,3-5 0,-2-2 0,-1 2 0,-1 1 0,-4 2 0,0 1 0,-11 10 0,12-14 0,-12 14-1,0 0 1,2 12 0,-4 2 0,-1 6 0,2 4 0,3 8-2,2 2 2,0 4-2,4 1 1,2 1-1,2 0 2,0-1-2,0-3 2,-2-3 0,-3-4 0,-3-1 1,-5-3-1,-6-1 0,-8-4 1,-5-3-1,-4-2 1,-4-2-1,-3-2 1,-1-3-1,3-3 1,3-3-1,6-3-1,5-5 0,6-2 0,7-9-1,6-1-2,6-9-1,8-1-2,1-10 0,10 6-1,0-10-1,8 7-3,-2-6 0,8 8-3,-2-8-1,3 4 1,-2 1 2,0 2-1,-5 1 5,-1 2 3,-6 2 4,-7 1 3,-5 5 4,-5 5 2,-5-2 2,-6 3 1,-3 3 1,-4 2 0,5 12 0,-16-16 2,16 16 0,-19-2-1,19 2 0,-20 14-2,11 4-2,-5-2-1,5 11 0,-1-1-3,3 11 0,1-1-1,4 1-2,1 0 0,5-6-2,3-3 2,4-5-3,2-4 2,4-10-2,1-4 1,2-5 1,1-5-1,0-4 0,3-3-1,-3-11-1,2-1-3,-5-9 1,3 3-3,-4-10 2,1 1-1,-6-11-2,1 1 4,-4-1 2,-3 0 2,0 1 1,-4 0 3,-2 4 0,-2 2 2,1 13 1,-4 1-1,3 11 1,-2 3 0,4 15-1,-9-8 1,9 8-1,-11 24-1,7 4-1,0 11 0,2 11-1,1 7 0,-1 6-1,2 7 0,3 1-1,0-5-1,0-5-2,0-12 0,0-10-3,1-5-1,0-14-3,6-5-5,-10-15-7,16 1-2,-6-11-1,3 0 0,1-11 3,3 0 4,-3-4 6,3 0 7,-2 2 10,-1 3 7,-4 3 5,-1 3 2,-9 14 2,9-2-3,-8 13-1,-4 4-4,2 8-2,-4 0-2,5 3-4,-2-1 0,6 1-1,1-7 0,7 4-1,1-13 2,6 2-2,-1-8 1,5 1 1,-3-6-2,3 1 1,-6-5-2,0 1 1,-7-2-1,0-1 0,-10 7 0,2-20 0,-11 4 0,-3-2 0,-5 1-1,-2-1 1,-2 1-2,-1 1 1,0 5-3,4 0 0,4 16-1,2 2-2,5 5-2,0-1-3,8 10-6,-2-7-11,6 5-9,5 0-1,3-7 0,7-2 2</inkml:trace>
  <inkml:trace contextRef="#ctx0" brushRef="#br0" timeOffset="31380.2912">6543 16071 76,'-13'7'34,"-2"6"-1,8 13 1,7 9-24,-2 13-8,3 11 0,0 9-1,1 11 1,1 3-2,2 1 0,0-9 1,1-7-1,-1-15 0,0-11 0,-1-9 1,-1-13-2,-3-19 2,1 10 0,-1-10 0,-1-10 0,-1-2 1,1-2-1,-1-4 1,1-6 0,2-2 0,2 0 0,1 2-1,4 2 1,3 2-1,4 4 1,3 5-2,3 9 0,3 9 0,1 2 0,2 5 0,1 1-2,-2 4 2,-3 0-2,-3-1 1,-5 2-1,-6-5 1,-5-1 0,-9 0 0,-8-1 1,-4 0 0,-7-2 1,-5-3-1,-2-1 0,-3-4 0,0-3 0,3-2-1,3-5 0,2-1-1,5-6-1,7 1-2,2-12-1,11 10-6,-1-12-8,11 4-6,3-2-7,7 0-1,5 0 3</inkml:trace>
  <inkml:trace contextRef="#ctx0" brushRef="#br0" timeOffset="33305.2912">6920 16519 36,'0'0'29,"3"23"3,-9-12 1,2 1-10,1 10-9,-5 3-2,5 6-4,-4-3-1,7 6-2,0-5-1,5 3-2,1-7 0,2-3-3,2-9 1,1-4 1,2-7-1,1-4 0,0-6 0,-2-3 0,1-4 1,-2-3 0,-2-4-1,0-3 2,-3 3-1,-2 1 1,-1 3-1,-1 2 1,-1 5-2,-1 11 1,0 0-1,0 0 1,-1 20-1,2-2-2,1 4 2,-1 2-2,3 1 2,2 0-2,2-3 1,2-7-1,1-3 2,2-5-1,3-3 0,1-8 1,3-3-1,1-6 0,2-4 0,2-10 2,0-4-1,-1-4 1,0-3-1,-4-6 2,-2-4-2,-2-7 2,-4-5-2,-3 4 1,-4-1 0,-2 6-1,-4 3 1,-2 7-1,-3 9 2,-3 13-1,-3 9 0,0 15 0,-1 10 0,0 13 0,3 13 0,4 8 0,2 9-1,4 7 1,4 5-2,3 0 0,4-3 0,1-8-1,1-8 0,0-9-1,1-7 0,-4-9-3,1-6-1,-11-20-1,15 16-3,-15-16-7,0 0-2,-4-24 0,-1 9-3,-6-11 2,1 2 3,-4-7 4,-1-1 6,0 4 10,-2-2 7,2 7 5,0-1 4,5 14 4,0-7-1,10 17 0,-4-14-4,12 12-2,3-5-4,11 4-3,2-4-2,8 0-2,4-3-1,6 3-1,1-1 1,2 1-1,-1 0-1,0 0 0,-3 0 0,-4 1 0,-7 0-1,-7 3 1,-4 0-1,-8 2 0,-11 1 0,0 0 0,-11 6 0,-5 0 0,-2 3 0,-4 4 0,-2 5 0,1 2 1,0 3-1,4 0 0,3 6 0,4-1-2,2 0 2,5-3-2,4-3 2,4-3-2,4-5 1,3-4 0,2-7 0,3-3 1,0-4 1,2-2 1,-1-5-1,1-3 2,-2-2-2,0 0 1,-3 2-1,-2 1 2,-2 2-3,-8 11 2,11-12-2,-11 12 1,2 12 0,-4 0-3,-1 6 2,0 1-2,1 2 1,-1 1-1,1-2 0,1-3-2,1-5 0,0-12-1,0 0-3,0 0-3,16-7-6,-12-18-1,7 5 1,-3-12 1,7 3 1,-5-10 4,4 5 5,-1-2 6,-2 3 7,2 11 5,-6 2 0,3 14 2,-10 6 1,10 12-1,-10 6-1,4 16-3,-5-1-3,3 8-3,-3-2 0,1-1-3,-2-6 1,2-3-2,-2-8 1,1-6-1,1-15 1,-2 14 1,2-14-1,0 0 0,4-15 0,1 3 1,0-2-1,3-3 2,0-2-2,2-1 1,0 4-1,0 1 1,-1 4-1,0 4 1,0 6-2,-9 1-1,13 16 0,-7-3-1,0 4 2,0 0-3,1 2 3,1 1-2,0-4 1,4-1 1,0-2 0,2-2 0,1-2 0,1-4 0,3-3 0,0-2-1,2-4 1,-2 0 0,2-4 0,-2-4 0,0-2-1,-3-5 3,-2-4-1,-4-5 1,-5-3-1,-3-1 1,-4 0-1,-3 3 1,-3 1-1,-2 5 0,-3 9-1,0 7 1,-1 8-1,0 6 1,2 8 0,2 7 0,3 4-1,4 3-1,5 3 1,7-1-2,7-3 1,5-2-2,7-5-1,2-12-5,11-2-23,-1-9-7,2-6 2,0-13-2</inkml:trace>
  <inkml:trace contextRef="#ctx0" brushRef="#br0" timeOffset="66924.2912">11185 8139 0,'-12'7'12,"12"-7"0,0 0 2,0 0-2,0 0 1,0 0-2,-10 9 1,10-9 0,0 0 0,0 0-2,0 0 0,-2 12-1,2-12 0,-3 19-1,3-3-1,-2 2 0,1 4-2,-1-1-1,3 4-2,-2-2 1,2 0-2,0-4 0,1-5-1,0-1-2,-2-13-2,5 14-5,-5-14-12,0 0-8,9-4 0,-6-6-2,6 5 2</inkml:trace>
  <inkml:trace contextRef="#ctx0" brushRef="#br0" timeOffset="67864.2912">12098 9056 12,'5'16'18,"-5"-16"1,0 0-3,8 11-4,-8-11 2,11 10 0,-11-10 0,15 9-1,-5-6 0,4 1-1,1-1-2,5 1-1,-1-1-4,1 0-1,-1 1-2,-1-1-1,-2 2-1,-2 0 1,-3-1-1,-11-4 0,12 13 0,-12-13 0,3 20 0,-6-8 0,-4 0-1,-4 4 1,-3-1 0,-2 1 0,-2 1 0,-1-2 0,0 0 0,2-1 0,1-2 0,4-2 0,2-2 0,10-8 1,-11 14-1,11-14 1,7 13 0,2-7 0,5 0 1,6 1 0,3 0 1,5 1-1,2 0 0,0-1 0,0 0-1,-2 0-1,-4 0-1,-4-1-3,-3 1-6,-5-1-21,-12-6-1,18 2-2,-18-2 0</inkml:trace>
  <inkml:trace contextRef="#ctx0" brushRef="#br0" timeOffset="100409.2912">19701 10318 7,'0'10'9,"0"-10"-1,0 0 0,0 0 1,0 0-1,0 11 0,0-11 1,0 0-1,0 0 0,0 0 0,0 0-1,0 0-2,9 11 0,-9-11-1,10 5 1,-10-5-1,16 5 1,-3-3-1,2-2 1,2 1-1,4-1 0,2 1-1,2-2 0,3 1 0,2 0-2,2 0 0,0 0 0,3 1 0,-1-1-1,2 0 0,2 0 1,1 1-1,0-2 1,1 2-1,3-1 1,-1 2-1,2-1 0,0 0 0,1 0 0,1 0 0,1-1 0,0 1 0,1-1 0,2 2 0,1-2 0,1 0 0,0 0 0,-1-2 1,0 2-1,0 0 0,0 0 0,-1-1 0,-2 0 0,0-1 1,0-1-1,0 1 1,4-3 0,-1 1 0,2-2 0,1 0 1,3-1 0,2 0 1,2-1-1,3 1 0,1 0 0,2 1 0,1-1 0,3 4 1,-3-2-1,2 3 0,-3-2 0,-2 2-1,-4-2 1,-4 1-1,-3-2-1,-7 0 1,-5 0-1,-4-2 0,-6 0-2,-7-5-6,-2-2-24,-2 2 0,-10-11 0,3-3-2</inkml:trace>
  <inkml:trace contextRef="#ctx0" brushRef="#br0" timeOffset="107835.2912">20555 8093 13,'0'0'9,"0"0"1,0 0-1,-4-11 0,4 11-1,0 0 0,0 0-2,-3-13 1,3 13 0,0 0 0,0 0 0,0-11-1,0 11 0,0 0 0,0 0-1,0 0-2,0 0 0,0 0-2,0 0-1,0 0 0,0 0 0,0 0 0,4 16 1,-2-5-1,0 4 1,0 1 1,1 5 0,-1 0-1,1 0 1,-1 0-1,2-2 0,-1-2-1,1-3 1,-1-1-1,-3-13 0,5 15 0,-5-15 1,0 0 0,0 0 0,0 0-1,0 0-1,0 0-2,0 0-5,0 0-6,0 0-10,0 0-2,-4-12 1,4 12 0</inkml:trace>
  <inkml:trace contextRef="#ctx0" brushRef="#br0" timeOffset="109294.2912">22057 9165 1,'-9'9'12,"9"-9"-5,0 0-1,-13 7 1,13-7 2,0 0 2,0 0 2,0 0-1,0 0 2,0 0-1,-1 10-1,1-10-2,0 0-2,16 4-1,-7-4-1,3 3-2,1-2 0,3 3-1,-2-2-1,1 0 0,-2 2 0,0-2-2,-2 3 0,-11-5 0,16 8 0,-16-8-1,10 8 1,-10-8 0,2 14-1,-2-14 1,-3 17-1,3-17 1,-10 17 0,10-17 0,-14 19-1,14-19 1,-15 16 0,15-16 0,-15 13 0,15-13 0,-12 9 0,12-9 0,-9 7 0,9-7 0,0 0 0,0 0 0,0 0 0,-4 13 0,4-13 1,9 7-1,-9-7 1,16 10 0,-3-7 0,2 2 0,1-2 0,2 0 0,-2-2 1,1 1-2,-2-1 0,-1 0-2,-3 2-1,-2-4-6,-9 1-13,18 0-7,-18 0 0,10-14 0</inkml:trace>
  <inkml:trace contextRef="#ctx0" brushRef="#br0" timeOffset="127165.2912">22999 7803 0,'0'0'16,"0"0"-3,-8 12-1,8-12 1,1 13-1,-1-13 0,7 13-1,-7-13-2,14 10-1,-5-5 1,1-3-1,2-1-1,3-1-1,-1-3 1,4 0 0,-3-4-1,4 0-2,-4-2 0,2-1-2,-4-2 0,-1-1 0,-3-2-1,-1 1 0,-3-2 0,-3 0-1,-1 0 1,-2 0-1,-1 1 1,-2 2-1,-1 0 1,-1 1-1,6 12 0,-14-15 0,14 15 0,-15-7 0,6 7 0,-1 2 0,1 4 1,-1 4-1,1 2 0,0 4 1,3 3-1,0 4 0,2 1 0,3 2 1,2-2-1,3 3 1,3-2-1,2-3 1,4-2-1,1-2 1,2-3-1,1-2 0,-1-1-1,0-5-1,-2-1 0,-1-4-3,0-1-5,-4-5-7,-1-7-11,3 5-3,-5-10 0,5 2 2</inkml:trace>
  <inkml:trace contextRef="#ctx0" brushRef="#br0" timeOffset="127562.2912">23364 7445 0,'0'0'16,"0"0"1,0 0 3,0 0-9,0 15 1,2 1 0,0 7 0,0 6 0,1 7 0,1 6-1,1 5-2,-3 2-3,3 2-2,-2-4-3,2-3 0,-1-4-1,0-6 0,1-5-1,-2-7-3,0-3-3,1-8-3,-4-11-6,9 13-9,-9-13-3,9-10 1,-8-8 1</inkml:trace>
  <inkml:trace contextRef="#ctx0" brushRef="#br0" timeOffset="128096.2912">23501 7468 24,'0'0'24,"1"28"2,-5-8-6,7 8-7,1 7 0,1 6-2,2 6-1,-2-2-4,2 4-1,-1-3-3,0-3 0,-1-6 0,0-3 0,-1-8 0,0-5 0,-2-6 0,0-2 0,-2-13 1,1 13-1,-1-13-1,0 0 0,0 0-1,3-17 0,-2 5 1,1-5-1,2-1 1,0-5 0,2 0-1,0 1 1,2 1 0,0 2 0,2 5-1,0 2 1,-1 7 0,3 3-1,-2 6 0,2 4 0,-4 5 0,2 2 0,0 1 0,-1 3 0,1 0 0,-1-3 0,-1-1-2,-1-3 0,0 0-4,-7-12-3,9 14-4,-9-14-8,0 0-10,0 0-1,-7-21 2,7 21 1</inkml:trace>
  <inkml:trace contextRef="#ctx0" brushRef="#br0" timeOffset="129089.2912">23406 7755 22,'-16'2'21,"16"-2"2,-15 8 1,15-8-11,0 0-5,0 0-1,13 8-1,0-6 1,5 1-2,3-3-1,5 0 0,5-3-2,3 1 0,2-2-1,-1 3 0,-1-1-1,-3 1 1,-5 1-1,-3 1 0,-5 4 0,-5 2-1,-2 3 1,-3 3 0,-2 1 1,-2 2-1,-2 2 0,2-1 1,-1 0 0,1-2-1,0-2 1,0-3 0,-4-10 0,11 11-1,-11-11 1,13-2 0,-13 2-1,17-12 1,-7 2 1,1 0-2,0-3 2,-2 2-2,-9 11 1,14-17-1,-14 17 1,10-5 0,-10 5-1,7 14 1,-2 1-1,6 6 4,1 5-4,4 5 3,-2 0-3,3 2 3,-3-2-3,1-2 2,-6-3-1,-6-3 0,-6-4 0,-6-3 1,-8-3-1,-7-1-1,-6-4 0,-3-1 0,-2-1-1,0-4-1,4-2 1,1-2 1,7-3-1,9-4 1,10-4 1,4-3-1,7-4 0,7-3 0,7-7 1,6-1-1,5-5 1,4-3-1,1 0 1,1-4 0,0 1 0,-1 0 0,-6 2-2,-2 1 2,-10 3-1,-1 2 0,-7 3 0,-5 0 0,-6 3 1,-5 4 0,-4 1 0,-3 4 0,0 2 0,-2 4 0,-2 3 0,2 5 0,0 4 0,1 6 0,3 5 1,1 9 0,3 4-1,5 9 1,3 4 0,4 8 0,4 4-1,3 1 0,5 1-1,2-2 0,4 0-2,-1-7-2,5 0-5,0-8-12,-1-9-14,1 3 0,-4-13-1,-1 1 1</inkml:trace>
  <inkml:trace contextRef="#ctx0" brushRef="#br0" timeOffset="131059.2912">20882 6427 16,'-4'-17'19,"4"17"-5,-1-12-2,1 12-2,0 0 1,0 0 1,2 20-2,2 1-1,0 6-1,2 9-2,2 5 1,2 4 0,0 2-1,-1-3-2,2-1-1,-2-9-1,0-5 1,-4-9-1,1-3 1,-6-17 0,7 14 1,-7-14-2,0 0-1,5-20 1,-4 3-1,0-5 0,0-5 0,0-5-1,1-4 0,-1-2 0,2 1-1,-1-1 1,3 5 0,1 2 0,1 7 0,2 4 0,0 5 0,3 8 0,1 7 0,1 7 0,1 7 0,2 6-1,-1 4 1,1 6 0,-2 2 0,0 1 0,-2-2 0,-1-4 0,-3-5 0,-2-4 0,-3-5 1,-4-13-1,6 10 0,-6-10 1,1-10-1,-2-3 0,0-2 0,1-7 0,-1-2 0,0-4-1,2-1 1,1 2-1,0 4 1,3 4 0,2 5 0,2 8 0,2 7 0,2 10 0,2 5 0,-1 7 0,2 7 0,-1 2 0,2 2 0,-2-1 0,1-3 0,0-2 1,0-4-1,1-8 0,1-4 0,0-7 0,1-2 1,-1-8-1,-2-3-1,0-5 1,-3-4 0,-1-3-1,-4-4 1,-4-4-1,-3 1 0,-4 1 0,-3-1 0,-3 2 1,-4 4-1,0 5 0,-4 2 1,1 6 0,-1 4 0,1 4-1,0 6 1,2 6 1,3 4-1,3 6 1,4 6-1,2 3 1,6 2 0,4 3-1,4-3 1,3 0 0,3-4 0,2-5-1,1-5 1,3-5-1,0-4 0,-1-7-1,-1-5-1,1-6-1,-4-6-2,0-6-1,-5-9-2,-1-4-1,-5-7-1,-1-3 1,-5-6-1,-2 1 2,-3-2 1,-4 1 1,-1 4 3,-1 3 0,0 4 3,-3 4 0,2 6 3,-1 5 1,2 5 2,1 4 1,8 14 0,-9-14 2,9 14-1,-1 16 2,5 3-3,0 8-1,3 8-2,0 9 0,2 6-1,-1 2-1,-1 3 0,4-5-2,-3-1 0,2-6 0,0-5-2,2-8-1,-2-6-3,2-6-4,0-7-6,-2-9-7,5-1-8,-7-14 2,6 1 0</inkml:trace>
  <inkml:trace contextRef="#ctx0" brushRef="#br0" timeOffset="131518.2912">21782 6302 8,'-14'-3'22,"14"14"2,-3 2-7,7 12 0,-1 5-6,4 10 0,-1 5-2,2 5-3,2 2-3,-1 0-2,0-4 1,0-6 1,-1-7 1,-1-9 0,0-7 0,-7-19 0,14 10-2,-14-10 0,10-19-2,-7 2-1,-1-8-1,-2-1-1,-2-5 1,0 0 0,0 3 3,-1 2 0,0 5 1,1 8 0,2 13 0,0 0 0,6 13 0,0 6-1,1 5-1,2 4 0,2 3 0,3-1 0,-1-1 0,4-3-1,-2-5-1,2-5-3,-3-7-5,0-5-8,0 1-10,-10-17-1,-4 12 1,-3-32 1</inkml:trace>
  <inkml:trace contextRef="#ctx0" brushRef="#br0" timeOffset="132345.2912">21690 6578 20,'-4'12'20,"4"-12"1,9 9-2,7-7-12,10-1-2,4-2 0,3-4 1,3-2 0,0-1-1,0-1 1,-3-1-2,-3 2 1,-5 5-1,-2 3-2,-6 6-1,-3 4 0,-3 6-1,-4 4 0,0 2 0,-1 3 0,-1-2 1,1-2 0,0-2-1,0-4 1,-6-15 0,16 13 0,-7-14 0,0-5 0,2-4 0,-1-4-1,0-2 0,-1 0 0,1 3 0,-2 1 0,1 9 0,-9 3 0,16 16 0,-6 7 1,1 7 0,0 10 1,-1 6 0,3 6 1,-3 0 0,2-1 0,-5-3 1,-1-3-1,-5-8 2,-2-4 0,-7-10-2,-4-5 1,-4-7-1,-2-3-1,-1-6 1,-1-4-1,2-7-1,2-4-1,5-7 1,8-3-1,6-6 1,6-6 0,6-5-2,4-2 1,6-6-2,3-1 1,2-3 0,0-2 0,-3 2-1,-3-1 0,-4 3 1,-4 1 0,-6 3 1,-6 5-1,-6 4 1,-4 4 0,-4 5 0,-4 5 1,-2 4-2,-2 5 3,1 4-2,1 5 1,1 5 0,4 7-1,2 5 2,4 5-2,4 9 1,5 6-1,4 5 2,4 6-2,5 5 0,2 2 0,5 0-2,-2-3-2,3 0-7,0-5-17,-4-10-5,6 0-1,-4-16 1</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17:39.629"/>
    </inkml:context>
    <inkml:brush xml:id="br0">
      <inkml:brushProperty name="width" value="0.05292" units="cm"/>
      <inkml:brushProperty name="height" value="0.05292" units="cm"/>
      <inkml:brushProperty name="color" value="#7030A0"/>
    </inkml:brush>
  </inkml:definitions>
  <inkml:trace contextRef="#ctx0" brushRef="#br0">5372 6414 13,'0'0'19,"14"12"1,-14-12-6,14 16 0,-14-16-1,15 20-3,-7-8 0,0 2-2,0 0-1,0-1 0,1 1-1,0-5 0,2 0 0,-2-5 0,4-3 0,0-7 1,1-2-2,0-8 0,-1-1-2,0-7-1,-1-1 1,-3-4-2,-2 0 1,-4-1-2,-4-1 2,-4 2-2,-1 2 0,-2 5 1,-1 3-2,-3 4 1,1 5-1,-2 5 2,1 7-2,-1 10 1,-2 5 0,1 9 1,2 7 0,1 6 0,2 6 0,5 2 0,5 0 1,5-1-1,5-4 0,6-6-2,2-4 1,3-7-2,1-7 0,0-6-3,-3-10-5,6-4-6,-5-11-7,1-8-3,0-6-1,-5-12-5,6 1 3</inkml:trace>
  <inkml:trace contextRef="#ctx0" brushRef="#br0" timeOffset="270">5887 5849 35,'0'0'25,"-3"11"4,-6 7-1,4 14-15,3 13-4,-1 13 0,3 14 1,-2 11-3,3 8-2,3 4-4,-1-3-1,5-5-5,0-10-1,0-12-1,1-16-1,1-17-2,2-15-8,0-24-10,7-9 1,-5-21 2,5-7 2</inkml:trace>
  <inkml:trace contextRef="#ctx0" brushRef="#br0" timeOffset="699">6124 5840 38,'0'0'26,"-7"12"3,4 26 0,-2 12-18,-3 14-1,3 14 0,-3 8-2,3 6-2,2-3-1,1-5-3,3-13 0,1-10 0,-1-17 0,2-10 2,-1-17-1,-2-17 1,11-4-1,-4-15 1,1-10-2,0-8 0,2-8-1,3-5 0,2 1-2,-1 4 1,-1 8-1,0 14 2,1 14-1,0 13 1,1 17 0,-1 12-1,-3 7 1,3 4-2,0 3 2,-2-4-4,1-3 1,-2-9-1,1-5-2,-4-12-3,4-6-3,-12-8-7,14-21-4,-10-1-5,-7-16-5,0 0 3,-10-15 1</inkml:trace>
  <inkml:trace contextRef="#ctx0" brushRef="#br0" timeOffset="1547">6014 6170 36,'-42'14'25,"-4"-4"3,17 12-1,3-1-10,11-1-7,9 1-2,10-4-3,12-3 1,8-6-1,9 0 1,5-6-2,6-1 0,0-4-2,2 1 1,-6-1-1,-2 3-1,-6 2-1,-5 4 0,-4 2 0,-6 4-1,-1 2 1,-2 1-1,-1 0 1,0-2-1,1-1 1,0-4 0,2-5 0,3-3 0,0-6 1,1-2-1,0-6 1,-1-2 0,-3-3 0,-1 3 0,-6 1-1,-2 2 1,-7 13-2,0 0 0,0 0 1,5 28-1,-6 7 1,1 9 0,2 10 0,3 8 1,1 5 0,1 1 0,1-2 0,0-6 0,-1-6 1,-3-6 0,-6-9 1,-8-4-1,-10-6 1,-8-5-1,-9-8 0,-6-4 0,-6-6-2,0-6 1,3-6-2,6-8 2,12-7-3,12-10 3,15-8-3,14-8 1,13-5-1,10-7 2,10-5-2,6-5 1,6 0 1,2 1-1,-1-1 1,-2 1 0,-5 1-1,-4 6 1,-8 0 0,-6 5 0,-9 2 1,-7 4-2,-9 4 1,-6 4 1,-6 5-1,-4 4 1,-4 7-1,-3 6 0,-1 9 0,-2 11 0,1 15 0,0 17 0,5 16 0,3 15 1,3 14-1,4 10 2,4 4-2,4 2 2,2-6-2,3-10 0,2-9-3,-2-14-1,4-10-4,-6-12-13,4-11-13,1-4 0,-4-12-1,5-2 3</inkml:trace>
  <inkml:trace contextRef="#ctx0" brushRef="#br0" timeOffset="2962">7324 6215 12,'-9'-19'19,"9"19"0,-20-19-1,7 11-11,-5 1 3,1 4 0,-5 3 1,0 4 0,0 9-1,-5 6 0,5 10-1,-2 2-1,5 8-1,1 2-2,7 3 1,3 1-3,8-2 0,5-8-1,7-5 0,3-5-1,6-7 0,3-7 0,3-7 0,2-7-1,-1-6 1,-2-5-1,0-4 0,-3-3 0,-4-1 0,-3 3 0,-6 2-1,-1 2 1,-3 4-1,-6 11 1,0 0-1,0 0 1,5 19 0,-5-3 0,1 3 0,2-1 1,4 2 0,0-5 0,5-3 0,2-7-1,1-6 1,1-9 0,0-4 0,1-4-1,-4-5 1,1-2-1,-4-1 0,-1-1 0,-4 4 0,1 4 0,-4 4-1,-2 15 1,0 0-1,6 18 1,-2 12 0,-2 15 0,4 14 0,0 12 0,1 9 1,1 5 2,3-1-2,-2-3 1,-1-6-1,0-10 1,-1-11-1,-3-13 0,-1-12-2,-1-8-3,-2-21-6,0 0-5,-2-13-7,5-14-4,5-5-2,3-13-3,10-4 3</inkml:trace>
  <inkml:trace contextRef="#ctx0" brushRef="#br0" timeOffset="3263">8042 6344 31,'-5'-26'19,"-1"14"0,-12 0 2,-2 8-4,-4 6-2,-5 6-3,2 8 0,0 7-1,4 13-3,0 2 1,9 8-4,1-1-1,8 2-2,6-3 0,6-4-1,5-8-1,3-7-1,5-9-2,0-12-5,3-8-6,1-8-6,-2-12-4,2-7 0,1-9-1,0-6 3,-4-6 2,2-3 4</inkml:trace>
  <inkml:trace contextRef="#ctx0" brushRef="#br0" timeOffset="3427">8116 6260 5,'5'-62'10,"0"16"2,-6 0 0,0 19 4,-7 11 3,8 16 4,-17 26-5,8 13-3,0 15-3,1 8-3,-1 8-2,0 2-7,4-3-5,4-5-6,2-7-5,3-15-6,7-9-2,-1-20-1,7-7-1</inkml:trace>
  <inkml:trace contextRef="#ctx0" brushRef="#br0" timeOffset="3714">8252 6487 4,'16'32'19,"-2"-7"-1,12 0-3,-2-7 1,6-4 3,-3-7 1,-1-6-2,-1-6-3,-8-7-3,-3-4-2,-15-7 0,-4 0-4,-11-6-1,-4-1-4,-6 2-2,-4 2-1,0 6-5,-1 5-4,6 8-4,3 8-5,8 5-8,9 12-4,1 0 2,12 10 2</inkml:trace>
  <inkml:trace contextRef="#ctx0" brushRef="#br0" timeOffset="4339">8654 6387 54,'-17'40'27,"8"22"3,-4 1-1,7 13-22,5 10 0,2 2 0,5-2-1,-1-9 0,5-10-3,3-15 0,-1-11-1,-1-14-1,-1-14 0,-10-13-1,12-15 0,-11-10 0,-1-10 1,-2-10-3,-1-9-1,-1-7-1,2-7 1,1-2-1,3-4 2,5 0 0,2 6 0,6 8 3,2 8 0,5 13 1,0 13 0,1 17 2,0 13-1,-6 14-1,-2 9 0,-6 5 0,-7 6 0,-9 1-1,-6 1-1,-5-3-1,-8-5-2,2-5-4,-3-8-7,4-9-7,3-8-5,3-16-5,11-1 0,1-18 2</inkml:trace>
  <inkml:trace contextRef="#ctx0" brushRef="#br0" timeOffset="5678">8838 6441 20,'23'21'23,"-7"-7"1,12 8-3,-4-4-5,4-1-5,0-4-1,0-5-1,0-3 0,-5-9-1,-1-3 0,-6-7 1,-3-1 0,-9-8-1,-1 0-3,-7-3-2,-3 5-1,-6 1-1,-2 6 0,-5 7-1,0 9 0,-1 14 0,0 7 0,3 8 0,3 6 1,4 2-2,4 2 1,7-2 0,4-6 0,7-7-1,4-7 1,3-7 1,1-8-1,0-5 0,-1-7 1,0-4-1,-3-3 1,-1-1-1,-3 0 0,-1 1 0,-3 4-1,-7 11 1,13-17-1,-13 17 1,11 1-1,-11-1 1,12 10 0,-12-10 0,15 13 1,-15-13-1,19 8 1,-9-8 0,2 0-1,-1-4 1,0 0-1,-1-1 1,-2 1-1,-8 4 0,12-4-1,-12 4 1,0 0 0,10 15-1,-10-15 1,7 20-1,-2-10 1,3 1 0,4-4 0,2-5 0,3-3 0,3-4 0,2-5 0,1-5-1,2-4 1,0-3-1,0-6 0,-3-4 1,0-3-1,-2-3-1,-1-7 3,-4-1-2,-3-2 0,-5 1 1,-3 3 1,-4 4-1,-3 7 1,-4 10 1,-3 15-2,-4 11 2,-1 16 0,0 14 0,3 10-1,2 11 1,1 5-2,5 5 0,3-1-1,7-2 0,3-8-2,3-6-1,-1-10-1,3-8 0,-2-13 0,0-4-2,-12-12-1,16-5 2,-13-10 0,-1-2 2,-6-6 0,-1-1 3,-3-2 2,-1-1 2,-1 4 1,-1 1 1,3 7 0,2-1 0,4 6 1,3-2-2,-1 12-2,18-14 0,-1 7 0,3-1 0,5 0 0,3-1 1,0 2-1,-1-2 0,-1 4-1,-4 0 1,-4 1-2,-4 2 0,-6 2 0,-8 0 0,0 0-1,6 15 1,-12-3 0,-1 4 0,-5 4 0,-1 2 0,-2 0 1,-2 2-1,2-2 0,2-2 1,2-3-1,6-4 0,5-13 1,-1 16 0,1-16 0,12 5 0,-3-5 0,0-2 0,1-1-1,-10 3 1,18-4-1,-18 4 1,14 0-1,-14 0 0,11 10 1,-11-10-1,11 19 0,-6-9 0,-5-10 0,10 19-1,-10-19-2,10 12-5,-10-12-7,10-11-10,-1 2-4,-3-7-4,8-1-1,-1-8 2</inkml:trace>
  <inkml:trace contextRef="#ctx0" brushRef="#br0" timeOffset="6225">10044 6422 31,'-3'26'22,"5"14"0,-8-6 2,4 6-14,-1 0-3,0-6 0,1-4 0,0-10 0,3-5 1,-1-15 0,0 0 0,0 0-1,5-12 1,-2-7-3,3 1-2,-1-3-2,3-1-1,1 3 0,2 4 0,-1 6 0,2 5 0,1 4 0,-1 3 0,3 4 0,0 2 1,5 3 0,0-2 0,2-3-1,2 0 2,0-4-1,3-1 0,-2-8 0,-1-2 0,-2-6 0,-3-2 0,-2-5 0,-5-4-1,-2-1 0,-5-2 0,-4 0 0,-5 2 1,-4 2-2,-4 4 2,-5 9-1,-1 6 1,-4 11-1,-1 10 2,1 8-1,4 8 0,6 2 1,8 6-1,8-1 1,11-1 0,12-4-3,11-8 0,14-2-4,5-11-8,7-7-22,9-3 1,-3-16 0,3-4-1</inkml:trace>
  <inkml:trace contextRef="#ctx0" brushRef="#br0" timeOffset="22459">4219 14153 8,'0'0'21,"3"-17"-2,-3 17 0,-2-20-1,2 20-1,-6-19-1,6 19-3,-10-17-3,10 17-1,-9-17-1,9 17-2,-7-10 1,7 10-3,0 0 0,0 0-2,0 0 1,-8 13-2,9 5 0,-2 7 1,2 8 0,-2 5 0,2 9 0,-1-2 1,1 3-1,-1-2 1,1-3-1,-2-7-1,2-4 0,-2-7 0,1-5-1,0-4 0,-1-5-2,1-11 0,-1 10-3,1-10-6,0 0-11,0 0-11,0 0 0,0 0-1,0 0 2</inkml:trace>
  <inkml:trace contextRef="#ctx0" brushRef="#br0" timeOffset="22866">4509 14524 0,'0'13'20,"0"-13"3,-3 13 3,0-2-5,-4 3-3,1 8 1,-6 1-1,1 12 0,-8-1-2,2 8-6,-7-3-2,4 1-3,-2-3-4,-1-6-4,5-1-6,-2-13-8,8-5-11,3-5-5,0-12-1,9 5 1</inkml:trace>
  <inkml:trace contextRef="#ctx0" brushRef="#br0" timeOffset="24902">4738 14214 29,'0'0'24,"0"0"0,6-13-2,-6 13-3,0 0-2,5-10-2,-5 10-2,0 0-1,9-14-3,-9 14-2,10-13-2,-10 13-2,18-12-1,-7 10 0,1 4-1,1 6 0,1 7 0,0 6 0,0 7-1,-4 7 1,-1 4 0,-2 3 0,-3 0 0,-4-2 0,-3-3 0,-2-4 0,-3-5-1,-1-7 1,0-4-1,-1-5-1,-2-5 2,2-5-1,-2-3 0,1-5 0,1-4 0,0-4 0,-1-1 1,2-3-1,2 1 0,1 1 0,0 2 0,3 4 0,3 10-1,-4-12 0,4 12 0,0 0 0,0 0 1,0 0-1,0 0 0,0 0 1,0 0-1,0 0 1,0 0 0,0 0 0,0 0 0,0 0 0,0 0 0,0 0 0,0 0 0,0 0 0,0 0 0,0 0 0,0 0 0,0 0 0,0 0 0,0 0-1,0 0 0,0 0 1,0 0-1,0 0 0,0 0 0,0 0 1,9-9-1,-9 9 1,7-19 0,-3 4 0,-1-2 0,3-4 0,-1-2 0,0 0 1,0-1-1,-2-1 0,0 3 0,-2 1 1,0 3-1,-1 3 1,0 3-1,0 12 1,-2-15-1,2 15 1,0 0-1,0 0 0,0 0 1,-6 18-1,5 3 0,0 8 0,1 6 1,-1 7-1,0 6 0,1 2 1,0-1 0,0-3 0,0-6 0,0-6 0,0-7 0,-1-7 0,1-6 0,0-14 1,1 11-1,-1-11 0,2-14 0,-1-3 0,0-6 0,0-8 0,1-6-1,-1-7 0,0-5-1,-1-3 2,0 2-2,1 3 2,-1 7-1,0 6 0,0 8 0,0 7 1,0 19-1,0 0 0,0 0 1,7 28-1,-5 5 0,0 9 0,0 7 1,-1 6-1,1 1 1,1-2-1,0-6 0,-3-10 0,1-9 0,2-8 0,0-8 0,-3-13 0,0 0 0,0 0 0,8-20 0,-7-2 1,0-7-1,-1-8 0,0-8 0,-1-4 0,-2-2 0,2 3 0,-1 5 0,-1 5 0,2 9 0,0 8 1,-2 10-1,3 11 0,-2 10 1,-1 10-1,1 9 0,0 6 0,-1 6 1,0 5-1,3 0-1,-1-3 0,0-5-1,3-7-3,-2-11-3,4-2-8,-4-18-21,0 0 1,14-2 0,-8-12 0</inkml:trace>
  <inkml:trace contextRef="#ctx0" brushRef="#br0" timeOffset="25963">5141 14558 23,'0'0'26,"0"0"2,0 0 0,0 0-7,0 0-6,9-4-2,-9 4-5,0 0 0,0 0-4,0 0-1,0 0-1,0 0 1,0 0-1,0 0 0,0 0-1,0 0 1,0 0-1,0 0 0,0 0-1,0 0 1,0 0 0,0 0 0,0 0 0,0 0 0,0 0 0,0 0 0,0 0 0,0 0-1,0 0 1,0 0 0,0 0-1,0 0 1,0 0 0,0 0 0,0 0-1,0 0 1,0 0 0,0 0-1,0 0 1,0 0-1,0 0 1,0 0-1,0 0 1,0 0-1,0 0 1,0 0 0,0 0-1,-2-11 1,2 11 0,0 0-1,0 0 1,0 0-1,0 0 1,0 0-1,0 0 1,0 0-1,0 0 0,2-10 0,-2 10 0,0 0 0,0 0 0,0-13 0,0 13 0,0 0 0,-1-13 0,1 13 1,-2-11-1,2 11 0,-2-15 0,2 15 0,-3-17 1,3 17 0,-5-18 0,5 18 0,-5-13 0,5 13 1,0 0 0,0 0-1,-9-11 1,9 11-1,0 0 0,0 0-1,0 0 1,17-5 0,-4 4-1,2 0 1,5 1 0,1 0 0,2 1 0,1 1-1,-1-2 1,-2 3-1,-2-2 0,-5 0-1,-1 0 0,-4-2-2,-9 1-3,10-6-7,-10 6-24,5-16-1,-4 2 1,3-1-1</inkml:trace>
  <inkml:trace contextRef="#ctx0" brushRef="#br0" timeOffset="27663">5973 14320 5,'10'-4'19,"-10"4"2,0 0-6,-5-13-2,5 13 0,0 0 0,-10-16 0,10 16-2,-14-15-2,5 8 0,-2-2-1,-2 2-1,-4-1-2,1 3-1,-4 0-1,1 5 0,-2 3 0,0 5-1,-2 5-1,1 4 1,2 7-1,2 4 1,2 6-2,4 1 1,4 2-1,5-2 1,3-2 0,5-4 0,4-6-1,4-5 2,2-8-2,2-5 1,0-6-1,2-6 1,-1-5-1,1-6 0,1-3-1,-1-3 1,-2-4 0,1-2 0,-4-3 0,0-3 0,-3-3 0,-1 0 0,-6-5 1,0-2-1,-3-5 1,-2 1 0,-2 0 0,-2 3 1,0 3-1,-4 4 2,-1 5-2,0 10 1,0 6 0,0 8-1,-1 10 0,1 12 0,0 10 0,2 10 0,1 11-1,3 10 0,2 7 0,3 7 0,3 0-1,3-3 1,5-4-1,2-8-1,3-9 0,0-9 1,2-8-1,0-8 0,3-9 0,-3-6-1,2-5 2,-2-4 0,2-5 0,-2-4 0,0-4 1,-2-4-1,-2 0 2,-2-2-2,-2-2 2,-2 1-1,-5-1 1,-2 6 0,-2 0 1,-1 7 0,1 1 0,0 14 0,-6-12-1,6 12 1,-7 19-1,5 1 0,1 8-1,2 4 0,2 6 0,0 3 0,2 1-1,0-4 0,3-4-1,-1-8-4,5-3-5,-5-10-12,-7-13-10,18 1-1,-10-14 0,2-3 2</inkml:trace>
  <inkml:trace contextRef="#ctx0" brushRef="#br0" timeOffset="27875">6122 14014 76,'0'0'29,"-12"-15"0,12 15-5,5-17-19,-4 6-6,1-2-3,-2 13-2,12-18-5,-1 12-10,5 9-7,-3-2 0,8 10 1</inkml:trace>
  <inkml:trace contextRef="#ctx0" brushRef="#br0" timeOffset="28947">6543 14158 23,'-10'-5'24,"1"5"4,-9-4 0,-4 1-10,0 7-2,-6 0-1,1 9-1,-2 0-2,4 8-3,1 0-4,5 6-1,5 2-1,5 2-2,7-2 0,7 1 0,6-2 0,6-1 1,7-5-2,4-6 1,4-5 0,2-9-1,3-4 0,1-10 0,2-6-1,-1-7 0,-1-5 1,-2-5-1,0-4 1,-4-2-1,-2-1 0,-4-3 0,-6 0 0,-3 1 1,-5 1 0,-4 1 0,-6 2 0,-2 4 1,-4 6 0,-2 4 0,-1 7 0,0 5 0,-2 5 0,0 5 0,0 7 0,1 6 0,-1 7-1,1 8 1,2 6-1,2 7 2,4 6-2,2 4 0,3 2 0,3 2 0,1-2 1,2-3-1,0-1 0,1-7 0,-1-3 0,-1-3 0,1-4 1,-1-5-1,-3-3-1,1-5 1,-2-3 0,-6-12 0,8 16 0,-8-16-1,0 0 1,0 0-1,0 0 0,0 0 0,0 0-1,0 0 0,0 0 1,0 0-1,0 0 1,0 0 0,0 0 0,0 0 0,0 0 0,0 0 1,0 0 1,0 0-1,0 0 0,0 0 0,0 0 0,0 0 0,1-10 0,-1 10 0,0 0 0,-2-13 1,2 13 0,-1-15-1,1 4 1,0-1-1,1-3 1,1-1-1,0-3 0,2 2 0,-1 0 0,0 1 1,1 2-1,0 4 0,-4 10 1,12-12-1,-3 11 0,0 4 0,2 5 0,1 8 0,0 2 0,2 8 0,-2 3 0,-1 3 0,-2 3 0,-1-3-1,0-1-1,-2-6-1,-1-3-2,-2-6-3,3-4-6,-6-12-14,0 0-5,11-5-1,-10-15 3</inkml:trace>
  <inkml:trace contextRef="#ctx0" brushRef="#br0" timeOffset="29234">7107 13912 53,'0'0'29,"4"12"1,1 12-2,-3 6-15,0 6-4,5 13-3,-3 6 1,3 11-2,-2 0-1,1 5-2,-1-5-1,0-7-2,1-5-2,-3-12-3,5-7-5,-3-14-2,4-8-8,2-6-10,-11-7-1,20-17 3,-14-5 1</inkml:trace>
  <inkml:trace contextRef="#ctx0" brushRef="#br0" timeOffset="30084">7357 14335 29,'0'0'26,"8"30"0,-9-14 3,4 5-12,0 2-6,0-4-2,4 2 0,-1-7-2,4-1 1,-1-10-2,4 0-1,-1-10 0,0-2-1,-3-6-1,1-2-2,-6-4 1,-1-1-2,-5-2 1,-4 2-1,-2 1 0,-4 1 1,0 3-1,-1 3 0,0 2 0,1 4 1,2 1-1,10 7 1,-13-7-1,13 7 0,0 0 1,11-8-1,1 6 0,1 2 0,5 4 0,1 1 1,6 4-1,1 3 0,-1 3 1,1 0 0,-2 3-1,-2-1 0,-2-1 1,-4 0-1,-6-5 1,-3 0-1,-7-11 0,-1 10 0,1-10 0,-12-3 0,12 3 1,-16-20-1,8 2 0,1 0 0,2-4 0,4-1 0,3 1 0,2 1-1,3 2 1,4 4 0,1 2 0,4 5 0,1 2-1,2 3 1,0 3 0,2 3 0,-3 4 0,1 5 0,-3 4 0,0 5 1,-4 4-1,1 2 1,-2 0-1,0 0 1,0-2-1,1-1 1,0-5 0,2-3 0,1-8 0,2-5 0,1-5 0,0-3 0,1-5 0,-1-4-1,-1-5 1,-2-2-1,-3-2 1,-4-3 0,-5 0-1,-6-2 1,-5 3-1,-5 1 0,-3 4 1,-6 6-2,0 7 0,-4 6-1,1 9-3,0 1-5,6 6-21,3 5-6,1-3 1,9 4 0</inkml:trace>
  <inkml:trace contextRef="#ctx0" brushRef="#br0" timeOffset="31107">8400 14187 26,'0'0'23,"16"-7"2,-16 7 0,0 0-11,9-9-5,-9 9-1,0 0-2,0 0 1,0 0-1,-12-3 0,12 3 0,-17 9 0,8 0 0,-6 0 0,2 8-1,-7 0 1,5 9-1,-4-1-1,5 7-1,0-3 0,4 3-1,3-3 0,7-1-1,5-4-1,5-3 1,4-5-1,4-6 0,4-3-1,1-6 1,2-5-1,0-6 1,2-5-1,-3-5 0,-2-2 0,-1-2 1,-5 0-1,-2 1 1,-3 4 0,-4 2 0,-3 4 0,-4 13 0,0 0 0,0 0 0,-4 16 1,0 2-1,1 0 1,1 5 0,2-2 0,2-2-1,3-2 1,2-6-1,4-6 0,3-3 0,0-6 0,2-3 0,-1-5 0,1-4 0,-1-2 0,-2 0 0,-2-2 0,-2 1 0,-3 4 0,-1 0 0,-5 15 0,5-13 0,-5 13 0,0 20 0,-2 5 0,0 10 1,0 11-1,0 10 2,-1 10-1,2 7 0,-2 2-1,2 3 1,2-5 0,-1 0-1,1-8 0,1-7 0,0-11-2,-1-11-2,3-5-3,-5-17-9,1-14-17,0 0-2,6-18 0,-1-6-1</inkml:trace>
  <inkml:trace contextRef="#ctx0" brushRef="#br0" timeOffset="31498">9022 14193 68,'0'0'31,"-23"5"-2,10-1-1,-2 7-20,-5 0-4,3 10 1,-3 5 0,5 9 0,0 3 0,6 6 0,4-3 0,4 2-2,7-6-1,6-5 0,4-8-2,5-9-1,4-8 0,2-7-1,3-5-1,-1-12-3,5 1-5,-4-11-10,0-4-5,1-1-6,-5-9-2,3 4 2</inkml:trace>
  <inkml:trace contextRef="#ctx0" brushRef="#br0" timeOffset="32016">9278 13984 25,'0'0'27,"-22"0"3,11 18 1,-2 4-9,1 8-6,2 12-4,-2 6 0,5 9-5,2 0-1,4 2-2,2-7-1,8-4 0,2-8-2,4-9 0,3-12-1,3-11 0,4-8 0,0-7 0,0-7-1,0-5 1,-1-4 0,-1-4-1,-1-1 1,-3 1-1,-2 4 0,-6 3 0,-1 9 0,-10 11 1,9 3 0,-9 11 1,-2 7-1,0 5 2,1 1-1,3 2 0,2-5 1,4-2 0,2-8 0,6-4-1,1-9 1,5-5 0,-3-5 0,2-3 1,-4-4-1,-1-4-1,-6-2 1,-5-1-1,-5-2-1,-6 3 0,-3 3-2,-8 1-2,-1 6-1,-8-1-3,6 10-8,-3-2-16,3-3-4,8 1 1,3-8 1</inkml:trace>
  <inkml:trace contextRef="#ctx0" brushRef="#br0" timeOffset="32957">9856 14251 53,'0'0'30,"-12"17"3,12 0-6,0 11-11,0 7-2,7 15-3,-2 3-3,4 9-1,1 3-1,3 4-1,-2-8-1,-1-3-2,-1-11-1,-2-10-2,-2-8 0,-3-9-1,-2-20 1,0 0-1,-10 0 1,2-16-1,-1-8 2,1-6-1,-2-7 0,0-4 1,2-6 0,3-3 0,0-3 0,3-1 0,3 0 0,3 3 0,3 3 1,5 6-1,3 6 1,1 6 0,4 9 0,2 8 0,-1 9 0,3 6 0,-2 6 0,0 6-1,-3 5 1,-3 6-1,-3 0 0,-5 2 0,-6 0 0,-5-3-1,-5-1-2,-5-8-1,-1-1-4,-7-12-4,4 2-7,-4-11-3,5-4-3,-1-5-4,3-9-5,8 2 3</inkml:trace>
  <inkml:trace contextRef="#ctx0" brushRef="#br0" timeOffset="33971">10113 14254 42,'24'23'23,"-9"-5"2,4 6-10,-5-3-5,-3-1-5,0-1 1,-6-7-1,-1 1 2,-4-13 0,0 0 0,-9 6 2,9-6-2,-12-13 1,8 3-3,-2-7 0,4 2-1,0-5 0,4 3-1,0-2-1,4 4-1,0 2 1,3 6-1,2 5-1,0 5 1,2 9-1,0 4 0,1 7 0,1 1 0,1 4 0,3-1 1,-2-1-1,2-4 1,1-6-1,4-4 1,0-9 0,0-3-1,0-8 0,-1-5 1,-2-4-1,-2-3 1,-5-2-1,-3-3 0,-8 3 0,-3 0 1,-6 3-1,-5 4 0,-4 7-1,-3 4 1,-2 8 0,0 5-1,2 4 0,2 0-1,6 3 0,3-3 0,7-1-1,0-12 1,18 8-1,-1-12 1,5 1 0,3-2 1,1 3 0,2 1 1,0 5 0,1 7 0,-4 9 0,-1 8 1,-3 8-1,-3 6 1,-3 6-1,-3 3 2,-4 1-1,-2 0 0,-4-6 0,-1-6 1,-4-7 0,-1-6-1,-1-10-1,5-17 0,-13 10 1,13-10 0,-13-21-1,5-1 0,1-9 1,-1-4-1,2-6 1,0-4 0,1-5-1,3-3 1,3 2 0,4 2 0,4 2 0,3 5-1,5 6 1,6 6-1,3 6 0,5 7 1,1 6-1,1 5 0,-1 9-1,1 2 1,-3 8 0,-7 6 0,-5 3 0,-6 4 0,-9 0 0,-8 0 0,-7 0 0,-6-4 0,-8-2-2,-5-6 0,-2-1 0,-2-6-1,1-1 0,0-7-1,4-3 0,2-5-1,7-2-2,4-6-4,9 0-6,6-1-10,5-7-5,10 5 0,3-4 1</inkml:trace>
  <inkml:trace contextRef="#ctx0" brushRef="#br0" timeOffset="34980">11174 14278 25,'22'9'24,"-13"-9"1,0 9 1,-9-9-9,-10 11-3,0 0-1,-10-2-1,-1 9-1,-7-3 0,2 6-1,-5-2-3,5 4-2,0-4-1,8 2-2,3-5-1,7-1 0,7-3-1,1-12 1,18 14 1,-1-11-1,5-4 0,3-1 0,2-4 0,2-2 0,1 0-1,-2-1 1,-2 1 0,-2 2 0,-3 3-1,-5 2 1,-3 2 0,-4 5 0,-9-6-1,8 20 0,-7-9 0,-2 1-1,0 0-2,1-12 0,-2 17-2,2-17-2,0 0-4,0-13-3,0 13-6,11-27-1,-3 10-1,-1-8 1,2 1 1,-1-2 5,0 2 7,2 3 7,-4 1 7,1 2 4,-2 7 2,-5 11 2,11-5-1,-11 5 0,8 20-1,-4 0-2,-4 2-1,4 7 0,-3-2 0,2 2 1,-3-7-2,3-1-2,-3-6-2,1-4-1,-1-11-2,0 0 0,0 0-1,9-14 1,-6 0 0,1 0 0,1-4 1,1 3-1,0 1 0,0 1-1,-6 13 1,15-15-1,-15 15 0,16-1-1,-8 8 1,2 1 0,0 3 1,2 0-1,3 0 1,3-1 0,0-1 1,3-2 0,4-7 0,1-2 0,0-5-1,0-3 1,-1-1-1,-3-1 0,-1-2 0,-5-2-1,-3 1 0,-5 0 0,-6 1 0,-2 1-1,-6-2 1,-4 3 0,-4 4 0,-3 2 0,-5 6 0,0 5 1,1 4 0,1 5 0,5 2 0,3 2 1,7 1-1,10 1 0,11-3-1,9 0 0,12-5-3,6-5-2,11-1-23,6-7-10,2-9 0,3-7 0,-3-14 1</inkml:trace>
  <inkml:trace contextRef="#ctx0" brushRef="#br0" timeOffset="82924">21060 5478 7,'-7'-14'7,"7"14"0,-9-15 0,9 15 0,-9-13 0,9 13 0,-10-10 0,10 10 0,-10-7 0,10 7 1,0 0 1,-11-6-1,11 6 0,0 0 0,0 0-1,0 0-1,0 0-1,0 0-2,0 0 1,-9 0-1,9 0 0,-1 10 0,1 1 1,-1 2 0,2 5-1,-2 6 1,2 5 0,-3 1 0,2 3 0,-1-2-1,0 0-2,0-5 0,-1-2-3,2-7-3,-3-5-9,3-12-11,0 11-5,0-11-2,0 0 2</inkml:trace>
  <inkml:trace contextRef="#ctx0" brushRef="#br0" timeOffset="83856">20879 7039 25,'0'0'25,"0"0"2,-8 10 3,8-10-14,0 0-1,8-14-1,-1 4-1,7 3 0,1-4-5,6 4-2,-1 0-2,1 6-1,-3 6-2,0 5 0,-5 9-1,-6 4-1,-4 9 1,-3 2-1,-5 3 0,-1 1 1,-3 0 0,-4-3 0,-1-3-1,-4-2 0,0-8 1,-2-1-1,2-6 0,-1-3 1,2-5-1,1-4 1,2-2 1,3-3-1,2 0 2,9 2-1,-12-7 0,12 7 0,0 0 0,0 0 0,8 14 0,3 1 0,3 6-1,4 2 1,3 4-1,3 1 1,1 0-1,0-2 0,3-4-3,-5-7-3,0-3-8,-4-5-12,-7-8-6,4 0 0,-9-11-1,2 4 1</inkml:trace>
  <inkml:trace contextRef="#ctx0" brushRef="#br0" timeOffset="84856">18917 7583 52,'-1'12'23,"1"-12"0,0 0-1,0 0-14,12-5-3,-12 5 2,18-9 0,-5 8 0,-2-2 1,6 3 0,-3-1 0,5 5-2,-5 0-2,3 4-1,-3 0-2,-1 3 0,-2 0 0,-2 3-1,-4 3 1,-2-2-1,-3 1 1,-2-1-1,-1-1 0,-2-2 1,5-12-1,-11 16 0,11-16 1,0 0 0,-11 11 0,11-11 0,0 0 0,4-11 0,-4 11 0,13-14-1,-4 6 1,2 1-1,2 1 0,2 4 0,0 2 0,0 4 0,-1 4 0,-1 2 0,-2 5-1,-4 1 1,-1 2 0,-5 1 0,-4 1 0,-5 0 1,-3-1-1,-5 1 1,-3-1-1,-2-2 1,-3-1-1,1-2 1,-1-3-1,4-2 0,1-2 0,3-4 0,5-1-3,1-4-3,10 2-10,0 0-17,2-16 1,9 6 0,-2-13-1</inkml:trace>
  <inkml:trace contextRef="#ctx0" brushRef="#br0" timeOffset="86281">18670 5072 20,'9'-11'23,"1"10"3,-10 1 2,8-16-13,-8 16-4,0 0 0,12-12-1,-12 12-1,0 0-3,-9 2-1,9-2-1,-16 17 0,7-1 0,-4 4-2,0 5 1,0 1-1,2 5 0,1-3-1,3 0 0,3-4 1,3-2-1,2-4 0,8-3 1,3-4-1,6-2 1,6-2-1,3-2 1,3-3-1,1-2-1,-1-2 1,-1-3-2,-4 0-1,-5-3-2,-2 1-4,-7-7-7,-1 2-8,-2 0-7,-5-7-2,3 3-1,-5-7 2</inkml:trace>
  <inkml:trace contextRef="#ctx0" brushRef="#br0" timeOffset="86569">18799 5073 3,'-17'11'18,"7"8"3,-6-5 2,7 7-9,2 4 0,2 4 0,2 5 0,2 2-2,2 3-1,1 0-4,1 2-3,1-3-4,-2-5-5,2-1-9,3 1-13,-5-12-2,8 1 1,-10-22 1</inkml:trace>
  <inkml:trace contextRef="#ctx0" brushRef="#br0" timeOffset="87898">16217 10383 35,'4'-15'23,"-4"15"2,6-12 2,-6 12-14,6-10-2,-6 10-1,0 0-1,0 0 0,8 17 0,-8 4-3,2 13-1,-3 7 0,2 9-1,-2 5 0,4 2 1,-2-2-4,2-4 1,-1-4-2,1-11 1,0-9-1,1-7 0,-1-6-2,-3-14-1,5 12-3,-5-12-6,5-13-10,1 2-5,-2-7-3,7 4-2,-2-10 2</inkml:trace>
  <inkml:trace contextRef="#ctx0" brushRef="#br0" timeOffset="88214">16518 10695 53,'0'0'28,"0"0"3,0 0 1,0 0-14,10 0-4,-10 0-3,16-5-3,-5 1-2,5 3-2,-1-1-2,3 0-1,1 0-2,0 0 0,1 1-2,-3-5-4,4 4-3,-3-6-6,2-3-10,4 2-5,-5-11-1,6 4 1,-7-10 3</inkml:trace>
  <inkml:trace contextRef="#ctx0" brushRef="#br0" timeOffset="88695">16960 10378 80,'-12'27'29,"7"13"1,-5-3-1,4 4-21,3 3-4,1-2 0,1 0 1,-1-7-2,2-4 1,-1-10-1,3-4 0,-2-17-1,0 18 1,0-18 0,0 0 0,0 0-1,8-15 0,-2 2-1,3 0 0,2-3 0,2 0-2,3 4 1,1 2 0,2 6-1,0 7 1,0 6 0,-1 7 0,-1 5-1,-3 3 1,-3 5-1,-2 2 1,-4-2-1,-5-2 1,-4-4-1,-5-2 1,-2-6-1,-1-4-1,-1-7-4,-3-9-3,4-1-5,-2-11-7,6-2-3,6-2-8,-1-10 1,9 6 1,-3-11 3</inkml:trace>
  <inkml:trace contextRef="#ctx0" brushRef="#br0" timeOffset="89793">17204 10629 27,'18'17'24,"-8"-3"3,3 12-1,-9 0-6,1 3-6,-3 0-2,-1 0-5,-2-4 0,0-5-3,0-4 2,1-16 0,-4 16-1,4-16 0,1-12 1,1-6 0,4 1-3,0-8 1,3-2-3,2-1 0,4 3-1,0 3 1,0 4-1,1 5-1,-1 9 1,0 6 0,-2 8 0,-3 7 0,-1 4 0,-1 2 0,0 3 0,0 1 0,1-4 1,1-1-2,1-7 2,3-6-1,1-6 1,2-5 1,1-6-2,-3-8 2,3 0-2,-4-8 2,-1-1-2,-4-2 1,-3-2-1,-6 2 0,-5 3-1,-5 4 1,-5 6-1,-2 7 1,-4 7-1,-2 9 1,-1 7 0,1 4 0,2 1-2,5 1-1,1-5-2,6-1-1,9-16 0,-4 11-5,4-11-6,12-17-2,0 2-3,2-6-1,6 1-1,-1-8 1,6 5 1,-4-3 5,3 8 8,-2 2 8,-3 5 7,0 11 6,-7 1 4,2 14 5,-9 1 3,2 14 0,-4 0-1,-1 4-5,0 3-1,-3-1-4,2 1-3,-3-8-4,2-2-1,-1-8-3,1-3 1,0-16-1,0 0 1,0 0-1,8-12 0,-3-6 1,4 0-2,-1-6 1,4 0-2,1-1 1,0 4-2,2 4 2,-1 4-1,-1 5-1,0 5 1,-1 7 0,-2 6 0,-1 6-1,0 1 1,-2 2-1,-1-2 1,0 1-1,1-4 2,-7-14-2,11 15 1,-11-15 0,10-2 1,-10 2 0,13-18-1,-6 4 1,0-2-1,1-4 0,0-2 0,2 0 1,-1 2-2,-2 1 1,2 4-1,-2 4 1,-7 11 0,12-3 0,-12 3 0,8 20 0,-6-5 0,2 2 0,-1 2 0,0 0-1,0-3 0,0-1-3,-3-15-7,5 14-13,-5-14-10,0 0 2,11-6-3,-8-10 3</inkml:trace>
  <inkml:trace contextRef="#ctx0" brushRef="#br0" timeOffset="90160">18149 10641 89,'-9'38'31,"-5"-5"1,5 4 0,2-2-23,3-3-4,6 1 2,1-6-2,9-3 1,3-11-3,7-3 0,1-13 0,3-6-1,-3-7 1,0-5-2,-1-3 0,-4-4 0,-5-3 0,-4 0-2,-7 3 1,-5 1-1,-3 5 1,-6 3-2,-3 5-1,-6 3-2,4 8-8,-4 0-11,2 0-10,6 6 0,4-7-1,9 4 1</inkml:trace>
  <inkml:trace contextRef="#ctx0" brushRef="#br0" timeOffset="90523">18572 10731 99,'20'18'33,"-6"-12"2,11 2-1,4-1-23,1-2-8,1-1-3,-1-2-3,-3-3-4,-2 0-4,-6-6-7,-2-4-12,-2 2-3,-7-10 0,5 4 3</inkml:trace>
  <inkml:trace contextRef="#ctx0" brushRef="#br0" timeOffset="91026">19110 10291 73,'1'11'30,"-4"1"0,6 13 0,-5 5-14,3 1-13,1 7 0,-1 4-1,0 1 1,-2-1-1,1-5 0,-1-6 0,2-6-1,-2-7 1,1-4 0,0-14 0,0 0 0,0 0 0,0 0-1,-9-13 1,7 3 0,-1-3-1,1-1-1,1 0 1,0 1-1,1 2 0,0 11 0,1-15 0,-1 15 0,0 0 0,0 0 0,0 0 1,0 0-2,0 0 1,0 0 0,0 0 0,0 0-2,0 0 1,0 0-2,0 0-2,3-10-1,-3 10-7,0 0-16,0 0-3,4-11 0,-5-4 0</inkml:trace>
  <inkml:trace contextRef="#ctx0" brushRef="#br0" timeOffset="91967">18964 10346 26,'-10'4'22,"10"-4"4,0 0 3,0 0-11,0 0-2,0 0-1,0 0-2,0 0 0,0 0-3,11-10-3,-1 9-2,-1-6 0,4 4-1,1-3-1,3 5 0,-2-2-1,3 2 0,-2-1 0,2 5-1,-1 0-1,-1 4 1,-2 4-2,-2 2 1,-2 4 0,-3 3 0,-4 2 0,-4 1 0,-4 3 0,-4-1 0,-3-1 0,-2-2 0,-2-2 0,1-3 0,-1-3 1,3-3-1,3-4 0,1-1 1,9-6-1,-9 1 1,9-1-1,0 0 1,5-13-1,-5 13 0,16-10 1,-4 5-1,4 4-1,3 2 1,3 6 0,1 4 0,0 3 0,0 2 0,-2 3 0,-3 2 0,-6-1 0,-3-1 0,-7-1 0,-3-2 0,-7-2 0,-5-1 1,-7-1-1,-2-2 1,-5-1-1,1-2 1,0-2-1,0-1-1,2-2 1,5-3-2,4-2-1,3-6-2,12 9-5,-10-23-11,11 2-14,8 1 1,0-8 1,11 2-1</inkml:trace>
  <inkml:trace contextRef="#ctx0" brushRef="#br0" timeOffset="92336">19351 10569 56,'0'0'30,"0"0"1,4 10 1,6-9-13,2-3-4,7 4-5,1-4 0,6 7-2,-4-4-3,3 2-1,-5 0-3,-2 0 0,-4 2-3,-5-4-2,-9-1-3,0 0-4,13-7-4,-13 7-6,9-23-5,2 10-6,0-9-1,7 4 3,0-9 3</inkml:trace>
  <inkml:trace contextRef="#ctx0" brushRef="#br0" timeOffset="93673">19910 10461 3,'0'0'15,"-20"-5"0,20 5-1,-11-5-4,11 5-3,0 0-2,0 0-1,-8-11 0,8 11 0,0 0 1,0 0 0,0 0 1,0 0 0,0 0 1,0 0 0,0 0 0,0 0-1,0 0 1,-4-12-1,4 12-1,0 0 1,0 0-1,0 0 0,0 0 2,-10-10-2,10 10 1,0 0-2,0 0 0,0 0 0,0 0-1,-6 14 0,6 1 1,-2 6-1,1 7 0,0 4 0,1 4 0,-2 0-1,1 1 0,0-5 0,1-4-1,0-7-1,-1-6 1,1-15 0,-1 14 0,1-14-1,2-12 1,1-2 0,2-5-1,0-8 1,4-4-1,1-4 0,2 2 0,0 1 0,1 4 0,-1 7 0,2 7-1,-1 10 1,-2 12 0,0 7 0,0 7 1,0 5-1,1 3 0,-1-1 0,1-1 0,-2-3 0,1-7 0,-1-5 0,0-7 0,-1-6 0,0-7 0,0-5 0,1-5-1,1-6 1,1-2 0,-1-2-1,2-1 1,-1 4 0,-2 3-1,0 6 1,-1 5 0,-9 10-1,15 3 1,-8 7 0,1 5 0,2 4 0,1 0 1,3 0-1,3-1 0,2-3 1,3-4-1,3-7 1,2-4-1,0-6 0,0-5 0,2-6 0,-3-1 0,-1-6 0,0 0 0,-1-2 0,-3-1 0,-3 0 0,-4 2-1,-4 1 1,-3 1 0,-4 2 0,-8 6 0,-4 3 0,-3 6 0,-5 9 0,-1 5 1,0 9-1,0 6 1,3 3-1,4 4 1,4 2-1,6 1 0,6-1 1,5-4-1,7-6 0,4-5 1,3-5-1,3-6 0,1-6-1,0-10 0,0-4 0,-2-7 0,1-5-1,-5-6 1,1-4-1,-3-4 1,-3-3 0,-1-4 0,-5-1 1,-4-1 0,-2 2 0,-3 3 1,-4 6 0,-2 6 0,0 8 0,-4 9 0,8 15 0,-17 3 0,7 17 0,2 10-1,-1 8 1,2 8 0,0 8-1,3 3 0,1 2 0,2-5-1,4-5-1,-1-6-1,4-7-2,-2-14-4,8-6-9,-2-11-16,0-14 0,6-8-1,-4-13 1</inkml:trace>
  <inkml:trace contextRef="#ctx0" brushRef="#br0" timeOffset="94102">20975 9957 57,'-12'5'31,"-1"14"-1,3 22 0,-2 7-15,-1 5-4,3 9-3,-1-3-4,4 2-1,2-5-1,3-6-1,2-10 1,3-8 1,-1-9 0,1-8 0,-3-15 0,11 4-1,-11-4 1,15-22 0,-7 2-2,1-1 1,-1-1-1,2 1-1,-2 4 1,-1 4 0,-7 13 0,14-6 0,-14 6 0,16 24 0,-6-5-1,2 1 1,2 3-1,0 0 0,1-4 0,-1-3 0,0-4-3,-3-7-2,2-3-4,-13-2-7,10-15-5,-11-1-5,-4-5-3,-4-1-1,-5-8 0,-2 5 3</inkml:trace>
  <inkml:trace contextRef="#ctx0" brushRef="#br0" timeOffset="94929">20894 10284 31,'-26'-6'21,"-2"-1"1,9 7 4,3-1-4,6 2-3,10-1-3,0 0-2,0 0-3,18 8-1,0-4-2,1-3-1,5 3-2,-1 0 0,3 5-1,-3 1-1,-1 5-1,-1 2 0,-3 4-2,-2 4 0,-2 0 1,0 0-1,0-2 0,-1-2 0,1-7 1,1-5-1,3-5 0,0-7 0,2-8 0,-1-4 0,1-6-1,-2-5 1,1-2 0,-6 0 0,0 1-1,-4 5 1,-2 4 0,-2 7-1,-5 11 0,0 0 1,5 32 0,-4 0-1,2 10 1,3 12 0,1 6 0,0 4 0,1-1 0,-1 0 0,-2-6 0,-2-7-1,-3-8 2,-5-9-2,-5-10 1,-5-8 0,-3-6 0,-2-12 0,0-7 0,1-9 1,1-7 0,4-7 0,5-8-1,8-8 1,7-3-1,7-4 1,4-1 0,7 0-1,6 0 0,1 1 0,3 4 0,1 0 0,0 2 1,-3 2-1,-4 1 0,-6 3 0,-5 2 1,-5 3-1,-6 4 1,-6 7-1,-3 5 1,-4 4-1,-2 5 0,0 7 0,-1 5 0,0 9 0,0 8 0,1 7 0,3 8 0,3 11 0,2 5 0,1 4 0,4 3 1,3-1-1,4-2 0,1-3 0,1-4 0,1-8 0,0-5-2,-2-4-1,-1-7-2,0-2-5,-11-17-9,12 11-17,-12-11 0,16-7 1,-6-5 0</inkml:trace>
  <inkml:trace contextRef="#ctx0" brushRef="#br0" timeOffset="95620">21888 10250 30,'0'0'21,"0"0"5,-14 3 1,3-6-10,-2 4-5,-8-1 1,3 7 0,-6-2 1,4 8-3,-2-2-2,7 7-2,0-2-2,8 5-1,3-2-1,6 1-1,4-2 0,7 0 0,0-4 0,4-3 0,1-2-1,0-6 0,1-3 0,-1-5-1,0-2 0,-3-2 1,1-1-1,-4-1 0,0 1-1,-3 1 1,-9 9 0,12-10-1,-12 10 1,0 0 0,8 13-1,-5-2 1,0 5 0,3 0 0,2 0 0,2 2 1,4-3-1,1-3 0,0-5 1,2-4-1,0-5 1,0-4-1,-3-3 0,-1-4 0,-1-1 0,-3 0-1,-1 1 1,-1 1-1,-7 12 0,0 0 1,10-2-1,-9 18 0,1 10 1,0 7-1,1 9 1,1 8 1,3 8-2,1 2 1,1-1-1,-1-3 1,0-5-1,0-7 1,0-8-1,-3-8-2,0-8-3,-5-20-11,0 0-19,0 0 2,-9-34 1,10 5-3</inkml:trace>
  <inkml:trace contextRef="#ctx0" brushRef="#br0" timeOffset="96553">22417 10270 30,'-6'-17'23,"6"17"4,-13-16 1,13 16-7,-15-10-9,0 6 0,2 9-2,-4 2 2,2 10-2,-2 3-3,5 8 0,-1 4-2,6 3 0,1-2-3,6 2 1,3-4-2,5-3 0,5-6-1,3-8 0,2-7-2,2-8 0,4-5-3,-1-10-2,4-4 0,-5-11-2,3-1 0,-5-8-2,2-1 2,-5-5 1,-2 0 3,-4 2 2,-2 4 3,-4 6 1,-2 6 2,-2 11 2,-1 17 3,-8-5 0,-2 20 2,1 14-3,-2 5-1,4 9 0,-4 1 0,5 5-2,1-3-1,7-1-1,1-9 0,6-6 0,1-8 0,4-5 1,3-8-1,0-7-1,1-7 1,1-6-1,-1-3 0,-1-4-1,-2-1 0,-4 0 0,-1 3 0,-3 2-1,-7 14 1,6-11 0,-6 11 0,-3 19 0,0 1 0,-1 2 1,1 5-1,1 1 1,0 1-1,4-2 1,4-6-1,3-4 1,6-4 0,5-6 0,2-6-1,3-4 1,0-4-1,1-4 0,-2-3 0,-2-1 1,-6-2-2,-4-2 1,-5-1 0,-4 0 0,-5 1 0,-4 1-1,-5 1 1,-1 2 0,-4 4-1,-2 0-2,2 8-2,-2-3-2,7 7-2,-3-6-2,14 5-2,-7-11-5,7 11-3,18-25-5,-4 3-6,10 1 4,-3-12 1,12 6 4</inkml:trace>
  <inkml:trace contextRef="#ctx0" brushRef="#br0" timeOffset="98696">23073 10061 42,'7'-15'24,"2"10"-1,-9 5-1,0 0-3,-2 16-1,-5 2-5,4 10-2,-5 1-2,5 11-1,-2-2 0,5 5-3,-2-2-1,2 1-1,1-8-1,1-5 0,-1-5-1,1-8 0,-1-6 0,-1-10 1,2 11-1,-2-11 1,0 0 0,0 0 0,0 0 0,8-11-1,-8 11 0,16-17 0,-5 8-1,4-1 0,0 3 0,1 5-1,2 3 1,-1 5 0,-2 7-1,-4 3 1,-1 4 0,-3 1 0,-4 2-1,-5-2 1,-4 0 0,-3-2 0,-2-4 0,-3-3-1,0-3-2,-1-9-1,4-1-2,-2-13-2,10 0-3,-2-13-3,10 3-2,-2-11 1,8 1-1,2-4 0,4 3 0,3 3 2,2 1 3,1 7 4,-1 3 4,-3 6 3,0 5 5,-3 7 4,-2 6 4,-2 8 2,-6 4 1,0 6-1,-5 1-2,4 6 0,-6-2-3,4 2-2,-4-6-2,5 0 0,-3-8 0,3-1-1,-4-13-1,9 7 1,-9-7 0,10-10-1,-5-1-1,-5 11-1,13-21 0,-7 11-2,0-1 1,-6 11-1,7-13 0,-7 13 0,0 0 0,10 8 0,-10-8-1,8 20 1,-3-8 0,1 0 0,4-2 0,2-2-1,3-5 0,3-6 0,4-5-1,2-8 0,2-3 0,1-7-1,2-2 1,-1-5-1,0-1 1,-3-5 1,-1 1-1,-2-1 1,-3-1 0,-3 2 1,-5 2 1,-1 3 0,-5 5 0,-2 8 0,-4 5 0,1 15 1,-11-5-1,4 17 1,-3 9-1,1 9 0,1 7 0,1 6 0,2 4 0,1 0-1,4 0-1,3-4 0,3-3-1,-2-10-1,4-5-1,-3-9 0,3-2-1,-8-14-2,9 5 0,-9-5-1,-3-15 0,-5-1 1,0 2 2,-5-3 2,1 1 2,-1 2 2,-1 0 4,4 5 1,-1-1 3,11 10-2,-3-15 0,3 15-1,15-14-1,-2 7-1,3-5-1,6 3 0,6-3 1,4 2-1,2-1 1,2 2-1,-3-1 0,-2 1 0,-4 0-1,-3 1 1,-9 4-4,-5 1 1,-10 3-1,0 0 1,-12 12 0,-1 1-1,-2 5 1,-2 2 0,1-1 0,0 5 1,2-3-1,4-1 1,4-4-1,5-1 0,1-3 1,0-12-1,9 14 1,-9-14 0,14 4-1,-4-5 1,-1-1 0,2 0 0,-11 2 0,16-6 0,-16 6-1,12-6 1,-12 6 0,0 0-1,0 0 0,9 16 0,-7-5 0,-1-1 0,1 2-1,0 0 1,2-1-1,-4-11 0,9 14-2,-9-14-2,19-3-2,-9-9-1,9 3-2,-3-11-1,12 2-2,-5-7 0,10 1-1,-5-7 3,9 4 2,-10-2 3,4 6 2,-9 2 3,-2 5 3,-7 11 3,-13 5 4,0 11 1,-17 3 1,6 15 1,-14-2-2,11 11 1,-11-6-3,11 6-1,1-7-2,6-2-1,3-5-2,4-6 0,-1-6 1,1-12-1,0 0 1,10 4-1,-2-16 0,3-1 0,3-3 0,5-3-2,3-2 0,1 1 0,-23 20 2,41-33-3,-23 23 1,-18 10 2,0 0-1,0 0 1,32-5 0,-32 5 0,0 0-2,0 0 3,0 0-3,32 42 0,-32-42 0,30 13 0,-30-13 0,42 4 0,-42-4 0,49-9 0,-49 9 0,48-17 0,-48 17 0,40-27 0,-40 27 0,0 0-2,31-52 2,-31 52-1,-3-40 1,3 40 0,-17-39 0,17 39 0,-30-21 0,30 21 1,-31 2 1,31-2-2,0 0 0,-29 44 0,29-44 0,8 49 0,-8-49 0,41 61 0,-7-32 0,4 1 0,7-3 0,2-7 0,2-3-9,2-7-32,-6-15-2,-1-9 2,-6-12-1</inkml:trace>
</inkml:ink>
</file>

<file path=ppt/ink/ink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19:50.230"/>
    </inkml:context>
    <inkml:brush xml:id="br0">
      <inkml:brushProperty name="width" value="0.05292" units="cm"/>
      <inkml:brushProperty name="height" value="0.05292" units="cm"/>
      <inkml:brushProperty name="color" value="#7030A0"/>
    </inkml:brush>
  </inkml:definitions>
  <inkml:trace contextRef="#ctx0" brushRef="#br0">3930 6876 35,'-16'-9'25,"8"-5"1,-5-19 0,1-6-15,2-8-2,-3-10 1,1-5-2,-2-6-1,4-3 1,-2-5-1,5 3-2,-1-3-1,1 7 0,-1 1-1,0 6-2,0 4 1,-1 8-2,-1 3 1,0 9 0,2 7 0,-1 6 0,1 5 0,2 6 0,0 3 0,6 11-1,0 0 1,-6-10-1,6 10 0,0 0-1,0 0 1,0 0-1,-5 17 0,1-3 0,0 7 0,-2 5 1,0 5-1,-2 6 1,0 1 0,-2-1 0,1 0 0,1-6 0,2-6 0,0-5 0,1-8 1,5-12 0,0 0 0,0 0 0,-6-16 0,7-5 0,0-5 0,1-4 0,-1-5-1,2-4 0,0 2 1,1 2-1,-1 4 1,0 6 0,0 4 0,0 6 0,-1 4 0,-2 11-1,0 0 0,0 0 0,0 0 0,14 0 0,-5 5-1,1-1 0,6-1-1,0-2-2,4 2-2,-3-7-3,3 2-11,-3-2-12,-2-4-1,-1 5 0,-14 3 2</inkml:trace>
  <inkml:trace contextRef="#ctx0" brushRef="#br0" timeOffset="565">3601 7186 70,'-18'23'30,"-10"-2"0,3 8 0,-3 3-23,1 1 0,1 4-1,3-2-1,4 1-1,8-7-1,6-3 0,7-4-1,12-4 1,2-6 0,9-2 1,2-3-1,3-3-1,-4 1 0,0 2-1,-3-2 0,-8 5-1,-5 1 1,-9 4-1,-6 1 0,-8 4 0,-4 0 0,-5-1-1,-5 1 0,-1-5-2,2 0-3,-1-7-2,8-2-3,2-8-3,17 2-5,-4-16-4,11 0-8,12 2 1,0-9 2,13 5 3</inkml:trace>
  <inkml:trace contextRef="#ctx0" brushRef="#br0" timeOffset="1076">3798 7454 44,'0'0'27,"-4"28"3,-1-9 1,4 5-7,0 9-13,-2 4-1,3 8-1,-2 2-3,3 0 0,1-5-4,1-4 0,0-7-1,0-6 0,0-9 0,-3-16 1,0 0-1,0 0 0,2-21 0,-5-1-1,-3-4 0,-1-5 0,-1-4 0,-2-4-1,2 1 1,-2 3 0,2 1 1,1 6 0,2 1 1,3 7 0,3 1 0,7 5 0,1 5 1,6 3-2,-1 2 1,3 2-1,-1 2 0,0 3-1,-4 3 0,-4 2 1,-6 5-1,-5 2 1,-5 1-2,-4 2 1,-5-1-3,-3-3 0,2 0-5,-2-8-4,9-5-7,3-9-9,7-11-5,9-2 0,6-11 0,10-2 2</inkml:trace>
  <inkml:trace contextRef="#ctx0" brushRef="#br0" timeOffset="1610">4091 7096 64,'-6'12'27,"-5"-7"0,2 7 1,-1-4-20,-2 0-1,2 1 0,-3-4 2,13-5-1,-13 7-1,13-7-1,0 0-1,13 0-1,-4-1 0,2 1-2,1 1 0,2 3-2,-1 2 0,-2 3 0,-1 2 0,-2 1 0,-2 4 0,-3 0 0,-1 0 0,-2 1 0,-2-2 0,-1-1 0,-1-1 0,4-13 0,-5 16 0,5-16 1,0 0-1,3 11 0,-3-11 0,12 2 1,-4 0-1,3 3 0,1 1 0,1 1 0,-1 2 0,0 3 0,-4 2 1,-2 2-1,-5 0 1,-4 3 1,-6 0-1,-4-1 0,-4 1 0,-3 0-1,-1-4-1,-1-5-1,4 1-3,-1-9-4,8 3-12,11-5-14,0 0 2,3-18 0,11 2 0</inkml:trace>
  <inkml:trace contextRef="#ctx0" brushRef="#br0" timeOffset="2768">7069 8519 52,'0'0'26,"-11"11"3,0-18 0,2-2-16,-3-3-1,-4-10 0,-2 0-1,-7-9-2,-1-3-2,-6-9-1,-1 2-1,-3-6-2,3 4 0,-2-4-1,2 3 1,0 1-2,4 5 1,1 4-1,2 3-1,4 6 0,1 5 0,3 5 0,3 6 0,6 1 0,9 8-1,-13-6 1,13 6-1,0 0 0,0 0 0,0 0 1,0 0-1,0 0 1,0 0-1,0 0 1,0 0 0,0 0 0,-4 10 0,1 2 0,-2 4 0,0 8 0,-4 2 0,-1 4 1,-2 3-1,1-4 0,1-4 0,2-5 0,1-3 1,7-17-1,-2 10 1,2-10 0,6-20 0,-1 3 0,2-3 0,-3-5 0,3 0 0,-3-2-1,0 4 0,-1 3 1,-1 5 0,0 3-1,-2 12 1,0 0 0,12-6 0,-3 11 0,2 2 0,5 0-1,2 0-1,5-1 0,0-6-4,5 0-6,-2-6-21,1-9-4,2-3 1,-3-9-1</inkml:trace>
  <inkml:trace contextRef="#ctx0" brushRef="#br0" timeOffset="3302">7634 8312 79,'4'26'27,"-14"-11"1,3 10-2,-8-2-22,-6 6-3,-2 6 2,-5 4 2,0 1 0,-2-2 1,7-1 0,2-6 0,8-5 0,3-7 0,9-3-2,1-16-1,14 14 0,-1-11 0,7 0 1,0 0-1,4 1 0,-2 1-1,1 2 0,-6 1-1,-3 5 0,-8 6 0,-6 2-1,-10 2 0,-4 1-2,-2 1 0,-3-3-4,3-1-2,-4-8-5,10-5-3,1-15-2,14-3-5,3-11-2,7-9-5,6 0-1,0-12 3,8 4 6</inkml:trace>
  <inkml:trace contextRef="#ctx0" brushRef="#br0" timeOffset="3731">7743 8546 57,'5'28'30,"-7"4"1,3 15-2,-2 7-8,-1 3-5,3 7-6,-2-2-2,3 0-3,0-10-3,2-4-1,0-12-1,-1-8 1,1-9 0,-4-19 0,9-1-1,-4-14 1,-2-10-1,-2-5 0,-1-10 0,-1-6 0,0-6 0,1-2 0,-1 3 0,2 2 2,-1 4-2,5 5 2,0 7 0,2 8 0,3 8 0,4 8 0,-1 8 1,2 5-1,1 3 0,-3 6 0,-1 4 0,-5 1-1,-6 2-1,-6 0 0,-7-1-2,-4-4-1,-2 0-5,-5-13-8,3-4-13,5-9-7,1-14 1,10-6-1,5-13 3</inkml:trace>
  <inkml:trace contextRef="#ctx0" brushRef="#br0" timeOffset="4204">8121 8054 97,'0'0'31,"0"0"1,-8 7 2,8-7-25,0 0-2,0 0-1,0 0 2,0 12-1,8-14 0,8 3-2,-1-4-1,2 3-1,0-1-1,-1 2 1,0 3-3,-5 1 0,-11-5 0,10 17 0,-10-4-2,-2 0 4,-1 1-4,-1 1 2,-1-2 0,2 0-1,0-3 0,3 1 0,0-11 1,9 17 0,1-9 0,3 2 0,2 0 0,1 3 1,-1 2 0,-1 3 0,-4-1-1,-5 4 0,-7 3-1,-7 0 1,-6 1-3,-5-6-2,-1 2-6,-4-10-14,4-8-12,7-8 0,8-13 0,13-8 0</inkml:trace>
  <inkml:trace contextRef="#ctx0" brushRef="#br0" timeOffset="5311">11192 5442 18,'0'0'21,"0"0"1,0 0 3,-11-12-13,0 6 0,-6-2-1,-3 1 0,-8-3-2,-4 1-1,-9-2-1,-5 0-2,-8 0-2,-7-1 0,-10 0 1,-8-1-1,-8 1 0,-6-1 0,-9 0 0,-1 4 0,-4-2-1,1 4 0,0 2-1,6 2 0,3 3-1,7 2 0,7 1 0,9 2 0,10 1 0,12 0 0,12-1 0,11-2-1,9 0 1,11-3-1,9 0 1,9-6-1,7 0 0,1-5 0,6 2 0,2-5 1,3 0-1,1-2 1,-2 1-1,-2-1 0,-4 2 1,-1 3 0,-5 1 0,-3 3 0,-12 7 0,13-7 0,-13 7 0,0 0 0,-9-2 0,-2 3 0,-3 2-1,-6 0 1,-6 4 0,-4 4 1,-6 4-1,-1 3 0,1 2 1,2 4-1,3 0 0,6 2 1,7 1 0,8 1 1,9-2-1,8 4 1,8-2 0,6 1 0,6-3 0,6-2-2,3-3-1,2-6-1,4-2-4,-4-8-3,6-2-13,-1 1-11,-3-9 1,4 3-2,-2-10 3</inkml:trace>
  <inkml:trace contextRef="#ctx0" brushRef="#br0" timeOffset="5791">11484 5352 43,'0'0'24,"6"13"0,-17-9-1,-1 7-8,-14 4-17,-4 7 3,-7 8 2,-4 6 2,0 5 2,3-1 0,4 1-1,8-2-1,10-4 0,7-5 0,12-3-2,8-8 0,7-3-1,3-3 1,3 1 0,-1 0-1,0 2-1,-5 4-1,-6 3 1,-8 3-1,-5 1 0,-8 2-1,-1-2 0,-2-1-4,-2-8-4,4-2-9,10-16-12,-10 2-2,19-14-1,1-16 2</inkml:trace>
  <inkml:trace contextRef="#ctx0" brushRef="#br0" timeOffset="6281">11638 5674 53,'9'76'30,"-10"-1"0,2 5 0,-7-7-9,-1-6-19,0-5 0,-1-10 0,-1-14 2,-1-13 0,4-9 0,6-16 0,-9-5 0,6-11 0,0-5 0,-2-11 0,1-5-4,-4-6 0,0-6 0,-1-3 0,2-1 0,0 0 0,5 3 3,1 5-2,6 5 2,3 4-2,6 8 3,4 4-2,4 10 2,1 4-2,2 6-1,-2 5 0,-2 6-2,-4 6 2,-3 7-2,-9 5 2,-7 3-2,-6 3 2,-7 0-3,-2-1 2,-6-6-2,0-1 0,-1-13-3,5-4-1,2-15-2,10-4-3,2-15-7,11-8-12,9-8-3,4-12-1,9 0 3</inkml:trace>
  <inkml:trace contextRef="#ctx0" brushRef="#br0" timeOffset="6723">12002 5121 59,'0'0'28,"0"0"1,0 0 0,0 0-19,0 0-6,0 0 2,10 5 1,-10-5-1,12 0-1,-12 0 0,16 0-2,-16 0 1,15 3-3,-15-3 0,12 14-1,-12 0 0,-3 2 0,-3 3 0,-3 2 1,0 2-1,-1 1 0,0-3 0,1-1 1,4-5 0,5-1 0,6-4 0,8-2 0,4-3 0,4 2 0,1-1 1,0 1-2,-1 2 1,-5 5 0,-6 4 0,-7 3-1,-9 1 1,-5 4-1,-5 4 0,-4-1-1,-1 3-4,-2-4-3,4 2-8,-1-2-13,2-1-5,6 3-1,1-7 1</inkml:trace>
  <inkml:trace contextRef="#ctx0" brushRef="#br0" timeOffset="8191">10716 8128 1,'0'0'4,"0"0"0,0 0 0,8-4-2,-8 4-1,0 0 0,0 0 2,0 0 2,0 0 2,0 0 2,0 0 2,0 0 2,0 0 2,0 0 2,0 0-1,0 0-2,0 0 0,-11-9-3,11 9 0,-18-2-2,6 5-2,-7-1-1,0 7-2,-5 1 0,1 5-2,-1 5 1,0 2-1,3 0 0,3 2-1,5-3 1,5 0-2,3-4 1,6 1 2,2-8-2,-3-10 1,16 18 0,-7-11-1,1-1 1,1-2-1,-2 0 1,1-2-2,-1 1 1,-9-3 0,15 2-1,-15-2 0,13 2 0,-13-2 0,0 0 0,10 4 0,-10-4-1,0 0 1,2 11 0,-2-11 0,0 23 0,0-8 0,0 3 0,0 5 1,-1-1-1,-1 2 0,-1-2 0,-1 1 1,-1-3-1,0-2 0,-1-4 1,1-2-1,5-12 0,-11 16 0,11-16-1,0 0-1,-8 12-2,8-12-2,0 0-4,0 0-8,3-20-13,6 10-3,-3-8 1,7 2 0</inkml:trace>
  <inkml:trace contextRef="#ctx0" brushRef="#br0" timeOffset="8717">10867 8202 91,'0'0'30,"-7"30"0,-6-6-1,-1 4-23,2 8 0,-3 4-1,2 4 1,0-4 0,5 1 0,2-7-2,7-3-1,3-10 1,6-4-1,2-14 0,5-4 0,1-13-1,4-5 0,-1-9 0,1-2 0,-3-6-1,-2-2 0,-4 0 0,-4-2-1,-6 5 0,-5 3 1,-5 5-1,-3 3 1,-2 7-2,-5 5 1,-1 6-2,-4 6-2,3 10-1,-1-7-4,7 9-3,-1-10-3,14-2-3,0 0-6,12-7-1,8-5-1,8-6 0,9 5 0,-1-12 2,11 13 2</inkml:trace>
  <inkml:trace contextRef="#ctx0" brushRef="#br0" timeOffset="9257">11288 8137 37,'0'0'23,"0"0"3,0 0-3,3 11-3,-3-11-3,0 0-4,0 0 0,0 0-4,0 0 0,-10 7-3,10-7-1,-11 14-1,3-3-2,-2 6 0,-1 4 0,-3 1-1,2 1 0,0 1 1,2-1-1,2-2 0,4-2 2,2-7-2,4-1 1,-2-11 0,9 12-1,-9-12 1,18 0-1,-7-5 1,2-1-1,-1-2 0,0-1-1,0-2 1,0-1-1,-1 1 1,-2 1-1,-9 10 0,14-16 0,-14 16 0,8-10 0,-8 10 0,0 0 0,2 14 0,-4 1 0,0 7 0,0 5 0,-1 4 0,1 5 0,0 2 0,1-3 0,1-3-1,0-7 0,2-3-3,-2-10-1,6 0-4,-6-12-12,6-13-15,2 0 1,-2-9 0,5-1 1</inkml:trace>
  <inkml:trace contextRef="#ctx0" brushRef="#br0" timeOffset="10040">10676 8209 26,'-6'-14'23,"6"14"1,0 0 3,-9-8-10,9 8-1,0 0 0,0 0 0,-10-9-1,10 9-3,0 0-2,0 0-3,-4 20 0,3 2-2,-5 7-2,1 11 0,-4 5-1,1 9 0,-2 1-1,0 1 2,0-8-2,2-6 0,2-11-1,2-6 1,0-11 0,4-14 0,0 0 0,3-15 0,2-10 0,0-5-1,2-8 1,1-4-1,0-5 0,1-6 0,-2 3 1,1 6-1,-3 6 0,0 8 1,-1 5-1,-1 7 1,-3 18-1,0 0-1,0 0 1,0 26-1,-2-1 1,-1 2-2,2 4-2,0 0-1,5 3-5,-1-11-5,8-4-19,8-3-4,5-9 2,8-2 0</inkml:trace>
  <inkml:trace contextRef="#ctx0" brushRef="#br0" timeOffset="10386">11684 8431 114,'15'14'36,"-15"-14"0,0 0-2,-9-4-29,-2-3-6,-3-3 0,0 1-1,-2-3 0,3 3-2,-1-3 0,14 12-5,-14-16-11,13 2-14,11 6 1,-1-9 0,12 3 1</inkml:trace>
  <inkml:trace contextRef="#ctx0" brushRef="#br0" timeOffset="10881">12040 8153 101,'0'0'32,"14"14"0,-14-14 0,12-2-25,-12 2-7,17-3 0,-8-1 0,2-1 0,-2-2-1,1 0 0,1-1 0,0 1-2,-2-1-1,1 3-3,-10 5-3,0 0-3,0 0 0,0 0 2,-16 9 2,-1 5 4,-5 3 1,-5 8 6,-1 4 4,-2 0 3,4 1 1,0 0 0,8-1-3,2-5 1,10 2-1,2-6-1,9 1-1,2-3 0,8 5 1,0-4-2,1 6 1,-2-2-1,-1 2-2,-5-1 0,-5 1-1,-6-3-1,-7-2-1,-3 0-1,-5-7-4,1-2-8,-4-8-12,3-12-8,7-6 0,3-14 0,12-5 1</inkml:trace>
  <inkml:trace contextRef="#ctx0" brushRef="#br0" timeOffset="11204">12445 7999 103,'-2'30'31,"2"6"0,-9-12 1,3-2-28,2 1-3,3-6 1,5-4 2,-4-13 0,15 5 0,0-14 0,3 1 1,0-7-1,2 0 0,-3-5-2,-3 0-1,-1 0-2,-6-1-1,-3 4-3,-8-4-4,-1 6-14,-6 2-13,-4-3 1,0 3 0,-5-3 0</inkml:trace>
  <inkml:trace contextRef="#ctx0" brushRef="#br0" timeOffset="12024">12811 8027 77,'33'7'29,"2"0"-1,-11-12 1,-3-7-20,-6-6-4,-7-5 1,-4-5 1,-11-9-1,-3-2-1,-10-6-1,-5 0 0,-11-4 0,-7 1-3,-11-3 1,-10 3-3,-10 1 2,-11 3-2,-13 3 0,-6 3 0,-9 5 0,-8 6 0,-7 10 0,-6 5 1,-3 11 0,-4 8-1,-2 10 1,-1 10 1,0 13-1,1 10 2,2 10-1,7 10 2,5 9-1,11 9 1,10 5-1,12 6 1,11-2-1,15 3 1,13 0-2,15-3 1,11-5-2,16-4 2,11-2-2,15-5 0,12-2 1,14-5-2,12-5 1,11-2 0,12-10 0,12-3-1,10-8 1,8-5 1,11-9-1,11-10 0,10-8 1,8-9-1,8-7 0,2-3 0,3-9 0,1-6 0,-4-5 0,-4-4 0,-6-4 1,-6-5-1,-6-9 0,-4-5 1,-5-10 0,-6-6 0,-10-4-1,-8-5 2,-12-4-1,-12 0 1,-15 0 0,-17 1 0,-21 2-1,-15 7 1,-18 3 0,-15 8-2,-13 5 0,-10 5 0,-11 11-2,-8 3-5,1 14-6,-6-1-15,1 9-11,6 5 1,0 2 0,4 7 0</inkml:trace>
</inkml:ink>
</file>

<file path=ppt/ink/ink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21:25.193"/>
    </inkml:context>
    <inkml:brush xml:id="br0">
      <inkml:brushProperty name="width" value="0.05292" units="cm"/>
      <inkml:brushProperty name="height" value="0.05292" units="cm"/>
      <inkml:brushProperty name="color" value="#7030A0"/>
    </inkml:brush>
  </inkml:definitions>
  <inkml:trace contextRef="#ctx0" brushRef="#br0">4669 11846 68,'0'0'29,"0"0"-2,0 0-1,-4-12-22,4 12-1,-17-14-1,2 8 0,-4 6 1,-9 4 1,-3 8 2,-7 8-1,0 12 1,-2 6 0,3 9 0,2 4-1,8 4-1,8-5 0,12-2-2,10-8 0,13-9-2,12-10 0,12-8-1,8-12 1,8-6-1,4-8 1,2-7-1,2-5 1,-4-1-1,-4-1 0,-7 0 1,-6 2-1,-8 3 1,-5 4-2,-9 5 2,-4 7 1,-7 8 0,-10-2 0,8 24 1,-9-3 0,1 2-2,0 0 2,1 3-2,2-5 0,2-4 0,0-6 0,4-5-1,0-9 1,3-6 0,-1-6 0,-1-3 1,-2-1 0,-1 0 0,-1 0-1,-3 4 1,-3 15 0,0 0 1,0 0-1,-7 37 0,0 9 1,1 15 0,-1 17 0,-2 15 0,-4 15 0,2 7 0,-2-3-2,4-6 0,2-8-3,2-16 0,7-13-2,2-25-2,8-14-2,1-29-2,9-12-8,1-17-12,2-20-2,5-10 1,-3-18 3</inkml:trace>
  <inkml:trace contextRef="#ctx0" brushRef="#br0" timeOffset="602">5442 11662 54,'1'-22'26,"-1"22"1,1-15 0,-1 15-16,0 0-5,0 0 1,6 21 0,-5 8 1,4 18 1,-4 9-1,3 13 1,-3 8-1,3 8-2,-4-3-2,1-5-2,0-11-1,0-11-1,0-14-1,-1-11-2,3-9-3,-3-21-2,3 16-4,-3-16-6,1-17-9,3 4-6,-2-9 0,6 1 2,-3-13 2</inkml:trace>
  <inkml:trace contextRef="#ctx0" brushRef="#br0" timeOffset="1165">5304 11986 42,'1'-16'22,"-1"16"1,0 0-1,0 0-15,0 0-4,0 0 0,0 0-1,0 0 2,0 0 0,0 0 2,1 23-1,-2-9 1,1 4 1,-1 4-1,2 3-2,-1 1 1,1-1-3,1 0 0,0-3-3,3-1-2,-2-3-4,4-4-4,0-3-5,1-6-6,7 2-6,-3-9-2,7 0 3</inkml:trace>
  <inkml:trace contextRef="#ctx0" brushRef="#br0" timeOffset="1496">5676 12133 51,'7'25'27,"-9"-4"0,6 9-2,-4-2-12,1 0-3,3-2-4,1-7 0,6-5 0,2-10-2,4-7 0,1-8 1,3-5 0,-3-8 1,0-3-1,-6-4-1,-2-1 0,-10 2-2,-6 2 0,-7 3-2,-4 5-1,-2 5-2,-4 5-1,4 5-6,0 0-8,7 3-11,12 2-4,0 0 0,14-4 1</inkml:trace>
  <inkml:trace contextRef="#ctx0" brushRef="#br0" timeOffset="2030">6254 11667 64,'-12'24'30,"5"21"-1,-6 0 2,1 10-20,3 8-2,-3 4-4,3 4-2,-2-6 0,3-3 0,1-12 0,3-9-1,-1-12 1,2-6-2,1-11 2,2-12 1,0 0-1,0 0-1,6-15 0,-1 1-1,1-6 0,5-3-1,3-3 0,5 2 0,5 3 0,2 6 1,3 8 0,3 7-1,1 7 0,1 8 0,-2 5 1,-3 4-2,-4 3 2,-5 1-1,-7-1 0,-5 0 2,-9-3 0,-8 0-1,-6-6 1,-4-1-2,-4-7-1,-4-6-1,2-5-1,-2-9-1,4-3-2,2-9-3,7-2-4,2-10-8,9-5-4,7 3-3,3-7-4,11 7 1,1-5 3</inkml:trace>
  <inkml:trace contextRef="#ctx0" brushRef="#br0" timeOffset="3497">6521 12021 30,'27'3'27,"4"18"2,-9 1-4,3 10-3,-3 3-5,-2-1-4,1 1-3,-4-5-4,3-3-3,-2-11 0,3-8-1,1-8 0,-1-8 0,0-7 1,0-6 0,-3-5 1,1 2-1,-4-1 0,-2 4 0,-3 6-2,-1 6 0,0 10-1,-9-1-1,17 22 0,-7-4 0,3 0-2,2-1-1,5-1-2,1-9-1,4-7 0,1-13 0,4-7 0,-2-10 1,2-8 1,-5-11 2,0-6 1,-4-8 2,-4-5 1,-4 0 0,-6 3 0,-4 4 2,-3 9 0,-1 11-1,-5 10 2,6 31 2,-19-3 0,10 31 0,-4 16-1,2 17 1,-1 10-1,0 10 1,0 4-2,6 2-2,1-5 0,4-8-2,5-10-1,2-13-1,4-11-1,3-12-1,1-12-1,0-13-2,3-9 0,-7-12-1,2-5-3,-6-10 2,0-2 0,-6-3 2,-1 0 1,-5 5 3,-2 3 2,-1 6 3,0 4 2,3 7 2,-3 5 1,9 8-2,0 0 2,3-11-2,8 7 0,7-2 0,4-2-2,6-3 1,2-4-1,4-1 1,0-4-1,1 1 1,-6-1-1,-3 4-1,-5 1 0,-5 3-1,-5 8 0,-11 4 0,1 17-1,-11 5 1,-5 6 0,-4 6 0,0 5 0,-3 3-1,1-3 1,2-4 0,6-5 0,3-7-1,5-7 0,5-4 0,0-12 1,14 2-1,-3-8 1,1 1 0,4-1 0,0 0-1,1 2 1,0 4-1,-1 5 1,-1 6-1,0 1 1,1 4-1,-3 0 0,2-1-1,3-2-2,0-7-1,4-5-1,-1-8-1,4-6 1,-4-9 0,6-4 0,-4-5 2,1-3 1,-2 1 1,-3 3 2,-1 3 0,-3 6 0,1 9 1,-4 9 1,1 11 0,-4 8 1,0 9-1,0 2 0,2 5 0,0 0 0,0-2-1,2-5-1,0-4 0,1-11 1,2-4 0,-2-8 0,1-4 1,-3-7-1,0-1 1,-2-5 0,0 4 0,-4 0-1,-1 2 0,-5 13-2,8-15 1,-8 15-2,10 6 0,-10-6 0,19 17 0,-4-7 0,4-2 0,6-1 1,1-4-2,3-6 2,2-5 1,-1-5-2,0-5 2,-3-4-2,-5-2 1,-4-2-2,-5-2 2,-6 3-1,-7 3-1,-7 6 2,-6 7-1,-5 10 1,-4 10 1,-2 10 0,-1 11 0,4 3 0,5 6-1,11 0 1,10-3-2,15-4-1,12-9-2,19-8-1,15-15-7,18-7-23,19-7-1,16-14 0,22-6 1</inkml:trace>
  <inkml:trace contextRef="#ctx0" brushRef="#br0" timeOffset="4569">18940 11721 52,'0'0'24,"9"0"2,-12-14-1,-2 0-18,0 0-1,-6-2-1,-3 4 1,-9-1 1,-5 9 2,-10 4 0,-2 14-1,-6 11-1,-2 16 0,-2 9 1,7 9-1,4 4-2,12 4-1,7-2-2,14-3 0,11-10-2,12-13 0,9-8-1,6-10 0,6-10-1,1-7-1,3-14 2,-2-6 0,-1-6-1,-3-6 1,-5-1 0,-4 0 0,-6 3 1,-4 2 0,-5 10 0,-4 10 1,-8 4 0,7 16 1,-7 5-1,0 5 0,3 2 1,2 1-1,2-1 0,3-5 0,2-6-1,4-7 0,2-10 1,2-7-1,-4-6 1,2-5 0,-3-3 0,1 1 0,-5 1-1,1 6 2,-2 15-1,-1 15 0,-2 20-1,0 21 1,-3 19-1,-1 16 1,0 16 0,0 8-1,1 4-1,1-6 0,3-10-1,2-16 0,6-17-4,0-25-4,10-15-10,2-28-15,1-26 0,5-15 0,-3-26 0</inkml:trace>
  <inkml:trace contextRef="#ctx0" brushRef="#br0" timeOffset="5283">19841 12003 53,'-14'0'30,"-13"4"5,-4 15-2,-8 14-4,-3 7-12,2 15-5,-2 1-3,8 8-3,4-1-1,10-2-3,9-8 0,11-12-1,10-14-1,9-15 0,10-13-1,5-17-1,6-10-1,3-13-1,2-9-1,0-12 0,-1-6 1,-5-6 0,-2-4 0,-6-1 2,-5 7 1,-8 8 1,-5 8 1,-5 14 1,-7 15 1,-1 27 1,-11 2 1,0 30-1,-2 11 0,0 12 1,-2 7-3,5 5 0,3-1-2,5-7-2,6-7-1,4-14-1,7-9 1,3-14-1,6-11 1,1-11 0,1-8 2,2-9 0,-2-4 0,-2-2 0,-2 3 1,-4 3-2,-3 7 2,-4 12 0,-11 5 0,15 29 0,-8 1 1,1 10 0,3 4 0,7 4 1,1-4 0,7-4-1,1-11 1,4-5 1,1-13 0,1-8 0,-4-14 0,-2-5-1,-8-10 1,-3-3-1,-9-6-1,-6-3-2,-7 1 1,-7 4-2,-6 7-1,-5 1-2,4 11-6,-3 1-11,4 5-11,8 7-1,2-3-1,9 4 0</inkml:trace>
  <inkml:trace contextRef="#ctx0" brushRef="#br0" timeOffset="5547">20834 12032 102,'-8'115'33,"-2"-6"0,6 5-4,7-16-30,1-4-10,2-17-6,2-9-4,2-20-6,-5-22-5,4-11 0,-9-15 4</inkml:trace>
  <inkml:trace contextRef="#ctx0" brushRef="#br0" timeOffset="7449">20865 12514 34,'-8'-75'20,"7"8"2,-5-2-2,5 11-6,2 5-4,5 10-2,5 13 0,6 6 2,5 16 0,1 5-1,6 10 0,-2 2-2,-1 10-1,-6-2-2,-1 4 0,-9 0-2,-6 0-1,-9-3 0,-5-1 0,-5-7 1,-1-1 0,-2-3 0,3-2 0,0-2 0,5-2-1,10 0-1,0 0 0,13 4 0,6 0 0,7 2-1,5-2 1,8 0-1,6-2 0,3-3 1,3-5-1,-1-3 0,0-9 0,-5-4 1,-6-4-1,-7 0 1,-9-4 0,-10 2 0,-12 3 0,-11 4 1,-8 7-1,-11 7 1,-6 7 0,-5 8 0,1 11 0,-2 4 0,4 6 0,7 3 0,7-1 0,10 1-1,8-4 1,9-4-1,7-6 0,8-7 1,7-5-1,3-6 1,4-3-1,1-7 0,1 0 0,-1-3 0,-2 2 0,-3 1 0,-3 4 0,-5 5 0,-1 3 0,-4 5 0,-1 4 0,-1 0 0,-1 3 0,0-1 0,0-2 1,0-2 0,1-3 0,-1-4 1,2-1 0,-4-3 0,0 1 1,-11 1-1,16-4 0,-16 4-1,9 7 0,-9-7-1,4 24 0,-1-7-1,3 2 1,2-1-1,4-1 0,3-3-1,4-9 0,5-10-1,1-10 0,4-8 0,-1-13-1,3-4 2,-3-12-1,-1-6 2,-3-4 0,-6-4 1,-3-3-1,-6-1 2,-3 3-1,-6 8 0,-3 8 1,-5 10 0,-4 15 1,-5 13 0,-1 20 1,-2 16-1,-3 16 1,1 11-1,2 9 1,3 9-2,3 4-1,7 0-1,4-7 1,7-5-2,4-10 0,3-11 0,0-7 1,1-13 0,0-9 1,-2-9 0,-10-1 0,9-18 0,-9 1 0,-1-3 1,1 1-1,0-2 0,2 0 0,4-2 0,6 4 1,5 0 0,8 4 0,5 0-1,5 1 1,4 1 0,2 1 0,-3 3 0,1 1 0,-6-1 0,-3 2 0,-8 0 0,-4 2 0,-7 0-1,-11 5 1,0 0-2,-9 10 2,-7 6-1,-5 3 0,0 6-1,-1 2 1,-2 1-1,4 0 2,5-3-1,6-2-1,6-7 2,5-3-1,-2-13 1,21 9 0,-5-11 0,2-3-1,2-2 1,0-1 0,0-1-1,-1 3 0,-4 2 0,-1 7 0,-1 2 0,-3 7 0,1 3 0,-1 3-1,0-1 0,1 0 0,2-5 0,0-3-1,4-7 1,-1-8-1,2-4 1,0-7 0,-1-5 0,0-4 1,-3 0 0,-2-2-1,-1 3 1,-4 5 1,-2 6-1,-5 14 0,0 0 0,0 0 1,6 24-1,-5-3 1,0 2-1,3 1 1,2-1 0,3-5 0,1-5 0,4-5-1,0-7 1,3-3 0,-2-6-1,0-5 1,0-2 0,-4 0-1,0 0 1,-3 1-1,-2 3 0,-6 11 0,9-10 0,-9 10 0,15 7 0,-4 1 0,4 2 0,6 1 0,4-2 0,4-1 1,4-3-1,1-7 0,-1-5 0,0-5 0,-2-4 1,-7-7-1,-6-2 0,-7-2 0,-9-1 0,-9 2 0,-10 3 1,-9 5-1,-7 7 1,-5 10 0,-4 6 0,3 11 1,4 5-1,10 8 0,14 5 0,14 2 0,16 1-2,17-3-1,19 1-3,9-8-7,15-4-26,7-6-2,5-13 0,7-8-1</inkml:trace>
</inkml:ink>
</file>

<file path=ppt/ink/ink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21:59.485"/>
    </inkml:context>
    <inkml:brush xml:id="br0">
      <inkml:brushProperty name="width" value="0.05292" units="cm"/>
      <inkml:brushProperty name="height" value="0.05292" units="cm"/>
      <inkml:brushProperty name="color" value="#7030A0"/>
    </inkml:brush>
  </inkml:definitions>
  <inkml:trace contextRef="#ctx0" brushRef="#br0">5849 10187 74,'0'0'29,"-9"14"-1,-3-21 1,-4-2-23,1-5-1,-2-6-4,-3-5 2,-8-4-1,-3-6 1,-6-4 0,-1 0 1,-5-4-1,-4-1 1,-7-5-1,1 0 0,-6-3-1,-3-2 0,-5-3 0,-3-3-2,-5 0 1,-1-3-1,-3 2 0,-5 1 0,-5 3 0,0 6-1,-5 5 2,-1 9-1,-5 8 0,-1 8 0,-2 6 0,0 9 1,1 5-1,1 5 0,2 7 0,1 4-1,2 5 1,4 4 0,3 8 0,3 4 0,3 4-1,3 4 1,1 6 1,8 3 0,7 2-1,5 2 1,7 1-1,6 4 1,6 3-1,8 4 1,9 1-2,2 3 1,8 1-1,6 2 1,4 1 0,6-1 0,5 0-1,9-2 1,6-3-1,9-1 2,10-2-1,6-4 1,7-1-2,6-3 1,5-1 0,4-4 0,5-3-1,2-4 1,3-2 0,2-4-1,6-6 1,2-5 1,9-6-1,4-9 1,5-9-1,4-9 0,2-12 0,5-8 0,-1-11 1,1-8-1,-2-8 0,-1-3 1,-4-6 0,-1-1-1,-1-3 1,-4-1-1,0-2 0,-2-2 0,-2 2 1,-5-1-1,-6 2 0,-5-1 0,-9 2 1,-8 2 0,-12 4 0,-9 3 0,-14 3 0,-10 2 1,-13 2-1,-8 6 0,-9 4-1,-6 3-2,-2 8-6,-6-1-19,1-1-8,6 7 0,1-1-1,11 7 1</inkml:trace>
  <inkml:trace contextRef="#ctx0" brushRef="#br0" timeOffset="633">11846 8748 62,'16'-11'31,"-2"9"-1,-14 2-1,-16-12-17,-3 13 0,-14-2-2,-3 9-2,-13-1-1,-1 7-1,-9 4-1,6 11-1,-3 2 0,4 13-2,4 8-1,7 11 0,5 10 0,9 8 0,7 6 1,10 3-1,13-1 1,12-1-2,9-7 1,11-9 0,12-11-1,5-10 0,6-10-1,1-10 0,1-7-2,-1-13-2,4-7-4,-7-17-8,2-6-14,0-6-5,-4-10 1,1 0-1</inkml:trace>
  <inkml:trace contextRef="#ctx0" brushRef="#br0" timeOffset="1220">12492 9540 90,'-5'36'32,"5"11"2,-4 0 0,5 2-25,1 8-5,1-3-2,2-1 1,-2-2-1,1-4 1,-4-8 0,2-6 1,-4-9-2,2-5 1,-1-8-1,1-11-1,-2 13 0,2-13 0,0 0-1,-1-15 0,3-1-1,2-5 1,2-5 0,2-3-1,2-4 1,2 2 0,1 0 0,3 3 0,1 6 0,1 4 0,-1 3 0,2 7 0,-2 4 0,2 2 1,-1 5 0,2 6 0,-3 5 0,2 8 1,-3 4-1,2 4 0,-2 3 0,1 1-1,-3-1 0,-1-4-2,-2-1-1,-2-10-3,2 0-4,-11-18-7,18 0-15,-8-12-4,-1-11 0,3-6 0</inkml:trace>
  <inkml:trace contextRef="#ctx0" brushRef="#br0" timeOffset="1521">13320 8787 112,'17'56'36,"2"23"1,-4 13-1,-8 15-28,8 12-6,-1 8 0,-1 2-2,-4-5 1,-3-10-1,-1-11-1,-3-16-3,1-10-2,-4-18-2,5-13-10,-4-15-9,1-19-9,-1-12 0,8-14 2,1-11 1</inkml:trace>
  <inkml:trace contextRef="#ctx0" brushRef="#br0" timeOffset="1829">13836 8576 123,'1'88'36,"-2"26"1,-7 14-1,-2 16-32,0 5-4,1 1 1,1-7-1,-2-13 0,1-17 1,1-17-1,3-17-2,3-18-1,0-18-2,5-10-5,-5-19-5,2-14-15,0 0-7,-5-28 2,-1-1-1,-7-17 2</inkml:trace>
  <inkml:trace contextRef="#ctx0" brushRef="#br0" timeOffset="2063">13266 9552 119,'-7'16'36,"16"2"2,8-7-3,12-4-29,4-4-8,11-2-3,2-7-2,9 3-2,-7-11-4,6 1-5,-8-5-8,-1 1-4,3 4-3,-11-4 0,4 10 5</inkml:trace>
  <inkml:trace contextRef="#ctx0" brushRef="#br0" timeOffset="2543">14066 9866 89,'9'37'35,"-1"-9"0,6-2 1,-3-9-9,2-4-21,6-3-5,1-6 1,4 3 1,-2-2 0,-2 3 0,-2-1 0,-1 4-1,-3 1 0,-3 8 0,-4 4 0,-3 2-1,-6 4 0,-3 0 1,-3 0-2,-5 1 0,-4-4 0,-1-5 0,0-4 0,2-5 0,2-2 0,3-4 0,2-3 0,9-4 0,0 0 0,-9 5 0,9-5 0,0 0 0,0 0-2,14-1 2,-5 2 0,4 1 2,3 3-2,2 2 0,4 2 0,-2 1-3,1 1-2,-4-6-4,4 3-7,-6-11-13,0-8-10,-1-3 3,-1-8-2,1-4 3</inkml:trace>
  <inkml:trace contextRef="#ctx0" brushRef="#br0" timeOffset="2958">14617 10037 99,'5'38'36,"1"8"2,-5 0-2,3-3-19,-1 3-9,-2-9-4,2-3-1,-1-11-2,0-5 1,-2-7-2,0-11 0,0 0 0,0 0 0,0 0 0,0 0 0,0 0 0,5-22-1,0 6 1,1-5 0,4-5 0,2-2 0,4-2-1,2 2 1,0 2 0,1 5 0,1 5 0,-2 9 1,1 6 0,-3 8 1,-1 7 0,1 8-1,-3 5 1,0 3-1,-2 3-3,-4-6-3,5 3-12,1-10-19,-2-14-3,5-11 2,0-14-1</inkml:trace>
</inkml:ink>
</file>

<file path=ppt/ink/ink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22:51.939"/>
    </inkml:context>
    <inkml:brush xml:id="br0">
      <inkml:brushProperty name="width" value="0.05292" units="cm"/>
      <inkml:brushProperty name="height" value="0.05292" units="cm"/>
      <inkml:brushProperty name="color" value="#7030A0"/>
    </inkml:brush>
  </inkml:definitions>
  <inkml:trace contextRef="#ctx0" brushRef="#br0">20265 8809 13,'-21'-2'8,"2"4"1,-2-4 0,2 4-1,-2-3 0,1 2-2,-2 1 0,3-1 0,-2 1-1,2 0 0,-1 1 2,5-1-2,0 0 1,3 1-1,12-3-1,-13 3 2,13-3 0,0 0 0,17 6 0,-1-4-1,6 1 0,6-1 0,10 0 0,7 1-1,10-1-1,5 0 0,5 1-1,11-2 0,6 1 1,5-2-1,7 1-1,4-2-1,4 1 0,3-1 1,5 1-1,1 0 0,1 0 1,1 2-1,-1 0 0,2 0 1,-4-1 1,0 1 0,-4 2 0,-4-2 0,-2 2 0,-5-1 1,-5 5-1,-9-3 0,-2 5 0,-9-5 0,-5 5-1,-9-3 0,-2 1-1,-11-2 1,-5 0-1,-3-2-3,-10-3-5,-6-3-25,-2 0 0,-14-13 0,-2-4-1</inkml:trace>
  <inkml:trace contextRef="#ctx0" brushRef="#br0" timeOffset="6673">17482 10482 77,'18'12'30,"14"2"-1,-1-12-1,9 2-22,8-1-5,13-2 0,9-1 2,8-4 0,10-4 1,8-5 0,10 0 1,5-7 0,10 0 0,-2-3 0,5 3-1,-3-2-1,-3 3-1,-3 0-1,-4 3 0,-8 2-1,-7 4 1,-9 0-1,-8 2-1,-9 3 0,-11 2-1,-8 2-3,-12 0-1,-7 2-5,-12-2-4,-3 4-8,-17-3-5,0 0-5,-15 8 0,-13-8 3</inkml:trace>
  <inkml:trace contextRef="#ctx0" brushRef="#br0" timeOffset="7588">17320 10462 39,'20'1'19,"-5"-9"-2,6 9-1,-1-1-18,0 3-2,1 5-1,-1 4 3,-4 2 3,-1 6 1,-4 4 4,1 9 2,-3 6 2,0 15-1,-4 11 1,-1 17-3,-2 16 1,-2 11-4,-3 9-1,-1 4-1,-2 3-1,-2-5 0,0-4 0,0-12 0,3-10 0,0-10 1,2-8 0,-1-7 0,2-6 0,-2-9 0,2-4 0,-1-7 0,0-3 1,0-7-2,0-8 0,0-3 0,2-6 0,0-5 0,1-11 0,-1 12 0,1-12 0,8-2 1,3-2-1,6 0 1,6-2-1,9-1 1,9 1 0,10-1-1,10 1 0,11 1 0,11 3 0,10 0 1,7 0-1,7 1 1,7 2 0,3 1 1,3 1 0,-2-1 0,-2 2 0,-6-3 0,-3 1-1,-6 0 0,-9-1 0,-9-2-1,-6-2 0,-11 1-1,-9-2-1,-11 1-1,-9-3-2,-7 0-3,-11-7-7,-1-1-13,-8-2-7,-6-11 0,-2-1-1,-4-11 3</inkml:trace>
  <inkml:trace contextRef="#ctx0" brushRef="#br0" timeOffset="8449">19712 10248 0,'6'-19'9,"-6"19"-7,5-13 0,-5 13 3,0 0 2,0 0 1,0 0 2,0 0 2,0 0 0,7 12 2,-7 1-1,1 6 0,0 8-2,-1 12 0,0 11 0,-2 11-2,1 10-2,-1 12-2,2 11 0,-1 11-3,2 7 2,1 5-3,1 1 0,1-1 1,1 1-1,0-6 1,-1-5 0,0-8 1,0-6-1,-4-11-1,0-5 2,-4-5-2,0-8 1,-1-9-1,-2-5 0,-2-7 0,1-6 0,0-4 0,2-4 1,-2-8 0,2-2 0,-1-6 1,2-1 0,5-12 0,-8 12 0,8-12 0,0 0 1,0 0-1,0 0 0,0 0 1,0 0-1,0 0 0,0 0-1,0 0 0,0 0 0,0 0-2,0 0-1,0 0-12,0 0-23,-23-25-3,4-8 1,-13-21 0</inkml:trace>
  <inkml:trace contextRef="#ctx0" brushRef="#br0" timeOffset="10258">22455 10906 28,'0'0'23,"8"-5"0,-10-5-1,2 10-14,3-15-10,-3 15 1,0 0 0,-9-7 1,9 7 2,-20 2 0,7 5 3,-6 5 0,0 10 3,-9 9-1,-5 16 2,-10 12-2,-5 20 2,-13 9-1,-9 19-2,-7 9 3,-6 9-4,-6 0 1,2 2-2,0-5 0,5-4-2,5-11-1,10-12 0,8-15 0,10-13-1,7-11 0,8-15-2,8-12 0,6-20-3,7-9-7,7-14-15,3-20-5,10-7-1,4-19 1</inkml:trace>
  <inkml:trace contextRef="#ctx0" brushRef="#br0" timeOffset="11169">22304 10735 21,'-5'20'23,"13"14"-1,-5-3 3,8 13-13,5 10-1,5 10-3,7 8 0,6 9 0,6 9-2,3-3 2,8 8-1,3-4 1,8 3-2,1-4 0,4-1-2,0-9-1,0-4 0,-2-2-2,-1-5 1,-6-7-1,-4-5 1,-5-7-1,-6-2 0,-6-6 0,-3-3 0,-6-7 0,-4-5 0,-3-6 0,-6-6-1,-3-3 1,-12-12-1,13 11 1,-13-11-1,0 0 1,0 0 0,0 0-1,0 0 1,-11-10-1,11 10 1,-19-9-1,5 4 0,-5 0 0,-2 2-1,-4 0 1,-5 0 0,-5 2 0,-7-2 0,-6 2 0,-7 2 0,-6-2 1,-9 1 0,-8 1 1,-7 2 0,-10-1 0,-2 3 0,-6-1 1,-3 6-1,-4-2 0,1 4 1,0-1-1,3 0 0,4 0-1,5 0 1,3-3 0,9-2 0,8-3 0,9 0 0,9-3-1,11 0 0,9-3 0,9 1 0,9 0-1,7-1 1,5 1-1,9 2 0,0 0-4,0 0-10,-12-16-24,8 4-1,-6-14 1,-6-9-1</inkml:trace>
</inkml:ink>
</file>

<file path=ppt/ink/ink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23:36.879"/>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21282 9990 6,'4'-24'21,"6"7"-2,-8-8-1,3 4-1,-7-2 1,-1 3-1,-5 0-3,-2 0-1,-3 5-3,-4 0-1,-3 6 0,-4-1-2,-1 8 0,-3 0-1,2 6-1,-3 3 1,1 6-1,-2 0 0,6 9 0,0 3-1,2 6 1,3 3-2,4 5 0,4 0 0,6 4-1,4 1 1,5-1-2,5-6 1,5 1 0,1-7-1,3-3 0,0-3 0,2-7 0,-2-3 0,2-4 0,-1-5 0,3-4-1,-2-3 1,0-1-1,-2-4 0,0-1-1,-1 1-2,-2-3-2,0 5-6,-6-3-26,0-1-3,1-1 3,-2-5-2</inkml:trace>
  <inkml:trace contextRef="#ctx0" brushRef="#br0" timeOffset="925">23337 10280 12,'-17'-7'15,"17"7"0,-20-13-1,13 3-15,5-2 0,2-1 0,2-2 1,4 0 2,-1-1 1,4-1 2,-1 1 1,2 2 2,-1 0 1,-3 3 0,-6 11 1,9-16-2,-9 16 1,3-12-2,-3 12-2,-9-10 1,9 10-2,-19-12 0,7 5-1,-3 0 0,-1 1 1,-2 1-1,1 2 1,-2 1-2,0 4 2,-1 1-1,0 2 1,0 4-1,1 2-1,-1 6 1,2 2-1,0 4 0,3 1 0,3 2 0,3 2 0,3-1-1,5 1 0,1-5 1,5-1-1,4-1 1,4-2-1,3-3 1,4-1-1,2-3 0,3-3 0,2-2-1,2-2 1,1-1 0,1-3 1,-4-2-1,-2 1 0,-3-3 0,-3 1 0,-4 1-1,-2-2-1,-13 3-4,9-7-6,-9 7-21,0 0-3,3-14 0,-3 14-1</inkml:trace>
  <inkml:trace contextRef="#ctx0" brushRef="#br0" timeOffset="1925">22406 11785 18,'-1'-11'23,"1"11"2,4-10-5,-4 10-2,-1-14-4,1 14 0,-9-14-3,9 14-1,-14-12-2,3 5-2,2 5 0,-4-3-2,2 3-1,-4 1 0,2 1-1,-4 1 0,-1 3 0,0 2-1,-2 4 1,-2 0 0,1 8 1,-3 2-1,1 5 0,-1 3 0,2 5 1,1 1-1,2 3 0,2-1 1,5 2 0,4-7-1,5 0 1,5-3-1,7-6 1,6-7 0,6-3 0,5-9-1,6-1 1,2-5-1,2-2 0,-1-4-1,0 2 0,-1-1-1,-3 0 0,-3 1-1,-4-2-2,-1 4-1,-7-6-4,4 5-10,-5-3-20,-2-8 0,-2-1 0,-3-10 0</inkml:trace>
  <inkml:trace contextRef="#ctx0" brushRef="#br0" timeOffset="3038">24260 8828 38,'13'1'24,"-10"-11"4,-3 10-8,-1-17-9,-9 5-1,0 2 0,-3-1 1,1 2-2,-7 0-2,4 3-1,-2 2-2,1 2-1,-2 2 0,-1 5 0,-2 2-1,-1 5 0,-1 1 0,-2 4 1,-1 4-1,0 5-1,-1-2 1,3 4-1,2 0 1,3 3-1,3-2 1,5 1 0,4-3 0,9 2 2,8-4 1,10-1 1,6-6-1,13-2-1,4-8 0,11-2 0,1-8-2,6-5-1,-7-5-2,-1-3-2,-6 0 0,-7-6-4,-9 7-16,-31 14-14,31-34-3,-32 19 2,-11-3-1</inkml:trace>
  <inkml:trace contextRef="#ctx0" brushRef="#br0" timeOffset="3940">21782 8530 12,'0'0'22,"0"0"1,0 0 2,0 0-4,10-11-3,-10 11-3,0 0-2,0 0-2,-1-14-1,1 14-3,0 0-2,-13-10-1,4 9-3,-2 2 0,-1 2 0,-2 5 0,-3 1 0,1 6 1,-2 5 0,1 7 0,-1 4 1,5 6 0,-2 0 0,6 4 0,1 2 0,7 0 0,2-4 0,6-2 0,4-6 0,6-3 0,5-6 0,4-2-1,4-7 0,4-5-1,3-5 0,2-3-1,0-4 0,-2-6-2,0 0-1,-4-7-4,1 5-9,-7-2-20,-5-9-1,0 2 1,-5-6-2</inkml:trace>
  <inkml:trace contextRef="#ctx0" brushRef="#br0" timeOffset="4917">23063 6871 6,'0'0'22,"-21"-14"0,7 8-5,-4 0-2,0 4 0,-2-1-3,-1 3 0,-1 5-1,-1 1-3,2 5 0,-1 6 0,1 6-3,-1 3 1,4 6 0,0 4-2,7 4 0,0 1 0,6 2-1,5-6 0,7-1 1,5-5-1,5-3 1,4-7-1,6-2 0,3-9-1,4-2 0,0-5-1,1-3-1,1-3-1,-2-6-3,2 1-10,-2-5-22,-7-11 1,1-2-1,-9-12-1</inkml:trace>
  <inkml:trace contextRef="#ctx0" brushRef="#br0" timeOffset="82690">16513 4793 14,'-5'14'14,"5"-14"0,0 0 0,-9 9 0,9-9-1,0 0 1,-4 14-1,4-14-2,0 0-1,-7 15 0,7-15-1,0 0-1,0 0-1,-5 12 0,5-12-1,0 0 0,0 0-1,0 0 0,0 0 0,15-12-1,-15 12 0,21-21-2,-5 6 1,8-5-1,3-4 0,5-2-1,7-7 1,6-2-1,2-3 1,7-3-1,3-1 0,4 0 0,0-1 0,0-2 0,-2 1-1,0 0-1,-2 1 1,-2-2 0,-5 1 0,-1-2 0,-2 3 0,-2 1-1,-2 0 1,-3 2 1,-3 2-1,-2 2 0,-2 3 1,-4 3-1,-2 1 0,-3 2 1,-2 3-1,-2 3 1,-2 0-2,-1 1 1,-1 4 0,-1 1 0,-2 1 0,-2 3-1,-1 2 1,-10 9-2,15-13 2,-15 13 0,0 0 1,0 0-1,8-6 0,-8 6 0,0 0 0,0 0 0,0 0 0,0 0 0,0 0 0,0 0 0,0 0 0,0 0 0,0 0 0,0 0 0,0 0 0,0 0 0,0 0 0,0 0 0,0 0 0,0 0 0,0 0 0,0 0 0,0 0 0,0 0 0,0 0 0,0 0 1,0 0-1,0 0 0,0 0 0,0 0 0,0 0 0,0 0 0,0 0 0,0 0 0,0 0 0,0 0 0,0 0 0,0 0 0,0 0 0,0 0 0,0 0 0,0 0 0,0 0 0,0 0 0,0 0 0,0 0-1,0 0 1,0 0 0,0 0 0,0 0 0,0 0 0,0 0 0,0 0 0,0 0 0,0 0 0,0 0-1,0 0 1,0 0 0,0 0 0,0 0 0,0 0 0,0 0-1,0 0 1,0 0 0,0 0 0,0 0 0,4 11-1,-4-11 1,9 10 0,-9-10 1,16 21 0,-5-8 0,4 4 0,2 0-1,5 5 1,3 2-2,3 2 2,4 5-2,5 2 2,2 3-3,3 3 2,2 1 0,1 2 0,2-1 0,3 0 0,-1-3 0,4 2 0,0-1 0,4-2 0,0 0 1,1 1-1,2-1 0,0-1 1,2 1-1,-1 1 1,2-3-1,-1 0 0,2 0 0,-1-1 0,-2 0 0,1-2 0,-1 0 0,-2-3 0,-3 0 0,-2-3 0,-2-2 0,-3-1 0,-1-1 0,-6-4 0,-2 0 0,-3-1 0,-5 0 0,-3-3 0,-7-3 1,-2 0-1,-5-4 0,-3 0-1,-12-7-2,13 7-2,-13-7-13,0 0-19,-6-14 0,-3 6 2,-5 2-3</inkml:trace>
  <inkml:trace contextRef="#ctx0" brushRef="#br0" timeOffset="85269">16514 4918 8,'0'0'7,"0"0"-1,-10-1 0,10 1 0,0 0 0,0 0-1,0 0 1,0 0-1,0 0 1,-8 1-1,8-1 0,0 0 1,0 0-1,0 0 1,0 0-1,0 0 1,0 0 0,0 0-1,0 0 1,0 0-1,0 0 1,0 0-1,0 0 0,0 0-1,0 0 1,0 0-1,0 0-1,0 0 2,0 0-1,0 0 0,0 0 1,0 0-2,0 0 1,0 0-1,2 10 0,-2-10-1,0 0 1,0 0-1,10 3 0,-10-3-1,15-2 1,-4 0 0,5 0 0,4-4 0,5 0-1,3-2 0,8-1 1,3-3-1,5 0 0,3-1 0,5 1 0,0-1 0,2 0-1,2 0 1,1 0-1,-2 0 0,2 1 0,-2-1 0,1 1 0,-2-1 0,1 0 0,-1-1 0,-1 3 0,-1-1 0,-3 0 0,-4 2 0,-3 0 0,-3 3 0,-6 0 0,-2 4 0,-3 2 0,-5-2 0,-4 5 0,-2-2-1,-3 1 1,-4 0 0,0 1 0,-10-2 0,0 0 0,10 0 0,-10 0 0,0 0 0,0 0 0,0 0 0,0 0 0,0 0 0,0 0 0,0 0 0,0 0 0,0 0 0,0 0 0,0 0 0,0 0 0,0 0-1,0 0 1,0 0 0,0 0 0,0 0 0,0 0 0,0 0 0,0 0 0,0 0-1,0 0 1,0 0 0,0 0 0,0 0 0,0 0 0,10 15 0,-10-15 0,10 17 0,-3-6 0,1 1 0,1 2 0,2 1 0,2 3 0,2 2 0,4 2 1,1 2-1,5 2 1,1 3 0,4 3-1,2 0 1,2 2-1,2 1 1,1 1-1,3 3 1,0 1-1,2-3 0,1 3 1,2-1-1,2 0 0,2-1 0,2 0 1,0-3-1,-1-1 0,1-3 1,-1 0-1,-1-3 0,-2 0 1,-3 0-1,0-2 1,-1-1-1,-1-1 0,-1-1 1,-3-2-1,0-3 1,-1-3-1,-4 0 1,-2-4-2,-4-1 1,-3-1 0,-1-2 0,-5 0 0,-2-1 0,-4-2 0,0 0 0,-3-1 1,-9-3-1,12 5 0,-12-5 0,0 0 0,10 4 0,-10-4 0,0 0 0,0 0 0,0 0 0,0 0 0,0 0 0,0 0 1,0 0-1,0 0 0,0 0 0,0 0 0,0 0 0,0 0 0,0 0 0,0 0 0,0 0 0,0 0 0,0 0 1,0 0-1,0 0 0,9 0 0,-9 0 1,11-3-1,-11 3 1,16-6 0,-5 2-1,1-1 1,0-1-1,3 0 0,-3-1 1,3 0-1,-2 0 0,-1 2 0,1-1 0,-3 1 0,-1 2 0,-9 3 0,12-5 1,-12 5-1,0 0 0,0 0-1,9-1 1,-9 1 0,0 0 0,0 0-1,0 0 0,0 0 0,0 0-3,0 0-2,0 0-12,0 0-19,-1-18 1,4 5 1,-1-7-1</inkml:trace>
  <inkml:trace contextRef="#ctx0" brushRef="#br0" timeOffset="86426">19938 5085 6,'0'0'9,"0"0"1,-14 2-2,14-2 1,0 0 0,-8 4 1,8-4 0,0 0 0,0 0 2,0 0 0,0 0-1,-9-2 0,9 2 0,0 0 0,0 0-1,0 0-1,0 0-1,10-10-2,-10 10 0,14-18-1,-1 5 0,2-6-3,5-1 1,4-6 0,5 0-1,3-4 0,3-1-1,2-3 0,1-1 0,3-1-1,-2 0 1,2-1 0,0 0-1,0-2 1,1 1-1,1-1 1,1 2-1,1 2 1,0 0-1,-1 2 0,-1 5 1,-1 1-1,-4 2 1,-2 1-1,-3 3-1,-3 3 1,-3-1 0,-3 3 0,-3 0-1,-2 1 1,-2 4 0,-3 0 0,-3 1 0,0 1 0,-11 9 1,15-11-1,-15 11 0,0 0 0,10-10 0,-10 10 0,0 0 0,0 0 0,0 0 0,0 0 0,0 0 0,0 0 0,0 0 0,0 0 0,0 0-1,0 0 1,0 0 0,0 0-1,0 0 1,0 0-1,0 0 1,0 0-1,0 0 0,0 0-1,0 0-1,0 0-2,0 0-7,0 0-15,-10 20-8,-1-7 1,-2 7-1,-8 2 1</inkml:trace>
  <inkml:trace contextRef="#ctx0" brushRef="#br0" timeOffset="88260">19362 5783 4,'0'0'18,"0"0"-3,0 0 0,0 0 0,0 0 0,0 0 0,0 0-2,0 0-2,0 0 0,0 0-2,9-7 0,-9 7-2,0 0 0,9 4-1,-9-4-2,9 9 0,-9-9 0,15 12-1,-6-3 0,3 1 0,2 2 0,5 3 0,-1-1 0,4 2-1,1-1 0,1 2 0,1-1 0,2 0-1,-4 0 1,0 0-1,0-3 0,-2 0 0,1-2 0,-3 0 0,-2-4 0,-3-1-1,-2-2 1,-2 0-1,-10-4 0,14 3 1,-14-3-1,0 0 0,9 2 1,-9-2-1,0 0 0,0 0 0,0 0 1,0 0-1,0 0 0,0 0 1,0 0-1,0 0 1,0 0-1,0 0 0,0 0 1,11-3-1,-11 3 1,0 0-1,14-12 0,-5 4 1,3-3-1,1-3 0,5-4 1,1-3-1,4-3 0,1-6 0,4-3 0,1-4 1,3-3-2,2-7 2,3-5-2,3-2 1,1-6 0,2-3 0,0-1-1,0-2 0,-1 1 2,-3 2-2,-2 4 1,-4-1 0,0 5 0,-3 4 0,-2 3 0,-3 4 0,0 2 0,-1 3 0,-1 1 0,-1 5 0,-1 1 0,-2 3-1,1 2 1,-3 3 0,-1-1 0,-1 3 0,-1 0 0,0 2 0,-1 0 0,-2 2 0,0-2 0,-1 0 0,1 2 0,-1 2 0,-2 1 0,1 2 0,-3 1 1,-6 12-1,12-17 0,-12 17 0,7-12 0,-7 12 1,0 0-1,0 0 0,5-13 0,-5 13 0,0 0 0,0 0 0,0 0 0,0 0 0,0 0 1,4-10-1,-4 10 0,0 0 0,0 0 1,0 0-1,0 0 0,0 0 0,0 0 0,0 0 1,0 0-1,0 0 0,0 0 0,0 0 0,5-12 1,-5 12-1,0 0 0,0 0 0,5-10 1,-5 10-1,0 0 0,0 0 1,0 0-1,6-12 1,-6 12-1,0 0 0,0 0 0,0 0 1,0 0-1,0 0 1,0 0-1,0 0 0,7-12 0,-7 12 1,0 0-1,0 0 0,0 0 0,0 0 0,0 0-1,0 0 0,0 0-1,0 0-4,0 0-10,3-10-21,-3 10-1,-5-17 0,0 7 0</inkml:trace>
  <inkml:trace contextRef="#ctx0" brushRef="#br0" timeOffset="91496">20929 4374 0,'0'0'6,"0"0"-2,0 0 0,0 0 0,0 0 0,0 0 0,0 0-1,0 0 1,0 0-1,9-4 0,-9 4 1,0 0 0,0 0-1,10-8 0,-10 8-1,0 0 2,0 0-1,11-10 0,-11 10 0,0 0 0,10-11 0,-10 11 0,0 0 1,10-9 1,-10 9 0,0 0-1,0 0 0,0 0 1,0 0-1,0 0 0,0 0-1,0 0 0,0 0-1,0 0 0,0 0-1,0 0 1,0 0 0,0 0 0,0 0 0,0 0 0,0 0 0,0 0-1,0 0 1,0 0-1,0 0 0,0 16 0,0-16-1,-6 18 1,2-7-1,0 2 1,0 0 0,1 0-1,-1-2 1,1 2 0,0 0 0,0-1 1,1-2-1,-1 1 0,1-1 0,2-10 1,-4 17-1,4-17 0,-3 14-1,3-14 1,0 0 0,-4 14 0,4-14-1,0 0 1,0 0 0,0 0 0,0 0 0,0 0 0,0 0 1,0 0 0,0 0 1,0 0-1,0 0 0,0 0 0,0 0-1,0 0 1,0 0-1,0 0 0,0 0 0,0 0 0,0 0-2,0 0-2,0 0-9,-8 0-19,8 0 0,-4-18-2,5 1 2</inkml:trace>
  <inkml:trace contextRef="#ctx0" brushRef="#br0" timeOffset="97285">16498 4939 4,'0'0'7,"0"0"-1,0 0 1,0 0 0,0 0 0,0 0-1,0 0 2,0 0-1,0 0 1,0 0 0,0 0 0,0 0 1,0 0 0,0 0 0,0 0 0,0 0-2,0 0 0,0 0-1,0 0-1,0 0-1,0 0 0,0 0-1,0 0 1,0 0 0,0 0-1,0 0 2,0 0-2,0 0-1,0 0 1,0 0 0,0 0 0,0 0-1,0 0 0,0 0 0,0 0 0,0 0 1,0 0-1,0 0 0,0 0 0,0 0-1,0 0 1,0 0-1,0 0 0,0 0 0,0 0-1,0 0 1,0 0-1,0 0 0,0 0 0,0 0 1,0 0-1,-8 13 0,8-13 1,-2 14 0,2-14-1,-2 19 1,1-7 0,-1 1 0,1 1-1,0 0 1,-1 0-1,0 2 0,0 1 1,1-1-1,-1 3 1,0-1-1,1 1 0,-1 1 1,1 0-1,-1-2 0,2 2 1,0-1-1,-1 0 0,1-2 1,0 1-1,1-1 0,-1-1 1,0 3-1,1-1 0,0-1 1,0 1-1,-1-1 0,1 1 1,-1-1-1,1 0 1,-2-1-1,1-1 1,0 0-1,-1-1 1,0 3-1,1-1 1,-1-1-1,0 1 1,1-2 0,0 2 0,0-4-1,0 2 0,0-3 1,0-1-2,0-10 2,0 20-2,0-20 2,-1 20-2,1-20 2,-1 19-1,1-19 0,1 17 1,-1-17-1,0 17 0,0-17 0,1 16 1,-1-16-1,0 15 0,0-15 1,1 15-1,-1-15 1,0 14-1,0-14 0,-1 13 1,1-13-1,0 12 1,0-12-1,0 13 0,0-13 0,0 13 1,0-13-1,0 15 0,0-15 0,0 13 1,0-13-1,0 11 0,0-11 1,0 0-1,0 13 1,0-13 0,0 0-1,1 11 1,-1-11-1,0 0 0,0 10 1,0-10-1,0 0 0,0 0 0,0 0 1,0 0-1,-1 11 0,1-11 0,0 0 0,0 0 0,0 0 0,0 0 1,0 0-2,0 0 0,0 0-2,0 0-7,0 0-28,0 0 0,-18-2 0,7-1-2</inkml:trace>
  <inkml:trace contextRef="#ctx0" brushRef="#br0" timeOffset="99305">17888 4690 17,'0'0'13,"0"0"-1,0 0 0,0 0-2,0 0-2,0 0 0,-9-3 1,9 3-2,0 0 0,0 0 0,0 0-2,0 0 1,0 0-1,0 0 0,0 0 0,0 0-2,0 0 1,0 0 0,0 0 0,0 0 0,0 0 0,0 0 0,0 0 0,0 0 1,0 0-1,0 0 0,0 0 0,0 0 0,0 0 0,0 0-1,0 0 0,-6-13 0,6 13 0,-5-14-1,5 14 0,-4-14 0,4 14 0,-4-20 0,3 9-1,-2-4 0,3 2 0,-1-2 1,1-1-1,0-3 0,0 2 0,0-3-1,0 1 1,0-2 0,0 1-1,0-1 0,1 0 1,-1 0-1,0 0 0,1-1 0,-1 2 0,1 2 0,-1-1 0,0 1 0,1 3-1,-1 0 2,0 2-2,1 2 2,-1-1-1,1 0 0,-1 1 0,1-1 1,0 1-1,0 0 0,1-1 0,1 1 1,-1 0-1,1-1 0,-1 0 0,0 1 0,0 0 0,1 0 0,-3-1 0,1 1 1,-1 1-1,1-1 0,-1 11 0,0-12 0,0 12 0,0-11 0,0 11 0,0 0 0,0 0 1,0 0-1,0 0 0,0 0 0,0 0 0,0 0 0,0 0 0,0 0 0,0 0 0,0 0 0,0 0 0,0 0 0,0 0 0,0 0 0,0 0 0,0 0-1,0 0 1,0 0-1,0 0 0,0 0-3,0 0-1,0 0-11,8 2-20,1 0 0,4-1 0,2-9-1</inkml:trace>
  <inkml:trace contextRef="#ctx0" brushRef="#br0" timeOffset="100989">19677 5967 0,'0'0'12,"0"0"0,-1-15 1,1 15-1,0 0 2,0 0-1,0 0 0,0 0-1,0 0-1,0 0-2,0 0 0,0 0-2,0 0 0,0 0-1,0 0 0,0 0-2,0 0 0,0 0 0,0 0 0,0 0-2,-8 5 1,8-5-1,0 0 1,-6 10-1,6-10 1,-2 11-1,2-11 1,0 15-1,1-4 1,-2 1 0,3 4 0,0 0-1,0 4 1,0-1-1,2 4 0,-2-1 0,2 1 0,-1 2-1,1 0 1,-1 2-1,0 0 0,0-1 1,0 0 0,0 1-1,-1 1 0,0-1 1,1-1-1,-2-2 1,1 2-1,0 0 0,1-3 0,-1 2-1,0-2 1,-1 1 0,0 1 0,0-1-1,-1 1 1,-1 0 0,-1 0-1,0 1 1,0-2-1,-1 1 1,1-2-1,0-1 0,-1 2 1,1-3-1,1 0 3,-1-3-3,2 1 1,-1 0 1,1-2-2,0 1 2,1-3-2,0-1 2,0 1-3,0-1 2,0 1 1,0-1-2,1-1 0,-1 0 0,1-1 0,-1-2 0,0 1 0,-1-11 0,3 16 0,-3-16 0,2 13 0,-2-13 0,2 10 0,-2-10 0,0 0 0,2 11 0,-2-11 0,0 0 0,0 0 0,0 0 0,2 10 0,-2-10 0,0 0 0,0 0 0,0 0 0,0 0 0,0 0 0,0 0 0,0 0 0,0 0 0,0 0 0,0 0 0,0 0 0,0 0 0,0 0 0,0 0 0,0 0 0,0 0 0,0 0 0,0 0-5,-13-8-30,8-5-5,0-4-1,-1-10 1</inkml:trace>
  <inkml:trace contextRef="#ctx0" brushRef="#br0" timeOffset="103170">21031 4341 8,'0'0'8,"0"0"1,0 0 0,0 0-2,0 0 0,0 0 0,0 0 0,0 0 0,0 0 2,-5 11 0,5-11 0,0 0 0,0 0 0,0 0 0,0 0-1,0 0 0,0 0-2,0 0-1,0 0 0,0 0 0,0 0 0,0 0 0,0 0-1,0 0 0,0 0 0,0 0 0,0 0 0,0 0-1,0 0 1,0 0-1,0 0 0,0 0-1,0 0 0,0 0 0,0 0 0,0 0-1,0 0 1,0 0-1,0 0 0,0 0 0,-9 0 0,9 0 0,0 0-1,-3-11 1,3 11 0,0 0 0,-3-10-1,3 10 1,0 0 0,-2-14-1,2 14 1,0-13 0,0 13-1,1-17 0,-1 17 1,2-18-1,-1 7 1,0 1-2,0-3 2,-1 13-1,1-20 1,-1 20 0,-1-21 0,1 11-1,-1-3 1,1 0-1,-1-1 1,1 0-1,0-3 0,-1 0 0,1-3 1,-1 0-1,1 0 0,0-1 0,0 0 0,-1 0 0,1-2 0,1 1 0,0 1 0,0-1 0,0 0 0,0 1 0,0 0 0,0-1 0,0 4 0,0-2 1,0 0-1,0 1 0,0 0 0,0 0 0,-1 0 0,0 1 0,0-1 0,0 0-1,0 2 1,0-2 0,1-1 0,0 0-1,0-1 1,0-1 0,1 1 0,-1-1 0,0 0 0,0 2 0,-1-1 0,1 3 0,-1 2 0,1 2 0,-1 0 1,0 1-1,0 3 0,0 10 0,1-18 0,-1 18 0,0-16 0,0 16 0,-1-11 0,1 11 0,0 0 0,0-10 0,0 10 0,0 0 0,0 0 0,0 0 0,0 0 0,0 0 0,0 0 0,0 0 0,0 0 0,0 0 0,0 0 0,0 0-1,0 0 1,0 0 0,0 0-1,0 0 0,0 0-1,0 0-1,0 0-4,0 0-3,0 0-14,0 0-13,3 12 1,-3-12-1,3 19 1</inkml:trace>
  <inkml:trace contextRef="#ctx0" brushRef="#br0" timeOffset="104877">19952 5064 10,'0'0'9,"0"0"0,-10-6 1,10 6 1,0 0-2,0 0 1,0 0 0,0 0 0,0 0-2,0 0 0,0 0 0,0 0 0,0 0-2,0 0-1,0 0 0,0 0-1,-6 14 1,6-14 0,-1 12-1,1-12 0,0 18 0,0-7 1,2 0 0,-2 2-2,2 2 1,0 1-1,1 0 0,-1 0 0,1 4 0,-1 0-1,1 1 1,-1-1-1,1 0 0,-2-2-1,0 1 1,1-2-1,-1 0 0,1-3 0,-1 0 0,0-2 0,0-1 0,0 1-1,0-2 1,-1-10 0,1 19 0,-1-19-1,1 16 1,-1-16-1,0 14 1,0-14-1,-1 13 1,1-13-1,0 11 0,0-11 1,0 0-1,-1 13 1,1-13-1,0 0 1,0 0-1,-1 10 1,1-10-1,0 0 0,0 0 1,0 0-1,-2 11 0,2-11 0,0 0 0,0 0 0,0 0 0,0 0 0,0 0 0,0 0 0,0 0 0,0 0 0,-1 10 1,1-10-1,0 0 0,0 0 0,0 0 0,0 0 0,0 0 0,0 0 1,0 0-1,0 0 0,0 0 0,0 0 0,0 0 0,0 0 0,0 0 0,-7 11 1,7-11-1,0 0 0,0 0 0,-9 10 0,9-10 0,0 0 0,0 0 0,0 0 0,0 0 1,-7 11-1,7-11 0,0 0 0,0 0 0,0 0 0,0 0 0,0 0-3,0 0-6,-3-13-26,7 0-1,-2-12 0,6-6-1</inkml:trace>
  <inkml:trace contextRef="#ctx0" brushRef="#br0" timeOffset="106294">17888 3690 20,'0'0'12,"0"0"2,0 0 0,-1-11 0,1 11 0,0 0-2,0 0-1,0 0 0,0 0-1,0 0-1,0 0-1,0 0-1,0 0-1,0 0-1,0 0 1,0 0-1,0 0-1,0 0 0,2-13-1,-2 13-1,2-12 0,-2 12-1,1-19 1,1 8-1,-1-3 1,1 0-2,0-2 2,1 0-1,-1-4 0,1-2 0,0-3 0,0-4 0,1-1-1,-1-5 1,0-2-1,0-1 0,-1-1 1,1 0-1,-2 0 0,0 3 1,0 0-1,0 0 1,0 2-2,-1 0 2,1 1-2,-1 2 1,1 0 0,0 1-1,0 2 2,0 3-1,1 2 0,-1 2 1,1 1-1,0 3 1,-1 0 0,0 3 0,0 2 0,0 0-1,-1 12 1,0-18 0,0 18 0,0-12-1,0 12 1,0 0-1,0-12 0,0 12 0,0 0 0,0 0-2,0 0-1,0 0-4,0 0-15,0 0-14,7-16 1,-4 3-2,3-11 1</inkml:trace>
  <inkml:trace contextRef="#ctx0" brushRef="#br0" timeOffset="112288">20074 6951 3,'12'-9'15,"-12"9"-3,7-12-1,-7 12 1,2-15-2,-2 15-2,-4-14 1,4 14-1,-13-14-1,3 7-1,2 1 0,-4 1-1,0 4 1,0 2 0,-2 4 0,1 2 2,-2 4-3,2 5 3,1 0-2,1 6-1,1-1 1,3 3 0,2-5-2,5 3-1,0-7 0,5-1-1,-5-14 0,17 16 0,-7-15 0,2-2 0,1-5 0,1-2-1,-1-3 0,1-3 1,-3-2-2,0 1 1,-2 0-2,-1 2 3,-4 3-3,-4 10 3,5-14-3,-5 14 1,0 0 1,0 0-1,0 0 2,-3 17-3,1-4 2,1 1-2,-1 2 2,0 2-1,1-2 0,-2-1-2,2 2-2,-3-7-6,4 1-9,0-1-14,0-10 0,0 0 0,0 0 1</inkml:trace>
  <inkml:trace contextRef="#ctx0" brushRef="#br0" timeOffset="112589">20288 6840 40,'0'0'26,"3"21"3,-11-7-1,0 5-16,0 4-1,-5 4-1,2 3-3,-4 2 0,2 0-4,1-2 0,2-3-3,1-2-1,1-5-2,5-2-6,-2-7-3,5-11-10,0 0-6,0 0-3,0 0 3,-8-26 0</inkml:trace>
  <inkml:trace contextRef="#ctx0" brushRef="#br0" timeOffset="112846">20146 6886 40,'0'0'29,"6"13"-1,-4-2 0,3 3-14,3 6-1,-2 1-2,1 4-2,1-2-3,-1 3-4,0-2 1,0-2-4,-1-1 0,-1-5-4,3 0-6,-2-6-4,-6-10-9,17 16-5,-17-16-2,18-2 2,-18 2 1</inkml:trace>
  <inkml:trace contextRef="#ctx0" brushRef="#br0" timeOffset="113051">20383 7020 36,'8'1'28,"-8"-1"1,0 0-5,10 6-6,-9 5-3,1 3-4,-3 1-2,2 3-4,-1 2-4,0-2-3,2 0-7,0-5-6,-2-13-13,13 12-1,-13-12-2,19-7 2</inkml:trace>
  <inkml:trace contextRef="#ctx0" brushRef="#br0" timeOffset="113807">20574 7000 46,'-10'19'27,"-8"-9"0,8 4-5,0 0-10,0-1-1,3 1-1,1-2-3,4 1-2,2-3 1,0-10-2,11 15 0,-1-9-1,-1-5 0,4-2 0,0-3 0,-2-2-1,2-5-1,-2 2 0,-2-3 0,-9 12 1,13-20-1,-13 20 1,7-16 0,-7 16-1,0 0 1,0 0-1,0 0 0,0 0-1,0 0 1,-6 12-1,5-2 0,0 2 0,1 0 0,1 0 1,2-1-1,-3-11 0,12 13 0,-3-12 0,2-2 0,1-5 0,1-2 0,3-4 0,2-4 0,0-2 0,0-3 0,0 0 1,0-1-2,-3-4 2,-1 2-2,-4-2 1,-2 0-1,-3 2 1,-4-2-1,-3 3 1,-2 2 0,-2 5 0,-1 3 0,-3 3 1,-1 7 0,-1 5-1,1 6 0,-1 9 1,1 5-1,1 6 1,1 5 0,3 4 0,2 1 0,3 3 0,3-1 0,2-3-1,3-2 2,2-4-2,2-6-1,2-4-1,3-5 0,-3-6-1,3-4-4,-4-8-5,4-2-12,-2-4-11,-7-7 1,2 0 0,-7-11 1</inkml:trace>
  <inkml:trace contextRef="#ctx0" brushRef="#br0" timeOffset="114020">20468 6650 96,'-19'6'35,"1"-4"0,9-1 0,9-1-32,1-13-12,-1 13-24,11-29 0,1 9-1,1-11-1</inkml:trace>
  <inkml:trace contextRef="#ctx0" brushRef="#br1" timeOffset="135967">19742 6127 7,'0'0'8,"0"0"-1,0 0 0,-9 4-1,9-4 1,0 0 0,0 0 0,-10 2 1,10-2 0,0 0 0,0 0 0,-10 3-1,10-3 0,0 0-1,0 0 0,-8 3 0,8-3-1,0 0 0,0 0 0,0 0 0,0 0 1,0 0-1,0 0 0,0 0-1,0 0-1,0 0 1,0 0-1,0 0 0,9 2-2,-9-2 1,15 1 0,-4-1 0,2-1 1,4 1-1,0-1 1,4 0-1,-1-3 1,4 2-1,-1-2-1,2 2 1,-1-1-1,2-1 0,0-1 0,-1 2 0,0-1 0,-2 1 0,-2-1-1,1 1 1,-2-1-1,0 1 1,-3-2-1,1 1 1,-1-2-1,1 0 1,-1 1 0,1-1-1,-2 1 0,1 0 1,-4 0-1,0 1 0,-2 0 1,-1 0-1,-1 2 0,0 0 0,-9 2 0,12-4 0,-12 4 0,11-2-1,-11 2 1,0 0 0,0 0 0,9 0 0,-9 0-1,0 0 1,0 0 0,0 0 0,0 0-1,0 0 1,0 0-1,0 0 1,0 0-1,0 0-1,0 0-4,0 0-10,1 10-19,-1-10 1,0 0-1,-12-4 0</inkml:trace>
  <inkml:trace contextRef="#ctx0" brushRef="#br1" timeOffset="137417">20973 4377 9,'0'0'10,"0"0"1,0 0 0,0 0-1,0 0-1,0 0-1,0 0 0,0 0-1,-9-7 1,9 7-2,0 0-1,0 0-1,0 0 0,0 0 1,0 0-1,0 0-1,0 0 1,0 0-1,0 0 1,0 0-1,0 0 0,0 0 0,0 0-1,0 0 0,0 0 0,0 0 0,0 0 0,0 0 0,0 0 0,0 0 1,0 0 0,0 0 0,0 0 0,0 0 1,0 0-1,0 0-1,0 0 0,0 0 0,0 0-1,0 0 0,0 0 1,0 0-1,0 0 1,0 0 0,0 0-1,0 0 1,0 0-1,0 0 1,0 0-1,0 0-1,0 0 0,0 0 1,0 0-1,0 0 0,0 0 0,0 0 0,0 0 0,0 0 0,0 0 0,0 0 0,14 13 0,-5-6 0,2 2 0,5 3 0,5 3 1,6 3-1,5 1 1,3 2-1,4 1 1,3 0-1,1 0 0,1-2 1,-1-1-1,-4-1 0,-3-1 0,-5-2 0,-5 0 1,-4-3-1,-4-2 0,-3 1 0,-4-3-2,-1-1-1,-10-7-2,14 8-8,-14-8-21,9-1 0,-9 1-1,11-12 2</inkml:trace>
  <inkml:trace contextRef="#ctx0" brushRef="#br1" timeOffset="139756">19919 5067 9,'0'0'8,"0"0"2,0 0-2,0 0 1,0 0-1,0 0-1,0 0 0,0 0 1,0 0-1,0 0 1,0 0 0,0 0 0,0 0-1,0 0 1,0 0-1,0 0 0,0 0 0,0 0 0,0 0-1,-3-12 0,3 12-1,0 0 2,-3-15-1,3 15-3,-7-21 2,0 6-2,0 0 0,-4-5-1,-3 1 1,-2-3-2,-1 1 1,-2-3 1,0 2-1,-1-3 1,0 2 0,0-2 1,3 1-1,0-3 0,-1 3 0,1 0-1,1 3 1,0 0-1,0 2 0,1 3-1,2 2 1,1 2-1,2 4-1,10 8 1,-13-14-1,13 14 0,0 0-1,0 0 0,-9-10-2,9 10-4,0 0-9,0 0-22,2-11 0,-2 11 1,15-16-1</inkml:trace>
  <inkml:trace contextRef="#ctx0" brushRef="#br1" timeOffset="141426">17921 3669 15,'0'0'10,"0"0"1,0 0-1,0 0 0,0 0-1,0 0 0,0 0-1,0 0 0,0 0 0,0 0 0,0 0-1,0 0 0,0 0 0,0 0-2,-9 0 0,9 0 0,0 0-2,0 0 0,-9-6-2,9 6 1,-12-5-1,3 4 1,-3-2 0,-3 1 0,-3-2 1,-4 3 0,-7-4 1,-1 4 0,-8-4 1,-2 6-1,-2-4 0,-1 4 0,-2-1 0,2 3 0,1-1-1,6 1 0,0 1-1,7 1 0,3-1 0,6 1 0,2-2-2,4 1 2,5-1-3,9-3 1,-9 4-3,9-4-1,0 0-6,0 0-14,0 0-10,3-14-1,-3 14 0,15-12 1</inkml:trace>
  <inkml:trace contextRef="#ctx0" brushRef="#br1" timeOffset="142591">16495 4913 21,'0'0'19,"0"0"0,0 0 1,0 0-3,0 0-1,-10-12-3,10 12-1,-9-17-3,3 5-1,-5-5-1,0 0 0,-7-6 0,2 1-1,-8-6 1,-2 1-2,-4-3 1,1 2-2,-4-3 1,1 3-1,-1-1 0,4 6 0,0-1-1,7 7 0,2 1-1,4 4 0,4 3-1,4 3 0,8 6-1,-9-6 1,9 6-2,0 0-1,0 0-2,0 0-4,0 0-8,0 0-13,0 0-9,5 12 2,-5-12-2</inkml:trace>
  <inkml:trace contextRef="#ctx0" brushRef="#br1" timeOffset="143802">17886 4805 12,'-9'-16'16,"9"16"-1,0 0 1,0 0 0,-4-10 0,4 10-3,0 0 0,0 0-3,0 0 0,0 0-1,0 0-1,0 0-2,0 0-1,0 0 0,0 0-2,0 0 0,0 0-1,0 0-1,0 0 0,0 0-1,0 0 1,4 10 0,2 3 0,0 2 1,4 6-1,3 6 2,4 6-1,3 2 1,3 6-1,3-2 1,1 2-2,-1 0 1,1 0-1,-2-7-1,-3-3 1,-3-3-1,-3-3 0,-4-4 0,-5-6-3,0 0-4,-7-15-10,-3 17-17,3-17 1,-7 10-2,7-10 2</inkml:trace>
  <inkml:trace contextRef="#ctx0" brushRef="#br1" timeOffset="157490">21712 4765 26,'17'19'26,"-6"-12"-1,10 2 2,-1-7-13,1-3-7,3-1 1,-1-4-2,0-2-2,-3-3-1,2-1 0,-5 0 0,0-2 1,-4 0-1,1-2 0,-6 0 0,0 1 0,-4-1 1,-2-1-1,-3-3 0,-2 3-1,-2-2 1,-4 4-1,-4-1 0,0 1 0,-4 3-1,0 4 1,-2 4-1,1 4 0,-3 5 0,4 7 0,-2 3 1,4 6-1,0 4 1,4 5-1,2 0 1,4 1-1,4-1 1,6-2-1,2-3-1,6-4 0,5-3-1,0-4-1,5-1-1,0-6-3,4 2-5,-4-7-15,1-2-9,4-1 1,-4-6 0,4 3 1</inkml:trace>
  <inkml:trace contextRef="#ctx0" brushRef="#br1" timeOffset="158024">22278 4631 33,'0'0'27,"0"0"2,-16 10-1,4-1-15,1 7-1,-4 0-2,1 6-2,0 0-2,3 2 0,0-2-2,8 0-1,1-4-1,4-3 0,-2-15-1,15 16 0,-3-14 1,0-2 0,1-2 0,2-3-1,-3-3 1,2-1 0,-4-3 0,1 2 0,-3-1-1,-8 11 0,12-17 0,-12 17 0,0 0 0,8 11 1,-8 7-1,0 8 0,-1 6 0,1 6-1,0 2 2,2 4-2,3-5 0,2-1 0,3-6 0,2-5-1,2-8 0,3-7-2,2-5 0,-2-9-3,3-1-2,-6-10-6,3-2-14,-3-3-6,-3-6-1,-2 0 3,-6-7 0</inkml:trace>
  <inkml:trace contextRef="#ctx0" brushRef="#br1" timeOffset="158505">22453 4626 52,'0'0'29,"0"0"1,0 0-6,0 0-12,3 19-1,-3-5-3,3 5-1,-1 2-2,4 3-1,0-1-1,2-1 0,1-4-1,1-4 0,0-6-1,1-3 1,-2-5-1,3-4 1,-2-4-1,2-2 1,-3-4-1,2-2 0,-1-2 0,-2-1 0,-1 3 0,0 0 1,-2 5-1,-5 11 0,6-15 0,-6 15 0,0 0-1,2 16 0,-2-6 0,1 3 0,0 1-1,1 0 0,0 0-2,-1-3 0,4-1-2,-5-10-3,11 12-7,-11-12-13,13-1-6,-2-1-2,-1-8 3</inkml:trace>
  <inkml:trace contextRef="#ctx0" brushRef="#br1" timeOffset="159213">22885 4611 14,'-6'15'26,"-10"-5"3,5 11 1,-4 0-12,0 2-1,3 1-4,0-3-3,3 0-3,3-4-1,5-2-3,1-15-1,11 13 1,-2-16-1,4 0 0,0-4-1,2-4 1,-2-2 0,1-1-1,-2-2 0,-3 1 0,0 1 0,-3 3 0,-6 11 0,8-15 0,-8 15 0,0 0 0,0 0 0,-5 21-1,2-7 1,1 1-1,0 2-1,2-1 1,2-1-1,3-4 0,4-3-1,1-7-2,8 0-1,-2-8-2,8 0-3,-4-9 1,6 1-1,-3-10 1,2 2 2,-3-9 0,-2 1 3,-2-7 4,-5-1 3,-1-2 1,-7-5 2,-1 1 0,-7-3 1,0 6 1,-8 0-1,-1 9 1,-3 4-2,1 10-1,-3 7 0,1 17 0,-3 8-1,4 14 0,0 9-1,5 10 0,0 6-1,4 9 0,3 0-1,4-2 0,5-2-3,2-6-1,2-6-2,-1-10-1,4-3-4,-5-14-5,3-4-12,-1-4-8,-10-10 1,12-5 1,-11-11 3</inkml:trace>
  <inkml:trace contextRef="#ctx0" brushRef="#br1" timeOffset="159889">23016 4570 46,'-10'-5'29,"10"5"2,0 0-4,9 5-14,3 0-2,-3-2-3,7 8-1,-3-2-3,5 7 0,-3 1-1,-1 4-1,-2-2-1,0 4 1,-3-5-1,2-1 0,-2-5 0,0-1 1,1-5-1,2-4 0,-1-3 1,3-3-1,-2-3 1,-1-1-1,-2-3 0,-2-2 0,-4-1 0,-2-1 0,-4 1-1,-2 2 0,-1 1 1,6 11-1,-10-15 0,10 15 0,0 0 0,0 0 0,0 0-1,2-10 1,-2 10-1,16 2 1,-4 3 0,0 1 1,1 2-1,-1 2 1,-4 3 0,0 0 0,-3 0 0,-4-2-1,-1-11 0,-3 18 0,3-18 0,0 0 0,0 0 0,0 0 1,0 0-1,-1-21 2,7 6-2,3-5 1,0 0-2,2-1 2,0 4-2,1 0 0,0 7 1,0 6-1,0 5 1,-3 9 0,0 5 0,0 6 0,-1 5 0,-1 0 1,0 1-1,-2-1-1,0-2-2,-2-6-2,2 1-7,-6-9-17,1-10-6,0 0-1,0 0 1</inkml:trace>
  <inkml:trace contextRef="#ctx0" brushRef="#br1" timeOffset="160745">23451 4438 56,'0'0'32,"0"0"1,-2-11-1,10 7-15,5 4-10,2-6-1,5 4-3,4-3-1,5 1-1,-2 2 0,-1 2-1,-2 2 0,-2 4 0,-5 6-1,-3 2 1,-7 5 0,-3 3 1,-4 5 0,-3 1 0,-4 1 0,-4 0 1,-4-2 0,-3 0 0,1-4-1,-1-2 1,2-5-1,2-2 0,2-2 0,12-12 0,-8 15 0,8-15 0,0 0 1,16 7-1,-4-8 0,2 0 0,1-1 0,1-2-1,-1-1 1,1 0-1,-1-4 0,0 1 0,-3-3 0,0-2 0,-1-2 1,-1-1-1,-3 0 0,-2 0 0,-3-1 0,-3 5-1,-3 1 1,4 11 0,-16-3 0,5 7 0,-1 8 0,2 3 0,1 5 0,2 0 0,4 2 0,5-2 0,5-3 0,6-3 0,5-3 0,4-4 0,9-5 1,1-2 0,2-6 0,3-4 1,-1-5-1,0-3-1,-2-6 1,-1-7 0,-7-5-2,-5-5 1,-4-4-1,-6-4 1,-6 0-1,-7 0 1,-4 4-1,-7 8 1,-2 9 0,-5 10 0,-2 16 1,-3 11 0,-2 14-2,1 9 1,2 9 0,3 7-1,7 3 0,8 3 2,7-1-1,8-4 0,14-2 1,7-2-1,12-4-3,1-10-2,9 5-10,1-5-24,-7-7 1,-1 0-1,-10-9 1</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26:40.929"/>
    </inkml:context>
    <inkml:brush xml:id="br0">
      <inkml:brushProperty name="width" value="0.05292" units="cm"/>
      <inkml:brushProperty name="height" value="0.05292" units="cm"/>
      <inkml:brushProperty name="color" value="#FF0000"/>
    </inkml:brush>
  </inkml:definitions>
  <inkml:trace contextRef="#ctx0" brushRef="#br0">8176 16684 24,'0'0'12,"10"-1"1,-10 1 0,0 0 0,0 0 1,0 0-3,0 0 0,0 0-1,0 0-1,0 0-1,-2-11-1,0 0-1,2 11-1,0-21 0,1 10-1,-2-6-1,1 1 2,-2-1-2,1-1 0,-3-4 0,0 0 0,-3-4-1,0-3 0,-3-2 0,-3-2 0,-3-2-1,-1 2 1,-4-2 0,0 3-1,-3-1 1,-2 3-1,-2-3 1,-1 2-1,-2-1 1,-3 1 0,-2 1 0,-2 0 0,-3 1-1,-1 2 1,0 2 0,0 2-1,-3 2 0,3 1-1,-1 1 0,0 2 1,-1 0-1,0 3 0,-1 3 0,1-1 0,1 3 1,-1 1-1,0 1 0,2 1 0,0 0 0,2 4 0,0-1 1,1 4-1,2 2 0,-1 3 0,-1 2 1,2 3-1,-1 3 0,-1 3 1,1 1-1,0 1 0,0 3 0,1 0 1,2 2-1,1 0 0,1 4 0,3 2-1,1-1 1,1 5-1,0-1 1,0 5 0,1 0-1,0 6 2,0 0-1,1 1 1,1 2 0,1-1-1,1-1 1,2-2-1,1-2 1,3-3-1,-1-3 0,4 0 0,1-4 0,2 1-2,2-3 2,1 0-2,1 0 2,2 1-2,0-3 2,3 3-2,0-1 2,2 2 1,0 2-1,2 0 0,0 0 0,2 1 1,1 1-1,2 0 0,0-1 0,2-1 0,-1-2 1,3 2-1,1 0 0,1-2 2,1 0-2,0 0 2,1 1-2,1-3 2,0 2-1,2-1-3,0 0 3,1-1-4,0 1 3,2-2-2,-1-1 2,0 1-3,1-2 3,-1-3 0,1-3 0,0 1 0,1-3 0,0-2 0,0-1 0,3-2 0,-1-1 0,1-1 0,2 0-1,0-3 1,1-1 0,0 1 0,1-1 1,1 1-1,2 1 0,-1-2 0,0-3 0,1 2 0,-1-1 0,3-1 0,-1-1 0,-1-3 0,0 0 0,1-3 0,-1 3 0,1-1 0,0 1 0,-1-2 0,1 2 0,1-4 0,0 1 0,0-1 0,-1 0 0,-1-1 0,-1-2 0,0-1 1,-1-1-1,-2-1 0,0-3 0,0-1-1,0-3 1,-1-2 0,1-2 0,0 0 0,0-5 0,2 0-1,-1-2 1,0 0 3,1 0-3,-1 0 3,-1-2-3,0 5 3,-2-2-3,-3 2 3,0 3-3,-4 0-1,0 0 1,-3 2 0,-1-1 0,-3 0-1,-1-2 1,-1-1-1,-1-1 1,-1-1-2,-3-1 3,1-1-3,-2 0 3,-2-1-1,-1-3 0,-1 2 0,-1 0 1,-1-2-1,0 2 1,-2-1 0,1 1-1,1 1 1,-1 1-1,-1 1 1,2 1-1,-1 1 2,0-2-1,1 0 1,-1 2-1,2 2 2,-2 2-2,2 2 1,-1 2-1,0 2 0,0 4-1,2 11 0,-4-15 0,4 15 1,0 0-1,-6-10 0,6 10 0,0 0 1,0 0-1,0 0-1,0 0 1,-6-11-3,6 1-6,-5-20-31,2-20-1,0-22 0,-3-24 0</inkml:trace>
  <inkml:trace contextRef="#ctx0" brushRef="#br0" timeOffset="1444">7179 10707 91,'0'0'32,"0"0"-1,9 6 2,-9-6-24,0 0-6,11-4-1,-11 4 1,10-2 0,-10 2 1,9 4-1,-9-4 1,9 13 0,-1 0-1,-1 4 0,1 9 0,-2 4-1,0 10 0,-1 4 0,0 6 0,-2 1 0,-1 3 0,-3 0 1,2-1-1,-2-5 0,1-3 1,-2-5-1,1-4-2,0-5 0,1-3 0,-1-4 0,1-4 0,0-6 0,0-3 0,0-11 0,-1 11 0,1-11-21,0 0-19,-3-11 0,-4-12 1,-4-24-2</inkml:trace>
  <inkml:trace contextRef="#ctx0" brushRef="#br0" timeOffset="3123">13546 9621 76,'0'0'29,"0"0"-1,8-19 0,-3 9-25,5-2-2,-2-2 2,5 1 3,-4-1-2,3 2 1,0-2-2,5 6 2,-1-4-2,4 4 0,0 1-1,2 1 0,1 1-2,0 1 2,0 1-1,-1 0 0,-2 2 0,-1 2 0,-3 2 0,-1 0-1,-1 4 2,-4 4-2,-3 6 1,-3 5-1,-4 4 1,-3 6 0,-5 3 0,-2 2-1,-5 3 0,-4 0 0,-2-5 0,-3-2 1,-3-4 0,-2-3 0,-1-6-1,1-4 1,0-5 0,2-4 0,1-4 0,2-3-1,4-1 1,1-2 0,3-3 0,5 1 0,0-1 0,11 6 1,-13-10-1,13 10 1,0 0-1,-1-14 0,1 14 0,0 0-1,13-10 1,-13 10-1,17-4 0,-8 5 0,2 1 0,3 3 0,0 0 0,4 2 0,3 1 1,4 2-1,3 0 0,3 1 0,4 1 0,2 0 1,3-1-1,0 1 1,0-2 0,0 0-1,-2-2 1,-1-2-2,-4-3-2,-5-9-6,-3-6-27,-4-11-1,-9-16 0,-3-15-1</inkml:trace>
  <inkml:trace contextRef="#ctx0" brushRef="#br0" timeOffset="5489">14494 5394 1,'0'0'12,"0"0"2,0 0-11,8 11 1,-8-11 5,0 0 3,8 3 1,-8-3 0,10 4 1,-10-4 0,9 4-1,-9-4-2,0 0 0,0 0-2,13 1 1,-13-1-1,12-16-1,-3-4-2,5-2 0,0-12-1,5-4-1,0-11 0,2-5 0,-1-8 0,0-2-1,-1-7-1,0-4 0,1-6 0,0-2-1,1-3 1,-1 2-1,-3-1-1,0 3 1,-3 4 0,-5 3-1,-2 5 1,-4 2-1,-5 2 1,-4 3-2,-4 1 2,-1 3 0,-5-1-1,-2 5 0,-4 1-1,-2 4 1,-2 4 0,-5 0 0,-2 2-1,-1 0 0,-3 7 2,-2 1-1,-1 1 0,-2 3 0,-1 4 0,2 4 0,0 3 0,-1 3-1,0 3 1,-2 4 0,0 2 0,1 5 0,-2 4 0,0 2 0,0 4 0,1 3 0,4 3 0,-1 3 0,2 5 0,0 3 0,2 4 0,0 1 0,3 2 0,2 3 0,0 0 0,1-2 0,1 1 0,4-3 0,2 1 0,3-2 1,0-1 0,3 0-1,0-1 0,3 2 0,0-1 1,0 2-2,3-2 2,-1 2-2,0 0 1,3 1 0,1 0 0,1-2 0,3 1 0,1-1 0,2-1 0,1 1 1,1 1-1,0-1 0,0 3 0,0 1 0,1 2 0,0-2 1,0 2-1,2-1 0,0 0 1,0-2-1,2 2 0,0-1 0,2 1 1,-1 2-1,1 0 0,0 1 0,2 2 0,0-1 0,-1 0 0,3-2 1,0-1-1,0-1 0,1-1 1,2-2-1,0-2 1,2 0-1,-1 0 1,3 0-1,-1-2 1,2 0-1,0-1 1,2 1-1,0-2 1,1 0-1,2-2 0,0 0 0,1 0 0,0 0 1,1-1-1,0-2 0,2-2 0,-1 0 1,0-1-1,-2-1 0,3 0 0,-3-1 1,1-1-1,-1 1 0,-1-1 1,1-1-1,0-2 1,2-2-1,0-2 1,0-1-1,-2-3 0,1 0 1,-1-2-1,-2-2 0,0-1 1,-2-2-1,0-2 0,-1 0 1,0-3-1,2-3 0,-1-1 0,1-3 1,0-1-1,-2-2 0,0-5 0,-1-1 0,0-5 1,0-3-1,0-1 0,-2-4 1,1-2-2,-2-1 1,1-3 0,-1 3 0,0 3 0,-1 0 0,-3 2 0,1 5-1,-2 4 1,-2 5 0,-1 2-1,-2 2 0,-2 3-3,-7-11-7,-3-1-28,-4-9-1,-5-15 1,-2-15-2</inkml:trace>
  <inkml:trace contextRef="#ctx0" brushRef="#br0" timeOffset="8430">17462 10397 92,'9'3'30,"-9"-3"-2,20-8 1,-8 1-28,5 1-2,3 1 1,2 0 2,0 1-1,0 1 1,2 2 0,-3 1 0,1 2 0,-4 0-1,0 4 0,-4 1 0,-2 1 0,-3 2 0,-4 0 0,-3 3 0,-1 1 0,-4-1 0,-1 1 0,-3-1 1,-2 0-1,-2 0 0,0-3 0,-1-2-1,-1-1 1,2-1-1,-1-4 1,1 1-1,2-1 1,9-2-1,-15 0 1,15 0 0,0 0-1,-10-2 1,10 2-1,0 0 1,0 0-1,14-6 0,-3 5 1,0 2-1,5 0 0,-1 4 0,4 1 0,-1 3 0,1 4 0,-1 1-1,0 2 1,-3 3 0,0 2 0,0 0 0,-4 2 1,-1 0-1,-1 1 0,-4 0-1,-3 1 1,-2 2-1,-2-2 2,-4 1-2,-3-3 2,-2 0-1,-2-4 1,-4-1 1,0-2 1,-5-6-1,0-2 2,-2-5-1,1 2 0,1-6 0,2 0-1,0-4-1,3-2 0,4-1-1,-1-5-3,14 13-3,-17-23-15,8 7-15,6 5-1,1-4 1,2 15-1</inkml:trace>
  <inkml:trace contextRef="#ctx0" brushRef="#br0" timeOffset="10565">18843 16240 70,'9'16'33,"-9"-16"-2,1 10 1,-1-10-23,0 0-8,0 0 0,-5-21 1,3 9 0,-2-4 1,0-1 0,-3-7 0,-2-2 0,-2-6 0,-3-3 1,-2-6-2,-2-6 1,-1-6-2,-4-8 1,-3-3-1,0-2 1,-3 1-2,-4 1 0,-2 2 1,-5 3 0,-4 6 0,-3 8 1,-1 8 0,-2 7-1,-3 4 1,-1 7 0,-4 7 0,1 5 0,-1 5 0,-1 6 0,-1 3-1,1 3 1,-3 2 0,4 4-1,0 3 0,1 3-1,4-1 0,1 3 0,3 0-1,-1 4 1,4 2 0,2 4 0,2 4 0,0 1 1,2 6 0,1 4-1,3 2 1,3 4 0,2 1-1,3 1 0,2 2 0,5-1-1,4 0 2,4 5-3,2 4 2,3 1 0,4 2-1,3 0 1,3 2 0,2 2 0,3-3 0,2-2 0,4-4 0,0 2 0,4-4 0,3 1-1,1-5 1,4 2 0,0-2 0,1-1 2,1-1-2,2-2 2,1-2-3,1 1 1,0 0 0,0-3-1,2-1 0,1-2 0,1-5 0,3-1-1,1-5 2,3-6 0,1-5 0,3-5 0,1-6 0,4-4 0,1-4 0,2-5-1,1-6 2,2-3-2,1-3 1,2-5 0,1-4-1,-1-3 1,-1-12 0,0-8 2,-2-7-3,0-5 3,-2-9-2,0-7 1,-2-10-1,-1-8 0,-3-4 0,-1-5 0,-3-6 0,-4-3-1,-3-5 1,-4-3 1,-5-1-1,-7 3 1,-4 4 0,-4 2 0,-4 4 0,-5 3 0,-4 10 0,-6 6 0,-2 10-1,-4 6 2,-1 10-2,-5 10 0,-2 9 0,-5 8 0,-1 8 0,1 6 0,-3 4 1,2 6-1,1 2 0,2 3 1,3 2-1,3 1 1,2 0-1,2 1 0,12-3 0,-14 4 0,14-4 0,-10 3 0,10-3 0,0 0-1,0 0-2,0 0 0,-4-11-5,-6-11-16,1-4-14,0-6-1,-5-11 1,-1-9-1</inkml:trace>
  <inkml:trace contextRef="#ctx0" brushRef="#br0" timeOffset="12012">15679 6817 77,'18'5'34,"-18"-5"-1,7 15 0,-6 0-25,-8 1-2,3 10 1,-9 3 0,3 8-1,-7 4-1,2 6 0,-5-4 0,4-1-1,0-4 0,2-5-1,4-7-1,2-6 1,3-8-1,5-12 0,2 12-1,7-9 1,5-7-1,5 1 0,5-2 0,5-1 0,3 0 1,4-1-2,0 0 0,0 0 0,-2 3 0,0 0 0,-6 1 0,-3-1-3,0 2-1,-6-5-2,-1 5-2,-9-12-6,3 4-9,-10-5-11,-2-5-3,-2-1 0,-8-4 1</inkml:trace>
  <inkml:trace contextRef="#ctx0" brushRef="#br0" timeOffset="12342">15703 6768 63,'-10'3'32,"-3"1"1,7 12 0,2 8-15,-2 1-6,9 15-1,-3 5-1,4 15-1,-4 2-2,4 8-1,-2 0-1,1 0 0,0-3-3,2-3 0,-1-9 0,1-8 0,1-8-1,0-8 1,-1-7-2,0-7 0,-1-4-4,-4-13 1,0 0-4,6-24-7,1-3-17,-3-9-9,-1-13 2,3-7-1,-5-13 3</inkml:trace>
  <inkml:trace contextRef="#ctx0" brushRef="#br0" timeOffset="14117">16751 2458 39,'20'-2'26,"-5"-17"2,8-2 0,1-3-21,1-11 1,5-4 0,-3-11-1,1-10-1,-3-10-2,2-1 0,-5-13-2,-1-5 3,-4-7-4,-3-5 2,-8-4-2,-2 2 3,-5-5-3,-4-1 1,-5 3-1,-6 3-2,-5 4 2,-5 6-2,-6 4 4,-4 9-5,-5 6 5,-3 7-3,-5 8 2,-3 5 1,-4 5 0,0 7-1,-4 6 0,4 6 1,0 3-2,-1 5 2,2 4-2,1 3 0,2 7-1,0 2 1,2 5-1,-3 4-1,1 5 1,2 4 0,1 3-1,1 4 1,2 1-1,4 2 0,2 1 1,3 4-1,3 0 1,2 2-3,3 3 1,2 3-1,1 3 1,2 7-1,1 2 0,1 7 0,2 2 0,2 8 2,3 3 2,0 5 1,3 5-3,2-3 3,2 6-2,3-1 2,3 2-1,3-5 2,2 5-4,4-5 0,4-2 3,2 0-3,5-2 1,2-1-1,4-1 2,4 1-2,4-7 2,3-2 2,2 2-2,5-1 1,1-7-1,4-2 1,0-8-1,2-1 0,1-7 0,3-4-2,1-11 1,1-5 1,2-11-1,1-7 1,2-11 1,1-6-1,0-14 1,2-5-1,-1-8 1,-2-5-1,-2-5 1,-2-2-1,-7-2 0,-3 3 0,-9 5-1,-5 5 1,-8 7 1,-7 6-1,-6 7 1,-4 7-1,-5 5 1,-2 13-1,0-14 0,0 14 0,0 0-1,-6-10 1,6 10-1,0 0-1,0 0 1,0 0-1,-9-7-2,9 7-1,0 0-6,-16-11-23,7 3-6,-7-7 1,-3-7 0</inkml:trace>
  <inkml:trace contextRef="#ctx0" brushRef="#br0" timeOffset="15556">9220 8474 90,'9'13'35,"10"2"0,-1-9 1,8-12-10,-1 6-26,5-2-2,3-3 0,3-2 0,-2-2 0,-2-1 0,-5-4-3,-1 3-4,-8-3-9,-2-1-12,-1 6-2,-8-8 0,0 7-1</inkml:trace>
  <inkml:trace contextRef="#ctx0" brushRef="#br0" timeOffset="15876">9338 8575 106,'-18'34'32,"7"0"1,-1-12 0,6-1-30,5-3-3,7 0-2,7-2 2,6-2-1,2-1 1,5 1 0,3-2 0,3-1 0,-1 2 2,-2 0-1,-3 0 0,-5-1 1,-4 0 0,-8 1 1,-5 4-2,-7-1 0,-8 2-4,-3 1-5,-7 0-19,-4-1-9,-3 6 2,-5-2-3</inkml:trace>
  <inkml:trace contextRef="#ctx0" brushRef="#br0" timeOffset="17298">9808 13971 82,'10'19'33,"-10"-19"0,6 19-3,-6-19-24,0 0-4,0 0 0,0 0-1,-7-13 1,-1-6 1,-2-4-1,-4-14 1,-4-7-1,-6-13 1,-4-7-1,-5-6 0,-3-3-1,-4 2 1,-3 5-1,-4 4 0,1 8 1,-5 6-1,-1 6 0,-2 6 0,-2 4-1,0 6 1,-2 1 0,-2 5-1,2 6 1,-1 6 0,0 5-1,3 5 1,1 5-1,3 5 1,4 5-1,3 5 0,4 4 1,2 3-1,4 5 1,1 6-1,5 4-1,0 6 1,4 4-1,1 4 1,0 6-1,4 5 1,2 5-1,4 1 1,1 2 0,3 1 1,4 1-2,4 2 1,4-2 0,2-2 0,3-1-1,4-4 1,3 0 0,4 0 0,3-3 0,2-4 1,4 2-1,2-2 0,4-1 0,4-1 0,2 0 0,3-3-1,3-3 2,2-1-2,4-3 1,1-5 0,1-2 0,0-5-1,0-5 2,2-5-2,-3-7 1,-1-9 0,-2-5 0,0-9-1,0-8 1,-2-11 1,1-9-1,0-9 0,-2-9 0,0-9 0,0-7 0,-2-4 1,-3-5-1,-1 0 0,-3-2-1,-4-1 1,-2 0 0,-4-3 0,-5-1 0,-4-3 0,-6 1 0,-2 1 0,-6 2 0,-4 3 0,-3 7 1,-2 9-1,-3 9 1,0 8 0,0 10 1,-2 4-1,0 6 0,1 6 0,-1 5 1,0 2 0,1 2-1,9 5 0,-13-8 0,13 8 0,-9-2-1,9 2 1,0 0-1,0 0-1,0 0 0,0 0-1,0 0-1,0 0-4,1-21-6,1-10-25,-2-12 0,-2-13 0,-1-8 0</inkml:trace>
  <inkml:trace contextRef="#ctx0" brushRef="#br0" timeOffset="18802">5333 7483 40,'0'0'22,"0"0"1,-8 5 0,8-5-16,0 0-1,-13 5 0,13-5 0,-15 11 1,2 1 0,3 3 1,-3 3-1,2 5 1,-2 4-2,2 6-1,2 1-1,1 5 0,4-1-1,4 0-1,2 2-1,5-3 0,3-2-1,3-5 1,3-3 0,2-6 0,3-4 0,1-6 1,-1-5-1,3-6 0,-1-4 1,0-6-1,-2-3 0,-1-2 0,-3-1 0,-3-3 0,-3-1 0,-3 2 0,-3-3-1,-4 2 1,-3-1 0,-4-1-1,-2 1 0,-2 3 0,-1-1 0,-3 4 0,-1 3 0,-2 2 0,-1 5 0,-1 3 0,0 5 0,-2 4 0,1 5 0,1 4 0,2 2-2,1 1-1,6 4-6,-1-3-16,3-7-9,8-14 1,0 0-1,0 0 1</inkml:trace>
  <inkml:trace contextRef="#ctx0" brushRef="#br0" timeOffset="20742">5491 1679 77,'0'0'30,"16"-12"-2,-14-2-1,-3-7-26,0 3 2,-2-4-2,-5-5-1,-5-8 0,-3-2 1,-7-7-2,-5-1 2,-7-5-1,-6-1 0,-8-7 0,-9 6 0,-8-2 2,-8 9-6,-6 0 4,-5 9-3,-7 5 3,-5 13-4,-2 9 4,-3 12-4,0 7 7,-2 8-1,-1 14-3,2 8 4,1 9-3,4 3 5,1 15-2,2 2 1,4 10-5,4 3 3,8 4-1,5 3-2,8 9 2,7 2-4,12 2 3,11-1 0,11 3 1,13-2-3,13-1 3,13-2-1,12-6 1,12-6 1,14-4-2,10-4-2,12-6 3,9-5-1,9-12 1,8-9-1,7-9 1,3-9-1,1-13 2,4-10-2,-2-12 2,-1-10 0,-4-10-1,-5-8 2,-6-11-2,-4-10 2,-8-10-1,-9-8 1,-11-7-1,-9-5 0,-11-7 1,-8 1-2,-12-1 1,-9 2-2,-6 9-3,-8 1-10,-3 9-21,0 10 0,-4-4 0,2 4 0</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27:43.638"/>
    </inkml:context>
    <inkml:brush xml:id="br0">
      <inkml:brushProperty name="width" value="0.05292" units="cm"/>
      <inkml:brushProperty name="height" value="0.05292" units="cm"/>
      <inkml:brushProperty name="color" value="#FF0000"/>
    </inkml:brush>
  </inkml:definitions>
  <inkml:trace contextRef="#ctx0" brushRef="#br0">19788 15584 48,'0'0'29,"-8"-9"1,8 9-2,0 0-12,0 0-10,-3 23-1,4 5-1,2 13 0,-2 8-2,2 8-1,1 9 1,-1 2-2,0-5 0,-1-5-1,1-11 2,0-10-2,-1-10 3,0-6-1,-2-21 3,3 13 0,-3-13 0,-2-23 0,-2-2 0,-1-4 0,-4-11-2,0-8 0,-2-9-3,-1-7 1,0-4-1,1 0 1,1-1-1,2-3-1,4 1 2,3 1 0,4 2 1,4 4-1,3 2 1,3 5 0,5 3 0,4 6 0,7 9-1,2 6 0,2 11 0,2 10 0,2 11 0,1 13 0,-4 13-1,-4 10 1,-6 10 0,-5 6 1,-9 4-2,-5 2 1,-10-1-1,-6-3 0,-6-6 0,-4-3 1,-3-7-2,1-7 1,4-6 0,1-7-1,6-4 0,3-5 0,9-8 0,0 0 0,15 7 0,3-7 1,5 3 1,3 2 1,5 5 0,1 6 0,-2 7 1,-2 10 0,-7 6-1,-6 6 1,-9 4-1,-7 4 0,-7-1 0,-4-4-3,-4-7 0,-4-8-6,3-9-17,1-9-8,-1-18 0,8-10 0,1-16 1</inkml:trace>
  <inkml:trace contextRef="#ctx0" brushRef="#br0" timeOffset="375">20329 15468 85,'15'54'32,"4"3"0,-2-11 1,-4-6-23,5 0-6,-1-5-2,-1-9-1,-5-6 0,-5-7 0,-6-13 1,0 0-1,0 0 2,0-17-1,-3-6 0,-1-3 0,0-9 1,0-5-2,1-4 0,3-2-2,1 4 0,2 0-1,3 8-3,-1 0-4,5 12-14,2 6-13,-1 3 3,1 7-2,-2-1 2</inkml:trace>
  <inkml:trace contextRef="#ctx0" brushRef="#br0" timeOffset="850">20673 15597 90,'19'14'32,"2"-14"0,9-6 0,3-6-27,2-8-4,3-5-2,1-5 1,-2-4-1,-3-2 1,-8-3 0,-4-2 1,-4-1-1,-7 3 1,-3-1 0,-7 5 0,-6 5-1,-5 3 1,-5 6-1,-4 8 0,-3 8 0,-2 10 0,-3 7 0,-2 10 0,2 7 1,2 8-2,0 11 3,6 2-2,2 5 1,6 1 0,5 3 1,5-5-2,6 0 1,5-5 0,4-7 0,5-7-1,2-8 0,4-7-2,4-13 0,3-5-4,-2-12-4,7-7-10,-1-9-4,0-9-5,2-3-3,-5-7 1,2 2 1</inkml:trace>
  <inkml:trace contextRef="#ctx0" brushRef="#br0" timeOffset="1225">21295 15236 26,'-11'-12'22,"11"12"0,-23 7 1,7 7-3,0 10-1,-5 8-4,3 10-1,-3 1-2,4 7-2,2-4-3,6-1-3,3-7-1,7-6-2,3-11 0,7-9-1,4-10 1,4-6-1,0-9 1,2-5-1,-1-3 0,-2-2 1,1-3 0,-4 3-1,-1 2 1,-4 4 0,-3 5 0,-7 12 0,10-10 0,-10 10 0,7 19 0,-3 0 0,-1 2-1,3 3 0,0 3-1,-1-2-2,4-1-4,-4-12-7,4-9-20,0-6 0,0-15-1,3-9 2</inkml:trace>
  <inkml:trace contextRef="#ctx0" brushRef="#br0" timeOffset="1435">21524 14954 110,'7'53'37,"1"8"0,2 7-7,2 11-22,-3 7-5,3 0-4,0-1-8,-6-16-12,0-15-16,3-14 1,-2-24 0,3-17 0</inkml:trace>
  <inkml:trace contextRef="#ctx0" brushRef="#br0" timeOffset="1705">21743 14828 76,'-13'51'33,"-6"7"-1,1 10 3,2 5-20,-4-7-6,4 7-1,2-10-3,7-4 0,4-13-2,11-11 0,9-17-2,13-13-2,13-12-3,9-16-11,10-9-19,11-7-3,4-12 2,2-4-3</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43:53.087"/>
    </inkml:context>
    <inkml:brush xml:id="br0">
      <inkml:brushProperty name="width" value="0.05292" units="cm"/>
      <inkml:brushProperty name="height" value="0.05292" units="cm"/>
      <inkml:brushProperty name="color" value="#7030A0"/>
    </inkml:brush>
  </inkml:definitions>
  <inkml:trace contextRef="#ctx0" brushRef="#br0">18941 4319 24,'2'-18'22,"-2"18"-1,3-17-3,-3 5-7,-1 2 0,-3-2-1,4 12-1,-13-21-1,5 13-1,-7 0-1,1 1-2,-1 1 1,-2 4-1,-3-1 0,-1 4-1,-2 3 1,0 3-1,-2 2 0,-2 5 1,-2 6-1,2 5 0,-1 4 0,0 7 1,1 5-1,3 10 0,0 3 0,5 7 0,2 0-1,4 4 1,2 1-1,7 1 0,5-5-1,6-3 1,6-3 0,6-2-1,6-5 1,7-1-1,6-5 1,3-3 0,4-4-1,1-4 0,-2-2-1,-2-6 1,-2-4-1,-3-7 0,-7-2-2,-4-7-3,-3-2-4,-9-10-18,-3-6-11,-1-2 2,-7-11-1,-1-2 1</inkml:trace>
  <inkml:trace contextRef="#ctx0" brushRef="#br0" timeOffset="1100.1099">18513 3162 31,'-4'-12'25,"4"12"0,0 0-1,2-11-6,-2 11-2,0 0-1,0 0-3,3-11-1,-3 11-2,0 0-2,0 0-1,11 0-2,-2 3 0,2-3 0,7 2-1,3-2-1,5 2 0,4-1 0,1 1 0,1 0-1,-1-1-1,-3-1 1,-3 1-1,-4 0 0,-5-1-1,-4 2 0,-12-2-1,15 0-2,-15 0-1,0 0-4,0 0-5,0 0-8,-11-6-3,1 2-9,-2 3 0,-4-2 2,-2 3 2</inkml:trace>
  <inkml:trace contextRef="#ctx0" brushRef="#br0" timeOffset="1649.1647">18537 3180 25,'-15'6'23,"6"6"2,-3-2-3,3 3-8,1 2 0,-1 0-3,3 6-1,-1-2-3,4 3-1,-3-2-1,2 2 0,0-5 0,3 1-2,0-7 0,2 2 0,-1-13-1,5 14 1,-5-14-1,12 5 0,-3-5 0,3 1 0,3-2-1,1 0 0,3 1 0,2 0-1,1 2 0,1 3 0,-2 2 0,0 3 0,-1 1 0,-3 0-1,-2 2 1,-3 0 0,-4-1 0,-2 0 0,-2-2 0,-4 1 0,-4-1 1,4-10 0,-21 19 0,2-11 0,-4 0 0,-3-1 1,-5-1 0,-1-1-1,-6-2 1,2 1-1,1-3 0,2 0 0,3-2 0,4 0-1,4-2-2,3-1-1,9-2-3,1-6-5,9 12-8,9-22-14,6 3-1,8 1-1,4-7 2</inkml:trace>
  <inkml:trace contextRef="#ctx0" brushRef="#br0" timeOffset="2507.2507">19072 3184 14,'-7'-18'20,"-9"-7"-3,2 1-2,-4-6 0,-1 2 0,-1 0-3,-2 2-1,-1 0-1,-2 0-3,1 5 0,-4 0-2,1 5-1,-3 0 0,0 5 0,-2-1-1,0 5-1,-1 1 0,-1 3 1,0 3-2,-1 1 0,-1 3 0,0 3 0,-1 1 0,-1 2 0,-1 4 0,0 3 0,-1 4 0,0 3 1,1 4-1,1 4 0,0 3 0,3 3 0,2 5 0,3 2-1,4 3 1,2 2-1,5 2 1,3 3-1,4-1 0,4-2 1,3 2 0,5 0 1,3-4 0,6-1 0,2-5 1,7 2-1,3-4 0,6 0 0,2-7 0,5-1-1,3-5-1,3-3 1,1-5 0,2-4 0,2-5 0,2-5 0,-1-6-1,2-6 1,3-4-1,0-6 1,3-8-1,-1-4 0,0-6 1,-3-2-1,-2-5 0,-4-3 1,-4-4-1,-6 0 0,-6-4 0,-6 1 0,-5-3 0,-5-3 0,-5-2 0,-2 2-1,-7 0 1,-4 3 1,-3 0-1,-3 5 1,-4 3-1,-1 4 1,-4 5-2,-2 4 2,-1 5-2,-1 4 1,1 4-3,-2 3-1,4 9-3,-2 0-3,8 15-9,-1 4-13,5 5-2,7 8-2,4 3 3</inkml:trace>
  <inkml:trace contextRef="#ctx0" brushRef="#br0" timeOffset="3589.3589">19883 4903 2,'0'0'18,"-10"-16"-1,10 16-3,0 0 1,0 0-1,0 0 1,0 0-1,0 0-1,0 0-3,0 0 0,-9-5-3,9 5 1,4 18-2,0 2-1,-1 5 2,4 10-3,-2 8 1,2 10 0,0 7-1,3 8 0,-3-2-1,1 2 0,-2 0-1,1-3 1,-1-8-1,0-4-1,-2-10 1,0-6-2,-3-8 1,1-4-1,-1-10 1,0-3-2,-1-12-1,0 0-1,0 0-4,-4-31-4,4 7-9,-1-9-12,-4-10-3,2-6 1,-4-9 0</inkml:trace>
  <inkml:trace contextRef="#ctx0" brushRef="#br0" timeOffset="4055.4055">19829 4834 54,'0'0'29,"0"0"2,-1-13 0,1 13-17,16-18-5,2 9-1,1-3-2,6 3-2,0 0-1,5 3-1,0 5 0,2 5-2,-2 7 1,0 5 0,-2 5-1,-1 4 0,1 5 0,-6 2 0,-2-1 0,-6-1 0,-5-2 1,-5-2-1,-8-4 1,-5-2 0,-7-5 0,-6-2 1,-6-5 0,-4-2-1,-3-2 1,-2-4 0,0-4 0,0 0-1,1-3 0,3-2 0,5-1 0,2-1-1,8 2-2,3-3 0,15 12-3,-10-24-4,20 17-10,4 0-14,5-5-1,8 4-1,0-5 2</inkml:trace>
  <inkml:trace contextRef="#ctx0" brushRef="#br0" timeOffset="6077.6076">20382 5040 17,'3'-14'14,"-3"14"1,0 0 1,0 0-1,0 0 1,0 0-3,0 0-2,0 0 0,0 0-1,3-10-1,-3 10-2,0 0 0,0 0 0,0 0-1,0 0-1,0 0-1,0 0 1,0 0-2,0 0 1,0 0-2,0 0 1,0 0-1,0 0 0,0 0 0,0 0 0,0 0-1,0 0 1,0 0-1,0 0 0,0 0 0,0 0 0,0 0-1,0 0 1,9-6-1,-9 6 1,0 0-1,0 0 0,0 0 0,0 0-1,0 0 1,12 10 0,-3-4 0,2 1 0,4 1 0,2 1 0,6-1 1,2-2 0,3-3 0,2-2 0,2-2-1,0-4 1,0-3 0,-2-1 0,-3-4-1,-3 0 1,-5-3-1,-4 0 1,-7-3-1,-5 0 0,-5 1 0,-5-1 0,-4 0 0,-5 1 0,-2 2 0,-4 2-1,-2 4 1,-2 2 0,-1 3 0,-1 4 0,1 3 0,1 5 0,1 3 0,3 4 0,2 4 1,4 6 0,3 1-1,5 4 0,4 2 1,4 1-1,4 0 1,5-1-1,6-2 1,5-4-1,5-3 0,4-3 0,3-4 0,1-4 0,1-3-1,-1-6 0,0-3-1,-2-5 0,-2 0-2,-5-6-2,2 1-1,-5-8-3,3 7-2,-6-8-4,2 6-1,-6-5-2,2 5 1,-3-2 1,-3 3 1,-3 1 6,-7 12 3,10-16 6,-10 16 5,0 0 3,0 0 5,0 0 1,0 0 2,12 3-1,-12-3 0,10 22-1,-5-9-1,6 6 0,-2-4-3,2 5-3,-1-4-1,1 1 0,-3-4-3,-2-2 1,-6-11-2,9 15 1,-9-15-1,0 0 0,0 0 0,0 0 0,0 0 1,0 0-1,0 0 1,2-16-1,-3 2 0,2-1 0,0-3 0,2 0-1,1-2 1,1 1-1,2 2 0,2 1 1,3 2-1,1 3 1,2 1-2,2 3 2,2 3-1,2 1 0,0 6-1,-1 3 1,0 3 0,-1 5-1,-1 3 1,-3 3 0,-2 2 0,-3 2-1,-2 0 1,-1-1-1,-2-1 0,-2-6-1,1 2-3,-4-18-1,5 19-5,-5-19-9,0 0-16,13-16 1,-3-4-2,4-1 4</inkml:trace>
  <inkml:trace contextRef="#ctx0" brushRef="#br0" timeOffset="6446.6446">21610 4521 40,'0'0'25,"-9"-19"2,9 19-5,-6-11-13,6 11 1,-11 8 0,4 6 0,5 11 0,-2 8 0,4 11-2,-3 4-1,4 11 0,-2 1-2,5 6-1,-2-4-1,3-2 0,-1-5-2,2-2 0,1-8 0,0-4 0,2-9-1,-1-6-1,2-6 0,-2-9-3,5-5-2,-13-6-4,21-13-8,-12-5-11,0-5-6,1-3-1,-5-8 3</inkml:trace>
  <inkml:trace contextRef="#ctx0" brushRef="#br0" timeOffset="6776.6776">21352 4838 52,'-33'2'29,"11"5"2,1-5-1,7-1-18,14-1-2,0 0 0,5 15-1,9-12-2,12 0 1,4-2-1,10 2-2,5-2 0,7 0-3,4-1 1,2 1-2,-3 0 0,-2 0-1,-5 2-2,-4-2 0,-4 2-3,-8-1-2,-5 2-3,-8-5-5,1 5-12,-4-1-9,-3-4 1,-1 2 1,-3-3 2</inkml:trace>
  <inkml:trace contextRef="#ctx0" brushRef="#br0" timeOffset="7303.7303">22061 4929 7,'-23'-2'24,"3"6"2,-9-7-1,-2 2-4,0 3-2,-4 1-2,4 4-2,-4 0-3,8 8-1,-2-2-3,6 8-2,4-1-1,8 4-1,3-3-1,8 4 0,6-5 0,8-2-1,2-4 0,9-2 0,0-6 0,4-3-1,1-5-1,1-3 1,-1-4-1,-2-2 1,-3-3-1,-2 0 0,-5 0 1,-3-1-1,-4 1 1,-2 1 0,-3 3 0,-6 10 0,6-15 0,-6 15 1,0 0-2,0 0 1,0 0 0,5 11-1,-2 3 0,0 4 0,2 3 0,2 3 0,0 2 0,1 1 0,-1-3 0,1-1-1,-1-4 0,-1-3-2,1-5-3,-7-11-3,11 7-10,-11-7-13,11-18-5,-2 1 0,0-5 0</inkml:trace>
  <inkml:trace contextRef="#ctx0" brushRef="#br0" timeOffset="7777.7776">22314 4921 58,'3'18'31,"5"7"1,-5 3-6,1 0-12,4 7-3,-2-5-3,1 2-2,-3-7-2,2-3 0,-4-6-1,1-2 0,-3-14-1,3 16 1,-3-16-1,0 0 1,0 0-1,-1-12-1,0 0 1,2-2 0,-1-4-1,1-5 0,1-1-1,2-1 2,1 1-2,1 0 1,3 2-1,1 4 1,2 4 0,3 5 0,3 7-1,1 4 1,3 5 0,0 7-1,0 5 1,0 3-1,-3 4 0,-1 2 0,-4-2 0,-2 1-1,-4-3-1,-3-5-3,0-1-1,-5-18-3,5 20-8,-5-20-12,0 0-8,3-18 1,-1 0 0,3 2 3</inkml:trace>
  <inkml:trace contextRef="#ctx0" brushRef="#br0" timeOffset="8371.837">22737 5048 46,'11'3'31,"5"3"1,-2-2-4,-1-1-10,6 1-1,-8-6-4,7 3-3,-6-8-2,4 4-1,-4-7-2,0 2 0,-2-2-2,-1 0 0,-2-3-2,-2 2 1,-2-1-2,0 2 0,-3-1 1,0 1-1,0 10 0,-3-18-1,3 18 1,-7-13 0,7 13 0,-14-9 0,4 4 0,1 2 0,-3 0 0,-1 1 0,1 0 0,-2 2 1,1 0-1,-1 1 0,0 1-1,0 2 1,2 0 0,0 2 0,0 1-1,3 1 1,0 3 0,2 2 0,2 1 1,2 2-1,2 4 1,2 2-1,3 1 1,2 3 0,4 0 1,3 1-1,3 0 0,3-2 1,2 0-1,3-3 0,3-3 0,4-4 0,0-4-1,0-2-1,0-4 1,-1-3-2,0-5 0,-4-5-1,-2 2-4,-8-10-5,3 4-16,-6-4-11,-4-5 0,-2-1 0,-3-4 1</inkml:trace>
  <inkml:trace contextRef="#ctx0" brushRef="#br0" timeOffset="9025.9025">23010 4161 48,'0'0'31,"3"11"1,10-2 1,6 4-22,5 2 0,11 11 0,6 1-2,10 11-2,0 5-1,7 11-2,-2 5-1,2 5-1,-3 1-1,-3 3 0,-9 1-2,-5 0 1,-8-3 0,-6-4 0,-10-3 0,-6-3 0,-10-2 1,-7-2-1,-7-5 2,-6-2-1,-4-6 1,-1 0 0,-1-6 0,1-3 0,0-6 0,6-1-1,2-6 0,7-4 0,2-4 0,10-9-1,-10 11-1,10-11-1,0 0-4,0 0-17,0-21-14,6 3-1,-2-12 0,1-9 0</inkml:trace>
  <inkml:trace contextRef="#ctx0" brushRef="#br0" timeOffset="19953.9952">7994 9367 19,'0'0'20,"-13"6"3,13-6 3,0 0-10,0 0-2,0 0 1,-8-10-1,8 10 0,1-19-1,5 9-4,-2-7-2,5 0-2,1-4-1,4 2-1,3-3 0,3 1-2,3-1 1,4 2-1,1 1 0,3 5 0,1 2-1,1 3 1,-1 6-1,0 4 0,0 7 0,-1 6 0,-2 8 0,-2 6 0,-1 8-1,-3 5 1,-4 7 1,-1 5-1,-7 3 0,-5 2 1,-5-2-1,-6-1 0,-4-5 1,-6-3 0,-6-6-1,-5-5 0,-4-9 1,-3-5 0,-1-9 0,-1-6 0,-1-7 0,2-6 0,2-5 0,4-4 0,3-4 0,4 1 0,5-3 0,4 1 0,4 0 1,6 4-1,3-1-1,5 3 1,2 2-1,4 1 0,1 3 0,3 2 0,1 4 0,3 1 0,1 3-1,0 4 1,2 2 0,-2 2 0,2 4 0,0 3-1,-2 1 1,1 2 0,-3 2 0,1 1 0,-3-1 0,1 0 0,-3-1 1,1-1-1,-2-1 0,1-3 1,-2-1 0,0-1 0,-1-2 0,-1-3-1,-3-2 1,-8-7 0,13 8-1,-13-8-3,0 0-19,9-16-14,-12-5 0,-1-6 0,-6-13-2</inkml:trace>
  <inkml:trace contextRef="#ctx0" brushRef="#br0" timeOffset="26027.6024">8910 9737 16,'0'0'16,"0"0"-2,0 0 0,0 0-1,0 0 0,0 0-1,0 0-1,0 0-1,3-10-1,-3 10-1,0 0-1,0 0-1,-4-11 0,4 11-2,0 0 0,0 0-1,-9-10 1,9 10-2,0 0 0,-9-2 0,9 2 0,0 0 0,-12 11 0,12-11 0,-8 15 0,8-15 0,-7 21 0,4-9 0,2-1-1,0-1 1,2 1-1,-1-11 1,5 15-1,-5-15 0,0 0 0,9 11 1,-9-11-1,0 0 0,11-1-1,-11 1 1,0 0-1,7-16 1,-7 16-1,4-16 0,-4 16 0,2-19 0,-2 19 0,-2-16 0,2 16 0,-2-11 0,2 11 0,0 0-1,0 0 1,0 0 0,-11-1 0,11 1 0,0 0 0,-4 14 0,4-14 0,-3 10 0,3-10 1,0 0-1,-1 13 0,1-13 1,0 0-1,0 0 1,0 0-1,0 0 0,0 0 1,0 0-1,0 0 0,0 0 0,5-13 0,-5 13 0,0 0 0,0 0 1,2-11-1,-2 11 0,0 0 1,0 0-1,0 0 0,0 0 0,0 0 0,5 13 0,-3-3 0,1 3-1,1 2 1,0 5 0,0 1 0,2 2 0,-3 1 0,0-2-1,-1 0 1,-3 0 0,-2-1 0,-3-2 0,-1 0 1,-4-4-1,-1 0 1,-1-3 1,2-1-1,-1-3 1,1-1 0,3-3 0,8-4 1,-11 5-1,11-5 0,0 0-1,0 0 1,0 0-1,0 0-1,0 0-2,0 0-2,0 0-17,0 0-14,5-14-1,-5 14 1,3-30-2</inkml:trace>
  <inkml:trace contextRef="#ctx0" brushRef="#br0" timeOffset="30819.0816">9141 9196 35,'0'0'27,"0"0"3,0 0-1,9-11-12,-9 11-2,6-10 0,-6 10-2,13-13-3,-13 13-2,21-16-1,-8 6-2,6 2-1,-2-1-1,3 2 0,0 0-1,0 3-1,1 1 0,-2 4-1,1 1 0,-3 4 0,-1 5 0,-2 3 0,0 3-1,-2 5 1,-1 4 0,-2 3 0,-3 4-1,-4 0 1,-2 2-1,-3-2 1,-4 1 1,-4-2 0,-2-2 0,-4-3-1,-2-3 1,-2-2-1,1-5 1,0-2 0,0-4-1,4-2 0,1-5 0,3-2 1,3-1 0,9-1 0,-11-3 0,11 3 0,0 0 0,0-17-1,0 17 1,7-17 0,-7 17-1,14-19 1,-3 11-1,1 1 0,2 1 0,2 4 0,1 2 0,1 1 0,-1 5-1,0 2 0,-1 2 1,1 3-1,-1 2 0,0 3 0,-1 2 1,-1 0-2,0-1 2,-2 2-1,-1 0 1,-3 0-1,-2 2 0,-2-4 1,-3 2-1,-2-2 1,0-3-1,-3 1 1,-1-3 0,-2 0 0,-2-2 0,-2-2 0,-3-2 0,-1 0 1,0 1-1,-3-2 0,1-3 0,-2 0 0,2-2 1,1 0-1,3-2 1,-1 2 0,3-2 0,2 0 0,9 0 0,-12 0 0,12 0 0,0 0 0,0 0 0,0 0 0,0 0 0,0 0-1,0 0 1,0 0-1,0 0 0,0 0-4,0 0-14,-5-11-17,0-4-2,2-6 1,-6-14-2</inkml:trace>
  <inkml:trace contextRef="#ctx0" brushRef="#br0" timeOffset="38022.8019">10111 9596 25,'-12'-8'24,"12"8"0,0 0-1,0 0-1,0 0-3,0 0-2,0 0-4,0 0-2,13-7-4,-4 4-1,6 0-3,2 0 0,5-2 0,-1 2-1,3-2 0,-1 1-1,0 0 0,-2 1 0,-2 0 0,-3-1 0,-4 3 0,-3-1-1,-9 2 0,12-2 0,-12 2 0,0 0 0,-9-4 0,0 3 0,-1 1 0,-3 0 0,-4 0 0,-1-1-1,-1 2 1,1 0 0,2 0 1,1 0-2,0 2 2,4-2-1,2 1 0,9-2 0,-12 3 0,12-3 1,0 0 1,0 0-1,0 0 1,0 0 0,0 0 0,15 10 0,-2-6-1,1-2-1,0 0-3,1 2-16,1-3-15,-16-1-1,15-14 0,-16-6-2</inkml:trace>
  <inkml:trace contextRef="#ctx0" brushRef="#br0" timeOffset="39811.9808">10073 9561 18,'0'0'14,"0"0"-1,0 0 0,0 0-4,0 0-2,0 0 0,0 0 1,0 0 0,0 0 0,0 0 0,0 0-1,0 0-1,0 0 0,0 0-2,0 0 1,0 0 0,0 0 1,0 0 1,0 0-1,0 0 2,0 0-2,0 0 0,0 0-1,15 8-1,-15-8-1,22 2 0,-8-2-2,6 1 1,2-1 0,3 1-1,1-2 0,0 0 0,-1-2 0,0 0-1,-2 0 1,-4 0-1,-5 1 0,-3-2 0,-11 4 0,12-5 0,-12 5-1,0 0 1,-9 0 0,1 0-1,-2 2 1,-1 0 0,-2-1 0,-4 0 1,0-1-1,0 1 0,0-1 0,0 0 0,1 0 0,-2 0 1,1 0-1,4 2 0,-1-2 0,3 2 0,0-2 0,2 2 0,9-2 0,-13 0 0,13 0 0,0 0 1,0 0-1,0 0 1,0 0 0,0 0-1,0 0 1,0 0-1,0 0 1,0 0-1,0 0 0,0 0 1,0 0-1,0 0 0,0 0 0,0 0 0,0 0 0,0 0 0,0 0 0,0 0 0,0 0 0,0 0 0,-8 0 0,8 0 0,0 0 0,0 0 0,0 0 0,0 0 0,-11-7 0,11 7 0,-9-2 0,9 2 0,-10 1 0,10-1 0,-13 2 0,13-2 0,-12 3 0,12-3 0,0 0 1,-10 2-1,10-2 1,0 0-1,0 0 1,0 0 1,0 0-1,0 0 1,0 0-1,8 2 1,-8-2-1,15 2 0,-3-2 0,1 1 0,4-1-1,0 2 1,1-1 0,0 0-1,3 2 1,-2-1 0,-1 0-1,-3 1 1,-1-1-1,-3 0 1,-1 0-1,-10-2-1,12 2-1,-12-2-6,-7-11-28,-2 6 1,-7-11-2,-2-1 0</inkml:trace>
  <inkml:trace contextRef="#ctx0" brushRef="#br0" timeOffset="55796.5791">10958 9416 7,'0'0'12,"14"-8"0,-14 8 0,15-10 2,-15 10 1,14-12 2,-14 12 0,10-15-3,-10 15-1,9-16-3,-9 16-1,7-18-1,-7 18-2,3-21 1,-2 9-2,-4 0-1,1-1 0,-4-4 0,0 3-1,-3-2 0,-1 1 0,-4-3-1,2 4 0,-4-1-1,-1 5 0,0-1 0,0 4 0,-1 2-1,-3 5 1,1 5-1,-1 4 1,-1 3 0,1 6 0,0 3-1,1 3 2,2 3-1,3 3 0,3 1 0,4-1 0,4 2 0,3-3 0,4-2 0,2-3 1,3 1-1,3-3 0,2-5 0,2 0 0,4-6 1,0-1-2,1-6 1,2-2-1,0-8 1,2-1-1,-2-5 0,-1-2 0,-1-4-1,-2-1 2,-1-4-2,-3-1 1,-1-3-1,-2-4 1,-3-6 0,-2-2 0,-2-2 0,-2-3-1,-1-1 1,-3 1 0,-2 2 0,-1 3 0,-1 3 1,-2 2-1,-1 3 0,-2 3 1,0 2 0,-1 3 0,0 2 0,1 3 1,0 4-2,1 2 2,2 5-2,8 7 0,-15-2 0,15 2 0,-11 16 0,7 2-2,2 3 2,1 5-1,3 5 1,3 7-1,2 6 0,3 4 0,2 2 1,2 4 1,3 0-1,1 0 0,1-2 0,0-6 1,-2-6-1,1-5 0,0-8 1,-2-6-1,-1-6-1,-3-6-2,3-2-2,-6-8-4,5 2-6,-5-8-7,3-1-7,0 0-6,-2-7 0,4 2 2,-5-7 2</inkml:trace>
  <inkml:trace contextRef="#ctx0" brushRef="#br0" timeOffset="56051.6046">11268 9258 35,'0'0'25,"0"0"3,0 0 0,0 0-10,0 0-5,0 0-1,-3 14-3,6 4-1,-1 2-2,4 7-1,-2 0-1,2 3-1,-1-2 0,2-1-1,1-2-1,-2-6-2,2-2-1,-5-7-7,-3-10-8,14 13-15,-14-13 0,0 0-1,5-27 1</inkml:trace>
  <inkml:trace contextRef="#ctx0" brushRef="#br0" timeOffset="56280.6275">11185 9051 90,'-9'-13'33,"-3"-5"-1,8 4 2,3-2-25,-1-2-4,5 1-2,0 0-2,2 1-1,1 4-3,-1-3-4,3 9-13,2 5-13,-10 1 0,20 0 0,-12 1 1</inkml:trace>
  <inkml:trace contextRef="#ctx0" brushRef="#br0" timeOffset="57653.7648">11462 9182 43,'0'0'25,"7"21"3,-7-21 1,0 27-14,2-4-4,0 2 0,3 5 0,-2-1-3,2 3-1,-2-8-3,1 1-1,-2-9-2,1-2 1,-3-14 1,2 14 1,-2-14 0,0 0-1,0 0 1,-3-18 0,1 4-1,3 0 0,-1-5-1,1-2-2,1 1 1,2 0-1,0 4-1,1 0 1,3 6-1,-8 10 1,19-5-1,-9 11 1,1 5-1,2 3 1,-2 4-1,0 2 1,0 1 0,-4-1 0,0-1 0,-3-4 0,0-2 0,-4-13 0,1 16 0,-1-16 1,0 0 0,0 0 0,0 0 0,0 0 0,-3-13 0,2 1-1,0-5 1,1-5-1,1-3 0,1-2 0,1 2 0,2-1 0,3 3-1,-1 4 1,3 5 0,1 8-1,1 7 1,0 8-1,1 6 1,-2 5-1,1 3 1,-1 5 0,-1 0-1,-3 0 0,1-4-1,-4-4-2,2 0-2,-6-9-7,4 0-3,-4-11-5,0 0-2,0 0 0,0 0 1,0 0 1,9-15 4,-9 15 6,8-14 6,-8 14 7,12-12 5,-12 12 3,15-5 3,-15 5 3,17-3 1,-5 3 0,-1-1-1,3 1-1,-1-3-2,1 0 0,-4-4-3,4 3-3,-7-7-1,2 3-2,-5-5 1,0 1-2,-3-2 0,-1 2-2,-3-2 0,-1 1 0,-2 1-1,6 12-1,-13-15 1,4 13 0,-1 4 0,-1 5 0,1 3-1,-1 4 1,2 5 1,2 2-1,1 1 0,3 3 1,5-3 1,4 0-2,2-2 2,4-1-1,1-3 1,2-4-2,2-5 2,1-3-2,0-5 0,0-4-1,2-4-2,-2-7 0,3-4-1,-2-6 1,2-3-2,-2-9 2,-1-2-1,-3-7 1,-1-1 2,-4-3 0,-5 1 2,-2 2 0,-4 4 1,-2 7 0,-2 5 1,0 8 0,0 7-1,0 6 1,5 11-1,-10 2 0,7 12-1,3 9 0,2 11-1,2 8 1,-1 7-1,3 6 0,0 1 0,3-3 0,1-2-1,-2-9 0,1-7-2,-3-12-2,5-3-3,-11-20-5,15 11-9,-15-11-6,10-15-5,-2 1-1,-4-13 2,4-2 2</inkml:trace>
  <inkml:trace contextRef="#ctx0" brushRef="#br0" timeOffset="58084.8079">12254 8894 40,'-5'-33'27,"7"16"1,-7 7 2,5 10-10,0 31-5,1 5-4,3 15-5,-1 7 0,2 11-2,0 3 1,3 2-4,-1-7 1,1-8 0,-2-10 0,1-12-1,-3-10 1,1-9 0,-5-18 2,7 14-1,-7-14-1,5-11 1,-3-3-2,0-3 1,1-5-1,2-4 0,0-3-2,1 2 1,-1 2 1,0 4-1,0 5 1,-1 6-1,-4 10 1,11 5 0,-5 7-1,1 6 0,3 3 0,2 2 0,2 3 0,0-3-1,2-1-1,-2-6-1,1 0-4,-4-11-8,0-2-11,-1-3-10,-7-11 2,-3 11-1,-2-29 3</inkml:trace>
  <inkml:trace contextRef="#ctx0" brushRef="#br0" timeOffset="59073.9068">12140 9197 51,'-36'-2'29,"13"6"3,2-4 0,21 0-10,0 0-10,0 0-3,25 0-1,-1-2-1,7 3-2,3-3-3,5-1 0,1 1-2,-2-1 1,1-2-1,-2-1 0,-4 1 1,-2 0-1,-4 0 0,-4 0 0,-3 2 0,-4 2-1,-3 2 1,-4 3 0,-9-4-1,13 21 1,-8-3 0,1 3 0,0 2 0,1 3 0,2 0 0,1-2 1,2 0-1,0-5 1,2-5 0,-1-2 0,-2-6 0,1-5 0,-2-4 0,-1-4 0,0-5 0,-1-2 0,-1-5-1,-1-1 0,-1-2 0,-2 1 0,1 4 1,-1 0-1,-1 6 0,-2 11-1,0 0 1,0 0 0,12 17 0,-5 8 0,3 6-1,2 9 1,1 7 1,3 5 0,-1 2 0,-3 0-1,-2-3 1,-3-2-1,-5-5 2,-4-3-2,-8-11 1,-4-3 0,-6-8-1,-3-3 1,-4-6 0,1-7 0,0-6 0,3-8 0,2-3 0,8-7 0,6-5 0,8-4 0,6-6 0,9-4 0,8-3-2,7-1 2,4-2-2,5-2 1,6-2-1,-1-1 1,-1-3-1,-4-1 0,-4-1 2,-4 0-2,-8 0 2,-7-1-1,-9 3 0,-6 2 1,-6 5-1,-4 4 0,-5 4 0,-4 5 0,1 5 0,-4 8 0,2 5-1,0 5 0,1 6 1,0 3-1,3 9 1,1 7-1,3 9 1,4 7 0,5 11-1,2 9 1,4 10 0,8 5-1,4 5 1,4 3 0,2 0 0,3-5-1,2-5-1,-3-10-3,5-5-23,-4-5-8,-5-16 1,1-7 0,-5-14-1</inkml:trace>
  <inkml:trace contextRef="#ctx0" brushRef="#br0" timeOffset="65672.5664">13228 9349 2,'0'-19'18,"0"19"0,1-19 3,-1 19-8,4-14 0,-4 14-2,0 0 1,11 14-1,-5 6 0,2 6-1,3 12-2,3 9-1,3 9-1,0 5 0,1 3-2,-1-3-2,0-3-1,-3-5 0,-2-9 0,-5-10 0,-1-8 1,-2-10-1,-4-16 0,0 0 0,0 0-1,-14-19 0,6-2 0,-2-7 0,-3-6-1,1-5 0,-3-6 0,1-1 1,1-5 0,-2-1 0,3 3 2,0 1 0,4 6 2,1 2-1,5 9 1,2 0-1,7 8 1,5 3-1,3 5 0,5 3-2,2 5 0,4 5-1,1 4 0,-1 9-1,0 4 1,-2 4-1,-6 3 1,-5 2 0,-4 1 0,-8-2 1,-5-1-1,-7-3 2,-5-3-2,-6-3 2,-1-3-2,-2-6-1,-1-4-1,4-2-2,-4-10-4,11 2-8,0-5-10,7-6-8,11 3 2,3-8-1,11 5 2</inkml:trace>
  <inkml:trace contextRef="#ctx0" brushRef="#br0" timeOffset="66674.6667">13717 9373 4,'0'17'20,"-9"-12"2,9-5 2,-9 14-3,9-14-2,0 0 1,-4 12-2,4-12-3,17 4-1,0-2-3,1-6-3,6 4 0,0-4-4,4-1-1,-4-3-1,0 0-1,-4-2 0,-3 0 0,-5-1-1,-4 0 1,-5-1 0,-2-1-1,-3 0 0,-4 1 0,-2-1 0,-3 1 0,-1 3 0,-2 2 0,-1 2-1,1 4 1,-1 4 0,-1 2 0,0 4 0,1 2 0,-1 3 0,1 1 0,3 1 1,0 4-1,2 0 1,5 2 0,4 0 1,2 2 0,5 0 0,5 2-1,5-3 1,3 0-1,3-6 1,4-2-2,0-3 0,1-6-1,1-6 0,-1-6 0,-1-5 0,-5-3-1,2-3 0,-4-3 0,-2-1-1,-3-1 2,-2 1-1,-3 2 1,-3 3 0,0 3 0,-6 13 1,5-16 0,-5 16 0,0 0 0,7 10 0,-3 2 0,2 2 1,0 2-1,1 2 1,1-1 0,0 2 0,-1-4-1,-1-1 1,-6-14-1,7 19 0,-7-19 0,0 0 1,4 10 0,-4-10 0,0 0 1,0 0 0,0 0 0,2-17-1,-2 17 1,6-23-2,-1 11 1,0-6-1,1-1 0,1 2-1,2-1 1,0 2 0,0 2-1,0 2 1,2 3-1,0 3 1,0 4-1,2 5 1,0 4-1,-2 6 1,2 4-1,0 1 2,-2 4-1,1 3 0,-1-1 0,-3-1-1,-2-5-2,2 0-2,-8-18-6,10 15-11,-10-15-13,7-12 0,-2-2 1,-3-10 0</inkml:trace>
  <inkml:trace contextRef="#ctx0" brushRef="#br0" timeOffset="66996.699">14408 8959 58,'0'-19'30,"-6"-1"1,6 20-1,0-15-15,0 15-3,0 0-3,-2 17-2,5 4-2,-1 4-2,5 9 0,-1 8-1,3 8 0,0 6 0,2 3-1,0 0 0,1 0-1,0-1 1,-1-2-1,0-5 1,0-6-2,0-7 0,-1-9-2,0-4-1,-1-11-5,4-7-6,-5-9-10,-1-15-8,4-1 2,-7-13-2,5 2 3</inkml:trace>
  <inkml:trace contextRef="#ctx0" brushRef="#br0" timeOffset="68605.8599">14415 9247 37,'-23'0'25,"10"10"3,-3-12 1,8 4-10,8-2-5,0 0-1,0 0 1,0 0-3,9 9-2,4-9-2,5 2-2,4-3-2,4 1 0,3-1-1,3 0-1,1-2 0,-2 2-1,0-1 0,-2-2-1,0 3 0,-3-1 0,1 1-1,-4-3-1,1 2 1,-3-2 0,-1 3 0,-4-2 0,-2 2 1,-4-2 0,-10 3 1,13-1 0,-13 1 0,0 0 0,0 0 0,0 0 0,-14 7 0,14-7 1,-19 9 0,7 0 0,-3 0 1,0 5-1,-3 2 1,3 4-1,-2 2 0,4 2 1,0 0-1,4 1 0,3-3 0,5-2 1,3-3 0,3-3-1,-5-14 1,19 16-1,-8-13 1,3-3-1,0-4 0,0-3 0,0-2-1,0-3 0,0-2 0,-2-1 0,-1 1 0,-1 1 0,-2 3 0,-8 10 0,11-15 0,-11 15-1,0 0 0,0 0 1,7 17-1,-4-4 1,-1 3 0,1 2 0,1 0 1,1 0-1,0-3 1,0-2-1,-5-13 0,6 14-1,-6-14-1,10-1-1,-10 1-1,10-18 0,-4 7-2,-2-8 1,3-1-2,-2-4 0,4 1 1,-3-1 2,2 5 1,-4 1 1,2 5 1,-6 13 1,10-8 2,-10 8 2,8 19 1,-3 0 0,-2 1-1,2 7 1,-1-3 0,4 3-1,-4-2 0,3-4-1,-3-4 0,1-4-2,-3-2 1,-2-11 0,0 0 0,0 0 0,0 0 0,0 0 1,6-21-2,-4 6 1,1-4-1,0-4-1,2-1 0,0-2 0,2 3-1,-1 0 1,2 3 0,0 5 0,-8 15 0,17-13 0,-8 16-1,2 5 1,-1 6 0,-1 4 0,1 2 0,-1 1 0,0 0 0,-3-1-1,1-1-2,-4-6-2,3 1-1,-6-14-2,6 14 0,-6-14-2,0 0-1,0 0 2,12-6-1,-12 6 4,8-9 3,-8 9 1,14-8 4,-5 7 1,0-2 3,3 3 2,0-3 0,3 3 1,1-6 0,3 3-1,-1-7-2,1 1 0,-1-6-2,-1 1 0,-3-5-1,-1-1-1,-6-1 0,-2 0-1,-6 0 0,1 1-1,-4 2 1,-1 3-1,-1 2 0,-2 2 0,8 11-1,-17-8 1,17 8-1,-17 9 1,6 2 0,0 4 0,0 1 0,1 4 1,0 2-1,3 1 1,0-1-1,3 0 1,2-1 0,3 0 0,2-1 0,5 0 0,1 1 1,7 1-1,2-1 1,5 0-1,2-1 0,4 0-1,3-3 1,1-2-1,-1-3 1,0-3-1,-3-3-1,-4-4-1,1 0-3,-6-8-7,-2-2-25,-2-2 0,-5-5 0,-2-4 0</inkml:trace>
  <inkml:trace contextRef="#ctx0" brushRef="#br0" timeOffset="92263.2254">6614 13452 30,'0'0'20,"0"0"1,0 0 2,0 0-8,0 0-5,0 0 0,0 0-2,0 0 1,0 0-1,0 0 1,-10-13-1,10 13-4,-11-18 0,3 6-3,-1 0 1,-3-1-1,-3 3 1,0-1-2,-5 2 1,-2 2 0,-2 3 0,-4 5-1,-1 4 1,-3 6-2,-2 6 1,-2 6 0,2 7 0,1 3 0,2 6-1,3 2 2,4 2-1,7 1 1,7 0 0,7-2 0,9-2 1,7-3 0,7-4 0,5-6 0,7-2 0,0-7 0,2-2 0,-2-7-1,-2-3 0,-3-2-3,-4-4-2,-2 2-8,-5-5-15,-2-4-6,3 1-1,-6-9 0,5 0 1</inkml:trace>
  <inkml:trace contextRef="#ctx0" brushRef="#br0" timeOffset="92617.2607">6725 13278 79,'9'16'30,"-5"-1"0,5 16 1,0 7-21,-1 12-6,4 16-1,-1 10 1,2 9-1,-1 0 1,0 5 0,-3-10 0,3-4-2,-3-14 0,0-13-2,-4-13 0,0-11-3,1-8-1,-6-17-7,9 0-8,-4-14-14,-1-10 0,3-5-1,-1-13 1</inkml:trace>
  <inkml:trace contextRef="#ctx0" brushRef="#br0" timeOffset="92901.2892">7082 13281 77,'0'11'31,"-1"14"-2,-3 6 1,2 11-17,1 15-9,-1 11 0,2 13 0,0 2 0,3 4-1,0-8 2,3-2-2,0-11-1,1-12-2,1-12-1,-2-12-2,1-6-5,-4-12-8,-3-12-15,0 0-3,5-17 0,-7 0 1</inkml:trace>
  <inkml:trace contextRef="#ctx0" brushRef="#br0" timeOffset="93121.3112">6762 13851 97,'-21'6'34,"9"0"-1,12-6 0,0 0-26,12-9-4,9 0-1,7-1-1,6-3-1,4-1-2,5 1-5,-1-2-11,0 1-17,0 7 1,-6-3 0,-1 8 0</inkml:trace>
  <inkml:trace contextRef="#ctx0" brushRef="#br0" timeOffset="93678.3667">7222 13981 102,'3'10'33,"11"-2"0,3-3-2,1-7-27,7 0-3,4 5-1,1 0 0,-3 4 0,-1 6 1,-5 2-1,-5 5-1,-5 2 1,-5 4 0,-7 0 1,-4 0-1,-5 0 1,-3-3 0,-3-3 0,0-2 0,2-4 0,1-5 1,3-2-1,10-7 0,-10 6 0,10-6 0,0 0-1,14-7 1,1 3 0,3 3-1,8 1 0,5 1 0,5 5 0,5 5 0,2 5 0,-2 5-1,-1 5 1,-3 4 0,-9 4 0,-6 1 0,-12 0 0,-10 1 0,-12-3 1,-11 0 0,-10-8 0,-8-2 0,-9-7 1,-5-3-1,-2-6-1,1-6-1,1-7-2,2-9-4,8-3-7,5-10-14,13-9-9,13-5 2,13-8-2,14-4 3</inkml:trace>
  <inkml:trace contextRef="#ctx0" brushRef="#br0" timeOffset="94037.4026">7789 13713 71,'-18'5'31,"18"-5"0,-3 13 1,17-16-15,15 9-9,6-3-2,14 5 0,4-5-1,8 5 1,2-4-1,1 2-1,-6-4-2,-4 0-1,-8-2-2,-10-2-1,-5 3-3,-11-9-2,0 6-7,-11-9-8,2-2-11,1 1-2,-3-5 0,8 2 1</inkml:trace>
  <inkml:trace contextRef="#ctx0" brushRef="#br0" timeOffset="94392.4383">9157 13530 59,'23'8'30,"-12"-8"-1,-11 0 0,-2 11-8,-12-9-16,-5 4-1,-5 1 0,-4 6 0,-8 2 1,0 9 1,-4 3-1,5 7 0,2 1-2,6 5 0,5-2-1,11 2 1,6-4-1,11-2 0,7-6 1,10-4-1,8-6 0,6-3-1,3-5-1,4-8-1,3-3-3,-4-11-6,6-1-15,-2-7-13,-2-8 2,0-2-2,-5-11 2</inkml:trace>
  <inkml:trace contextRef="#ctx0" brushRef="#br0" timeOffset="94693.4684">9634 13250 96,'-4'17'33,"-2"3"1,2 12-1,7 6-25,-5 8-6,3 13 0,-1 8 1,4 7-1,-1-1 1,3-1-1,1-8 1,1-6-1,-2-11-1,0-10-2,3-12-1,-5-11-2,5-7-3,-9-7-8,14-21-9,-5 1-13,-1-11 2,2-4-1,-2-12 2</inkml:trace>
  <inkml:trace contextRef="#ctx0" brushRef="#br0" timeOffset="95022.5013">9918 13151 86,'-6'10'32,"0"2"1,5 11 0,-3 11-21,2 8-10,1 14-1,-3 11 2,2 11-1,-2 1 1,4 4-1,0-6 1,3-3-1,-1-15 0,2-9 0,-1-14-2,1-8 0,1-9-1,-2-8-2,-3-11-2,9-1-7,0-6-12,-4-5-12,-1-8 1,3-2-1,-3-9 2</inkml:trace>
  <inkml:trace contextRef="#ctx0" brushRef="#br0" timeOffset="95302.5293">9642 13629 81,'-17'15'36,"12"2"-2,5-17 1,12 9-14,6-4-18,6-3-2,4 2 1,5-2-1,4 0 1,2-3-2,-1-1-3,-2-1-4,-8-4-19,-3-5-10,-1-3 0,-8-6 0,0 2 1</inkml:trace>
  <inkml:trace contextRef="#ctx0" brushRef="#br0" timeOffset="95902.5893">11163 13595 17,'0'0'20,"0"0"2,-6-16 4,-3 12-9,-5 3-4,-6-1 0,-2 4 0,-7-2-1,0 7 1,-7-1 0,5 7-3,-6 0-3,5 8-2,-3 2 0,7 6-1,2 4 0,7 3-1,4 0 0,8 4 0,9-3 0,10 0 0,8-6-1,9-2 0,9-6 0,8-6-1,7-4 0,2-5 0,0-6-2,0-4-1,-1-4-1,-4-5-3,-2-1-5,-10-8-13,-4-2-14,-4 1 1,-5-4 0,-2 3 2</inkml:trace>
  <inkml:trace contextRef="#ctx0" brushRef="#br0" timeOffset="96346.6337">11757 13272 64,'-14'7'31,"4"12"0,-3-1 2,7 8-10,2 16-15,-2 7-2,2 15-1,-2 6 1,5 8 0,-1-3-2,5 1-1,0-11-1,1-6-1,0-13-1,0-12-3,1-9-2,-5-25-6,11 10-14,-2-18-12,-2-14 2,4-5-2,-2-13 3</inkml:trace>
  <inkml:trace contextRef="#ctx0" brushRef="#br0" timeOffset="96609.66">11950 13321 81,'2'29'34,"-5"4"-2,3 11 2,-3 4-14,1 7-16,3 11-2,0 6 0,2 0-1,-1-7 1,3-2 1,0-10-2,1-8-1,-1-11-2,0-11-3,2-9-6,-7-14-11,0 0-13,11-19 0,-12-2 0,2-3 1</inkml:trace>
  <inkml:trace contextRef="#ctx0" brushRef="#br0" timeOffset="96828.6819">11637 13798 96,'-25'11'35,"13"-2"0,12-9 1,4-13-22,16 5-13,7-2-1,5-3 0,8-1-2,2-4-3,5 7-9,-2-2-19,-5-2-2,-1 3 1,-6-2-2</inkml:trace>
  <inkml:trace contextRef="#ctx0" brushRef="#br0" timeOffset="98745.8736">12149 14097 1,'0'0'3,"-14"-3"0,14 3 1,-12-4 1,12 4 2,0 0 2,0 0 1,-11-2 2,11 2 1,0 0 0,0 0 1,0 0 0,0 0-1,0 0-1,0 0-1,0 0-1,10-1-2,-10 1 0,14-4-2,-3 3-2,0-1 0,5 3-2,-2-1 0,4 5-1,-4 0 0,2 7 0,-2 1-1,-2 6 0,-3 2 0,-3 4 0,-4 2 0,-2 1 0,-5 1 1,-3-2-1,-4-1 1,-2-4 0,-4-3 1,2-5-1,-3-5 1,2-2 0,-2-6 0,5-2 0,-1-5 0,4-1 0,3-4 0,1 0 0,3-3-1,4 1 1,3 0-1,4 3 0,3 2 0,4 3 0,5 4-1,3 6 0,2 2 1,3 3-1,2 4 0,-1 1 0,0 0-1,-2-2-1,1-1-3,-8-11-7,3-6-22,-5-3-1,-4-12-1,-2-4 0</inkml:trace>
  <inkml:trace contextRef="#ctx0" brushRef="#br0" timeOffset="99076.9065">12325 13707 80,'0'0'32,"3"21"0,-3-21 1,20 4-19,-1 1-10,5-2 0,6 3-1,3-4 2,4 3-1,0-5 0,1 2-1,-6-3-1,-3-2-3,-2-1-2,-8-6-4,-2 3-10,-8-6-11,-5-4-7,2 1 0,-4-5-1,5 2 3</inkml:trace>
  <inkml:trace contextRef="#ctx0" brushRef="#br0" timeOffset="99477.9466">13362 13411 66,'0'0'27,"0"0"-1,-12 0 0,-6 2-21,-2 5-1,-7 4 0,-4 7 0,-6 1 2,3 9 0,-2 0 1,8 6-2,0-4 0,10 5-1,2-3 0,10-1-1,7-3 1,8 2-1,6-6 0,9 1 0,6-4-2,8-2 1,5-5-2,3-2 0,6-4-4,-2-10-4,1 0-14,-1-9-14,-7-8 1,-2-3-1,-8-9 2</inkml:trace>
  <inkml:trace contextRef="#ctx0" brushRef="#br0" timeOffset="101678.1667">13594 13418 11,'0'0'14,"0"0"-2,0 0 0,0 0-2,0 0 3,0 0 0,0 0 2,0 0-1,0 0-2,0 0-1,0 0-1,0 0-1,0 0-2,0 0 1,0 0-3,4 14 0,-4-14-1,4 28 0,-2-4-1,3 11 0,-3 6 0,4 8-1,-1 2 0,2 3 1,0 1-2,1-2 0,-1-5 0,1-5 0,1-8-1,-1-7-1,-1-6-3,-2-9-2,4-4-12,-9-9-16,11-6 1,-4-6-2,-4-14 2</inkml:trace>
  <inkml:trace contextRef="#ctx0" brushRef="#br0" timeOffset="101971.1961">13858 13369 85,'-9'23'30,"7"11"0,-4-1 1,2 10-25,4 8-4,0 8 1,3 6 0,0-5 0,5-1 1,0-8-2,1-4 0,0-12-3,0-8-2,0-6-5,-9-21-5,12 12-14,-12-12-6,8-16 0,-4 2 1</inkml:trace>
  <inkml:trace contextRef="#ctx0" brushRef="#br0" timeOffset="102234.2224">13599 13783 104,'-14'12'32,"3"-11"2,11-1-8,0 0-23,17-10-2,1 4-1,3-2 1,5 2 0,3-1 0,2 0-2,1 3-2,-4-5-4,2 3-12,-3 0-15,-6-9 1,1 1-1,-4-9 1</inkml:trace>
  <inkml:trace contextRef="#ctx0" brushRef="#br0" timeOffset="102529.2519">14149 13561 108,'0'0'33,"20"12"2,-4-6-8,6-7-25,7 1-1,7 1 0,3 2 0,1 0 0,0-1 0,-1 0-2,-3-3-3,1 1-8,-4-6-13,-7-6-9,1-2 1,-4-12-2,2 1 2</inkml:trace>
  <inkml:trace contextRef="#ctx0" brushRef="#br0" timeOffset="102897.2887">15236 13223 64,'-2'13'28,"-16"-17"-1,3 8 0,-5-1-16,-4 0-9,-2 5 0,-3 3 2,-1 9 1,0 1 0,3 8 1,2 1 0,5 4-1,3-3-1,7 3 0,4-3 0,10 1-1,5-4-1,8-4 0,5-1 0,4-5-1,5-3-3,2-6-3,5-4-12,0-6-18,0-12 1,5-4 0,-3-11-2</inkml:trace>
  <inkml:trace contextRef="#ctx0" brushRef="#br0" timeOffset="103186.3176">15671 13030 72,'-10'19'34,"3"13"-1,-1-1 1,7 3-8,5 11-21,-2 9-3,1 10 0,3 4 0,0 2 0,3-5-1,0-2 0,1-9-1,0-7-4,1-9-2,-1-14-8,2-9-12,3-12-8,-4-13 0,2-8-1,-3-13 2</inkml:trace>
  <inkml:trace contextRef="#ctx0" brushRef="#br0" timeOffset="104461.4451">15884 13074 21,'-10'-16'22,"10"16"4,0 0 2,-7-12-6,7 12-5,0 0-2,0 0-2,0 0-1,-5 31-3,3-2-1,2 16-2,-2 7 0,3 12-2,-2 3 1,4 8-2,0-3-1,2-3 0,1-12-1,1-7-2,1-10 0,-3-10-2,3-5-3,-5-12-5,-3-13-16,12 2-9,-11-15 1,0-4 0,-5-10 1</inkml:trace>
  <inkml:trace contextRef="#ctx0" brushRef="#br0" timeOffset="104694.4684">15656 13453 73,'-19'6'31,"9"3"1,10-9-2,-9-6-8,19 2-18,4-3-1,5 0 0,4-3-1,6 2 1,3-1-3,3-1-2,4 5-10,-1-2-11,-4-2-11,3 7 1,-3-5-1,1 5 0</inkml:trace>
  <inkml:trace contextRef="#ctx0" brushRef="#br0" timeOffset="105197.5187">16171 13484 87,'8'18'31,"-8"-18"-1,23 17 3,-7-5-27,-1-1-3,2 5 1,-2 1-1,0 3 0,-8 1 0,-1 3-1,-4-1 0,-4 0-1,-2-3 1,-1 0-1,-2-6 0,1-1 0,6-13 1,-12 14-1,12-14 0,0 0 0,0 0-1,0 0 0,0 0-1,0 0 1,13 6-1,-3-5 0,2 4 0,1-1 0,3 7 1,2 0-1,0 7 0,-1 2 1,-2 2 0,-3 2 0,-4 2 0,-3 0 2,-7-2-1,-6 0 2,-8-4 0,-6 2 1,-6-4-1,-2 0 0,-3-4 0,1-1-2,1-4-1,0-4-3,7-1-12,3-12-23,1-9 0,5-7 1,1-13-1</inkml:trace>
  <inkml:trace contextRef="#ctx0" brushRef="#br0" timeOffset="106122.6112">13142 12671 74,'0'0'28,"0"0"0,-9-3-3,9 3-16,2 13-2,-3-1-1,5 10 1,-5 5 0,5 10 0,-2 1 0,3 6-1,0-2-3,1-1-1,0-5-1,0-6-3,1-6-2,-3-14-15,-4-10-16,15-4 1,-9-17 0,3-5-2</inkml:trace>
  <inkml:trace contextRef="#ctx0" brushRef="#br0" timeOffset="107242.7231">13020 11760 35,'0'0'21,"0"0"2,0 0 3,-5 25-12,5-4-7,1 9-1,0 5 1,2 7 1,-1 1 1,2 3-1,-1-2-2,2-2-3,-3-9 1,1-6-2,-3-8 1,1-4 0,-1-15 0,0 0-3,0 0 2,-6-17 0,1-2-1,-1-6 0,-2-4 0,0-6-2,0-3 1,-2-2-1,2 0 0,-1-1 1,5 1-1,1 1 0,3 4 1,3 1 0,4 5 0,5 5-1,4 4 1,6 6 0,4 4 1,6 6-1,1 6 0,-1 5 0,1 8 0,-4 5 0,-5 4 0,-5 4 0,-8 4 0,-5-1 0,-8 1 1,-6-1 0,-6-4 0,-6-1 0,-4-5 1,-2-4-1,-4-3 0,0-2 0,1-5-1,4-1 1,2-4-1,7-1 1,2-1-1,6-1 1,8 1-1,0 0 0,0 0 0,19-6 0,-1 10 0,2 0 0,7 6-1,3 4 2,2 3-1,0 6 1,-4 1-1,-3 3 0,-4 0 0,-5-2 1,-7-1 0,-6-1-1,-8-5 1,-4-2 0,-7-6 1,-4-1 0,-6-4 0,-2 0 0,-3-4-1,-2-2 0,0-2 0,1-2 0,2-2-1,3-2-2,4-2 0,4-5-5,10 2-11,4-4-17,6-4 1,12 1 0,3-7-1</inkml:trace>
  <inkml:trace contextRef="#ctx0" brushRef="#br0" timeOffset="107692.7682">13429 11938 91,'-9'23'30,"9"-23"0,2 25 1,6-10-26,0 3-5,2 5 0,4 4 1,1 3 1,-1-2 0,0-1 0,-2-5 0,0-2-1,-5-6 1,-1-3-1,-6-11 1,0 0 1,0 0-1,-6-15 0,-1 1 1,0 0 0,-1-4-1,0-1-1,2-2-1,1 1 1,5-1-1,4 3 0,2 2 0,4 0-1,3 2 1,3 0 0,5 2 0,3 2 0,3 0 0,3 0-3,4 3-9,-2 0-23,-4-7 1,-1 1 0,-9-12-2</inkml:trace>
  <inkml:trace contextRef="#ctx0" brushRef="#br0" timeOffset="108893.8883">8982 12435 49,'0'0'23,"0"0"1,0 0-5,0 0-7,-1 11-4,2 7-1,-2 6 1,1 7 0,-2 4 0,2 8 2,-3 0-4,3 2-2,-2-4-1,3-2-1,-2-6-2,0-7-4,3-3-9,-1-4-16,-1-19-3,4 13 0,-7-24 1</inkml:trace>
  <inkml:trace contextRef="#ctx0" brushRef="#br0" timeOffset="110879.0868">8878 11652 30,'-20'-10'18,"4"7"1,-8-8 2,1 7-14,2 3-2,-2 4 1,0 4 1,-2 7 1,0 6 1,-2 4 1,5 6-1,1-1-1,4 4-2,4-3 1,7 0-2,6-4-1,10-3 1,6-4-2,5-2 1,3-5-2,3 0 1,1-4-2,1-2 0,0-3-2,-4-3-2,2 1-4,-6-6-8,1-2-9,-1-2-7,-6-8 0,2 2-2,-7-9 3</inkml:trace>
  <inkml:trace contextRef="#ctx0" brushRef="#br0" timeOffset="111172.1161">8978 11588 47,'0'0'23,"8"-11"1,-8 11-2,11-6-12,-11 6-2,11 5 0,-6 5 1,4 10-1,-3 6-1,3 8 1,-3 3-3,2 6 0,-1 2-3,0-2 0,-1-3-1,-1-4-1,-1-8 0,-1-6-4,3-5-7,-3-6-12,-3-11-6,11-4-2,-7-13 0,6-3 1</inkml:trace>
  <inkml:trace contextRef="#ctx0" brushRef="#br0" timeOffset="111444.1433">9230 11467 100,'-5'12'30,"4"10"1,-2-4 0,-1 7-28,2 9-4,-1 7 1,0 6 0,-1 3 1,2 0 0,0-2-1,1-2 0,0-6-1,1-7-3,2-6-4,-1-10-11,-1-17-12,0 0 0,0 0-1,12-14 1</inkml:trace>
  <inkml:trace contextRef="#ctx0" brushRef="#br0" timeOffset="111684.1673">8993 11818 95,'-3'11'30,"3"-11"1,0 0 1,23 3-26,-4-9-6,3 1-1,4-2 0,3 0-1,2 1-6,-2-1-10,-3-3-13,3 4 0,-6-6 0,2 4 0</inkml:trace>
  <inkml:trace contextRef="#ctx0" brushRef="#br0" timeOffset="112218.2207">9405 11719 82,'8'18'32,"-8"-18"-2,23 5 1,-7-7-19,0 1-10,0-1-3,1 4 1,-1 3 0,-2 2 0,-5 5 0,-5 3 0,-3 2 1,-3 3 0,-2 1 0,-4-1 0,-1 0 1,-2-4-1,2-4 1,-1-3 0,10-9-1,-11 7 0,11-7 0,0 0 0,15-17-1,-3 6 0,3 1 0,2 0 0,3 1-1,1 4 1,1 4 0,-1 6-1,1 2 1,-3 5 0,0 3 0,-5 1 1,-1 4 0,-6 0 0,-4 2 1,-8-3 1,-5 2 0,-6-4 1,-3 3 1,-4-5-1,0 0 0,-1-4-1,2-1 0,1-3-1,4-1-1,3-2-2,2-7-4,12 3-22,-8-7-8,7-5-2,6-5 0,2-16-1</inkml:trace>
  <inkml:trace contextRef="#ctx0" brushRef="#br0" timeOffset="142531.2517">15428 14603 11,'8'-17'11,"-8"17"3,5-11 2,-5 11-1,0 0 0,0 0 0,0 0-4,0 0-1,0 0-2,0 0 0,0 14-1,-5-2-1,3 8 0,-3 1 0,1 5 0,-1 2 1,3 1-4,-1-1-1,4-2-3,0-3-2,0-4-5,4 0-6,-1-2-13,-4-17-3,2 18-1,-2-18 1</inkml:trace>
  <inkml:trace contextRef="#ctx0" brushRef="#br0" timeOffset="143502.3488">13590 14687 14,'-9'2'20,"-3"-8"4,12 6-4,-16-6-1,16 6-2,-10-4-1,10 4 0,0 0-2,-7-11-2,7 11-3,0 0-2,11-13-3,-11 13-1,21-11-1,-8 5-1,4 0-1,1 4 1,3 1-1,-1 2 1,1 1-1,-1 4 0,-1 2 0,-2 3-1,-2 1 1,-4 2 0,-2 3 0,-3 1 0,-4 1-1,-4 1 1,-3-1 0,-1-1 0,-4-1-1,2-2 1,-1-2-1,9-13 2,-15 16-1,15-16 0,0 0 0,-6 13 1,6-13 0,14 2-1,0-1 1,2 0 0,5 1 0,1-1-1,2 0 1,2 1-2,-4-1-1,0 3-2,-5-3-8,-2 4-15,-4 3-6,-11-8 0,1 10-1</inkml:trace>
  <inkml:trace contextRef="#ctx0" brushRef="#br0" timeOffset="144403.4389">11578 14838 21,'4'-10'25,"-4"10"2,5-14 2,-5 14-10,11-16-5,-11 16-1,14-17-4,-14 17-1,15-13-2,-6 9-2,1 1-2,0 5-1,-1 1 0,0 4 0,0 2-1,-4 3 1,1 1-1,-5 2 1,-1 1 0,-5 1 0,-2-1 0,-3-1-1,-2 0 1,-1-1 0,-1-2 0,0 0-1,2-4 1,1-2-1,11-6 1,-13 7-1,13-7 0,0 0 1,0 0-1,10-12 0,1 6 1,1 2-1,3-1-1,1 3 1,0 2 0,-1 3-1,-2 3 1,-2 3 0,-2 4 0,-6 2 0,-4 3 0,-7-2 0,-4 2 0,-5-2 1,-6 2-1,-2-3-1,-4-4-1,2-1-4,-2-8-8,5-4-16,5 1-2,-1-10-1,7 1 1</inkml:trace>
  <inkml:trace contextRef="#ctx0" brushRef="#br0" timeOffset="145118.5104">9625 14739 7,'0'0'21,"-23"3"0,11 2 4,-4-3-8,0 2-2,0 8 0,-3-2-2,3 8 0,0-3-2,4 7-1,2-3-2,7 3-2,3-4-2,7-2-1,4-2 0,7-3-1,1-4 0,4-2-1,2-3 0,-1-5-1,1 0-1,-2-5-2,-1-1-2,-4-4-5,0 2-11,-3-1-10,-5-5-2,1 4 0,-7-7 1</inkml:trace>
  <inkml:trace contextRef="#ctx0" brushRef="#br0" timeOffset="145345.5331">9634 14740 42,'-6'12'26,"-4"-4"3,7 5-7,2 6-7,0-1-2,4 12-1,-1-2-3,4 9 0,-1-1-5,2 2-3,0 2-6,-3-6-7,2 1-9,0-2-10,-5-11-1,3-2 1,-4-20 0</inkml:trace>
  <inkml:trace contextRef="#ctx0" brushRef="#br0" timeOffset="146012.5998">6569 14840 40,'0'0'27,"0"0"2,-5 12 0,5-12-11,9-2-6,3 2-3,2-3 0,5 1-3,3-1-1,4 2-1,1-3-2,2 2-1,-1 0-2,-2-2 0,-1 1-3,-3-6-4,-2 4-8,-3-4-7,-6-3-8,3 2-1,-7-5 2,2 5 0</inkml:trace>
  <inkml:trace contextRef="#ctx0" brushRef="#br0" timeOffset="146411.6397">6628 14911 37,'-14'11'21,"9"5"2,5-16-5,-8 14-10,8-14-1,6 13 0,-6-13 0,15 15-1,-4-7 0,1 0-1,3 0-3,2 2 0,0-1 0,1-2-1,0 3 1,-1-1-1,-1 0 1,-2 0 1,-3 4 0,-4 1 1,-4 4 2,-6 1-1,-5 4 0,-7 0-1,-2 5 1,-8-4-2,0 2 0,-3-4-2,-1-2-3,0-1-7,1-5-21,1-9-2,7-5-1,-2-13-1</inkml:trace>
  <inkml:trace contextRef="#ctx0" brushRef="#br0" timeOffset="165460.5443">9527 16559 12,'0'0'24,"-10"-3"1,10 3-4,-9-5-2,9 5-6,-9-9-1,9 9-2,-8-11 0,8 11-2,-4-12-2,4 12 0,2-15-1,-2 15-2,13-17-1,-4 8 0,6 1-1,1 0-1,2 1 0,2 4 0,2 1 0,1 7-1,1 4 1,-3 4-1,-1 5 0,-1 3 1,-3 3-1,-2 2 1,-3 2 0,-6 2-1,-4 2 0,-6-1 0,-4 0 0,-6-3 0,-2 1-1,-5-3 2,0-2-2,-3-6 3,0-3-1,2-3 1,2-3 1,1-3-1,4-3 0,1-2 1,4-1-1,3-3 1,8 3 0,-8-11 0,8 11-1,4-12 1,-4 12-2,14-14 1,-3 8 0,3 1-1,2 2 0,3 1 0,0 4 0,2 0 0,1 3 0,0 0 0,1 2 0,-1 0 0,-2 0 0,-1 0 0,-2 2 0,-1-2-1,-3-2-1,-2 1-1,-2-5-2,1 5-7,-10-6-8,11-4-15,-3 1 0,-8 3 2,17-15 0</inkml:trace>
  <inkml:trace contextRef="#ctx0" brushRef="#br0" timeOffset="165950.5933">10044 16748 26,'0'0'29,"0"0"3,0 0-9,0 0-4,0 11-5,0-11-1,0 0-5,11 0 1,2 2-3,0-4-2,5 3-2,-1-2 0,4 2-1,-2-2 0,2 1-1,-4 0-1,-2-3-1,0 4-3,-4-4-1,5 4-14,-5-3-9,3-3-5,2 0 1,-3-5 1</inkml:trace>
  <inkml:trace contextRef="#ctx0" brushRef="#br0" timeOffset="166597.6581">10600 16443 46,'0'0'29,"0"0"1,0 0-2,0 0-15,0 0-9,-1 23-2,-2-7-1,-1 7 2,0 7-1,2 8 0,-2 4 1,2 5-1,0-4 0,3-2-1,-1-5 1,1-3-2,0-9 0,0-7 1,-1-7 1,0-10 1,0 0-1,2 11 1,-2-11 0,0 0-1,6-19 0,-6 19 0,12-21-1,-3 9-1,1-1 0,3 0 0,2 5-1,1 2 1,3 4-1,0 2 0,2 6 1,1 1 0,-3 3-1,0 2 1,-4 2 0,-2 1 0,-4 1 1,-3 0-1,-9-2 1,-4 1-1,-6-2 1,-2 0-1,-6-2 1,-2-1 0,-3-3-1,-3-3 1,2 0-1,1-3 0,2-3 0,4-2-1,4 0 0,2-5-1,14 9-2,-12-23-2,12 23-5,9-27-5,5 16-7,-1-5-4,5 1-8,4 2 3,-1-2 0</inkml:trace>
  <inkml:trace contextRef="#ctx0" brushRef="#br0" timeOffset="168056.8039">10933 16718 30,'0'0'25,"0"0"-1,0 0-3,7 10-6,-7-10-2,8 25-3,-4-12-1,4 8-3,-2-7 1,2 7-5,-2-7 2,1 0 0,-7-14-2,7 18 0,-7-18 0,1 11 1,-1-11-1,0 0 0,0 0 0,0 0 0,-5-15 0,5 4-1,1-2 0,1-2 0,2-2-1,2 0 2,1 1-2,4-3 1,2 2-2,1 0 2,4 5-1,0 0 0,2 4 0,0 2-1,1 7 1,-2 5-1,1 4 1,-3 3-2,-2 4 1,-2 0 0,-2 2 0,-2 2 0,-2-5 1,0 0-2,-1 0 2,0-3 0,1-2 1,1 0-1,2-4 1,1-3 0,2-1 0,0-3 0,1-3 0,-1-2 0,1-2 0,0-4 0,-4 1 0,-2-4-1,-1-1 0,-4-1 2,-3 1-2,-4 1 2,-3 1-2,-4 3 1,-5 3-1,-1 2 0,-2 6-1,-1 4-1,-1 3 2,2 4-3,0-1 3,5 3-2,3 1 1,3-1 0,4-1 0,4-13-1,3 19 0,-3-19-2,18 8-2,-8-11-2,9 2-1,-2-9-3,8 4-3,-3-8 1,5 3-3,-1-10 4,2 7 1,-2-7 7,1 5 2,-4-2 8,-2 0 4,-3 4 3,-6 1 1,0 9 0,-12 4-1,12-5-2,-12 5-1,5 21-4,-5-5 1,4 8-1,-2-1 1,5 7-2,-4-3 1,4 1-3,-4-7 1,2-1-1,-1-5-1,0-3 1,-4-12-1,2 12 1,-2-12-1,0 0 0,0 0 0,1-18 0,0 7 0,1-5 0,1-1-1,2-3-1,2 0 1,0 1 2,3 4-2,1 1 1,2 5-1,0 4 0,3 6-1,-1 6 1,2 5 0,-1 4-2,2 4 2,-1 3-2,0 1 2,-2 1 1,0-3-1,-1-1 1,-4-5-1,0-2 1,-3-3-1,-7-11 1,9 11 0,-9-11-1,0 0 1,0 0-1,3-16 1,-3 3-1,1-2 0,0-4 0,1-2 0,1-1 0,2 1 0,0 1 0,2 3 0,0 1 0,1 4 0,-8 12 0,14-16 0,-14 16 0,16 0 0,-16 0 0,15 18 0,-7-4 0,1 5 0,-1 1 1,0 2-1,1 1 0,-1-2 0,-2-1 1,-1-4-2,-1-2 1,-1-3-2,-3-11-2,4 13-1,-4-13-3,0 0-8,0 0-11,4-17-8,2 7 0,0-4 1</inkml:trace>
  <inkml:trace contextRef="#ctx0" brushRef="#br0" timeOffset="169733.9717">12376 16761 18,'0'0'24,"-14"-14"2,14 14 2,0 0-11,-8-12-6,8 12-3,0 0-1,-13-4-1,13 4 0,-13 8-3,5-4 1,1 10-2,-2-1 1,2 8-2,0-1 2,5 7-2,-1-2 3,5 3-1,1-3-1,4 0 0,3-2 0,3-4-1,1-5 0,3-4 0,1-4 0,2-6-1,0-5 1,0-3-1,-1-5 0,-1-1 0,-3-2 0,-1-1 0,-5-3 0,-4 1 0,-2-1 0,-5 0 0,-4 2 0,-2-2 0,-5 2 1,-2 2 1,-1 2-2,-3 2 3,0 4-3,0 6 0,-2 3 0,1 5 1,1 3-2,1 3-1,1 4 2,2 0-5,3 6-1,0-5-7,9 6-12,4 0-8,1-6-1,8 1 1</inkml:trace>
  <inkml:trace contextRef="#ctx0" brushRef="#br0" timeOffset="170425.0408">12823 16873 17,'0'0'20,"0"0"0,0 0-2,0 0 0,0 0-3,-9-1-1,9 1-3,0 0-1,0 0-2,0 0-3,0 0 0,0 0 0,12 6 0,-12-6-1,20 1 0,-5-3-1,9 3 0,1-2 0,6-1 0,0 1-1,1 1-1,-1-1 1,-1 1-2,-5 1 0,-5-1-2,-4 3-2,-6-7-8,-10 4-24,12 0 3,-12 0-4,-1-15 3</inkml:trace>
  <inkml:trace contextRef="#ctx0" brushRef="#br0" timeOffset="172837.282">13553 16657 13,'8'-17'22,"-8"17"0,0 0-3,7-13-2,-7 13-3,0 0-1,0 0-2,0 0-2,0 0-2,0 0-2,-3 17-2,-3 0-1,-3 4-2,-2 3 2,0 4-1,-2 0 2,0 2-2,-1-4 1,2 1-1,2-9 2,2-3-1,2-4-1,6-11 0,-7 13 1,7-13-1,0 0 1,0 0 0,17 0 0,-2-2-1,2-3 1,4 1-1,3-1-1,4 0 1,0 2-1,0-1-1,-3 1 1,-2 0 0,-3 2-2,-3 0 1,-3 1-3,-14 0-1,17 0-4,-17 0-4,0 0-6,0 0-7,-2-10-7,2 10 2,-10-14 0</inkml:trace>
  <inkml:trace contextRef="#ctx0" brushRef="#br0" timeOffset="173116.3099">13633 16664 34,'0'0'28,"0"0"1,-9-9-8,9 9-5,0 0-5,0 0-2,4 18-2,-3-2 0,4 8-3,-1 3 2,3 8-3,1 5 1,2 6-2,-1 1 1,1-5-3,-1-1 1,0-4 0,0-4-2,-2-9-3,1-1-4,-8-23-12,10 11-13,-1-12 0,-2-9-1,1-4 1</inkml:trace>
  <inkml:trace contextRef="#ctx0" brushRef="#br0" timeOffset="173426.3409">13931 16847 37,'0'0'27,"0"0"4,-9 10-11,9-10-6,0 0-2,0 0 0,14-1-1,-4-4 0,8 5-4,2-4-2,5 4-1,1-2-2,0 2 0,-1 0-2,-1 0 0,-2 4-3,-6-6-3,0 7-10,-5-4-16,-2-3-2,2-3-2,-1-3 1</inkml:trace>
  <inkml:trace contextRef="#ctx0" brushRef="#br0" timeOffset="175290.5273">14592 16863 17,'0'0'24,"0"0"3,0 0 1,0 0-10,0 0-8,0 0-3,0 0 0,9-12-1,-9 12 0,8-4-2,-8 4-2,13-7-1,-13 7 0,14-11 0,-14 11-1,13-17 1,-8 7 2,-1-2-3,0-4 3,-1 2-3,-2-3 2,-1 0 0,-1 1-1,-3-2-1,-1 3 0,-3 1 0,-1 5-1,-3-2 1,0 5-2,0 2 2,-1 0-1,2 3 1,2 0 0,0 1 0,9 0 0,-10-1 0,10 1 1,0 0 1,0 0 0,0 0-1,0 0 1,0 0 0,0 0 0,0 0-1,0 0 0,0 0-1,0 0 0,0 0 1,0 0-1,0 0 0,0 0 0,0 0 0,0 0 0,0 0 0,0 0 0,0 0 0,0 0 1,0 0-1,0 0 1,0 0-1,0 0 1,0 0-1,0 0 0,0 0 1,1 16 0,3-2-1,2 6 0,0 3 1,1 4-1,3 2 1,2 4 0,-1-3 1,-1 1-1,-2-9 1,0-4-1,-2-4 1,-1-2-1,-5-12 0,3 14 0,-3-14 0,0 0 0,0 0 0,0 0 1,0 0-1,0 0 1,0-20-1,0 7-1,1-3 1,-1-4-1,1-1 0,1-2 2,1-4-3,1 2 2,1 2-1,1 2 1,2 2-2,-1 4 2,3 5-2,2 3 0,0 13 1,3 4-2,1 5 2,-1 4-2,3 4 2,-1 3-1,1 1 1,-3-2-2,-2-6 2,-1-2 0,-4-5 0,-8-12 1,12 16-1,-12-16 1,0 0 0,0 0 0,0 0 0,0 0 0,5-16 0,-5 5 0,1-4 0,2-3-1,0-3 0,1-4 1,2 3-1,2 0 1,0 5-2,-1 0 2,0 7-2,-7 10 1,14 0 0,-6 11-3,0 6 3,0 3-2,2 2 2,1 5-1,1-2 1,0-1-1,0-4 1,-1-3 0,0-2 0,0-3 0,1-4-1,-1-4 1,2-3 0,1-2-1,1-4 1,1-3 0,1-3 0,2-2 0,0-1 0,2-2 0,0 1 0,-2-2 0,0 1 0,-3 1 2,-1-3-2,-3 2 2,-5-1-2,-2 0 1,-4 2-1,-3-1 2,-3 2-2,-2-1-1,-2 5 1,-3 3-1,1 3 1,-3 1-1,1 6 1,2 2 0,1 11-1,1 3 0,3 4 1,3 3-2,3 4 3,4 0-2,4-1 1,2 0-1,2-8 1,2-2 1,2-5-1,0-5 0,3-5 0,1-4 0,1-6-1,-1-6 0,2-4 1,1-5-2,-1-2 1,-2-10 2,-1-2-3,-4-4 3,-3 0-2,-2-3 1,-4-1 0,-4-3 1,-2 3 0,-2 4-2,-3 4 2,0 6 0,-1 5 1,1 6-2,1 4 1,4 14 0,0 0-1,0 0 1,-7 30-1,9 0 0,1 7 0,2 8 1,2 9 0,2 6-2,2-1 2,1 0-2,2-5 1,0-5-2,-2-6 1,1-8-2,0-7 0,-1-12-2,4-2-3,-7-18-6,8 0-9,-3-13-6,-2-8-6,4-7 2,-5-11 1</inkml:trace>
  <inkml:trace contextRef="#ctx0" brushRef="#br0" timeOffset="175741.5724">15779 16420 27,'-3'-40'28,"5"12"0,-4 6-3,1 7-7,1 15-2,0 0-3,-3 33-4,2-5-1,5 11-3,0 6-2,2 12 1,0 3-1,3 1-1,0-5 0,2-2-2,-3-8 1,1-5-1,-2-9 0,-2-8 0,-1-9 1,-1-4 1,-3-11-1,0 0 1,0 0-1,4-16 0,-4-1 0,1-3 0,1-5 0,1-6 0,1-2-1,1 4 1,1 2-1,1 4 1,-2 4-1,2 4 1,-7 15-1,15-10 0,-4 20 0,-2 3-1,3 3 1,2 4-1,0 1 1,2 3-1,0 0 1,-1-2-3,-2-6 0,-5-5-4,3 2-5,-11-13-15,0 0-8,0 0-1,-11-15 1</inkml:trace>
  <inkml:trace contextRef="#ctx0" brushRef="#br0" timeOffset="176927.691">15621 16647 45,'-41'-2'28,"13"7"2,4-5 1,7-1-17,17 1-6,0 0-1,0 0 0,22 0-1,1 0 0,5-4-1,6 4-1,3-3-1,6 2 0,1-2-2,1 3 1,1 0-1,1 2 0,-4 0-1,-2 1 1,-4 2-1,-3 1 1,-5 4-2,-7 3 2,-3 1-1,-5 1-1,-3 3 1,-1-1-2,-4 2 3,1 0-2,-2-5 1,1-3-1,-1 1 1,-5-12 1,11 15 0,-11-15-1,12 9 1,-2-8 0,0-1 0,0-3 0,1-2 0,1-1-1,-1-3 0,1 0 0,-2-3 0,-3 0 2,-1-5-3,0 0 2,-1 3-1,-2 1 1,-1 1-2,-1 2 2,-1 10-2,0 0 0,0 0 0,10 10-1,-5 8 2,3 4-2,2 7 2,2 8-2,2 9 3,3 7-2,-1-1 1,1 2 0,-3-2 1,-1-2-1,-4-4 0,-5-5 1,-7-10-1,-6-6 0,-6-8 1,-4-4-1,-5-6 1,-3-3-1,-2-5 0,1-4 1,1-3 0,3-5-1,4-6 1,5-3-1,5-5 1,6-4-1,9-4 1,5-4-1,7-2 0,4-2 0,8 1 0,2 0-1,3 1 1,2 0 1,-1-1-1,0 0 0,-3 0 0,-2 0 0,-5-1 0,-4-1 0,-6 1 0,-4-2-2,-6 5 2,-5 2-1,-5 2 1,-4 3-1,-2 5 1,-2 2-1,0 4 1,-1 5-1,0 3 1,0 3 0,3 4-1,0 4 0,1 3 1,0 3-1,10-3 1,-16 25 0,11-3-1,1 6 1,3 5 0,3 4 1,2 4-1,4 2 1,2 1-1,0-2 1,4 2-1,2-5 0,1-3 1,1-1-2,-1-5 2,1-2-2,-2-5 2,1-1-2,-4-5 2,0-5-1,-3-1 0,-2-1 1,-8-10-1,13 16 0,-13-16 0,7 11 0,-7-11 0,0 0-1,4 12-1,-4-12-2,0 0-8,0 0-22,0 0-2,0 0 0,7-19 0</inkml:trace>
  <inkml:trace contextRef="#ctx0" brushRef="#br0" timeOffset="177981.7964">16873 16713 12,'-4'11'21,"4"-11"4,0 0 0,2 19-10,-1-2-2,5 11-3,-3 2 2,6 16-1,-5-2-1,6 11-3,-4-4-2,3 4 1,-2-6-3,0-2 0,-1-7-2,0-7 1,-2-6-1,0-6 1,-1-6-1,0-4 0,-3-11 0,2 10 0,-2-10 1,0 0-1,0 0 0,-5-11 0,1-1 0,-3-5-1,-1-4 0,-2-6-1,-1-5-1,-2-4 1,1 0 0,-2-4-1,1 2 2,3-1-1,-1 3 1,3 1 0,2 2 1,1 3-1,2 1 1,2 3 1,1-2-1,3 2 0,2 1 0,2 1 0,1 3 0,3 0 0,0 4-1,3 0-1,1 6 2,1 1-2,1 5 1,2 1-1,1 5 1,1 4-1,-2 3 1,1 3-1,-2 7 1,-1 3-2,-4 1 2,-2 2-2,-5 0 2,-4 0-1,-4-2 1,-4-1-1,-4-6 1,-3-1 1,-3-3-1,0-4-1,-2 0-1,-1-7-1,1 0-2,-2-7-4,5 2-8,1-4-13,-1-5-3,6 1 0,1-5 2</inkml:trace>
  <inkml:trace contextRef="#ctx0" brushRef="#br0" timeOffset="179343.9326">17266 16875 14,'0'0'22,"0"0"-5,0 0-3,0 0 1,0 0-1,14 10-1,-6-8-2,1-5-2,5 3-3,-1-6-1,3 1-1,-1-4 0,2 1-1,-3-4 1,1 1-2,-3-2 1,-1 3-1,-4-2 0,-1 2 0,-2-1 0,-4 11 2,0-16-3,0 16 1,-9-13-2,9 13 2,-15-12-2,5 5 2,0 5-2,0-3 0,0 4 0,0 2 0,1 1 0,0 5-1,-2-2 2,1 6-2,1-2 2,-1 5-3,0-1 3,0 1-3,2 1 3,1 0 0,2 0-1,1 0 1,1-1 0,3 0 1,1 0-1,4 1 1,0-1 0,5 0 0,0-1-1,4 0 1,-1-2-2,3-1 1,1-2-1,-1-1 1,3-3-2,-2-1 1,3-1-1,0-3 0,2 0 0,0-5-1,2 1-1,-2-4 0,3 1 0,-3-5 1,0 1 0,-4-2 0,0 0 0,-4 0 1,-2 1 1,-2 3 1,-10 10 0,10-16 0,-10 16 0,0 0 0,0 0 0,0 0-1,0 0 1,10 14 0,-7 0-1,2 2 1,0 3 0,1 3 0,1-1 0,0 0 0,0-5 0,-1 0-1,-2-5 1,-4-11 0,4 13-1,-4-13 2,0 0-1,0 0 0,0 0 1,0 0-1,0 0 0,5-19 0,-3 6 0,1-3-1,1-2 0,1-3 0,1 0 0,1-1 0,0 2 0,1 3 0,1 2 0,0 3 0,-1 3 0,-8 9 0,17-6-1,-17 6 1,17 13 0,-9 0 0,1 4 0,0 3 0,-1 2 0,1 0 0,0 0-1,-1-3-1,-3-3-2,-5-16-2,10 21-5,-10-21-9,0 0-14,11-16-1,-8-1 1,3-4 1</inkml:trace>
  <inkml:trace contextRef="#ctx0" brushRef="#br0" timeOffset="179680.9663">18014 16312 60,'-6'-12'32,"6"12"-2,0 0 0,-7-11-21,7 11-6,4 25-2,-1-1 1,2 8-1,1 8 1,2 5 0,1 11 0,1 4 0,0-1-2,1 0 1,-2-5-2,1-3 2,-2-3-2,0-5 1,-3-9-3,2-4 1,-3-9-2,1-1 0,-5-20-2,7 20-6,-7-20-11,2-12-9,2 1 1,-5-10 0</inkml:trace>
  <inkml:trace contextRef="#ctx0" brushRef="#br0" timeOffset="180012.9993">17921 16668 39,'-10'5'28,"-2"-5"3,12 0-1,0 0-14,0 0-8,20-2 0,-11-5 0,10 8 1,0-3-3,9 3 0,0-2-1,5 2-2,2-1 0,2 0-2,-1 0 0,0 1-1,-2-1-1,-5-1-1,-1 2-3,-6-3-2,1 4-4,-7-5-9,3 3-5,-2 0-9,-3-3 0,5 3 1,-6-4 4</inkml:trace>
  <inkml:trace contextRef="#ctx0" brushRef="#br0" timeOffset="180494.0476">18543 16657 50,'-13'6'28,"-7"-7"2,4 4-1,-3 3-18,-2 1-6,1 5 0,0 1-1,2 3-1,2 1 2,6 4-2,1-1 0,7 1-1,2-6 0,6 1-1,4-5 1,4-1 0,0-4-1,4-3 0,0-3 0,2-3-1,0-3 0,0-2 0,-2-2 0,-2-2 0,0 1 0,-3-1 0,-4 0 1,0 4 0,-9 8 0,9-13 0,-9 13 0,0 0 0,0 0 0,0 0 0,1 18-1,-1-3 1,0 3-1,2 4 1,-1 1-1,2 4 1,0-2-2,1-2 0,0-1-3,0-9-2,5 4-10,-9-17-18,14 6-1,-3-12-1,0-8 2</inkml:trace>
  <inkml:trace contextRef="#ctx0" brushRef="#br0" timeOffset="181419.1401">18775 16678 54,'-11'9'34,"12"9"-3,-1-2 0,6-2-7,4 12-22,-3 2 1,4 7-2,-2-3 2,1 3-2,-2-4 2,1-2 0,-3-7-1,-1-2 0,-2-7 0,-3-13-1,3 11 1,-3-11-1,2-12 0,-2 0-1,1-3 1,2-4-1,1-3 0,1-5 0,2 2 0,2-2 0,1 2 0,1 3-1,1 3 2,1 4-1,0 6 1,0 7-1,-1 5 1,0 6-1,-1 5 1,-2 4 0,1 4-2,-3 0 0,0 3-2,-2-5-2,0 3-4,-3-12-3,4 6-5,-6-17-3,7 12-3,-7-12 0,10-5 1,-10 5 4,13-15 5,-13 15 6,18-18 7,-8 10 6,0 0 6,0 2 2,2 0 2,-1 2 0,1-2-1,3 5-1,-4-7-2,4 4-2,-2-6-2,1 1-1,-3-5-1,2 3 1,-4-8-3,0-2 2,-4-2-3,0 0 1,-3 0-2,-1 3 1,-2 2-2,-3 1 2,-1 3-3,5 14 0,-12-13 0,12 13 0,-17-4 0,7 4 0,-1 2-1,1 3 1,-1 1 0,-1 2 0,1 5 0,0 2-2,1 1 2,2 3-1,1-1 2,2 3-2,2 0 2,1 2-2,2-5 2,2 1 0,2 0 1,3-2-1,2 1 0,4-2 0,2-1 0,5 0 0,2-2-1,5 1 1,2-2-1,1-2 0,0 0-1,0-4-1,1 3-2,-4-9-6,2 3-23,-4-3-2,-4-4-1,0-4 0</inkml:trace>
</inkml:ink>
</file>

<file path=ppt/ink/ink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34:32.760"/>
    </inkml:context>
    <inkml:brush xml:id="br0">
      <inkml:brushProperty name="width" value="0.05292" units="cm"/>
      <inkml:brushProperty name="height" value="0.05292" units="cm"/>
      <inkml:brushProperty name="color" value="#FF0000"/>
    </inkml:brush>
  </inkml:definitions>
  <inkml:trace contextRef="#ctx0" brushRef="#br0">1490 17794 76,'0'0'27,"9"4"-5,-9-4-10,4-16-31,11 7-11,2-4-1,6 4 1</inkml:trace>
</inkml:ink>
</file>

<file path=ppt/ink/ink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34:50.333"/>
    </inkml:context>
    <inkml:brush xml:id="br0">
      <inkml:brushProperty name="width" value="0.05292" units="cm"/>
      <inkml:brushProperty name="height" value="0.05292" units="cm"/>
      <inkml:brushProperty name="color" value="#7030A0"/>
    </inkml:brush>
  </inkml:definitions>
  <inkml:trace contextRef="#ctx0" brushRef="#br0">4128 5005 20,'0'0'18,"0"0"0,0 0-1,-6-13-15,6 13 0,-7-17 2,1 3 0,-2-2 0,-3-5 0,-2-3 2,0-3-1,-5-5 1,-1-3-2,-2-4 1,-2-5-1,-2-3 1,-1-1-2,-3-2 0,-5 1-1,-2 0 1,-4 1-1,-2 0-1,-2 5 0,-4 0-1,-1 1 0,-5 1 0,-2-1 0,-2 1 0,-5 1-1,-5 2 2,-3-2-1,-7 3 0,-3 2 0,-3 2 0,-3 5 1,0 3 0,-2 4-1,0 3 0,-3 5 0,3 4 1,-1 2 0,1 3 0,-2 5 0,-3 3-1,0 3 0,1 2 1,1 4 1,1 5-1,1 0 0,-1 6-1,5 0 1,-1 7-1,4 2 3,-5 5 0,10 3-2,-2 2 0,7 4 0,1 3 0,5 2 1,0 3-1,11 1-2,1 1 0,0 1 0,5 1 0,-1 1 0,2 0-1,3 0 2,3 0-1,-1 0 1,4 0 0,3-2-1,3-2 1,2-2 0,3-1 0,6-1-1,1-2 1,5-2-1,3 0 1,1-2-1,5 0 1,2 2 0,4 1 0,1 1 0,4-1 1,3 3-1,3 2 1,5 3 0,2 2 0,5 1 0,0-1 1,5 0-1,0 0-1,1-2 2,0-2-1,2 0 0,0-3 1,1-1-1,-1 1 0,2-2 0,0 1 0,3 1-1,2-2 1,2-1 0,-1-2 0,2-2-1,2-2 1,0-5 0,1-3 1,2-4-1,3-4 0,3-1-1,7-3-1,-3-3 0,7-5 0,-4 3 0,10-2-1,-5-1 1,7-2 0,-10-4 3,6 1-3,-1-3 1,2-3-1,-3 0 1,3-4-1,-1-1 0,2-3 1,2-2-2,-1-2 2,2-2 0,0-3 0,2-3 0,0-4-1,0-4 1,1-3-2,0-2 1,-2-3 1,0-6 0,2-4 0,-1-6-1,0-5 1,0-5 0,-1-2 0,0-7 2,-1-2-2,-1-1 0,-2 0-1,-4 0 1,-4 1 0,-2 2 0,-7-1 1,-1 1-1,-5 1 2,-3-1 0,-3-1-1,-2 1 1,-5 0-1,-3 1 0,-4-1 0,-3 2 0,-3 0 1,-3 3-1,-5 1 2,-1 4-1,-5 1 0,1 4 0,-3 3-1,-3 4-2,-1 2-3,-5-5-6,-5-3-22,-4 3 0,-14-7-1,-9 0 1</inkml:trace>
  <inkml:trace contextRef="#ctx0" brushRef="#br0" timeOffset="8589.7176">7853 14544 43,'0'0'24,"9"-9"0,-9 9-3,0 0-7,5-12-3,-5 12-1,0 0-2,0 0-1,0 0-1,-8-8-1,8 8-1,-17 5-1,3 1 1,-4 8 1,-9 2 0,-1 10 1,-11 3 1,-4 12 0,-9 1 0,-2 8-2,-6 0 0,-1 4-1,-1-3-1,2-2-1,1-3-1,6-5-1,3-5 0,5-7 0,4-5-2,5-6 0,7-5-2,3-9-3,10 1-3,-2-14-7,11-3-21,6-3 1,7-7 0,7-3 1</inkml:trace>
  <inkml:trace contextRef="#ctx0" brushRef="#br0" timeOffset="9216.843">7867 14573 16,'-8'-8'21,"8"8"-3,-9-4 1,9 4-1,0 0 0,-10-3-2,10 3 1,0 0-3,0 0 1,0 0-5,0 0-2,0 0 0,8 15-2,0-4-1,6 4-1,3 4-1,6 5 1,4 4 0,9 6-1,3 0 0,6 0-1,4-3-1,1 0 0,4-6 0,0-1-1,0-7 0,-5-4 1,-3-2-1,-6-4 0,-6-1-2,-8-4 0,-5 1-3,-9-4-4,-1 6-8,-11-5-21,0 0 1,-10 10 0,-6-8 0</inkml:trace>
  <inkml:trace contextRef="#ctx0" brushRef="#br0" timeOffset="10051.0098">6894 15094 55,'0'0'27,"0"0"3,0 0-7,0 0-8,2 15-4,1-1-1,-3 4-2,4 10 0,-2 6-2,3 11 0,-3 5-1,2 13-1,-4 3-1,0 6 0,-3 1-2,0 1 1,-2-4 0,3-2 0,-1-6-1,0-6-1,2-7 1,2-9-1,0-9 1,0-4-1,0-8 0,1-4-1,-2-15 2,1 14 0,-1-14 0,0 0-1,0 0 1,0 0 0,0 0-1,0 0 1,0 0-1,0 0 1,9 11-1,-9-11 0,22 13 1,-6-2-1,8 3 0,5 4 1,10 3 0,7 5-1,11 3 1,5 4 0,8 0-1,6 2 1,2-1 0,2-2-1,-1 0 1,-4-3-1,-7-3 0,-5-4 0,-9-1 0,-8-5-1,-9-1-2,-11-6-4,-3 2-5,-13-12-14,-10 1-13,12-9-1,-10-5 1,-1-6 1</inkml:trace>
  <inkml:trace contextRef="#ctx0" brushRef="#br0" timeOffset="10861.1718">8497 14995 45,'5'-20'23,"-5"20"0,0 0-2,3-12-3,-3 12-4,0 0-2,3 17-3,-3-6-1,5 15 0,-3 8-2,4 14 2,-3 8-2,3 14 1,-4 5-2,2 10 0,-1 0-2,1-1 1,-2-6-3,3-3 2,0-10-1,1-8 0,0-10 0,0-6-2,0-9 1,-2-7-1,0-4 0,0-6-2,-2-4 2,-2-11-1,3 13 0,-3-13 1,0 0 0,0 0 0,0 0 1,0 0-1,0 0 1,0 0-1,0 0 1,0 0-1,-14 8 0,14-8 0,-17 13 0,2-2 1,-4 6-1,-6 6 1,-7 9 0,-5 10 0,-7 7 1,-7 8 0,-3 4 0,-4 3 0,1-1 0,1 0-1,2-6 0,4-9-2,8-11 0,7-9-2,7-8-2,3-19-8,12-8-27,5-11-1,8-14 0,6-12 1</inkml:trace>
  <inkml:trace contextRef="#ctx0" brushRef="#br0" timeOffset="11827.365">7752 13966 31,'0'0'27,"1"-11"1,-1 11 0,0 0-9,0 0-8,0 0-2,0 0-2,0 0-1,-2 10 2,1 7-2,-2 5-1,2 9 0,-2 3 1,3 9-1,-3 2-1,3 6 0,-1-3 0,2 2-1,-1-5 0,1-3 0,-1-5 0,2-3-1,-2-9 0,1-4 0,0-5-1,0-6 0,-1-10-2,1 12-2,-1-12-3,0 0-7,0 0-24,0 0-1,0 0 1,-2-19-1</inkml:trace>
  <inkml:trace contextRef="#ctx0" brushRef="#br0" timeOffset="50091.0162">15354 9666 5,'17'5'15,"-5"-13"1,8 3-2,-4-9-6,4 0 0,1-8 1,3-4 1,0-5 0,3-7-1,1-6-1,2-6 1,2-5-1,-1-9 0,0-4-1,-3-6-1,2-5 0,-3-8-1,1-8 0,-2-7-1,1-4-2,-2-6 0,1 0 0,-1-5-1,0 3 0,-6 0-1,-3 4 1,-5 6-1,-7 6 0,-6 2 0,-3 2-1,-7 4 0,-4 1 0,-2 3 0,-3 3-1,0 2 0,-2 4 1,-2 3-2,1 5 0,-2 3 1,-4 7 0,-3 5 0,-1 2-1,-3 5 3,-3 2-2,-3 5 2,-2 1-1,-3 3 2,1 2-1,-1 4-1,-1 1 3,0 1-3,-2 1 2,0 1-3,1 1 3,-1 1-2,-2-1 0,-1 2 0,-4 2-1,0 1 1,-1 4 0,0 1 0,0 2 0,-1 4 0,3 2 1,1 2 0,-1 3 0,3 0 0,0 4 0,2 2 0,0 2 0,3 1 0,0 1 0,2 3-1,2 0 1,2 5 0,1 2 1,0 2 0,2 5-1,1 4 0,1 5-1,0 8 2,2 3-2,1 7 1,2 2-2,2 7 1,1 3 1,2 5 1,3 2 0,2 2 0,2 5 0,2 0 1,1 4-1,-1 1 1,3 2-2,-1 3 1,0 1 0,1 6-1,0 2 2,-1 3-2,3-1 2,-1 5-2,2 1 2,4-1-3,1-2 1,3-1 0,3-3-1,4 0 0,2 2 0,4-5 0,1 2 1,3-2-1,2-1 1,0-5-1,3-4 1,-1-4 1,4-5-1,2-5 1,3-3-1,2-3 1,1-3-1,1 0 0,2-3 0,1-2 0,1-3 0,0-1 0,0-5 1,3-3 0,1-5 0,2-3-1,2-3 2,2-6-1,4-1 1,1-6-1,4-2 1,2-9 0,4-1-1,3-7 2,2-6-1,0-3 0,1-5 0,-3-2-1,-1-3 0,-4-2-2,-5-3-3,-1 2-10,-2-1-15,-13-9 0,4 3-1,-10-13 0</inkml:trace>
  <inkml:trace contextRef="#ctx0" brushRef="#br0" timeOffset="50933.1846">16243 9673 29,'0'0'21,"-9"5"1,9-5 3,0 0-12,0 0-5,0 0 1,0 0-1,16 3-1,-16-3 0,19-9-1,-6 1 0,5 0-2,2-6 1,3-3-2,0-4 0,3-1-1,-3-2 0,2-2-1,-2-2 0,-2 0 0,-2 0 0,-2 1-1,-3 3 0,-4-1 1,-2 3-1,-3 2 1,-2 3 0,-2 1-1,-2 4 0,-1 1 0,2 11 0,-7-13 0,7 13-1,-10-3 0,10 3-1,-15 13 1,5-3 0,0 5 1,0 5-1,-2 2 1,1 4 0,2 2 1,3 1 0,1 3-1,3 0 1,3 3 1,4-1-1,2 1 1,2-1 0,5-1 0,1-2 0,6-2 1,2-6-2,3-5-1,2-3-3,-1-9-4,3-5-15,1-1-9,-8-12-2,1 0 1,-11-11 0</inkml:trace>
  <inkml:trace contextRef="#ctx0" brushRef="#br0" timeOffset="62158.4292">6390 7076 10,'0'0'13,"-10"-16"-1,10 16-4,-4-19-7,-1 9-1,0-3 2,-2-1 1,-3-3 1,0 1 0,-3-3 2,0-1-2,-2 1 1,1-1-1,-5 0-1,2 2 0,-4 0 0,-1 3 0,-4 2-2,-1 3 1,-4 3-2,-1 4 1,-1 2-1,-2 4-1,-1 3 1,-3 2 0,2 2 0,-1 4 0,0 0 1,0 3 0,0 1 0,0 0 0,1 2 0,2 1 0,-1 2 0,2 0 0,3 2-2,-1 3 1,3 0-1,3 3 1,3 1-1,3 1 0,4 1 0,3 0 1,3 1-1,5-3 0,3 2 1,3 0 0,4-1-1,2 1 1,6 0 1,0-2-1,7 0 1,2-2 0,3-2 1,6-2 0,2-3 2,5-3-2,1-1 1,3-4 0,0-2-1,2-2 0,1-2-1,-2-5 1,2-3 0,0-5 1,1-6-1,0-5 2,4-7-2,-1-4 1,-1-3 0,-2-4 0,-2 1 0,-7-2 2,-5 1-2,-8 1 0,-6 2 0,-9 2-1,-5-1-2,-4 2-2,-4 1-3,0-1-6,-1-3-8,-2-7-7,9 4-2,-2-10 1,10 5 2</inkml:trace>
  <inkml:trace contextRef="#ctx0" brushRef="#br0" timeOffset="62429.4834">7144 5860 10,'1'-17'3,"-3"6"-2,2 11-10</inkml:trace>
  <inkml:trace contextRef="#ctx0" brushRef="#br0" timeOffset="62947.587">7025 5710 6,'-21'-13'14,"-7"-8"-1,4 4-5,-4-3-2,2 5-1,-3 0-3,2 3 1,-3 4-1,0 1-1,-1 3-1,-1 4 0,1 4 1,-2 5-1,2 1 2,2 4-2,1 3 1,2 4-1,1 2 1,5 5 0,0 3-1,4 3 1,1 4-2,3 5 2,1 3 0,3 3 0,3 1-1,2 5 1,3 0 1,5-3-1,3 1 1,4-5 0,4-3 0,5-3 0,4-3 2,8-6-1,5-7-1,4-1 0,5-8 1,2-4-1,3-6 0,3-4 0,2-7 0,0-4-1,0-4 1,2-5 0,0-2 0,0-5 1,-1-4 0,-5-5 1,-4-2 0,-8-5 0,-6-4 0,-14-4 1,-8-2-2,-15-4 0,-12 0-5,-10 2-4,-14 3-14,-16-1-6,-6 12-1,-18-3-1</inkml:trace>
  <inkml:trace contextRef="#ctx0" brushRef="#br0" timeOffset="113414.6784">14251 14760 25,'0'0'21,"8"8"1,-8-8-3,-11 5-3,2 2-6,-4-1 0,-2 8 0,-9-2 1,-2 7 1,-10-1-1,0 8 1,-10-3-3,-1 7-2,-8-2-3,1 3-1,-4-3-1,5 0 0,0-3-2,6-1 1,4-4-2,5-5-1,9-4-2,3-4-2,13 2-4,-1-13-10,14 4-10,3-14-4,8 1 0,11 0 2</inkml:trace>
  <inkml:trace contextRef="#ctx0" brushRef="#br0" timeOffset="113986.7928">14233 14736 26,'0'0'21,"0"0"0,0 0 0,0 0-11,0 0-4,4 16 0,-4-16 1,17 25 0,0-8 2,10 6 0,7 1 2,12 6-1,6-3 0,9 7-3,3-5-1,5 3-1,-4-6-2,-1-1-1,-6-3 0,-6-4-2,-9-4-1,-8-5-3,-8-1-3,-9-8-7,-7-1-19,-11 1 0,0 0-1,-19-1 1</inkml:trace>
  <inkml:trace contextRef="#ctx0" brushRef="#br0" timeOffset="114789.9534">13558 15165 32,'0'0'25,"-9"0"1,9 0-4,0 0-9,0 0-3,0 0-3,2 13 0,-2 1-2,0 5-1,1 10 1,-2 8-2,1 15 0,-1 8 0,1 12 0,-2 5 0,1 4 0,-2 2-1,2 2-1,-1-5 2,1-3-2,1-11 1,1-3-1,1-10 1,1-6-2,0-8 2,1-7-2,0-8 1,1-4 1,-1-7-1,0-2 1,-4-11 0,5 10 0,-5-10 0,0 0 0,0 0-1,9-1 0,-9 1 1,0 0-2,12-4 1,-3 6 0,1 0 0,7 5-1,4 5 1,7 5-1,9 5 0,7 4 1,6 3-1,6 4 1,5-1-1,2 2 0,-1-4 1,-1-2-1,-6-5 0,-6-3 0,-4-3-1,-9-5-2,-4 1-3,-10-11-5,-2 9-9,-8-13-13,-4-3-3,-8 5-1,12-21 3</inkml:trace>
  <inkml:trace contextRef="#ctx0" brushRef="#br0" timeOffset="115513.098">14885 15206 4,'-2'-23'16,"5"8"-2,-1-4 0,2 6 2,-2 1 1,-2 12 1,2-11-2,-2 11-1,0 0 0,1 21-3,3 4-2,-2 7-2,3 16-1,0 8-3,3 17 1,-2 7-2,2 8 0,-1 4-2,2-1-1,-1 0 1,0-4-1,0-7 1,0-9-2,1-7 2,0-8-1,-1-7 0,0-7 0,-2-9 0,0-6 1,-2-8-1,0-3 0,-3-6 1,-1-10-1,0 0 1,2 12 0,-2-12 0,0 0 0,0 0 0,0 0 1,-8 7-1,8-7 0,-18 17 0,3-2 0,-4 5 0,-6 6 0,-6 4 0,-6 8 1,-5 5-1,-3 2 0,-4 1 0,2-3-1,2-3-1,2-6-3,9-5-3,0-14-23,11-9-8,7-11 1,9-12-2</inkml:trace>
  <inkml:trace contextRef="#ctx0" brushRef="#br0" timeOffset="117127.4208">14942 15087 22,'0'0'21,"0"0"0,0 0-2,-9 4 0,9-4-4,0 0-3,0 0-1,0 0-3,0 0 0,0 0-1,0 0 2,0 0-2,0 0-1,10-2 0,-10 2 0,19-12-1,-6-1-1,9-2 0,3-5-1,7-4-2,6-2 1,4-5-1,3 0-1,4-3 0,1 1 1,1 2 0,-2 1-1,-3 5 1,-5 3-1,-6 3 1,-7 4-1,-5 4 1,-6 4-1,-7 3 0,-10 4-2,10-5-1,-10 5-4,0 0-8,0 0-18,0 0-3,0 0 1,10-13-1</inkml:trace>
  <inkml:trace contextRef="#ctx0" brushRef="#br0" timeOffset="118082.6118">15640 13972 17,'1'-14'24,"-1"14"0,6-13-4,-6 13-5,0 0-3,0 0-2,3 11-1,-8 3-1,1 11-1,-4 6-1,1 10 0,-2 7 1,1 8 0,-1 3-3,1 6-1,0-1-1,3-2-1,-1-5 0,4-5 1,-1-6 0,1-6 0,1-10 0,1-6-1,0-6 1,2-6 0,-2-12 0,2 12-1,-2-12 1,0 0-1,0 0 0,0 0 1,0 0 0,0 0-1,0 0 1,0 0-1,0 0 1,0 0-1,0 0 0,0 0 1,0 0-1,0 0-1,0 0 1,0 0 0,0 0 0,0 0-1,0 0 1,0 0-1,0 0 1,0 0-1,0 0 0,9 9 0,-9-9 0,18 8 0,-2 1 0,6 4 0,4 3 1,7 4-1,6 5 1,7 3-1,2 2 1,6 5 0,-1 0 0,1 0 0,-2-1 0,-2 0-1,-4-3 1,-5-3 0,-6-2-2,-5-5 1,-4-2-3,-7-5-3,2 3-12,-5-5-20,-5-6 2,-2-4-1,-9-2-1</inkml:trace>
  <inkml:trace contextRef="#ctx0" brushRef="#br0" timeOffset="119896.9746">14408 16717 28,'0'0'17,"0"0"0,0 0 0,0 0 0,0 0-4,0 0-3,0 0-2,0 0-1,0 0 0,0 0-1,0 0 0,0 0 0,0 0-1,4 14-1,-4-14 0,0 0-1,11 11-2,-11-11-1,14 15 1,-4-5-1,0-4 1,2 1-1,1-2 2,2 1-3,-2-2 3,2-1 0,-3-2-1,0 2-1,-2-3 0,-10 0-2,14 1-2,-14-1-12,0 0-17,0 0 0,-8-14-2,8 14 4</inkml:trace>
  <inkml:trace contextRef="#ctx0" brushRef="#br0" timeOffset="122927.5806">14549 16907 13,'0'0'9,"0"0"1,0 0 0,0 0 0,0 0 0,0 0-1,0 0 0,0 0 0,0 0-1,-9-6-2,9 6-2,0 0 1,0 0-1,0 0-1,0 0 1,0 0 0,0 0 0,0 0 0,0 0-1,0 0 1,0 0 0,0 0-1,0 0-1,0 0 0,0 0 1,0 0-1,0 0-1,0 0 1,0 0 0,0 0-1,0 0 1,0 0 0,0 0 0,0 0 0,0 0-1,0 0 1,0 0-1,0 0 1,2 11 0,-2-11-1,0 12 1,0-12 1,1 24-1,-1-8 0,2 3 0,-2 3 0,2 4 0,-1 0-1,2 4 1,0-2 0,0 1-1,1-3 0,0 2 1,0-4-1,1 1 0,0-3 0,2 0 0,-2-1-1,1 0 2,0 0-1,0-2 2,-2-1-3,1 1 3,-1-2-2,-1 0 1,0-1-1,-1-2 0,0-3-1,0-1 1,-2-10-1,2 15 1,-2-15-1,1 11 0,-1-11 0,0 0-1,0 0 0,0 0-4,3 14-4,-3-14-28,0 0-1,-2-20 0,1 3-1</inkml:trace>
</inkml:ink>
</file>

<file path=ppt/ink/ink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37:50.880"/>
    </inkml:context>
    <inkml:brush xml:id="br0">
      <inkml:brushProperty name="width" value="0.05292" units="cm"/>
      <inkml:brushProperty name="height" value="0.05292" units="cm"/>
      <inkml:brushProperty name="color" value="#7030A0"/>
    </inkml:brush>
  </inkml:definitions>
  <inkml:trace contextRef="#ctx0" brushRef="#br0">18369 9857 4,'0'0'15,"-11"2"0,11-2 0,0 0-10,0 0-3,0 0 0,0 0-1,0 0 2,-2 10 1,2-10 1,1 12 3,0-1 2,2 5-1,1 4 2,5 7 0,-1 3-2,2 10 0,5 9-3,-1 3 0,1 11-3,1 7 1,1 7-2,-1 6 1,3 4-1,1 1 0,2 4 3,2 2-2,4 0 1,-1 0-1,1-2 2,-1-2-1,1 0-1,-5-7 0,-2-2-1,-4-9 0,-4-4-1,-2-10 0,-2-6-1,-2-12 0,-3-6-1,0-9-1,-3-6-1,1-6-3,-2-13-3,0 0-8,-5-13-2,1-6-6,0-5-3,-6-12-3,5-2 2,-6-14 1</inkml:trace>
  <inkml:trace contextRef="#ctx0" brushRef="#br0" timeOffset="820.082">18365 9734 23,'0'0'15,"-1"-18"-2,1 18-2,0 0-2,0-11-3,0 11-2,0 0 0,0 0-2,0 0 0,0 0 1,0 0 1,0 0 1,0 0 1,0 0 1,4 10 0,-4-10 1,13 18-2,-2-5 0,4 4-1,5 4-1,4 5-1,4 3 0,5 3 0,5 4-1,1 1 0,5 3 1,0 3 1,5 2-1,3 1 0,1 4 0,1 3 0,3 3 0,2 2 0,4 6-1,2-1 0,2 0 0,1 0 0,2-1 1,0-1-2,2-3 2,-2-3-1,1-2 0,-3-3-1,-1-2 1,-2-4-2,-2-2 1,-5-3 0,-4-5-1,-6-5 0,-5-4 0,-5-5 0,-6-5-1,-5-2-3,-8-6-1,-1 0-6,-8-7-15,-10 0-8,0 0 0,1-20-1,-1 20 2</inkml:trace>
  <inkml:trace contextRef="#ctx0" brushRef="#br0" timeOffset="2128.2128">18765 11695 26,'0'0'19,"-13"-12"-2,13 12-2,0 0-3,0 0-4,0 0-1,0 0-2,0 0-1,0 0 0,0 0 0,0 0 1,11 11 1,-5-1 0,3 5 0,-1-1 1,6 8-1,-1 0 1,4 5 0,-1 1-2,4 3-1,0 1 0,2 3 0,0 0-1,3 2 1,-2-2-1,3 2 0,0-2-1,1 0 0,-3-1 0,1-1-1,0-2 1,-1 0-1,-3-4 0,-2-2 0,-3-1 1,0-5-1,-3 0 0,-2-4-1,-2-2 1,-9-13-1,14 17 0,-14-17 1,0 0-1,9 10 0,-9-10 1,0 0-1,0 0 0,0 0 1,0 0-1,0 0 1,0 0-1,0 0 0,0 0 1,0 0-1,0 0 0,0 0 0,0 0 0,0 0 0,0 0 0,0 0 0,0 0 0,0 0 0,0 0 0,0 0 0,0 0 0,0 0 1,0 0-1,0 0 0,0 0 0,0 0 0,13 0 1,-3-1-1,3 0 0,7 1 1,8-3-1,8 1 1,11 0-1,12-2 1,11 1 0,12-2-1,13 2 1,12-1-1,9 1 1,7 0-1,8 0 0,0-1 0,1 2 0,1 0 0,-7-1 0,-4 2-1,-7-1 1,-7 2 0,-9 0-1,-10 1 0,-10 0 0,-11-2-3,-9 2-2,-14-6-2,-6 4-5,-16-8-11,-8-5-12,-7 1 1,-12-7-1,-5 1 3</inkml:trace>
  <inkml:trace contextRef="#ctx0" brushRef="#br0" timeOffset="3166.3166">20288 11292 21,'-17'-7'19,"17"7"1,-9-7-4,9 7-6,0 0-4,0 0-1,0 0 0,0 0 0,0 0 0,0 0 2,9 3-1,0 0 1,6 2 0,5-2 0,8 2 0,7-4 0,11 0-2,8-3 1,12 1-1,12-5-1,9 1-1,10-3-1,6 2 0,7-2 0,5 2 0,-1 0 0,2 2-1,-2-1 1,-2 3-1,-4-2 1,-4 4-1,-9 0 0,-6 1-1,-9 1 1,-8 1-1,-9 1 0,-11 0 1,-11 1-2,-7-2 1,-7 1 0,-7-1 0,-7 1 0,-4-3 0,-9-1-1,9 2 1,-9-2 0,0 0 0,0 0 0,0 0-1,0 0 1,0 0 0,0 0 0,0 0 0,0 0 0,0 0 0,0 0 0,0 0 0,0 0 0,0 0 0,0 0-1,0 0 1,0 0 0,8 14 0,-8-14 0,9 21 0,0-4 0,3 4 1,2 9 0,6 6-1,3 9 3,7 11-3,3 8 3,6 13-2,4 8 2,6 12-1,5 3 0,7 9 1,5 3-2,4 2 1,3-4-2,5-6 2,-2-6-3,0-9-1,-3-11-1,-7-16-2,-2-11-3,-16-17-6,0-8-15,-13-8-8,-14-14 0,-9-5 1</inkml:trace>
  <inkml:trace contextRef="#ctx0" brushRef="#br0" timeOffset="4016.4016">21633 12321 13,'0'0'16,"-2"-11"-1,2 11-1,-3-10-13,3 10-4,-3-12 1,3 12 1,0 0 1,-6-12 2,6 12 4,0 0 2,0 0 2,0 0 2,0 0-3,0 0 1,-3-10-2,3 10-2,0 0-1,9-6-2,-9 6 0,16 0-2,-3 1 1,3 3 0,3 3 0,4 1 1,8 5 0,5 3 0,8 5 0,6 0 1,5 6 0,9 6-1,6 4 3,4 3-2,9 4 0,3 1-1,3 3 0,2 2-1,2 2 1,0-4-1,3-3 0,-3-2-1,-2-1 0,-5-4 2,-3-1-1,-6-8 0,-5-2 0,-7-6-1,-6-1 1,-8-7-1,-5-1 0,-9-5-1,-6-3 0,-5-1 0,-7-2 0,-3-2-2,-6-2-2,-1 2-6,-9 1-25,1-16-1,0 2 1,-7-8-2</inkml:trace>
  <inkml:trace contextRef="#ctx0" brushRef="#br0" timeOffset="6087.6087">22439 11246 9,'-10'7'18,"-6"-11"1,16 4-1,-14 6-15,14-6-2,-14 10 1,5-3-1,0 2 2,-2-1 0,0 3 0,-3 1 2,0 2-1,-1 6 1,-3 0-2,-3 4 2,-2 5-2,-4 3 1,-2 4-1,-3 4 0,-5 4 0,-3 1-1,-3 5 1,-1 1 0,-2 2 0,-1 2 0,0-2-1,-1-1 1,3-2 2,0-2 0,7 0 0,2-9 0,5 0 0,2-7-1,6-1 1,1-6-3,5-2-2,3-6-5,1-5-6,0-9-18,13-3-1,-12-3-1,12 3 1</inkml:trace>
  <inkml:trace contextRef="#ctx0" brushRef="#br0" timeOffset="7492.7492">23411 13204 0,'0'0'4,"0"0"-3,9 8-1,-9-8 1,0 0 4,0 0 1,0 0 3,0 0 2,0 0 2,0 0 0,0 0 1,0 0-1,0 0-1,0 0-3,0 0-1,0 0-1,10-14-2,-6 2-1,2-2 0,1-6-1,2-4-1,0-6 1,2-4-1,1-7 0,-2-5 1,2-10-1,-3-5 0,-1-9 0,-3-6 0,-2-6 0,-2-4 0,-4-6 0,-2 1 1,-3-6-2,-5-1 0,-6-7 1,-4-2-1,-9-6-2,-7-4 1,-11-5-1,-12-5 1,-8 1-1,-7 2 1,-4 7-1,-5 7 2,-2 8 0,0 7-1,0 11 2,3 7-2,1 7 2,2 7-1,2 5 0,2 6 0,3 6 1,6 8-1,8 7 1,6 7-1,8 6 0,8 4 0,8 6 0,6 2-1,9 1 1,3 3-1,4 1 0,9 1 1,0 0-1,0 0 0,-8-3 1,8 3-1,0 0 0,0 0 0,0 0 0,0 0 1,0 0-2,0 0 1,0 0-1,0 0-3,0 0-7,0 0-15,0 0-6,0 0 0,6-11 0</inkml:trace>
  <inkml:trace contextRef="#ctx0" brushRef="#br0" timeOffset="9328.9328">21931 10039 27,'0'0'23,"20"10"-1,-20-10 2,14 0-14,-14 0-5,11 11-3,-10-1 1,-4 4 1,-3 5 0,-5 5 1,-3 5 0,-4 3 0,-1 3 0,-1 1 0,1 0-2,1-4-1,2-4 0,3-7 0,5-5-1,1-4 2,7-12 0,0 0 3,0 0-2,0 0 1,0 0-1,-2-19-1,8 5 1,0-6-2,0-1-1,2-3 0,1-3-2,2-1 1,-2-1-1,4 0 0,1-2 1,1 2-1,1-2 0,1 1 0,1 4 1,0 1 0,1 3 1,-1 4-1,3 4 1,-1 4 0,2 4 1,2 3 0,4 5 1,1 3-1,2 2 0,0 2 0,3 3 0,-1 0-3,1-1-3,2 2-9,-3 0-21,-5-10 0,1-3 0,-9-17-1</inkml:trace>
</inkml:ink>
</file>

<file path=ppt/ink/ink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38:53.707"/>
    </inkml:context>
    <inkml:brush xml:id="br0">
      <inkml:brushProperty name="width" value="0.05292" units="cm"/>
      <inkml:brushProperty name="height" value="0.05292" units="cm"/>
      <inkml:brushProperty name="color" value="#7030A0"/>
    </inkml:brush>
  </inkml:definitions>
  <inkml:trace contextRef="#ctx0" brushRef="#br0">6589 13903 25,'0'0'21,"2"-11"0,-2 11 0,-10-14-16,-1 6-3,-1-2 0,-4 2 0,-3 0 0,-3 2 1,-2 3 1,-1 1 0,1 6 0,-2 2 0,-1 7 1,1 2 0,2 6 0,-1 2-1,3 5 0,1 1-1,2 4-1,4-1 0,3-2-1,4-3-1,4-2 0,5-4 1,4-2 0,4-7 1,2-2 1,2-5-1,5-3 1,-2-4 0,4-3 1,-2-5-2,4-4 0,-3-5-1,-1-3 1,2-3-2,-3 0 1,0-2 0,-3-1-1,-2 2 1,-2 5-1,-1 2 1,-2 5-1,-4 4 1,-3 10-1,0 0 0,0 0 1,-2 15-1,-3 5 0,0 7 1,-1 4-1,3 4 1,2 3 0,2-3 0,5-3 0,4-4 0,5-4-1,4-10 0,5-8-2,4-5-2,0-11-8,3-6-21,3-5 0,-8-13 0,0-2 1</inkml:trace>
  <inkml:trace contextRef="#ctx0" brushRef="#br0" timeOffset="1238.1238">4288 11918 10,'10'26'19,"-10"-26"0,11 16-5,-11-16-1,16 14-2,-5-9-1,2-4-1,3-2 0,0-5-1,4-2 1,0-6-1,1-3 0,-1-4-1,1 0-1,-4-3 0,-2-1-1,-3 0-2,-2 0 0,-6 1-1,-1 1-1,-5 3-1,-5 2 0,-2 1 0,-4 5 0,-3 1 0,-4 4-1,-1 4 1,-2 1 0,-1 5-1,1 3 1,0 2 0,-1 5 0,5 2 0,-1 3 0,2 5 0,2 0 0,4 3 1,2 1 0,5 1 0,7-2 0,2 1 1,7-2-1,3-3 1,4 0 0,2-4-1,3-1 1,-3-2-2,1-2 0,2 1-2,-2-3-4,3-1-16,1 5-8,-4-6 0,5 1-2,-6-10 1</inkml:trace>
  <inkml:trace contextRef="#ctx0" brushRef="#br0" timeOffset="2743.2743">8307 7725 39,'-13'-9'21,"13"9"0,-22-15-1,9 4-16,-2 3-2,-2 0 1,1 2-1,-3-1 1,2 3 1,-1 1 0,1 2 1,0 4 0,1 4 1,-2 4 0,2 4-1,1 4 0,2 3-2,1 2 0,4 2-1,2-4 0,3-1-1,4-3 0,3-4 0,-4-14 1,14 14 0,-4-12-1,2-4 1,1-4 0,2-5-1,1-3 1,2-3-1,-1-2-1,1-1 1,-2 0-1,-3 4 1,-2 1 0,-2 6-1,-9 9 0,11-7 1,-11 7-1,-1 17 1,-3-1-1,0 4 0,-1 1 0,1 4 1,0-2-1,1-2 0,3-2 0,1-5 0,3-4-1,-4-10-2,17 15-3,-8-15-8,1 0-9,4 5-6,-14-5-1,15 5 0,-15-5 2</inkml:trace>
  <inkml:trace contextRef="#ctx0" brushRef="#br0" timeOffset="3407.3407">6113 9295 23,'-12'37'23,"-1"-12"0,13 1 3,0-10-8,11-4-8,6-3-2,5-4-1,5-5-1,1-6-2,4-5 1,-1-5-1,0-4 0,-4-7 0,-3 0 1,-5-3-2,-5-1 1,-6-2-1,-3 1 0,-7 1-2,-4 3 0,-4 1-1,-6 4-1,-4 4 1,-6 4-1,-4 7 1,-4 5-1,-3 9 1,-3 8 0,-1 11 0,0 8 0,1 8 0,6 6 1,3 1-1,9 1 1,7-2-1,9-4 1,11-9 0,12-8-1,15-9-3,9-11-6,13-9-14,9 1-7,3-16 0,9 1-1,-3-17 0</inkml:trace>
</inkml:ink>
</file>

<file path=ppt/ink/ink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1:27.380"/>
    </inkml:context>
    <inkml:brush xml:id="br0">
      <inkml:brushProperty name="width" value="0.05292" units="cm"/>
      <inkml:brushProperty name="height" value="0.05292" units="cm"/>
      <inkml:brushProperty name="color" value="#7030A0"/>
    </inkml:brush>
  </inkml:definitions>
  <inkml:trace contextRef="#ctx0" brushRef="#br0">4868 7363 3,'0'0'4,"7"-13"2,-6 3 1,1-1 2,-4-5 0,1-2 0,-6-5 0,0 2 0,-8-7 0,1 1-2,-7-1-1,-1-1-3,-4-1 0,-2 1-1,-1 1 0,-3-2 0,-2 1 2,-1-2-2,-2-1 1,-4-1 0,-2 0 0,-4-4-1,-4 0 1,-4-3 0,-3 3-1,-4 0 0,0-1 0,-3 2 0,0 2-1,2 3 1,2 3-1,0 3 0,2 4 0,1 4 0,-2 3 0,1 3 0,-1 3 0,0 3-1,2 4 1,1 2-1,0 4 0,2 4 1,1 4-1,4 6 0,0 3 0,2 5 0,-1 3 0,3 6 0,3 3 0,4 4-1,1 3 1,4 0 0,5 2 1,4 1-1,5 1 2,3 1-2,4 0 1,4 0 0,4 2 0,2-1 0,3 1-1,3 1 0,2-1 1,1 1-1,1-1 0,3-2 0,1-2 0,1-4 0,2 1 0,3-2 0,-2-2 0,6-1 0,-1 0 0,1 3 0,2 1 0,0 0 0,0 0 1,2-1-1,0-1 0,2-1 1,0-3-2,5-5 2,2-3-2,2-3 1,3-3 0,2-4 0,5-1 0,0-5-1,4 1 1,0-2-1,2-1 1,1-3 0,2-1-1,2-5 1,2-4 0,4-4 0,0-6 1,4-6 1,0-6-1,0-7 1,0-5 0,-4-4 0,-1-4 0,-9-3 1,-2-3 0,-9-3-1,-4-2 2,-7-2-2,-5-1 0,-7 0 0,-3 1-2,-6 0-1,-3 3-3,-3 3-2,-2 3-3,1 7-6,0 7-12,-1-2-1,9 11-1,1-3 2</inkml:trace>
  <inkml:trace contextRef="#ctx0" brushRef="#br0" timeOffset="985.0985">7407 7249 21,'31'0'19,"-13"-12"1,2 6-1,-9-5-13,-5-3-3,-5-3 1,-3-1 2,-6-5 1,-3-2 0,-2-4 1,-6-5-2,0-2 3,-3-4-3,-4 1 1,-4-2-4,-5-1 0,-7-2-2,-3 0-2,-6-1 2,-3 3-3,-6 1 2,-3 1 0,-2 2 0,-3 4 0,-2 5 1,-2 6-1,-3 4 0,0 5 0,-3 6 0,-1 6 1,-1 5-1,0 5 0,1 6 0,0 5 0,1 4 1,2 4-1,-1 4 0,4 5 0,1 2 0,2 3 1,3 4-1,0 0 1,4 2 1,3 2-1,5 0 0,6 0 0,4 2 0,7 3 0,4-4 1,9 3-3,4-1 1,9-1 0,5 1 0,5-1 1,6-3-1,6 1 1,8-2-1,3 1 2,8-2-2,4 2 1,7 1-1,5 1 1,7 1-1,4 0 0,5 0 0,3 1 0,7-4 0,1-4 0,4-4 0,2-8 0,3-7 1,3-9-1,1-7 0,2-7 0,1-8 0,3-7 0,4-8 0,2-11 0,1-8 0,-1-9 1,-1-9 0,-3-6 1,-7-8 1,-5-3-2,-11-4 1,-8 0-1,-14 5 0,-10 0-2,-12 8-3,-13-1-10,-13 5-13,-12 13-4,-21 1 0,-5 12 1</inkml:trace>
  <inkml:trace contextRef="#ctx0" brushRef="#br0" timeOffset="14094.4093">19659 7601 66,'35'23'28,"-11"-14"-1,3 1 0,-11-4-25,1-1 0,-2 0 1,-5-5-1,-10 0 1,8-20-1,-9-1 2,-6-12 0,-2-6-1,-4-12-1,-4-10-2,-7-7 2,-6-7-1,-5-8-1,-7 1 0,-5-1-1,-6 0 0,-5 3 0,-5 2 0,-5 3 0,-4 5-1,-5 7 2,-4 3 1,-3 8-2,-7 4 2,0 10-2,-2 5 2,-1 9-2,-1 10 2,-1 10-1,2 7-2,3 11 3,5 9-4,2 10 3,5 13-1,5 10 1,5 9-1,8 13 0,7 8 3,5 8-2,8 8 3,9 5-2,9 3 1,11-2 0,13 1 1,14-5-1,12 0 0,16-7-1,9-6 2,11-8-1,8-5 2,8-12-1,6-6 2,2-13-1,5-10 1,1-14-1,5-8 0,0-12 0,0-9-1,-4-10-2,-3-9 1,-8-11-2,-6-10 1,-12-7-1,-9-9 0,-10-6-1,-11-5-2,-8 0-1,-10 0-5,-1 8-8,-8 8-16,-4 8-2,3 15-1,0 9 1</inkml:trace>
  <inkml:trace contextRef="#ctx0" brushRef="#br0" timeOffset="14945.4944">22810 9631 17,'22'0'19,"6"1"4,-8-15 1,3-7-9,-5-1-5,-5-6 0,-3-3 0,-6-7 0,-3-4-1,-8-6-2,-3 3-3,-6-2-1,-4 2-1,-7 0-1,-5 6-1,-6 1 0,-9 8 0,-6 7 0,-11 5 0,-5 6 0,-7 10-1,-5 7 1,-8 9 0,-2 8 0,-3 9 1,0 9 0,3 9 0,0 6 1,5 7 0,1 6-1,7 6 1,7 3 0,8 5 1,8 2-1,10 1 1,8 2-1,13 0 1,10-4 0,11 0-1,11-2 1,10-1-1,10-2 0,12 0 0,9-4 0,10-2 0,12-3-2,13-2 2,9-11-2,13-8 0,7-13 0,7-12 1,4-17-1,6-13 1,-1-18 1,1-15-1,-3-18 1,-5-13-1,-7-15 3,-6-11-2,-13-12 1,-13-6-2,-17-11 1,-19-7 0,-22-2-1,-21 2-2,-23 5-5,-30 2-10,-27 10-20,-24 12-1,-33 6 0,-26 11 0</inkml:trace>
  <inkml:trace contextRef="#ctx0" brushRef="#br0" timeOffset="41067.1063">10382 13511 18,'12'-10'24,"-7"-10"-2,4 5 1,-3-3-4,-1 3-5,0 2-1,-3 2-3,-2 11 0,2-14-2,-2 14 1,0 0-5,0 0-1,-17-2-1,5 9-1,-5 9-1,-7 6-1,-8 12 2,-8 13-1,-13 15 1,-8 14 1,-10 13 1,-5 10-1,-11 5 2,1 8 1,-8-1-1,-1-1 0,2-9 1,3-3-2,2-10 0,2-5 0,3-11 0,6-7-1,2-10-1,7-6 0,7-7-1,6-8 0,10-6-1,7-8-2,12-4-4,5-11-5,21-5-19,0 0-6,8-28 0,18-1 0</inkml:trace>
  <inkml:trace contextRef="#ctx0" brushRef="#br0" timeOffset="41826.1822">10347 13462 16,'-10'-23'14,"8"7"0,-4-5-5,5 1-8,0 3 1,0 3 3,0 4 4,1 10 2,-2-11 4,2 11 0,0 0 0,0 0-2,0 0-1,0 0-3,0 0-2,0 0-1,0 0-2,0 0 0,10 8-1,-1 3 0,5 9-1,3 8 0,9 13 0,3 12 0,8 19 0,3 12 0,4 13 0,3 8 0,5 4 0,-1 1 1,6 1-1,1-8 1,3-8-1,1-9 0,2-11-1,-3-8 1,-3-6-2,-1-9 1,-5-6 0,-5-7-1,-6-2-1,-5-6 0,-6-3-1,-3-3-2,-6-7 0,-2 2-7,-8-7-18,-11-13-7,12 14 0,-12-14 0</inkml:trace>
  <inkml:trace contextRef="#ctx0" brushRef="#br0" timeOffset="42813.2809">8770 15045 17,'-19'-3'20,"9"6"3,-4-9 2,6 4-12,8 2-4,-11-4 1,11 4-1,0 0 1,0 0 0,0 0-2,0 0-2,-1 12 0,1-12 1,15 16-2,-2-3 0,4-2 0,8 4 0,2-3-1,10 0 0,4 0-1,7-3 0,4-2 0,8-1-1,4-3-1,5-3 0,8-4 0,3 1-1,7-4 1,5-2-1,5 1 0,6-1 0,2 1 0,3 1-1,-1 2 1,2 0 0,1 4 0,-1 4 0,-2 0 0,-3 2 1,-4 2-1,-3 1 0,-2 1 1,-7 1 0,-7-1 0,-6 0 0,-7-2 0,-5 1 0,-8-3 1,-5 0-1,-9-3 0,-5 0 0,-7-2 0,-4-1 0,-6-1-1,-6 1 1,-3-2-1,-10 3 0,11-2-1,-11 2-1,0 0-3,4-13-6,-4 13-25,11-20-2,-7 4 1,6-1-2</inkml:trace>
  <inkml:trace contextRef="#ctx0" brushRef="#br0" timeOffset="45981.5977">11618 14063 28,'1'-26'24,"-8"-4"-2,6 8-2,-5 5-4,2 3-1,4 14-4,-7-17-3,7 17-1,0 0-2,0 0-1,-8 21 0,6 6 0,-3 11-1,2 13-1,-3 17 1,1 14 0,-5 13 0,3 7 0,-3 5-1,1 5-1,-1-2 0,1-2 1,1-6 0,3-10-1,0-6 0,3-3 0,1-9 0,3-8 0,1 3-3,1-8-4,1-6-1,-3-6 1,3-5 0,-3-5-1,2-3 1,-2-7-1,1-11 3,-2-4 3,2-3-1,-3-11-3,0 0-19,9-9-4,-3-6 0,1-3 1</inkml:trace>
  <inkml:trace contextRef="#ctx0" brushRef="#br0" timeOffset="46761.6757">11693 16299 32,'8'-15'26,"-8"-9"2,1 6 1,-4 0-16,-6-5-3,1 9 0,-7-3 0,0 11 0,-7 1-1,1 7-2,-5 0-2,1 9-2,-3 4 0,1 8-2,-2 10 1,2 8-1,0 7 1,3 7 0,2 2-1,7 7 1,4-2 0,8-3-1,6-8 1,7-7-2,7-9 1,6-7-2,7-7 2,1-8-2,2-5 0,0-6 0,1-2-1,-2-4-1,0-1-3,-6-7-1,4 5-12,-9-6-10,-2-1-6,0-3 0,-4-2 1</inkml:trace>
  <inkml:trace contextRef="#ctx0" brushRef="#br0" timeOffset="47137.7133">12161 16093 65,'0'0'32,"0"0"-1,1 12 1,-1-12-19,-6 29-7,-1-2-1,0 17 0,-4 9 1,0 12 2,0 3-2,3 9-1,0-3-1,6-2-1,3-9-2,5-11-2,3-11 0,2-10-3,3-6 0,-4-13-5,5 2-6,-5-9-22,0-8 0,-10 3 0,12-21 2</inkml:trace>
  <inkml:trace contextRef="#ctx0" brushRef="#br0" timeOffset="48482.8478">8902 13656 25,'0'0'18,"0"0"-1,0 0 0,-11-13-15,11 13-4,0 0 1,-10-7 1,10 7 1,0 0 2,-11 7 3,9 4 0,-1 4 1,-1 6-2,-3 8 1,0 8-1,-1 10 1,-1 9-1,0 12 1,-4 5 0,2 14-1,-1 4 1,2 7-1,-2 5 0,4 4-2,-2 0 0,1 2 0,0-2 0,3-2-2,-2-4 0,0-3 0,-1-8 0,0-2 2,1-5-1,0-5 1,0-10 0,2-4-1,0-6 1,2-5 0,0-7-2,1-7 0,1-5-3,-1-9-2,5-1-8,-3-9-13,1-15-8,0 0-1,0 0 0,16-25 1</inkml:trace>
  <inkml:trace contextRef="#ctx0" brushRef="#br0" timeOffset="49406.9402">9019 12844 9,'-7'-17'19,"-10"-10"0,3 10 1,-8-8-9,-1 6-1,-4 1-2,-3 3 0,-1 5-1,-3 6 2,2 4-1,-2 6 0,2 7-1,0 8-1,1 10-2,2 8-1,3 8 0,2 7-1,4 3 0,7 2 1,7-1 1,6-5-1,9-6 1,8-8-1,9-6 1,6-12-1,6-3 0,4-8 0,3-5-1,2-5 0,-1-2-1,-2-4 0,-2-1-1,-3-1-2,-4-5-3,-2 4-9,-4-2-18,-7-10-1,4 0-1,-8-10 1</inkml:trace>
  <inkml:trace contextRef="#ctx0" brushRef="#br0" timeOffset="49995.9991">9347 12387 62,'0'0'20,"-15"4"-1,15-4-5,0 0-18,0 0-3,0 11-1,0-11 3,0 0 2,0 14 5,0-14 4,0 0 3,0 0 0,0 0 1,0 0 0,0 0-1,0 0 0,0 0-2,0 0-2,0 0-1,0 0 0,0 0-2,0 0-1,0 0 0,0 0 0,0 0-1,0 0 0,0 0 1,0 0-1,0 0 0,0 0 0,0 0 1,-3 18 1,1-6-1,1 10 2,-2 7-1,0 12 2,-2 11-1,2 11 0,-2 6-1,3 7 1,-2 0-1,4 2 0,0-4-1,4-7-2,2-5-7,-1-7-24,0-13-1,1-6-1,-7-17-1</inkml:trace>
  <inkml:trace contextRef="#ctx0" brushRef="#br0" timeOffset="51463.1458">8385 16192 36,'5'-16'26,"-5"16"2,0 0-3,9-16-13,-9 16-7,0 0-1,0 0 0,0 0 1,0 0 1,5 13 0,-3 8 0,-4 8-1,3 11 1,-4 6-2,2 10 0,-4 4-1,-1 7 0,-1-2-2,1-2-2,-3-8 1,3-8-2,-2-3-1,0-12-4,6 0-8,-4-17-9,6-15-10,0 0 0,0 0 0,9-18 2</inkml:trace>
  <inkml:trace contextRef="#ctx0" brushRef="#br0" timeOffset="51710.1705">8750 16153 61,'12'25'35,"-3"8"-1,-1 14 0,-4 8-18,-3 3-10,3 13-1,-3 3-4,-2-2-1,0-5-2,-1-10-3,6-8-7,-2-13-17,2-10-6,6-13-2,-10-13 2</inkml:trace>
  <inkml:trace contextRef="#ctx0" brushRef="#br0" timeOffset="51967.1962">8584 16538 76,'-13'25'38,"1"-9"-1,12-16 0,0 0-13,12 2-22,6-10-2,6-2-1,2-4 0,9-3-2,5-6-2,9 4-9,1-7-23,2-7 1,2-6-1,1-8 0</inkml:trace>
  <inkml:trace contextRef="#ctx0" brushRef="#br0" timeOffset="52816.2811">11878 13274 29,'0'0'25,"0"0"-1,10 8 1,-10-8-9,-5 12-8,6 2-2,-4 6-1,2 10 1,-5 8-1,3 12 1,-4 6 0,3 9-1,-4 3 0,2 0-2,-1-5-2,1-5-1,1-9-1,2-10-2,1-9-5,-1-13-4,3-17-13,0 0-6,0 0 1,17-18 0</inkml:trace>
  <inkml:trace contextRef="#ctx0" brushRef="#br0" timeOffset="53194.3189">12212 13053 63,'0'0'28,"4"17"0,-12 4-4,0 6-16,4 8-5,-4 8-1,0 12 2,-1 3-1,0 8-1,-1-3 1,3 1 0,-1-5-1,2-4-2,2-7-1,0-8-3,2-9 0,-1-8-1,3-5 0,0-18-2,1 12-3,-1-12-5,-1-18-7,5 8-6,-9-13 3,6 5 1</inkml:trace>
  <inkml:trace contextRef="#ctx0" brushRef="#br0" timeOffset="53382.3377">11935 13551 61,'-16'8'33,"-4"-4"-1,10 0 0,10-4-14,0 0-11,14-3-3,11-2-6,7-3-4,8 0-11,5 0-13,6-10-2,4 2-1,-4-12 1</inkml:trace>
  <inkml:trace contextRef="#ctx0" brushRef="#br0" timeOffset="72804.2797">17245 13955 11,'0'0'19,"3"-17"0,-3 17 0,1-15-7,-1 15-6,-1-16-1,1 16 1,0 0 0,-13-8 1,2 15 2,-4 4 1,-6 12 1,-10 9-2,-6 19 1,-13 13-1,-7 22 2,-13 12-3,-7 18-2,-11 5-1,-1 8-2,-1-7 1,4-3-1,3-14 0,9-15-1,4-16-1,11-15 0,10-14-1,8-13-1,7-8-1,5-9-1,11-5-3,2-7-3,16-3-5,0 0-11,16-17-8,10 2-1,9-13 0,12-2 2</inkml:trace>
  <inkml:trace contextRef="#ctx0" brushRef="#br0" timeOffset="73345.3338">17087 13940 25,'4'-12'18,"-4"12"2,10-2 0,-2 4 0,1 3-5,2 3-2,4 8-2,0 8-2,5 11 0,0 9-2,3 15 1,2 10-2,3 15 0,2 5-2,5 7 1,3-2-1,6 2 0,3-6 0,7-4-1,-1-11 1,3-3-1,-3-10 0,-2-3 0,-4-9-1,-5-4 0,-6-7-1,-6-7-1,-6-3-3,-8-9-2,0-2-6,-16-18-11,3 18-15,-12-12 0,-8-5 0,-7 0 1</inkml:trace>
  <inkml:trace contextRef="#ctx0" brushRef="#br0" timeOffset="73962.3955">15979 15497 51,'0'0'27,"0"15"1,0-15-7,0 0-9,16 8-3,-5-6-1,8 7 0,3-5 1,9 7-1,8-5-2,13 3 0,7-4-1,15 2-1,9-5-1,10-2-1,8-2 0,9-2-1,4-2 1,4 0-1,-3-1 0,0 2 0,-4-1 0,-2 2 0,-7 1 0,-7 3 1,-9 1-2,-8 4 1,-9-1 0,-10 2-1,-11 1 0,-11 0 0,-9-1-1,-8-1-1,-8 1-3,-12-6-5,0 0-20,-7-13-7,-11 1 0,-3-2 0</inkml:trace>
  <inkml:trace contextRef="#ctx0" brushRef="#br0" timeOffset="74790.4783">16143 14257 24,'0'0'26,"-7"-14"2,7 14 1,0 0-9,-6-14-4,6 14-4,0 0-4,0 0-1,0 0-3,0 0-1,-7 19-2,4-1 1,-3 9-1,0 11 1,-1 7 0,-2 11 1,-1 7-1,0 10 1,1 4 0,2 7-1,1 4 1,5 7-2,-1 2 1,5 6-1,-1 2 0,3 3-1,-1-2 0,0-1 1,-2-4-1,-2-8 1,-2-3-1,-2-8-1,-1-9 2,-2-5-2,-1-7 1,1-9-1,-2-5 2,0-5-3,2-8 0,-1-10-3,7 0-6,-4-14-13,5-10-11,0 0 0,0 0-1,13-15 2</inkml:trace>
  <inkml:trace contextRef="#ctx0" brushRef="#br0" timeOffset="75451.5444">18023 14872 8,'0'-36'19,"10"9"1,-7-5-2,7 6-2,-3 1 0,0 4-2,1 7 0,-4 0 0,-4 14-1,8-12-1,-8 12 0,0 0-4,0 0 0,0 0-3,4 12 0,-4 4-1,1 10-2,-1 11 0,-1 16 0,-2 17 0,-1 18 0,-2 13-1,0 14 0,-4 4-1,2 7 2,-2-1-1,4-5 0,1-10-1,3-10-1,1-13 2,3-12-2,2-13 1,0-12-2,2-9 0,-1-13-3,1-4-1,-6-24-7,8 15-23,-8-15-1,0 0-1,0 0 2</inkml:trace>
  <inkml:trace contextRef="#ctx0" brushRef="#br0" timeOffset="76112.6105">16190 16853 42,'0'-24'29,"-3"12"2,-6-3 2,-7-3-18,2 8-5,-5-4-3,-3 7 4,-7-3-4,1 10 0,-6-2 0,2 8-3,-3 1 1,0 7-3,0 5 1,2 7-1,2 7 0,2 7 0,4 5 0,4 6-1,6-1 0,8 1 1,6-4-1,9-3 0,8-6-1,6-8 0,9-7-1,3-8-1,4-5-2,1-10-3,6 1-4,-8-14-15,3 0-13,-2-4 1,-2-4 0,1-4 2</inkml:trace>
  <inkml:trace contextRef="#ctx0" brushRef="#br0" timeOffset="76384.6377">16478 16710 91,'-5'22'36,"-2"3"-1,3 7 2,2 12-31,-3 5-3,4 11 0,-1 8-1,1 6 1,0 1-2,2-1 1,3-6-6,-2-15-8,5-11-25,2-14 0,1-13-1,2-14 1</inkml:trace>
  <inkml:trace contextRef="#ctx0" brushRef="#br0" timeOffset="76992.6985">18329 16752 54,'-25'-17'31,"4"7"-1,-6-5 1,-1 5-21,6 9-5,-5 2 0,3 16 1,-4 1 1,5 16-2,-4 3 2,9 14-1,-1-3-1,9 4-1,2-3-1,8 0 1,6-8-2,7-4 0,5-7-1,6-9 0,3-6-2,3-6 0,3-3-1,-2-7-2,2 1-3,-5-12-3,5 7-11,-10-7-12,3-2-3,-3-3-1,-2-3 2</inkml:trace>
  <inkml:trace contextRef="#ctx0" brushRef="#br0" timeOffset="77270.7263">18664 16694 64,'0'0'33,"0"0"2,-10 16-1,11 3-21,-11 2-5,6 21-3,-7 4 2,4 17-2,-4 4 1,6 5-3,2-1-1,2-3-2,4-6-5,-1-19-15,6-8-18,3-15 1,1-14-1,-2-10 0</inkml:trace>
  <inkml:trace contextRef="#ctx0" brushRef="#br0" timeOffset="78338.8331">17957 14049 10,'0'0'25,"0"0"1,0 0 3,0 0-9,0 0-2,0 0-2,0 0-4,8 13-3,-8 4-1,1 6-4,-1 6-1,1 7-1,-2 4 0,1 3-2,-1-1-1,1-3-1,1-4-3,-1-10-6,4-4-4,0-7-8,-4-14-8,12 0-1,-6-14 3,6 2 1</inkml:trace>
  <inkml:trace contextRef="#ctx0" brushRef="#br0" timeOffset="78580.8573">18145 14037 52,'-1'-13'29,"1"13"2,0 0 0,-4 15-15,4 7-4,-2 4-5,3 10-2,-1 4-1,2 6 0,2 3-3,1 0-3,3-2-3,-1-10-2,4 0-9,-5-11-6,1-9-9,0-4-2,-7-13 2,0 0 1</inkml:trace>
  <inkml:trace contextRef="#ctx0" brushRef="#br0" timeOffset="78798.8791">17957 14268 58,'0'0'32,"0"0"-2,16-9 1,0 2-15,4-5-9,4 0-5,0-1-4,1-1-5,0 1-13,2 4-10,-12-7 0,2 4-1,-11-9 0</inkml:trace>
  <inkml:trace contextRef="#ctx0" brushRef="#br0" timeOffset="79452.9445">15802 13487 35,'0'0'26,"0"0"2,-1 17 1,1-17-14,10 18-4,-3 0-1,-2 8-1,5 9 0,-2 5-3,2 7-1,-3 2-2,1 1-1,-2-2-1,0-6 0,-2-7-2,-2-9-2,2-5-2,-3-9-4,-1-12-5,0 0-6,0 0-6,13-7-6,-10-12 2,8 1 2</inkml:trace>
  <inkml:trace contextRef="#ctx0" brushRef="#br0" timeOffset="79684.9677">16086 13463 49,'11'-2'30,"-11"2"3,7 27-1,-8 1-12,0 3-10,4 13-4,-3 2-1,2 8-2,-1 1-3,1-3-2,2-1-4,-1-11-4,2-6-8,0-8-7,-4-16-6,-1-10-1,0 0 2</inkml:trace>
  <inkml:trace contextRef="#ctx0" brushRef="#br0" timeOffset="79888.9881">15789 13744 89,'-9'8'33,"9"-8"0,20 4-6,8-11-25,8-3-20,5-5-13,11 2 0,0-9-2,9 1 0</inkml:trace>
  <inkml:trace contextRef="#ctx0" brushRef="#br0" timeOffset="106820.681">3383 8700 33,'-16'13'21,"5"6"0,-6-6 1,8 1-15,-3 4-9,1 3-3,2 0-2,-1-1-3,5-2-2,-1-4 0,7 1-2,-1-15-4,13 15 2</inkml:trace>
  <inkml:trace contextRef="#ctx0" brushRef="#br0" timeOffset="107346.7336">7028 8526 67,'-40'21'25,"14"3"-4,-3-13-9,1-9-33,12 10-3,-7-16-1,6 3 0</inkml:trace>
  <inkml:trace contextRef="#ctx0" brushRef="#br0" timeOffset="107822.7812">3249 8696 71,'16'19'12,"4"-7"-10,4-9-2,-2-10-29,13 1 1</inkml:trace>
  <inkml:trace contextRef="#ctx0" brushRef="#br0" timeOffset="108760.875">8331 7111 3,'-3'13'15,"3"-13"-1,0 12 2,0-12-11,0 10-4,0-10 1,6 14 1,-6-14 1,7 14 2,-7-14 1,0 0 3,8 12 0,-8-12 0,0 0 0,0 0 0,0 0-2,0 0-1,0 0-3,0 0-1,0 0-1,0 0 0,0 0-2,0 0 0,0 0 1,0 0-1,0 0 0,0 0 0,0 0 0,0 0 0,0 0-1,0 0 1,0 0 0,0 0-1,0 0 1,0 0-1,0 0 0,0 0-1,0 0 0,0 0-1,0 0 0,11 0-2,-11 0 0,10-3-1,-10 3-2,14-3-4,-5 4-4,-9-1-8,15-7 1,-12-5 1</inkml:trace>
  <inkml:trace contextRef="#ctx0" brushRef="#br0" timeOffset="109460.945">3456 8623 13,'-1'14'4,"1"-14"-3,0 0 0,11 1-17</inkml:trace>
  <inkml:trace contextRef="#ctx0" brushRef="#br0" timeOffset="109702.9692">4961 5527 20,'9'-9'6,"-9"9"-6,7-12 0,5 9-20</inkml:trace>
</inkml:ink>
</file>

<file path=ppt/ink/ink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3:50.278"/>
    </inkml:context>
    <inkml:brush xml:id="br0">
      <inkml:brushProperty name="width" value="0.05292" units="cm"/>
      <inkml:brushProperty name="height" value="0.05292" units="cm"/>
      <inkml:brushProperty name="color" value="#7030A0"/>
    </inkml:brush>
  </inkml:definitions>
  <inkml:trace contextRef="#ctx0" brushRef="#br0">5674 6895 16,'0'0'10,"0"0"1,0 0-1,0 0 0,0 0-3,0 0-1,9-3-1,-1 1 0,4 1 0,4-1-1,1 1 1,7-2 0,3-1 0,7 1-2,3 0 2,6 1-1,7-3 0,8 1 0,7 0 0,6 0 0,8 1 1,5-1 0,9-2-1,4 2-1,5-3 0,3 1-1,1-1 0,1 0-1,-2-1 0,-4-2-1,-2 2-1,-8-2-6,-6-3-15,-4 6-6,-13-12-1,0 4 0</inkml:trace>
  <inkml:trace contextRef="#ctx0" brushRef="#br0" timeOffset="18671.867">21052 5824 11,'0'0'15,"-10"-3"-5,10 3-1,0 0 0,0 0 0,0 0 1,0 0 0,-8-11 1,8 11-2,0 0 0,0 0-2,0 0-1,11-14-1,0 10-1,5-2 0,9 0 0,6-2-2,11 2 1,9-2-1,11 2 1,10-2-1,12 2 1,10 1-1,12-1 0,11 1 0,9 0 0,7 2-1,7 0 0,4 1-1,1 0-2,-3 1-4,-7-4-4,-6 0-15,-4 3-4,-17-7-3,-6-1 1</inkml:trace>
</inkml:ink>
</file>

<file path=ppt/ink/ink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4:35.459"/>
    </inkml:context>
    <inkml:brush xml:id="br0">
      <inkml:brushProperty name="width" value="0.05292" units="cm"/>
      <inkml:brushProperty name="height" value="0.05292" units="cm"/>
      <inkml:brushProperty name="color" value="#7030A0"/>
    </inkml:brush>
  </inkml:definitions>
  <inkml:trace contextRef="#ctx0" brushRef="#br0">13396 12293 66,'0'0'29,"0"0"-1,0 0 0,0 0-22,10-24-5,-1 4-1,0-4 1,-1-8 1,1-1 1,-3-9 0,0-7 0,-3-9 0,-1-7 0,-6-9-1,-4-6 1,-6-11-1,-6-10 0,-11-9-1,-8-8 0,-11-6 0,-10-2 0,-11-6-1,-11 0 0,-11 0 0,-11 4-1,-9 4 0,-10 4 0,-13 4 0,-7 6 0,-11 8 0,-10 5 1,-8 7 0,-7 7-1,-6 7 1,-4 6-1,-4 10 0,-4 7 1,-2 7-1,-2 8 1,-3 10-2,-1 9 1,-3 10 0,-3 10 1,1 10-1,-1 7 1,1 14 0,1 10 1,4 11-1,3 12 0,4 9 1,9 10-1,7 7 1,7 9-1,8 2 0,13 8 0,10 6 1,11 2 0,8 7-1,8 8 0,9 9 1,8 7 1,8 4-1,10 5 0,10-1 0,12 5 1,14-4 0,13 0-1,12-2 2,15 2-2,11 3 0,10 5 1,12 4-1,8 4-1,10 0 0,12 2 0,13-3 0,8-3 1,13-8 0,12-7-2,11-9 1,11-6 0,13-11 1,9-6-1,9-11 1,6-7-2,10-6 2,8-7-1,5-12 1,8-10-1,3-12 0,7-10 1,3-13-2,6-12 2,1-12-2,2-11 1,5-12 0,2-11-1,2-12 1,4-12 0,4-11 0,3-13 0,0-15 1,5-17-1,-2-12 1,-3-10-1,-6-10 0,-11-8 1,-16-4-1,-16-6 0,-22-1 1,-24-3-1,-25-7-2,-28-12-2,-26-7-12,-27-7-18,-34-17 1,-24-1-2,-37-8 1</inkml:trace>
</inkml:ink>
</file>

<file path=ppt/ink/ink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5:10.416"/>
    </inkml:context>
    <inkml:brush xml:id="br0">
      <inkml:brushProperty name="width" value="0.05292" units="cm"/>
      <inkml:brushProperty name="height" value="0.05292" units="cm"/>
      <inkml:brushProperty name="color" value="#7030A0"/>
    </inkml:brush>
  </inkml:definitions>
  <inkml:trace contextRef="#ctx0" brushRef="#br0">3070 8065 14,'0'0'9,"0"0"1,10 10-1,-10-10 0,9 4 0,-9-4-2,21 4 0,-7 0-1,5-2 0,2 1 0,5-1 0,3 0-1,6 1 0,4-2 0,4 0-1,3-1 0,6 0 0,2-1 1,6 0-2,4-2 1,2 1-1,4-2 0,4 0 1,3 0-1,2 0 0,2 0 0,-1-1 1,1 2-1,-3-1 1,-1 1 0,-6 1 0,-2-1-1,-5 1 0,-4 2 0,-6 0-1,-3 0 0,-6 1-1,-5 0 1,-5 0-2,-3 1 0,-2-1-2,-6-2-4,3-2-14,-2 1-10,-7-10 0,3 1-2,-6-15 2</inkml:trace>
  <inkml:trace contextRef="#ctx0" brushRef="#br0" timeOffset="4896.4896">3962 8561 52,'0'0'21,"0"0"1,0 0-7,17-7-16,-4 2-1,3 2 1,0-2 2,2 3 1,-1-1-1,0 2 1,-2 1 0,-2 4 0,-3 0 0,-10-4 0,11 17 0,-9-6 0,-4 6-1,-5 1 0,-5 3 1,-3 2 0,-3 0-1,-2-1 1,-1-2-1,2-3-1,4-3 2,3-3-1,4-4 1,8-7 1,0 0 0,-5 12 1,5-12-1,10 3 1,-10-3-1,19 5 0,-7-3 0,5 0-2,1 2-2,1-3-1,0 3-2,1-3-2,-2 1-2,0-2-3,-2-2-6,3 2-6,-5-8-4,7 4 2,-6-10 2</inkml:trace>
  <inkml:trace contextRef="#ctx0" brushRef="#br0" timeOffset="5829.5829">4466 8511 54,'0'0'21,"-10"7"1,10-7-1,-1 16-19,-2-1-4,1 5 1,-1 7 0,1 3 2,-1 5 1,2 1 0,-1-1 1,1-2-1,1-6 1,0-6 0,0-6-1,1-4 1,-1-11 1,0 0-1,0 0-1,0 0 1,0 0-1,3-17-1,0 6-1,2-3-1,2 0 0,2 1-1,2 2 1,1 4 0,2 5 0,0 3-1,3 5 1,-2 3 1,1 3-1,-1 1 1,-1 0 0,-4 1 1,-1 0 1,-2-2 0,-7 0 0,-2 0 1,-7-2-1,-1 0-1,-5-2 0,0-2-2,-3-4-3,0-2-2,2-6-2,2-1-7,1-6-3,13 13-6,-14-30-1,15 18 1,-2-12 3</inkml:trace>
  <inkml:trace contextRef="#ctx0" brushRef="#br0" timeOffset="6581.6581">4764 8727 18,'9'26'17,"-10"-9"1,7 6-1,-6-8-8,4 4-1,1-5-1,1-4 0,-6-10 1,10 10 1,-10-10-1,14 0 1,-5-3-1,-9 3-2,14-12-2,-14 12-1,14-16-1,-14 16-2,11-16 0,-11 16 0,3-19-1,-3 19 0,-3-18 0,3 18 0,-10-18 0,10 18 1,-13-14-1,13 14 1,-10-9-1,10 9 0,-10-6 1,10 6-2,0 0 0,0 0-3,0 0 0,0 0 0,0 0 0,9-7 0,-1 4 0,-8 3 0,19-6 3,-8 2 1,0 1 1,1 0 0,-1 2 0,-1 2 1,1 3 0,0 2 1,-3 2 0,1 1 0,-1 3 1,-2-2 1,-1 2-1,-5-12 0,5 18 1,-5-18-2,1 10 1,-1-10-1,0 0-1,0 0 1,5-15 0,-5 15 0,5-21-1,-1 8 0,2 0 0,2 2 0,0 0-1,1 3 0,3 4 0,0 4 0,1 5-1,0 3 1,-1 4 0,-1 2 0,0 1-2,2 0-3,-5-1-1,2-2-3,-1-4-3,0-6-4,5 0-4,-5-12-4,8 4 1,-5-12 3</inkml:trace>
  <inkml:trace contextRef="#ctx0" brushRef="#br0" timeOffset="7070.707">5371 8647 18,'-11'33'18,"-8"-7"0,9 6-3,-4-7-4,6-2-2,4-4-2,5-5 0,5-3 0,5-5 1,4-1 0,3-5 1,4-1-1,2-4-3,2-2 0,0-3-3,3-4-1,0-4-2,0-4 0,-1-4 0,-3-5 0,-2-5 0,-4-4 0,-4-3 1,-6-2 0,-4-1 1,-5 4 0,-5 1 0,-1 6 0,-4 6-1,-3 8 0,0 7 0,-4 10 0,-1 10 1,0 9 0,0 13 0,2 7 0,0 11 1,6 5-1,3 5-1,7-1-2,8 0-1,5-7-2,10-4-1,6-6-7,4-12-11,11 3-3,-3-14 1,12 5 1</inkml:trace>
  <inkml:trace contextRef="#ctx0" brushRef="#br0" timeOffset="9747.9747">13344 7168 14,'9'-6'19,"-7"-8"2,7 10-1,-9 4-8,11-12-5,-11 12-1,15-7 0,-7 5 0,2 2 0,2 1-2,0 0 1,3 3 0,1-1-1,-1 4 1,0 1-1,-3 3 0,0-2-2,-4 6 0,-2-1-1,-4 3-1,-4-1 1,-3 0 0,-4 1-1,-1-2 1,-2-1-1,-2-3 0,0 1 1,0-4-1,0 1 0,3-4 1,2-1-1,9-4 0,-12 6 0,12-6 0,0 0 0,0 0 0,0 0 0,0 0 0,8 11 0,-8-11 0,17 16 0,-7-6 0,1 3 0,1 1-1,-2 1 1,0 3 0,-1-3 0,-3 1 0,-2-2 0,-1 0 1,-4 0-1,-2-2 2,-7-1 0,-2-1 2,-7-2 0,-3-1 0,-5-2 0,-2-2 1,-4-4-2,0 0-1,-1-6-2,1 0-3,3-1-3,1-3-9,3-4-15,7 6-2,-1-9 1,9 6 0</inkml:trace>
  <inkml:trace contextRef="#ctx0" brushRef="#br0" timeOffset="11035.1034">13722 7267 15,'-14'-21'15,"-6"-8"0,8 6-1,-9-3-12,4-2-4,-3 1 1,0-1 1,-4 4 1,0 1 0,-1 2 2,1 2-1,-2 2 2,2 2 0,0 2 1,-1 4-2,-1 2 3,1 4-2,-3 3-1,-1 5 0,-1 6-2,0 6 0,0 7-1,-1 11 1,1 6-1,1 7 1,2 3-1,3 5 1,2 0-1,4-1 1,3-3-1,5-4 1,1-3 0,6-7 0,4-2 2,4-3-2,6-2 2,3 1-2,7-3 2,6 0-2,5-3 1,5 1-1,4-3 2,5-1 0,2-6 0,4-3 0,2-5 1,0-5 0,1-6-1,1-8 0,2-4 0,-2-7-1,0-2 0,-6-6 1,-2-2 0,-7-5 0,-4 0 0,-10-5 2,-5 1-2,-9-2 1,-7 0-2,-8-1 0,-8 1-1,-7 3 0,-9 2-2,-5 9-1,-8 1-3,-2 9-13,-1 10-12,-12 2 0,6 14-1,-7 4 1</inkml:trace>
  <inkml:trace contextRef="#ctx0" brushRef="#br0" timeOffset="12620.2619">11381 13016 51,'-4'-29'27,"-9"-26"0,9-3 0,-5-24-19,1-22-2,2-12-2,-2-15 1,4-9 0,-3-12 0,4-3 2,-3-5-2,4 3-1,-3 2-1,3 3 1,0 10-1,0 12 0,-2 13 0,2 15-1,-3 14-1,0 16-1,-1 16 1,-1 14-1,-1 11 1,1 8-1,-3 11 0,-1 5 0,-1 5 0,-1 8 1,-1 5-1,-2 6 0,-1 7 0,0 7 0,-3 10-1,0 9 1,-4 10 0,-1 7 0,0 7 0,0 1 1,0-3-1,2-2 1,2-12-1,6-10 1,3-12 0,6-15-1,6-21 1,0 0-2,16-31 1,-1-11 0,3-12 0,4-14-1,3-11 1,0-7 0,2-8 0,1 2 0,-1 5 0,-2 5 0,-1 8 0,0 14 0,-2 9 1,-2 13-1,-3 12 0,-1 12 1,-2 13 0,1 15 0,0 9 1,4 14 0,1 8-1,6 7 1,3 4-1,6 0-1,5-3-2,1-10-3,6-3-12,1-6-18,-4-14 0,0 1 0,-7-11-1</inkml:trace>
</inkml:ink>
</file>

<file path=ppt/ink/ink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5:43.071"/>
    </inkml:context>
    <inkml:brush xml:id="br0">
      <inkml:brushProperty name="width" value="0.05292" units="cm"/>
      <inkml:brushProperty name="height" value="0.05292" units="cm"/>
      <inkml:brushProperty name="color" value="#7030A0"/>
    </inkml:brush>
  </inkml:definitions>
  <inkml:trace contextRef="#ctx0" brushRef="#br0">22462 893 13,'1'-41'20,"-1"41"4,0 0-2,0 0-9,0 0-1,0 0 0,34 41 0,-22 10-5,5 9 2,-1 13-3,3 3 1,-2 9-3,1-4 1,-4-2-3,-1-14 0,-3-12 0,-2-12 0,-3-9-1,0-9 1,-3-11 0,-2-12 1,0 0-1,-6-20 0,-3-9 0,-1-11-1,-7-8 0,-1-8-1,-4-13-1,-3-4 1,-2-4 2,-1 3-5,0 3 3,2 10-3,4 2 4,1 10-4,5 10 4,16 39-4,-18-52 0,18 52 4,0 0-1,18-44 1,-18 44-1,42-10 1,-11 6-1,5 3 0,5 2 0,0 2-1,2 0-1,-4 1-2,2-2-3,-8 0-4,1-2-4,-34 0-9,48 9-5,-48-9 0,35 10 2</inkml:trace>
  <inkml:trace contextRef="#ctx0" brushRef="#br0" timeOffset="258.0258">22538 1087 0,'-12'22'19,"0"-6"7,13-1 2,5-2-6,8-5-4,11-1-2,2-3-2,6 1-3,0-5-5,1-3-4,-2 0-4,-5-4-4,-2 2-9,-7 2-9,-7 1-4,1 6-2,-12-4 2</inkml:trace>
  <inkml:trace contextRef="#ctx0" brushRef="#br0" timeOffset="1061.1061">22838 2031 9,'-14'-9'11,"-5"-4"1,0 8 0,-4 2 1,-2 10-1,-4 6 0,0 9 0,0 9-1,-1 3-3,5 9 4,0 2-5,8 4-1,4-7 0,9 0-1,8-10 0,11-2-1,6-8-2,8-5-2,8-7 2,6-6 0,0-5-1,1-4-1,-1-4 0,-2-5-1,-3 1-2,-6-4-1,-3 5-5,-10-4-4,-2 3-9,-2 5-4,-8-6-4,-7 14 4</inkml:trace>
  <inkml:trace contextRef="#ctx0" brushRef="#br0" timeOffset="1361.1361">23121 2003 7,'-3'-20'24,"3"20"0,0 0 4,0 0-10,-2 25-3,2-3-4,3 13-1,-2-2-3,5 9 3,-4 0-5,5 1-4,-3-6-1,3-4-3,1-3-3,-1-8-6,2-1-9,-1 4-11,-2-10 1,2 8 2</inkml:trace>
  <inkml:trace contextRef="#ctx0" brushRef="#br0" timeOffset="2249.2249">22960 3035 6,'-4'20'25,"4"-20"2,-2 28 2,0-7-11,5 7-4,1 6-2,2 4-2,2 4-3,-1 0-3,2-1-2,-1-4 0,1-5 0,-3-9 0,0-4-1,-4-7 1,-2-12 0,0 0 0,0 0-1,-8-19 1,0 0-1,-2-5-1,1-8 0,-2-4-1,1-5-1,1-2 2,3-1-1,2-1 1,3 1-1,6 2 1,2 3 0,6 4-1,3 5 2,3 6-2,3 4 1,0 6 0,2 4 0,-1 7 0,-2 3 0,-2 6 0,-2 4 0,-4 7 0,-5 5-1,-4 3 1,-4 5 0,-4 1 0,-5 1 0,-2-1 0,-4-1-1,0-3 1,-1-5 0,2-3 0,0-4-1,3-2 1,3-5 0,8-8-1,-10 11 1,10-11-1,0 0 1,0 0-1,17 3 1,-5-1-1,3-1 1,2 2 0,4 2-1,0 2 1,1 3 0,-2 1 0,-2 2 0,-2 0-1,-3 1 1,-4 1 0,-4-2 0,-5 1 0,-5-2 1,-5 1-1,-6-1 0,-3 0 1,-5-3-1,-1-1-1,-1-4-1,2-1-3,2-8-5,6 1-5,5-8-4,6-4-4,10 2-4,1-10-2,14 6 2</inkml:trace>
  <inkml:trace contextRef="#ctx0" brushRef="#br0" timeOffset="2610.261">23397 3157 39,'4'29'27,"-5"-3"-5,5 6-3,0-3-4,0-2-5,2-3-3,-3-6-1,3-2-1,-6-16-1,9 17-1,-9-17 0,0 0 1,0 0-1,0 0 1,4-18-1,-4 4 0,-1-5-1,1-3 0,1-6-1,1-1 0,1 0-1,3 0 1,0 3-2,2 1-1,3 6-1,-1 2-4,3 9-5,-4 1-5,3 6-8,1 7-7,-13-6-1,18 24 2</inkml:trace>
  <inkml:trace contextRef="#ctx0" brushRef="#br0" timeOffset="3024.3024">23244 4105 31,'0'0'26,"0"0"2,1-13-5,-1 13-11,14-3 0,-3 10-1,-3 0 0,5 10-1,-3 6-2,1 8-1,-4 0-3,1 5-1,-3-2-2,0-1-2,-1-1-2,-2-8-1,3-3-2,-4-9-6,-1-12-8,9 16-12,-9-16-1,7-10 3,-9-8 0</inkml:trace>
  <inkml:trace contextRef="#ctx0" brushRef="#br0" timeOffset="3296.3296">23034 3976 15,'-20'-7'25,"20"7"1,-20-8 2,22-3-11,-2 11-7,17-22-1,3 8-1,3-5-3,5 2-1,0-3-1,3 2-3,-1 2-2,-2 3-5,-1 6-4,-6 5-9,-2 1-7,0 14-1,-7-2 0</inkml:trace>
  <inkml:trace contextRef="#ctx0" brushRef="#br0" timeOffset="3580.358">23215 4501 49,'19'-3'30,"10"1"2,0-1-10,8-8-9,9 4-5,1-3-4,2 2-3,-1 0-1,-5-2-5,-1 3-11,-5 5-15,-8-9-1,2 8 2,-13-10 0</inkml:trace>
  <inkml:trace contextRef="#ctx0" brushRef="#br0" timeOffset="8761.8761">23968 2080 13,'0'0'9,"0"-20"1,0 6-2,-4-4 0,0-6-3,-4 0-1,-1-3 0,-3 2 0,0-3 1,-5 3-3,-2-2 0,-5 0-1,-2 1 0,-2 2 0,-4-3-2,-5 2 5,-4 1-5,-2 3 5,-2 0-2,0 5 2,-3-1-2,0 6 1,-1 0-3,2 3 0,-3 2 0,2 2 1,-1 2-1,-1 2 0,2 5 0,0 1 0,1 4 1,1 3-1,1 7 1,0 2-4,0 3 3,2 1-3,-2 2 3,-3 2-3,2 0 3,-2 0-3,2-1 3,1-2 0,3 5 0,1-3 0,2 5 1,0-1-2,1 2 1,2 0 0,-2 0 0,1 1 0,-2 1 0,0-1 0,2-1 0,3 3 0,2-3 1,0 2-1,3-1 0,2 3 0,1-3 0,5 4 0,0 1 0,1 1-1,2 2 1,1 1 0,1 1 0,2 1 0,0-1 0,4 2 0,1-3 0,2-1 0,2-3 0,3 1-2,2 0 2,0 2 0,2 3-1,1 1 1,1 3-1,1 3-1,3-1 1,0-1 0,7-3 0,2-5 0,4-4 1,4-7 0,6-5 0,3-7 1,4-2-1,1-2 0,0-3 1,1-1-1,0-5 0,-2 1 1,-2-3 0,-3 1 0,-1-2 1,-1-2 1,1-1-1,-1 0 0,1 0 0,1 0-1,1-1 1,0 2-2,2-1 1,-1-1-1,-1 0 0,-1 1 0,0-2 0,-2-3 0,0 1 1,1-4-1,0 0 1,1-5 1,4-1-2,1-4 2,3-2-2,3-3 1,1-2-2,0-1 1,4-1 1,2 0-1,-2 0 1,3-1 0,-1 0 0,4 0 0,2 1 0,1 0 1,-2 0-2,-1-2 1,-1 1-1,-1-2 0,0 0 1,-1 0 0,-5-2 1,2-3-1,0-2 1,0-2 0,-1-3 1,2-1 0,-5-2-1,0 0 0,-5-3 2,-3 1-1,-10-4 1,-1 0-1,-9-3 1,-7 0-1,-10-5 0,-8-3-1,-10-3 1,-7 1-2,-6-2 0,-8 1 0,-5 0 0,-5-1-2,-3 3-1,-7 1-5,-3 9-8,-8 6-13,-12-2-3,-6 11 1,-17-3-1</inkml:trace>
  <inkml:trace contextRef="#ctx0" brushRef="#br0" timeOffset="15332.5331">2763 13823 33,'0'0'26,"0"0"3,3-19-4,-3 19-3,0-17-7,-3 5-4,3 12-1,-14-20-3,5 11-2,-6-3-1,-2 2-1,-5 0-1,-3 2-1,-3 1 1,-2 5-1,-4 3 0,-2 6 0,-3 4 0,0 7-1,0 8 0,0 7 1,2 5-1,3 6 1,4 3 0,8 4 0,7 0 1,11 0 0,12-5 1,13-2-1,10-7 1,9-2-1,6-7 1,7-3-2,1-5-2,0-7-3,-3 1-5,-7-6-21,-2-9-7,-2-4 1,-4-9-1</inkml:trace>
  <inkml:trace contextRef="#ctx0" brushRef="#br0" timeOffset="15670.5669">2999 13790 77,'0'0'31,"-11"-4"-1,11 4 2,8 22-22,-5-5-4,3 12-1,-1 8-1,3 12-1,-1 4 0,3 10 0,-2-1-1,-1-1-3,0-3 0,-2-10-4,3-5-3,-6-12-8,3-11-14,2-6-3,-7-14-1,14-11 2</inkml:trace>
  <inkml:trace contextRef="#ctx0" brushRef="#br0" timeOffset="15943.5942">3302 13728 79,'0'0'30,"0"0"0,0 0-2,2 30-18,-6 1-4,3 12 0,-3 9-2,4 11 0,-3 2 0,4 6-1,0-3-2,1-5-1,2-7-2,0-9-2,3-8-2,-4-13-7,4-7-17,1-6-3,-8-13 1,10-3-2</inkml:trace>
  <inkml:trace contextRef="#ctx0" brushRef="#br0" timeOffset="16191.619">3096 14206 80,'-16'6'36,"7"-1"0,9-5 0,0 0-19,-1-11-10,1 11-2,15-18-2,-6 5-1,4 1-2,3-2-4,0-5-5,5 5-16,0 1-12,-4 0 2,2 4 0,-4-2 0</inkml:trace>
  <inkml:trace contextRef="#ctx0" brushRef="#br0" timeOffset="16926.6925">3509 14279 66,'6'14'32,"-6"-14"0,0 0 1,7 12-19,-7-12-4,0 0 0,0 0-2,0 0-1,13-13-2,-3 10-1,0-2-1,4 1-1,2 2 0,2 1-1,0 4-1,2 3 1,-2 4-1,1 4-1,-3 3 1,-2 4 0,-2 3-1,-4 0 1,-4 2 0,-4-1 0,-4 1 1,-5-4-1,-2-2 1,-2-2 0,-1-3-1,0-2 1,1-4-1,3-2 0,1-2 0,9-5 1,-10 4-1,10-4 0,0 0 0,0 0 0,0 0 0,0 0 0,0 0-1,11-8 0,-11 8 0,9-1 0,-9 1 0,9 3 1,-9-3-1,0 0 0,10 17 1,-10-17 0,4 16-1,-4-16 1,1 17 0,-1-17 0,-1 14 0,1-14 0,0 0 1,-2 11-1,2-11 1,0 0-1,0 0 1,0 0 0,0 0 0,0 0 0,0 0-1,0 0 1,0 0 0,0 0 0,0 0-1,0 0 1,0 0-1,0 0 0,0 0-1,0 0-1,0 0-3,0 0-2,0 0-10,0 0-20,-9-15 1,9 15 0,-4-20 0</inkml:trace>
  <inkml:trace contextRef="#ctx0" brushRef="#br0" timeOffset="17371.737">3592 14317 61,'0'0'28,"-6"14"1,-1-1 0,-1 6-18,0 13-3,-5 3 0,-2 9 0,-6 2 0,4 4 0,-3-7-1,3 3-1,0-10-2,6-6-1,1-8-1,5-4 0,2-8 0,3-10-1,1 13 1,-1-13-1,0 0 2,18-1 0,-6-4-1,6 0 0,4-4-1,6 1 2,5-1-3,5 0 2,0-2-2,0 3 1,-3 2-2,-3 1-1,-6 3 0,-6-1-1,-4 3-2,-16 0-3,14-2-5,-14 2-16,0 0-9,0 0 2,-2-16-1,2 16 2</inkml:trace>
  <inkml:trace contextRef="#ctx0" brushRef="#br0" timeOffset="17679.7678">3658 14390 68,'0'0'31,"-8"14"0,8 1 1,2 8-16,-2 2-8,5 14 2,-5 7-2,5 14 0,-3 3 0,4 11-2,-2-3 0,3 1-2,-1-4 0,3-3-4,0-11 1,1-6 0,-1-9-3,-2-11-2,2-4-5,-6-10-24,-3-14-6,0 0 1,10-19-1</inkml:trace>
  <inkml:trace contextRef="#ctx0" brushRef="#br0" timeOffset="19046.9045">4850 13982 24,'0'0'24,"0"0"2,0 0-2,0 0-5,0 0-2,0 0-2,0 0-2,0 0-1,0 0-3,19 8-1,-6-10-1,10 3-1,4-2-2,7 1 0,2-2-1,4 1 0,0 0-1,-1 0-1,-2 0-1,-4 0 0,-4 1-2,-8-3-2,-3 6-3,-8-8-9,0 5-14,-10 0-5,0 0 1,0 0-1</inkml:trace>
  <inkml:trace contextRef="#ctx0" brushRef="#br0" timeOffset="19370.9369">5083 13740 54,'-4'14'25,"4"-14"0,0 0 0,3 20-17,-2-4-3,0 11 2,1 3-1,4 11 2,-1 5 2,4 11-2,-1-4-1,2 5-2,0-4-1,2-4-2,-3-5-3,0-5-3,2-4-9,-3-5-19,-3-12-1,3-2 0,-8-17 0</inkml:trace>
  <inkml:trace contextRef="#ctx0" brushRef="#br0" timeOffset="20064.0062">6679 13744 40,'0'0'25,"-7"-19"1,7 19 0,-18-18-11,3 4-9,-1 2-2,-5-2 0,-2 4 2,-6 2-1,-1 7 0,-4 2 0,-1 10 1,-2 5-2,-1 10 0,-2 4 0,3 11 0,0 2-1,7 7 1,3 0 0,10 5 0,3-5 1,11 1-2,7-8 1,11 0-1,6-6 1,8-2-2,3-8 0,4-4 0,1-4-2,-2-5 0,-3-4-1,-3-8-1,-1-1-3,-8-10-5,2 1-16,-4-6-11,-4-4 1,1-2 0,-1-6 1</inkml:trace>
  <inkml:trace contextRef="#ctx0" brushRef="#br0" timeOffset="20377.0375">6892 13500 70,'0'0'32,"7"18"0,-10 7 0,3 10-12,0 16-14,-2 11-2,0 16 1,0 6-1,2 6 0,-1-3-1,3-6-1,0-8 0,2-13-3,1-9-2,-3-19-6,4-5-12,-1-8-15,-5-19 2,0 0-2,11 2 1</inkml:trace>
  <inkml:trace contextRef="#ctx0" brushRef="#br0" timeOffset="20875.0873">7008 14362 82,'0'0'35,"18"17"-1,-6-20 1,6-6-19,6 2-11,2-2-1,6 0 1,1 2-1,3 5-1,-1 2 1,0 8-2,-4 4 0,-4 5-1,-4 7-1,-7 5 1,-7 4-2,-7-1 2,-5 1-2,-6 0 2,-4-3-1,-5-4 0,-1-5 0,-3-6 0,2-3 0,-1-3 0,0-7 0,4-2 0,2-4 1,2-6-1,2-3 1,3-3-1,3-3 1,4 1-1,3-3 0,3 3 1,5 2-1,2 3 0,5 6 0,4 5 0,3 4 0,3 1 0,1 6-1,-1-4-1,1 5-2,-1-8-4,3 4-16,-4-7-14,-2-7 0,0-3 1,0-8-1</inkml:trace>
  <inkml:trace contextRef="#ctx0" brushRef="#br0" timeOffset="21394.1392">8571 14152 27,'-10'7'23,"-5"-8"2,15 1 4,-10 5-16,10-5 0,0 0 1,0 0 0,0 0 1,14 0-4,8 2-2,5-4-1,14 3-2,8-4-2,14 3-1,9-2 1,10 2-1,7 0-1,7 1 1,4-1-1,2 3-1,0-2 0,-2 1 0,-3 0 0,-3 1-1,-5-1 0,-5 0 0,-9 2 1,-8-2-1,-10 2 0,-7-3-1,-11 1-1,-11-1-2,-7 2-2,-11-7-4,-10 4-9,0 0-10,-4-14-4,-8 6-3,-4-6 0,-4-1 3</inkml:trace>
  <inkml:trace contextRef="#ctx0" brushRef="#br0" timeOffset="21672.167">9939 13984 33,'-15'-6'28,"-2"-2"5,17 8-3,-11-4-7,11 4-5,10 7-3,3-1-4,11 8-2,5 4-2,9 9-2,4 2 0,8 8-2,-3 3 0,-1 5-1,-5 1 1,-6 2-2,-10-6 0,-8-1 0,-12-4-1,-13-4 1,-10-6-2,-10-8-2,-9-3-3,-11-12-4,-3 0-15,-5-11-13,-7-7 1,4-6-1,1-9 2</inkml:trace>
  <inkml:trace contextRef="#ctx0" brushRef="#br0" timeOffset="22311.2309">9046 12933 46,'3'-10'25,"-7"-6"3,4 16 0,1-12-15,-1 12-6,0 0 0,0 0 1,9 31 1,-5 0-3,3 12 0,-1 10-1,2 8 0,-2 8-1,3 5-3,-4-4 1,1-2-1,-3-11 0,0-7 0,-2-10 0,0-9-1,0-11 1,-1-5 1,0-15-1,1 14 1,-1-14 0,0 0 0,0 0 0,5-13 1,-4-1-1,3-3-1,2-7 1,2-1 0,0-2-2,1-1 1,1 2-1,1 5 2,0 5-2,0 5 1,-1 9-1,0 10-1,-1 7 1,0 6-1,-1 6 0,-1 4-1,-1 1 0,-2 0-3,2 0-4,-7-11-13,0-5-15,1-16 1,0 0-1,0 0 3</inkml:trace>
  <inkml:trace contextRef="#ctx0" brushRef="#br0" timeOffset="22950.2948">9348 13228 47,'0'0'29,"9"14"2,-9-14 0,6 22-13,1 2-6,-4 3-1,4 11-4,-5-2-1,2 7-2,-3-2-1,0 1-1,-2-8 0,0-3-1,-1-10 1,1-5-1,-1-5 1,2-11 0,0 0 0,-1 10 1,1-10-1,0 0 1,-1-14-1,1 14 0,4-22 0,-2 8-1,2-3 0,2-1-1,-1 2 0,3 0 0,1 2 0,2 2 0,1 1 0,4 2 1,-1 1-1,1 0 2,1 1-1,-1-1 1,2-2-2,-2-1 2,-1-2-2,-2-2 2,-1-2-2,-1-3 0,-3-3 0,-2-3 0,-2-1 0,-2-2-2,-1 2 0,-4-1-3,2 6-5,-3 0-26,3-2-2,4 1 1,3-2-1</inkml:trace>
  <inkml:trace contextRef="#ctx0" brushRef="#br0" timeOffset="27716.7714">12776 13966 3,'0'0'16,"0"0"0,0 0 0,0 0-1,0 0 0,0 0 1,0 0-3,0 0-1,0 0-1,7-11-1,-7 11-1,0 0-1,0 0-1,1-11 1,-1 11-2,0 0 0,0 0-3,-4-11 0,4 11-1,-9-7-1,9 7-1,-18-9 0,8 6 0,-4 2 0,-2 1 0,-5 2 0,-1 4 0,-2 2 1,-3 4 0,-1 3 0,0 5 2,-1 4-1,1 6 0,3 1 0,6 4 0,3 0 0,8 4 0,7-2 0,7 0-2,6-3 2,8-2-1,7-4 1,4-6-2,2-5 0,0-6-1,3-3-3,-5-11-4,4 0-11,-5-6-17,-6-6 1,-1-2-1,-5-2 1</inkml:trace>
  <inkml:trace contextRef="#ctx0" brushRef="#br0" timeOffset="28107.8105">13044 13909 59,'2'13'30,"-4"-2"1,3 8 0,1 10-16,-5 2-5,5 13-1,-4 5 0,4 12-1,-4-1-1,4 4-3,-1-5-1,2-3-2,1-5-3,-1-12-1,2-4-5,-3-15-3,5-6-14,-7-14-10,9 1 1,-9-1-2,9-28 3</inkml:trace>
  <inkml:trace contextRef="#ctx0" brushRef="#br0" timeOffset="28408.8406">13284 14044 75,'0'0'32,"0"0"-2,0 0 3,0 0-22,2 12-6,-4 9 0,2 11 0,-3 4 1,4 13-1,-4 5 0,5 7-1,-2-4-1,4 0 0,0-6-2,0-5 0,1-8-2,0-10-1,1-3-3,-3-12-3,4-3-11,-7-10-17,0 0 1,9-15-1,-9-5 2</inkml:trace>
  <inkml:trace contextRef="#ctx0" brushRef="#br0" timeOffset="28737.8735">13082 14268 38,'0'0'28,"0"0"1,0 0-4,0 0-5,0 0-5,0 0 0,0 0-4,0 0-1,0 0-2,0 0-1,10 4-1,0-5-1,6 1-2,2-1-1,3-3-2,2 2-3,-2-5-4,3 5-10,-3-2-17,-3-3-1,0 4-1,-5-2 0</inkml:trace>
  <inkml:trace contextRef="#ctx0" brushRef="#br0" timeOffset="29438.9436">13531 14610 48,'0'0'31,"-8"10"3,8-10 0,0 0-9,0 0-11,0 0-3,11-2-3,-1 1-1,0-3-2,5 3-1,0-1-2,4 2 0,-2 2 0,1 3-1,-2 3 0,-1 4 0,-4 2-1,-4 2 0,-4 3 1,-2 2-1,-4 0 0,-3 1 0,-2-4 0,-4 0 0,-2-3 1,1-2-2,0-3 2,1-3-2,0-2 1,3-3 1,9-2-1,-10 3 0,10-3 0,0 0 0,0 0 0,10-10-1,-1 7 0,2 1 1,1-1-1,1 2 0,2 3 1,3 3-1,-1 3 1,0 2 0,-2 1-1,-2 1 1,-2 1 0,-3 1 0,-6 0 1,-6-1-1,-6 1 0,-7-1 1,-4-2-1,-4 2 0,-3 0 1,-3-5-2,1 0 0,1-5-3,6-2-3,-2-12-12,8-3-18,6-6 1,6-8 0,10-4 0</inkml:trace>
  <inkml:trace contextRef="#ctx0" brushRef="#br0" timeOffset="30468.0465">14004 14122 37,'0'0'20,"0"0"2,0 0-1,0 0-2,0 0-5,0 0-2,0 0-3,0 0-2,0 0-2,0 0 1,-12-5-2,3 4 0,0 1-1,-3 0 1,0 2-1,-4 1 0,1 2 0,-2 1 0,1 6 0,-2 2 1,2 5-1,-1 2-1,6 4 2,-1 1-2,6 4 1,3-2 0,8 2 0,3-5-1,5 0 1,6-3-1,2-3 1,4-3-1,2-3 0,2-3-1,3-2 0,1-2-1,1-3 1,-1-1-1,-1-2-1,-1-1-1,-2-2-1,-2 2-2,-8-6-5,3 5-18,-7-4-10,-3-3 1,-1-1-1,-3-5 2</inkml:trace>
  <inkml:trace contextRef="#ctx0" brushRef="#br0" timeOffset="30844.0841">14467 13968 31,'0'11'25,"0"-11"4,-3 21-1,2-2-10,-2 4-5,4 10 0,-4 3 1,5 10-1,-2 0-3,6 7-2,-2-4-2,5 2 0,-1-5-2,4-2 0,-3-8-2,2-5-1,0-6-2,-4-7-4,5-4-16,-3-7-15,-9-7 1,15-9-1,-12-9-1</inkml:trace>
  <inkml:trace contextRef="#ctx0" brushRef="#br0" timeOffset="32264.2261">15574 14198 38,'-18'9'28,"18"-9"3,0 0 1,0 0-10,0 0-7,22 3 0,6 0-1,2-7-3,13 5-3,3-4-2,7 1-1,-5-2-3,2 2 0,-6-2-1,-7 1-1,-6 0-1,-9 0 0,-5 2-1,-8-3-2,2 4-2,-11 0-6,10-8-15,-10 8-9,0 0 0,2-14 0,-6 4 2</inkml:trace>
  <inkml:trace contextRef="#ctx0" brushRef="#br0" timeOffset="32538.2535">15926 14013 50,'0'0'28,"-11"6"3,11-6 0,-4 15-10,3-3-9,5 10-3,-3 1 0,6 11 0,-3 1-2,5 8-2,-1-1-2,2 0-2,0-4-3,-1-9-5,4-1-12,-2-8-16,-11-20 0,15 12-1,-15-12 1</inkml:trace>
  <inkml:trace contextRef="#ctx0" brushRef="#br0" timeOffset="33506.3503">17377 13885 36,'-9'1'30,"9"-1"2,0 0 1,0 0-9,0 0-6,0 0-6,6 17-2,-4-3-1,5 11-1,-2 4-2,1 11-1,1 2-1,1 7-1,-1-1-2,0 1 1,-3-6-2,0-6-2,0-6-1,-2-10-1,2-1-5,-4-20-10,0 0-18,0 0 1,11-14-1,-3-4 1</inkml:trace>
  <inkml:trace contextRef="#ctx0" brushRef="#br0" timeOffset="33771.3768">17656 13845 70,'6'-12'32,"-6"12"1,-4 21 2,-2-2-20,3 14-6,-5 5-2,4 13-1,-2 1 0,4 8-2,0-3-1,4-1-2,2-5-3,0-8-2,2-8-3,-2-11-6,3-6-16,0-7-6,-7-11 0,0 0 0,5-23 1</inkml:trace>
  <inkml:trace contextRef="#ctx0" brushRef="#br0" timeOffset="34032.4029">17397 14121 82,'-10'7'33,"10"-7"1,0 0-1,20 4-18,5-4-9,5-3-1,8 0-2,3 0 1,3-1-1,-2 1-1,-2-1-2,-6 2-1,-7-5-4,-4 5-6,-10-5-14,-2-3-11,0 2 2,-2-6-2,5 3 2</inkml:trace>
  <inkml:trace contextRef="#ctx0" brushRef="#br0" timeOffset="34393.439">18373 13895 74,'-4'18'30,"-15"-17"1,-3 4 1,-8 2-20,-6-2-7,-2 9 1,-7 2 0,2 9 2,-2 2-2,8 6 0,4 0-2,10 3 0,7-1 0,11 0-1,9-5-1,11-2 0,7-3 1,8-2-1,5-4 0,5-4 0,2-5-3,0-5 0,0-3-3,-4-10-2,3 1-6,-9-11-14,-1-4-13,0-1 2,-5-4-1,0-1 2</inkml:trace>
  <inkml:trace contextRef="#ctx0" brushRef="#br0" timeOffset="34769.4766">18745 13718 85,'-14'10'32,"7"9"2,-1 2 1,7 6-23,4 16-5,0 10-2,5 13 0,0 5 0,5 10 0,2-2-2,3-2 0,1-8-3,1-10-5,3-14-26,-2-10-6,-2-17 0,1-15 1</inkml:trace>
  <inkml:trace contextRef="#ctx0" brushRef="#br0" timeOffset="39107.9104">3308 16919 2,'0'0'8,"0"0"-3,10-4 2,-10 4-2,0 0 3,0 0 2,0 0 2,0 0 2,0 0 2,0 0-1,0 0 0,0 0-2,0 0-2,0 0-3,5-12-1,-5 12-2,0 0 0,0 0 0,0 0-2,-8-11 0,8 11-1,-11-12 0,11 12 0,-16-12-2,4 7 0,-1 1 1,-3 2-1,-2 3 1,-3 2-1,-1 6 1,-2 1 0,-1 6 1,0 5-1,-1 7 1,0 5 0,4 3 0,2 4-1,5 3 1,2 0-1,7 2 1,6-6 0,7-1 0,7-9 1,7-3-1,5-10-1,5-6 0,1-6 0,-1-5-2,-1-4-1,-3-7-4,-1 3-9,-5-7-22,-8-2 1,-3-3 0,-4-6 0</inkml:trace>
  <inkml:trace contextRef="#ctx0" brushRef="#br0" timeOffset="39512.9509">3162 16156 56,'0'0'32,"0"0"-1,0 0 1,0 0-13,0 0-12,0 0-2,-5 19 1,2-6-1,4 8 0,-1 3-1,2 10-1,-1 4 0,2 5-1,0 1-3,-2-2-4,3 1-15,0-2-15,-8-5 1,1-4-2,-2-6 2</inkml:trace>
  <inkml:trace contextRef="#ctx0" brushRef="#br0" timeOffset="39857.9854">2562 17115 82,'0'0'36,"3"11"0,-3-11 1,12 0-26,1 5-4,-2-3-3,3 3-1,-2-2-2,2 2-2,0 1-1,-1-2-4,3 3-8,-4-5-21,8-2-1,5-1 0,4-3-1</inkml:trace>
  <inkml:trace contextRef="#ctx0" brushRef="#br0" timeOffset="40164.016">3582 17130 42,'0'0'32,"0"0"3,0 0-1,12 15-9,-12-15-10,15 5-4,-6-4-3,6 5-2,1-3-3,3 2-1,0 0-3,-2-4-4,3 7-7,-7-5-22,0 1-1,-3-1-2,-10-3 1</inkml:trace>
  <inkml:trace contextRef="#ctx0" brushRef="#br0" timeOffset="40530.0526">3125 17578 70,'14'22'34,"-8"-5"-1,-1 2 3,2 9-28,-8 5-1,2 6-1,-4 3-2,2 2-4,-2 2-4,-4-9-12,2-6-20,2-11 0,3-20-2,0 0 1</inkml:trace>
  <inkml:trace contextRef="#ctx0" brushRef="#br0" timeOffset="41103.1099">1852 16832 78,'0'0'33,"0"0"1,-2 20-5,0-4-17,8 16-4,-5 6-2,5 13-1,-4 2-2,2 8 1,-1-1-4,-2-4-2,2-4-5,-7-15-11,7-9-18,0-12 0,-3-16-1,16-6 1</inkml:trace>
  <inkml:trace contextRef="#ctx0" brushRef="#br0" timeOffset="41319.1315">2136 16816 53,'8'16'34,"-7"9"1,-2 2-2,1 3-10,2 11-17,-3 1-2,2 4 0,-1 1-5,-1-7-6,5 0-16,-2-8-11,-1-8 0,0-8-1,-1-16 1</inkml:trace>
  <inkml:trace contextRef="#ctx0" brushRef="#br0" timeOffset="41529.1525">1882 17070 63,'-16'7'35,"16"-7"-1,0 0 1,8-4-11,12-3-18,0-5-3,5-2-3,4-1-7,-3-5-19,3-3-9,0-2 1,-2-6-3</inkml:trace>
  <inkml:trace contextRef="#ctx0" brushRef="#br0" timeOffset="41930.1926">2952 15569 94,'9'12'34,"-9"-12"0,2 14 1,1 1-27,0 6-6,-1 8-2,0 9 0,0 6 1,0 6-1,0 3 0,2-1-2,-2-9-2,5 2-6,-4-17-10,5-11-15,2-5 2,-1-14 0,4-8-1</inkml:trace>
  <inkml:trace contextRef="#ctx0" brushRef="#br0" timeOffset="42148.2144">3258 15549 65,'0'0'32,"0"0"0,0 0 1,-3 18-12,0 6-14,-2 4-4,1 10 0,-1 4-1,1 4-1,1 2-5,1-6-4,3 0-14,0-5-10,-2-12-1,3-6-1,-2-19 1</inkml:trace>
  <inkml:trace contextRef="#ctx0" brushRef="#br0" timeOffset="42332.2328">3099 15782 76,'0'0'35,"-11"4"-1,11-4 1,0 0-15,15-8-16,-4 0-3,1 2-8,0-4-16,4 3-12,2 5 1,0 2-1,4 9 1</inkml:trace>
  <inkml:trace contextRef="#ctx0" brushRef="#br0" timeOffset="42807.2803">4187 17159 52,'-5'19'33,"0"-6"0,1 5 1,3 14-14,-7-3-9,3 14-1,-3 1-4,2 7-4,-2-2-1,0-6-7,6 0-13,-1-14-18,3-12 2,0-17-2,10-11 2</inkml:trace>
  <inkml:trace contextRef="#ctx0" brushRef="#br0" timeOffset="43002.2998">4351 17101 58,'0'0'35,"1"26"0,-6 3 0,-3 10-13,-1-3-14,2 10-2,-3-2-3,2 1-2,2-1-9,-2-3-25,2-10-1,1-4-1,-2-10 0</inkml:trace>
  <inkml:trace contextRef="#ctx0" brushRef="#br0" timeOffset="43184.318">4185 17441 92,'0'0'36,"7"-10"-1,-7 10 1,18-20-30,-4 6-6,0 5-7,-5-5-21,2 1-7,-4 1-2,-4 2 1</inkml:trace>
  <inkml:trace contextRef="#ctx0" brushRef="#br0" timeOffset="54174.4169">2992 17868 22,'0'0'16,"0"0"1,0 0 0,0 0 0,0 0-4,0 0-4,0 0-1,0 0-3,-1-11 0,1 11-2,0 0 0,0 0 0,-1 13-1,1-13 0,0 24-1,0-4 0,0-20 0,0 49 4,0-49 1,-2 64-1,2-29 1,0-35 0,-2 62-1,2-62-1,-1 51 1,1-51-8,0 0-3,0 44-5,0-44-7,0 0-12,0 0-4,0 0-1,0 0 1</inkml:trace>
  <inkml:trace contextRef="#ctx0" brushRef="#br0" timeOffset="55332.5327">3248 17792 7,'0'0'6,"0"0"1,0 0 0,0 0 0,0 0 0,0 0 0,0 0-2,0 0 0,0 0 0,0 0 0,0 0 0,0 0 1,-7 13 1,7-13-1,-3 11 0,3-11 1,-3 22-1,0-6-1,3 2 0,-2 1-1,2 4 0,0-23-2,-1 45 6,1-45-2,1 40 0,-1-40-2,0 0 0,4 41-5,-4-41-11,1 15-16,-1-15-5,0 0-1,6-21 1</inkml:trace>
  <inkml:trace contextRef="#ctx0" brushRef="#br0" timeOffset="55972.5967">2949 18005 8,'-2'18'23,"2"-18"-8,0 0 1,4-11 1,-4 11 2,12-3-2,-3-2-3,7-3-3,2 6-9,4-5-2,7 0-15,6-6-13,-3-6-3,5-3 1,-3-7-1</inkml:trace>
  <inkml:trace contextRef="#ctx0" brushRef="#br0" timeOffset="60099.0093">5596 17045 56,'0'0'29,"13"16"0,-3-18-4,4-1-18,9 2-6,4 0-1,4 0 0,2 0 0,1-1-1,0 4-2,-2-2-3,-2 2-10,-1 3-12,-6-8-2,1 4 2,-10-11-1</inkml:trace>
  <inkml:trace contextRef="#ctx0" brushRef="#br0" timeOffset="60421.0415">5763 16750 60,'0'0'29,"-3"14"0,4-1-1,3 5-19,-2 4-5,4 8-3,-1 10 2,2 9-1,-1 4 0,0 0 1,1 0-5,-2-5-2,4-2-7,-4-9-9,4-12-9,2-4-4,0-11 1,5-5 1</inkml:trace>
  <inkml:trace contextRef="#ctx0" brushRef="#br0" timeOffset="60865.0859">6571 16759 33,'2'-16'24,"-2"16"0,-3-19-9,-6 3-8,-1 1-2,-5 0 2,-2 3 0,-5 1 0,0 10 0,-2-1 0,2 14-1,-3 1-1,4 7-3,-1 4 0,3 8-2,1 5 2,4 8 0,1-2 0,7 5 0,3-2 3,5 2-1,4-6-1,6-2 1,4-10-2,5-4 0,4-9-1,6-4 0,0-6-2,1-7-3,4-2-2,-4-11-7,6 5-8,-4-7-10,-4-3-3,1 1 0,-6-6 1</inkml:trace>
  <inkml:trace contextRef="#ctx0" brushRef="#br0" timeOffset="61211.1205">6725 16570 37,'11'5'27,"-11"-5"3,16 33-3,-12-3-12,0 8-6,4 12-3,-3 6 1,3 8-2,-5 2-1,1-1-3,-2-8-1,-1-8-4,4-5-11,-2-10-15,1-15-3,3-7-1,-7-12 2</inkml:trace>
  <inkml:trace contextRef="#ctx0" brushRef="#br0" timeOffset="61461.1455">7057 16882 81,'11'13'35,"2"-7"-1,7-5-4,4-4-27,3-3-5,1-2 0,4 2-1,-3-5-2,4 4-5,-8-4-6,3 1-16,-2 6 0,-5-5-1,3 5 3</inkml:trace>
  <inkml:trace contextRef="#ctx0" brushRef="#br0" timeOffset="61851.1845">7930 16650 46,'0'0'27,"0"0"0,-22-10 0,0 5-19,-3 4-3,-6 0 0,0 5 1,-6 3 0,3 10-1,-3-2 3,7 9-3,-2 1 1,8 5-3,1-1 0,10 5-2,4-2 1,10-1 0,6 0 0,7-1-1,7-3 0,6-3 0,4-4-1,3-4-1,4-4-1,-1-8-4,5-1-3,-5-15-9,5 2-10,-3-8-7,-3-5-1,0-4 2</inkml:trace>
  <inkml:trace contextRef="#ctx0" brushRef="#br0" timeOffset="62076.207">8168 16501 37,'0'0'30,"0"0"2,-3 23 0,5 6-12,1 14-13,-2 5-1,2 13-3,0 4 0,1 7-3,2 0-6,0-8-11,1-6-15,4-2-1,-1-11 0,4-5 0</inkml:trace>
  <inkml:trace contextRef="#ctx0" brushRef="#br0" timeOffset="62850.2844">9533 16801 38,'-10'2'28,"10"-2"1,0 0-2,0 0-20,12 2-5,2-4 0,7 1 1,5-3 0,10 4 1,6-2 0,10 3 1,7-1 0,8 5-1,3-4 0,3 4-2,1-2 1,-1 1-2,-4-1-2,-7-3-5,-4 2-7,-10-3-16,-8-6-3,-6 0-1,-12-6 1</inkml:trace>
  <inkml:trace contextRef="#ctx0" brushRef="#br0" timeOffset="63160.3154">10194 16563 71,'-2'11'32,"2"-11"-1,17 18-2,8-5-22,3 3-6,8 6-1,7 5 2,7 6-1,-1 4 2,2 7-2,-6 2 2,-4 8-1,-10-5 1,-9 3-1,-13-2 0,-12-1 0,-12-3-2,-10-5-1,-6-4-4,-11-11-13,-3-3-16,0-7-1,0-9-2,6-5 1</inkml:trace>
  <inkml:trace contextRef="#ctx0" brushRef="#br0" timeOffset="65674.5668">6381 17478 67,'10'21'30,"-1"-17"0,6-6-3,6 0-23,1-1-3,5 1 1,3-3 0,4 2-1,0-3 1,1 3 0,1-3 1,0 1-2,-1 0-1,-2-1-1,-3 2 0,-5-2-2,-3 2 0,-5-1 0,-5 3 0,-12 2 0,0 0 0,0 0-1,-11-3 1,-7 4 0,-2 1 0,-5 0 1,-4 0 1,-2 0 0,-3 1 2,1 0 1,-1 1 0,3-2 2,-1 0-1,4 3 2,1-4-1,6 3 1,4-4-1,5 2 2,3-3-3,9 1 0,0 0 0,12 2 0,3-2-1,10 0-1,6-2-1,8-2-2,6 1-4,1-2-26,4-7-1,-1 0-2,-6-8 1</inkml:trace>
  <inkml:trace contextRef="#ctx0" brushRef="#br0" timeOffset="66847.6841">4110 17751 25,'0'0'12,"0"0"0,0 0 0,0 0-1,0 0-3,11-11-1,-11 11-1,15-2-1,-4 1-1,1-3 0,5 2 0,0 0-1,3 0 1,-1 0-2,3 1 0,-3 0-1,2 0 0,-3-1-1,1 2 0,-5 0 0,2-1 0,-5 2-1,-2-2 1,-9 1-1,12 0 0,-12 0-1,0 0 1,0 0 0,-12 5-1,3-3 1,-2-1 0,-3 2 1,-1-2 0,0 0-1,-3 0 2,1 0-1,-2-2 0,2 2 1,-1-2 0,2 1 1,0 1-1,0-2 2,2 1 0,3 0 0,11 0 1,-16 0 0,16 0-1,0 0 0,0 0 0,-9 1-1,9-1 0,0 0 0,14 0-1,-5 2 0,2-2-1,5 2-6,-1-1-20,5-6-4,3 0 0,-4-15-2</inkml:trace>
  <inkml:trace contextRef="#ctx0" brushRef="#br0" timeOffset="71696.1689">12638 16721 15,'16'-1'19,"-16"-12"3,0 13-6,2-17-7,-6 5 2,4 12-2,-13-20 0,3 14-1,-4-3-1,0 7-1,-7-2-1,1 5-1,-3 2-1,-4 4 0,0 4 0,1 6 0,0 0 0,1 4-2,3 0 1,4 3-1,5-1 1,7 3-1,5-5 1,7-1-2,6-2 2,7 0-1,3-4 2,5-1-3,2-4 0,1-4-3,2 0-3,-3-8-7,1 1-12,-1-2-5,-8-5-3,0 1 3</inkml:trace>
  <inkml:trace contextRef="#ctx0" brushRef="#br0" timeOffset="72080.2073">12426 15984 45,'0'0'25,"6"12"0,-6-12 0,1 19-17,1 0-6,-1 4 0,2 6 0,-2 5 1,0 2-1,-1-1-1,2 2-3,-1-2-9,2-4-11,-3-6-6,4 0 0,-8-10 1</inkml:trace>
  <inkml:trace contextRef="#ctx0" brushRef="#br0" timeOffset="72441.2434">11859 16712 39,'0'0'28,"-11"6"2,11-6-1,13 3-12,-2-5-10,10 2-3,2-1-2,7 1-1,6 2-5,2-2-5,1 4-9,0 6-11,-3-8-2,3 9 1,-7-8 1</inkml:trace>
  <inkml:trace contextRef="#ctx0" brushRef="#br0" timeOffset="72802.2795">12444 17168 50,'0'0'29,"6"11"3,-6-11-1,0 0-20,16 21-4,-10-11-1,5 8 1,-5 1-2,2 5-1,-1-2-3,-2 2-1,3-1-5,-2-6-5,4 1-9,-3-6-13,2-11 0,5-7-2,-2-9 3</inkml:trace>
  <inkml:trace contextRef="#ctx0" brushRef="#br0" timeOffset="73403.3396">12221 15357 70,'-5'13'31,"7"1"-2,-3-4 1,2 6-24,2 9-5,0 8 0,1 6 1,-2 6-1,2 4 0,-1-1-2,-1-3 0,1-1-3,-2-10-3,3-5-10,3-5-13,-7-24-1,10 9 2,-5-23-1</inkml:trace>
  <inkml:trace contextRef="#ctx0" brushRef="#br0" timeOffset="73644.3637">12387 15354 77,'3'21'31,"-4"-8"-1,3 11-1,2 4-23,-3 5-6,1 12 1,-1 4-1,1 5 0,-1-2-2,0-4-5,3-1-9,0-4-13,-4-14-1,4-7-2,-4-22 2</inkml:trace>
  <inkml:trace contextRef="#ctx0" brushRef="#br0" timeOffset="73843.3836">12237 15663 76,'0'0'32,"-10"9"-1,10-9-3,15-5-22,0-2-14,0-3-6,3 2-7,1 2-9,-5 0-2,0 11 2,-14-5 2</inkml:trace>
  <inkml:trace contextRef="#ctx0" brushRef="#br0" timeOffset="74230.4223">11354 16513 61,'15'11'31,"-15"-11"0,17 23-1,-5-3-21,-5 8-6,3 6-2,-3 5 3,0 3-4,-3 1 0,-2-5-4,2 2-4,-3-12-14,0-13-10,-1-15 0,9 1 0</inkml:trace>
  <inkml:trace contextRef="#ctx0" brushRef="#br0" timeOffset="74434.4427">11532 16503 65,'-3'22'33,"2"14"-1,-3 2-1,3-2-16,1 8-13,2 3-2,1 0-3,3 2-2,-3-11-11,2-2-10,2-4-5,-4-10-3,1-6 2</inkml:trace>
  <inkml:trace contextRef="#ctx0" brushRef="#br0" timeOffset="74607.46">11382 16889 72,'0'0'30,"0"0"-5,18-1-10,3-5-25,4 3-7,2-2-3,4 3-10,4 9 1,-1-1 0</inkml:trace>
  <inkml:trace contextRef="#ctx0" brushRef="#br0" timeOffset="74984.4977">12356 17670 24,'0'0'28,"0"0"0,8 14 3,-8-14-14,10 0-7,-1 6-2,-9-6-1,19 9 0,-19-9-2,18 25 1,-11-11-4,0 5-3,0-1-5,-1-1-6,2 1-9,-1-5-10,-7-13-3,16 10 2,-16-10 0</inkml:trace>
  <inkml:trace contextRef="#ctx0" brushRef="#br0" timeOffset="75200.5193">12649 17626 62,'3'22'32,"-5"4"-2,2 2 0,1 0-21,-4-1-7,1 2-1,2-2-2,-3-3-1,2 3-4,-3-5-7,3-8-15,1-14-3,0 0-1,0 0 0</inkml:trace>
  <inkml:trace contextRef="#ctx0" brushRef="#br0" timeOffset="75382.5375">12486 17702 70,'0'0'35,"1"10"-3,9-10 1,5-2-30,9 1-11,1-2-12,4-5-13,9-1 0,-1-5 1,5-7 1</inkml:trace>
  <inkml:trace contextRef="#ctx0" brushRef="#br0" timeOffset="75848.5841">12776 16820 56,'0'0'31,"16"5"-1,-5-8 0,2-1-21,8 3-6,4-3-2,5 2-2,-1 2-2,-1-3-5,1 1-16,0 4-5,-5-5-3,1 2 3</inkml:trace>
  <inkml:trace contextRef="#ctx0" brushRef="#br0" timeOffset="76335.6328">13430 16634 14,'-15'1'20,"15"-1"0,-21-8 0,11 3-7,-4 2-7,0-1-1,-2 5 2,-2 0 1,-1 6 1,-2 6 0,1 7 2,-1 0-2,3 6-4,0 0 2,6 7-2,2-3 2,9 7-3,2-8 1,10 2-2,4-3 0,6 0 0,3-3-1,5-5-1,0-4-1,2-7-2,1 0-3,0-13-3,3 3-12,-4-8-13,-1-8-2,-1 0 1,-3-7 0</inkml:trace>
  <inkml:trace contextRef="#ctx0" brushRef="#br0" timeOffset="76660.6653">13708 16546 44,'-2'13'28,"-4"-2"2,5 6 0,1 11-19,-3 0-3,6 11-2,-1-2 0,5 6-2,2 0-3,3-4-10,3-1-15,2-5-8,-2-6-1,1-1 1</inkml:trace>
  <inkml:trace contextRef="#ctx0" brushRef="#br0" timeOffset="81938.193">4150 16558 13,'0'0'16,"0"0"0,-11-4-2,11 4-1,-10-3-3,10 3 1,0 0-3,-9-1-1,9 1-2,0 0 0,0 0-1,0 0-1,0 0 0,0 0 0,0 0-1,0 0 1,12 7-1,-2-4 1,2 1 0,3 0 1,4-2-1,3 1 0,-1-2 0,3 0-1,-3-1 0,0 0-1,-4-1 0,0 1 0,-7 0 0,-1 0 0,-9 0 0,10 0 0,-10 0 1,0 0-1,0 0 0,0 0 1,0 0-2,0 0 1,-11-1 0,11 1-1,-16-1 1,3 1-1,-3 0 0,1 0 0,-2 1 0,1-1 1,0 0-1,2 0 0,0 0 0,3-1 0,11 1 1,-13-1-1,13 1 0,0 0 0,0 0-1,0 0 1,0 0 0,9-3 0,6 3-2,1-2-4,9-1-19,6 3-5,3-10-2,8 4 1</inkml:trace>
  <inkml:trace contextRef="#ctx0" brushRef="#br0" timeOffset="82901.2893">7616 16282 10,'-10'-1'20,"10"1"2,0 0 0,-9-6-8,9 6-4,0 0-1,0 0-1,0 0 0,0 0-1,0 0-1,10-5-2,-1 5-1,6 0-2,6-2 0,5 2 0,6-2 0,4 1 0,4-1 0,2-1 0,0 1-1,1 0 1,-2 0 0,-2 1-1,-5 1 0,-3 0 0,-5 1 0,-3 1 0,-7 0 0,-2 0 0,-5-1 0,-9-1-1,0 0 1,0 0 0,0 0 0,-19 5 0,1-5 0,-5 1 0,-4 0 0,-3 2 0,-4-1 0,-3 0 0,-1 1 0,3 1 1,2 0-1,3 1 0,3-2 1,5-1-1,7 2-3,5-6-12,10 2-14,7-16-1,5-8 1,15-2-1</inkml:trace>
  <inkml:trace contextRef="#ctx0" brushRef="#br0" timeOffset="84835.4827">4693 16426 49,'-13'2'24,"-6"-12"1,9 2-6,-2-5-13,2 2-2,2-3-2,1-2 0,1 0-1,2-5 1,3 2 0,3-7-1,6 3 0,2-7-1,6 0-1,5-1 1,6-4-1,6 1 1,6 0 1,5 0-1,8-1 0,6 0 1,6 0-1,5 0 1,5 2-1,4 1 0,4 3 0,4-3-1,0 6 1,1 3 0,-1 1 0,2 2 0,1 3-1,2 0 1,1 0 0,2 4 0,0-2 0,2 2 0,2 2 0,0 3 0,-2 3 0,-3 4-1,0 4 2,-6 4-1,0 4 0,-1 6 1,-5 1-1,-2 3 1,-4 0 1,-4 2-1,-1 0 2,-6 1-1,-2 2 1,-8-1 0,-3 0 0,-7 3 0,-2 3 0,-6-2-1,-3 2-1,-5 2 0,-1-1-2,-6-3 1,0-4-4,0-1-7,1-4-20,0-18 2,9-4-2,-3-22 2</inkml:trace>
  <inkml:trace contextRef="#ctx0" brushRef="#br0" timeOffset="85743.5735">14680 16755 38,'0'0'27,"11"-13"2,7 9-1,-2-5-11,8 0-11,6 2-2,5 4 0,4 7 0,-1-1 0,3 6 0,-3-4-1,1 5-4,-2-3-2,-5-1-8,-2-3-11,-2 1-9,-9-8 0,1 2 0,-10-11 1</inkml:trace>
  <inkml:trace contextRef="#ctx0" brushRef="#br0" timeOffset="86014.6006">15020 16476 43,'1'28'27,"0"-14"1,7 11 0,-5 2-15,1 8-9,3 9-2,-2 5 2,2 5-2,-2-1 0,0-2-5,2-2-5,-1-11-13,1-16-9,6-5 0,-2-21-1</inkml:trace>
  <inkml:trace contextRef="#ctx0" brushRef="#br0" timeOffset="86278.627">15581 16365 49,'13'15'29,"-6"1"1,1 10 0,-1 7-18,-3 4-7,3 16 0,-4 2-1,2 7-1,-2-4 1,1-1-4,2-4-4,0-13-11,4-12-16,6-11-1,1-18-1,4-10 1</inkml:trace>
  <inkml:trace contextRef="#ctx0" brushRef="#br0" timeOffset="86541.6533">15967 16295 61,'-5'11'32,"3"10"-1,-3 0 1,4 1-17,2 13-11,-1 3 0,4 10 0,-4 6 1,4 6-2,-1-6 1,6-1-4,0-4-1,2-12-5,3-2-12,-1-10-18,0-18 1,1-8 0,-6-12 0</inkml:trace>
  <inkml:trace contextRef="#ctx0" brushRef="#br0" timeOffset="86775.6767">15722 16522 75,'-14'9'35,"1"-4"-1,13-5 0,0 0-22,15 9-10,4-8 0,5-1-2,8 1 1,4 2-1,5-2-1,5 2-6,-3-5-13,2 0-13,1 3-1,-3-6-1,3 3 1</inkml:trace>
  <inkml:trace contextRef="#ctx0" brushRef="#br0" timeOffset="87112.7104">16525 16398 53,'-27'10'28,"-8"-8"1,5 6 0,4 1-18,-3-1-7,4 9 1,-1-1 0,7 8 3,1-3-2,11 8 1,3-5-1,10 2-2,8-4 0,8-1-2,7-5 0,5-2 0,5-2-2,1-5 0,1-1-3,-3-9-3,3 3-12,-3-8-18,-6-7 1,-1-4-1,-6-9 1</inkml:trace>
  <inkml:trace contextRef="#ctx0" brushRef="#br0" timeOffset="87481.7473">16897 16200 77,'6'26'34,"1"5"0,4 10 1,1 8-26,1 3-7,4 10-1,1 7-2,0-3-7,4-4-26,2-5 1,1-17-2,3-12 0</inkml:trace>
  <inkml:trace contextRef="#ctx0" brushRef="#br0" timeOffset="89284.9276">13978 17066 34,'0'0'25,"5"-25"1,4 9 0,0-8-18,2-6-5,3-1-1,-2-3 2,2-1 3,-2-7-3,-1 2 2,-3-6-1,1 1-1,-6-6-2,-2-7 1,-3-3-3,-4 0-1,-4-2 1,-4 0 0,-5-1 1,-4-2 0,-7 1 0,-8 4 1,-8 2-1,-7-2 1,-8 3-2,-9-2 2,-9 2-2,-9 2 2,-7 1-2,-7 2 0,-2 3 1,-4 1-2,-2 2 2,-2 4 0,-2 1-1,0 4 0,-1 1 1,0 4-1,-3 3 0,-1 5 1,0 4-1,2 4 0,0 7 1,3 5-1,4 7 0,5 8 0,3 6 0,3 9 1,3 9-2,5 8 1,3 9 0,4 8 0,4 8 0,6 6 0,7 6 0,7 4 0,7 3 0,9 5 0,6 4 1,7 5-1,8 4 0,6 1 0,7 2 1,9 1-2,6-4 2,10-1-1,9-6 1,9-3-1,8-9 2,8-2-2,7-7 1,7 1 2,5-5-2,6 2-1,4-3 1,3-6 0,4-4 0,5-3-1,3-6 0,2-6-1,2-6 2,1-6 0,0-10 0,1 0 0,1-7 0,-1-4 0,-1-5 0,-1-5 0,1-7 0,3-6 0,0-2-1,-1-4 0,-1-3 0,-1 0 0,-3 2 0,-4 0 0,-3 2-1,-6 1 1,-4 1-1,-4 2 1,-5-5-1,-2-2 3,-1-6-2,-2-4 2,-2-7-2,-2-5 2,-3-7-2,-5-7 0,0-2 1,-4-5-3,-4-2 1,-4-2-1,-5-1 1,-5 1-1,-3 5 1,-7 4 0,-3 5 0,-8 6-1,-3 8-4,-8-4-19,-4 3-8,0 4 0,-6-5-2,1-3 3</inkml:trace>
</inkml:ink>
</file>

<file path=ppt/ink/ink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7:24.120"/>
    </inkml:context>
    <inkml:brush xml:id="br0">
      <inkml:brushProperty name="width" value="0.05292" units="cm"/>
      <inkml:brushProperty name="height" value="0.05292" units="cm"/>
      <inkml:brushProperty name="color" value="#7030A0"/>
    </inkml:brush>
  </inkml:definitions>
  <inkml:trace contextRef="#ctx0" brushRef="#br0">13309 4127 5,'0'0'16,"0"0"-1,0 0-1,0 0-8,0 0 1,0 0 0,3 13 1,1 1 0,2 5 0,-1 2-1,0 2 1,1 1-1,-2-3 0,2 0 0,-2-8 0,5-8 0,8-12-1,11-7-1,12-15-3,14-9-5,13-10-5,10-12-9,10-9-6,8 1-8,2-9 2,2 7 0</inkml:trace>
  <inkml:trace contextRef="#ctx0" brushRef="#br0" timeOffset="14872.4871">17736 12457 20,'-9'12'18,"-6"-12"1,15 0-1,-15 5-12,15-5-4,0 0 1,0 0-1,0 0 0,0 0-1,0 0 1,18-10 0,-3 7-1,3-1-1,6 0-1,4-1 1,5 0 0,5 2-1,5-2 1,7 2 1,5 0 1,5 3 0,4 0 1,4-1 1,1 2-1,2-1 1,2 1 0,-2 2 1,2-4-1,-2-1 0,1-2 0,-1-1 1,1-2 0,-1-2 0,2-1 1,-2-3 0,0 4-1,-1-4 1,-2 5-2,-3-1 0,-1 2-2,-4 0 0,0 2-1,-2-1 0,-1 2-1,1-1 0,0 0 0,-2 1 0,2-1 0,-1 0 0,2 3 1,0-2 0,0 2 0,2 1 1,0 1-1,-1 1 1,0 3-1,0-2 0,0 3 0,0-2 0,0 2-1,-1-2 0,2 1 1,1-2-1,0 0 0,-3 1 0,3-2 0,-3 0 0,-1 0 0,1-1 0,-3 0 0,0 1 0,0 1 0,0-1-1,-1-1 1,-1 2 0,2-1-1,-3 2 1,1-1-1,-3-1 1,0 0-1,0 0 1,-1 1-1,2-1 1,-2-1-1,2 0 1,-2 0 0,3 1 0,1 0 0,0 1 0,0 0 0,2-2 0,-1 1 0,2-2 0,0 1 0,-1-3 0,-2 2 1,0-1-1,1-1 0,-3 1 1,0 0-1,-1-1 0,-2 1 1,0 0-1,0-2 1,-3 1 0,-2-1-1,-1 1 1,-3-1-1,-4 1 0,-3-1-1,-5 2-1,-6-3-4,0 4-8,-7 0-20,-5-7 1,0 0-1,-12-8 0</inkml:trace>
  <inkml:trace contextRef="#ctx0" brushRef="#br0" timeOffset="21679.1677">3436 13824 19,'1'-12'15,"-1"12"0,3-10 1,-3 10 1,3-13-1,-3 3-2,0 10-2,-2-23-2,-2 11-1,-4-5-2,-1 3-2,-4-2 1,-3 2-2,-4 0-1,-3 6 1,-4 1-1,-2 7-1,-4 4 1,0 9-2,-2 6 1,0 9 0,0 7 0,3 7 0,4 5 0,7 4 0,6 0 0,9 3-1,9-5 1,12-2 0,10-8-1,11-4 0,8-8 0,6-6-2,3-4-1,1-9-2,2-1-7,-4-8-14,-6-6-8,1 0 1,-8-9-2,-2 2 1</inkml:trace>
  <inkml:trace contextRef="#ctx0" brushRef="#br0" timeOffset="22055.2053">3878 13775 18,'4'-16'25,"-7"-9"1,4 9 2,-5-3-7,0 4-5,1 5-4,-1-1-4,4 11-3,0 0 0,-6 12-2,7 8 2,4 10-2,-1 7 0,2 10 0,1 7-1,3 5 0,-1-2 0,0 1-2,1-7 1,-2-4-3,1-9-1,-3-8-3,2-6-6,-3-10-5,-5-14-11,12 9-3,-12-9 0,14-16 1</inkml:trace>
  <inkml:trace contextRef="#ctx0" brushRef="#br0" timeOffset="22319.2317">4158 13676 61,'5'-13'29,"-7"1"0,2 12-2,0 14-13,-4 6-4,4 12-4,-1 9-2,1 11 1,-1 8-2,2 10 0,-1-3 0,3 2-3,1-5 0,0-9-2,3-6-2,0-14-4,4-9-6,-1-12-11,1-14-6,3-3-2,-4-15 2</inkml:trace>
  <inkml:trace contextRef="#ctx0" brushRef="#br0" timeOffset="22576.2574">4042 14045 53,'-23'2'32,"1"-3"1,9 3 0,13-2-10,-14-1-8,14 1-3,0 0-4,0 0-2,0 0-3,13-8-1,-3 2-2,1-1-1,3 0-3,0-3-3,5 5-6,-2-4-9,4 4-6,0 3-5,-1-3 0,5 6 0,-2-4 4</inkml:trace>
  <inkml:trace contextRef="#ctx0" brushRef="#br0" timeOffset="23124.3122">4384 14109 24,'7'21'15,"-7"-7"1,5 0 1,-5-4 1,0-10 0,1 13-2,-1-13 0,0 0-2,11 0-1,-1 0-1,0-2-4,4 2-3,-1-1-2,3 3-2,-4 3 0,0 3-1,-3 4 0,-4 4 1,-4 3-1,-4 4 0,-5 3 0,-3 1 1,-3-2 0,-2 1 0,-1-3-1,2-2 1,0-3-1,5-5 1,1-4 0,9-9 0,0 0 0,0 0-1,0 0 1,0 0 0,13 1-1,-4-2 0,2 1 0,2 1 0,0 4-1,1 3 1,-2 4 0,1 2 0,-4 1 0,-1 1 0,-3 2 0,-4-1 1,-6-1-1,-3 1 1,-7-2 0,-2-1 0,-3-2 0,-2-2-1,-1-3-1,0-2-2,4-3 0,-1-4-3,9-2-4,-2-8-11,7-7-12,8-1-1,2-9 1,8 0 1</inkml:trace>
  <inkml:trace contextRef="#ctx0" brushRef="#br0" timeOffset="23583.3581">5199 13992 33,'11'-22'24,"-1"6"2,-13-9 2,0 5-8,-6 3-8,-5-1-2,-3 8-2,-4 0 1,-3 9-2,-4 2-1,0 8-1,-4 3-2,1 9 0,-2 3-1,3 5 0,2 5 0,4 3-1,3 1 1,9 0 0,3-3 0,7 1-1,4-4 2,7-2-1,5-5 0,8-2 0,4-5 0,4-2 0,4-3-1,2-4 0,1-3-1,-1-4-1,-2-1-2,-5-5-1,-1 1-3,-7-6-5,1 1-12,-3-3-12,-5-5 1,2 1 0,-1-7 2</inkml:trace>
  <inkml:trace contextRef="#ctx0" brushRef="#br0" timeOffset="23906.3904">5560 13667 54,'2'18'28,"-8"-6"0,7 12 0,-5 6-11,3 2-14,1 13 2,0 5 0,5 10 2,-1-1 0,8 3-1,-2-5 1,4-1-1,0-9-1,2-5-3,0-8-2,-3-10-3,1-1-4,-5-10-8,2-6-20,-1 0 1,0-10-1,3-1 1</inkml:trace>
  <inkml:trace contextRef="#ctx0" brushRef="#br0" timeOffset="24552.455">6530 14045 20,'0'0'22,"1"13"1,-1-13 4,0 0-10,0 0-2,6 10 0,6-5 0,4-5-1,11 4 0,4-6-3,11 6-2,3-7-3,5 3-2,4-3-3,-1 2 1,-2-3-2,-4 2 1,-7-1-1,-4 1 0,-7 1-2,-7-3-2,-4 4-3,-10-7-10,-8 7-17,8-12-1,-8 12 0,-11-18 0</inkml:trace>
  <inkml:trace contextRef="#ctx0" brushRef="#br0" timeOffset="24815.4813">6950 13828 23,'-5'10'26,"-4"-4"1,7 9 3,-3 4-7,1 2-9,3 10 0,-2 5 0,4 10-3,-2 0-3,4 5-2,-1-3-2,3-3-3,2-3-4,-3-10-5,7-6-12,2-8-14,-2-13 1,7-6-1,-2-14 1</inkml:trace>
  <inkml:trace contextRef="#ctx0" brushRef="#br0" timeOffset="25643.5641">8563 13899 50,'0'0'25,"-11"-19"2,11 19-4,-15-20-15,1 10-4,-1-1 0,-4 2 0,-1 3 0,-5-1 1,2 7 0,-4-1 1,0 7 0,-2 2-2,1 7 0,0 4-1,3 6 1,1 2-1,5 5 0,2 2-1,7 3 1,4-1 1,7 0-2,4-3 2,6 1-1,4-5 0,6 1 0,4-6 0,5-2 0,3-5-2,5-2 1,3-6-1,-1-3-1,3-5-1,-2-6-1,0-1-2,-5-8-2,2 1-5,-8-8-5,3 4-8,-3-4-5,-2-2-6,2 2 1,-6-5 2</inkml:trace>
  <inkml:trace contextRef="#ctx0" brushRef="#br0" timeOffset="26027.6025">8778 13710 46,'-7'-24'28,"7"24"0,-1-12 0,1 12-13,11 2-6,-7 13-1,5 17 1,-4 6-1,7 15 0,-2 4-1,4 13 1,-4-2-3,3 3-2,-4-5-1,1-7-2,0-8-2,-2-10-3,0-7-2,-2-13-1,5-4-3,-11-17-5,18 5-1,-9-13-3,1-3-4,1 3-5,-5-9 1,7 6 2</inkml:trace>
  <inkml:trace contextRef="#ctx0" brushRef="#br0" timeOffset="26516.6514">9079 14339 49,'0'0'32,"16"12"1,-4-9-7,0-6-5,7 1-3,-4-7-5,9 3-3,-2-3-3,4 3-2,-1-1-2,-3 4 0,-1 3-1,-2 4-1,-2 7-1,-4 4 0,-4 4 0,-3 3 0,-3 6-1,-3 0 1,-5 2 0,-4-2 0,-4 0 0,-2-5 0,-3 0-1,0-6 2,-1-3-2,2-2 2,1-5-1,5-1 0,1-3 1,10-3 0,-12 3 0,12-3 1,0 0-1,-4-11 0,4 11 1,1-13-1,-1 13-1,4-14 1,-4 14-1,8-10 0,-8 10 0,18 1 0,-4 5 0,2 1 0,2 1-1,3 1 0,3 1-1,0-5-4,6 2-10,-1-5-21,1-8-1,4-2 1,1-9-1</inkml:trace>
  <inkml:trace contextRef="#ctx0" brushRef="#br0" timeOffset="27252.725">10362 14052 16,'0'0'22,"0"0"2,0 0 2,-1 10-9,1-10-4,9 8-3,0 2 0,0-6 1,7 6-2,3-6-1,8 6 1,4-7-3,11 4 0,5-6-1,11 2-1,6-4 1,12 2-1,6-4 0,6 3-1,4-2 1,4 1-1,2-3-1,5 2 0,-2 0 0,0-2-1,-2 2 0,1-3 1,-2 1-2,2 1 2,-6 0-1,-3 3 0,-8 1 0,-5 0-1,-7 0 0,-9 2 0,-10 0 0,-9-3-2,-9 2 0,-9-6-2,-6 0-3,-10-7-3,-9 11-7,2-25-4,-7 10-6,-7-6-3,-5-6-5,1 2 2,-6-7 3</inkml:trace>
  <inkml:trace contextRef="#ctx0" brushRef="#br0" timeOffset="27530.7528">12347 13718 32,'0'0'26,"-15"3"3,15-3-5,5 27-4,8-8-3,7 8-1,3 1-2,8 8-3,2-1-3,8 6-2,0 1-2,-1 1-2,-5-1-1,-3-1 0,-6-3 1,-7 0-1,-8-3-1,-11-3 0,-13-5 0,-7-3 1,-10-3-3,-9-8-2,-4-2-6,-7-8-14,-4-10-11,4-4 0,0-10-1,5-2 1</inkml:trace>
  <inkml:trace contextRef="#ctx0" brushRef="#br0" timeOffset="28132.813">11053 13048 10,'0'0'17,"0"0"5,-1 16 3,7 1-12,0 7 1,3 13 1,1 9 0,3 10 1,0 5-3,0 4-3,-2-3-5,2-1-3,-4-11 0,2-6 0,-5-11-1,0-9 1,-3-8 1,0-5 1,-3-11 0,0 0 0,0 0 0,4-10-1,-3-4 0,3-3-1,1-4 0,3-1-1,1-2-1,2 0 0,2 4 1,2 5-1,-1 5 0,0 7 0,0 8 0,-1 7 0,-2 5 0,-3 4-1,-1 5-2,-5-3-3,4 4-7,-6-7-7,1-4-9,2-4-5,-3-12-2,0 0 2</inkml:trace>
  <inkml:trace contextRef="#ctx0" brushRef="#br0" timeOffset="28523.8521">11449 13319 42,'0'0'29,"11"14"2,-7 0 1,5 8-10,2 12-7,-2 2-4,4 8-4,-2-1-1,3 5-2,-4-5 0,1-2-2,-3-8-1,0-7 1,-3-8-1,-2-5 1,-3-13 1,4 12-1,-4-12 2,0 0-2,2-19 1,1 8 0,-1-8-1,3-2-1,0-6 0,1-3-1,2-2 0,1-3 0,2 1 0,1 2 1,-2 1-1,0 2-1,0 5-4,-6-7-8,-4 2-23,1 1-1,-4-8 1,5-2-2</inkml:trace>
  <inkml:trace contextRef="#ctx0" brushRef="#br0" timeOffset="29952.995">14281 13768 29,'12'6'26,"-12"-6"2,12 2 2,-12-2-11,0 0-4,13 3-3,-13-3 0,0 0-3,0 0-2,0 0-1,0 0-1,0 0-2,-16-12 0,6 6-1,-4-2 0,-2 0-1,-4 0 0,-4-1 1,-3 5-1,0 1 1,-4 5-1,-1 2 0,-2 6 0,0 5 0,0 6 0,1 7 0,2 4-1,4 5 1,5 1-1,4 1 1,8 2 0,6-2 0,8-4 0,8-3 0,8-5 0,8-5 0,5-6 0,5-2-1,2-7 1,1-2-1,-1-3 0,-1-4-1,0 1-3,-5-5-1,-1 3-4,-7-5-14,-1 0-15,1-1 3,-2-8-3,-1 2 3</inkml:trace>
  <inkml:trace contextRef="#ctx0" brushRef="#br0" timeOffset="30435.0432">14666 13753 2,'0'0'17,"0"0"-4,0 0-1,10-5 3,-10 5 1,0 0 3,0 0-1,0 0-2,1 12-1,-1-12-3,2 17-1,-3-4-1,3 12-1,-2 3-2,4 8-1,-2 6-2,4 7 0,-1 1-1,2 4-1,0-3-1,0-2 0,-1-4 0,1-6-1,-1-5-2,-3-9-2,2-1-5,-5-11-10,0-13-16,5 12 1,-5-12-1,9-17 1</inkml:trace>
  <inkml:trace contextRef="#ctx0" brushRef="#br0" timeOffset="30780.0777">15000 13765 54,'0'0'26,"-20"-4"2,20 4 1,-20 11-15,9-1-7,2 12-2,-1 9 2,0 11 0,-1 5-1,5 10-1,-1 0-1,5 3-1,1-5-2,1-3-1,0-7-1,1-8-2,-1-4-1,0-9-3,1-2-7,-2-8-5,1-14-7,2 17-5,-2-17-1,0 0 2</inkml:trace>
  <inkml:trace contextRef="#ctx0" brushRef="#br0" timeOffset="31080.1077">14690 14166 61,'0'0'34,"0"0"-1,0 0 0,0 0-13,0 0-10,17 4-3,-6-8-2,5 1-1,1-1-4,2-1-2,2 3-3,0-4-5,3 4-7,-4-3-6,2 2-3,-2 2-4,-1-2-3,1 7 2</inkml:trace>
  <inkml:trace contextRef="#ctx0" brushRef="#br0" timeOffset="31608.1605">14956 14316 40,'0'0'31,"0"0"3,2 12-5,7-10-6,8 5-3,0-5-4,6 10-3,-2-4-4,6 8-4,-3 0-1,-1 7-2,-3 2-1,-4 3 0,-3 1-1,-4 2 0,-4-3 0,-5 0 0,-4-4 0,-6-3 0,-3-4 0,-3-6 0,-4-2 0,-1-5 0,-3-1 0,3-5 1,2-1 0,2-1-1,2-1 1,5 0 1,10 5-1,-10-15 0,10 15 1,6-15-1,-6 15 0,18-13 0,-3 7-1,1 3 1,5 2-1,1 4 0,2 0 1,-2 3-1,-1 1 0,-1-1-1,-2 0 0,-3-2-1,0 1-3,-7-7-2,5 2-7,-4-7-14,1-5-10,5-2 1,0-8 0,3-2 2</inkml:trace>
  <inkml:trace contextRef="#ctx0" brushRef="#br0" timeOffset="32013.201">15591 14035 16,'1'-30'25,"6"10"3,-7-1-3,1 6-3,-3 2-2,-4 3-2,6 10-5,-19-6-2,7 9-4,-7 4-2,-1 10-1,-7 7 0,-2 8-1,-1 4 0,2 5 0,1 1-1,5 1 1,3-2 0,8-2 0,6-8 0,10-2 0,7-6 1,7-3-1,6-5 0,7-2-1,3-6 0,6-3-1,2-5-1,2-5-1,1-2-3,-4-8-2,2 1-7,-9-7-14,-1-2-11,-2-3 1,-6-5-1,0 1 2</inkml:trace>
  <inkml:trace contextRef="#ctx0" brushRef="#br0" timeOffset="32284.2281">15928 13730 53,'0'0'29,"-16"3"3,12 9 0,5 8-15,-4 4-4,7 17-2,-3 4-1,4 17 0,-2 1-4,5 9-1,-2-1-3,3-2-1,-1-8-2,-1-10-3,2-7-6,-4-15-12,2-10-14,5-9 0,-2-11 0,3-5 1</inkml:trace>
  <inkml:trace contextRef="#ctx0" brushRef="#br0" timeOffset="32803.28">16200 14423 71,'0'10'33,"0"-10"1,0 0 0,13-7-18,-4-3-6,9 5-2,1-3-2,7 6-1,-2-1-1,3 8-2,-3 6 0,0 7-1,-6 7 0,-3 4-1,-6 4 0,-7 0 0,-4 2-1,-6-1 1,-6-3 0,-3-7 0,-4-5 1,-2-5-2,-1-4 2,-1-4-2,2-3 2,3-3-1,3-3 1,4 0-1,3-3 1,10 6 0,-7-19-1,8 9 1,5-3 0,2 1-1,3 2 1,4 2-1,0 3 1,4 4-1,2 5 0,2 5 1,2 2-1,3 3 0,1 1 0,3-2-2,3 0-1,-1-8-5,6 2-11,-3-8-19,1-9 1,3-5 1,-1-9-1</inkml:trace>
  <inkml:trace contextRef="#ctx0" brushRef="#br0" timeOffset="33366.3363">17303 13929 40,'-9'12'28,"-1"-8"4,10-4 0,-1 18-10,1-18-8,16 14-1,-6-7-2,8 7 0,1-5-2,7 5-1,2-3-3,7 1 0,-2-4-3,1 0 1,-2-3-2,0-3 0,-5-1-1,-3-3 0,-3-2-2,-7-2 0,0 1-2,-5-6-3,1 3-4,-7-8-13,-1-2-13,-3 3 0,-4-5 1,-1 2 1</inkml:trace>
  <inkml:trace contextRef="#ctx0" brushRef="#br0" timeOffset="33652.3649">17455 13801 59,'0'0'31,"-6"13"0,8-2 0,0 10-17,-2 3-3,4 11-2,-3 5-3,3 12-1,-2-2-1,2 5-2,0-4-1,0-4-1,1-6-2,-1-10-3,3-5-3,-3-13-7,4-6-14,4-5-4,0-9-1,4-2 1</inkml:trace>
  <inkml:trace contextRef="#ctx0" brushRef="#br0" timeOffset="34013.401">18354 13733 74,'15'-8'32,"-6"-4"0,5 9 0,3 4-24,-3 8-5,-1 17 1,-4 11-2,0 17 2,-5 8-4,-1 9 1,-1 6-1,-1 0 0,0-3-2,-1-13 0,1-9-2,-1-16-3,4-7-6,-2-14-9,-2-15-9,9-4-1,-5-15 2,5 0 1</inkml:trace>
  <inkml:trace contextRef="#ctx0" brushRef="#br0" timeOffset="34329.4326">18673 13536 97,'-15'1'31,"13"12"1,-1 11-6,6 7-23,1 12-2,-1 12 0,1 11 2,-1 10-2,1 6 1,-3-2-1,1-3-1,0-9-3,-2-12-1,1-9-3,-2-15-1,3-6-3,-4-14-5,2-12-14,0 0-1,4-16 1,1 2 2</inkml:trace>
  <inkml:trace contextRef="#ctx0" brushRef="#br0" timeOffset="34600.4597">18529 14098 46,'-23'5'26,"10"4"6,-2-6-1,15-3-5,0 0-10,0 0-4,10 9-2,6-10-2,11 2 0,2-3-2,7 1-3,3-3 0,2 1-2,0-2-2,-4-2-1,-1 3-2,-7-5-5,5 7-6,-7-8-10,1 1-11,1 2 0,-1-3 1,4 3 2</inkml:trace>
  <inkml:trace contextRef="#ctx0" brushRef="#br0" timeOffset="34953.495">19245 13906 38,'-21'-17'25,"2"9"3,-8-6 1,2 5-13,0 4-3,-4 2-2,-1 7 0,-3 2-3,6 11-1,-1 1-2,6 9-1,2 2-1,6 6-1,6-1 1,7 4-1,8-3 1,5 0 0,6-4-1,5-1 1,3-5-1,6-1 0,3-4-1,2-2 0,2-4-2,0-6-1,3-3-4,-3-11-4,4-2-15,-3-8-11,-3-9 1,1-6-1,-5-9 3</inkml:trace>
  <inkml:trace contextRef="#ctx0" brushRef="#br0" timeOffset="35194.5191">19573 13651 37,'0'0'27,"-18"13"3,11 6 1,0 8-13,-2 5-4,4 15 1,-2 8-2,6 11-1,-1 3-5,7 4-2,2-3-4,3-7-4,7-4-13,1-8-18,0-19 1,5-7-1,1-15-1</inkml:trace>
  <inkml:trace contextRef="#ctx0" brushRef="#br0" timeOffset="37358.7355">14450 15198 34,'-13'7'27,"-1"-7"2,14 0 0,-10 6-8,10-6-9,13-1-2,-3-2 0,9 4-1,0-4-1,9 3-1,4-2-1,6 3 0,3-1-2,7 3-1,2 1 0,5 4-1,2 2 0,1 4 0,-1 3-1,2 2 1,-3-1-1,-1 1 0,-3-2-1,0-3 0,-3-3 1,1-4-1,-2-6 0,1-3 0,1-8 0,-3-2 0,2-5 0,-1-1 0,-3-3 0,-2 0-1,-2-1 1,-1 4 0,-1 5-1,-1 4-1,0 6-2,-3 1-8,4 5-24,5 6-1,1-7 0,8-1-1</inkml:trace>
  <inkml:trace contextRef="#ctx0" brushRef="#br0" timeOffset="39274.9271">3872 16264 17,'0'0'25,"0"0"1,0 0 0,9 1-7,-9-1-2,0 0-3,0 0-2,0 0-1,0 0-2,0 0-3,-13-4-2,13 4-1,-13-7 0,13 7-1,-20-8 0,7 6 1,-4 1-1,0 2 0,-6 4 0,1 5 0,-4 8 0,1 7 1,-2 6-2,3 6 1,1 4 0,5 3 0,5 2-1,7-3 0,6-1 1,6-6-1,7-6 0,8-4 0,3-8-1,4-4 0,1-7-1,1-9-1,1-5-4,-7-8-6,3 0-18,-6-4-7,-2 0 1,-3-1-2</inkml:trace>
  <inkml:trace contextRef="#ctx0" brushRef="#br0" timeOffset="39717.9714">4224 16251 42,'0'0'29,"0"0"2,2 10 0,-1 6-8,4 13-11,-5 5-2,6 12-3,-4 10 0,4 8-3,-3 2 0,1 0-2,-1-5-1,-1-7-3,2-8-4,-5-12-5,5-7-11,-1-9-12,-3-18-1,9 3 0,-3-14 2</inkml:trace>
  <inkml:trace contextRef="#ctx0" brushRef="#br0" timeOffset="39983.998">4432 16302 69,'0'0'33,"1"27"-1,1 0-4,3 10-15,-4 2-6,2 14-1,-1 2-2,0 6-2,-1-7 0,1-3-3,-2-2-2,-1-9-4,3 0-6,-4-18-10,1-7-11,3-5 0,-2-10 0,0 0 2</inkml:trace>
  <inkml:trace contextRef="#ctx0" brushRef="#br0" timeOffset="40231.0227">4291 16710 82,'0'0'36,"0"0"-3,1-12 3,6-4-26,8 3-6,0-5-1,3-2-3,4 3-3,-1-4-3,5 10-5,-5-1-7,4 7-7,-3 3-8,-2 2-1,1 7 2,-4 0 2</inkml:trace>
  <inkml:trace contextRef="#ctx0" brushRef="#br0" timeOffset="40644.064">4639 16750 21,'7'16'23,"-7"-16"0,2 17-1,-2-17-5,6 16-2,1-5-3,-7-11-1,20 20-1,-10-8-1,6 5-1,-3 1-2,2 5-1,-2 4-2,-2 1 0,-5 1-2,-2 1 1,-7 1-1,-3-2 0,-5-2-1,-4-3 1,-3-5 0,-2 0-1,0-3 0,-1-4 1,3-4 0,2-2 0,3-8 0,4-1 1,9 3-1,-5-20 1,10 5-1,4 1 1,3-3 0,4 3-1,2 3 0,2 3 0,1 3 0,3 5-1,-2 2 0,-1 3-3,1 3-3,-5-7-10,3 3-21,-1-1 1,0-4-2,0-6 3</inkml:trace>
  <inkml:trace contextRef="#ctx0" brushRef="#br0" timeOffset="40998.0994">5264 16428 36,'-21'-13'28,"1"13"3,-9 3 0,3 6-11,0 14-7,-4 1-1,5 11-3,-1 1-1,10 10-2,2-4-1,12 2-1,4-3 0,11 0-2,4-6 0,7-3-1,5-8 0,1-3 0,-1-5-1,0-5-2,2-4-2,-4-12-4,4 3-6,-6-15-14,1-1-8,1-6 2,-3-11-2</inkml:trace>
  <inkml:trace contextRef="#ctx0" brushRef="#br0" timeOffset="41253.1249">5486 16280 73,'-1'26'33,"-2"3"0,2 2-1,4 13-22,-5 6-2,6 12-2,-4-4-2,4 5-1,-1-6-1,1-5-5,4-1-7,-2-9-24,1-14-2,5-7 0,1-9-1</inkml:trace>
  <inkml:trace contextRef="#ctx0" brushRef="#br0" timeOffset="42261.2257">5826 16888 39,'-10'6'30,"10"-6"3,0 0-1,-1-12-14,1 12-6,0 0-2,16-11-3,-8 6-1,5 5-2,-1 1 0,3 6-2,1 5 0,0 3-2,1 7 0,-3 4-1,-2 1 0,-3 2 1,-2 0-1,-3-2 1,-4-1-1,-3-4 1,-5-5 0,-3-3 0,-2-2 0,-4-3 0,-1 0 1,-1-5-1,2 0 0,0-3 1,1-2 0,5-2 0,1-1 0,10 4 1,-8-12-1,8 12 1,3-11-1,-3 11 0,20-3 0,-5 4 0,5 3-1,3 3 1,3 1-2,3 4 1,4-1-1,-1 1-2,1 2-4,-5-8-23,2-2-6,-1-4 0,-2-4-2</inkml:trace>
  <inkml:trace contextRef="#ctx0" brushRef="#br0" timeOffset="42877.2873">6685 16596 52,'0'0'34,"4"13"-1,7-10 2,7-5-12,11 8-12,3-6-3,11 6-3,2-5 0,5 4-2,2-3-1,-1 1-1,0-2-3,-4-5-2,0 2-3,-7-7-4,3 4-10,-8-4-13,-4-3-1,-2-1-1,-8-4 3</inkml:trace>
  <inkml:trace contextRef="#ctx0" brushRef="#br0" timeOffset="43147.3143">7133 16345 68,'-9'3'33,"7"10"-1,0-1 1,1 2-20,7 16-9,-1 3-1,2 19 0,-1 3 0,2 11-2,-1 0-1,0-3-4,3 1-7,-5-14-21,3-8-3,4-13-2,1-15 1</inkml:trace>
  <inkml:trace contextRef="#ctx0" brushRef="#br0" timeOffset="43637.3633">8486 16249 44,'-37'-3'27,"4"14"2,-6-2 1,0 9-17,6 14-4,-3 2 0,7 13 1,0-3-1,8 10 0,4 0-2,10 2-3,5-10-1,11-1-2,6-8 0,11-4-1,7-5 1,7-3-1,4-8 1,5-3-1,3-5 0,-1-4-2,1-2-1,-5-6-1,1-1-4,-9-11-5,3 2-16,-5-4-7,-7-9 0,-2-2 2</inkml:trace>
  <inkml:trace contextRef="#ctx0" brushRef="#br0" timeOffset="43894.389">8835 16237 65,'-9'8'34,"-2"0"-1,6 9 1,6 8-21,-4 8-7,6 12-1,-1 11 0,3 11-2,1 1 0,3 8-2,1-3 0,1-5-4,3-6-3,-2-18-10,7-11-21,0-10 1,0-9-2,3-10 2</inkml:trace>
  <inkml:trace contextRef="#ctx0" brushRef="#br0" timeOffset="44397.4393">9096 16820 65,'0'0'35,"11"-5"0,-1-2 0,3-5-24,8 6-7,1-1-1,4 6-1,-2 3 1,3 8-1,-3 2 0,-1 7-1,-2 3 0,-5 4-1,-4 1 0,-5 1 0,-5-1-1,-6-4 1,-5-3 0,-3-5 0,-4-3-1,-2-6 1,-1-4 0,0-3 0,3-3 0,0-2 0,4-1 0,1-2 0,11 9 0,-11-19 1,11 19-1,1-16 1,-1 16-1,16-8 1,-3 10-1,4 4 1,3 2-1,4 4 1,2 2-1,0-2-2,5 0-3,-3-10-5,7 6-15,-1-11-11,-2-6-1,3-6 0,-1-6 0</inkml:trace>
  <inkml:trace contextRef="#ctx0" brushRef="#br0" timeOffset="45293.5289">10757 16488 32,'-4'13'28,"4"-13"2,-11 11 2,11-11-13,0 0-8,0 0 0,0 0 1,4 13-2,5-13 0,8 6-2,2-6-1,11 5-2,11-3-1,12-1-2,13-1 0,14 0-1,13-3 0,13-2 0,13-2 0,10 0-1,8 0 1,3-1 0,0 1 0,-1 1-1,-7 2 1,-7 4-1,-10 3 0,-10 1 0,-16 5-1,-13-1-1,-14 4-2,-15-7-6,-8 6-15,-14-6-14,-11-4 2,-14-1-2,-1-17 2</inkml:trace>
  <inkml:trace contextRef="#ctx0" brushRef="#br0" timeOffset="45594.559">12582 16210 79,'-13'1'33,"13"-1"0,-2 13 2,12-6-25,15 8-6,6 4 0,9 9 0,3 3 0,5 9 0,1 1-2,-1 6 1,-7 2-2,-5-3 0,-11 3-1,-14-3 0,-11-5 1,-10-5-1,-15-5 1,-7-4-3,-7-6 0,-7-7-5,-3-3-7,-5-14-15,3-4-8,2-10 2,3-8-3</inkml:trace>
  <inkml:trace contextRef="#ctx0" brushRef="#br0" timeOffset="46113.6109">11594 15651 92,'18'10'34,"-3"6"0,5 10 0,0 9-29,-3 10-5,4 11 0,-3 8 1,-1 6-1,-2 0 0,-3-2 0,-1-11 1,-1-7-1,-4-11 1,0-11-1,-1-13 2,-5-15-1,0 0 0,8-12 0,-5-6 0,1-5 0,1-3-1,2-4 0,3 0 0,2 4 0,-2 4 0,2 5 0,-1 6 0,0 9 0,-1 9 0,0 8 0,-4 7 0,-1 4 0,-1 4-1,0-2-2,1 3-3,-5-14-7,4-2-20,-4-15-2,0 0-1,11-9 1</inkml:trace>
  <inkml:trace contextRef="#ctx0" brushRef="#br0" timeOffset="46526.6522">12052 15870 55,'11'17'33,"-6"0"0,8 11 1,3 6-16,-4-4-7,5 8-4,-3-4-2,1 1-2,-3-5 0,-2-3-3,-7-9 1,-1-4 0,-2-14 0,0 16 1,0-16 0,0 0 0,0 0 0,-10 0 0,10 0 0,0 0-1,0 0 1,-1-13-1,1 13 0,14-20 0,-2 5 0,3-3 0,0-4 0,3-2 0,0-3 0,0-1 0,-4 0 0,0-1 1,-4 1-2,-2 0 1,-1 1-4,-5-3-2,1 5-6,-6-4-21,2-3-6,2-3 0,0-5 0</inkml:trace>
  <inkml:trace contextRef="#ctx0" brushRef="#br0" timeOffset="47639.7635">14654 16315 40,'-4'-16'28,"4"16"1,-13-18 0,1 5-15,-1 5-6,-4-3-2,-1 7 0,-6-2 0,-1 11 2,-8 2-1,1 12 0,-7 5-1,2 11 0,-1 4-2,4 5 0,4 1-1,6 2-1,11-2 0,10 0 0,10-6-1,10-6 0,8-7 0,8-4 0,4-7 0,4-3 0,0-11-2,1-8 0,-2-4-2,-5-7-1,0 4-6,-9-8-2,4 8-9,-8-7-7,1 6-5,-4 3-4,0-1 3,1 4 1</inkml:trace>
  <inkml:trace contextRef="#ctx0" brushRef="#br0" timeOffset="48392.8388">14973 16240 43,'0'0'29,"0"0"1,0 0-7,-7 18-7,5-2-3,3 15-2,-5 1-1,5 13-2,-3-1-2,3 7 0,-2-3-3,2-2-1,0-5-1,0-11-1,1-3-3,-2-13-2,3 2-5,-3-16-10,0 0-14,0 0-1,-2-17 1,6 6 0</inkml:trace>
  <inkml:trace contextRef="#ctx0" brushRef="#br0" timeOffset="48684.868">15180 16212 58,'0'0'32,"0"0"-2,11 30 2,-6-2-20,-6 7-5,3 12-2,-1 6-1,3 8 1,-1 3-1,2 1-2,-1-6-1,1-8-3,2-7-3,-3-15-6,4-3-9,-3-10-14,-5-16 0,0 0 0,6-12 1</inkml:trace>
  <inkml:trace contextRef="#ctx0" brushRef="#br0" timeOffset="48956.8952">15003 16559 41,'-15'2'33,"15"-2"0,-12 3 1,12-3-11,14-5-11,-3-1-4,5 5-2,2-5-2,3 3-1,1-1-1,2 1-3,-2 2-3,-3-6-5,1 4-13,-3 0-13,-2-6 1,1 1-1,-2-5 1</inkml:trace>
  <inkml:trace contextRef="#ctx0" brushRef="#br0" timeOffset="49361.9357">15765 16362 56,'-22'-5'29,"8"3"1,-5-4 0,-1-2-21,3 9-3,-5 0 0,2 11 1,-3 1-1,6 10 0,-1 0-2,5 9-1,0-2 0,4 5-1,5-2 0,5 1 1,3 0 0,7-1-1,5-2 1,5-2-1,3-5 2,5 0-3,-1-6 1,2-1-1,0-8-1,-1-5-1,0-3-3,-3-11-3,3 2-18,-3-12-11,-1-6-2,-2-7 1,-1-6 1</inkml:trace>
  <inkml:trace contextRef="#ctx0" brushRef="#br0" timeOffset="49645.9641">16140 16146 59,'0'0'33,"-12"17"0,9 2 2,0 10-15,3 6-12,6 15-2,-2 6 1,5 17-1,0 1 0,5 6-2,0-5-1,4-7-3,-1-8-1,-2-12-3,2-5-2,-6-21-5,5 0-10,-6-12-16,-2-9 0,2-7 0,-1-7 2</inkml:trace>
  <inkml:trace contextRef="#ctx0" brushRef="#br0" timeOffset="50287.0282">16380 16721 66,'0'0'34,"1"-18"-1,5 7-5,3 6-11,-2-6-8,7 5-2,-2-5-2,6 8-2,0 1 0,5 2-1,-1 2 0,2 3-1,-1 4 0,-1 4-1,-3 2 0,-1 5-1,-5 1 2,-4 2-2,-4 0 1,-3 2 0,-4-4 0,-2 0 1,-3-2-1,-3-3 1,-1-3 0,1-1-1,0-4 1,0-1-1,10-7 1,-12 8-1,12-8 1,0 0-1,0 0 1,0 0-1,9-7 0,1 3 1,3 2-1,1 2 0,4 2-1,1 5 1,2 5 0,-2 6 0,-1 4 0,-3 3 1,-2 2-1,-3 2 0,-7-1 0,-4-1 1,-5-5 0,-7-3-1,-4-4 1,-4-3 0,-3-3-1,-3-5 0,3-4-1,0-6-1,5-3-2,3-10-3,9 1-4,0-18-10,13 1-10,3-6-5,6-3-1,8 0 2</inkml:trace>
  <inkml:trace contextRef="#ctx0" brushRef="#br0" timeOffset="50692.0687">17285 16453 47,'0'0'31,"22"4"2,-3-7 0,7-4-16,11 8-6,2-6-3,11 5-1,-1-3-1,1 3-1,0-4-3,-3 1-2,-3-1-4,-9-8-5,-2 2-7,-12-8-8,-4-2-9,-4-1-3,-8-5 2,-1 3 1</inkml:trace>
  <inkml:trace contextRef="#ctx0" brushRef="#br0" timeOffset="50913.0908">17702 16128 30,'0'0'31,"-18"20"3,11-1 0,3 11-13,-6 6-3,7 16-2,-4 0-5,7 10-3,-3-1-4,4 2-2,3-4-4,-1-10-4,8-4-12,-5-15-16,-1-8-2,3-8-1,-8-14 1</inkml:trace>
  <inkml:trace contextRef="#ctx0" brushRef="#br0" timeOffset="51793.1788">18674 16122 63,'0'0'34,"0"11"1,0-11-2,0 0-14,0 0-13,-9 23-3,5 4 0,-3 11-1,1 8 0,-1 9 0,2 5 0,-3 1-1,3-1 1,1-5-2,2-10 0,1-7-2,-1-15-1,3-2-4,-1-21-5,0 0-20,9 4-3,-2-17-1,5-4 1</inkml:trace>
  <inkml:trace contextRef="#ctx0" brushRef="#br0" timeOffset="52063.2058">18886 16013 76,'0'0'35,"5"11"-2,-1 12 0,-1 10-20,-2 8-7,1 15-5,1 9 1,1 6-2,0 3 2,-2-2-1,1-3 0,0-10-1,0-10-3,-2-15-2,2-5-7,-5-18-10,2-11-12,0 0-1,1-13 0,-1-5 0</inkml:trace>
  <inkml:trace contextRef="#ctx0" brushRef="#br0" timeOffset="52304.2299">18711 16418 58,'-16'8'35,"3"-2"-1,13-6 1,9 17-13,8-17-12,11 4-4,4-5-1,9 2-1,2-5-1,3 0-1,-1-2-2,-2-2-1,-3 1-4,-5-9-3,3 7-5,-9-10-9,4 5-7,-1-1-6,2-2-1,2 3 3</inkml:trace>
  <inkml:trace contextRef="#ctx0" brushRef="#br0" timeOffset="52641.2636">19541 16168 37,'-9'-11'27,"-8"-4"3,-2 2-5,-2 4-8,-5-1-2,1 8-3,-6 0 0,4 14-2,-4 2-2,7 11-2,-1 6-1,8 9-1,3 3-1,9 3 0,8 2-1,9 0 0,8-5 0,7-2 0,5-7 0,5-5 0,2-7 0,1-4-1,0-6-1,0-7 0,-1-3-2,-2-8-2,1-4-3,-8-13-5,7 0-12,-4-11-14,-1-11 2,-1-6-2,-1-6 3</inkml:trace>
  <inkml:trace contextRef="#ctx0" brushRef="#br0" timeOffset="52874.2869">19990 15847 70,'-18'-1'34,"7"14"-2,-3 4 4,-2 9-21,7 16-5,-5 8-4,6 15-2,1 9 0,4 8-2,3 1 1,5 1-3,2-7 0,1-5-2,3-9-4,-6-21-13,2-6-17,2-10 1,-9-26-2,12 10 1</inkml:trace>
  <inkml:trace contextRef="#ctx0" brushRef="#br0" timeOffset="56604.6599">4527 18090 17,'0'0'19,"0"0"0,0 0-3,0 0-6,-4-37-1,9 24-6,-5 13 3,9-18 0,-9 18 3,8-19-3,-8 19 1,4-19-3,-4 19-2,1-11 3,-1 11-1,-6-13-2,-3 6 1,0 0 0,-4 2 0,-2 2 1,-3-1-2,-1 2 1,-3 3-1,-1 1 0,0 2-1,0 7 0,23-11 1,-50 31 5,50-31-1,-45 51 2,45-51-1,-33 74 1,23-31 0,6 2 1,7 3 0,10-3-6,4-2-5,9-8 5,7-5-1,7-8 0,6-8-3,0-7-4,7-7-8,-9-1-22,3-14-3,-2-6-5,-6-4 0</inkml:trace>
  <inkml:trace contextRef="#ctx0" brushRef="#br0" timeOffset="58341.8336">4928 18037 3,'0'0'21,"0"0"2,5 10-6,-5-10-9,0 0 1,-3-18 8,3 18-1,-3-16-5,3 16 1,-3-14-3,3 14-1,0 0 2,-4-12-1,4 12-8,0 0 4,0 0-2,0 0 0,0 0 6,2 43-2,-2-43 0,2 67 0,-2-23 0,0 2 0,0 3 0,1-2-2,-2-6-6,0-5-2,1-36-3,2 55-7,-2-55-11,0 0-18,0 0 0,0 0 0,0 0 1</inkml:trace>
  <inkml:trace contextRef="#ctx0" brushRef="#br0" timeOffset="58619.8614">5142 17971 55,'0'0'33,"11"-2"1,-11 2-10,0 0-9,2 53 2,-3-16-5,2 9 0,-1 6-3,2 8 1,-2-1-4,2 2 0,0-11-4,-1-8-9,6-7-8,-7-35-18,6 37-9,-6-37 0,0 0 1</inkml:trace>
  <inkml:trace contextRef="#ctx0" brushRef="#br0" timeOffset="58905.89">4975 18191 64,'0'0'41,"0"0"-1,0 0 3,0 0-22,0 0-9,0 0-3,0 0-3,0 0-2,35-18-3,-35 18-1,43-4-2,-43 4-2,51-1-4,-20 1-4,-31 0-8,61 7-10,-26-9-7,4-5-3,4-1-1,0-2 5</inkml:trace>
  <inkml:trace contextRef="#ctx0" brushRef="#br0" timeOffset="59197.9192">5655 18080 21,'0'0'28,"0"0"1,0 0-5,0 0-4,0 0-3,-46 15-2,46-15-1,-49 2 1,49-2-2,-49 16-6,49-16 3,-46 36-1,46-36-2,-33 55-6,23-19 4,2 2-7,8 1 6,3-1-2,8 0-6,-11-38 5,35 58-6,-35-58 6,49 39-2,-49-39 5,54 15-8,-24-15 2,-30 0-10,52-16-27,-52 16-1,50-45 3,-50 45-8</inkml:trace>
  <inkml:trace contextRef="#ctx0" brushRef="#br0" timeOffset="59461.9456">5827 18006 57,'0'0'36,"0"0"-1,0 0 1,0 0-13,0 0-13,2 60-3,0-24-2,2 11-1,-2 8 5,2 3-2,-1 5-3,-2-3-9,6-4-7,-8-5-23,4-11-2,-3-40 1,13 51-6</inkml:trace>
  <inkml:trace contextRef="#ctx0" brushRef="#br0" timeOffset="60017.0011">5989 18441 51,'0'0'41,"0"0"0,0 0 2,0 0-12,30-15-23,-30 15-3,0 0 2,0 0-1,29-29-8,-29 29-1,30 0 5,-30 0-6,31 16 11,-31-16-6,28 37-8,-28-37 5,17 49 2,-17-49 3,5 54-5,-5-54 6,-6 51-6,6-51 6,-17 37-5,17-37 1,0 0 5,0 0-5,-34 37 0,34-37-1,0 0-4,0 0 4,0 0 6,0 0-6,0 0 1,21-44-1,-21 44-5,0 0 5,45-15 6,-45 15-5,36 14-6,-36-14 6,33 36 0,-33-36 1,27 49 4,-27-49-3,14 55-2,-14-55 1,-4 47 4,4-47-4,0 0-1,-39 46 0,39-46-1,-38 8-2,38-8-2,-36-7-10,36 7-20,-33-31-6,33 31 2,-10-52-1</inkml:trace>
  <inkml:trace contextRef="#ctx0" brushRef="#br0" timeOffset="60416.041">6604 18266 47,'-9'36'40,"9"-36"0,0 0 4,0 0-17,31-1-11,-31 1-9,34-3 4,-34 3-3,50 1-2,-50-1-2,58 5-9,-25-5 6,-1 0-1,3 0 3,-3-2-8,0 1-5,-32 1-9,55-4-17,-55 4-4,45-21-3,-45 21-2</inkml:trace>
  <inkml:trace contextRef="#ctx0" brushRef="#br0" timeOffset="60681.0675">6820 18129 79,'0'0'41,"0"0"1,0 0-4,0 0-30,0 53-4,0-53-3,8 65 5,-2-17-8,-1 4 0,2 1 1,-1 2 3,-1-4-3,6-5-17,-11-46-23,24 52-1,-24-52 0,42 12 4</inkml:trace>
  <inkml:trace contextRef="#ctx0" brushRef="#br0" timeOffset="61146.114">8113 18183 32,'0'0'32,"-34"-20"1,34 20-7,-33-22-12,33 22-3,-31-21 1,31 21 0,-35-8-1,35 8-2,-38 7 0,38-7-1,-42 31-1,42-31-6,-46 61 0,27-23-1,1 4-1,6 1-1,4 8 4,10-6-6,7-2 4,8-4 5,-17-39-1,51 62 1,-18-40-1,6-3-4,1-9-2,1-4 5,0-7-4,-3-5-4,6-2-17,-4-10-22,-2-5 3,-1-6 1,-1-5-2</inkml:trace>
  <inkml:trace contextRef="#ctx0" brushRef="#br0" timeOffset="61423.1417">8571 17987 73,'-7'11'38,"7"-11"-2,0 0 6,-7 49-38,5-11-2,1 11 1,-1 11-1,2 8 0,0 4 4,2 3 0,2-4-11,-3-5-8,8-17-24,3-12 3,-12-37-3,32 37-4</inkml:trace>
  <inkml:trace contextRef="#ctx0" brushRef="#br0" timeOffset="62078.2072">9059 18442 98,'0'0'42,"0"0"-5,0 0-5,0 0-20,0 0-5,34-5-2,-34 5-7,29 5 5,-29-5-7,33 13 7,-33-13-8,32 25-1,-32-25 6,0 0 1,32 41-1,-32-41-7,0 0 7,0 41-1,0-41 6,0 0 0,0 0-6,-32 44-1,32-44 7,0 0 1,0 0-2,-28 40-3,28-40-1,0 0 1,0 0-1,19 44 1,-19-44-1,29 18 0,-29-18-2,37 6 2,-37-6-16,45-3-18,-45 3-8,54-25 4,-23 7-6</inkml:trace>
  <inkml:trace contextRef="#ctx0" brushRef="#br0" timeOffset="62642.2636">11411 18171 74,'0'0'39,"0"0"-1,0 0 3,0 0-31,0 0-3,50 20 0,-9-18-6,4 3 1,14 4 4,6 1-1,9 0-6,4-1 4,4 0-2,3-1 1,0-2 4,-5-1-6,-1-5-5,-7 0 4,-6-2 5,-6 1-2,-8-1-6,-3-1-4,-13 6-9,-1-9-19,-35 6-3,42-17-2,-42 17-2</inkml:trace>
  <inkml:trace contextRef="#ctx0" brushRef="#br0" timeOffset="62928.2922">12394 17994 85,'-8'15'36,"8"-15"0,0 0 6,53 15-33,-18-2-2,5 5-6,6 9 1,0 5 4,1 5 0,-4 5 0,-4 4-5,-9-2-1,-8-2 0,-12-3 0,-10-39 5,-15 59-6,15-59-2,-61 31-6,16-21-14,-5-12-19,-2-10 0,-2-8 5,3-8-6</inkml:trace>
  <inkml:trace contextRef="#ctx0" brushRef="#br0" timeOffset="63470.3464">11828 17541 67,'0'0'32,"0"0"0,0 0 1,7 17-23,-4-2-5,2 8-3,-2 3 3,2 9-3,-3 3 3,3 5-3,-3 0 0,0-3 1,0-7-2,0-5-1,-1-9 1,0-2 0,-1-17-1,1 16 1,-1-16 0,0 0 1,0 0-2,6-15 1,-6 15 0,11-21-1,-3 6 0,1-3 0,4 1 0,0-1 0,1 3 0,1 3-1,-1 3 2,0 6-1,-1 7 0,-2 2 0,-2 6 1,-1 3-1,-2 2-2,-2 0-1,1 4-5,-4-5-9,5-5-19,-6-11-1,12 10-1,-12-10 1</inkml:trace>
  <inkml:trace contextRef="#ctx0" brushRef="#br0" timeOffset="63808.3802">12154 17698 34,'0'0'31,"0"0"4,-6 19-1,5-9-13,4 9-8,-3-5-1,5 8-4,-2-4-1,4 2-1,-2-4-1,3-2-1,-1-3-2,5-6 0,0-5 0,2-3-1,3-4 0,2-4 0,2-5 0,0 0 0,1-3-1,-2-1 0,-1 0 0,-3-2 0,-6-1 0,-4-2-1,-6 3-1,-6-2 1,-1 3-8,-9-3-24,3 1-5,-1-4 2,6-2-2</inkml:trace>
  <inkml:trace contextRef="#ctx0" brushRef="#br0" timeOffset="65507.5501">14562 17952 18,'0'0'27,"-12"-6"-4,12 6-5,-5-18-2,0 5-2,4 3 0,-4-4-2,5 14-3,-10-21-1,10 21-3,-17-19 1,7 15-2,-6 0 0,0 3-1,-6 3 1,-1 5 0,-5 5-1,0 3 0,-1 5 0,29-20 0,-54 50 3,54-50 1,-39 68-1,31-33 0,8-35-5,12 62 5,-12-62 0,48 50-6,-13-34 1,6-6 0,4-7-2,-2-4-1,1-6 2,-6 1-9,0 0-16,-7-5-14,-31 11-3,45-31-2,-45 31 3</inkml:trace>
  <inkml:trace contextRef="#ctx0" brushRef="#br0" timeOffset="66484.6478">15129 17885 1,'0'0'21,"5"-12"-6,-5 12-1,1-15 0,-1 15 0,-7-16 2,0 5-3,7 11-2,-14-16-2,14 16-1,-23-17-1,12 10-1,-5-1 0,0 4-1,-3 0 0,0 3 1,-3 2-2,3 4 0,-3 3 0,4 5 0,-1 5 0,7 6 0,0 3 0,12-27-1,-4 65 4,13-29 1,3 1-1,-12-37-1,45 64 0,-15-41-1,3-5-1,0-7 0,2-5-7,-2-7-3,0-4-3,-33 5-7,55-14-16,-55 14-11,47-28 2,-26 12 0,-2-2 1</inkml:trace>
  <inkml:trace contextRef="#ctx0" brushRef="#br0" timeOffset="66814.6808">15509 17720 42,'0'0'30,"-15"3"2,15-3 0,0 0-17,0 0-8,0 0 1,-6 18 0,12 3 1,-3 9-1,7 7-1,-3 6-2,5 4 3,-3 5-2,0 2-1,1 1-3,-4-4-4,3-6-12,-7-6-18,-2-39-7,5 49-3,-5-49 0</inkml:trace>
  <inkml:trace contextRef="#ctx0" brushRef="#br0" timeOffset="67190.7184">15821 18060 58,'0'0'36,"35"14"-1,-35-14 1,0 0-18,0 0-9,-5 45-1,5-45-1,-27 44-1,27-44 0,-29 52 0,29-52-2,-23 49-1,23-49 0,-12 40-1,12-40 0,0 0-4,12 42 0,-12-42 0,0 0 4,49 22 0,-49-22-5,48 7 4,-48-7-1,49-2 4,-49 2-1,44-7-1,-44 7-6,30-9-4,-30 9-4,0 0-22,0 0-9,0 0 2,17-52-1</inkml:trace>
  <inkml:trace contextRef="#ctx0" brushRef="#br0" timeOffset="67433.7427">15959 18026 70,'-33'38'41,"33"-38"-4,-6 55 1,9-15-18,-2 4-13,6 8-7,-2 8 0,2 0 7,1 2-7,-2-5 2,1-3-4,-2-6-5,8-7-11,-13-41-19,16 44 0,-16-44-3,0 0 1</inkml:trace>
  <inkml:trace contextRef="#ctx0" brushRef="#br0" timeOffset="67859.7853">16989 18011 52,'0'0'34,"0"0"1,11 8-3,9-15-15,-3 4-6,13-2 0,0 4-8,10-1 3,0-1-2,4 0-2,-1 0-2,-1 1-2,1 3-4,-9-4-9,3-3-20,-7-3-3,-6-1 0,-2-1 1</inkml:trace>
  <inkml:trace contextRef="#ctx0" brushRef="#br0" timeOffset="68107.8101">17348 17823 56,'-8'21'36,"2"4"1,6-25 1,-8 64-23,12-17 1,-3 5-8,4 6-2,-1 2 3,3 1-3,1-5-5,0-5-6,8-8-19,-16-43-19,27 43 4,-27-43 0,36-4-3</inkml:trace>
  <inkml:trace contextRef="#ctx0" brushRef="#br0" timeOffset="68403.8397">18220 17787 87,'11'0'38,"-11"0"-1,0 0 2,7 13-32,-8 13-5,1-26 0,-2 74 4,0-20-5,-2 5 5,2 7-1,-1 2-2,0-8-2,6-10-7,-6-3-8,3-47-26,14 37 1,-14-37-4,0 0-1</inkml:trace>
  <inkml:trace contextRef="#ctx0" brushRef="#br0" timeOffset="68657.8651">18501 17638 65,'0'0'37,"-8"10"-2,4 5 4,2 14-21,1 2-13,3 11-1,-1 7-1,3 10 1,0 6 3,1-2 0,3 1-4,-2-6-3,4-4-10,-8-9-17,-2-45-12,5 45 1,-5-45-6,0 0 2</inkml:trace>
  <inkml:trace contextRef="#ctx0" brushRef="#br0" timeOffset="69394.9388">18229 17989 63,'-20'1'37,"9"3"-1,11-4 1,0 0-24,22-3-7,1 1-1,11-4-1,4-2-2,6 0-1,6-4-1,3-4-1,5-1 0,2 1 0,3-3 0,-1 3 0,1 3 1,-3 0-1,-3 2 2,-7 1-1,-7 1 1,-7 2 0,-10 1 0,-6 0 0,-12 1 0,-8 5 0,-5-13 1,-9 9-1,-5 1 0,-6-1 0,-5 4 0,-5 4 2,-6 3-1,-1 4 1,-1 9-1,3 1 1,2 4-1,7 3 0,6 2 0,25-30-1,-19 61 4,19-61 1,22 56-6,-22-56 6,58 46-1,-20-28-5,7-4 2,4-6-2,5-7 0,2-3 0,1-8 0,0-7 0,-2-6-4,-3-5 1,-5-6-4,-4-3 0,-6-4 1,-6-2 0,-4 1 1,-9-2-1,-4 0 7,-5 2 2,-5 0-2,-3 9 3,-3 4-2,-2 6 2,-1 3-2,-3 9 3,-2 8-3,-1 13-3,0 13 2,-2 3-2,-1 11 2,4 7-2,0 12 2,7 8-2,7 11 1,10 1 0,10 1-1,11 3 6,12-4-4,5-6-6,14-8-33,-1-12-3,2-18 0,-2-15 0</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47:22.638"/>
    </inkml:context>
    <inkml:brush xml:id="br0">
      <inkml:brushProperty name="width" value="0.05292" units="cm"/>
      <inkml:brushProperty name="height" value="0.05292" units="cm"/>
      <inkml:brushProperty name="color" value="#7030A0"/>
    </inkml:brush>
  </inkml:definitions>
  <inkml:trace contextRef="#ctx0" brushRef="#br0">12895 6941 4,'-14'-3'6,"4"4"-1,1-1-1,9 0 1,-10 0 2,10 0-1,0 0 0,0 0 1,0 0 0,0 0 2,0 0-1,0 0 0,12 6 0,-3-3 0,0-2-2,4 1 0,1-1-1,4 0-2,2 1 0,3-1 0,4 0-1,2-1 1,4-1 0,1 0 1,5 1 0,4-3 0,2 1-1,5 0 0,4-2 0,3 1-1,3 0 0,5-1-1,2-2 0,3 1-2,1-1 2,3 2 0,1-2 0,1 1 0,1 0 0,1 1-1,1 1 1,0-2 0,-1 1-2,2-1 1,1 2-1,1-3 1,0 1-1,0 0 1,1 1-1,-1 2 2,2 1 0,-1-2-1,1 2 1,-1 0 0,-1 1 0,-1 0-1,2 0 1,-4 0-1,1-1 0,0 1 1,-1 0-1,1 1 0,0-1 0,-1 1 2,2 1-2,2 1 0,-1-1 1,1 0-1,-2 2 0,2-2 1,-1 2-1,0-2 1,3-1-1,-4 2 1,2-1-1,0-1 1,-1 0-1,0 0 0,-1-1 1,0 0-1,-2-1 0,-2 0 0,0 0 0,-3-1 0,0-1 0,-2 2 0,-1-1 0,-2-1 0,-1 2 0,-2-1 0,-1 1 0,0 0 0,-4-1 0,-3 0 0,-2 0 0,-5-1 0,-2 1 0,-2 0 0,-5-2 0,-4 1 1,-4-1-1,-2 2 0,-5 0 1,-5-1-1,-3 2 0,-7 0 1,-3 0-1,-9 1-2,9-1-4,-9 1-14,0 0-10,-12-11 0,-2 2-2,-12-19 2</inkml:trace>
  <inkml:trace contextRef="#ctx0" brushRef="#br0" timeOffset="2922.2922">1302 7168 6,'-21'-2'6,"3"5"1,-3-4 0,4 5-1,0-4 0,2 3 0,1-2 0,2 3 0,4-3-2,8-1-1,-12 2 1,12-2 1,0 0-1,0 0 1,0 0 1,17 13-2,-2-9 1,4 0 0,5 2 0,5-2 0,5 0 0,4 0 0,4-1 1,7 1-3,3-2 1,3-1 0,6 1 0,4-1-1,5 0 0,5-1-2,6 2 1,-1-3 1,6 1 0,3-1 0,5 2 0,-2-3-1,4 2 0,1-3 2,1 2-2,3 0 1,-2 1-1,2 0-1,0 0 0,-1 0 1,1 2-1,-1-2 1,-1 3-1,-1-2 0,1 0-1,0 0 2,0-1 0,-2 0-1,1 0 0,-3 0 1,2-1-1,-2 0 1,-2 0-1,-3 1 0,-2-1 0,-2-2 0,-4 0 0,-3 0-1,-4-1 1,-4 0-1,-4-2 1,-2-1-2,-6-1-1,-3 2-6,-5-2-15,-8-6-9,-2 1 0,-16-11-2,-5 1 2</inkml:trace>
  <inkml:trace contextRef="#ctx0" brushRef="#br0" timeOffset="14073.4072">19861 14330 11,'-11'-7'10,"-3"-5"-1,4 6 0,-1-2 0,11 8 0,-17-11-2,17 11-2,-14-7 0,14 7-2,-11-3-1,11 3 0,-10-1 2,10 1-2,-9 0 1,9 0 0,0 0 0,-10 3 0,10-3-1,0 0 1,0 0-1,-10 5 2,10-5 0,0 0 2,0 0 0,0 0 0,0 0 2,0 0-1,12 4 0,-12-4-1,17 4-1,-3-4 0,4 1-1,4-1-1,6 1-1,3-2 0,6 1-1,4-2 1,4 1-1,3-2 0,4 1 0,0 1 0,4-2-1,0 2 1,0 1 0,1-1 0,-1 2 0,0 0 1,-3 2-1,-1-1 1,-4 0-1,-4 2 0,-3 0 0,-6-1 0,-4 1 0,-7-1-1,-3-1 0,-7 1 0,-4-2 0,-10-1 1,10 1-1,-10-1 0,0 0 0,0 0 1,0 0-1,-10-6 0,0 4 0,-1-2 0,-5 2 0,-2-1 0,-5 0 0,-4 0 0,-1 0 0,-3 1 0,-4 0 0,-2 0 0,-4 1-1,-3 0 1,-3 0 0,-5 1 0,-1 0 0,-3 2 0,0-1 0,-3 3 0,2-1 0,1 2 0,4 1 0,4 0 0,4 0-1,6 0 1,4-2 0,9 1 0,6-2 0,5 0 1,5-1 0,9-2-1,0 0 2,0 0-1,21 2 0,-4-3 0,8 0 0,4-2 0,7 0 0,4 0 0,5-2-1,5 0 0,4 2 1,6-2-1,3 2 1,3-1-1,4 1 0,2 0 1,1 1-1,0 0 0,0-2 1,-3 2-1,-3-1 1,-4 0 0,-3-1-1,-6 1 1,-4 1-1,-7-1 0,-8 1 0,-7 1-1,-8-2-3,-2 6-10,-6 0-20,-12-3-1,-10-2 1,-12-9-3</inkml:trace>
  <inkml:trace contextRef="#ctx0" brushRef="#br0" timeOffset="16206.6205">5413 15499 46,'-9'0'22,"9"0"2,-20 6-2,10-5-17,-1 3-3,-2-2 1,1 1 2,1-1 0,2 1 2,-1-3 1,10 0 0,0 0 0,0 0 0,0 0-1,0 0-2,11 1 0,7-1-2,6-2 0,7 0-1,6-2-1,7-1 1,4 1 0,5-1-1,-3-1 1,2 2-1,-2-2 0,-1 2 0,-5 0 0,-3 0 0,-5 1-1,-5 0 1,-6 1-1,-5 1 0,-7-2 0,-4 2 0,-9 1 0,0 0 0,-12-2-1,-4 2 1,-8 0 0,-3 0-1,-6 2 1,-6 1 0,-5 1-1,-3 1 1,-4 1 0,1 1 0,0 0 0,0 0-1,5-1 1,4-1 0,6 0 1,7-1-1,7-2 1,8-1-1,4 0 1,9-1 0,0 0-1,20 1 1,9-1 0,12-2-2,12 2-4,4-5-13,11 1-17,9-3 0,0-7 0,2-5-1</inkml:trace>
</inkml:ink>
</file>

<file path=ppt/ink/ink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49:15.546"/>
    </inkml:context>
    <inkml:brush xml:id="br0">
      <inkml:brushProperty name="width" value="0.05292" units="cm"/>
      <inkml:brushProperty name="height" value="0.05292" units="cm"/>
      <inkml:brushProperty name="color" value="#7030A0"/>
    </inkml:brush>
  </inkml:definitions>
  <inkml:trace contextRef="#ctx0" brushRef="#br0">3476 9167 25,'0'0'22,"0"0"1,4-17-3,-4 17-5,2-17-1,-6 5-2,2 2-2,-5-4-3,-1 2-1,-5-3-2,1 2-1,-4-1-1,-2 2-1,-1 2-1,-1 0 1,-3 5 0,0 1-1,-2 5 1,-3 6-1,-1 6 1,0 7-1,-2 8 3,2 7-2,1 8 1,3 6 0,6 3 0,6 4 0,6 0 2,10 1-1,11-6-1,9-3 0,9-7 1,10-5-1,7-8 0,3-5 0,6-9-2,-3-5 0,-3-6-4,-8-6-8,-3-7-16,-5 2-2,-12-8-1,-2-1-1</inkml:trace>
  <inkml:trace contextRef="#ctx0" brushRef="#br0" timeOffset="451">3764 8953 21,'0'0'20,"-11"-2"1,11 13 3,-3 3-6,6 12-6,3 9-3,-1 13-1,3 9-1,-1 8 0,3 4-2,-2 0-2,0-2-2,0-9-2,-1-8-3,1-11-3,-3-10-6,-2-16-12,5 0-1,-8-13 0,12-14 1</inkml:trace>
  <inkml:trace contextRef="#ctx0" brushRef="#br0" timeOffset="708">3927 8953 43,'3'-12'23,"-3"12"1,0 0 3,2 13-14,1 13-2,3 12-3,-3 9-2,3 13 0,0 4 0,0 5 0,-2 1-3,1-4-1,0-6-3,-1-10 0,2-8-5,-2-13-5,0-10-11,3-4-6,-7-15-1,0 0 1</inkml:trace>
  <inkml:trace contextRef="#ctx0" brushRef="#br0" timeOffset="927">3785 9286 80,'-7'13'32,"7"-13"0,0 0 0,0 0-23,20 4-3,-4-7-2,4-3-2,1-2-3,5 1-10,0 0-18,-2-7-2,3 4 0,-6-2-2</inkml:trace>
  <inkml:trace contextRef="#ctx0" brushRef="#br0" timeOffset="3646">4221 9653 8,'0'0'8,"0"0"0,0 0 0,0 0-1,0 0-1,0 0-1,0 0-1,0 0-1,0 0-1,-2-10 0,2 10 0,0 0-1,0 0 1,0 0 0,-5-12 0,5 12 0,0 0 0,0 0 1,0 0 2,0 0 1,-9-7 0,9 7 1,0 0 0,0 0 0,0 0 0,0 0 0,0 0-2,0 0 0,0 0 0,0 0-1,0 0 0,0 0 0,0 0 0,0 0 0,0 0-1,0 0 1,0 0-1,0 0 0,0 0 0,0 0-1,0 0 0,0 0 0,9-3 0,-9 3-1,12-5-1,-12 5 1,17-7-1,-6 4 1,-1 0-1,2 0 1,0 0-1,-2 1 0,0 0 0,-10 2 0,15-1 0,-15 1 0,11 1 0,-11-1 0,9 4 0,-9-4-1,0 0 1,12 9 0,-12-9 0,0 0-1,11 12 1,-11-12 0,4 11 0,-4-11-1,4 13 1,-4-13 0,3 15 0,-3-15-1,0 17 1,0-17 0,-3 19 0,0-8 0,3-11 0,-9 21-1,2-11 2,-2 2-1,0-2 0,-1 2 0,-3-2 0,1 2 0,-2-1 0,-1-3 1,0 2-1,-1-3 0,1 3 0,1-5 1,2 3-1,1-4 0,1 1 0,10-5 0,-15 6 1,15-6-1,-9 3 0,9-3 1,0 0 0,0 0-1,0 0 1,0 0 0,0 0 0,0 0 0,0 0 0,0 0-1,0 0 1,0 0 0,0 0-1,0 0 1,0 0-1,0 0 1,0 0 0,0 0 0,0 0 0,0 0 0,0 0 0,0 0 1,0 0-1,0 0-1,0 0 1,0 0 0,0 0-1,0 0 0,0 0 0,0 0 1,10-2-1,-10 2 0,18-5 0,-4 1 0,3 0 0,0 1 0,2 0 0,-1 0 0,1 1-1,-2 1 1,-1 1 0,-3 3 0,-1-1 0,-1 3-1,0-1 1,-2 3 0,1-1 0,-1 4-1,0-3 1,-2 3 0,-7-10 0,14 19-1,-14-19 1,8 18 0,-8-18-1,5 17 1,-5-17 0,-1 15 0,1-15 0,-7 14 0,7-14 0,-16 16 0,5-8 1,-4-1-1,-2 3 1,-2-3 0,-2 0 0,-3-1 0,1-1 1,-1-1-1,0 1 0,0-3-1,3-1 1,1-1 0,4 0-1,1 0 0,3-1 0,3 0-2,9 1-3,-9-6-9,9 6-20,-3-12 2,3 12-1,11-24-1</inkml:trace>
  <inkml:trace contextRef="#ctx0" brushRef="#br0" timeOffset="4466">4488 9285 8,'-13'3'17,"13"-3"-1,-9 4 0,9-4 1,0 0 1,0 0-1,-10 7-1,10-7-2,0 0-1,0 0-1,20 3-1,-6-4-2,9 3-2,5-2-2,5 3 0,2-2-2,4 1-1,-3-2-1,-2 2 0,-5 0-1,-4-1 1,-6 0-1,-5 0-1,-4 0-3,-10-1-3,12 0-6,-12 0-9,0 0-8,0 0-2,0 0-1,16-10 2</inkml:trace>
  <inkml:trace contextRef="#ctx0" brushRef="#br0" timeOffset="4856">5524 9144 33,'10'-5'21,"-1"7"0,-9-2 2,-16-11-11,2 7-2,-6-1 0,-1 3-2,-6-3 0,-1 6 1,-4-1 0,4 8 1,-4-1-3,4 9-1,-1 3-2,5 7 0,2 5-1,5 2-1,5 1-1,8 2 1,5-2 0,6-1-1,6-6 1,6-5 0,6-6-1,2-4 0,2-5-1,1-6-3,2-1-7,-1-8-10,-3-6-13,5 0 0,-6-8 0,3-2 0</inkml:trace>
  <inkml:trace contextRef="#ctx0" brushRef="#br0" timeOffset="5137">5825 8896 65,'0'0'27,"-12"17"1,10 4 0,0 5-18,-2 6-3,0 8-1,0 9 1,0 10-2,-1-1-2,1 1-1,0-3-2,1-6 1,1-8-4,0-8-3,3-10-10,1-5-13,-2-19 0,10 2-2,-5-17 1</inkml:trace>
  <inkml:trace contextRef="#ctx0" brushRef="#br0" timeOffset="5397">6005 8896 72,'0'-15'29,"0"15"1,0 0 0,-12 27-17,6 4-6,-3 6-1,3 14-2,-4 5 1,1 9-1,2-3-2,3-1 0,2-5-2,2-6-1,4-8-2,-1-11-3,4-4-6,-2-12-11,-5-15-8,14 11-1,-14-11 0,9-14 1</inkml:trace>
  <inkml:trace contextRef="#ctx0" brushRef="#br0" timeOffset="5610">5769 9273 57,'-15'3'30,"-2"-4"2,17 1-1,-10 1-11,10-1-8,16-14-4,-4 2-2,7 0-2,5-2-4,3-4-4,3 4-7,-1 3-15,-1-1-5,3 10 0,-6-1-2,0 9 2</inkml:trace>
  <inkml:trace contextRef="#ctx0" brushRef="#br0" timeOffset="6347">6120 9497 45,'0'0'27,"0"13"3,0-13 0,0 0-12,0 0-7,7-18 1,-7 18-2,11-10-1,-11 10-3,16-13-2,-4 7-1,-1-1 0,2 2-1,-2 1-1,2 1 0,-2 2-1,2 1 0,-1 4 0,-1 0 0,2 6 0,1 0 0,-1 5 0,2 4 0,-1 1 0,-2 1 0,0 1 0,-4 0 0,-3 1-1,-4-2 1,-2-3 0,-5 0 0,-2-3-1,-2 0 2,-1-3-1,-3-1 0,0-1 1,0-2-1,0-2 1,1-3 0,1 1-1,2-3 1,1-1 0,9 0 0,-11-1 0,11 1 0,0 0 0,0 0 0,-3-12 0,3 12-1,10-6 1,-1 4-2,5 2 1,2 3 0,5 4-1,2 4 0,4 5 1,3 5-1,0 4 1,-2 3-1,-2 1 1,-3 0-1,-5-1 0,-4-1 1,-8-2 0,-5-2 0,-7-4 0,-8 0 2,-6-2 0,-4-2 1,-3-1-1,-1-1 0,-3-3 1,1-2-2,4-2 0,4-3-2,3-3-3,-1-7-14,1-5-16,6-1-2,-2-9 2,3-4-2</inkml:trace>
  <inkml:trace contextRef="#ctx0" brushRef="#br0" timeOffset="10218">7563 9349 20,'-12'4'15,"12"-4"1,-9 5-1,9-5-2,-10 7 0,10-7-2,0 0 0,0 0-2,0 0 1,5 11-1,10-8 0,3-1 0,9 4-1,4-3 0,13 2-2,4-1-1,6 2-2,3-3-1,6 1 0,-1-1-1,-1 0 0,-3-1 0,-6 0-1,-6-1 0,-9 1 0,-7-1 0,-9-1-2,-5 1-3,-16-1-9,10-5-14,-10 5-3,0 0 0,-12-9-2</inkml:trace>
  <inkml:trace contextRef="#ctx0" brushRef="#br0" timeOffset="10873">8013 9262 34,'0'0'28,"-11"3"2,11-3 0,0 0-10,0 0-6,0 0-3,0 0-3,0 0-2,0 0-3,-1 25-2,2-4 0,0 7 0,1 9-1,0 6 1,0 2 0,0 3-1,2-3-3,0-7-4,6-5-12,4-5-11,-3-18-1,11-5 0,-4-16 0</inkml:trace>
  <inkml:trace contextRef="#ctx0" brushRef="#br0" timeOffset="11542">8529 9093 51,'5'16'26,"5"21"1,-8-2 0,4 9-17,1 5-2,1 0-4,-1-2-1,-1-8 0,-1-5-2,1-9 2,-2-7 1,-4-18 2,6 13-1,-6-13-1,-4-21 0,-3 0 0,2-6 1,-4-9-2,0-6-1,-3-8-2,1-4 1,0-1 1,1 2-1,2 0 0,3 5 0,4 8-1,4 3 2,7 12-2,8 5 2,5 11-2,5 6-1,5 9 1,2 8 0,1 8-1,-2 7-1,-3 6 2,-6 5-2,-8-1 2,-7-1-1,-7-1 1,-7-2 0,-6-4 0,-4-5 1,-4-5-1,0-4 1,1-3-1,3-2 1,1-5 0,4-3-1,9-4 1,0 0-1,0 0 0,0 0 0,14-8 0,-2 8 0,4 3-1,1 2 0,3 6 1,-2 3-1,0 6 0,-5 2 1,-4 1 0,-5 2 1,-5 0 0,-5 0-1,-3-3 1,-4-4-3,2-3-3,-2-9-10,3-9-16,10 3-2,-7-18 0,13-2-1</inkml:trace>
  <inkml:trace contextRef="#ctx0" brushRef="#br0" timeOffset="11835">9003 9232 57,'20'30'30,"8"10"0,-7-6 0,3-4-12,-3 4-7,-3-7-5,-1-3-2,-7-10 0,0 0 2,-10-14 0,0 0 1,0 0-1,0 0 0,6-25-1,-3 6 1,0-8-3,1-4-2,3-7 0,2 1-2,3 4-2,-1 0-4,9 10-14,0 7-16,-1 4 1,4 10-1,-1 3 0</inkml:trace>
  <inkml:trace contextRef="#ctx0" brushRef="#br0" timeOffset="12701">9451 9477 8,'0'0'19,"0"0"1,0 0-1,0-13-6,0 13-1,0 0-1,0 0-1,0 0-1,0 0 1,0 0 1,0 0-1,0 0 1,8-13-2,-8 13-1,12-5-2,0 2-1,2-1 0,4 1-2,2 0 0,3 2-1,-1 2 0,2 2 0,-3 3-1,1 5 0,-4-1 0,-1 4 0,-3 2-1,-3 2 0,-1-2 1,-4 0-1,-1-2 1,-4-2-2,-1 0 1,-4-1 0,4-11 0,-17 14 0,5-9 1,-2 2-1,-2-1 0,-1 0 0,-2 0 0,2 0 0,0 1 0,0-1 0,1 1 0,1 0 0,2 1 0,1-2 0,2 1 0,10-7 0,-10 12 0,10-12 1,4 14 1,4-7-1,6-1 1,4 0 1,4-1-1,5-2 1,2 0-1,1-2-1,-1-1 0,-2-1 0,-4-1-1,-4 0-2,-2 2-4,-7-6-11,-10 6-18,18-9-1,-9-2 0,6 1 0</inkml:trace>
  <inkml:trace contextRef="#ctx0" brushRef="#br0" timeOffset="13248">11126 9366 43,'-31'10'27,"-2"-10"4,13 4 1,4-1-12,16-3-7,0 0 0,11-3-2,15 6-1,8-6-2,17 6-2,9-5-1,17 4-1,11-4 0,10 4-1,9-4 0,5 4 0,3-4-1,0 2-1,-4 0 0,-5 2 0,-9-1-1,-7 1 0,-15 0 0,-9 0-1,-14-1 0,-13-2-2,-7 2-3,-14-11-8,-5 5-10,-9-7-9,-8-3-1,-4-2-1,-4-6-1</inkml:trace>
  <inkml:trace contextRef="#ctx0" brushRef="#br0" timeOffset="13512">12414 9085 27,'-13'-11'27,"-3"-3"2,16 14 0,-13-7-6,13 7-4,8 11-2,6 2-4,9 8-4,2 7-3,7 10-1,1 5-1,2 8 0,-2 1-1,-6 2-2,-10-2 1,-8 0-1,-11-8 1,-9-6-2,-7-9 1,-7-6-4,-4-5-4,-6-9-13,-2-10-15,3-4 2,-2-12-3,5-4 1</inkml:trace>
  <inkml:trace contextRef="#ctx0" brushRef="#br0" timeOffset="14016">11564 8485 73,'-8'-20'29,"8"20"0,1-20 0,-1 20-14,19 11-8,-8 11-2,4 15 0,-3 9-1,4 10 1,-3 5-1,2 5-2,-2-4 0,-2-5-2,-5-10 0,-1-11 0,-1-9 1,-1-7-1,-3-20 3,4 15 0,-4-15 0,0 0 0,5-22 0,0 4 0,0-4-1,4-2 0,0-1-1,1-1 0,1 5-1,1 6 1,0 7-1,-1 11-1,2 10 1,-1 6-1,-1 4 0,1 5 0,0 2-1,-3-4-2,2 1-2,-5-10-5,4-5-14,0-5-11,-10-7 1,18-15-1,-9-7 3</inkml:trace>
  <inkml:trace contextRef="#ctx0" brushRef="#br0" timeOffset="14324">12014 8622 43,'-2'11'26,"8"18"3,-5 1 1,8 5-11,0 7-7,-1-5 0,3 3-4,-2-11-1,2 0-1,-4-10 0,2-2-2,-9-17 2,10 13 0,-10-13 0,0 0 0,10-23-2,-4 4 1,-2-7-3,3-5 1,-1-8-2,1-4-1,-1 1-2,-2-3-2,3 12-6,-5-1-12,3 7-14,4 13-1,-1 4 2,7 12-2</inkml:trace>
  <inkml:trace contextRef="#ctx0" brushRef="#br0" timeOffset="15438">14783 8990 35,'0'0'27,"0"0"2,0 0-2,0 0-9,0 0-2,0 0-3,0 0 0,4-12-5,-4 12-2,-5-18-2,1 6-2,1 1 0,-3-2-1,0-2 1,-2 0-1,-1-1 0,-3 2-1,-2 1 1,-2 2-2,-4 1 1,-3 5 0,-1 7 0,-4 8 0,-2 8 0,-3 10 0,-1 7 0,-2 8 1,4 7-1,2 2 0,5 0 1,5-4 0,8-1 2,7-6-1,11-5 1,6-7-1,10-2 1,4-7 0,5 0 0,5-8-1,4-1 0,-1-6-2,-1-2 0,-2-4 0,-5-3-3,-2 2-2,-6-7-8,0-2-20,-5 3-4,-4-6 2,2 1-1</inkml:trace>
  <inkml:trace contextRef="#ctx0" brushRef="#br0" timeOffset="15949">15129 8971 36,'0'0'27,"-4"-11"4,4 11 0,0 0-11,-4-10-2,4 10-2,0 0-4,0 0-4,0 0-2,1 23-2,3 3-1,1 7-2,1 8 1,0 6-2,1 4 2,0 2-1,0-2-1,-1-6 1,0-7-1,-3-8-2,-2-7-2,3-4-3,-4-19-7,3 13-15,-3-13-5,0 0 1,13-18-2</inkml:trace>
  <inkml:trace contextRef="#ctx0" brushRef="#br0" timeOffset="16227">15350 8876 87,'-2'-13'31,"2"13"-2,0 0 4,-2 15-23,6 11-5,-2 6-1,4 12-2,-4 5 1,4 10 0,-3 3 0,2 1-2,-1-2 0,1-5-1,1-7-2,-2-12-4,2-4-3,-3-13-5,3-7-13,-6-13-6,10 2 1,-10-2-1,1-28 2</inkml:trace>
  <inkml:trace contextRef="#ctx0" brushRef="#br0" timeOffset="16468">15088 9182 57,'0'0'29,"-16"11"1,16-11 0,9 3-18,3-6-3,3 1 0,2-3-2,3 2-1,2-2-4,1-1-4,2 5-7,-2-1-17,-5-6-4,5 5 0,-5-6-2</inkml:trace>
  <inkml:trace contextRef="#ctx0" brushRef="#br0" timeOffset="17046">15554 9302 74,'3'15'30,"6"3"-1,-4-8-1,-5-10-19,19 19-1,-10-12-1,0 1-2,-9-8-1,17 14-1,-17-14 0,15 19-1,-10-8-1,1 2-1,-2 1 1,-2 1-1,-2 1 1,-2-1-1,-3 0 1,0-1 0,-2 0 0,-2-1 0,0-3-1,1 1 1,8-11 0,-13 14 0,13-14 0,0 0 1,-9 5 0,9-5 0,0 0 0,0 0 0,11-10-1,-11 10 0,15-2 0,-5 3-1,2 4 0,0 3 0,3 2-1,-1 6 1,-1 0-1,-2 4 1,0-2 0,-5 1-1,0 0 1,-4-2 0,-7 1 0,-5-3 1,-5-2-1,-4-4 1,-4-1 0,-2-1 0,-1-3-1,-1-3 0,5-1-3,0-7-6,6-4-21,4 2-5,4-8 1,8-2-1</inkml:trace>
  <inkml:trace contextRef="#ctx0" brushRef="#br0" timeOffset="17889">16229 9043 8,'10'-2'19,"-10"2"2,0 0 0,10-11-1,-10 11-2,0 0-1,0 0-1,7-10-3,-7 10-2,-4-11-1,4 11-3,-9-13-2,9 13-3,-16-14 0,6 7-1,0 0 0,-3 3 0,-1-1 0,-4 3-1,-2 3 0,-5 3 1,-1 7 0,-3 4-1,-1 6 2,-1 6-1,4 4 1,2 1 0,6 3 1,5 0 0,8 0 0,5-3 0,9-2 1,3-6-1,8 0-1,2-4 0,4-3 0,1-4-2,1-5 0,0-3-3,0-6-2,2-2-5,-6-7-9,3-5-17,1-1 1,-4-7 1,3 1-1</inkml:trace>
  <inkml:trace contextRef="#ctx0" brushRef="#br0" timeOffset="18211">16495 8883 47,'0'0'25,"-10"-8"2,10 8 2,3 16-13,-2-4-4,3 12-2,-3 4 0,4 12-3,-3 3-1,4 9-2,-3 0-1,2 1-2,-1-4 0,0-5 0,1-5-2,-1-10-1,1-6-3,-2-8-5,-3-15-11,17 14-10,-17-14 0,14-14-2,-8-7 2</inkml:trace>
  <inkml:trace contextRef="#ctx0" brushRef="#br0" timeOffset="18481">16702 8938 68,'1'-20'29,"-1"20"-1,0 0 2,0 0-17,2 19-3,-2 3-2,3 11-3,-2 5 0,3 9 0,0 3 0,3 2-2,1 0-2,1-4 0,1-7-1,0-8-2,2-5-3,-4-10-3,1-3-8,-9-15-17,9 6 0,-9-6-1,-1-21 2</inkml:trace>
  <inkml:trace contextRef="#ctx0" brushRef="#br0" timeOffset="18725">16512 9129 67,'-13'10'32,"2"-7"1,11-3 0,-1 11-13,1-11-11,18-4-2,-6-1-1,5 3-1,-1-3-3,4 1-4,1 1-5,-3-1-6,3 5-6,-2 1-10,-2 1-4,3 7-1,-2-2 2</inkml:trace>
  <inkml:trace contextRef="#ctx0" brushRef="#br0" timeOffset="19204">16843 9379 28,'-5'12'23,"8"5"2,-3-17 3,-1 15-7,1-15-5,9 13-1,0-5-1,1-5-2,6 4-1,-2-4-3,3 4-2,-3-1-2,1 3-2,-2 5-1,-3 4 0,-3 3-1,-4 4 0,-4 3 0,-3 2 0,-3 1 1,-4 2-1,-5-5 1,-2-2-1,-6-3 1,-1-4-1,-2-5 1,1-4-1,-1-5 1,5-3 0,2-4 0,3-4 0,3-4 0,7-4 1,2-4-1,5 1 1,3-3 0,3 2-1,5 2 0,3 3 0,2 5 0,5 4-1,2 6 0,1 1 0,2 4 0,-1 1-1,1 2-2,-2-5-4,3 2-10,-4-2-18,-1-10-1,0-2 1,-2-10-2</inkml:trace>
  <inkml:trace contextRef="#ctx0" brushRef="#br0" timeOffset="19543">16976 9062 60,'-9'7'29,"9"-7"1,0 0 1,0 0-13,0 0-7,17 10-3,-1-3-1,3-3-1,7 3-2,2-3-1,5 1-2,1-3 0,-2-3-2,-1 0-6,-3-7-9,-2-6-17,1 4 1,-5-7 0,3 2-2</inkml:trace>
  <inkml:trace contextRef="#ctx0" brushRef="#br0" timeOffset="20369">17538 8937 55,'-4'29'26,"-4"-12"1,8 14 1,0-1-20,-3 5-1,2 2 0,-2 1-1,3-2 1,-1-4-4,3-6 1,-2-7-1,2-5 1,-2-14 1,1 15 0,-1-15 1,0 0-1,-4-16 0,2 5 0,-2-6-1,2-3-1,-1-7-1,1-3-1,1-5 0,1 1 0,2-3-1,4-3 2,3 0-2,3 2 1,-1 3-1,4 3 1,2 4-1,3 5 1,0 5-2,2 5 1,-3 8 0,-1 3 0,1 7 0,-2 6-1,-3 6 2,-3 4-2,-2 5 1,-5 3-1,-2 4 1,-4-1 0,-3 1 0,-6-3-1,-4-3 1,-3-3 0,-4-3 0,2-6 0,-1-2 0,0-4 1,5-2-1,2-4 0,4 0 1,10-3 0,-8-1-1,8 1 1,1-11 0,-1 11 0,10-13-1,-10 13 0,17-14 0,-6 8 0,3 5 0,2 5 0,2 4-1,2 5 1,3 7 0,-1 2 0,0 5 0,-2 2-1,-3 0 1,-4 0 0,-5-2 0,-6-1 0,-7-6 0,-6-4 0,-6-4 0,-5-4 0,-5-4 1,0-4-1,-2-2 0,-1-5 0,2-2 0,2-4-1,6-2-1,2-7-3,9-1-5,-2-7-10,9-1-15,7 0 0,4-3 0,7 5 0</inkml:trace>
  <inkml:trace contextRef="#ctx0" brushRef="#br0" timeOffset="20791">17856 9008 27,'0'0'22,"13"3"3,-13-3 3,0 0-6,12 18-7,-9-4-1,4 9-1,-3 3 1,8 8-3,-4 1-3,3 3-2,-1-1-3,0-1 0,-1-8-2,-2-6 0,-2-6 0,-1-4 0,-4-12 1,0 0-1,0 0 1,0 0 0,-2-13 0,0-1 0,0-3-1,0-4 1,1-5-1,1-2-1,1-3 2,2 2-2,2 1 2,1 4-1,2 2 0,1 3 0,1 5 0,2 5 0,1 3-1,0 2 1,4 3-3,-1-2-3,4 0-28,-1 0-3,0-7 0,3 0 0</inkml:trace>
  <inkml:trace contextRef="#ctx0" brushRef="#br0" timeOffset="22960">19113 9091 55,'-1'10'31,"1"-10"1,16 1 1,1-11-9,9 8-10,2-8-3,9 8-1,0-5-3,6 5-2,-2-2-1,3 3-2,-2 1-1,-3 1-1,-5 1 0,-3 1 0,-4-1 0,-3-1-2,-5 4-3,-8-7-6,0-1-21,-11 3-3,7-11 0,-6 0-1</inkml:trace>
  <inkml:trace contextRef="#ctx0" brushRef="#br0" timeOffset="23224">19380 8774 76,'-11'12'32,"-2"-1"1,10 7 1,0 8-13,3-2-14,4 10-1,0 3 0,3 9-1,-2 0-1,3 3-3,-1-3-1,0-4-2,3 2-4,-4-12-5,5 0-7,-3-6-13,2-8-3,4-3 0,0-11-1</inkml:trace>
  <inkml:trace contextRef="#ctx0" brushRef="#br0" timeOffset="23818">20548 8758 29,'-5'-10'27,"5"10"4,0 0-1,-2-11-9,2 11-2,0 0-3,0 0-4,0 0-4,0 0-3,0 0-3,4 23 0,-4 2-1,3 6 0,0 7 0,1 5-1,0 6 2,1 2-2,-2-3 2,1-3-2,0-8 0,0-3 0,-2-6 0,0-6-2,2-2-5,-4-20-8,2 14-15,-2-14-3,0 0 1,13-18-2</inkml:trace>
  <inkml:trace contextRef="#ctx0" brushRef="#br0" timeOffset="24119">20789 8731 78,'0'0'31,"0"0"-2,0 0 4,0 0-23,2 31-2,-5-5-1,6 13-2,-3 5 0,5 10-1,-2 2 1,4 4-3,0-3-1,1-4 0,1-6-2,-2-8 0,-1-8-4,-2-10-2,0-2-6,-4-19-6,0 0-14,0 0-1,-7-12 0,1-3 2</inkml:trace>
  <inkml:trace contextRef="#ctx0" brushRef="#br0" timeOffset="24345">20563 9041 64,'-24'-6'31,"9"8"2,3-3 0,12 1-13,0 0-6,14-1-4,10 1-2,4-6-2,9 1-1,3-2-3,6-2-2,-1-2-1,-2-3-4,-1 4-6,-6-6-10,-3-2-13,0 4-1,-5-3-1,3 1 2</inkml:trace>
  <inkml:trace contextRef="#ctx0" brushRef="#br0" timeOffset="25082">21190 8830 56,'-8'21'32,"5"12"-1,-7 1 2,2 8-15,1 9-4,1-2-3,4 3-4,-1-9-3,4-3-1,0-9-1,1-6 0,0-10 1,2-5 0,-4-10 1,0 0-1,1-14 0,-3-1 1,-4-7-1,3-6-1,-3-6-1,-1-4-1,0-6 1,3 1 0,0-2-1,4 3 0,2 3 0,2 4 1,5 6-1,2 3 0,4 5 0,2 8-1,2 4 1,2 3 0,3 4-1,0 2 1,-3 6-1,0 2 1,-5 5-1,-2 3 1,-6 5 0,-5 1-1,-5 2 2,-5 0-2,-5 1 2,-3-2-1,-3-2 1,-1-2-2,1-5 1,3-4 1,1-2-1,3-2 0,11-6 1,-11 5-1,11-5 1,0 0-1,0 0 0,0 0 0,11-5 0,-2 5-1,5 4 1,2 0 0,3 5-1,1 2 1,2 4-1,-2 4 1,-1 1 0,-2 1 0,-5 0 0,-6 0 0,-5-1 0,-6 0 1,-6-3-1,-7-2 1,-4-1-1,-3-2 1,-2-4-1,0-3 1,1-5-1,1-5-1,3-5-1,3-8-1,6-2-6,0-11-12,10-4-17,5-1 2,3-5-1,9 2 0</inkml:trace>
  <inkml:trace contextRef="#ctx0" brushRef="#br0" timeOffset="25471">21388 8771 74,'21'29'33,"-10"-7"1,5 9 1,6 6-21,-1 2-2,4 6-5,-1-1-2,1 3-1,-3-7-2,0-5 0,-7-7-2,-2-6 1,-5-7-1,-3-3 1,-5-12 1,0 0-1,0 0 1,0 0 0,-2-21 0,2 3 0,-2-5 0,2-4-1,1-6 0,1 0-1,5-4 0,4 1 2,3 1-3,2 6 2,3 2-1,2 6 0,2 6 0,3 2-1,1 5-2,-4-1-10,0 3-23,3-1-2,-4-6 1,4 0-1</inkml:trace>
  <inkml:trace contextRef="#ctx0" brushRef="#br0" timeOffset="34779">3937 12541 61,'-13'-9'27,"13"9"-1,-21-15-4,5 2-9,0 6-6,-7-4-1,0 6-1,-6 2 2,0 9-2,-3 3 1,0 10 0,-3 6-1,1 10 1,-2 5-2,7 12-1,2-1-1,5 6 1,7-3-1,7 0 1,8-5-2,9-4 2,5-7-1,6-6 1,3-5-2,2-7-1,2-2-1,-4-9-3,2 1-5,-8-8-7,1-1-16,-1-2-3,-5-5 1,0 0-1</inkml:trace>
  <inkml:trace contextRef="#ctx0" brushRef="#br0" timeOffset="35094">4016 12563 77,'12'-2'32,"-11"13"-1,4 12 2,-2 7-17,1 5-9,2 11-3,-2 5-1,3 11 1,-3 3-2,0-2-1,-1-1-2,-2-8-2,1-4-5,-4-14-10,2-8-12,3-4-2,-3-24 0,0 0 0</inkml:trace>
  <inkml:trace contextRef="#ctx0" brushRef="#br0" timeOffset="35381">4251 12630 75,'6'-16'30,"-6"16"-2,0 0 2,-3 26-17,3 1-5,-5 10-4,3 9 0,-2 10-1,2 8 2,-3 6-3,2 0 0,-1-2-4,1-9-4,2-5-6,-2-12-10,0-12-9,2-5-1,1-25 0,-5 11 2</inkml:trace>
  <inkml:trace contextRef="#ctx0" brushRef="#br0" timeOffset="35622">4028 13017 71,'-15'2'33,"1"-5"1,14 3 1,-11-1-14,12-9-8,9 4-5,3-7-2,4 1-3,3-1-2,1-2-4,4 4-3,-2-2-4,3 8-9,-4 2-10,-4 4-4,2 8-1,-5 0 1,1 10 2</inkml:trace>
  <inkml:trace contextRef="#ctx0" brushRef="#br0" timeOffset="36118">4337 13147 53,'12'19'28,"-12"-19"3,9 8-1,-9-8-9,12-6-6,-3 4-3,1-8-3,5 6-2,-2-6-1,5 5-1,-2 0-2,0 5 0,-3 2-2,-1 9 0,-4 3-1,-4 6 0,-4 3-1,-5 3 1,-3 2 1,-2 0-1,-1-4 1,-1-3-1,1-3 1,3-5-1,8-13 1,-12 15-1,12-15 1,0 0-1,0 0 0,0 0 0,14-12 0,-2 6-1,4 2 1,1-1-1,5 4 0,0 2 0,2 6 0,-1 5 1,-3 5-1,-2 4 0,-5 4 1,-3 0 0,-7 2 1,-6 1-1,-7-2 1,-4-2-1,-5-5 1,-2-3-1,-1-2-3,-1-9-1,5 0-6,-3-12-11,6-7-16,7-4 2,1-11 0,8-3 2</inkml:trace>
  <inkml:trace contextRef="#ctx0" brushRef="#br0" timeOffset="36479">4638 12904 76,'-17'12'31,"17"-12"2,0 0 1,0 0-19,3 12-4,8-15-1,9 6-1,4-8-2,6 4-2,1-5-3,3 1-1,1-2-1,-1 0-1,-2 0-3,-4-1-3,0 5-7,-8-2-14,2 0-8,0 3 1,-3-4-1,5 4 2</inkml:trace>
  <inkml:trace contextRef="#ctx0" brushRef="#br0" timeOffset="36824">5512 12772 44,'0'0'23,"-9"-5"4,-6-2-1,3 3-10,-4 4-8,-5 0 0,-1 7 0,-3 2 2,2 9-2,0-1-1,3 10-1,1 0-2,6 6 1,2-1-1,8 5-1,5-6 0,8 2 0,3-4-1,5-3 0,2-3-3,1-8-1,2 0-3,-3-10-9,3-5-20,-2-2 1,-2-11-1,2-2 0</inkml:trace>
  <inkml:trace contextRef="#ctx0" brushRef="#br0" timeOffset="37053">5663 12718 64,'0'0'29,"1"15"0,1 7-1,-6 8-14,2 2-7,1 9-3,-2 5 0,1 6-1,-3 0-3,2 0-2,-1-5-5,2-8-10,-2-11-11,6-2-2,-2-26 0,0 0 1</inkml:trace>
  <inkml:trace contextRef="#ctx0" brushRef="#br0" timeOffset="37291">5797 12667 86,'0'0'30,"0"0"0,8 28 1,-8 5-20,-5 3-6,2 10 0,-2 5-1,2 7 1,-2 0-2,2 0 0,0-5-4,2-9-3,4-3-5,-3-11-9,2-11-15,2-4 0,-4-15 0,0 0 0</inkml:trace>
  <inkml:trace contextRef="#ctx0" brushRef="#br0" timeOffset="37486">5694 12981 94,'0'0'33,"0"0"0,0 0 0,14-10-24,-4-1-5,2 2-4,3-2-5,-1-1-9,2-1-16,4 6-3,-5-4 1,5 8-2</inkml:trace>
  <inkml:trace contextRef="#ctx0" brushRef="#br0" timeOffset="37937">5954 13126 79,'10'23'30,"-3"-12"-1,4 1 0,3-5-18,0-5-6,2 5-1,-1-2 1,1 4-1,-2 0 0,-1 8 0,-3 0 0,-3 6-2,-6 2 0,-4 2-2,-5 2 0,-4 0-1,-7-1 1,0-1-2,-4-4 2,3-3-1,-1-3 1,3-3-1,3-6 2,4-2 1,2-4-1,9-2 1,0 0 0,-7-11-1,7 11 1,9-18 0,-2 6 0,0 2 1,3-1-2,1 3 1,1 7-2,0 3 0,1 3 0,-1 5 0,0 3-1,0 0-3,1 3-2,-2-5-5,5-3-22,-1-1-3,-1-9 1,3-4-2</inkml:trace>
  <inkml:trace contextRef="#ctx0" brushRef="#br0" timeOffset="38284">6550 12768 61,'-11'-18'31,"0"12"0,-7 1 1,-3 3-16,4 12-4,-6 5-1,4 11-3,-2 3-1,6 8-2,0 3-1,8 4-1,5 0-1,7 1 0,7-7-1,6-3 1,6-5-2,2-9-1,4-6-1,0-12-4,3 1-6,-3-14-16,-1-8-8,0-6 1,-3-8-1,3-3 2</inkml:trace>
  <inkml:trace contextRef="#ctx0" brushRef="#br0" timeOffset="38516">6872 12549 83,'-1'16'33,"1"9"-1,-4 3 2,0 12-24,4 13-2,-5 1-2,4 11-1,-4-2-2,2 0-1,-1-4-2,0-6-3,3-8-3,-4-13-5,5-10-15,3-8-9,-3-14 1,0 0 0,13-35 1</inkml:trace>
  <inkml:trace contextRef="#ctx0" brushRef="#br0" timeOffset="38750">7073 12519 80,'9'0'32,"-9"0"1,5 37 0,-6 4-20,-4 7-6,1 12-1,-2 3-1,2 8-1,-2-5-1,2-1-2,2-6-3,-1-9-4,5-6-6,-3-12-14,0-11-9,2-6 1,-1-15-1,0 0 2</inkml:trace>
  <inkml:trace contextRef="#ctx0" brushRef="#br0" timeOffset="38961">6874 12910 99,'-11'1'36,"11"-1"0,0 0-1,0 0-23,13-2-7,5-4-3,3-1-4,5 2-3,1-5-4,6 6-5,-4-3-11,1 2-11,2 5 2,-5-2-1,2 8 3</inkml:trace>
  <inkml:trace contextRef="#ctx0" brushRef="#br0" timeOffset="39441">7286 12995 51,'6'17'26,"-6"-17"3,3 17 0,-3-17-13,10 6-5,1-2-2,-2-6 0,6 6-1,-2-4 0,3 5-2,-1 0-2,0 6 0,-5 2-1,-2 7-1,-5 3-1,-4 5 1,-6 2-1,-1 2 0,-3-2 0,-1-1 0,-1-4 0,3-4 0,1-6 0,2-5-1,7-10 1,0 0-1,0 0 0,9 8 0,2-12 0,2-1 0,4 2-1,2-1 1,4 4-1,0 3 0,0 4 1,0 4-1,-2 9 1,-1 6-1,-3 4 2,-1 4-1,-8 0 1,-2 3 0,-6-2 0,-5 0 0,-7-7 1,-7-3 0,-6-8-2,-3-7-3,-2-3-3,-5-15-11,1-6-20,6-5 1,6-10-1,8-6-1</inkml:trace>
  <inkml:trace contextRef="#ctx0" brushRef="#br0" timeOffset="39884">8074 12772 75,'0'0'33,"0"0"0,22 0 1,6-7-17,11 7-8,4-4-3,10 5 0,-1-3-1,5 2-2,2-2-1,-3 0-4,-2 1-2,-11-4-4,-2 5-9,-9-3-15,-7-5-2,-4 2-1,-11-7 1</inkml:trace>
  <inkml:trace contextRef="#ctx0" brushRef="#br0" timeOffset="40126">8565 12462 58,'0'0'30,"-6"16"1,5 2 2,5 6-6,3 15-16,-4 6-4,5 11 0,-1 3-1,3 4-3,1-3-5,0-7-6,7-8-14,3-6-14,3-19 1,7-9-1,2-15 2</inkml:trace>
  <inkml:trace contextRef="#ctx0" brushRef="#br0" timeOffset="40360">9496 12463 72,'15'13'32,"0"18"-1,-10 2 1,-4 8-20,1 7-5,-3 3-2,0 2-2,-3-4-1,1-6-3,2-7-4,-1-10-6,4-10-16,-2-16-5,0 0 0,9-14 0</inkml:trace>
  <inkml:trace contextRef="#ctx0" brushRef="#br0" timeOffset="40787">9485 12490 55,'-6'-32'28,"-3"0"2,9 11 0,1 2-14,4 3-5,9 7-4,0 4-1,6 9-2,-1 4-1,6 9 0,-3 5 0,2 8-1,-6 7 0,-3 2 0,-8 2-1,-5 1 1,-8-2-1,-3-3 1,-6-6-1,-1-5 1,-1-7-1,2-4 1,2-5-2,4-5 1,9-5-1,0 0 0,0 0 0,18-8-1,-4 6 1,4 1 0,3 4 1,2 8-2,1 3 2,-1 9 0,-3 4 0,-4 7 0,-4 2 1,-4 2-1,-7-4 0,-4-3 0,-3-3-4,-7-12-3,4-1-9,-3-11-18,1-15-2,6-5 0,2-12-2</inkml:trace>
  <inkml:trace contextRef="#ctx0" brushRef="#br0" timeOffset="41081">9904 12679 63,'20'22'32,"2"16"0,-4-1 2,-3 4-15,5 5-7,-7-5-3,2-1-2,-6-10-1,0-5-1,-4-10 0,-5-15-2,0 0 1,0 0-1,8-21 1,-5-1-2,1-9 1,4-5-1,2-5-2,3-3-1,3 6-3,-2-2-4,8 11-6,-7-1-15,7 12-9,1 10-1,-2 4 2,4 11 1</inkml:trace>
  <inkml:trace contextRef="#ctx0" brushRef="#br0" timeOffset="41456">10462 12970 86,'8'24'32,"-8"-9"0,1-2 2,-1-13-22,0 0-6,10 12 0,-10-12-1,20-6 1,-6 1-1,8 7 0,-1-5-1,4 4-1,0 3-2,-1 4 0,-3 1 0,-3 4-1,-5 4 0,-3 0 0,-4 3 0,-4 2 0,-2 1 0,-4 0 0,-1-2 1,-1 0 0,1-4 0,1-2 0,2-2 0,4-1-1,-2-12 1,18 13-1,2-10-1,2-5-3,9-1-4,2-11-7,11-3-22,7-3-2,5-7 1,6-2 0</inkml:trace>
  <inkml:trace contextRef="#ctx0" brushRef="#br0" timeOffset="41864">11825 12894 41,'-19'0'28,"10"6"5,1-8-1,8 2-7,10 5-11,3-5-2,9 6-1,5-5-1,11 6-2,9-3-2,15 4 0,8-2 0,12 2-1,4-2-1,8 1-1,2-2-1,3 0 0,-3 0-1,-5-3-1,-7 0-1,-10-3-1,-7 1-2,-12-6-3,-8 5-4,-15-10-9,-5-1-13,-12-2-6,-11-7 2,-5 1 1</inkml:trace>
  <inkml:trace contextRef="#ctx0" brushRef="#br0" timeOffset="42110">12964 12691 54,'-16'-13'29,"16"13"1,0 0-3,0 0-5,17 13-4,3-2-4,12 16-3,3 0-2,10 13-2,-2 1 0,1 9-2,-3 1-2,-4 4 0,-10-1-2,-9-4-1,-13-7 0,-11-7-1,-11-5-3,-14-16-4,-4-4-9,-9-12-19,-7-14-2,-1-9 1,-3-11-1</inkml:trace>
  <inkml:trace contextRef="#ctx0" brushRef="#br0" timeOffset="42584">12483 12084 71,'0'0'33,"0"0"-1,14 23 2,-7 7-10,0 4-19,2 15-1,-2 6 0,-1 10 0,-4 1-1,2-1-1,-4-9 0,0-7 1,0-13-2,0-10 1,-1-12 0,1-14 0,0 0-1,9-12 1,-2-5-1,3-5 0,3-5 0,5-2-1,1-2 1,1 6-1,-1 4 1,2 7-1,-3 8 1,0 9-1,-5 10 0,-2 7 1,-2 6-1,-2 1-2,0 2-2,-4-7-3,3 2-7,-5-10-16,-1-14-7,11 3 0,-5-18 1,3-5 1</inkml:trace>
  <inkml:trace contextRef="#ctx0" brushRef="#br0" timeOffset="42885">12901 12288 70,'0'0'30,"12"15"-1,-13 3 1,1 7-19,5 9-5,-3 2-1,2 3 1,-2-5-2,2-2 0,-4-8 1,3-2 1,-3-12 0,0-10-1,0 0-1,13-11-1,-5-7 1,6-2-1,0-4-1,5-4-1,0-5 0,1 1-1,-1-2 1,-2 0-2,-2 3-4,-8-1-8,-3 1-23,-1 8-1,-4-1 1,1 4 0</inkml:trace>
  <inkml:trace contextRef="#ctx0" brushRef="#br0" timeOffset="52235">15181 12385 51,'9'-6'28,"-9"6"-1,0 0-4,7-13-8,-7 13-3,-1-10-2,1 10-2,-13-10-2,1 6-2,-3 1-1,-4 4-1,-4 6 1,-5 6-1,-2 8 1,-5 10 0,3 6 0,0 6 0,5 5 1,4 0-1,10 1 0,8-7 0,12-1-1,12-11 0,7-4-1,8-6-2,2-7-4,9-2-3,-4-6-17,1-7-12,2-2 2,-4-8 0,4 0 0</inkml:trace>
  <inkml:trace contextRef="#ctx0" brushRef="#br0" timeOffset="52492">15631 12317 60,'-10'-1'32,"7"11"1,-1 4 0,6 10-7,4 10-17,-2 5-3,4 12-1,-3 2 0,2 4-3,-1 1-2,0-9-4,2-1-4,-5-16-9,2-10-17,2-3 0,-7-19 0,16-2 1</inkml:trace>
  <inkml:trace contextRef="#ctx0" brushRef="#br0" timeOffset="52713">15851 12295 81,'0'-15'32,"0"15"1,0 0 1,-2 30-23,5 3-4,-3 9-3,2 8 0,-2 6-1,2 5-1,-1 2-6,-1-8-4,4-3-11,-3-7-12,-3-15-3,3-4-1,-1-26 1</inkml:trace>
  <inkml:trace contextRef="#ctx0" brushRef="#br0" timeOffset="52921">15716 12612 91,'0'0'34,"-15"-4"1,15 4 1,11-3-22,-11 3-8,24-12-2,-10 3-4,5-1-3,3 2-4,-3-4-7,4 5-15,1 6-5,-7 0-1,2 5 0,-3-1 2</inkml:trace>
  <inkml:trace contextRef="#ctx0" brushRef="#br0" timeOffset="53378">15968 12700 49,'4'16'26,"-4"-16"3,4 17-2,-4-17-12,18 8-4,-5-3-1,1-4 0,4 5-1,-1-4-2,3 5 0,-5-2-2,1 4-1,-4 3-2,-2 3-1,-4 1 0,-3 2-2,-4 0 1,-1 2 0,-1 0 1,0-1-2,-1-5 2,1-2-1,3-12 1,-1 18-1,1-18 1,9 12 0,-9-12-1,17 8 1,-4-5-1,0 3 1,3 0-1,1 2 0,-2 3 0,1 2 0,-3 3 0,-4 0 0,-2 4 0,-3 2 2,-6-1-1,-6 1 0,-5-3 0,-4-1-1,-4-4-1,-3-4-2,1-3-5,-5-9-14,1-9-14,7 1 1,2-14-1,8-1 1</inkml:trace>
  <inkml:trace contextRef="#ctx0" brushRef="#br0" timeOffset="53709">16626 12454 65,'0'0'29,"-7"-14"1,-6 13-4,-6 9-11,-6 5-4,-1 10-2,-4 4 0,5 10 0,0 0-2,7 8 0,5-3-3,7 2 0,5-5-1,9-4-1,3-7-1,5-5-1,3-5-2,2-9-2,5-1-6,-4-15-16,4-7-10,1-3 1,-1-11-1,2-4 1</inkml:trace>
  <inkml:trace contextRef="#ctx0" brushRef="#br0" timeOffset="53914">16831 12391 65,'3'30'33,"-8"-4"0,4 10-1,-3 5-7,0 1-18,4 6-1,-3 1-5,0 0-1,2-6-3,-2-7-6,4-6-13,2-5-10,-3-15-1,0-10 0,8-4 0</inkml:trace>
  <inkml:trace contextRef="#ctx0" brushRef="#br0" timeOffset="54145">17013 12385 81,'0'-12'31,"0"12"1,0 0 1,0 26-22,3 4-5,-2 6-2,3 9 0,-2 4-2,3 7 2,0 2-5,0-5-3,3-3-8,-2-8-13,-1-12-9,5-4 1,-6-13-2,5-5 2</inkml:trace>
  <inkml:trace contextRef="#ctx0" brushRef="#br0" timeOffset="54343">16945 12699 101,'-11'-4'35,"11"4"1,0 0-2,6-16-25,11 9-5,1-4-3,4-3-6,7 4-4,-3-4-10,5 5-10,0 6-6,-4 1 1,2 8-1</inkml:trace>
  <inkml:trace contextRef="#ctx0" brushRef="#br0" timeOffset="54800">17276 12802 58,'0'0'28,"-4"21"1,4-21 0,0 0-15,0 0-4,16 3 1,-2-2-2,-1-3-1,2 5-1,-2-3-1,3 9-2,-5 0 0,0 6-2,-7 5-2,-3 6 1,-5 4-1,-5 5 0,-3 1 0,-2 2 0,-5-3 0,1-3 1,-3-5-1,1-5 0,0-7 0,5-5 1,0-6 1,4-5-1,1-6 1,10 7-1,-9-23 1,9 7 0,3-3 0,4 1-1,1 0 0,3 3 0,4 3-1,0 5 1,3 5-1,0 4 0,1 6-1,-2 1 1,1 3-2,-3-3-1,1 5-3,-3-8-5,3 0-15,1-5-11,-1-9 1,5-4-1,-1-7 2</inkml:trace>
  <inkml:trace contextRef="#ctx0" brushRef="#br0" timeOffset="55153">17817 12386 50,'-5'-18'27,"5"18"2,-9-16 1,-2 11-16,3 8-2,-6 4-1,0 10-2,-5 7-1,2 11-1,-2 6-1,2 9 0,2 1-2,6 4 1,2-3-2,8 0 0,5-9-1,7-4 1,3-9-1,7-6-2,2-7 1,3-6-3,3-7-1,1-9-2,3-2-4,-4-15-7,4-2-16,-2-4-4,-2-9 2,0 2-1</inkml:trace>
  <inkml:trace contextRef="#ctx0" brushRef="#br0" timeOffset="55422">18132 12399 45,'0'0'28,"-2"-14"1,2 14-2,0 0-9,0 0-2,2 20-1,-3 2-5,3 12-3,-2 4-1,3 9-1,-2 2-2,3 6 1,0-4-4,1-4-2,3-6-4,-2-12-4,3-8-20,1-5-3,-10-16 0,21-6-1</inkml:trace>
  <inkml:trace contextRef="#ctx0" brushRef="#br0" timeOffset="55659">18372 12339 78,'0'0'32,"0"0"0,0 0 2,0 29-19,0-2-8,3 11-2,-2 6-1,3 9 1,0 1-1,1 5-3,1-3-4,-1-6-6,3-8-17,0-6-8,-4-14 0,2-5-1,-6-17 1</inkml:trace>
  <inkml:trace contextRef="#ctx0" brushRef="#br0" timeOffset="55861">18200 12604 104,'-13'-6'35,"13"6"-1,0 0 0,14-12-29,4 6-3,4 1-4,1-4-5,8 8-7,0-1-14,-2 1-5,5 7 0,-5-1-1,2 9 2</inkml:trace>
  <inkml:trace contextRef="#ctx0" brushRef="#br0" timeOffset="56318">18624 12806 76,'0'13'30,"7"2"1,-3-4-3,-4-11-16,23 10-3,-6-10-2,5 4 0,-3-4-1,5 4-2,-5 0-1,1 4 0,-4 4-2,-2 4 0,-7 4-1,-5 3 0,-4 4 0,-4 3 0,-5 3 0,-5-1 1,-2-3-1,-3-1 1,-3-5 0,1-4 0,-1-5 0,1-5 0,3-5 0,4-3 1,3-7 0,3-3 0,4-5 0,5-1-1,4-4 1,6 1 0,2 0-1,5 3 0,1 3 0,3 7 0,1 4-1,5 8 1,-1 4-1,1 5 0,-1 1-1,-1 1 0,2 2-3,-4-6-2,4 2-8,-7-7-22,-1-9-2,-1-7 1,-3-7 0</inkml:trace>
  <inkml:trace contextRef="#ctx0" brushRef="#br0" timeOffset="56777">18728 12542 5,'0'0'14,"0"0"0,0 0 2,0 0-8,0 0 0,0 0 0,-10-8 2,10 8 3,0 0 1,0 0 1,0 0 0,-8 5-1,8-5 0,0 0 0,0 0-3,0 0-1,0 0-2,10 6-1,0-3 0,1-4-2,6 3-1,1-2-1,4 2 0,1-4-2,3 2 1,-1-2-2,0 0 0,0 1 0,-5-4-3,-1 4-2,-5-7-6,2 1-20,-6 2-7,-6-6 2,-4 11-2</inkml:trace>
  <inkml:trace contextRef="#ctx0" brushRef="#br0" timeOffset="57598">19065 12385 68,'0'0'29,"-2"15"1,4 0 0,-4 10-13,1 0-11,5 10 0,-2 2-1,4 7 1,-1-2-2,4 1 0,-1-7-2,0-5 0,-1-10 0,-1-5 0,-6-16-1,7 11 1,-7-11 0,0-17 0,-3 2 0,1-5-1,-2-3 0,0-6-1,-1-5 1,2-1 0,-1-3-1,2 1 1,2 0-1,2 2 0,2 3 1,2 4 0,4 4 0,3 5 0,1 4 0,3 4 0,-3 4 0,2 4 0,1 2 0,1 4-1,0 4 0,0 5 0,-1 3 0,-2 4 0,1 2-1,-4 2 1,-2 4 0,-5-1 0,-5 0 0,-4-1 0,-6-2 0,-3-2 0,-2-2 0,0-4 0,-2-3 1,1-3-1,3-3 1,2-1-1,11-5 1,-10 3-1,10-3 1,0 0-1,0 0 0,0 0 0,12-7 0,-3 7 0,3 2-1,2 3 1,1 4-2,-1 5 2,1 4-1,-1 3 0,-1 5 0,-4-1 1,-4 1 0,-3-1 0,-5-3 0,-4-4 0,-3-4 1,-1-2 0,-5-7-1,0-3 0,1-4 0,-2-6 0,4-3-3,-1-6 0,6-2-4,-1-10-6,8 0-12,2-4-12,1-6 3,9 2-2,1-6 2</inkml:trace>
  <inkml:trace contextRef="#ctx0" brushRef="#br0" timeOffset="57950">19403 12407 44,'14'5'27,"-14"-5"3,17 15-1,-10 0-8,0 6-7,3 7-1,-2 1-5,5 9-1,-2-5-3,1 4 0,-2-7 0,1-2-1,-3-9 0,-1-3 0,-7-16 0,5 13 0,-5-13 0,0 0 0,-5-14 0,5 14-1,-5-22 1,4 5-2,-1-3 1,1-2-1,2-3 0,1 0 0,2-1-1,2 2 0,2 3 1,1 2-2,0 5 1,2 4-2,2 4-3,-4-2-14,0 1-17,4 0-2,-1-10 2,4 0-2</inkml:trace>
  <inkml:trace contextRef="#ctx0" brushRef="#br0" timeOffset="59891">20572 12678 38,'-12'-1'22,"12"1"1,0 0 1,0 0-14,1-12-3,-1 12 0,0 0 0,3-13 1,-3 13 0,0 0-1,0 0 2,0 0-2,0 0 0,4-12-2,-4 12 0,0 0-1,0 0-2,0 0 1,0 0-2,0 0 1,0 0 0,0 0 0,0 0 1,0 0-1,0 0 0,13 3 0,-3-3 0,2 0 0,8 1 0,4-2-1,8 2 0,5 0 0,5 1 0,1 1-1,2-1 1,-3 0-2,-3 0 0,-4 0-2,-8-3-2,-4 3-2,-10-8-6,-3 4-13,-10 2-10,2-11 2,-2 11-2,-13-15 4</inkml:trace>
  <inkml:trace contextRef="#ctx0" brushRef="#br0" timeOffset="60185">20745 12388 50,'0'0'27,"0"0"1,0 0 1,-11 18-10,11-18-8,2 24 0,-2-1-4,6 9 1,-3 6-1,5 7 0,-1 5-2,4 3-3,0 1-5,-1-8-9,2-7-23,1-2 1,-2-11-1,3-5 0</inkml:trace>
  <inkml:trace contextRef="#ctx0" brushRef="#br0" timeOffset="62051">21562 12523 19,'0'0'20,"0"0"-1,-12 0 1,12 0-8,0 0-6,-6-14 0,6 14 1,-9-11 0,9 11 1,-12-10 1,2 7 0,-3-3-1,0 6-1,-5 0-1,0 5 1,-6 3-1,2 7 0,-3 3 0,2 6-1,1 2 0,4 4 0,1 0 0,6 1-2,4-2 0,7 2-1,7-4 0,6-3-1,4-2-1,6-3-2,5-4 0,2-7-3,6-1-4,-4-13-7,3-2-16,0-2-3,-5-10 2,3 2-2</inkml:trace>
  <inkml:trace contextRef="#ctx0" brushRef="#br0" timeOffset="62331">21797 12504 47,'-11'-8'29,"11"8"1,0 0 0,0 0-7,-2 24-12,0-5-5,1 7-2,-1 4 0,0 6-2,-1 5 1,2 1-2,0-3-2,1-6-2,2-3-3,0-9-6,2-5-7,3-3-12,-7-13-1,13-7 0,-8-10 1</inkml:trace>
  <inkml:trace contextRef="#ctx0" brushRef="#br0" timeOffset="62594">21971 12409 64,'0'0'32,"0"0"0,0 13 1,-2 6-19,3 11-5,-1 4-4,3 8 1,-2 2-2,3 5-2,3 2-1,-1-5-2,2-4-3,-2-8-3,3-2-7,-4-8-13,-5-10-6,3 0-1,-3-14 2,-11 0 0</inkml:trace>
  <inkml:trace contextRef="#ctx0" brushRef="#br0" timeOffset="63277">21850 12753 72,'-12'-5'34,"12"5"1,0 0 2,-10-7-21,10 7-6,14-6-4,-2 1-2,3-3-2,2-1-2,5 1-3,-1-3-4,5 6-2,-6-3-3,3 11-5,-5-3-4,-2 5-3,0 5-1,-5 0 0,-1 6 3,-6-4 3,1 6 7,-4-2 8,-3-1 8,1 3 8,-6-5 4,4 2 2,3-15 2,-8 21 0,8-21-1,-4 12-3,4-12-3,0 0-2,19 9 0,-9-10-3,6 3 0,-2-2-1,4 5-2,-3-3-2,0 4 0,-4 3-2,-1 3 1,-6 3-2,-2 3 1,-5 1-1,-2 2 1,-2 0-1,0 1 1,-2-5-1,1-2 0,2-3 0,6-12 0,-7 13 0,7-13 0,0 0 0,0 0 1,17 2-1,-5-3 0,3 1 0,2 2 0,0 1 0,1 1 0,-3 6 0,-2 4 0,-4 3 0,-4 1 0,-5 3 1,-6-2-1,-5 2 1,-3-2-1,-3-4 0,-2-4 0,-2-2-3,-2-8-2,4-1-4,0-11-7,6-2-9,3-5-10,5-9 0,6-1 0,2-10 2</inkml:trace>
  <inkml:trace contextRef="#ctx0" brushRef="#br0" timeOffset="63647">22522 12693 39,'13'-5'24,"-10"-9"3,-3 14-2,8-18-12,-10 6-3,2 12-1,-12-18-1,4 15 1,-8-1 0,0 8-2,-7 2-1,4 8-1,-5 2-1,4 7 0,0 6 0,6 4 0,1 1-1,9 4 0,3-3 0,7 2-1,5-6 0,4 1 0,3-8-2,2-4-1,5-5-2,-1-8-3,5-1-4,-3-14-7,4-2-14,-2-4-5,-4-10-1,4 1 3</inkml:trace>
  <inkml:trace contextRef="#ctx0" brushRef="#br0" timeOffset="63902">22794 12618 51,'0'0'29,"-10"-2"1,12 14 1,1 2-13,-5 3-7,5 9-5,-4 4-2,3 9 0,-2-1 0,3 4-2,0-2-2,-1-6-4,4-3-3,-2-10-9,1-10-15,5-2-1,-10-9-2,18-9 2</inkml:trace>
  <inkml:trace contextRef="#ctx0" brushRef="#br0" timeOffset="64158">22991 12565 55,'0'0'33,"0"0"0,1 23 1,-1 0-11,1 3-14,7 12-3,-3 3-1,5 11-1,-1-2-2,1 2-2,3 0-2,-2-8-3,1-2-3,-3-14-9,1-9-18,-1-3 1,-9-16-1,0 0 1</inkml:trace>
  <inkml:trace contextRef="#ctx0" brushRef="#br0" timeOffset="64392">22814 12847 62,'-8'14'34,"8"-14"-2,-5 16 0,5-16-12,19 2-16,2-2-2,0-4-1,5-1-1,3 1-3,-2-7-4,4 5-11,-2 3-11,-3-10-4,6 6 0,-9-7 0</inkml:trace>
  <inkml:trace contextRef="#ctx0" brushRef="#br0" timeOffset="65029">23427 12727 48,'0'0'28,"-11"-18"3,2 15 0,-5 1-19,-6 0-2,2 11 0,-6-1-2,6 9 0,-3 2-1,8 8-1,3 0-1,8 3-1,4-3-1,8 2 0,5-3-1,5-2 0,3-6-1,2-4-2,4-3-3,0-8-6,6-3-18,0-5-10,-3-9 1,1-1-1</inkml:trace>
  <inkml:trace contextRef="#ctx0" brushRef="#br0" timeOffset="65248">23734 12603 45,'0'0'27,"0"0"2,0 0-3,0 0-13,-4 13-11,4-13-2,2 10-2,-2-10-1,1 16-1,-1-16-3,2 12-5,-2-12-7,0 0-7,8 17 0,-8-17 1</inkml:trace>
  <inkml:trace contextRef="#ctx0" brushRef="#br0" timeOffset="65526">23745 12654 38,'0'0'24,"0"0"0,0 0-3,-10 6-1,10-6-4,-10 8-3,1-3-2,3 9 0,-4-2-2,4 9-1,-4 1-2,7 7-2,-2 0 1,6 4-3,0-1 1,4-2-3,1-3 0,1-3-1,2-4-3,-5-8-2,6 2-5,-10-14-17,11 2-8,0-7-1,-2-9 0,5-2 2</inkml:trace>
  <inkml:trace contextRef="#ctx0" brushRef="#br0" timeOffset="65760">23899 12549 62,'0'0'35,"0"0"-3,8 19 3,4 6-20,-11 1-7,9 12 0,-6 1-2,8 11-1,-5-3-5,4-1-2,0 1-6,-5-10-7,3-3-12,-3-5-7,-5-14-1,-1-3 0,0-12 2</inkml:trace>
  <inkml:trace contextRef="#ctx0" brushRef="#br0" timeOffset="65978">23775 12907 58,'0'0'36,"-16"-2"-1,16 2 1,0 0-20,10-5-6,4 1-3,4-5-2,5-1-3,4 2-4,3-6-4,5 7-2,-3-6-4,4 9-6,-5-4-3,-2 6-6,-5 2-2,-3-1-1,-1 9 1</inkml:trace>
  <inkml:trace contextRef="#ctx0" brushRef="#br0" timeOffset="66406">24121 12868 34,'-11'7'23,"11"-7"1,0 0-1,0 0-2,0 0-3,0 0-3,19 6 0,-9-8-4,8 4-3,-3-1-2,4 4-1,-5 2-1,0 4-1,-7 2 0,-3 5-1,-6 2-1,-3 2 0,-4 1 0,-1 1 0,-3-5-1,0 0 1,4-5-1,1-2 0,8-12 0,-7 15 0,7-15 0,13 3 0,3-1-1,5-1 1,3 1-1,6 2 0,2 4 1,1 3 2,-3 7 0,-30-18 0,47 49 1,-47-49 0,27 58-1,-26-26 0,-8-5 0,-7-3-3,-5-6-2,-9-11-5,1-1-17,-9-11-15,-12-14 4,-1-7-3,-4-12 3</inkml:trace>
  <inkml:trace contextRef="#ctx0" brushRef="#br0" timeOffset="66999">22438 12291 36,'0'0'29,"11"-12"4,-11 12-1,7-17-10,-7 17-6,0 0-2,11-6-5,-11 6-2,3 11-2,-3 1-1,2 4-3,-1 4 0,2 2 0,0 2-1,-1 1-1,1-2-1,-2-5-3,3-1-5,-3-6-14,-1-11-10,0 0 0,9-9-1,-1-4 2</inkml:trace>
  <inkml:trace contextRef="#ctx0" brushRef="#br0" timeOffset="67917">22384 11667 42,'0'0'26,"0"0"1,0 0 0,-9-2-14,9 2-3,-2 25-3,2-6-1,2 5-1,0 2 0,1 5 1,-1-3-3,2-2 0,-1-5-2,1-4 1,-2-4 0,-2-13 0,1 12 0,-1-12 1,0 0-1,-2-11 0,-1 0 0,-1-3-1,1-3 0,-1-3 0,0-6-1,0-2-1,1-1 2,2-1-2,1 0 2,2 0-2,3 1 2,2 3-1,0 4 0,4 3 0,1 4 0,-1 4-1,3 4 1,0 2 0,-2 6 0,1 4 0,-1 3 0,-1 4-1,-2 4 1,0 3 0,-3 3 1,-2 2-1,-3 3 0,-2-1 1,-4-1 0,-3 1 0,-5-4 0,-1-1 0,-3-3 0,0-3 0,-1-3 0,2-2-1,1-4 0,4-1 0,11-5 0,-10 6 0,10-6 0,0 0 0,17 2-1,-2-1 1,1 3 0,3 1 0,3 6 1,2 3-1,1 5 0,-4 4 0,-2 0 0,-6 4 1,-2-1-1,-4-1 1,-6-2 0,-5-2 1,-6-6-1,-3-2 1,-4-5-1,-2-2 1,-2-4-1,0-3-1,-1-3 0,3-4-3,2-1 0,2-6-4,7 0-5,1-8-15,5-2-7,9 0-1,1-5 0,6 3 1</inkml:trace>
  <inkml:trace contextRef="#ctx0" brushRef="#br0" timeOffset="68278">22612 11794 43,'0'0'30,"9"4"2,-9-4 1,12 11-11,2 6-6,-2-1-6,5 9-1,-2-3-2,3 5-2,-4-4-2,0 1-1,-5-6-1,-1-3 0,-8-15 1,8 18 0,-8-18 0,0 0 1,0 0 0,0 0 0,0 0 0,5-11 0,-2 1 0,2-3-2,0-4 0,3-1 0,1-2-1,3-2 1,1 2-1,2 0-2,1 5 0,2-1-3,4 6-3,-3-5-9,3 6-21,3 1-1,2-5 1,2-2-1</inkml:trace>
  <inkml:trace contextRef="#ctx0" brushRef="#br0" timeOffset="84105">3438 16326 19,'-11'4'24,"7"8"1,4-12-3,-13 9-2,13-9-4,0 0-2,-8 11-1,8-11-2,0 0 0,0 0-2,0 0-1,0 0 0,0 0-1,0 0-1,16-14 0,-3-1-1,7-3-1,7-8 0,6-3-2,4-8 0,6-3 0,2 0-1,2 0 1,1-1-1,0 2 0,0 3 0,-3 1-1,0 5 1,-5 2 0,-3 2-1,-4 4 0,-5 3 0,-6 4 0,-6 3 1,-5 4-1,-11 8 0,11-8 0,-11 8 0,0 0 0,0 0-1,0 0 1,0 0 0,0 0-1,0 0 1,0 0-1,0 0 1,0 0 0,0 0-1,0 0 1,0 0 0,0 0-1,0 0 1,0 0 0,0 0-1,0 0 1,0 0-1,0 0 0,0 0 0,0 0 0,0 0 0,0 0 0,0 0 0,0 0 0,0 0 0,0 0 1,0 0 0,0 0 0,0 0 0,0 0 0,0 0 0,0 0 0,0 0 0,0 0 0,0 0 0,0 0 0,0 0 0,0 0 0,0 0 0,0 0 0,0 0 0,0 0 0,0 0 0,0 0 0,0 0 0,0 0 0,2 13 0,-2-13 0,5 20 1,2-5-1,3 5 0,3 2 1,4 5-1,6 4 1,4 0-1,5 1 0,4-1 1,5 0-1,2-1 1,6 1-1,-1-3 0,-2-3 1,0-1-1,-3-1 1,-3-1-1,-4-1 0,-4-3 0,-4-2 0,-5-2 0,-2-1 0,-4-4 0,-3 1 0,-4-4 0,-10-6 0,11 5 0,-11-5 0,0 0 0,0 0 1,0 0-1,0 0 0,0 0 0,0 0 1,0 0-1,0 0 0,0 0 0,0 0 0,0 0 0,0 0 0,0 0 0,0 0 0,0 0 0,0 0 0,0 0 0,0 0 0,0 0 0,0 0 0,0 0 0,0 0 0,0 0 1,0 0-1,0 0 0,0 0 0,0 0 0,0 0 1,0 0 0,0 0-1,11-4 1,-11 4 0,17-25 0,-2 3-1,8-6 1,8-10-1,9-7 0,6-4 1,6-2 0,3-3 0,3 4-1,-2 2 1,-3 5-1,-8 8 1,-8 7-1,-6 6 0,-9 5-1,-6 7 1,-7 3 0,-9 7 0,0 0 0,0 0 0,0 0-2,0 0-3,9 0-8,-9 0-26,2-14 0,0-5-1,-1-14 0</inkml:trace>
  <inkml:trace contextRef="#ctx0" brushRef="#br0" timeOffset="89888">6734 16120 48,'0'0'28,"0"0"3,0 0-4,0 0-11,17 12-5,1-13 0,9 4-1,7-6-1,9 5 0,4-6-3,7 2 0,-4-3-2,3 2-1,-4-2-2,-2 1-1,-6-1 0,-6 0-2,-5 2-1,-7-3-2,-1 6-5,-12-8-7,1 3-17,-11 5-2,2-13-1,-2 13 2</inkml:trace>
  <inkml:trace contextRef="#ctx0" brushRef="#br0" timeOffset="90158">7075 15863 69,'-13'-2'33,"13"2"0,-3 13 2,2-3-19,7 15-7,-4 3-3,3 10-1,-2 6-1,3 9 0,-4 2-1,2 3-3,-1-1-1,-1-11-4,2 0-4,-4-16-14,4-4-14,4-9 0,1-11 0,4-12 1</inkml:trace>
  <inkml:trace contextRef="#ctx0" brushRef="#br0" timeOffset="90477">8032 15893 80,'13'1'34,"0"7"-2,-7 7 1,-4 5-25,2 10-2,-4 5-2,1 8 0,-3 4-1,2 3-1,-4-3 0,4-4-2,-1-9 0,0-8-4,5-6-3,-4-20-7,0 0-15,10-20-7,-7-6 0,3-7 1</inkml:trace>
  <inkml:trace contextRef="#ctx0" brushRef="#br0" timeOffset="90989">8103 15918 32,'-8'-38'29,"6"13"1,-4 4-6,0 4-3,6 17-3,-7-18-2,7 18-4,0 0-2,12 4-3,-1-3-1,8 6-2,-1-1-1,6 4 0,2 1-1,0 3 1,-3 2-2,-2 4 1,-6 1-2,-5 6 0,-6 0 1,-6 2-2,-8 0 1,-3 1 0,-5-2 0,0-1-1,-3-4 2,4-5-1,0-4 1,4-4-1,5-3 1,8-7-1,0 0 1,0 0-1,0 0 0,0 0 0,15-12 0,-1 7 0,3 1 0,5 3 0,4 5-1,0 5 1,2 5 0,-1 5 0,-3 4 1,-3 5-1,-5 3 1,-6 1-1,-10-1 1,-5 0-1,-8-3 0,-4-2 1,-6-5-2,-2-7-1,0-4-1,0-7-1,4-5-3,-1-16-6,10-3-20,3-8-4,5-8 0,8-2 0</inkml:trace>
  <inkml:trace contextRef="#ctx0" brushRef="#br0" timeOffset="91315">8494 16003 66,'20'12'34,"-4"2"-2,0 6 2,1 7-18,-3-4-7,1 10-3,-3-3-2,0 3 1,-3-3-2,1-1 0,-4-5-1,-1-4 1,-3-6-1,-2-14 1,0 0-2,0 0 1,0 0-1,10-23 0,-6 4 0,2-6 0,1-4 0,2-3-1,0 0 0,3-2-1,1 3-1,-2 0-3,7 9-5,-7-4-9,7 10-17,0 5-1,0 8 0,1 3 0</inkml:trace>
  <inkml:trace contextRef="#ctx0" brushRef="#br0" timeOffset="91782">9085 16337 72,'-1'24'35,"-3"-10"0,4-14 2,3 12-26,-3-12-4,0 0 0,12-7-1,0 10 1,-2-4-3,5 2 0,-2 1-2,1 2-1,-2 3 0,-1 2-1,-4 4-1,-4 0 1,-3 2 0,-3 1 0,-3 2 0,-3-2 0,-4 0 0,-1 1 1,-2-2-1,0-2 0,0-2 0,1 0 1,3-2-1,3-2 0,9-7 0,-13 10 1,13-10 0,0 0-1,0 0 1,15 12 0,-3-7 0,4 2-1,4 0 1,3-1-2,1 0-3,-3-9-7,4 0-28,-1-4-1,1-6 1,0-7-2</inkml:trace>
  <inkml:trace contextRef="#ctx0" brushRef="#br0" timeOffset="92343">10412 16113 41,'-13'4'33,"2"-4"0,11 0 2,0 0-12,11-3-9,14 3-4,5-3 0,14 4-3,9-3 1,14 4-2,10-1 0,14 4-1,4-2-1,7 3 0,0-1-2,2 2 0,-2-3 0,-2 2-1,-7-2 0,-9-1 0,-10 0-1,-9-2 0,-11-1-1,-10-1 0,-11 1-2,-13-6-1,-8 2-4,-12-7-4,0 11-5,-14-26-14,-2 6-8,-2-2 2,-5-4-1,0-1 4</inkml:trace>
  <inkml:trace contextRef="#ctx0" brushRef="#br0" timeOffset="92624">11483 15829 44,'-27'-7'31,"10"6"2,5 1 1,12 0-11,7 14-7,9-6-4,15 10-1,4 1-3,11 11-1,3 0-2,4 8-2,0-2 1,-3 5-3,-8-3 1,-9 3-2,-13-1 1,-12-3-1,-13 1 1,-7 0 0,-12-3-1,-5-1 0,-4 0-3,-3-5-2,6 1-5,-2-9-15,9 1-14,7-4 0,5-4-1,11-14 2</inkml:trace>
  <inkml:trace contextRef="#ctx0" brushRef="#br0" timeOffset="95683">12861 15835 41,'-7'11'27,"7"2"3,0-13-5,-7 10-5,7-10-7,0 0-1,1 12 0,-1-12-2,0 0-1,0 0-1,14-17-2,-2-1-2,9-3-1,5-10-1,8-5 0,7-7-1,5-4 0,5-3 0,2-1-1,-1 3 1,-2 0 0,-5 6 0,-3 6-1,-7 4 1,-7 8-1,-4 5 0,-7 5 1,-5 5-1,-3 4 0,-9 5 0,0 0 0,0 0 0,0 0 0,0 0 0,0 0-1,0 0 1,0 0-1,0 0 1,0 0 0,0 0-1,0 0 1,0 0 0,0 0 0,0 0 0,0 0 0,0 0 0,0 0 0,0 0 0,0 0 0,0 0 0,0 0 0,8 6 0,-8-6 1,7 14-1,2-3 1,3 3-1,2 4 2,8 4-2,5 4 0,6 2 0,6 5 0,5-1 0,0 3 0,5 2 0,2-1-1,-3-6 1,2 1 1,-3-5-1,-4-2 1,-2-4-1,-2-3 0,-5-4 1,-4-3-1,-4 1 0,-6-3 0,-5-3 0,-4-1 1,-11-4-1,13 4 0,-13-4 1,0 0-1,0 0 1,0 0 0,0 0-1,0 0 1,0 0-1,0 0 1,0 0-1,0 0 1,0 0-1,0 0 1,0 0-1,0 0 1,0 0 0,14-16-1,-7 3 1,7-5-1,3-7 0,8-7 1,4-5-1,4-6-1,7-4 1,3-2 1,1 0 0,1 2-1,-1 5 1,-3 5-1,-3 5 1,-4 7 0,-7 5 0,-7 6-1,-4 4 0,-4 4-1,-12 6 1,12-5 0,-12 5 0,0 0-1,0 0-1,0 0-1,0 0-4,0 0-9,0 11-22,0-11-1,0 0 0,0 0 0</inkml:trace>
  <inkml:trace contextRef="#ctx0" brushRef="#br0" timeOffset="96473">14824 15294 6,'0'0'19,"0"0"2,0 0 0,0 0-5,0 0 0,0 0-2,0 0 0,0 0-2,0 0 0,0 0-2,0 0 0,0 0-3,0 0 0,0 0-1,0 0 0,0 0 0,18 17 0,-4-7 0,9 4 0,4 2-2,9 4 1,3-2-3,5 3 1,0-3-1,0 1-1,-3-4-1,-3 0 0,-6-5-1,-5-1-2,-5-1-2,-8-7-4,2 5-14,-5-6-15,-11 0 0,10-13 0,-8 1 0</inkml:trace>
  <inkml:trace contextRef="#ctx0" brushRef="#br0" timeOffset="97232">15512 15380 51,'2'13'31,"3"6"0,-5-1 2,3 1-13,3 14-7,-3-3-4,5 10 0,-2-5-2,4 2-2,-2-7-1,2 0-1,-1-9 0,0-4-2,-3-6 1,-6-11-1,0 0 0,0 0 1,7-18-1,-8 2 0,-1-5 0,-2-4-1,1-4 1,-1-2-1,0-3 1,1 0-1,1-1 1,3 2 0,1 2 0,3 1 0,2 5 0,3 3 0,1 4 0,2 5 0,0 5-1,3 5 0,0 5 0,-2 4 0,-1 5 0,-1 6 0,-3 3-1,-2 2 1,-3 3-1,-5 1 1,-4-1-1,-4-2 1,0-1 0,-3-3 0,-1-3 0,1-2 0,1-3 0,1-3 0,10-8 0,-10 9 0,10-9 0,0 0-1,0 0 1,0 0 0,0 0 0,14 12 0,-4-6 0,1 3 0,1 3-1,2 1 2,-1 2-2,1 2 1,-2-2 1,-3-1-1,-2 0 0,-3-2 0,-3-1 1,-3-1-1,2-10 0,-13 14 0,2-5-1,-3-2-1,1 0-1,-3-4-1,4 0-4,-3-11-9,4 0-20,2-4 0,4-4 0,5-5 0</inkml:trace>
  <inkml:trace contextRef="#ctx0" brushRef="#br0" timeOffset="97548">15830 15469 57,'10'0'33,"2"6"0,-12-6 1,12 19-11,-2 2-11,-3-2-4,3 6-2,-3-3-1,3 4-1,-2-7-1,0 0-1,-3-7 0,-5-12 0,9 9-1,-9-9 1,5-19-2,-3 2 1,1-5 0,2-4-1,0-3 0,1-3 0,3 0 1,2-1-2,4 3-3,-1-5-12,4 4-20,4 0-1,3-7 1,4-4-3</inkml:trace>
  <inkml:trace contextRef="#ctx0" brushRef="#br0" timeOffset="100716">16917 15770 4,'0'0'10,"0"0"1,0 0 1,0 0 1,0 0 1,0 0 2,0 0 0,0 0-2,-5 14-1,6 0-1,-3-1-2,4 9 1,-3-1-3,3 6 1,-1-3-2,4 3-1,-2-6-1,4 0-1,1-8 0,4-5-2,2-7 0,4-6 0,-2-8-2,0-6 0,-1-5 0,-4-8-1,-3-2 1,-4 0-1,-4 0 0,-7 2 0,-2 3 1,-1 4-1,-3 6 2,2 5-2,2 5 1,0 3 0,9 6 0,0 0 0,0 0-1,14 19 1,0-6 0,4 2 0,2 4 1,1 2-1,1-2 1,-3 1-1,-3-2 1,-3-4-1,-3-1 1,-10-13-1,12 12 0,-12-12 1,7-10-1,-4-4 0,1-5 0,2-4 0,2-6 0,2-5 0,1-5-1,1 1-1,4 3-3,-4-1-7,6 4-19,0 9-2,-1 4-1,1 9-1</inkml:trace>
  <inkml:trace contextRef="#ctx0" brushRef="#br0" timeOffset="102213">18244 16366 26,'-8'21'25,"-7"-11"2,7 4 2,-2-3-11,-1-6-8,4 7 0,-2-10 1,7 9 0,2-11 1,0 0-2,0 0-2,17-14-3,5-9 0,12-3-2,7-9 0,9-4-1,2-5 0,4-5-1,0 1-1,-3 1 3,-4 4-3,-4 2 2,-5 3-1,-3 4 1,-4 2-2,-3 7 2,-4 2-2,-4 5 0,-4 2 0,-3 5 0,-4 3 0,-11 8 0,13-11 0,-13 11 0,0 0-1,0 0 1,0 0 0,0 0 0,0 0 0,0 0 0,0 0 0,0 0 0,0 0 0,0 0 0,0 0 0,0 0 0,0 0 0,0 0-1,0 0 1,0 0 0,0 0 0,0 0 0,0 0 0,0 0 0,0 0 0,0 0 0,0 0 0,0 0 0,0 0 0,0 0 0,0 0 0,0 0 0,0 0 0,11 12 0,-11-12 0,16 20 0,-2-5 1,4 4-1,5 3 1,6 1-1,4 0 0,6 4 0,1-1 0,2-2-2,-1-1 2,-1-4-1,-3-1 1,-3-2-2,-5-2 3,-6-3-3,-2-2 2,-4-1 1,-4-1-1,-2-1 0,-11-6 1,13 11-1,-13-11 0,9 8 1,-9-8-1,0 0 0,0 0 1,9 8-1,-9-8 0,0 0 1,0 0-1,0 0 0,0 0 1,9 1-1,-9-1 0,0 0 0,11-6 0,-11 6 1,15-9 0,-6 1 0,2-3-1,3-6 0,1-4 1,3-5 1,2-5-2,5-7 1,5-4-1,1-3 0,2 0-1,0 3 0,1 6-2,-4-2-4,1 12-4,-9 3-20,-5 5-7,0 5 2,-8 2-2</inkml:trace>
  <inkml:trace contextRef="#ctx0" brushRef="#br0" timeOffset="105114">18873 15342 17,'0'0'20,"-8"24"1,1-10 3,3 6-11,3 6 0,-1 4-2,3 6 1,0 1 0,1 7-2,-1-6-2,3 2-2,-1-3-2,1-4-3,-1-4-2,-2-6-3,2-3-2,-2-8-6,-1-12-9,10 19-9,-10-19-1,0 0 2,7-14 1</inkml:trace>
  <inkml:trace contextRef="#ctx0" brushRef="#br0" timeOffset="106265">18787 14876 54,'0'0'26,"0"0"3,0 0-6,2 11-10,1 6-4,-3 5-2,3 7-1,-1 3 0,2 4-2,-2-1 0,1 0-1,-2-5-1,1-5 0,-1-8 0,1-4 0,-2-13 1,0 0-1,0 0 0,-1-13 0,0-3-1,0-4 0,0-6 0,0-2-1,0-4 1,0 0-1,1 0 0,1 0 0,1-1 0,2 5 1,2 1-1,0 3 1,2 3 0,2 2 0,1 4 1,1 2-1,1 4 0,-2 2 0,1 2-1,-1 8 1,2 5-1,-3 5-1,0 3 1,-3 6-1,-3 4 1,-2 2-1,-2 1 1,-2 1 0,-5-4 0,-1-1 0,-3-3 0,1-4 0,-1-2 0,0-4 1,2-3-1,9-9 0,-15 11 1,15-11-1,0 0 0,0 0 0,0 0 1,0 0-1,0 0 0,12-7-1,-2 5 1,4 1 0,1 1 0,2 4 0,1 3 0,-2 4 0,-1 3-1,-3 2 1,-3 3 0,-4 1 1,-3-2-1,-2-1 0,-2-1 0,-2-2 1,-3-2-1,-3-3 1,-3-2-1,-2-1 0,-2-3 0,-3 1-1,1-4 1,-2-2-2,4-1 0,0-4-3,6 1-3,0-9-9,7-2-17,6 0-1,3-6 1,7 1 0</inkml:trace>
  <inkml:trace contextRef="#ctx0" brushRef="#br0" timeOffset="106656">19165 14934 60,'0'0'31,"10"21"0,-6-10 0,1 4-17,4 7-3,-3 3-5,3 3-1,-3-2-2,1 4-1,-2-6 0,0-2-1,-3-5 1,1-3 0,-3-14-1,0 0 1,0 0-1,0 0 1,2-14 0,-3 0-1,0-3 1,0-1-1,0-5 0,1 2 0,0 2 0,2 0 0,2 3 0,2 0-1,3 2-1,1 2-2,5 3-4,-2-2-10,5-2-19,4 0 2,-1-7-1,4 1 0</inkml:trace>
  <inkml:trace contextRef="#ctx0" brushRef="#br0" timeOffset="121833">3777 18138 11,'-16'46'28,"16"-46"4,0 0-3,0 0-6,-32 22-4,32-22-1,0 0 0,0 0-3,0 0-4,0 0-3,-34-1-2,34 1-1,0 0 0,0 0-1,0 0 1,0 0-1,0 0 0,0 0 0,19-36 0,-19 36-2,36-39-2,-10 14 0,6-4 0,6-2-2,5-5-2,1 3-1,2-2 1,1 4-1,1-1 0,0 4-1,-3 0 6,-2 4 0,-5 4 0,-4 3 0,-5 2 0,-6 5 0,-4 1 0,-6 4 0,-5 0 0,-8 5 0,0 0 0,9-4 0,-9 4 0,0 0 0,0 0 0,0 0-1,0 0 1,0 0 0,0 0 0,0 0 0,0 0-1,0 0 1,0 0 0,0 0 0,0 0 0,0 0-1,0 0 1,0 0 0,0 0 0,5 13 0,-5-13 0,11 13 0,-1-2 0,4 3 0,4 3 1,6 3-1,4 3 0,4 4 1,4 4 0,2-2-1,2 2 6,1-4 1,-1 3-6,-1-4 5,-4-1 0,-3-6-1,-2 0-5,-30-19 0,50 28 0,-50-28 0,36 20 0,-36-20 0,0 0-4,35 16 4,-35-16 0,0 0 0,0 0 4,0 0-4,0 0 0,0 0 0,0 0 0,0 0 0,0 0 0,0 0 0,0 0 0,0 0 0,0 0 0,0 0 0,33-22 0,-33 22 0,22-34 0,-6 13 0,5-4 0,2-3 0,4-5-6,4 5 0,2-4 1,2 3-1,0 0 6,2 2-1,-1 3 2,-2 2-2,-2 3 1,-3 2 0,-2 5 0,-3 2 0,-4 1 0,-2 2 0,-4 2 0,-3 2-1,-11 3 2,14-4-2,-14 4 1,0 0 1,0 0-1,0 0 0,0 0 0,0 0 0,0 0 0,0 0 0,0 0 0,0 0 0,0 0 0,0 0 0,0 0 0,0 0 0,0 0 0,0 0 0,0 0 0,0 0 0,0 0 0,0 0-1,0 0 1,9-3 0,-9 3 0,0 0 0,14 8 0,-4-2 0,5 4 1,7 3-1,5 3 1,8 4-1,8 5 0,4 4 1,6 3-1,5-2 0,1 1 0,0-3 5,-1 0-3,-3-7-1,-2-3-11,-6-10-31,-3-10 0,-6-11-1,-4-12 0</inkml:trace>
  <inkml:trace contextRef="#ctx0" brushRef="#br0" timeOffset="123215">7400 17896 34,'0'0'34,"0"0"2,-9 4 0,9-4-15,0-10-9,0 10-3,7-11-2,-7 11-1,14-13 0,-1 11-2,3-3-1,5 3-1,2 0-1,4 1 0,5-1-1,2 2 0,2 2 0,2-1-2,-3 0 0,-1-2-1,1 3-4,-8-5-4,2 6-17,-8-6-10,-7-1-1,-5-3 1,-9 7 1</inkml:trace>
  <inkml:trace contextRef="#ctx0" brushRef="#br0" timeOffset="123464">7633 17674 35,'0'0'34,"-12"4"1,12-4 0,-1 14-14,1-14-10,8 27-4,-5 0-1,3 9-1,-2 6-2,3 5-1,-2 3 2,1 3-2,2-2-7,-5-3-16,-3-48-18,19 46 2,-19-46-1,34-4 2</inkml:trace>
  <inkml:trace contextRef="#ctx0" brushRef="#br0" timeOffset="124192">8305 17664 57,'13'32'37,"-3"3"-4,-2 2 4,-1 7-19,-3-8-14,3 3-1,-3 1 4,-4-40 1,5 61-2,-5-61 1,2 39-1,-2-39 0,0 0-6,0 0 0,-10-22-5,7 1-1,0-6 1,-1-2-1,2-5 1,0 1 0,2-1 6,0 5 0,1-2 0,4 1 0,2 1 0,3 2 4,2 2-5,4 4 5,1 3-4,6 1 4,-1 4-4,1 10 0,-1 3 0,-1 8-4,-2 10 3,-4 1-3,-4 9 4,-4 4-4,-6 5 4,-5 3-1,-6 2 1,-5-2 0,-5-4-1,-1-1 1,-1-5-1,22-30 0,-40 43 5,25-27 2,5-12-7,10-4-1,0 0 1,1-16-1,11 3 1,2-2-1,5 1-4,3 1-1,2 6 6,6 8 0,0 7 0,-1 6 1,-29-14 4,52 53 3,-34-13-8,-3 3 1,-7 5 0,-8-3-1,-5 1 0,-5-7 7,-6-2-7,16-37-8,-39 50 12,39-50-1,-40 15-4,40-15-1,-34-18-10,34 18-25,-23-51-8,24 11 12,6-5-11</inkml:trace>
  <inkml:trace contextRef="#ctx0" brushRef="#br0" timeOffset="124479">8799 17935 43,'31'5'35,"-2"5"1,-29-10-8,50 42-2,-50-42-6,36 65-4,-23-29-3,1-1-1,-14-35-3,17 52-6,-17-52 6,0 0-7,0 0 1,0 0-3,0 0 0,0 0 0,10-42 0,-9 13 0,2-11 0,2 3-7,2-3 1,3 7-2,5 0-1,-2 5-5,10 9-5,-7 6-13,7 4-7,1 4-1,1 4 0</inkml:trace>
  <inkml:trace contextRef="#ctx0" brushRef="#br0" timeOffset="125276">9333 18156 17,'0'0'28,"0"0"-4,0 0 0,0 0-1,0 0-1,0 0-2,0 0 0,0 0-4,0 0-2,0 0-3,0 0-8,0 0 5,0 0-7,0 0 4,0 0-1,37-15 0,-37 15-2,0 0-6,40 1 6,-40-1-1,0 0 5,31 20-5,-31-20-1,0 0-7,7 35 7,-7-35 6,0 0-7,-17 52 1,17-52-6,-21 35 6,21-35-6,0 0 13,-28 46-7,28-46 0,0 0 7,-6 35-14,6-35 14,0 0-13,31 27 6,-31-27 0,45 11-2,-45-11-5,62 4-15,-27-11-17,3-6-7,2-7 6,2-7-1</inkml:trace>
  <inkml:trace contextRef="#ctx0" brushRef="#br0" timeOffset="125892">11283 18022 41,'-43'11'36,"29"-8"1,3-1-6,11-2-16,-6-18-8,6 18 0,15-12 3,-1 8-7,12-2-1,3 2 0,12-1 5,7-1-2,10 6 0,6-3 0,6 5-1,3-3 0,0 1-1,0-1-1,0 3-1,-5 0 0,-4-2-1,-8 3 1,-3-3-1,-7 1-1,-6-1 0,-5 3 0,-9-3-1,-5 0 0,-6 0-2,-5 4-1,-10-4-2,0 0-2,0 0-4,0 0-9,-10 2-6,1-9-9,-2-2 0,-3-5 3</inkml:trace>
  <inkml:trace contextRef="#ctx0" brushRef="#br0" timeOffset="126223">12113 17833 14,'-12'-5'29,"12"5"2,-13-5 1,13 5-10,0 0-6,15-8-1,5 12-3,2-1-3,8 5-2,0 0 0,7 5-2,-2 2-1,2 3-1,-3-2-2,-5 6 0,-6-2-1,-23-20 1,27 47 4,-27-47 0,-9 50 0,9-50 1,-48 53-1,13-31 1,-5 2-1,-4-4-6,1-6 0,0-2-2,8-4-2,2-2-5,33-6-19,-31-5-14,31 5 1,-3-35 4,13 10-3</inkml:trace>
  <inkml:trace contextRef="#ctx0" brushRef="#br0" timeOffset="127193">10860 15337 65,'0'0'31,"-9"6"-1,9-6-2,5 17-18,-2-4-9,1 9 0,0 6 1,1 11 1,0 4-1,2 8 1,-2 1 0,2 1 1,-3-6-2,1-6 1,-1-10-2,0-5 1,-2-10 0,-2-16 0,3 11 0,-3-11 0,4-16 0,0 3 0,0-5-1,1 1 0,1-3 0,2 0-1,0 4 0,1 3 1,-9 13-1,16-7 0,-7 14 0,0 5 0,-2 5 0,0 3 1,0 3-2,-2-2-1,2 3-4,-5-10-8,-2-14-18,11 15-3,-11-15-1,10-15 2</inkml:trace>
  <inkml:trace contextRef="#ctx0" brushRef="#br0" timeOffset="127479">11112 15559 40,'-5'11'28,"7"10"3,-3-1 0,3 1-13,6 8-7,-3-3-3,6 4 0,-4-6-2,3-1 0,-2-8-1,4-3-1,-2-9 1,1-3-2,-1-9 0,1-3 0,-2-6-1,2-6-2,0-1-1,-3-7-2,2 2-2,-5-6-9,3 4-22,1 3 1,-2 1-2,5 7 2</inkml:trace>
  <inkml:trace contextRef="#ctx0" brushRef="#br0" timeOffset="128214">11324 17220 59,'7'15'34,"-4"0"0,3 5-7,4 14-10,-8 1-7,6 15-2,-7 2-3,3 8 0,-5-5-1,3 0-2,-3-7 0,1-9-3,0-10 2,1-11 0,-1-18-1,0 0 0,14-9 1,-6-11-2,2-8 1,1-4 2,3-3-1,1-1 1,1 5-2,-1 0 2,-1 9-1,1 9 2,-4 10-3,0 10 1,-3 8 0,-1 7-3,-2 5 3,-3 2-4,1 0 1,-4-2-4,3 0-2,-7-7-7,6-2-14,-1-18-7,-3 14-3,3-14 3</inkml:trace>
  <inkml:trace contextRef="#ctx0" brushRef="#br0" timeOffset="128539">11617 17505 68,'2'12'36,"2"1"-1,1 7-7,-2-2-13,6 7-6,-5 0-1,3 4-4,-3-5 1,1-1-4,-2-6 0,-1-6 0,-2-11 0,0 0-1,7-14 1,-1-6 1,1-5-1,2-3 1,3-6-2,1-1 2,2 3-2,-1 1 0,1 10-7,-6 1-30,2 3-1,-2-3 1,-2-2-2</inkml:trace>
  <inkml:trace contextRef="#ctx0" brushRef="#br0" timeOffset="140873">3745 18533 8,'0'0'19,"0"0"0,0 0 0,0 0-1,0 0 2,0 0-2,0 0-2,0 0-1,0 0-2,0 0-2,0 0-2,0 0-3,0 0 0,0 0 0,0 0-1,0 0-1,0 0 1,0 0-1,-30 21-2,30-21-1,0 0 0,-30 35-1,30-35-1,0 0 0,-34 45-2,34-45-1,0 0 0,-33 41-5,33-41-11,0 0-11,0 0-5,0 0-1,0 0 2</inkml:trace>
  <inkml:trace contextRef="#ctx0" brushRef="#br0" timeOffset="141490">3655 18478 20,'0'0'20,"-24"37"1,24-37 3,0 0-2,0 0 0,0 0-2,0 0-2,0 0-1,0 0-3,0 0-4,0 0-1,12 51-3,-12-51 0,19 43-3,-19-43-1,23 46-3,-23-46-2,23 45-5,-23-45-25,0 0-6,0 0 0,31 10-2</inkml:trace>
  <inkml:trace contextRef="#ctx0" brushRef="#br0" timeOffset="142550">6462 18226 14,'0'0'30,"0"0"-1,0 0 3,0 0-8,0 0-3,0 0-3,0 0-2,0 0-4,0 0-3,0 0-1,0 0-2,-29 5-1,29-5-1,-22 36-1,22-36-1,-31 52 0,31-52 0,-33 62-1,33-62-1,-33 55-2,33-55-2,-25 41-8,25-41-15,0 0-15,0 0 0,0 0 0,0 0 2</inkml:trace>
  <inkml:trace contextRef="#ctx0" brushRef="#br0" timeOffset="142858">6304 18218 39,'0'0'34,"0"0"3,0 0-4,0 0-6,0 0-12,0 0-4,0 0-3,0 0 0,0 0-1,0 0-7,29 43 6,-29-43-1,22 44-1,-22-44-2,29 50-3,-29-50-2,29 51-16,-29-51-18,0 0-6,32 31 0,-32-31-1</inkml:trace>
  <inkml:trace contextRef="#ctx0" brushRef="#br0" timeOffset="147009">5549 17140 8,'0'0'13,"5"-10"-1,-5 10 0,0 0-1,1-13-1,-1 13 1,0 0 0,0 0 0,0 0 0,-1-11 0,1 11-1,0 0-2,0 0-1,0 0 0,0 0-2,0 0 0,0 0-1,0 0 0,0 0-2,0 0 0,0 0-1,0 0 0,-8 5 0,5 7 1,1 3-1,-2 3 0,2 4 1,-3 1-1,2 3 1,-2-3-1,1-1 0,-1-2 0,2-2 0,-1-4-2,4-14 1,-7 18-2,7-18 0,0 0-1,-10 8 0,10-8-1,0 0 0,-9-8-1,9 8 0,-9-15 2,9 15-2,-12-17 3,5 6-1,7 11 1,-12-17 0,12 17 3,-14-11 0,14 11 1,-11-7 1,11 7 0,0 0 1,-10-6 0,10 6-1,0 0 2,0 0-2,0 0 0,0 0 0,1 12-1,-1-12 1,4 15-1,0-3 0,-1-1 0,2 5 2,-1-2-3,2 1 2,0-4-1,0 1 0,-6-12 0,15 16 0,-6-13-1,0-3 0,1-4 0,3-3 0,-1-3-1,2-3-1,3-3 1,-1-1-2,-1 1 2,-2 0-2,1 3 0,-4 0-3,2 7-6,-3 0-25,-9 6 1,3-15-1,-9 1 0</inkml:trace>
  <inkml:trace contextRef="#ctx0" brushRef="#br0" timeOffset="148138">4248 17070 10,'0'0'17,"0"0"1,6-13-1,-6 13-1,0 0-2,0 0-2,0 0 0,0 0-1,0 0-1,0 0-2,0 0-1,0 0-2,0 0-1,0 0-2,0 0 0,0 0 0,0 19-1,1-7 2,0 3-2,0 2 1,0 4 0,1 1-1,0 2 1,0-3 0,2 0-1,-2-2 0,1-2 0,-1-3 0,2-1 0,-4-13-1,5 20 1,-3-10-1,-2-10 1,4 20 0,-2-9 0,-2-11-1,3 18 1,-3-18-2,1 16 1,-1-16-2,0 0-2,0 0-2,0 0-8,0 0-9,0 0-9,-2-21-1,0 10 1,-6-4 2</inkml:trace>
  <inkml:trace contextRef="#ctx0" brushRef="#br0" timeOffset="148574">4209 17310 18,'0'0'22,"0"0"-1,0 0-1,0 0-5,0 0-4,0 0-1,0 0 0,0 0-2,0 0-1,3 12-1,-3-12 0,8 20-1,-3-5 0,-2-1-3,3 2 2,1-2-2,-1 1 0,-6-15 0,14 20 1,-14-20 0,13 5-1,-13-5 1,18-4-1,-18 4 1,18-22-1,-7 8-1,2-3-1,-1-1 1,1 0-2,-2 1 2,0-1-1,-1 3 1,-1 6-1,-9 9 1,10-17 0,-10 17-1,0 0-3,0 0-8,10-11-24,-9 0 0,3-5 0,0-17-1</inkml:trace>
  <inkml:trace contextRef="#ctx0" brushRef="#br0" timeOffset="152300">5033 18352 37,'0'0'27,"0"0"-4,0 0-3,0 0-3,0 0-5,0 0-1,0 0-1,-30-7 0,30 7 0,0 0-2,0 0-1,0 0 0,0 0-2,0 0 0,-6-36-1,6 36 0,0 0-1,0 0 0,0 0-1,0 0 0,0 0 0,0 0-1,0 0 0,0 0 0,34-13-1,-34 13 0,0 0 1,0 0-1,30 20 0,-30-20 0,0 0-1,0 0 1,22 44 0,-22-44 0,0 0 0,3 42 0,-3-42 0,0 0 1,-12 39-1,12-39 0,0 0 1,-30 32-1,30-32 1,0 0-1,-40 21 1,40-21 0,0 0-1,-39 14 1,39-14-1,0 0 1,-30 17-1,30-17-3,0 0 0,0 0-3,-31 38-5,31-38-20,0 0-14,-13 48 6,13-48-1</inkml:trace>
  <inkml:trace contextRef="#ctx0" brushRef="#br0" timeOffset="152489">4946 18743 92,'0'0'37,"31"5"-1,-31-5-1,0 0-25,29-19-10,-29 19-21,0 0-16,0 0 0,0 0-2,17-51 5</inkml:trace>
  <inkml:trace contextRef="#ctx0" brushRef="#br0" timeOffset="163381">14347 17513 21,'0'0'24,"-10"-3"2,10 3-1,0 0-3,-14-11-2,14 11-3,0 0-4,0 0-2,-8-13-3,8 13-2,0 0-1,8-8-1,3 3-1,6 2 0,2-2-2,3 1 1,1 2-1,2 2-1,1 3 0,-1 3 0,-5 4 0,-4 1-1,-4 6 1,-4 4-3,-5 2 2,-6 5-1,-7-1 1,-7 0-2,-6 0 3,-6 1-2,-1-4 1,-2-2 2,0-4-1,3-8 0,5 2 0,5-2 1,4-4-1,7-2 1,8-4-1,0 0 1,14-2-1,5 0 1,5 0-1,3 1 0,5 3 0,3 5 0,-1 3 0,-4 2 0,-4 4 0,-6 1 0,-4 3 0,-5-1 0,-7-2 0,-6-1 1,-7-2-1,-5-1 1,-5-5-1,-6 2 1,-3-6-1,-1 0 0,-2-2 0,-2-3-3,4 1 0,0-6-4,9 5-5,0-5-15,9-3-10,9-2 0,10-1 1</inkml:trace>
  <inkml:trace contextRef="#ctx0" brushRef="#br0" timeOffset="163691">15183 17759 46,'0'0'33,"0"0"2,3 20 0,1-1-18,-6 6-5,5 10-5,-4 11 2,4 7 0,-3 8-2,2 0-2,0-4-2,-2-3-2,5-10-6,-7-4-13,2-40-23,0 0 0,0 0 0,0 0 2</inkml:trace>
  <inkml:trace contextRef="#ctx0" brushRef="#br0" timeOffset="163975">15154 17755 64,'-8'-12'33,"8"12"1,0 0-8,4-12-12,14 13-6,1 0-3,8 3-1,1 4 0,5 4-1,0 2-1,-2 3-1,-5 4-1,-3 1 0,-9-1 0,-7 0 1,-9-3-1,-9-4 0,-6-1-2,-6-5 0,-4-3-3,-5-7-2,4 6-5,-6-8-12,11-1-8,4-6-4,5-3 1,12-1 2</inkml:trace>
  <inkml:trace contextRef="#ctx0" brushRef="#br0" timeOffset="164336">15608 17778 45,'9'15'27,"2"5"2,-9-3-10,-1 0-12,1-1-4,-1-1 1,0-1 1,-1-14 1,7 19 0,-7-19 0,20 0 1,-6-10 0,5-1-2,0-6-1,3 0-1,-1-5 1,1-2-1,-6 3 0,0 3 0,-6 1 0,-5 4-1,-7 3 0,2 10-1,-21-11 0,0 11-2,-3 5-2,-4-1-1,3 4-4,-4-4-7,8 5-12,3-5-9,6-4-1,12 0 2</inkml:trace>
  <inkml:trace contextRef="#ctx0" brushRef="#br0" timeOffset="164680">16108 17577 44,'20'8'29,"-20"-8"0,2 22 1,-14-3-11,-11-6-9,-1 8-4,-5-4 2,1 5-4,0-5 1,6 0 0,7-3-1,10-3-1,5-11-1,19 15 0,1-7 0,7-2 0,2 0 0,2 1 0,-4-2 0,-3 3-1,-6-4 1,-8 6-1,-10-10-1,-7 17 0,-11-7-1,-7-1-2,-1 5-3,-6-5-6,6 3-23,-1-9-2,5 0-1,11-10 1</inkml:trace>
  <inkml:trace contextRef="#ctx0" brushRef="#br0" timeOffset="165060">16461 17573 66,'28'0'32,"-13"3"-1,-5 5 0,-10-8-20,-18 24-6,-5-6-3,-7 3 1,-3 2-1,-4 2 2,2 0-2,2-6 2,10 2 0,6-8-1,13-1 0,4-12-2,24 13 0,2-10 0,10-2 0,2 0 1,2 2 0,-1-2-1,-4 1 0,-6 2 0,-7 3 1,-12 1-2,-11 2 1,-9 6-2,-9 0 0,-7 1-1,-5 3-2,1 2-3,-7-3-11,8-6-21,4-4 2,6-9-1,9-6 1</inkml:trace>
  <inkml:trace contextRef="#ctx0" brushRef="#br0" timeOffset="165321">16772 17626 37,'13'-2'29,"-3"9"2,-10-7 0,-4 16-11,1 1-11,-5 0-1,1 11-2,-2-3 0,3 6 0,0-4-2,4-2-3,3 0-2,0-5-3,6-4-2,-7-16-7,16 11-12,-4-22-10,2-6 0,5-7 2,-1-12 2</inkml:trace>
  <inkml:trace contextRef="#ctx0" brushRef="#br0" timeOffset="165727">17012 17362 30,'10'-16'28,"-10"16"4,0 0 0,10 22-11,-11 5-6,5 18-3,-3 3-2,7 12-1,-3-4-4,6 2-2,-2-5-1,0-6-2,0-7 0,0-12 1,-2-8 1,-2-9-1,-5-11 0,10-4 0,-5-8-1,2-4 1,2-4 0,0-1-1,4-3 0,1 1 0,0 5 0,1 4 0,-1 6 0,1 5 1,-1 8-1,-2 4 1,-1 8-1,-3 4 1,-5 3 0,-3 3 0,-6-2-1,-4-1 0,-6-2-2,-5-4-1,-1-5-3,-7-10-3,7-1-9,-5-11-13,5-8-6,7-8 0,4-9 1</inkml:trace>
  <inkml:trace contextRef="#ctx0" brushRef="#br0" timeOffset="166201">17219 17335 43,'23'-29'31,"-8"8"-2,2 9-4,-1 16-6,-4 6-3,3 18-1,-8 4-5,4 12-4,-3 4-1,2 9-3,-5-2 1,2 1-2,-1-4 0,2-7-2,0-6 1,1-8 1,3-9 0,4-5 0,0-6 0,5-7 0,2-4 0,1-4 0,2-5 0,2-4 0,-2-2-1,-1-1 0,-3-3 1,-6 1-1,-3-1-1,-5 3 1,-7 1 0,-6 5-1,-6 5 1,-5 6 0,-5 5 0,0 5 1,-1 3-1,4 4 1,3 4 1,9 2-1,6 0 0,10-5 0,8-1 0,6-2-1,5-3 0,3-5 0,1-3-2,-2-8-2,-1-1-4,-10-7-15,-4-6-17,-6-8 2,-7-11 0,-7-7 2</inkml:trace>
  <inkml:trace contextRef="#ctx0" brushRef="#br0" timeOffset="166389">16695 17159 85,'-53'9'34,"20"-3"-2,14-15-4,19-2-45,12-3-13,10-2-4,10-2-2,5-1 2</inkml:trace>
  <inkml:trace contextRef="#ctx0" brushRef="#br0" timeOffset="166727">18588 17671 98,'-2'59'37,"0"-1"1,2 3 0,0 1-30,3 2-2,0 5-1,-3-5-1,-1-3-2,-3-10-2,4-4-5,0-47-10,-9 49-26,9-49-3,0 0 2,-16-56 4</inkml:trace>
  <inkml:trace contextRef="#ctx0" brushRef="#br0" timeOffset="166967">18507 17918 42,'-5'-50'34,"0"5"-4,5 8-1,4 5-6,0 0-7,11 9-6,-1 7-3,10 9-2,0 5-2,7 6 0,2 6-1,3 6 0,-2 9 0,-3 3-1,-6 3 0,-8 1 0,-7-2-1,-10-2 0,-10-5-3,-9-6-1,-2-6-5,-10-8-12,4-13-18,0-6 3,3-10-3,5-5 3</inkml:trace>
  <inkml:trace contextRef="#ctx0" brushRef="#br0" timeOffset="169526">18756 17454 74,'26'13'34,"-5"5"0,0 3-8,2 9-13,-8-2-6,2 4-5,-7-4 2,0-2-3,-5-5 1,1-2-2,-4-8 3,-2-11-1,1 10 1,-1-10-1,0 0-1,3-12 1,1 0-1,1-4-1,4-2 1,4-2 2,2-1-3,3-1 3,2 4-3,2 4 2,0 7-2,0 5 3,-2 8-4,-1 7-2,-1 5 2,-2 4-1,-2 3 1,1 1-1,-1 0 2,1-2-2,-1-3 2,4-6 1,-1-5-1,3-5 1,-1-4-1,0-4 1,-2-5-2,0-1 1,-4-5 0,-4-3-1,-4-4 0,-5 0 0,-5 1 1,-6 3 2,-5 3-3,-5-2 0,-4 9 1,-1 6-1,-1 8 1,2 4-1,3 3 0,5 2-2,7 0 2,7 1 1,9-3-1,6-3-1,9-4 0,3-3-1,8-3-1,0-6 0,5-2 0,-1-7-2,3-2 2,-3-7 2,1 1-3,-4-8 5,-3 0-2,-3-1 3,-7-1-2,-4 2 3,-8 2-2,-4 2 0,-6 1 2,-2 3-2,-6 2 3,0 5-2,-4 2 2,2 4-1,-3 3 2,4 6-2,-4 6 2,3 9 1,1 6-2,2 7 1,1 4-2,4 9-1,2 0 0,3 4-1,1-3 1,3-6-3,1-3 3,1-5-3,-1-7 2,-1-6 1,-5-15-1,9 15 1,-9-15-1,0 0 1,10-3-1,-10 3 1,0 0 0,12-14-1,-12 14 0,13-14 1,-13 14-1,17-13-1,-8 8 1,0 1 0,-9 4 0,15-6 0,-15 6 0,9 0 0,-9 0 0,0 0 0,0 0 0,0 0 0,0 0 0,0 0-1,0 0 2,8 7-1,-8-7 0,0 0-1,0 0 1,0 0 0,0 0 0,0 0 0,0 0-1,0 0 1,0 0-1,0 0 1,0 0 0,0 0 0,0 0 0,0 0-1,0 0 1,0 0 0,0 0 0,0 0 0,0 0 0,0 0 0,0 0 0,0 0 0,0 0 0,0 0 0,0 0 0,0 0-1,0 0 1,0 0 0,0 0 0,0 0 0,0 0 1,0 0-2,0 0 1,0 0 0,0 0 0,0 0-1,0 0 1,-12-4-1,12 4 1,-15 6 0,5-2 0,-1 4 1,-4 2 0,2 3-1,0 2 1,2 3 1,2 3-1,5-1 0,3 2 1,5-2-1,5-4 0,4-2 0,3-5-1,4-4-1,1-7-1,0-8 0,1-5-1,-1-7-1,2-2 1,-4-7-1,0-2 2,-4 0 2,-1 1 0,-3 5 3,-4 6-3,-2 4 1,-5 17 1,0 0 0,0 0 0,-7 15-3,3 2 3,1 2-3,1 1 3,3 1 0,1-4-1,2-5-1,-4-12 1,14 9-1,-4-10 0,-1-5 0,3-4-1,1-2 1,-1-4 0,2 1 0,-2 1 1,-1 2-1,-2 2 0,-9 10 1,13-9-1,-13 9 0,5 13 1,-5-13-1,6 20 0,-6-20-1,15 21 1,-4-13-1,3-2 0,3-5 0,1-5 0,2-5 0,1-3 0,0-5 4,-3-1-2,0-1 3,-5-1-3,-1 3 3,-4 3-2,-8 14 2,1-13-2,-1 13-5,-18 13 4,7 2-4,-1 2 3,-1 2-3,3 2 3,1 0-3,7 0 2,3-5 2,8-3-1,5-6 0,7-1 0,5-5 0,6-2 0,7-4 0,3-5 0,4-4 0,2-4 0,-1-3 2,-2-4-2,-3-3 3,-5-5-3,-6 1 2,-6 0-1,-9-3 1,-6 3-2,-8 2-2,-6 3 2,-6 4-1,-4 5 2,-5 6-2,-2 9 1,-3 6 0,-2 10 1,2 8 1,2 7-1,3 6 2,3 7-3,7 1-1,5 1 0,6-2-2,7-2 1,2-7-2,4-5 1,1-8-3,2-6 3,-4-9 0,0-4 1,-5-4 0,-3-7 0,-4-3 0,-3-3 2,-4-3 2,-2 0 0,0 1 2,1-2-2,2 3 2,3-1-1,5 4 2,5 0-3,6 3-1,3-1 1,6 3-1,5 1 0,2 4 1,1 0-1,1 3 0,-1 4 1,-4 1-1,-3 3 0,-6 4 0,-6 1 0,-7 7-4,-7-1 3,-7 5-2,-3 1 2,-3 1-2,1-1 2,0 1-3,3-3 3,4-3 0,6 1 0,3-3 0,3-2 1,3-1-1,0-1 0,-1-2 1,-8-10-1,9 17 0,-9-17-2,-12 10-2,-1-1-25,-8-7-10,-5-4 0,0-7 0</inkml:trace>
</inkml:ink>
</file>

<file path=ppt/ink/ink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52:25.299"/>
    </inkml:context>
    <inkml:brush xml:id="br0">
      <inkml:brushProperty name="width" value="0.05292" units="cm"/>
      <inkml:brushProperty name="height" value="0.05292" units="cm"/>
      <inkml:brushProperty name="color" value="#7030A0"/>
    </inkml:brush>
  </inkml:definitions>
  <inkml:trace contextRef="#ctx0" brushRef="#br0">3078 11886 51,'13'-3'24,"-13"3"2,0 0-7,0 0-13,0 0-2,-8 12 1,-8 2 1,-5 8 0,-11 5 1,-6 11 1,-14 6 1,-7 11-1,-12 3 1,-1 7-2,-8-2 0,3 0-3,-1-3-1,8-8-2,6-6 1,10-10-4,9-7-2,7-12-4,15-3-16,8-4-10,5-14 0,10 4-1,10-27 2</inkml:trace>
  <inkml:trace contextRef="#ctx0" brushRef="#br0" timeOffset="518">3087 11940 8,'-1'-22'15,"1"22"0,0-15-3,0 15-1,0 0-1,-3-11 2,3 11 2,0 0 0,0 0 0,0 0-1,0 0-2,-9 0-1,9 0-1,5 14 0,3 1-2,6 3-1,8 9-1,8 2 1,10 9 0,8 5 0,10 3-2,3 2-1,4 1-1,-4-1 1,-1-3-2,-6-5-1,-7-6-1,-8-4 0,-9-7-3,-6-5-5,-9-8-17,-15-10-10,0 0 2,-3-11-2,-12 1 1</inkml:trace>
  <inkml:trace contextRef="#ctx0" brushRef="#br0" timeOffset="1165">2154 12575 20,'0'0'22,"-4"11"-1,4-11-1,0 0-5,0 0-5,-4 10-3,4-10 0,0 20 1,3-1 0,-2 2 0,5 9 1,-1 5-1,7 11 2,2 1-4,5 12 1,3 1-2,6 8 2,2 0-3,4 3 2,0-1-3,2 2 0,-2-4 0,-1-2-1,-4-6-1,-2-5 0,-6-6-1,-4-5-1,-2-7 0,-4-9-2,-2-5-3,-7-10-7,-2-13-21,9 13 0,-9-13-1,10-20-1</inkml:trace>
  <inkml:trace contextRef="#ctx0" brushRef="#br0" timeOffset="1842">3860 12343 16,'0'0'17,"0"0"1,0 0-5,0 0-3,0 0 1,-6-11-1,6 11-1,0 0 0,0 0-1,0 0-1,0 0 0,0 0-1,0 0 0,-2 13-1,2-13 0,0 19 0,-1-4 0,1 10 1,-2 7-1,2 13 0,-3 9-2,1 12 1,-3 10 0,1 11 2,-7 11-2,2 6 2,-5-3-3,3 1 1,-3-4-2,2-3 1,1-11-2,3-7-1,1-14 0,1-9 1,3-12-1,2-12-1,1-7 0,-3-9-2,5-3-3,-2-11-7,-2-13-20,2 13-3,0-27 1,-2 11 0</inkml:trace>
  <inkml:trace contextRef="#ctx0" brushRef="#br0" timeOffset="2624">2564 13825 16,'0'0'17,"-10"12"-1,10-12 0,-9 10 0,9-10 1,0 0-1,-9 11-2,9-11-3,0 0 0,0 0-3,0 0 0,0 0 0,9 8-2,-1-4 0,4-4-1,8 4 0,4-5 1,11 3-1,6-4 0,10 2-1,6-3 0,7 1-1,2 0 0,4 0-1,0-1 0,0 1-1,-2 1 0,-1-1 0,-2-2 0,-4 1 0,-6-3 0,-2 1 0,-6-1 0,-7 2 0,-6-2 0,-7 1-1,-8 2 0,-3 0-1,-4 2 0,-3 1 0,-9 0-1,11 2 0,-11-2-3,0 0 0,11 12-5,-11-12-9,0 0-17,0 0 0,0 0 0,0 0 0</inkml:trace>
  <inkml:trace contextRef="#ctx0" brushRef="#br0" timeOffset="3895">3796 12456 3,'0'0'11,"0"0"-2,0 0 0,0 0 2,0 0 2,0 0 0,0 0 0,0 0 0,0 0 0,0 0-2,0 0-2,0 0-1,0 0-3,0 0 0,0 0-2,0 0 1,0 0-2,0 0 1,0 0-1,-9-3 0,9 3 0,0 0 1,0 0 0,0 0 0,0 0-1,0 0 1,0 0-1,0 0 1,0 0-2,0 0 1,0 0-1,11 14 0,-11-14-1,0 0 1,9 10-1,-9-10 0,0 0 0,12 12 0,-12-12 0,0 0 0,9 8 0,-9-8 0,0 0 1,0 0-1,0 0 0,0 0 0,0 0 0,0 0 1,0 0-1,8 8 1,-8-8-1,0 0 1,0 0-1,0 0 0,0 0 1,0 0-1,0 0 0,0 0 1,0 0-1,0 0 0,0 0 0,0 0 0,0 0 0,0 0 0,0 0 0,0 0 1,0 0-1,0 0 0,0 0 0,0 0 1,0 0-1,0 0 0,0 0 0,0 0 0,0 0 0,0 0-1,0 0 1,0 0 0,-1 15 0,1-15 1,-1 25 0,1-7 0,-1 7 0,1 4 0,-1 7 0,-1 6 0,-1 7-2,2 9-8,-3 5-22,-2-5-1,4 5 1,-5-9-3</inkml:trace>
  <inkml:trace contextRef="#ctx0" brushRef="#br0" timeOffset="7483">4595 13232 30,'-9'8'26,"-5"-9"4,14 1-5,-13 4-5,13-4-1,0 0-1,0 0-3,25 14-4,-6-12-4,9 5-2,3-3-2,6 3-1,2-4-1,1 2-1,-1-3 0,-3-1-2,-1 0-1,-5-4-2,-1-1-6,-7-5-10,-5-5-12,1 4 0,-8-10 0,1 3 1</inkml:trace>
  <inkml:trace contextRef="#ctx0" brushRef="#br0" timeOffset="7711">4932 12974 61,'-3'20'30,"-5"0"0,9 12-1,1 4-17,0 5-2,2 6-4,0 2-2,0 0-3,2-1-7,1-8-10,4-12-9,5-3-4,0-17-1,9-6 0</inkml:trace>
  <inkml:trace contextRef="#ctx0" brushRef="#br0" timeOffset="8401">5651 12882 58,'23'48'28,"-8"0"0,2 13-1,-8-4-15,2-2-5,-1-2-2,-4-8-3,-2-7 1,-2-12 1,0-6 0,-2-20 0,0 0 0,-4-14 0,1-9-1,-3-8 0,1-6-1,-2-8-2,-1-4 0,-1-3-1,-1 0 0,2 2 1,2 1-1,3 5 1,2 4 0,5 7 0,4 8 0,4 5 1,6 8-1,1 6 1,4 9-1,1 8 1,-2 6 0,1 1-1,-5 6 1,-2 0-1,-5 3 0,-5 0 1,-5 1-1,-5-4 1,-5 1-1,-4-2 0,-3-2 1,-3-1-1,0 0 0,2-4 0,0-3-1,5-1 1,2-5-1,10-7 1,-5 14-1,5-14 1,15 13-1,-1-4 1,3 2 0,5 5 0,2 3 0,1 0 0,-3 6 0,-1-1 0,-5 2 1,-5-1-1,-3-1 1,-8-4 0,-6-1 0,-4-4-1,-3-5 0,1-1-4,-4-9-3,4-2-8,1-5-11,1-8-5,9 0-1,1-9-1,9 2 2</inkml:trace>
  <inkml:trace contextRef="#ctx0" brushRef="#br0" timeOffset="8716">6130 13013 47,'24'22'26,"-9"-1"3,5 15-1,-3 0-14,-1 2-4,-2 5-1,-3-6-1,1 1-1,-8-9-1,2-4-1,-4-10 2,1-4 0,-3-11-1,0 0 0,-5-24-1,4 3-1,-1-10-1,0-1-1,1-8-2,1-3-2,4 3-3,1-2-3,8 11-7,-1-1-9,7 6-9,6 10-2,3 2 0,8 8 2</inkml:trace>
  <inkml:trace contextRef="#ctx0" brushRef="#br0" timeOffset="9183">6870 13153 20,'0'37'16,"-10"-9"-1,0 5 1,-6-6-11,1-4 0,-3-3 3,3-5 3,1-2 3,2-5 1,12-8 0,0 0-1,0 0 0,0 0-3,24-2-3,-6-3-3,7 4-2,1 0-1,6 4-1,1 3 1,-1 5-1,-3 3-1,0 0 0,-7 3-1,-3 1 0,-4 0 0,-8 0-1,-6-1 1,-6-1 0,-4-2 1,-5-2 0,-3 0 1,-2 0 0,-1-2 0,2 2 1,1 0-1,4 2 0,7 1 1,7 1-1,8 2-1,8-2 0,5 0-1,6-4-2,8 0-5,2-9-7,8-5-13,6-3-5,-5-10-1,8-2 1</inkml:trace>
  <inkml:trace contextRef="#ctx0" brushRef="#br0" timeOffset="9581">7999 13361 27,'0'0'26,"4"13"0,-4-13 3,18-2-12,5 4-2,4-6-1,13 4-1,7-5-2,17 3-3,8-4 0,13 3-2,5-4 0,9 1-2,4-2-2,3-1-1,0 0 0,-3 0 0,-3-2-1,-4 0 0,-7 0 1,-7 1-2,-10 0 1,-10 1-2,-8 2-2,-12-4-4,-6 9-5,-12-7-9,-5 4-3,-9-1-4,-10 6-2,5-13 0,-11 2 3</inkml:trace>
  <inkml:trace contextRef="#ctx0" brushRef="#br0" timeOffset="9845">9565 13103 32,'-16'-12'21,"8"10"0,-3-5-1,11 7-5,0 0 0,0 0-2,11 9-1,5-2-1,11 11 0,4-2-3,9 11 0,1-2-2,4 8-2,-2 1-1,-1 1-2,-7-2 0,-10-2 0,-11 0-1,-11-3 0,-13-6 0,-14-4-2,-14-4-1,-11-8-8,-11-2-16,-5-3-7,-12-12 1,2 0 0</inkml:trace>
  <inkml:trace contextRef="#ctx0" brushRef="#br0" timeOffset="10370">8559 12375 62,'0'0'29,"17"24"0,-9-9-1,7 10-14,0 8-11,-3 7 0,1 7 2,-7 4-2,1 4 1,-5-5 0,1-1 0,-2-11-1,0-6 0,-1-8 0,1-6-1,-1-18 0,1 14-1,-1-14 1,0 0-1,5-18-1,0 4 1,1-5-1,3-1 1,1-3-1,4-2 1,1 3-1,3 1 1,2 4-1,1 5 0,0 7 0,0 6 1,-2 8-2,-1 6 1,-3 7 0,-3 5-1,-3 1 1,-3 2-1,-2-2 0,-4-3-2,2-3-4,-4-8-6,2-14-14,3 14-6,-3-14 0,4-12-1</inkml:trace>
  <inkml:trace contextRef="#ctx0" brushRef="#br0" timeOffset="10755">9051 12582 34,'-2'20'26,"-1"-10"4,7 13-1,0 0-10,-1 5-4,5 7-2,-2-3-3,4 3-1,-1-7-3,5 1-1,-2-11 0,5 0-2,-2-12 0,2-4-1,1-8 1,-1-4-1,0-8 0,-2-3 0,-3-4-1,-3-3 1,-5-2-1,-2 0 0,-3 1 0,-1 3 0,-3 3-2,-1-1-3,3 8-6,-1 1-24,6-8-1,9 0-1,5-7 0</inkml:trace>
  <inkml:trace contextRef="#ctx0" brushRef="#br0" timeOffset="11924">11402 12178 65,'-16'0'29,"-6"-10"-2,10 4-1,1-1-16,2 0-4,9 7 2,-11-11-2,11 11 2,0 0-1,9-9 0,2 8-3,4 2-1,0 0-2,4 3-1,-1 3 1,1 2-2,-5 2 1,-2 1-1,-2 2 1,-5 3-1,-4-1 1,-3 3-1,-3-2 1,-4 2 0,-2 1 0,0-2 0,-2 3-1,-1-1-2,4 1-2,-4-1-4,6 4-5,-2-5-9,4 0-10,6 4 0,-2-4 1,8 6 2</inkml:trace>
  <inkml:trace contextRef="#ctx0" brushRef="#br0" timeOffset="12106">11376 13036 77,'0'24'30,"0"-24"-8,-2 12-21,2-12-22,7-15-8,1 4-1</inkml:trace>
  <inkml:trace contextRef="#ctx0" brushRef="#br0" timeOffset="22497">12790 12226 20,'17'-9'20,"-17"9"1,15-12 0,-15 12-3,9-8-2,-9 8-5,0 0-2,0 0-1,0 0-2,0 0-1,0 0-1,0 0-1,0 0 0,-15 17 2,-2 1-1,-3 8 1,-8 7-1,-4 9 0,-5 5 0,0 5 0,-4-1-2,3-1 0,2-4-2,4-7 0,3-6-1,5-9 0,6-4-3,2-9-2,6-1-5,10-10-12,0 0-8,2-14-1,11-8 0,10 0 0</inkml:trace>
  <inkml:trace contextRef="#ctx0" brushRef="#br0" timeOffset="22890">12823 12235 34,'0'0'27,"-10"4"1,10-4 1,0 0-12,0 0-6,0 0-1,0 0-3,12-1-2,-12 1 0,20 14-2,-3-1-1,8 5-1,4 7 1,7 4 0,7 6 0,6 5 0,2 1 0,2-1 1,-2 0-2,-2-3 1,-5-5-1,-4-3 0,-8-4-3,-8-8-2,-6 1-6,-7-7-12,-11-11-9,5 18 0,-5-18-1,-16 7 1</inkml:trace>
  <inkml:trace contextRef="#ctx0" brushRef="#br0" timeOffset="23332">12365 12746 28,'-11'-4'22,"11"4"0,-9 5 2,9-5-14,0 0-1,0 13 1,2-3-1,-1 5 0,3 9 0,1 2 0,4 13 1,2 5-2,8 13-2,-1 2 1,8 7-1,2-1-1,6 1 0,0-3-2,3-3-1,-1-9 1,0-5-2,-2-10 0,-4-7-2,-4-5-2,-7-7-4,-1-3-8,-6-6-17,-12-8-3,15-5 1,-10-8-3</inkml:trace>
  <inkml:trace contextRef="#ctx0" brushRef="#br0" timeOffset="23739">13372 12771 67,'0'0'28,"0"0"-1,0 0-7,0 0-10,0 0-4,0 33-2,-5 2 0,-1 13 1,-1 12-1,-3 14 0,-3 7 0,2 6 0,-2-3-2,1-2-1,3-10 0,1-6 0,2-17-1,3-9 0,2-9 0,1-10-3,2-7-1,-2-14-6,0 0-12,0 0-10,0-19 1,0 6-2,-7-8 1</inkml:trace>
  <inkml:trace contextRef="#ctx0" brushRef="#br0" timeOffset="24084">12872 13593 63,'-1'10'30,"1"-10"0,0 0 0,-2 11-18,2-11-7,0 0 0,0 0 0,17 12 0,-4-10 0,8 4 0,3-4 0,11 2 0,5-6-2,6 0-1,2-4-2,3-1-1,-3-1-2,-5-6-5,-1 1-18,-4 0-8,-12-5-1,0 0 1,-10-10 0</inkml:trace>
  <inkml:trace contextRef="#ctx0" brushRef="#br0" timeOffset="24514">13349 12769 39,'0'0'26,"-12"6"2,12-6-5,0 0-7,12-1-2,-3-1-2,-1-6 2,8 2-2,1-8-3,10 0-2,0-8-2,6 0-2,-2-5 0,3 0-2,-2-1 0,-1 1-1,-2 4-2,-7 0-2,-1 6-4,-6 0-13,-1 1-13,1 4 0,-2-3-1,3 3 2</inkml:trace>
  <inkml:trace contextRef="#ctx0" brushRef="#br0" timeOffset="25252">13966 12275 34,'-4'23'26,"-6"-4"2,9 10 0,-5-1-11,7 4-8,1 3-2,2-1-2,1-2-1,0-4 0,1-3 0,-2-8 1,2 0 0,-6-17 2,0 0-1,0 0 0,9-14-1,-11-7-1,2-3 0,-2-7-2,1-4-1,0-5-1,1 1 0,1-1 0,2 2-1,2 2 1,4 2 0,3 3 0,4 4 1,3 5-1,2 4 1,1 6-2,0 5 2,0 5-2,-2 7 0,-2 7 0,-6 4-1,-2 6 1,-4 3 0,-5 4 0,-3 2 0,-4 0 0,-3-1 1,-3-2 0,-3-2 0,-1-5 0,-2-4 0,2-3 0,0-3 1,3-4-1,4-2 1,9-5-1,-10 1 1,10-1-1,10-4 1,1 3-1,3-1 0,2 2-1,1 1 0,1 4 0,-1 3 0,-2 5 0,-5 4 0,-2 2 1,-3 3 0,-5 1 0,-3-2 0,-2-1 1,-3-2-1,-1-4 0,0-4 0,0-4 0,0-4-1,9-2-1,-11-13-5,10 2-5,2-9-13,3-7-6,5 1-1,0-9 0,7 4 2</inkml:trace>
  <inkml:trace contextRef="#ctx0" brushRef="#br0" timeOffset="25582">14308 12331 33,'13'0'22,"5"18"-2,-4-1-1,-1 11-4,-2 1-4,-1 4-3,-2 1-1,-2-3-1,1-1 0,-4-9 0,-1-2 2,-2-19 3,2 20 0,-2-20-2,0 0 0,-4-14-1,4 14-1,-1-24-1,1 7-2,-1-2-2,2-2-1,0-2 1,2 2-2,0-1 1,2 1-1,1 3 1,0 0-1,2 2 1,1 2-1,1 2 0,-1 0-1,4 5-3,-3-4-6,5-1-24,3 4-2,0-6-1,6 1 0</inkml:trace>
  <inkml:trace contextRef="#ctx0" brushRef="#br0" timeOffset="29562">3814 15737 38,'0'0'24,"3"18"2,-14-11 0,0 6-13,-8 4-5,-8 6 1,-4 10 1,-11 3 0,-4 13 1,-9 3-2,-2 7-1,-5-3-2,6 3-1,-1-6-2,6-2-2,5-8 0,9-9-3,10-8-1,5-12-4,12-1-7,0-14-12,10 1-8,11-23-1,4-2 0,10-4 2</inkml:trace>
  <inkml:trace contextRef="#ctx0" brushRef="#br0" timeOffset="30021">3831 15800 17,'-1'-10'22,"-5"-3"1,6 13-4,-2-16-2,2 16-6,0 0-1,0 0-1,0 0-1,0 0 1,-3 19 1,4-6 0,6 9 1,1-2 0,10 9-1,4-2-2,13 8-2,8-2 0,12 4-2,6 0-1,5-1-2,2-1 1,2 1-2,-2-2 1,-4-1-2,-6-3 0,-9-6-2,-8 4-1,-8-10-5,-2 6-12,-12-5-16,-11-4 0,-11-2 0,-12-6 1</inkml:trace>
  <inkml:trace contextRef="#ctx0" brushRef="#br0" timeOffset="30547">3188 16519 12,'0'0'24,"0"0"3,0 0 1,0 0-8,-7-10-5,7 10-2,0 0-1,9 7-2,-9-7 1,10 16-3,-2-4-1,6 8 0,0 5 0,10 12-2,3 0 0,6 12-2,4 3 1,6 8-2,0 2 0,2 3-1,1-3 0,-2-1 0,-2-3 0,-4-5 0,-4-7-1,-1-5 0,-6-5-2,-5-6 0,-1-4-4,-9-8-4,4 1-16,-4-10-11,-3-7-1,0-8 1,3-9 1</inkml:trace>
  <inkml:trace contextRef="#ctx0" brushRef="#br0" timeOffset="30968">4674 16542 32,'1'-16'24,"-1"16"2,-2-10 1,2 10-10,0 0-9,0-12-1,0 12 0,0 0 0,0 0 2,-3 12 0,3 7 0,-5 7-2,4 15-1,-6 6 1,1 15-2,-6 7 0,0 10-2,-2-2 0,0 1-2,-1-10 1,2-5-1,0-8-1,3-11-2,3-9-3,-2-14-4,6 1-12,-5-9-16,8-13 0,-16 8-1,4-11 2</inkml:trace>
  <inkml:trace contextRef="#ctx0" brushRef="#br0" timeOffset="31314">3938 17408 63,'-10'1'36,"10"-1"-3,0 0-2,0 0-15,0 0-3,3-12-3,7 12-2,-10 0-2,22 0 0,-6 0-2,10 0 0,2 0 0,6 0-1,1-1-1,3 0-1,1-4 0,-2 0-2,-2-2-2,-5-4-5,1 4-7,-7-8-25,2-3 1,-2-4-1,-1-5 0</inkml:trace>
  <inkml:trace contextRef="#ctx0" brushRef="#br0" timeOffset="32066">4649 16427 13,'0'0'20,"0"0"1,0 0-5,0 0 0,0 0-3,0 0 0,0 0 0,0 0 0,0 0 0,0 0 0,0 0 0,0 0-2,0 0-3,7-10-1,-7 10-2,20-21-1,-1 2-1,8-1 0,5-7 0,10-1 0,7-4-1,8 0 0,4-1 0,3 4 0,-3 0 0,0 3 0,-4 5-2,-3 3 1,-11 4 0,-6 1-1,-8 0 1,-7 6 0,-6 1-1,-3 4 0,-13 2-1,11-11-2,-11 11-15,0 0-20,0 0-1,9-16 1,-9 16-2</inkml:trace>
  <inkml:trace contextRef="#ctx0" brushRef="#br0" timeOffset="41933">5911 16776 46,'0'0'30,"0"0"1,-5 12 1,5-12-17,0 0-7,0 0-2,14 8 1,1-3-2,1-2 0,7 3-1,2 0-1,6 1-1,2-3 0,-1 0-2,-2 0-1,-2-4-2,-1 1-2,-7-6-3,1 4-12,-7-5-13,-4-3-2,-1-1 1,-7-4 1</inkml:trace>
  <inkml:trace contextRef="#ctx0" brushRef="#br0" timeOffset="42173">6139 16600 45,'-4'19'29,"4"-19"2,3 25-1,-2-1-16,0 2-7,3 9-4,-3 4 0,3 4-4,-1 5-4,0-7-10,2-7-13,7-3-4,-2-13 1,7-5 0</inkml:trace>
  <inkml:trace contextRef="#ctx0" brushRef="#br0" timeOffset="42908">6800 16522 74,'21'28'35,"-7"3"-2,1 3 1,-1 2-27,-2-2-4,2 3-2,-4-6-1,-4-4-2,-1-5 2,-1-7-2,-2-5 3,-2-10 1,3 11 0,-3-11-1,0 0 1,-3-18-1,-1 6 0,-1-5 2,-1-7-3,-2-3 2,0-3-2,0-3 2,2 1-2,2-1 2,3 0-1,3-1 0,5 4-1,4 0 1,5-1-1,5 2 1,2 3-1,3 4 1,1 4-1,0 9 0,0 9 1,-1 8-1,-7 11 0,-3 7 0,-6 6 0,-6 4 1,-6 2-1,-5 0 1,-4 1-1,-6-3 0,-1-3 0,-1-5-2,3-5 2,1-3-2,2-5 2,6-3-2,7-12 1,0 0 0,0 0 1,17 3 0,2 0 0,4 0 0,5 4 0,3 2-1,1 5 1,0 5 0,-4 1 0,-4 5 0,-6-3 1,-7 2-1,-7 1 1,-8-2-1,-6-2 1,-6-2-1,-2-3 0,-3-5-1,2-2-2,-1-8-1,4-2-2,1-13-4,10 3-6,-1-12-8,10 0-9,6-4-2,4-3 1,7 2 2</inkml:trace>
  <inkml:trace contextRef="#ctx0" brushRef="#br0" timeOffset="43222">7430 16676 56,'27'-7'31,"-9"0"-2,0 9-5,-2 13-9,-6-4-5,4 13-3,-6 1-1,1 6-4,-4 0 1,4 3-2,-4-9 1,1 0 1,-1-5 0,-1-4 0,-4-16 0,7 16 1,-7-16-1,0 0 1,11-18-2,-5 5 0,0-6-1,1-2 0,2-3 0,2-8 0,0 2-1,1-2-1,2 6-2,-4 0-1,7 7-6,-6-3-7,5 12-14,1 7-6,-1 4 0,4 6 2</inkml:trace>
  <inkml:trace contextRef="#ctx0" brushRef="#br0" timeOffset="43808">7990 16956 26,'0'0'26,"0"0"0,0 0-7,0 0-6,0 0-2,0 0 0,0 0-1,0 0-1,0 0 0,0 12-2,0-12 1,12 5-3,-12-5-1,16 16-1,-5-4-2,1 5 1,-2 0-2,0 4 1,-3 1-1,-3 1 1,-4-2-1,-2-2 1,-5-2 0,-3-2-1,-1-2 1,-2-3-1,1-3 1,2 0 0,1-3-1,9-4 1,-12 3 1,12-3 0,0 0-1,0 0 1,0 0 0,11-5-1,-11 5 0,17-4 0,-5 3-1,2-1-1,-1 2-1,1-3-2,1 3-3,-3-9-9,6 2-22,1-2 1,2-5-2,6-4 3</inkml:trace>
  <inkml:trace contextRef="#ctx0" brushRef="#br0" timeOffset="44130">8832 16881 36,'34'12'32,"-8"-5"1,-2 2 1,0 3-16,-4-11-6,8 8-2,1-7-2,9 3 0,4-5-2,13 3 0,10-4-2,11-1-2,7-1 0,8-1-1,3 0-1,2 0 1,3-2-1,-6 2 0,-7-1-2,-8-1 0,-8 2-1,-10-3-2,-9 4-2,-13-7-3,-4 9-8,-13-10-12,-6 2-6,-6-3 0,-8-3 1</inkml:trace>
  <inkml:trace contextRef="#ctx0" brushRef="#br0" timeOffset="44424">10101 16648 57,'-16'-3'32,"16"3"-1,-12 5-3,12-5-16,12 20-4,4-8 0,8 7-4,5 1 1,10 11-1,2 1 1,5 10-2,-5-2 1,0 7-3,-10-1 2,-6 3-1,-13-2-1,-11-1 0,-12-6 1,-9-2-1,-10-7-1,-7-4-1,-3-1-3,-2-10-8,4 1-26,4-5 0,7-3-1,11-8 1</inkml:trace>
  <inkml:trace contextRef="#ctx0" brushRef="#br0" timeOffset="47547">12447 15894 43,'0'0'23,"11"-10"-1,-11 10-1,0 0-7,0 0-2,0 0-4,0 0-1,0 0-3,-9-8-1,0 10-1,-1 4-1,-5 3 0,-3 3 0,-8 6 2,-4 6 2,-9 4-1,-5 7 0,-6-1 1,-5 6-1,-6-3 0,-1 3-1,-2-5 0,2-1-2,4-4 0,5-4 0,7-2-3,6-7 0,9-1-3,5-10-2,12 0-9,4-13-9,8-4-9,12-2-1,5-8 2</inkml:trace>
  <inkml:trace contextRef="#ctx0" brushRef="#br0" timeOffset="48053">12477 15933 13,'0'0'17,"0"0"-1,0 0 1,0 0-1,0 0 1,0 0-2,0 0 0,0 0-2,0 0-2,0 0-2,0 0 0,1 13 0,12 6-4,0 2 1,10 8-3,4 4 1,9 6-1,7 3 0,5 4-1,0 1-1,2-2 0,0 0-1,-2-3 1,-4-3-2,-6-4 0,-4-3-2,-9-10-5,-2-1-9,-7-6-19,-16-15 2,9 11-2,-9-11 1</inkml:trace>
  <inkml:trace contextRef="#ctx0" brushRef="#br0" timeOffset="48609">11498 16320 24,'0'0'27,"0"0"2,0 0-2,0 0-9,0 0-4,0 0-3,0 0-3,1 13 0,3-1-1,5 9-2,2 5-1,6 9 1,0 5-1,6 12 1,0 2-1,3 7-2,-1-1 1,4 7-1,-4-2 0,0 3-1,0-6 0,0-5-1,-1-7 1,-1-5-1,0-8-2,-5-9-1,2-5-3,-7-10-3,3 1-9,-5-8-19,-1-6 1,0-5-1,0-7 2</inkml:trace>
  <inkml:trace contextRef="#ctx0" brushRef="#br0" timeOffset="49048">13031 16521 23,'0'0'26,"0"0"1,0 0 0,0 0-10,0 11-3,0-11-1,-7 26-1,-2-2-1,1 15-2,-7 5 0,-1 17-2,-6 8 0,-1 11-3,-6 4 1,1 3-3,-1-8 1,3-3 0,2-8-2,4-12-1,5-12-3,3-15-3,8-3-9,-2-14-21,6-12-1,0 0-1,-1-20 0</inkml:trace>
  <inkml:trace contextRef="#ctx0" brushRef="#br0" timeOffset="49422">12000 17236 33,'-14'1'30,"14"-1"1,-13 6 1,13-6-11,0 0-9,0 0-3,14 13 1,-14-13-3,21 9 0,-2-6-1,8-1-2,7-3 0,9 0-1,8-8-1,6 1-1,3-3-1,2-3-1,-1 1-2,-4-6-4,1 9-9,-9-6-21,-3 0 1,-4-3-1,-3-2 1</inkml:trace>
  <inkml:trace contextRef="#ctx0" brushRef="#br0" timeOffset="50117">12974 16629 14,'0'0'22,"0"0"4,0 0 1,0 0-12,0 0-3,0 0 0,12-15 1,2 3 0,0-11-3,11-3-1,6-12-2,10-4-2,5-9 0,6 1-2,0-3 0,3 2-1,-2 2 0,-2 7-1,-10 8 1,-6 8-1,-8 6 0,-6 6 0,-6 4 0,-3 5-1,-12 5 1,8-5 0,-8 5-1,0 0 1,0 0-1,0 0 0,0 0 0,0 0 0,0 0 0,0 0 0,0 0 0,0 0 0,0 0 0,0 0 0,0 0 0,0 0 0,9 8 0,-9-8 0,20 19 0,-3-5 0,9 6 1,6 4-1,9 4 1,6 4-1,2 0 0,0 0 0,0-1-2,-6-7-2,-4 1-5,-12-11-22,-6-5-5,-5-8 0,-16-1-1</inkml:trace>
  <inkml:trace contextRef="#ctx0" brushRef="#br0" timeOffset="51066">14461 16404 49,'-4'10'26,"3"10"1,-5 1-9,1 2-11,0 10-2,-1 0 1,2 5 0,-1 0 0,2-1 1,-1-9-2,2-1-2,0-10 2,2-3-2,0-14-1,0 0 0,-4-21-1,3 3 0,-2-8 2,2-1 0,-1-5-2,2-3 0,-1 2 1,3 0 0,0-2 0,3 2-1,1 2 1,3 1-2,0 3 1,3 3-1,1 7 1,-2 3-1,2 5 0,-1 4 1,-2 4-1,1 5 0,-2 6 0,-2 5 1,-2 4-1,-1 4 0,-2 1 0,-1 3 0,-2 0 0,-2 0 0,-1-4 0,-1-2 0,-1-4 0,1-2 1,-1-3-1,1-2 0,5-10 0,-7 13 0,7-13 0,0 0 0,0 0 1,0 0-1,0 0 1,0 0-1,0 0 1,0 0-1,14 9 0,-14-9 0,17 5 0,-7 0 1,4-1-1,1 3 1,-2 0 0,0 3-1,-2-1 1,0 0 0,-2 5-1,-2 1 1,-5-1-1,-2 2-1,-3-1 1,-2 0-1,-2-2 2,-3 2-2,-2-6 2,-3-1-3,-1 1 2,-2-2 1,0-3-1,0 0 0,2-2 0,0-2-1,4-1-1,1-5-2,11 6-2,-12-21-2,12 21-15,6-24-10,0 5-3,4-1 2,1-2 0</inkml:trace>
  <inkml:trace contextRef="#ctx0" brushRef="#br0" timeOffset="51520">14655 16526 16,'0'0'26,"0"0"1,11-10 2,-11 10-11,11-3-6,-11 3-2,9 2-2,-9-2-2,9 14-1,-5-4 0,0 5-1,0-1 0,0 3-1,0-1 0,-1 0 0,1-4-1,-1-1-1,-3-11 0,5 11 0,-5-11 1,0 0-1,0 0 1,0 0 0,0 0 0,0 0 1,0 0-1,10-13 0,-5 3 0,1-2-1,2-3 0,3-1 0,3-2 0,1 1-1,1-1 1,2 3-1,0 2 1,-1 3-1,0 0 1,0 4-1,-2 3 0,-2-2-3,1 6-3,-14-1-18,12-8-12,-12 8 0,1-25-1,-3 0 1</inkml:trace>
  <inkml:trace contextRef="#ctx0" brushRef="#br0" timeOffset="54814">15428 17474 68,'3'20'32,"-4"-1"0,0 1-1,-3 9-24,-8 0-4,-3 5-2,-4 2 2,-3 0-2,-4-3 1,0-4-6,3-3-18,-1-10-10,0-8-3,5-9 0,3-8 0</inkml:trace>
  <inkml:trace contextRef="#ctx0" brushRef="#br0" timeOffset="56047">17373 16162 14,'0'0'13,"14"-5"0,-14 5 1,0 0 0,0 0-1,10-10 0,-10 10-2,0 0-2,0 0 0,0 0-3,-9 2 0,-2 3-1,-4 7 0,-7 0 0,-3 11 1,-11 4 0,-6 10 2,-10 0-1,-2 8 0,-7-3-2,4 2 0,-1-6-2,3-3-1,5-5-1,8-9-1,9-4-2,6-7-2,8-1-3,3-11-4,16 2-10,0 0-9,6-20-4,13 6-1,4-7 2</inkml:trace>
  <inkml:trace contextRef="#ctx0" brushRef="#br0" timeOffset="56512">17500 16152 14,'-12'-18'17,"12"18"-8,-12-14-2,12 14 1,-12-8 0,12 8 2,-9-1 0,9 1 2,0 0-1,-9 13 0,10 1 1,0 1-1,8 9 1,1 4-2,12 14 1,4 0-4,10 10-1,6-1-2,6 4-1,1-3-2,5-1 0,-1-3-2,-3-9 1,-5-4-4,-6-9-1,-2-2-10,-10-6-20,-8-9 0,-6-2 1,-13-7 1</inkml:trace>
  <inkml:trace contextRef="#ctx0" brushRef="#br0" timeOffset="57092">16667 16648 13,'0'0'25,"0"0"2,-11 4 2,11-4-11,0 0-5,0 0-2,0 0 0,4 18-2,0-2-2,-2-1 2,5 10-5,-1 2 2,5 10-3,0 8 1,2 8-2,1 3 0,4 7 0,-3 1-1,4 3 0,-3-3-1,2-2 2,-3-8-1,2-6 1,-4-8-2,1-5 2,-2-8-2,-3-7 1,-1-5-2,-8-15-3,10 17-4,-10-17-17,0 0-10,4-21-1,-2 3 0,6-3 1</inkml:trace>
  <inkml:trace contextRef="#ctx0" brushRef="#br0" timeOffset="57580">17849 16884 7,'9'-18'21,"1"16"2,-7-10 0,5 2-9,3 3-4,-4-6 0,5 8 1,-8-6 1,-4 11-1,10-8 1,-10 8-1,0 0-2,3 11-1,-12 3-2,1 16-1,-7 9 0,1 13 0,-8 7-1,1 8 0,-4 4-1,1 3 1,4-9-2,0-5 1,5-12-3,1-11-1,7-5-4,-2-12-3,8-4-19,1-16-13,-13 7 3,4-14-2,-3-4 3</inkml:trace>
  <inkml:trace contextRef="#ctx0" brushRef="#br0" timeOffset="57963">16810 17535 61,'0'0'31,"-10"8"0,10-8 0,12 7-19,-12-7-5,23 7-2,-7-6 0,7 4 0,4-4 0,9 1-1,6-4-1,9-1 0,7-3 0,7-1-2,3-3 0,0 3 0,-2-1-1,-1 1 0,-6 4-1,-7-2-3,-5 5-3,-12-5-16,-4 1-13,0-3 0,-8-4 0,-1-3 1</inkml:trace>
  <inkml:trace contextRef="#ctx0" brushRef="#br0" timeOffset="58874">17935 16808 9,'0'0'18,"0"0"-4,0 0 1,-9 0-2,9 0 1,0 0 1,0 0-1,0 0-2,0 0-1,0 0-3,0 0-1,0 0-1,0 0-3,0 0 1,0 0-2,0 0 1,0 0 1,0 0-1,0 0 0,0 0 1,10 0-1,-10 0 0,17-12-1,-2 4 3,4-5-3,5-5 2,7-4-2,6-3 1,5-5-1,3 0 1,1-3-2,3-2-1,-2 0 2,-1 5-2,-7 1 0,-1 3 1,-7 3-1,-1 3 1,-7 2-1,-4 6 1,-2 1-1,-4 2 0,-4 3 1,-9 6-1,11-7 0,-11 7 0,0 0 0,0 0 0,9-6 0,-9 6 0,0 0 0,0 0 0,0 0 0,10-1 0,-10 1-1,0 0 0,8 0-2,-8 0-4,0 0-16,10-1-14,-10 1 0,0 0-1,0 0 2</inkml:trace>
  <inkml:trace contextRef="#ctx0" brushRef="#br0" timeOffset="59731">17904 16824 24,'0'0'22,"0"0"-4,0 0 1,0 0-4,0 0-4,0 0-4,8-11 0,-8 11-3,0 0 0,0 0-1,0 0 0,0 0 0,0 0-1,0 0 1,0 0 1,0 0-1,0 0 1,10 17 0,-10-17 0,9 20 2,-1-9-1,5 9 1,1-1-2,7 7 1,0-2-1,4 4-1,-1-1-1,2 0 1,-1-2-2,0-1 0,-4-3-1,-1-3 1,-4-2-1,-1-4 0,-3-2-1,-2-4-1,0 0-2,-10-6-4,12 2-14,-12-2-14,8-11 0,-8 11-1,7-23 2</inkml:trace>
  <inkml:trace contextRef="#ctx0" brushRef="#br0" timeOffset="60618">18384 17099 54,'-4'20'32,"1"-6"-1,5 5-6,0 8-14,-2-1-4,4 7-1,-3-2-1,2 1 0,-2-5-2,-1-1 0,1-7-2,0-3 2,-1-16-3,1 15 2,-1-15-2,0 0 0,-3-16 1,3 2-2,0-4 1,0-2-1,0-2 2,0-1-2,0-3 3,2 2-3,2-2 3,2 2-1,0 0 0,3 2 0,0 2 1,2 3-1,1 1 1,1 6-1,0 1 0,2 0 0,-2 5 0,1 0 0,-1 4-1,-2 0 0,0 1 0,-2 4 0,-9-5-1,12 20 1,-8-7 0,-2 1-1,-3 1 1,-1 2 0,-3 1 0,-2-2 0,-3 0-1,-3-2 1,-1-2 0,-3 0 0,1-3 0,-1 0 0,0-2 0,0-2 0,3 0-1,3-1 1,1-2 0,10-2 1,-11 3-1,11-3 0,0 0 0,16 3 1,-4-2-1,1 0 0,3 1 0,0 2 1,1 1-1,-3 2 0,0 1 0,-2 1 0,-4 4 0,-2 0 1,-2 0-1,-2-1 2,-3 1-2,-2 1 2,-4-1-2,-1-1 2,-4-3-2,-2-1 1,0 0-2,-2-1 0,3-2-1,-3-5-3,6 1-2,-2-9-5,12 8-9,-5-20-8,8 4-5,7-3-3,2-3 4</inkml:trace>
  <inkml:trace contextRef="#ctx0" brushRef="#br0" timeOffset="61030">18682 17172 10,'0'0'23,"13"3"3,-13-3 2,0 0-11,3 23-5,-4-13-1,2 8 0,-1-4-1,3 5-1,-1-2-2,3 4 1,-3-5-4,2 2 2,-2-7-2,2 2 1,-4-13-2,2 14 1,-2-14-1,0 0-2,0 0 0,0 0 0,-1-12 0,1 12-1,5-19 0,-1 5 0,1-4 0,2 1 0,1-2 0,2 0 0,1 3 1,0 1 0,2 1 1,4 4-1,-1 2 1,5 4-1,3 0 1,2 2-1,0 1-4,-3-9-7,-1 3-27,-2-5 0,-6-6 0,-3-10-2</inkml:trace>
  <inkml:trace contextRef="#ctx0" brushRef="#br0" timeOffset="66756">19663 17165 61,'9'3'34,"-1"4"1,-8-7-2,8 17-18,-2 1-6,-7 2-2,1 9 0,-6 5-2,-2 6-1,-3 2-2,-3-1-4,2 2-18,-1-11-16,-2-10 1,4-11-3,3-14 1</inkml:trace>
  <inkml:trace contextRef="#ctx0" brushRef="#br0" timeOffset="68301">20816 16120 3,'0'0'5,"0"0"-2,0 0 0,0 0-4,0 0-1,0 0-2,9-3-2</inkml:trace>
  <inkml:trace contextRef="#ctx0" brushRef="#br0" timeOffset="68755">20879 16126 3,'0'0'18,"8"-11"-1,-8 11-2,11-3-2,-11 3 0,13-5 0,-13 5-1,13-2-1,-13 2-1,10-4-1,-10 4-1,0 0-2,0 0-1,10-2 0,-10 2-2,0 0 0,-11 7 0,3 4 2,-8 4-2,-4 8 0,-7 6 0,-6 12 1,-8 5-1,-3 6 1,-7 0 0,2 0-1,1-5-1,3-3 0,4-9-1,7-8-2,7-6-2,5-10-4,13-2-9,9-9-16,0 0-2,1-19-1,10-2 1</inkml:trace>
  <inkml:trace contextRef="#ctx0" brushRef="#br0" timeOffset="69291">20952 16146 0,'0'0'15,"-5"-13"0,5 13-4,0 0-5,0 0 0,0 0 0,0 0 1,0 0 2,6-11 2,-6 11 0,0 0 1,0 0 0,0 0 0,0 0-2,0 0-1,0 0-1,0 0-1,0 0 1,0 0-2,10 17-1,-1-4 0,8 9 0,3 8-2,11 10 0,4 5 0,8 8-1,3 1-1,4 2 0,1-4 0,0 2 0,-1-9-2,-6-6 0,-3-8-1,-8-6-3,-3-4-3,-11-11-7,-2 0-16,-7-7-4,-10-3 1,0 0 0</inkml:trace>
  <inkml:trace contextRef="#ctx0" brushRef="#br0" timeOffset="69844">20434 16729 33,'0'0'25,"-9"-15"3,9 15-3,0 0-11,0 0-4,0 0-1,0 0-1,8 17 0,-8-17 2,9 25-3,-5-7 1,8 17-2,-3 2 0,8 12-2,-1 5 1,5 7-1,1-1-2,2 2 0,2-5-1,-2-3 1,1-10-4,-2-9 1,0-5-5,-5-12-6,2-3-19,-4-8-5,-3-7 1,2-7-3</inkml:trace>
  <inkml:trace contextRef="#ctx0" brushRef="#br0" timeOffset="70363">21539 16803 11,'0'0'24,"-9"3"1,9-3 3,0 0-12,0 0-2,0 0-2,-10 9 0,10-9-1,0 0-1,0 0 0,-5 10-3,5-10 0,-10 19-1,2 1 0,-5 5-1,-3 14 0,-8 8-1,-1 9 0,-5 4-1,2 7 0,0-4-2,3-2 0,3-10-3,4-10-1,8-7-3,1-13-3,8-4-7,1-17-21,0 0 0,0 0 0,-10-15 2</inkml:trace>
  <inkml:trace contextRef="#ctx0" brushRef="#br0" timeOffset="70763">20680 17310 51,'0'0'27,"0"0"2,-3 14-1,3-14-17,0 0-4,9 16 1,-9-16-1,14 14 4,-4-9-3,10 4 2,3-7-3,11 3-2,6-6-1,9 0-1,4-4-2,3-1-1,-1 0-1,-3-2-4,-4 2-2,-11-5-11,-4 2-18,-7 2-1,-10-1 0,-2-1 2</inkml:trace>
  <inkml:trace contextRef="#ctx0" brushRef="#br0" timeOffset="71447">21541 16717 28,'0'0'23,"0"0"-1,0 0 1,0 0-2,0 0-1,0 0-3,0 0-3,19-10-1,-8-4-3,13 4-3,3-11-1,6 0-3,4-5-1,4 2 0,2-1 0,0 2-1,0-1 0,-4 4 0,-4 1 1,-3 1-1,-3 3 0,-2 1-1,-6 3 0,-3 1 0,-4 2 0,-3 0-2,0 5-2,-11 3-4,13-7-11,-13 7-17,0 0 0,0 0-1,-10 6 1</inkml:trace>
  <inkml:trace contextRef="#ctx0" brushRef="#br0" timeOffset="72266">21245 17374 19,'0'0'20,"0"0"3,0 0-7,0 0-1,0 0-3,10-6-2,-10 6 1,0 0 0,0 0 0,0 0 0,0 0-2,4 12 2,-4-12-3,5 16 0,-2-6-2,5 9 0,-2-1-1,6 6-1,0 4-1,4 4-3,1-1 1,0 2-2,1-4 1,-1-6-3,1 0 0,-5-7-5,2 0-4,-15-16-15,12 12-11,-12-12 2,9 3-2,-9-3 2</inkml:trace>
  <inkml:trace contextRef="#ctx0" brushRef="#br0" timeOffset="73312">21686 17897 6,'-1'24'24,"-9"-3"1,10-21-3,-8 54-1,8-54-4,-8 54 0,8-54-1,-4 46 1,4-46-3,0 0-1,0 0-2,0 0-5,0 0-2,0 0-1,0 0 0,5-10 0,-5-11-6,1-3-1,-1 0 0,1-4-1,0-2 1,2-1 0,1 0-1,1-1 0,3 2 6,1 0 0,0 3 1,0 2-1,1 4 1,2 2 0,-3 4 0,1 2 0,-1 3-1,2 2 0,-1 0 0,1 5 0,-1 3-1,0 5 0,-1 1 0,0 4 1,-1 4-1,-1 3 0,-1 2 0,-2 2 0,-1 2 0,-2-2 0,-2 1-1,-2-1 1,-2-1 0,-3-4 0,-2-2 0,-3-3-1,-1-3 1,-3 0 0,0-2 0,-4 0 0,1 1 0,-1-3 0,1 1 0,3 1 0,1-4 0,2 2 0,3-1 0,11-3 1,-12-1-1,12 1 1,0 0-1,0 0 1,11-2 0,0 2-1,2 1 1,4 1 0,1-1-1,1 4 1,2-3-1,-2 5 0,1 3 0,-20-10 0,34 21 5,-34-21 0,0 0 0,38 51 0,-38-51 0,15 48 1,-15-48-1,5 48 0,-5-48-5,-6 44 0,6-44 0,-15 37 0,15-37 0,0 0-1,-35 31-1,35-31-2,0 0-2,-37-1-6,37 1-11,0 0-16,-19-40-2,19 40-2,0-56 3</inkml:trace>
  <inkml:trace contextRef="#ctx0" brushRef="#br0" timeOffset="73846">22107 17794 53,'0'0'32,"-5"12"1,5-12-8,1 16-13,7-2-2,-4 4-1,6 6-2,-3 2-1,-7-26-1,17 53 3,-17-53-1,12 49-1,-12-49 1,6 37-2,-6-37 1,0 0 0,0 0-1,0 0-4,-9 12-1,9-12-5,-7-23-1,5 8 2,0-4-1,2-4 0,1 1 1,1-2-1,3-1 1,2 0 5,1 7 0,1-1 0,3 3 1,1 0-1,-1 5 0,1 4 1,1 1 0,0 1-1,1 2 0,0-2 0,0 4-1,0 0 1,1-1-1,0 1-2,-4 0-3,5 3-24,-9-9-9,-8 7-1,7-28 1</inkml:trace>
  <inkml:trace contextRef="#ctx0" brushRef="#br0" timeOffset="81389">4994 17566 40,'0'0'29,"-2"16"0,2-16 0,0 0-14,0 0-9,0 0-2,0 0-2,-11 0-1,11 0-1,0 0-2,-9 0-4,9 0-9,-10 4-14,0-5 0,10 1-3,-18-2 4</inkml:trace>
  <inkml:trace contextRef="#ctx0" brushRef="#br0" timeOffset="81908">5108 17538 79,'-5'17'32,"-6"-4"-3,0-1-7,-2 4-21,-4 0 1,1 4-4,-3-2 2,0 2-4,1-2 1,0-2-1,4 0-5,0-5-8,2-4-8,12-7-7,-16-2 1,16 2 1</inkml:trace>
  <inkml:trace contextRef="#ctx0" brushRef="#br0" timeOffset="82172">4859 17482 67,'1'14'35,"0"0"-1,4 4 1,0 3-22,1-4-7,6 7-6,1-1 2,2 3-4,1-3 2,0 0-5,2 0 2,-3-6-2,4 3-5,-8-7-15,0-4-10,3-2 0,-5-6 1</inkml:trace>
  <inkml:trace contextRef="#ctx0" brushRef="#br0" timeOffset="82870">4004 15239 12,'0'0'18,"-12"-8"0,12 8-2,-15-9-4,6 7 2,-2 2-2,-1 2 1,-3 3 0,0 7-1,-3 1-2,0 7-1,-4 3-4,3 5-1,-2 1-1,3 1-2,-1 0-2,1-5-3,1-1-1,0-6-7,3-8-13,3-3-5,-1-13 0,12 6 1</inkml:trace>
  <inkml:trace contextRef="#ctx0" brushRef="#br0" timeOffset="83133">3651 15134 60,'6'16'29,"-4"-3"0,11 7-1,1 4-19,1 0-5,5 5-2,-1-1-1,4 0-1,-2-1-2,0-3-1,-1-2-2,-5-5-3,2-2-8,-3-1-7,-14-14-5,18 15 0,-18-15 1</inkml:trace>
  <inkml:trace contextRef="#ctx0" brushRef="#br0" timeOffset="83367">3722 15276 49,'-6'17'27,"6"-17"2,10 10-3,3-9-17,5-2-6,7-2-7,6-4-15,9 4-6,-3-10-3,7 6 1</inkml:trace>
  <inkml:trace contextRef="#ctx0" brushRef="#br0" timeOffset="90907">22850 17208 70,'-1'21'33,"1"6"-1,-3-3-1,0-3-21,-2 4-10,-1 2-3,-4-3-4,4 2-5,-3-7-11,0-8-8,9-11-1,0 0 2</inkml:trace>
  <inkml:trace contextRef="#ctx0" brushRef="#br0" timeOffset="91380">23759 16503 7,'0'0'15,"0"0"-2,0 0 1,0 0 1,0 0 1,-19 15 1,3 2-3,-8 5-1,-5 10 0,-8 2-2,-3 11-1,-7-3-1,4 3-2,-3-3-2,7-2-3,3-10-1,6-4-3,8-5-3,4-11-5,11 2-2,7-12-6,-7-12-14,17 3 1,0-13 1,11 1 1</inkml:trace>
  <inkml:trace contextRef="#ctx0" brushRef="#br0" timeOffset="91703">23781 16505 45,'0'0'27,"0"0"2,0 0-2,6 18-14,-6-18-3,19 23-3,-2-6 2,10 12 2,3-1-3,10 8-1,2-3-1,5 4-3,-2-2 0,0-4-3,-4 0-4,-4-12-5,0 2-8,-10-7-17,-11-9-2,-3 0 1,-13-5 0</inkml:trace>
  <inkml:trace contextRef="#ctx0" brushRef="#br0" timeOffset="92206">23201 17005 25,'-1'13'27,"1"-13"1,0 0 2,-6 13-11,6-13-7,10 12-2,-4-1-2,7 10 1,0-1-1,7 12 1,2 0-3,8 9-1,0 1-2,6 2 0,1-4-2,1-2 0,0-4 0,-6-5-3,-1-4-2,-8-7-2,1-1-8,-15-10-10,1-1-10,-10-6-1,11 3 0,-11-3 1</inkml:trace>
  <inkml:trace contextRef="#ctx0" brushRef="#br0" timeOffset="92666">24423 16991 12,'0'0'28,"0"0"1,0 0 0,0 0-6,0 0-4,0 0-2,0 0-1,14 26-6,-21-16-2,-8 15-2,-1 0-2,-6 15-1,-1 1-2,-2 8 0,2-1-1,-3 3 2,9-7-2,3-2-1,6-7-1,5-8-3,5-3-2,-3-9-9,3-2-11,-2-13-9,-12 7 1,2-6 0,-7-7 3</inkml:trace>
  <inkml:trace contextRef="#ctx0" brushRef="#br0" timeOffset="93064.0231">23551 17582 17,'0'0'21,"0"0"-1,-1 10-4,1-10 1,0 0 0,9 4-1,2-1 1,-2-4-2,12 3-1,0-5-2,13 2-3,1-6-2,16 2-2,-2-4 0,4 0-4,-4 0 1,-3-1-3,-2 0-2,-8-1-4,-1 6-5,-16-6-15,-2 1-9,-3 1 0,-2-3 0,2 0 0</inkml:trace>
  <inkml:trace contextRef="#ctx0" brushRef="#br0" timeOffset="93583.075">24395 17112 11,'0'0'15,"24"-2"-9,-24 2-6,0 0 1,0 0 1,0 0 2,0 0 2,0 0 4,0 0 2,0 0 2,0 0 2,0 0-2,-12 0-1,12 0 3,0 0-3,-7-15-4,7 15 0,-1-13 0,1 13-2,0 0 2,19-37-2,-19 37 0,27-48-1,-27 48 0,50-62-2,-16 26-1,6 3 0,4-3-3,1 2 0,-2 2-1,-4 6 1,-3 2-1,-36 24 0,49-32 0,-49 32 0,0 0-1,33-32-2,-33 32-7,0 0-18,0 0-10,0 0 1,0 0-1</inkml:trace>
  <inkml:trace contextRef="#ctx0" brushRef="#br0" timeOffset="94884.2051">23568 17543 22,'0'0'26,"4"12"1,-4-12-5,0 0-5,0 0-1,0 0-2,3 10-1,-7 2-2,5 9-1,-8 2-2,5 8-2,-7 2-1,1 7-2,-4 0 0,3 0-1,-1-5-1,2-5-2,3-3-1,1-9-2,5-1-5,-1-17-8,0 0-18,0 0-1,0 0 0,6-12 1</inkml:trace>
  <inkml:trace contextRef="#ctx0" brushRef="#br0" timeOffset="95802.2969">23357 18218 50,'-1'35'36,"1"-35"-1,-5 43-1,5-43-7,-2 55-17,2-55-4,-7 67-3,0-26-1,3-2 0,-4-1 0,8-38 0,-8 56-1,8-56 0,0 0-1,0 0 1,0 0 1,0 0 1,0 0-1,5-37 0,-5 37 0,6-63 0,-6 63 0,9-68 0,-7 32-2,-2 36 1,8-61-1,-8 61 2,9-46-1,-9 46 0,0 0 0,23-47 0,-23 47 0,0 0 0,35-14-4,-35 14 4,32 0 0,-32 0 1,35 12-2,-35-12 1,0 0 0,37 37-5,-37-37 9,4 37-5,-4-37 0,-18 42 0,18-42 0,-36 42 0,36-42 0,-46 36 5,46-36-6,-46 24 0,46-24 1,-38 14-1,38-14 1,0 0-1,-30 2 1,30-2 0,0 0 0,0 0 0,0 0 0,38-11 1,-38 11-1,37 6 0,-37-6 1,41 14-1,-41-14 0,35 23-2,-35-23 0,0 0 0,31 52 0,-31-52 0,-2 35 1,2-35-6,-19 35 4,19-35 1,-35 24-1,35-24-2,-48 10-5,17-7-8,31-3-13,-45-17-5,45 17-3,-38-37 1</inkml:trace>
  <inkml:trace contextRef="#ctx0" brushRef="#br0" timeOffset="96200.3367">23551 18257 58,'0'0'36,"36"47"0,-36-47 1,11 43-18,-11-43-9,11 49-3,-11-49 0,15 60-3,-15-60 0,13 55-1,-13-55 0,13 38-2,-13-38 1,0 0 0,0 0 0,0 0 1,0 0 0,0 0 0,0 0 1,21-45-1,-21 45 0,12-48-1,-12 48-1,20-54 1,-20 54-2,30-48 0,-30 48 0,39-38-3,-39 38-3,54-26-15,-54 26-20,51-29-2,-51 29 2,40-43-2</inkml:trace>
  <inkml:trace contextRef="#ctx0" brushRef="#br0" timeOffset="125857.3021">403 10099 38,'49'34'28,"4"-12"0,-3 6-3,8-2-13,5-1-4,9-1-4,15-2-1,-2 0 0,15-6 1,2-1 2,14-6-3,0 0 2,15-5 0,-4 1 0,5-4 0,8 1-2,4-2-1,8 1-2,6-2 1,9 0-1,4 0 0,9 1 0,5-1 0,5-1 1,10 1-1,4-1 0,6 1 1,5-2-1,5 1 0,4-1 0,7-1 0,8 1 0,7-2 0,5 1-1,7 0 0,5 0 1,41 2-1,-30 0 0,34 0 1,-28 2-1,28 2 1,-21 0 0,2 1 1,3 2-1,-27 0 1,34 2 0,-24-1-1,34 2 1,-27 0 0,30 1-1,0 3 1,6 1-1,31 4 0,-27 2 1,0 1-1,1 1 1,9 3-1,1 0 1,4 0 0,1 1 0,2-2-1,1 0 1,4 1 0,1-1 0,2 0 0,5 2 0,2-1-1,0 1 1,-26 4-1,33 0 1,4 1-1,3 1 1,30-1-1,-33 2 0,-1-2 1,1 2 0,-3-5-1,1-1 1,-8-2-1,-5-1 0,-11-2 0,5-1 0,-8-1-1,-7-2 1,-9-2-1,-9-2-1,-5-1-1,-4-3-3,-11 2-3,17-5-11,-25-5-14,-13 6-2,-17-10-1,-12 1 5</inkml:trace>
</inkml:ink>
</file>

<file path=ppt/ink/ink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54:55.662"/>
    </inkml:context>
    <inkml:brush xml:id="br0">
      <inkml:brushProperty name="width" value="0.05292" units="cm"/>
      <inkml:brushProperty name="height" value="0.05292" units="cm"/>
      <inkml:brushProperty name="color" value="#7030A0"/>
    </inkml:brush>
  </inkml:definitions>
  <inkml:trace contextRef="#ctx0" brushRef="#br0">4644 6837 19,'-17'23'20,"-6"-8"2,10 6-1,0-6-6,7 2-8,6 0 0,7-5 1,10 1 0,7-7 1,8-3-2,9-3 0,8-2 0,3-4-6,1-5-5,5-5-17,2 4-6,-10-10-2,4 4 0</inkml:trace>
  <inkml:trace contextRef="#ctx0" brushRef="#br0" timeOffset="1252.1252">736 6934 24,'0'0'16,"0"0"0,0 0 1,-31 28-9,31-28-4,0 0 0,0 0 1,0 0 3,0 0 1,0 0 1,0 0 1,0 0 0,0 0 0,0 0 0,0 0 0,0 0-2,45 23 0,-15-19-2,12 0-6,15 0-21,9 0-10,11-13-1,4-5-2,1-15-2</inkml:trace>
  <inkml:trace contextRef="#ctx0" brushRef="#br0" timeOffset="2939.2939">2919 6906 44,'-6'18'28,"6"-18"5,-2 19-2,4-6-8,6 0-12,14 2-7,12 0-20,18 0-8,13-17-2,22-10-4,7-28-1</inkml:trace>
</inkml:ink>
</file>

<file path=ppt/ink/ink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55:37.243"/>
    </inkml:context>
    <inkml:brush xml:id="br0">
      <inkml:brushProperty name="width" value="0.05292" units="cm"/>
      <inkml:brushProperty name="height" value="0.05292" units="cm"/>
      <inkml:brushProperty name="color" value="#7030A0"/>
    </inkml:brush>
  </inkml:definitions>
  <inkml:trace contextRef="#ctx0" brushRef="#br0">8187 9442 47,'0'0'25,"0"0"1,0 0-1,0 0-17,-14 12-5,3-1 1,-2 7 1,-8 5 2,0 11 0,-7 9 0,-2 12 2,-5 9-2,-2 12-1,-4 3-1,3 2-2,0 0-1,2-5-2,5-10-3,2-11-4,9-11-6,3-12-10,6-17-8,7-4-1,4-11 0,1-17 1</inkml:trace>
  <inkml:trace contextRef="#ctx0" brushRef="#br0" timeOffset="346.0346">7633 9529 43,'-9'2'26,"-2"-8"0,11 6 1,0 0-15,1 16 0,11 2-2,7 4 0,11 13-1,7 9-2,10 15-1,4 5 0,6 6-2,2 2-3,-1-2 0,-3-4-3,-7-10-1,-3-9-1,-7-15-4,0-7-8,-6-10-9,-6-15-7,4-4 0,-6-12 2,5 0 1</inkml:trace>
  <inkml:trace contextRef="#ctx0" brushRef="#br0" timeOffset="789.0789">8633 9857 20,'-19'-2'22,"7"8"2,-6-6 4,7 4-15,1-1 0,10-3 0,-13 7 1,13-7-2,0 0 1,0 0-4,19 14-1,-1-13 0,10 4-2,4-5 0,8 4-1,4-4-2,4 1-1,-4-2 0,-1-1-1,-4 1 0,-5 0-1,-5 0 0,-9-1-2,-2 3-2,-7-7-4,1 6-10,-12 0-12,13-8-4,-13 8-1,13-15 0</inkml:trace>
  <inkml:trace contextRef="#ctx0" brushRef="#br0" timeOffset="1376.1376">9974 9678 44,'0'0'24,"0"0"2,0 0 0,0 0-15,0 0-3,-9 15 0,0-3 2,-6 2 0,1 9 0,-8 2-1,1 8-1,-6 4-2,1 7 0,-3-1-2,3 4 0,-1-4-1,2 1-2,2-4 1,3-3-1,1-6-1,4-4-1,2-6 0,3-6-2,4-2-2,6-13-4,0 0-12,-10 8-12,10-8-1,-1-22-1,0 2 2</inkml:trace>
  <inkml:trace contextRef="#ctx0" brushRef="#br0" timeOffset="1691.1691">9489 9707 46,'0'0'25,"5"13"3,8 4 0,4 4-16,1 4-4,7 10 2,1 5-1,8 6 2,-1 1-4,5 4-2,-1-3-1,2-1-1,-3-7-1,0-6 0,-4-6-2,-3-6-1,-1-5-3,-5-6-5,0-4-9,-4-1-9,-6-9-4,4 3-2,-7-8 1</inkml:trace>
  <inkml:trace contextRef="#ctx0" brushRef="#br0" timeOffset="4045.4045">8944 9567 9,'0'0'16,"7"-16"2,-7 16-6,0 0 0,0 0 2,8-13 1,-8 13-2,0 0-2,-1-18 1,1 18-3,-2-20-1,3 9-2,-2-7-2,4 2-2,-1-3 0,2-2 0,1-1-1,2-1 1,2-1 1,3 1-2,-1 1 1,4 0-1,0 1 0,2 2 0,3 3-1,-1 2 1,2 2-1,1 4 0,-2 1 0,2 6 0,-1 4-1,1 3 1,-1 6 0,1 3-1,1 4 1,-1 3 0,0 1 0,2-1 0,-2-1 0,-2 0 0,-1-4 0,-2-2 0,-3-4 1,-2-1-1,-2-2 0,-10-8 0,12 9 1,-12-9-1,0 0 1,9 7 0,-9-7-1,0 0 2,0 0-1,0 0 1,0 0 0,0 0 0,0 0 0,0 0 0,0 0-1,0 0 1,0 0-1,0 0-1,0 0 1,1-11-1,-1 11 1,0-14-1,0 14 0,0-23 0,-1 8 1,1-3-1,-1-3 1,0-3-1,0-1 1,0-2 0,-1 0 1,1 1-1,-1 2 0,0 4 0,0 2 0,0 4 0,1 3-2,1 11 0,-2-14-2,2 14-4,0 0-11,-5-12-8,5 12-6,0 0-1,-16 12-1,11 4 2</inkml:trace>
  <inkml:trace contextRef="#ctx0" brushRef="#br0" timeOffset="5249.5249">8552 9439 12,'0'0'20,"0"0"0,0 0-5,0 0 0,0 0 1,0 0-1,0 0-3,0 0-1,3-12-2,-3 12-2,3-14-2,-3 14-2,5-22 0,-3 7-1,0-5 0,0-1 1,-1-5-1,-1 0 1,-2-4 0,-1 0-1,-3-3 0,-2 1 0,-1 1-1,-2 2 0,-2 1 0,1 4-1,-2 3 1,-1 5-1,0 1 0,-1 4 1,1 3-1,-1 2 0,-1 3-1,-1 2 1,3 1 0,-2 2 0,1 3-1,1 1 1,0 2-1,1 1 1,1 3 0,-1-1-1,2 2 1,1 0 0,0 1 0,2-1 0,0 0 0,1-2 0,2 1 0,6-12 0,-9 18 0,9-18 0,0 0 1,-8 11 0,8-11 0,0 0 0,0 0 1,0 0 0,0 0 0,0 0-1,0 0 1,-2-11-1,2 11-1,-1-12 1,1 12-1,-1-15 0,1 15 0,0-17 0,0 17 0,1-14 0,-1 14 0,1-10 0,-1 10 1,0 0-1,0 0 0,0 0 0,0 0 0,1-11 0,-1 11 0,0 0 0,0 0 0,0 0 0,0 0 0,0 0 0,0 0 0,-6-12 0,6 12 0,0 0 0,-9-16 0,9 16 0,-8-16 0,8 16 0,-9-19 1,4 9-1,5 10 0,-9-19-1,9 19-4,-11-16-13,3 4-14,8 12 1,-12-29-2,13 9 2</inkml:trace>
  <inkml:trace contextRef="#ctx0" brushRef="#br0" timeOffset="19878.9877">11161 10107 12,'0'0'22,"-13"7"2,13-7 1,0 0-6,0 0-3,13 10 1,-2-11-1,8 4-1,5-4-2,11 3-3,4-3-2,10 2-2,5-3-1,7 2-2,2-2 0,3 0-1,0 0-1,-3 0 0,-4-2 0,-3 1-1,-9-1 0,-5 1 0,-8-1 0,-6 1-1,-6 0-2,-9-1-4,0 1-6,-13 3-12,8-16-9,-8 16 0,2-22 0,0 9 1</inkml:trace>
  <inkml:trace contextRef="#ctx0" brushRef="#br0" timeOffset="20271.0269">11927 9772 12,'-10'14'18,"-6"-8"3,16-6-5,-11 19 0,10-9 0,3 1-1,5-1-1,9 5-2,3-1-1,10 4-1,2 4-3,6 4 0,4 0-3,2 4-1,0-2-1,-1 1-1,-4-1 0,-6 1 1,-6-3-1,-6 0-1,-10-2 1,-9 3-1,-9 1 1,-12 1 0,-10 1-1,-7-1 1,-5 1-1,0-3-1,2-1-4,1-7-3,8 0-7,7-8-8,8-13-7,16 2-2,2-16 1,15 1 2</inkml:trace>
  <inkml:trace contextRef="#ctx0" brushRef="#br0" timeOffset="20745.0743">14149 9763 21,'0'0'13,"0"0"0,-8 1-5,-2 2-7,-6 2 5,-4 5 3,-4 4 7,-6 4 0,-4 7 1,-2 4 1,-4 9-2,-3 1-4,1 10-1,-4 0-4,2 3-2,1-2-2,2-1-1,2-5-1,3-2 1,4-6-3,5-5 0,5-6-2,3-7-1,6-1-3,0-8-4,13-9-13,0 0-7,-10-6-1,10 6 3,3-33 0</inkml:trace>
  <inkml:trace contextRef="#ctx0" brushRef="#br0" timeOffset="21082.108">13446 9739 63,'0'0'31,"0"0"0,17 10 0,-6 4-11,5 4-13,8 13 0,0 9-1,10 12 1,2 9-1,5 11-1,3 0 0,4 2-2,-1-4 0,2-5-2,-1-11 1,-1-7-1,-2-12-2,-3-10-2,-3-7-7,-7-9-19,-4-13-7,0-3 2,-3-11-2,-1-1 1</inkml:trace>
  <inkml:trace contextRef="#ctx0" brushRef="#br0" timeOffset="22841.2839">14401 10158 32,'-10'-9'25,"10"9"0,0 0-1,0 0-8,0 0-5,0 0-2,0 0-3,0 0-2,-8 15-1,8-15 0,0 0 0,-9 12 0,9-12 0,-5 12 2,5-12-1,0 11 0,0-11 1,0 0-1,11 10 0,-11-10 0,14 2-1,-14-2 0,20-3-1,-10-3 0,1-1 0,-1-3-1,0-2-1,-2-1 1,-2-2-1,-2 1 0,-2 0 0,-2 1 0,-3 1 0,3 12-1,-10-17 1,1 12-1,-3 3 1,0 2 0,-2 3-1,-1 3 1,2 1 0,-1 5-1,2-2 1,2 3 0,3 0 0,1-1 0,4-1 1,2-11-1,-1 18 1,1-18 0,8 10 0,-8-10 0,14 3 1,-14-3-1,14-4 0,-14 4 0,16-10 0,-16 10 0,10-17-1,-10 17 1,4-18-1,-5 7-1,1 11 1,-6-17 0,6 17-1,-13-11 0,13 11 1,-16-1-1,16 1 0,-15 7 0,15-7 1,-12 17 0,8-4 0,2-1 0,1 0 1,3-1-1,-2-11 1,10 18 0,-10-18 1,18 9-1,-7-9 0,1-1 0,0-2 0,0-3 0,0-1 0,-3-3 0,-9 10-1,11-18 1,-11 18-1,5-19 0,-5 19 0,0-15 1,0 15-1,0 0 0,-5-12-1,5 12 1,0 0-1,0 0 0,0 0 1,-10 7-1,10-7 1,-3 12-1,3-12 1,-3 16 0,3-16 1,1 16-1,-1-16 1,6 16 0,-6-16 0,12 8 0,-12-8 0,15 3 0,-7-4 0,-8 1-1,16-8 1,-16 8-1,13-13 1,-13 13-1,7-15 0,-7 15 1,3-15-1,-3 15 0,-1-11 0,1 11 0,0 0 0,-11-9-1,11 9 1,-15-1 0,6 1-1,9 0 0,-17 7-1,17-7-5,-19 17-12,19-17-16,-10 21 0,10-21 1,-1 13-2</inkml:trace>
  <inkml:trace contextRef="#ctx0" brushRef="#br0" timeOffset="36870.6867">23466 7384 7,'-9'-8'11,"9"8"-1,-8-3 1,8 3-1,0 0 0,0 0-1,0 0-1,0 0-1,0 0 1,0 0-2,16 3 0,5-5 1,5-2 0,9-2 0,9-2 0,13-5 1,14-1-1,9-7-1,15-1-2,8-2 2,9-1-1,-9-1 0,4 3-2,-18 1-2,-4 3 1,-18 4-1,-11 5 1,-23 1-3,-33 9 1,46-7-1,-46 7-1,0 0-4,0 0-12,30-3-12,-30 3 0,0 0-2,0 0 1</inkml:trace>
</inkml:ink>
</file>

<file path=ppt/ink/ink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5:57:05.431"/>
    </inkml:context>
    <inkml:brush xml:id="br0">
      <inkml:brushProperty name="width" value="0.05292" units="cm"/>
      <inkml:brushProperty name="height" value="0.05292" units="cm"/>
      <inkml:brushProperty name="color" value="#7030A0"/>
    </inkml:brush>
  </inkml:definitions>
  <inkml:trace contextRef="#ctx0" brushRef="#br0">7428 1153 10,'0'0'21,"0"0"0,0 0-4,0-11 1,0 11-2,0 0-1,0 0-5,0-12-1,0 12-2,-3-14 0,3 14-2,-4-18 0,-1 8-2,1-2 0,-3-2 0,7 14-1,0 0-1,-32-29-2,32 29 2,-34-15-2,34 15 4,-42-6-3,42 6 1,-47 4-2,21 5 2,-1 4 2,-1 8-2,0 4 3,0 7-6,-3 3 4,3 2-1,3 4 2,3 5-2,4 0 1,4 1 1,9-1-1,5-2 0,9-1 0,7-1 0,6-5-1,7-6 1,4-5-1,2-7-1,0-3 0,-4-5 1,-3-1-2,-5-5 0,-4-1-1,-5 2-2,-14-6-7,17-4-10,-17 4-11,14-11-1,-5 2 1,0-3 0</inkml:trace>
  <inkml:trace contextRef="#ctx0" brushRef="#br0" timeOffset="1231.1231">7239 543 24,'0'0'20,"0"0"2,0 0-1,0 0-3,0 0-3,0 0-2,0 0-2,0 0-1,0 0 0,-3-36 0,3 36-4,0 0-1,0 0-1,0 0-1,0 0-1,0 0-2,6 44 0,-6-44 0,2 41 0,-2-41-1,3 49 1,-3-49 0,1 43-1,-1-43-2,0 0-1,1 41-3,-1-41-6,0 0-4,0 0-12,0 0-1,0 0 0,-29 17 2</inkml:trace>
  <inkml:trace contextRef="#ctx0" brushRef="#br0" timeOffset="1857.1857">7082 1800 28,'0'0'26,"0"0"0,0 0 2,0 0-12,5 10-3,-5 2-2,3 9-1,-3 0-3,2 7 0,-3 4-2,2 2-1,-2-2-1,1 0-1,0-4-2,0-4 1,0-3-3,0-8-3,2 0-3,-2-13-8,0 0-15,0 0 0,-1-18-1,1 4 0</inkml:trace>
  <inkml:trace contextRef="#ctx0" brushRef="#br0" timeOffset="2248.2248">6323 1318 71,'0'0'33,"0"0"-2,0 0 2,0 0-21,24 5-4,-5-4-3,5-1-1,1 2-3,2-3-1,1 2-3,-5-4-2,-3 3-4,-9-5-5,-1 0-16,-10 5-2,0 0-1,4-10 2</inkml:trace>
  <inkml:trace contextRef="#ctx0" brushRef="#br0" timeOffset="2639.2639">5644 1041 62,'0'0'30,"0"0"-2,0 0 1,0 0-17,3 25-6,3 5-2,0 9 0,0 3-2,1 5 0,-3 7 0,0-1-1,-3-2 0,-1-5-1,-2-6 1,0-7-2,2-5-3,-3-9-7,5-6-12,-2-13-6,0 0 0,16-7-3</inkml:trace>
  <inkml:trace contextRef="#ctx0" brushRef="#br0" timeOffset="2903.2903">5918 889 57,'0'0'32,"0"0"-2,22 25-1,-23 12-21,2 7-2,-2 9-3,2 3 4,-1 3-6,0-3-1,1 2-2,0-10 1,1-3-4,-1-13-4,2-5-7,0-6-13,-4-8 0,1-13 0,0 0 3</inkml:trace>
  <inkml:trace contextRef="#ctx0" brushRef="#br0" timeOffset="3134.3134">5710 1164 93,'-10'-1'33,"10"1"1,0 0 0,0 0-27,15 4-3,3-3-1,2-2 0,3-1-2,2-3-2,3-4-4,1-2-5,-6-7-13,0-1-12,-23 19 2,51-44 1,-22 16-1</inkml:trace>
  <inkml:trace contextRef="#ctx0" brushRef="#br0" timeOffset="3945.3945">7163 273 6,'-10'-36'15,"10"36"-3,0 0 0,0 0 1,-2-46 1,2 46 0,0 0-1,0 0 0,0 0-1,4-36-1,-4 36-1,0 0-2,0 0-2,0 0-1,0 0-2,10 49 0,-10-49-3,6 48 1,-6-48-1,7 54 0,-7-54 0,6 48-1,-6-48 1,0 0 0,5 41-4,-5-41 1,0 0-4,0 0-4,0 0-9,0 0-8,0 0-3,32-24 3,-32 24 3</inkml:trace>
  <inkml:trace contextRef="#ctx0" brushRef="#br0" timeOffset="4203.4203">7359 146 39,'0'0'22,"0"0"2,0 0-3,0 0-7,0 0-3,0 0-1,0 0-2,2 55-1,-2-55-1,-1 52-1,1-52-1,-2 56-4,2-56-1,-2 49-1,2-49-1,0 0-6,0 41-1,0-41-8,0 0-10,0 0-3,0 0 3,0 0 1</inkml:trace>
  <inkml:trace contextRef="#ctx0" brushRef="#br0" timeOffset="4413.4413">7184 274 53,'0'0'29,"-31"-8"3,31 8-1,0 0-15,0 0-3,0 0-3,37 4-2,-37-4-4,51 0-3,-51 0-4,60-3-6,-60 3-16,54-3-7,-54 3 0,41-5-2,-41 5 3</inkml:trace>
  <inkml:trace contextRef="#ctx0" brushRef="#br0" timeOffset="5022.5022">7113 2667 29,'2'11'26,"3"11"2,-6 1 1,3 4-12,-2 13-5,-2 2-2,1 8-3,-2-3-3,-1 2-1,0-6-1,-1-2-3,1-5-1,-1-8-7,2-6-8,2-4-11,1-18-2,0 0 2,0 0-1</inkml:trace>
  <inkml:trace contextRef="#ctx0" brushRef="#br0" timeOffset="5263.5263">7299 2621 37,'13'8'28,"-11"9"3,2 14-2,-6 2-6,0 4-15,3 8 0,-3-1-1,0 2-3,0-3-3,0-4-3,1-3-4,-3-8-4,4-2-9,1-4-10,-5-12-1,4-10 0,0 0 2</inkml:trace>
  <inkml:trace contextRef="#ctx0" brushRef="#br0" timeOffset="5489.5489">7155 2919 52,'0'0'28,"-9"7"3,9-7-2,8 6-17,4-8-4,6 3-1,3-4-1,4-2-4,3 0-5,-3-4-5,2 1-9,-2 0-13,-6-10 0,1 2-1,-6-10 1</inkml:trace>
  <inkml:trace contextRef="#ctx0" brushRef="#br0" timeOffset="6051.6051">7581 1254 39,'-8'9'27,"8"-9"2,0 0-2,0 0-14,18 12-1,-3-13 0,8 2-1,4-5-4,7 1-2,3-3-1,4 1-1,-2-2-2,0 1 0,-4 0 0,-5 2-1,-4 0-1,-5 1-1,-4 0-5,-6-1-7,1 1-9,-2 2-9,-10 1 0,16-6 0</inkml:trace>
  <inkml:trace contextRef="#ctx0" brushRef="#br0" timeOffset="6482.6482">8759 1026 14,'0'0'23,"0"0"0,9-1 3,-9 1-9,-4 29-4,3-7 3,-3 12-5,5 2-1,-3 10-3,3 3 0,-2 7 0,3 0-4,-2 0 1,2-5-3,-1-2 1,0-7-2,0-3 1,-1-10-3,1-7-3,-2-9-3,3-1-9,-2-12-12,0 0-1,11-6-1,-4-10 1</inkml:trace>
  <inkml:trace contextRef="#ctx0" brushRef="#br0" timeOffset="6783.6783">9088 954 43,'13'-38'29,"-13"38"0,0 0 2,0 26-15,0-1-6,-4 12-3,5 5 4,-4 8-6,4 0-1,-1 7-5,2-3 3,0 3-3,0-6 1,0-6 0,0-6-1,1-4-2,-4-6-6,3-5-9,-2-5-12,0-19 0,-1 13-1,1-13 0</inkml:trace>
  <inkml:trace contextRef="#ctx0" brushRef="#br0" timeOffset="7082.7082">8884 1311 40,'0'0'28,"0"0"2,0 0 0,-9 6-15,9-6-1,0 0 0,14 8-2,-14-8-2,19 2-4,-4-2 0,3 1-2,1-1-2,0 2-1,0-2-3,-4-4-4,4 4-9,-7-2-20,0-3 1,0-2 0,-1-6-1</inkml:trace>
  <inkml:trace contextRef="#ctx0" brushRef="#br0" timeOffset="9059.9059">12084 1268 16,'-6'-12'20,"6"12"0,-2-19-6,-1 9-1,-1-3 0,0-1-3,0 0-2,-2-1-2,0 0-1,-1-2-1,1 3 0,-3-1-1,0 2-1,-3 3 0,2 0 0,-4 3 0,-1 4-1,-2 1 1,-1 4-1,-4 4 0,0 4 0,-2 4 0,-1 6 0,0 3 1,1 7 0,1-2-1,2 4 1,1 6 1,5 3 0,1 1 0,5 0 1,4 0-1,5 0 0,2 2 1,8-2 0,4-7-1,6-2 1,3-4-1,6-3-2,2-7 2,2-2-3,-1-6 2,-3-1-2,-2-4 0,-6-6-2,-4 0 0,-6-7-4,-2 4-4,-5-10-11,-1-1-11,3 0 1,-3-5-3,7 0 5</inkml:trace>
  <inkml:trace contextRef="#ctx0" brushRef="#br0" timeOffset="9442.9442">12289 992 20,'0'0'22,"0"0"3,0 0 1,-9-22-8,6 43-9,1 7 2,-4 15-2,1 2-1,-2 16-2,3 4 2,-3 8-4,4-2 2,1-3-2,3-10-1,3-5 1,4-6-2,-1-8-1,6-11-3,-1-3 0,-1-10-5,3 1-6,-2-9-11,-4-5-7,3-1 0,-4-12 1</inkml:trace>
  <inkml:trace contextRef="#ctx0" brushRef="#br0" timeOffset="10616.0615">11373 1303 7,'0'0'21,"0"0"3,0 0 0,0 0-4,0 0-5,0 0 0,0 0-4,0 0-2,-6 11-3,6-11 0,-5 18-2,5-6 0,-3 0 1,3 2-1,-1 3-1,4-4 1,-2-2 1,3 2-2,-4-13 2,9 13-2,-9-13 0,13 2 0,-13-2-1,14-8-1,-14 8 0,15-17 0,-8 5-1,-1-2 1,-2 0 0,-2 2 0,-2 12-1,0-20 1,0 20-1,-5-14 0,5 14 0,0 0 0,-14-4 0,14 4 0,-12 0-1,12 0 1,-12 9-1,12-9 1,-12 20 0,8-8-1,0 2 1,2-3 0,1 4-1,1-2 1,2-2 0,-2-11 1,6 13-1,-6-13 1,9 4 0,-9-4 0,11-4 0,-11 4 0,10-16 0,-5 6-1,-2-3 1,0-2 0,-1 0-1,-2 0 0,-1 4 0,1 11 0,-5-15 0,5 15 0,0 0 0,-9-6-1,9 6 1,-8 5 0,8-5-1,-9 8 0,9-8 1,-9 17-1,6-6 1,0 1-1,2 2 1,2 0 0,1-3 0,-2-11 0,8 15 0,-8-15 1,14 6 0,-14-6 0,15-2 0,-15 2 0,15-11 1,-15 11-1,10-18 0,-6 7 1,-2-3-1,-2 1 0,-1 3 0,-2-2-1,3 12 0,-9-20-4,9 20-15,-13-10-18,2 8 2,0-1-1,-4-3-1</inkml:trace>
  <inkml:trace contextRef="#ctx0" brushRef="#br0" timeOffset="15035.5034">11892 584 15,'0'0'22,"0"0"0,0 0 2,0 0-6,0 0-4,0 0-3,0 0-3,-12 35-3,12-35-1,0 0 0,0 0-1,0 0 0,-1 37 1,1-37 1,0 0-1,0 0 1,0 0-1,0 0 0,34 15-1,-34-15 1,0 0-1,0 0-1,0 0 1,0 0-1,18-37 0,-18 37-1,0 0 0,0 0 0,-31-14-1,31 14 0,0 0-1,-38 10-3,38-10-2,0 0-6,-33 16-10,33-16-8,0 0-1,0 0-1,0 0 2</inkml:trace>
  <inkml:trace contextRef="#ctx0" brushRef="#br0" timeOffset="15424.5423">12155 593 25,'0'0'24,"0"0"1,0 0-5,0 0-7,0 0 0,0 0-2,0 0-3,-4 38-2,4-38 0,0 0 0,0 0 0,0 0-1,0 0 2,0 0-2,0 0 1,35 18-1,-35-18 0,0 0-1,0 0 1,32-16-2,-32 16-1,0 0 0,0 0-1,0 0 0,0 0-4,-29-10-5,29 10-12,0 0-9,-29 10-3,29-10-1,0 0-1</inkml:trace>
  <inkml:trace contextRef="#ctx0" brushRef="#br0" timeOffset="16073.6072">12637 1247 22,'-10'-10'24,"10"10"2,-11-7 0,11 7-8,-10 4-3,10-4-1,-10 9-4,10-9-2,0 0-1,-8 14-2,8-14 0,0 0-1,0 0-1,0 0 1,0 0 0,0 0 0,0 0 0,0 0-1,0 0 0,9-17-1,-8 5 0,-1 12-1,0-21 0,0 21-1,-4-19 1,4 19-1,-7-10-1,7 10 0,0 0-1,-13-4-4,13 4-6,0 0-11,-9 14-12,9-14 1,1 20-1,2-8 1</inkml:trace>
  <inkml:trace contextRef="#ctx0" brushRef="#br0" timeOffset="16599.6598">12570 1529 11,'0'0'14,"0"0"1,0 0-2,0 0 1,0 0 0,0 0 1,1 12-1,-1-12 1,1 13-1,-1-13-3,2 15-2,-2-15-2,1 14 0,-1-14-3,0 12-1,0-12 0,0 0 0,0 0 1,0 0 0,0 0 0,9 2 1,-9-2-1,0 0-1,3-15 1,-3 15-1,0-12-1,0 12-1,-2-11 1,2 11-2,0 0 0,-9-8-2,9 8-4,-8-1-6,8 1-16,0 0-7,0 0 0,-2 12 0</inkml:trace>
  <inkml:trace contextRef="#ctx0" brushRef="#br0" timeOffset="17313.7312">12089 2156 22,'0'0'24,"0"0"1,0 0 1,0 0-10,-4 10-2,4-10-2,-9 11-3,9-11-1,-11 15-2,6-4 0,5-11 0,-10 16-2,10-16 0,-3 12 0,3-12-1,0 0 1,9 3-1,-9-3 1,12-4-1,-12 4 0,12-10-1,-12 10 1,9-13-2,-9 13 1,2-11-1,-2 11 0,-4-11 0,4 11 0,-9-7-2,9 7 0,-9-2-2,9 2-3,0 0-4,-12 0-5,12 0-12,9 4-8,-9-4 1,19-7 0,-6-2 2</inkml:trace>
  <inkml:trace contextRef="#ctx0" brushRef="#br0" timeOffset="17657.7656">12328 2077 27,'-10'14'26,"1"9"1,-5-9 2,4 1-12,-1 3-7,-1-7-1,6 3 1,6-14-2,-7 18-1,7-18-1,0 0 0,11 4-1,-1-1 1,-10-3 0,20-7-1,-12-1-1,3 2-1,-11 6 0,16-17-1,-16 17 0,10-16 0,-10 16-1,5-16-1,-5 16 1,-7-13-3,7 13-5,-24 1-26,5-1-3,-2-1 1,-1-4-2</inkml:trace>
  <inkml:trace contextRef="#ctx0" brushRef="#br0" timeOffset="21952.195">7709 1192 3,'0'0'13,"2"-12"1,-2 12 0,2-10 0,-2 10 1,0 0 1,0 0-1,0 0 0,0 0-2,0 0 0,0 0-3,0 0 0,0 0-1,0 0-2,0 0-1,0 0-1,0 0-1,16 2 0,-6-3-1,3-2-1,2 1 0,4 1-1,-1 0 0,4 1 0,-2 1 0,1-1-1,1 2 0,-1 1 1,2-1-1,-3 0 0,0 1 0,0-2 1,-1 0-1,-1 1 0,-2-1 1,-1-1-1,-1 2 0,-3-2 1,1-2-1,-1 2 0,-2-1 0,0 0 0,0-1 1,0 1-1,-9 1 0,12-3 0,-12 3 0,0 0 0,11-1 0,-11 1 0,0 0 0,0 0 0,0 0 0,0 0 0,0 0 1,0 0-1,0 0 0,0 0 1,0 0-1,0 0 1,-9 2-1,9-2 0,-14 0 1,3 2-1,-5-4 0,-1 2 0,-5 0 0,-2 2 0,-1-2 0,-3 2 0,-1-1 0,-1 1 0,1 2 0,0 2 0,0 0 0,0 1 0,1-2 0,2 1 0,4 0 0,2-1 0,5-1 0,3-1 0,3-2 1,9-1-1,0 0 1,0 0-1,0 0 1,0 0-1,0 0 1,0 0 0,0 0 0,19 8 0,-4-7 0,6 0 0,4-1 1,5 3-1,2-3 0,2 0 0,0 1 0,0-1 0,0 2 0,-2 2-1,-3-2 1,-3 2-1,-2-2 1,-1 1-1,-3 1 0,-2-2 0,-5 0 0,0-2 0,-2 0 1,-11 0-1,14 0 0,-14 0 1,0 0-1,9-2 1,-9 2-1,0 0 0,0 0 0,0 0 1,0 0-1,-14-7-1,14 7 1,-19-8 0,2 2 0,-4-1 0,-4 1 0,-4 2 0,-4 1 0,-1 1 0,-2 2 0,1 1 0,2 2 0,3 0 0,4 2-1,3-1 1,5 0 0,4-1 0,5 0 0,9-3-1,0 0 1,-9 6-1,9-6 1,11-2 0,1 1 0,5 1-1,5-1 1,5 0 1,6-1-1,2 0 1,3 2-1,-2 0 0,-2 2 0,-4-2 1,-5 1-1,-5 0 0,-3 0 0,-6-1 0,-11 0 0,11 0 0,-11 0 1,0 0-1,0 0 0,0 0-1,0 0 1,0 0-1,0 0-2,0 0-8,0 0-26,0 0-1,4-13 0,1-3-2</inkml:trace>
  <inkml:trace contextRef="#ctx0" brushRef="#br0" timeOffset="25429.5427">8016 821 8,'0'0'11,"0"0"-1,-14-35 1,14 35-2,0 0-1,0 0 0,0 0 1,0 0-1,0 0 2,0 0-2,0 0 0,0 0-1,0 0 0,0 0 0,0 0-2,0 0 1,0 0-2,0 0-1,0 0 0,0 0 0,0 0-1,0 0 1,0 0-1,0 0 0,0 0 0,0 0 0,0 0 0,0 0 1,0 0-2,8-41 0,-8 41 0,0 0 0,0 0 0,0 0-1,-11-40 1,11 40-1,0 0 0,0 0 1,0 0-1,-31-42 0,31 42 1,0 0-1,-31-20 0,31 20 0,0 0 0,-37-12 0,37 12-1,0 0 1,-42-2 0,42 2 0,0 0 0,-43 7 0,43-7-1,0 0 1,-39 15 0,39-15-1,0 0 1,-32 23 0,32-23 0,0 0-1,0 0 1,-33 36 0,33-36 0,0 0 0,-21 35 0,21-35 0,0 0 0,-20 42 0,20-42 0,0 0 1,-18 42-1,18-42 1,0 0-1,0 0 1,0 0 0,-20 36-1,20-36 1,0 0 0,0 0 0,0 0 0,0 0 0,0 0 0,0 0 1,0 0-1,0 0 0,0 0 1,0 0-1,0 0 0,0 0 0,0 0 0,0 0-1,0 0 0,0 0 0,0 0 0,0 0 0,0 0 1,0 0-1,0 0 0,0 0 0,-31-14 1,31 14-1,0 0 3,0 0-3,0 0 1,-14-35-1,14 35 1,0 0 0,0 0 0,-9-46-1,9 46 0,0 0 1,-7-35 0,7 35 2,0 0-2,0 0 0,-7-38 1,7 38 1,0 0 0,0 0-2,0 0 2,0 0-2,-10-35 2,10 35 0,0 0 0,0 0-2,0 0 0,0 0 0,0 0-1,0 0 1,0 0-1,0 0-3,0 0-3,0 0-12,0 0-17,0 0 0,-32-4-2,32 4-1</inkml:trace>
  <inkml:trace contextRef="#ctx0" brushRef="#br0" timeOffset="28113.8111">8392 755 14,'0'0'13,"0"0"0,0 0 0,0 0-1,0 0 0,0 0 0,0 0-2,-30-17-1,30 17-1,0 0 0,0 0-1,0 0-1,0 0 0,0 0-1,0 0-1,0 0 0,0 0 0,0 0-1,0 0 0,4-42 1,-4 42-2,0 0 1,0 0-1,19-43 0,-19 43 0,0 0 0,22-37-1,-22 37 1,0 0-1,0 0 0,35-41 0,-35 41 0,0 0-1,0 0 1,38-33 0,-38 33-1,0 0 2,32-23 1,-32 23-3,0 0 3,32-19-1,-32 19 1,0 0-1,31-17 1,-31 17-3,0 0 1,38-15 2,-38 15-3,0 0-2,43-14 2,-43 14 0,32-7 0,-32 7 1,0 0-1,42-7 0,-42 7 0,0 0 2,37-1-2,-37 1-2,0 0 2,37 0-2,-37 0 2,0 0 0,39 1 0,-39-1-2,0 0 2,37 4 2,-37-4-2,0 0 2,32 3-2,-32-3-2,0 0 2,33 8 2,-33-8-2,0 0-1,36 11 1,-36-11 0,0 0 0,37 10 3,-37-10-3,0 0 0,36 12 0,-36-12-2,0 0 1,29 10-1,-29-10 1,0 0-1,0 0 1,35 16-1,-35-16 1,0 0 1,32 10 0,-32-10 0,0 0 1,30 12-1,-30-12 0,0 0 0,0 0 0,31 15 0,-31-15 0,0 0 0,0 0 0,0 0 0,30 23 0,-30-23 0,0 0 0,0 0 0,0 0 0,30 29 0,-30-29 0,0 0 0,0 0 1,0 0-1,0 0 0,33 39 1,-33-39-1,0 0 0,0 0 0,0 0 1,29 32-1,-29-32 1,0 0-1,0 0 0,0 0 0,30 36 1,-30-36-1,0 0 0,0 0 1,0 0-2,25 37 1,-25-37 0,0 0 0,0 0 0,0 0 0,0 0 0,23 35-2,-23-35 2,0 0 0,0 0 0,0 0 0,0 0 1,0 0-1,0 0 0,0 0 0,0 0 0,0 0 1,0 0-1,0 0 1,0 0-1,0 0 1,19 35-1,-19-35 1,0 0 0,0 0 1,0 0 1,0 0-1,0 0-1,0 0 2,0 0 0,0 0 0,0 0 0,0 0-1,0 0 0,0 0 0,0 0 2,0 0-4,0 0 2,0 0 0,0 0-1,9-45 0,-9 45-1,0 0 1,16-51 0,-16 51 1,0 0 0,17-42-2,-17 42 0,0 0 0,0 0 0,0 0 0,0 0 0,0 0 0,13-35 0,-13 35 0,0 0 0,0 0 0,0 0 0,0 0 0,0 0 0,0 0 0,0 0 0,0 0 0,0 0-6,0 0-4,0 0-12,0 0-16,0 0 0,0 0 0,0 0-1</inkml:trace>
  <inkml:trace contextRef="#ctx0" brushRef="#br0" timeOffset="30092.0089">11176 1018 18,'0'0'21,"0"0"-2,0 0-1,0 0-2,0 0-2,0 0-4,0 0-3,0 0-1,0 0-1,0 0-1,12-35 0,-12 35-1,0 0 0,0 0 0,10-42-2,-10 42 0,0 0 0,7-42 0,-7 42 0,0 0 0,1-47 0,-1 47 0,-2-35 1,2 35 0,-6-37 0,6 37 0,-9-39-1,9 39 1,-12-38-1,12 38 0,-20-38 0,20 38-1,-26-35 1,26 35-1,-32-31 1,32 31-1,-40-27 0,40 27 0,-45-20 0,45 20 1,-46-15-1,46 15 0,-49-11 0,49 11 0,-53-3 0,53 3 0,-48 1 0,48-1 0,-46 4 0,46-4 0,-41 5 0,41-5 0,-34 6-1,34-6 1,-31 10 0,31-10 0,0 0 0,-42 16-1,42-16 1,0 0 0,-33 20 0,33-20 0,0 0 0,0 0-1,-39 34 1,39-34 0,0 0 0,0 0 0,-35 45 0,35-45 1,0 0-1,-26 36 0,26-36 1,0 0-1,-26 37 1,26-37 0,0 0 0,-25 36 0,25-36 0,0 0 0,0 0 2,-27 39-1,27-39-1,0 0 1,0 0-1,0 0 1,-21 35-1,21-35 0,0 0-1,0 0 1,0 0 0,0 0 0,0 0-1,0 0 1,0 0 0,-24 37-1,24-37 2,0 0 0,0 0-1,0 0 0,0 0-1,0 0 1,0 0 0,0 0 0,0 0-2,0 0 0,0 0 4,0 0-2,0 0 3,0 0-1,0 0-2,0 0 1,0 0 2,0 0-3,0 0-1,0 0 3,0 0-1,0 0-1,0 0 0,0 0 1,0 0-2,0 0 3,0 0-2,0 0 1,0 0-3,0 0 3,0 0 1,0 0-1,0 0 0,0 0-1,-21-37 2,21 37-3,0 0 3,-9-51-3,9 51 0,-6-37 0,6 37 0,-6-35 0,6 35 0,0 0 0,-9-41 0,9 41 0,0 0 0,0 0 0,-7-39 0,7 39 0,0 0 0,0 0 0,0 0 0,-5-35 0,5 35 0,0 0 0,0 0 0,0 0 0,0 0 0,0 0 0,0 0 0,0 0 0,0 0 0,0 0 0,0 0-11,0 0-26,0 0-3,0 0 1,0 0 0</inkml:trace>
  <inkml:trace contextRef="#ctx0" brushRef="#br0" timeOffset="33691.3688">8598 2026 3,'0'0'20,"12"-2"1,-12 2-1,0 0-3,4-12-2,-4 12-2,0 0-2,0 0-3,0 0-1,0 0-2,0 0-1,0 0-2,0 0-1,0 0 0,-5 17 0,3-7-1,1 8 0,-2 0 0,3 8 0,-2 0 0,1 4 1,4 0 0,-1 4 1,2 3-1,0 2 0,-1-1 1,2-1-1,0 0 0,0-1 1,-3-2-1,2-1-2,-1-6 2,0-5 0,-1-2 0,1-4 0,-1-4 0,-2-12 0,2 15 0,-2-15 2,0 0-2,0 0 1,10 7 0,-10-7-1,10-2 0,-10 2 0,15-5 0,-4 3-1,3-1 1,1 1-1,5-1 0,1 1 0,5 1 0,0 1 0,4 0 0,2 0 0,3 1 0,1 1 0,2 0 0,3-2 0,2 0 1,2 0-1,1 0 0,4 0 0,1-1 0,3 0 1,2-1-1,1 1 0,0 0 0,1 1 0,2 0 1,-2 0-1,1 1 0,0-1 0,1 1 0,1 1 1,1-1-1,-2 0 0,2 0 0,-2 0 0,-1 2 0,0-1 0,-2 0 0,-1 1 0,1-1 1,0 1-1,-1 0 0,0-1 0,0 0 0,1 2 0,3-2 0,-2 1 0,1 0 0,-1-1 0,1 2 0,2-1 0,-2 2 0,-1 0 0,-1-1 0,-1 1 0,0 1 0,-1 0 0,1 0 0,1 1 0,-2-3 0,2 2 0,-1 0 0,2-1 0,-3 0 0,-1 0 0,0 0 0,-1-1-1,-1 1 1,-1 1 0,-2-1 0,-1-2 0,-1 2 0,-2-2 0,0 1 0,-2-1 0,-3 1 0,-2-2 0,-2 2 0,-2-2 0,-3-1 0,-2 1 0,-5 0 0,-2-1 0,-5 0 1,-2 0 0,-6-2 0,-9 1 0,11 1 1,-11-1 0,0 0-1,0 0 1,0 0 0,0 0-1,0 0 2,0 0-1,0 0 0,0 0-1,4-12 1,-4 12-1,4-16 1,-1 6-1,0-4-1,1-3 1,1 1-1,-2-4 0,0-2 1,0-1 0,0-2-1,1-2 1,-1 0 0,0 1 0,-1-3 0,1 4 0,0 0 0,-1 2 0,0 0 0,-1 2 0,-1-2 0,1 2-1,-1 3 0,-1-1 0,0 4-4,-5-3-17,-1 4-15,-1 0 0,-5-5 0,-1-8-3</inkml:trace>
  <inkml:trace contextRef="#ctx0" brushRef="#br0" timeOffset="36204.6201">14210 1492 52,'-14'9'29,"14"-9"2,0 0-7,0 0-9,0 0-2,0 0-1,17-9-3,-7 1-4,8 2-1,5-2-1,9 1 0,9 0-1,12 1 0,10-1-1,15 2 1,9 0-1,12 2 0,10 1 1,7 0-1,3 0 1,3 2 0,0 1 0,-4 2-1,-6-1 1,-3 1-1,-5 2 1,-8 0-1,-9-1 1,-8 0-2,-8 1 1,-9-3-2,-8-1 0,-12 0-1,-9 0-2,-12-4-2,-2 3-7,-11-11-10,-8 11-13,1-17 1,-9 4-1,-4-3 2</inkml:trace>
  <inkml:trace contextRef="#ctx0" brushRef="#br0" timeOffset="36670.6667">15930 1102 16,'-9'-6'25,"9"6"0,0 0 3,0 0-9,0 0-6,0 0 2,0 0-3,1 11-3,-1-11 0,0 0-3,11 3-2,-11-3-1,13-1-1,-2 3 0,3 4-2,4 3 1,3 7 0,4 3-1,0 5 0,4 4 0,1 4 1,-1 5 1,1 0-2,-5 2 2,-3-1-1,-3 1 1,-5-2-1,-8 1 2,-7 0-1,-10-4-1,-6-3 2,-10 2-2,-6-3-2,-4-3 0,-2-7-4,5 2-5,-1-10-16,8-3-8,11-3-1,16-6 0,3-20 3</inkml:trace>
  <inkml:trace contextRef="#ctx0" brushRef="#br0" timeOffset="38406.8403">22477 1093 27,'1'-18'17,"-1"18"-1,3-17 1,-3 17 2,4-14-5,-4 14-1,3-11 0,-3 11-1,0 0-1,0 0-2,0 0-1,0 0-2,0 0-2,0 0-1,0 0-1,6 22-1,-3 0 0,-1 8-1,1 7 1,2 8 0,1 10 0,1 7 1,0 2-1,0-3 0,-1-4 0,1-1 1,0-7-5,-3-4 3,1-8-3,-3-5 3,0-7-2,-2-3 2,1-4-3,-1-5 3,0-13 0,-2 16-1,2-16 0,0 0-3,0 0-2,0 0-8,0 0-13,0 0-5,6-20-1,-2-1 2</inkml:trace>
  <inkml:trace contextRef="#ctx0" brushRef="#br0" timeOffset="38806.8803">22728 1042 38,'0'0'25,"0"0"5,0 0-6,0 0-14,8-31 1,-8 43-5,2 5 2,-3 13-5,3 7 3,-2 8-5,3 8 5,-2 11-2,4 1 2,-1-1 0,2-4-3,-1-8 1,2-5-2,-2-1 1,-1-9-5,0-5 3,0-6-3,-2-3 2,-1-6-4,0-2 0,-1-15-4,-1 15-2,1-15-5,0 0-12,-5-18-4,1 1-1,3 1 4</inkml:trace>
  <inkml:trace contextRef="#ctx0" brushRef="#br0" timeOffset="39167.9164">22560 1430 26,'-14'-1'24,"14"1"3,0 0 2,0 0-8,0 0-6,0 0 0,0 0-1,0 0-4,11 8-1,-11-8-2,20-1-2,-6-2-1,3 1 0,1 0-2,1-1 0,-1 1-2,0 1 1,-3 0-1,-2 0 1,-1 1-2,-2 0-1,-1 1-2,-9-1-3,16 0-4,-16 0-12,18-5-10,-6 5-1,3-2 0,3-2 1</inkml:trace>
  <inkml:trace contextRef="#ctx0" brushRef="#br0" timeOffset="39558.9555">23048 1432 29,'0'0'28,"-13"5"1,13-5 1,0 0-9,0 0-3,0 0-2,0 0-4,0 10-3,0-10-2,13 2-2,-3-5-1,5 3-1,2-3-1,3 0 0,2 0-1,-1-1-1,-1 1 1,-1-1-1,-5 2 0,-1 0 0,-4 1-1,-9 1 0,13-3-3,-13 3-3,9-2-5,-9 2-8,11-6-16,0 6 2,1-1-1,6-1 2</inkml:trace>
  <inkml:trace contextRef="#ctx0" brushRef="#br0" timeOffset="40205.0201">23696 1189 23,'0'0'21,"0"0"0,0 0 0,0 0-2,0-10-3,0 10-3,-9-1-2,9 1-3,-17 1-2,5-1-2,-5 1-1,1 5 1,-6 3 0,0 5 0,-2 3-1,0 1 1,-2 6 0,5 4-1,-2 1 1,7 2-1,1 0 1,5-2-2,4-1 1,5 1-1,3-4 1,5-3-1,4-2-1,5-3 1,3-2-1,5-1 1,4-3-1,2-1-1,0-3 0,-1-2 1,-2-1-1,-1-2-1,-4-2 0,-4-1 0,-3 0-2,-2-5-3,1 3-5,-4-7-8,4 2-19,0-1 3,1-2-2,5-2 3</inkml:trace>
  <inkml:trace contextRef="#ctx0" brushRef="#br0" timeOffset="40769.0765">24020 1075 32,'0'0'21,"3"-35"-1,-3 35 0,0 0-3,0-12-2,0 12-3,0 0-2,0 0-2,0 0-4,-6 11 1,6-11-1,-2 21 1,-1-4-1,3 6-1,-2 3 1,2 7 0,-3 0-1,3 6 1,-1 4 0,2 0-3,0 0 2,1 0-2,1-1 1,1-1-2,1 1 2,1-5-1,0-3 0,1 0 0,1-4-1,0 0 0,-2-6 0,2-1-1,-2-3 1,0-2-1,-2-4 1,-4-14-2,6 14 3,-6-14-1,0 0 0,0 0-1,0 0-1,0 0-5,3 10-13,-3-10-16,0 0 1,0 0-1,-15-6 0</inkml:trace>
  <inkml:trace contextRef="#ctx0" brushRef="#br0" timeOffset="46585.6581">18317 1309 27,'0'0'23,"10"-6"-5,-10 6 4,0 0-5,10-4-2,-10 4-2,0 0-2,0 0-2,0 0-2,0 0-1,-7-11-1,7 11-1,-11-10-2,11 10-1,-14-10 0,5 5 0,-2 0 0,1 2-1,-3 0 1,0 1-1,-1 2 0,-2 0 0,1 2 0,-3 2 1,1 2-1,-2 3 0,1 2 1,-2 4 0,2 5 0,0 2 1,3 2 0,0 3 0,4 0 1,4 0 0,3 1-1,4-5 1,5-1 0,2-4 1,7 1-2,2-5 0,6 0-1,3-5 1,4 0-1,2-3 0,-1-2-1,0-2 1,-2-2-1,-4 0-1,-4-1 0,-5 0-2,-5-2-1,-1 3-4,-9 0-6,0 0-22,0 0 2,2-14 0,-2 14-1</inkml:trace>
  <inkml:trace contextRef="#ctx0" brushRef="#br0" timeOffset="47171.7167">17601 1422 15,'-10'1'24,"10"-1"2,0 0 3,-9-1-12,9 1 1,0 0-2,0 0-1,0 0-4,0 0 0,9 7-5,-9-7 1,14 0-3,-1 0 0,1-3-1,2 2-1,2-1-1,1 1 0,0-2 0,-1 1 0,0 1-1,-5-1-2,0 2-1,-13 0-4,15-4-3,-15 4-14,0 0-10,0 0 0,-13-7-1,13 7 1</inkml:trace>
  <inkml:trace contextRef="#ctx0" brushRef="#br0" timeOffset="47682.7678">17046 1146 21,'0'0'22,"-2"-18"2,2 18-6,2-12-3,-2 12 0,0 0-1,0 0-2,0 0-2,0 0-2,0 0-2,2 10 0,0 1-3,-2 4 1,3 6-1,0 5-1,3 4 1,-1 5 0,2 6 0,0 0 1,1-1-2,-1-3 1,1-3-2,-3-4 0,1-2 0,-1-6 0,-1-4-1,-1-4-2,-3-14-3,6 16-4,-6-16-7,0 0-18,0 0 2,11-15-2,-4 1 2</inkml:trace>
  <inkml:trace contextRef="#ctx0" brushRef="#br0" timeOffset="48051.8047">17319 1040 43,'0'0'27,"0"0"1,-4-14 0,4 14-18,0 0 0,-4 26-3,4-10 0,0 9-4,2 6 1,-2 3 1,3 3 0,-2 1-2,3 4 1,-1-5-2,3-2-1,-3-5 2,2-2-2,-2-5 0,2 0-1,-2-7 0,-1-5-3,-2-11-1,0 0-6,0 0-10,0 0-8,0 0-5,4-18 1,-7 1 1</inkml:trace>
  <inkml:trace contextRef="#ctx0" brushRef="#br0" timeOffset="48337.8333">17135 1278 25,'-18'1'26,"18"-1"2,0 0 4,-9 3-15,9-3 0,10 3-1,3 1-2,-3-7-4,9 3-1,-3-3-3,5-1-2,-1 0-2,1-1 0,-3-1-2,-1 1-1,-1 3-2,-3-3-3,3 2-7,-5-3-16,5 0-5,1-3 0,4-3-1</inkml:trace>
  <inkml:trace contextRef="#ctx0" brushRef="#br0" timeOffset="48946.8942">18114 770 22,'0'0'25,"0"0"-5,0 0 2,0 0-3,0 0-4,0 0-3,0 0-3,0 0-1,0 0-2,0 0-2,0 0 0,0 0-2,-6 52 1,6-52-1,-1 50-1,1-50 1,3 59 1,1-27-2,2-4 2,0-2-2,1-5 1,-1-4-3,-1-6 2,-5-11-6,0 0-6,11 6-16,-11-6-5,0 0 0,0 0 0</inkml:trace>
  <inkml:trace contextRef="#ctx0" brushRef="#br0" timeOffset="49472.9468">17928 454 20,'0'0'26,"0"0"1,0 0-3,0 0-5,7-35 0,-7 35-4,0 0-5,0 0 0,0 0-3,0 0-1,0 0 0,0 0-5,0 0-1,4 44 0,-4-44 1,7 39-1,-7-39-1,10 41 0,-10-41 0,10 37 1,-10-37 0,0 0 0,14 40 0,-14-40-2,0 0-1,0 0-3,0 0-3,0 0-7,0 0-6,0 0-8,0 0-1,0 0 3,37-14 1</inkml:trace>
  <inkml:trace contextRef="#ctx0" brushRef="#br0" timeOffset="49772.9768">18123 382 23,'0'0'27,"0"0"3,0 0 0,14-35-10,-14 35-4,0 0-5,0 0-2,0 0-1,3 37-4,-3-37 0,3 36-2,-3-36-1,6 47-1,-6-47 0,9 44-1,-9-44 0,11 35 0,-11-35-1,0 0 0,0 0-2,19 38-5,-19-38-8,0 0-6,0 0-7,0 0 0,0 0 1</inkml:trace>
  <inkml:trace contextRef="#ctx0" brushRef="#br0" timeOffset="50084.0079">17986 448 10,'0'0'25,"0"0"0,0 0 4,0 0-12,0 0 0,0 0 2,0 0-6,0 0-4,0 0 0,0 0 0,0 0-4,42 3 1,-42-3-4,32-3 0,-32 3-2,29-1 0,-29 1-3,0 0-8,31 0-10,-31 0-12,0 0 0,0 0-1,0 0 0</inkml:trace>
  <inkml:trace contextRef="#ctx0" brushRef="#br0" timeOffset="50992.0987">18187 2078 40,'0'0'28,"0"0"2,0 0 0,0 0-17,0 0 0,0 0-2,0 0-3,-9-1-3,9 1 0,0 12-2,1 2 0,-1 2-1,2 5 0,-1 1 0,1 5 0,0-1-1,1 0 2,0 3-2,0-3-1,1-1 0,-1-6-1,1 1-3,-3-6-3,4 4-5,-5-18-10,4 11-10,-4-11 0,11-3-2,-1-6 4</inkml:trace>
  <inkml:trace contextRef="#ctx0" brushRef="#br0" timeOffset="51278.1273">18380 2114 31,'0'0'26,"0"0"2,0 0-2,0 0-10,0 0-1,9 23-3,-10-8-3,3 11-1,-3 2-2,3 8-1,-1-2-1,2 4-2,0-3 0,0-3-1,2-1-2,-1-6 0,2-4-4,-3-7-3,3 1-7,-6-15-7,1 12-9,-1-12-1,0 0 1,-2-12 1</inkml:trace>
  <inkml:trace contextRef="#ctx0" brushRef="#br0" timeOffset="51549.1544">18216 2347 35,'0'0'24,"0"0"5,0 0-3,0 0-12,0 0-2,14-11 2,1 7-2,-2-5-5,4 5-2,-1-5-2,3 4-1,-3-2-3,-1 2-2,-1 3-6,-3-3-13,0-1-8,3 0-1,-2-5-1,4 0 1</inkml:trace>
  <inkml:trace contextRef="#ctx0" brushRef="#br0" timeOffset="53668.3663">18571 1423 2,'0'0'19,"-1"-11"0,1 11-5,4-12-1,-4 12-2,0 0 2,4-14-5,-4 14 2,0 0-2,0 0 0,0 0-1,0 0-1,0 0-1,0 0-1,0 0-2,0 0 0,0 0-1,-10 1 0,10-1-1,0 0 0,-10 15 1,10-15-1,-5 14 2,5-14-2,-3 14 2,3-14-1,0 13 1,0-13-1,1 10 0,-1-10 1,0 0-1,8 12 1,-8-12 1,9 1-1,-9-1 0,10-3 0,-10 3-2,11-10 1,-11 10-1,12-15 1,-12 15-2,8-20 1,-4 10-1,-2-1 2,-2 11-1,3-18 0,-3 18 0,-1-16 0,1 16 0,0 0-1,-8-12 0,8 12 1,-8-2-1,8 2 0,-13 6 0,13-6 0,-14 12 0,14-12 1,-13 20-1,7-9 1,1 3 2,2 0-2,1 0 2,1 0-1,1 0 2,1-2-2,1 0 1,-2-12 0,6 17-1,-6-17 1,8 13-1,-8-13 1,10 7 0,-10-7-1,14 1 1,-14-1 0,14-6-1,-14 6 1,14-14-1,-14 14-1,10-18 0,-6 6 0,-2 0-1,-1 0 1,-3-1-1,-1 1 0,-1 0 0,4 12 0,-13-17 1,13 17 0,-14-11-1,14 11 1,-17-2-1,8 4 1,0 4-1,-1 1 1,0 3 1,1 0-1,1 1 1,1 1 0,2 0 0,2 0 0,1-2 1,3 1-2,-1-11 1,6 18 0,-6-18 0,10 14 1,-10-14-1,14 9 0,-14-9 0,17 1 0,-17-1 1,16-5-2,-16 5 1,14-10 0,-14 10 0,10-16-1,-10 16-1,5-19 1,-4 7-1,-2 0 0,0-1 0,-2 1 0,-1 0 0,0 1 0,4 11 1,-10-17-1,10 17 0,-10-8 0,10 8 0,-12 3 1,12-3-1,-12 14 0,6-3 1,2 2 0,0 1 1,1 0-1,1 0 2,1 0-2,2-2 2,1 0-1,2-1 0,-4-11 0,8 16 0,-8-16 0,13 10 0,-13-10 1,16 5-1,-8-4 0,1-2 0,0-2 0,-9 3 0,14-12-1,-14 12 1,13-21-1,-8 8-1,-2-1 1,0 0-1,-2 0 0,-2 0 0,0 1 0,-3 0-1,0 3 2,4 10 0,-12-16-1,12 16 1,-13-14-1,13 14 1,-14-7-1,14 7 1,-14 0-1,14 0 0,-12 7 0,12-7 0,-12 17 1,8-4-1,0 0 1,1 2 1,2 0-1,2 1 1,-1-2 0,3 0 1,2-1-2,1-2 2,-6-11-1,17 16 0,-8-11-1,2-3 1,-1-1 0,0-2-1,2-2 1,-2-2 0,0-2 0,-10 7 0,15-19-1,-8 6-1,-2-1 1,-1-1-1,-2-1 1,-2 0-2,-1 0 2,-3 2-3,-1 0 1,5 14-4,-14-21-12,14 21-17,-10-16 0,10 16-1,1-17 0</inkml:trace>
  <inkml:trace contextRef="#ctx0" brushRef="#br0" timeOffset="57018.7013">20337 1445 31,'-13'2'17,"-1"-2"-1,2 3 1,1-3 2,3 0-7,8 0 0,-11 2-1,11-2 0,0 0-2,0 0-1,0 0 0,0 0-2,14 7-1,3-6 0,2-2-1,8 0 1,1-1-3,7 0 1,0 0-2,2 1 2,-2-1-3,-1 0 1,-4 1-1,-5 1 1,-3 0-1,-7 0 1,-2 0 0,-4 0-1,-9 0 0,0 0-2,9 0 1,-9 0-4,0 0-1,0 0-6,0 0-5,-2-11-9,2 11-7,0 0 0,0-12 1,0 12 3</inkml:trace>
  <inkml:trace contextRef="#ctx0" brushRef="#br0" timeOffset="57558.7553">20487 1235 18,'0'0'20,"0"0"2,0 0-7,-10-6 0,10 6-4,0 0-2,0 0-3,0 0-1,0 13 1,0-13-1,0 15 1,1-3 0,-1 1 0,2 7 0,-2 3 1,3 6 0,-3 1-1,2 5-1,-2 2 0,2-2-2,-2 0 1,2-2-1,-2-5-2,2-3 0,-1-4 0,0-3 0,0-4 0,0-2-1,-1-12 1,2 17-1,-2-17 0,1 10 1,-1-10-1,0 0 0,2 12 0,-2-12-2,0 0 2,0 0-2,3 14 1,-3-14-2,0 0 0,0 0-6,5 14-2,-5-14-12,0 0-9,4 15 0,-4-15-1,10 5 2</inkml:trace>
  <inkml:trace contextRef="#ctx0" brushRef="#br0" timeOffset="81165.1157">17410 3242 10,'0'0'10,"0"0"0,0 0-1,11 0 0,-11 0-1,0 0-1,0 0-2,8 1 1,-8-1-2,4 10 1,-4-10 0,2 21-1,-1-6 0,0 3 0,1 2-1,-1 0 0,1 1 0,1-3-2,0 0 1,2-3-2,0-1 1,-1-2 0,2-2 0,-6-10 1,12 16-1,-12-16 1,15 11 0,-15-11 0,17 6 0,-7-5 0,1 0 0,0-2-1,3 1 1,-2-2-1,3-1 0,0 1 0,0-2-1,2 1 1,0-1 0,3 0-1,-1 0 1,2 0-1,1 0 0,0 1 1,3-1-1,0 2 0,2 1 0,0-1 0,4 1 0,0 1 0,3-1 0,2 1 0,3 0 0,2 0 0,1 0 0,2 0 0,0 1 0,1-1 0,-2 1 0,2 1 0,1 0 0,-1-1 0,-1 0 0,2 0 0,-1 1 0,2-1 0,1-1 0,-3 1 0,-2-1 0,-2 0 0,-4 0 0,-2-1 1,-4 0-1,-5-1 0,-4 1 0,-3-1 0,-6 1 1,-1-3 0,-1 2 1,-11 2 0,13-9 1,-13 9 1,7-13-1,-5 2 1,2 0-1,-4-3 0,2 0 1,-2-3-2,2 0 0,-2-2 0,1 0 0,-2 0 1,2 1-1,-1-2 1,1 3 0,-2-2 0,1 3-1,-2 0 1,2 2-1,-2 2 0,2 12-1,-2-19 0,2 19 0,-1-13 0,1 13 0,0 0-1,0 0 0,0 0 0,-2-10-1,2 10-2,0 0-5,0 0-27,1-11 2,0-1-2,4-6 0</inkml:trace>
  <inkml:trace contextRef="#ctx0" brushRef="#br0" timeOffset="89874.9866">8052 15353 19,'0'0'23,"9"3"1,-9-3 3,0 0-10,0 0-3,0 0-1,0 0-3,-12-7 0,12 7-2,-20-5 0,6 3-3,-3-2-1,-2 3-1,-2 0-1,0 3 1,-4 2-2,2 4 1,-3 5-1,0 6 0,-1 5 0,3 4 1,-1 3-1,7 5 0,2 1 2,7 1 0,6-5-1,10 0 2,6-5-2,9-3 2,3-5-2,6-5 0,1-7 0,0-4-3,-1-2-2,-6-8-6,-1 2-15,-6-7-13,-5-6 1,-3-2-2,-5-5 2</inkml:trace>
  <inkml:trace contextRef="#ctx0" brushRef="#br0" timeOffset="90371.0362">7722 14682 74,'0'0'34,"0"0"-1,0 0-1,-5-10-19,5 10-4,0 10-2,2 6-2,-4 3 0,2 6-3,-2 3 1,2 5-2,-2 2 1,2 2-2,0-4-3,-2-7-4,5 0-11,0-6-18,-3-9 1,0-11 0,2 11-1</inkml:trace>
  <inkml:trace contextRef="#ctx0" brushRef="#br0" timeOffset="90801.0792">7224 15454 36,'-8'4'28,"8"-4"4,-10 11 0,10-11-8,0 0-9,0 0 0,0 0-3,0 0-1,14 13-2,-14-13-2,20 9-2,-7-6-1,3 3-2,0 0-1,-2-4-3,3 3-4,-3-8-10,1 1-21,5-2-2,0-4 2,5-1-1</inkml:trace>
  <inkml:trace contextRef="#ctx0" brushRef="#br0" timeOffset="91288.1279">7802 16029 44,'0'0'30,"3"21"5,-2-6-3,-3 0-11,6 12-4,-7-3-3,4 14-3,-3-4-3,0 9-2,-2-2-3,1 1-1,1-3-4,-3-7-2,5-1-5,-6-15-14,2-4-15,4-12 0,0 0 0,3-27 2</inkml:trace>
  <inkml:trace contextRef="#ctx0" brushRef="#br0" timeOffset="91912.1903">7474 14005 59,'0'0'32,"0"0"0,0 0 0,0 0-15,0 0-7,0 0-2,0 0-1,-9 14-3,10 5-1,-1 2-1,1 6-1,0 2 1,1 7-1,-1-1 1,2 0-3,-2-6 1,2-3-1,0-3-3,-1-9-3,6-1-8,-8-13-16,13 0-3,-3-8 0,1-8-1</inkml:trace>
  <inkml:trace contextRef="#ctx0" brushRef="#br0" timeOffset="92166.2157">7688 13959 67,'-11'9'29,"11"1"0,0-10-3,-9 22-15,8-2-5,-2 0 0,2 7-2,-1 1 0,2 3-1,0 0-2,0-3-4,3-1-3,-1-8-6,2 1-7,1-3-10,-5-17-3,5 10 1,-5-10 1</inkml:trace>
  <inkml:trace contextRef="#ctx0" brushRef="#br0" timeOffset="92386.2377">7498 14216 65,'-8'11'34,"8"-11"-2,0 0 1,-3 11-17,3-11-9,19-7-3,-9 4-3,2-2-3,3 2-6,-2-4-11,-1 0-13,4 4 0,-6-4-2,4 5 2</inkml:trace>
  <inkml:trace contextRef="#ctx0" brushRef="#br0" timeOffset="92850.2841">6603 15408 89,'6'15'33,"-2"-2"1,-3 5-2,-2 4-23,4 10-4,-5 6-1,1 7 0,-3 6-2,0 0-1,0 0-1,-1-5-3,4-2-8,-3-14-15,4-7-9,5-10 0,-5-13-1,20-17 2</inkml:trace>
  <inkml:trace contextRef="#ctx0" brushRef="#br0" timeOffset="93086.3077">6854 15324 96,'0'0'35,"0"0"0,-4 18 1,6 1-26,-2 2-6,2 9-1,-2 5-1,2 4-2,0 4-1,-2 0-3,3 0-5,-5-11-10,4-2-17,1-5 1,-2-10-1,1-4 1</inkml:trace>
  <inkml:trace contextRef="#ctx0" brushRef="#br0" timeOffset="93304.3295">6756 15748 86,'0'0'34,"-14"17"2,14-17 0,0 0-20,9 0-9,3-7-3,3-6-3,3 3-1,5-3-4,0-6-7,8 4-14,0 1-12,1 0 1,2 6 0,0 3 1</inkml:trace>
  <inkml:trace contextRef="#ctx0" brushRef="#br0" timeOffset="93719.371">7611 16857 62,'9'31'35,"3"4"1,-3 4-1,-5-2-22,3 9-6,-3-3-2,0 2-3,-2-3-2,-4-7-4,4-1-10,-5-12-21,2-8-1,1-14 0,0 0 0</inkml:trace>
  <inkml:trace contextRef="#ctx0" brushRef="#br0" timeOffset="93940.3931">7822 16879 82,'0'31'36,"-1"8"0,-2 5-3,-7-1-25,7 5-5,1 0-2,0-2-1,1-2-2,-1-9-2,8 0-11,-5-14-20,3-10-1,-4-11-1,9-7 1</inkml:trace>
  <inkml:trace contextRef="#ctx0" brushRef="#br0" timeOffset="94161.4152">7676 17146 87,'1'12'35,"8"-7"0,3-5-1,0-13-31,8-6-6,6 1-5,-4-12-17,4-4-10,1-3 0,-3-6-1,1-4 2</inkml:trace>
  <inkml:trace contextRef="#ctx0" brushRef="#br0" timeOffset="95198.5189">8304 15548 40,'0'0'28,"-10"7"3,10-7-1,0 0-10,-11 7-7,11-7-2,0 0-2,-6 19 0,6-19-2,-7 17-1,3-6-2,3 1-1,-1-2 0,2-10-1,0 16-1,0-16 1,0 0 0,9 6-1,-9-6 0,10-9 1,-10 9-1,9-16 0,-6 5-1,-3 11 1,2-20-1,-2 20 0,-3-15 0,3 15 0,-12-3 0,3 5 0,-1 4 0,0 4 0,-1 5 1,0 3-1,3-3 0,-1 3 0,2-2 0,3-1 1,3-3-1,1-12 0,7 13 0,-7-13 0,17 0 0,-5-4 0,2-4 0,-1-4 0,2-3 0,-1-1-1,-2-3 1,-1 2 0,-4-2 0,-3 1 0,-2 4-1,-4 3 1,2 11 0,-14-13 0,2 14 0,-2 2 0,-1 6 0,0 1 1,-1 4-1,2 3 0,3-1 0,2 0 0,5-1 0,3-2 1,1-13-1,10 15 0,0-13 1,1-5-1,5-4 0,0-2 1,0-4-1,0-2 0,-2 0 0,-2-2 0,-5 2 0,-3 1-2,-4 4 0,-6-2-3,6 12-7,-16-8-24,6 1-2,10 7 1,-10-14-1</inkml:trace>
  <inkml:trace contextRef="#ctx0" brushRef="#br0" timeOffset="95918.5909">9502 15528 54,'0'0'31,"-7"13"1,7-13 0,0 0-15,0 0-5,0 0-2,0 0-3,0 0 0,10-2-2,-10 2 0,22-4-2,-5 1 1,7 2-2,4-2 0,6 2 0,2-1 0,4 1-1,0 1 1,1 0-1,0 1-1,-4 1 1,-2-1 0,-4 2-2,-5 0 0,-7-2-1,-1 3-2,-9-7-5,0 5-20,-9-2-10,0 0 2,-8-16-1</inkml:trace>
  <inkml:trace contextRef="#ctx0" brushRef="#br0" timeOffset="96223.6214">9739 15302 70,'0'0'34,"4"26"-1,-2-7 2,-2 5-20,4 13-7,-3 5-1,3 7-3,-3 0 0,1 3-2,0-3-2,0-7-4,3-3-8,-3-11-20,4-11-4,3-7 0,0-9 0</inkml:trace>
  <inkml:trace contextRef="#ctx0" brushRef="#br0" timeOffset="97108.7099">11259 15255 35,'0'0'25,"-9"1"3,9-1 1,0 0-15,-18-14-3,9 10-1,-5-7 0,-1 5 0,-4-3-3,1 3-1,-4-2-1,-1 3-1,-3 2-1,1 3 0,-3 1 0,1 7 0,0 5 0,1 6-1,1 4-1,3 6 1,3 5-1,3 6 0,6 1-1,3 2 1,5 0 0,6 1 1,4-4-1,7-4 0,5-3 0,8-4 1,2-6-2,4-4 1,3-5-1,0-6-1,0-3-2,-3-7-2,1 3-9,-8-7-23,-2-6 0,-1-3 0,-5-6 0</inkml:trace>
  <inkml:trace contextRef="#ctx0" brushRef="#br0" timeOffset="97553.7544">11460 15210 18,'0'0'22,"0"0"2,0 0 2,0 0-10,0 0-3,0 0 0,0 0 0,-6 11 0,8 0 0,-2-11-2,-1 27 0,-1-9-3,4 10-1,-4 2-2,4 6-1,-1 2-2,1 5 0,-1 1-1,0 0 0,1-4-1,0-4-1,0-1-1,-1-7-2,2-1-4,-3-13-9,0-14-19,9 15 0,-9-15-1,14-8 2</inkml:trace>
  <inkml:trace contextRef="#ctx0" brushRef="#br0" timeOffset="97962.7953">11724 15482 45,'-9'-2'26,"9"2"4,0 0-2,0 0-14,8-1-3,-8 1-1,10 0 1,-10 0-2,20 3 0,-9-5-1,8 5-1,0-4-2,5 1-1,2-3-1,2 2-1,1-2-1,2 0 0,0 0 0,0-1-1,-4 1 0,0-1-1,-2 2-2,-4-6-7,-1 2-23,-3 0-4,-5-4 1,1 0 0</inkml:trace>
  <inkml:trace contextRef="#ctx0" brushRef="#br0" timeOffset="98485.8476">12727 15310 36,'0'0'24,"-17"-9"1,17 9-1,-15-8-14,5 3-4,2 1 1,-2 1-1,0 3 0,0-1 0,1 3 0,-4-1 0,3 4 0,-3-3 0,1 6 0,-3-1-1,4 6 0,-3 1 0,3 7-2,-2 3 1,3 4 0,1 2-1,5 5 0,1-1 0,5 3 0,2-2 0,6-1 0,3-4 0,5 1-1,5-6 0,4-1 0,5-7 0,3-2-1,3-6 0,-1-2-1,0-5-2,-2-6-1,-3 0-3,-6-9-5,1 0-21,-5-2-6,-7-6 1,1-1-1</inkml:trace>
  <inkml:trace contextRef="#ctx0" brushRef="#br0" timeOffset="98894.8885">13092 15107 66,'0'0'32,"0"0"-2,-6-14 0,6 14-18,0 0-5,-4 23-1,4 1-1,-3 4 0,3 7-1,-2 5 0,2 10 0,-1-1-1,3 4 0,-1-3 0,3 2 0,-1-4 0,3 0 0,1-5 0,1-1 0,-1-4-2,1-4 1,-1-4-2,-1-5-1,1-4-3,-7-21-13,6 14-20,3-18-2,2-11 2,3-9-2</inkml:trace>
  <inkml:trace contextRef="#ctx0" brushRef="#br0" timeOffset="106898.6888">8372 15151 28,'0'0'15,"0"0"1,0 0 0,0 0-2,-4 12-3,4-12-1,0 0-1,0 0-2,0 0 0,0 0-1,0 0-1,-3 10 0,3-10-1,0 0 0,0 0-1,0 0-1,0 0 0,0 0 0,0 0 0,0 0 0,0 0 0,0 0-1,0 0 1,0 0 0,0 0 1,0 0-1,0 0 1,0 0-1,0 0 0,0 0 0,0 0 0,1-12 0,-1 12-1,0 0 0,0-17 0,0 17 0,2-13 0,-2 13 0,2-14 0,-2 14 0,2-14 0,-2 14-1,3-10 1,-3 10 0,3-13-1,-3 13 1,4-15-1,-4 15 1,4-18-1,0 7 0,-1-1 1,0 2-1,0-3 0,-1 2 1,1 1-1,-3 10 1,6-20-1,-6 20 1,6-20-1,-6 20 0,7-20 0,-7 20 1,8-20-1,-8 20 0,8-18 0,-8 18 1,10-19-1,-10 19 0,10-18 1,-10 18-1,12-16 0,-12 16 0,12-17 0,-12 17 0,15-20 1,-7 9-1,0 1 0,2-2 1,1 2-1,-2-1 0,2 2 0,0 1 0,1-1 0,-1 2 0,0 2 0,-1-1-1,-2 1 1,2 0 0,-1 1 0,0-1 0,-9 5 0,15-7 0,-6 4 0,0-1 0,0-1 0,1 2 0,2-1 1,0 1-1,0-1 0,2 1 0,0 1 0,1-1 0,0 2 0,0 1 0,1 0 0,-1 1 0,0 2 0,0 0 0,1-1 0,0 2 0,0-1 0,0 2 0,-1-1 0,1 0 0,-1 1 0,0 0 0,0 0 0,-1 0 0,1 1 0,-1 0 1,1 0-1,-1-1 0,3 1 1,0 0-1,-2 0 1,1 0-1,-2 0 0,1-2 1,-2 3-1,1 0 0,-3 0 1,-1 0-1,0 0 0,0 0 0,0 0 1,-2 1-1,1-2 0,0 1 1,0 0-1,-1-1 1,1 1-1,0-1 1,-9-6-1,16 13 0,-16-13 1,16 11 0,-16-11-1,15 12 1,-15-12-1,13 11 1,-13-11-1,14 11 1,-14-11-1,13 11 0,-13-11 1,11 9-1,-11-9 0,11 8 1,-11-8-1,0 0 0,9 11 0,-9-11 0,0 0 0,0 0 1,6 10-1,-6-10 0,0 0 0,0 0 0,0 0 1,0 0-1,0 0 0,0 0 0,0 0 0,0 0 1,0 0-1,0 0 1,0 0-1,0 0 0,0 0 1,0 0-1,0 0 1,0 0 0,0 0-1,0 0 1,0 0 0,0 0-1,0 0 1,0 0 0,0 0 0,0 0-1,0 0 1,0 0 0,0 0 0,0 0 0,0 0 0,0 0 0,0 0 0,0 0-1,0 0 1,0 0-1,0 0 2,0 0-2,0 0 0,0 0 0,0 0 0,0 0 0,0 0 0,0-12 0,0 12 0,1-17 0,-1 5 0,-1 0 0,2-1 0,-1-1 0,-1-1 0,0-2 0,0-1 0,0-1 0,-2 0 0,0 1 0,-1-1 0,-1 0 0,-1 2 0,1 0 0,-1 5 0,1 0 0,5 12 0,-9-15 0,9 15 0,0 0 0,-7-13 0,7 13 0,0 0 0,0 0 0,0 0 0,0 0 0,0 0 0,0 0 0,0 0 0,0 0 0,0 0 0,0 0 0,0 0 0,0 0 0,0 0 0,0 0-2,0 0-21,0 0-17,0 0-1,8-20 1,-6-2-2</inkml:trace>
  <inkml:trace contextRef="#ctx0" brushRef="#br0" timeOffset="108674.8664">11859 15245 6,'0'0'15,"0"0"0,0 0 2,0 0-2,0 0-1,0 0 1,0 0-1,0 0-3,0 0 1,0 0-3,0 0 0,0 0-1,0 0-1,0 0 0,0 0-1,0 0-1,0 0 0,-3-17-2,3 17 1,2-21-1,0 6-1,-2-5 0,1 0 0,-2-3-1,-1 2 1,-1-2-1,-2-2 0,-3 0-1,-2-1 0,-3-1 0,-4 1 0,-5 1 0,-4-3 0,-7 0 1,-4 2-2,-4 1 1,-5 1 1,-3 2-2,-4-2 2,-4 2-2,-2 1 1,-2 0 0,-2 1 0,0 3 0,0 1-1,1 0 1,0 6 0,4 0 0,1 3 0,2 3 0,2 3 0,1 3 0,4 3 0,0 2-1,3 2 1,2 4 0,4 2 0,3 4 0,3 1 1,5 4-1,2 3 0,3 1 0,1 2 0,4 2 0,-1-1 0,4 1 1,0-1-2,2-1 2,3-5 0,-1 0-1,3-3 1,0-7 0,4 1-1,0-5 1,4-11 0,-6 14-1,6-14 1,0 0 0,0 0-1,-7 12 1,7-12 0,0 0 0,0 0 0,0 0 0,0 0 0,0 0 0,0 0 0,0 0 0,0 0 0,0 0 0,0 0-1,0 0 1,0 0 0,-10-4-1,10 4 1,0 0-1,-11-2 1,11 2-1,-11-4 1,11 4 0,-12-13 0,5 2 0,1-2 0,-3-7 0,0-2 0,-2-4 1,0 1-1,-2-2 0,0 2 0,2 2 1,0 3-1,1 2 0,3 6 1,1 1 0,6 11 0,-7-12-2,7 12 0,0 0 0,0 0 0,0 0 0,0 0 0,0 0 0,0 0 0,0 0-10,0 0-25,-9-4-5,9 4 0,-1-15 1</inkml:trace>
  <inkml:trace contextRef="#ctx0" brushRef="#br0" timeOffset="110747.0736">12252 15024 32,'0'0'20,"0"0"2,0 0 2,0 0-2,0 0-2,-9-6-4,9 6-1,0 0-5,0-10-2,-1-1-3,1 11-1,3-24-1,-1 7 0,0-4-1,3 0 0,0-2 1,3-3-2,2-1 1,1 1 1,0 0-2,3 1 1,0 2-1,2 2 0,-1 0 0,0 6 1,1 0-2,0 2 1,-1 2-1,0 2 1,0 1-1,-1 3 1,-1 3-1,2 1 0,-3 4 0,2 3 0,-1 2 1,0 4-1,0 3 1,1 1-1,-2 5 1,0 2-1,0-1 0,-1 0 0,-1 0 0,1-2 0,-3-1 0,0-2-1,0-3 1,-1-2 0,-1-2 1,-6-10-1,10 18 0,-10-18 0,8 14 0,-8-14 0,0 0 1,7 11-1,-7-11 0,0 0 1,0 0-1,0 0 0,0 0 1,0 0-1,0 0 1,0 0-1,0 0 0,0 0 1,0 0-1,0 0 0,0 0 0,0 0 0,0 0 0,0 0 0,0 0 0,0 0 0,0 0 0,0 0-1,0 0 1,0 0 0,0 0 1,0 0-2,0 0 1,0 0 1,0 0-1,0 0 0,0 0 0,0 0 0,0 0 0,0 0 1,0 0-1,0 0 1,0 0 1,0 0-1,0 0 1,0 0 0,3-14-1,2 3 1,1-3-1,4-3 0,0-5-1,4-2 2,0-1-2,0 2 1,-1 2-1,-1 1 2,0 4-2,-3 2 0,-9 14 0,13-15 0,-13 15 0,0 0 0,0 0 0,0 0 0,0 0 0,0 0 0,0 0 0,6-14-12,-6 14-27,-1-19-1,-1-9 0,3-10-1</inkml:trace>
  <inkml:trace contextRef="#ctx0" brushRef="#br0" timeOffset="115131.512">14642 16000 10,'0'0'15,"0"0"1,0 0-2,0 0 1,0 0-3,0 0 1,0 0-3,0 0 0,0 0-1,0 0-1,-9 8 0,9-8 0,0 0 0,0 0 0,0 0 0,11 5 0,-11-5-1,22 2 0,-6-3-1,11 4 0,3-3-1,10 3-2,5-2 1,7 1-2,2-1 1,7 1-1,-2-1 0,2 0-1,-1-1 1,-3 0-1,-5 0 1,-6 0-1,-6 0 0,-7 1-1,-7-1 0,-8 0 0,-6 1-1,-12-1-1,9-1-4,-9 1-6,-10-12-25,0 5 0,-1-4 0,1-3-1</inkml:trace>
  <inkml:trace contextRef="#ctx0" brushRef="#br0" timeOffset="115463.5452">15167 15745 68,'0'0'33,"13"19"0,4-12 1,3-1-20,12 8-4,1 0-1,11 8-2,1 0-2,6 6-1,-2 0-1,2 3 0,-3 0-1,-6 1-2,-8-3 1,-10 1-2,-14-2 1,-10 0-2,-12-1 1,-12-2-1,-7 0-3,-9-7-6,2 1-26,-2-4 1,4-5-1,7-5 0</inkml:trace>
  <inkml:trace contextRef="#ctx0" brushRef="#br0" timeOffset="116350.6339">17836 15988 47,'0'0'28,"0"0"-4,0 0-1,0 0-7,0 0-4,-9-2-3,9 2-1,-13-6-1,2 1-3,0 2-1,-4-2 0,0 4 0,-3 0 0,-2 4 0,-2 3 1,0 5-2,-2 5 1,2 7-1,-1 4 1,5 5-2,2 0 2,8 5-2,6-1 1,7 1 0,10-5 0,8-2 0,7-4 0,6-4 0,2-6-1,4-4-1,-1-5 0,-3-6-2,-2-2-4,-9-10-7,0 2-24,-8-3 0,-4-3-1,-7-1 0</inkml:trace>
  <inkml:trace contextRef="#ctx0" brushRef="#br0" timeOffset="116959.6948">17044 16131 56,'0'0'31,"-16"9"0,16-9-5,0 0-12,0 0-1,0 0-2,0 0 0,22 15-2,-6-14-2,7 5 0,0-5-3,5 3-1,-1-4-1,0-1-2,-1-1-1,-2-2-3,0 1-7,-6-5-23,3-6-4,-1-1 2,-1-6-2</inkml:trace>
  <inkml:trace contextRef="#ctx0" brushRef="#br0" timeOffset="117327.7316">17625 15512 11,'-9'-7'25,"9"7"2,0 0 3,0 0-8,-7-12-5,7 12-1,0 0 0,2 13-2,-2-13-4,0 25-2,0-7-3,3 5 0,-1 2-3,1 3-1,1 0-2,0-3-4,4 5-6,-5-4-14,1-1-10,4 3 1,-3-2-1,3 2 1</inkml:trace>
  <inkml:trace contextRef="#ctx0" brushRef="#br0" timeOffset="117667.7656">17705 16697 63,'2'14'34,"-2"-1"-1,-1-2-4,6 13-15,-7-6-3,6 14-3,-5-4-2,5 7-2,-2-4-2,1 0-2,3 0-8,-6-12-20,4-7-7,-4-12-1,0 0-1</inkml:trace>
  <inkml:trace contextRef="#ctx0" brushRef="#br0" timeOffset="118153.8142">17333 14995 50,'6'-13'29,"-6"13"3,0 0-1,11-16-12,-11 16-6,0 0-2,13 4-2,-12 7 0,5 9-3,-2 3-2,2 9-1,0 1-1,0 6 0,2 1-1,-2-3-1,1-3-2,-3-6-1,2-4-4,-4-11-10,-2-13-19,10 14 1,-10-14 1,15-15-2</inkml:trace>
  <inkml:trace contextRef="#ctx0" brushRef="#br0" timeOffset="118388.8377">17591 14933 89,'0'0'34,"0"0"1,-4 13 0,2-3-25,4 10-4,-2 5-3,0 6 0,0 5-2,1 4 0,1 3-2,-2-4-3,4-1-11,-2-6-20,-2-10 1,2-6-1,-2-16 0</inkml:trace>
  <inkml:trace contextRef="#ctx0" brushRef="#br0" timeOffset="118599.8588">17412 15287 74,'0'0'35,"-9"9"0,9-9 0,14-16-10,3 8-18,1-6-3,3 1-3,1 0-1,-1-1-3,0 7-11,-1 0-21,-5 0 1,-1 3-1,-5 0-1</inkml:trace>
  <inkml:trace contextRef="#ctx0" brushRef="#br0" timeOffset="119103.9092">16515 16152 90,'0'0'34,"5"11"1,-5-11-6,15 28-19,-11-5-4,3 13-1,-3 3-1,2 9 0,-4 2-1,1 2-1,-2-4-2,-1-7-2,2-5-7,-4-15-18,6-11-11,-4-10 1,15-13-1,-1-8 1</inkml:trace>
  <inkml:trace contextRef="#ctx0" brushRef="#br0" timeOffset="119335.9324">16805 16115 75,'0'0'36,"0"0"0,0 13 2,4 4-21,-3 0-10,3 10-2,-1 6-1,1 6-1,0 3 0,2 3-2,0-2-3,-2-8-4,5 2-14,-4-11-18,-4-10 1,-1-16 0,0 0-2</inkml:trace>
  <inkml:trace contextRef="#ctx0" brushRef="#br0" timeOffset="119552.9541">16638 16454 92,'0'0'37,"11"13"0,4-14 1,8-1-26,1-7-9,2 0-2,1-1-3,-2-4-6,5 9-18,-4-4-11,-2 2 0,-1 4-2,2 2 3</inkml:trace>
  <inkml:trace contextRef="#ctx0" brushRef="#br0" timeOffset="120015.0003">17642 17430 92,'0'15'38,"2"2"0,2 6 2,-4-3-27,7 12-9,-2 1 0,0 7-4,-3-2 1,0 1-3,0-3-1,-3-8-6,6 2-14,-4-17-16,-1-13 0,0 0-1,14-19 1</inkml:trace>
  <inkml:trace contextRef="#ctx0" brushRef="#br0" timeOffset="120247.0235">17896 17363 90,'-2'27'40,"-1"6"-2,3 3 1,-5 3-25,5 6-11,0 3-1,1 1-2,-1-1 0,1-4-2,2-4-2,-3-10-4,6-6-23,-2-13-8,-4-11 0,0 0-1</inkml:trace>
  <inkml:trace contextRef="#ctx0" brushRef="#br0" timeOffset="120457.0445">17716 17642 103,'4'11'37,"7"-4"0,5-12-4,10 2-27,2-4-4,4-4 0,1 1-5,-3-10-12,1 0-23,1-6 3,-5-1-3,-3-6 1</inkml:trace>
  <inkml:trace contextRef="#ctx0" brushRef="#br0" timeOffset="121193.1181">18055 16191 42,'0'0'29,"0"0"0,0 0-4,0 0-8,0 0-3,0 0-3,0 0 0,0 0-2,0 0-1,14 6-2,-1-3 1,1-6-2,6 4 0,3-3-1,5 2 0,2-4-1,4 3 0,1-2-1,2-1 0,-1 2 0,-1 0-1,-2-1-1,-3 0 1,-5 0-1,-3 1 1,-5 1-1,-5-1 0,-3 0-1,-9 2 0,0 0-3,0 0-5,10-9-25,-10 9-5,-2-13 0,2 13-1</inkml:trace>
  <inkml:trace contextRef="#ctx0" brushRef="#br0" timeOffset="122591.2579">19000 15987 27,'0'0'24,"13"2"2,-13-2-2,0 0-7,0 0-1,0 0-2,0 0-2,0 0 1,0 0-4,0 0-1,0 0-2,0 0-2,0 0 0,0 0 0,0 0-2,0 0 1,0 0-1,0 0-1,0 0 0,-10-7 0,10 7-1,-9-5 0,9 5 0,-18-5-1,6 4 1,1 1 0,-2 1-1,0 1 2,1 2-1,-2 2 0,2-1 0,1 4 0,-1 0 0,2 5 0,0 1-1,0 3 2,0 1-2,1 1 2,2 2-1,0 2 1,1 0-1,1-2 1,4 3 1,1-2-1,4 1 0,1-2 1,3 1-1,2-3 1,2 1-1,3-2 0,2-3 0,2-2 0,4-1 0,1-4 0,3-2 1,0-2-2,1-3 1,0-3 0,0-1 0,-4-1-1,-4 0 0,-4 1 0,-3-3-2,-3 4-2,-10 1-5,10-17-26,-10 17-4,-2-19 1,1 2-2</inkml:trace>
  <inkml:trace contextRef="#ctx0" brushRef="#br0" timeOffset="123261.3249">19291 15866 32,'0'0'26,"0"0"3,-9-2-8,9 2-2,0 0-2,0 0-3,0 0-1,0 0-4,0 0-1,0 0-2,-2 14 0,2-14-1,-2 19 0,2-4-1,-1 2 1,1 3-2,-1 1-1,1 3 0,0 1-1,1 0-2,-1 1 1,1 0-1,1-1 1,0 2 0,0 0 0,2 0 0,0-1 1,2 0 0,-2 1 0,2 0 0,0 1 0,-1-1 0,1-3 0,1 2 0,-1-3 0,2 0 0,-1-4 1,0-1-1,0-3 0,1-2 0,-2-2 0,-6-11-1,11 15 0,-11-15-2,9 8-5,-9-8-30,0 0-2,-6-23 0,1-6-2</inkml:trace>
  <inkml:trace contextRef="#ctx0" brushRef="#br0" timeOffset="125896.5884">20472 16171 36,'-11'10'26,"11"-10"3,0 0 0,-8 1-13,8-1-3,0 0 0,0 0-1,0 0-1,0 0-1,10 3-2,0 1-2,2-5-1,5 2 0,6-1-1,7 1-1,5-2 0,7 1 0,2-1-1,3 0 0,2-1 0,-2 0-2,-3 1 1,-5-1-2,-7 2 1,-6-3-1,-7 3-1,-6-1-2,-5 2-2,-8-1-7,0 0-14,0 0-11,-6-11 1,6 11 0,-16-17 1</inkml:trace>
  <inkml:trace contextRef="#ctx0" brushRef="#br0" timeOffset="126204.6192">20723 15911 79,'0'0'34,"0"0"-1,-4 15-1,4-15-16,0 28-6,0-4-2,4 11-1,-2 4-1,4 13-2,-1 1-1,2 7-1,-2-2-1,2-2-2,0-5-3,-2-12-6,4-5-27,-3-8-1,1-12 0,-7-14 0</inkml:trace>
  <inkml:trace contextRef="#ctx0" brushRef="#br0" timeOffset="128182.817">22180 16055 31,'2'-22'24,"-2"22"1,-1-19 3,0 4-15,0 4-1,-1-4-2,2 15 2,-7-21-3,7 21-1,-12-17-2,12 17-1,-18-11-1,7 9-1,-4 1-1,-1 4 1,-5 3 0,0 4 1,-3 3-1,2 6 0,-2 2 0,2 7 0,2 0 0,2 6-1,5-2 1,5 6-2,4-1 2,8 4-1,5-4 1,6 2-1,6-4 1,7-1-1,5-5 0,5-2-1,5-7 1,3-4-1,1-6 1,1-5-2,-3-4 0,-2-4-2,-3-2-1,-8-8-3,-2 7-12,-9-9-21,-6-5 0,-4-4 0,-4-4 0</inkml:trace>
  <inkml:trace contextRef="#ctx0" brushRef="#br0" timeOffset="128699.8687">22613 15679 56,'0'0'25,"0"0"3,0 0-7,0 0-9,-3 12-2,3-12-1,-5 12 1,0-1-2,4 9 0,-4-2 0,3 12-1,-3-1-2,3 6 0,-1 2-1,3 6-1,-1-1 0,4 4-2,-1-2 1,4 1 0,1-2 0,3 0-1,2-2 1,2-3-1,2-3 1,3-4-1,-1-4 0,0-5-1,-1-5-1,-2-5-3,-1 0-3,-14-12-20,13-4-12,-13 4 2,6-19-2,-4 2 1</inkml:trace>
  <inkml:trace contextRef="#ctx0" brushRef="#br0" timeOffset="131152.1139">21652 16113 35,'0'0'23,"0"0"0,-11 1-4,11-1-5,0 0-1,-10 3 0,10-3-1,-9 5-2,9-5 1,-11 10-3,11-10-2,-10 13 0,10-13-2,-7 17-1,7-17-1,-2 18 1,2-18-2,3 16 1,-3-16 0,9 11 0,-9-11 0,15 4-1,-15-4 0,17-4 0,-9-2 0,1-1-1,-9 7 0,13-20 0,-8 9-1,-3-2 1,0 2 0,-3 0 0,-1 1-1,-2-1 1,4 11 0,-13-14 0,4 10 0,0 0 0,0 3 1,-2 2-1,1 1 1,1 3-1,-1 1 1,1 2 0,9-8-1,-14 20 1,8-7-1,2 0 1,2-1-1,2 1 0,2-1 1,1-1-1,-3-11 1,10 16-1,-10-16 1,15 9 0,-15-9-1,16 0 1,-16 0-1,14-10 1,-14 10-1,14-17 0,-9 7 0,-1-1 0,-2 1 0,-1-1 0,-2 1 0,-1-1 0,2 11 0,-12-15 0,12 15 0,-18-9 0,8 6 0,-2 5 0,-1 1 0,2 4 0,-2 2 0,2 2 1,3 2-1,0 1 0,3 1 1,3 0-1,3-1 0,3-2 1,2-2-1,2 0 1,2-4-1,2-2 1,-1-3-1,2-2 0,0-1 1,-2-4-1,0-1 0,-1-1 0,-10 8 0,13-21 0,-10 10 0,-1 0 0,-3-1 0,-2 1 0,-2 1 0,5 10-1,-18-16 1,6 11 0,-1 4 0,-2 3 0,1 4 0,0 2 0,2 3 1,2 1-1,3 2 0,4 1 1,3-4-1,5 0 0,-5-11 1,18 11-1,-5-9 0,1-5 0,-2-1 0,0-3-1,-1-2-1,-5-6-6,2 1-26,-6-1-4,-2-6 1,-1-1-1</inkml:trace>
  <inkml:trace contextRef="#ctx0" brushRef="#br0" timeOffset="131955.1942">22062 15471 92,'0'0'34,"0"0"0,0 0-4,0 0-19,0 0-5,0 0-1,-3 15-2,3-15-1,-7 14 0,7-14 0,-3 20 0,3-9 0,3-1 0,-3-10-1,11 16 1,-11-16-1,16 6 1,-6-9-1,1-2 0,-2-2 0,0-2 0,-1-2-1,-1 0 1,-4-1 0,-1 1-1,-2 11 1,-4-16-1,4 16 0,-16-7 0,5 7 0,-1 2-2,0 3-1,-2-1-4,14-4-8,-17 15-17,17-15-6,0 0 1,0 0 0</inkml:trace>
  <inkml:trace contextRef="#ctx0" brushRef="#br0" timeOffset="132303.229">22333 15401 69,'-9'21'31,"9"-21"1,-13 18 1,7-7-11,6-11-14,-6 20 0,6-20-1,3 21-1,-3-21 0,13 15-2,-2-10-1,3-3 0,-1-4-2,2-3 0,-1-2 0,-2-2 0,-2-2-1,-1 1 1,-4-4-1,-3 1 1,-4 1-1,-3 2-1,5 10-2,-17-15-4,8 16-10,-3 1-18,0 3-3,3 3 2,9-8-2</inkml:trace>
  <inkml:trace contextRef="#ctx0" brushRef="#br0" timeOffset="133183.317">22928 16085 58,'0'0'31,"0"18"1,0-18-5,-4 12-11,6 1-2,-2-13-3,-1 14-2,1-14-3,-2 12-1,2-12-2,0 0 0,3 10 0,-3-10-2,0 0 1,11-2-1,-11 2-1,9-10 1,-9 10 0,8-18-1,-8 18 1,3-19-1,-4 9 0,-1-1 0,2 11 1,-13-10-1,3 9 0,-1 2 0,-2 4 1,0 2-1,2 2 0,0 3 1,3-2-1,3 2 1,5-12-2,-1 15 0,1-15-2,10 2-6,1-6-24,-2-5-4,0-6 0,0-6 1</inkml:trace>
  <inkml:trace contextRef="#ctx0" brushRef="#br0" timeOffset="133520.3507">22891 15842 94,'-5'11'34,"3"4"0,0-3-2,2-12-24,2 22-2,-2-22 0,9 19-1,-9-19-2,18 5 0,-8-8 0,0-4-1,-1-5-1,-1-3 0,-2-4 0,-4-1 0,-3-1-1,-3 2 0,-3 2-2,-5 1-1,0 8-3,-6-2-3,3 15-7,-6 1-18,1 4-3,0 6 1,1 1 0</inkml:trace>
  <inkml:trace contextRef="#ctx0" brushRef="#br0" timeOffset="134078.4065">22315 16879 68,'-5'10'35,"0"4"-1,0 0 2,-2-3-19,7 9-6,-2-6-3,7 4-1,-2-4-2,6-1 0,0-9-2,3-1-1,0-4-1,0-6 0,-1-3 0,-3-2-1,-1-2 0,-3 0 1,-4 3-1,-3 0 0,3 11 0,-14-14 0,4 11-1,-1 2 0,-1 2-2,-2 1-3,6 5-5,-5-9-19,13 2-8,-9 2 1,9-2-2</inkml:trace>
  <inkml:trace contextRef="#ctx0" brushRef="#br0" timeOffset="134370.4357">22510 16833 51,'-2'23'32,"-3"-13"1,2 4 1,1 1-8,2-15-18,4 22 0,-4-22-1,24 18 1,-9-17-3,8 1 0,-1-5-2,1-3 0,1-4 0,-4-2-1,-3-2-1,-6 0 0,-4-1 1,-6 1-2,-7 1-1,-6-2-5,0 3-29,-8-1-3,-3-3 1,2-8-2</inkml:trace>
</inkml:ink>
</file>

<file path=ppt/ink/ink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30T16:00:11.601"/>
    </inkml:context>
    <inkml:brush xml:id="br0">
      <inkml:brushProperty name="width" value="0.05292" units="cm"/>
      <inkml:brushProperty name="height" value="0.05292" units="cm"/>
      <inkml:brushProperty name="color" value="#7030A0"/>
    </inkml:brush>
  </inkml:definitions>
  <inkml:trace contextRef="#ctx0" brushRef="#br0">9739 1753 51,'0'0'26,"0"0"3,7-14-6,-7 14-11,4-11 1,-5 0-2,1 11 0,-1-16-4,1 16 0,-3-20-2,3 20 1,-4-22-3,0 10-1,-1-2 1,-1 0-2,-1-2 1,-2 0-1,-2 0 0,-1 1 0,-1 0 0,-3 3 0,-1 3-1,-3 4 1,-1 5-1,-4 5 0,-4 6 1,-1 8-1,-3 7 0,-2 9 1,0 6 0,2 7-3,1 5 3,6 8-2,4 3 1,9 3-1,6-1 2,9-3-2,9-3 1,10-2 3,9-4-3,6-9 1,5-7-1,2-7 1,-1-5-1,-2-6 0,-5-5-1,-5-7-3,-7-1-2,-9-10-11,-4-3-19,-1-4 1,-3-7 1,0-6-3</inkml:trace>
  <inkml:trace contextRef="#ctx0" brushRef="#br0" timeOffset="383.0383">10088 1417 49,'-5'-10'31,"5"10"0,-6-13 1,6 13-9,0 0-11,-7 22-1,9 11-1,-5 5-3,5 16-3,-2 8 0,2 11-2,0 8 1,2 3-4,2-4 1,1-4-2,2-7-1,-1-12-2,2-5-2,-1-16-4,4-5-12,-3-12-11,2-12 1,2-6-1,-2-12 3</inkml:trace>
  <inkml:trace contextRef="#ctx0" brushRef="#br0" timeOffset="1052.1052">10373 1805 60,'0'0'29,"0"0"0,-12 11 0,8 3-22,-5 1-1,2 5 0,-2-1 1,4 2-3,1-2-1,3-3-1,0-4 1,4-2 0,-3-10 0,9 6 0,-9-6 1,15-9-1,-15 9 1,15-20-1,-9 5 0,1 1-1,-4-3 0,-1 4 0,-3 2 0,1 11-1,-10-15 0,10 15-1,-17 2 1,6 4-1,1 1 0,2 1 0,8-8 0,-14 17 0,14-17 0,-6 13 0,6-13 0,0 0 1,10 9-1,-10-9 1,12-3 1,-12 3-1,12-6 0,-12 6 0,10-11 0,-10 11 0,5-12 0,-5 12 0,0 0-1,0 0 0,-11-7 0,11 7-1,-14 12 1,14-12-1,-13 16 0,13-16 1,-9 18-1,9-18 1,1 12 0,-1-12 0,12 5 1,-3-5-1,-1-2 1,1 1 0,-9 1 0,14-7 0,-14 7-1,0 0 1,3-13-2,-3 13-1,-11-4-4,-1 0-8,2 6-22,2-1-1,8-1 1,0 0-2</inkml:trace>
  <inkml:trace contextRef="#ctx0" brushRef="#br0" timeOffset="2001.2001">12539 1777 32,'11'-6'27,"-11"6"0,7-13 1,-7 13-14,2-20-3,-2 20 3,-4-20-5,4 20 0,-11-21-4,11 21 1,-18-20-4,5 13 2,-1 0-2,-3 4-1,-1 2 1,-3 3-1,-3 9 1,0 5-1,-4 6 1,1 8-1,-1 7 1,2 10-1,1 7 2,5 5-2,5-2 1,8 0 1,7-1-1,10-4 1,10-5-1,7-7 0,10-11 0,7-6-1,2-10 1,5-5-1,-1-8 0,-2-2-1,-6-8 0,-3-3-1,-6-2-2,-8-8-3,-1 7-4,-11-13-12,1 1-14,-2-5 0,1-5 0,1-3 1</inkml:trace>
  <inkml:trace contextRef="#ctx0" brushRef="#br0" timeOffset="2317.2317">12972 1381 54,'-1'-21'29,"1"21"1,-3-11 2,3 11-13,-5 35-6,-2 2-1,3 9-3,-4 15-1,3 15-3,-2 7 1,6 8-4,2 0 0,5-5-3,4-4 2,4-9 0,4-8-1,5-12 1,2-12-1,0-12 0,0-9-1,-3-13-3,1-3-4,-8-15-17,-2-7-11,-2-8 1,-5-6-1,-3-4 0</inkml:trace>
  <inkml:trace contextRef="#ctx0" brushRef="#br0" timeOffset="2919.2919">11813 1896 64,'0'0'30,"0"0"-2,0 0 1,12 7-18,-12-7-8,6 11 2,-2 1-2,-3 1 1,1 3-1,0-1 0,2 3 0,-2-4 1,2-1 0,-4-13 0,9 14-1,-9-14 1,15-4-1,-7-6 0,2 0 0,-3-4 0,1 2-1,-1-4 0,-1 4-1,-4 0 1,-2 12-1,0-14 0,0 14 0,-9 1 0,9-1-1,-14 12 0,14-12 0,-10 20 0,8-9 0,2-11 0,3 18 1,5-15-1,5-3 1,2-4 0,1-3 0,0-4 0,-2-2-1,-1 0-1,-4-4-2,-4 5-6,-11-4-14,-4 5-14,-6 3 0,-4 0 1,-2 1-2</inkml:trace>
  <inkml:trace contextRef="#ctx0" brushRef="#br0" timeOffset="3902.3902">10557 1426 44,'-18'-12'28,"18"12"0,-16-23 1,11 8-9,4 4-8,-2-9-1,4 2-2,0-6-1,6 0-2,1-4-1,4 1-1,2-6-1,6-1 0,3 0 0,-23 34-1,58-53 0,-23 34-2,0 5 1,2 4 0,-1 11 0,-1 9 0,-1 10-1,-2 3 0,-1 6 0,-4 6 2,-2 1-2,-4-1 0,-1-1 0,-4-3 0,-1-7 0,-4-4 1,-3-6-1,-3-4 0,-5-10 0,7 12-2,-7-12-2,0 0-4,14-6-13,-14 6-15,15-15 2,-3 5-2,3-2 2</inkml:trace>
  <inkml:trace contextRef="#ctx0" brushRef="#br0" timeOffset="4473.4473">11170 1293 39,'0'0'29,"0"0"2,0 0-2,0 0-3,0 0-2,0 0-7,0 0-5,-4-16-3,-3-2-2,2-3-3,-2-5-1,0-7-2,-3-2 1,1 0-3,1 0 2,8 35-2,-13-62 1,13 62-4,-8-49-1,8 49-6,2-36-5,-2 36-18,0 0 0,0 0 0,45-15-1</inkml:trace>
  <inkml:trace contextRef="#ctx0" brushRef="#br0" timeOffset="5263.5263">11796 1481 4,'20'11'16,"-20"-11"2,16-1-1,-7-2-1,2 0 3,-1-4-4,-1-5 0,4-1 1,-3-8-3,4 4-2,-5-8-3,4 1 0,-6-7-3,3 2 0,-5-5-1,-2 2-1,-3-3 0,-2 0-1,-3 0-1,-2 3 1,-4 4-1,11 28-1,-32-36 0,13 30 1,-2 8-1,-4 11 0,0 9 0,-1 9 1,1 5-1,1 1 0,3 4 0,2 0 1,5-2-1,3-6 1,2-5 0,3-4 0,2-8 1,3-3 0,1-13 0,-1 16 2,1-16-1,0 0 1,0 0 0,-3-14-1,1 3 1,2-5-2,-2-3 1,1-7-2,-1-7 0,2-5 0,1-6-1,0-1 1,2-2 1,1-4-2,0 2 1,3 0-2,1 7 3,0 4-1,-8 38-1,12-56-2,-12 56-3,8-42-13,-8 42-17,0 0-2,2-51-1,-2 51-2</inkml:trace>
  <inkml:trace contextRef="#ctx0" brushRef="#br0" timeOffset="5804.5804">14457 1919 73,'-6'11'35,"6"-11"0,13 8 1,13-7-26,7-10 0,19 4 0,10-9-2,16 3-3,7-6-1,8 2-1,2-2-1,2 2 0,-3 2-1,-7 3 0,-10 0 0,-10 2-1,-11 2 0,-10 1-1,-11 1-2,-11-2-2,-7 5-8,-16-12-15,-6 2-10,-7-3 3,-5-3-3,-4-3 3</inkml:trace>
  <inkml:trace contextRef="#ctx0" brushRef="#br0" timeOffset="6090.609">15250 1433 86,'3'12'34,"20"0"1,9 4 1,5 3-28,10 8-1,-1 2-1,5 9-1,-4 4-2,-3 4-2,-9-2 0,-7 1-1,-12-1 1,-7 3-1,-10-3 1,-7-3-2,-10-3 2,-7 0-1,-5-2-3,-5-6-1,5 2-6,-3-15-9,9-3-17,5-7 0,19-7-1,-4-16 2</inkml:trace>
  <inkml:trace contextRef="#ctx0" brushRef="#br0" timeOffset="6632.6632">17670 1647 6,'0'0'22,"-19"-21"2,19 21 2,-10-19-5,7 9-5,3 10-1,-6-17-1,6 17-4,-7-12-2,7 12-2,-10-11-1,1 9-1,-4 1-1,-2 5 0,-6 6 0,-2 7 1,-5 8 0,2 9-2,-2 2 1,4 6-1,4 1 1,6 4-2,8-2 2,9 2-3,7-5 3,12-2-1,7-4 0,8-1 0,5-7 0,2-3 0,0-6-1,-1-6-1,-4-6 0,-7-7-2,-4-1-3,-7-14-5,1-2-23,-7-7-5,1-7 3,0-4-3</inkml:trace>
  <inkml:trace contextRef="#ctx0" brushRef="#br0" timeOffset="7144.7144">18166 1410 32,'-11'-13'29,"11"13"0,0 0 0,-9-7-10,10 20-6,-4 3 1,5 12-5,-2 4-1,3 10-1,0 8 0,2 11-3,0 2 1,1 7-3,0 2 0,0 0-2,0-4 1,-1-3-2,1-9 2,-2-7-1,1-7-1,0-12-1,0-8-1,-1-9-1,6-4-6,-10-9-12,18-10-11,-3-2-2,0-8 1,3-2 1</inkml:trace>
  <inkml:trace contextRef="#ctx0" brushRef="#br0" timeOffset="7745.7745">18495 2166 33,'0'0'32,"-9"14"2,9-14 1,0 0-8,0 0-10,0 0-2,11-9-4,-1 0-4,9 3-3,2 0-1,5 3-1,5 3-1,1 5 0,-2 6-1,-1 8 1,-4 5 0,-4 9 1,-9 3-1,-5 1-1,-7 1 1,-6-1-1,-4-2 1,-7-5-1,-2-3 0,-4-7-2,0-5 2,2-4 0,2-3 0,1-3 1,5-5-1,3-3 1,10 3 0,-12-15 0,11 3-1,1 2 1,0-3 0,4 3-1,-4 10 0,18-14 0,-2 12 1,6 7-1,4 2 1,6 5 0,4 1-1,3 1 1,1 0 0,3-3-1,-1 0-1,-3-5-4,3 0-26,-7-9-7,-5-7 0,-2-8 0</inkml:trace>
  <inkml:trace contextRef="#ctx0" brushRef="#br0" timeOffset="14295.4294">9302 10672 83,'0'0'30,"-4"19"-1,4-19 1,13 7-27,5-2-2,9 1 1,7-1 0,7 2 0,5 0 1,7-1-1,2 1 1,1-2-1,-1 2 0,0-2-1,-5-2-4,1-4-21,-3 2-6,-7-13 0,3 1-2,-5-16 1</inkml:trace>
  <inkml:trace contextRef="#ctx0" brushRef="#br0" timeOffset="14918.4917">13491 10768 26,'-9'6'18,"-5"-8"4,14 2 3,-8 3-7,8-3-5,0 0 1,0 0 0,0 0 0,14 0 1,3 4-3,1-6-4,11 6-2,7-4-2,8 2-1,8 2-6,2-5-10,3-3-19,7 3 0,-5-12-1,3-1-1</inkml:trace>
  <inkml:trace contextRef="#ctx0" brushRef="#br0" timeOffset="18316.8315">9647 15486 56,'-1'-11'29,"1"11"-2,-9-16-3,9 16-10,-14-18-5,14 18-2,-19-19 0,5 11-2,-3 0-1,-3 3 1,-3 2-2,0 5 0,-5 3 0,0 6 0,-2 8-1,2 7 1,0 5 0,7 8 0,4-3 0,7 6 1,6-1-1,13 1 1,5-5-1,11-2-1,5-7 0,5-3 0,3-3-1,0-6-2,-1-2-2,-5-8-4,2 3-7,-6-4-22,-2-5-2,1-2 1,-3-4-1</inkml:trace>
  <inkml:trace contextRef="#ctx0" brushRef="#br0" timeOffset="18736.8735">9903 15455 50,'0'0'30,"0"0"3,0 0-1,0 0-14,0 0-4,-5 10-4,4 2-2,4 12 0,-2 6-3,3 7 0,-2 5-1,3 8 0,-2 2-1,1-1-1,0-4-2,-3-7-1,2-3-3,-3-8-1,4 0-8,-6-13-15,2-3-8,0-13 0,8 7-1,-8-7 2</inkml:trace>
  <inkml:trace contextRef="#ctx0" brushRef="#br0" timeOffset="19069.9068">10099 15433 18,'0'0'27,"6"-13"2,-6 13 2,9-6-8,-9 6-6,0 0-2,0 0 0,12 30-4,-9-3-2,4 12-2,-3 1-1,4 12-1,-3 4-1,3 1 0,-2-3-3,-1-5 0,-1-7-1,-1-8-3,1-3-3,-4-13-5,3-2-16,-1-5-10,-2-11 1,0 0-1,0 0 3</inkml:trace>
  <inkml:trace contextRef="#ctx0" brushRef="#br0" timeOffset="19368.9367">9975 15793 40,'0'0'32,"-10"3"3,10-3 0,0 0-6,0 0-11,0 0-5,0 0-3,0 0-2,0 0-3,18-2-2,-5-1-2,2-1-3,7 1-4,-4-6-4,9 7-12,-5-1-16,1-1 2,0 1-2,-4-1 2</inkml:trace>
  <inkml:trace contextRef="#ctx0" brushRef="#br0" timeOffset="19874.9873">10364 15898 41,'7'14'29,"-7"-14"2,10 11 0,-1-8-14,-9-3-3,21 5 1,-9-4-5,4 6-1,0-2-2,1 5-2,-3 3-2,-1 6-1,-5 0-1,-2 3-2,-6 1 2,-4 2-2,-3-2 2,-3 0-2,-3-5 2,2-2-1,-2-4 0,2-2 0,11-10 0,-13 11 1,13-11-1,0 0 0,0 0 1,0 0-1,19-7 0,-5 3 0,3 3-1,4 0 1,2 3 0,1 4-1,-1 6 1,-3 4 0,-4 4 1,-4 3-1,-8 4 1,-8 2 0,-9 1 1,-11-2-1,-9-4 0,-6-2 0,-5-4-1,-5-7-1,-1-4-4,-1-11-7,6-2-25,5-5-1,4-8 1,7-7-1</inkml:trace>
  <inkml:trace contextRef="#ctx0" brushRef="#br0" timeOffset="20973.0971">9147 15545 59,'0'0'31,"0"0"1,0 0-1,0 0-14,0 0-7,0 0-2,-14 11-1,14-11-2,-10 14-1,10-14 0,-8 19-1,7-8 0,1-11-1,-1 16-1,1-16 1,4 12-1,-4-12 1,9 4-1,-9-4 0,16-3 1,-8-3-1,1-1-1,0-2 1,0-3-1,-2 0 0,-2 1-1,-2-1 1,-3 0 0,0 12-1,-6-17 1,6 17-1,-17-9 1,5 9 0,1 5 0,-3 2 0,0 5 0,1 1 0,3 3 1,1 2-1,2 0 1,3 0-1,3-2 0,2-2 0,2-1 1,-3-13-1,10 15 1,-1-11-1,0-7 1,2-3 0,0-2-1,0-2 0,-1-4 0,-3 0 0,-1-1-1,-3 1 1,-3 2-1,-3 1 1,3 11 0,-12-12-1,4 10 1,-1 6 0,-2 2 0,3 2 0,-1 2 0,1 3 0,1 0 0,2 1 0,3-2 1,2-2-1,0-10 1,9 12-1,2-11 1,2-4 0,2-4-1,1-5 1,0-2-1,-1-2 0,-2-1 1,-3 1-1,-6 2-1,-4 2 1,0 12-2,-17-10-3,-1 7-14,-3 9-18,-2 0-1,-1-2 1,1-2-2</inkml:trace>
  <inkml:trace contextRef="#ctx0" brushRef="#br0" timeOffset="24487.4485">6358 15392 66,'0'0'30,"0"0"-2,0 0-4,0 0-6,0 0-5,0 0-4,0 0-2,3 14-1,-2 3-1,3 10-1,-3 8-1,1 6 0,0 6 0,0 5-1,0 1-1,-1-4 0,0-5-2,-2-7-2,3-7-3,-3-12-7,5-6-19,-4-12-3,10-7 0,-1-9-1</inkml:trace>
  <inkml:trace contextRef="#ctx0" brushRef="#br0" timeOffset="24740.4738">6604 15398 67,'9'-12'34,"-9"12"-2,5-12 2,-5 12-14,-1 17-9,2 4-2,-4 5-2,4 14-2,-5 3 0,3 9-1,-2 3-1,2-1-2,-1-2-2,0-9-1,3-5-4,-4-13-5,8-3-16,-3-10-10,-2-12 1,0 0-1,6-19 2</inkml:trace>
  <inkml:trace contextRef="#ctx0" brushRef="#br0" timeOffset="24953.4951">6466 15682 93,'-9'9'37,"9"-9"0,0 0 0,0 0-22,0 0-8,19-20-4,-5 10-2,2-5-4,2 5-2,0-4-4,4 10-8,-6 0-14,1 5-5,1 5 0,-2 1 1,1 4 2</inkml:trace>
  <inkml:trace contextRef="#ctx0" brushRef="#br0" timeOffset="25448.5446">6744 15731 44,'0'0'29,"1"13"3,-1-13-1,0 0-6,10 10-9,-10-10-4,15 2-2,-15-2-2,23 6-1,-12-3-2,3 5-1,-3 1-1,-1 3-1,-2 2-2,-3 3 0,-4 3 0,-5 1 0,-5 1 0,-3 0 0,-5 4 0,-1-3-1,-3-2 1,2-1-1,0-5 0,5-2 0,2-4 0,12-9 0,-11 10 0,11-10 1,0 0 1,16-11 0,-4 5-1,2 4 1,3 0-1,0 2 0,2 2 0,-1 5 0,-1 1 0,-3 5 0,-3 2-1,-2 0 1,-6 2 0,-3-1 1,-7 1-1,-6 1 0,-6 1 0,-5-1 0,-4 1 0,-3-1-1,-1-2 0,0-4-3,5 0-3,-2-12-15,9-2-15,6-7 1,8-10-1,7-8 2</inkml:trace>
  <inkml:trace contextRef="#ctx0" brushRef="#br0" timeOffset="25840.5838">6999 15463 66,'0'0'33,"0"0"0,0 0-5,9-6-9,-9 6-6,2 14-3,-1 0-2,4 11-2,-1 4-1,2 5-2,-2 4 0,2 4-1,-1 0-1,-2-1-1,0-4-2,-3-9-3,2-1-6,-4-9-16,2-18-10,4 13 1,-4-13-1,12-25 1</inkml:trace>
  <inkml:trace contextRef="#ctx0" brushRef="#br0" timeOffset="26105.6103">7255 15363 76,'0'0'34,"0"0"-2,0 0 2,5 18-17,-7-1-8,4 9-3,-3 5 0,2 8 0,-1 2-2,0 5 0,1-3-2,1-2-1,-1-6-3,-1-8-2,2-5-2,-3-10-3,7 0-13,-6-12-15,0 0 1,12-3 0,-10-10 1</inkml:trace>
  <inkml:trace contextRef="#ctx0" brushRef="#br0" timeOffset="27946.7944">7090 15559 71,'0'0'31,"-8"-18"-1,9 8-5,-1 10-11,4-23-5,-4 23 0,10-24-2,-1 13-1,-1-3 0,4 6-1,4-2-1,3 3 0,2 1-2,3 2 0,1 3 0,2 1 0,-3 1-1,-1 2 0,-2-1-1,-5 2 1,-2-2-1,-3 0 0,-11-2 0,12 3 0,-12-3 0,0 0 0,0 0 0,0 0 0,0 0 0,0 0 0,0 0 0,-6-12-1,6 12 1,-15-9 0,1 3 0,-1 2-1,-6 2 1,-2 2 0,-2 5 0,-4 2 1,0 5-1,0 5 1,1 5-1,0 6 1,6 2 0,4 5 0,4-2 0,6 2 1,5-2-1,8-2 1,5-4-1,7-4 1,6-4-1,3-5 1,3-5-1,2-2 0,0-5 0,-2-2 0,-4-3-1,-5 0 0,-4-1 0,-5 1 0,-11 3 0,10-5 0,-10 5-1,0 0 1,0 0 0,0 0 0,0 0-1,-8-2 1,8 2 0,-16-8 0,4-1 0,-2-2 1,-4-2-1,-1-5 0,-2-4 0,0-3 0,1-5 0,3 0 0,2-1 1,5 0-1,5 1 0,4 3 0,7 2 0,4 6 0,7 3-1,3 5 1,5 1 0,2 5 0,0 1 0,1 4 0,0 2 0,-5 5 0,-2 0 0,-2 3 0,-4-1 0,-2 0 0,-3 1 0,-10-10 0,12 11 0,-12-11 0,0 0-1,0 0 1,0 0 0,0 0 0,0 0 0,0 0-1,-14-12 1,3 6 0,-2 1 0,-6 3 0,-2 2 0,-6 3 0,-4 7 0,-1 4 0,0 4 0,1 7 0,2 3 1,3 3-1,5-1 1,6 1-1,9-3 0,6 1 1,6-2 0,6-5 0,8-3-1,5-6 0,4 0 2,4-4-2,1-3 0,-1-3 0,-4-2 0,-4 1 0,-7-2 0,-4 0 0,-4 1 0,-10-1 0,0 0-2,0 0 2,-15 3 0,3-4-1,-2 0 1,-3-1 0,-1-4 0,-2-2 0,0-8 0,-2 0 0,1-6 1,0-7-1,0-4 0,3-7 0,0 0 0,5-4 0,3 3 2,4-2-2,7 5 0,5 4 0,6 4 0,5 6 0,6 7 0,4 4 0,2 6 0,2 6 0,0 5 0,-1 5 0,-2 3 0,-1 2 0,-6 0 0,-3 0 0,-6-2 0,-1-4 0,-11-8-2,12 11 2,-12-11 0,0 0 0,0 0-1,0 0 1,0 0 0,0 0-1,-10-6 1,0 2 0,-3-1 0,-5 0 0,-4 1 1,-6 3-1,-4 1 0,-3 4-1,-2 4 1,0 6 0,1 6-1,2 5 1,6 6-1,3 4 2,8 3-1,7 2 0,6 0 1,7-1-1,7-2 1,11-5 0,8-5-1,8-6 2,8-8-2,6-1 0,6-9 0,0-4 0,-2-5 0,-5-4 0,-6-2 0,-8-2 0,-6 2-5,-11-4-5,-1 3-26,-9-1-5,-4 0 2,-2-2 0</inkml:trace>
  <inkml:trace contextRef="#ctx0" brushRef="#br0" timeOffset="28704.8702">7827 15596 60,'0'0'30,"0"0"1,0 0-5,-10 7-10,10-7-2,0 0-5,-5 15 0,5-15-3,-3 14 1,3-14-2,0 17 0,0-17-1,3 14-1,-3-14-1,9 7 1,-9-7-1,13-3 0,-13 3-1,14-11 1,-14 11-1,14-19-1,-10 7 1,-1 1-1,-2 0 0,-1 11 0,-2-16 0,2 16 0,-9-7 0,0 8 0,-1 5 0,0 2 0,-1 1 0,0 4 0,0 1 1,4 0-1,1 0 1,3-1-1,3-13 1,3 16-1,-3-16 1,12 4-1,-2-8 1,2-2-1,0-3 1,-1-3-1,0 0 0,-1-4 0,-3 4 1,-1 0-2,-3 1 1,-3 11 0,-1-16 0,1 16-1,0 0 1,-12-6 0,12 6 0,-10 3 0,10-3 0,0 0 0,0 0 0,-9 10 0,9-10 1,0 0-1,0 0 0,0 0-1,0 0-5,0 0-26,-9-5-7,9 5 1,-17-21 0</inkml:trace>
  <inkml:trace contextRef="#ctx0" brushRef="#br0" timeOffset="32264.2261">12134 15841 82,'0'0'36,"22"4"-1,3-1-2,3-5-18,15 6-4,2-4-1,11 5-3,3-3-2,7 4 0,2-2-3,4 2 0,1-4 0,1 1-2,-1-1 1,0-2-1,-3-2 0,-3-1 1,-5-1-2,-3-1 1,-7-1-2,-7-2-1,-5 2-3,-10-6-3,-4 6-11,-9-5-19,-8-3 2,-7-2-1,-7 0 0</inkml:trace>
  <inkml:trace contextRef="#ctx0" brushRef="#br0" timeOffset="32559.2556">13028 15538 64,'-13'0'34,"4"0"-1,9 0 1,14 14-11,5-10-13,13 10-2,5 2-1,10 8 0,5-1-2,2 9-1,-1 2-1,-2 4 0,-6 2-1,-10 0-1,-13-1 0,-13 2-1,-17 0 1,-16-4-2,-15-2 1,-14-4-3,-10-3-2,-11-11-9,-2-3-23,-3-8-2,1-6 1,7-8-1</inkml:trace>
  <inkml:trace contextRef="#ctx0" brushRef="#br0" timeOffset="36638.6635">14639 15755 31,'0'0'24,"-6"-13"2,-2 1-1,-1 1-10,1 1-4,-4-1 0,-1 2-1,-2-1-2,1 4 1,-5 1-3,1 8-1,-5-2-1,0 8 0,-4 6 0,2 10-1,-2 3 1,3 7 0,3 0-1,7 5 1,5-1-1,12 2-1,8-5 0,9-3-1,6-7 1,6-3-2,4-5 0,3-7-2,1-1-1,-5-13-3,2 4-5,-9-11-14,-1-2-11,0-1 1,-2-4-1,-2-1 2</inkml:trace>
  <inkml:trace contextRef="#ctx0" brushRef="#br0" timeOffset="36915.6912">15048 15624 66,'0'0'33,"0"0"1,5 11 0,-2 10-13,-1 1-11,7 14-2,-4 5-2,6 10-1,-2 4 0,1 5-4,-2-6-1,1-1-3,1-5-2,-5-12-4,3-2-5,-6-11-21,4-11-2,3-8 2,-9-4-1</inkml:trace>
  <inkml:trace contextRef="#ctx0" brushRef="#br0" timeOffset="37155.7152">15387 15615 87,'0'0'35,"0"0"1,9 14 1,-6 16-23,-2 4-7,4 11-1,-3 7-3,4 12 0,-3 4-1,3-1-3,1 0-2,-1-11-4,7-1-12,1-13-20,-1-13 1,3-13 1,-1-12-2</inkml:trace>
  <inkml:trace contextRef="#ctx0" brushRef="#br0" timeOffset="37420.7417">15281 15981 100,'-26'7'36,"9"-3"2,4-4-1,2-7-27,11 7-6,6-14-2,4 6 0,5-1-1,2 4 0,4 0-3,1 0-2,3 5-2,-1-2-3,4 7-7,-7-3-14,2 0-7,0 3 1,-3-2 1,2 4 2</inkml:trace>
  <inkml:trace contextRef="#ctx0" brushRef="#br0" timeOffset="37976.7973">15605 16082 60,'0'0'32,"10"7"-2,2 1-4,3-6-7,8 12-4,-2-5-4,7 9-3,-2 2-2,2 7-1,-5 2-2,-1 5 0,-11 0-1,-3 2 0,-8-2 0,-5-4-1,-7-3 0,-4-5 0,-4-5-1,-2-4 0,2-5 0,1-3 0,4-1 0,2-6 0,13 2 0,-11-8-1,11 8 1,12-16-2,3 8 1,3 0-1,6 3 1,3 3 0,6 5 0,4 6 1,1 4 0,1 5 1,-3 3 0,-5 1 0,-6 1 0,-6 2 0,-14-3 0,-9-1 0,-17-2 0,-9 2 0,-9-3 0,-6-1 0,-6-4-1,-3-3 0,2-6-2,0-7-2,9 1-7,2-14-18,10-4-8,11-6-2,11-8 2,11-5-1</inkml:trace>
  <inkml:trace contextRef="#ctx0" brushRef="#br0" timeOffset="38359.8356">16000 15950 69,'-13'8'34,"13"-8"0,0 0-4,9 3-11,9 2-6,1-8-1,11 5-3,4-4-1,10 0-2,2-1-2,6-1-1,0 0-1,-1-1-1,-2 0 0,-5 1-1,-6 0-1,-8 0-1,-4 4-3,-12-6-4,1 5-21,-15 1-9,10-9 1,-10 9-1,6-16 1</inkml:trace>
  <inkml:trace contextRef="#ctx0" brushRef="#br0" timeOffset="38713.871">17154 15765 68,'0'0'28,"-8"-16"1,-6 5-6,-6-1-15,1 2-3,-6 1 1,-1 8 2,-2 1 0,3 11-1,-1 3 1,3 12-1,1 2-1,8 8 1,2 0-2,8 5-1,4 3 1,7-1-3,7-6 1,8-3-2,5-6 1,4-6-3,3-6 1,1-6-3,2-7-3,-5-11-3,5-1-22,-6-8-7,-2-5 0,-2-3 0</inkml:trace>
  <inkml:trace contextRef="#ctx0" brushRef="#br0" timeOffset="38953.895">17494 15567 94,'10'16'36,"-8"9"1,0 9 2,-2 5-28,5 13-3,-4 4-3,2 7-2,-3-1 0,1-1-3,0-5-1,-1-11-4,3-4-3,-3-18-7,7-3-20,-7-20-5,16 7 1,-4-18 1</inkml:trace>
  <inkml:trace contextRef="#ctx0" brushRef="#br0" timeOffset="39188.9185">17768 15642 100,'0'0'37,"0"0"2,-5 14-7,6 18-20,-3 4-5,3 11-2,0 6-1,2 9-1,1-1-2,1-1-4,3-2-1,-1-11-5,5-3-10,-3-11-21,-1-11 1,1-12 0,-9-10 0</inkml:trace>
  <inkml:trace contextRef="#ctx0" brushRef="#br0" timeOffset="39405.9402">17567 15943 107,'-17'2'36,"7"-2"3,10 0-9,15-10-22,0 0-3,9 3-1,2-2-3,3 1-2,4 2-5,-3-5-9,2 7-21,-2 2-2,-3 2 1,-1 2-1</inkml:trace>
  <inkml:trace contextRef="#ctx0" brushRef="#br0" timeOffset="39900.9897">18014 16071 78,'3'15'33,"6"-3"1,2-6 0,5-7-22,8 4-6,2-2 0,6 7-1,-2 2 0,2 5-1,-3 2 0,-3 6-1,-5 2-2,-8 5 0,-7-1 0,-9 0-1,-8-1 0,-8 0 0,-4-5 0,-2-2 0,-2-6 0,2-3 1,3-4-1,5-2 0,5-5 0,12-1 0,0 0-1,0 0 1,22-9 0,-4 9-1,6 2 1,2 4-1,2 5 1,1 4 0,-1 5 0,-3 5 1,-5 3 0,-3 4 0,-8 2 0,-9 1 0,-10-4 1,-9 2-1,-11-5 1,-6-4-1,-6-4 0,-2-6-2,-1-7-2,-1-16-10,6-3-25,7-11-1,10-12-1,7-14-1</inkml:trace>
  <inkml:trace contextRef="#ctx0" brushRef="#br0" timeOffset="66666.666">9963 17805 9,'0'0'26,"0"0"-2,-1-13-1,-4 1-4,5 12-6,-16-23-1,8 14-2,-8-2-1,3 4-1,-6-3-2,2 6 0,-4-2 0,2 4-2,-3 2 0,1 2 0,-4 5-1,3 5 1,-2 5-1,2 6 0,1 11-1,2 5 1,5 8-1,4 4 7,6 6-2,6 0 0,7 1-6,6-6 0,8-5 5,4-9-6,5-9 5,4-8-6,2-10-1,0-9-2,1-5 2,-7-4-6,5-6-27,-7-6-4,-30 19-4,53-49-2</inkml:trace>
  <inkml:trace contextRef="#ctx0" brushRef="#br0" timeOffset="67636.763">10237 17781 23,'0'0'14,"0"0"0,1-14-3,-1 14-1,0-12-2,0 12 2,-1-12-1,1 12 0,0-12 1,0 12 0,0 0 0,-3-14-1,3 14-1,0 0-1,0 0-2,0 0 2,8 23-2,-5-2-1,4 11 0,-3 8-1,3 7 2,-2 11-1,2 1 1,-3 3-2,-1-4 0,0-3-3,-2-7 0,1-7-4,-2-41-5,5 56-15,-5-56-16,0 0 2,0 0-2,0 0 3</inkml:trace>
  <inkml:trace contextRef="#ctx0" brushRef="#br0" timeOffset="67893.7887">10533 17723 34,'0'0'32,"0"0"1,9-4 0,-9 16-15,-4 5-7,6 10-1,-5 6-3,5 11-1,-3 7 1,4 6-1,-1 0-4,2 1-1,3-4-4,-2-3-2,6-5-12,-4-10-19,-7-36-1,0 0-3,0 0 4</inkml:trace>
  <inkml:trace contextRef="#ctx0" brushRef="#br0" timeOffset="68125.8119">10387 18011 57,'0'0'38,"-42"22"0,42-22 2,0 0-24,0 0-7,0 0-2,10-10-3,10 4-4,4-1 0,5-1-4,6 4-4,-4-3-13,3-1-19,0 0 1,-1-4 0,-2 2 2</inkml:trace>
  <inkml:trace contextRef="#ctx0" brushRef="#br0" timeOffset="68607.8601">10888 17997 73,'44'35'37,"-27"-33"-5,-17-2-6,45-8-9,-45 8-10,42 6-1,-42-6 0,30 26-2,-30-26 0,13 41 5,-13-41-1,-2 48-6,2-48 0,-14 45-1,14-45-5,0 0 4,-35 46 1,35-46-1,0 0 1,0 0 0,-30 16-1,30-16 1,0 0 4,0 0-5,0 0 0,35-21 0,-35 21 0,33-4 0,-33 4 0,41 13 0,-41-13 0,39 27-5,-39-27 6,30 43-6,-30-43 1,13 49 6,-13-49-5,-14 48-1,14-48 4,-43 40 5,43-40-11,-65 27-12,27-25-21,-1-5-4,1-10 4,2-9 0</inkml:trace>
  <inkml:trace contextRef="#ctx0" brushRef="#br0" timeOffset="69592.9586">9375 17849 17,'0'0'29,"8"10"2,-8-10-5,0 0-10,0 0-4,-7-10-2,7 10-2,-10 2-2,10-2-1,-13 10-1,13-10-1,-16 16 0,10-6 0,6-10-1,-7 19 1,7-19-1,0 14 0,0-14 0,8 9-1,-8-9 1,15-4 0,-6-1-1,0-3 0,0 0-1,-1-4 0,-1-2 0,-2-2 0,-4 1 0,-2 1 0,-3 2 0,-3-1 0,-3 1 0,-1 7 0,-3 3 0,-1 4 0,1 5 0,0 0 0,2 4 0,1 2 0,3 6 0,3-4 1,3 1-1,4-1 0,3-2 1,4-1-1,1-3 0,4-3 1,2-7-1,0-1 1,2-4-1,-1-5 1,-1 2-1,-4-4 1,-1-3-1,-3 3 1,-3 0 0,-3 1-1,-2 12 1,-6-14-1,6 14 1,-16-10-1,7 9 0,-1 0-1,10 1-4,-19 3-24,19-3-9,-10-8 1,5-5-3</inkml:trace>
  <inkml:trace contextRef="#ctx0" brushRef="#br0" timeOffset="71699.1692">7634 17579 48,'-7'-16'28,"-4"7"1,1-5-5,-3 3-11,-6-3-4,1 7 0,-6-2-2,2 9 2,-5 1-2,4 11-3,-5 5 3,4 13-4,-1 4 3,7 11-4,1 2 1,7 4-3,6 0 2,8 2 0,8-4-1,7-9 5,10-2-2,3-6 0,4-5-1,2-6 1,2-3-3,-2-14 0,5-2-2,-4-2-9,4-6-7,-8-6-16,3-10-9,-2-1 0,-2-8 0</inkml:trace>
  <inkml:trace contextRef="#ctx0" brushRef="#br0" timeOffset="71931.1924">8015 17499 50,'-3'-28'32,"-2"9"-2,-4 5-6,9 14-5,-20 12-2,13 20-7,-7 7-1,6 12-4,-2 9 2,7 6-5,0 7 0,3-1 2,3 0-3,0-6 0,7-6-6,-5-1-8,8-17-24,-13-42-1,22 52-1,-22-52-3</inkml:trace>
  <inkml:trace contextRef="#ctx0" brushRef="#br0" timeOffset="72573.2566">8195 17795 19,'0'0'30,"0"0"1,-9 10 1,9-10-11,0 0-10,-3 12-4,3-12-1,0 17 0,2-6-1,-2-11 1,4 20-1,-4-20-2,10 12 1,-10-12-2,13 6 1,-13-6-1,12-6-1,-12 6 1,10-14-1,-10 14 0,5-18-1,-5 18 1,1-17-1,-1 17 0,-7-12-1,7 12 1,-11 4-1,11-4 1,-15 11 0,15-11 0,-14 21 0,10-9 0,2-1 1,2-11-1,4 12 1,-4-12-1,13 7 1,-4-9-1,1-3 1,0 0-1,1-4 0,-2 0 0,-2-1 0,-1-2 0,-6 12 0,5-19 0,-5 19-1,-3-13 1,3 13 0,-9-3 0,9 3 0,-12 1 0,12-1 0,-9 6-1,9-6-2,-5 12-13,5-12-21,0 0-1,-13-14-1,4-12 2</inkml:trace>
  <inkml:trace contextRef="#ctx0" brushRef="#br0" timeOffset="74371.4364">8755 17719 29,'-12'13'33,"12"-13"1,-9 1-7,9-1-5,0 0-8,13-8-3,-13 8-4,15-5-1,-5 4-2,4 2-1,-2 1-1,3 1-2,0 1-2,-4-1-2,3 3-1,-4-3-3,3 4-6,-13-7-11,16 3-11,-7-6 0,-9 3 1</inkml:trace>
  <inkml:trace contextRef="#ctx0" brushRef="#br0" timeOffset="74598.4591">8847 17612 48,'-4'17'31,"-1"0"-1,7 3 2,4 1-25,-2 2-1,5 8-5,-4 3 2,3 6-2,0 1-8,-2 0-17,-2-5-8,-4-36-2,8 51 0</inkml:trace>
  <inkml:trace contextRef="#ctx0" brushRef="#br0" timeOffset="75250.5243">8458 15665 41,'0'0'30,"-13"8"3,13-8-2,0 0-9,0 0-5,0 0-5,0 0-4,19-1-2,-7-3-1,6 2-2,1-1-2,5-1 0,1 1-2,0-4 0,1 2-3,-4-6 0,1 4-4,-4-7-7,-1 3-14,-3-2-5,-6-5-1,0 3 2</inkml:trace>
  <inkml:trace contextRef="#ctx0" brushRef="#br0" timeOffset="75475.5468">8564 15402 53,'-10'14'32,"0"-1"0,4 5-3,4 7-13,-2 4-4,5 10-3,-2 7-4,2 6-3,3 6-6,-1 1-16,1 3-14,6-1 1,0-8-2,7-3 0</inkml:trace>
  <inkml:trace contextRef="#ctx0" brushRef="#br0" timeOffset="76168.6161">12323 17836 71,'-4'18'37,"4"-18"0,13 3 1,0-11-25,14 3-7,6-1-1,9 3-1,6-2 0,4 3-2,3-3-1,0 6 1,-1 2-2,-4-2-1,-3 1-2,-8-2-3,-1 1-3,-13-2-11,-3 0-18,-7-7 0,-6-4-1,-7-1 2</inkml:trace>
  <inkml:trace contextRef="#ctx0" brushRef="#br0" timeOffset="76445.6438">12668 17606 82,'8'16'35,"9"1"-1,12-3 3,10 2-31,6 4-3,6 4 0,-1 2-1,1 7 0,-8 2 0,-6-1-1,-12 3 0,-25-37 0,16 69 3,-16-69 0,-32 61-3,-1-31-3,-1 0-21,-8-6-15,0-8 1,3-2-1,7-13-3</inkml:trace>
  <inkml:trace contextRef="#ctx0" brushRef="#br0" timeOffset="77213.7206">15208 17791 4,'0'0'9,"-11"-9"0,11 9 3,-14-9 0,14 9 2,-16-13 1,5 6 1,2 4-2,-1-4 0,10 7-2,-22-14-1,12 11-3,-8-3-1,2 4-1,-7-1-1,-1 3 1,-7 4-1,-1 6-1,-6 6 2,1 5-1,-2 8 0,6 4 0,4 2-1,9 5 0,6-1 3,14 0 0,9-3-2,-9-36 0,50 57-2,-16-34-2,8-5-1,-2-5-4,7-5-15,-7-8-23,4-12-2,-3-4 2,-1-6 1</inkml:trace>
  <inkml:trace contextRef="#ctx0" brushRef="#br0" timeOffset="77470.7463">15383 17759 80,'-12'15'38,"4"6"-2,5 3 1,8 0-31,-1 9-4,3 2-1,-1 8 4,-2 2-1,2 0-3,-4-2-3,5-1-16,-7-42-19,8 53 1,-8-53-1,0 0-4</inkml:trace>
  <inkml:trace contextRef="#ctx0" brushRef="#br0" timeOffset="77710.7703">15593 17729 81,'-10'35'37,"2"4"0,3-1 0,0-6-28,8 7-7,2 2 1,2 4 0,2 0-1,-2-2-3,4-6-8,-6 2-19,-5-39-9,15 45 1,-15-45-5</inkml:trace>
  <inkml:trace contextRef="#ctx0" brushRef="#br0" timeOffset="77951.7944">15386 17976 86,'0'0'36,"0"0"-1,9 2-9,15-7-20,4-4-3,6 2-1,2 4-3,2-1-1,2 4-3,-5 0-5,2 6-12,-7-1-12,-4 1-1,-1 1 0,-7-3 1</inkml:trace>
  <inkml:trace contextRef="#ctx0" brushRef="#br0" timeOffset="78483.8476">15761 18013 56,'6'11'34,"4"-9"-1,-1-3 0,-9 1-17,0 0-10,34-6-1,-34 6 2,0 0 0,26 35-1,-26-35 0,2 42-1,-2-42 1,-12 49-1,12-49-4,-21 48 0,21-48 0,-26 35 0,26-35 0,0 0 0,0 0-1,-33 27 1,33-27 0,0 0-1,0 0 1,0 0-1,0 0 1,38 6-1,-38-6 0,38 13-4,-38-13 4,50 27-4,-50-27 4,46 36 1,-46-36-1,39 48 0,-39-48 1,18 49 4,-18-49-9,-8 41 5,8-41-1,-38 30 1,38-30 0,-60 17-2,27-14-1,-2-2-2,4-2-1,-3 0-16,34 1-20,-42-26-1,42 26 0,-10-49 2</inkml:trace>
  <inkml:trace contextRef="#ctx0" brushRef="#br0" timeOffset="79056.9049">16415 17827 41,'0'0'30,"0"0"1,-3-15-3,3 15-13,-20-23-5,8 15-1,-9-2 0,1 5-2,-8 1 1,1 10-2,-7 1 0,4 10-1,-1 4-1,4 6 0,3 3-1,6 7 1,6 3 2,10-2 1,6 2-6,9-4 4,-13-36 0,46 59 0,-16-34-5,4-12 4,3-3-7,1-8 0,4-6 1,-5-4-7,4-3-8,-8-2-16,0-11-6,-1-1-4,-4-5 1,-2 0 2</inkml:trace>
  <inkml:trace contextRef="#ctx0" brushRef="#br0" timeOffset="79296.9289">16640 17620 73,'-3'18'37,"5"-1"0,1 9 0,1-1-23,8 13-9,-1 11-2,2 2-1,-1 5 2,2 4-1,3 2-4,-1-2-8,7-5-26,-2-6-4,1-13 2,-22-36-2</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48:42.711"/>
    </inkml:context>
    <inkml:brush xml:id="br0">
      <inkml:brushProperty name="width" value="0.05292" units="cm"/>
      <inkml:brushProperty name="height" value="0.05292" units="cm"/>
      <inkml:brushProperty name="color" value="#7030A0"/>
    </inkml:brush>
  </inkml:definitions>
  <inkml:trace contextRef="#ctx0" brushRef="#br0">8016 13593 59,'-7'13'26,"7"-13"0,0 0-8,0 0-13,-1-11-3,1 11 0,9-8 0,-9 8 1,17-7 1,-6 5-1,0-1 1,3 3-1,-3 0 0,2 5-1,-1 1 0,-2 3-2,-3 3 0,0 3 1,-5 4-1,-2 3 0,-3 0 1,-4 3-1,-1-1 1,-3 2 2,-3-2-1,0 1 0,-1-4 0,2-1 0,2-4 0,3-1 1,1-3-1,5 0 0,2-12 0,12 14-1,2-10 1,7 0 0,4-2 0,5 0-1,4 0 0,1-2-1,-1 1-3,-3-2-1,-4 4-7,-9-1-15,-18-2-6,0 0-1,-12 6-1,-16-2 2</inkml:trace>
  <inkml:trace contextRef="#ctx0" brushRef="#br0" timeOffset="925.0925">4297 13579 25,'0'0'21,"-3"14"0,3-14-1,-10 9-6,10-9-8,-19 19-1,8-5 2,-5 2 1,2 4 0,-3-2 1,3 3-1,-1-4 0,5 0-2,0-5 0,7 1-2,3-13-1,-1 15-1,1-15 1,14 10-1,1-7 0,5 1-1,2-3 1,4 0-1,2-1 0,2-1-1,0-1 0,0-1 1,-4 0-1,-3-1 0,-2 2-1,-6 0 0,-1 0-3,-14 2-4,15-5-14,-15 5-10,0 0 0,-5-14 0,-4 1 1</inkml:trace>
  <inkml:trace contextRef="#ctx0" brushRef="#br0" timeOffset="1180.118">4397 13511 75,'-1'39'29,"-5"0"1,3 16-2,-3 12-17,-3 8-7,2 9-4,-1 3-16,1 4-13,-7-11-1,4-3-1,-7-21 0</inkml:trace>
  <inkml:trace contextRef="#ctx0" brushRef="#br0" timeOffset="3606.3606">19527 14482 59,'-19'-7'29,"19"7"-2,-12-17 1,12 2-16,0 4-8,2 1-1,-2 10 1,18-18 0,-4 10 0,-1 2-1,3 2 0,-3 1-1,1 3 0,-3 1-1,-1 5 0,-10-6-1,13 19 1,-11-6-1,-2 3 0,-3 2 1,-2 0-1,-2 1 0,-1-2 1,-2 0-1,1-2 0,0-5 0,9-10 1,-11 16-1,11-16 0,0 0 1,0 0 1,0 0-1,16 11 0,-2-11 1,4 3-1,2-1 0,3 3 0,2 0 0,1 2-1,-3 3 1,-2 2-1,-4 2 0,-2 1 0,-5 1 1,-3 2 0,-5 1 0,-7 5-1,-6-3 2,-6 3-1,-8-2 1,-4 3-1,-7-3 1,-2-1-1,-3-6-1,2-2 1,5-5-1,3-4-2,7-3-2,5-9-2,10-2-6,6-9-8,15-5-13,10 1 0,9-7-1,17 0 2</inkml:trace>
  <inkml:trace contextRef="#ctx0" brushRef="#br0" timeOffset="4020.402">23115 14465 92,'38'15'32,"-6"-9"0,4 0-1,-6-5-32,-1 2-3,-4-4-1,0 4-2,-6-9-4,0 2-4,-4-2-9,-7-5-6,5 4 0,-8-10 2</inkml:trace>
  <inkml:trace contextRef="#ctx0" brushRef="#br0" timeOffset="4410.441">22932 14466 95,'-29'21'32,"9"-1"0,1-5 0,7-2-32,5 0-1,5 0-1,4-2 1,6-1 0,5-2 1,6-1-1,6 2 1,2 1 0,2 1 1,1 1-1,0 4 1,-3 1 1,-5 2-2,-5 4 2,-6 3-1,-7-1 1,-7 3 0,-11-2 1,-9-1 0,-9-3-1,-6-4-2,-3-5-5,-9-7-26,-1-12-2,3-5 0,-2-14-2</inkml:trace>
  <inkml:trace contextRef="#ctx0" brushRef="#br0" timeOffset="6340.634">9585 14178 54,'0'0'25,"-10"-31"0,8 10-6,-5-1-15,-1 0-2,-1-1 1,0-1 1,-3 1 0,-3-1 0,-1 1 1,-5 0-1,-1 1 0,-4-2-1,-2 1-1,-2-1-1,-2-1 0,-2 1 0,-5-1-1,-3-1 1,0 2-1,-6-2 1,-3 2-1,-5-1 0,-4 1 1,-5-2-1,-2 3 2,-3-1-1,-4 1 0,-2-2 0,-5 2 1,-3 0 0,-1 1 0,-4-1-1,-2 1 1,-3 0-2,-3 2 1,-2 0-1,-2 0 0,-4 2 0,-2-2 1,-3 2-1,-4 1 0,-1 2 0,-3 1 0,-3 3 0,-2 1 1,0 2-1,-2 2 0,0 3 1,-2 2-1,0 2 0,-3 3 1,-2 1-1,0 4 1,-2 0-1,-4 4 1,0-1-1,-3 2 1,1 1-1,0 1 0,0 1 1,-1 0-1,2 3 1,0 1-1,1 4 0,0 3-1,3 2 0,3 1-1,5 3 0,2 2 0,5 2 0,7 0 0,7 1 1,5 1 1,7 2-1,5 1 1,8 1 0,7 3 0,7 2-1,6 1 0,10 1 1,7 3-1,10 0 1,9 3-1,9 1 1,8 2 0,11 1 0,11 0 0,7 0-1,10 0 2,9-1-1,11 0 0,8-4 0,8-1-1,7-4 2,8-2-1,10-2 0,9-1-1,7-6 2,5-1-1,10-4 0,8-2 1,7-5 0,7-3 0,5-1-1,6-3 1,3-4 1,8-2-1,2-1 0,4-3 0,3-5 0,3-4-1,4-5 1,2-7-1,1-5 1,0-8-1,1-7 1,0-6 0,-1-7 0,-1-4 1,-4-6 1,-1-6-1,-3-5 1,-3-1-1,-7-10 1,-1-2-1,-6-6 1,-7-1-1,-6-3 1,-5-1-1,-10 0 1,-8 3 1,-11 4-2,-12 5 1,-14 6-1,-12 5 0,-15 8-2,-13 7-3,-11 9-6,-15 3-27,-5-1-2,-7 4 1,-5-2-1</inkml:trace>
  <inkml:trace contextRef="#ctx0" brushRef="#br0" timeOffset="6889.6889">8535 16143 59,'15'7'30,"9"14"-1,-4 2-1,2 13-23,5 8-2,0 6 0,1 6 1,-4 0 1,-2 0 1,-6-9 0,1-4 0,-5-16 1,5-5-1,1-17 1,9-14-2,8-24-1,14-18-1,13-23-1,17-22-2,19-21 0,13-22-4,20-7-3,5-8-20,9 2-9,4 6 0,-5-2-1,-2 9 2</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49:33.571"/>
    </inkml:context>
    <inkml:brush xml:id="br0">
      <inkml:brushProperty name="width" value="0.05292" units="cm"/>
      <inkml:brushProperty name="height" value="0.05292" units="cm"/>
      <inkml:brushProperty name="color" value="#7030A0"/>
    </inkml:brush>
  </inkml:definitions>
  <inkml:trace contextRef="#ctx0" brushRef="#br0">17596 7892 0,'41'-26'1,"0"-2"-1,2-2 1,0-3-1,0-4 0,-1-5 1,-1-2-1,-2-6 1,-1-3 0,1-7 0,-2-5-1,-1-6 1,-1-8 1,0-2 0,-1-7 1,0-3 2,-4-5 0,0 1 3,-5-7 0,2 4 0,-4-7 1,1 2-3,-4-5 0,1-1-3,-3-2 0,0-2-2,0 1-1,-3-2 0,0-2-1,-2-1 2,-2 4 1,-2 0-1,-3 2-1,-2 2 1,-4 0 0,-4 3-1,-3 3 1,-4 2-2,-6 2 0,-4 4 0,-2 0 0,-6 2-1,-3 2-1,-4 3 1,-6 5 1,-4 1-1,-5 4 1,-3 3-1,-3 7 1,-5 2 1,-2 6-1,-3 4 1,-3 3-2,-4 5 1,-3 4-1,-3 5 0,-5 4 1,-3 5-1,-4 7 1,-4 3 0,0 7-1,-1 5 2,-1 5-1,0 8 1,1 7 0,1 5 0,1 9 0,3 7 0,0 7 0,2 7 0,-1 6 0,3 6 1,3 8-1,3 6 1,2 5-1,3 5 0,2 5 1,4 6-1,5 6 0,3 5 0,2 6 0,4 3-1,3 5 1,4 7 0,2 6 0,3 5 0,2 3-1,4 4 1,1 3-1,1 4 1,1 1 0,1 0 0,3-3 1,2 0 0,0 0-1,3-5 2,3-4 0,3-6 0,4-5 1,4-5 0,6-7 1,5-12 0,4-9 1,7-7 0,8-7 2,9-11-3,8-8 1,8-8-1,9-7-1,10-6-1,9-7 0,13-6-2,7-8 0,9-3 0,8-7-2,9-4 0,6-4-2,4-7-3,4-1-3,-1-6-1,2 1-1,-3-9-3,3 6-4,-13-13 1</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50:23.457"/>
    </inkml:context>
    <inkml:brush xml:id="br0">
      <inkml:brushProperty name="width" value="0.05292" units="cm"/>
      <inkml:brushProperty name="height" value="0.05292" units="cm"/>
      <inkml:brushProperty name="color" value="#7030A0"/>
    </inkml:brush>
  </inkml:definitions>
  <inkml:trace contextRef="#ctx0" brushRef="#br0">23097 7579 4,'-11'-5'9,"11"5"0,-12-4-1,3 0 1,9 4-1,-16-3-1,16 3 1,-18 0-1,18 0 0,-16 1 0,16-1 1,-15 3-3,15-3 0,-8 4 0,8-4-1,0 0 1,0 0-1,0 0 0,8 8-1,6-6 1,3 1-1,8 0 0,3 0 0,6-1 0,5-1 0,5 1-1,-2 0 1,1-1-1,-3-1 0,-3 0-1,-5 0 1,-6 0-1,-6 1-2,-6-1 1,-5-1 0,-9 1 0,0 0 1,0 0-1,-13-3 0,-1 2 0,-5-1 0,-6 1-1,-5-2 1,-4 1-1,-4 0 2,-5 1-1,-1-1 1,-3 2-1,-2 2 1,2-1 1,0 1 0,3 2-1,2 0 1,8 1-1,3-2 0,7 2 1,6-3-1,4 2 1,14-4-1,-11 3 2,11-3-1,12 4 0,2-3 0,9 0 1,4 1-2,8-1 1,3 0-2,4-1 1,-1-1-1,0 0-1,-4-1 1,-3 1 0,-6 0 0,-6-1 0,-6 0 0,-5 1-1,-11 1 0,12 0 1,-12 0-1,0 0 0,-13 0 0,2 1 1,-3 1-1,-5-2 1,-1 2 0,-3-1 0,-1 0 0,1 2 1,3-1-1,2 0 0,3 1-1,5-1 1,10-2 1,0 0-1,-2 13 0,15-8 1,8-1-1,5 2 1,5 0-2,4-1 0,4-2-4,-2-3-9,-1-3-15,0 4-1,-10-9-2,0 4 2</inkml:trace>
  <inkml:trace contextRef="#ctx0" brushRef="#br0" timeOffset="1908">1878 7447 6,'0'0'11,"-11"4"-4,11-4 2,0 0 2,-10 8 0,10-8 2,-9 3-2,9-3 2,0 0-4,-12 4 0,12-4-3,0 0-1,0 0-1,-10 6-2,10-6 0,0 0 0,14 9 0,1-5-1,3-1 1,7 1-1,5-1 0,9-1-1,2-2 0,6 0 0,2-2 0,4 0 0,0-1 0,2 0-1,-4 1 2,-1-2-1,-5 2 1,-3 1-1,-7-1 0,-7 1 0,-6 1 0,-7-1 0,-4 1-1,-11 0 1,0 0-1,0 0 1,-16 4-1,-3-3 1,-3 0 0,-6-1 0,-5 1 0,-4 0 1,-2-1 0,-2 1 0,-2 2 0,-1-1 0,0 2 1,1 0-1,3 1 0,2 0 0,4-1 0,4 1 2,5-2-1,7 1 0,5-3-1,4 1 1,9-2 0,0 0-1,0 0 1,19 3-3,1 0-10,7 2-16,-2-9 1,10 6-2,-5-14 1</inkml:trace>
  <inkml:trace contextRef="#ctx0" brushRef="#br0" timeOffset="18801">21462 5281 15,'0'0'13,"-7"-13"-2,7 13 1,0 0-2,-6-11-1,6 11-2,0 0-1,12-5-1,-2 5-1,3 1-2,0 1-1,4 2 0,-2-1 0,1 4 0,-2 0-1,-3 1 0,-3 3 0,-8-11 0,6 21 0,-9-11 1,-3 1-1,-2-1 0,-1 1 1,-1-2-1,0-1 0,10-8 0,-14 13 1,14-13-1,-3 11 0,3-11 0,10 10 0,-1-3 0,0 1 1,0 3-1,-1 1 0,-1 0-4,-4-1-12,2 8-6,-15-11 1,4 3-1</inkml:trace>
  <inkml:trace contextRef="#ctx0" brushRef="#br0" timeOffset="48884">16860 8955 4,'-15'-9'8,"15"9"0,-14-7-1,14 7 0,-12-5 1,12 5-1,-11-2 0,11 2-1,0 0-1,0 0-1,-10-1 1,10 1-2,0 0 0,0 0 0,13 2-1,-13-2 1,15 3-2,-6-2 2,5 0-1,0 1 1,3-1 0,2 1 0,4-1 0,3 0-1,3 0 1,5-1 0,3 0-1,2-1 1,3 1-1,2-1-1,2 1 1,2-1-1,2 1 1,0-2 0,4 1 0,1 0-1,3 0 1,-1 0 0,1 0 1,5-2-1,0 1 0,0 0-1,2-1 1,1 1-1,1 0 1,1-1 0,-1 2-1,1-1 1,1 1-1,0-1 1,0 2-1,0-2 1,1 2-1,1-1 0,0 0-1,0 1 1,1-3-1,2 2 1,-2 0-1,1 0 0,-2 0 1,1 0-1,-1-2 0,-1 3 1,0-1-1,0 0 0,0 0 2,-2 0-2,1-1 1,0 0-1,0 0 1,-3-3-1,2 0 0,-4-1 0,2 2 0,-3-2 0,2 1-1,-2-1 1,-1 2 0,2-1 0,-1 2 0,1-2 0,-1 1 0,0 0 0,1 0 0,1 0 0,0 0 0,0 1 0,-2-1 0,0 2 0,0-2 0,0 2 0,-1-2 0,1 2 1,0-1-1,1 0 0,-1 1 0,-1 0 0,0-1 1,0 2-1,0 0 1,-3-1-1,2 0 1,-4 1-1,1 0 0,3 0 1,-1 1-1,-1-1 1,2 0-1,-1-1 0,-1 1 1,1 0-1,-1 0 0,-3-1 0,1-1 1,-3 0 0,0 0 0,-5 1 0,1 0 0,-2-2 0,-2 2 0,1 1 0,-4 0 0,-1-1 0,-4 1 0,-1 0 0,-3 1 0,-4 0 0,-4 0 0,-4 0 0,-3 0 0,-5 0 0,-1 0-2,-2 1-2,-11-1-10,9-6-20,-9 6 0,-2-16-1,-4-1 1</inkml:trace>
  <inkml:trace contextRef="#ctx0" brushRef="#br0" timeOffset="68883">20874 9934 0,'6'-24'15,"-6"-7"1,4 9-5,-4-2-1,2 5-1,-3 2 0,2 5 1,-2 1 1,1 11-2,-2-14-1,2 14-2,0 0 0,0 0-1,1 18 0,-1 8-1,0 10 0,-1 10 0,0 13-1,-1 9 2,0 12-1,-2 2 0,0 3 0,-1-2-1,2-3 2,-2-10-2,2-8 0,-1-12 0,1-9 0,0-13 0,2-7 2,-2-11 0,3-10 0,0 0 0,-3-34-1,2-7 0,2-9-1,-1-12 0,3-12-3,0-12 0,2-6-1,1-1 1,1 3-1,1 5 1,1 3-1,0 7 1,0 9-1,-1 9 1,-3 8 0,-1 8 0,-3 8 0,-1 11-1,-4 4 0,4 18 0,-18-5-1,3 19 1,-7 12-1,-5 15 1,-5 13 1,-4 7-1,-2 7 1,-1 0-1,1-4 2,5-6-1,5-11 0,7-13 0,5-9 1,4-10-1,12-15 1,-8 14-1,8-14 1,4-12 0,4-4-1,5-11 1,3-8-1,4-10 1,2-9-1,5-7 0,1-2 0,0 4 0,-1 5 0,-3 8 0,-2 11 0,-3 11 0,0 11 0,-3 14 1,3 14-1,1 13 1,4 12-1,3 9 1,4 8 0,3 5-1,5 0 0,4 0-5,-5-11-17,-4-11-13,-3-9 1,-12-21 0,-3-10-2</inkml:trace>
  <inkml:trace contextRef="#ctx0" brushRef="#br0" timeOffset="76962">24109 8875 3,'20'-17'10,"-2"3"-8,1 0-1,-3-2 0,-5-1 3,-1-2-1,-6-4 2,4 0-1,-3-5 1,-1 0 0,-4-4 0,-1 0 1,-2-3-1,-6 1 0,0-2 1,-7 2-1,-5 0-1,-4 1 0,-4 0 1,-6 1-3,-8 2-2,0-1 0,-7 1 0,-3 1 0,-4 0 2,-3 1-2,-4 1 2,-3-1-1,0-1 2,-4 0 0,-1 0-1,-6-3 1,0 2 0,-6-3-1,-1 1 0,-4 0 0,-1 0 1,-4 2 0,-6 0-1,-2 0 0,-3 1-1,-3-1 1,-4-2-1,-4 0 0,-4-1-1,-2-2 1,-1-1 0,-2-2 1,-1 1-1,1 0 2,0 1-1,0 2 0,1-1 0,0 1 1,0 2-1,-2 3-1,-2 3 1,-2 2-1,0 3 0,-5 0-1,-2 5 1,-3 0 0,-2 4-1,-5 0 1,-2 3 0,-3-1 0,-4 3 0,0 1 0,-1 3-1,-2 3 1,0 1-1,1 3 0,2 1 0,0 5 0,4 0 0,0 4 0,4 1 0,1 3 0,3 1 1,3 2-1,2 3 0,2 2 0,4 3 1,3 1-1,3 4 0,6 1 1,3 4-1,7 2 0,6 1 1,7 1 0,8 2 0,8 4-1,5 4 2,8 2-2,8 5 1,5 5-1,7 1 1,7 7-1,6 2-1,5 7 1,7 4 0,8 7 0,5 4-1,7 2 1,5 4-2,6 2 2,6 2 0,6 0 0,4 0-1,7-4 1,5-1 0,6 0 1,5-2-1,8 1 0,5 1 2,8-4-1,8-3-1,6-1 1,7 1 0,9-7-1,9 0 1,8-5-1,8-1 0,7-3 1,8-2-1,9-2-1,7-5 2,6 2-2,4-3 1,7-2-1,7-6 1,5-2 0,3-4 0,5-5-1,3-2 2,3-9-2,5-6 1,2-6 0,4-8 0,-1-8-1,1-6 1,-1-10 0,0-8 0,2-8 0,-3-9 0,-4-10 1,0-5-1,-4-10 2,-1-6-1,-2-11 0,0-6 1,-7-11-1,-2-4 1,-8-10 0,-6-7 0,-8-8 1,-5-8 0,-13-7 0,-7-2 0,-13-5 1,-8-3-1,-9 0 0,-8 1 0,-11 4-1,-11 2-1,-10 2 1,-9 3-3,-11 5 1,-9 5 0,-10 3-3,-15 1-1,-8 6-7,-16-2-12,-12 4-13,-10 7 1,-19-5-1,-7 6 2</inkml:trace>
  <inkml:trace contextRef="#ctx0" brushRef="#br0" timeOffset="79647">19008 12079 58,'13'-5'27,"7"4"-1,-9-8-7,3-2-12,-2 1-2,0-3-1,-2 2 1,-5 1 0,-5 10 0,8-16 0,-8 16 0,0 0 0,0 0 0,-13 4-1,-2 14 0,-9 9-1,-6 12 0,-12 14-1,-8 17 1,-12 15-2,-7 11 2,-5 7-3,-2 4 1,1-3-1,4-3 1,6-10-1,7-11 0,11-17 0,11-12 1,9-13-1,7-13 0,8-8-1,3-17-2,8-17-3,1-17-3,10-12-6,0-17-7,6-14-5,5-11-6,-1-16 1,8 5 1</inkml:trace>
  <inkml:trace contextRef="#ctx0" brushRef="#br0" timeOffset="79993">18401 11869 20,'-9'-9'22,"9"9"0,0 0-1,11 24-2,-1-5-2,3 4-2,7 10-2,2 4-1,11 10-1,2 2-2,11 6-2,2 2-1,7 4 0,4 3-1,3 2-1,0 0 0,3-1 0,-2-2-2,0-1 0,-4-5-1,-3-4 0,-8-8-1,-4-6-2,-6-8 0,-10-7-4,-4-5-4,-11-10-10,-13-9-16,0 0 2,-6-28-2,-9 7 3</inkml:trace>
  <inkml:trace contextRef="#ctx0" brushRef="#br0" timeOffset="80308">18250 12538 83,'0'0'35,"32"6"0,11-10 0,14-9-7,15-2-25,9-2-2,13-3 0,4 0 0,0-1-1,-1 0 0,-4-1-1,-5-3-1,-4 1-2,-7-3-2,-4 3-4,-10-6-8,-7-1-13,-8 1-3,-14-3 0,-5 2 1</inkml:trace>
  <inkml:trace contextRef="#ctx0" brushRef="#br0" timeOffset="80670">18883 11591 90,'-8'40'33,"0"2"0,6 14 1,-3 6-21,1 17-11,0 23 1,-5 23 0,-2 19 0,-4 8-2,-3 14 1,2 7-4,1 3-3,5 2-8,-3-8-14,-2-15-8,3-7-1,-7-14 0,-2-6 2</inkml:trace>
  <inkml:trace contextRef="#ctx0" brushRef="#br0" timeOffset="94745">21409 8696 31,'0'0'15,"0"0"1,0 0-1,0 0-1,0 0-3,0 0-1,0 0-2,0 0 0,0 0-1,0 0 0,0 0 0,16 3-1,3-1 0,6-2-1,9 2 1,12 1-2,11 0 1,11-1-1,13 3 0,8-1-1,7 3 0,3-2 0,6 4 0,-2-4 0,0 4-1,-4-2 1,-6 0 0,-10-3-1,-8 1 0,-11-2 0,-12 0-1,-11-2 1,-10 0-2,-11 1-3,-9-6-16,-11 4-16,2-20 0,-11-8 0,-3-6-2</inkml:trace>
  <inkml:trace contextRef="#ctx0" brushRef="#br0" timeOffset="97602">10678 15636 5,'19'-12'21,"-8"-9"1,2 6 2,-7-6-6,-3-4-5,-2 5 0,-7-4 1,-1 4-1,-10-2-2,-3 6-2,-11-3-2,-3 7-2,-9 3-2,-6 5 0,-5 6 0,-4 7-1,-4 6 1,0 10 0,-3 8 0,5 11 0,3 7-1,4 7 1,7 4-2,10 0 1,12 2-1,13-2-1,15-7 2,14-6-2,14-9 2,12-6-1,10-9 0,8-4 0,4-9 1,2-6-1,-3-4 0,-3-4-1,-3-3-1,-8-3-3,-5 0-4,-10-11-13,-5 2-16,-3-2 1,-3-4-1,-1-3 2</inkml:trace>
  <inkml:trace contextRef="#ctx0" brushRef="#br0" timeOffset="97934">10989 15855 91,'-9'8'33,"9"-8"0,0 0 1,0 0-28,16-4-2,7-3 0,10 2-1,8-2 1,11 1-1,5-1 1,5 2-2,1 1 0,0-1-1,-6 2 0,-6-2-2,-8 1-2,-8-3-1,-5 5-4,-12-10-9,3 0-19,-6 0 0,0-6-1,1-1 2</inkml:trace>
  <inkml:trace contextRef="#ctx0" brushRef="#br0" timeOffset="98310">12447 15480 99,'0'0'33,"0"0"-1,-10 9-1,-4-5-27,-7 6-2,-3 5 0,-6 7 0,-3 8 1,-3 7 0,5 6 1,3 3-2,5 3 1,5-2-2,7-1 1,10-7-1,9-1 1,8-9 0,7-5-1,5-5 0,6-4 0,5-5-1,1-7 0,1-4-3,-3-7-2,4-2-7,-6-11-8,4 2-12,-2-5-5,-3-4 1,2 1-1</inkml:trace>
  <inkml:trace contextRef="#ctx0" brushRef="#br0" timeOffset="98550">12825 15733 32,'0'0'26,"0"0"3,7 14-5,-7-14-4,11 22-1,-1-13-2,11 5-1,3-9-4,13 5-1,5-9-3,11 3-2,1-8-2,4 0 0,-2-4-2,-1-2-1,-7-1-1,-6 0-2,-7 2-2,-12-9-7,-3 0-26,-8-1-1,-2-6 1,-1-1-1</inkml:trace>
  <inkml:trace contextRef="#ctx0" brushRef="#br0" timeOffset="98957">14384 15319 80,'-6'16'35,"-4"0"-2,-8-6 1,-4 0-11,0 3-23,-7 5-1,-3 9 1,-5 7 1,0 10 1,0 3 1,7 7 0,2-2 0,7 2 0,5-4 0,9-3-1,7-6 1,11-6-1,7-6 1,8-3-1,6-7 0,8-1-1,4-6 0,4-4 0,-2-5-2,2-4-1,1-2-3,-7-10-6,4-1-23,-8-5-5,-3-5 1,-2-4-1</inkml:trace>
  <inkml:trace contextRef="#ctx0" brushRef="#br0" timeOffset="99242">14724 15675 91,'3'16'34,"-3"-16"1,20 7 0,6-5-24,0-6-5,10 4-2,5-2 0,7 1 0,-1-4 0,4 3-1,-3-2-1,-3 1-2,-3-3-1,-8-3-4,-2 2-4,-9-8-15,-3-1-14,-1 0 1,-2-4-2,2-1 3</inkml:trace>
  <inkml:trace contextRef="#ctx0" brushRef="#br0" timeOffset="99686">16461 15365 104,'0'0'32,"0"0"-1,-19-4-4,-1 4-26,-7 4-1,-7 4-1,-7 7 1,-10 5 1,-3 9 0,-1 4 1,2 5 0,-1 2-1,5 3 1,6-5 0,10-1 0,8-2 0,13 1 1,10-2-1,12 0 1,13-3 0,11 1-1,9 0 0,9-1-1,5-3 0,5-5-1,0-4-2,-1-6-1,-1-4-7,-9-9-19,0-8-9,-5-6 2,-5-10-2</inkml:trace>
  <inkml:trace contextRef="#ctx0" brushRef="#br0" timeOffset="99979">16663 15615 86,'6'14'32,"-6"-14"1,24 11-1,3-6-21,0-6-6,8 4 0,2-4-1,6 2 1,2-4-1,3 2-1,-3-3-1,1 1-2,-3-1-2,-4-4-3,-1 2-6,-10-5-18,2-3-8,0-3 1,-2-4-2,3-2 3</inkml:trace>
  <inkml:trace contextRef="#ctx0" brushRef="#br0" timeOffset="100361">18073 15247 80,'-18'8'30,"-2"5"-1,-6-4-3,-2 5-20,-1 11-2,-7 4 0,3 11 0,-2 4 0,6 7 1,2 1 0,9 4-1,3-4-1,8 1-1,6-6 1,10-2-1,6-5 1,8-4-1,6-4 1,6-4-1,5-6-1,6-5 0,1-6-1,1-8-1,3-4-3,-5-9-5,5-3-14,-4-7-15,-2-8 2,-3-5-1,-3-5 1</inkml:trace>
  <inkml:trace contextRef="#ctx0" brushRef="#br0" timeOffset="100627">18578 15561 104,'9'12'34,"8"-1"2,3 0-7,6-5-24,7 1-1,3-3-1,5 2 0,-1-5 0,2 1-1,0-4-2,-1-3-2,0-1-4,-4-7-4,6 2-5,-6-8-9,6-1-10,0-1-1,0-6 0,5 1 3</inkml:trace>
  <inkml:trace contextRef="#ctx0" brushRef="#br0" timeOffset="100994">19876 15229 72,'0'0'30,"10"13"0,-19-9 0,-2-2-12,-2 5-13,-6 4-1,-3 5 1,-8 5-1,0 9 1,-3 1 0,5 7 0,-1 2-2,5 4-1,2-1 0,8 2 0,3-5 0,7-2 0,5-1 0,8 1 0,4-6 0,9 0 0,4-5 0,7-4-1,6-2-1,4-5 1,1-6-1,2-5-1,0-4-1,-3-9-2,0 0-9,-7-6-23,-3-8-2,-1-5 1,-3-8-1</inkml:trace>
  <inkml:trace contextRef="#ctx0" brushRef="#br0" timeOffset="107866">12396 14646 23,'-1'-23'13,"3"6"0,-3-2 2,2 5 0,-2-1 0,0 2-2,0 3-2,1 10-2,-2-15 0,2 15-2,0 0-1,-3-13-2,3 13 0,0 0-1,-2 17 0,-1 1-1,1 6 1,-1 9 1,2 9-2,-1 5 2,2 8 0,1 1-1,3 4 1,1-1-1,6-1-1,-1-6 1,2-5-1,0-5 0,0-7-1,-2-7 0,0-8 0,-3-5-4,-7-15-8,0 0-23,-1-16 0,-8-14 0,0-6-1</inkml:trace>
  <inkml:trace contextRef="#ctx0" brushRef="#br0" timeOffset="108468">12291 13804 45,'-18'-25'25,"2"9"0,-10-5 0,3 5-13,-4 9-8,-3 8 0,-1 13 1,-4 8 0,2 11 1,-1 4 0,5 9 2,3 2-2,7 4-2,4-4 1,10 0-2,7-8 1,9-5 0,9-10-1,8-2 0,4-13 0,8-4 0,4-7-2,2-5-1,0-5-1,0-6-2,1-1-4,-8-8-4,2 2-8,-7-5-6,-3-5-8,-2 3-1,-7-8 2,0 4 2</inkml:trace>
  <inkml:trace contextRef="#ctx0" brushRef="#br0" timeOffset="108747">12519 13551 29,'0'0'23,"0"0"-2,-8-11-2,8 11-4,0 0-2,0 0-3,0 0-3,0 0-1,0 0-1,6 13-1,-6-13 0,5 15-1,-2-4 1,-1-1-1,-2-10-4,6 19-15,-6-19-12,0 0-1,0 0-2,0-43 2</inkml:trace>
  <inkml:trace contextRef="#ctx0" brushRef="#br0" timeOffset="111813">14297 16056 3,'0'0'13,"12"-7"-5,-12 7 0,14 0-3,-4 1-5,3 6-11,-3-9-2</inkml:trace>
  <inkml:trace contextRef="#ctx0" brushRef="#br0" timeOffset="113332">17779 14206 26,'0'0'21,"0"0"-1,0 0 2,-8 10-10,8-10-6,0 0-1,0 0 1,8 17 1,-8-17 0,7 15 1,-7-15 0,11 22-1,-6-9-1,2 4-2,-2 3 2,2 5-2,-2 3 1,3 7-1,-3 2 0,2 6 0,-2 2 0,1 4-1,-1 0 0,1 3-1,-1-6 0,-1-2-1,1-7 1,-2-4-2,0-8 1,-1-6-3,-1-7-3,-1-12-27,-15-5-3,8-14 1,-5-18-2</inkml:trace>
  <inkml:trace contextRef="#ctx0" brushRef="#br0" timeOffset="114661">17614 13620 37,'-29'-11'20,"5"9"1,-9-11 1,3 5-11,-1 3-8,-4 3 1,1 5 1,-1 3 3,2 6 2,0 2-1,6 5 0,3 2-3,6 4 0,4 1-3,7 3 0,5-1 0,7 3 0,5-3 0,11 2 1,4-2-2,8-1 1,6-4-2,7-1 1,3-4-1,6-3 0,0-6-1,0-4-3,0-3-6,-2-3-25,-4-15 1,2-5 0,-10-19-1</inkml:trace>
  <inkml:trace contextRef="#ctx0" brushRef="#br0" timeOffset="117003">20159 15518 7,'0'0'13,"0"0"-2,0 0-4,0 0-1,0 0-1,0 0 1,0 0 1,0 0 1,0 0 1,0 0 2,0 0 0,0 0-1,0 0 0,0 0 1,0 0-1,0 0-1,0 0 0,0 0-1,11 1 0,-11-1-2,15-1-1,1-3-1,6 2 0,8-3-1,9 1-1,8-5 0,8 0-1,6-1-1,5-1 1,2 1 0,3-2-1,-2 0 1,-1 3-1,-5 0 0,-4 0-2,-4 7-5,-10-4-15,-7 0-12,-3 4 1,-10-6 0,0 0-1</inkml:trace>
  <inkml:trace contextRef="#ctx0" brushRef="#br0" timeOffset="117514">21724 15248 68,'-1'-12'27,"1"12"-1,-5-21 2,-5 7-21,-1 2-3,-6-1 0,-2 6 2,-6 0-1,-5 9 1,-7 4 1,2 13 0,-7 4-1,1 11-1,-2 4-1,4 10 0,2 1-1,9 6 1,7-1-2,13 2-1,12-5-1,12-1 0,13-8 0,11-7-1,12-5-2,5-18-8,7-10-25,1-11 0,-3-13 0,-2-9-1</inkml:trace>
  <inkml:trace contextRef="#ctx0" brushRef="#br0" timeOffset="118281">19740 14405 46,'0'0'21,"-2"-12"3,2 12 1,0 0-17,0 0-2,5-11-1,-5 11 3,0 15 2,-4 3 1,3 11 1,-5 1-4,7 11 0,-3 1 0,5 8-2,1 1 0,4-2-3,2-5-1,1-4-3,2-5-4,-6-11-13,0-5-17,1-6 0,-8-13 0,5-16-1</inkml:trace>
  <inkml:trace contextRef="#ctx0" brushRef="#br0" timeOffset="119056">19676 13721 31,'0'0'17,"-12"-17"2,12 17 2,-1-18-14,-1 7-4,2 11 1,-4-17 1,4 17 3,-8-14-1,8 14 0,-14-8-3,4 6-1,-4-1 0,-2 3 0,-5 2 1,1 3 1,-4 5 1,0 7 0,-3 4 1,1 12 0,-3 3-1,3 9-1,1 0 0,5 5-1,4 0-1,8-2-1,9-3-1,11-7-1,14-5-1,13-10-3,14-4-13,14-9-17,1-17 1,8-7-1,-4-19 1</inkml:trace>
  <inkml:trace contextRef="#ctx0" brushRef="#br0" timeOffset="132529">21605 16446 59,'0'0'35,"0"0"-1,0 0 0,0 0-10,7 15-13,-2 11-3,-3 9-3,1 11-2,-2 7 0,1 9-1,0 5-2,-1 2-3,1-2-2,-4-13-7,7-4-10,-4-11-14,1-9-1,-1-11 0,-2-8 2</inkml:trace>
  <inkml:trace contextRef="#ctx0" brushRef="#br0" timeOffset="133037">19607 16651 88,'0'0'36,"14"0"0,6-2 0,6 1-21,6-2-13,5 2-1,2 5-1,0 7 0,-5 5 0,-6 1-1,-7 3 1,-3 1-2,-7-1 2,-4-2-1,-4 0 2,-3-5-2,-2-3 2,2-10 0,-5 15 0,5-15 1,2 17-1,-2-17 0,20 17 0,-2-7-1,8-1-2,0-4-6,9 5-16,-1-5-13,-3-4 0,-2-3 0,-7-4 0</inkml:trace>
  <inkml:trace contextRef="#ctx0" brushRef="#br0" timeOffset="133587">18156 16822 86,'-10'-16'33,"5"-6"2,8-1-10,7 1-20,4 1-4,2 6 1,1 2-1,-2 3 0,1 5 0,-1 5-1,-2 7 1,-3 3-1,-6 4 1,-2 2 0,-5 2 1,-1-1-1,-2 0 1,-1-2-2,7-15 1,-12 16 0,12-16 0,0 0-1,3 13 0,9-7 1,3 1 0,1 4-1,0 3 1,-2 4 1,-6 4-1,-8 6 0,-13 4-1,-14-1 0,-11 4-4,-11-5-8,-5 1-23,-7-4-1,-3-5 0,1-4-1</inkml:trace>
  <inkml:trace contextRef="#ctx0" brushRef="#br0" timeOffset="134256">16401 16877 71,'-1'-18'35,"1"18"-1,0 0-1,0 0-21,-5 18-4,7 0-4,6 9 0,2 0-2,5 3 0,2 1 0,2-3-2,5-9-1,-1-7-2,2-5-4,-3-16-5,3 1-11,-6-15-7,-1-3-6,-2-2 1,-6-7 1</inkml:trace>
  <inkml:trace contextRef="#ctx0" brushRef="#br0" timeOffset="134429">16579 16813 45,'-23'27'30,"1"15"1,1 12-4,0 3-5,6 12-5,-1-8-7,6 3-3,0-9-6,3-11-3,6-6-8,-4-15-10,6-4-8,-1-19-5,2 10-3,-2-10 2</inkml:trace>
  <inkml:trace contextRef="#ctx0" brushRef="#br0" timeOffset="134752">14756 16789 63,'-10'2'38,"18"-4"-2,14-11 2,12-6-12,7 0-22,4-2-6,2-3-3,2 8-8,-9-5-16,-6 1-5,-3 3-2,-9-4 0</inkml:trace>
  <inkml:trace contextRef="#ctx0" brushRef="#br0" timeOffset="135015">14823 16675 39,'-46'61'28,"9"9"3,3-2-3,10-2-10,13 2-7,5-9-3,13-1-1,4-8-2,7-4-1,0-12-1,1-4 0,-4-9-1,-1-6 0,-10-4-2,-4-11 0,-24 10-4,-9-11-3,-10-1-22,-15-2-5,-17-4 0,-11-1 0</inkml:trace>
  <inkml:trace contextRef="#ctx0" brushRef="#br0" timeOffset="135399">12886 16403 83,'-46'73'36,"3"10"-2,2 1 0,0-2-24,15-4-10,10-3 0,10-8-1,8-13 1,9-18 1,12-18 1,10-14 0,6-14 1,4-8 2,-2-8 0,-3-2-1,-8-7 1,-10 2-2,-16 1-1,-16 9-1,-20 10-2,-21 11-4,-15 22-9,-22 9-24,-15 21-1,-16 13 0,-9 9-1</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5-29T15:53:12.828"/>
    </inkml:context>
    <inkml:brush xml:id="br0">
      <inkml:brushProperty name="width" value="0.05292" units="cm"/>
      <inkml:brushProperty name="height" value="0.05292" units="cm"/>
      <inkml:brushProperty name="color" value="#7030A0"/>
    </inkml:brush>
  </inkml:definitions>
  <inkml:trace contextRef="#ctx0" brushRef="#br0">5831 5733 7,'2'-13'11,"1"0"-7,0-4-2,0 1 0,-1-4 2,-1-1-1,-2-2 2,1 0 1,-2-5 0,2 1 0,-5-2-1,2-1 0,-1-3 0,-3-2-1,-3-3-1,-2 2 0,-3-4-1,-5 2 1,-2-1-2,-5 2 0,-3 4 0,-3-1 0,-2 5 0,-4 0-1,-1 0 1,-2 2 0,-2 1 0,-4 2 0,-1 0 0,-5 2 0,-2 1 0,-5 1 0,-3 4 0,-1 3 0,-2-1 0,-1 3 0,-2 0-1,-1 3 0,-1 1 0,-1 2 0,-1 1 0,-3 0 0,-1 3 0,0 2 0,-2 3 0,0 0 0,1 3 0,1 3 0,0 0 0,1 4 0,1 1 0,3 2 1,2 2-1,3 4-1,2 1 2,2 2-2,3 2 2,6 2-1,2 2 0,8 1 0,3 1 0,7 0 0,5 1 1,5 1-1,6 1 1,6 0 1,3 0-1,5 1 1,4 0 0,3 0 0,3-2 0,5 1-1,4 2 1,4-2-1,5 0-1,1 1 0,3-1 0,3 3 1,3 1-1,4-3 1,2-1-1,2 2 1,2-4 2,4-1-1,1-4 1,6-2 0,1-3 0,1-4-1,2 0 0,-1-5 0,4 2 0,0-3-1,1 1 0,-1-2 0,-2-1 0,4-1 0,0-2 0,3-2 1,0-1 0,-1-2-1,1-3 1,0-2-1,1-1 1,-2-2-1,2-2 0,-1-3 0,-1-2 0,-2-2-1,1-4 1,0-1 0,-1-3 1,-1-2-1,0-3 0,0-1 1,-3-3-1,-1-1 0,-3-1 0,-4-4 1,-1 0 0,-7-3 0,-5 3 2,-9-3-2,-2-1 2,-9-1-2,-4 4 0,-6 2-2,-6 1-1,-4 1-3,-7-1-4,-2 7-9,-11 1-13,-7-5-2,-4 2-2,-13-9 2</inkml:trace>
  <inkml:trace contextRef="#ctx0" brushRef="#br0" timeOffset="1080">1307 4957 46,'-11'12'20,"9"8"0,-2-10-1,7 4-20,7 2 0,5-2 1,3 0 1,1-7 2,3-3 3,5-5-1,-1-4 3,2-5-2,2-5 1,-2-6-2,2-3-1,-5-4-1,-1-1-1,-6-3 0,-1-1-2,-5-2 2,-5 2-2,-4 2 0,-4 0 1,-5 3-1,-3 4 0,-4 0 0,-5 8 1,-3 2 1,-2 7 0,-2 6-1,-1 2 0,-3 8 1,-2 4-1,0 5 2,0 3-4,0 3-1,2 3 2,3 1 0,1 3-1,5 2 1,3 1 0,6 1 1,5 1-1,3 1 2,5-1-1,6 0 0,5-1 0,7-3 1,4-3-1,5-1 1,2-5-1,2-4 1,2-2-1,0-4-2,-2-4 0,-3-3-1,-3-3 0,-1-5-2,-4-6-4,4 0-8,-5-5-9,-5-10-4,5 1-1,-5-12 2</inkml:trace>
  <inkml:trace contextRef="#ctx0" brushRef="#br0" timeOffset="1509">2041 4074 70,'-1'14'27,"-7"-3"-2,7 12 0,-4 2-26,2 14 0,2 6 1,-2 9 2,0 8 1,2 1 0,0 5 2,2 1 0,0 3 0,0-3 0,1 0-2,-1-3 0,1-2-1,-4-3 0,1-4 0,-1-5-2,0-7 0,1-5-1,0-9-1,1-5-1,0-10-2,3-4-7,-3-12-8,4-10-10,5-4 0,-3-18 0,9-2 1</inkml:trace>
  <inkml:trace contextRef="#ctx0" brushRef="#br0" timeOffset="2879">2314 4075 68,'-12'30'30,"7"16"-1,-6 3-1,4 12-24,-2 14-3,-1 12 0,-3 6 0,0 2 0,1-8 0,0-4 0,2-9 1,3-12 1,1-12-1,3-13 0,2-9 0,1-10 0,1-4 1,-1-14-1,0 0 0,0 0 0,7-20 0,-4-1-1,2-5 0,2-4-1,1-6 0,2-5 0,-1 1 0,2 2 0,-1 5-1,0 6 1,-2 4 0,0 6 0,-1 7-1,-7 10 1,14-1 0,-14 1 0,12 23 0,-7-3 0,2 3 0,0 3 0,-1 1 1,3 0-1,-1-3 0,1-3 0,0-3 0,1-6 1,1-5-1,0-3 0,0-5 0,0-5 0,0-5 0,-1-3-1,2-4 1,-2-3-1,0-5 1,-1 2-1,0-1 1,-2 5-1,-1 3 1,-2 4-1,-4 13 1,0 0 0,9 7-1,-8 9 1,1 4 0,1 1 0,2 1 0,2 0 1,2-2-1,4-7 0,3-5-1,0-5 1,4-7 0,-1-4 0,2-6-1,-1-5 1,-1-3-1,-1-4 2,-2 0-1,-3-1 0,0 2 0,-3 5-1,-4 3 1,-6 17 0,9-12-1,-9 12 1,1 28 0,-2 0-1,0 8 1,1 9 0,0 7 0,-1 8 0,0 3 0,-1 1 0,-1 0 0,-2-1 1,-1-1-1,-7-7 1,-3-3 0,-6-10 0,-4-5 1,-4-10 0,-2-6-1,-4-11 1,3-5 1,-1-11 0,6-5-1,7-10 1,7-7-1,9-9 1,10-6-1,9-7 0,9-5-1,10-6 0,8-3-1,6-3 0,4 0-1,4-1 1,1 1 0,0 0 0,-4 0-1,-4 4 2,-6 1-1,-7 3 0,-7 0 1,-8 4-2,-7 4 1,-7 3-2,-5 5 1,-5 6 0,-4 4 0,-2 5-1,-1 8 0,-2 7 1,-3 6 0,1 10 0,-2 7 0,0 15 1,-2 7-1,2 12 1,-1 8 0,2 11 0,1 6 0,4 6 1,3-2-1,4-2-1,3-4 2,4-6-2,3-8 1,6-6-1,3-7-1,5-10-1,0-12-3,5-4-7,-3-11-10,2-11-8,1-1-1,-6-15 0,0-1 2</inkml:trace>
  <inkml:trace contextRef="#ctx0" brushRef="#br0" timeOffset="3291">1604 4569 78,'-13'16'33,"7"-5"-2,13-1 1,16-5-21,17-3-9,19-4-5,15-3-7,10-7-10,11-6-2,7-8 0,4-7-2,2 0-7,-8-13 1</inkml:trace>
  <inkml:trace contextRef="#ctx0" brushRef="#br0" timeOffset="4663">7725 5306 0,'19'9'16,"-9"-12"3,5 4 2,-15-1-6,15-16-5,-8 2 2,-5-3-1,-3-4-1,-4-5 0,-5-2-2,-6-5-3,-1 2-1,-4-4-2,-4 0 0,-3 0 0,-4 2-2,-4 3 1,-2 0-1,-4 6 0,-4 3 0,-1 3 0,-8 6 0,-1 5 0,-2 3 0,-5 5 0,0 4 1,-2 2-1,2 3 0,-2 6 0,3-1 1,4 3 0,-1 2-1,6 1 0,2 4 0,5-1 0,1 3 1,3 2-1,4 3 0,2 1 0,5 2 1,2 2-1,3 1 1,4 3 0,4 0 0,4 0 0,6 0 0,4 0 0,5-2 0,5 1 1,4 1-1,3-1 2,4-1-2,5 0 2,4-1-2,4 1 1,5-3-1,7-4 0,5-2 0,8-3 0,4-4 0,2-3 0,2-1 0,2-4 0,2-4 0,0-1-1,2-7 1,-1-4 0,0-5 0,2-4-1,1-9 1,-2-8 0,-2-5 0,-4-8 0,-4-3 2,-8-6-2,-3-2 1,-11-2 0,-6 0 0,-11 1-2,-8 0 1,-11 2-1,-9 7-1,-7 4-1,-6 3-1,-3 8-3,-5 0-6,4 10-13,4 7-7,-1-2 0,12 5-2,3-5 3</inkml:trace>
  <inkml:trace contextRef="#ctx0" brushRef="#br0" timeOffset="6047">8353 4821 56,'0'0'20,"0"0"1,7 10-1,-6 6-19,-3 12-7,1 10 1,1 9 4,-2 5 5,-2 7 2,1 0 1,-2 0 1,5-2 0,-2-13-1,2-4-1,-1-12-1,2-8 0,-1-20-2,0 0 2,0 0-3,-8-31 1,6 2-2,0-5 0,1-7-1,0-2 0,3-2 0,-1 0 1,3 6-2,2 1 1,2 8 0,0 4-1,3 8 1,0 5-1,3 10 1,-1 8 0,2 7 0,0 5-1,-1 8 1,1 5 1,-3 5-1,1 4 1,-2-3 0,-2 1 0,-1-1 0,0-3 1,-3-4-1,0-5 1,-1-7-1,-1-4 0,-3-13 1,3 10-1,-3-10 0,9-18 0,-4 0 0,3-5 0,3-6 0,1-5-1,2-3 1,1-1-2,1 3 2,0 4-1,-1 5 0,-1 5 0,-2 7 0,-2 7-1,-1 9 1,-9-2-1,13 25 1,-7-5-1,1 4 1,1 4-1,3 1 1,2-1 1,5-1-1,2-6 0,3-3 1,5-7-1,2-6 0,2-6 1,1-6-1,0-6 0,-2-7 1,-1-2-1,-1-7 0,-3-1 1,-5-4-1,-4-1 0,-6 0 0,-5 2-1,-5 4 1,-3 3-1,-5 6 0,-6 6 0,-3 6 0,-3 9 1,-4 11 0,1 7-1,-1 6 2,-1 7-1,4 6 0,2 3 0,8 4 1,4-1-1,8-3 0,7-6 1,5-4-1,8-5 1,6-6 0,3-9 0,4-6-1,2-8 1,2-8-1,1-6 0,2-10-1,-2-6 1,0-8 0,-3-5 0,-1-7-1,-3-4 0,-3-3 1,-3-2-1,-7 1 0,-3-1 1,-6 4-1,-3 7 0,-4 8 1,-2 7-1,-3 9 2,-2 9-1,3 18 0,-13 6 0,3 18 0,-1 12 0,-2 13 1,0 11-2,-3 13 2,1 6 0,1 4-1,3-2 1,5-5-1,1-9 0,4-8 0,1-13 1,5-11-3,1-15 0,5-13-3,0-17-3,4-10-4,0-18-1,4-8-2,0-14-5,2-11-3,4-4-3,-5-12 1,5 5 3,-4-8 4</inkml:trace>
  <inkml:trace contextRef="#ctx0" brushRef="#br0" timeOffset="6507">9735 4425 0,'0'-19'15,"0"19"4,-6 18-2,1 16 0,-4 11 0,0 16-1,-2 8 0,1 10-1,2 5-3,-1-1-3,5-1-2,-1-10 0,4-7-1,1-15-2,3-7 0,-2-15-1,3-6 0,-1-10 0,-3-12-1,12-6-1,-5-10 0,0-9 1,3-4-2,0-5 1,2-7 0,0 1-2,0 4 1,-3 6 0,0 5 0,0 14 0,-9 11-1,15 9 1,-9 12-1,0 8 1,1 5 0,1 4 0,1 1 0,2-3 0,2-3 1,2-7-1,2-6 0,1-6 0,0-10-1,1-7-1,-1-9 0,0-4-3,-4-12-3,-1-3-5,-7-9-2,1-2-4,-7-3-3,-7 0-5,0 6-2,-16-5 1,2 12 4</inkml:trace>
  <inkml:trace contextRef="#ctx0" brushRef="#br0" timeOffset="7439">9349 4844 25,'-47'13'20,"19"7"1,4-7 0,17 1-10,12-3-1,15-4-2,12 0 1,10-4-1,9-2 1,4-3-2,8-3-2,4-4-1,2 0-2,-3 0 0,-1 0-1,-5-1 0,-3 2 0,-7 0 0,-6 5 0,-9-1-1,-7 5 1,-8 2 1,-7 5-1,-8 3 0,-4 7 1,-5 3 0,-2 5-1,0 0 1,-1 4 0,1-4-1,0 1 0,4-6 1,4-4 0,3-7-1,5-4 1,2-7 0,5-4-1,0-5 1,5-4 0,-2-3-2,3-5 1,-1 0-1,-2 1 0,-2 2 0,-4 3 0,-1 4-1,-1 5 0,-2 11 1,-2 7-1,1 12 1,0 7-1,1 11 1,0 8 0,2 7 0,-1 7 0,-2-1 0,0 0 1,-4-2 0,-2-2 0,-5-11 0,-5-5 1,-6-10-1,-5-8 1,-6-10-1,-2-7 0,-3-10 0,0-6-1,0-8 1,3-4-1,4-7 1,10-4-1,7-7 0,7 1 0,11-7 1,10-2-1,8-3 1,8-1-1,9-2 0,6-1 1,2-2-1,4-1 0,-4 1 0,-1-1 0,-3-1 0,-5 1 0,-9-2 0,-7 3-1,-10 3 1,-6 0 0,-9 5 0,-7 6-1,-5 7 1,-6 6 0,-4 8-1,-1 10 1,-2 13-1,-2 10 1,2 15-1,-2 13 1,4 14-1,2 10 2,4 9-2,7 8 2,5 3-1,5 0 0,6-1-2,4-7-1,5-3-4,-3-8-10,5-11-17,0 0 0,-6-13 0,0-3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40944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333449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8841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182866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D0C73-CEE5-7E42-852B-555A91440A03}"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336833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D0C73-CEE5-7E42-852B-555A91440A03}"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55472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D0C73-CEE5-7E42-852B-555A91440A03}" type="datetimeFigureOut">
              <a:rPr lang="en-US" smtClean="0"/>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104523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D0C73-CEE5-7E42-852B-555A91440A03}" type="datetimeFigureOut">
              <a:rPr lang="en-US" smtClean="0"/>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98106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D0C73-CEE5-7E42-852B-555A91440A03}" type="datetimeFigureOut">
              <a:rPr lang="en-US" smtClean="0"/>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6625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D0C73-CEE5-7E42-852B-555A91440A03}"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12192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D0C73-CEE5-7E42-852B-555A91440A03}"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63772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D0C73-CEE5-7E42-852B-555A91440A03}" type="datetimeFigureOut">
              <a:rPr lang="en-US" smtClean="0"/>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0D3B0-7369-6946-A9C1-484510DAF625}" type="slidenum">
              <a:rPr lang="en-US" smtClean="0"/>
              <a:t>‹#›</a:t>
            </a:fld>
            <a:endParaRPr lang="en-US"/>
          </a:p>
        </p:txBody>
      </p:sp>
    </p:spTree>
    <p:extLst>
      <p:ext uri="{BB962C8B-B14F-4D97-AF65-F5344CB8AC3E}">
        <p14:creationId xmlns:p14="http://schemas.microsoft.com/office/powerpoint/2010/main" val="101809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customXml" Target="../ink/ink1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customXml" Target="../ink/ink13.xml"/></Relationships>
</file>

<file path=ppt/slides/_rels/slide1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customXml" Target="../ink/ink22.xml"/></Relationships>
</file>

<file path=ppt/slides/_rels/slide25.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customXml" Target="../ink/ink28.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customXml" Target="../ink/ink30.xml"/></Relationships>
</file>

<file path=ppt/slides/_rels/slide33.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customXml" Target="../ink/ink32.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customXml" Target="../ink/ink33.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customXml" Target="../ink/ink34.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44.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45.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78.emf"/><Relationship Id="rId5" Type="http://schemas.openxmlformats.org/officeDocument/2006/relationships/customXml" Target="../ink/ink40.xml"/><Relationship Id="rId4" Type="http://schemas.openxmlformats.org/officeDocument/2006/relationships/image" Target="../media/image77.emf"/></Relationships>
</file>

<file path=ppt/slides/_rels/slide46.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0.emf"/></Relationships>
</file>

<file path=ppt/slides/_rels/slide47.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2.emf"/></Relationships>
</file>

<file path=ppt/slides/_rels/slide48.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4.emf"/></Relationships>
</file>

<file path=ppt/slides/_rels/slide49.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6.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customXml" Target="../ink/ink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89.emf"/></Relationships>
</file>

<file path=ppt/slides/_rels/slide52.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1.emf"/></Relationships>
</file>

<file path=ppt/slides/_rels/slide53.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3.emf"/></Relationships>
</file>

<file path=ppt/slides/_rels/slide54.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5.emf"/></Relationships>
</file>

<file path=ppt/slides/_rels/slide55.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7.emf"/></Relationships>
</file>

<file path=ppt/slides/_rels/slide56.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99.emf"/></Relationships>
</file>

<file path=ppt/slides/_rels/slide57.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100.jpeg"/><Relationship Id="rId1" Type="http://schemas.openxmlformats.org/officeDocument/2006/relationships/slideLayout" Target="../slideLayouts/slideLayout7.xml"/><Relationship Id="rId4" Type="http://schemas.openxmlformats.org/officeDocument/2006/relationships/image" Target="../media/image101.emf"/></Relationships>
</file>

<file path=ppt/slides/_rels/slide5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4.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image" Target="../media/image105.jpeg"/><Relationship Id="rId1" Type="http://schemas.openxmlformats.org/officeDocument/2006/relationships/slideLayout" Target="../slideLayouts/slideLayout7.xml"/><Relationship Id="rId4" Type="http://schemas.openxmlformats.org/officeDocument/2006/relationships/image" Target="../media/image106.emf"/></Relationships>
</file>

<file path=ppt/slides/_rels/slide61.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107.jpeg"/><Relationship Id="rId1" Type="http://schemas.openxmlformats.org/officeDocument/2006/relationships/slideLayout" Target="../slideLayouts/slideLayout7.xml"/><Relationship Id="rId4" Type="http://schemas.openxmlformats.org/officeDocument/2006/relationships/image" Target="../media/image108.emf"/></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36 02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47800"/>
            <a:ext cx="9144000"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Box 1"/>
          <p:cNvSpPr txBox="1">
            <a:spLocks noChangeArrowheads="1"/>
          </p:cNvSpPr>
          <p:nvPr/>
        </p:nvSpPr>
        <p:spPr bwMode="auto">
          <a:xfrm>
            <a:off x="152400" y="5334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t>Chapter 2 : Alkanes and Cycloalkanes</a:t>
            </a:r>
          </a:p>
        </p:txBody>
      </p:sp>
    </p:spTree>
    <p:extLst>
      <p:ext uri="{BB962C8B-B14F-4D97-AF65-F5344CB8AC3E}">
        <p14:creationId xmlns:p14="http://schemas.microsoft.com/office/powerpoint/2010/main" val="384898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 40 02_UN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153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extBox 1"/>
          <p:cNvSpPr txBox="1">
            <a:spLocks noChangeArrowheads="1"/>
          </p:cNvSpPr>
          <p:nvPr/>
        </p:nvSpPr>
        <p:spPr bwMode="auto">
          <a:xfrm>
            <a:off x="152400" y="3810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If there is a branch equidistant from each end of the longest chain, begin numbering nearest to a third branch.</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57360" y="1890720"/>
              <a:ext cx="8063640" cy="4365000"/>
            </p14:xfrm>
          </p:contentPart>
        </mc:Choice>
        <mc:Fallback xmlns="">
          <p:pic>
            <p:nvPicPr>
              <p:cNvPr id="2" name="Ink 1"/>
              <p:cNvPicPr/>
              <p:nvPr/>
            </p:nvPicPr>
            <p:blipFill>
              <a:blip r:embed="rId4"/>
              <a:stretch>
                <a:fillRect/>
              </a:stretch>
            </p:blipFill>
            <p:spPr>
              <a:xfrm>
                <a:off x="647640" y="1883160"/>
                <a:ext cx="8078400" cy="4378680"/>
              </a:xfrm>
              <a:prstGeom prst="rect">
                <a:avLst/>
              </a:prstGeom>
            </p:spPr>
          </p:pic>
        </mc:Fallback>
      </mc:AlternateContent>
    </p:spTree>
    <p:extLst>
      <p:ext uri="{BB962C8B-B14F-4D97-AF65-F5344CB8AC3E}">
        <p14:creationId xmlns:p14="http://schemas.microsoft.com/office/powerpoint/2010/main" val="3067825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41 02_UN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0" y="533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If there is no third branch, begin numbering nearest the substituent whose name has alphabetic priority;</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39200" y="1466640"/>
              <a:ext cx="3445920" cy="770040"/>
            </p14:xfrm>
          </p:contentPart>
        </mc:Choice>
        <mc:Fallback xmlns="">
          <p:pic>
            <p:nvPicPr>
              <p:cNvPr id="2" name="Ink 1"/>
              <p:cNvPicPr/>
              <p:nvPr/>
            </p:nvPicPr>
            <p:blipFill>
              <a:blip r:embed="rId4"/>
              <a:stretch>
                <a:fillRect/>
              </a:stretch>
            </p:blipFill>
            <p:spPr>
              <a:xfrm>
                <a:off x="427320" y="1460160"/>
                <a:ext cx="3471840" cy="788040"/>
              </a:xfrm>
              <a:prstGeom prst="rect">
                <a:avLst/>
              </a:prstGeom>
            </p:spPr>
          </p:pic>
        </mc:Fallback>
      </mc:AlternateContent>
    </p:spTree>
    <p:extLst>
      <p:ext uri="{BB962C8B-B14F-4D97-AF65-F5344CB8AC3E}">
        <p14:creationId xmlns:p14="http://schemas.microsoft.com/office/powerpoint/2010/main" val="260302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41 02_UN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3505200" cy="170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304800" y="3048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Give the IUPAC name for the compound shown?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59440" y="1491120"/>
              <a:ext cx="5472720" cy="3064320"/>
            </p14:xfrm>
          </p:contentPart>
        </mc:Choice>
        <mc:Fallback xmlns="">
          <p:pic>
            <p:nvPicPr>
              <p:cNvPr id="2" name="Ink 1"/>
              <p:cNvPicPr/>
              <p:nvPr/>
            </p:nvPicPr>
            <p:blipFill>
              <a:blip r:embed="rId4"/>
              <a:stretch>
                <a:fillRect/>
              </a:stretch>
            </p:blipFill>
            <p:spPr>
              <a:xfrm>
                <a:off x="1451160" y="1482840"/>
                <a:ext cx="5486040" cy="3088080"/>
              </a:xfrm>
              <a:prstGeom prst="rect">
                <a:avLst/>
              </a:prstGeom>
            </p:spPr>
          </p:pic>
        </mc:Fallback>
      </mc:AlternateContent>
    </p:spTree>
    <p:extLst>
      <p:ext uri="{BB962C8B-B14F-4D97-AF65-F5344CB8AC3E}">
        <p14:creationId xmlns:p14="http://schemas.microsoft.com/office/powerpoint/2010/main" val="218314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41 02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3907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descr="p 41 02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23955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2" descr="p 41 02_UNF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2171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TextBox 1"/>
          <p:cNvSpPr txBox="1">
            <a:spLocks noChangeArrowheads="1"/>
          </p:cNvSpPr>
          <p:nvPr/>
        </p:nvSpPr>
        <p:spPr bwMode="auto">
          <a:xfrm>
            <a:off x="228600" y="3048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Give the IUPAC name of the following compounds:</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376200" y="1059120"/>
              <a:ext cx="6632280" cy="4923360"/>
            </p14:xfrm>
          </p:contentPart>
        </mc:Choice>
        <mc:Fallback xmlns="">
          <p:pic>
            <p:nvPicPr>
              <p:cNvPr id="2" name="Ink 1"/>
              <p:cNvPicPr/>
              <p:nvPr/>
            </p:nvPicPr>
            <p:blipFill>
              <a:blip r:embed="rId6"/>
              <a:stretch>
                <a:fillRect/>
              </a:stretch>
            </p:blipFill>
            <p:spPr>
              <a:xfrm>
                <a:off x="368640" y="1051560"/>
                <a:ext cx="6645960" cy="4936680"/>
              </a:xfrm>
              <a:prstGeom prst="rect">
                <a:avLst/>
              </a:prstGeom>
            </p:spPr>
          </p:pic>
        </mc:Fallback>
      </mc:AlternateContent>
    </p:spTree>
    <p:extLst>
      <p:ext uri="{BB962C8B-B14F-4D97-AF65-F5344CB8AC3E}">
        <p14:creationId xmlns:p14="http://schemas.microsoft.com/office/powerpoint/2010/main" val="311330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What is the correct IUPAC name of the compound below?</a:t>
            </a:r>
          </a:p>
          <a:p>
            <a:pPr marL="514350" indent="-514350">
              <a:buAutoNum type="arabicPeriod"/>
            </a:pPr>
            <a:r>
              <a:rPr lang="en-US" dirty="0" smtClean="0"/>
              <a:t>4-methylpentane</a:t>
            </a:r>
          </a:p>
          <a:p>
            <a:pPr marL="514350" indent="-514350">
              <a:buAutoNum type="arabicPeriod"/>
            </a:pPr>
            <a:r>
              <a:rPr lang="en-US" dirty="0" smtClean="0"/>
              <a:t>2-methylpentane</a:t>
            </a:r>
          </a:p>
          <a:p>
            <a:pPr marL="514350" indent="-514350">
              <a:buAutoNum type="arabicPeriod"/>
            </a:pPr>
            <a:r>
              <a:rPr lang="en-US" dirty="0" smtClean="0"/>
              <a:t>Methylbutane</a:t>
            </a:r>
          </a:p>
          <a:p>
            <a:pPr marL="514350" indent="-514350">
              <a:buAutoNum type="arabicPeriod"/>
            </a:pPr>
            <a:r>
              <a:rPr lang="en-US" dirty="0" err="1"/>
              <a:t>D</a:t>
            </a:r>
            <a:r>
              <a:rPr lang="en-US" dirty="0" err="1" smtClean="0"/>
              <a:t>imethylbutane</a:t>
            </a:r>
            <a:endParaRPr lang="en-US" dirty="0"/>
          </a:p>
        </p:txBody>
      </p:sp>
      <p:pic>
        <p:nvPicPr>
          <p:cNvPr id="4" name="Picture 3"/>
          <p:cNvPicPr>
            <a:picLocks noChangeAspect="1"/>
          </p:cNvPicPr>
          <p:nvPr/>
        </p:nvPicPr>
        <p:blipFill>
          <a:blip r:embed="rId2"/>
          <a:stretch>
            <a:fillRect/>
          </a:stretch>
        </p:blipFill>
        <p:spPr>
          <a:xfrm>
            <a:off x="5373106" y="2730902"/>
            <a:ext cx="2086727" cy="94157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125240" y="3225240"/>
              <a:ext cx="3376800" cy="606240"/>
            </p14:xfrm>
          </p:contentPart>
        </mc:Choice>
        <mc:Fallback xmlns="">
          <p:pic>
            <p:nvPicPr>
              <p:cNvPr id="5" name="Ink 4"/>
              <p:cNvPicPr/>
              <p:nvPr/>
            </p:nvPicPr>
            <p:blipFill>
              <a:blip r:embed="rId4"/>
              <a:stretch>
                <a:fillRect/>
              </a:stretch>
            </p:blipFill>
            <p:spPr>
              <a:xfrm>
                <a:off x="4114080" y="3219120"/>
                <a:ext cx="3396960" cy="624960"/>
              </a:xfrm>
              <a:prstGeom prst="rect">
                <a:avLst/>
              </a:prstGeom>
            </p:spPr>
          </p:pic>
        </mc:Fallback>
      </mc:AlternateContent>
    </p:spTree>
    <p:extLst>
      <p:ext uri="{BB962C8B-B14F-4D97-AF65-F5344CB8AC3E}">
        <p14:creationId xmlns:p14="http://schemas.microsoft.com/office/powerpoint/2010/main" val="105090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41 02_UNF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371600"/>
            <a:ext cx="9144000" cy="129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1"/>
          <p:cNvSpPr txBox="1">
            <a:spLocks noChangeArrowheads="1"/>
          </p:cNvSpPr>
          <p:nvPr/>
        </p:nvSpPr>
        <p:spPr bwMode="auto">
          <a:xfrm>
            <a:off x="381000" y="2286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olidFill>
                  <a:srgbClr val="000000"/>
                </a:solidFill>
              </a:rPr>
              <a:t>Alkyl and Halogen Substituents</a:t>
            </a:r>
          </a:p>
        </p:txBody>
      </p:sp>
      <p:pic>
        <p:nvPicPr>
          <p:cNvPr id="26628" name="Picture 2" descr="p 41 02_UN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6038"/>
            <a:ext cx="9144000" cy="18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589520" y="2751120"/>
              <a:ext cx="1347480" cy="2174400"/>
            </p14:xfrm>
          </p:contentPart>
        </mc:Choice>
        <mc:Fallback xmlns="">
          <p:pic>
            <p:nvPicPr>
              <p:cNvPr id="2" name="Ink 1"/>
              <p:cNvPicPr/>
              <p:nvPr/>
            </p:nvPicPr>
            <p:blipFill>
              <a:blip r:embed="rId5"/>
              <a:stretch>
                <a:fillRect/>
              </a:stretch>
            </p:blipFill>
            <p:spPr>
              <a:xfrm>
                <a:off x="7579440" y="2738160"/>
                <a:ext cx="1362240" cy="2200680"/>
              </a:xfrm>
              <a:prstGeom prst="rect">
                <a:avLst/>
              </a:prstGeom>
            </p:spPr>
          </p:pic>
        </mc:Fallback>
      </mc:AlternateContent>
    </p:spTree>
    <p:extLst>
      <p:ext uri="{BB962C8B-B14F-4D97-AF65-F5344CB8AC3E}">
        <p14:creationId xmlns:p14="http://schemas.microsoft.com/office/powerpoint/2010/main" val="154806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42 02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185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120" y="838440"/>
              <a:ext cx="8404560" cy="3727080"/>
            </p14:xfrm>
          </p:contentPart>
        </mc:Choice>
        <mc:Fallback xmlns="">
          <p:pic>
            <p:nvPicPr>
              <p:cNvPr id="2" name="Ink 1"/>
              <p:cNvPicPr/>
              <p:nvPr/>
            </p:nvPicPr>
            <p:blipFill>
              <a:blip r:embed="rId4"/>
              <a:stretch>
                <a:fillRect/>
              </a:stretch>
            </p:blipFill>
            <p:spPr>
              <a:xfrm>
                <a:off x="17640" y="829080"/>
                <a:ext cx="8417880" cy="3752280"/>
              </a:xfrm>
              <a:prstGeom prst="rect">
                <a:avLst/>
              </a:prstGeom>
            </p:spPr>
          </p:pic>
        </mc:Fallback>
      </mc:AlternateContent>
    </p:spTree>
    <p:extLst>
      <p:ext uri="{BB962C8B-B14F-4D97-AF65-F5344CB8AC3E}">
        <p14:creationId xmlns:p14="http://schemas.microsoft.com/office/powerpoint/2010/main" val="2112904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42 02_UN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20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extBox 1"/>
          <p:cNvSpPr txBox="1">
            <a:spLocks noChangeArrowheads="1"/>
          </p:cNvSpPr>
          <p:nvPr/>
        </p:nvSpPr>
        <p:spPr bwMode="auto">
          <a:xfrm>
            <a:off x="304800" y="381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There are four different butyl groups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0280" y="1348200"/>
              <a:ext cx="8597880" cy="5234040"/>
            </p14:xfrm>
          </p:contentPart>
        </mc:Choice>
        <mc:Fallback xmlns="">
          <p:pic>
            <p:nvPicPr>
              <p:cNvPr id="2" name="Ink 1"/>
              <p:cNvPicPr/>
              <p:nvPr/>
            </p:nvPicPr>
            <p:blipFill>
              <a:blip r:embed="rId4"/>
              <a:stretch>
                <a:fillRect/>
              </a:stretch>
            </p:blipFill>
            <p:spPr>
              <a:xfrm>
                <a:off x="519480" y="1334160"/>
                <a:ext cx="8621640" cy="5261400"/>
              </a:xfrm>
              <a:prstGeom prst="rect">
                <a:avLst/>
              </a:prstGeom>
            </p:spPr>
          </p:pic>
        </mc:Fallback>
      </mc:AlternateContent>
    </p:spTree>
    <p:extLst>
      <p:ext uri="{BB962C8B-B14F-4D97-AF65-F5344CB8AC3E}">
        <p14:creationId xmlns:p14="http://schemas.microsoft.com/office/powerpoint/2010/main" val="613526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 42 02_UNF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8950"/>
            <a:ext cx="4419600" cy="179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extBox 1"/>
          <p:cNvSpPr txBox="1">
            <a:spLocks noChangeArrowheads="1"/>
          </p:cNvSpPr>
          <p:nvPr/>
        </p:nvSpPr>
        <p:spPr bwMode="auto">
          <a:xfrm>
            <a:off x="152400" y="2667000"/>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letter R is used as a general symbol for an alkyl group.</a:t>
            </a:r>
          </a:p>
          <a:p>
            <a:endParaRPr lang="en-US"/>
          </a:p>
          <a:p>
            <a:r>
              <a:rPr lang="en-US"/>
              <a:t>R-H	alkane</a:t>
            </a:r>
          </a:p>
          <a:p>
            <a:endParaRPr lang="en-US"/>
          </a:p>
          <a:p>
            <a:r>
              <a:rPr lang="en-US"/>
              <a:t>R-X 	X=F, Cl, Br, I (halogen) Alkyl halide</a:t>
            </a:r>
          </a:p>
          <a:p>
            <a:endParaRPr lang="en-US"/>
          </a:p>
          <a:p>
            <a:endParaRPr lang="en-US"/>
          </a:p>
          <a:p>
            <a:r>
              <a:rPr lang="en-US"/>
              <a:t>Named: F- (fluoro-), Cl- (chloro-), Br- (bromo-) I- (iodo-)</a:t>
            </a:r>
          </a:p>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27760" y="961560"/>
              <a:ext cx="7230960" cy="5745240"/>
            </p14:xfrm>
          </p:contentPart>
        </mc:Choice>
        <mc:Fallback xmlns="">
          <p:pic>
            <p:nvPicPr>
              <p:cNvPr id="2" name="Ink 1"/>
              <p:cNvPicPr/>
              <p:nvPr/>
            </p:nvPicPr>
            <p:blipFill>
              <a:blip r:embed="rId4"/>
              <a:stretch>
                <a:fillRect/>
              </a:stretch>
            </p:blipFill>
            <p:spPr>
              <a:xfrm>
                <a:off x="518760" y="956880"/>
                <a:ext cx="7245360" cy="5762160"/>
              </a:xfrm>
              <a:prstGeom prst="rect">
                <a:avLst/>
              </a:prstGeom>
            </p:spPr>
          </p:pic>
        </mc:Fallback>
      </mc:AlternateContent>
    </p:spTree>
    <p:extLst>
      <p:ext uri="{BB962C8B-B14F-4D97-AF65-F5344CB8AC3E}">
        <p14:creationId xmlns:p14="http://schemas.microsoft.com/office/powerpoint/2010/main" val="2408055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p 43 02_UN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TextBox 1"/>
          <p:cNvSpPr txBox="1">
            <a:spLocks noChangeArrowheads="1"/>
          </p:cNvSpPr>
          <p:nvPr/>
        </p:nvSpPr>
        <p:spPr bwMode="auto">
          <a:xfrm>
            <a:off x="228600" y="376238"/>
            <a:ext cx="876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Write the formula for 2,2,4-trimethylpentane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100840" y="862560"/>
              <a:ext cx="1012680" cy="39600"/>
            </p14:xfrm>
          </p:contentPart>
        </mc:Choice>
        <mc:Fallback xmlns="">
          <p:pic>
            <p:nvPicPr>
              <p:cNvPr id="2" name="Ink 1"/>
              <p:cNvPicPr/>
              <p:nvPr/>
            </p:nvPicPr>
            <p:blipFill>
              <a:blip r:embed="rId4"/>
              <a:stretch>
                <a:fillRect/>
              </a:stretch>
            </p:blipFill>
            <p:spPr>
              <a:xfrm>
                <a:off x="5094000" y="855720"/>
                <a:ext cx="1023480" cy="58680"/>
              </a:xfrm>
              <a:prstGeom prst="rect">
                <a:avLst/>
              </a:prstGeom>
            </p:spPr>
          </p:pic>
        </mc:Fallback>
      </mc:AlternateContent>
    </p:spTree>
    <p:extLst>
      <p:ext uri="{BB962C8B-B14F-4D97-AF65-F5344CB8AC3E}">
        <p14:creationId xmlns:p14="http://schemas.microsoft.com/office/powerpoint/2010/main" val="269707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37 Fig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0"/>
            <a:ext cx="4205288" cy="6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1"/>
          <p:cNvSpPr txBox="1">
            <a:spLocks noChangeArrowheads="1"/>
          </p:cNvSpPr>
          <p:nvPr/>
        </p:nvSpPr>
        <p:spPr bwMode="auto">
          <a:xfrm>
            <a:off x="76200" y="2286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Structure of Alkanes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2360" y="711720"/>
              <a:ext cx="8885160" cy="5979960"/>
            </p14:xfrm>
          </p:contentPart>
        </mc:Choice>
        <mc:Fallback xmlns="">
          <p:pic>
            <p:nvPicPr>
              <p:cNvPr id="2" name="Ink 1"/>
              <p:cNvPicPr/>
              <p:nvPr/>
            </p:nvPicPr>
            <p:blipFill>
              <a:blip r:embed="rId4"/>
              <a:stretch>
                <a:fillRect/>
              </a:stretch>
            </p:blipFill>
            <p:spPr>
              <a:xfrm>
                <a:off x="146880" y="698760"/>
                <a:ext cx="8908200" cy="6008400"/>
              </a:xfrm>
              <a:prstGeom prst="rect">
                <a:avLst/>
              </a:prstGeom>
            </p:spPr>
          </p:pic>
        </mc:Fallback>
      </mc:AlternateContent>
    </p:spTree>
    <p:extLst>
      <p:ext uri="{BB962C8B-B14F-4D97-AF65-F5344CB8AC3E}">
        <p14:creationId xmlns:p14="http://schemas.microsoft.com/office/powerpoint/2010/main" val="2607090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 43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707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06360" y="1040400"/>
              <a:ext cx="2361960" cy="4856760"/>
            </p14:xfrm>
          </p:contentPart>
        </mc:Choice>
        <mc:Fallback xmlns="">
          <p:pic>
            <p:nvPicPr>
              <p:cNvPr id="2" name="Ink 1"/>
              <p:cNvPicPr/>
              <p:nvPr/>
            </p:nvPicPr>
            <p:blipFill>
              <a:blip r:embed="rId4"/>
              <a:stretch>
                <a:fillRect/>
              </a:stretch>
            </p:blipFill>
            <p:spPr>
              <a:xfrm>
                <a:off x="1199880" y="1037520"/>
                <a:ext cx="2373120" cy="4863600"/>
              </a:xfrm>
              <a:prstGeom prst="rect">
                <a:avLst/>
              </a:prstGeom>
            </p:spPr>
          </p:pic>
        </mc:Fallback>
      </mc:AlternateContent>
    </p:spTree>
    <p:extLst>
      <p:ext uri="{BB962C8B-B14F-4D97-AF65-F5344CB8AC3E}">
        <p14:creationId xmlns:p14="http://schemas.microsoft.com/office/powerpoint/2010/main" val="194563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154474" y="1600200"/>
            <a:ext cx="8736360" cy="4525963"/>
          </a:xfrm>
        </p:spPr>
        <p:txBody>
          <a:bodyPr/>
          <a:lstStyle/>
          <a:p>
            <a:pPr marL="0" indent="0">
              <a:buNone/>
            </a:pPr>
            <a:r>
              <a:rPr lang="en-US" dirty="0" smtClean="0"/>
              <a:t>A student named a hydrocarbon as </a:t>
            </a:r>
          </a:p>
          <a:p>
            <a:pPr marL="0" indent="0">
              <a:buNone/>
            </a:pPr>
            <a:r>
              <a:rPr lang="en-US" dirty="0" smtClean="0"/>
              <a:t>2-ethylpentane and was graded incorrect, what should the correct IUPAC name of the compound be?</a:t>
            </a:r>
          </a:p>
          <a:p>
            <a:pPr marL="0" indent="0">
              <a:buNone/>
            </a:pPr>
            <a:endParaRPr lang="en-US" dirty="0"/>
          </a:p>
        </p:txBody>
      </p:sp>
      <p:pic>
        <p:nvPicPr>
          <p:cNvPr id="4" name="Picture 3"/>
          <p:cNvPicPr>
            <a:picLocks noChangeAspect="1"/>
          </p:cNvPicPr>
          <p:nvPr/>
        </p:nvPicPr>
        <p:blipFill>
          <a:blip r:embed="rId2"/>
          <a:stretch>
            <a:fillRect/>
          </a:stretch>
        </p:blipFill>
        <p:spPr>
          <a:xfrm>
            <a:off x="3308832" y="3750295"/>
            <a:ext cx="1877985" cy="116138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279240" y="3512880"/>
              <a:ext cx="5216040" cy="1713600"/>
            </p14:xfrm>
          </p:contentPart>
        </mc:Choice>
        <mc:Fallback xmlns="">
          <p:pic>
            <p:nvPicPr>
              <p:cNvPr id="5" name="Ink 4"/>
              <p:cNvPicPr/>
              <p:nvPr/>
            </p:nvPicPr>
            <p:blipFill>
              <a:blip r:embed="rId4"/>
              <a:stretch>
                <a:fillRect/>
              </a:stretch>
            </p:blipFill>
            <p:spPr>
              <a:xfrm>
                <a:off x="3271320" y="3507840"/>
                <a:ext cx="5229360" cy="1732680"/>
              </a:xfrm>
              <a:prstGeom prst="rect">
                <a:avLst/>
              </a:prstGeom>
            </p:spPr>
          </p:pic>
        </mc:Fallback>
      </mc:AlternateContent>
    </p:spTree>
    <p:extLst>
      <p:ext uri="{BB962C8B-B14F-4D97-AF65-F5344CB8AC3E}">
        <p14:creationId xmlns:p14="http://schemas.microsoft.com/office/powerpoint/2010/main" val="2899709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44 02_UN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00400"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304800" y="3810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Name the following compounds by the IUPAC system:</a:t>
            </a:r>
          </a:p>
        </p:txBody>
      </p:sp>
      <p:sp>
        <p:nvSpPr>
          <p:cNvPr id="32771" name="TextBox 2"/>
          <p:cNvSpPr txBox="1">
            <a:spLocks noChangeArrowheads="1"/>
          </p:cNvSpPr>
          <p:nvPr/>
        </p:nvSpPr>
        <p:spPr bwMode="auto">
          <a:xfrm>
            <a:off x="685800" y="3048000"/>
            <a:ext cx="254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CH</a:t>
            </a:r>
            <a:r>
              <a:rPr lang="en-US" baseline="-25000"/>
              <a:t>3</a:t>
            </a:r>
            <a:r>
              <a:rPr lang="en-US"/>
              <a:t>CHFCH</a:t>
            </a:r>
            <a:r>
              <a:rPr lang="en-US" baseline="-25000"/>
              <a:t>2</a:t>
            </a:r>
            <a:r>
              <a:rPr lang="en-US"/>
              <a:t>CH</a:t>
            </a:r>
            <a:r>
              <a:rPr lang="en-US" baseline="-25000"/>
              <a:t>3</a:t>
            </a:r>
          </a:p>
        </p:txBody>
      </p:sp>
      <p:sp>
        <p:nvSpPr>
          <p:cNvPr id="32772" name="TextBox 3"/>
          <p:cNvSpPr txBox="1">
            <a:spLocks noChangeArrowheads="1"/>
          </p:cNvSpPr>
          <p:nvPr/>
        </p:nvSpPr>
        <p:spPr bwMode="auto">
          <a:xfrm>
            <a:off x="381000" y="4262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Write the structure for 3,3-dimethyloctane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88440" y="1499400"/>
              <a:ext cx="7790760" cy="4894920"/>
            </p14:xfrm>
          </p:contentPart>
        </mc:Choice>
        <mc:Fallback xmlns="">
          <p:pic>
            <p:nvPicPr>
              <p:cNvPr id="2" name="Ink 1"/>
              <p:cNvPicPr/>
              <p:nvPr/>
            </p:nvPicPr>
            <p:blipFill>
              <a:blip r:embed="rId4"/>
              <a:stretch>
                <a:fillRect/>
              </a:stretch>
            </p:blipFill>
            <p:spPr>
              <a:xfrm>
                <a:off x="1278360" y="1495080"/>
                <a:ext cx="7805520" cy="4911480"/>
              </a:xfrm>
              <a:prstGeom prst="rect">
                <a:avLst/>
              </a:prstGeom>
            </p:spPr>
          </p:pic>
        </mc:Fallback>
      </mc:AlternateContent>
    </p:spTree>
    <p:extLst>
      <p:ext uri="{BB962C8B-B14F-4D97-AF65-F5344CB8AC3E}">
        <p14:creationId xmlns:p14="http://schemas.microsoft.com/office/powerpoint/2010/main" val="1462003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44 02_UN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00400"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304800" y="3810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Name the following compounds by the IUPAC system:</a:t>
            </a:r>
          </a:p>
        </p:txBody>
      </p:sp>
      <p:sp>
        <p:nvSpPr>
          <p:cNvPr id="32771" name="TextBox 2"/>
          <p:cNvSpPr txBox="1">
            <a:spLocks noChangeArrowheads="1"/>
          </p:cNvSpPr>
          <p:nvPr/>
        </p:nvSpPr>
        <p:spPr bwMode="auto">
          <a:xfrm>
            <a:off x="685800" y="3048000"/>
            <a:ext cx="254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CH</a:t>
            </a:r>
            <a:r>
              <a:rPr lang="en-US" baseline="-25000"/>
              <a:t>3</a:t>
            </a:r>
            <a:r>
              <a:rPr lang="en-US"/>
              <a:t>CHFCH</a:t>
            </a:r>
            <a:r>
              <a:rPr lang="en-US" baseline="-25000"/>
              <a:t>2</a:t>
            </a:r>
            <a:r>
              <a:rPr lang="en-US"/>
              <a:t>CH</a:t>
            </a:r>
            <a:r>
              <a:rPr lang="en-US" baseline="-25000"/>
              <a:t>3</a:t>
            </a:r>
          </a:p>
        </p:txBody>
      </p:sp>
      <p:sp>
        <p:nvSpPr>
          <p:cNvPr id="32772" name="TextBox 3"/>
          <p:cNvSpPr txBox="1">
            <a:spLocks noChangeArrowheads="1"/>
          </p:cNvSpPr>
          <p:nvPr/>
        </p:nvSpPr>
        <p:spPr bwMode="auto">
          <a:xfrm>
            <a:off x="381000" y="4262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Write the structure for 3,3-dimethyloctane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838200" y="4601160"/>
              <a:ext cx="1517760" cy="1083600"/>
            </p14:xfrm>
          </p:contentPart>
        </mc:Choice>
        <mc:Fallback xmlns="">
          <p:pic>
            <p:nvPicPr>
              <p:cNvPr id="2" name="Ink 1"/>
              <p:cNvPicPr/>
              <p:nvPr/>
            </p:nvPicPr>
            <p:blipFill>
              <a:blip r:embed="rId4"/>
              <a:stretch>
                <a:fillRect/>
              </a:stretch>
            </p:blipFill>
            <p:spPr>
              <a:xfrm>
                <a:off x="6829200" y="4596480"/>
                <a:ext cx="1531800" cy="1094760"/>
              </a:xfrm>
              <a:prstGeom prst="rect">
                <a:avLst/>
              </a:prstGeom>
            </p:spPr>
          </p:pic>
        </mc:Fallback>
      </mc:AlternateContent>
    </p:spTree>
    <p:extLst>
      <p:ext uri="{BB962C8B-B14F-4D97-AF65-F5344CB8AC3E}">
        <p14:creationId xmlns:p14="http://schemas.microsoft.com/office/powerpoint/2010/main" val="1423885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45 Fig 2-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46212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4" name="TextBox 1"/>
          <p:cNvSpPr txBox="1">
            <a:spLocks noChangeArrowheads="1"/>
          </p:cNvSpPr>
          <p:nvPr/>
        </p:nvSpPr>
        <p:spPr bwMode="auto">
          <a:xfrm>
            <a:off x="76200" y="15240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Physical Properties of Alkanes and Nonbonding Intermolecular Interactions</a:t>
            </a:r>
          </a:p>
        </p:txBody>
      </p:sp>
      <p:pic>
        <p:nvPicPr>
          <p:cNvPr id="33795" name="Picture 2" descr="p 45 Fig 2-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3038"/>
            <a:ext cx="3644900"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1"/>
          <p:cNvSpPr txBox="1">
            <a:spLocks noChangeArrowheads="1"/>
          </p:cNvSpPr>
          <p:nvPr/>
        </p:nvSpPr>
        <p:spPr bwMode="auto">
          <a:xfrm>
            <a:off x="228600" y="51054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Water molecules are polar and they have special attractions called </a:t>
            </a:r>
            <a:r>
              <a:rPr lang="en-US" sz="2000" i="1">
                <a:solidFill>
                  <a:srgbClr val="008000"/>
                </a:solidFill>
              </a:rPr>
              <a:t>hydrogen bonding.</a:t>
            </a:r>
          </a:p>
          <a:p>
            <a:r>
              <a:rPr lang="en-US" sz="2000"/>
              <a:t>Alkanes are insoluble in water because they are non-polar (all the C-C and C-H are nearly purely covalent)</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66480" y="1334160"/>
              <a:ext cx="8638560" cy="5524200"/>
            </p14:xfrm>
          </p:contentPart>
        </mc:Choice>
        <mc:Fallback>
          <p:pic>
            <p:nvPicPr>
              <p:cNvPr id="2" name="Ink 1"/>
              <p:cNvPicPr/>
              <p:nvPr/>
            </p:nvPicPr>
            <p:blipFill>
              <a:blip r:embed="rId5"/>
              <a:stretch>
                <a:fillRect/>
              </a:stretch>
            </p:blipFill>
            <p:spPr>
              <a:xfrm>
                <a:off x="356400" y="1326240"/>
                <a:ext cx="8654040" cy="5546880"/>
              </a:xfrm>
              <a:prstGeom prst="rect">
                <a:avLst/>
              </a:prstGeom>
            </p:spPr>
          </p:pic>
        </mc:Fallback>
      </mc:AlternateContent>
    </p:spTree>
    <p:extLst>
      <p:ext uri="{BB962C8B-B14F-4D97-AF65-F5344CB8AC3E}">
        <p14:creationId xmlns:p14="http://schemas.microsoft.com/office/powerpoint/2010/main" val="326754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 46 02_UNF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extBox 1"/>
          <p:cNvSpPr txBox="1">
            <a:spLocks noChangeArrowheads="1"/>
          </p:cNvSpPr>
          <p:nvPr/>
        </p:nvSpPr>
        <p:spPr bwMode="auto">
          <a:xfrm>
            <a:off x="304800" y="3810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Van der Waals attractions</a:t>
            </a:r>
          </a:p>
        </p:txBody>
      </p:sp>
      <p:sp>
        <p:nvSpPr>
          <p:cNvPr id="34819" name="TextBox 1"/>
          <p:cNvSpPr txBox="1">
            <a:spLocks noChangeArrowheads="1"/>
          </p:cNvSpPr>
          <p:nvPr/>
        </p:nvSpPr>
        <p:spPr bwMode="auto">
          <a:xfrm>
            <a:off x="152400" y="48768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 boiling points of alkanes rise as the chain length increases and fall as the chains become branched and more nearly spherical in shape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26160" y="466920"/>
              <a:ext cx="8627760" cy="6197400"/>
            </p14:xfrm>
          </p:contentPart>
        </mc:Choice>
        <mc:Fallback>
          <p:pic>
            <p:nvPicPr>
              <p:cNvPr id="2" name="Ink 1"/>
              <p:cNvPicPr/>
              <p:nvPr/>
            </p:nvPicPr>
            <p:blipFill>
              <a:blip r:embed="rId4"/>
              <a:stretch>
                <a:fillRect/>
              </a:stretch>
            </p:blipFill>
            <p:spPr>
              <a:xfrm>
                <a:off x="317880" y="460080"/>
                <a:ext cx="8649360" cy="6219720"/>
              </a:xfrm>
              <a:prstGeom prst="rect">
                <a:avLst/>
              </a:prstGeom>
            </p:spPr>
          </p:pic>
        </mc:Fallback>
      </mc:AlternateContent>
    </p:spTree>
    <p:extLst>
      <p:ext uri="{BB962C8B-B14F-4D97-AF65-F5344CB8AC3E}">
        <p14:creationId xmlns:p14="http://schemas.microsoft.com/office/powerpoint/2010/main" val="217463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46 Fig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extBox 1"/>
          <p:cNvSpPr txBox="1">
            <a:spLocks noChangeArrowheads="1"/>
          </p:cNvSpPr>
          <p:nvPr/>
        </p:nvSpPr>
        <p:spPr bwMode="auto">
          <a:xfrm>
            <a:off x="142780" y="38100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The effect of molecular shapes on van der Waals attractions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11400" y="840960"/>
              <a:ext cx="8599320" cy="5887440"/>
            </p14:xfrm>
          </p:contentPart>
        </mc:Choice>
        <mc:Fallback>
          <p:pic>
            <p:nvPicPr>
              <p:cNvPr id="2" name="Ink 1"/>
              <p:cNvPicPr/>
              <p:nvPr/>
            </p:nvPicPr>
            <p:blipFill>
              <a:blip r:embed="rId4"/>
              <a:stretch>
                <a:fillRect/>
              </a:stretch>
            </p:blipFill>
            <p:spPr>
              <a:xfrm>
                <a:off x="295920" y="831960"/>
                <a:ext cx="8622000" cy="5910840"/>
              </a:xfrm>
              <a:prstGeom prst="rect">
                <a:avLst/>
              </a:prstGeom>
            </p:spPr>
          </p:pic>
        </mc:Fallback>
      </mc:AlternateContent>
    </p:spTree>
    <p:extLst>
      <p:ext uri="{BB962C8B-B14F-4D97-AF65-F5344CB8AC3E}">
        <p14:creationId xmlns:p14="http://schemas.microsoft.com/office/powerpoint/2010/main" val="2408361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 47 Fig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0"/>
            <a:ext cx="5743575"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499040" y="1802880"/>
              <a:ext cx="6169320" cy="1963080"/>
            </p14:xfrm>
          </p:contentPart>
        </mc:Choice>
        <mc:Fallback>
          <p:pic>
            <p:nvPicPr>
              <p:cNvPr id="2" name="Ink 1"/>
              <p:cNvPicPr/>
              <p:nvPr/>
            </p:nvPicPr>
            <p:blipFill>
              <a:blip r:embed="rId4"/>
              <a:stretch>
                <a:fillRect/>
              </a:stretch>
            </p:blipFill>
            <p:spPr>
              <a:xfrm>
                <a:off x="1489320" y="1794600"/>
                <a:ext cx="6181920" cy="1981080"/>
              </a:xfrm>
              <a:prstGeom prst="rect">
                <a:avLst/>
              </a:prstGeom>
            </p:spPr>
          </p:pic>
        </mc:Fallback>
      </mc:AlternateContent>
    </p:spTree>
    <p:extLst>
      <p:ext uri="{BB962C8B-B14F-4D97-AF65-F5344CB8AC3E}">
        <p14:creationId xmlns:p14="http://schemas.microsoft.com/office/powerpoint/2010/main" val="2796474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p 48 02_UNF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334000"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extBox 1"/>
          <p:cNvSpPr txBox="1">
            <a:spLocks noChangeArrowheads="1"/>
          </p:cNvSpPr>
          <p:nvPr/>
        </p:nvSpPr>
        <p:spPr bwMode="auto">
          <a:xfrm>
            <a:off x="228600" y="3810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t>Conformations of Alkanes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650960" y="1101960"/>
              <a:ext cx="2934720" cy="3678120"/>
            </p14:xfrm>
          </p:contentPart>
        </mc:Choice>
        <mc:Fallback>
          <p:pic>
            <p:nvPicPr>
              <p:cNvPr id="2" name="Ink 1"/>
              <p:cNvPicPr/>
              <p:nvPr/>
            </p:nvPicPr>
            <p:blipFill>
              <a:blip r:embed="rId4"/>
              <a:stretch>
                <a:fillRect/>
              </a:stretch>
            </p:blipFill>
            <p:spPr>
              <a:xfrm>
                <a:off x="1644840" y="1090440"/>
                <a:ext cx="2945520" cy="3702960"/>
              </a:xfrm>
              <a:prstGeom prst="rect">
                <a:avLst/>
              </a:prstGeom>
            </p:spPr>
          </p:pic>
        </mc:Fallback>
      </mc:AlternateContent>
    </p:spTree>
    <p:extLst>
      <p:ext uri="{BB962C8B-B14F-4D97-AF65-F5344CB8AC3E}">
        <p14:creationId xmlns:p14="http://schemas.microsoft.com/office/powerpoint/2010/main" val="1819614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026" descr="p 48 Fig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9144000" cy="54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409720" y="3761640"/>
              <a:ext cx="1914120" cy="2561040"/>
            </p14:xfrm>
          </p:contentPart>
        </mc:Choice>
        <mc:Fallback>
          <p:pic>
            <p:nvPicPr>
              <p:cNvPr id="2" name="Ink 1"/>
              <p:cNvPicPr/>
              <p:nvPr/>
            </p:nvPicPr>
            <p:blipFill>
              <a:blip r:embed="rId4"/>
              <a:stretch>
                <a:fillRect/>
              </a:stretch>
            </p:blipFill>
            <p:spPr>
              <a:xfrm>
                <a:off x="5400720" y="3752640"/>
                <a:ext cx="1937160" cy="2583000"/>
              </a:xfrm>
              <a:prstGeom prst="rect">
                <a:avLst/>
              </a:prstGeom>
            </p:spPr>
          </p:pic>
        </mc:Fallback>
      </mc:AlternateContent>
    </p:spTree>
    <p:extLst>
      <p:ext uri="{BB962C8B-B14F-4D97-AF65-F5344CB8AC3E}">
        <p14:creationId xmlns:p14="http://schemas.microsoft.com/office/powerpoint/2010/main" val="3769532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38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51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422320" y="4022640"/>
              <a:ext cx="275400" cy="1446840"/>
            </p14:xfrm>
          </p:contentPart>
        </mc:Choice>
        <mc:Fallback xmlns="">
          <p:pic>
            <p:nvPicPr>
              <p:cNvPr id="2" name="Ink 1"/>
              <p:cNvPicPr/>
              <p:nvPr/>
            </p:nvPicPr>
            <p:blipFill>
              <a:blip r:embed="rId4"/>
              <a:stretch>
                <a:fillRect/>
              </a:stretch>
            </p:blipFill>
            <p:spPr>
              <a:xfrm>
                <a:off x="5413320" y="4014720"/>
                <a:ext cx="287640" cy="1463760"/>
              </a:xfrm>
              <a:prstGeom prst="rect">
                <a:avLst/>
              </a:prstGeom>
            </p:spPr>
          </p:pic>
        </mc:Fallback>
      </mc:AlternateContent>
    </p:spTree>
    <p:extLst>
      <p:ext uri="{BB962C8B-B14F-4D97-AF65-F5344CB8AC3E}">
        <p14:creationId xmlns:p14="http://schemas.microsoft.com/office/powerpoint/2010/main" val="2003591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p 48 02_UN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277653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8" name="Picture 3" descr="p 48 02_UN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2162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072440" y="1434240"/>
              <a:ext cx="7410600" cy="5231160"/>
            </p14:xfrm>
          </p:contentPart>
        </mc:Choice>
        <mc:Fallback>
          <p:pic>
            <p:nvPicPr>
              <p:cNvPr id="2" name="Ink 1"/>
              <p:cNvPicPr/>
              <p:nvPr/>
            </p:nvPicPr>
            <p:blipFill>
              <a:blip r:embed="rId5"/>
              <a:stretch>
                <a:fillRect/>
              </a:stretch>
            </p:blipFill>
            <p:spPr>
              <a:xfrm>
                <a:off x="1061640" y="1425600"/>
                <a:ext cx="7432560" cy="5253120"/>
              </a:xfrm>
              <a:prstGeom prst="rect">
                <a:avLst/>
              </a:prstGeom>
            </p:spPr>
          </p:pic>
        </mc:Fallback>
      </mc:AlternateContent>
    </p:spTree>
    <p:extLst>
      <p:ext uri="{BB962C8B-B14F-4D97-AF65-F5344CB8AC3E}">
        <p14:creationId xmlns:p14="http://schemas.microsoft.com/office/powerpoint/2010/main" val="147658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a:t>The most stable conformation of propane is</a:t>
            </a:r>
            <a:r>
              <a:rPr lang="en-US" dirty="0" smtClean="0"/>
              <a:t>:</a:t>
            </a:r>
          </a:p>
          <a:p>
            <a:pPr marL="514350" indent="-514350">
              <a:buAutoNum type="alphaUcPeriod"/>
            </a:pPr>
            <a:r>
              <a:rPr lang="en-US" dirty="0" smtClean="0"/>
              <a:t>Eclipsed</a:t>
            </a:r>
          </a:p>
          <a:p>
            <a:pPr marL="514350" indent="-514350">
              <a:buAutoNum type="alphaUcPeriod"/>
            </a:pPr>
            <a:r>
              <a:rPr lang="en-US" dirty="0" smtClean="0"/>
              <a:t>Planar</a:t>
            </a:r>
          </a:p>
          <a:p>
            <a:pPr marL="514350" indent="-514350">
              <a:buAutoNum type="alphaUcPeriod"/>
            </a:pPr>
            <a:r>
              <a:rPr lang="en-US" dirty="0" smtClean="0"/>
              <a:t>Boat</a:t>
            </a:r>
          </a:p>
          <a:p>
            <a:pPr marL="514350" indent="-514350">
              <a:buAutoNum type="alphaUcPeriod"/>
            </a:pPr>
            <a:r>
              <a:rPr lang="en-US" dirty="0" smtClean="0"/>
              <a:t>Staggered</a:t>
            </a:r>
          </a:p>
          <a:p>
            <a:pPr marL="514350" indent="-514350">
              <a:buAutoNum type="alphaUcPeriod"/>
            </a:pPr>
            <a:r>
              <a:rPr lang="en-US" dirty="0" smtClean="0"/>
              <a:t>chair</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03680" y="2631600"/>
              <a:ext cx="8150760" cy="3596760"/>
            </p14:xfrm>
          </p:contentPart>
        </mc:Choice>
        <mc:Fallback>
          <p:pic>
            <p:nvPicPr>
              <p:cNvPr id="4" name="Ink 3"/>
              <p:cNvPicPr/>
              <p:nvPr/>
            </p:nvPicPr>
            <p:blipFill>
              <a:blip r:embed="rId3"/>
              <a:stretch>
                <a:fillRect/>
              </a:stretch>
            </p:blipFill>
            <p:spPr>
              <a:xfrm>
                <a:off x="90720" y="2622240"/>
                <a:ext cx="8173440" cy="3620160"/>
              </a:xfrm>
              <a:prstGeom prst="rect">
                <a:avLst/>
              </a:prstGeom>
            </p:spPr>
          </p:pic>
        </mc:Fallback>
      </mc:AlternateContent>
    </p:spTree>
    <p:extLst>
      <p:ext uri="{BB962C8B-B14F-4D97-AF65-F5344CB8AC3E}">
        <p14:creationId xmlns:p14="http://schemas.microsoft.com/office/powerpoint/2010/main" val="799169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49 02_UNF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781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533400" y="4572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Cycloalkane Nomenclature and Conformation</a:t>
            </a:r>
          </a:p>
        </p:txBody>
      </p:sp>
      <p:pic>
        <p:nvPicPr>
          <p:cNvPr id="40963" name="Picture 2" descr="p 49 02_UNF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9144000" cy="185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768240" y="1295280"/>
              <a:ext cx="7021440" cy="3822840"/>
            </p14:xfrm>
          </p:contentPart>
        </mc:Choice>
        <mc:Fallback>
          <p:pic>
            <p:nvPicPr>
              <p:cNvPr id="2" name="Ink 1"/>
              <p:cNvPicPr/>
              <p:nvPr/>
            </p:nvPicPr>
            <p:blipFill>
              <a:blip r:embed="rId5"/>
              <a:stretch>
                <a:fillRect/>
              </a:stretch>
            </p:blipFill>
            <p:spPr>
              <a:xfrm>
                <a:off x="756360" y="1287360"/>
                <a:ext cx="7045200" cy="3838680"/>
              </a:xfrm>
              <a:prstGeom prst="rect">
                <a:avLst/>
              </a:prstGeom>
            </p:spPr>
          </p:pic>
        </mc:Fallback>
      </mc:AlternateContent>
    </p:spTree>
    <p:extLst>
      <p:ext uri="{BB962C8B-B14F-4D97-AF65-F5344CB8AC3E}">
        <p14:creationId xmlns:p14="http://schemas.microsoft.com/office/powerpoint/2010/main" val="806008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50 02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9144000" cy="173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extBox 1"/>
          <p:cNvSpPr txBox="1">
            <a:spLocks noChangeArrowheads="1"/>
          </p:cNvSpPr>
          <p:nvPr/>
        </p:nvSpPr>
        <p:spPr bwMode="auto">
          <a:xfrm>
            <a:off x="152400" y="533400"/>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One substituent is always located at ring carbon numbered 1, the remaining carbons are then numbered consecutively in a way that gives the other substituents the lowest possible numbers. With different substituents, the one with highest alphabetic priority is located at carbon 1.</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20200" y="2236680"/>
              <a:ext cx="8220240" cy="3940560"/>
            </p14:xfrm>
          </p:contentPart>
        </mc:Choice>
        <mc:Fallback>
          <p:pic>
            <p:nvPicPr>
              <p:cNvPr id="2" name="Ink 1"/>
              <p:cNvPicPr/>
              <p:nvPr/>
            </p:nvPicPr>
            <p:blipFill>
              <a:blip r:embed="rId4"/>
              <a:stretch>
                <a:fillRect/>
              </a:stretch>
            </p:blipFill>
            <p:spPr>
              <a:xfrm>
                <a:off x="510480" y="2226960"/>
                <a:ext cx="8234280" cy="3965040"/>
              </a:xfrm>
              <a:prstGeom prst="rect">
                <a:avLst/>
              </a:prstGeom>
            </p:spPr>
          </p:pic>
        </mc:Fallback>
      </mc:AlternateContent>
    </p:spTree>
    <p:extLst>
      <p:ext uri="{BB962C8B-B14F-4D97-AF65-F5344CB8AC3E}">
        <p14:creationId xmlns:p14="http://schemas.microsoft.com/office/powerpoint/2010/main" val="2060565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 Codes</a:t>
            </a:r>
            <a:endParaRPr lang="en-US" dirty="0"/>
          </a:p>
        </p:txBody>
      </p:sp>
      <p:pic>
        <p:nvPicPr>
          <p:cNvPr id="4" name="Content Placeholder 3"/>
          <p:cNvPicPr>
            <a:picLocks noGrp="1" noChangeAspect="1"/>
          </p:cNvPicPr>
          <p:nvPr>
            <p:ph idx="1"/>
          </p:nvPr>
        </p:nvPicPr>
        <p:blipFill>
          <a:blip r:embed="rId2"/>
          <a:srcRect l="-40942" r="-40942"/>
          <a:stretch>
            <a:fillRect/>
          </a:stretch>
        </p:blipFill>
        <p:spPr>
          <a:xfrm>
            <a:off x="285178" y="1503139"/>
            <a:ext cx="5610225" cy="3084513"/>
          </a:xfrm>
        </p:spPr>
      </p:pic>
      <p:sp>
        <p:nvSpPr>
          <p:cNvPr id="5" name="TextBox 4"/>
          <p:cNvSpPr txBox="1"/>
          <p:nvPr/>
        </p:nvSpPr>
        <p:spPr>
          <a:xfrm>
            <a:off x="120146" y="4787639"/>
            <a:ext cx="9023854" cy="1938992"/>
          </a:xfrm>
          <a:prstGeom prst="rect">
            <a:avLst/>
          </a:prstGeom>
          <a:noFill/>
        </p:spPr>
        <p:txBody>
          <a:bodyPr wrap="square" rtlCol="0">
            <a:spAutoFit/>
          </a:bodyPr>
          <a:lstStyle/>
          <a:p>
            <a:r>
              <a:rPr lang="en-US" sz="2400" b="1" dirty="0" smtClean="0"/>
              <a:t>The molecular modeling lab:</a:t>
            </a:r>
          </a:p>
          <a:p>
            <a:r>
              <a:rPr lang="en-US" sz="2400" dirty="0" smtClean="0"/>
              <a:t>Bring all iPads to lab this week</a:t>
            </a:r>
          </a:p>
          <a:p>
            <a:r>
              <a:rPr lang="en-US" sz="2400" dirty="0" smtClean="0"/>
              <a:t>Read and practice before lab if you already have an </a:t>
            </a:r>
            <a:r>
              <a:rPr lang="en-US" sz="2400" dirty="0" err="1" smtClean="0"/>
              <a:t>iPad</a:t>
            </a:r>
            <a:r>
              <a:rPr lang="en-US" sz="2400" dirty="0" smtClean="0"/>
              <a:t> this week</a:t>
            </a:r>
          </a:p>
          <a:p>
            <a:r>
              <a:rPr lang="en-US" sz="2400" dirty="0" smtClean="0"/>
              <a:t>Link to the </a:t>
            </a:r>
            <a:r>
              <a:rPr lang="en-US" sz="2400" dirty="0" err="1" smtClean="0"/>
              <a:t>iSpartan</a:t>
            </a:r>
            <a:r>
              <a:rPr lang="en-US" sz="2400" dirty="0" smtClean="0"/>
              <a:t> instructions is available on the lab website or you may use QR code readers from your smartphones or iPads</a:t>
            </a:r>
            <a:endParaRPr lang="en-US" sz="2400" dirty="0"/>
          </a:p>
        </p:txBody>
      </p:sp>
      <p:sp>
        <p:nvSpPr>
          <p:cNvPr id="3" name="TextBox 2"/>
          <p:cNvSpPr txBox="1"/>
          <p:nvPr/>
        </p:nvSpPr>
        <p:spPr>
          <a:xfrm>
            <a:off x="5458080" y="2822805"/>
            <a:ext cx="3503341" cy="954107"/>
          </a:xfrm>
          <a:prstGeom prst="rect">
            <a:avLst/>
          </a:prstGeom>
          <a:noFill/>
        </p:spPr>
        <p:txBody>
          <a:bodyPr wrap="square" rtlCol="0">
            <a:spAutoFit/>
          </a:bodyPr>
          <a:lstStyle/>
          <a:p>
            <a:r>
              <a:rPr lang="en-US" sz="2800" dirty="0" smtClean="0"/>
              <a:t>Or go to</a:t>
            </a:r>
          </a:p>
          <a:p>
            <a:r>
              <a:rPr lang="en-US" sz="2800" dirty="0" smtClean="0">
                <a:solidFill>
                  <a:srgbClr val="0000FF"/>
                </a:solidFill>
              </a:rPr>
              <a:t>http</a:t>
            </a:r>
            <a:r>
              <a:rPr lang="en-US" sz="2800" dirty="0">
                <a:solidFill>
                  <a:srgbClr val="0000FF"/>
                </a:solidFill>
              </a:rPr>
              <a:t>://</a:t>
            </a:r>
            <a:r>
              <a:rPr lang="en-US" sz="2800" dirty="0" err="1">
                <a:solidFill>
                  <a:srgbClr val="0000FF"/>
                </a:solidFill>
              </a:rPr>
              <a:t>bit.ly</a:t>
            </a:r>
            <a:r>
              <a:rPr lang="en-US" sz="2800" dirty="0">
                <a:solidFill>
                  <a:srgbClr val="0000FF"/>
                </a:solidFill>
              </a:rPr>
              <a:t>/14tF1qx</a:t>
            </a:r>
          </a:p>
        </p:txBody>
      </p:sp>
    </p:spTree>
    <p:extLst>
      <p:ext uri="{BB962C8B-B14F-4D97-AF65-F5344CB8AC3E}">
        <p14:creationId xmlns:p14="http://schemas.microsoft.com/office/powerpoint/2010/main" val="231444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iSpartan</a:t>
            </a:r>
            <a:r>
              <a:rPr lang="en-US" dirty="0"/>
              <a:t> Basics Video Tutorial</a:t>
            </a:r>
            <a:br>
              <a:rPr lang="en-US" dirty="0"/>
            </a:br>
            <a:endParaRPr lang="en-US" dirty="0"/>
          </a:p>
        </p:txBody>
      </p:sp>
      <p:pic>
        <p:nvPicPr>
          <p:cNvPr id="4" name="Picture 3"/>
          <p:cNvPicPr>
            <a:picLocks noChangeAspect="1"/>
          </p:cNvPicPr>
          <p:nvPr/>
        </p:nvPicPr>
        <p:blipFill>
          <a:blip r:embed="rId2"/>
          <a:stretch>
            <a:fillRect/>
          </a:stretch>
        </p:blipFill>
        <p:spPr>
          <a:xfrm>
            <a:off x="2540000" y="1397000"/>
            <a:ext cx="4064000" cy="4064000"/>
          </a:xfrm>
          <a:prstGeom prst="rect">
            <a:avLst/>
          </a:prstGeom>
        </p:spPr>
      </p:pic>
      <p:pic>
        <p:nvPicPr>
          <p:cNvPr id="5" name="Picture 4"/>
          <p:cNvPicPr>
            <a:picLocks noChangeAspect="1"/>
          </p:cNvPicPr>
          <p:nvPr/>
        </p:nvPicPr>
        <p:blipFill>
          <a:blip r:embed="rId2"/>
          <a:stretch>
            <a:fillRect/>
          </a:stretch>
        </p:blipFill>
        <p:spPr>
          <a:xfrm>
            <a:off x="2540000" y="1397000"/>
            <a:ext cx="4064000" cy="4064000"/>
          </a:xfrm>
          <a:prstGeom prst="rect">
            <a:avLst/>
          </a:prstGeom>
        </p:spPr>
      </p:pic>
      <p:sp>
        <p:nvSpPr>
          <p:cNvPr id="6" name="TextBox 5"/>
          <p:cNvSpPr txBox="1"/>
          <p:nvPr/>
        </p:nvSpPr>
        <p:spPr>
          <a:xfrm>
            <a:off x="1716377" y="5903414"/>
            <a:ext cx="5835683" cy="584776"/>
          </a:xfrm>
          <a:prstGeom prst="rect">
            <a:avLst/>
          </a:prstGeom>
          <a:noFill/>
        </p:spPr>
        <p:txBody>
          <a:bodyPr wrap="square" rtlCol="0">
            <a:spAutoFit/>
          </a:bodyPr>
          <a:lstStyle/>
          <a:p>
            <a:r>
              <a:rPr lang="en-US" sz="3200" dirty="0" smtClean="0"/>
              <a:t>Or go to </a:t>
            </a:r>
            <a:r>
              <a:rPr lang="en-US" sz="3200" dirty="0" smtClean="0">
                <a:solidFill>
                  <a:srgbClr val="0000FF"/>
                </a:solidFill>
              </a:rPr>
              <a:t>http</a:t>
            </a:r>
            <a:r>
              <a:rPr lang="en-US" sz="3200" dirty="0">
                <a:solidFill>
                  <a:srgbClr val="0000FF"/>
                </a:solidFill>
              </a:rPr>
              <a:t>://</a:t>
            </a:r>
            <a:r>
              <a:rPr lang="en-US" sz="3200" dirty="0" err="1">
                <a:solidFill>
                  <a:srgbClr val="0000FF"/>
                </a:solidFill>
              </a:rPr>
              <a:t>bit.ly</a:t>
            </a:r>
            <a:r>
              <a:rPr lang="en-US" sz="3200" dirty="0">
                <a:solidFill>
                  <a:srgbClr val="0000FF"/>
                </a:solidFill>
              </a:rPr>
              <a:t>/WFr8jz</a:t>
            </a:r>
          </a:p>
        </p:txBody>
      </p:sp>
    </p:spTree>
    <p:extLst>
      <p:ext uri="{BB962C8B-B14F-4D97-AF65-F5344CB8AC3E}">
        <p14:creationId xmlns:p14="http://schemas.microsoft.com/office/powerpoint/2010/main" val="780142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p 50 02_UN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84956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0" name="TextBox 1"/>
          <p:cNvSpPr txBox="1">
            <a:spLocks noChangeArrowheads="1"/>
          </p:cNvSpPr>
          <p:nvPr/>
        </p:nvSpPr>
        <p:spPr bwMode="auto">
          <a:xfrm>
            <a:off x="304800" y="4572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Give the IUPAC names for the following compounds</a:t>
            </a:r>
          </a:p>
        </p:txBody>
      </p:sp>
      <p:pic>
        <p:nvPicPr>
          <p:cNvPr id="43011" name="Picture 2" descr="p 50 02_UNF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936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2" descr="p 50 02_UNF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1371600"/>
            <a:ext cx="22256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504800" y="1811520"/>
              <a:ext cx="7508880" cy="3654360"/>
            </p14:xfrm>
          </p:contentPart>
        </mc:Choice>
        <mc:Fallback>
          <p:pic>
            <p:nvPicPr>
              <p:cNvPr id="2" name="Ink 1"/>
              <p:cNvPicPr/>
              <p:nvPr/>
            </p:nvPicPr>
            <p:blipFill>
              <a:blip r:embed="rId6"/>
              <a:stretch>
                <a:fillRect/>
              </a:stretch>
            </p:blipFill>
            <p:spPr>
              <a:xfrm>
                <a:off x="1491120" y="1800360"/>
                <a:ext cx="7529400" cy="3678480"/>
              </a:xfrm>
              <a:prstGeom prst="rect">
                <a:avLst/>
              </a:prstGeom>
            </p:spPr>
          </p:pic>
        </mc:Fallback>
      </mc:AlternateContent>
    </p:spTree>
    <p:extLst>
      <p:ext uri="{BB962C8B-B14F-4D97-AF65-F5344CB8AC3E}">
        <p14:creationId xmlns:p14="http://schemas.microsoft.com/office/powerpoint/2010/main" val="2557487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p 50 02_UN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29686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TextBox 1"/>
          <p:cNvSpPr txBox="1">
            <a:spLocks noChangeArrowheads="1"/>
          </p:cNvSpPr>
          <p:nvPr/>
        </p:nvSpPr>
        <p:spPr bwMode="auto">
          <a:xfrm>
            <a:off x="685800" y="3048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Cyclopropane</a:t>
            </a:r>
          </a:p>
        </p:txBody>
      </p:sp>
      <p:pic>
        <p:nvPicPr>
          <p:cNvPr id="44035" name="Picture 2" descr="p 50 02_UNF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0654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2" descr="p 51 02_UNF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419600"/>
            <a:ext cx="3200400" cy="22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220760" y="1843560"/>
              <a:ext cx="3519000" cy="1491840"/>
            </p14:xfrm>
          </p:contentPart>
        </mc:Choice>
        <mc:Fallback>
          <p:pic>
            <p:nvPicPr>
              <p:cNvPr id="2" name="Ink 1"/>
              <p:cNvPicPr/>
              <p:nvPr/>
            </p:nvPicPr>
            <p:blipFill>
              <a:blip r:embed="rId6"/>
              <a:stretch>
                <a:fillRect/>
              </a:stretch>
            </p:blipFill>
            <p:spPr>
              <a:xfrm>
                <a:off x="1207440" y="1831320"/>
                <a:ext cx="3548880" cy="1519920"/>
              </a:xfrm>
              <a:prstGeom prst="rect">
                <a:avLst/>
              </a:prstGeom>
            </p:spPr>
          </p:pic>
        </mc:Fallback>
      </mc:AlternateContent>
    </p:spTree>
    <p:extLst>
      <p:ext uri="{BB962C8B-B14F-4D97-AF65-F5344CB8AC3E}">
        <p14:creationId xmlns:p14="http://schemas.microsoft.com/office/powerpoint/2010/main" val="3588097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51 02_UNF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37258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152400" y="4572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Cycloalkanes with more than three carbon atoms are nonpolar and have “ puckered” conformations.</a:t>
            </a:r>
          </a:p>
        </p:txBody>
      </p:sp>
      <p:pic>
        <p:nvPicPr>
          <p:cNvPr id="45059" name="Picture 2" descr="p 51 02_UNF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27660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553040" y="4162320"/>
              <a:ext cx="6849000" cy="596520"/>
            </p14:xfrm>
          </p:contentPart>
        </mc:Choice>
        <mc:Fallback>
          <p:pic>
            <p:nvPicPr>
              <p:cNvPr id="2" name="Ink 1"/>
              <p:cNvPicPr/>
              <p:nvPr/>
            </p:nvPicPr>
            <p:blipFill>
              <a:blip r:embed="rId5"/>
              <a:stretch>
                <a:fillRect/>
              </a:stretch>
            </p:blipFill>
            <p:spPr>
              <a:xfrm>
                <a:off x="1538640" y="4150080"/>
                <a:ext cx="6869520" cy="620640"/>
              </a:xfrm>
              <a:prstGeom prst="rect">
                <a:avLst/>
              </a:prstGeom>
            </p:spPr>
          </p:pic>
        </mc:Fallback>
      </mc:AlternateContent>
    </p:spTree>
    <p:extLst>
      <p:ext uri="{BB962C8B-B14F-4D97-AF65-F5344CB8AC3E}">
        <p14:creationId xmlns:p14="http://schemas.microsoft.com/office/powerpoint/2010/main" val="3410126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a:t>What is the molecular formula of a cycloalkane that has six carbon atoms</a:t>
            </a:r>
            <a:r>
              <a:rPr lang="en-US" dirty="0" smtClean="0"/>
              <a:t>?</a:t>
            </a:r>
          </a:p>
          <a:p>
            <a:pPr marL="514350" indent="-514350">
              <a:buAutoNum type="alphaUcPeriod"/>
            </a:pPr>
            <a:r>
              <a:rPr lang="en-US" dirty="0" smtClean="0"/>
              <a:t>C</a:t>
            </a:r>
            <a:r>
              <a:rPr lang="en-US" baseline="-25000" dirty="0" smtClean="0"/>
              <a:t>6</a:t>
            </a:r>
            <a:r>
              <a:rPr lang="en-US" dirty="0" smtClean="0"/>
              <a:t>H</a:t>
            </a:r>
            <a:r>
              <a:rPr lang="en-US" baseline="-25000" dirty="0" smtClean="0"/>
              <a:t>14</a:t>
            </a:r>
          </a:p>
          <a:p>
            <a:pPr marL="514350" indent="-514350">
              <a:buFont typeface="Arial"/>
              <a:buAutoNum type="alphaUcPeriod"/>
            </a:pPr>
            <a:r>
              <a:rPr lang="en-US" dirty="0" smtClean="0"/>
              <a:t>C</a:t>
            </a:r>
            <a:r>
              <a:rPr lang="en-US" baseline="-25000" dirty="0" smtClean="0"/>
              <a:t>6</a:t>
            </a:r>
            <a:r>
              <a:rPr lang="en-US" dirty="0" smtClean="0"/>
              <a:t>H</a:t>
            </a:r>
            <a:r>
              <a:rPr lang="en-US" baseline="-25000" dirty="0" smtClean="0"/>
              <a:t>12</a:t>
            </a:r>
            <a:endParaRPr lang="en-US" baseline="-25000" dirty="0"/>
          </a:p>
          <a:p>
            <a:pPr marL="514350" indent="-514350">
              <a:buFont typeface="Arial"/>
              <a:buAutoNum type="alphaUcPeriod"/>
            </a:pPr>
            <a:r>
              <a:rPr lang="en-US" dirty="0" smtClean="0"/>
              <a:t>C</a:t>
            </a:r>
            <a:r>
              <a:rPr lang="en-US" baseline="-25000" dirty="0" smtClean="0"/>
              <a:t>6</a:t>
            </a:r>
            <a:r>
              <a:rPr lang="en-US" dirty="0" smtClean="0"/>
              <a:t>H</a:t>
            </a:r>
            <a:r>
              <a:rPr lang="en-US" baseline="-25000" dirty="0" smtClean="0"/>
              <a:t>10</a:t>
            </a:r>
            <a:endParaRPr lang="en-US" baseline="-25000" dirty="0"/>
          </a:p>
          <a:p>
            <a:pPr marL="514350" indent="-514350">
              <a:buFont typeface="Arial"/>
              <a:buAutoNum type="alphaUcPeriod"/>
            </a:pPr>
            <a:r>
              <a:rPr lang="en-US" dirty="0" smtClean="0"/>
              <a:t>C</a:t>
            </a:r>
            <a:r>
              <a:rPr lang="en-US" baseline="-25000" dirty="0" smtClean="0"/>
              <a:t>6</a:t>
            </a:r>
            <a:r>
              <a:rPr lang="en-US" dirty="0" smtClean="0"/>
              <a:t>H</a:t>
            </a:r>
            <a:r>
              <a:rPr lang="en-US" baseline="-25000" dirty="0" smtClean="0"/>
              <a:t>16</a:t>
            </a:r>
            <a:endParaRPr lang="en-US" baseline="-25000" dirty="0"/>
          </a:p>
          <a:p>
            <a:pPr marL="514350" indent="-514350">
              <a:buFont typeface="Arial"/>
              <a:buAutoNum type="alphaUcPeriod"/>
            </a:pPr>
            <a:r>
              <a:rPr lang="en-US" dirty="0" smtClean="0"/>
              <a:t>C</a:t>
            </a:r>
            <a:r>
              <a:rPr lang="en-US" baseline="-25000" dirty="0" smtClean="0"/>
              <a:t>6</a:t>
            </a:r>
            <a:r>
              <a:rPr lang="en-US" dirty="0" smtClean="0"/>
              <a:t>H</a:t>
            </a:r>
            <a:r>
              <a:rPr lang="en-US" baseline="-25000" dirty="0"/>
              <a:t>7</a:t>
            </a:r>
          </a:p>
          <a:p>
            <a:pPr marL="514350" indent="-514350">
              <a:buAutoNum type="alphaUcPeriod"/>
            </a:pPr>
            <a:endParaRPr lang="en-US" baseline="-25000" dirty="0" smtClean="0"/>
          </a:p>
          <a:p>
            <a:pPr marL="514350" indent="-514350">
              <a:buAutoNum type="alphaUcPeriod"/>
            </a:pPr>
            <a:endParaRPr lang="en-US" baseline="-250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52920" y="3087360"/>
              <a:ext cx="4436280" cy="935280"/>
            </p14:xfrm>
          </p:contentPart>
        </mc:Choice>
        <mc:Fallback>
          <p:pic>
            <p:nvPicPr>
              <p:cNvPr id="4" name="Ink 3"/>
              <p:cNvPicPr/>
              <p:nvPr/>
            </p:nvPicPr>
            <p:blipFill>
              <a:blip r:embed="rId3"/>
              <a:stretch>
                <a:fillRect/>
              </a:stretch>
            </p:blipFill>
            <p:spPr>
              <a:xfrm>
                <a:off x="938880" y="3078000"/>
                <a:ext cx="4457160" cy="958680"/>
              </a:xfrm>
              <a:prstGeom prst="rect">
                <a:avLst/>
              </a:prstGeom>
            </p:spPr>
          </p:pic>
        </mc:Fallback>
      </mc:AlternateContent>
    </p:spTree>
    <p:extLst>
      <p:ext uri="{BB962C8B-B14F-4D97-AF65-F5344CB8AC3E}">
        <p14:creationId xmlns:p14="http://schemas.microsoft.com/office/powerpoint/2010/main" val="191074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39 02_UN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6" y="1371600"/>
            <a:ext cx="8763000" cy="94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381000" y="304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Nomenclature of Organic Compounds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30920" y="1019880"/>
              <a:ext cx="8406360" cy="5685480"/>
            </p14:xfrm>
          </p:contentPart>
        </mc:Choice>
        <mc:Fallback xmlns="">
          <p:pic>
            <p:nvPicPr>
              <p:cNvPr id="2" name="Ink 1"/>
              <p:cNvPicPr/>
              <p:nvPr/>
            </p:nvPicPr>
            <p:blipFill>
              <a:blip r:embed="rId4"/>
              <a:stretch>
                <a:fillRect/>
              </a:stretch>
            </p:blipFill>
            <p:spPr>
              <a:xfrm>
                <a:off x="424440" y="1011240"/>
                <a:ext cx="8429400" cy="5708880"/>
              </a:xfrm>
              <a:prstGeom prst="rect">
                <a:avLst/>
              </a:prstGeom>
            </p:spPr>
          </p:pic>
        </mc:Fallback>
      </mc:AlternateContent>
    </p:spTree>
    <p:extLst>
      <p:ext uri="{BB962C8B-B14F-4D97-AF65-F5344CB8AC3E}">
        <p14:creationId xmlns:p14="http://schemas.microsoft.com/office/powerpoint/2010/main" val="2015035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 51 02_UNF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22103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descr="p 51 02_UNF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5528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45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51 02_UNF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4038600" cy="429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descr="p 51 02_UNF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2957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215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600200"/>
            <a:ext cx="8521358" cy="4525963"/>
          </a:xfrm>
        </p:spPr>
        <p:txBody>
          <a:bodyPr/>
          <a:lstStyle/>
          <a:p>
            <a:pPr marL="0" indent="0">
              <a:buNone/>
            </a:pPr>
            <a:r>
              <a:rPr lang="en-US" dirty="0"/>
              <a:t>The bond angle of a normal, tetrahedral, </a:t>
            </a:r>
            <a:r>
              <a:rPr lang="en-US" i="1" dirty="0"/>
              <a:t>sp</a:t>
            </a:r>
            <a:r>
              <a:rPr lang="en-US" baseline="30000" dirty="0"/>
              <a:t>3</a:t>
            </a:r>
            <a:r>
              <a:rPr lang="en-US" dirty="0"/>
              <a:t> hybridized carbon is 109.5°.  What is the </a:t>
            </a:r>
            <a:r>
              <a:rPr lang="en-US" dirty="0" smtClean="0"/>
              <a:t>approximate C</a:t>
            </a:r>
            <a:r>
              <a:rPr lang="en-US" dirty="0"/>
              <a:t>–C–C bond angle of </a:t>
            </a:r>
            <a:r>
              <a:rPr lang="en-US" dirty="0" err="1"/>
              <a:t>cyclobutane</a:t>
            </a:r>
            <a:r>
              <a:rPr lang="en-US" dirty="0" smtClean="0"/>
              <a:t>?</a:t>
            </a:r>
          </a:p>
          <a:p>
            <a:pPr marL="514350" indent="-514350">
              <a:buAutoNum type="alphaUcPeriod"/>
            </a:pPr>
            <a:r>
              <a:rPr lang="en-US" dirty="0" smtClean="0"/>
              <a:t>109.5</a:t>
            </a:r>
            <a:r>
              <a:rPr lang="en-US" baseline="30000" dirty="0" smtClean="0"/>
              <a:t>0</a:t>
            </a:r>
          </a:p>
          <a:p>
            <a:pPr marL="514350" indent="-514350">
              <a:buFont typeface="Arial"/>
              <a:buAutoNum type="alphaUcPeriod"/>
            </a:pPr>
            <a:r>
              <a:rPr lang="en-US" dirty="0" smtClean="0"/>
              <a:t>120</a:t>
            </a:r>
            <a:r>
              <a:rPr lang="en-US" baseline="30000" dirty="0" smtClean="0"/>
              <a:t>0</a:t>
            </a:r>
          </a:p>
          <a:p>
            <a:pPr marL="514350" indent="-514350">
              <a:buFont typeface="Arial"/>
              <a:buAutoNum type="alphaUcPeriod"/>
            </a:pPr>
            <a:r>
              <a:rPr lang="en-US" dirty="0" smtClean="0"/>
              <a:t>60</a:t>
            </a:r>
            <a:r>
              <a:rPr lang="en-US" baseline="30000" dirty="0" smtClean="0"/>
              <a:t>0</a:t>
            </a:r>
          </a:p>
          <a:p>
            <a:pPr marL="514350" indent="-514350">
              <a:buFont typeface="Arial"/>
              <a:buAutoNum type="alphaUcPeriod"/>
            </a:pPr>
            <a:r>
              <a:rPr lang="en-US" dirty="0" smtClean="0"/>
              <a:t>180</a:t>
            </a:r>
            <a:r>
              <a:rPr lang="en-US" baseline="30000" dirty="0" smtClean="0"/>
              <a:t>0</a:t>
            </a:r>
          </a:p>
          <a:p>
            <a:pPr marL="514350" indent="-514350">
              <a:buFont typeface="Arial"/>
              <a:buAutoNum type="alphaUcPeriod"/>
            </a:pPr>
            <a:r>
              <a:rPr lang="en-US" dirty="0" smtClean="0"/>
              <a:t>90</a:t>
            </a:r>
            <a:r>
              <a:rPr lang="en-US" baseline="30000" dirty="0" smtClean="0"/>
              <a:t>0</a:t>
            </a:r>
            <a:endParaRPr lang="en-US" dirty="0"/>
          </a:p>
          <a:p>
            <a:pPr marL="514350" indent="-514350">
              <a:buFont typeface="Arial"/>
              <a:buAutoNum type="alphaUcPeriod"/>
            </a:pPr>
            <a:endParaRPr lang="en-US" dirty="0"/>
          </a:p>
          <a:p>
            <a:pPr marL="514350" indent="-514350">
              <a:buFont typeface="Arial"/>
              <a:buAutoNum type="alphaUcPeriod"/>
            </a:pPr>
            <a:endParaRPr lang="en-US" dirty="0"/>
          </a:p>
          <a:p>
            <a:pPr marL="514350" indent="-514350">
              <a:buFont typeface="Arial"/>
              <a:buAutoNum type="alphaUcPeriod"/>
            </a:pPr>
            <a:endParaRPr lang="en-US" dirty="0"/>
          </a:p>
          <a:p>
            <a:pPr marL="514350" indent="-514350">
              <a:buAutoNum type="alphaUcPeriod"/>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6235200" y="3170520"/>
              <a:ext cx="2207520" cy="1348560"/>
            </p14:xfrm>
          </p:contentPart>
        </mc:Choice>
        <mc:Fallback>
          <p:pic>
            <p:nvPicPr>
              <p:cNvPr id="4" name="Ink 3"/>
              <p:cNvPicPr/>
              <p:nvPr/>
            </p:nvPicPr>
            <p:blipFill>
              <a:blip r:embed="rId3"/>
              <a:stretch>
                <a:fillRect/>
              </a:stretch>
            </p:blipFill>
            <p:spPr>
              <a:xfrm>
                <a:off x="6230520" y="3165480"/>
                <a:ext cx="2226240" cy="1369800"/>
              </a:xfrm>
              <a:prstGeom prst="rect">
                <a:avLst/>
              </a:prstGeom>
            </p:spPr>
          </p:pic>
        </mc:Fallback>
      </mc:AlternateContent>
    </p:spTree>
    <p:extLst>
      <p:ext uri="{BB962C8B-B14F-4D97-AF65-F5344CB8AC3E}">
        <p14:creationId xmlns:p14="http://schemas.microsoft.com/office/powerpoint/2010/main" val="148631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52 Fig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9900"/>
            <a:ext cx="9144000" cy="337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304800" y="6858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The chair conformation of cyclohexane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782320" y="945360"/>
              <a:ext cx="3010320" cy="3429360"/>
            </p14:xfrm>
          </p:contentPart>
        </mc:Choice>
        <mc:Fallback>
          <p:pic>
            <p:nvPicPr>
              <p:cNvPr id="2" name="Ink 1"/>
              <p:cNvPicPr/>
              <p:nvPr/>
            </p:nvPicPr>
            <p:blipFill>
              <a:blip r:embed="rId4"/>
              <a:stretch>
                <a:fillRect/>
              </a:stretch>
            </p:blipFill>
            <p:spPr>
              <a:xfrm>
                <a:off x="5766840" y="940680"/>
                <a:ext cx="3035520" cy="3449880"/>
              </a:xfrm>
              <a:prstGeom prst="rect">
                <a:avLst/>
              </a:prstGeom>
            </p:spPr>
          </p:pic>
        </mc:Fallback>
      </mc:AlternateContent>
    </p:spTree>
    <p:extLst>
      <p:ext uri="{BB962C8B-B14F-4D97-AF65-F5344CB8AC3E}">
        <p14:creationId xmlns:p14="http://schemas.microsoft.com/office/powerpoint/2010/main" val="3884174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52 Fig 2-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1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136160" y="69840"/>
              <a:ext cx="5700960" cy="6386040"/>
            </p14:xfrm>
          </p:contentPart>
        </mc:Choice>
        <mc:Fallback>
          <p:pic>
            <p:nvPicPr>
              <p:cNvPr id="2" name="Ink 1"/>
              <p:cNvPicPr/>
              <p:nvPr/>
            </p:nvPicPr>
            <p:blipFill>
              <a:blip r:embed="rId4"/>
              <a:stretch>
                <a:fillRect/>
              </a:stretch>
            </p:blipFill>
            <p:spPr>
              <a:xfrm>
                <a:off x="1123920" y="55440"/>
                <a:ext cx="5729040" cy="6415200"/>
              </a:xfrm>
              <a:prstGeom prst="rect">
                <a:avLst/>
              </a:prstGeom>
            </p:spPr>
          </p:pic>
        </mc:Fallback>
      </mc:AlternateContent>
    </p:spTree>
    <p:extLst>
      <p:ext uri="{BB962C8B-B14F-4D97-AF65-F5344CB8AC3E}">
        <p14:creationId xmlns:p14="http://schemas.microsoft.com/office/powerpoint/2010/main" val="3425881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52 02_UNF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0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7096320" y="5338080"/>
              <a:ext cx="844920" cy="484560"/>
            </p14:xfrm>
          </p:contentPart>
        </mc:Choice>
        <mc:Fallback>
          <p:pic>
            <p:nvPicPr>
              <p:cNvPr id="2" name="Ink 1"/>
              <p:cNvPicPr/>
              <p:nvPr/>
            </p:nvPicPr>
            <p:blipFill>
              <a:blip r:embed="rId4"/>
              <a:stretch>
                <a:fillRect/>
              </a:stretch>
            </p:blipFill>
            <p:spPr>
              <a:xfrm>
                <a:off x="7082640" y="5331600"/>
                <a:ext cx="86436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536400" y="6390360"/>
              <a:ext cx="24840" cy="17280"/>
            </p14:xfrm>
          </p:contentPart>
        </mc:Choice>
        <mc:Fallback>
          <p:pic>
            <p:nvPicPr>
              <p:cNvPr id="3" name="Ink 2"/>
              <p:cNvPicPr/>
              <p:nvPr/>
            </p:nvPicPr>
            <p:blipFill>
              <a:blip r:embed="rId6"/>
              <a:stretch>
                <a:fillRect/>
              </a:stretch>
            </p:blipFill>
            <p:spPr>
              <a:xfrm>
                <a:off x="528120" y="6386400"/>
                <a:ext cx="37080" cy="31320"/>
              </a:xfrm>
              <a:prstGeom prst="rect">
                <a:avLst/>
              </a:prstGeom>
            </p:spPr>
          </p:pic>
        </mc:Fallback>
      </mc:AlternateContent>
    </p:spTree>
    <p:extLst>
      <p:ext uri="{BB962C8B-B14F-4D97-AF65-F5344CB8AC3E}">
        <p14:creationId xmlns:p14="http://schemas.microsoft.com/office/powerpoint/2010/main" val="2396233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26" descr="p 53 Fig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66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2" name="TextBox 1"/>
          <p:cNvSpPr txBox="1">
            <a:spLocks noChangeArrowheads="1"/>
          </p:cNvSpPr>
          <p:nvPr/>
        </p:nvSpPr>
        <p:spPr bwMode="auto">
          <a:xfrm>
            <a:off x="152400" y="465138"/>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Larger substituents on cyclohexane (such as methyl group) are stable in the equatorial positions to avoid the axial crowding.</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4760" y="1362240"/>
              <a:ext cx="6014880" cy="4950720"/>
            </p14:xfrm>
          </p:contentPart>
        </mc:Choice>
        <mc:Fallback>
          <p:pic>
            <p:nvPicPr>
              <p:cNvPr id="2" name="Ink 1"/>
              <p:cNvPicPr/>
              <p:nvPr/>
            </p:nvPicPr>
            <p:blipFill>
              <a:blip r:embed="rId4"/>
              <a:stretch>
                <a:fillRect/>
              </a:stretch>
            </p:blipFill>
            <p:spPr>
              <a:xfrm>
                <a:off x="3600" y="1351440"/>
                <a:ext cx="6030720" cy="4975560"/>
              </a:xfrm>
              <a:prstGeom prst="rect">
                <a:avLst/>
              </a:prstGeom>
            </p:spPr>
          </p:pic>
        </mc:Fallback>
      </mc:AlternateContent>
    </p:spTree>
    <p:extLst>
      <p:ext uri="{BB962C8B-B14F-4D97-AF65-F5344CB8AC3E}">
        <p14:creationId xmlns:p14="http://schemas.microsoft.com/office/powerpoint/2010/main" val="3602673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53 02_UNF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61468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6" name="TextBox 1"/>
          <p:cNvSpPr txBox="1">
            <a:spLocks noChangeArrowheads="1"/>
          </p:cNvSpPr>
          <p:nvPr/>
        </p:nvSpPr>
        <p:spPr bwMode="auto">
          <a:xfrm>
            <a:off x="457200" y="4572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Boat Conformation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608160" y="3493800"/>
              <a:ext cx="1902600" cy="1262880"/>
            </p14:xfrm>
          </p:contentPart>
        </mc:Choice>
        <mc:Fallback>
          <p:pic>
            <p:nvPicPr>
              <p:cNvPr id="2" name="Ink 1"/>
              <p:cNvPicPr/>
              <p:nvPr/>
            </p:nvPicPr>
            <p:blipFill>
              <a:blip r:embed="rId4"/>
              <a:stretch>
                <a:fillRect/>
              </a:stretch>
            </p:blipFill>
            <p:spPr>
              <a:xfrm>
                <a:off x="6601680" y="3485160"/>
                <a:ext cx="1921680" cy="1280880"/>
              </a:xfrm>
              <a:prstGeom prst="rect">
                <a:avLst/>
              </a:prstGeom>
            </p:spPr>
          </p:pic>
        </mc:Fallback>
      </mc:AlternateContent>
    </p:spTree>
    <p:extLst>
      <p:ext uri="{BB962C8B-B14F-4D97-AF65-F5344CB8AC3E}">
        <p14:creationId xmlns:p14="http://schemas.microsoft.com/office/powerpoint/2010/main" val="1922071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p 53 02_UNF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649446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4" name="TextBox 1"/>
          <p:cNvSpPr txBox="1">
            <a:spLocks noChangeArrowheads="1"/>
          </p:cNvSpPr>
          <p:nvPr/>
        </p:nvSpPr>
        <p:spPr bwMode="auto">
          <a:xfrm>
            <a:off x="152400" y="3810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Glucose molecule (six-membered ring in the chair conformation.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526040" y="2755080"/>
              <a:ext cx="1464840" cy="2367000"/>
            </p14:xfrm>
          </p:contentPart>
        </mc:Choice>
        <mc:Fallback>
          <p:pic>
            <p:nvPicPr>
              <p:cNvPr id="2" name="Ink 1"/>
              <p:cNvPicPr/>
              <p:nvPr/>
            </p:nvPicPr>
            <p:blipFill>
              <a:blip r:embed="rId4"/>
              <a:stretch>
                <a:fillRect/>
              </a:stretch>
            </p:blipFill>
            <p:spPr>
              <a:xfrm>
                <a:off x="1513440" y="2745360"/>
                <a:ext cx="1482120" cy="2389320"/>
              </a:xfrm>
              <a:prstGeom prst="rect">
                <a:avLst/>
              </a:prstGeom>
            </p:spPr>
          </p:pic>
        </mc:Fallback>
      </mc:AlternateContent>
    </p:spTree>
    <p:extLst>
      <p:ext uri="{BB962C8B-B14F-4D97-AF65-F5344CB8AC3E}">
        <p14:creationId xmlns:p14="http://schemas.microsoft.com/office/powerpoint/2010/main" val="2667042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p 54 02_UN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2" name="TextBox 1"/>
          <p:cNvSpPr txBox="1">
            <a:spLocks noChangeArrowheads="1"/>
          </p:cNvSpPr>
          <p:nvPr/>
        </p:nvSpPr>
        <p:spPr bwMode="auto">
          <a:xfrm>
            <a:off x="381000" y="3810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i="1"/>
              <a:t>Cis-Trans </a:t>
            </a:r>
            <a:r>
              <a:rPr lang="en-US" sz="2800"/>
              <a:t>Isomerism of Cycloalkanes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964440" y="1981080"/>
              <a:ext cx="7457760" cy="4297680"/>
            </p14:xfrm>
          </p:contentPart>
        </mc:Choice>
        <mc:Fallback>
          <p:pic>
            <p:nvPicPr>
              <p:cNvPr id="2" name="Ink 1"/>
              <p:cNvPicPr/>
              <p:nvPr/>
            </p:nvPicPr>
            <p:blipFill>
              <a:blip r:embed="rId4"/>
              <a:stretch>
                <a:fillRect/>
              </a:stretch>
            </p:blipFill>
            <p:spPr>
              <a:xfrm>
                <a:off x="953640" y="1978200"/>
                <a:ext cx="7484040" cy="4307760"/>
              </a:xfrm>
              <a:prstGeom prst="rect">
                <a:avLst/>
              </a:prstGeom>
            </p:spPr>
          </p:pic>
        </mc:Fallback>
      </mc:AlternateContent>
    </p:spTree>
    <p:extLst>
      <p:ext uri="{BB962C8B-B14F-4D97-AF65-F5344CB8AC3E}">
        <p14:creationId xmlns:p14="http://schemas.microsoft.com/office/powerpoint/2010/main" val="59603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39 02_UN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238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838200" y="381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Alkyl groups</a:t>
            </a:r>
          </a:p>
        </p:txBody>
      </p:sp>
    </p:spTree>
    <p:extLst>
      <p:ext uri="{BB962C8B-B14F-4D97-AF65-F5344CB8AC3E}">
        <p14:creationId xmlns:p14="http://schemas.microsoft.com/office/powerpoint/2010/main" val="1150420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381000" y="457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Reactions of Alkanes</a:t>
            </a:r>
          </a:p>
        </p:txBody>
      </p:sp>
      <p:sp>
        <p:nvSpPr>
          <p:cNvPr id="57346" name="TextBox 3"/>
          <p:cNvSpPr txBox="1">
            <a:spLocks noChangeArrowheads="1"/>
          </p:cNvSpPr>
          <p:nvPr/>
        </p:nvSpPr>
        <p:spPr bwMode="auto">
          <a:xfrm>
            <a:off x="152400" y="12192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Single carbon-carbon bonds</a:t>
            </a:r>
          </a:p>
          <a:p>
            <a:r>
              <a:rPr lang="en-US"/>
              <a:t>Nonpolar therefore relatively inert and often used as solvents</a:t>
            </a:r>
          </a:p>
          <a:p>
            <a:r>
              <a:rPr lang="en-US"/>
              <a:t>Reacts with oxygen and halogens.</a:t>
            </a:r>
          </a:p>
          <a:p>
            <a:endParaRPr lang="en-US"/>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42640" y="2043000"/>
              <a:ext cx="6304320" cy="439560"/>
            </p14:xfrm>
          </p:contentPart>
        </mc:Choice>
        <mc:Fallback>
          <p:pic>
            <p:nvPicPr>
              <p:cNvPr id="2" name="Ink 1"/>
              <p:cNvPicPr/>
              <p:nvPr/>
            </p:nvPicPr>
            <p:blipFill>
              <a:blip r:embed="rId3"/>
              <a:stretch>
                <a:fillRect/>
              </a:stretch>
            </p:blipFill>
            <p:spPr>
              <a:xfrm>
                <a:off x="2036160" y="2038680"/>
                <a:ext cx="6315120" cy="450360"/>
              </a:xfrm>
              <a:prstGeom prst="rect">
                <a:avLst/>
              </a:prstGeom>
            </p:spPr>
          </p:pic>
        </mc:Fallback>
      </mc:AlternateContent>
    </p:spTree>
    <p:extLst>
      <p:ext uri="{BB962C8B-B14F-4D97-AF65-F5344CB8AC3E}">
        <p14:creationId xmlns:p14="http://schemas.microsoft.com/office/powerpoint/2010/main" val="1342342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 57 02_UNF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825"/>
            <a:ext cx="9144000" cy="632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251800" y="3368520"/>
              <a:ext cx="2593440" cy="2080440"/>
            </p14:xfrm>
          </p:contentPart>
        </mc:Choice>
        <mc:Fallback>
          <p:pic>
            <p:nvPicPr>
              <p:cNvPr id="2" name="Ink 1"/>
              <p:cNvPicPr/>
              <p:nvPr/>
            </p:nvPicPr>
            <p:blipFill>
              <a:blip r:embed="rId4"/>
              <a:stretch>
                <a:fillRect/>
              </a:stretch>
            </p:blipFill>
            <p:spPr>
              <a:xfrm>
                <a:off x="2238480" y="3356280"/>
                <a:ext cx="2619000" cy="2106360"/>
              </a:xfrm>
              <a:prstGeom prst="rect">
                <a:avLst/>
              </a:prstGeom>
            </p:spPr>
          </p:pic>
        </mc:Fallback>
      </mc:AlternateContent>
    </p:spTree>
    <p:extLst>
      <p:ext uri="{BB962C8B-B14F-4D97-AF65-F5344CB8AC3E}">
        <p14:creationId xmlns:p14="http://schemas.microsoft.com/office/powerpoint/2010/main" val="2971291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 57 02_UNF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191000" cy="171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4" name="TextBox 1"/>
          <p:cNvSpPr txBox="1">
            <a:spLocks noChangeArrowheads="1"/>
          </p:cNvSpPr>
          <p:nvPr/>
        </p:nvSpPr>
        <p:spPr bwMode="auto">
          <a:xfrm>
            <a:off x="228600" y="3810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In which compound is carbon more oxidized, formaldehyde ( CH</a:t>
            </a:r>
            <a:r>
              <a:rPr lang="en-US" baseline="-25000"/>
              <a:t>2</a:t>
            </a:r>
            <a:r>
              <a:rPr lang="en-US"/>
              <a:t>O) or formic acid( HCO</a:t>
            </a:r>
            <a:r>
              <a:rPr lang="en-US" baseline="-25000"/>
              <a:t>2</a:t>
            </a:r>
            <a:r>
              <a:rPr lang="en-US"/>
              <a:t>H)?</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105200" y="2496240"/>
              <a:ext cx="3918600" cy="2189880"/>
            </p14:xfrm>
          </p:contentPart>
        </mc:Choice>
        <mc:Fallback>
          <p:pic>
            <p:nvPicPr>
              <p:cNvPr id="2" name="Ink 1"/>
              <p:cNvPicPr/>
              <p:nvPr/>
            </p:nvPicPr>
            <p:blipFill>
              <a:blip r:embed="rId4"/>
              <a:stretch>
                <a:fillRect/>
              </a:stretch>
            </p:blipFill>
            <p:spPr>
              <a:xfrm>
                <a:off x="1100880" y="2488320"/>
                <a:ext cx="3935520" cy="2203200"/>
              </a:xfrm>
              <a:prstGeom prst="rect">
                <a:avLst/>
              </a:prstGeom>
            </p:spPr>
          </p:pic>
        </mc:Fallback>
      </mc:AlternateContent>
    </p:spTree>
    <p:extLst>
      <p:ext uri="{BB962C8B-B14F-4D97-AF65-F5344CB8AC3E}">
        <p14:creationId xmlns:p14="http://schemas.microsoft.com/office/powerpoint/2010/main" val="232946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p 59 02_UNF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4000"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8" name="TextBox 1"/>
          <p:cNvSpPr txBox="1">
            <a:spLocks noChangeArrowheads="1"/>
          </p:cNvSpPr>
          <p:nvPr/>
        </p:nvSpPr>
        <p:spPr bwMode="auto">
          <a:xfrm>
            <a:off x="304800" y="3810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0000FF"/>
                </a:solidFill>
              </a:rPr>
              <a:t>Halogenation of Alkanes</a:t>
            </a:r>
          </a:p>
        </p:txBody>
      </p:sp>
      <p:sp>
        <p:nvSpPr>
          <p:cNvPr id="60419" name="TextBox 2"/>
          <p:cNvSpPr txBox="1">
            <a:spLocks noChangeArrowheads="1"/>
          </p:cNvSpPr>
          <p:nvPr/>
        </p:nvSpPr>
        <p:spPr bwMode="auto">
          <a:xfrm>
            <a:off x="76200" y="11430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When a mixture of alkane and chlorine  is stored at low temperature in the dark, no reaction occurs. While in sunlight or at high temperature, however, an exothermic reaction occurs. Where one or more of the hydrogen atoms is replaced by chlorine.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65280" y="269280"/>
              <a:ext cx="8100360" cy="6289920"/>
            </p14:xfrm>
          </p:contentPart>
        </mc:Choice>
        <mc:Fallback>
          <p:pic>
            <p:nvPicPr>
              <p:cNvPr id="2" name="Ink 1"/>
              <p:cNvPicPr/>
              <p:nvPr/>
            </p:nvPicPr>
            <p:blipFill>
              <a:blip r:embed="rId4"/>
              <a:stretch>
                <a:fillRect/>
              </a:stretch>
            </p:blipFill>
            <p:spPr>
              <a:xfrm>
                <a:off x="652320" y="256680"/>
                <a:ext cx="8124120" cy="6314400"/>
              </a:xfrm>
              <a:prstGeom prst="rect">
                <a:avLst/>
              </a:prstGeom>
            </p:spPr>
          </p:pic>
        </mc:Fallback>
      </mc:AlternateContent>
    </p:spTree>
    <p:extLst>
      <p:ext uri="{BB962C8B-B14F-4D97-AF65-F5344CB8AC3E}">
        <p14:creationId xmlns:p14="http://schemas.microsoft.com/office/powerpoint/2010/main" val="630148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 59 02_UNF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2" name="TextBox 1"/>
          <p:cNvSpPr txBox="1">
            <a:spLocks noChangeArrowheads="1"/>
          </p:cNvSpPr>
          <p:nvPr/>
        </p:nvSpPr>
        <p:spPr bwMode="auto">
          <a:xfrm>
            <a:off x="381000" y="4572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Example for methane</a:t>
            </a:r>
          </a:p>
        </p:txBody>
      </p:sp>
      <p:sp>
        <p:nvSpPr>
          <p:cNvPr id="61443" name="TextBox 2"/>
          <p:cNvSpPr txBox="1">
            <a:spLocks noChangeArrowheads="1"/>
          </p:cNvSpPr>
          <p:nvPr/>
        </p:nvSpPr>
        <p:spPr bwMode="auto">
          <a:xfrm>
            <a:off x="152400" y="40386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reaction is called </a:t>
            </a:r>
            <a:r>
              <a:rPr lang="en-US">
                <a:solidFill>
                  <a:srgbClr val="008000"/>
                </a:solidFill>
              </a:rPr>
              <a:t>chlorination</a:t>
            </a:r>
            <a:r>
              <a:rPr lang="en-US"/>
              <a:t> and is a </a:t>
            </a:r>
            <a:r>
              <a:rPr lang="en-US">
                <a:solidFill>
                  <a:srgbClr val="800000"/>
                </a:solidFill>
              </a:rPr>
              <a:t>substitution reaction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086840" y="1375560"/>
              <a:ext cx="7316640" cy="5419440"/>
            </p14:xfrm>
          </p:contentPart>
        </mc:Choice>
        <mc:Fallback>
          <p:pic>
            <p:nvPicPr>
              <p:cNvPr id="2" name="Ink 1"/>
              <p:cNvPicPr/>
              <p:nvPr/>
            </p:nvPicPr>
            <p:blipFill>
              <a:blip r:embed="rId4"/>
              <a:stretch>
                <a:fillRect/>
              </a:stretch>
            </p:blipFill>
            <p:spPr>
              <a:xfrm>
                <a:off x="1073520" y="1372320"/>
                <a:ext cx="7336440" cy="5438160"/>
              </a:xfrm>
              <a:prstGeom prst="rect">
                <a:avLst/>
              </a:prstGeom>
            </p:spPr>
          </p:pic>
        </mc:Fallback>
      </mc:AlternateContent>
    </p:spTree>
    <p:extLst>
      <p:ext uri="{BB962C8B-B14F-4D97-AF65-F5344CB8AC3E}">
        <p14:creationId xmlns:p14="http://schemas.microsoft.com/office/powerpoint/2010/main" val="1147833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p 59 02_UNF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6" name="TextBox 1"/>
          <p:cNvSpPr txBox="1">
            <a:spLocks noChangeArrowheads="1"/>
          </p:cNvSpPr>
          <p:nvPr/>
        </p:nvSpPr>
        <p:spPr bwMode="auto">
          <a:xfrm>
            <a:off x="381000" y="60960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Bromination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099440" y="3040200"/>
              <a:ext cx="7695000" cy="3709440"/>
            </p14:xfrm>
          </p:contentPart>
        </mc:Choice>
        <mc:Fallback>
          <p:pic>
            <p:nvPicPr>
              <p:cNvPr id="2" name="Ink 1"/>
              <p:cNvPicPr/>
              <p:nvPr/>
            </p:nvPicPr>
            <p:blipFill>
              <a:blip r:embed="rId4"/>
              <a:stretch>
                <a:fillRect/>
              </a:stretch>
            </p:blipFill>
            <p:spPr>
              <a:xfrm>
                <a:off x="1086840" y="3027960"/>
                <a:ext cx="7723080" cy="3735720"/>
              </a:xfrm>
              <a:prstGeom prst="rect">
                <a:avLst/>
              </a:prstGeom>
            </p:spPr>
          </p:pic>
        </mc:Fallback>
      </mc:AlternateContent>
    </p:spTree>
    <p:extLst>
      <p:ext uri="{BB962C8B-B14F-4D97-AF65-F5344CB8AC3E}">
        <p14:creationId xmlns:p14="http://schemas.microsoft.com/office/powerpoint/2010/main" val="2583895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 59 02_UNF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1675"/>
            <a:ext cx="91440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0" name="TextBox 1"/>
          <p:cNvSpPr txBox="1">
            <a:spLocks noChangeArrowheads="1"/>
          </p:cNvSpPr>
          <p:nvPr/>
        </p:nvSpPr>
        <p:spPr bwMode="auto">
          <a:xfrm>
            <a:off x="152400" y="533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In excess halogen, the reaction can continue further to give polyhaloganated products.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45080" y="3635640"/>
              <a:ext cx="8804160" cy="3081240"/>
            </p14:xfrm>
          </p:contentPart>
        </mc:Choice>
        <mc:Fallback>
          <p:pic>
            <p:nvPicPr>
              <p:cNvPr id="2" name="Ink 1"/>
              <p:cNvPicPr/>
              <p:nvPr/>
            </p:nvPicPr>
            <p:blipFill>
              <a:blip r:embed="rId4"/>
              <a:stretch>
                <a:fillRect/>
              </a:stretch>
            </p:blipFill>
            <p:spPr>
              <a:xfrm>
                <a:off x="140400" y="3630960"/>
                <a:ext cx="8823600" cy="3098880"/>
              </a:xfrm>
              <a:prstGeom prst="rect">
                <a:avLst/>
              </a:prstGeom>
            </p:spPr>
          </p:pic>
        </mc:Fallback>
      </mc:AlternateContent>
    </p:spTree>
    <p:extLst>
      <p:ext uri="{BB962C8B-B14F-4D97-AF65-F5344CB8AC3E}">
        <p14:creationId xmlns:p14="http://schemas.microsoft.com/office/powerpoint/2010/main" val="1678174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 59 02_UNF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TextBox 1"/>
          <p:cNvSpPr txBox="1">
            <a:spLocks noChangeArrowheads="1"/>
          </p:cNvSpPr>
          <p:nvPr/>
        </p:nvSpPr>
        <p:spPr bwMode="auto">
          <a:xfrm>
            <a:off x="228600" y="5334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 mixture of products may be obtained when longer chained alkanes are halogenated. </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53800" y="2461320"/>
              <a:ext cx="1571400" cy="64080"/>
            </p14:xfrm>
          </p:contentPart>
        </mc:Choice>
        <mc:Fallback>
          <p:pic>
            <p:nvPicPr>
              <p:cNvPr id="2" name="Ink 1"/>
              <p:cNvPicPr/>
              <p:nvPr/>
            </p:nvPicPr>
            <p:blipFill>
              <a:blip r:embed="rId4"/>
              <a:stretch>
                <a:fillRect/>
              </a:stretch>
            </p:blipFill>
            <p:spPr>
              <a:xfrm>
                <a:off x="241200" y="2457720"/>
                <a:ext cx="1589040" cy="77760"/>
              </a:xfrm>
              <a:prstGeom prst="rect">
                <a:avLst/>
              </a:prstGeom>
            </p:spPr>
          </p:pic>
        </mc:Fallback>
      </mc:AlternateContent>
    </p:spTree>
    <p:extLst>
      <p:ext uri="{BB962C8B-B14F-4D97-AF65-F5344CB8AC3E}">
        <p14:creationId xmlns:p14="http://schemas.microsoft.com/office/powerpoint/2010/main" val="23714563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 61 02_UNF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133600"/>
            <a:ext cx="914400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8" name="TextBox 1"/>
          <p:cNvSpPr txBox="1">
            <a:spLocks noChangeArrowheads="1"/>
          </p:cNvSpPr>
          <p:nvPr/>
        </p:nvSpPr>
        <p:spPr bwMode="auto">
          <a:xfrm>
            <a:off x="152400" y="533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Unsubstituted cycloalkanes, where all the hydrogens are equivalent, a single organic product can be obtained.</a:t>
            </a:r>
          </a:p>
        </p:txBody>
      </p:sp>
    </p:spTree>
    <p:extLst>
      <p:ext uri="{BB962C8B-B14F-4D97-AF65-F5344CB8AC3E}">
        <p14:creationId xmlns:p14="http://schemas.microsoft.com/office/powerpoint/2010/main" val="22769869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 61 02_UNF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2" name="TextBox 1"/>
          <p:cNvSpPr txBox="1">
            <a:spLocks noChangeArrowheads="1"/>
          </p:cNvSpPr>
          <p:nvPr/>
        </p:nvSpPr>
        <p:spPr bwMode="auto">
          <a:xfrm>
            <a:off x="533400" y="3048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Free-Radical Chain Reaction Mechanism of Halogenation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740680" y="2557080"/>
              <a:ext cx="6160680" cy="1225440"/>
            </p14:xfrm>
          </p:contentPart>
        </mc:Choice>
        <mc:Fallback>
          <p:pic>
            <p:nvPicPr>
              <p:cNvPr id="2" name="Ink 1"/>
              <p:cNvPicPr/>
              <p:nvPr/>
            </p:nvPicPr>
            <p:blipFill>
              <a:blip r:embed="rId4"/>
              <a:stretch>
                <a:fillRect/>
              </a:stretch>
            </p:blipFill>
            <p:spPr>
              <a:xfrm>
                <a:off x="2730600" y="2545920"/>
                <a:ext cx="6180120" cy="1249560"/>
              </a:xfrm>
              <a:prstGeom prst="rect">
                <a:avLst/>
              </a:prstGeom>
            </p:spPr>
          </p:pic>
        </mc:Fallback>
      </mc:AlternateContent>
    </p:spTree>
    <p:extLst>
      <p:ext uri="{BB962C8B-B14F-4D97-AF65-F5344CB8AC3E}">
        <p14:creationId xmlns:p14="http://schemas.microsoft.com/office/powerpoint/2010/main" val="1862606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40 02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4953000" cy="12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06440" y="1022400"/>
              <a:ext cx="6319800" cy="5213880"/>
            </p14:xfrm>
          </p:contentPart>
        </mc:Choice>
        <mc:Fallback xmlns="">
          <p:pic>
            <p:nvPicPr>
              <p:cNvPr id="2" name="Ink 1"/>
              <p:cNvPicPr/>
              <p:nvPr/>
            </p:nvPicPr>
            <p:blipFill>
              <a:blip r:embed="rId4"/>
              <a:stretch>
                <a:fillRect/>
              </a:stretch>
            </p:blipFill>
            <p:spPr>
              <a:xfrm>
                <a:off x="2193480" y="1010520"/>
                <a:ext cx="6346800" cy="5238720"/>
              </a:xfrm>
              <a:prstGeom prst="rect">
                <a:avLst/>
              </a:prstGeom>
            </p:spPr>
          </p:pic>
        </mc:Fallback>
      </mc:AlternateContent>
    </p:spTree>
    <p:extLst>
      <p:ext uri="{BB962C8B-B14F-4D97-AF65-F5344CB8AC3E}">
        <p14:creationId xmlns:p14="http://schemas.microsoft.com/office/powerpoint/2010/main" val="21478169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 62 02_UNF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8600"/>
            <a:ext cx="91440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031840" y="52560"/>
              <a:ext cx="6643080" cy="6369120"/>
            </p14:xfrm>
          </p:contentPart>
        </mc:Choice>
        <mc:Fallback>
          <p:pic>
            <p:nvPicPr>
              <p:cNvPr id="2" name="Ink 1"/>
              <p:cNvPicPr/>
              <p:nvPr/>
            </p:nvPicPr>
            <p:blipFill>
              <a:blip r:embed="rId4"/>
              <a:stretch>
                <a:fillRect/>
              </a:stretch>
            </p:blipFill>
            <p:spPr>
              <a:xfrm>
                <a:off x="2020320" y="41760"/>
                <a:ext cx="6667560" cy="6390360"/>
              </a:xfrm>
              <a:prstGeom prst="rect">
                <a:avLst/>
              </a:prstGeom>
            </p:spPr>
          </p:pic>
        </mc:Fallback>
      </mc:AlternateContent>
    </p:spTree>
    <p:extLst>
      <p:ext uri="{BB962C8B-B14F-4D97-AF65-F5344CB8AC3E}">
        <p14:creationId xmlns:p14="http://schemas.microsoft.com/office/powerpoint/2010/main" val="2364612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 62 02_UNF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9100"/>
            <a:ext cx="9144000" cy="347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288880" y="271440"/>
              <a:ext cx="4573080" cy="6398280"/>
            </p14:xfrm>
          </p:contentPart>
        </mc:Choice>
        <mc:Fallback>
          <p:pic>
            <p:nvPicPr>
              <p:cNvPr id="2" name="Ink 1"/>
              <p:cNvPicPr/>
              <p:nvPr/>
            </p:nvPicPr>
            <p:blipFill>
              <a:blip r:embed="rId4"/>
              <a:stretch>
                <a:fillRect/>
              </a:stretch>
            </p:blipFill>
            <p:spPr>
              <a:xfrm>
                <a:off x="2275560" y="262440"/>
                <a:ext cx="4593600" cy="6422400"/>
              </a:xfrm>
              <a:prstGeom prst="rect">
                <a:avLst/>
              </a:prstGeom>
            </p:spPr>
          </p:pic>
        </mc:Fallback>
      </mc:AlternateContent>
    </p:spTree>
    <p:extLst>
      <p:ext uri="{BB962C8B-B14F-4D97-AF65-F5344CB8AC3E}">
        <p14:creationId xmlns:p14="http://schemas.microsoft.com/office/powerpoint/2010/main" val="393841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40 02_UN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6477000"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304800" y="2286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Numbering the parent carbon chain</a:t>
            </a:r>
          </a:p>
        </p:txBody>
      </p:sp>
      <p:sp>
        <p:nvSpPr>
          <p:cNvPr id="19459" name="TextBox 3"/>
          <p:cNvSpPr txBox="1">
            <a:spLocks noChangeArrowheads="1"/>
          </p:cNvSpPr>
          <p:nvPr/>
        </p:nvSpPr>
        <p:spPr bwMode="auto">
          <a:xfrm>
            <a:off x="381000" y="28194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root name is that of the longest continuous carbon chain (</a:t>
            </a:r>
            <a:r>
              <a:rPr lang="en-US" i="1"/>
              <a:t>parent carbon chain</a:t>
            </a:r>
            <a:r>
              <a:rPr lang="en-US"/>
              <a:t>) </a:t>
            </a:r>
          </a:p>
          <a:p>
            <a:endParaRPr lang="en-US"/>
          </a:p>
          <a:p>
            <a:r>
              <a:rPr lang="en-US"/>
              <a:t>Groups attached to the main chain are called </a:t>
            </a:r>
            <a:r>
              <a:rPr lang="en-US">
                <a:solidFill>
                  <a:srgbClr val="0000FF"/>
                </a:solidFill>
              </a:rPr>
              <a:t>substituents. </a:t>
            </a:r>
            <a:r>
              <a:rPr lang="en-US"/>
              <a:t>Saturated substituents that contain only carbon and hydrogen are called </a:t>
            </a:r>
            <a:r>
              <a:rPr lang="en-US">
                <a:solidFill>
                  <a:srgbClr val="0000FF"/>
                </a:solidFill>
              </a:rPr>
              <a:t>alkyl groups. </a:t>
            </a:r>
            <a:r>
              <a:rPr lang="en-US">
                <a:solidFill>
                  <a:srgbClr val="000000"/>
                </a:solidFill>
              </a:rPr>
              <a:t>Named by replacing the </a:t>
            </a:r>
            <a:r>
              <a:rPr lang="en-US" i="1">
                <a:solidFill>
                  <a:srgbClr val="FF0000"/>
                </a:solidFill>
              </a:rPr>
              <a:t>–ane </a:t>
            </a:r>
            <a:r>
              <a:rPr lang="en-US">
                <a:solidFill>
                  <a:srgbClr val="000000"/>
                </a:solidFill>
              </a:rPr>
              <a:t>of the alkane by </a:t>
            </a:r>
            <a:r>
              <a:rPr lang="en-US" i="1">
                <a:solidFill>
                  <a:srgbClr val="FF0000"/>
                </a:solidFill>
              </a:rPr>
              <a:t>-yl</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2920" y="2438640"/>
              <a:ext cx="7222320" cy="3149640"/>
            </p14:xfrm>
          </p:contentPart>
        </mc:Choice>
        <mc:Fallback xmlns="">
          <p:pic>
            <p:nvPicPr>
              <p:cNvPr id="2" name="Ink 1"/>
              <p:cNvPicPr/>
              <p:nvPr/>
            </p:nvPicPr>
            <p:blipFill>
              <a:blip r:embed="rId4"/>
              <a:stretch>
                <a:fillRect/>
              </a:stretch>
            </p:blipFill>
            <p:spPr>
              <a:xfrm>
                <a:off x="405720" y="2434680"/>
                <a:ext cx="7241400" cy="3168000"/>
              </a:xfrm>
              <a:prstGeom prst="rect">
                <a:avLst/>
              </a:prstGeom>
            </p:spPr>
          </p:pic>
        </mc:Fallback>
      </mc:AlternateContent>
    </p:spTree>
    <p:extLst>
      <p:ext uri="{BB962C8B-B14F-4D97-AF65-F5344CB8AC3E}">
        <p14:creationId xmlns:p14="http://schemas.microsoft.com/office/powerpoint/2010/main" val="269074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40 02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1989"/>
            <a:ext cx="9144000" cy="13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228600" y="381000"/>
            <a:ext cx="891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The main chain is numbered such that the first substituent encountered along the chain receives the lowest possible number. </a:t>
            </a:r>
          </a:p>
          <a:p>
            <a:r>
              <a:rPr lang="en-US" dirty="0"/>
              <a:t>Each substituent is then located by the number of the carbon to which it is attached.</a:t>
            </a:r>
          </a:p>
          <a:p>
            <a:r>
              <a:rPr lang="en-US" dirty="0"/>
              <a:t>When two or more identical groups are attached to the main chain, prefixes such as </a:t>
            </a:r>
            <a:r>
              <a:rPr lang="en-US" i="1" dirty="0"/>
              <a:t>di- tri-, tetra-, </a:t>
            </a:r>
            <a:r>
              <a:rPr lang="en-US" dirty="0"/>
              <a:t>are used.</a:t>
            </a:r>
          </a:p>
          <a:p>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32400" y="4740840"/>
              <a:ext cx="7495200" cy="1248480"/>
            </p14:xfrm>
          </p:contentPart>
        </mc:Choice>
        <mc:Fallback xmlns="">
          <p:pic>
            <p:nvPicPr>
              <p:cNvPr id="2" name="Ink 1"/>
              <p:cNvPicPr/>
              <p:nvPr/>
            </p:nvPicPr>
            <p:blipFill>
              <a:blip r:embed="rId4"/>
              <a:stretch>
                <a:fillRect/>
              </a:stretch>
            </p:blipFill>
            <p:spPr>
              <a:xfrm>
                <a:off x="920160" y="4727880"/>
                <a:ext cx="7511760" cy="1275120"/>
              </a:xfrm>
              <a:prstGeom prst="rect">
                <a:avLst/>
              </a:prstGeom>
            </p:spPr>
          </p:pic>
        </mc:Fallback>
      </mc:AlternateContent>
    </p:spTree>
    <p:extLst>
      <p:ext uri="{BB962C8B-B14F-4D97-AF65-F5344CB8AC3E}">
        <p14:creationId xmlns:p14="http://schemas.microsoft.com/office/powerpoint/2010/main" val="345150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40 02_UNF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81138"/>
            <a:ext cx="9144000" cy="248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228600" y="4572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If there are two equally long continuous chains, select the one with the most branches.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22240" y="1153800"/>
              <a:ext cx="1353960" cy="1687680"/>
            </p14:xfrm>
          </p:contentPart>
        </mc:Choice>
        <mc:Fallback xmlns="">
          <p:pic>
            <p:nvPicPr>
              <p:cNvPr id="2" name="Ink 1"/>
              <p:cNvPicPr/>
              <p:nvPr/>
            </p:nvPicPr>
            <p:blipFill>
              <a:blip r:embed="rId4"/>
              <a:stretch>
                <a:fillRect/>
              </a:stretch>
            </p:blipFill>
            <p:spPr>
              <a:xfrm>
                <a:off x="5315760" y="1148760"/>
                <a:ext cx="1367280" cy="1695240"/>
              </a:xfrm>
              <a:prstGeom prst="rect">
                <a:avLst/>
              </a:prstGeom>
            </p:spPr>
          </p:pic>
        </mc:Fallback>
      </mc:AlternateContent>
    </p:spTree>
    <p:extLst>
      <p:ext uri="{BB962C8B-B14F-4D97-AF65-F5344CB8AC3E}">
        <p14:creationId xmlns:p14="http://schemas.microsoft.com/office/powerpoint/2010/main" val="2994296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6299</TotalTime>
  <Words>789</Words>
  <Application>Microsoft Office PowerPoint</Application>
  <PresentationFormat>On-screen Show (4:3)</PresentationFormat>
  <Paragraphs>105</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QR Codes</vt:lpstr>
      <vt:lpstr>iSpartan Basics Video Tutorial </vt:lpstr>
      <vt:lpstr>PowerPoint Presentation</vt:lpstr>
      <vt:lpstr>PowerPoint Presentation</vt:lpstr>
      <vt:lpstr>PowerPoint Presentation</vt:lpstr>
      <vt:lpstr>Clicker Question?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odagomo</cp:lastModifiedBy>
  <cp:revision>6</cp:revision>
  <dcterms:created xsi:type="dcterms:W3CDTF">2013-05-28T20:18:53Z</dcterms:created>
  <dcterms:modified xsi:type="dcterms:W3CDTF">2013-06-03T19:18:27Z</dcterms:modified>
</cp:coreProperties>
</file>