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12:52.2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11300 519 16,'0'0'16,"0"0"2,0 0 0,0 0 1,14-37-3,-14 37-2,0 0 1,0 0-5,0 0-2,0 0-2,0 0-1,0 0-2,0 0-1,0 0-1,0 0-2,0 0 1,-12 43 1,12-43-1,-7 68 1,3-19 1,-3 6-2,1 7 2,0 2 0,1 2 0,1 0-3,3-7 3,0-5-3,3-10 3,3-4-1,3-11 1,2-4-2,3-10 3,3-8 0,3-5-1,2-5 1,2-3-1,1-5-2,1-4-1,-1 0-2,-3-4 0,1 2-3,-6-4-2,3 3-6,-7 1-10,-4 5-6,1 2 0,-7-2 2,-2 12 0</inkml:trace>
  <inkml:trace contextRef="#ctx0" brushRef="#br0" timeOffset="377.1884">11257 537 18,'0'0'23,"0"0"4,0 0 2,0 0-9,0 0-5,22-42 1,-22 42-4,45-23 0,-16 10-4,-29 13-2,61-27-2,-29 14-2,-2 3-7,-1 1-7,-29 9-11,40-3-8,-40 3 0,0 0-1,32 19 1</inkml:trace>
  <inkml:trace contextRef="#ctx0" brushRef="#br0" timeOffset="610.3049">11299 810 51,'0'0'30,"0"0"1,37 7 0,-37-7-17,42-10-4,-42 10-4,55-20-9,-55 20-9,50-28-10,-50 28-6,46-19-1,-46 19 0,32-14 1</inkml:trace>
  <inkml:trace contextRef="#ctx0" brushRef="#br0" timeOffset="1375.6875">11769 749 12,'0'0'20,"0"0"1,20 40 4,-20-40-6,5 48-1,-5-48-5,4 55-2,-4-55-1,3 46-2,-3-46-1,0 0 0,2 39-2,-2-39-2,0 0 1,0 0-2,0 0 0,0 0-1,0 0 0,-5-39-1,5 39-1,5-35 2,-5 35-3,0 0 2,22-46 0,-22 46 0,0 0 0,31-17 0,-31 17-1,0 0 1,37 32 0,-37-32 0,22 42 1,-11-20-1,-3 2 1,-1-1-1,-2-3 2,-1-3-2,-2-5 2,-2-12-2,4 13 1,-4-13 0,0 0 0,0 0 0,0 0 0,0 0 1,5-45-3,-5 45 1,6-44-2,-6 44 2,13-54-2,-13 54 1,20-49-1,-20 49 0,22-35 2,-22 35 0,0 0 0,31-21 0,-31 21 0,0 0 0,0 0 0,31 36 2,-31-36-3,10 38 1,-10-38-3,6 42 0,-6-42-6,1 36-5,-3-16-15,0-1-4,2-5 3,-2-3 0</inkml:trace>
  <inkml:trace contextRef="#ctx0" brushRef="#br0" timeOffset="2575.2869">12372 810 38,'0'0'24,"0"0"1,0 0-6,0 0-5,0 0-1,0 0-4,0 0-3,0 0-1,-35 14-1,35-14-2,-21 44 3,21-44-1,-23 55 1,16-29-1,0 0-3,2-5 1,3-3-1,3-6 2,-1-12-4,12 12 3,-3-12-3,-9 0 3,0 0-1,41-17 0,-41 17 2,32-29-4,-32 29 1,34-35-2,-34 35 3,29-35-3,-29 35 3,0 0-1,25-38-1,-25 38 1,0 0 0,0 0-1,0 0 1,0 0-1,0 0 3,0 0-3,0 0 0,3 50 3,-3-50-1,5 35 1,-1-19-2,2-3 2,3 0-5,2-8 3,-11-5 0,0 0-2,44 1-1,-44-1 3,35-20 0,-35 20-2,37-35 1,-37 35 0,34-45 1,-34 45 0,29-49 1,-29 49-3,20-45 3,-20 45 0,0 0-1,15-46 1,-15 46-1,0 0 0,0 0 0,0 0 0,0 0 0,0 0-1,-30 32 1,30-32 2,-19 51-3,10-22 3,2 6-3,3 2 3,2-1-2,4-3 1,4-2-1,2-9 0,6-4 0,2-10-1,5-7 0,1-10 0,-22 9 0,48-33 0,-48 33 1,47-52-5,-47 52 3,43-62-4,-43 62 4,35-63-2,-35 63 2,30-63-1,-30 63 1,20-55 2,-20 55 1,13-45 0,-13 45 0,6-38 1,-6 38 0,-1-36 0,1 36 0,-5-38 2,5 38-2,0 0 1,-14-49 1,14 49-1,0 0 0,0 0 0,-15-37-1,15 37-1,0 0 1,0 0-1,0 0-1,0 0 0,-12 44 0,12-44 0,-3 68 0,1-19 0,0 6-1,1 7 1,3 4-1,1 3 3,3-1-3,2-6 2,1-4-2,2-10 2,2-6-3,-2-13 1,3-8-4,-4-14-10,0-8-17,1-6 0,-3-8 0,2-7 0</inkml:trace>
  <inkml:trace contextRef="#ctx0" brushRef="#br0" timeOffset="2888.4435">12607 650 90,'0'0'36,"0"0"-1,0 0 1,0 0-31,-26-38-2,26 38-3,0 0-7,0 0-19,-2-45-7,2 45 0,0 0 0,0 0 0</inkml:trace>
  <inkml:trace contextRef="#ctx0" brushRef="#br0" timeOffset="3723.861">13486 662 34,'0'0'25,"0"0"5,-27 37-7,27-37-7,-8 69-1,4-25 1,4 3-5,-1 1-5,4-3 0,-2-4-4,3-9 2,-1-5-3,0-13 2,-3-14-5,0 0 2,0 0 2,0 0-2,9-45 0,-9 45-2,-3-60 2,0 25-1,-3-4 1,-2 2-1,0 1 0,8 36 1,-14-61 1,14 61 1,-10-40 0,10 40 0,0 0-1,0 0 1,0 0-1,0 0-1,35-1 0,-35 1 0,45 37-1,-45-37 0,55 59 0,-29-22 2,-2 2-2,-4 0 3,-6 5-3,-7-2 3,-8-3-3,-8-1 3,-7-3-3,-8-7-1,-2 0 0,-7-10-3,1-1-2,-3-12-7,6-3-8,4-6-10,5-4 1,10-6 0,6-6 1</inkml:trace>
  <inkml:trace contextRef="#ctx0" brushRef="#br0" timeOffset="4131.0645">13806 905 20,'0'0'22,"0"0"5,0 0-5,0 0-1,0 0-3,0 0-4,0 0-2,-11 53-2,10-30-3,3-5-1,-2 0-2,2-7 0,-3 0-1,1-11 3,0 0-2,0 0 1,0 0 0,0 0-3,0 0 1,26-46-3,-26 46-1,16-44-5,-16 44 0,18-44-7,-18 44-6,0 0-10,32-34-4,-32 34 1,0 0 1</inkml:trace>
  <inkml:trace contextRef="#ctx0" brushRef="#br0" timeOffset="4357.1775">14110 1109 73,'0'0'37,"0"0"-1,25-37-1,-25 37-17,18-39-11,-18 39 1,0 0-6,20-50-3,-20 50-8,0 0-8,0 0-16,13-35-1,-13 35 1,0 0-2</inkml:trace>
  <inkml:trace contextRef="#ctx0" brushRef="#br0" timeOffset="5438.718">14626 563 28,'0'0'28,"-6"-47"-2,6 47 2,0 0-12,0 0-2,0 0-4,0 0-3,-10 45-3,14-10-2,-3 5 0,2 6 0,-1 0-2,3-2 1,-2-6 3,-3-38-1,5 54-1,-5-54 2,0 0 1,0 0-1,0 0-1,0 0 0,0 0-2,-7-40-1,7 40 2,-6-72-1,4 29-3,2-4 4,2 0 0,2 2-2,3 3 2,2 4-3,-9 38 3,26-56-1,-26 56 1,33-28-2,-33 28 0,40 4 0,-40-4-3,44 29 3,-44-29-2,41 54 0,-23-19-1,-2 3 1,-7 3 0,-3 1 2,-7 0 0,-9-2 0,-5-2 0,-8-2 1,23-36-1,-60 60 1,24-36-1,0-4 1,1-5-1,4-4 0,31-11 0,-46 8 0,46-8 0,0 0 0,0 0-1,0 0 0,0 0 0,43-38 0,-10 29 0,6 5 0,5 4 1,1 2-1,-2 7 1,-4 3 0,-4 2 0,-6 4 0,-6-2 3,-10 2 0,-8 0-2,-8 2 3,-8-4-2,-8 2 2,-6-2-2,-6 1 1,-4-2-4,-3-2 1,1-5-1,0-5-1,5 0-3,1-9-2,12-1-10,2 0-16,10-5 0,7-1-2,7-2 2</inkml:trace>
  <inkml:trace contextRef="#ctx0" brushRef="#br0" timeOffset="5945.9715">15085 909 25,'0'0'26,"0"0"3,0 0 1,0 0-12,0 0-1,0 0-1,0 0-4,0 0-5,34-6-3,-34 6 0,0 0 0,44-25-1,-44 25-3,29-25 0,-29 25-1,0 0 2,20-37-1,-20 37 0,0 0 0,0 0 0,-21-35-1,21 35 0,0 0 1,-42 8-1,42-8 1,-33 27-1,33-27 1,-31 40 1,31-40 2,-22 46-3,22-46 2,-3 46-1,9-25 1,7-1 1,5-4-2,4-4 2,3-2-5,1-5 2,1-5-3,-27 0-1,49-9-7,-49 9-15,34-20-6,-34 20-1,29-27 1,-29 27 0</inkml:trace>
  <inkml:trace contextRef="#ctx0" brushRef="#br0" timeOffset="6357.177">15383 846 26,'0'0'22,"0"0"5,0 0 2,0 0-10,0 0-5,0 0 2,9 36-3,-9-36-1,4 48-5,0-26-3,-2 2-2,2-5 0,-2-4 0,1-5 0,-3-10-3,3 11 3,-3-11-1,0 0 3,0 0-3,0 0-1,0 0 1,5-38 0,-5 38-1,9-41-2,-9 41 2,18-44-2,-18 44 2,22-41-1,-22 41 1,0 0-2,39-22 2,-39 22 0,0 0 0,29 44 0,-29-44 0,11 53 2,-8-24-3,-2 0 1,0 1-5,-3-12-1,3 0-9,-5-7-14,4-11-4,0 0-1,0 0 2</inkml:trace>
  <inkml:trace contextRef="#ctx0" brushRef="#br0" timeOffset="6785.391">15617 856 46,'0'0'24,"0"0"5,0 0-2,0 0-16,0 0 2,27 46-3,-27-46-4,5 39 0,-5-39 0,0 0-4,5 41 0,-5-41 0,0 0 0,0 0-1,0 0 1,0 0-3,0 0 3,0 0 1,0 0-2,15-42 0,-15 42-3,12-47 2,-12 47-1,20-49 1,-20 49-2,26-43 1,-26 43 1,29-28 1,-29 28-1,0 0 1,41 8 0,-41-8 0,23 37-1,-23-37-1,13 53 1,-13-53 0,7 56-2,-7-56-2,0 47-4,0-47-9,0 0-12,-9 36-1,9-36-4,0 0 4</inkml:trace>
  <inkml:trace contextRef="#ctx0" brushRef="#br0" timeOffset="7262.6295">15942 879 40,'35'10'29,"-35"-10"0,0 0 0,0 0-15,0 0-3,0 0 0,30-18-3,-30 18-4,0 0-2,32-43 0,-32 43 0,24-35-2,-24 35 2,0 0 0,22-47-1,-22 47 0,0 0 0,0 0 0,-6-41-1,6 41 0,0 0 0,-32-10 0,32 10-1,0 0 1,-43 17 1,43-17-1,0 0 1,-33 56 0,33-56 0,-13 53 0,13-53 3,-1 58-1,1-58-2,17 54 1,-17-54 1,35 43-2,-35-43-1,47 28 0,-47-28-6,51 6-3,-51-6-7,46-18-17,-46 18-1,35-35 1,-35 35 2</inkml:trace>
  <inkml:trace contextRef="#ctx0" brushRef="#br0" timeOffset="7531.764">16347 501 53,'0'0'27,"0"0"5,0 0 0,0 0-20,0 0-4,-8 50 1,8-50-3,-3 76-1,2-28-2,0 4-1,2 4-1,2 0-1,0-3-1,2-3-2,-1-11-2,3-7-10,-4-6-13,4-12-5,-7-14 2,0 0 0</inkml:trace>
  <inkml:trace contextRef="#ctx0" brushRef="#br0" timeOffset="7801.899">16551 475 23,'0'0'29,"-13"-38"-2,13 38 2,0 0-8,-28 35-5,28-35-3,-16 65-4,12-22 1,-1 5-6,5 5 0,3 3-2,4-2-1,2-2-2,2-4-1,3-10-2,-14-38-2,28 56-10,-14-39-15,-14-17-1,0 0 1,0 0 1</inkml:trace>
  <inkml:trace contextRef="#ctx0" brushRef="#br0" timeOffset="8094.045">16069 593 45,'0'0'34,"0"0"1,0 0-1,0 0-9,42 26-14,-9-26 1,1-3-6,5-3-3,0-2-2,-1-2-4,1-1-8,-9 1-16,-1 0-6,-29 10 0,47-19-1,-47 19 1</inkml:trace>
  <inkml:trace contextRef="#ctx0" brushRef="#br0" timeOffset="9869.9325">17391 686 39,'0'0'18,"0"-35"1,0 35-1,0 0-5,0 0-3,0 0-1,-43 9-3,43-9 0,-36 23-2,36-23 1,-36 33-1,36-33 0,-26 35 0,26-35-1,0 0 0,8 39-1,-8-39 2,33 7-2,-33-7-1,47-4 1,-47 4-1,48-14 0,-48 14-1,34-14 1,-34 14-2,0 0 1,0 0 0,0 0 0,0 0 0,0 0-1,0 0 0,0 0 1,2 40 0,-2-40-1,0 0 1,0 0 0,30 23 0,-30-23 1,46-11-1,-16-1 0,2-4 0,1-4 0,-1-1 0,-2-4 0,-30 25 0,48-52-1,-48 52 1,26-50 0,-26 50 0,10-40 1,-10 40-1,0 0 0,-1-36 1,1 36-1,0 0 0,0 0 0,0 0 0,0 0 0,0 0 0,0 0 0,0 0 0,0 0-1,0 0 1,0 0 0,0 0 0,-29-14 1,29 14-1,0 0 0,0 0 0,0 0 0,0 0 1,-38-21-1,38 21 2,0 0-3,-42-30 3,42 30 0,-38-24 1,38 24-3,-42-21 2,42 21-2,-43-12 1,43 12-1,-45-2 0,45 2 0,-50 11 1,50-11-1,-55 22-1,26-6 2,0 4-3,0 5 3,29-25-2,-54 65-1,32-25 0,5 3 1,4 1 1,7 2 0,7-1 3,8-1-2,7-2 0,10-7 0,6-5 0,7-7 2,4-5-2,6-9 0,4-8-3,2-9 5,1-7-3,-1-7 1,-4-6-1,-3-4-2,-7-2 3,-6-1-1,-9-1 0,-7 0-2,-19 36 2,12-64 0,-12 64 0,-6-50-1,6 50 1,-18-35-3,18 35-4,0 0-19,-30-24-4,30 24-1,0 0-1,0 0 0</inkml:trace>
  <inkml:trace contextRef="#ctx0" brushRef="#br0" timeOffset="13014.504">17930 1184 24,'0'-12'13,"-4"-2"0,4 1 0,-3 0 0,1 3-2,2 10-1,-3-15-2,3 15-1,0 0-1,0 0-1,0 0-1,0 0-2,0 0 1,-3 18 0,1 7-1,1 7 0,0 13 1,1 6 0,-1 9 0,0 0 0,0-1 1,0-6-2,0-7 1,0-6 0,-2-12-1,2-8 0,-2-9 1,3-11 0,-3 14 0,3-14-1,0 0 1,0 0-1,0 0 1,-1-10-1,2-1 1,2-3-2,1-3 1,1-2-1,1-3 0,2 1-1,1 1 0,2 1-1,3 5 1,0 5-1,2 5-1,-1 6 1,2 7 0,-1 3 0,0 5 0,-4 4 0,-2 2 1,-3 1-1,-3-1 1,-5-2 1,-6 3 0,-4-3-2,-7-3 1,-2-1-1,-7-2 2,-3-4-4,-2-1 3,0-6-5,3-4 1,0-10-5,6-1-7,4-6-3,7-2-12,9 1 3,5-5-2,9 5 4</inkml:trace>
  <inkml:trace contextRef="#ctx0" brushRef="#br0" timeOffset="13531.7625">18182 1623 31,'21'3'25,"-6"-6"0,7-1-4,-3 3-4,-3-4-3,0 3-4,-3-4-3,0 3-2,-3-4-2,-1 1 0,-9 6-1,14-17-1,-14 17 0,7-17 1,-5 5-1,-2 2 1,-2-2-1,-1 1-1,-4 0 0,-2 3 0,-1 1-1,-1 3 1,-3 3-2,-2 4 2,1 4-1,-2 5 1,2 4 0,-3 3 1,3 2-1,2 2 0,1 1 2,3 0 0,4 2-1,6 0 0,3-4 1,7-1-2,3-5 3,5-2-3,4-4 1,2-3-2,2-7-1,-1-7-4,3 2-10,-4-6-14,-3-4-1,1 0 2,-6-4-2</inkml:trace>
  <inkml:trace contextRef="#ctx0" brushRef="#br0" timeOffset="14104.0485">18524 1492 12,'0'0'22,"7"15"2,-5-5 0,1 7-7,1 3-1,0-1-3,1 4-4,-3-3-3,1-2-1,-2-3-2,0-2 0,-1-13 0,-1 15 0,1-15 0,0 0 0,0 0 1,0 0-1,0 0-1,0 0 1,5-16-2,1 6 1,0-6-1,3-1 0,1-2 0,1 2-1,0-1 0,1 2 0,1 3-1,-2 4 1,0 4-1,0 5 0,-1 7 1,0 3-1,0 8 1,-1 3 0,-2 2 0,0 3 0,0 2 0,-1-2-2,0-3 0,-3-8-6,1 2-10,2-6-13,-6-11 1,0 0 0,6-16 0</inkml:trace>
  <inkml:trace contextRef="#ctx0" brushRef="#br0" timeOffset="16797.3945">18879 1540 21,'0'0'20,"0"0"1,0 0-5,0 14-1,-1-2-1,2 6-2,-2 0-2,3 1 0,-3 4-3,2-4-4,-1-1 1,1-6-4,-1-2 3,0-10-3,0 13 3,0-13-2,0 0 2,0 0 4,0 0-3,0 0 1,2-16-2,-2 16 2,2-19-3,1 7 1,-1-2-3,3-1 0,1 0 0,1 0-1,4 0 1,-2 2-1,3 2 0,0 4 1,-1 2 0,1 3-1,-1 4 1,-1 3 0,-10-5-1,16 18 1,-10-5 0,0-1 0,-2 1-1,0 0 1,-3 0 0,-1-1 0,0-12 0,-1 16-1,0-6-1,1-10-3,-4 16 0,4-16-7,0 0-2,-2 11-16,2-11 0,8-7-1,-2-4 3</inkml:trace>
  <inkml:trace contextRef="#ctx0" brushRef="#br0" timeOffset="17346.6689">19162 1654 21,'10'15'21,"-10"-15"2,0 0-5,17-3 1,-6 0-3,4 1-3,1-4-1,3 2-2,-3-5-2,3 4-2,-3-5 0,-1 3-3,-4-3-1,-2 0-1,-4 0 0,-1-1-1,-4 1 0,-1-2 0,-3 2-1,4 10 0,-14-18 0,5 10 1,-2 4-1,-1 1-1,-2 3 1,0 1 0,0 4 0,1-1 1,0 5-1,2 1 1,2 3 0,0 2 0,4 1 0,1 3 1,2 2 0,3 0 1,2 3 0,3 0-2,1-3 2,3 0-2,4-2 3,3-3-3,0-3 1,3-3-2,0-5 0,0-6-2,5 0-6,-6-11-8,2-2-14,0-2 3,-1-5-4,2 0 4</inkml:trace>
  <inkml:trace contextRef="#ctx0" brushRef="#br0" timeOffset="17721.8564">19579 1035 18,'0'0'22,"-7"17"1,4 10-8,1 6 1,-1 12-3,1 5 0,-2 12-1,2 2-4,-1 0-1,1-4-4,1-3 0,0-7-1,1-1-1,1-11-3,1-5 1,0-6-4,1-5 0,0-8-8,-3-14-13,8 16-3,-8-16 2,8-13 4</inkml:trace>
  <inkml:trace contextRef="#ctx0" brushRef="#br0" timeOffset="18129.06">19402 1400 31,'0'0'28,"0"0"1,0 0 1,0 0-14,14 2 2,-3-6-6,10 6-2,-2-7-4,6 4-1,-2-3-2,1 1-2,0-1-4,-7-3-10,-1 4-18,-5 0-2,-11 3 1,15-10-1</inkml:trace>
  <inkml:trace contextRef="#ctx0" brushRef="#br0" timeOffset="18723.357">19810 1616 23,'0'0'21,"0"0"3,0 0 2,-6 10-10,6-10-4,-3 16 1,3-2-4,-5 6-2,4 6-2,-4 3 1,3 5-4,-2 3 2,2 4-2,0 1 1,1 1-3,-1-4 1,0-4 1,0-5 0,-2-2-1,0-6 1,-2-3-1,-1-7 1,-1-2-1,-4-4 0,0-5-2,0-1-1,-3-8-3,4 0-10,-2-10-15,-1-7-1,5-4-2,1-8 2</inkml:trace>
  <inkml:trace contextRef="#ctx0" brushRef="#br0" timeOffset="19128.5594">19767 1479 74,'0'0'34,"0"0"-1,0 0 2,0 0-22,0 0-1,0 0-7,0 0-4,0 0 0,6-14-3,-6 14-2,1-14-6,-2 0-20,2 0-4,3-4 1,-1 2-1</inkml:trace>
  <inkml:trace contextRef="#ctx0" brushRef="#br0" timeOffset="20138.064">20160 1542 22,'0'0'24,"0"0"2,-2-16 1,2 16-8,0 0-4,-2-16-3,2 16-4,0 0-2,-8-12-2,8 12-2,-10-6 0,10 6 1,-14-1-1,5 3-1,-3 4 0,2 0 0,-3 3 0,0 0 1,0 2-1,1-1 0,1 1 0,3-1-1,8-10 1,-10 17 1,10-17-1,3 15 0,-3-15 0,12 14-1,-2-7 2,2-2-1,2 2 0,0-3-1,3 1 1,-4-2-1,1 1-1,-3 1 1,-3-1-1,-8-4 0,13 13 1,-13-13-1,3 14 0,-5-3 1,2-11-2,-11 17 2,11-17-2,-16 19 3,5-11-3,-1-1 3,-1-1-2,-1-4 2,2 3 0,-1-4 0,1-1 0,1 1-1,1-1 0,10 0 1,-15 1-2,15-1-1,0 0-4,0 0-11,-9 3-14,9-3 0,0 0-1,0 0 1</inkml:trace>
  <inkml:trace contextRef="#ctx0" brushRef="#br0" timeOffset="23311.6499">20891 1595 11,'0'0'21,"0"0"4,6-17 0,-6 17-6,5-13-1,-5 3-1,0 10-3,-1-18-4,1 18-2,-6-18-2,6 18-3,-8-19 0,8 19-2,-14-18-1,4 13 0,-1-1 0,0 2 0,-3 4 0,-1 1-1,-1 4 1,0 2 1,0 5-2,0 3 2,3 5-1,0 2 0,3 4 0,3-1 1,2 6-1,4-1-2,2-3 3,3-1-2,1-5 2,4-3-2,0-4 2,3-1-2,-1-8 2,3-3 0,0-3 1,0-3-1,0-3 0,-1-4 0,0-2 0,-2-1 3,-3 0-3,-1 0 2,-3 0-3,-1 1 3,-3 0-3,0 13 3,-4-15-3,4 15 0,-6-10 1,6 10-1,0 0 0,-9-12 0,9 12 0,0 0 0,0 0 0,0 0-1,0 0 1,0 0 0,0 0 0,0 0 0,0 0 0,0 0 0,0 0 1,0 0-1,0 0 1,0 0-1,0 0 1,1-11-1,-1 11 1,0 0-1,4-11 0,-4 11 1,3-14-1,-3 14 0,2-19 0,-2 8 1,0 1-1,-1-1-1,-1 1 1,2 10 0,-7-20 0,0 10-1,-2 1 1,-3 0-1,0 1 1,-5 1-1,-1 1 1,-2 1-1,-1 3 1,0 1 0,0 2 0,-1 1 0,1 3 0,1 0 0,1 1 0,3 2 0,1 0 0,2 2 0,1 1 1,3 2-1,1 1 0,3 2 1,1 0-1,2 3 1,0 0-1,3 2 0,0 3 0,2 2-2,1 1 2,0-1-3,3 0 3,0 1-2,1-1 2,3 0-3,0-8 4,2 1-1,1-4 1,3-3 0,1-4-1,3-2 1,0-5 0,1-2 0,-1-4-1,1-1 0,0-1 0,-2-1 0,0 0-1,-4-1 1,1-1 0,-4 1-1,1 1 1,-2-2 0,-3 1 0,0-1 0,-2-1 0,0-1 0,-1-4 0,-2-1 3,-2-1-3,-1-2 3,0 2-3,-1-1 2,-1-1-1,0 3 1,0 0-1,-2 2-1,-1 0 0,-1-2 0,0 3 0,-2 0 0,-1 2 0,2 0 0,6 12-1,-15-16 1,15 16 0,-17-7-1,9 7 0,8 0 1,-16 5-1,16-5-1,-13 11-1,13-11-3,-7 13-5,7-13-10,0 0-11,5 13 1,-5-13-3,19 2 4</inkml:trace>
  <inkml:trace contextRef="#ctx0" brushRef="#br0" timeOffset="23718.8534">20881 1618 18,'0'0'19,"0"0"0,0 15 0,0-15 0,3 22-1,0-1-4,-1 0 0,5 6-4,0 0-1,4 3-3,-2-3 0,5 0-5,1-7 1,1-6-2,3-1-6,-3-10-8,2-5-15,2-2-1,-2-7-1,1-1 1</inkml:trace>
  <inkml:trace contextRef="#ctx0" brushRef="#br0" timeOffset="24289.1384">21344 1499 14,'0'0'22,"-20"18"2,9 0-3,-2 4 0,1 8-2,2 6-7,-1-1 0,6 3-5,0-3 0,7 0-5,3-6 2,5-1-3,1-10 3,5-4-1,2-4-1,3-3 0,-1-7 0,2-3 0,-1-7 0,-1-1-1,0-7 0,-4-4 0,0-7 0,-4 0 2,-4-4-2,-4-1 2,-6-1-2,-4 3 1,-6 1-2,-4 8 3,-4 5-3,-4 5-1,-1 8 1,1 3-1,1 8 0,1 5 0,5 4-1,0 1-2,8 5-3,2-4-8,8 0-15,5 2-1,5-7 0,8-3 1</inkml:trace>
  <inkml:trace contextRef="#ctx0" brushRef="#br0" timeOffset="24710.3489">21658 1577 45,'11'18'27,"-11"-18"0,5 22-6,-3-6-6,0 2-2,-1-2-9,0 0 1,0-3-5,0-1 2,-1-12-3,0 14 3,0-14-3,0 0 4,0 0 0,0 0 0,0 0 4,2-19-5,-2 19 3,7-26-3,0 11 3,-2-6-5,4 4 4,-2 0-3,3 3-1,-2 4 0,-8 10 0,15-8 0,-15 8 0,15 15 0,-8-1 0,-1 3-1,2 2 1,1 4-1,-2 0-4,2 0-3,-4-7-15,1-3-7,4-2-4,-10-11 3,17-4 0</inkml:trace>
  <inkml:trace contextRef="#ctx0" brushRef="#br0" timeOffset="25169.5785">21906 1658 40,'0'0'28,"20"15"1,-7-14-1,7-3-12,2 0-3,-1-8-4,6 4 0,-4-4-7,0-1 0,-3-2-1,-2 2 0,-3-1 1,-4 0-1,-3 0 0,-3 1-1,-4-1 1,-1 2-1,-2-1-1,2 11 1,-12-15-2,3 10 1,-4 5 0,-3 3 0,-1 4 0,-3 2 1,0 5-1,1 1 1,0 3 1,4 2 0,2 3 1,5 4-3,3-4 3,5 3-2,4-2 4,4 0-4,4-5 2,1 0-3,3-8 1,1-7-2,5 1-3,-4-10-7,6 3-7,-5-6-11,-1-6-1,5-1 2,-4-5-1</inkml:trace>
  <inkml:trace contextRef="#ctx0" brushRef="#br0" timeOffset="25552.77">22296 1571 30,'0'0'21,"0"0"4,0 0-3,-7 12-6,1-2-3,1 1-4,-1 3 0,0 2-1,2-1-5,1 2 1,3-4-3,2-1 2,-2-12-3,13 17 3,-4-13-3,2-2 4,3-2-1,-3-7-1,3 3 3,-2-6-3,-1 1 3,-2-3-3,-2 1 3,-3-4-3,-3 2 2,-4 1-3,-2 2-1,-5 1 0,-2 3-1,-2 3 0,-3 1 0,3 6-4,-1-6-3,6 8-5,0-5-8,9-1-10,0 0 1,13 0-3,5-2 4</inkml:trace>
  <inkml:trace contextRef="#ctx0" brushRef="#br0" timeOffset="25928.958">22546 1550 25,'0'0'24,"6"14"2,-6-14 2,-8 20-13,5-5 1,-2-3-3,2 2-2,-1-4-4,4-10-1,-2 16-2,2-16-1,0 0-1,0 0 0,0 0 0,0 0-1,9 3 1,-9-3-1,13-9 0,-4 2-1,-9 7 1,18-17-1,-8 9 0,-1 2 0,-9 6 0,11-9 0,-11 9 0,9 4 0,-9-4-1,7 15 1,-4-4-1,1 1 1,2 4-3,-2-5-4,4 3-5,-8-14-11,12 9-7,-2-8-1,-10-1 1,17-10 0</inkml:trace>
  <inkml:trace contextRef="#ctx0" brushRef="#br0" timeOffset="26202.0945">22799 1194 43,'0'0'27,"-2"12"2,2 8-2,0 11-14,-1 10 2,2 8-7,-1 4-2,3-1-2,0 8-3,2-4-4,1 0 0,-1-10-5,3-4-1,-4-12-7,2-8-8,0-2-9,-6-20 5,0 0 2</inkml:trace>
  <inkml:trace contextRef="#ctx0" brushRef="#br0" timeOffset="26442.2144">22661 1529 61,'0'0'33,"0"0"-2,0 0 0,11 6-15,-1-8-3,6 0-6,1-2-2,5 0-3,-1 0-1,1-3-2,0 3-5,-6-3-8,2 4-14,-4 1-3,-4 1-2,1 1 1</inkml:trace>
  <inkml:trace contextRef="#ctx0" brushRef="#br0" timeOffset="26914.4505">23028 1548 36,'0'0'25,"-17"8"1,5-5-6,-3 6-3,-2-4-3,3 6-5,-3-3-1,6 3-2,2-3-1,5 2 0,4-10-2,0 18 0,0-18-1,9 12 1,-9-12-1,14 8-1,-14-8 0,14 2 0,-14-2 0,10-3 0,-10 3 0,0 0-1,10-14 0,-10 14 1,5-13-1,-5 13 1,2-12-1,-2 12 1,0 0-1,3-10 0,-3 10 0,0 0 0,6 11 0,-6-11-1,10 19 1,-3-7 0,2 3 0,1 1-2,0-1 1,0-5-5,3 2-9,-2-2-18,-2-10 1,3-1 0,-3-10 0</inkml:trace>
  <inkml:trace contextRef="#ctx0" brushRef="#br0" timeOffset="27434.7105">23370 1651 59,'-8'11'35,"8"-11"-3,0 0 1,0 0-11,0 0-13,0 0-2,6-17-6,-1 6-4,-5 11-8,11-20-13,-11 20-8,14-15 0,-14 15-2,15-12 1</inkml:trace>
  <inkml:trace contextRef="#ctx0" brushRef="#br0" timeOffset="28007.997">23685 1700 17,'16'5'23,"-16"-5"-1,20-3-6,-9 2 0,-2-4-3,0 0 0,-9 5-4,16-14 0,-9 3-4,-7 11 1,12-21-2,-7 10 1,-2 0-2,0 0-2,-3-1 1,-1 2-1,-2-1-1,3 11 0,-10-17-1,2 10 0,-1 3 0,-3 3 0,0 6 0,-2 1 1,0 5-1,0 3 2,1 7-1,1 0-1,5 4 3,2 2-3,4-3 4,6 3-4,2-4 4,7-2-4,3-5 2,3-2-2,7-3-4,0-7-12,6-4-12,4 2-2,-2-8 1,6 3-1</inkml:trace>
  <inkml:trace contextRef="#ctx0" brushRef="#br0" timeOffset="28540.263">24186 1627 25,'-25'-4'24,"2"8"0,-5 0-5,2 7-3,0 2-7,0 5-2,4 2-4,4 2 0,9 0-1,3 0 1,7-1-1,5-7 1,5 2 1,4-7 0,4-4-1,1-6 0,3-2-2,0-9 0,0-5-2,-2-6-1,-1-5 0,-1-3-3,-3-8 2,-3-1-2,-5-6 3,-2 0-1,-4 2 4,-2 1-1,-4 6 3,-3-1 1,0 10 2,-2 4-2,2 9 1,-1 2-2,8 13 0,-11-6-1,11 6 0,-8 17-1,2 2-1,0 7 0,-2 4-1,2 9 2,1-1-1,3 6 0,1-3-1,3 4 0,4-10-2,3 0-1,3-12-6,2 0-10,6-4-12,-6-10 2,6 0-2,-2-16 3</inkml:trace>
  <inkml:trace contextRef="#ctx0" brushRef="#br0" timeOffset="28991.4885">24369 1586 21,'9'19'26,"-9"-19"1,2 16-9,1-4-1,0 0-2,-3-12-2,10 24-2,-10-24-5,0 0 1,0 0-3,31 18 2,-31-18-2,0 0 0,0 0-1,34-21 1,-34 21-2,0 0 0,0 0-1,22-43 0,-22 43 1,0 0-1,5-36 0,-5 36-1,0 0 0,0 0 0,0 0 0,0 0-1,0 0 0,0 0 0,0 0 1,0 0-1,-5 53 2,5-53-1,9 44 1,-9-44 0,27 37-2,-27-37 0,39 21-5,-39-21-15,45 14-13,-45-14 0,37-16 0,-37 16-1</inkml:trace>
  <inkml:trace contextRef="#ctx0" brushRef="#br0" timeOffset="32900.442">18465 2903 8,'0'0'12,"0"0"0,0 0 0,0 0-2,0 0-1,0 0 0,0 0-2,0 0 0,0 0-2,0 0-1,0 0 0,0 0 0,0 0 0,0 0 0,0 0-1,0 0 1,0 0-1,0 0 0,0 0 0,0 0 0,0 0 1,0 0-1,0 0 1,0 0-1,0 0 0,0 0 0,0 0 0,0 0 0,0 0 0,0 0-1,0 0 0,0 0 0,0 0-1,0 0 0,0 0 0,0 0-1,0 0 2,0 0-4,0 0 1,4 13 1,-4-13-1,2 23 1,-1-5-1,1 4 2,1 4-2,1 3 2,1 1-1,1 0 1,-1 0-1,2-6 1,-1-2-2,0-1 1,-1-4 0,-1-3 0,-2-3 0,1 0-3,-3-11-7,0 0-11,3 13-7,-3-13-2,0 0 1</inkml:trace>
  <inkml:trace contextRef="#ctx0" brushRef="#br0" timeOffset="33772.878">18838 3072 19,'0'0'21,"0"0"0,0 0-4,-7-11 2,7 11-5,0 0-4,-5-12-2,5 12-2,0 0-1,-9-11-1,9 11-2,-13-4-1,4 3 0,-2 2 0,-1 2 0,0 3-1,-1 0 1,0 1-1,1 1 1,2 1 0,10-9 0,-11 20 0,11-20 1,-5 20-1,5-9 1,3-1 0,2 1 0,-5-11-1,15 18 1,-4-10-1,2 1 1,0-1-1,2-1-1,0 0 0,-1 0 0,-1-1 0,-2 2 0,-2 0-1,-9-8 1,14 18-2,-14-18 2,6 18-1,-6-18 1,1 20 0,-1-20 0,-5 19 0,5-19 0,-12 17 0,3-10 1,-2 1-1,-4-2 2,-1-1-2,1-3 1,-2-1-2,2-2-2,-1-1-1,4-2-3,1-1-5,11 5-11,-9-13-5,7 0-2,2 13 3</inkml:trace>
  <inkml:trace contextRef="#ctx0" brushRef="#br0" timeOffset="34264.1234">18989 3129 4,'-11'2'20,"11"-2"3,-7 12 1,7 1-8,0 7-1,1 6 0,2 5-3,-1 6-2,3 2-2,-1 2-3,3-1-2,-4-4 0,4-5-2,-3-5-1,0-7 0,-1-4-2,-3-15-5,0 0-9,0 0-9,0 0-4,5-16 2,-6-9-1</inkml:trace>
  <inkml:trace contextRef="#ctx0" brushRef="#br0" timeOffset="34596.2895">18970 3112 23,'0'0'24,"0"0"1,0 0 2,0 0-12,0 0-2,18-12-1,-6 9-4,8 0-3,1 0 0,5 3-2,-1 2 0,0 3-2,-1 4 0,-2 4-1,-4 3 0,-5 2-1,-4 4 1,-6-1-1,-5 1 1,-6-2 0,-6-2 0,-3-3-1,-4-2-1,-2-4-2,1-2-5,-2-6-4,4-3-8,6 0-6,1-10-2,13 12 2,-6-25 1</inkml:trace>
  <inkml:trace contextRef="#ctx0" brushRef="#br0" timeOffset="35165.574">19430 3210 18,'0'0'18,"-14"-3"-1,14 3-2,-13-2-1,13 2-1,-13 2-2,13-2-4,-14 5-1,14-5-1,-17 10-1,17-10 1,-14 15-1,14-15-1,-9 20 1,9-20-1,-3 20 0,3-20 0,7 16 0,-7-16 0,16 8 0,-5-7-1,3-2 0,-1-2 0,2-2 0,-1-1-1,-2-1 0,-2 0 0,-1 0 0,-9 7 0,9-12-1,-9 12 1,0 0-1,0 0 0,0 0 0,0 0 0,0 0-1,8 12 1,-8-12 0,5 18-1,-5-18-1,7 18-2,-7-18-2,12 10-8,-3-10-8,1-6-7,5 1-1,-4-4 2</inkml:trace>
  <inkml:trace contextRef="#ctx0" brushRef="#br0" timeOffset="35460.7214">19655 3225 18,'0'0'23,"10"11"1,-10-11-2,4 21-4,-2-6-3,-1-2-2,1 2-2,-2-5-2,1 1-1,-1-11-2,1 12 0,-1-12 0,0 0 0,0 0 0,0 0-1,0 0 0,0 0 0,4-18-1,-4 18-1,11-23-1,-4 8-2,2-2-1,-1 0-2,4 0-2,-2 0-3,4 4-5,-5-2-14,3 2-7,1 1 1,-1-1-1,3 1 2</inkml:trace>
  <inkml:trace contextRef="#ctx0" brushRef="#br0" timeOffset="35789.886">19928 2917 27,'0'0'23,"0"0"2,0 0-4,0 0-5,7 22-1,-1 3-3,-1 2-2,3 10-1,-2 1-1,5 9-3,-3 0-1,3 1-1,0-4-1,-1-2-1,1-6-1,-1-4-1,1-5-1,-1-8-2,2-2-7,-4-9-8,-8-8-11,16-1-1,-12-10 1,0 0 1</inkml:trace>
  <inkml:trace contextRef="#ctx0" brushRef="#br0" timeOffset="36052.017">19905 3163 49,'0'0'30,"-3"12"2,3-12 0,14-5-15,-1 4-4,2-5-2,7 3-4,2-4-2,3 0-2,-1 0-1,1 0-2,0 1-2,-5-1-4,-1 6-9,-6-2-13,-3 1-5,-1 2-1,-2-2 2</inkml:trace>
  <inkml:trace contextRef="#ctx0" brushRef="#br0" timeOffset="36587.2845">20320 3156 13,'0'0'23,"0"0"1,-11 8 1,11-8-9,-11 5-3,0 0 0,1 2-3,-5 1-2,1 4-1,-2-2-1,2 4-1,2-3-1,3 2 1,1-2-2,3 0 0,5-11-1,1 14 0,-1-14-1,13 8 1,-3-6 0,0-1 0,3-1-1,1-1 0,0-2 0,1 0 0,-4-2 0,1 0-1,-2-1 1,-10 6 0,13-12 0,-13 12-1,0 0 0,10-9 0,-10 9 0,0 0 0,0 0-1,4 16 1,-4-16 0,4 19-1,1-6 1,1-1 1,2 2-1,3-4 0,1 1-3,-1-9-6,3-1-24,3-2 1,-4-7 0,4-3-1</inkml:trace>
  <inkml:trace contextRef="#ctx0" brushRef="#br0" timeOffset="37055.5185">20640 2714 53,'0'0'26,"0"0"2,0 0 0,-3 16-20,0-1-4,-3 1 0,-2 5-2,2 1-1,-2 1-4,4 2-4,0-4-10,2-6-10,6-1-1,-4-14 1,16 5-1</inkml:trace>
  <inkml:trace contextRef="#ctx0" brushRef="#br0" timeOffset="37248.615">20828 2703 56,'-8'13'30,"3"7"-1,-3-2 0,0 0-21,3 4-1,-1-3-8,3-4-10,1-3-16,6 1-2,-4-13 0,10 7-1</inkml:trace>
  <inkml:trace contextRef="#ctx0" brushRef="#br0" timeOffset="38000.9909">17864 2645 48,'0'0'29,"10"1"2,-10-1-1,0 0-15,10-3-6,-10 3 1,4 10-5,-4-10-3,4 24-1,1-9 0,0 2-1,1 3-2,1-2 0,1 0-5,-2-6-7,3-4-14,1-2-2,-1-8-1,2-2 1</inkml:trace>
  <inkml:trace contextRef="#ctx0" brushRef="#br0" timeOffset="38212.0965">18049 2546 59,'0'0'29,"9"17"0,-7-5-1,2 3-21,2 7 0,0 2-2,1 4-2,3 1-6,-2-1-12,-1-2-13,7 0-1,-2-12-1,7 0 0</inkml:trace>
  <inkml:trace contextRef="#ctx0" brushRef="#br0" timeOffset="39274.6274">20495 3274 24,'0'0'21,"0"0"-2,6 11-1,-6-11 0,5 15-5,0-3 0,-1 0-3,3 5-1,-3-3-3,2 3-1,-2-2-2,0-1 0,-4-14-1,6 19 0,-6-19-1,0 0 2,0 0-1,3 11 0,-3-11 0,0 0 0,0 0 0,1-14-1,-1 14 1,2-19-2,1 5 1,1 0-1,2-2 0,0 0 0,3 0 0,1 2 0,2 1-1,-1 3 1,3 2 0,-2 2-1,0 2 1,1 2 0,-2 3 0,0 3 0,0-1 1,-1 4-1,-1-1 0,0 2 1,-9-8-1,16 19 0,-16-19 1,12 20-1,-7-10 1,-1 1-1,0-1 0,-4-10 0,5 16-1,-5-16-5,0 0-17,13 6-8,-13-6 0,14-20-1,-7-1 0</inkml:trace>
  <inkml:trace contextRef="#ctx0" brushRef="#br0" timeOffset="46253.115">18453 2589 3,'0'0'5,"0"0"0,0 0 1,-13 2 0,13-2-1,-10 3 1,10-3-1,-13 4-1,13-4 0,-12 6 0,12-6 0,0 0 0,-9 11 0,9-11 1,0 0-1,9 7 0,0-6 1,1-2 0,1-2-2,2 1-2,-1-3 0,1 1-1,-2-1 1,0 0-1,-11 5 1,14-8 0,-14 8-1,0 0 1,6-11-1,-6 11 0,0 0 1,-10-11-1,10 11 0,-12-6 0,12 6 0,-17-4 0,17 4 0,-16 0 0,16 0-1,-14 3 1,14-3 0,-10 6-1,10-6 1,0 0-1,-7 12-12,7-12-6,0 0-1,1 12 0,-1-12-1</inkml:trace>
  <inkml:trace contextRef="#ctx0" brushRef="#br1" timeOffset="195184.1787">10946 44 14,'0'0'9,"0"0"2,0 0 1,0 0-1,0 0 1,0 0-1,0 0 2,0 0-2,-44 16 0,44-16-2,-42 15-2,42-15-2,-52 22-2,52-22 0,-57 30-2,26-12 0,0 0-1,0 1 1,-1 0-1,2 2 1,-1-1-1,1 1 1,1 1-1,29-22 0,-54 48-1,54-48 1,-43 48-1,43-48 1,-31 40-2,31-40 0,-16 37 0,16-37 1,0 0-1,-7 47 1,7-47-1,5 37 1,-5-37 0,11 39 1,-11-39 0,20 39 0,-20-39 0,29 35 0,-29-35 0,34 31 0,-34-31 0,33 30 0,-33-30-1,29 35 1,-29-35-1,26 39 1,-26-39-1,20 46 2,-20-46 0,21 50 1,-21-50-1,25 50 1,-13-29-1,3-2 1,-1 5-3,0-5 1,0 4-2,0-4 2,1 6-2,-1-6 1,3 7-1,-1-1 2,1-2 0,3 0 0,-1-2-1,2-2 1,2-3 1,0 0-1,1-1 0,2-6 0,0 3 0,0-3 1,1 2-1,0-2 0,0 5 0,1-6 0,-1 6 1,2-2-1,-1-1 1,-1 0-1,2-4 1,2 1-1,-1-2 2,1-3-2,0 0 0,1-2 1,1-1-1,2-1 1,0 0-1,1-1 1,1 0-1,0 0 0,1-1 1,-1 1-1,-2 0 0,0 1 0,-2 1 0,1 1 0,-4 0 0,1 1 1,-2 2-1,2-1 0,-1 0 1,0-1-1,0 0 1,0-1-1,2-1 0,-1 2 1,3-2-1,-1 0 1,-1 2-1,1 0 0,-2 1 1,0 0-1,0 1 0,2-1 1,0-1-1,-1 2 0,2-3 0,1 0 1,1 0-1,0-1 0,2 0 0,-1 0 1,3 0-1,0-1 0,0 1 0,1 1 0,1 1 0,0 0 1,0 0-1,2 2 0,2-3 0,2 1 1,2 1-1,2-2 1,-1 0 0,2 0 0,2 0-1,1 2 1,-2-2 0,1 2-1,0 1 1,0-1 0,3 1 0,1-2 0,1 0 1,-1-2-1,3 0 0,0-1 0,3-2 0,0 0 0,-1-1-1,1-1 1,-1-1-1,1 0 0,-1-1 0,0 0 0,-3-1 0,1-1 0,0-2-1,-2 1 1,0-1-2,1-1 2,-3 0-1,0-1 2,0 0-2,-2 3 1,-1-3 0,-2 4 0,1-1 0,-2 2 0,2 0 0,-4 2 0,0 0 0,-1-1 1,-1 5-1,0-4 0,-3 1 0,-1 1 0,0-1 0,0 1 0,0-1 0,0-2 0,1 0 0,0-2 0,0 1 1,-3 0-1,1 0 0,-2 0 0,1 3 0,-2 3 0,-2-2 0,-1 2 0,0 0 0,-1 2 0,0-2-1,0 2 1,-2-1 0,0 1 0,-1 3 0,-2-1 0,-1 4 0,-2 0 0,-1-1-1,-3 4 1,-3 0 0,0-1 0,-1 4 0,1 1 0,-2-4-1,0 4 1,2 2 0,-1 0 0,2 5 1,0 2-1,0 2 1,1-1-1,1 7 1,1-2-1,1 4 1,0-2-1,0-2 0,0 0 0,-1 3 0,-1-6-3,-1 3 3,-1 0-3,-2-2 3,0 0-2,-2-2 1,-1-1-1,0-4 2,1 2 0,-3-3 0,1-3 0,-2 1 0,-2-1 0,1 3 0,-1-4 0,-4 6-1,1 1 1,-1 2 0,-1 2 0,0 3-1,0 2 1,0 1 0,-1 3 0,0 0 0,0 0 3,-1 3-3,1 3 0,-1-1 1,-1 1-1,1 1 0,0 2 1,0 2-1,-1-1-2,2-1 2,1-1 0,1-1 0,0-1 0,1 0 1,0-3-1,2-3 0,0 0 1,-2-2-1,2 1 0,-3-1 1,0 0-1,0 0 1,1 0-1,-2 0 0,1 1 0,-2-4 1,1 0-2,2 3 1,-2-2 0,2-2 0,-4 1 0,2 0 0,-1-2 0,0-2 1,5 6-7,-10-11-2,8 8 1,-8-11-1,9 8 1,-9-12-1,10 10 1,-9-9-1,4 0 6,1-1 3,2-2 0,0 0-1,0-1 1,3-2 0,0-1 0,0 0-1,4 2 1,0-2 0,0 0 0,3 0 0,-1 0-1,2-1 2,1 0-1,1-2 0,1 0 0,1-1 0,1 0-1,2-2 1,1 0 0,1-1-1,2 0 1,2-1 0,-1 0-1,1 0 1,-1 1-1,0-2 1,1 1-1,-1 0 0,-2 0 1,-1 1-1,-2-1 1,0 1 0,-1-1-1,0 1 1,-2-2-1,0 4 1,-1-2-1,1 0 0,0 1 1,-1-1-1,-1 1 0,0-1 0,-1 1 0,-2 0 0,-2 0 0,-2-1 0,-1 2 0,0-1 0,-1 0 0,-2-1 0,1 1 0,-1 3 0,0-4 0,1 3 0,2-2 0,-1 3 0,4-3 0,0 1 0,3 1 0,0-2 0,4 1 0,0-1 0,3 3 0,2-2 0,1 0 1,2 2-1,3-1 0,2 1 0,1-1 1,3 1-1,3 1 1,2-2-2,0 2 1,1-1-2,2 2 2,1-1-1,2-2 1,1 1-1,1-1 1,-1 1 0,5-2 0,-2 1 0,1-1 0,-1 0 1,0 2-1,1-1 0,-1-2 0,2 2 0,-2-2 1,0 0-1,1-1 0,-1-1 1,-1 0-1,-3-2 0,1 1 0,-2 1 1,-2-3-1,2 2 0,-4 0 0,1-2 0,-1 2 0,-1 0 0,0-2 0,-1 1 0,-1-1 0,-1 2 1,1-3-2,1 2 1,1-2 0,1 0 1,1-1-1,2 2 1,0-2-1,1-1 1,2 1-1,2-1 1,1 1-1,3-1 0,2-1-1,2-1 1,2-1-1,4 1 1,1-3-1,2 2 1,3-3 0,2 0 0,1 0 0,1-1 0,2-1 1,1-1-1,1-2 0,1 0 0,2-2 1,0-1-1,-1 0 1,2-1 0,-1-1-1,2 2 0,-1 0 0,0 2 0,-3-1 0,-1 1 2,1 0-2,1 2 1,-5-1-1,2 2 0,-2 0 1,3 2-1,-7 0 4,0 1-3,-9 0 1,-1 0-1,-10 0 1,-1-1 0,-11 0 0,-4-2 1,-4-3-4,-3-2 1,-1-3-1,-2-3 1,1-3-1,-31 30 1,53-66 0,-29 30-1,-1-3 2,-3-1-2,-1-5 2,-4-1-1,0-3 1,-3-4-1,2-8 2,-2-1-1,0-3 1,0-3-2,1-2 2,-1-2-2,0-2 2,-2 0-2,-3 3 0,-2 1-1,-2-3 1,-2 2-1,-2-1 1,-1-3 2,-2-1-3,0 6 3,-3-1-3,-1 2 3,-1 1-2,-3 2 2,-4 1-3,-2 12 0,-5 0 2,-1 2-3,-3-1 1,-2 3 1,29 49-1,-64-84 2,64 84-2,-69-71 1,69 71 0,-74-63 1,32 39 2,-5 1-3,-8 2 1,-5 0-3,-5 0 4,-9 0-2,-2 0 1,-5-1-4,1-3 2,0-3-1,4-2 2,-5-1 3,1 2-2,1-2-1,-4 2 0,-1 2 4,-4 2-4,-5 1 3,-2 4-3,1 2 0,-3 1 0,3 2 0,-2 1 0,-2 1 1,0-1-1,1 4 1,0-3-1,-2 1 0,-1 1 1,-2 0-1,0 1 0,0 0 0,2 2-1,-3 0 1,1 8 0,2 0 0,2 0 0,0 0-1,1 0 0,1 0 1,0 0 0,2 0 0,5 0 0,1 0-1,4 0 1,4 0 0,1 0 0,3 0 0,4 0 0,1 0 0,2 0 0,1 0 0,2 0-1,2 0 1,1 0 0,1 0 0,2 0 0,1 0-1,-2 0 1,3 0 0,-1 0 0,-1 0 0,1 0 0,-1 0 0,0 0 0,0 0-2,-1 0 2,0 0 0,2 0 2,-2 0-2,0 0 0,1 0 0,-1 0 0,2 0 0,-1 0 0,0 0 0,2 0 0,1 0 0,4 0 0,0 0 0,3 0 0,4 0 1,2 0-1,2 0 0,4 0 0,0 0 0,4 0 1,4 0-1,30 0 0,-52 0-1,52 0 1,-39 0 0,39 0 0,0 0 0,-31 0 0,31 0 0,0 0 0,0 0 1,0 0-1,0 0 0,0 0 0,0 0 1,0 0-1,0 0 0,0 0 0,0 0 1,0 0-1,0 0 0,0 0 0,0 0 0,0 0 0,0 0 0,0 0 0,0 0 0,0 0 0,0 0 0,0 0 0,-35 0 1,35 0-1,-31 0 0,31 0 0,-45 0 1,15 0-1,-4 0 0,-3 0 0,-3 0 0,-4 0 1,-5 0-1,-4 0-1,-7 0 1,-2 0 0,-6 0 0,-3 0 0,-4 0 0,-4 0 0,-3 0 0,-2 0 0,-4 0 0,1 0 1,-3 0-1,-1 0 0,0 0 0,4 0 0,0 0 1,2 0-1,2 0 0,-1 0 0,4 0 0,1 0 1,1 0-1,-1 0 0,1 0 0,1 0 1,-1 0-1,-2 0 1,-1 0-1,-1 0 1,-5 0-1,0 0 1,-6 0-1,-4 0 1,-4 0-1,-2 0 0,-4 0 0,-4 0 1,-2 0-1,-3 0 0,1 0-1,1 0 1,-1 0 0,1 0 0,1 0 0,3 0-1,0 0 1,-1 0 0,0 0 0,3 0 0,-2 0 0,-2 0 0,-1 0 0,-1 0 0,-2 0 0,1 0 0,-3 0 0,-2 0 29,37 0-22,-71 0 0,2 0 0,-1 0 0,5 0-1,-2 15 0,5 10-3,3 10-22,-32-17 18,74 6 0,3-1-2,6 2-2,0 0-4,14 0-15,3 2-12,5-2 1,9-3 0,10-4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52:41.37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12082 14313 70,'-1'-16'30,"-7"-10"-2,0-2 0,-6 1-24,-5-2-3,-5 1 0,-7 0 1,-5 2 0,-7 3 0,-2 6 3,-6 1-3,-1 9 2,-5 7-2,0 12 0,-2 9 0,2 12-1,1 9 0,3 9 0,5 12-1,7 7 1,9 4 0,11 3 1,13 1 0,18 1 0,15 0 0,18-2 0,15-10 0,13-4-1,6-8 0,8-7-2,3-9-2,-3-14-1,0-7-6,-13-15-17,-5-7-6,-6-8 0,-8-13-1,-6-3 2</inkml:trace>
  <inkml:trace contextRef="#ctx0" brushRef="#br0" timeOffset="383.0382">12511 14396 61,'0'0'31,"-13"-8"0,13 8 1,0 0-16,-9-4-8,9 4 0,15 7-1,6 2 0,7-6-1,11 5-1,8-2-2,5 1 0,6-2-1,0-3-1,-4 0-1,-9-3-2,-6 1-3,-12-7-4,-6 4-16,-9-2-11,-12 5 1,0 0-1,-23-14 2</inkml:trace>
  <inkml:trace contextRef="#ctx0" brushRef="#br0" timeOffset="639.0639">12454 14792 97,'-11'29'35,"9"-5"1,9-7 1,7-10-26,14-1-5,8-5-2,9-4-1,2-4 0,7-2-1,1-3-2,2 0-2,-1 1-2,-6-4-3,-1 8-14,-6-2-16,-6 0 0,-2 7 2,-4-3-3</inkml:trace>
  <inkml:trace contextRef="#ctx0" brushRef="#br0" timeOffset="1234.1233">14190 14502 94,'0'0'32,"2"-17"0,-9 4 1,-6-2-28,-7 1-5,-7 2-2,-10 6 0,-11 7 2,-7 10 1,-8 11 1,-1 10 0,-2 6 2,8 10 1,5 3-1,13 8 1,10-1 0,19 5-1,17-3 0,18 2-1,18-3-1,15-1 0,13-6-3,10-7-1,9-6-4,0-16-7,1-4-23,-3-12-3,-11-12 2,-9-9-1</inkml:trace>
  <inkml:trace contextRef="#ctx0" brushRef="#br0" timeOffset="2084.2083">9587 14575 79,'-9'3'35,"1"-4"-1,8 1 2,0 0-24,0 0-5,10 5-1,9-3-2,9 4 0,11-2-2,14 3 0,14 0-1,11-2-4,14 3-7,4-4-25,10-8-1,9-3-1,5-10 0</inkml:trace>
  <inkml:trace contextRef="#ctx0" brushRef="#br0" timeOffset="9823.9823">15344 14757 57,'0'0'29,"-12"-5"0,12 5-5,0 0-8,4-12-7,10 8 0,3-3-1,12 3 0,5-3 0,12 4 0,9-3-2,11 4 0,5-2-1,7 4-1,0 0 0,4 2-1,-1 0-1,-2 0 0,-6-1-1,-6 1-2,-10 0 0,-7-4-1,-11 4-3,-10-5-1,-9 4-5,-20-1-13,3-10-13,-13 5 1,-9-2 0,-7 3 1</inkml:trace>
  <inkml:trace contextRef="#ctx0" brushRef="#br0" timeOffset="10128.0127">15472 15016 79,'-36'36'34,"13"-2"2,9-10 0,14-24-19,23 20-8,9-19-3,15 2 0,10-9-1,11-1-1,4-2-2,6-1 0,0 1-1,-4-2-1,-2 4-1,-8-1-1,-7 4-2,-8-5-4,-5 7-5,-12-7-16,-8 1-9,-7 1 1,-17 7 0,4-16 2</inkml:trace>
  <inkml:trace contextRef="#ctx0" brushRef="#br0" timeOffset="10345.0344">15759 15343 89,'-16'41'36,"14"-5"0,12-8 2,11-11-24,18 3-6,5-11-2,9 0-2,3-8-2,2-5-2,3-3-2,-1-6-5,1 3-8,-5-8-23,1-3 1,-1-3 0,-2-8 0</inkml:trace>
  <inkml:trace contextRef="#ctx0" brushRef="#br0" timeOffset="11135.1134">18863 14599 29,'14'5'23,"-14"-5"0,12-3-2,-12 3-3,0 0-3,-5-15-2,-3 5-2,-2-2-3,-3-3-2,-3 0-1,-4-3-2,-3 2-1,-3 1 1,-2 3-1,-4 4 0,-1 7-1,-2 4 0,0 8 0,-1 6-1,-3 11 0,0 7 0,1 8 0,2 9 0,3 3 0,3 4 1,8 4-1,7 0 2,11-1 0,11-2 2,13-3-1,8-7 1,14-2 1,8-10-1,10-5 0,6-8-1,4-8-1,2-9-2,-2-8-3,1-2-4,-8-12-13,-4-3-15,-6-3-1,-9-6 1,-6-1-1</inkml:trace>
  <inkml:trace contextRef="#ctx0" brushRef="#br0" timeOffset="11578.1577">17434 14931 83,'-12'15'37,"0"-5"-2,12-10 2,-2 13-23,11-14-8,7 1-3,7-2-1,6-1-3,8 1-1,5-3-3,9 4-1,2-5-5,10 3-11,3-1-13,2-5 0,8 1 1,2-7 2</inkml:trace>
  <inkml:trace contextRef="#ctx0" brushRef="#br0" timeOffset="12029.2028">19282 14911 47,'-10'6'21,"10"-6"5,0 0 0,0 0-1,0 0-3,0 0-2,15 5-6,-2-8-3,9 4-3,2-2-2,10 3-2,4-2-1,5 3-2,5 0-2,1-2-3,2 6-8,1-3-23,-1-4-2,1-2 1,-3-7-2</inkml:trace>
  <inkml:trace contextRef="#ctx0" brushRef="#br0" timeOffset="12473.2472">20974 14872 86,'10'-9'31,"-9"-7"-2,0 0 2,-8 0-23,-3-3-7,-4 1-1,-8 3-1,-7 1 1,-7 2 0,-5 6 0,-5 4 1,-5 4 0,-5 7 0,-2 7 0,-2 3 1,2 6 0,4 2 2,7 5 1,8 5 0,17 6 1,16-1 0,23 5 0,21-3-1,23 1 0,20-3-5,14-9-6,14-7-28,9-12-3,1-22 0,3-17-2</inkml:trace>
  <inkml:trace contextRef="#ctx0" brushRef="#br0" timeOffset="14548.4547">18831 15747 55,'0'0'31,"0"0"-1,0 0 0,0 0-13,9 7-12,-9-7-2,0 0-1,0 0 1,0 17 1,-1-1 0,3 10 1,-3 4 1,4 14-1,-2 4 1,3 8-3,-1 0 1,1 2-3,1-1 0,-1-3-3,2-2-3,-5-13-18,3-1-14,0-5 1,-1-10-1,0-7 0</inkml:trace>
  <inkml:trace contextRef="#ctx0" brushRef="#br0" timeOffset="15174.5173">19005 16937 45,'12'-7'31,"-8"-4"1,3-3-1,-3 0-11,-2-9-13,1 4-2,-3-4-3,-1 5 2,-3-1-3,-1 0 2,-3 5-2,-5 1 2,-3 6-3,-3 3 3,-4 1-3,-3 5-2,-4 2 2,-2 8-1,-1 0 1,2 5-1,0 3 2,3 6 0,2 4 1,6 9 0,5 1 1,11 7 0,7 0-1,13 2 1,11-5-1,16-3 0,13-7-2,11-12-3,14-6-19,5-12-14,2-16 1,3-11-2,-5-19 1</inkml:trace>
  <inkml:trace contextRef="#ctx0" brushRef="#br0" timeOffset="22221.2219">4289 15768 79,'0'0'33,"0"0"-1,0 0 1,-9-5-18,-4-2-12,-6-1-2,-6 1 0,-8-1 0,-6 4 0,-7 5 0,-3 9 0,-3 9 0,-3 9 1,-2 11 0,2 13 1,3 12-2,7 8 1,8 6 0,14 4 0,10-2-1,17-1 0,16-8 0,15-8-1,14-9 0,12-10-1,9-10-3,2-16-5,7-5-16,-4-8-11,-6-12 2,-4-8-3,-9-13 2</inkml:trace>
  <inkml:trace contextRef="#ctx0" brushRef="#br0" timeOffset="22620.2618">4697 15956 49,'14'-9'32,"-2"8"-1,-12 1 1,0 0-11,11 3-6,-11-3-6,7 10-2,3-3-2,6 2-1,7-2 0,7 0 0,7-2-1,7-1 0,4-6-2,6-1-1,0-5-2,-2-5-2,0 1-4,-8-8-10,-2 1-17,-5 0 0,-11-2 0,-6 1 1</inkml:trace>
  <inkml:trace contextRef="#ctx0" brushRef="#br0" timeOffset="22913.2911">4778 16157 78,'1'17'36,"9"-8"0,5-4 1,8-5-10,8 1-21,4-1-4,8 1 0,1 1-2,4 2 0,3 2-1,-1-1-1,5 3-3,-6-6-2,3 6-11,-8-4-18,-4-5 0,-5-3 0,-9-5 1</inkml:trace>
  <inkml:trace contextRef="#ctx0" brushRef="#br0" timeOffset="23162.316">5039 16405 71,'-41'40'33,"10"-4"1,10-7-2,6-10-15,16 1-5,-1-20-2,27 17-3,-2-13-2,9-2-1,4-3-3,3-2-1,5-2-2,-1-5-3,2 4-6,-5-5-17,2-1-9,2-1 0,0-3 0,5-1 2</inkml:trace>
  <inkml:trace contextRef="#ctx0" brushRef="#br0" timeOffset="23470.3468">6257 16080 89,'0'0'32,"-26"-11"-2,1 13-4,-7 4-21,-7 4-3,-4 10 0,-2 6 1,4 15 1,5 4 1,9 11 0,12 3 0,14 4 1,14-1-2,17 1 0,14-7-2,14-8-1,12-12-3,7-19-3,8-7-8,-2-14-24,-1-13 0,-9-15 0,-17-11-1</inkml:trace>
  <inkml:trace contextRef="#ctx0" brushRef="#br0" timeOffset="23906.3904">2784 16216 80,'-10'12'37,"10"-12"0,-11 10 1,11-10-21,0 0-8,12 2-3,7-4-2,10 2-1,13-1-2,11 0-2,14 1-5,7-3-26,14-4-5,3-3 1,2-6-3</inkml:trace>
  <inkml:trace contextRef="#ctx0" brushRef="#br0" timeOffset="25130.5128">7167 16938 81,'-8'11'36,"8"-11"-1,-9 10-5,9-10-22,0 0-4,17 14-1,-4-7 0,7 6 1,4 0-1,6 3 0,3 2-1,3-2 0,1-1-1,1-3 0,-2-3-2,-3-5-2,0-1-3,-5-12-11,2 0-21,-1-5 0,0-6-1,-3-2 2</inkml:trace>
  <inkml:trace contextRef="#ctx0" brushRef="#br0" timeOffset="25471.5469">7005 17205 91,'-5'24'38,"9"-2"-1,8-9 2,14 0-32,5-3-4,8 0-1,3-1-1,4-2 0,1-2-2,-1-3 0,-2 0-3,-6-5-4,1 2-13,-9-6-18,-9-3 2,-6-2-2,-8-5 3</inkml:trace>
  <inkml:trace contextRef="#ctx0" brushRef="#br0" timeOffset="25672.567">7115 17367 85,'-21'51'37,"12"-1"-1,10-6 3,15-4-27,5-10-7,11-7-5,6-8 1,6-10-2,7-8-4,-1-12-4,11-3-27,-1-8 1,3-2-3,1-4 3</inkml:trace>
  <inkml:trace contextRef="#ctx0" brushRef="#br0" timeOffset="26680.6678">9384 17523 56,'29'-8'33,"-1"0"-1,-3-1-6,-8-7-10,3 7-3,-12-6-6,-1 2-3,-9-2-1,-3 2 0,-8-1 0,0 1-3,-4-1 2,-3 2-2,-2 1 2,-2 3-2,-1 2 1,-1 3-2,1 5 1,-6 5 2,-1 4-2,1 9 2,-1 7-2,3 9-1,3 10 3,5 4-2,7 6 1,9 6-2,10 3 3,10 2-3,11 0 2,9-5 7,9-6-4,5-9 0,7-9-5,-1-7-11,4-23-26,0-12-1,1-15 0,-1-13-6</inkml:trace>
  <inkml:trace contextRef="#ctx0" brushRef="#br0" timeOffset="27018.7016">9924 17673 70,'-20'7'37,"6"-4"1,2-2 0,1-2-27,11 1-6,11 6-1,7 1-1,8 1 0,8 0-2,8 4-2,4-4-5,13 3-9,-2-6-23,3-1 0,-2-8-1,-1-1 0</inkml:trace>
  <inkml:trace contextRef="#ctx0" brushRef="#br0" timeOffset="27666.7664">8356 17726 101,'-31'5'41,"7"-5"-1,9-14-7,15 14-30,2-13-3,16 7-2,11 3-2,6-3-5,17 7-18,5-3-12,10 1 0,8-1-1,8 0 2</inkml:trace>
  <inkml:trace contextRef="#ctx0" brushRef="#br0" timeOffset="28710.8708">10900 17578 63,'0'0'36,"9"11"1,-9-11 0,0 0-11,-15-19-20,3 8-5,-7 0 0,-2-1 2,-4 4-3,-4 3 0,-3 9 0,-2 6-3,0 10 4,2 7-3,3 6 5,7 5-4,9 6 4,12 5-3,12-1 2,15 1 1,15-7-3,10-7-1,16-4-4,-1-7-10,8-10-24,-2-11 0,-3-9-1,-9-12 1</inkml:trace>
  <inkml:trace contextRef="#ctx0" brushRef="#br0" timeOffset="29215.9213">9318 16727 88,'0'0'38,"0"0"-1,0 0 2,0 0-30,0 0-7,-4 11-1,2 7-1,-2 9-2,-2 7-1,-1 12-2,-1-1-5,2 13-11,-4-7-11,3-7-5,4-10-1,3-17 2</inkml:trace>
  <inkml:trace contextRef="#ctx0" brushRef="#br0" timeOffset="29590.9588">9446 15964 69,'-18'-29'32,"-2"1"-1,-5-5-2,-1 2-16,-5 8-12,-2 7-1,-6 13 1,-4 12 2,1 14 2,-1 13-1,7 14 1,5 5 1,12 11 0,7-2 0,16 3-2,12-7-1,14-6-2,10-12-2,10-17-4,12-6-16,2-19-17,2-14 1,2-12-1,-2-12 0</inkml:trace>
  <inkml:trace contextRef="#ctx0" brushRef="#br0" timeOffset="30311.0308">9226 18308 82,'0'0'43,"0"0"-6,0 0 6,0 0-22,31-14-10,-31 14-14,0 0-1,0 0 5,20 57-5,-20-57 4,-4 71 1,-1-28-3,-1 5-3,-3-1 2,6-2-19,-4-9-24,7-36 11,-9 48-1,9-48-4</inkml:trace>
  <inkml:trace contextRef="#ctx0" brushRef="#br0" timeOffset="30726.0723">9442 18776 47,'0'0'27,"-30"0"0,30 0-4,0 0-12,-46-20-14,46 20-3,-45-2 3,45 2 2,-58 22 4,26-2 2,32-20 5,-58 52 3,58-52 2,-46 64 1,34-25-4,1 0-1,11 1-2,0-20-1,0-20-2,51 0-3,-12 0-2,11 0-4,3 0-8,14 0-25,2 0-4,0-16 1,-1-47-2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53:24.66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5693 13689 11,'0'0'22,"0"0"1,-1-11-2,1 11-2,-3-14-4,3 14-3,-7-17-1,7 17-3,-10-20-2,2 9-2,-2 0-1,-1 0-1,-3-1 0,-1 4-1,-5 1 1,0 3 0,-6 4-1,-1 3 0,-4 8-1,-4 5 1,-2 10 0,-2 7 1,-1 11-1,1 7 0,1 7 0,5 9 3,5 4-2,10 3 0,8-2 0,13 0 1,10-6 0,13-3 0,9-9 0,13-8-1,5-10 1,5-5-1,0-10 0,-3-8-3,-5-4-2,-10-10-8,-5-3-15,-10-3-7,-13-4 0,-5-1-2,-8-4 3</inkml:trace>
  <inkml:trace contextRef="#ctx0" brushRef="#br0" timeOffset="367.0366">6085 14168 87,'0'0'32,"-8"-5"0,8 5-4,0 0-18,0 0-4,0 0-1,0 0-2,21-4 1,1 8-2,8 0 0,6 1-1,3 1 0,6-2-1,1 2 0,-3-2 0,-4-3 0,-5 0-3,-8-4-2,-4 1-5,-8-3-7,-3 0-13,-11 5-4,9-11-1,-9 11 3</inkml:trace>
  <inkml:trace contextRef="#ctx0" brushRef="#br0" timeOffset="655.0654">6101 14506 47,'-16'21'32,"3"-10"2,13-11-1,0 0-12,22 0-5,6-5-3,4-8-4,9 1-4,7-2-2,5-1-2,0 1 0,-1 2-2,-1 4-3,-5-2-3,2 5-7,-8-2-10,-3 0-11,2 3 1,-3-3-1,3 2 2</inkml:trace>
  <inkml:trace contextRef="#ctx0" brushRef="#br0" timeOffset="1098.1098">7665 14230 46,'3'-20'28,"-3"20"1,-24-15-2,5 12-9,-6 5-11,-5 7-3,-2 9-2,-4 10-1,1 8 1,1 10-1,3 6 2,6 3 1,10 3 0,7-3 0,10-1 0,9-5 1,11-3-2,10-13 2,10-6-2,7-10 0,9-10 0,4-12-2,4-7 0,-1-12 0,1-7 1,-10-6 0,-6-4 0,-12-4-1,-11-2 1,-16-2-1,-13-1-2,-16 3-2,-17 0-5,-9 8-15,-14 5-14,-14 3 2,-8 10-2,-11 6 2</inkml:trace>
  <inkml:trace contextRef="#ctx0" brushRef="#br0" timeOffset="1850.185">4488 12784 57,'-4'-20'28,"4"20"0,-3-22 0,3 22-15,0-10-3,0 10-2,13 9-3,0 6-1,6 10 1,4 3-2,7 7 1,3 4-1,3 4 0,3-1-2,1 3 0,-2-4-3,-1-5-3,1 1-8,-1 1-16,-4-6-2,5 7 1,-9-2-2</inkml:trace>
  <inkml:trace contextRef="#ctx0" brushRef="#br0" timeOffset="2820.2819">5372 14958 73,'0'38'32,"-9"6"-1,-4 14 0,-7 10-19,-10 20-14,-8 15-12,-11 12-15,-1 14 0,-4-6-4,5 2 2</inkml:trace>
  <inkml:trace contextRef="#ctx0" brushRef="#br0" timeOffset="3677.3677">9874 14735 39,'0'0'28,"-5"15"4,5-15-8,18 13-6,8-4-3,10-3-3,14 5-2,11-4-3,16 5-3,13-4-2,11 4 0,8-3-2,5 1 1,5-2-1,2-1-2,-3 1-4,-6-6-13,-11-1-13,-4 2 1,-17-9-3,-10 4 2</inkml:trace>
  <inkml:trace contextRef="#ctx0" brushRef="#br0" timeOffset="3955.3955">10183 15351 101,'45'6'35,"20"-4"-1,9-9-2,13 1-31,6-1-7,10 5-4,-5-3-4,1 6-8,-7 1-12,-12-4 0,-6 0 2,-15-11 1</inkml:trace>
  <inkml:trace contextRef="#ctx0" brushRef="#br0" timeOffset="4263.4263">10720 14418 85,'45'39'34,"25"5"0,13-1 2,16-1-22,8 17-11,3 12-3,0 7 0,-13 7 0,-14 5 0,-20 6 0,-18 2-1,-23 0 0,-22 0 1,-22-6-2,-25-7-5,-16-9-28,-17-6 2,-14-16-1,0-13-2</inkml:trace>
  <inkml:trace contextRef="#ctx0" brushRef="#br0" timeOffset="5052.5052">13757 14965 102,'14'5'35,"-14"-5"1,0 0-2,-12-17-29,-3 5-4,-6 2-1,-6-2-1,-9 1 0,-5 3 1,-4 5-1,-5 7 1,-2 8 0,0 10 0,-1 9 0,3 8 0,5 9 1,6 7-1,7 6 1,10 4-1,13 4 1,12 0-1,16 0 0,14-3 1,15-1-1,9-7 0,10-4 0,6-11 0,4-11-3,3-7-5,-5-15-24,-2-14-3,-4-14 0,-6-16-1</inkml:trace>
  <inkml:trace contextRef="#ctx0" brushRef="#br0" timeOffset="5888.5887">14007 15331 53,'0'0'30,"-11"9"2,11-9 0,0 0-15,0 0-6,21 3-3,0-6-2,14 6 0,7-2-3,14 4-1,9-1-1,11 3 0,5 3-1,1-1-2,3 1-4,-5-5-7,-5-1-22,-6-1 3,-12-9-1,-5-2-1</inkml:trace>
  <inkml:trace contextRef="#ctx0" brushRef="#br0" timeOffset="6444.6444">13330 14010 62,'0'0'32,"2"23"-1,-4-10 0,3 6-8,-1 6-19,-4 7-4,-1 5-3,-1 7-2,-5 2-3,3-2-1,-2-5-3,3-4-2,-1-8-5,0-13-11,8-14 2,0 0 2,-5-21 3</inkml:trace>
  <inkml:trace contextRef="#ctx0" brushRef="#br0" timeOffset="6796.6796">12880 13361 93,'-8'-19'33,"5"7"-1,-1-3 0,4 3-22,0 12-10,-1 20-1,-2 11 0,-2 11 0,-1 10 1,-1 10 0,0 9 0,0 3 0,3-3 0,0-8 1,1-9-2,3-10 0,0-12-3,4-10-6,-4-22-18,12-5-4,2-15 0,-1-16-1</inkml:trace>
  <inkml:trace contextRef="#ctx0" brushRef="#br0" timeOffset="7061.7061">13156 13287 88,'-3'34'32,"-1"-4"1,5 5-1,3 3-25,-3 3-5,1 6-1,-2 4-2,1-4-1,0 1-3,-3-9-4,5 1-5,-3-9-5,1-9-12,3-1-1,-4-21 2,0 0 1</inkml:trace>
  <inkml:trace contextRef="#ctx0" brushRef="#br0" timeOffset="7234.7234">12875 13698 78,'-15'18'33,"15"-18"-1,-1 17 1,18-16-23,11-1-18,12-1-23,5-9 1,12 0-1,7-7-2</inkml:trace>
  <inkml:trace contextRef="#ctx0" brushRef="#br0" timeOffset="9217.9217">15754 15275 48,'0'-10'23,"0"10"0,-1-16-8,-2 3-10,-5-1-2,-2 2-1,-3-2 1,-4 0 0,-3 2 0,-3 3 1,-3 2 1,-2 2-1,-2 5-1,-3 0 0,2 5 0,-1 2 0,2 5 0,-1 2-1,4 7-1,0 3 1,5 5-1,2 5 0,3 7 0,4 1 0,7 4 0,6 1 0,6 1 0,10-2 1,6 0 0,9-6 1,9-4 0,7-7-1,8-4 1,4-9-1,5-3 0,0-8 0,2-5-1,-2-5-1,-5-2 0,-6 0 0,-7-2 0,-8 0 0,-9 1-1,-6 4-1,-10-3-5,-2 5-10,-11 2-13,0 0-2,0 0-1,-18-7 1</inkml:trace>
  <inkml:trace contextRef="#ctx0" brushRef="#br0" timeOffset="9691.969">15600 15196 21,'29'8'21,"9"7"2,-4-5 1,6 6-10,-2 4-4,0 3-1,0 7 0,-7-1-1,-1 6 1,-6 0-1,-3 6 0,-9-1-1,-1 3-1,-13-4-1,-4 0-1,-11-6 0,-7-3-1,-9-6-3,-11-10-9,-12-10-23,-5-8 0,-12-21-1,-1-11-1</inkml:trace>
  <inkml:trace contextRef="#ctx0" brushRef="#br0" timeOffset="12610.2609">13644 16477 16,'-3'-10'28,"3"10"3,-2-11 2,2 11-10,0 0-4,0 0-4,0 0-3,0 0-4,0 0-3,5 20-1,0-1-1,0 4 0,4 8-1,-1 9 0,1 9-2,-1 7-1,-1 6-3,1 11-8,-4 0-25,-2 2 3,0-2-4,-2-7 3</inkml:trace>
  <inkml:trace contextRef="#ctx0" brushRef="#br0" timeOffset="13205.3204">13647 17531 33,'-21'-17'26,"-7"-3"2,2 4-2,-3 2-13,-3 2-6,0 10-2,-5 7 1,1 12 0,-2 9-2,7 11-1,2 4 1,8 7-2,4 3 2,12 1 0,9-1 0,13-3-3,9-9 3,12-1 0,7-12 0,9-3 0,5-13-1,7-6 0,0-11 0,0-10 0,-5-7-1,-6-11 0,-13-10 0,-9-7 2,-15-9-3,-14-7 1,-17-5-3,-17-6-4,-11-1-30,-18 2-2,-12 6 0,-10 5-2</inkml:trace>
  <inkml:trace contextRef="#ctx0" brushRef="#br0" timeOffset="14708.4707">13807 17514 27,'9'6'22,"-9"-6"0,0 0-3,0 0-8,0 0-3,0 0-2,-5-17 0,5 17 1,-5-12-1,5 12 1,-12-24-2,2 11 0,-11-3 1,0 3 0,-9-1 1,-2 6-2,-10-3 0,-3 9-1,-6 1-1,2 6-1,-1 9-4,-2 3-7,3 12-21,0 8-5,2 1-1,6 4 1</inkml:trace>
  <inkml:trace contextRef="#ctx0" brushRef="#br0" timeOffset="17318.7317">7369 11637 16,'0'0'23,"0"0"1,0 0 0,0 0-7,0 0-2,12 2-2,-1-4-1,6 0-1,8-3-3,8 1 0,7-3-3,7 1-2,6-2 0,5 1 0,0-1-2,0 1 1,-6 0-2,-4 0-2,-7 2-3,-10-1-6,-8 2-12,-5 1-8,-18 3 0,0 0-1,-19-16 1</inkml:trace>
  <inkml:trace contextRef="#ctx0" brushRef="#br0" timeOffset="17477.7476">7486 11666 57,'-22'24'31,"13"5"-1,5-6 0,13-2-20,7-4-13,7-7-20,12 1-3,4-12-2,11-2-1</inkml:trace>
  <inkml:trace contextRef="#ctx0" brushRef="#br0" timeOffset="21406.1404">15656 16397 34,'-5'-18'29,"-1"-5"1,6 7 1,-2 0-10,2-2-9,4 7-4,-2 0 0,-2 11-3,0 0-1,13 14 0,-5 11-1,3 13-1,3 8-2,2 14-1,3 11-4,-1 5-8,2 7-17,2 1-3,-3-7-2,2-2 1</inkml:trace>
  <inkml:trace contextRef="#ctx0" brushRef="#br0" timeOffset="21857.1855">15984 17475 59,'-52'6'35,"1"1"-3,-4 3 1,5-1-9,2 8-20,3 7-2,8 6 0,4 7 1,11 9 0,9 5 1,18 2-1,19-2-1,17-4-3,25-13-32,9-16-4,14-19 0,8-20-2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54:18.22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4406 15349 41,'10'-11'25,"-10"11"1,-1-12-1,1 12-11,-12-12-8,3 5-3,-2 1-1,-2 0-1,-1 0 0,-3 3 1,0 0-1,-4 3 1,-1 3 0,-1 2 0,-3 5 0,1 6 2,-2 5-1,2 9 0,-2 3 2,6 7-1,2 3 0,8 6 0,3 0 0,10 2-1,7-5-1,8-3 0,8-6-1,6-6-1,4-9-1,3-10-2,3-8-8,-1-10-17,0-12-4,4-7 1,-4-13-2</inkml:trace>
  <inkml:trace contextRef="#ctx0" brushRef="#br0" timeOffset="488.0488">4805 15225 32,'-18'11'27,"18"-11"1,-11 3 1,11-3-9,0 0-7,17-20-3,-2 12-1,3-6-2,6 0-2,3-4-1,5 4-1,0-4-1,2 1-1,0 2-1,-3 0-2,0 2-3,-7 0-5,0 0-19,-1 5-2,-7-2-1,2 2 1</inkml:trace>
  <inkml:trace contextRef="#ctx0" brushRef="#br0" timeOffset="969.0969">5845 14594 27,'0'0'20,"0"0"-1,-1-14-2,1 14-7,-11-7-11,1 4-1,-4 2 1,-3 3 2,-4 4 4,0 3 1,-2 4 4,0 1-1,4 5 1,-1-2 0,8 4-1,2 2-1,9 2-1,5-1 0,8 2-2,5-2 0,7 1-2,3-2-1,2-2-2,3-4-3,-1-6-2,-1-1-6,-4-8-8,-1-6-12,0-1 1,-5-10-2,4-3 3</inkml:trace>
  <inkml:trace contextRef="#ctx0" brushRef="#br0" timeOffset="1256.1256">6248 14375 51,'0'0'26,"10"15"1,-10-15 0,3 21-17,1 4-3,-4 4-2,0 9-1,-3 6 1,1 8-1,-3 3 1,2 2-4,0-5-3,-1-8-4,4-4-6,0-9-9,-1-13-9,8-7-1,-7-11 2,15-17 1</inkml:trace>
  <inkml:trace contextRef="#ctx0" brushRef="#br0" timeOffset="1518.1517">6540 14255 74,'0'0'30,"4"10"0,-4-10 0,-4 22-23,2 2-5,0 10-1,-1 9 0,1 8 0,1 8 1,0 4-2,2-3-2,4-1-4,-1-10-7,4-10-7,2-6-9,-2-15-2,4-7 1,-12-11 0</inkml:trace>
  <inkml:trace contextRef="#ctx0" brushRef="#br0" timeOffset="1754.1754">6341 14656 60,'-13'7'34,"0"-3"-1,13-4-1,0 0-10,0 0-12,17 1-4,1-4-3,4-1-2,4 1-2,1-2-2,4 3-6,-2-3-12,-1-1-11,5 4-1,-6-4-1,3 0 2</inkml:trace>
  <inkml:trace contextRef="#ctx0" brushRef="#br0" timeOffset="2270.227">6875 14694 62,'3'17'28,"-3"-17"1,0 0-7,17 6-12,-4-11-2,7 3 1,-2-5-1,7 5-1,-3-3-2,3 5 0,-2 2-1,-2 4-2,-6 6 0,-4 3-3,-3 3 1,-5 3-1,-4 1 1,-5 2-1,-4 1 0,-4 0 0,-7-4 0,-1-2 0,0-3 0,-2-3 0,5-2 0,1-4 1,5-4 0,4-3 0,9 0 0,0 0-1,15-16 1,0 11 0,7 1 0,3 1 0,4 5 0,4 6 0,0 7 1,1 7 0,-6 5 1,-3 6 0,-8 3 0,-6 6 0,-11 1 1,-9-1-1,-11-2 0,-6-5 0,-11-4-5,-6-11-5,-2-6-15,-3-7-12,-4-12 2,3-4-2,-1-12 1</inkml:trace>
  <inkml:trace contextRef="#ctx0" brushRef="#br0" timeOffset="3000.3">4710 16280 19,'-10'2'27,"10"-2"1,0 0 3,-9 3-8,9-3-3,0 0-4,0 0-2,0 0-4,0 0-2,0 0-3,13 2-1,-5 11-2,3 8-1,3 7-1,4 8 1,3 10-1,2 8 0,5 6 0,1 2-2,1-4 2,1 1-1,-2-7 0,1-6-1,-4-7 0,-2-9-3,-2-2-4,-8-12-10,-1 0-16,-3 1 1,-3-2-1,-1 0 2</inkml:trace>
  <inkml:trace contextRef="#ctx0" brushRef="#br0" timeOffset="3385.3385">5741 17418 82,'0'0'32,"-13"-5"-1,-4-2-3,-4 6-24,-8 1-2,-3 7 0,-5 6 0,1 9 1,1 6 1,5 11-3,5 1 2,6 4-3,7 1 3,9 1-4,7-4 2,8-4-3,10-4 1,4-7 0,6-2-2,1-8-6,8 0-16,0-12-9,0-5-2,1-7 0,-2-4 1</inkml:trace>
  <inkml:trace contextRef="#ctx0" brushRef="#br0" timeOffset="3640.364">6146 17433 77,'-4'21'35,"-2"5"-2,-1 7 2,0 9-23,0 1-9,1 8-4,-3 12 1,-1 0-3,1 10 6,-1-3-1,6-4-12,-1-10-26,4-13 1,1-43-1,12 41 0</inkml:trace>
  <inkml:trace contextRef="#ctx0" brushRef="#br0" timeOffset="3886.3886">6371 17495 72,'0'0'35,"0"22"-2,-4 5 0,-3 2-21,4 9-9,-4 5 0,2 7-3,-2 7 2,1 2-4,-1 1 3,1 0 4,1-6-4,-3-3-7,7-10-21,1-41-8,-6 41 0,6-41-2</inkml:trace>
  <inkml:trace contextRef="#ctx0" brushRef="#br0" timeOffset="4098.4097">6110 17849 66,'0'0'36,"-10"-4"-2,10 4 1,18-16-24,-5 6-11,5-3-4,6 3-4,-3-3-13,4 3-13,3 1-1,-1-2 1,2 3 1</inkml:trace>
  <inkml:trace contextRef="#ctx0" brushRef="#br0" timeOffset="4496.4496">6575 17805 27,'18'11'30,"-1"-6"0,3-5 0,-1-1-12,-2-5-9,2 6-2,-7 1-1,-2 7 0,-8 4 1,-3 5-1,-8 3-1,9-20-2,-31 57 4,31-57 1,-39 53-2,39-53 1,-33 41-1,33-41 0,0 0-1,0 0 2,0 0-7,0 0 0,44 27 1,-44-27 0,49 14 0,-49-14 0,43 36 0,-43-36 0,17 61 0,-17-61-1,-19 65-3,19-65-5,-51 57-22,16-43-13,-6-12 1,-3-10-2,-3-16 3</inkml:trace>
  <inkml:trace contextRef="#ctx0" brushRef="#br0" timeOffset="5421.5421">4625 15582 6,'0'0'17,"0"0"0,-11 13-3,10-3 0,-1 1 1,2 1 1,4 3-1,1-2-1,7 2-2,1-4-1,6 3-3,1-7-1,3 2-2,2-2-5,1-6-3,-1 0-4,-2-5-7,-2-5-14,0 3-1,-6-8-1,2 3 1</inkml:trace>
  <inkml:trace contextRef="#ctx0" brushRef="#br0" timeOffset="5655.5655">5093 15570 53,'7'23'26,"-5"-6"2,3 10-1,-2 1-16,-3 3-5,1 7-2,-2-1-3,0 0-3,1 0-8,2-4-14,-3-13-3,8-2-1,-7-18 1</inkml:trace>
  <inkml:trace contextRef="#ctx0" brushRef="#br0" timeOffset="5874.5873">5331 15536 69,'0'32'30,"2"10"-1,-3-1-1,-2 4-21,1 3-8,-2 4-7,0-6-9,-3-8-10,6 1-2,-3-14 1,5-4 0</inkml:trace>
  <inkml:trace contextRef="#ctx0" brushRef="#br0" timeOffset="6077.6076">5272 15778 59,'0'0'29,"5"16"-1,-5-16 0,17 7-17,0-2-5,4-3-3,0-2-3,2-1-9,2-1-19,-9-11 1,3 3-2,-15-9 1</inkml:trace>
  <inkml:trace contextRef="#ctx0" brushRef="#br0" timeOffset="6647.6647">2667 15478 75,'0'0'33,"14"1"-1,-14-1 0,18-14-19,-4 10-10,2-1-1,3 4-1,3 2-1,4 5 1,5 1 1,7 2 0,4 0 0,3 1 0,5-2-1,0 0 0,0-2 0,2-3 0,-4 0-1,-1-2 0,-4 0 0,-5-2-2,-2 2-4,-6 0-27,-3-10 0,-1-2 0,-7-12-1</inkml:trace>
  <inkml:trace contextRef="#ctx0" brushRef="#br0" timeOffset="23624.3622">4691 7527 9,'-35'-14'15,"-1"-4"-6,5 5 1,-2-1 2,3 4-1,-2-1 2,4 5 0,3 1-1,3 1-3,6 3 0,3 1-1,13 0 0,0 0 0,3 13 0,16-7-1,12 1 0,10 0 0,13 0-1,13-2-2,13 0-1,12-3-1,12 1 1,9-3-1,9 0-1,7-4 1,6 2-1,2 0 0,1-1 0,-1 0 0,-6 0 0,-9 1 0,-11 1 0,-12 1 0,-15 1 0,-16 1 0,-15 0 0,-16 1-1,-14 2 1,-23-5-1,-5 11 0,-23-4 1,-16-1-1,-16 1 0,-16 1 1,-15 1-1,-15-2 0,-15 3 0,-7-1 1,-8 2-1,-6 1 1,-2-1-1,-2 1 0,4 0 0,4-1 1,14-1-1,8-2-1,14-1 1,15-2 0,17-1 0,18-1 1,13-2-1,19-1 1,20 0 0,20-7 0,20 1 0,19 0 0,20-1 1,17-2-1,19-1 0,16 0 0,11 0 0,8 1-1,2 2 1,-1 0-1,-4 1 1,-8 3-2,-11-1 2,-14 3-2,-19 1 2,-17 1-1,-19-1 1,-13 0-1,-17 1 1,-13 1-1,-16-2 0,-15 4 1,-15-1-1,-11-2 1,-13 1 0,-10 0 0,-15 2-1,-10-1 1,-8-1-1,-7 1 0,-1-2 0,0 2 0,3-2 0,4 1 0,10-3 0,10 1 0,16-1-1,13 1 1,15-1 0,14-1 0,20 2 0,9-4-1,18-1 1,16 0-1,14 1 1,14-2-1,14-2 1,7 0-1,7-1 0,-3 1-2,1 0-4,-9-6-13,-5-5-15,-8-4 1,-16-15-1,-8-13-1</inkml:trace>
  <inkml:trace contextRef="#ctx0" brushRef="#br0" timeOffset="30904.0901">4106 5766 1,'-5'-15'11,"0"1"-1,4 0-8,-4-1 2,1 1-1,-2-1 3,-1 2-1,-2 1 2,9 12-2,-17-17 0,8 12 1,0-1-1,9 6 1,-16-2-1,16 2 1,-12 1-2,12-1 0,-12 4 1,12-4-2,0 0 0,-10 4 0,10-4 0,0 0 0,0 0 2,0 0 0,0 0 1,14 6-1,0-5 0,3-1 0,7 4-1,3-3-1,5 1 0,3-1-2,-2 3 1,0-2-2,-3 2 1,-5-3 0,-4 0-1,-6 0 1,-4 0-1,-11-1 1,0 0-1,0 0 1,-15 0-1,-3-1 0,-5 1 0,-7 0 0,-6 0 0,-5 3 0,0-1 0,-1 0 1,1 3-1,4 0 2,4-1-3,6 1 3,7 0-2,5-2 3,5 1-2,10-4 1,0 0-1,0 0 2,0 0-1,12 12 0,5-8 0,6 0-1,7-3-1,6 1-2,3-5-4,4-1-18,0-1-4,-7-6-3,2-2 1,-9-7-1</inkml:trace>
  <inkml:trace contextRef="#ctx0" brushRef="#br0" timeOffset="32165.2162">3950 16261 34,'0'0'25,"0"0"3,0 0-2,-5-14-9,5 14-3,0 0-2,0 0 0,1-10-1,-1 10-3,0 0-3,13-7-1,-3 1-1,4 3-1,3-2 0,3 0-1,3 2 0,1 0 0,0 2 0,1 1-1,-3 0 0,-3 1 1,-2 1-2,-3-1 1,-5 0-1,-9-1-1,0 0 0,0 0 1,-5 14-1,-9-8 0,-2 2 1,-3 1 0,0 2 1,1-3 0,2 0 0,4-1 0,12-7 0,-9 9 0,9-9-3,15-3-7,0-5-20,5 0-2,1-11 0,7-1-1</inkml:trace>
  <inkml:trace contextRef="#ctx0" brushRef="#br0" timeOffset="38612.8609">6713 5678 12,'0'0'18,"0"0"-1,0 0-2,0 0-1,17-7 0,-6 3-2,6 3-3,1-3-1,3 4-1,3 3-2,-2-3 0,2 4-2,-4-2-1,-3 2 0,-3-1 0,-2 1 0,-12-4 0,11 3-1,-11-3 0,0 0 0,-9 2 0,-2-1 0,-2-1 0,-3 1-1,-2 0 1,-2 2-3,1-1 3,1 0-2,2 1 1,2-1 0,3 0 1,2 1-2,9-3 3,-9 3-1,9-3 1,0 0-1,0 0 0,0 0 0,0 0 1,10 5-1,-10-5 1,20 1-1,-7-1 1,4 0 0,0-2-1,2 1 0,-2-3-1,0 2 1,-5-2 0,-2 2 0,-10 2 0,12-5 1,-12 5-2,0 0 2,-8-10-2,-2 3 1,-1 1-2,-4-1 2,-2 1-2,-3-1 1,2 2 0,-2 1 0,3 3 0,1-1 0,4 2 0,2 2 0,10-2 1,-10 1-1,10-1 0,0 0 1,0 0 0,11 4 0,0-2 1,6-1-1,0 0 1,4 0-1,1-1 0,2 0 0,-4 0-1,1 0 0,-6 0 1,-1 0-1,-5 0 0,-9 0 0,12 0 0,-12 0 0,0 0-1,0 0 0,0 0 0,0 0-4,0 0-8,0 0-19,0 0 2,0 0-3,-5-14 3</inkml:trace>
  <inkml:trace contextRef="#ctx0" brushRef="#br0" timeOffset="44997.4992">5987 15096 42,'5'18'23,"-5"-18"-2,0 0-2,-2 14-3,2-14-4,3 12-1,-3-12 0,6 15 0,-6-15 0,11 16-1,-11-16-2,19 12-2,-8-8-1,4 2-2,1-2-2,1-1 0,0 1 0,-1 0-1,0 0 1,-1-1-1,-4 0 0,-2-1 0,-9-2-1,11 5 1,-11-5-1,0 0 0,0 0 0,-17 4 0,4-2 0,-4-1 0,-1 1 0,-4-2 1,0 1 0,-2 0 0,2 1-1,0-1 1,0 0 0,1 1 0,0 1 0,2 0 1,3 0-1,3-1 1,2 0 0,11-2 1,-14 3 0,14-3-1,0 0 2,0 0-1,16 3 0,-6-2 0,1-1-1,4 0 1,2 1 0,1-1-1,-1 0 0,0 0-1,0-1 1,-3 1-1,-2 0 1,-1-1-2,-11 1 1,10 0 0,-10 0-1,0 0 0,-8-2 0,-2 1 0,-3 1 1,-1-2-1,-3 1 0,0 0 1,-2 0-1,1 2 1,0-1 0,3 0 1,4 0 0,2 0 0,9 0 0,0 0 1,0 0-1,0 0 1,16 2 0,-1 0 0,3-1-1,3 0 1,1 0-1,-1 0-2,-1 2-1,-5-6-5,1 1-29,-6-4-2,-7-10 0,-5-10-1</inkml:trace>
  <inkml:trace contextRef="#ctx0" brushRef="#br0" timeOffset="55253.5248">14607 7360 15,'0'0'17,"0"0"-1,0 0-1,0 0-5,0 0 2,0 0-3,0 0-2,0 0 0,-7 13-1,7-13 0,5 15-1,1-2 1,4 1 0,5 3 0,2 1 0,9 1-1,3 2-1,8-2 0,4-1-1,4-1 0,5-3-1,2-2 0,5-5 0,3-5 0,-1-3-1,3-6 0,0-5 0,0-3-1,0-6 1,-3-1-1,-5-4 1,-3 1-2,-4-3 2,-8 0-1,-6 2 0,-6 1 1,-7 6-1,-4 1 0,-5 6 0,-4 2 0,-7 10-1,0 0 1,0 0-1,-6 23 0,-1-2 1,-4 4-1,-3 5 1,-1 4 0,-4 3 1,-1 2 0,-3-2-1,-5 2 2,-2-4-2,-4-1 1,-5-4 0,-5-2 0,-4-5 0,-8-5 0,-4-4-1,-4-5 1,-5-5 0,-1-4-1,-2-6 1,1-5 1,1-5-1,3-2 1,2-4 0,7-3 0,5-2 0,4 0-1,6 0 2,7 1-2,5 3 1,10 4-1,4 3 1,6 4-1,11 12 0,-9-14-2,9 14 1,0 0-1,8 11 0,1 3-1,3 3 1,1 5 1,5 4 0,4 3 1,6 3 0,4-1 0,3-1-1,6-6 2,4-3-3,4-7-2,7-1-6,3-7-18,-1-11-5,8-1 0,-2-10-1</inkml:trace>
  <inkml:trace contextRef="#ctx0" brushRef="#br0" timeOffset="56400.6395">14951 14533 113,'9'26'34,"4"-5"1,9-9-10,3 3-24,10 4-2,5-1-1,7-1 1,1-5-1,6-2 2,3-2 0,3-4 2,4-4 0,0-5-1,-1-3 1,-2-4 0,-2-3-1,-6-2-1,-5-3-1,-6 2-1,-9 0 0,-7 4-1,-8 0 0,-6 4 1,-12 10-1,0 0 1,-15 7 1,-5 7 0,-4 4 0,-7 5 1,-7 3 0,-5 7 1,-6-1-2,-5 1 2,-6-4-1,-4-4 1,-1-4 0,-2-7 0,1-10 1,0-8-1,4-9 2,2-7-2,5-5 1,2-5-2,4-4 1,4-2-1,3 1 1,4 1 0,5 3 0,5 3 0,6 4 0,7 7 0,4 5 0,11 12 0,0 0-1,10 18 1,9 4-1,10 7 0,8 4 0,10 3 0,8 2 1,9 0-1,5-11-3,8-4-1,1-15-16,7-13-14,9-10 0,-2-19-1,7-12-1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55:45.49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12292 9477 19,'0'0'14,"0"0"2,0 0-1,0 0 0,0 0-1,0 0-2,0 0-1,0 0-3,0 0 0,0 0-1,0 0 0,0 0 0,0 0-2,0 0 0,0 0 0,0 0 1,0 0-2,0 0 0,0 0-1,0 0 0,0 0-1,0 0 0,0 0 0,0 0 0,0 14-1,-1-2 2,1 6-2,-1 7 2,2 9-1,-2 6 2,2 6-2,-1 6 1,2 5-1,0-4 0,0 0 0,1-4-1,1-6 0,1-8-1,-1-4 1,1-8 0,0-8-1,-2-3 1,-3-12-2,0 0-2,10 6-6,-10-6-13,7-16-13,-6-1 1,3-2 0,-2-10 0</inkml:trace>
  <inkml:trace contextRef="#ctx0" brushRef="#br0" timeOffset="805.0805">12397 9575 5,'4'-11'15,"-7"-9"2,5 6 0,-6-6-6,1 3-1,-3 1 4,-1 1-2,-4 2 1,0 0-2,-2 3 0,-3-3-2,1 4-2,-4-2-1,0 2-2,-3 1-1,1 1-1,-1 1 2,-2 3-2,0 3 1,1 4-1,-2 3 0,3 2-1,-1 4 0,2 3-1,1 4 2,3 2 0,2 8 0,3 2-1,2 3 1,4 5 0,2 4 0,3 4 0,2 2-1,3 3 0,2 1 0,3-1 1,2 0-1,2-1 1,4-1-1,1-5 0,4-3 0,3-4 0,5-9 0,4-4 0,4-7 0,3-5 0,-1-7 0,4-5 0,-2-5 0,-1-6 0,-3-2 0,-2-7 0,-4-3 0,-2-4-1,-4-5 1,-4-2-1,-2-5 0,-7-3 0,-3-5 1,-6 0-2,-6-4 2,-6-1-1,-5-2 0,-6 2 0,-4 2 1,-4 3-1,-5 4 0,0 7 0,-2 7 0,-1 4-2,0 9-6,-4 1-18,1 1-9,2 5 2,-4-3-1,1 0-1</inkml:trace>
  <inkml:trace contextRef="#ctx0" brushRef="#br0" timeOffset="1925.1925">9118 9398 80,'11'9'30,"-11"-9"-1,15 2-1,-2 0-23,2 0-2,4 3 0,2 3 0,0 5 0,1 3 1,0 6-1,-5 1 0,-1 4-1,-5 0 1,-6 4-2,-7-2 1,-7 0-1,-8-3 0,-6-2 1,-7-1-1,-2-2 0,-4-2-1,0-4 1,1-2-1,5-4 1,2-4 0,8-3 0,4-3 0,6-1 0,10 2 0,-6-13-1,6 13 1,15-16-1,1 10 1,4 2-1,7 3 0,4 5 0,3 3 1,2 4 0,0 6-1,0 0 1,-4 3-1,-2-1 0,-5-2-2,-6-4-4,-1-1-11,-4-5-17,-5-12 1,0-4 0,-4-11-1</inkml:trace>
  <inkml:trace contextRef="#ctx0" brushRef="#br0" timeOffset="2414.2414">9259 9338 31,'-32'3'26,"-8"-3"3,4 10-1,-3 2-9,-3 4-5,1 7-2,-1 4-1,2 7-5,2 2-1,5 6-2,4 5 0,7 7-1,6 4 0,8 5 0,8-1-1,10 1 1,7-1-1,6-4 0,7-4 0,7-9 0,4-8 1,6-8-1,2-9 0,4-9 1,2-9 0,2-8 1,-1-11-1,-1-5 0,-1-8 0,-4-6 1,-7-9-1,-5-3 0,-8-4 1,-8-3-2,-9-5 1,-8 1 0,-11-3-2,-7 3 1,-11 3-1,-7 4 0,-8 9-1,-3 7 0,-5 9-1,-5 6-5,5 7-23,0 8-6,2-3 1,11 1 0</inkml:trace>
  <inkml:trace contextRef="#ctx0" brushRef="#br0" timeOffset="3602.3602">10210 5089 21,'-17'-22'27,"17"22"1,-11-27 4,6 14-13,5 1 0,-1 0-3,7 1-2,-2 0-5,8 3-4,4-2-2,1 7-1,3 0-1,1 7-1,2 1 1,0 6-1,-3 6 1,-2 4 0,-7 4 0,-5 4-1,-6 2 1,-7 0-1,-5 1 1,-8-1 0,-4-1-1,-3-4 1,0-1-1,2-4 0,4-6 1,2-3-1,6-5 1,13-7-1,-9 2 0,9-2 0,16-13 0,0 5 0,6 0 0,5 1 0,5 2-1,3 5 1,2 8-1,-1 5 1,-5 6-1,-5 5 1,-4 3 0,-11 5 0,-10 1 0,-10-1 0,-10 1 1,-7 0 0,-10-4-1,-6-1 1,-3-5-1,-1-5 0,4-4-3,0-12-3,7-6-5,1-13-11,8-12-10,12-9-1,3-15 0,12-9 1</inkml:trace>
  <inkml:trace contextRef="#ctx0" brushRef="#br0" timeOffset="4045.4045">10272 4599 10,'-20'-15'19,"-4"21"1,-12 4-1,-3 17-1,-5 10-2,-5 11 1,-2 14-3,1 9-1,2 17-2,1 8-3,7 10-1,5 4-4,10-3 0,12-4-1,12-8 1,11-12 0,15-16-1,12-24 2,14-15-1,9-22 1,9-12 0,7-17-2,5-12 0,1-13 0,1-8 0,-6-10 0,-4-2 0,-7-6 0,-11 2 0,-14 0 1,-11 4 0,-16 2 0,-15 7-2,-17 5 0,-12 8 0,-13 10-1,-8 8 0,-6 10-3,-3 7-1,3 11-3,2 2-6,12 11-9,9 6-11,12 4-2,13 6-1,14 4 2</inkml:trace>
  <inkml:trace contextRef="#ctx0" brushRef="#br0" timeOffset="5127.5127">12265 6508 44,'0'0'24,"-5"18"1,-6-5-1,1 10-16,-4 9-6,-1 2 1,-2 4 1,-2-1 1,1-1 1,2-6 1,3-2-1,1-10 0,6-3 2,6-15-1,-6 15-1,6-15-2,13 3 0,3-4-2,7-1 1,5-3-1,6 1 0,2-2-1,1 0-1,-4-1 0,-2 1-1,-4 1-1,-8-2-2,-2 4-5,-17 3-7,14-19-9,-14 19-6,1-22-2,0 8 2,-6-7 1</inkml:trace>
  <inkml:trace contextRef="#ctx0" brushRef="#br0" timeOffset="5752.5752">12371 6520 12,'-15'6'22,"10"11"2,-6-3 3,5 11-9,1 10-3,1 7 0,0 10-1,-1 4-3,2 6-3,-1-2-2,2 0-3,1-6-2,2-10-1,0-9-1,2-14-4,-3-21-8,12 2-4,-4-22-5,5-8 0,-2-14-2,3-3 2,0-14 1,0-1 5,-1-7 7,-3-2 7,-1 3 8,-9-1 3,-2 10 2,-11 2 3,-4 16-1,-10 5 2,-5 16-2,-7 12 2,-6 13-2,-4 13-2,-1 11 1,1 12-2,0 7 1,4 11-3,4 3 0,8 4 0,10-1-3,10 1-2,8-6 0,7-5 0,10-9 0,10-6 0,10-14 0,7-7-2,4-12 1,8-8 0,2-11 0,4-10 0,2-9-1,-1-7 1,-5-10-1,-2-4 0,-11-6 0,-5-4 0,-11-3 0,-10-2-2,-14 0 3,-10 4-3,-13 7 1,-9 9 0,-11 11-1,-12 7-5,-7 11-24,-10 12-5,-10 1 0,-4 6 0</inkml:trace>
  <inkml:trace contextRef="#ctx0" brushRef="#br0" timeOffset="16290.6289">4369 7729 21,'0'0'18,"0"0"0,10 8-1,-10-8-6,0 0-7,-9 3-1,9-3-1,-10 12 1,10-12 1,-22 22 0,9-4 1,-5 3 0,-3 8 1,-4 6 1,-6 8-1,-4 10 0,-6 10 0,-4 11-1,-7 15-1,-3 13 0,-6 8 0,-3 9-1,-3 8 1,-1 4-2,-1-1 0,2-5 0,1-11 2,2-7-2,5-14 0,6-9 0,4-16 0,6-11 0,4-12 0,7-7 0,4-8-1,7-7 1,1-6-2,6-6 1,3-4 0,11-7-1,-12 9 0,12-9 1,0 0-1,0 0 0,0 0 0,0 0 0,0 0 1,0 0-1,0 0 0,0 0 0,0 0 0,0 0 0,0 0 0,5-12 0,-5 12 0,11-9 0,-1 3-1,5-1 1,3 1 0,5 1 0,5 3-1,6 2 1,7 3 0,6 3 0,5 2 1,7 4-1,4 4 0,5 3 1,7 4-1,4 8 1,4 4 0,3 6 1,1 4 0,4 4 0,-1 6 0,3 3 1,-4 0 0,-1-1-1,-5-2 0,-4-2 0,-6-4-1,-6-2-1,-8-7-1,-9-7-1,-7-2-6,-12-9-15,-8-11-11,-6-8 1,-11-13-1,-3-12 0</inkml:trace>
  <inkml:trace contextRef="#ctx0" brushRef="#br0" timeOffset="17094.7093">3872 8355 40,'2'-10'20,"-2"10"1,0 0 2,-5-12-16,5 12 0,0 0 2,0 0 0,0 0 1,0 0-1,0 0-2,0 0-1,0 0 0,-2 11-3,2-11-1,4 22 0,-2-3-1,3 7 1,2 7 0,3 7 0,1 5 0,1 6 0,2 1-1,0 3 0,2 3 1,0 1-1,1 1 0,0 6 0,-4 4 1,1 4-1,-3 3 0,0 4 0,-4 0 1,-1-1 0,-3-3 0,-3-3 2,-4-7-1,-1-6 0,-4-8 1,1-6-1,-2-7 0,-1-1-1,0-8 0,2-4 0,-1-6-1,3 0 0,0-3 0,2-2 0,2-6-1,3-10 0,-4 16-2,4-16-4,0 0-23,0 0-7,-11-9 1,4-7-1,-7-10-1</inkml:trace>
  <inkml:trace contextRef="#ctx0" brushRef="#br0" timeOffset="18198.8196">3707 9259 34,'0'0'18,"-1"17"2,1-17-5,-6 19-9,5-6 0,1 0 2,0 1 0,1-3 1,-1-11 0,10 14-1,-10-14-1,16 3 1,-7-6-2,-9 3 0,18-15 0,-11 4-2,-1-1 0,-4-2-1,0 1-1,-3-1 0,-3 2 0,0 2-1,4 10-1,-15-14 1,5 12-2,1 5 1,-2 5 0,-1 6-1,1 5 1,2 4-1,0 2 1,3 0-1,1 0 1,4-3 0,4-4 0,3-8 0,3-4 1,3-7-1,2-4 0,1-4 1,-1-3 0,-1-3 1,-1 0 0,-5-3 0,0 3 0,-7 0 0,-3 2 0,-4 3-2,-2 0-3,-4 4-26,-3 11-3,-11-6-1,-3 4-1</inkml:trace>
  <inkml:trace contextRef="#ctx0" brushRef="#br0" timeOffset="25868.8581">11802 10165 45,'0'0'25,"1"17"0,-1-17-1,-2 11-11,2-11-8,0 15 0,2-5 1,-2-10 2,-1 19-1,1-19 3,-3 18-1,3-18 0,-3 15-2,3-15-1,-2 11-1,2-11-1,0 0 0,-4 11-1,4-11-1,0 0-1,-4 12 0,4-12 0,0 0 0,0 0-1,-10 11 1,10-11 0,0 0 0,-9 7-1,9-7 1,-10 6 0,10-6-1,-14 8 1,5-4-1,-2 0 0,0 2 0,-2 0 0,-2 0 1,1 0-1,-4 1 0,1-1 0,-4 2 0,-1-1 0,-1 2 1,-3-1-1,0 3 0,-3-1 0,-2 2 0,-3-2 0,1 1 0,-1 1 1,0-2-1,-1 1 0,1-2 0,-1 2 0,1-3 0,3 2 0,0 0 0,1-2 1,-1 0-1,1 0 0,0-1 0,1-2 0,3-1 0,-1-1 0,0-1 0,-1-2 0,2-2 0,0-1 0,-1 1 0,-1-1 0,-1-2 0,1 1 0,1-1 0,-2-1 0,-1 0 1,1-1-1,-2-2 1,-1-1 0,-1 0-1,-1-2 1,-3-2 0,0 1-1,-1-1 1,1-1-1,1 2 0,2-2 1,1 0-1,0 1 1,2-1 0,2-1-1,-1-1 1,3-1 0,-1-1-1,2-1 0,-1-5 0,2 2 0,3-2 0,1 1 1,2-1-1,-1 1 0,3-1 0,0 0 0,3 2 0,-1 0 0,2 0 0,-2-1 1,-1 0-1,1 1 0,-1-2 0,0 3 0,-1 0 0,0 0 0,-1 2 1,1-1-2,1 2 1,1 0 1,-1 3-1,1 0 0,2 0 0,0 4 1,1-1-1,-1 2 0,2 1 1,0 0-1,1 2 0,0-1 1,0 2-1,2 0 0,-1 1 0,9 6 0,-13-10 0,13 10 2,0 0-2,-10-12 0,10 12 0,0 0 0,-7-14 0,7 14 0,-9-14 0,1 2 0,-1-2 0,0-2 0,-2-3-2,-2-1 1,0-3 1,-3-2-1,0-3 1,-1-2-1,-1-3 0,-2-2 1,2-3 0,-3-3 0,3-2 0,-2-3 0,2 0 0,-1-2 0,1-4 1,-2-1 0,1-2 0,1-4 0,-1-2 1,0-1-2,1 0 0,0-2 0,1 2 0,-1 1 0,2-1 0,-1 3 0,3 3 0,-1 1 0,2-1 0,0 3 0,1 0 0,2 1 0,1 2 0,2 2 0,-2-1 0,1 2 0,2 2 0,0 1 0,-1 0 0,1 1 0,0 2 0,1 2 0,2 0 0,-1-2 0,1 2 0,1-2-2,1 0 1,1 0 1,1 0 0,1 0 0,1 2-1,0 1 1,1 2 0,0 3 0,2 3 0,0 1 0,1 2 1,1-1-3,-2 1 1,2 0 0,1 2 0,0-3-1,-2 1 1,1 0-1,1-2 0,1 2 2,2-2 0,2-2 0,1 1-1,1 0 1,3-3 0,1 0 0,0 1 0,0 0 0,-1 2 0,2 1 0,-2-1 0,4 2-1,-1 0 3,0 2-3,3-3 2,-2 1-2,2 0 1,2 0-1,0 0 1,-1 2 0,1-2-2,1 2 2,-1 1-1,0 2 1,0 1 0,-1 0 0,-2 1-1,-1 1 1,-1 2 0,0 0 0,0-1 0,1 0 0,0 2 0,0-1 0,2 1 0,-3 2 0,2-2 0,-3 2 0,1 2 0,0 2 0,-2-1 0,2 1 0,0 2 0,2 0 0,1 1 0,0-2 0,1 2 0,0 0 0,1 1 0,-2 0 0,-2 1 0,0 0 0,-3 1 0,-1 2 0,-3-1 0,-2 2 0,-1 1 0,-2-1 0,0 0 0,-1 1 0,1 0 0,2 0-1,0-1 2,3 0-1,-1 0 1,4 1-2,-1-1 2,1-1 0,0 1 0,0 0-1,-1-2 0,2 2 0,-1-2 0,3 0 0,0-1 0,2 1 0,3 0 1,1-1-1,1 0 0,1-2 0,-1 2 0,1-1 0,-1 1-1,-2 0 1,2 2 0,-2-1 0,2 2 0,0 2 0,0 2 0,1 1 0,0 1 0,0 3 0,0 2 1,-2 1-1,-1 4 0,0 1 0,1 2 0,-1-1 0,-2 2-1,0 0 2,0 1-2,-1-3 1,-2 2 0,0-2 0,-1 0 0,0 1 0,-3 1 0,0 1 0,-1 1 0,-1 2 0,-2 3 0,1-1 0,-4 2 0,1-1 0,0 1 0,0-1 0,0-3 0,0-1 0,0-2 0,0-2 0,1-1 1,-2 1-1,1-1 0,1 2 0,-2 0 1,2 2-1,-1 1 0,1 0 1,0 1 0,1 0-1,0 1 1,0-2-1,-1-1-1,-1-2 2,1 2-1,-3-1 0,0 2 0,-2-1 0,-1 1 0,0 1 0,-2 1 1,0 2-1,0 1 0,0 0 0,0 1 0,-1-2 0,0 1 0,1-1 0,-3-2 0,1-1 0,0 1 1,0 0-1,0-1 2,-1-1-2,0 1 1,0 0 0,0 1 0,0 0 0,-1-1 0,1-2 1,-1 0-3,1-1 2,-1-2-1,0-1 0,-1-2 0,1-2 2,-1-12-2,1 15 0,-1-15-2,0 0 1,0 0-1,0 0-1,0 0 0,-10-17 0,2 2-1,-2-2 2,-3-3-1,-1 1 0,-4-2 1,-1 3-2,0 2 0,2 6-2,0 0-1,3 7-3,-3-1 2,5 6-1,-2-2 1,5 4 1,0-2 2,9-2 3,-12 6 4,12-6 3,0 0 2,-9 3-1,9-3 0,0 0 0,0 0-1,0 0 0,0 0-3,0 0 0,0 0-2,4 17 2,-1-6-1,2 5 1,4 6 1,0 7-1,6 5 1,1 4-1,4 3 0,1 2-1,4 2 1,-3-6 0,1 0 0,-2-9 0,-1-1 0,-3-9 1,-2-2 0,-3-7 0,-1-2 0,-11-9 1,13 3-1,-13-3 0,10-15-1,-6 0-2,-1-5 0,0-7 0,0-2 0,0-5 0,-1-3 0,0-1 0,0 1 0,0 2 0,-5-2-9,-1 4-29,-5 0 0,-7 1-2,-4 0 3</inkml:trace>
  <inkml:trace contextRef="#ctx0" brushRef="#br0" timeOffset="29058.5391">17363 6419 15,'0'0'19,"-7"-12"1,7 12-6,0 0-2,0 0 0,-2 19-1,3 10 0,4 12-2,1 10-2,2 13 1,0 10 0,3 7 0,-1-2-1,2-1 0,-4-12 0,-1-8 0,-3-15 0,1-7 1,-5-15-2,2-7 0,-2-14-2,-10-9 0,2-11-1,-2-8 0,-1-14-2,0-9-1,-2-14 0,1-9 0,2-11-1,4-6 2,3-5-3,3-2 1,4 3 0,3 5 1,7 6-1,5 7 0,9 12 0,5 11-1,3 12 1,4 11 1,2 10-1,2 11 0,0 18 0,-2 15 0,-5 10 0,-6 12 0,-4 7 0,-4 6 0,-7 1 2,-5-2-1,-7-3 1,-7-6-1,-8-5 2,-5-3-2,-9-8 2,-4-1-1,-5-3-1,-3-3 1,-3-2-1,1-5 1,1-4-1,3-3 1,5-2-1,5-3 1,2-4 0,7 1-1,4-3 1,12 0 0,-13-2 0,13 2-1,0 0 1,0 0-1,0 0 0,0 0-1,0 0 0,0 0 1,3 14-1,2-3 0,5 5 1,2 4 0,4 6 0,4 5 1,3 6-1,3 1 2,4 3-1,1 2 0,2 3 0,1 0 0,0 2 0,0-3 1,2-2-1,-1-2-2,-3-4 1,-2-3 1,-2-5-1,-3-6 0,-5-4-1,-4-3-2,-4-2-5,-7-2-23,-5-12-4,-1 11 0,1-11 0</inkml:trace>
  <inkml:trace contextRef="#ctx0" brushRef="#br0" timeOffset="29990.4459">18313 5867 40,'-13'-22'22,"7"8"2,-6-4-2,4 8-16,8 10-2,-13-13-1,13 13 0,-10 1 0,10-1 3,-1 15 0,6 0 1,1 2 0,7 11 1,-1 4 2,9 14-2,1 4 0,7 14-2,2 7-1,3 12-2,2 9 1,2 7-1,-2 0 0,2 5 0,-6-2 1,-3 2-1,-6-2 1,-4-3-1,-9-4 1,-6-4-1,-10-3 0,-6-4 1,-7-7-2,-3-4 0,-5-10 0,-2-6-1,-1-7 0,-1-8-1,5-8-3,0-9-4,5-4-6,0-12-17,3-14-8,7-9 2,0-14 0,7-9-1</inkml:trace>
  <inkml:trace contextRef="#ctx0" brushRef="#br0" timeOffset="31147.3301">16941 5638 16,'-5'-20'21,"6"8"0,-7-3-2,5 5 0,1 10-5,-8-19-3,8 19-2,-11-13-3,11 13 0,-14-7-2,6 7 0,-3 0-1,-1 3 0,-2 1 0,-4 4 0,-3 4 0,-1 2 0,-1 1 0,-1 3-1,-2-1 0,2 3 0,-1 0 1,1 3-1,0 0 0,0 5 0,-2 4 0,-1 7 0,-2 6-1,0 4 1,-2 4-1,2 2 1,-1-2 0,2 3 0,0-2 1,3-1-1,-1-4 1,5 0-1,2 0 0,1 0 0,1 2 0,3 0 0,3 2-1,2 1 0,5-1 1,1 1-1,4-3 0,3 2 2,4-5-1,6 0 0,1-3 0,5 1 0,0-1 0,5-3 0,-2-1 0,1 0 0,1-1-1,-2-3 0,-2-3 0,1-3 0,-3-3 0,-1 2-1,-2-6 0,-2 1 1,-2-2-1,-1-1 0,-1-1 0,0-1 1,-1-3-1,0-1-1,2-1-1,0-2 1,2-4-2,0-3 1,1 0-2,0-4 0,4 3-5,-5-6-12,2-3-15,2 1 3,-2-7-2,5-2 0</inkml:trace>
  <inkml:trace contextRef="#ctx0" brushRef="#br0" timeOffset="32185.2264">18966 6887 31,'-5'14'21,"-5"-11"3,6 8-1,4-11-13,-9 10-3,9-10 2,0 0 0,-5 14 1,5-14 0,0 0 0,0 0 1,0 0-2,13 10-2,-4-8 0,0-2-2,5 2-2,1-2 0,5 2 0,0-4-1,6 2 0,1-2-1,3 0 0,-1-2 0,3 0 0,-2-1 0,0 0 0,-3-1 0,-3 2-2,-2-2 2,-4 2-2,-3 1 2,-4 2-3,-11 1 1,14-3-1,-14 3-4,0 0-9,0 0-20,0 0 1,0 0 0,-3-18-2</inkml:trace>
  <inkml:trace contextRef="#ctx0" brushRef="#br0" timeOffset="33591.0858">19974 6386 21,'-8'-23'23,"8"23"-3,-3-20 4,3 20-4,-1-15-1,1 15-3,0 0-3,-2-13-3,2 13 1,0 0-5,7-11-1,-7 11-1,18-14-3,-4 7 1,5 0-3,0 6 2,3 4-1,0 6 1,-1 8-2,-1 10 2,-3 7 0,-5 7 0,-3 5 0,-4 0 1,-5 3-2,-5 0 0,-4-2 1,-5-3 0,-6-2 1,-1-5-1,-4-4 0,1-3 0,1-5 0,0-4 0,7-4 2,0-3-2,7-6 1,9-8-1,-9 9 2,9-9-2,0 0 2,9 5-2,1-1-1,6 1 2,3 8-3,4 3 2,1 8-3,2 6 3,-2 10-2,-1 2 2,-5 4-2,-4 2 1,-4 1 0,-6-2 0,-5-4 1,-5-4-1,-4-5 1,-6-4 0,-3-3 0,-5-3-1,-3-2 1,0-4-1,1-4 0,1-2-2,1-9-1,5 1-3,2-13-5,10-2-10,1-7-15,6-9 2,7-2-2,3-12 3</inkml:trace>
  <inkml:trace contextRef="#ctx0" brushRef="#br0" timeOffset="33868.0581">20296 7031 81,'0'0'34,"15"10"0,-4-11 1,4-5-21,10 4-4,1-6-2,4 2-4,-4-2-1,1 1-1,-3-2-4,-2 0 2,-3 2-5,-4-5-2,1 5-7,-3-6-9,0-1-12,2 3-1,-2-4 2,2 3-1</inkml:trace>
  <inkml:trace contextRef="#ctx0" brushRef="#br0" timeOffset="35327.9121">20884 6771 66,'18'19'29,"-11"-7"0,4 12 0,-7 10-19,2 2-2,3 10-1,-3 4-1,3 6 0,-4-3 0,1 0 0,-3-11 0,2-4-2,-2-12-1,1-7 0,-4-19 0,0 0 0,0 0 0,3-13-1,-3-8 0,3-3-1,1-8-1,1-3 0,2-3-2,3-1 2,1 3-1,1 1 1,1 6-1,1 5 0,-1 10 0,2 7 1,-1 10 1,2 7-2,-1 8 2,0 8-2,1 3 2,-2 5-1,1-2 1,-2-1-2,-2-3 2,0-6-1,-3-6 1,-2-4 0,-6-12-1,12 1 1,-7-13-1,2-4 1,0-7-1,2-4 0,2-4-1,2 0 2,-1 2-3,1 5 2,0 7-2,-1 6 2,0 11-1,-1 10 0,-1 6 2,1 6-2,4 3 1,2 2 0,4-2 1,3-1-1,3-6 0,3-7 1,6-8-1,2-6 1,1-8-1,-2-6 1,-2-7-1,-3-4 2,-4-7-3,-4-1 0,-11-2 0,-7 0 0,-6 4-1,-8 4 1,-3 7-1,-7 8-1,-5 13 3,-3 14-1,-2 11 2,2 9-1,3 6 1,3 6 0,7 0 0,6 2-1,13-4 2,8-5-1,9-8-1,6-8 0,6-8 1,4-10-1,3-11 1,1-8-1,-2-12 0,-2-8 2,-3-11-3,-3-4 1,-5-7-1,-5-3 1,-7-5-1,-5 0 0,-7 0 1,-3 6-2,-5 7 3,-1 9-1,-3 11 0,-1 12 0,-3 20 0,1 15 1,0 20-1,2 14 0,0 17 1,4 12-1,3 8 1,5 4 0,5-3 0,3-5 0,2-12 0,2-13 0,0-17 0,-1-13-1,1-17 1,-2-13-1,0-16 1,0-13-1,0-11-1,1-14 2,0-12-3,2-10 1,0-9 0,-1 0 1,-1 1-1,-1 9 0,-2 10 2,-2 13-3,-2 14 2,-3 21 0,-4 21 0,-3 28 0,-5 18 0,-1 15-1,-1 16 2,1 11 0,0 9 0,4-1 0,4-3 0,3-10 0,5-12 0,3-13 1,0-15-2,2-11 1,-1-11 0,-3-12 0,1-8 0,0-6 0,0-11 0,0-4-1,2-3 0,1-1 0,0 0 0,2 3 0,-1 5-1,0 4 1,1 6-1,-2 5-1,1 5-2,-2-3 0,2 5-4,-4-7-2,6 3-5,-15-2-10,13-20-10,-7 7 0,-6-8 0,-2 0 3</inkml:trace>
  <inkml:trace contextRef="#ctx0" brushRef="#br0" timeOffset="37822.6625">22086 6869 60,'-48'14'30,"3"-2"0,19 9 0,7 0-16,16-6-4,17 3-3,11-9 1,14 5-2,6-8 1,11 5 0,-5-6-1,5 5 0,-8-2-2,-2 5-2,-6 2-1,-6 5 0,-7 3-1,-4 2 0,-3-1 0,-1-1 1,0 0-1,0-6 1,-1-5 0,1-8-1,0-7 0,1-8 1,1-6-1,-1-5 0,0-5 0,-1-5 0,-1 0 0,-2 1 0,-3 6 0,-2 3 0,-4 8-1,-7 14 1,8 12-1,-4 20 1,1 16 0,2 12 0,0 15 1,0 9 1,0 7-1,0-1 1,-3-7 0,-5-8 0,-8-13-1,-6-12 2,-6-14-2,-4-10 1,-4-12 0,-1-10 0,0-8-1,5-10 1,4-11-2,7-9 0,10-10 0,10-11 0,10-10 0,9-10 0,10-8 0,6-4 0,4-5 0,5 1 0,-1 2 0,-3 1 0,-3 0 0,-3 6-2,-9 3 1,-7 3 0,-6 8 1,-7 5-1,-7 8 1,-5 7 0,-7 13-1,-5 7 1,-3 12 0,-5 10-1,-1 12 0,-4 9 1,2 12-1,1 13 0,3 15 1,4 12 0,2 11 1,6 8 0,6 7 1,3 1-1,5 1 0,4-5 1,4-9 0,1-4-2,3-11 0,0-8 0,0-9 0,-2-9 0,-1-9 0,-3-9 0,-3-5 0,-9-17-3,13 6-2,-9-19-1,5-7 0,-3-14 0,7-6 0,0-16 0,4-8 2,0-12 1,2-3 0,-1-6 1,0 0 0,-1-2 0,-1 5 0,-1 14 1,-5 12 0,0 13 1,-4 12 1,-2 19 1,-4 12 1,-5 31 1,-5 14 0,0 14 0,-4 8 1,1 15 0,1 4 0,1 2-1,3-9 0,4-5-2,2-17 1,4-9-1,0-14-1,3-12 0,0-12 0,-5-10 0,12 0 0,-12 0 0,13-22-1,-4 6 1,0-3-1,0 1 0,0 1 0,1 3-1,-1 5 1,1 5-1,-1 4 1,4 5 0,1 3 1,0 1 0,3 1 0,1-2 1,2-3-2,0-4 0,0-3 0,2-5 0,-2-5 0,2-6 0,-4-4 0,0-4 0,-4-4 0,-3-3 0,-4 2 0,-5-1 0,-5 6 0,-4 3 0,-3 9 0,-3 7 0,-2 9 0,1 6 0,2 6 0,2 4 0,3 5 0,5 0 0,7 0 0,7-2 0,6-3 0,10-5-2,6-5 2,5-6 0,5-7-1,4-3 1,7-6 0,2-3 1,1-2 1,0 2-2,-3 0 0,-3 6 0,-6 5 0,-7 6 0,-13 10 0,-11 8 0,-15 10 0,-13 7 0,-10 4 0,-12 2 0,-6 0 0,-4-1 0,0-7 0,2-5 0,7-10 0,5-7-2,6-9 0,10-7 1,5-6 1,4-9 0,5-8-1,4-6 0,2-7 1,2-4-1,3 1 0,-1 6 0,1 5 0,-2 10 0,1 15 1,-9 8-1,14 24 1,-6 8 0,4 10 1,2 3 1,5 4-1,1-1 1,3-6-1,3-6 0,3-8 0,5-8 0,-2-10-2,0-10 0,2-9 0,0-5 1,1-5-1,1-7 0,-4-3 0,-4-3 0,-7 0 1,-3-1-1,-7 1 0,-6 5 1,-9 5 0,-7 7 0,-9 9 0,-4 11 1,-3 8 1,-1 7-1,-1 4 0,5 3 1,4-1-1,6-2 1,5-6 0,9-4-2,0-14 0,16 10 0,-5-11 0,4-2 0,-2-4 0,2 1 0,-1-1 0,-4 1 0,-10 6 0,14-9 0,-14 9 0,9 3 0,-9-3 0,8 12 0,-8-12 0,15 14 0,-3-8 0,2-1 0,3-2 0,2-3 0,2-3 0,-21 3 0,35-11 0,-35 11 0,29-13 0,-29 13 0,0 0 0,0 0 0,30-12 0,-30 12 0,0 0 0,0 0 0,40 27 0,-40-27 0,32 19 0,-32-19 0,37 10 0,-37-10 0,40-3 0,-40 3 0,35-18 0,-35 18 0,0 0 0,35-53 0,-35 53 0,7-50 0,-7 50 0,-11-54 0,11 54 0,-22-51 0,22 51 0,-33-36 0,33 36 0,-35-8 0,35 8 0,-31 26 0,31-26 0,-15 56 0,17-21 0,5 4 0,6 1 0,7 0 0,6-3 0,5-2 0,1-6 0,1-4 0,-2-6 0,1-9 0,-3-3 0,-29-7-4,53-19-32,-53 19-6,29-53-1,-29 11 2</inkml:trace>
  <inkml:trace contextRef="#ctx0" brushRef="#br0" timeOffset="53647.08">15994 11191 30,'0'0'23,"-10"4"0,10-4 3,0 0-8,-9-8-8,9 8 0,0 0-2,0 0-1,0 0-1,-8 11 0,7 11 0,3 13-2,-2 13 0,4 18-1,1 17 2,3 21-1,-1 14 1,3 16-2,1 17 0,0 18-1,0 15 0,-2 15 0,-2 8 1,2 6-2,-2 5 1,0 3 0,-1-9 0,3 0 0,-2-13 0,2-8 0,-2-12 0,3-6-1,-1-7 0,0-5 0,-1-6 0,-1-4-1,-1-5 1,0-3 0,-2 2-1,1-3 0,-3 0 0,1 0 0,-2-7 1,1 1 0,-1-8 0,1 0-2,-3-7 2,1-2 0,-2-10 0,-1-6-1,0-7 1,-2-8-1,1-12-1,-3-17-3,6-15-32,-6-24-3,7-20 0,-11-35-2</inkml:trace>
  <inkml:trace contextRef="#ctx0" brushRef="#br0" timeOffset="57411.7035">15518 3372 30,'2'47'20,"6"23"1,-6 6 1,4 21-17,-2 21-1,1 19 1,-2 14 0,-2 11 1,0 10-2,0 4 2,1 1-2,1-1 0,1-4 0,0-1-1,0-1 1,-1-3 0,-2 0 0,-1-2 0,-2-1 0,-5-2 1,0-3-1,-4-7 0,2-7 0,-4-10 1,2-4 0,-1-14-1,1-9 1,0-10-1,3-7 1,3-11-3,2-9 1,1-9-2,2-7-1,3-9-6,-3-10-13,0-15-14,2-10 1,-7-23-1,4-11-2</inkml:trace>
  <inkml:trace contextRef="#ctx0" brushRef="#br0" timeOffset="62537.1909">16908 14571 17,'9'4'20,"-9"-4"1,0 0-2,0 0-2,-12-5-4,12 5-2,-9-5-1,9 5-2,-11-4 0,11 4-3,-14-5 0,14 5-3,-18-2 1,8 3 0,-3 0 0,-1 5 0,-3 1 1,1 4 0,-4 3-1,2 6 2,-3 3-1,2 3-1,0 7 1,6 2-2,0 1 1,5 3-1,5-2 0,5 0-1,7-3 0,5-4-1,5-8 1,4-7-1,5-5-1,0-8-2,4-5-7,-5-8-9,1-8-15,2-1 1,-6-6-2,0 3 3</inkml:trace>
  <inkml:trace contextRef="#ctx0" brushRef="#br0" timeOffset="62899.1547">17065 14614 38,'0'0'25,"0"0"3,3 20-2,-3-1-10,-2 5-3,2 8-4,-1 3 0,2 6-1,0-2-4,0 0-4,1-3-4,-2-7-11,0-9-12,2-5-3,-2-15-1,0 0 1</inkml:trace>
  <inkml:trace contextRef="#ctx0" brushRef="#br0" timeOffset="63138.1308">17186 14527 61,'12'17'32,"-11"2"1,1 10 0,2 5-14,-3 5-8,3 10-4,-3 0-1,2 3-4,-1 2-2,0-5-3,1-1-6,-4-10-15,0-9-9,2-3 0,-3-13 0,2-13 0</inkml:trace>
  <inkml:trace contextRef="#ctx0" brushRef="#br0" timeOffset="63342.1104">17133 14898 67,'-12'-1'34,"12"1"0,0 0-1,9-20-8,3 11-17,-1-4-5,5-2-1,0-3-3,3-1-3,4 4-10,-2 1-16,0-2-3,2 4 1,-3-1-2</inkml:trace>
  <inkml:trace contextRef="#ctx0" brushRef="#br0" timeOffset="63794.0652">17383 14941 68,'-10'25'29,"6"0"1,-2-13 1,6-12-17,0 0-8,0 0-2,16-9 0,-5 1-1,2 3 0,1 0-1,0 5 0,1 5 0,-2 8-1,-5 3 0,-1 6 0,-5 6 0,-4 5 0,-4 1 0,0 0 0,-4-4 0,0-4 0,1-4-1,2-5 1,7-17-1,-6 11 0,6-11 0,14-16-1,1 0 1,2-1 0,4-1 0,0 1-1,2 2 1,-3 4 0,-4 9 1,-6 8-1,-8 6 1,-7 11 0,-9 5 0,-6 8 0,-7 4 0,-3 0-2,-4 0 0,-1-6-3,4-3-10,2-12-20,4-17 0,11-11-1,8-20 2</inkml:trace>
  <inkml:trace contextRef="#ctx0" brushRef="#br0" timeOffset="64109.0336">17834 14638 100,'-2'11'32,"-7"-6"0,9-5 1,-12 8-29,1-2-3,-3 5-1,0 8 2,-2 8-1,2 5 2,3 5-1,2 2 1,6 1-1,3-3 0,6-3-1,4-11-1,4-8-1,5-6-2,-2-11-5,8-6-11,-3-7-16,-1-10 1,1-5-1,-2-8 1</inkml:trace>
  <inkml:trace contextRef="#ctx0" brushRef="#br0" timeOffset="64289.0157">18031 14633 59,'2'15'33,"2"16"-2,-6 2 0,2 7-7,0 6-14,-2 0-6,0 0-3,0-2-5,-2-11-8,4-9-13,4-7-7,-4-17 1,0 0-1,11-28 0</inkml:trace>
  <inkml:trace contextRef="#ctx0" brushRef="#br0" timeOffset="64498.9947">18222 14569 76,'13'23'34,"-13"3"0,0 11 1,-3 9-19,-4-1-7,4 8-3,-4-1-3,2-2-3,1-3-4,-2-9-7,6-8-10,-2-7-14,2-23 1,-7 12-1,7-12 1</inkml:trace>
  <inkml:trace contextRef="#ctx0" brushRef="#br0" timeOffset="65018.9427">18074 14945 88,'-8'0'36,"8"0"-1,0 0 1,4-13-19,7-2-11,5-1-3,0 0-4,1-4-4,4 5-6,-6-4-8,2 9-12,-3 4-2,-5 4-1,-9 2 3,13 14 7,-11-3 9,-1 7 10,0 2 12,-1 2 14,-2-6 5,6 3 6,0-5-4,4-3-5,6-2-5,1-6-3,7 4-4,2-5-4,4 3-2,-3 1-1,1 6-2,-4 2-1,-4 6 0,-6 4 0,-8 7-1,-9 2 0,-7 4 0,-4-2 1,-5-2-1,-2-1 1,1-3-1,0-7 1,6-5 0,3-6 0,13-11 1,-7 11 0,7-11 1,20-5-1,-1 2 0,3-4 1,4 1-1,2-1-1,0 1 0,0 1-2,-4 1-3,-1 0-3,-8-7-11,0-1-18,-1-3-2,-3-8 2,0-3-1</inkml:trace>
  <inkml:trace contextRef="#ctx0" brushRef="#br0" timeOffset="65446.8999">18812 14641 67,'0'-18'29,"0"18"1,-16-6 2,1 14-11,-6 14-12,-6 7-1,3 12-2,-5 2 1,10 7 0,2-3-2,11 2-1,4-8-2,8-6-2,10-14-1,4-10-2,8-10-2,-2-13-5,7-2-4,-5-14-7,5-1-4,-3-10 1,3 1 3,-4-5 4,-1 3 6,-3 1 9,-3 2 8,-2 7 10,-5 4 4,-4 10 2,-5 5-1,-6 11-1,1 14-5,-2 13-4,-6 7-3,2 9-3,0 4 0,0 5-2,1 0-3,1-8-6,4-3-12,1-14-18,-2-27 1,9 7 0,-4-27-2</inkml:trace>
  <inkml:trace contextRef="#ctx0" brushRef="#br0" timeOffset="65656.8789">19237 14416 115,'5'49'36,"-6"5"1,-1 5-1,5 3-30,-6 2-5,-1 0-1,-2-3-1,0-6-2,4-1-9,-4-10-21,0-11-4,0-11 2,6-22-1</inkml:trace>
  <inkml:trace contextRef="#ctx0" brushRef="#br0" timeOffset="65845.86">19061 14878 117,'0'0'36,"8"-7"2,6-3-2,6-4-30,-1-3-4,3-3-3,3 4-5,-4-5-6,2 6-21,-2 6-3,-5 0 0,-2 8 0</inkml:trace>
  <inkml:trace contextRef="#ctx0" brushRef="#br0" timeOffset="66257.8187">19356 14953 100,'7'13'34,"-7"-13"-1,9 7 2,-9-7-26,12-10-4,-12 10-1,14-5 0,-4 6-1,-1 6-1,2 7 0,-1 8 0,-1 7-2,-1 7 0,-3 3-1,-5 5 1,-2-1 0,-7-1-1,-3-4 0,-5-6-1,-3-6 1,-2-6-1,-3-6 2,1-7-2,3-5 2,1-5 0,5-5 1,3-4 2,6-2-1,6-2 1,6-2-1,6 2 1,5 2-2,5 1 1,5 4-1,3 0 0,4 5-1,-1-1-1,-3-1-3,2 4-12,-3-9-20,-6-4-1,-1-5 0,-2-7-1</inkml:trace>
  <inkml:trace contextRef="#ctx0" brushRef="#br0" timeOffset="68372.6073">19622 14653 25,'0'0'20,"-3"14"1,3-14-1,0 0-4,0 0-2,0 0-1,0 0 0,-10 8-1,10-8-1,0 0 1,0 0-2,0 0-2,0 0-1,0 0-1,0 0-1,0 0 0,10-7 0,-3-3-1,6-4 0,3-7-1,7-5 0,7-8 0,8-3 0,3-8-1,7-3 0,5-2 1,3-1-1,0 2 1,2-1-3,-1 3 0,-2 4 0,-3 4 0,-3 4 0,-7 5 0,-5 3 0,-7 5 0,-5 7 0,-7 2 0,-4 3 0,-4 3 0,-10 7 0,9-5 0,-9 5 0,0 0 0,0 0 0,0 0 0,0 0 0,0 0 0,0 0 0,0 0 0,0 0 0,0 0 0,0 0 0,0 0 0,0 0 0,0 0 0,0 0 0,0 0 0,0 0 0,0 0 0,0 0 0,0 0 0,0 0 0,0 0 0,0 0 0,0 0 0,0 0 0,0 0 0,0 0 0,0 0 0,0 0 0,0 0 0,0 0 0,0 0 0,0 0 0,0 0 0,0 0 0,0 0 0,0 0 0,0 0 0,0 0 0,0 0 0,0 0 0,-12 4 0,12-4 0,-20 5 0,5-3 0,-6 2 0,-7-2 0,-4 2 0,-5-2 0,-2 0 0,-1 1 0,0-2 0,2 0 0,2 0 0,5-1 0,7 0 0,5-1 0,5 1 0,4 0 0,10 0 0,0 0 0,0 0 0,0 0 0,0 0 0,0 0 0,0 0 0,0 0 0,0 0 0,0 0 0,0 0 0,-8 0-2,8 0 2,0 0-1,-4 13 1,4-13 0,-9 23-1,3-3 2,-4 5-1,-1 4 0,-4 7 0,-3 4 0,-4 5 0,-1 4 1,-3 6-2,-4 0 1,1-1 0,0-3 0,3-3 0,2-6 0,4-8 0,4-7 1,3-9-1,5-6 0,8-12 2,-7 12-2,7-12 0,8-12 0,3-3 0,2-8 0,6-6 0,3-8 0,5-9 0,6-6 0,3-5 0,2-2 0,0 0 0,2 2 0,-1 4 0,-4 10 0,-4 8 0,-6 8 0,-7 10 0,-5 10 0,-13 7 0,5 26 0,-15 4-2,-4 8 2,-5 6 0,-2 5 0,-3 2 0,0-2-1,1-10 1,5-5 0,3-10 0,8-9 1,7-15-1,0 0 0,21-18 2,-1-4-2,7-7 0,3-7 0,5-4 0,2-3 0,-1-2 0,-2 6 0,-5 6 0,-6 7 0,-5 7 0,-7 12 0,-11 7 0,-8 16 0,-10 8 0,-7 7 0,-4 3 0,-4 3 0,-2 0 0,1-3 0,4-5 0,6-6 0,7-9 0,7-9 0,10-5 0,12-17 0,5-4 0,8-6 0,6-3 0,3-2 0,1-1 0,-3 5 0,-5 7 0,-7 5 0,-6 7 0,-14 9 0,0 0 0,-17 24 0,-4-4 0,-5 2 0,-3 3 0,-3-2 0,2-2 0,3-6-2,6-3-7,0-14-20,10-9-9,8-8-1,6-10 0,7-5 0</inkml:trace>
  <inkml:trace contextRef="#ctx0" brushRef="#br0" timeOffset="69041.5404">20824 13624 33,'17'-1'27,"-17"1"2,8-11-2,-8 11-6,-6-14-3,6 14-2,-19-12-4,6 10-3,-8-2-3,-1 10-1,-6 3-1,-3 11-1,-5 9 1,2 13 0,-3 7 1,6 7-1,3 2 0,10 2 1,6-3-2,15-5 1,11-12 0,11-10-2,10-13 1,9-11-2,2-8-1,2-12-4,3-2-8,-6-9-25,-4-8-2,-3-2 0,-7-4 0</inkml:trace>
  <inkml:trace contextRef="#ctx0" brushRef="#br0" timeOffset="70320.4124">20705 12507 73,'-5'-16'34,"5"16"-1,-6-20 2,4 10-16,2 10-8,-2 15-2,1 13-3,-4 12-1,1 14-1,-1 9-1,1 12 0,-3 8 0,3 1-1,0-6-1,1-9-2,1-13-1,1-15-2,3-9-8,-1-18-23,-1-14-2,4-27 1,-2-13-2</inkml:trace>
  <inkml:trace contextRef="#ctx0" brushRef="#br0" timeOffset="70935.351">20679 11585 48,'-27'-8'28,"-9"2"2,1 14 2,-4 10-13,-6 10-2,5 14-3,-3 5-3,9 10-1,5 0-2,9 3-2,11-7-2,15-5 0,14-14-2,9-10-1,10-12-2,6-11-1,6-9-1,3-13-5,2-5-4,-5-12-8,3-3-6,-5-6-3,-2-2 2,-5-2 3,-4 2 7,-8 1 8,-4 6 10,-4 8 11,-9 7 11,-3 6 2,-5 10 2,-5 11-1,0 0-4,2 36-6,-8-3-4,3 13-4,-4 7-4,3 8 0,-4 2-3,0-3-2,3-4-4,-2-14-4,7-6-10,0-13-17,0-23 0,10-4 0,-2-20 1</inkml:trace>
  <inkml:trace contextRef="#ctx0" brushRef="#br0" timeOffset="71152.3293">21182 11368 97,'0'0'35,"11"20"0,-9 7 0,-1 9-23,-1 14-8,-2 6-1,-1 12-2,0 3 0,-1-1-4,0-2-5,-3-12-9,3-8-18,2-6 2,-4-15-1,2-9-1</inkml:trace>
  <inkml:trace contextRef="#ctx0" brushRef="#br0" timeOffset="71357.3088">21033 11835 114,'21'-8'35,"6"-3"0,1-8-2,2-2-31,4-5-6,1 5-4,-5-5-7,-1 5-12,-5 6-7,-3-1 0,-2 6 0,-5 1 3</inkml:trace>
  <inkml:trace contextRef="#ctx0" brushRef="#br0" timeOffset="71770.2674">21353 11732 58,'-3'15'33,"5"1"0,-2-16 1,15 4-6,4-5-12,-1-9-6,8 0-2,0-4-3,2 4-1,-3-1-1,-2 5-1,-3 6 0,-7 7-1,-5 7 0,-6 5 0,-8 5-1,-3 2 1,-6 5 0,-1-1 0,-1-2-1,1-5 1,3-5-1,4-3 0,9-15 0,4 11 0,9-14 0,4-1 1,4-3-1,3 1-1,2 3 1,-1 3 0,-2 6 0,-5 6-1,-6 7 2,-7 4 0,-9 4 0,-7 4 2,-10 3-1,-7 0 0,-6-2-1,-3-6 1,-1-2-6,0-10-5,9-6-28,4-9-2,9-11 1,11-8 0</inkml:trace>
  <inkml:trace contextRef="#ctx0" brushRef="#br0" timeOffset="74708.9736">21149 14066 8,'0'0'16,"0"0"0,0 0-1,0 0-1,0 0-1,0 0 0,0 0 0,0 0-2,0 0-1,0 0-1,0 0-1,0 0 0,0 0-2,0 0 0,0 0 0,0 0-3,0 0 0,0 0 0,0 0 0,0 0-1,0 0-1,0 0 2,0 0-1,0 0 2,0 0-2,9 10 2,-9-10-1,7 11 0,-7-11 0,14 18 0,-5-8 0,3 5 0,1 1-1,5 6 0,2 4 0,5 4-1,1 7 1,5 1-1,5 7 0,4 1 0,2 2 0,2 0 0,3 0 0,0-2-1,0 2 1,-2-2-1,-1-2 0,-4-2 0,-2 0 0,-1-1 0,-6-2-1,-1-1 0,-2-2-2,-3-6-2,0 0-11,-4-7-19,-2-9-1,-3-6 1,-3-12-2</inkml:trace>
  <inkml:trace contextRef="#ctx0" brushRef="#br0" timeOffset="75664.878">22367 15200 60,'0'0'32,"0"0"-1,9-14 2,-9 14-12,0-15-8,-5 3-2,5 12-4,-11-18-1,11 18-1,-17-15-1,5 12-1,-2 3-1,-2 7-1,-3 7 0,1 10 1,-2 5-1,5 6 1,0 3 0,7 4-1,5-3 1,7-1 1,8-8-2,6-6 1,5-9-2,5-7 0,5-6-2,1-12-2,2 0-8,-6-10-18,6-6-8,-2-1 0,-3-3 2,-1-1-2</inkml:trace>
  <inkml:trace contextRef="#ctx0" brushRef="#br0" timeOffset="75861.8583">22705 15131 98,'2'13'36,"-2"4"1,0 6-1,3 8-23,-4 5-7,4 7-2,-2 1-2,1 0-2,2 0-3,-1-12-6,6-5-21,-1-11-7,-8-16 0,17-11 0</inkml:trace>
  <inkml:trace contextRef="#ctx0" brushRef="#br0" timeOffset="76071.8373">22879 15045 82,'0'0'36,"0"0"0,4 23 2,-7 16-11,-3-1-17,5 15-4,-2 1-1,3 5-2,-1-2-2,2-6-2,2-7-6,-2-15-7,4-8-24,-2-9 0,-3-12 1,0 0-1</inkml:trace>
  <inkml:trace contextRef="#ctx0" brushRef="#br0" timeOffset="76589.7855">22751 15352 100,'-5'-14'36,"15"8"0,6-5 0,5-6-23,8 3-8,1-2-4,3 0-2,2 5-3,-7-1-4,1 11-5,-10 0-8,1 9-7,-8 5-2,-4 6 2,-6 2 6,-2 7 9,-7 1 8,0 0 9,-1 4 12,-2-5 9,4-3 4,2-4-2,9 0-3,0-10-6,13 1-5,0-7-4,8 4-3,1-1-1,2 6-3,-4 2 0,-2 6 0,-5 4-1,-7 6-1,-9 3 1,-8 3-1,-11 1 0,-5-1 1,-5-3 0,-3-5-1,1-3 1,3-7 0,5-6-1,6-6 1,15-8 0,0 0 0,17-8-1,7-1 1,4-3-1,6 1 0,4-1-1,0 0-1,1 3-1,-7-6-6,2 4-18,-9-4-12,-4-4 2,-5-3-1,-3-7 1</inkml:trace>
  <inkml:trace contextRef="#ctx0" brushRef="#br0" timeOffset="76987.7457">23411 15288 96,'0'0'36,"-12"1"3,6 21-1,-1 17-19,0-5-11,4 10-2,0 0-1,6 3-2,2-4-3,3-5-1,6-13-2,2-14-4,8-8-6,-4-20-5,13-4-4,-6-18-1,9-1 4,-8-10 4,7 2 5,-6-3 6,-3 4 9,1 10 7,-14 2 5,3 17 2,-13 7 0,-3 11-3,-2 29-3,-3 11-3,-9 6-3,4 12-2,-3 5-2,3 2-2,3-1-3,2-10-3,8-6-8,-1-19-15,11-14-11,4-17 0,2-18-1,3-15 2</inkml:trace>
  <inkml:trace contextRef="#ctx0" brushRef="#br0" timeOffset="77175.7269">24067 15085 115,'0'30'38,"-5"14"2,-9 14-2,0 4-31,-1 2-5,-1 3-2,3 0-3,-4-10-5,11-3-21,-1-10-10,2-10 2,1-9-1,-2-14 0</inkml:trace>
  <inkml:trace contextRef="#ctx0" brushRef="#br0" timeOffset="77349.7095">23804 15542 102,'8'-16'37,"11"1"2,9-6-4,6-4-29,10-2-7,5 3-5,2-6-7,10 6-16,-8 3-9,-4 4 2,-8 6-2</inkml:trace>
  <inkml:trace contextRef="#ctx0" brushRef="#br0" timeOffset="77754.669">24205 15499 76,'-19'27'37,"2"-5"0,8-7 1,7-3-16,2-12-11,10 0-4,7-7-2,14 2-1,4-1 1,4 4 0,1 4-1,0 7 0,-4 7-4,-36-16 0,49 54 0,-49-54 0,9 73 0,-13-31 0,-3 0 0,-4-3 0,-1-5 0,3-6 0,3-6 0,6-22 0,0 0 0,0 0 0,0 0 0,33 37 0,-33-37 0,39 15 0,-39-15 0,36 31 0,-36-31 0,11 52 0,-11-52 0,-15 66 0,-2-33 0,-7 0 0,-7-1 0,-4-16-8,5-4-35,1-10 0,4-12 0,4-14-1</inkml:trace>
  <inkml:trace contextRef="#ctx0" brushRef="#br0" timeOffset="78514.5929">21264 13713 72,'0'0'34,"-10"-1"1,10 1 1,0 0-15,0 0-8,0 0-4,0 0-2,0 19-2,4-5-1,3 7-1,-1 3-2,2 3-1,0 3 0,1 0-2,0-2-3,-2-9-4,3-2-15,-1-10-13,-9-7 1,18-18 0,-10-7 0</inkml:trace>
  <inkml:trace contextRef="#ctx0" brushRef="#br0" timeOffset="78724.572">21510 13528 93,'13'32'36,"-4"1"-1,2 7 2,-3 1-16,-2-4-15,3 3-2,-2-5-4,-1-9-2,1-2-3,-7-24-5,11 10-19,-11-10-8,14-24 2,-4-2-1,0-8 1</inkml:trace>
  <inkml:trace contextRef="#ctx0" brushRef="#br0" timeOffset="78890.5554">21703 13550 69,'8'30'35,"-11"-5"-1,3 8 1,-1 4-9,-1-3-16,5-1-7,-2-3-6,3-12-8,-4-18-15,17 12-9,-10-23 2,4-5-2,1-12 2</inkml:trace>
  <inkml:trace contextRef="#ctx0" brushRef="#br0" timeOffset="79047.5397">21851 13578 65,'0'0'34,"12"1"1,-9 13 1,-3 8-8,-2 0-13,5 11-6,-2 0-4,3 4-2,0 2-5,-1-8-9,3-5-23,3-4-3,0-12 1,4-6-1</inkml:trace>
  <inkml:trace contextRef="#ctx0" brushRef="#br0" timeOffset="80845.3599">22377 13404 18,'0'0'18,"0"0"0,0 0 2,-2-12 1,2 12-2,0 0-1,0 0-3,0 0-1,0 0-3,0 0-1,0 0-3,0 0 0,0 0-2,0 0-1,0 0 0,0 0-1,0 0-2,0 0 1,0 0-1,0 0 0,0 0 0,0 0 0,0 0 0,0 0 0,0 0 0,0 0 0,0 0 1,0 0-1,0 0 0,0 0 1,-3 21 0,4 3-1,0 8 1,1 11-1,0 10 0,2 9 0,-1 4 0,0 2-1,0-5 0,0-7-2,1-7-2,-3-15-5,5-5-12,-1-12-17,-5-17 2,11 0-1,-3-19 0</inkml:trace>
  <inkml:trace contextRef="#ctx0" brushRef="#br0" timeOffset="81108.3336">22739 13142 79,'0'0'37,"5"18"0,-7 16 1,-8 10-18,2 23-10,-6 10-3,3 16-1,-4 7-2,3 2-1,2-5-1,2-5-1,4-13-2,1-13-2,5-12-5,-3-22-9,4-10-20,0-10-1,-3-12 1,4-13-2</inkml:trace>
  <inkml:trace contextRef="#ctx0" brushRef="#br0" timeOffset="81318.3125">22454 13709 91,'-12'12'37,"3"1"0,9-1 2,7 1-13,9-16-19,11 0-4,5-9 0,6-2-3,4-4-2,0-10-12,4-3-23,2-3-2,-5-5 0,0-5-1</inkml:trace>
  <inkml:trace contextRef="#ctx0" brushRef="#br1" timeOffset="93915.0527">18882 15791 76,'0'0'34,"0"0"-1,0 0-1,8 5-17,-8-5-6,0 0-3,0 0-2,2 11 0,-1 4-2,1 6 1,-1 5-1,2 6-1,0 6 1,1 4-3,-2-1 3,0 0-3,-1-6 1,1-6-2,0-3-2,-3-10-5,3-2-8,-2-14-19,0 0 0,3-15-1,-2-6 1</inkml:trace>
  <inkml:trace contextRef="#ctx0" brushRef="#br1" timeOffset="94448.9994">18691 15656 57,'-24'11'31,"5"10"-1,0 3-3,0 1-11,7 11-3,-3 2-4,9 11 0,-1 3-2,6 10-3,1 2 1,6 5-3,2-2 2,7-3-4,1-6 2,8-6-1,3-14 0,5-6 1,5-15 0,3-9 0,3-13 0,0-8 0,0-11 0,-2-5-1,-4-9 1,-2-4-1,-4-7 0,-5-4 1,-5-1-1,-6-2 1,-5-1-2,-6 1 2,-5 1-1,-7 3 1,-4 3-2,-7 4 0,-4 3 0,-4 7 0,-4 6 0,-2 7 0,-2 7-1,0 4 0,1 10-4,0 2-3,9 13-24,0 7-7,5 6 1,9 6-1</inkml:trace>
  <inkml:trace contextRef="#ctx0" brushRef="#br1" timeOffset="95359.9083">22353 16141 50,'0'0'33,"-10"7"3,10-7-1,0 0-9,-6-10-8,6 10-4,7-12-2,2 6-4,2-7-1,8 6-2,0-2-2,2 4 0,0 5-2,1 6-1,-1 9 1,-6 11-2,-4 10 1,-8 5-1,-5 6 0,-4 3 0,-6-1 1,-5-4 0,-6-5-1,-4-7 1,-2-9 0,-3-7-1,0-6 1,1-6-1,2-5 0,3-5 0,5-2 1,4-2 0,5-2 0,5 0 0,5-2 1,6 0 0,6 3 0,4 3 0,6 2 0,5 6 0,4 5-1,6 6 1,2 3-1,1 6 0,-2 1 0,-2 0-1,-4 0 0,-5-5-1,-5-3-3,-7-8-3,-2 1-10,-11-7-20,7-18-2,-7-1 2,0-5-1</inkml:trace>
  <inkml:trace contextRef="#ctx0" brushRef="#br1" timeOffset="95854.8588">22319 15951 62,'-21'-4'31,"-3"-1"0,3 3-4,4 7-10,-4 0-4,6 10-4,-6 5-1,6 11-2,-5 5-1,4 11-1,-3 7-1,4 8 0,0 2 0,6 2-1,4-3 1,5-1 0,7-6-1,8-2 0,5-10-1,9-5 0,5-9 0,4-4-1,4-9 1,4-5-1,1-7 1,0-11 0,-1-7 0,-4-7 0,-3-7-1,-4-5 0,-4-8 0,-4-5 0,-3-8 0,-7-2 0,-2-3 0,-7-1 0,-3 1 0,-7 0 0,-6 4 1,-7 8 0,-7 8 0,-6 8 0,-4 7-1,-5 5-4,1 7-22,-3 2-10,0-3-3,4-4 1,5-11-2</inkml:trace>
  <inkml:trace contextRef="#ctx0" brushRef="#br1" timeOffset="96978.7463">20287 12266 57,'-18'7'30,"18"-7"2,-9 2 0,9-2-13,0 0-4,9-8-2,1 8-2,-2-5-3,5 4-3,1-2-2,0 3-1,0 1-1,-1 2-1,-1 2 0,-2 3 1,-10-8-1,13 19 0,-11-6 0,-3 1 0,-2 0 1,-3 1-1,-3-1 0,1-1 1,-3-2-1,11-11 0,-16 18 1,16-18-1,-9 7 1,9-7-1,9-1 0,1-2 1,3 1-1,2 2 0,1 0 0,1 5-1,0 2 1,-3 4 0,-6 6 0,-4 4 0,-7 3 0,-5 1 1,-6-1-1,-4-4-1,-3 0-2,-7-11-2,5-3-6,-5-14-9,5-6-10,7-6-5,2-9 0,6-4 0</inkml:trace>
  <inkml:trace contextRef="#ctx0" brushRef="#br1" timeOffset="97363.7078">20238 12106 46,'-27'-12'27,"1"11"4,-8 0 0,1 10-7,1 9-8,-2 3-6,5 13-1,0 4-2,5 12 0,6 4-1,9 8-2,8-4 0,9 2-1,8-7 1,11-4-1,6-10 0,8-10 0,6-14 0,7-10 0,2-12-1,4-9 0,-2-10-1,-4-7 1,-3-5-1,-8-4 0,-10-5 1,-9 0-2,-11-1 0,-11-1 0,-9 3 0,-8 0 0,-8 5 0,-9 5 0,-5 9 0,-8 5-6,-3 13-8,-6 5-23,-10 7-2,-5 6 2,-8-1-2</inkml:trace>
  <inkml:trace contextRef="#ctx0" brushRef="#br1" timeOffset="104043.0399">19417 16050 51,'0'0'23,"0"0"3,0 0-7,0 0-12,0 0-1,0 0-1,8-8 1,-8 8 0,0 0-1,0 0 0,9 19 0,-7-8-1,4 4 0,1 1-1,3 5-2,2-3 2,4 6 0,-1-2-1,4 4 1,0-1 0,3 3-1,-2 1 0,3 1-1,0-1 0,2 0 0,0-1 0,5-1 0,0-3 0,2 1 0,1-4 1,2 0-1,0-4 0,1 1 0,2-4 0,0-1 1,0-2-1,2 1 1,0-3-1,3 0 1,0-2-1,3 1 1,-1-1-1,0 3 1,2 0-1,-1-1-1,-1 0 1,1 1 0,0-2-1,-1-1 1,-1-1-1,1-5 1,1-2-1,-1-4 0,0-1 0,1-2 0,0 0 0,-2-2-1,1 0 1,-3-3 0,0 0 0,-2 0 0,-2-1-1,-1-1 1,-1-1 0,0-3-1,-2-2 1,0 0 0,0-2 0,-1 1-1,0-3 1,-2 1 0,-1-3 0,0 0 0,0-1 0,1 0 0,-2-1 0,-1 0 0,0 1 0,-2 0 1,0 1-1,-2 0 1,-3-1-1,-1-1 2,-2-2-1,0 0 0,-1-5 0,0-3 0,0-4 0,-1-2 0,-1-2-1,-2-4 0,-1 0 0,-1-4 0,-2 2 1,0-6-2,-3 1 2,-1-3 0,-3-3 0,0 0-1,-2-4 1,-2 0-1,-2-2 1,-2 1-1,-2-1 1,-3 4-1,-4 2 0,-1 1 0,0 2 0,-4 1 0,-1 2-1,0 0 1,-2 0 0,2 2 0,-2 0 0,-1-1-1,0 0 1,-1 2-1,-1 0 1,0 0-1,-2 1 1,0-1-1,-2 1 1,-1 0-1,0 3 1,-3 2-1,-2 1 1,-2 3 0,-1 4 0,-4 1-1,0 3 1,-3 2 0,-2 3 0,0 3 0,-3 1-1,2 2 2,-1 3-1,-2 3 0,2 3 0,-2 2 0,0 3 0,-2 1 0,-1 3 0,-1 3 0,-1 4 0,0 1 0,1 2 0,2 3 0,1 2 0,2 1 0,4 2 0,0-1 1,2 0-1,3 2 0,2 1 0,0 0 0,0 4 0,0-1-1,2 1 2,2 3-3,2 1 3,1 1-3,1 0 2,2 1-1,3 1 1,2 0 0,2 3 0,0 1 0,4 0 0,1 0 0,3-2 0,2 1 0,3 0 0,0-2 0,2 0 1,0-1-1,1-2 0,1 1 1,1 0-1,0-1 1,0-1 0,1-1-1,0-4 0,3 1 1,-1-4-1,1-1 1,1-11-1,-3 12 0,3-12 0,0 0 0,0 0-1,0 0 0,0 0-3,0 0-2,-1-14-5,-5-3-13,1-5-12,1-3 1,-3-8-1,1-3 2</inkml:trace>
  <inkml:trace contextRef="#ctx0" brushRef="#br1" timeOffset="104359.0083">19414 13586 63,'0'0'29,"0"0"0,5 15 1,-2-2-16,-1 2-5,2 12-2,-2 3-1,2 11 0,-3 2 0,3 6-1,-3-1-1,2 2 2,-1-4-2,1-3-1,0-8 0,1-4-1,-2-10 1,2-3 1,0-5-1,6-4-1,3-6 1,6-6 0,5-5 0,5-2-1,6-7-1,3-2-2,5-5-1,0-8-8,4-5-27,-1 0-2,-5-9 0,-4-6 0</inkml:trace>
  <inkml:trace contextRef="#ctx0" brushRef="#br1" timeOffset="105756.8685">19999 17580 93,'0'0'35,"-10"-12"-1,-4 6 2,-8-4-27,-3 9-6,-3 1 1,-4 11-4,-5 4 3,0 8-1,-2 5 1,3 3-2,2 2 1,5-1-2,4 2 0,7-4 2,8-2-2,8-3 1,7-3-1,10 0 0,8-1 0,8 0 1,8-1-2,4 0 1,3 0 5,0-1-5,-4 5 5,-2-3 1,-8 0-5,-32-21 0,44 38 0,-44-38 0,12 35 1,-12-35 0,0 0-5,-44 48 0,13-30 5,-4-2-1,-6 3 1,-3-5-1,-2-1-5,-1-3 11,2-2-7,2-3 0,5-6 0,0-4-5,4-12-36,34 17-2,-50-61 1,32 10-8</inkml:trace>
  <inkml:trace contextRef="#ctx0" brushRef="#br1" timeOffset="107071.7369">20008 17454 68,'17'6'37,"4"1"-2,0 1 2,1-1-12,4 14-20,-3 10 0,1 11-3,-6 13 1,0 12-1,-7 13 1,1 5-1,-8 5 6,-2-5-5,-6-3-2,-4-10 5,-6-10-5,-12-12-3,0-14-15,-15-9-20,-1-16-8,-9-8 5,-5-10 0</inkml:trace>
  <inkml:trace contextRef="#ctx0" brushRef="#br1" timeOffset="107454.6987">18972 17475 111,'-19'19'36,"0"1"-2,2 0-7,2 10-26,0 10 2,3 13-2,-3 19 2,4 16-1,-2 17 1,7 11 2,3 3 1,10-1 0,7-10-1,9-13-1,13-17-3,10-23-1,15-26-2,5-16-2,14-20-9,-2-9-15,12-18-15,4-5 1,2-5 0,2-1 2</inkml:trace>
  <inkml:trace contextRef="#ctx0" brushRef="#br1" timeOffset="108057.6384">20419 17868 56,'0'0'31,"19"2"2,-4-7-8,-3-4-12,10 1-4,-1-2 0,6 3-2,-1 2-3,3 0-1,1 4-6,-3-2-11,2 2-19,0 2-1,-7-1-2,-2 0 2</inkml:trace>
  <inkml:trace contextRef="#ctx0" brushRef="#br1" timeOffset="109064.5377">20796 17649 75,'11'35'36,"0"5"-2,0-2 3,0 5-15,-2-4-20,2 1 1,-2 5 4,-1-4-5,-4-2 5,-4-39 1,5 56-1,-5-56 1,0 0-3,-1 22-3,-2-36-2,0-7 0,-1-7-7,0-4 1,2-4 1,0-2-1,2 2 1,4 3-1,1 4 6,2 7 0,2 5 0,3 9 0,1 9 1,2 11 0,2 7-1,-1 7 2,2 2-1,-1 0 0,1 4 0,-1-4 0,-1-4 0,-16-24 0,29 28 5,-16-25-6,-2-7 0,-1-3-1,-2-10 1,0-2-1,-1-4 1,-1-1-1,0 1-4,-1 2 5,0 6-1,-2 2 1,-3 13 0,10-6 0,-10 6 0,16 11 1,-4-3-1,3 2 1,3-1-1,3-5 0,2-6 0,0-2 0,0-6-1,-1-2 0,-3-9 0,-4-2 0,-4 1 0,-3 1 0,-6 3 1,-5 3-1,-6 4 1,-4 7 0,-5 10 1,1 8 0,-5 7 0,4 8 0,0 4 0,6 7 1,6-1 0,7-1 5,-1-38-2,21 61 1,0-42-2,3-10-6,6-12-2,1-15 0,4-4-2,-4-10-6,3-5 0,-7-4 0,0-3 1,-6-5 9,-2 4-1,-7 3 5,-5 4-1,-2 4 4,-6 6 0,0 7 2,-5 9 0,6 12-4,-14 24 2,6 6-2,-1 9 1,3 12-3,-2 7 1,3 4-2,1 0 4,2-8 0,5-5-5,-2-10-11,7-18-27,0-18-1,4-21 1,0-14 0</inkml:trace>
  <inkml:trace contextRef="#ctx0" brushRef="#br1" timeOffset="109448.4993">21725 17395 107,'0'64'36,"1"7"2,-2 3-2,4 0-32,-2 0-3,2-4-1,1-8 6,0-15 1,-1-11-1,-3-36 1,11 45 0,-11-45-7,10-2 0,-6-13 0,0-11-2,0 4-3,-1-5 1,2 0-1,0 3 1,0 6 5,0 8 0,-5 10 0,15 8 0,-6 8 0,2 6 0,-11-22 0,33 56 4,-33-56 0,41 54-2,-41-54-3,40 35-10,-29-30-30,1-13-1,-8-11 1,-8-13-6</inkml:trace>
  <inkml:trace contextRef="#ctx0" brushRef="#br1" timeOffset="110493.3948">21564 17774 108,'0'0'38,"0"0"0,20 6-6,9-17-29,9-1-2,8-1 0,3 3-1,1 5 1,0 6 0,-4 8 1,-3 7 0,-5 5 0,-4 8 1,-5 1-1,-5-1 0,-4-3 0,-4-4-1,-4-3 0,-2-7 0,-1-8-1,-9-4 0,13-20 0,-7 6 0,0-3 0,0-2-1,0-1 1,-1 1 0,-2 4 0,-3 15 0,5-10 0,-5 10 0,4 14 1,-3 1-1,2 2 0,2 6 1,0 0-1,3 0 1,0 1-1,1-7 1,-9-17 0,18 28 5,-9-19-6,-9-9 1,22 7 2,-13-8-3,3-7 0,-1 2 0,2-8 0,-3 1-3,1-3 3,-2-3 0,-1-2-5,-1 0 4,0 3 1,-1-4 0,-1 3 0,-2-1 0,0 3 0,-2 2 0,-2 4 0,1 11 1,-2-17-1,2 17 0,0 0 0,0 0 1,-5 13-1,6 6 0,1 9 0,0 9 1,1 18-1,-1 7 0,1 13 0,1 2 0,-2 1 0,0-2 1,-4-4-1,-3-5 5,-5-18-5,-5-9 0,15-40 0,-48 43 0,18-36 0,-2-11 0,0-7 0,1-12 0,31 23 0,-47-65 0,35 23 0,10-9 0,9-8 0,12-3 0,7-8 0,9 1 0,7-4 0,6 1 0,3-7 0,1 6-2,-3-2-3,-3 5 1,-4 4 4,-7 4 1,-9 8-1,-8 5 1,-10 10-1,-9 10-1,-10 11 2,-7 8-1,-6 10 0,-4 10 1,-3 11 0,-1 14 0,1 16 0,3 9-1,3 14 0,5 9 1,7 5-1,5-1 4,8-3-4,5-11 0,6-15 0,3-15 0,-14-43 0,44 38-4,-16-49-36,-2-16-7,2-13 1,-2-10 0</inkml:trace>
  <inkml:trace contextRef="#ctx0" brushRef="#br1" timeOffset="111966.2474">22656 17417 95,'0'0'38,"-11"28"0,9 16-7,-3 7-15,8 14-8,-2 6-1,4 3-3,0 2 0,4-9 4,0-5-2,1-15-6,1-10 0,-11-37 0,0 0 0,33 27 0,-23-40 0,-2-1 0,-3-8 0,0 3 0,-1-4 0,-1 8 0,-2 1 0,-1 14-4,11-13 5,-2 8 0,5 4 1,4-4-2,6 3 0,6-8 0,5-4 0,3-4 0,2-4 0,-1-5 0,-2-2-2,-4-3 1,-6-2 1,-7 8 1,-9 0-2,-9 7 1,-2 19 1,-21-11-1,-2 16 0,-3 13 2,-3 11-2,0 5 0,2 4 0,7-2 0,7-5 0,10 1 0,13-13 0,11-7 0,10-13-2,9-8 0,8-11-1,5-5 2,6-3-1,0-6 0,1 2 1,-6 0 0,-5 2 0,-7 5 2,-10 5 0,-11 11-1,-21 9 2,0 0-1,-15 28 1,-12 1 1,-9 12-1,-2 9 1,-5-1-3,0-1 0,5-6 0,5-7 0,7-8 0,2-15 0,12-13-5,-1-20-9,14 1-13,-2-15-14,5-6-5,0-2 1,3 0 8,-4-2 20,5 10 11,-3 5 11,-5 1 14,2 13 16,-2 16 3,0 0 0,0 18-3,6 12-14,-6 4-7,9 10-5,-2 0-2,9 1-2,2-5-2,2-4-3,6-9-3,1-14-4,11-9-5,-6-13-10,16-7-12,-5-11-3,3-7 0,-4-2 6,3 6 13,-11-2 10,-4 4 9,-5 7 13,-17 7 14,-8 14 6,-9-1 2,-8 14-4,-13-1-10,5 11-5,-9-1-7,8 2-1,-1-3-3,10-3-1,5-4-3,12-4 0,10-7-2,6-8 0,6-2-2,1-2 2,4-1-1,-1 3 1,-1 0-1,-4 0 1,-2 5 0,-3 4 1,-3 2-1,-2 4 0,-2 0 1,-9-8 1,16 18-2,-7-8 0,0-2 0,5-2 0,1-1 0,1-3 0,3-2 0,0-1 0,2-1 0,1-3 0,-2 2 0,-1 3 0,-2 0 0,-1 2 0,-1 5 0,1-1 0,-1 2 0,1 0 0,2-2 0,0 1 0,4-2 0,5-5 0,5-5 0,4-3 0,4-4 0,-4-4 0,1-1 0,-4-6 0,-2 1 0,-31 22 0,34-46 0,-30 25 0,-12 0 0,-7 7 0,-12 3 0,-5 4 0,-6 5 0,-1 11 0,-4 10 0,5 12 0,5 4 0,14 6 0,15 4 0,18-3 0,-14-42 0,76 66 0,-14-61-31,5-20-11,5-27-2,-3-29-3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59:57.9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3896 10820 14,'0'0'12,"0"0"-1,0 0 1,0 0-1,0 0 1,0 0-3,0 0 2,0 0-1,0 0 0,0 0-1,0 0 0,0 0-1,2 12 0,-2-12 0,-3 14-2,3-14 0,-5 25 1,0-9-1,2 6-2,-1 4 0,1 4-2,-1 1 1,4 5 0,-3-2-2,2 0 1,0-3-1,1 0 1,0-6-2,1-3 1,-1-4-1,1-5 0,1-2-4,-2-11-4,3 12-6,-3-12-19,0 0 2,0 0-2,8-13 1</inkml:trace>
  <inkml:trace contextRef="#ctx0" brushRef="#br0" timeOffset="8657.1342">4100 7354 32,'-12'1'17,"12"-1"0,-9 1 2,9-1-4,0 0-2,0 0-2,0 0-1,0 0-3,0 0-1,0 0-1,0 0-2,9-2-1,-9 2 0,15 0-1,-5 1 0,-1 0 0,3 2 0,-1-1-1,0 3 0,-2-1 0,1 3 0,-10-7 0,15 19 0,-10-7 1,-1-1-1,-2 1 1,-1 2 0,-2-2-1,-1 0 1,-2 0 0,-1-1 1,5-11-1,-13 18 0,13-18-1,-17 14 1,9-7 0,8-7-1,-14 11 1,14-11-1,-11 6 0,11-6 0,0 0 0,0 0 0,0 0 0,0 0 0,0 0 0,0 0 0,0 0 0,-2 11 1,2-11 0,11 5 0,-11-5 1,19 7 0,-6-4 0,2 3 1,2-2-2,-1 0 1,0 0 0,-3 1-1,0-3 0,-3-1-1,-10-1 0,12 2 0,-12-2-2,0 0-2,0 0-11,10 3-15,-10-3 1,0 0 0,7-11-1</inkml:trace>
  <inkml:trace contextRef="#ctx0" brushRef="#br0" timeOffset="10194.9804">5470 10420 34,'0'0'20,"0"0"0,6 17 1,-6-17-10,0 0-8,0 0 0,0 0 1,0 0 1,0 0 2,11 9 0,-11-9-1,12-1 1,-12 1 0,14 0-1,-14 0-3,16 0-1,-16 0 0,16 6 0,-16-6-2,14 11 1,-14-11 0,12 17 0,-8-7-1,-1 3 1,-2 0 0,-3 1 1,-3 0-1,-2 1 1,-3 0 0,1-2 0,-5-1 0,2 1 0,0-4 0,0-1-1,2-1 0,10-7 1,-14 8-1,14-8 1,0 0-1,0 0 1,0 0-1,0 0 0,0 0 0,0 0 0,8-7-1,-8 7 0,17-7 0,-6 4 0,1 0 0,1 1 0,1 2 0,-2 1-1,0 2 1,0 1 0,-4 2 0,1 1-1,-9-7 1,12 20 0,-9-8 0,-1-1 0,-2 3 0,-3-1 0,-3 1 1,-2 0 0,-4-1 1,-1 1 0,-3-2 0,0-1 0,-4-2 1,3 0-1,-2-2-1,3 0 1,-1-4-1,3 1-1,2-2 0,2-2-3,10 0-1,-13-7-5,13 7-15,4-16-9,2-2 0,7 1 0,0-12 1</inkml:trace>
  <inkml:trace contextRef="#ctx0" brushRef="#br0" timeOffset="11441.8556">6878 8476 32,'20'1'20,"-20"-1"-1,15 3 0,-15-3-4,10 4-4,-10-4-3,0 0-2,7 16-1,-7-16 1,-2 16-1,2-16 0,-5 21 0,0-9 0,0 3 0,-1-2 0,2 2-1,-3 2-1,2-3-1,0 0-1,2-1 0,0-2 1,3 0-1,0-11 1,8 15-1,-8-15 1,20 9-1,-3-5 0,1-2 0,3-1 0,0-1 0,0-1-1,-2-1 0,-3 1 0,-3-3-1,-4 2-1,-9 2 0,11-5-1,-11 5-2,0 0-2,0 0-5,0-12-1,0 12-4,0 0-3,-8-10-3,8 10-4,-6-12 2,-1 2 3</inkml:trace>
  <inkml:trace contextRef="#ctx0" brushRef="#br0" timeOffset="11726.8272">7018 8530 19,'0'0'18,"-2"-11"-1,2 11-1,0 0 0,0 0-3,0 0-2,0 0-1,0 0-1,-5 10-1,4 5 1,1 2-1,0 6 1,0 2 0,1 4-2,-1 0-3,3 3 0,-1-4-2,0 0 0,0-4-1,0-3 0,0-1-1,0-5-3,2 0-7,-1 0-17,-3-15-2,4 16 0,-4-16-1</inkml:trace>
  <inkml:trace contextRef="#ctx0" brushRef="#br0" timeOffset="28147.185">3764 9373 11,'0'0'9,"-18"-1"-1,18 1-1,-18-2 1,9 1-1,-1-4-1,10 5 1,-17-12 1,17 12 1,-13-20 1,6 6-1,-1-4 0,1-3-1,-1-3 0,-2-1-1,0-3-2,1-5 0,-2 1-1,-1-1-1,2 1 0,0-2 0,0 0 1,-1-1-2,4 4 2,-2-1-1,0 2 1,1 1-2,0 0 0,1 1 0,0 2-2,0-1 1,0 0 0,1 0 0,3 1 0,-1-4 0,1 2-1,-1-1 1,3 1 0,-3 0 0,3 1 0,-1 2 0,0 0-1,0 3 1,2 1 0,0 0-1,1 1 1,0 0-1,0-1 1,3 0-1,0-1 1,2 1-2,0-1 1,1 1 0,0 0 0,2 1-1,1 4 1,-3 0 0,2 2 0,-1 2 0,-1 1-1,-7 11 1,12-17 0,-12 17 0,12-14 0,-12 14-1,13-16 1,-13 16 0,14-16 0,-5 8 0,0-3 0,1 1 0,-1-1 0,2 2 0,-1-1 0,-1 0 0,0 1 0,-9 9 0,14-14 0,-14 14 0,9-10 0,-9 10 0,0 0 0,0 0 0,0 0 0,9-8 0,-9 8 0,0 0 0,0 0 0,0 0 0,0 0 0,0 0 0,0 0 0,0 0 0,0 0 0,0 0 0,0 0 0,0 0 0,0 0 0,0 0 0,0 0 0,0 0 0,0 0 0,0 0 0,0 0 0,0 0 0,0 0 0,0 0 0,0 0 0,0 0 0,0 0 0,0 0 0,0 0 0,0 0 0,0 0 0,5-10-1,-5 10 1,0 0 0,0 0 0,0 0-1,0 0 0,0 0-1,0 0-1,0 0-2,1-13-2,-1 13-1,0 0-1,0 0-1,-1-18-1,1 18-2,-1-14-2,-2 4-2,3 10-2,-3-22 2,4 11 0,-4-4 2</inkml:trace>
  <inkml:trace contextRef="#ctx0" brushRef="#br0" timeOffset="28494.1503">3676 7766 4,'0'0'7,"-12"-1"0,12 1 1,-10 2 1,10-2 0,0 0 1,0 0 1,0 0 0,-3 11 0,3-11-1,9 4-1,2-1-1,1-2-1,6 0-1,6 0-1,4-1-1,5 0 0,5 0-1,3 0 0,0 1-1,4-1 0,-3 3-1,-2-2 0,-3 2-1,-6 1 0,-5-1 0,-4 3 0,-7 1 0,-4 1 0,-6 4 0,-7 2 0,-6 3 1,-6 4-1,-6 3 1,-3 1-5,-2 1-10,3 5-11,-4-8 1,10 4-2,2-12 0</inkml:trace>
  <inkml:trace contextRef="#ctx0" brushRef="#br0" timeOffset="29246.0751">4636 7876 19,'18'-12'16,"6"10"0,-8-8-1,7 9-8,-3 0-4,3 1-1,1 6 0,0 1 1,2 2 0,4 4-1,2 1 0,0 2 1,5 2-1,3 3 0,2-1-1,0 1 0,2 2 1,1 0-1,1 2 0,-1 1 1,0 2-2,0 5 1,-2 5-1,-3 1 1,0 5-1,-4 5 0,-3 3 0,-2 8-1,-8 5 1,-4 3 0,-6 4 0,-4 6 0,-6 3-1,-5 1 1,-5 3-1,-1-1 1,-3-4 0,1-3 0,-1-5 0,3-3 0,-1-5 1,2-6-1,0-5-1,-1-8-4,3-4-2,-3-7-4,7-1-2,-9-16-6,11 4 0,-1-21 0</inkml:trace>
  <inkml:trace contextRef="#ctx0" brushRef="#br0" timeOffset="29645.0352">5261 9485 13,'-10'7'16,"10"-7"1,3 12 2,5-2-8,-1 2-2,3 5-4,2 1 2,4 6-1,1 0 1,0-1-2,3 2-1,-3-4 1,3-4 0,-3-4 1,4-5 1,-2-10-1,3-6 0,4-8-1,-1-5-1,3-9 0,1-1-3,2-4-1,-3 1 0,-2 0-1,-3 1 0,-4 5-4,-3 5-8,-6 2-13,3 11-1,-7-3-1,4 10 0</inkml:trace>
  <inkml:trace contextRef="#ctx0" brushRef="#br0" timeOffset="32363.7633">4696 12556 61,'22'89'28,"-9"-4"0,2 6 0,-8-5-17,-1-7-4,-2-4 4,-4-15-3,-1-6 0,-4-15 0,0-10-1,-7-16-1,0-12-1,-3-18-1,-2-9-2,-1-16 0,0-11 0,-1-13-1,2-10-1,5-8 1,2-6-1,5 1 1,5 0-2,6 6 1,5 6 0,4 10 0,6 7 0,4 12 1,6 11-1,2 11 1,3 9-1,2 9 1,2 9-1,2 9 0,-1 9-1,-1 9 0,-4 9 1,-4 5-1,-3 4 1,-7 3-1,-6-1 1,-9 1 0,-7-4 0,-8-3-1,-8-4 1,-4-7-2,-6-5 2,-2-5-1,-1-6 0,-1-7 0,1-4 1,1-8-1,0-4 2,5-4 0,1-4-1,3-1 1,5-2 0,1 0 0,4 3 0,4 2 0,4 3-1,1 11 0,16-3 0,-1 11 0,8 6 0,5 8-1,8 6 1,7 8 0,4 4 0,5 3 0,0 3 0,-1 0-1,-3 0 1,-2-2-2,-4-2-1,-5-1-2,-7-7-1,-2 0-3,-9-11-7,-1-4-15,-3-7-2,-15-12 0,11-20 1</inkml:trace>
  <inkml:trace contextRef="#ctx0" brushRef="#br0" timeOffset="32710.7286">5324 11983 77,'17'-6'31,"-1"3"0,4 11 1,0 8-20,0 11-6,7 14-2,0 19 0,0 19 0,-2 16-1,2 14 1,0 8-1,-3 7 0,-5 1-1,-3 1 2,-9-8-2,-5-12 1,-10-8-3,-10-11-2,-6-8-2,-10-14-3,-4-7-4,-10-16-15,-4-12-9,-1-9-1,-4-20 1,4-11 2</inkml:trace>
  <inkml:trace contextRef="#ctx0" brushRef="#br0" timeOffset="33108.6888">4395 11914 83,'-18'-15'30,"-5"0"-1,0 9-1,-2 14-25,-2 12-2,-1 16 1,-2 17 0,-1 17-1,-1 19 1,5 15 1,6 11 1,4 12 1,7 5 1,10 6-1,4-6 0,13-4 2,8-13-4,9-10 0,7-17-4,7-15-6,8-12-15,8-16-14,3-16 1,6-7-3,0-18 3</inkml:trace>
  <inkml:trace contextRef="#ctx0" brushRef="#br1" timeOffset="49476.0519">15671 10454 14,'0'0'17,"0"0"-1,0 0 1,0-14 0,0 14 1,0 0-3,0 0-1,0 0-1,0 0-3,0 0-1,0 0-1,0 0-1,0 0-3,0 0 0,0 0 0,0 0-1,-6 12 0,7 2 0,-1 5-1,1 9 1,-1 5 0,2 9 1,-2 3-3,3 1 1,-3 3-2,2-2 1,-1-6-1,-1-5-1,1-7-1,-1-6-2,1-6 0,-1-17-5,2 13-11,-2-13-13,0-11 1,2-1 0,-5-11 3</inkml:trace>
  <inkml:trace contextRef="#ctx0" brushRef="#br1" timeOffset="50603.939">15757 10433 30,'0'0'19,"2"-16"-1,-2 16 1,0 0-3,4-13-2,-4 13-3,0-12-1,0 12-4,-1-15 0,1 15-1,-2-19 0,2 19 0,-4-22-1,1 12 1,0-3-1,-4 1-1,0-1 0,-2 3-2,-2-2 0,0 4 0,-3 1-1,-1 1 1,-3 3-1,0 2 0,-4 2 0,1 1 0,-3 3 0,0 1 0,1 2 0,-1 1 0,2 0 1,1 4-1,2 1 0,2 3 1,1 1-1,2 2 1,3 3 0,0 2-1,3 2 1,2 3 0,-1 3 0,2 3 1,0 1-1,2 4 0,0-1 0,2 1 0,3-2-1,3-1 1,4-1-2,2-3 2,4-1-2,3-4 1,2-2 0,3-2 0,3 0 1,0-4-1,-1-5 1,1-3-1,0-4 0,0-3 1,-1-5-1,2-2 1,-3-5-1,0-1 1,-1-2-1,-2 0 0,-1-2 0,-1 1 1,-3-1-1,-1 0 0,-2-2 0,-1-4 0,0-1 1,0-3-1,-1-4 1,1-2 0,-2-4 0,-1-2-1,-2-5 2,-3-2 0,-2-3 1,-3 0-1,-3-3 0,-1 3 0,-4 0 0,-2 3-1,-3 4 1,0 5-2,-4 8 0,-5 2-3,-3 8-17,-7 5-13,-7-1-1,-4 3 1,-10-2-2</inkml:trace>
  <inkml:trace contextRef="#ctx0" brushRef="#br1" timeOffset="55454.454">15919 6571 39,'3'-13'16,"-3"13"3,4-14 2,-4 14-3,3-14-3,-3 14-2,3-11-2,-3 11-2,0 0-2,0 0-1,0 0-2,-8 10-2,2 1 0,-2 1-1,0 3-1,-2 1 1,-1 3 0,-1-3 1,2 1-1,0-4 1,2-2-1,0 0 0,8-11 1,-11 16-1,11-16 0,-5 12 0,5-12 0,-1 12 0,1-12 0,2 12 1,-2-12 0,7 12 1,-7-12 0,15 11 0,-3-8 1,1-3-1,6 1 0,0-3-1,4 1 0,-1-3-1,1 2 0,1-3 0,-3 2-1,-2 0 0,-5 1-1,-1 1-2,-13 1-1,15-2-2,-15 2-4,0 0-7,0 0-13,0 0-4,0 0 0,0 0 0,0 0 3</inkml:trace>
  <inkml:trace contextRef="#ctx0" brushRef="#br1" timeOffset="55757.4236">16024 6573 52,'0'0'29,"-9"-6"0,9 6 0,0 0-16,0 0-2,0 0-2,-9 15-3,7 2-1,-2 4-2,1 7 0,-4 3 0,2 8 0,-2 4-1,1 0 1,0-2-1,1-4-1,0-4-3,-1-9-1,4-1-7,-2-8-12,4-15-9,0 0-1,0 0-1,-1-14 1</inkml:trace>
  <inkml:trace contextRef="#ctx0" brushRef="#br1" timeOffset="56531.3463">15883 6410 12,'-14'7'16,"-5"-4"-5,3 6 1,-1 0 1,0 6 1,-3-1 0,3 4-2,0 5-1,0 1 0,2 5-3,0 2-1,3 2-2,3 2 0,3 2-1,1-1 0,5 0-1,5-1 1,2 2 1,3-4 0,4-1-1,0-3 0,4-2 0,1-4 0,3-1 0,-2-8 0,4-2-3,2-5 2,1-4-2,1-4 1,2-2-1,2-5 0,0-3 0,-1-3-2,1-5 2,-4-2-2,0-3 0,-1-3 0,-2-2-1,-1-3 1,-2 0 0,-3-2 1,-3 0-1,-4-1 1,-2 1 0,-4 0 1,-6 1 0,-6 1 1,-4 1-1,-4 3 2,-6 4-1,-7 2 0,-4 3 0,-7 4 0,-6 7 0,-6 4-1,-6 8-2,-4 9-6,-5 5-26,-3 2-2,-3 5 0,-4-4 0</inkml:trace>
  <inkml:trace contextRef="#ctx0" brushRef="#br1" timeOffset="75102.0223">17225 9053 18,'0'0'15,"0"0"1,0 0 1,0 0 0,0 0 2,-9 9-3,9-9-1,0 0-2,0 0-1,0 0-3,0 0 1,0 0-3,0 0-1,0 0 0,0 0-2,0 0 0,9-5 0,-9 5-1,17-4-1,-6 3 0,0 2 0,2 1-1,-1 2 0,2 2-1,-3 2 0,-2 3 0,-1 0 0,-1 1 0,-1 2 0,-3 0 0,-3-2 0,-5 1 1,-1-1-1,-4 0 0,-1-1 1,-2-2-1,-2-2 1,1 0-1,-2 0 1,3-3-1,1-1 1,1-2-1,2-1 1,9 0-1,-14 0 1,14 0 0,0 0 0,0 0-1,0 0 1,0 0 0,0 0-1,0 0 0,0 0 0,10-4 0,-10 4 0,16 7 0,-5-2 0,1 4 0,0 0 0,2 0 0,2 1 0,1-1 0,0-1 0,0-1 0,-2-1-1,0-3-2,0 1-4,-6-5-12,-9 1-15,12-6 0,-12 6 0,1-16 0</inkml:trace>
  <inkml:trace contextRef="#ctx0" brushRef="#br1" timeOffset="76808.0223">14652 9296 12,'0'0'17,"0"0"2,0 0-3,0 0-3,0 0 1,0 0-3,0 0-3,0 0-2,0 0 0,0 0-1,0 0 1,0 0-1,0 0 2,0 0-1,13 3 2,-13-3-1,15-3 0,-15 3-1,18 1-1,-7-1-1,-1 5-1,0-1-1,0 3 0,-10-7-1,13 17 0,-9-6 1,-2 0-1,-3 0 1,-1 0 1,-2 0-1,-2 1 0,-3-3 1,0 0-1,-2-2 0,0-1-1,-1-2 1,1-1-1,2-2 0,9-1 0,-15-1 0,15 1 1,0 0-1,-9-3 0,9 3 0,0 0-1,0 0 1,7-11-1,-7 11 0,13-5 0,-3 4 0,-1 1-1,3 4 1,0-1-1,0 5 1,0 1 0,0 1-1,-3 1 1,1 1 0,-3 0 0,-1 0 1,-1-1-1,-3 2 0,-2 0 1,-2-1-1,-3 1 1,-2-2 0,-1 1 0,-3-3 0,0 2 0,-2-4 1,0 0 0,0-2 0,-1 0 0,0-2 1,1 0-1,-3 0 1,2 0-1,-2-1 0,3 0 0,0 0-2,1-1 0,3 0 0,0 0 0,9-1 0,-11-1-4,11 1-21,0 0-11,-16-8-2,7-6 1,-4-13-3</inkml:trace>
  <inkml:trace contextRef="#ctx0" brushRef="#br1" timeOffset="98403.0223">16428 10781 0,'0'0'1,"0"0"0,0 0 0,0 0 0,0 0-1</inkml:trace>
  <inkml:trace contextRef="#ctx0" brushRef="#br1" timeOffset="99809.0223">16470 10763 4,'0'0'8,"7"12"2,-7-12-1,0 0-1,0 0 1,0 0-1,0 0-1,12 9 0,-12-9-1,0 0-3,9 0 1,-9 0-1,11 0 0,-11 0 1,18-2 0,-6-1 0,3-2-1,2-2 1,1-1-2,2-4 3,4-1-3,-1-2 1,2-4-1,2 1 0,1-2 0,-2-2 2,2-3-1,1 0 1,0 0-1,0-2 1,2 0 0,-1-1 0,1 0 0,1-1-1,1 1-1,0-1 1,-1 1 0,-4-2 0,1-1 0,-4-3-2,2 2 2,-5-4-2,-1-2 2,2-3-2,-1-3 1,-1-2-1,1-3 1,-2-3 0,1-2 0,-3-3 0,2-3 0,-6-1 1,-1-1-2,-1-4 1,-2 1 0,-4-3 0,0-1-2,-2-3 2,-3 2-2,0 0 0,-2-4 1,-1 3-1,-1 1 1,-2-1-1,-2 2 0,-1-1 0,-2 1 1,-3 1-1,-2 3 0,-5 0 0,-1 2 0,-4 0 0,-1 3 1,-2 2-2,-4-1 1,-2 2 0,-3 2 0,-2 2 0,-3 1-1,-3 3 1,0 4 0,-3 2 0,-2 4 0,0 3 0,-2 3-1,1 4 1,-1 0-1,0 3 1,-2 4 0,-1 1-1,0 5 0,1 2 1,-5 2-1,0 4 1,-2 4 0,-3 4 0,-4 4 0,-1 4-1,-2 4 1,-3 2 1,1 2-1,-1 3 0,-1 3 1,1 0-1,1 4 0,2 1 0,1 1 0,1 4 0,2 4 0,0 4 0,4 3 0,2 4-1,3 2 1,3 4 0,2-1-1,5 5 1,3 0-1,4 3 1,4 1-1,5 2 1,1 3-1,4 3 1,4 0 0,3 2-1,3 0 1,3-1-1,2 0 1,3-1-1,3 0 1,1 0-1,2 0 1,1-1-1,1-3 2,1 2-1,1-1 0,1-1 1,0-2-1,2 3 0,0-2 0,0 3 1,-1 0-1,3 1 0,0-3 0,1 2 0,2-2 0,1-3 1,3 0-1,2-4 0,4 0 1,4-1-1,9 0 1,6-2-2,9-1 0,9-2-4,2-5-8,10-6-16,6-1-1,-1-8 0,6-3-2</inkml:trace>
  <inkml:trace contextRef="#ctx0" brushRef="#br1" timeOffset="100811.0223">14697 10333 7,'-12'2'14,"-3"-8"2,15 6 1,-20 1-8,20-1-2,-13-2-1,13 2 0,-10 4 1,10-4-1,0 0-1,-10 10 1,10-10 1,-3 12 1,3-12 1,5 16 0,3-5 1,-1-1-1,5 3-1,1 0 1,7 2-4,0-3 0,5 3-2,2-4 0,4 0 0,0 0-1,3-2 1,-2-1-1,-1 0 0,-3-1 0,-2-1-1,-5 0 0,-4-1 0,-4-2-1,-3 1 1,-10-4 1,10 2 0,-10-2-1,0 0 1,-1-12 1,1 12-1,-9-21 0,3 6 0,-3-6 0,0-4 0,-3-4-1,-1-2 1,0-2-1,0-1-1,0 0 0,1 1-2,1 0-4,0-1-4,4 3-15,3 1-11,-1-1 2,7 0-1,-1-5 0</inkml:trace>
  <inkml:trace contextRef="#ctx0" brushRef="#br1" timeOffset="101435.0223">14416 10288 55,'0'0'28,"-13"-10"-1,13 10 0,-3-14-8,4 3-13,-1 11-4,8-14 0,-8 14-1,12-3 2,-2 8-1,2 3 1,4 3-1,2 5 0,7 1 1,7 1-1,5 0 0,3 0-1,6-1 2,1-4-1,1 0 1,-1-4 0,-3 1 1,-5-3 0,-6-2-1,-7 0 0,-5-1 0,-7-2-1,-4 1 1,-10-3-2,0 0-2,0 0-2,3-21-10,-6 6-19,4 0-2,0-8 1,6-3-2</inkml:trace>
  <inkml:trace contextRef="#ctx0" brushRef="#br1" timeOffset="105602.0223">16260 12818 34,'0'0'25,"7"-11"-1,-7 11-2,0 0-4,1-12-4,-1 12-1,-9-14-3,9 14 0,-19-16-4,7 11-1,-4-4-2,-4 4 1,-4 0 0,-1 6 0,-9 0-1,1 5 1,-4 1-1,-1 6-1,1 3 1,1 4-3,1-1 1,7 1-1,7-3 0,3-1-1,8 0 1,6-1 0,7-5 0,7 1 1,10-1-1,6 2 1,7 3-1,6 3 0,3 4 0,1 4 0,-1 6 0,-4 4 0,-6 4-1,-7 0 1,-8-1 0,-8 0 1,-9-2-1,-8-6 1,-9-7 0,-8-5 0,-10-7 1,-8-3-1,-7-7 1,-4-2 0,-5-7 0,2-1-1,0-2 0,5-2 0,5-1-2,7-2 0,10 3-3,5-3-3,11 8-8,5-1-20,6-3 0,3 11 0,14-22 0</inkml:trace>
  <inkml:trace contextRef="#ctx0" brushRef="#br1" timeOffset="105986.0223">15279 12539 93,'-11'8'32,"-1"-3"-1,7 8 2,-4 6-26,-1 9-6,-1 13-1,-3 19 0,-3 18 1,-1 18 0,-1 13 2,2 6 0,5 4-1,2-1 1,8-4-1,6-11 1,8-13-1,6-17-2,7-13-2,7-12-3,3-16-6,9-12-20,5-7-3,1-16-1,4-9 0</inkml:trace>
  <inkml:trace contextRef="#ctx0" brushRef="#br1" timeOffset="106384.0223">16462 12365 101,'28'26'35,"3"13"0,-3 6 0,-4 13-27,9 16-5,1 15-1,-3 14-1,-6 9 1,-3 4 2,-5-1 0,-3-1-2,-8-10 2,-4-5-1,-10-14 1,-7-15-3,-9-12-2,-7-14-5,-1-13-24,-5-11-9,-2-14 1,3-14 0,3-18-2</inkml:trace>
  <inkml:trace contextRef="#ctx0" brushRef="#br1" timeOffset="119543.0223">15086 15208 53,'9'-10'30,"-9"10"3,0 0-1,5-12-9,-5 12-10,0 0-2,0 0-3,0 0-2,0 0-2,-8 25-2,4-7-1,0 5-1,0 1-3,-2 2-3,4 4-11,0-2-17,2-8-1,4-2 1,-4-18 0</inkml:trace>
  <inkml:trace contextRef="#ctx0" brushRef="#br1" timeOffset="119881.0223">15496 15176 68,'0'0'31,"0"0"-1,-18-5 0,5 9-14,6 12-7,-6 5-3,4 14-1,-2 7-1,4 13 0,-2 8-2,5 9 1,-1 4-1,2 4 0,-1-5-1,0-2 1,-3-9-1,0-7-1,-3-8-1,1-9-1,-3-9-1,-2-13-3,2-4-2,-6-13-8,4-4-11,-4-7-7,-1-12 1,-2-5 0</inkml:trace>
  <inkml:trace contextRef="#ctx0" brushRef="#br1" timeOffset="120069.0223">15023 15513 78,'12'-13'36,"7"11"-1,7 0 2,7-7-17,9 6-11,2-5-5,5-2-4,0 2-7,-3-1-25,0-10-3,-1 1 0,-1-8-1</inkml:trace>
  <inkml:trace contextRef="#ctx0" brushRef="#br1" timeOffset="121137.0223">17969 15263 70,'0'0'32,"-18"-8"-1,4 1 0,0 0-16,-9-3-7,2 4-2,-8 1-1,-2 9 0,-3 4-1,3 11-1,-2 5-1,4 11 0,3 4-1,6 5 1,8 3-1,11 0 1,9 0-1,12-4 0,7-6 0,8-7 0,6-9-2,4-7 0,2-8-2,-3-11-4,2-1-7,-7-10-19,-1-5-3,-4-5 1,-8-4-1</inkml:trace>
  <inkml:trace contextRef="#ctx0" brushRef="#br1" timeOffset="121459.0223">18115 15058 74,'0'0'34,"10"-18"0,-10 18 1,17 6-19,-8 8-6,5 17-3,-5 9-4,0 15 1,-1 10-3,-2 8 0,-1 5-1,-3 0 0,-3-6-2,-2-12-1,1-6-4,-4-17-8,6-9-17,-2-10-3,2-18 0,0 0 0</inkml:trace>
  <inkml:trace contextRef="#ctx0" brushRef="#br1" timeOffset="121747.0223">18371 15113 64,'6'-13'31,"-5"2"1,-1 11-2,0 0-12,6 17-7,-1 10-2,-5 8-3,2 11 0,-1 9-3,1 9 0,-2 6-1,0 2 0,-1-8-3,0-6-1,1-5-1,-2-15-4,6-4-4,-6-15-11,2-19-14,0 0 2,0 0-1,8-15 2</inkml:trace>
  <inkml:trace contextRef="#ctx0" brushRef="#br1" timeOffset="121980.0223">18215 15437 90,'0'0'35,"-8"12"1,8-12 0,10-4-23,10 1-5,0-4-3,6 0-1,4-2-2,0-2-1,-1 3-4,-5-3-4,3 7-15,-7-1-14,-5 3-1,-5 5 1,-10-3-1</inkml:trace>
  <inkml:trace contextRef="#ctx0" brushRef="#br1" timeOffset="122672.0223">18514 15594 66,'18'4'34,"-9"-6"-1,5 0 1,0 1-14,0-8-8,6 7-4,-3-4-1,3 4-2,-1-3-1,0 5-1,-2 3-1,0 2 0,-3 6-2,-3 5 0,-5 5 0,-5 5 0,-3 5-1,-4 3 1,-4 1 1,-5-2-1,-3-2 0,-1-5 0,-1-4 0,1-5 0,2-7 0,1-4 0,4-5 0,3-4 0,9 3 0,-2-16 0,8 6 0,5-2 0,3 2 0,6-1 0,4 4 0,3 4 0,3 4-1,2 6 1,-1 5 0,-2 5 0,-3 4 0,-2 3 0,-5 0 0,-5 2-1,-7-1 1,-3 1 0,-9-3 0,-5 0-1,-7-5 1,-5 0-2,-4-2 3,-6-2-2,-2-3 2,-1-4-2,1-3 0,3-1 1,5-2-3,3-7-3,8-1-17,5-9-14,9-8 1,9-5 0,8-11 0</inkml:trace>
  <inkml:trace contextRef="#ctx0" brushRef="#br1" timeOffset="123363.0223">19214 15419 39,'-8'5'27,"8"-5"4,-12 16-1,12-16-10,0 0-4,-11 8-1,11-8-2,0 0-1,11 8-3,-1-8-1,9 3-1,4-1-2,9 0 0,3-1-1,6 1-1,4-2-1,5 2 0,-2-1 0,3-1-1,-3 1 0,-3 0 0,-4 0 1,-4-1-2,-8 3 0,-4-3 0,-7 1-2,-6-1 1,-12 0-2,0 0-4,9-6-16,-9 6-15,-6-19-1,6 4 0,5-5 1</inkml:trace>
  <inkml:trace contextRef="#ctx0" brushRef="#br1" timeOffset="124665.0223">19726 15422 24,'0'0'22,"0"0"1,-9 0 2,9 0-4,0 0-3,0 0-1,0 0-3,0 0 0,0 0-4,0 0-2,-3 12-2,3-12-1,0 0-2,12 6 1,-3-2-2,0 0 1,3 2 0,3-3-1,4 2 1,4-3-1,3 0 0,2 0 0,4-1-1,6-4 1,4 2-1,3-2 0,4-1 0,7 1 0,3-1-1,5 1 1,4-1 0,1 0-1,3 0 1,1-1 0,2 1-1,-2-2 1,0 0 0,-2 0-1,-3 0 0,-2-1 1,-2 2-1,-6 0 1,-3 1-1,-3 1 0,-3 1 0,-4 0 1,0 0-1,-5 1 1,-1 1 0,-3-1 0,-4 1 0,-5-1 1,-3-1-2,-4 2 0,-4 0 0,-6 0 0,-1 0 0,-9 0 0,10 0 0,-10 0 0,0 0-2,0 0-5,0 0-23,0 0-8,6-19-2,-2 0 2,7-7-3</inkml:trace>
  <inkml:trace contextRef="#ctx0" brushRef="#br1" timeOffset="126980.0223">20316 14402 23,'0'0'23,"0"0"3,0 0 0,0 0-6,0 0-3,0 0-3,0 0-3,0 0 1,0 0-4,-1 12-1,1-12-1,0 10-1,0-10-1,1 22 1,-2-7 0,2 8-1,-1 1 0,1 4-1,0 5 0,2 3-1,0 5 0,1 3-2,-2 3 1,1 4-1,0 2 1,0 0 0,-1 5-1,1 2 1,-2 0 0,1-1 0,0 0-1,0 0 1,-1 0-1,0 1 0,0-1 0,0-1 1,-1-3-2,0 1 2,-1-1 0,2-4-1,0-2 1,2-4 0,-1-3 0,1-4-1,-1 1 1,2-3-1,-3-2 1,0 0-2,0-4 1,0-1-1,0-1 1,0-1-1,1-1 2,0-3-2,0-3 1,1 0 1,0-2-1,-2 1 1,1-3-1,0 1 1,-1-2-1,1-1 1,-1-1-1,1-3 1,-2-10-1,2 18 0,-2-18-1,0 0-2,4 11-2,-4-11-19,-6-21-14,4 2-2,-2-9 1,3-10 0</inkml:trace>
  <inkml:trace contextRef="#ctx0" brushRef="#br1" timeOffset="144945.0223">21025 13561 19,'0'0'21,"0"0"1,0 0 2,3 12-7,-3-12-6,-12 15-1,3-3-1,-4 3-1,-3 6 0,-5 3 0,-3 4-1,-5 3-1,-2 6-1,-6 2-2,0 4 1,-4-1-1,0 2 1,-2 1-1,5 0 0,-3-4 0,4 0 0,2-6 0,4-1 0,1-4-1,7-4-1,3-5 0,3-5 0,3-2 0,5-3 0,9-11-1,-13 13 1,13-13-1,0 0 0,0 0 0,0 0 0,-8 11 0,8-11-1,0 0 1,0 0 0,-6 12 0,6-12-1,-4 11 1,4-11-1,0 0 1,-8 14-1,8-14-1,0 0-1,-4 11-8,4-11-20,0 0-1,-4-14-1,0-3 0</inkml:trace>
  <inkml:trace contextRef="#ctx0" brushRef="#br1" timeOffset="146208.0223">19619 13776 41,'-16'-2'26,"16"2"2,-17 3 1,17-3-13,0 0-3,0 0-1,0 0 0,0 0-3,0 0-1,11-5-1,-2 10-1,-9-5-1,22 21-1,-8-4-1,6 3 0,0 2 0,6 2-2,2 2 1,3 2-1,1-2 0,3 3 1,-1-1-2,-1 0 0,0 0 0,0 0 1,-5 0-1,0-1 0,-4 0 1,-1-3-2,0-2 2,-2-1-1,0-3 0,-2-2 1,0-4-1,-3-2 0,1-3 0,-4-2 0,-1-1 0,-12-4-1,14 3 0,-14-3-1,0 0-1,0 0 0,0 0-1,0 0-3,0 0-10,0 0-18,-13 1 1,13-1 0,-19-18 0</inkml:trace>
  <inkml:trace contextRef="#ctx0" brushRef="#br1" timeOffset="147096.0223">19582 12818 16,'0'0'19,"-3"-18"0,3 18-2,-2-12 1,2 12-3,0 0-1,-3-11-2,3 11-1,0 0-2,0 0-3,0 0 0,-1 16-2,1-16 1,0 24-2,0-9 1,1 6 0,-1 3 0,3 7 0,-2 3-1,3 9 1,-2 5-2,1 7 0,-1 3-1,0 4 1,0 3-1,1 2-1,0-2 1,0 0-1,-2-3 1,2-2-1,0-4 1,1-2-1,-1-8 1,0-4 0,0-7 0,0-4 0,0-9 0,0-6-1,0-4 0,-3-12-1,0 0-1,0 0-3,0 0-6,5-15-18,-6-10-4,2-3 0,-3-12-1</inkml:trace>
  <inkml:trace contextRef="#ctx0" brushRef="#br1" timeOffset="147854.0223">19580 12687 11,'0'0'18,"0"0"-1,0 0 0,0 0-2,0 0 1,0 0-2,0 0-2,0 0 0,0 0-2,0 0 0,0 0-1,13-5 2,-2 2-3,4-6 0,6-2-1,5-4-2,5-4-1,5-3-1,5-4-1,2-2-1,3-2 0,5-1-1,-1 0 0,1 2 0,-1 1 1,-4 1-1,-1 5 0,-4 2 0,-5 4 1,-8 2-1,-5 3 0,-5 3 0,-5 2 0,-13 6 0,12-7-1,-12 7-1,0 0-3,0 0-6,0 0-16,3-16-6,-3 16 1,7-16-2,3 3 2</inkml:trace>
  <inkml:trace contextRef="#ctx0" brushRef="#br1" timeOffset="148863.0223">20378 12258 12,'0'0'20,"0"0"2,0 0-2,0 0 1,0 0-3,0 0-2,0 0-1,0 0-1,0 0-1,0 0-3,3 10-2,-3-10-2,7 13 0,0-3-2,0 2 0,6 4-1,0 2-1,5 4 1,1 3-1,5 3 0,3 2 0,4 3 0,0 1-1,4 2 1,2-1 0,2 0-1,0 0 1,4-3-1,-2-2 0,-1-5 0,0 0-1,-1-4 0,-4-4 1,-3-3-1,-4-4 0,-7-2 0,-5-2 0,-5-3 0,-11-3 1,12 1-1,-12-1 0,0 0 0,0 0 0,0 0 0,0 0 0,0 0-1,0 0 1,0 0 0,0 0-1,0 0 1,-2-10-1,2 10 1,0 0-1,-7-12 0,7 12 0,0 0 1,0 0-1,0 0 0,-9-8 0,9 8 1,0 0-1,0 0 1,-2 12 0,2-12 1,0 15-1,-2-1 1,1 7-1,-1 7 1,0 7 0,0 10 0,-1 10 0,0 10 0,1 9 0,0 6-1,0 1 1,0 2-1,0-2 1,1-5-1,2-9 1,1-6-1,0-12 0,2-8 1,-1-10-2,1-8 1,0-9-1,-4-14-2,0 0-5,0 0-15,6-21-14,-6 1 1,-2-8 0,1-5-1</inkml:trace>
  <inkml:trace contextRef="#ctx0" brushRef="#br1" timeOffset="149464.0223">19870 12872 14,'0'0'19,"-11"-3"3,11 3-4,0 0 1,0 0-1,0 0 1,0 0-2,0 0-2,0 0-1,10 0-2,-10 0-3,18-11-1,-5-2-2,8 0-1,4-6-1,6 1-1,2-6-1,1 1 0,-1-2-1,1 4-1,-4 3 1,-2 0-2,-7 5-1,-6 0-3,-1 9-7,-14 4-16,11-6-7,-11 6 1,0 0-1,-1 14 1</inkml:trace>
  <inkml:trace contextRef="#ctx0" brushRef="#br1" timeOffset="150142.0223">19987 13737 15,'0'0'22,"0"0"2,0 0 3,0 0-6,0 0-4,0 0-2,0 0-1,0 0-1,0 0-1,0 0-4,0 0-1,0 0-3,0 0 0,0 0 0,0 0 0,0 0-1,0 0 1,15 15-1,-1-5 1,2 3-1,6 3-1,2 1 1,6 4-1,3-1-1,4 1 0,-1 1 0,3-1-1,-1-3 0,-1-1 1,-2-4-1,-5-3-1,-4-2 0,-7-4-2,-3-2-4,-16-2-11,10-16-17,-9 5-2,-4-6 1,0-2-1</inkml:trace>
  <inkml:trace contextRef="#ctx0" brushRef="#br1" timeOffset="150822.0223">20836 13476 4,'0'0'6,"0"0"1,9-16 0,-9 16 3,0 0 0,0 0 2,0 0-1,0 0 2,0 0 1,0 0-1,0 0-2,-3-11-1,3 11-1,0 0-1,0 0-1,0 0-1,0 0-2,-6-11 0,6 11 0,0 0-1,0 0 0,-7-11-1,7 11 1,0 0-1,0 0 0,0 0 0,0 0-1,0 0 0,0 0 0,0 0 0,0 0 0,0 0 0,0 0-1,0 0 0,0 0 0,0 0-1,0 0 1,0 0 0,0 0-1,0 0 1,0 0-1,0 0 1,0 0 0,0 0-1,0 0 1,0 0 0,0 0 0,0 0-1,0 0 0,0 0-2,0 0-3,0 0-5,0 0-7,0 0-12,0 0 0,-2-11-1,2 11 2</inkml:trace>
  <inkml:trace contextRef="#ctx0" brushRef="#br1" timeOffset="151418.0223">20826 12902 7,'0'0'14,"-12"-4"1,12 4 1,0 0-2,0 0 0,0 0-1,0 0-1,0 0-1,0 0 2,0 0-1,1 12-1,-1-12-1,1 13 1,2 0-2,-3 0 0,5 8-1,-3 2-1,6 9-1,-3 4 0,4 7 0,-5 2-1,4 6 0,-1-2-1,3 0 0,-3-4 0,0-2-3,0-8 2,0-3-2,0-9 0,-1-3-1,-1-6 1,-5-14-3,4 15 0,-4-15-2,0 0-6,0 0-23,-10-10-6,5-3 1,-2-8 0</inkml:trace>
  <inkml:trace contextRef="#ctx0" brushRef="#br1" timeOffset="178328.0223">21753 15303 20,'0'0'8,"0"0"-3,2-12-5,-2 12-5,0 0-5,-2-15-3</inkml:trace>
  <inkml:trace contextRef="#ctx0" brushRef="#br1" timeOffset="178612.0223">21743 15255 20,'0'0'21,"0"0"1,0 0 2,0 0-2,0 0-3,0 0-2,0 0-1,0 0-2,8-2-3,-8 2-2,0 0-2,0 0-1,0 0-1,0 0-1,1 19 0,0-1-3,0 9 1,0 9-1,1 11 0,-2 7-1,1 3 1,-1 1-2,-1-3-1,1-4-1,-3-11-4,4-4-8,-4-12-18,3-24-2,0 0 1,0 0-2</inkml:trace>
  <inkml:trace contextRef="#ctx0" brushRef="#br1" timeOffset="178907.0223">21905 15075 76,'3'-14'35,"-3"4"-1,0 10 2,0 0-18,0 0-5,9 33-4,-6-1-2,2 15-1,-1 10-3,3 13 0,-3 8-1,0 5-1,-3-1-3,-1-8 1,0-7-3,-2-13-2,4-7-4,-6-19-8,6-9-13,-2-19-7,0 0 2,0 0 0</inkml:trace>
  <inkml:trace contextRef="#ctx0" brushRef="#br1" timeOffset="179253.0223">21685 15514 78,'0'11'35,"0"-11"0,9-4 2,4 1-20,-2-9-6,9 3-5,0-5-2,4-3-4,5 3-5,-4-4-11,1 4-20,-1 8 1,-4 0-1,-3 7 0</inkml:trace>
  <inkml:trace contextRef="#ctx0" brushRef="#br1" timeOffset="180696.0223">20466 16776 44,'0'0'25,"0"0"2,0 0-4,0 0-3,0 0-4,-8 19-1,8 4-4,-7 5-4,3 14 0,-4 6-3,0 9 0,-1-1-2,0 3 1,1-8-2,1-5 1,1-13-2,2-10 1,4-23-1,0 0 0,0 0 0,-2-34-1,4 0 0,-1-8 1,1-8-1,1-5 1,1 0 0,1 2-1,0 6 2,1 6-1,-2 8 1,1 10 0,-1 11 0,-4 12 0,13 7 0,-6 9 0,2 8 0,1 5-1,3 1 1,2 3-1,1-5 1,1-6 0,0-9 1,2-10-1,-3-12 0,2-12 0,-2-10 0,-1-9 1,-1-7-2,-2-5 1,-1-1-2,-3 2 0,-2 8-2,-3 2-1,1 13-6,-7-1-13,1 13-14,2 16 1,0 0 0,0 0 0</inkml:trace>
  <inkml:trace contextRef="#ctx0" brushRef="#br1" timeOffset="180938.0223">20838 16563 68,'10'11'35,"0"7"-2,-3 6 3,-4 4-17,3 15-10,-3 3-2,1 11-3,-3-1-2,1 1-1,1-4-2,-3-11-3,4-4-6,-5-18-15,1-20-11,0 0 1,13-22-2,-5-8 3</inkml:trace>
  <inkml:trace contextRef="#ctx0" brushRef="#br1" timeOffset="181154.0223">21049 16496 65,'6'-15'35,"-6"15"-1,0 0 3,8 24-16,-5 17-9,-4 6-3,2 21-3,-3 6-1,2 13-3,-1-2 0,1 0-2,2-6-3,-2-11-3,4-8-13,-2-22-19,0-14 1,-2-24 0,0 0-1</inkml:trace>
  <inkml:trace contextRef="#ctx0" brushRef="#br1" timeOffset="181382.0223">20931 16926 68,'0'0'38,"0"0"-2,0 0 3,16 3-11,-2-15-19,10 2-4,0-5-2,3 0-1,2 1-3,-3-2-3,0 8-4,-6-4-7,1 14-13,-6 1-10,-4 7 1,-1 5 0,-5 2 2</inkml:trace>
  <inkml:trace contextRef="#ctx0" brushRef="#br1" timeOffset="181808.0223">21234 17069 66,'5'14'37,"-1"-2"-1,-4-12 2,12 15-11,-12-15-15,20-2-4,-6-3-3,7 4-1,1 0-1,3 3-1,1 4 0,-2 3-1,-2 6-1,-3 3 0,-5 3 0,-6 1-1,-6 3 0,-8-3 1,-4 2-1,-6 1 0,-3-3 1,-6-2 0,0-3 0,1-2 1,-1-4-1,4-3 2,2-3-2,6-3 1,3-4 0,10 2-1,0 0 1,-3-15-2,3 15 2,21-14-1,-4 8 0,5 1 0,7 2 0,5 1 0,3 2 0,3 3 1,-1-1-1,1-1-1,1 0-3,-8-11-13,-2 3-21,-6-6-2,-6 0 0,-4-7 0</inkml:trace>
  <inkml:trace contextRef="#ctx0" brushRef="#br1" timeOffset="198242.0223">19802 17507 38,'0'0'28,"0"0"3,0 0-2,4 15-10,-4-15-5,0 19-5,-2-4 0,3 11-5,-4 0 0,3 6-2,-3 2 0,1 1-5,1-3 1,0-4-4,4-2-6,-4-9-13,1-17-10,6 10 1,-6-10 0</inkml:trace>
  <inkml:trace contextRef="#ctx0" brushRef="#br1" timeOffset="198746.0223">19787 17391 54,'-27'3'31,"3"5"-1,-4-1 2,-1 0-18,5 8-3,-4 1-5,4 10-3,-4 9 1,6 5-2,0 2 1,5 4-2,2 2 1,8 2-3,4-4 2,6-3 0,5-10-1,8-3 1,4-6-1,6-7 0,4-6 1,5-8-1,1-5 0,2-5 1,1-7-1,1-6 1,-3-2 0,-1-5 0,-3-3 0,-4 2 0,-5-8 0,-3-1 3,-6-1-3,-3-2 2,-6-1-2,-4 0 2,-5 3-2,-4 0 2,-4 7-2,-3 4-1,-4 7-1,-2 6 0,-4 8-3,-3 2-9,2 9-23,-2 4-1,0 3 2,4 5-3</inkml:trace>
  <inkml:trace contextRef="#ctx0" brushRef="#br1" timeOffset="200678.0223">20770 14340 48,'9'7'25,"-9"-7"1,14-1-2,-4 1-12,0-1-4,-1 3-2,-9-2-1,17 6-2,-17-6 1,10 17-1,-8-6-1,-2 3 0,0 1 1,-3 3-2,-3-1 1,-2 2-1,-2-4 0,-1 1 0,-5-3 0,-1 0 0,0-3 0,-2 0 0,1-3 0,2-1-1,0-3 1,2 1 0,2-3 1,2 1 0,10-2 1,-12 0-1,12 0 1,0 0 0,0 0-1,0 0 1,0 0-1,0 0-1,-7-10 0,7 10-1,0 0 1,0 0-1,0 0 0,0 0 0,0 0-1,10 2 1,-10-2 0,14 5 0,-4-3 0,3 3 0,3-1 0,0 1 0,3 1 0,-1-2 0,1 1-1,-2-3-1,0 2 0,-3-3-2,-1 1-3,-4-4-4,0 1-9,-9 1-9,9-11-2,-9 11-1,-1-19 2</inkml:trace>
  <inkml:trace contextRef="#ctx0" brushRef="#br1" timeOffset="201280.0223">20699 14328 23,'0'0'20,"-20"-5"0,12 3-2,-5-1-4,2 3-3,-2 2-2,-2 2 1,0 3-2,0 3 0,-1 4-1,0 1-2,1 5-1,0 2 0,1 4-1,2 0-1,4 2 2,1 0-2,3 0 0,3-1 0,5-1 0,2-2 0,4-2-1,4-3 1,4-2-2,4-3 1,4-3 0,2-3-1,4-3 0,2-4 1,4-4-1,0-2-1,-1-4 1,0-2-1,-2-2 1,-3-3-1,-2-3 0,-4 0 0,-6-3-1,-3 0 1,-5-3-1,-3 1 1,-4-2 0,-3 0 0,-4 0 0,-4-2 1,-2 1 1,-4-1 1,-3 3 1,-4 2-1,-1 2 0,-3 2 0,-2 6 0,-4 6-1,1 5-1,0 5-2,-1 3-4,3 8-8,-3 5-11,-1 1-5,6 8-1,-4-2 1</inkml:trace>
  <inkml:trace contextRef="#ctx0" brushRef="#br1" timeOffset="202332.0223">18965 14723 65,'-16'-8'29,"16"8"-1,0 0 0,0-12-18,10 11-4,1 1-1,5 2-3,0 2 0,3 3 1,-1 4-2,3 3 1,-4 2 0,-1 1-2,-4-1 1,-2 2 0,-3-3 0,-2 0 0,-6-3 0,-2-2 0,-5 1 0,-1-2 0,-2 2-1,-2-2 0,-1 2 0,2-3 0,1 0 0,2-2 0,9-6 0,0 0 0,0 0 0,0 0 0,0 0 0,22 2 1,-6-4-1,3 1 0,2 0 1,2 2-1,-1 1 0,-3 4 1,-1 3-1,-3 2 0,-4 4 0,-3 1 0,-5 2 1,-6 2-1,-5 1 0,-5 2 1,-6-2-1,-4 0 1,-5-2 0,-1-4 0,-1-2-1,-2-5-1,3-4-2,1-7-1,4-1-5,3-8-3,7-2-8,4-4-11,2-8-1,11 1 1,3-11 2</inkml:trace>
  <inkml:trace contextRef="#ctx0" brushRef="#br1" timeOffset="202920.0223">19128 14485 14,'-25'2'20,"-9"-8"1,6 10 2,-4-3-5,1 1-6,0 5-1,1 0-1,0 6 0,1 1-2,4 5-1,1 2-2,3 6-1,4 2 0,3 6 0,4 5-2,5 3-1,3 3 0,5 5 0,2-2 0,5 0-1,1 1 0,3-5 0,3-1 0,1-5 1,3-3-2,1-5 1,4-2 0,0-7-1,2-4 0,2-8 1,3-6-1,1-9 1,2-5 0,1-8-1,-1-7 2,-2-5-1,-2-5 0,-2-6 0,-6-2 1,-5-2-1,-5-3 1,-6-1 0,-5-2 0,-4 2 1,-6 0 0,-3 3 0,-5-1 0,-3 5 0,-5 3 0,-4 7-1,-4 5 0,-3 7-3,-2 11-6,-5 6-21,-3 5-2,2 9-1,-9 0 0</inkml:trace>
  <inkml:trace contextRef="#ctx0" brushRef="#br1" timeOffset="210420.0223">19678 16962 8,'0'0'9,"0"0"-2,0 0-1,13-4-1,-13 4-1,13-2-1,-13 2 0,18-6 1,-4 3 0,2-1 0,2-1 1,3-2-1,3 0 1,1-2-1,3-1-1,2-3-2,0-1 0,4-3-1,3 0 1,-1-3-2,3-5 2,2 1-1,1-5 2,4-4 0,1-2-1,2-3 0,1-4-1,1-3 1,2 0 0,-4-8 1,1 2 1,-2-4 0,-1-2 3,0-4-1,-1 3 2,-3-4 0,-1 5 0,-2-2-2,-3 3 1,-4 0-2,-3 6 1,-7 1-1,-3 2-1,-6 1 0,-3 2 0,-4 1 0,-1 1 0,-6 0 0,-1 1-2,-5-1 1,-2 4-2,-4-1 0,-4 3 0,-3 3 0,-5 3-1,-2 1 1,-3 1-1,-3 2 1,-2 2-1,-1 0 1,-2 2 0,-2 1 0,-2 1-1,0 3 1,-2 2 0,0 1 0,-4 2 0,0 0-2,0 4 2,0 1 0,0 2 0,2 2 0,1 2 0,1 1 0,4 0 0,0 2 0,4 2 0,1-2 0,3 1 0,1 2-1,2 1 1,2 1 0,2 1 0,2 3 0,0 4 0,2 2-1,-1 4 1,1 4 0,-1 3 0,1 1 0,2 2 1,-1 2-1,1-1 0,0 2-1,4 1 1,-1-2 0,3 1 0,1-1-1,0 2 1,0 1 0,2 0 0,2-1 0,0 0 0,2-2 0,1-3 1,2 1-1,2-3 1,1-1-1,2-4 1,1-1-1,1-2 2,-1 0-2,1-3 0,-1-2 0,-1-3-2,-3-12 1,6 15 0,-6-15-3,0 0-4,0 0-7,6-13-8,-7-4-2,2 1-1,-4-9 1</inkml:trace>
  <inkml:trace contextRef="#ctx0" brushRef="#br1" timeOffset="210861.0223">19526 15483 21,'-14'-13'19,"14"13"0,-9-4-1,9 4-2,0 0-3,0 0-2,-4 19-2,5-7-1,2 5-1,-1 4-2,4 5 0,-1 2-2,4 4 1,-3-2-2,3 1 1,-2 0-2,2-2 0,-1-2 0,-2-4-1,1-4 0,-1-2 1,0-3-1,-1-3 1,-5-11 1,8 14 0,-8-14 0,0 0 1,0 0-1,9-6 1,-5-5 0,2 0 0,1-7 0,3 0-1,2-6-1,3-1 0,1-2-1,2-1-2,-1 3 0,0 1-1,0 7-2,-3-1-6,2 3-18,-1 8-3,-4-5 0,2 7 2</inkml:trace>
  <inkml:trace contextRef="#ctx0" brushRef="#br1" timeOffset="211434.0223">19434 15428 40,'0'0'23,"0"0"1,0 0-1,0 0-14,0 0-6,8 10-1,-8-10 1,6 18 2,-1-3 1,-1 0 0,1 5 1,-1 1 1,3 5-1,-3-3 1,2 4-3,1-2-1,0-3-1,0-2-2,1-8-5,1-3-21,2-6-6,-3-13 0,5-7-1</inkml:trace>
  <inkml:trace contextRef="#ctx0" brushRef="#br1" timeOffset="253532.0223">16750 17050 8,'9'-4'14,"-9"4"-1,0 0-2,0 0-1,0 0-1,0 0-2,0 0 0,0 0 0,0 0-1,-1 10 0,-2 8 2,2 11 0,-2 5-1,1 13 1,-2 6-1,2 15 1,-2 0-3,1 9-2,-1-11 0,1 2-1,-1-11 1,2-7 0,-2-15 0,4-8-1,-3-14 3,3-13-2,0 0-1,-2-30 1,1-4-2,-3-12 1,0-10-2,1-13 0,0-8 0,2-13 0,3-4-1,2-2-1,5 4 2,3 1 0,6 9 0,2 10 1,3 9 0,4 14 1,3 11-1,3 14 2,2 9-2,0 12-1,0 16 2,-2 11-2,-1 9 0,-4 13-1,-3 9 1,-7 7 0,-5 2 0,-5 0 0,-6-6 0,-6-4 1,-5-7 0,-4-9 0,-4-7-1,-4-8 0,-1-7 0,-2-5 0,-2-5 0,3-7-1,2-4 1,1-4-1,4-3 1,2-1 0,4-1 1,4 0 0,4 1 0,2 13 0,4-14 1,5 14-1,5 7 0,3 8 0,5 8 0,5 6 1,5 7-2,4 6 2,1 3-2,-1 6 0,-1-2-1,-4-4-1,-2-3-2,-8-8-9,-4-6-24,-3-8 0,-14-20-1,11-5 5</inkml:trace>
  <inkml:trace contextRef="#ctx0" brushRef="#br1" timeOffset="253931.0223">16886 16530 64,'-50'-15'30,"-7"-5"0,1 12-6,-1 4-18,-6 9-3,-1 16 2,-5 17 1,2 24 1,-4 18 0,7 25 0,1 11 1,8 19-1,6 8-1,12 7-3,11-10 0,17-6-2,13-19 0,13-12 2,16-18 0,11-20-2,15-23-4,5-20-5,16-16-19,2-22-11,5-14 0,1-18-4,1-19 3</inkml:trace>
  <inkml:trace contextRef="#ctx0" brushRef="#br1" timeOffset="254239.0223">17502 16557 90,'12'29'36,"8"4"0,6 2 0,1 4-29,11 20-4,4 12 0,2 14-1,-7 10 1,-3 12 1,-12 10-2,-7 3 0,-15 1 0,-13-6-2,-15-8-4,-20-8-17,-10-11-19,-15-20-1,-13-24 0,-9-20 1</inkml:trace>
  <inkml:trace contextRef="#ctx0" brushRef="#br1" timeOffset="260699.0223">7532 15054 43,'-2'11'25,"2"-11"2,0 0-5,0 0-8,10 5-9,2-5-2,2-2 0,7 1 1,7-1 1,9 0 1,6-2 1,12 2 2,8-4-2,13 5 1,8-5-1,14 5-1,6-4-1,10 4-1,6-3-1,9 4-1,4-1 0,5 1 0,1 0-1,4 1 1,0 2 0,-1 1 0,-4 0-1,-2 2 1,-7 0-1,-6-1 0,-9-1-1,-11 1 1,-9-2-1,-11-1-1,-10 2 0,-11-5-3,-9 3-3,-13-7-6,-3 4-18,-12-6-6,-8-6 0,-9-3 0</inkml:trace>
  <inkml:trace contextRef="#ctx0" brushRef="#br1" timeOffset="261474.0223">8949 13965 62,'0'0'28,"9"-6"-2,-9 6-2,0 0-18,0 0-6,0 0 0,2 11 0,0 0 0,1 4 2,0 2 0,1 7 2,-1-1-1,3 6 1,-2 1 0,2 8 1,-2 1-1,2 9-1,-1 0 0,0 5 0,0 2-1,1 3 0,-1 3 1,2 4-1,0 2 0,1 5-1,1 4 1,0 7 0,0 3 1,-1 4 0,-1 1 0,-2 2-1,-2 0 1,-1-2 1,-5-2-1,1 0 1,-3-7-2,1 0 0,-3-4-1,1-2 0,-2-6 0,0-4-1,-2-6 0,1-5 0,-2-6-1,-2-4 0,3-7-4,-5-13-3,7-3-21,-3-10-10,0-13 1,2-8-1,0-12 0</inkml:trace>
  <inkml:trace contextRef="#ctx0" brushRef="#br1" timeOffset="265131.0223">10968 14851 39,'0'0'26,"-10"-11"-2,10 11-1,0 0-8,-12-17-5,12 17-2,0 0-1,0 0 0,-9-10-2,9 10 1,0 0-3,-3 16 0,1-2-1,0 7 0,-4 11 0,1 5-1,-1 9 1,-1 6-1,1 2 0,1 1-1,1-3-1,1-4 0,3-6-3,1-8-2,3-6-8,-1-8-8,-2-9-10,4 0-1,-5-11 3,0 0 1</inkml:trace>
  <inkml:trace contextRef="#ctx0" brushRef="#br1" timeOffset="267133.0223">10706 15197 59,'0'0'31,"0"0"0,14 7 0,0-8-19,6-6-5,4 3-3,0-3-1,3 2-1,1 1-1,-1-1-1,0 3-1,-2-2 0,-1 3 1,-2 0-1,0 1 0,-3 0 0,-1 2 1,-3 3-1,-1 4 1,-4 5 0,-1 3 0,-2 2 0,1 5 0,-1 2 0,0 0 1,4 0 0,-1-4 0,3-2 0,1-5 1,3-4 0,-1-8 0,4-4-1,-3-8 1,1-3 0,-4-5-1,-1-4 0,-4-2-1,-5-1 0,-4 2-1,-4 1 1,-5 5-2,-4 5 1,0 4-1,-2 3 1,1 5 0,3 3 0,2 2 0,9-6 1,-6 14 0,6-14 1,14 9 0,-2-5 0,4-2 1,2-1 0,2-1 0,0 3-1,-2-2 1,-1 5 0,-2 1-1,-2 3 0,-3 4 0,0 0-1,-4 1 1,0 0-1,-2-1 0,2-3 0,-6-11 1,11 9-1,-11-9 1,14-10 0,-7-1 0,2-3-1,2-2 1,-1-3-1,0 2 0,0 2 0,-1 1-1,-9 14 0,14-12 0,-14 12 0,12 10 1,-6 3-1,3 2 1,1 4 0,2 1 0,3-1 1,0-3 0,3-3 0,-1-5 0,1-1 0,-4-6 1,0-6-1,-3-4 0,-3-3 1,-2-4-2,-4-3 1,-3-2-1,-3-1 0,-3-1-2,-1 2 1,1 3-2,-3 2-2,5 4 0,1 2 0,4 10 0,10-10 0,5 12 0,3-1 0,8 1 1,4 0 2,7 3 2,2 0-1,0-2 1,1 2 1,-3-2 0,-3 2 1,-6-1 0,-6-1-1,-8-1 0,-14-2 0,0 0 0,-6 14 0,-11-5 1,-2 2 0,-6 3 1,0 3 0,-1 1-1,4 2 0,4-1 1,7 1 0,6-4-1,9-3 0,5-4-1,9-3 1,3-6 0,5-2 1,2-5-1,4 0 0,-3-4-1,-2 2 1,-2-2-1,-4 4 1,-5 0-1,-3 5 1,-4 2-1,-9 0 0,4 12-1,-4-12 0,-3 21-1,1-10-1,2 2 0,0-13-2,4 17 1,-4-17-1,12-2 1,-2-5-1,4-4 2,0-4 0,2-3 1,0-2 0,2 0 1,-3 5 0,0 2 0,-1 5 0,-1 6 1,0 7 0,-3 6 0,2 6 0,-1 5 0,0 2 0,-1 1 1,1-1-1,-4-4 1,0-2-1,-3-8 1,-4-10-1,0 0 1,0 0-1,2-15 1,-3 0-1,1-4 0,2-2-1,5-2 0,3-1 0,5 2 0,4 2 0,5 3-1,5 1 1,5 4-1,2 2 1,0 3-1,1 5 2,-2 2-1,-2 1 0,-7 0 0,-5 3 0,-7-1 1,-14-3-1,7 12 0,-16-2 0,-5 1 0,-5 4 0,-5 3 1,-1 4-1,0 1 1,1 3-1,6-1 0,4-1 0,6-3 0,7-1 0,7-6 1,6-4-1,6-5 1,5-6 0,5-4 0,2-3 0,2-7 0,2-4 0,-2-3-1,-3-5 1,-4-2 0,-3-5 0,-6-5-1,-5-3 1,-5-1-1,-6 0 0,-5 2 1,-4 3-1,-4 6 0,-2 8 0,-3 8 1,0 12-1,-2 10 1,3 13 0,0 12-1,4 10 1,4 9-1,4 10 0,5 5-1,5 2-1,6-1-2,1-8-3,7-2-4,-5-15-12,2-6-14,0-9 1,-3-8 0,-2-8 2</inkml:trace>
  <inkml:trace contextRef="#ctx0" brushRef="#br1" timeOffset="268975.0223">11760 15856 83,'5'11'35,"0"-1"-1,4 6 1,0 3-23,1 4-8,4 3-3,1 2 2,3 0-2,-1-2 1,3-4-1,0-5 0,3-7 0,-2-13 0,2-8 1,-1-8-2,-1-4 1,0-7-1,-4-4 1,-1-2-2,-4 0 2,-1 3-2,-5 6 1,-3 6 0,-4 8 0,1 13 0,-10 9 0,2 12 1,1 11-2,0 11 2,0 6-2,1 6 1,2 3-1,1-2 2,3 0-2,-1-4 2,1-5-1,-3-10 2,2-6-1,-5-7 1,-2-7 0,-3-6-1,-3-8 0,-4-6 0,1-5-1,-4-5 0,1-6-1,1-2 0,6-6-1,6 0 1,7-5-1,7 0 0,5-4-1,11-1 1,6-3 0,7 4 0,0-2 1,3 2 0,0 4 2,-2 2-1,-4 7 2,-5 6-1,-5 5 1,-7 5 0,-5 7 0,-11 0 0,6 19 0,-12-1 0,0 9-1,-6 3 1,1 4-2,0 1 2,2-1-1,3-4 0,5-2-1,3-7 1,5-7 0,4-7 0,4-5 0,2-9-1,2-5 1,1-4-1,0-7 1,1-1-1,2-2 1,-4 2-1,0 2 1,-3 2-2,-3 6 2,-3 4-1,-1 10 1,-9 0-1,11 24-1,-7-4 1,1 2-1,1 1 1,0 2 0,2-3 0,2-2-2,0-9 2,3-3-1,2-4 1,1-6-1,3-3 0,0-6 0,2 0-1,-1-4 1,-1-1-1,-3-1 0,1-1 0,-4 1 1,0 3-1,-2 0 1,-2 1 0,-2 0 1,1 0-1,0 2 1,-4-2 0,-1 0-1,-1 0 1,-3 0-1,-1 2 1,-1 0 0,3 11 0,-8-15 0,8 15 0,0 0 1,-12-8-1,12 8 1,0 0 0,0 0-1,0 0 1,0 0-1,0 0 0,0 0 0,0 0 0,0 0 0,0 0 0,0 0 0,0 0 0,0 0 1,0 0-1,0 0 1,0 0 0,0 0-1,0 0 0,0 0 1,-9 4-1,9-4 1,0 0 0,-3 18 0,2-6 0,2 3 0,1 1 1,2 6-1,1-1 0,2 2-1,2-2 1,2-3-1,1-1 1,3-5-2,0-2 2,1-6-2,1-2 2,1-2-1,-1-4 0,1-2 0,-2-4 0,-1-2 1,-1-1-1,-2-1 2,0-2-2,-3 0 1,-1 0-2,-4 0 3,-1 2-2,0 2 0,-3 2 0,0 10 0,-3-14 0,3 14 0,0 0 0,0 0 0,0 0 0,-10 2 0,8 10 0,0 5 0,2 6 0,0 2-1,3 4 1,1 1-1,3 0 0,4-2-1,4-4-2,-1-10-4,7 0-17,-4-11-13,-1-7 1,-1-7-1,-2-12 1</inkml:trace>
  <inkml:trace contextRef="#ctx0" brushRef="#br1" timeOffset="272086.0223">8769 13393 37,'12'-8'21,"-12"8"2,1-14-2,-1 14-4,-6-16-4,6 16-3,-15-17 0,7 13-2,-6-2-1,0 7 0,-3 0-1,-1 9 0,-2 3-2,1 8 1,0 2-1,2 7-1,3 2-1,3 0-1,3 1 1,8-1-2,5-4 1,5-6-1,2-5 1,4-5 1,3-6-1,3-5 0,0-8 0,4-5-1,-2-5 1,1-4-1,1-7 0,-3-3 1,-3 0-1,-1-1 2,-4 3-2,-2 2 1,-4 5-1,-2 6 1,-4 5-1,-3 11 0,0 0 0,6 20 0,-2 2 0,2 8-1,3 2 0,2 4 1,2 3 0,3-3-1,-1-3 0,4-6 1,-2-9 0,1-6 1,-2-8-1,0-9 0,-1-7-1,-1-7 0,1-3 1,-5-5-1,2-4 0,-5-1 1,-1 2 0,-3 2 1,-1 5-1,0 4 1,-4 4-1,2 4 0,0 11 0,0 0-1,5 14 1,3 2-2,1 3 2,4 2-1,0 3 1,5 1 0,-2-2 0,3-5 0,-1-5 1,0-5 0,-1-4 0,0-8 0,-3-4 1,0-5-2,-1-7 1,-2-2 1,-2-1-2,-2-2 1,0 3-1,-3 2 1,-2 5-2,0 4 1,-2 11 0,0 0-1,11 8 0,-5 3-1,5 3 1,1-1 0,4 0 1,2-1 0,3-6 0,0-8 0,2-6 1,-3-5 1,-3-5-2,-4-6 1,-3-2-2,-6-7 0,-4-1 0,-6-1 0,-2 2-1,-2 2-1,2 4 1,-2 5-1,3 3 0,3 6 1,4 13 0,0 0 0,18-7-1,-5 8 1,4 4 1,1 0 0,5 2 1,-3 0 0,0 1 0,-4-1 0,-2 3 0,-4 3 1,-5 4 0,-1 1 0,-6 3 1,-1 4-1,-1 0 0,3 3 1,-1-2 0,3-2 0,0-2 0,5-5-1,2-3 1,6-3-1,-2-8 1,4 0 0,1-6-1,2 0 0,-1-7 0,-1 2 1,0-2-2,-5 2 2,-1 2-1,-2 1-1,-9 5 0,9-5 0,-9 5 0,0 0 0,0 0 0,12 11 0,-12-11 0,18 5 1,-6-4-1,4-2 1,0-2-1,2 0 1,-2-2-1,-1 0 0,-3 1 0,-2 0 0,-10 4 0,12-2 0,-12 2 0,0 0-1,10 14 1,-10-14 1,14 15-1,-3-7 0,3-2 1,2 0 0,2-5-1,1-3 0,2-5 1,2-3-1,-2-5 0,0-3 0,-2-3 0,-2-5 0,-4 0 0,-2 0-1,-4 3 1,-3 3-1,-3 5 1,-1 15-1,0 0 1,0 0 1,-10 32-1,6 3 0,1 9 0,2 9 0,3 6 0,2 2-1,3-1-2,2-6-2,4-2-4,-1-12-23,0-12-4,1-11 1,-13-17-2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07:11.23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5478 2527 4,'0'0'9,"0"0"-1,0 0 1,0 0-1,0 0 0,0 0 0,0 0-1,0 0 0,0 0-1,0 0-1,0 0 1,0 0-1,-3 12 0,3-12 0,-6 12 0,2-2 0,-2 3 0,0 6 1,-3 0 0,1 7-1,-3 1-1,0 2 1,0 0-2,-2 2 0,0-3-1,1-3-1,0-3 0,0-3 0,3-4-1,0-2 0,2-2 0,7-11-2,-11 13-2,11-13-3,0 0-5,0 0-5,-9-2-8,9 2-2,2-12 2,-2 12 0</inkml:trace>
  <inkml:trace contextRef="#ctx0" brushRef="#br0" timeOffset="512">5289 2522 6,'0'0'11,"0"0"2,3 14-1,-3-14 0,3 18-2,-2-6 1,3 5 0,1 2-2,2 4 0,2 5-1,1 1-2,2 4 0,1-3-1,2 2-1,-1-3-2,2-1 0,-3-5-1,1-3-1,-2-3 0,-3-4-1,0-4-1,-9-9-4,12 7-4,-12-7-5,0 0-7,9-8-2,-11-4 0,2 12 0</inkml:trace>
  <inkml:trace contextRef="#ctx0" brushRef="#br0" timeOffset="970">5268 2747 12,'0'0'14,"0"0"0,0 0 0,0 0 0,0 0 0,0 0 2,16 14-2,-5-10-3,5 6 0,3-5-2,2 6-1,1-4-3,3 2-2,-2-1-1,0 1-2,-2-2 1,-4-2 0,-1 0-1,-2 0-1,-2-2-2,-2-2-4,1-1-10,0 0-11,-11 0 0,15-12 0,-11-2 1</inkml:trace>
  <inkml:trace contextRef="#ctx0" brushRef="#br0" timeOffset="2053">9333 2673 8,'0'0'10,"-6"16"1,6-16-1,-10 11-1,10-11-1,-14 15 0,5-6 0,1 2 0,-2 2 1,-1 1-2,1 3 0,-3 1-2,1 2 0,1-3-2,-1 3-1,1-4 0,1 0-1,3-4-1,-1-1 0,8-11 0,-9 12-2,9-12-2,0 0-4,0 0-2,0 0-5,4-13-6,5 8-1,-8-10 0</inkml:trace>
  <inkml:trace contextRef="#ctx0" brushRef="#br0" timeOffset="2497">9199 2705 5,'0'0'10,"0"0"2,0 0 0,-7 11-2,7-11 0,0 0 1,0 17-1,0-17 1,7 18-1,-1-7-2,3 2 0,2-2-1,4 3 0,1-2-2,1 1-1,2-2-2,-3-1 0,0-2-1,-2-1 0,-1-1-1,-3-3 0,-2 0-1,-8-3-2,12-1-2,-12 1-3,10-6-3,-10 6-4,5-14-8,-5 14-3,5-19 2,-5 19 1</inkml:trace>
  <inkml:trace contextRef="#ctx0" brushRef="#br0" timeOffset="2962">9285 2668 16,'0'0'14,"0"0"-2,0 0-1,-6 13-1,6-13-1,0 0 0,0 0 0,-8 12-2,8-12 0,0 0-1,-6 15 1,6-15 0,-3 15 0,3-15-1,-1 25 0,-1-11-1,2 4 0,-2 1-1,2 3-1,-1-2 0,1 1-1,-1-1-1,1-1 0,0-4 0,0-2-1,1 0 0,-1-13-2,3 16-4,-3-16-9,0 0-13,0 0-1,11-12 0,-2 3 0</inkml:trace>
  <inkml:trace contextRef="#ctx0" brushRef="#br0" timeOffset="78123">1280 12228 49,'-13'-9'26,"13"9"0,0 0-5,0 0-6,8 15-3,-4-4-2,5 9-2,-4 4 0,4 11-3,-3 9 0,2 11-2,-4 5-1,-2 4-1,-1 4-1,-1-4-2,1-4-4,-3-8-5,3-9-9,2-7-6,-1-15-4,8-4-1,-10-17 2</inkml:trace>
  <inkml:trace contextRef="#ctx0" brushRef="#br0" timeOffset="78401">1490 12246 67,'0'0'31,"0"0"0,-10 34-5,8 4-10,2 15-4,-3 8-4,3 9-1,-2 9-6,1 0-2,2 1-3,-1-11-1,3-9-3,-2-14-2,7-8-5,-4-13-3,-4-25-10,10 8 0,-11-26 1,5 1 2</inkml:trace>
  <inkml:trace contextRef="#ctx0" brushRef="#br0" timeOffset="78659">1004 12628 69,'-21'3'32,"13"4"1,8-7 1,23-8-17,9 2-6,10-6-3,-1 1-3,9-3-2,1 2 0,1 0-3,-8-2-5,0 7-4,-10-4-7,-3 1-13,-3 5-4,-7-7 0,-4 6 0</inkml:trace>
  <inkml:trace contextRef="#ctx0" brushRef="#br0" timeOffset="78920">1114 12779 67,'-5'26'32,"7"-11"3,10-8-6,16-1-10,5-12-5,4 5-4,2-8-3,-1 1-2,-2-2-4,-2-1-4,5 1-6,-9 0-3,5 0-10,-3 2-9,-1-6-3,4 4-1,-3-8 3</inkml:trace>
  <inkml:trace contextRef="#ctx0" brushRef="#br0" timeOffset="79664">2171 12612 36,'-8'24'26,"-3"-11"3,2 8 1,-3 0-9,2 2-8,4 6-2,-1-1-1,6 4-1,1-5-2,8-2-2,2-6-1,5-3 0,1-9-2,2-6 1,0-5-1,-1-8 0,-1-5-1,-4-6-1,-3-1 1,-6-3-2,-5 0 1,-5 2-1,-4 2 1,-5 7-1,-2 5 1,0 4 0,0 6-1,4 5 1,3 3 0,11-7-1,-5 21 1,13-9 0,7-2 0,6-1 1,6 0-1,3-5 1,6-1 0,1-5 0,0-1 0,-2-4 0,-2 0 0,-5 0-1,-6 1 0,-3 4-1,-5 5 1,-4 10-1,-1 12 0,-4 7 1,-1 14-2,0 7 2,2 12-1,0 5 1,0 3-1,0-4 2,-2-4-3,1-6 1,-1-7 0,-3-8 0,-2-12 0,-3-8 0,-3-9 1,-3-9-1,-2-9 3,0-3 1,-4-11 0,2-5 1,1-9 1,4-5-1,3-7-1,7-1 0,4-3-2,6-1-1,5 3-2,4-2-3,9 7-5,-1-1-8,2 5-17,3 7 0,-4-3 0,4 8 0</inkml:trace>
  <inkml:trace contextRef="#ctx0" brushRef="#br0" timeOffset="79959">3055 12823 96,'12'46'30,"-3"0"1,3 9 0,-2 1-27,3 2-3,-2 4 0,0-1-2,-1-5 1,-2-5-1,-1-10-2,1-7-3,-4-16-4,-4-18-12,11-1-8,-12-24 1,3-6-2,-5-17 2</inkml:trace>
  <inkml:trace contextRef="#ctx0" brushRef="#br0" timeOffset="80244">3126 12865 43,'-5'-45'27,"-1"3"1,6 15-2,-1 6-7,8 6-6,4 9-4,2 5-2,3 6-3,3 3-3,1 5 0,3 3 0,-2 5 0,-2 0 1,-4 1 0,-3-3 0,-2 0 1,-5-4-1,-3-1 2,-2-14-2,-11 12 0,-1-11 0,-2-2-3,0-2-2,-3-5-2,4 1-5,-2-3-6,6-4-8,6 3-7,2-5-1,9 3 2,0-6 2</inkml:trace>
  <inkml:trace contextRef="#ctx0" brushRef="#br0" timeOffset="80989">3506 12671 22,'23'6'18,"-8"-5"0,0 9-2,-15-10-2,7 27-5,-11-7 1,-2 2 1,-1 6 1,-4-2-1,2 3 0,0-6 1,5 3 1,1-10-2,8 3-3,-5-19-1,19 16-1,-6-17 0,7 1-1,-2-7-1,3 0-1,-2-4-1,0-1 0,-4-1-1,-3-2-1,-3 1 1,-4-1-2,-3 2 1,-4 0-1,2 13 1,-11-19-2,11 19 2,-12-10-2,12 10 2,-9-4-1,9 4 0,0 0 1,0 0-1,9-2 1,4 1-1,3 0 0,6 0 0,2-2 1,5 1-1,3-2 0,2 2 1,1-1-1,-2-1 1,-1 1 0,-2 0 0,-4 1 0,-4 1 0,-6 0 0,-4 1 0,-12 0 1,0 0-1,0 10 0,0-10 1,-17 12-1,8-5 1,1 2 0,8-9-1,-9 21 2,13-10-2,4 0 1,3 2 0,4 0 0,2 0-1,2 0 0,-2-1 0,-1-1 0,-3-1 0,-5 1 0,-4-1-1,-4-10 1,-9 17 0,-2-11 0,-6-1-1,-2 0 0,-2-3 0,-3-3-3,4 0-1,-3-7-2,9 2-6,0-6-6,9-4-13,6 2 0,5-8-1,11 4 2</inkml:trace>
  <inkml:trace contextRef="#ctx0" brushRef="#br0" timeOffset="81349">4428 12671 17,'0'0'19,"-13"17"3,-5-9 0,-3 7-3,-4-1-1,-2 2-1,2 1 0,2-1-3,6 2-1,2-4-3,8 3-2,6-7-3,10 2-1,5-4-1,4 2 0,3-3-1,3 3 1,-1-2-2,0 1 0,-6-1 0,-2 1-1,-6 0 0,-9-9 0,4 19-1,-4-19-2,-12 16-2,0-13-3,1 4-4,-2-8-7,2-3-10,11 4-3,-15-21-1,14 8 3</inkml:trace>
  <inkml:trace contextRef="#ctx0" brushRef="#br0" timeOffset="81569">4634 12696 57,'10'24'26,"2"12"0,-9-2 0,4 6-10,-4 0-12,-1 2-3,-1-3-1,-1-6-6,0-7-3,1-9-7,6-7-8,-7-10-3,17-24 2,-7-14-1</inkml:trace>
  <inkml:trace contextRef="#ctx0" brushRef="#br0" timeOffset="81996">4890 12324 72,'1'58'30,"-5"7"0,6 16-1,-1 3-14,1 2-9,3 0 0,-1-7-4,0-7 1,-1-15 0,1-10 1,-2-16 0,1-9 1,-3-22 0,0 0-1,1-13 0,0-8-1,-1-7-1,2-2-2,3-6-1,1-3-2,4 7 1,3 1-1,6 11 1,0 8 0,4 9 0,2 10 1,-1 10 1,-2 8 0,-2 6 0,-6 5 1,-6-2-1,-7 1 1,-8-5-1,-7-3 1,-6-6-2,-5-7-1,-2-7-4,-4-13-7,2-8-14,4-7-5,1-14-1,7-7 0</inkml:trace>
  <inkml:trace contextRef="#ctx0" brushRef="#br0" timeOffset="82462">5218 12238 90,'18'49'30,"0"23"0,-10 6 2,1 10-23,-4 9-5,-1 2-2,-1-1 1,-2-9-2,3-10 3,3-16 0,4-10 0,3-18 0,5-12 0,3-16 1,5-8-1,2-13-1,4-6-2,-1-8 0,-1-3-1,0-3 0,-5 0-1,-3 2 1,-7 3-1,-6 6 0,-10 3 1,-8 6-1,-6 7 1,-4 9-1,-5 6 1,-1 10 1,1 5-1,0 6 0,8 5 1,6 3-1,9 2 0,10 0 1,10-3-1,8-5 0,8-5-1,8-4-1,1-10-3,3-4-6,-4-13-12,-1-9-12,-4-4-1,-10-14 1,-6-4 0</inkml:trace>
  <inkml:trace contextRef="#ctx0" brushRef="#br0" timeOffset="82707">4377 12425 129,'-33'14'36,"17"-10"0,7-14-5,14-4-40,4-7-15,7-3-13,10 1 2,6-5-1,12 6 0</inkml:trace>
  <inkml:trace contextRef="#ctx0" brushRef="#br0" timeOffset="83162">6909 12719 116,'-10'6'34,"-10"-4"1,-8-2-1,-7 3-31,-1 3-4,-2 9 0,-2 6 0,5 6 0,6 5 0,10 4 0,13 0 0,11 4 0,9 1 0,10-5 1,8-1 0,3-2 0,2-3 1,-4-4 1,-4-4 0,-6-5 0,-6-2 0,-12-3-1,-5-12 1,-18 14-2,-2-12-1,-6-2-3,-6-7-5,1 2-8,-3-11-15,1-7-2,8-1-1,2-11 0</inkml:trace>
  <inkml:trace contextRef="#ctx0" brushRef="#br0" timeOffset="83440">7149 12428 79,'4'32'34,"1"13"0,-7 3 3,-1 4-13,1 15-17,-3 4-4,2 7-1,0-1-1,2-2 0,3-4-3,2-9-3,5-10-4,0-17-7,4-17-17,1-12-1,-2-18-1,1-11 1</inkml:trace>
  <inkml:trace contextRef="#ctx0" brushRef="#br0" timeOffset="84514">7013 12852 87,'-10'24'28,"12"7"2,5-8 0,11-6-26,9-3-3,5-4 0,5-7 0,-1-5 1,2-4 0,-4-4 1,-2-1 0,-6-1 1,-4 3 1,-7 0-1,-4 4-1,-11 5 0,14 1-1,-14-1-1,13 22-1,-1-4 0,4 3 0,7 5 0,5-1 1,5 1-1,5-6 0,2-4 0,1-8 0,-1-6 0,-4-11 0,-5-7 0,-8-7 0,-7-5 0,-9-2 0,-10-1 1,-9 3-1,-8 2 1,-6 9-1,-6 7 1,-3 10 0,-1 11-1,1 10 1,2 8 0,6 8 0,6 5-1,6 3 1,8-1-1,10-2 0,10-4 0,7-9 0,8-8-1,6-10 0,7-8 0,3-10-1,5-7 0,1-7-1,0-4 0,-2-4 0,-1 3-1,-7-2 0,-2 7 0,-8 0 0,-4 9-1,-9-1-1,-3 8 0,-14 5-3,11-3 2,-11 3 0,0 0 0,0 0 2,-11 8 0,11-8 2,-10 0 1,10 0 2,-11-5 1,11 5 0,-10-9 2,10 9-1,0 0 1,-8-13 0,8 13 0,0 0 0,0 0-1,0 0-1,0 0 0,0 0 0,0 0-1,0 0 0,0 0 0,0 0 1,0 0 0,0 0 0,0 0 0,0 0 1,0 0-1,0 0 1,0 0-1,0 0 1,0 0-1,0 0 0,0 0-1,0 0 1,0 0 1,0 0-2,0 0 1,0 0-1,0 0 1,0 0-1,0 0 0,0 0 0,0 0 0,0 0 1,0 0-1,0 0 0,0 0-1,0 0 1,0 0 0,0 0-1,0 0 1,0 0-1,0 0 1,0 0 0,0 0-3,0 0 0,0 0-3,0 0-3,-2-12-7,2 12-9,0 0-4,0 0 1,2-21 0</inkml:trace>
  <inkml:trace contextRef="#ctx0" brushRef="#br0" timeOffset="86335">8004 12749 7,'-10'-8'18,"10"8"0,0 0-3,0 0-5,0 0-2,0 0-2,0 0-1,0 0-2,0 0-2,0 0-2,0 0 2,0 0-1,6 12 2,-6-12 2,0 0 0,7 15 2,-7-15 0,4 17 2,0-2 0,0-1 1,1 9-2,1 1 1,2 6-2,-2 0 0,0 6 2,-1-2-3,0 2 0,-2-5-1,-1 1 1,-3-9-1,1 1 0,-2-10 0,2-2-1,0-12 0,-2 13 1,2-13-1,0 0 0,0 0 0,0 0-1,-3-10 0,3 10 0,6-24 0,-1 6-1,1-6 0,0-4-1,2-3 0,1-2 0,0-1-1,-1 2 0,2 1-1,-1 0-1,3 6-2,-3 2-1,4 7-3,-5-2-1,5 10-4,-6-3-5,4 7-8,0 5-3,-11-1-1,16 8 4,-16-8 7,13 21 5,-8-7 9,0 5 6,-1 2 13,-4-4 7,7 11 4,-7-8 0,6 5-3,-1-2-2,1-2-4,4 0-2,-1-6-2,4 0-1,-1-9-3,2-1-1,-2-10-2,0-2 0,-2-9-1,-1-2 0,-3-6 0,-1 0 0,-5 0 0,0 3 0,-3 1-1,-2 7-1,-4 4 0,0 8 0,-2 5 0,-1 10-1,-1 6 0,1 6 1,-1 5-1,3 6 0,3 1 0,2 0 1,5-1-1,3-4 0,3-4 0,5-7 0,4-5 0,2-7-2,7-6-2,0-9-1,5-2-2,0-10 0,7 0 0,-2-9-1,3 2 2,-3-4 0,-1 1 1,-4 1 3,-4 3 2,-5 4 0,-7 5 1,-13 14 1,0 0 1,0 0 1,-5 20 0,-5 6 1,-2 3-1,1 6 0,1 0 0,5 2-1,3-5 0,7-4-1,3-9 1,7-5-1,3-9 0,5-6 1,0-7-1,2-6 1,1-6-1,-4-2-1,-3-4 0,-4 0-1,-7 0 1,-7 0-2,-8 3 1,-7 3 0,-6 3-1,-4 6 0,-2 4-1,0 1-1,3 7-1,1-2-1,7 6-2,2-7-2,13 2-10,0 0-13,0 0-1,21-18 0,-3 0 2</inkml:trace>
  <inkml:trace contextRef="#ctx0" brushRef="#br0" timeOffset="86593">9115 12869 73,'-1'17'29,"2"2"1,-4-2 1,1 4-21,1 8-4,-2 2 0,3 8-1,-2 0 1,3 4-2,0-1-2,2-5-3,3-3-2,-2-12-5,5-7-9,0-8-17,-3-17 1,2-8-1,-3-13 3</inkml:trace>
  <inkml:trace contextRef="#ctx0" brushRef="#br0" timeOffset="87147">8990 12667 90,'-24'-1'33,"7"10"-2,4-3 1,13-6-22,3 13-13,11-6-5,4-6 0,7 4-2,3-6 3,10 3 0,2-3 1,6 1 2,0 0 3,2 0 2,1 2 0,-3 1 2,-1 1 1,-7 2-1,-4 4 2,-9 5-1,-5 7 0,-10 1 1,-6 9-1,-10 2-1,-4 3-1,-7 3 1,-2 0-2,-4-3 1,3-5 0,2-4 1,6-3 0,4-8 0,9 1 1,3-6-1,8-2 1,1-2 0,4 3 1,-1-2-2,1 2 0,-5-2-2,-2 1 1,-6 1-2,-5 1 1,-6-2-2,-6-1 1,-5-2-2,-4-3-2,-3-3-1,-3-8-3,7 0-2,-1-13-4,8 2-6,4-9-3,11 0-1,7-2-1,7-4 0,11 6 3,2-5 2,9 9 5,-2-1 7</inkml:trace>
  <inkml:trace contextRef="#ctx0" brushRef="#br0" timeOffset="88456">9534 12960 2,'36'-10'8,"1"9"3,-6-1 3,-2 15 1,-8-1-1,0 10-2,-9 1 0,-5 7-2,-6-1-2,-5 1-1,-4 1-1,-3-6 1,1 0 2,0-8 1,4 1 2,6-18-1,5 17 0,-5-17-2,23-2-1,-6-6-2,6 0-1,0-4-3,2-2-1,-3-1-1,-3 1 0,-3-1 0,-6 1-1,-7 0 1,-5 2 0,-7 3-1,-6 2 1,-3 3-1,-3 2 1,0 3-2,-2 1 0,7 3 0,0-2-1,16-3 1,-10 3-2,10-3 0,11-10 0,3 3 0,2-4 1,3-1 1,2-3-1,3 1 1,-2 1 0,2 1 1,0 5 1,-2 3 1,1 5 1,-4 5-1,-2 4 0,-3 5 1,-3 6 0,-5 4 0,-4 3 1,-2 0-1,-1 1 1,-2-3-1,1-4 1,-1-3 0,2-3 1,1-16-1,1 12 0,-1-12-1,0 0 1,10-19-1,-5 7 1,1-3-2,3-2-1,1 0 0,-1 3 0,0 0 0,-1 4 0,-8 10 0,14-8 0,-14 8 0,10 7 1,-10-7-1,10 17 0,-4-6 1,1 0-1,-7-11 1,17 15-1,-6-11 1,0-4-1,0-5 1,1-4-1,0-3 0,-1-1 0,-1-1 0,-1 2 0,-1 0-1,-2 1 1,-6 11 0,10-4-1,-10 4 1,15 11 0,-6 0 0,3 2 0,5 2 1,2 0-1,6 0 0,5-1 1,2-3-1,4-4 0,2-4 0,0-3 0,0-4 0,-2-5-1,-4-2 1,-6-4 0,-6-1 0,-6-1 0,-7-2 0,-7 1-1,-5 4 1,-5 2 0,-4 6 0,-2 6 0,-4 6 0,1 7 0,1 4 1,5 4-1,3 1 1,5 2-1,7-3 0,7-4 0,7-4 0,4-6 0,4-7 0,3-6-1,2-5 1,2-6-1,1-3 0,0-2 0,0 1 1,-2 0-1,-1 5 0,-1 4 1,-3 6-1,-4 6 1,-2 6 0,-3 8 0,-1 5 0,-3 4 0,-2 4 0,0 0 0,-3-1 0,-1-4 1,-2-4-1,-2-4 1,-2-14 0,0 0 0,0 0 0,-7-15 1,5-1-1,3-4 0,3-2-1,1 0 1,3 0-1,5 2 0,4 2-1,2 1-1,2 5-2,-2-2-6,3 5-17,3 2-8,-7-4 0,3 2-1,-3-6 1</inkml:trace>
  <inkml:trace contextRef="#ctx0" brushRef="#br0" timeOffset="89989">12390 12939 28,'-9'6'18,"9"-6"-1,0 0-6,0 0-8,0 0-2,0 0 1,0 0 1,0 0 2,0 0 0,0 0 0,0 0 1,0 0 0,0 0-1,0 0-1,0 0-1,0 0 0,0 0-2,0 0 0,0 0-1,0 0-3,0 0-4,0 0-7,10 9-9,-10-9-1,0 0 0,0 0 0</inkml:trace>
  <inkml:trace contextRef="#ctx0" brushRef="#br0" timeOffset="90659">12495 13258 68,'-9'5'35,"9"-5"0,0 0-5,0 0-10,18-3-6,10 7-3,2-5-3,8 3-3,4-1-2,2 1-1,2 0-1,-2 0-1,-3-2-1,-6-2-1,-1-1-3,-8-6-2,1 3-6,-9-9-10,-3-1-13,-3 2 0,-7-5 1,-4 5 1</inkml:trace>
  <inkml:trace contextRef="#ctx0" brushRef="#br0" timeOffset="90893">12541 13477 78,'-7'31'35,"6"-9"0,13-5 1,13-4-20,2-10-7,9 0-4,3-5-2,4-3-3,-1-1-5,-2-5-5,2 0-17,-4 1-9,-5-8 2,0 2-1,-5-9 1</inkml:trace>
  <inkml:trace contextRef="#ctx0" brushRef="#br0" timeOffset="91984">14022 13089 77,'0'0'34,"-1"-14"0,1 14 0,17-17-20,-6 6-7,7 0-3,3 0 0,6 1-1,3 2-1,5 3 0,-1 2-1,0 4 0,0 6 0,0 6 0,-4 6-1,-3 7 0,-5 6 0,-4 5 0,-5 4-1,-6 2 1,-6 0 0,-6-3 0,-8-1-1,-8-4 0,-6-5 1,-6-4-1,-6-6 0,-5-3 1,-3-5-1,-1-3 1,0-8 0,1-2 2,3-8-1,6-2 3,6-4-2,10-2 2,6-4-2,10 1 2,10-1-2,10 2 1,11 5-1,9 5-1,8 3 0,7 5 0,4 4-1,3 5 1,1 3-1,-2 2 0,-4 0-1,-4-2-1,-4 3-5,-8-9-13,0-3-16,-2-2-2,-3-10 1,0-4-2</inkml:trace>
  <inkml:trace contextRef="#ctx0" brushRef="#br0" timeOffset="92920">14404 12289 44,'-9'4'28,"9"-4"1,0 0-1,0 0-11,0 0-8,-1 11-4,1-11-2,3 22-1,-1-6 1,-1 3 0,2 2 0,-2 1 1,1-3 0,-2-1-1,2-4 1,-2-14-1,1 16 0,-1-16 0,0 0 0,0 0-1,0 0-1,3-18 0,0 7 0,0-4 0,0-3-1,2-1 0,0-4 0,2 1 0,1 1 0,2-1 0,0 2 0,3 1 0,0 3 0,-1 2 1,2 2-1,-1 3 0,-1 2 0,1 1 0,-2 4-1,-2 2 1,0 5-1,-9-5 1,15 21-1,-10-4 1,-1 4 0,-1 6 0,2 1 0,-2 1 0,0-2 0,1 0-2,-1-7-4,3-3-12,2-3-15,-8-14 0,12-6 0,-6-13 0</inkml:trace>
  <inkml:trace contextRef="#ctx0" brushRef="#br0" timeOffset="94945">16465 13005 48,'4'14'29,"5"15"3,-4-1-1,5 3-10,-1 11-9,-1 2-4,4 2-2,-3-3-2,1-3 0,-2-9 0,1-7 0,-1-11-1,0-7 0,-8-6-1,18-18 0,-9-2 0,1-4-1,2-5-1,1-3 1,0 1-1,2 3-1,-1 5 1,0 8 0,0 11 0,-1 7 0,2 10 0,-1 8 0,-2 5 0,0 3 0,0 1 0,-1-2 1,0-4 0,0-6 0,-4-7-1,2-9 0,-9-2 0,16-20-1,-9-1 0,0-7 0,0-6-1,-2-7 0,1-3-1,-1-5-1,1-1 0,2-1 0,5 4 0,0-1 0,5 8 1,0 5 1,1 8 2,2 10 1,-1 10 0,-1 13 1,-2 11-1,-2 14 1,-3 12-1,-3 10 0,-1 9-1,-4 4 0,0-2 0,0-5 1,-1-5-1,1-11 1,0-11 0,3-13 0,-7-19-1,17 5-1,-6-15 1,1-8-1,-2-3 1,2-3-1,0-1 0,-3 4 0,0 5 1,1 8 0,-10 8 1,16 7 0,-6 6 0,2 5 0,2 3-1,4 3 2,2-5-2,4-1 1,1-6 0,2-5 0,1-7-1,2-5 1,-4-7-1,-3-4 1,-1-7-1,-7-4-1,-5-5 1,-6 3 0,-7 0 1,-4 8-1,-6 3 0,-2 11 1,-2 9 0,3 9 0,2 9-1,5 3 1,6 5-1,5-2 0,8 0-1,5-5 2,7-5-1,4-3 0,4-7 1,1-1 1,0-4-1,-1 1 0,-4-1 0,-2 3 0,-6 0 0,-5 3-1,-6 3 0,-9-10 0,4 20 0,-4-20 1,-7 15-1,7-15 1,-11 4 0,11-4 0,-5-10-1,6-5-1,6-3-2,0-7-2,5-1-1,0-7-2,6 6 1,-3-4 0,5 7 1,-4 2 1,1 9 2,-2 5 2,-1 6 4,-1 7-1,-2 4 0,2 6 2,-2 3-2,4 4 1,1 0 0,3 0-1,1-2 0,4-3 0,-3-5 0,0-5-1,-4-6-1,-3-4 1,-6-8 0,-7-3 1,-7-4 0,-4 0 1,-5-1 0,0 7 0,-3 1 0,2 10 0,1 8 0,6 9 0,8 8-1,10 5 0,8 6-2,7 1-2,8 0 0,5-4-4,9-3-4,-2-10-11,3-9-15,5-3 0,-3-16 1,6-5 2</inkml:trace>
  <inkml:trace contextRef="#ctx0" brushRef="#br0" timeOffset="95703">19101 13049 48,'1'15'25,"4"7"4,-3 6-2,2 6-15,2 11-1,-2 2 0,3 9 0,-5-2-1,3 0-2,-4-10-3,0-3-2,-1-12 1,2-5-2,-3-14 0,1-10 0,0 0 0,-2-13-2,2-1 1,1-2-2,0-2 0,1 1 0,1 3-3,-2 0 1,-1 14-3,6-14 1,-6 14-1,0 0 1,0 0-1,0 0-1,0 0 3,0 0 1,0 0 1,0 0 2,0 0 1,0 0 1,0 0 0,-1-15 1,-1 3 0,-1-2 1,0-6-2,0 0 1,2-4 0,0-1-1,1 0 1,1 0 1,2 2-1,3 4 1,3 4-1,3 6 0,0 4-1,3 8 0,2 6-1,4 7 0,1 7-1,1 6 1,-2 8-1,0 3-1,-1 4 1,-3-2-1,-4-1 0,-4-5-2,-3-2-1,-6-10-5,1-5-9,-4-5-15,3-14 1,0 0-2,0 0 2</inkml:trace>
  <inkml:trace contextRef="#ctx0" brushRef="#br0" timeOffset="96178">19761 13353 70,'0'0'35,"0"0"-1,0 0 2,12 7-17,5-2-6,-1-2-6,5 3-4,1-1-2,1-1-3,2 3-1,-3-6-3,-1 3-3,-6-7-2,1 3-6,-4-6-9,-5-4-6,1 4-1,-7-9 3,-1 15 1</inkml:trace>
  <inkml:trace contextRef="#ctx0" brushRef="#br0" timeOffset="96435">19715 13528 97,'-2'11'34,"10"1"1,7-3-3,7-9-21,9 5-4,2-3-3,4 2-2,0-2-2,1 2-1,-2 0-1,-6-1-3,-1 1-5,-8-5-8,-1-2-12,-2-2-4,-6-7 0,-3 1-1</inkml:trace>
  <inkml:trace contextRef="#ctx0" brushRef="#br0" timeOffset="96782">19891 13212 61,'0'0'30,"1"16"-1,-1-16 1,2 16-14,-1 4-7,-3 3-4,1 6-1,-3 5-1,-2 4-3,-1 0 1,-1-2-5,3-1-1,-1-7-3,6-3-4,-1-10-4,1-15-10,15 6-3,-5-17-1,7 1 3</inkml:trace>
  <inkml:trace contextRef="#ctx0" brushRef="#br0" timeOffset="96999">20074 13321 67,'-19'9'34,"1"14"-2,-2 0-1,0 6-15,7 11-6,-3-1-4,8 5-5,2 1-2,2-2-5,7-3-8,1-4-18,0-12 0,7-6 0,-2-15 0</inkml:trace>
  <inkml:trace contextRef="#ctx0" brushRef="#br0" timeOffset="98923">20886 13344 2,'0'0'18,"0"0"1,-16-15-2,16 15-3,-14-9 1,4 5-1,-5 1-1,0 2 1,-2 2-2,-2 1 0,1 6-1,-2 3-1,3 6-2,-1 4 0,5 9-3,2-1 1,7 5-3,4-1 0,7 4-2,6-5 1,7-3-1,6-5-1,6-4 1,1-8-1,1-2 1,-1-7-1,-3-1 0,-5-5-1,-5 1 1,-5-2 0,-5 0-1,-10 4 0,9-3 0,-9 3 1,0 0-1,-4 16 1,4-16-1,-9 18 1,2-6 0,-3 2 0,-3-1 1,-2-3 0,-2 0 0,-5-3 0,-2-2 1,-3-3 0,-2-1 0,-4-4 0,-1 2 0,-5-1 0,1 2-1,1 1 0,3-1-1,5 1-2,2-2-3,10 5-4,4-10-3,13 6-9,5-11-11,10-3-2,7-1-1,3-7 3</inkml:trace>
  <inkml:trace contextRef="#ctx0" brushRef="#br0" timeOffset="99229">21016 13218 65,'0'-16'34,"0"16"-2,0 0 1,6 19-11,1 7-11,-3 7-3,4 11-5,0 8 1,2 9-2,-1 3 1,2 1-3,1-3 0,-2-5-2,1-8-2,-1-11-2,2-6-6,-8-13-13,-4-19-9,11 5 1,-10-18-2,3-5 3</inkml:trace>
  <inkml:trace contextRef="#ctx0" brushRef="#br0" timeOffset="100050">20946 13455 93,'-8'12'34,"8"-12"-1,4 12-2,12-5-25,2-4-6,2-4-4,8 2-2,-3-8-2,4 4 0,-4-8-3,1 2 1,-5-4 1,0 4 1,-3-1 1,-3 3 1,-2 3 1,-2 2 1,-2 5 3,-9-3 2,12 22 1,-7-7 3,0 6 0,0 0 2,2 4-2,0-3 0,0 1 0,0-5-1,1-2 1,-2-6 1,-6-10 1,9 9 0,-9-9 0,0-14 0,0 2 1,-7-4-1,4 0-2,-5 0-2,3 2 0,-3 4-1,8 10 0,-11 0-1,7 10 0,1 6-1,4 8 1,2 4-1,4 3 0,2 2-1,5-1 1,3-4-1,3-7-1,2-5 0,1-8 0,1-6-1,-1-9 0,1-4 1,-3-9 0,0-2 0,-2-3 0,-1 0 1,-2 0 0,-3 3 0,-3 5 1,-1 7-1,-9 10 1,12-1-1,-12 1 1,3 24 0,-4-6 0,-1 3 0,-1 1 0,-2-2 1,-1-1 0,0-5 0,0-3 1,6-11 0,-9 10 1,9-10 0,0 0 0,-8-13 0,8 13 0,3-18 0,1 7-1,1-2-1,2-1 0,1 0 0,1 0-2,1 1 0,-1-1-2,3 3-2,-3-2-5,5 5-9,0 1-17,-2-4 2,1 2-1,-2-3 1</inkml:trace>
  <inkml:trace contextRef="#ctx0" brushRef="#br0" timeOffset="101668">21768 13700 64,'2'13'31,"7"1"-2,-9-14 0,19-2-17,-2-2-5,-1-6-2,2 1-1,-2-5-1,0 2 1,-5-2 0,-2 2 0,-5-1 0,-4 13-2,-3-17 0,3 17-2,-17-7 0,4 9 1,-1 5-1,0 5 1,-1 5 0,2 3 0,3 2 0,2 2 0,2-1 0,5 0 0,3-3-1,5-3 1,4-5-1,3-3 0,6-6-1,2-4-1,5-3 1,1-5-1,6-3 0,-1-3 0,3-2 0,0-2-1,-2 0 1,-5 2 1,-1 2 0,-8 1 0,-3 3-1,-8 3 1,-9 8 1,0 0 1,-17 5 0,1 6 2,-7 3-1,2 3 0,-1-2 0,2 2 1,4-3-2,6-1 0,10-13 0,1 14-2,9-15 1,7-4 0,2-3 0,4-3 0,2-5 0,0 0 0,-1-3 1,-4 2-1,-2 1 0,-5 2 0,-2 3 0,-11 11 0,12-12 0,-12 12-1,0 0 1,0 0 0,3 11 0,0-1 0,1 3 1,2 4-1,2 0 0,2 5 1,0 4-1,4 3 1,0 1-1,0 3 1,0 1-1,0 1 0,-1 0 1,-2 0-1,-2-2 1,-5-3-1,-3-3 1,-3-3-1,-6-4 1,-3-3 0,-3-5-1,-1-6 1,-2-3 0,2-7 0,0-4 0,3-5 1,4-7-1,6-4 1,4-5-1,7-5 0,5-4 0,5-3 0,6 1-1,4 0 0,2 3 0,-1 2-1,-1 4 1,-4 6 0,-4 4 0,-5 4 0,-6 4 0,-7 3 0,-3 10 0,0 0 0,-17-4 0,4 13 1,-1 2-1,1 3 0,1 4 1,6 2-1,2 3 0,7-2 0,4-1 0,7-5 0,4-3 0,6-4 0,0-5 0,2-5-1,2-6 1,-3-2-1,-1-4 0,-3 0 0,-2 0 1,-5 2-1,-4 1 1,-10 11-1,14-12 1,-14 12 0,0 0 0,0 0 0,6 14 0,-6-14 1,6 19-1,-6-19 0,7 18 1,-7-18-1,11 10 1,-11-10-1,14-2 1,-14 2-1,12-13 0,-12 13 0,16-20 0,-7 8 0,0 3 0,-9 9-1,14-14 1,-14 14 0,16 0 0,-8 5 0,1 2 0,1 1 0,0 2 0,1 1 0,2-3-1,1-1 1,0-3-1,1-3 1,-1-2-1,1-5 0,1-1-1,1-6 1,1-2-1,-2-3 0,0 2 1,-4-2-1,1 2 1,-3 2 1,-4 4 0,-6 10 0,0 0 1,0 0 0,-9 10 0,1 5-1,0 3 1,2 0-2,2 2 0,2-2-2,6-2-4,-4-16-6,13 9-18,0-12-4,-2-10 0,4-3 0</inkml:trace>
  <inkml:trace contextRef="#ctx0" brushRef="#br0" timeOffset="102050">23187 13434 54,'0'0'32,"-14"-17"-1,14 17-1,6-12-16,4 3-5,9 5-3,9 0 0,9 4-1,3-2 0,6 7 1,1-1 1,5 5 0,-7-3-1,-1 3-2,-14 3-2,-6 3-1,-13 2 0,-10 7-1,-13 1 0,-8 6 0,-7 3 1,-3 2-1,-1 0 0,2 0 2,7-1-2,9 0 2,10-3-1,12-2 0,10-3 0,12-4 0,9-4-1,6-4 0,7-3-2,-1-8-3,8 1-6,-14-5-27,-2-9 0,-13-3 0,-16-7-1</inkml:trace>
  <inkml:trace contextRef="#ctx0" brushRef="#br0" timeOffset="102877">21260 14498 71,'0'0'29,"-16"-12"0,16 12-1,-16 13-19,1 0-3,0 8-2,-5 2 0,2 8 0,0 2 2,5 6-1,1-4 0,9 1 0,6-7-1,11-2-1,6-7 0,9-6-2,7-7 0,5-6 0,5-7-1,1-4-1,0-6 0,-2-3 0,-2-1-1,-6-2-1,-7-1 1,-6 0 0,-6 2 0,-9 1 1,-5 3 0,-6 2 1,-5 4 1,-6 4 2,-4 5-1,-2 6 1,-3 4 0,0 5 0,1 4 0,3 3-1,6-1 0,6 4-1,6-1 0,10-1-1,6-4 1,7-2-2,6-4-1,2-6 0,4-2-2,-1-5-1,0-1-4,-4-8-5,0 1-15,-3 1-5,-5-4 0,-2 6 1,-7-7 1</inkml:trace>
  <inkml:trace contextRef="#ctx0" brushRef="#br0" timeOffset="104975">21721 14638 17,'0'0'23,"-19"-18"2,7 8 0,-4-2-3,0 0-2,-1 4-1,-4-2-2,3 7-1,-6 0-5,5 10-1,-6 1-3,5 6-2,1 2-2,4 3-1,4 1 0,7 0-1,6-3 0,8-3-1,7-3 1,7-7-1,5-2 0,5-5 0,4-5-1,0-2 1,0-4-1,-2-2 0,-3 2 0,-4 2 1,-6 1 0,-3 4 1,-7 7 0,-5 6-1,-2 6 2,-3 5-2,-2 5 1,2 3-1,1 0 1,0 0-1,0-4 0,0-5-1,1-5 0,-5-11 0,13-1 0,-13 1 0,8-23 1,-4 8-1,1-2 1,-2-2 0,2 3-1,-1 4 2,-4 12-2,9-10 2,-9 10-1,6 11 0,-1 3 1,1 4-1,2-1 1,1 2-1,0-4 1,-1-2 0,1-5 0,2-7 0,-1-7-1,-2-5 1,2-4-2,2-5 1,3-5-2,5-3 1,2-2-2,3-3 1,5-1-1,0-2 0,2-1 0,-2-3 0,0 3 0,-4 2 1,-4 4 1,-5 7 0,-4 6 0,-13 18 1,10-5 1,-11 19 1,-5 11-1,1 11 1,-3 5-1,2 7 1,-1 3 0,1 1 0,2-4-1,3-5 1,1-9-1,1-7 0,2-10 1,1-4-1,-4-13 0,12 2 0,-3-9 0,1-1 0,3-4 0,1 1-1,5-2 0,1 4 0,4 0-1,0 7 0,-1 3 1,-1 3-1,-2 7 0,-3 3 0,-5 4 1,-5-1 0,-7 1 0,-7-1 0,-6-3 0,-6-2 1,-5-5 0,-5-2-1,-1-3-1,1-3-1,4-1-1,2-4-1,10 0-1,4-6 0,9 12-1,13-25 0,6 9 1,5-5 0,8 2 1,2-5 3,4 2-1,0 2 3,-2 0 0,-3 6 3,-7 0-1,-4 7 2,-8 5 0,-4 6-1,-10-4 0,2 22 0,-7-5 0,1 5-2,-1 2 1,4 1-1,2-2 0,4-1-1,3-5 1,6-3-1,5-6 0,1-4 0,1-8 0,2-5-1,-2-4 1,-1-2-1,-5-5 0,-3 0 0,-5 1-1,-5 0 1,-5 4-1,-7 5 1,-4 6 0,-4 1-1,-1 6 0,-2 1 0,4 5 0,0-2 0,6 0 1,11-7-1,0 0 1,0 0 0,16 5 0,-1-9 1,5-3-1,0-3 1,3 0 0,-1-1 0,-1 1-1,-3 3 0,0 2 0,-3 4 0,0 6 0,-3 3 0,0 4 1,-2 3-1,-2 5 0,0-1 0,0 0 1,-1-3-1,-1-2 1,0-3 0,-6-11 0,10 7-1,-10-7 1,13-15-1,-5 4 0,0-2 1,3-1-2,0 0 2,1 3-2,0 3 1,1 4 0,-1 3-1,0 4 1,0 2-1,-1 4-1,0-2-4,2 6-3,-4-8-12,1-2-16,3 0 1,-1-6-1,2-2 2</inkml:trace>
  <inkml:trace contextRef="#ctx0" brushRef="#br0" timeOffset="105270">23464 14541 60,'-14'14'36,"-8"1"0,2 5-1,-3 2-8,4-3-16,9 5-3,2 0-3,9 1-2,8 2 0,9 3 0,5 0 0,6 2 1,-1-3-1,2 1 0,-5-8-1,-4 0-1,-8-4-2,-9-7-3,-7 2-8,-11-8-26,-3-5 0,-5-3 0,-2-2-2</inkml:trace>
  <inkml:trace contextRef="#ctx0" brushRef="#br0" timeOffset="114521">13324 16525 23,'-19'-6'25,"7"6"2,1-3-3,0-2-7,11 5-2,-15-6-2,15 6-1,0 0-2,3-10-1,-3 10-2,21-14-2,-1 4-1,8 2-1,8 0-2,7 0-1,4 3 1,4 3-1,3 3-1,-1 7 1,-2 7 0,-3 6-1,-8 10 1,-6 9 0,-8 6-1,-9 7 0,-10 5 1,-8 0-1,-10 3 0,-10-4 0,-7-5 0,-6-13-1,-4-6 1,-2-11 0,0-10 0,0-12 1,6-11-1,5-8 1,7-6 0,6-3 1,9-3 1,9 1 0,10 1 0,8 7 0,9 5 0,6 8 1,4 8-2,5 9 1,-1 8-1,-1 3-1,-2 9-2,-5 0-1,-3 5-2,-10-7-4,1 2-12,-7-7-13,-3-11-1,-1-7 1,-3-14 0</inkml:trace>
  <inkml:trace contextRef="#ctx0" brushRef="#br0" timeOffset="116680">13914 15886 22,'0'0'25,"0"0"-2,0 0 3,0 0-7,0 0-2,0 0-3,0 0-2,0 0-2,0 0 0,0 0-3,9 0-1,-9 0-1,13-8-1,-2 1 0,6 3 0,3-2-2,5 0 0,4 1 0,1 4-1,-1 4 0,1 4 0,-2 8-1,-3 4 0,-5 7 0,-4 5-2,-6 3 2,-4 1-2,-3 0 1,-6-3 0,-3-5 0,-4-4-1,-4-7 2,-2-7 0,0-4 0,-3-5 0,2-5 0,-2-4 0,2-3 0,1-3 0,4-2 1,2-1 0,3-2 0,3 2 2,4 2-2,5 2 1,3 4-1,3 3 1,3 2-1,3 7 0,2 5-1,3 4-1,0 2 0,1 1 0,3 1 0,-1 0-2,3 1 0,-2-3-3,4 1-5,-5-6-16,3 0-9,-1-1 1,-1-4-1,-1 0 2</inkml:trace>
  <inkml:trace contextRef="#ctx0" brushRef="#br0" timeOffset="117095">14743 16707 51,'-13'6'35,"4"1"0,9-7 1,-10 5-15,10-5-7,14 7-5,3 0-3,0-7 0,6 2-2,0-2-2,2 1-2,2-1-1,-3-1-1,-1 2-2,-5-8-1,1 10-6,-9-12-9,4 8-14,-4 1-1,-10 0-2,9 4 1</inkml:trace>
  <inkml:trace contextRef="#ctx0" brushRef="#br0" timeOffset="117360">14726 17004 76,'5'20'38,"4"-3"-1,3-4 1,9 2-26,-2-7-5,8 2-3,-2-3-2,2 0-3,2 1-4,-3-9-8,1 2-25,-2-4 1,-1-1-1,0-7 1</inkml:trace>
  <inkml:trace contextRef="#ctx0" brushRef="#br0" timeOffset="118346">15962 16764 48,'0'0'33,"11"-11"0,-11 11 1,5-11-14,-5 11-8,0 0-6,0 0-4,0 0 1,-7 14-2,-3-2 2,-2 5-3,-5 4 2,0 5-1,-5 0 1,1 3 0,-2-1 0,2-1 1,2-4-2,2-2 1,2-3-1,1-3-1,2-3 1,2-3-1,10-9 0,-14 13 1,14-13-1,0 0 0,0 0 1,0 0 0,17 6-1,3-10 1,7-1 0,7 1-1,8-2 0,4 0 0,3 0 0,-2-1-1,-1 3 0,-5-1 0,-6 3-1,-8-2-1,-6 4-1,-9-3-3,0 7-4,-12-4-6,0 0-16,0 0-1,0 0-2,0 0 2</inkml:trace>
  <inkml:trace contextRef="#ctx0" brushRef="#br0" timeOffset="118675">16027 16686 54,'0'0'33,"0"0"-1,0 0 1,0 0-15,7 32-10,-6-8 0,4 17-2,-4 9 1,2 15-3,-3 1 2,2 5-3,-1-3 0,3-1 0,-1-6-2,1-10-1,1-11-4,0-12-1,4-3-7,-5-13-5,7 0-13,-2-8-6,-9-4 0,14 1 1</inkml:trace>
  <inkml:trace contextRef="#ctx0" brushRef="#br0" timeOffset="119128">15784 17684 79,'0'0'37,"-8"15"-2,8-15 2,18-10-28,0-1-5,8 0-2,3-1 0,5 0 0,2 3-1,1 3 1,-2 7 0,-1 5-1,-5 6 1,-1 2-1,-5 3 0,-1 4 0,-1 0-1,1 2 1,1-5 0,2-4 0,2-3 0,2-6-1,3-5 0,3-6-2,3-4-2,-4-1-6,8-3-24,-6-2-5,-2 1 1,-2 0-1</inkml:trace>
  <inkml:trace contextRef="#ctx0" brushRef="#br0" timeOffset="151391">5378 1034 4,'0'14'12,"-1"8"-1,4 9 0,-2 5 2,4 9-1,-2 3-1,3 7 0,-2-2-4,1-2-2,-2-7-1,1-4 0,-2-8 0,-1-7 1,-1-6-1,-3-9 0,3-10 1,0 0 0,-9-4-1,5-9 0,0-5 0,-1-6-1,2-6 0,-2-5 0,2-3 0,0-6-2,1-5 2,0-8-3,2 2 2,2-4-1,2 8-2,3-4 2,3 9-2,2 1 2,-12 45-3,34-57 3,-34 57-3,43-28 3,-43 28-1,47-1 0,-47 1 2,46 27 0,-25-5-3,-1 7 1,-2 5 2,-3 6-3,-2-1 3,-2 2-2,-3-4 0,-4 1-3,-5-4 6,-5-5-3,-5-5 0,-5-4 0,-5-2 0,-2-7 0,-3-1 0,-2-6 0,2 0 0,2-2 0,2-2 1,4-1-1,3-1 0,4 2 2,11 0-1,-12-3 0,12 3 0,0 0 0,0 0 0,0 0 0,0 0-1,11-12 1,-11 12 0,14-5-1,-4 4 0,2 3 0,1 3 0,3 2 0,2 2 0,4 4 0,1 3 0,4 2 1,3 2 0,2 1 0,2-2 0,-1 2 1,-1-2-1,-2-1-1,-2-4-1,-2-2-3,-2-5-6,-4-2-21,1 0 2,-6-6-3,4-4 1</inkml:trace>
  <inkml:trace contextRef="#ctx0" brushRef="#br0" timeOffset="154877">9231 1055 3,'1'-10'8,"-1"10"1,0 0 1,0 0-1,-1-11-1,1 11 0,0 0 0,0 0 0,0 0-1,0 0 1,0 0-2,0 0-1,0 0-1,0 0 1,0 0-2,0 0 1,0 0 0,-10-4-1,10 4-2,0 0 0,0 0 2,0 0-2,-30-17 3,30 17-3,0 0 0,0 0 1,-35-17 2,35 17-2,0 0 0,-32-15 1,32 15-2,0 0 0,-34-14 0,34 14 2,0 0 0,-37-16 0,37 16-3,0 0 0,-43-9 1,43 9 0,-31-2 0,31 2-2,-29 1 0,29-1 2,0 0-1,-34 7 1,34-7 1,0 0-2,0 0 0,0 0 2,0 0 1,0 0-3,-31 26 3,31-26-1,0 0-4,0 0 4,0 0-2,-6 30 1,6-30-3,-1 14 2,0-4-3,1-10 3,-1 18 0,1-8 0,0 2 0,-1 1 0,0 1 0,-1 1 0,0-2 0,0 1 2,0-1-2,0-2 0,0 1 0,-1 0 0,1-1 0,0 0 0,0 1 0,0-1 1,0 2-1,1-1 0,0-1 0,1 0 0,2 0 1,-2-11-1,7 14 1,-7-14 0,12 12 0,-2-9 1,1 0-1,3-2 1,2 1-1,1-2 0,2 3 1,1-3-2,1 2 1,0 2 0,-2-2-1,-1 3 0,-1 0 0,-3 0 1,-1 1-2,-3 2 1,-2 1 0,-8-9 0,16 16 0,-16-16-1,11 17 1,-7-6 0,-4-11 1,6 19-1,-6-19 2,4 17-2,-4-17 1,-3 19-1,3-19 1,-6 14-1,6-14 1,-9 13-1,9-13 0,-11 9 0,11-9 1,-11 6-1,11-6 0,-12 6 0,12-6 1,-15 5-1,15-5 0,-14 5 0,14-5 0,-13 4 0,13-4 0,0 0 0,-12 1 0,12-1 1,0 0-1,-10 0 0,10 0 0,0 0 0,-12-1 0,12 1 1,0 0-1,-11-2 0,11 2 0,0 0 0,0 0 0,0 0 0,0 0 0,0 0 1,0 0-1,0 0 0,0 0 0,0 0 0,0 0 1,0 0-1,0 0 0,0 0 0,0 0 0,0 0 0,0 0 0,0 0 0,0 0 0,0 0 0,0 0-1,0 0 1,0 0 0,0 0 0,0 0 0,0 0 0,0 0 0,0 0 0,0 0 0,0 0 0,0 0-1,0 0 1,0 0-1,0 0 1,0 0 0,0 0-1,0 0 1,0 0-1,0 0 1,0 0 0,0 0 0,0 0 0,0 0 0,0 0 0,0 0 0,0 0 0,0 0 1,0 0-1,0 0 0,0 0 0,-10 3 0,10-3 0,0 0 0,-8 3 0,8-3 0,-12 1 0,12-1 1,-15 3-1,15-3 0,-15 2 0,15-2 0,-18 1 0,10-1 0,-1 0 0,0 0 0,0 1 0,0-1 1,0 0-1,-1-1 0,1 1 0,1 0 0,8 0 0,-15-1 0,15 1 0,-11 0 0,11 0 0,0 0 0,-8 0 0,8 0 1,0 0-1,0 0 0,0 0 0,0 0 0,0 0 1,0 0-1,0 0 0,0 0 0,0 0 0,0 0 0,0 0 0,0 0 0,0 0 0,0 0 0,0 0 0,0 0 0,0 0 0,0 0 0,0 0 0,0 0 0,0 0 0,0 0-1,0 0 1,0 0 0,0 0-1,0 0 1,0 0 0,0 0-1,0 0 1,0 0-1,0 0 0,0 0 1,0 0-1,0 0-1,0 0 1,0 0-1,0 0 1,0 0-1,0 0-1,2 11 0,-2-11-1,0 0-2,0 0 1,1 12-3,-1-12-2,0 0-3,-2 14-4,2-14-5,1 15-5,-1-15 2,0 0 2</inkml:trace>
  <inkml:trace contextRef="#ctx0" brushRef="#br0" timeOffset="155871">9003 1117 14,'-4'36'19,"7"10"-2,-4 5-4,3 8 2,-1-6-1,1 0-5,0-7-1,-1-7-1,1-8-1,-3-7 1,3-8 0,-2-16 0,-1 16 0,1-16 0,0 0-1,-9-15 1,6 2-2,-3-6-1,2-5 0,-3-8-2,1-1-1,2-7 0,1-2 0,1-6 0,3-4 0,3-4 0,2 0 1,5 0 1,4 0-3,2 2 2,4 5-2,3 7 1,-24 42-1,53-63 1,-53 63-2,54-33-1,-54 33 3,47-3-2,-47 3 1,38 30-1,-38-30 1,29 57 1,-19-17 0,-2 4-1,-3 2 1,-6 1-1,-3-3 2,-6-2-3,-3-6 3,-5-2-4,-3-7 3,-3-6-1,-2-5 0,0-5 0,1-5 1,0-4-1,1-2 0,2-4 1,3 0-1,3-3 1,3 1-1,2 0 1,11 6 0,-12-9-1,12 9 0,0 0 1,0 0-1,9 7 0,3 4-1,6 9 1,2 6-1,5 7 2,5 4 0,1 5 0,1 0-1,-1 5 1,-2-7-1,-3-4 1,-4-7-1,-5-6-1,-3-8-1,-2 2-3,-12-17-7,0 0-6,0 0-5,-6-13-6,-3-2-3,-5-6-1,2-5 3</inkml:trace>
  <inkml:trace contextRef="#ctx0" brushRef="#br0" timeOffset="156752">8958 1005 30,'0'0'21,"3"-17"0,-1 29 1,-5 9-14,1 16-3,2 1 2,-1 13-3,2 3 3,0 9-2,4-2 2,-1-2-1,1-5-1,0-8 0,1-10-2,-4-6 2,2-8-2,-4-9 0,2-2 3,-2-11-2,0 0 0,0 0 0,-11-23 1,5 0-2,2-6 1,-4-8-3,2-8 1,0-7-2,3-7 1,3-6-2,3 1 2,3 0 2,4 3-5,4 1 3,5 4-3,2 8 3,3 8-3,-24 40 2,53-60-1,-53 60-1,49-35 2,-49 35 0,42-2 0,-42 2 0,33 31-1,-33-31 0,21 61 1,-14-23-1,-4 3 2,-4 4-1,-5-3 2,-3-3-3,-6-2 3,-1-6-2,-3-4 2,0-3-3,0-6 2,0-4-1,2-5 0,0-2 0,4-2 0,4-4 1,0-1-1,9 0 1,-12-2 0,12 2-1,0 0 1,0 0 0,0 0-1,0 0-1,0 0 1,0 0-1,-2 11 1,7 0-1,2 4 1,2 6-1,1 3 0,6 4 1,2 0 1,3 1 0,1-2 0,3 1 1,-1-4-2,1-2 2,0-2-1,-3-2 1,-3-2-2,-1-2 0,-3 0 0,-2-1-1,-3-3 0,-1 2-3,-9-12-3,11 15-14,-11-15-12,0 0 0,0 0 0,-5-18-1</inkml:trace>
  <inkml:trace contextRef="#ctx0" brushRef="#br0" timeOffset="171339">5333 4729 11,'0'0'9,"0"0"-1,-1-16-1,1 16-2,0 0 0,0-10 1,0 10 0,0 0-1,0 0 1,0 0-1,0 0-1,0 0 1,0 14 1,1 1-3,-1 6 1,1 6 0,-1 6 1,2 5-1,-2 2 0,0 0-1,0-2-1,-2-2 1,1-4 0,-5-7 1,2-3 1,-4-8 1,8-14-1,-13 11 1,13-11 0,-13-8-1,13 8 0,-12-25-2,8 9 1,-1-5-3,2-2 1,0-5-1,3 1 0,0-2 0,1 1 0,3-1 1,2 2-2,1 2 1,2 4 0,2 5 0,2 4-1,0 3 0,-1 4 0,2 6-1,0 3 1,-2 4-1,2 3 0,-2 0 1,-3 2-1,2 0 1,-1 0-1,-3 0 1,-2-3 0,-1 1 0,-4-11-1,-4 18 1,4-18-1,-15 18 0,1-11 1,1 1-1,-4-3 1,1-2-1,1-1 1,2 0 1,3-1-1,10-1 0,-13-1 0,13 1 0,0 0 0,0 0 0,0 0 1,11 10-1,-1-3 1,5 0-1,2 2 1,6 1-1,4 0 1,1-2 0,4 2-1,-3-2 1,1-1-1,-4 0-1,-5-2-3,0 2-5,-9-4-5,-2 1-11,0 1-4,-10-5-1,12 3 1</inkml:trace>
  <inkml:trace contextRef="#ctx0" brushRef="#br0" timeOffset="172101">8577 4744 26,'1'-17'23,"-1"17"2,5-24 1,-2 12-15,-3 12-3,-2-17 0,2 17-1,-11-11-2,11 11 0,-19-1-1,9 6 0,-2-2-1,2 4 0,1 0 0,9-7 0,-11 18-1,11-8 0,0-10 1,11 20-1,2-9-1,5 1 1,4 4-1,4 0-1,2 0 1,1 3-1,-2 0-1,-3-1 1,-2 1-1,-5-3 1,-5 2-1,-6-4 2,-5-1-1,-7-3 1,-6 0 1,-6-1 0,-7-3-1,-1 1 2,-5-4-2,-1 1 1,-1-3-2,2 1-1,5-1-1,5-4-3,7 4-8,3 0-14,11-1-4,-3-11-1,7-2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24:00.4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841 4262 1,'0'0'16,"0"0"3,-2-36 0,2 36-3,0 0-1,0 0-3,0 0 0,0 0-2,0 0-3,0 0-1,0 0-2,0 0-1,0 0 0,0 0-1,0 0 1,0 0 0,-16 59 0,16-59 0,-8 72 0,5-25 0,1 3 0,0 2-1,2-1 1,2-2-2,1-5 1,3-4 0,1-5 0,-7-35 0,21 50 1,-21-50-1,35 31 1,-35-31-1,43 16-2,-17-12-1,-3-3-1,3-2-2,-8-4-3,4 1-4,-11-4-7,4-2-8,-3 2-3,-3-8 0,-3 6 0</inkml:trace>
  <inkml:trace contextRef="#ctx0" brushRef="#br0" timeOffset="444.0444">702 4277 24,'-33'0'23,"33"0"1,0 0 2,0 0-9,0 0-3,0 0-1,0 0-3,39-21-1,-39 21-2,43-12 0,-43 12-2,47-10-1,-47 10-1,41-7-2,-41 7-1,34-1-1,-34 1-3,0 0-5,34 5-9,-34-5-11,28 12-1,-14-3-2,1-5 1</inkml:trace>
  <inkml:trace contextRef="#ctx0" brushRef="#br0" timeOffset="752.0752">823 4584 19,'0'0'22,"0"0"3,0 0 0,0 0-2,0 0-3,0 0-1,0 0-2,0 0-5,0 0-2,40 13-4,-40-13-2,0 0-1,34-7-2,-34 7-3,0 0-5,0 0-8,37-11-11,-25 8-6,1 3-1,1-4-1,-2 4 2</inkml:trace>
  <inkml:trace contextRef="#ctx0" brushRef="#br0" timeOffset="1203.1202">1082 4620 13,'-3'12'19,"6"11"1,-3-5-5,5 5-1,-2-1 0,0-1-4,1-2-2,-1-3-3,-1-3 0,-2-13 0,5 14-1,-5-14 0,0 0-1,0 0 0,0 0 0,12-12 0,-12 12 0,11-19-1,-4 7 0,2-3-1,-1 2-1,0 0 1,-1 2-1,-7 11 1,14-12 0,-14 12 0,12 1 0,-12-1 0,12 16 0,-7-4 1,2 3 0,0 0 1,-2 3-1,1-2-1,0-1 1,0-1-2,-3-3-1,-3-11-8,6 16-9,-6-16-9,0 0-1,9 0-1,-9 0 0</inkml:trace>
  <inkml:trace contextRef="#ctx0" brushRef="#br0" timeOffset="1505.1505">1349 4430 35,'10'-11'22,"-10"11"2,6 17-2,-5 3-5,0 5-4,-2 8-3,2 5-1,-2 6-1,2 1-2,0-2-2,1-2-2,1-5-1,1-4-1,2-6-1,-1-7-5,3-2-3,-1-6-9,-7-11-9,16 10 0,-16-10-1,19-7 1</inkml:trace>
  <inkml:trace contextRef="#ctx0" brushRef="#br0" timeOffset="1812.1811">1285 4649 40,'0'0'25,"0"0"3,0 0-1,10-2-10,6 0-4,1-7-2,5 5 0,-1-3-4,2 2-3,-3 0-3,0 1-4,1 4-6,-5 0-5,0 2-9,1 4-7,-5-4-1,5 6 1,-4-3 2</inkml:trace>
  <inkml:trace contextRef="#ctx0" brushRef="#br0" timeOffset="2940.294">1665 4794 26,'0'0'22,"5"-13"0,-5 13-3,0 0-5,-6-13-3,6 13-4,-9-13-2,9 13-2,-13-11 0,13 11 0,-16-6-1,16 6 0,-17 2 0,5 4 2,2 2-3,-2 4 2,1 2-2,0 1 3,5 2-3,-1-1 2,5 0-2,6-1-1,0-2 2,5-1-2,-9-12 2,21 16-2,-10-11 2,3-2-2,-2-1 2,-1-2 1,0-4-2,0-1 0,-1-2 0,-2-1 0,-8 8 0,14-18 0,-9 7-1,-2 1 1,0-1 0,-3 11 0,1-16 0,-1 16 0,-1-11 0,1 11 0,0 0 0,0 0 0,0 0-1,-6 20 0,5-5 0,0 6 1,1 5-1,0 4 1,1 3 0,2 0-1,1 0 1,0-1 0,0-3-1,0-2 0,0-5 1,-1-3 0,-2-3 0,-2-3 0,1-13 1,-9 16-1,9-16-1,-16 2-1,7-7-3,-2-7-6,4-1-11,1-4-11,-1-8 0,4 1-1,1-8 3</inkml:trace>
  <inkml:trace contextRef="#ctx0" brushRef="#br0" timeOffset="3445.3445">1750 4892 22,'11'-3'24,"9"3"2,-6-7 1,6 2-7,-2-1-3,-3-3-3,5 3-3,-9-6-1,7 3-3,-6-4-1,1 1 0,-5-2-1,2-1-2,-5-1-1,0-2-1,-3 0-1,-3 0 0,-1 1 0,-3 3-1,-2 0 1,-3 4-1,-1 3 0,-1 4 1,-1 5-1,-2 4 1,3 6-1,0 3 1,3 3 1,3 3-1,2 4 1,3 1 1,3-3-1,4 2 1,2-4 0,4-2-1,1-3 1,3-2-1,2-3 0,0-3 0,1-2-2,0-3-2,1-1-4,-3-7-3,3 2-8,-2-5-8,-1-3-4,2 2-3,-5-6 1,4 3 2</inkml:trace>
  <inkml:trace contextRef="#ctx0" brushRef="#br0" timeOffset="3949.3949">2178 4745 23,'0'0'22,"0"0"2,0 0 3,-14-7-8,6 12-5,-3-1-3,0 7-1,-1-1-1,2 6 0,0-2-2,3 4-2,1-1-2,4 0 0,2-2-1,2-1 0,1-2-1,-3-12 0,11 14 1,-11-14-2,15 5 2,-15-5-1,15-9 0,-15 9 0,15-17 0,-8 4 0,-1-1-1,-1-1 0,-2 1 0,-1 1 0,-1 1 0,-1 12 0,-1-14-1,1 14 0,0 0 1,-3 18-1,4 1 1,1 3 0,2 7-1,2 5 2,0 2-1,0 2 1,0-1-1,1-1 1,-3-1-1,-1-2 0,-4-5 1,-3-5-1,-2-2 0,-1-4 0,0-4-2,-4-5-2,11-8-3,-19 0-6,19 0-12,-14-21-7,6-1 0,5-1-1,-1-11 4</inkml:trace>
  <inkml:trace contextRef="#ctx0" brushRef="#br0" timeOffset="4799.4798">2279 4859 32,'21'4'26,"-7"-9"1,7 4 1,-6-2-8,-2-2-4,-1 1-3,-3-3-3,0 2-3,-9 5-1,11-18-2,-9 6 0,0 2-1,-2-3-1,0 1 0,-3 2 0,3 10-1,-9-17 0,9 17-1,-15-3 0,6 6 0,1 6-1,-1 1 1,0 5-1,2 3 2,3 2-1,2 1 1,3-1 0,2-2 0,5 0 0,3-3 0,1-2 0,3-2 0,1-4-1,0-2 1,3-3-1,-2-3 0,1-1-1,-3-4 1,0-2 0,-1-3 0,-5-1 0,-1-1 0,-3-1 1,-2 2-1,-1 0 0,-2 12-1,0-15 0,0 15 1,0 0-1,0 0 1,-7 19-1,5-6 1,0 2-1,1 1 2,-1 3-1,2-2 1,0-3-1,1-1 1,-1-13 0,2 17 1,-2-17 0,0 0 0,0 0-1,0 0 0,10-16 0,-5 6 0,0-4 0,1-2-1,2-3 0,0 0 0,0-2 0,-1 1 0,2 2 0,0-1-1,-2 4 0,0 3 1,-7 12-1,10-13-1,-10 13 1,9 10 0,-6 1 1,1 5 1,0 1-1,2 4 1,0 1 1,3 2-1,1-1 0,2-1 1,0-3-2,0-2 0,2-2-3,-4-5-8,3-2-23,1 0-1,-1-8 0,3-1 0</inkml:trace>
  <inkml:trace contextRef="#ctx0" brushRef="#br0" timeOffset="7943.7943">470 10403 29,'0'0'15,"0"0"0,0 0 0,0 0-1,0 0-3,0 0-3,0 0-1,0 0 0,0 0 2,0 0 0,0 0 0,0 0 1,0 0-1,0 0 1,41 16-2,-41-16-1,30 6-3,-30-6-2,0 0 0,42 9 0,-42-9-1,0 0-1,33 11 1,-33-11-1,0 0 1,29 9 0,-29-9-1,0 0 1,32 11 0,-32-11-1,0 0 1,30 7-1,-30-7 0,0 0 0,0 0-1,0 0 1,0 0-1,0 0 1,0 0 0,0 0 0,0 0 1,0 0 0,-1 46 0,1-46 0,0 0 1,-24 51-1,24-51 0,-18 37-1,18-37 1,-14 35-1,14-35 1,0 0-1,-16 43 1,16-43-1,0 0 1,0 0 0,-4 44 0,4-44 0,0 0 0,0 0 1,21 40-1,-21-40 1,0 0-1,37 26 0,-37-26 0,0 0-2,40 14-2,-40-14-2,0 0-6,0 0-8,34-1-12,-34 1-4,0 0 0,0 0 1</inkml:trace>
  <inkml:trace contextRef="#ctx0" brushRef="#br0" timeOffset="11042.1041">849 10636 11,'0'0'13,"0"0"0,-33-8 0,33 8-3,0 0 1,0 0-1,0 0 0,0 0-2,0 0 0,0 0-2,0 0-1,0 0 0,0 0-3,0 0 0,0 0 0,0 0 2,0 0 1,0 0 0,0 0 0,17 48 2,-17-48-1,0 0 1,19 47 0,-19-47-2,0 0-1,19 40 0,-19-40 0,0 0 0,0 0 0,0 0-1,33 26 0,-33-26 0,0 0 0,0 0 0,0 0-1,0 0 0,33-26 0,-33 26-1,0 0 1,16-36-1,-16 36 0,0 0-1,12-44 1,-12 44-1,0 0 0,0 0 0,5-39 0,-5 39 0,0 0 0,0 0-1,0 0 0,0 0 1,0 0-1,0 0 0,0 0 1,0 0-1,-2 45-1,4-27 1,5 1-1,-1 1 1,4-1-1,-1-2 1,3-2-1,-2-1 0,5-2 1,-2-4 0,-1 2-3,-12-10-7,20 4-7,-9-1-15,2-10 1,3 3-2,-3-10 3</inkml:trace>
  <inkml:trace contextRef="#ctx0" brushRef="#br0" timeOffset="11891.189">1210 10607 21,'0'0'21,"-10"2"1,10-2 3,0 0-9,0 0-2,0 0 0,0 0-2,0 0 0,0 0-2,11 0 0,-11 0-3,16-4-1,-7 0-2,2 4-1,1-2 0,-1 3-2,2-1 1,-4 2-2,0 1 1,-9-3-1,13 7 0,-13-7 0,13 8 0,-13-8 0,9 10 0,-9-10-1,6 12 1,-6-12 0,1 14-1,-1-14 1,-8 16 0,8-16 0,-16 18 0,5-9 0,-1 1-1,1-1 1,-4 0 0,3 2 0,-1-2 0,0 0 0,2 1-1,1-2 1,1 0 0,1-2 0,8-6 0,-9 9 0,9-9 0,0 0 0,0 0 1,0 0 0,10 10 0,-2-7 0,2 0 0,2-1 1,0 0-1,3 2-1,-1-2 0,-1 0 0,-1 1 0,-2-1 0,-1 0-1,-9-2-1,14 7-3,-14-7-4,0 0-3,0 0-8,9 7-7,-9-7-5,13-1 1,-2 4 1</inkml:trace>
  <inkml:trace contextRef="#ctx0" brushRef="#br0" timeOffset="12411.241">1537 10665 21,'-22'-2'22,"6"10"0,-6-3-2,3 5-4,3 1-4,-2 2 0,4 1-5,4 0-1,3 1-3,3-2 0,4 0-1,1-3 1,-1-10 0,12 15-1,-4-9 0,3-3 0,0-1-1,0-3 1,0 0-1,4-3-2,-4-1 2,2 0 0,-3-3 0,1 1 0,-11 7 1,16-14-1,-16 14 3,9-10-1,-9 10-1,0 0 1,0 0-2,0 0 1,7 14-2,-7-14 0,6 22-2,-4-7 0,-1-2-2,2 2-3,-3-4 0,4 1-8,2-1-15,-6-11 3,0 0-3,13-10 4</inkml:trace>
  <inkml:trace contextRef="#ctx0" brushRef="#br0" timeOffset="13808.3807">1695 10714 12,'0'0'18,"3"16"1,-3-16 2,0 18-5,0-6-3,1 1-1,0 1 0,0-2-3,0-1 0,-1-11-2,1 17-1,-1-17-3,0 0 1,0 0-3,0 0 1,0 0 1,0 0 0,0 0-1,9-6 0,-9 6 0,8-17-1,-2 7 0,0-1-1,-6 11 0,12-17 0,-12 17 0,12-10 1,-12 10-1,0 0 0,11 9 1,-11-9-1,5 17 1,-3-5 0,1 1-2,-2-2 0,2 1 1,-3-12-2,1 18 2,-1-18-1,1 10 1,-1-10-1,0 0 2,0 0 1,0 0 0,0 0 1,1-16-2,-1 16 2,6-20-2,-1 7 1,1-2-2,0 0 1,3 1-1,2 0-1,-1 2 1,-1 3 0,0 3 1,1 3-1,-10 3 0,14 9 1,-14-9-1,8 21 1,-4-10-1,0 3-1,0 1-4,-2-4-2,5 4-4,-7-15-6,7 20 1,-7-20-3,11 12 1,-11-12-1,0 0 6,14 2 2,-14-2 5,9-7 7,-9 7 3,10-7 4,-10 7 1,10-6 3,-10 6 1,12-3-1,-12 3 2,15-5-2,-15 5-1,17-8-2,-9 1-1,2 1 0,-10 6-2,16-16-1,-16 16-1,11-18-1,-7 8-1,-4 10 0,3-17-1,-3 17-1,-4-15 1,4 15-1,-10-8 1,10 8-2,-16-2 2,16 2-2,-18 4 2,18-4-2,-14 13 1,14-13 0,-11 20 0,10-8 0,1 0 0,2 1 0,2 0 0,2 0 1,2 0-2,-1-3 0,4 1-1,-2-5 0,4 1 0,-2-4-1,3 0 1,-2-5-2,1-3 3,2-2 1,-5-3 0,4 1 0,-3-2 0,-1 1 2,-2-2-1,-8 12 1,14-14-2,-14 14 0,0 0 0,11-5 0,-11 5 1,2 12-1,1-1-1,-1 0-1,1 2 2,0 0-1,0-1 1,-3-12-1,5 17 1,-5-17 0,0 0 1,4 11 1,-4-11-1,0 0-1,0 0 1,7-14 1,-7 14-1,7-19 1,-2 6-1,2 2-1,0-3 1,2 2 1,0 0-1,1 3-1,-1 2 0,0 2 0,-1 4 0,-8 1 0,16 7 0,-16-7 0,12 20-1,-6-7 2,0 2-2,-1-1 0,0 2-2,-1-2-3,3 0-7,-2 1-19,-5-15 2,12 14-2,-12-14 1</inkml:trace>
  <inkml:trace contextRef="#ctx0" brushRef="#br0" timeOffset="59921.9915">7576 6573 11,'0'0'10,"-11"1"0,11-1 1,0 0 0,0 0 0,-9 1-1,9-1-2,0 0 0,0 0-3,11-1 0,-1 0-2,1 1 0,6-1 0,3 1-1,6 0 0,2 1 0,1-1 0,1 2 0,1 1 0,-1-1-1,-1-1 1,-2 1-1,-5 0 1,-1-2-1,-6 0 0,0 0 0,-6 0 1,-9 0-1,12-2-1,-12 2 1,0 0 0,0 0-1,0 0 1,-14-3-1,3 2 0,-3-2 1,-1 2-1,-3 0 0,-2 1 0,-2 0 0,2 1 0,-1 2 0,1-1 0,1 1 0,1 1 0,2-1 0,3 1 1,0-1 0,4 0 0,9-3 0,-15 2 1,15-2-1,0 0 1,-9 2-1,9-2 0,0 0 1,0 0-1,0 0 1,0 0 0,0 0 0,11 4 0,-2-2 1,2 2-1,4-1 0,0 2 2,4-2-2,2 2 0,3-1 0,-1-1-1,0-1 1,-1 0-2,-4-2-1,0 1-7,-3 1-22,-6-12 1,2 3-2,-7-14 1</inkml:trace>
  <inkml:trace contextRef="#ctx0" brushRef="#br0" timeOffset="61377.137">9292 6594 8,'0'0'12,"0"0"-1,8 8 1,-8-8 0,23 5 0,-8-5-1,10 3-1,0-3-4,6 4-1,2-3-1,1 1 0,0-1-1,-3-1 0,-2 0 0,-2-1 0,-6 0 0,-2 0-2,-7 1 0,-2-2-2,-10 2 1,0 0-2,0 0 1,0 0 0,-20-4 0,2 1-1,-4 0 1,-7 1 1,-2 1-1,-5 1 1,-3 0 0,-1 3 1,-2 2-1,1 3 1,3 0-1,3 3 1,5-2 0,6 2 1,6 0-1,7 1 2,8 0 0,3-12 0,16 18 0,3-11-2,8-1-9,1-8-14,13 3-3,-6-17 1,7 2-1</inkml:trace>
  <inkml:trace contextRef="#ctx0" brushRef="#br0" timeOffset="71618.1611">5438 6763 0,'-4'-24'13,"4"13"0,-4-4 3,4 15-2,-1-22 0,1 22 1,-1-15-4,1 15-2,0 0-2,0 0-3,0 0-2,0 0-1,0 0-1,1 14 1,0 4-1,0 9 1,-1 7 1,0 5 1,0 6 0,-1 3 0,1 1-1,-1 0 1,0-2-1,-1-5 1,1-4-3,-1-2 1,1-4-1,0-4 1,0-2-1,-1-4 1,1-4-1,0-2 0,1-3-2,0-13-2,-1 16-2,1-16-4,0 0-5,0 0-7,10-4-3,-9-11 1,7 5 2</inkml:trace>
  <inkml:trace contextRef="#ctx0" brushRef="#br0" timeOffset="72114.2107">5662 6692 7,'0'0'16,"3"-13"-4,-3 13 0,0 0 0,0 0 1,0 0 0,0 0-2,0 0-3,0 0-2,0 0-2,0 0-2,-3 15 0,2-1-1,0 6 0,0 7 0,-1 7 3,1 3-1,-1 5 0,1 1 1,0 2-1,-1-1 0,0 1 0,-1-6 0,3-4-3,-3-2 0,3-5 1,-2-4-1,2-5 0,0-4 0,-1-4-1,1-11-2,0 14-3,0-14-3,0 0-6,0 0-9,0 0-1,0 0 0,0 0 2</inkml:trace>
  <inkml:trace contextRef="#ctx0" brushRef="#br0" timeOffset="72587.258">5407 7021 1,'-9'3'13,"9"-3"3,0 0-3,0 0-2,0 0 1,0 0 2,0 0 1,0 0 0,15 1-2,-3-4-1,3 1-2,5-1-1,2 0-2,3 0-2,-1 2-1,0-3-2,-1 3 0,-1 0-2,-2 0-3,0 1-6,-1 1-17,-3-11-3,6 2 1,-4-14-1</inkml:trace>
  <inkml:trace contextRef="#ctx0" brushRef="#br0" timeOffset="74048.4041">5710 3983 13,'-8'-22'11,"8"22"0,-6-19 0,6 19 0,-5-16-1,5 16 1,0 0-1,-5-13-2,5 13-1,0 0-1,0 0-2,0 0-1,0 0-1,0 0-1,0 0-1,0 0 1,-5 11 0,4 3-1,0 7 1,-2 6-1,0 7 1,-2 5 0,0 3 0,-2 4 1,3 0 0,-3-3 1,1-2-1,0-5 0,2-4 1,-1-4-1,2-4 0,1-5-1,0-4-1,0-2 0,2-13 0,0 16 1,0-16 0,0 0 0,5 11 1,-5-11-1,11 0 1,-2-3 0,3 0-1,2-3 1,2 1 0,1-3-1,4 2 1,-2-2-1,1 2 1,-2 0-1,0 2 1,-3-1 0,0 4-1,-3-1 0,0 2-1,1 1 0,-5-1-1,1 1-6,-9-1-17,0 0-4,11-12 1,-17-10-3</inkml:trace>
  <inkml:trace contextRef="#ctx0" brushRef="#br0" timeOffset="88414.8406">11071 6844 13,'0'0'21,"0"0"-1,0 0-3,0 0-2,0 0-4,0 0-1,0 0-3,0 0 0,-12 17-2,9-4 1,0 3-1,-1 9 1,2 5-1,-1 8 0,1 1 0,1 7-4,1-2 2,-1 1-3,0-2 1,1-5-1,-1-5 0,1-5 0,0-6 0,0-3-2,1-5-3,-1-4-2,0-10-6,2 12-4,-2-12-6,0 0-4,2-16 1,5 5 2</inkml:trace>
  <inkml:trace contextRef="#ctx0" brushRef="#br0" timeOffset="88782.8774">11244 6829 12,'0'0'18,"0"0"2,3 11 4,-3 4-10,-1 5-3,-1 7 1,0 7 0,-2 9 0,0 5-1,0 1-2,1 5-4,0-4 0,1-1-2,1-5 1,2-6-3,2-8-2,1-7 0,0-4-3,1-7 0,-5-12-3,11 10-4,-11-10-6,10-7-7,-8-8-3,4 2 1,-6-11 2</inkml:trace>
  <inkml:trace contextRef="#ctx0" brushRef="#br0" timeOffset="89083.9074">11041 7115 15,'0'0'21,"0"0"2,16 15 3,-16-15-6,20 0-4,-4 0-2,3-1 0,2 2-4,-2-4-2,1 5-2,-2-4-5,-1 1-7,-1-1-8,1 2-13,-4-13-1,4 4-1,-2-12 1</inkml:trace>
  <inkml:trace contextRef="#ctx0" brushRef="#br0" timeOffset="93581.3572">11532 3917 2,'0'0'11,"-4"12"-1,4-12-1,0 0-1,0 0 0,-5 11 0,5-11-1,0 0 1,0 0-1,0 0 1,0 0-2,0 0-1,0 0 0,-7 11 0,7-11-1,-6 17 1,1-3-1,0 3 0,-2 5 0,-1 4-1,1 1 0,-1 2-1,2 1-1,-1-2-1,1 0 1,1-2-1,1-5 1,1-1-1,2-4 1,-1-1 0,2-4-1,0-11 1,2 16 0,-2-16 0,5 12 0,-5-12 0,12 7 1,-2-5-1,1 2 1,4-3 0,1 2 0,2-1 0,1 0 0,-1-2 0,0 1 0,-2 0 0,0 0-1,-3 1 1,-1-1 0,-2 0-1,-2 0-1,-8-1 1,14 1-1,-14-1 0,0 0-2,12 3-6,-12-3-16,0 0-5,0 0-1,7-18 2</inkml:trace>
  <inkml:trace contextRef="#ctx0" brushRef="#br0" timeOffset="103064.3054">5068 5657 13,'25'-4'19,"-14"-2"-2,5 7-2,1-5-1,3 5-1,0-2-5,1 2-1,3 0-2,0-1-3,1 0-1,0-1-1,0-1 0,-3-3-2,1 0-5,-5-3-6,3 6-8,-7-10 1,7 10-2,-10-11 1</inkml:trace>
  <inkml:trace contextRef="#ctx0" brushRef="#br0" timeOffset="103440.3429">5696 5561 7,'15'7'15,"-6"-8"1,4 5-6,0-1-2,3 0-1,-1-2 0,2 2 0,-2-4 1,5-1-2,-2 0-1,2-1-1,-1-2-3,1-1-2,2 0-5,-3-3-7,7 5-5,-9-7-2,10 5 0,-6-8 0</inkml:trace>
  <inkml:trace contextRef="#ctx0" brushRef="#br0" timeOffset="103787.3777">6392 5548 17,'0'0'20,"15"19"1,-15-19 0,15 11-9,-3-4-2,0 0-2,2-1-2,-2-1-1,2-2-1,-1 0 0,0-2-1,0-1-2,-2-2-2,0-1-1,0 0-5,1-3-4,0 2-6,-3-5-5,7 4-1,-7-6-1</inkml:trace>
  <inkml:trace contextRef="#ctx0" brushRef="#br0" timeOffset="104088.4077">6757 5660 35,'9'20'23,"-9"-20"0,15 22-4,-4-8-6,0-2-3,3 1-4,-1-2-1,0 0-1,-1-2-1,0-2-1,-1-1-2,-1-1 0,-10-5-2,15 0-2,-15 0-3,13-7-5,-13 7-6,15-15-2,-10 1-5,8 5 0,-4-7 2</inkml:trace>
  <inkml:trace contextRef="#ctx0" brushRef="#br0" timeOffset="104387.4377">7402 5752 22,'26'13'19,"-10"-10"0,8 5 1,-5-5-13,2 0-1,1-3-1,-1 0-1,3-2 1,-2-1-1,3-2 0,0-1 0,-1-1-3,0 2-1,1-2-2,-1 1-1,-2 0-4,1-2-4,0 4-6,-5-5-6,7 5 1,-7-6 0</inkml:trace>
  <inkml:trace contextRef="#ctx0" brushRef="#br0" timeOffset="104688.4677">8333 5653 41,'23'7'22,"7"8"1,-7-12 0,5 2-19,1 4-3,-1-4 0,-1 0 0,-2-4 0,0-1 0,-3-1 0,0-4 0,-1 0-1,-2-2 1,-1-2-3,-1-1-3,0 1-6,0 0-5,-3-6-7,6 9 0,-6-6 0</inkml:trace>
  <inkml:trace contextRef="#ctx0" brushRef="#br0" timeOffset="104951.4941">9480 5637 47,'53'17'22,"-8"-11"-2,4 6-4,-8-8-17,1-1-10,5-1-1,-3-3 0,-1-1 1,-4-7 1,3 1 2,-2-3 2,2-1-1,-6-6-1,5 7-5</inkml:trace>
  <inkml:trace contextRef="#ctx0" brushRef="#br0" timeOffset="105423.5413">10506 5574 13,'28'13'18,"4"9"-3,-3-5-3,2 3-1,-2-2-4,2-4-2,2-3 1,-2-5-1,0-2-2,1-4-1,0-4 1,0-3-2,0-5 0,0 1-2,0-3-2,0 1-1,1-3 1,-1 0-1,0 2 0,-1 2 1,1 3 1,1 5 2,-2 1 1,3 3-3,4 2-1,-1 2-2,4 1 2,2-2-2,4-1 2,1-8-1,3 1 1,-1-4 1,1-2 2,1-3 2,1 0-2,-1-2 2,0 1-1,1 2 2,-1-1 3,3 3 2,0 2 0,0 3 2,0 3 0,2 3-4,1 2-6,-2-1-8,4 7-9,-3-10-5,6 6-1,-6-15-1</inkml:trace>
  <inkml:trace contextRef="#ctx0" brushRef="#br0" timeOffset="139546.9533">19839 7054 20,'0'0'17,"0"0"-2,-10-11 0,10 11-2,0 0 0,0 0-2,-9-7-1,9 7-1,0 0-2,0 0-1,0 0-3,0 0 0,0 0 0,-6 14 0,6-14-1,2 18 1,-1-4 0,0 3-1,1 7 1,0 0 0,1 7-1,-2 0 2,2 5-2,-3 0 0,2 1 0,-2-3 0,0-2 0,-1-1 0,1-5 0,-3-3 0,1-4 0,-1-1 0,1-5 1,-1-3-1,3-10 0,-3 14 0,3-14 1,0 0-2,0 0 2,0 0-2,0 0 1,0 0-1,0 0 0,0 0 0,0 0 0,0 0-1,0 0 0,0 0 0,0 0-1,0 0 0,0 0-1,0 0-1,0 0 0,0 0-3,0 0-1,1 11-3,-1-11-7,0 0-5,0 0-9,0 0 1,9-4 0,-9-7 3</inkml:trace>
  <inkml:trace contextRef="#ctx0" brushRef="#br0" timeOffset="140217.0203">20009 7189 24,'0'0'22,"3"-13"0,-3 13-1,0 0-3,0 0-2,0 0-4,0 0-1,0 0-3,0 0-1,-1 11-1,-1 2-1,2 9 0,-3 5-1,3 8-1,-3 2 1,2 8-1,0-1 0,1 0 0,0-1-2,1-3 1,0-6-1,1-5 0,0-3 0,0-5-1,0-6-1,0-4-2,-2-11-1,2 10-4,-2-10-5,0 0-11,5-12-7,-5 12 1,3-25-1,1 11 2</inkml:trace>
  <inkml:trace contextRef="#ctx0" brushRef="#br0" timeOffset="140533.0519">19723 7422 51,'-13'4'27,"13"-4"2,-8 8 0,8-8-16,18-4-2,-2-3 0,6 1-2,2-5-1,8 3-2,-2-2-2,2 0-2,-3 2-1,-1 1-1,-3 5-2,-4-3-2,-1 5-5,-4-2-7,-1-4-15,2 5-1,-5-10-1,3 3 2</inkml:trace>
  <inkml:trace contextRef="#ctx0" brushRef="#br0" timeOffset="141722.1708">19718 3970 14,'9'-4'21,"-9"4"-3,0 0-1,0 0 1,0 0-3,0 0-3,0 0-2,0 0-1,0 0-3,0 0-1,0 0-1,0 0-2,-9 13-1,9-2 0,-1 7 0,1 7 0,-1 4-1,-1 6 1,1 5 0,0 2 0,0-1 0,0-3 1,1-3-2,0-3 1,0-3 0,1-3-1,0-4 1,0-5-1,1-2 2,1 0-1,-3-15 3,9 15-1,-9-15 0,19 1 0,-5-6 0,6-2 0,2-3-1,4-2-1,3-2 0,2 0-1,0 1-1,-1 0-1,-1 4-3,-7 0-5,3 3-15,-4 6-6,-4-6-2,-1 4 2</inkml:trace>
  <inkml:trace contextRef="#ctx0" brushRef="#br0" timeOffset="151541.1526">14226 3351 2,'10'-14'15,"-6"-6"1,4 5 0,-7-1-7,2 1 0,0 0 1,-1 3 0,1 1-1,-3 11-1,4-15 0,-4 15-1,0 0-2,0 0-2,0 0 0,0 0-1,3 21-1,-3-1-1,0 7 0,0 6 0,-2 5 0,0 4 0,-2 1 0,-1 3 0,1-2 1,-5-2-1,1-2-1,-2-4-2,1-3-5,-1-6-10,3 1-7,-5-13 1,6 3 0</inkml:trace>
  <inkml:trace contextRef="#ctx0" brushRef="#br0" timeOffset="151909.1893">14504 3260 12,'12'3'17,"-12"-3"2,13 2 2,-10 8-12,-1 7 2,-1 7-1,-3 5 0,-1 8 0,-2 2-2,0 6-1,-2 0-4,1 1 0,0-5-2,0-3 0,1-5-1,0-4-1,2-5-3,0-4-4,1-7-8,3-1-9,-1-12-1,0 0 1,0 0 0</inkml:trace>
  <inkml:trace contextRef="#ctx0" brushRef="#br0" timeOffset="152204.2189">14301 3511 51,'0'0'24,"3"13"2,-3-13-9,0 0-11,0 0 1,0 0 1,13 7-2,-2-6 0,7 2-1,2-2 0,6 1 0,0-3-1,3 1-2,1-1-4,-4-3-7,2 0-17,-2 4-3,-7-5-2,2 1 2</inkml:trace>
  <inkml:trace contextRef="#ctx0" brushRef="#br0" timeOffset="153415.34">14040 6201 23,'7'-11'24,"-7"-6"2,0 17-1,9-19-8,-9 19-2,1-12-3,-1 12-3,0 0-3,0 0-2,-13 20-1,4 1-1,2 6 0,-4 2 0,2 4-1,-2 1 0,2 1 0,0-4 1,2 0-1,1-8 1,2-3-3,-1-2 2,2-1 0,0-4-1,2-3 1,1-10 0,2 16 1,-2-16 0,15 5 0,0-8 0,5-1 0,1-2 0,5 0 0,2-2-1,3 1-1,-2 1-3,-1 1-3,-2 2-15,1 6-9,-6-7-2,0 6 0,-6-5 1</inkml:trace>
  <inkml:trace contextRef="#ctx0" brushRef="#br0" timeOffset="155117.5102">14027 5626 3,'0'0'20,"3"14"-1,-3-14 2,12-2-7,-1 2-4,3 2-2,0-2-2,0 3-3,1-3-3,1 1-4,3 0-8,-3-5-10,7 9 1,-5-10 0,8 8 1</inkml:trace>
  <inkml:trace contextRef="#ctx0" brushRef="#br0" timeOffset="155381.5366">14848 5632 54,'34'15'24,"-8"-8"2,2 1-2,1-3-22,-5 1-1,0-1 0,-1-1-1,-5-1-2,0-2-1,0-1-5,0-4-8,5 5-9,-6-6 1,6 6 0,-7-7 1</inkml:trace>
  <inkml:trace contextRef="#ctx0" brushRef="#br0" timeOffset="155553.5538">15520 5701 50,'30'10'23,"-8"-8"-1,9 2-3,-4-2-28,2-6-7,7 5-6,-8-9 0,8 6 0</inkml:trace>
  <inkml:trace contextRef="#ctx0" brushRef="#br0" timeOffset="155749.5734">16424 5637 50,'49'14'23,"-5"-12"2,4 6-2,-7-4-21,4-3-6,4 1-9,-4-8-7,1 6-3,-8-12 0,6 6 0</inkml:trace>
  <inkml:trace contextRef="#ctx0" brushRef="#br0" timeOffset="155877.5862">17230 5566 22,'37'-2'19,"7"12"-2,-4-8-7,5 2-10,4 3-11,-2-9-6,7 6-2,-5-10 0</inkml:trace>
  <inkml:trace contextRef="#ctx0" brushRef="#br0" timeOffset="156222.6207">19248 5606 56,'65'7'25,"7"7"0,-4-2-7,9-4-13,5 3-5,5-5 0,1 1-1,4-6 0,3 0 0,7-3-1,1-2 0,6-2-2,3-2-1,8 0-5,5 0-8,2-7-7,12 6 1,-2-7 0</inkml:trace>
  <inkml:trace contextRef="#ctx0" brushRef="#br0" timeOffset="157670.7655">18509 5700 36,'-11'8'25,"11"-8"2,0 0-2,0 0-15,16-2-1,-1-3-2,7-1-3,7 0-6,8-4-8,8-4-15,10 8-3,5-8 2,9 6-1</inkml:trace>
  <inkml:trace contextRef="#ctx0" brushRef="#br0" timeOffset="170844.0827">1475 5841 27,'11'5'19,"-11"-5"0,0 0 3,-2-11-12,2 11 0,0 0 0,-11-14-1,11 14-2,-15-8-1,5 5 0,0 0 0,-1 2-2,-2 2 0,0 3-2,-1 2 1,0 3 0,1 4 0,0 3 0,1 0 0,3 3-1,0 1 0,5 0 0,1 0 0,5-2-1,2-4 0,3 0 0,2-2 0,1-3 0,3-3 0,0-4 1,0-3-1,1-2 0,0-3 0,-2-3 0,0-2 0,-1-1 0,-5-2 0,2 3 0,-4-1-1,-4 12 1,6-17-1,-6 17-1,0 0 1,0 0 0,0 0-1,0 0 1,2 24-1,-1-5 1,2 5-1,1 2 1,4 3-3,-1-1 0,5-2-3,-4-6 0,4-2-5,0-6-2,1-4-5,-2-5-4,-2-8-1,5-1-4,-7-10 3,8 3 1</inkml:trace>
  <inkml:trace contextRef="#ctx0" brushRef="#br0" timeOffset="171317.13">1643 6017 21,'0'0'18,"4"-10"0,-4 10 0,2 14-2,0 2-3,0 8-3,1 1-3,2 7-1,2 2 0,-1-1 0,2-2-2,0-3 1,-2-5 0,0-4-1,-2-6 2,0-2 3,-4-11-3,0 0-1,0 0-1,-5-13-1,-2-2 0,4 0-1,-4-8 0,1-3-3,-2-7 2,4 1-2,0-4 1,3-2 1,0 3 0,3 4 0,1 0 1,2 6-1,1 2 0,2 6-1,0 5 0,2 4 0,3 5-1,1 4 1,1 3-1,-1 7 0,-1 3 0,-1 3 1,-2 4 0,-4 0 0,-4-1 0,-5-2 1,-2-2-1,-3-2 0,-4-3-2,0-4-1,-2 0-1,0-5-3,6 2-9,-3-6-10,2-5-6,9 7 0,-4-17 2</inkml:trace>
  <inkml:trace contextRef="#ctx0" brushRef="#br0" timeOffset="171799.1782">2004 5929 23,'0'0'20,"0"0"1,0 0 2,-15-3-9,6 6-3,-1 0-1,-2 5-2,0 3-1,1 2-2,2 2 0,2 0-1,3 1-1,3-2-1,2 0 0,-1-14 0,11 17 0,-11-17 1,15 6-1,-15-6 2,17-7-2,-17 7 0,17-18 0,-10 7 0,2 0 1,-3-1-1,-6 12 0,11-17 0,-11 17-1,0 0 0,9-4 0,-9 4-1,4 19 0,-1-5 0,0 2 0,-1 1 0,2-1 0,-1-1-1,-1-3-2,1-2-3,-3-10-4,0 0-12,0 0-6,0 0-2,12-7-1,-11-7 4</inkml:trace>
  <inkml:trace contextRef="#ctx0" brushRef="#br0" timeOffset="172098.2081">2097 6003 28,'12'-6'20,"-12"6"-1,6 11 0,-4 2-4,1 2-3,0 5-1,-1-3-2,3 4-1,-2-5-2,1 0 1,-4-16-1,6 20 1,-6-20 3,0 0-3,0 0-1,0 0 1,6-14-2,-1 1 0,-2-6-1,3-2-2,1-3-2,2-2 0,0 3 0,-1 3-1,1 2-2,-4 4-2,4 6-3,-9 8-7,11-3-8,-11 3-10,11 11 0,0-4 0,-2-4 2</inkml:trace>
  <inkml:trace contextRef="#ctx0" brushRef="#br0" timeOffset="172432.2415">2488 5726 32,'-12'-16'23,"12"16"1,-14 3 3,14-3-9,-10 27-7,6-2-2,2 9-2,0 8-1,3 8 0,0 5-3,4 3 1,1 2-4,1-4-2,1-1 0,-1-7 0,2-9-3,-1-9-2,2-8-7,-1-4-14,-9-18 1,13 3 2,-12-18-1</inkml:trace>
  <inkml:trace contextRef="#ctx0" brushRef="#br0" timeOffset="172666.2649">2379 6032 41,'-13'-5'28,"13"5"2,-12-2 0,12 2-10,0 0-4,13-3-4,1 3-3,1-5-4,4 3-2,3-3-1,0 1-2,2 1-8,-2-1-16,-3-3-7,2 2 0,-5-6-1,5 4 0</inkml:trace>
  <inkml:trace contextRef="#ctx0" brushRef="#br0" timeOffset="172951.2934">2787 5683 49,'13'21'27,"-2"3"0,8 10 1,-1 8-18,-1 8 0,-1 8-1,-6 4-1,-1 1-2,-9 0-3,-5-1-3,-8-5-4,-7-5-9,-6-8-11,-6-1-5,-12-11-1,-4 2 1</inkml:trace>
  <inkml:trace contextRef="#ctx0" brushRef="#br0" timeOffset="173483.3466">1098 5590 41,'-19'-10'24,"19"10"4,-48-23 0,48 23-14,-38-2 0,38 2-1,-41 27 0,41-27-1,-39 71-1,26-15-4,1 8-1,3 11-1,8 2-1,8 2-2,6 4-4,6-7-2,11-1-12,5-10-19,7-12 1,2-3 0,4-14-2</inkml:trace>
  <inkml:trace contextRef="#ctx0" brushRef="#br0" timeOffset="174767.475">1112 11589 43,'0'0'29,"-3"-18"1,3 18 1,0 0-12,7-13-5,-7 13-2,4 11-2,-2 5-3,-5 5-1,2 11-2,-1 4 0,2 7-1,-3 4 1,1 4-1,0-3-2,1 0 1,0-6-1,0-6-1,0-4-2,-3-8-3,2-2-4,-4-9-6,4-1-9,2-12-11,0 0 1,0 0-2,11 1 4</inkml:trace>
  <inkml:trace contextRef="#ctx0" brushRef="#br0" timeOffset="175235.5217">1247 11951 38,'0'0'22,"10"1"3,-10-1-2,0 0-8,0 0-8,0 0 0,0 0-1,0 0 1,-6 18-1,6-18 0,-2 19-1,2-19 2,-3 16-3,3-16-1,3 14-1,-3-14-1,13 6 1,-3-7-1,3-2 0,3-3 1,1-1-1,1-3 0,-1 0-1,0-3 1,-4-1-1,-2 0 1,0-1-1,-6-1 1,0 0 0,-3 1 1,-1 2-1,-5 2 0,4 11 0,-14-15-1,1 13 1,-3 4-1,-4 3 0,-1 5-1,-1 1 1,2 3-2,1 0-1,4 3-3,0-4-5,7 1-10,5 1-10,3-15 0,14 16-1,-1-14 2</inkml:trace>
  <inkml:trace contextRef="#ctx0" brushRef="#br0" timeOffset="175716.5699">1616 11893 34,'8'4'23,"-8"-4"1,-10 5 3,-5 2-6,-2 0-10,0 5-2,-3 1 0,2 6 1,-2-2 0,5 4-3,1-2-1,7-3-4,3-2-2,4-2 0,0-12 0,8 12 0,1-10-2,-9-2 3,19-6-2,-10 0 2,0-3-1,3-1-1,-3-1 0,0 2 0,-9 9 1,10-15-2,-10 15 1,11 2 0,-5 8 1,0 7 1,1 7 0,3 6-1,1 5 1,0 3-1,0 3 3,-1-1-2,-4-4 1,-3-4-1,-5-5 0,-6-6-1,-5-6-1,-6-8 0,-4-4-6,-5-11-5,2-4-14,3-2-4,-4-9-1,9 0 1,-1-6 1</inkml:trace>
  <inkml:trace contextRef="#ctx0" brushRef="#br0" timeOffset="176091.6074">1592 12094 66,'30'4'29,"-7"-7"-1,2 5 1,-1-4-14,-3-2-7,-1-2-5,1-1-2,-5-1 1,-1-4-2,-2 0 2,-5-2 0,-2 0-1,-5-2 1,-2 1-1,-6 0 1,0 2-1,-4 1-1,-1 3 1,0 4-1,0 6 0,0 4 0,2 4 0,2 4 1,0 3-1,3 2 1,2 2-1,4 0 2,3-2-1,4-2 0,2-4-1,7-1 0,1-6-4,5-2-2,-2-6-6,7-3-10,-2-4-5,-2-7-4,5 2-1,-7-10 2</inkml:trace>
  <inkml:trace contextRef="#ctx0" brushRef="#br0" timeOffset="176286.6269">2025 11846 54,'2'-14'26,"-8"-4"2,6 18-4,-10-9-6,0 12-4,3 11-3,-2 8-3,4 10-1,0 4-1,2 10-1,0 1-1,2 4-4,2-2-4,-1-6-5,6-5-8,-1-4-16,-3-15 2,6-5-3,-8-14 2</inkml:trace>
  <inkml:trace contextRef="#ctx0" brushRef="#br0" timeOffset="177121.7104">2147 11805 60,'0'0'30,"9"10"1,-13 12 1,1 8-15,2 10-7,-4 4 1,3 8-3,-3-3-1,4 1-2,-2-8-1,2-3-2,0-9 0,1-5-1,0-8 0,0-17-2,2 12 2,-2-12 0,7-13 0,-2 1 0,1-6 0,0-1 0,1-2-1,0 0 0,0 2-1,-1 4 1,-1 5-1,-5 10 2,9-1-1,-9 1-1,13 19 1,-5-3 0,4 1 1,3 2-1,4-2 0,3 0 0,4-7 1,3-2-1,2-4 1,3-4 0,-3-5 0,0-3 0,-4-6-1,-4-2 2,-4-4-3,-6-1 2,-8-1-2,-4 1 1,-6 2-1,-3 3 1,-5 4-2,-3 5 1,0 3 0,0 4 1,4 5-1,1 2 1,11-7 0,-11 16 1,11-16 0,8 18 0,2-10 0,3-1 0,3-1 0,4 0 0,3 1-1,4 2-1,1 0 1,2 3-2,0 2 2,-1 2-1,-3 2 0,-1 2 0,-5-4 1,-6-2 0,-2-2 0,-5-2 0,-7-10 1,0 0-1,0 0 0,-11 0 1,11 0 0,-14-18 0,6 4 0,3-4 0,3-3 0,5-2 0,3-1-2,4 2 2,3 0-2,3 2 0,3 4-2,0 2-1,4 8-5,-6-1-7,5 5-19,0 4 0,-2-3 0,1 2 0</inkml:trace>
  <inkml:trace contextRef="#ctx0" brushRef="#br0" timeOffset="177626.7609">1962 11928 58,'0'0'32,"-8"12"-1,8-12 1,0 0-14,0 0-5,0 0-5,0 0-1,0 0-4,15-1-1,-3 1-2,6-1-2,7 2-8,2 0-22,4-9-1,4 2 1,-5-9-2</inkml:trace>
  <inkml:trace contextRef="#ctx0" brushRef="#br0" timeOffset="178437.842">834 11770 32,'-32'3'18,"32"-3"0,0 0-3,0 0-8,0 0-3,0 0-1,0 0 0,0 0 1,0 0 0,0 0 2,0 0 1,30-14-1,-30 14 1,0 0 0,0 0 0,0 0-1,0 0-1,0 0-3,0 0 0,0 0 0,0 0 0,0 0 2,0 0 0,0 0 0,0 0 1,0 0-1,0 0 1,0 0-1,0 0 0,31-2-1,-31 2-1,0 0 0,36-4-3,-13 3 0,0 1-2,9 1-4,-7-2-6,8 1-14,1 4-7,-2-8 1,-3 3 0,-7-10 1</inkml:trace>
  <inkml:trace contextRef="#ctx0" brushRef="#br0" timeOffset="178806.8789">735 11568 60,'0'0'26,"0"0"1,0 0 2,0 0-17,-29 48-2,29-48 1,-7 61-1,3-13 1,0 4-2,1 10 0,2 2-2,1 5-3,3-3-1,1 0-2,3-5-1,6-6-3,2-3-4,5-12-18,9-9-10,6-7-1,12-12 0,10-7-1</inkml:trace>
  <inkml:trace contextRef="#ctx0" brushRef="#br0" timeOffset="179234.9216">3290 11562 57,'-1'20'28,"9"12"1,-4 3 2,10 4-14,6 15-5,0 5-2,7 11 0,-2 3-2,4 5 0,-8-1-2,-1-1-2,-13-2-4,-12-6-5,-11-5-20,-19 0-11,-22-11 2,-14-2-1,-24-11-1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27:32.1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1444 6915 13,'-3'-11'15,"3"11"3,3-14-5,-3 14 1,1-12 1,-1 12-2,0-11-2,0 11-1,0 0-2,0-10-2,0 10-1,0 0-1,0 0-2,0 0 0,-3 14-1,-1 2 0,-1 6 0,-1 6 0,-1 6 1,-1 5-1,1 3 1,-1-4-1,3 2 1,0-8 0,2-2 0,2-7 0,2-4 1,2-7-1,4-1 1,2-6 0,3-3 0,5-3 0,2 0 0,5-5-2,3 1 0,0-3-1,0 1 0,-1 1-1,-3 0-1,-3 3-5,-3-2-11,-8-1-10,0 6-1,-9 0-2,11-11 2</inkml:trace>
  <inkml:trace contextRef="#ctx0" brushRef="#br0" timeOffset="1294.1293">1654 3336 13,'0'0'15,"5"-12"-5,-5 12-1,0 0-1,0 0 0,0 0-1,8 17-1,-7 1-1,-1 7 0,0 6-1,0 6 0,-1 5 0,0 1 0,-1-1-1,-1-2-1,0-5 0,-1-4-1,0-5 1,-1-6-3,0-5-3,1-5-5,4-10-8,0 0-3,0 0-1,0 0 0</inkml:trace>
  <inkml:trace contextRef="#ctx0" brushRef="#br0" timeOffset="1594.1593">1887 3244 9,'9'-2'16,"-9"2"1,-7 12 0,-4 0-7,4 8-2,-3 6 0,1 5-2,-1 4 0,5 2 0,0 2-2,2-1-1,4 0 0,0-2-2,2-2-2,0-5-4,0-3-5,-1-8-7,6 3-3,-8-21-1,5 21 0</inkml:trace>
  <inkml:trace contextRef="#ctx0" brushRef="#br0" timeOffset="1860.186">1610 3579 29,'11'3'25,"4"-1"0,0-7 3,9 3-15,5-1-1,4 1-4,4 0-1,0-1-3,1 1-2,0 1-1,-1-2-4,-3 2-10,1 2-14,-8-6-1,4 1 1,-5-10-1</inkml:trace>
  <inkml:trace contextRef="#ctx0" brushRef="#br0" timeOffset="2905.2905">6958 4021 8,'8'-23'18,"-8"23"0,0 0-6,0 0-2,0 0-2,-13 9-2,4 8 0,-1 5-2,-2 6-1,-1 3 2,3 3 0,0-1 1,2 0 1,3-4 0,3-5 0,1-4 0,3-4 1,1-4-1,5-1 0,-8-11-2,21 8 1,-2-12-2,5 0-2,4-8 0,5-1-2,3-3-2,-1-4-6,3 1-6,-1 3-16,-9-3 1,0 6-2,-9-2 2</inkml:trace>
  <inkml:trace contextRef="#ctx0" brushRef="#br0" timeOffset="3868.3868">6814 7883 62,'0'0'27,"0"0"-1,0 0 2,0 0-17,0 0-4,0 0-2,0 0 1,-1 15-2,-6 3 0,-1 8 0,-2 7-2,-2 4 0,-4 9 0,1 2 0,-1-2-1,2 0 1,0-7-1,2-3-1,1-8-1,1-6-2,5-6-4,5-16-5,-9 16-8,9-16-9,0 0-2,12-15 1,-4-9 1</inkml:trace>
  <inkml:trace contextRef="#ctx0" brushRef="#br0" timeOffset="4199.4199">7083 7734 52,'0'0'23,"0"0"1,9 10-4,-11 3-12,-2 4-1,-1 10-1,-4 8 0,-4 9 1,0 5-1,-4 5 0,-2 2 0,2-1-1,-1-5-2,3-3-1,2-9-1,4-7-2,1-7-3,2-6-6,4-8-6,2-10-9,0 0-3,0 0-1,3-15 0</inkml:trace>
  <inkml:trace contextRef="#ctx0" brushRef="#br0" timeOffset="4440.4439">6804 8127 48,'0'0'27,"0"0"1,0 0 0,11 3-13,0-6-5,5-1-2,3-1-4,4 1-6,7-3-15,8 6-10,-5-9-1,6 7-1,-9-11 1</inkml:trace>
  <inkml:trace contextRef="#ctx0" brushRef="#br0" timeOffset="7574.7574">2693 10315 68,'13'3'29,"-13"-3"-1,6 17 0,-11 2-15,-2 6-7,-2 14-1,-6 10 0,-1 13 1,-3 8-1,0 6 1,-2-2-1,5 0-1,1-6 0,8-8-1,6-12-1,10-7-1,6-13 0,11-6 1,6-8-2,6-7 1,5-6 0,3-4 0,1-5-1,-4-4-1,-3-1 0,-7-1-1,-5 3-3,-10-6-4,-1 7-7,-10-4-11,-5-3-8,-3 3 2,-7-7-2,1 2 3</inkml:trace>
  <inkml:trace contextRef="#ctx0" brushRef="#br0" timeOffset="7868.7868">2736 10385 35,'-14'-13'26,"14"13"3,-17-8-2,17 8-4,0 0-3,-10-10-2,10 10-5,9-6-3,4 2-2,2-4-3,8 1-1,0-2-2,3 0-2,4-1-1,-3 0-3,1 4-3,-8-2-6,0 3-11,-6 4-10,-14 1 0,14 0 0,-14 0 2</inkml:trace>
  <inkml:trace contextRef="#ctx0" brushRef="#br0" timeOffset="8118.8118">2568 10618 64,'-5'24'32,"3"-11"-1,13-3 1,6-5-16,4-7-6,7 2-1,2-5-1,5 3-3,0-5-3,0 0-4,0 1-6,-5-3-12,-2-2-13,0 4 0,-5-9 0,3 3 0</inkml:trace>
  <inkml:trace contextRef="#ctx0" brushRef="#br0" timeOffset="8537.8537">3371 10034 57,'15'30'24,"11"13"1,-1 4-2,4 10-17,4 13 1,-2 9-3,-2 6 2,-7 6-2,-8 2 1,-12 1-1,-9-1 1,-13-4-1,-8-4-2,-10-7-5,-9-7-13,-7-11-13,0-4 1,-7-18-3,5-4 2</inkml:trace>
  <inkml:trace contextRef="#ctx0" brushRef="#br0" timeOffset="9025.9025">2462 10133 43,'-26'-5'20,"-11"-5"2,5 10-2,-5-1-13,-3 7-3,1 4-1,-3 9 1,0 8 2,0 7 1,5 10 0,2 11-1,6 9 1,5 6-1,4 9 2,8 4-2,9 6-1,5-4-1,10 0 1,6-6-1,10-5 0,3-6-3,8-8-5,7-7-12,6-5-17,-2-13 1,6-1-3,-6-14 3</inkml:trace>
  <inkml:trace contextRef="#ctx0" brushRef="#br0" timeOffset="9936.9936">3849 10698 58,'-9'5'30,"-2"-6"0,11 1 1,0 0-14,0 0-2,13 9-3,8-10-3,13 2-2,8-2-2,9 0-6,10-4-24,5 4-8,-5-9 0,-2 1-1</inkml:trace>
  <inkml:trace contextRef="#ctx0" brushRef="#br0" timeOffset="20704.0701">1625 4934 0,'0'0'14,"0"0"0,14-9-3,-14 9-4,0 0 0,0 0-1,0 0 0,0 0-2,0 0-1,0 0-2,0 0 0,0 0 0,0 0-1,0 0 1,0 0 1,0 0 0,9 0 0,-9 0 2,0 0-1,0 0 0,0 0 0,0 0 1,3 13 0,-3-13 1,2 14 0,-1-3 1,0 2-2,0 3 1,0 2 0,0 2-2,0-2-1,-1 2 0,2-2-1,0-1-2,1 1-4,0-2-10,-2-5-10,6 3 0,-7-14 0,13 9 0</inkml:trace>
  <inkml:trace contextRef="#ctx0" brushRef="#br0" timeOffset="21675.1673">3721 4995 18,'0'0'18,"-6"-12"0,6 12-4,7-15-6,-7 15-1,12-14-2,-12 14 1,20-15-3,-8 8 0,8 1 0,-1 1-1,4 4 0,-3 1 0,1 2-1,-1 4-1,-4 1 0,-1 5 0,-5 1-1,-3 1 1,-4 0 0,-4 0-1,-1 0 2,-5-3-1,2 1 0,-4-3 1,9-9-1,-14 16 1,14-16-1,-12 9 1,12-9-1,0 0 1,0 0-1,1 11 0,-1-11-1,18 4-5,-2 2-9,-3-5-7,9 7 1,-4-6-1</inkml:trace>
  <inkml:trace contextRef="#ctx0" brushRef="#br0" timeOffset="22517.2514">4863 6105 12,'15'-1'18,"-4"-9"1,7 6-6,-3-2-2,3 4-1,-3-1-2,2 3-2,-1 1-2,1 3 0,-3-1-1,-2 2 0,-1 2-1,-3-1-1,1 2-1,-9-8 0,10 15 1,-10-15-1,3 17 1,-3-17-1,1 15 1,-1-15 0,-2 13 0,2-13-1,-2 11 1,2-11-1,0 0 1,3 14-1,-3-14 1,0 0-1,12 14 1,-12-14-1,13 11 0,-4-3 0,-9-8 1,13 15-1,-13-15 1,11 16-1,-11-16 2,6 17-1,-7-7 2,1-10 0,-6 19-2,6-19-1,-12 20-3,2-11-7,5 8-12,-7-12-3,9 7 1,3-12-1</inkml:trace>
  <inkml:trace contextRef="#ctx0" brushRef="#br0" timeOffset="23065.3063">6004 7312 24,'0'0'22,"-4"-11"1,4 11 0,2-13-5,-2 13-5,1-14-2,-1 14-2,0 0-1,-1-12-2,1 12-1,0 0-1,0 0-2,0 0 1,0 0-2,1 12-1,-1-12 1,2 19-1,1-8 1,0 0 0,3 3-1,1-3 0,2-2-1,2-1-2,-2-3-4,4 0-4,-1-3-7,-3-7-9,5 8-2,-14-3 1,18-8 1</inkml:trace>
  <inkml:trace contextRef="#ctx0" brushRef="#br0" timeOffset="23249.3247">6135 7324 17,'-13'10'19,"12"2"1,1-12-4,-12 22-1,3-7-3,1 5-5,0 1-4,1 0-6,2 1-6,-2-4-11,8 4 0,-6-11 0,12 5-1</inkml:trace>
  <inkml:trace contextRef="#ctx0" brushRef="#br0" timeOffset="23909.3907">7854 6113 55,'0'0'28,"0"0"0,0 0-5,10-8-13,-10 8-3,9-4-3,-9 4-2,15-2-2,-15 2-2,17-2-3,-17 2-4,17-3-4,-8 5-6,-9-2-5,14-2-4,-14 2 1,11-5 2</inkml:trace>
  <inkml:trace contextRef="#ctx0" brushRef="#br0" timeOffset="24255.4253">7890 6143 0,'-3'17'14,"3"-17"1,-9 16-5,9-16-2,-3 15 1,3-15 0,1 13-2,-1-13 1,9 12-1,-9-12 0,14 14-3,-6-7 1,2 2-3,0 2 1,-1-3-2,-1 2 0,-8-10 0,14 19 0,-14-19 1,8 20 0,-8-20 0,2 18-1,-5-7 1,-3 1-2,-3-1-1,-3 0-6,-2-4-11,2 6-6,-7-10 1,6 7 1</inkml:trace>
  <inkml:trace contextRef="#ctx0" brushRef="#br0" timeOffset="27100.7098">4521 10485 24,'0'0'21,"-3"-18"2,3 18-3,0-22-2,4 9-2,0 0-2,2-2-3,3 2-1,2-2-2,5 2 0,0-1-2,5 4 0,-2-1-1,2 4-2,-3 1 0,1 4-1,-4 4-1,0 3 0,-4 7-1,-2 2 0,-2 7 0,-2 4 0,-4 6 0,-2 2 0,-4 5 0,-3 2 1,-2-2-1,-5-1 0,-1-3 0,-3-3 1,1-5-1,-1-3 1,3-8-1,1-4 1,3-2-1,4-4 1,8-5 0,-11 2 0,11-2 0,0 0 0,1-14 0,-1 14-1,7-17 0,-7 17 0,11-17 0,-11 17 0,17-12 0,-5 10 0,-1 3 0,3 4 0,0 3 1,2 1-1,0 3 0,-1 1 1,1-1-1,-3 0-1,3-1-2,-5-3-7,1-3-17,2 3-5,-5-8 1,3 2-2</inkml:trace>
  <inkml:trace contextRef="#ctx0" brushRef="#br0" timeOffset="27468.7466">4942 10546 70,'15'-2'32,"-15"2"-1,20-7 1,-5 5-15,-1-5-4,6 4-4,1-1-3,5 4-1,0-3-4,3 3-5,1-3-21,1 4-7,-4-7 0,3 2-1,-3-12-1</inkml:trace>
  <inkml:trace contextRef="#ctx0" brushRef="#br0" timeOffset="29828.9826">5684 10397 29,'0'0'20,"0"0"1,0 0 0,-9 6-9,7 8-4,1 7 1,0 10-1,1 8 0,-1 6-1,1 7 1,-1 0-1,2 0-1,-1-3 0,1-6-2,-2-9-1,2-7 0,-2-10-1,2-5 1,-1-12 0,0 0-2,-4-15 1,3-4 1,-2-7-1,1-5-1,-1-8 0,1-5-1,0-5 0,2-4 1,0 0-1,1-1 0,2 2 0,2 3 0,1 5 0,3 7 0,1 3 0,2 8 0,3 5 0,2 6 0,3 3 0,1 7-1,3 3 0,2 6 1,-2 5-1,-1 4 0,-1 5 0,-4 0 0,-2 3 0,-5 1 1,-8 2 0,-5-2 1,-6 0-1,-5-1 1,-1-2-1,-5-3-2,1-1-4,-3-5-6,4-3-12,6 0-6,-2-10-1,13 3 0,-9-10 1</inkml:trace>
  <inkml:trace contextRef="#ctx0" brushRef="#br0" timeOffset="30651.0648">5995 10548 62,'0'0'29,"-1"10"-2,1-10 1,15-13-12,1 6-10,5-4-2,3-1-1,1-4-1,2-1 0,1-3-1,-3 3 0,-4-3 0,-3 1 0,-7 1 0,-3 0-1,-3 3 0,-5 1-1,-4 3 0,4 11 0,-18-10 1,4 10-1,0 6 0,-3 3 1,1 7 0,2 4 1,-1 5-1,4 2 2,4 3-1,3-1 0,5 0 0,5-2 1,2-3-1,6-5-1,4-5 0,3-5 0,3-6-3,1-9-3,2-3-1,0-7-1,2-3 0,-2-4 1,0-2 0,-2-1 1,-3 4 3,-3 3 4,-4 3 1,-3 4 0,-12 12 2,15-3 1,-15 3 0,5 20 0,-3-6 0,0 3 0,0 1 1,3 2-2,-1-5 0,1-1-1,-5-14-1,9 14 1,-9-14-1,11 0-1,-11 0 1,10-14 0,-4 1 0,2-1-1,0-2 1,1-1-2,0 1 1,-1 3 0,1 3 0,-9 10-1,15-12 1,-15 12-1,15 12 0,-7 0 0,-1 4 0,1 0-1,3 4-3,-3-4-4,1 2-4,0-7-11,-9-11-8,21 4-1,-14-15 0,8-1 1</inkml:trace>
  <inkml:trace contextRef="#ctx0" brushRef="#br0" timeOffset="30898.0895">6867 9960 56,'-2'-16'26,"2"16"3,0 0-1,-2 30-15,3 5-3,-2 5 0,3 14-2,-3 4 0,3 10-3,-1-3-2,0-1-4,3-3-5,-3-12-4,3-6-8,0-6-12,-2-21-2,3-6 0,-5-10 2</inkml:trace>
  <inkml:trace contextRef="#ctx0" brushRef="#br0" timeOffset="31088.1085">6777 10267 89,'0'0'32,"0"0"-1,0 0 2,17-4-24,1 1-6,2 1-6,1-1-8,0-3-18,4 7-2,-7-6-1,4 8 0</inkml:trace>
  <inkml:trace contextRef="#ctx0" brushRef="#br0" timeOffset="31471.1468">7097 10446 64,'11'13'28,"5"2"1,-3-13 0,1-4-19,2-2-3,-1-5-1,-2-1-1,-1-6-1,-1 0-1,-4-4 0,-1 0 0,-5-1-1,-2 3 0,-4 0-1,0 4 0,-5 1-1,-1 5 0,-1 4-1,-1 5 2,-1 3-1,3 7 1,-2 4 0,1 5 1,2 3 0,3 4 0,0 0 0,5 0 0,2 0-1,4-2 0,3-1-1,2-6-2,6-1-3,0-10-3,5 0-9,2-7-12,1-11-4,5 0 1,-2-10-1</inkml:trace>
  <inkml:trace contextRef="#ctx0" brushRef="#br0" timeOffset="31816.1813">7417 10377 30,'10'-19'23,"3"12"2,-13 7 0,9-4-6,-9 4-4,1 21-3,0-1-2,-3 1-3,3 3 1,-2 1-2,2-2-2,-1-4 0,2-2-1,-1-6 1,-1-11-2,0 0 0,0 0 0,11-10 0,-7-4 0,1-4-1,2-3 0,3-5-1,2 1 0,0 0 1,2 0-1,-1 4 1,0 4 1,0 3-1,-1 7 0,-4 6 1,1 5-1,-2 7-1,0 3 0,0 3-4,-2 1-5,6 3-11,-1 2-14,-1-7 1,5 3-1,-1-8 1</inkml:trace>
  <inkml:trace contextRef="#ctx0" brushRef="#br0" timeOffset="32200.2197">7836 10488 50,'19'-3'30,"3"4"2,-1-5-3,0 1-6,2-2-4,-3-7-5,3 3-4,-3-6-3,-2-2-2,-2-5-1,-2 2-2,-4-4-1,-4 1-1,-4-3 1,-4 3-1,-6-1 0,-2 2-1,-4 2 1,-3 4 0,-3 5 0,-3 6-1,1 6 1,-2 5 0,1 6 0,1 8 0,2 5 1,4 4-1,5 1 1,7 4 1,7 1-1,9 1 0,7-1-1,10-3 0,8-2-2,3-5-2,8-1-3,-1-11-6,4 1-6,-4-6-10,-4-7-6,-1 2 0,-10-8 1,-2 4 3</inkml:trace>
  <inkml:trace contextRef="#ctx0" brushRef="#br0" timeOffset="32733.273">7249 10803 23,'0'0'21,"-4"-10"3,4 10-4,0 0-3,0 0-3,0 0 0,0 0-1,0 0-2,13 0-1,-2 2 1,3-3-3,5 2-1,5-5 0,7 4-1,6-2-1,7 1-1,5-3-1,7 3-1,2-1-1,6 0 0,1 0 0,1 2 0,-1 0-2,-4-1-2,-1 2-9,-5 1-21,-7-7-2,-2 0 1,-11-8-2</inkml:trace>
  <inkml:trace contextRef="#ctx0" brushRef="#br0" timeOffset="49113.9109">14892 6727 6,'-13'-14'18,"13"14"2,-10-8-5,10 8-2,0 0 0,-10-4-3,10 4-2,0 0-1,-9 17 0,6-3 0,1 6-1,-1 8 0,0 8 2,-1 3 0,3 8-1,-2 1-2,2 3 1,-1 1-2,1-3-1,-2-6 1,2-3-3,-1-7 1,0-3 0,-1-8-1,1-5 1,0-5-1,2-12 0,-3 15 0,3-15-1,0 0 0,0 0 0,0 0-1,0 0-1,0 0-2,4-16-3,-4 16-8,8-15-13,-7-3-1,6 3-1,-4-10 2</inkml:trace>
  <inkml:trace contextRef="#ctx0" brushRef="#br0" timeOffset="49625.962">15054 6819 27,'0'0'19,"10"7"1,-10-7 4,4 21-8,-5 5-7,-1 8 1,0 8 1,-4 6-1,0 7 1,-2 1-3,1-2 0,0-6-5,1-7-1,1-8-2,1-9 0,3-7-2,1-17-3,0 0-5,0 0-5,7-11-6,-1-2-5,-3-10-2,4 1 1,-7-10 1</inkml:trace>
  <inkml:trace contextRef="#ctx0" brushRef="#br0" timeOffset="49844.984">14858 7113 52,'-11'17'26,"-3"-9"2,13 5 0,1-13-15,11 14-2,7-11-3,4-3 0,5-1-5,2-5-2,4-2-3,0-2-8,-1-1-12,-1-9-6,2 4 0,-8-12-2,5 0 2</inkml:trace>
  <inkml:trace contextRef="#ctx0" brushRef="#br0" timeOffset="50820.0815">15259 3547 7,'0'0'17,"0"0"1,0 0-4,0 0-3,-9-2-1,9 2 1,-9 13-3,3-1 0,-2 5 2,0 8 1,-2 3-2,-1 8 0,-1 3-1,0 7-1,-3 1-1,1 3 0,0-3-3,1-1-1,1-3 0,2-4 0,0-6-1,3-4 1,2-6-1,3-3 0,0-6 0,4-3 1,-2-11-1,11 14 1,1-12-1,4 0 0,3-2 1,4 0-2,4-1 1,5-2-1,2-2 1,4-1-1,0 0 0,-1-1-2,1 1-4,-6 1-19,-4-5-6,-4 1-1,-9-9-1,-3-2 1</inkml:trace>
  <inkml:trace contextRef="#ctx0" brushRef="#br0" timeOffset="61943.1936">20744 3952 27,'2'-18'14,"-2"18"1,2-20-1,0 9 1,-1 0-4,-1 0-1,0 11 0,1-16-2,-1 16 1,0 0-2,2-12-1,-2 12-1,0 0-2,0 0-1,0 0-2,0 0 0,0 0 0,-3 17 1,3-2-1,0 8 1,1 7 0,0 8 0,0 7 0,2 3 0,0 1 0,2 0-1,1-2-1,2-6-2,-3-9-3,6-5-4,-3-8-5,2-9-6,3 0-8,-4-14 1,4 0 1</inkml:trace>
  <inkml:trace contextRef="#ctx0" brushRef="#br0" timeOffset="62267.226">21066 3831 23,'0'0'19,"0"0"0,-3 16-5,-2 1-4,-1 7-5,-1 5 0,0 6-1,-1 4 0,2 3-1,-1 0 0,3-6-1,2-2-2,2-7-1,1-6-2,2-5-6,2-1-7,-5-15-6,9 11 0,-9-11 0</inkml:trace>
  <inkml:trace contextRef="#ctx0" brushRef="#br0" timeOffset="62567.2561">20859 4126 17,'-7'14'21,"-2"-9"2,9-5-1,-6 12-12,6-12-1,0 0 0,0 0 1,0 0 0,0 0-2,11 2 0,-3-8-2,3 3 1,-1-3-3,2 0-2,1 1-4,0 1-4,2 4-8,0 3-10,-4-2-5,5 8-2,-2-6 2</inkml:trace>
  <inkml:trace contextRef="#ctx0" brushRef="#br0" timeOffset="63364.3358">20792 7070 26,'0'0'22,"3"25"1,-6-9-3,5 9-7,-2 3-1,-1 5 0,0 6-2,-3 1-1,1 3 0,-3-5-1,2 2 0,-4-5-1,5-2-2,-3-8-2,3-4 1,0-5-2,4-2 0,-1-14 0,10 12 1,0-12-2,6-1 1,4-5 0,5 3-2,6-4 1,2-1-2,1 0 1,-1 3-1,-2-1-1,-3 3-1,-5 5-2,-4-3-4,-3 3-11,-2 3-12,-14-5 0,15 2-1,-15-2 2</inkml:trace>
  <inkml:trace contextRef="#ctx0" brushRef="#br0" timeOffset="65493.5487">17774 9572 21,'0'0'18,"0"0"1,0 0-3,0 0-3,0 0-2,0 0-1,0 0 1,0 0 0,0 0 0,0 0 0,0 0-2,0 0 1,0 0-3,0 0-1,0 0-2,0 0 0,0 0-1,0 0 0,-3 10-1,3-10-1,-4 21 1,1 1 0,-2 8 0,-1 7 0,-3 10 0,0 6 1,-2 5-1,2 0 0,2-3 0,3-4-1,2-9 0,6-6 1,5-8 0,9-10-1,7-9 0,7-7-1,7-4-1,3-6-2,4-3-1,-3-5-3,1 0-4,-6-4-9,-5 0-14,-3 4 0,-11-5 1,-2 4 2</inkml:trace>
  <inkml:trace contextRef="#ctx0" brushRef="#br0" timeOffset="65809.5803">17673 9634 54,'0'0'26,"0"0"3,9 9 1,0-8-16,7-6-6,5 2 1,2-3-3,6 0-1,0-1-4,2-2-5,1 3-4,-4-3-5,-1-2-12,3 7-4,-9-8 0,5 5 1</inkml:trace>
  <inkml:trace contextRef="#ctx0" brushRef="#br0" timeOffset="66191.6185">17674 9795 60,'0'0'26,"-2"16"0,2-16 1,15-4-18,7 3-4,2-2-3,4 0-2,4-1-2,1 0-5,-2-4-12,4 6-8,-7-9-1,4 7 1,-9-12 2</inkml:trace>
  <inkml:trace contextRef="#ctx0" brushRef="#br0" timeOffset="66537.6531">18161 9346 72,'10'19'30,"11"10"-1,1-1 0,4 12-21,4 11 0,0 11-3,0 9-1,-7 8-2,-8 1-1,-9 5-1,-11-2-1,-8-6-3,-9-8-4,-7-10-8,-4-8-13,-11-17 0,2-4-1,-6-19 1</inkml:trace>
  <inkml:trace contextRef="#ctx0" brushRef="#br0" timeOffset="66921.6915">17466 9384 59,'-14'9'28,"-11"0"1,-2 15 2,-3 7-17,-6 8 0,4 17-2,-4 9-1,5 17 1,2 5-2,8 12-3,8-3-2,6 2-2,10-3-1,7-9-2,9-11 0,5-13-4,9-8-5,1-20-13,7-13-14,9-11 1,1-18 0,8-11-1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29:17.2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3672 5150 8,'0'0'15,"0"0"1,0 0-1,3-14-9,-7 4-2,-1-3 1,-4-2 0,-2-4 0,-5-3 2,-2-4 0,-6 0-1,-4-1 0,-4 1-1,-6-1 0,-5 1-2,-3 3 0,-6 2 0,-5 2-2,-3 5 0,-4 4-1,-5 3 0,-2 4 0,-3 6-1,0 2 1,-1 7 0,0 3-1,1 4 1,-1 7 0,4 3 0,3 2 0,1 5-1,3 5 1,3 2 0,5 7-1,2 0 1,6 2 0,4 2 0,4 2 0,4 0 0,6 2 1,1 2-3,7-1 2,2 2-1,6 4 1,3 3-1,5 6 1,5 2 0,5 3-1,4 2 2,6 3-1,4 1 1,6 0-1,5-2 1,5-1-1,6-4-1,2-5 1,8-4 0,4-3 0,3-6 0,4-8 0,3-6 1,2-7 0,2-5 0,1-6-1,2-6 1,3-7-1,0-8 0,0-5 1,-1-5-1,1-5 0,-1-6 1,0-7-1,-1-7 2,-3-6-1,-2-5 0,-3-4 1,-2-6-1,-6-7 2,-1-7-2,-4-6 1,-3-3 0,-6-4-1,-4-3 0,-6-4-1,-3 0 1,-4-5 0,-4 3 0,-7 0 0,-5 2 0,-4 1 0,-3 1 0,-6-1-1,-3 0 1,-4 3-1,-4 1 1,-2 2-2,-6 4 1,-1 6 0,-3 2 0,-1 5 1,-2 11-1,0 6 0,-4 10-1,-1 7-1,0 7-3,-2 7-2,-3 9-5,-3 6-10,2 12-4,-6-1-1,4 9 3</inkml:trace>
  <inkml:trace contextRef="#ctx0" brushRef="#br0" timeOffset="451.0451">3573 4928 17,'0'0'9,"0"0"-2,0 0-2,-11-2-13,11 2-2,0 0 0,0 0 1</inkml:trace>
  <inkml:trace contextRef="#ctx0" brushRef="#br0" timeOffset="781.0781">3553 4938 2,'0'0'5,"-13"11"4,13-11-1,-16 17 1,7-3-1,-6 1-1,0 7-4,-5 5-1,-2 4 0,-2 8-2,-4 5 1,0 4-1,-4 6 0,-5 2 1,-3 3-1,-1 1 1,-3-1-1,-4 2 0,-4 0 1,-4-1-2,-3 4 2,-2 1-1,-3 0 1,-4 3-1,-2 1 1,-2-4 0,1 3 1,0-2 0,2 0 1,2-4-2,6-3 1,3-4-1,6-1 1,5-2-1,7-6-1,6-5 0,7-10-2,6-4-4,2-14-10,14-1 0,-3-24-1,13-3 1</inkml:trace>
  <inkml:trace contextRef="#ctx0" brushRef="#br0" timeOffset="1797.1797">2660 4956 8,'-9'24'7,"6"7"-2,0 5 1,4 13-3,1 7 1,1 10-2,2 6-2,0 10 2,3 3-3,-1 10 3,1 3-1,0 4 0,-1 2 0,0 2 1,1 0 0,-1 0 1,-1-4-2,-2-2 1,-1-7 0,0-7 1,-1-5 0,1-5 0,-2-5 2,1-6-2,-2-2 2,2-4-2,-2-5 1,1-4-1,0-4 0,0-7-2,1-6-1,-1-5 1,0-7 0,-1-5-1,0-4-1,0-12-7,1 14-7,-1-14-3,0 0-1,-16-26 1</inkml:trace>
  <inkml:trace contextRef="#ctx0" brushRef="#br0" timeOffset="2601.2601">1816 5772 6,'0'0'9,"-14"8"0,14-8-12,-8 11 0,8-11 0,-2 15 1,2-15 3,7 15 3,-7-15 0,18 13 2,-4-5 0,2-2-1,6 2 2,0-2-1,5 2 0,3-2-1,5 1-2,4 0-1,2-2 0,6-1-1,2 1 0,6 0 0,3-3 0,5 0-1,3 0 1,2-4 0,4 2 1,3-3 0,2 1 0,0-4 1,0 1-1,0-1 0,-2 2 1,-2-2-1,-2 0-1,-3 0-1,-5 1 1,-2 1-1,-5-1 1,-3 2-1,-6 0 1,-4 1 0,-5 0-1,-5 0 1,-4 1-1,-6 1 0,-3-1-1,-5 0 0,-3-3-4,-12 4-6,10-16-3,-10 16-2,-6-30-2,1 12-1</inkml:trace>
  <inkml:trace contextRef="#ctx0" brushRef="#br0" timeOffset="3225.3225">3080 4878 15,'-13'33'8,"3"5"-1,-1 1 1,2 5 0,-2-1-2,2 8-1,1-1 0,-1 2 0,-1 1-1,1 4 0,-2 1-1,-3 7 1,1 1-3,-1 4 3,-1 1-3,1 2 0,-2 0 0,1 0 0,-2 0-1,1-1 1,-3 1 1,-2-3-1,-1 1 1,-2-1 0,-3-1 0,-3 1 1,2 0-1,-1-1 0,-1-4-1,2 2 1,-1-3 1,1-3-2,3-2 1,3-5-2,1-3 2,3-4-2,1-5 1,6-9-4,1-6-2,3-9-5,8-4-9,-1-14-2,7-14 0,-2-18 0</inkml:trace>
  <inkml:trace contextRef="#ctx0" brushRef="#br0" timeOffset="3489.3489">2023 5241 3,'-9'-21'7,"9"21"-1,0-14-10,0 14 0,0 0-1</inkml:trace>
  <inkml:trace contextRef="#ctx0" brushRef="#br0" timeOffset="3895.3895">2023 5220 0,'1'13'5,"3"7"1,-2 0 1,7 8-1,-2-2 3,6 8-2,2-2 0,4 4-1,2-1 0,3 4-1,1-1 1,4 2 0,2 1-3,3 2 3,2 2-2,5 4-1,2 0-1,6 2 0,3-4-1,-2 1 2,4-2 0,0-3 0,1-1 0,-2-3 1,1-2-1,-5 0 1,0 2 0,0-1 0,-1 3-2,0 2 0,-1 2 0,-1 0 0,-1 1 1,-1-3-2,-3 1 1,-2-3 0,0 0-1,-5-5 1,-3-2-1,-2-4 0,-4 0-1,-2-2 0,-3-6-1,-3-2-1,-4-8-2,-2 0-2,-3-7-11,-8-5-8,6-18-1,-10-10 1,3 1 0</inkml:trace>
  <inkml:trace contextRef="#ctx0" brushRef="#br0" timeOffset="4326.4326">2986 4791 1,'-3'18'0,"-1"6"-1</inkml:trace>
  <inkml:trace contextRef="#ctx0" brushRef="#br0" timeOffset="4647.4646">2952 5019 2,'-5'26'3,"-3"-2"2,-1 1 0,-3 0 0,1 3 0,0 1-1,0 7-1,0 1-1,1 5 0,0 3-2,1 1 2,0 3 1,-2 6 1,-1 1 0,-1 5 2,-4 3-1,-1 6 1,-4 4-1,0 5 1,-5 2-1,0 2 1,-1 2-2,0 1 0,1 0 0,-1-3-1,1-3 0,3-7-1,1-5-1,5-7-1,0-10-1,4-10-3,1-11-2,2-15-11,8-2-4,-6-22 0,9-5 1</inkml:trace>
  <inkml:trace contextRef="#ctx0" brushRef="#br0" timeOffset="5240.524">2281 4955 24,'-1'-13'11,"1"13"-1,0 0-2,0 0-13,0 0-1,6 20 1,-4 0 1,-1 4 2,3 4 5,4 9 0,2 0 2,9 4 0,2 2 0,7 5 0,2 1-1,4 2 0,0 2 0,2 4-1,1 1-1,-3 3 0,0 2-1,0 2 1,0 2-2,2 2 1,2 0-1,0-4 0,-1-1 1,0-1 1,0-1 3,0-3-2,-4-2 0,-2 1 0,-4 2 0,-5 0 1,-2 1-1,-5 0-1,-2-3-2,-2 1 1,-2-5 1,1-3-1,-2-5 1,1-5-2,-2-5 2,2-3-1,1-2 0,-1-4-2,-1-1-3,-1-5-6,3 2-7,-6-7-5,7 2 0,-11-18 1</inkml:trace>
  <inkml:trace contextRef="#ctx0" brushRef="#br0" timeOffset="6007.6007">3895 5479 2,'-20'4'6,"8"-3"-5,-5 1-1,-1 1 3,-8-1 2,-1 3 1,-5-4 2,-1 5 1,-5-4 0,-3 6 0,-5-2 0,-4 6-2,-3-1-2,-4 6-2,-5 0 0,-5 3-2,-5 0 0,-4 1-1,-3 1 0,-4 0 0,-1 1 1,-3 2 0,0 0-1,-2 4 0,1 1 0,1 3 0,0 2 2,4 2-1,1-1 0,3 0-1,-1-1 1,6-3 0,2-3 0,2-2 0,2-2 0,6-4-1,0-2 1,3-3-1,5-2-2,2-4-5,8 2-7,-2-10-4,16 5-3,-4-12 2</inkml:trace>
  <inkml:trace contextRef="#ctx0" brushRef="#br0" timeOffset="38244.8241">4640 13273 12,'9'14'8,"-9"-14"-1,9 6 1,-9-6-2,15 5 0,-15-5-1,16 2-1,-16-2-2,14-1 0,-14 1-2,13-6 1,-13 6 0,11-9-1,-11 9 1,10-12-1,-10 12 1,12-13-1,-12 13 1,15-15-1,-15 15 0,18-16 0,-10 5 0,1 1 0,-2-3 1,2 1-1,-2-3 0,-1-1 2,0-4-1,1-5 2,4-2-2,0-4 2,4-3-1,2-3-1,2-2 1,4-2-1,0-1 0,1 0-1,0-1 0,1-1 2,-2-5-4,0 0 5,-2-2-3,-1 0 1,-1 0-1,-1-2 2,0 2-1,-3-1-1,-1 3 1,-3-2-1,-1 2 1,-3 0 0,-2 0 0,-2 1 0,-3 1 1,-1 2-1,-3 4 0,0 3 0,-1 0 0,1 4-1,-3 3 1,1 4-1,0 1 0,0 5 0,0 3 0,2 0 0,-1 4 0,1 0 0,2 1 0,0-2 0,3 1 0,0-3 0,1-3 0,1-4 0,1-4 1,2-1-1,-1-6 1,3-3-1,3-6 1,0-2-2,3-6 0,2-1 0,0-1 0,2-1-1,-1 0 0,1 2 1,-3 2 1,1 4 0,-1 2 0,0 3 1,2-1-1,-3 3 2,4 2-1,-1-2 0,3 2-1,-1 1 1,1 2 0,1 1 0,-2 3-1,1 1 2,-3 3-1,1 0 0,-3 2 1,2 0 0,-1-2-1,0 0 1,1-1-1,1-1 0,1 0 0,0-2 0,1 1 0,1 0-1,1-2 1,2-1-1,1 0 0,0-1 0,2-4 0,3 2 0,-2-2 0,2 1 0,-2 2 0,0-1 1,0 5-1,-1-1 1,-1 3-1,0 3 1,-1 1-1,-2 1 1,0 3-1,0 3 1,-3 1-1,0 3 1,-2 3-1,-1 1 1,0 3-1,-3 3 0,-1 1 0,-2 3 1,-1 1-1,0 3 0,-10-4 0,16 16 1,-7-5 0,2 3-1,-1 3 0,3 1 0,1 2 1,-2 1-1,2-1 0,-1 1 0,1-2 0,0 1 0,-1 0 0,2 0 0,-1 0 0,3 2 0,-1-2 0,0 2 0,1-1 0,0 2 0,0 1 0,0 1 0,1 1 0,-3 2 0,3 2 0,-2 3 1,2 1-1,-2 3 0,2 3 0,-2-2 0,3 3 0,-3 3 0,2-1 0,-3 2 0,1 2 0,-1 1 0,-1 1 0,-1 2 0,0 2 1,1-2-1,2-1 0,0 2 0,2-2 0,0-2 0,3-3-1,0 1 1,-1-3 0,2 1 0,-3 2 1,0-1-1,0 3 0,-2 2 0,-2 2 1,3 5-1,-3 2 0,2 3 0,-2 4 0,2-3 0,-2 4 0,0 2 0,1 2 0,-4 0 0,3-4 2,-2 3-1,-2-1 0,1-2 0,2-2 0,2-3 0,1-1 0,3-1 0,3 0-1,2-3 0,2-1 1,2 4-2,0-2 1,-1-1-1,1-1 1,-2-2-1,-2-2 1,4 1-1,-2-3 0,0 0 1,-1-2 0,1 2 0,2-1 0,0 0 0,-1-1 1,0 1-2,1 3 1,-2-2 0,0 1-1,-2 3 1,-1 2-1,-2 2 0,-1 3 1,-2 0 0,-2-1 0,2 2 1,-2 0-1,2-2 0,-2-2 1,2-1-1,-2-1 0,2 0 0,-1 0 0,0-1 0,-2 0 0,0 0-1,-2-1 1,-3-1 0,-1 0 1,-1-1-1,-2 0 0,-2-4 0,1-4 0,-1-2 0,1-2 0,0-3 0,1-3-1,-1-5 1,2-3-1,2-4 0,1 0 0,0-3 0,2-4 1,2-1-2,1-4 1,2 0 0,1-4 1,1-3-1,2-3 1,2-5-1,1 0 1,2-7-1,1-1 1,2-4-1,1-2 1,3-2 0,1-2-1,1-1 1,0 1-1,1-2 1,-1 2 0,2-2-1,-1-1 1,0 1 0,-1-2-1,0-1 0,0 0 1,2-3-1,-1-2 1,0-1-1,-1-1-1,-1-5 0,0 1-1,-3-1 0,0-3 0,-4 1 0,-1-2 0,0-3 1,-3 0 0,-1-3 1,1-3 0,-3-1 1,1-4 0,-3-3-1,0-4 1,-3-2-1,0-6 1,-2 0 0,0-7-1,-1-3 2,1-6-1,1-2 1,-1-2-1,4 2 1,-2-1 0,2 1-1,-2 6 2,2 3-1,-2 4-1,0 3 1,-1 2-1,-2-1 1,2 3 0,0-5 1,3 0-1,-1-2 0,3 2 0,0 1 0,1 4 0,1 6-1,-3 2 1,1 9-1,-4 5 0,2 3 0,-1 4 1,-1-1-1,3-1 0,-2-4 1,3 0 0,-1-3-1,1-4 1,0 0 0,-2 0-1,1 2 1,-3-1-1,1 1 1,0 2-1,0 1 0,-2 0-1,2 2 1,-2-1 0,-1 0 1,1 0-1,-1-2 1,0-1 0,0-4 0,1-1 0,0-5 0,2-1-1,0-5 1,2-1 0,2-2 0,-1-2-1,3-3 2,1-3-2,0 1 1,3-2 0,1-1-1,1 1 0,0-1 0,0 2 0,0-1-1,1 1 1,1 1-1,-1 1 1,2 1 0,-1 0 0,0 2 1,0 4 0,0 5-1,-1 3 1,-4 6 0,-1 1 0,-1 5 0,-2 2 0,-1 4-1,0 1 0,-3 2 0,1 5 0,-3 1-1,-1 1 1,-2 3 0,-2 5 0,-2-1 0,-1 2 0,-1 1 0,0-2 0,2-1-1,0 1 1,0 0-1,1-2 1,1 0 0,1 0-1,-3 0 1,2 1 0,0 1 0,-1 0 0,1 2 0,1 0 0,1 1 0,3 2 0,0 0 0,2 1 0,1 4-1,3 1 1,-1 2 0,2 5-1,0 3 1,1 3-1,1 5 1,-1 4 0,0 6-1,2 3 1,-1 3 0,0 2-1,1 6 1,0 1 0,1 3 0,0 2 0,3 1 0,1 1 0,2 4 0,0 1-1,0 6 1,2 2 0,0 2-1,0 0 1,-1 3 0,1 0-1,0 0 2,0-2-1,3-5 1,1-3-1,-1-1 1,1-1-1,2 1 1,-2 1-1,-1 3 0,-3 5 0,-3 6 0,-2 6 0,-2 4 0,0 4 0,-3 1 1,1 3 0,-2 3 1,1 2-1,1 1 1,0 2-1,-2 2 1,-4 3-1,0 3 0,-4 5-2,-2 2 1,-3 4 0,-3 2-1,-1 1 1,1-2-1,2-1 0,3-2 0,2-2 0,3-3-1,4-5 1,1-4-2,3-2 1,-2-1-2,0 1 1,-2-6-3,-1-1 0,-1 0 0,0-2 1,-2-4 1,2 0-3,-2-4 3,3-3 0,-2-3 3,4-4 1,-3-5-4,5 1-6,-6-12-7,9 6 1,-7-15-1</inkml:trace>
  <inkml:trace contextRef="#ctx0" brushRef="#br0" timeOffset="45046.5042">17041 10918 0,'-10'-42'8,"-6"-4"-2,2 3 2,-5-6-2,0 2 1,-4-1-1,-2 3-1,-4-4 2,-2 3-2,-4 1 1,0 1-1,-2 2 0,-2 3-1,-2-1-1,0 0 1,-3 2-1,1 1 0,0-2-1,-2 0 0,-1-3 0,-1 0 0,0 0 0,-3-2-1,1 0 0,-3-3 0,-1-1 1,0 0-1,0-1 1,1-1-1,-3-1 0,2-2 0,0-1 0,1 0 0,-1-5-1,0 0 1,-2-1-1,2-2 1,0-1-1,2-4 1,1-5 0,3 0-1,1-6 1,3-2 0,3-2 0,3-2-1,1-3 0,1 4 1,0 4-1,0 2 1,2 6-1,1 3 0,0 5 1,1 5 0,2 5-1,4 5 1,4 4-1,2 2 1,6 7-1,3 2 1,5 4-1,3 3 0,3 3 0,4 3 0,1 1 0,2 3 0,1 2-1,3 2 1,4 2 0,2 2 0,4 1-1,4 2 1,5 3 0,3 0 0,4 1 0,6 4 0,0-1 0,5 1-1,2 3 2,4 1-1,1 1 0,5 1 0,0 1 0,-1 1 0,3 2 1,1-2-1,1 1-1,0 2 1,2 0 0,2 1 0,1 0 0,4 3 0,0-2-1,1 4 1,2 0 0,2 1 0,0 0-1,-1 4 1,2 1 0,1 3 0,2 2-1,3 0 1,3 3 0,2 1-1,3 1 0,6 2 0,1-1 0,6 0 0,1 2 0,3-2-1,1 2 1,4 0 1,2 2-1,2 0 1,1-2-1,3 1 1,1 1-1,2-1 1,-3 0-1,3-4 0,-1 0 0,2-2 0,0-1 0,-2-1-1,2 1 1,-4-3 0,1-1 0,-5-2 0,0 0 0,-5-2 0,-4-2 1,-3-2-1,-5-3 1,-4-1-1,-1-2 1,-6-1 0,-5-2 0,-4-3 0,-6-2 0,-3-4 0,-6-3 0,-4-6 0,-5-2 1,-4-4-1,-4-3 0,-2-5 1,-3-1-1,-5-4 1,-3-4 0,-4-1-1,-3-4 0,-5-2 0,-4-5 1,-5-2-1,-5-7-1,-9-4 1,-6-3 0,-10-5 1,-12-5 0,-13-4 1,-12-2-1,-16-4 1,-15-5-1,-17-7 1,-13-3-1,-12-7-1,-10-6-4,-10-13-6,-3-7-12,-13-20 1,-5-9-2,-18-26 1</inkml:trace>
  <inkml:trace contextRef="#ctx0" brushRef="#br0" timeOffset="83937.3928">17357 6103 59,'8'10'26,"3"-16"-1,15 0-4,10-8-15,12-8-1,14-6 1,15-12 1,15-5-1,15-11 1,13-6 1,11-7-3,12-1-1,3-3-1,4 1-1,-6 5-1,-3 1-1,-10 7 0,-7 4-5,-12 7-8,-12 5-18,-15-3-1,-7 4 0,-11-11 0</inkml:trace>
  <inkml:trace contextRef="#ctx0" brushRef="#br0" timeOffset="85208.52">20316 3985 18,'-9'-3'21,"-5"-3"0,5 8-3,-1 7-1,2 12-4,2 13-1,1 19-3,3 12-1,0 13-2,3 11-1,1 3-1,1 2-1,1-9 0,0-8 0,-2-19 0,0-11 0,-1-17 1,1-10 0,-2-20-1,0 0 0,-13-25-1,5-7 0,-1-14-1,-3-10 0,-1-11-1,-1-11 0,-1-9 0,1-4 0,2 0 0,1-1-1,3 3 1,5 6 0,6 6 0,8 11 0,8 8 0,5 15 0,5 14 0,6 14 1,3 14-1,2 16 1,-3 15 0,-7 17-1,-6 10 2,-6 7-1,-8 2 1,-9 1-1,-7-2-1,-8-6 1,-3-10-1,-2-9 0,2-12-3,-1-11-2,7-7-6,1-17-8,9-14-9,8-10-4,4-14 0,8-9 0</inkml:trace>
  <inkml:trace contextRef="#ctx0" brushRef="#br0" timeOffset="85503.5494">20682 3162 37,'-3'-16'25,"3"16"3,-4 11 0,1 18-12,1 16-4,0 16-3,3 18-3,0 16 0,2 12 2,2 4-4,2 0-1,2-11-1,3-9 0,-2-16-1,3-16 0,-1-15-2,-1-14-1,1-12-2,-2-14-5,4-7-12,1-9-10,-2-16 0,3-5-1,1-12 2</inkml:trace>
  <inkml:trace contextRef="#ctx0" brushRef="#br0" timeOffset="86254.6246">21116 3647 25,'0'0'19,"0"0"1,-17 19-3,-2 6 0,-1 8-4,-5 6 0,4 7-2,1-3 0,5 4-4,3-5-2,6-5-1,5-8-1,6-7 0,4-12 1,6-9-2,1-9 1,4-4-1,-1-8 1,3-3-2,-2-4 1,1 1-2,-3 2 1,-3 3-1,-3 6 1,-2 7 0,-10 8-1,11 14 1,-11 4-1,0 8 1,-1 2-1,0 0 0,0 0-1,0-7-1,3-8-1,-2-13-1,8-5-3,-1-16-3,4-7-3,0-9 0,2-5-2,1-8 1,1-2 0,0 1 1,0 3 4,-1 6 3,-1 9 5,-2 9 5,0 12 2,-11 12 1,16 19 3,-11 10-2,-3 11 2,1 7-1,-1 5-1,0 0-2,-1-3-1,1-3-1,-2-13 1,2-8 0,-1-13-1,-1-12 0,0 0-1,9-23-1,-5-8 1,4-3 0,-1-8-2,4-4 0,1 0-1,1 3 0,1 7 0,0 8 1,1 11-1,-1 14 0,0 13 1,0 15-1,-3 10 1,-2 6 0,0 3 0,-1 1-2,-2 0-2,-1-10-3,0-3-1,0-15-4,5-8-6,1-9-8,0-15-6,9-2 3,-3-16 1</inkml:trace>
  <inkml:trace contextRef="#ctx0" brushRef="#br0" timeOffset="86652.6644">21752 3766 35,'-6'26'24,"-4"-9"2,5 0-2,2-3-11,3-14 0,0 0-2,17-1 0,0-12-2,-1-9 0,3-6-2,-3-8-3,0-4-1,-4-3-2,-3 0 0,-7 2-1,-3 1 1,-5 7 0,-4 7-2,-4 8 1,-1 12 0,-5 11 0,0 13 0,-2 11 0,1 8 0,5 9 1,2 4 0,8 0 0,7-1 0,7-6 1,9-6-2,8-11 1,7-10-1,6-11-2,2-10-2,2-6-4,-3-10-5,0-8-18,-3-3-1,-9-5-3,-2 2 3</inkml:trace>
  <inkml:trace contextRef="#ctx0" brushRef="#br0" timeOffset="87389.7381">22658 2994 18,'2'22'24,"-7"-3"3,4 16-2,0 15-11,-1 16 0,3 15-2,-1 11-1,5 10-4,-1 2-2,3-1-1,-2-11 0,3-14-1,-3-18 2,1-13-1,-2-23 0,-4-24 0,0 0 0,-1-32-2,-6-7 0,-2-12-1,-3-11 0,-5-9-1,1-6-1,-4-4 1,3 0-1,-1 2 1,3 4 1,6 8-2,4 8 1,5 7 0,6 12-1,3 9 1,6 10-1,3 10 1,1 7 0,2 9-1,1 11 1,-3 10 0,-2 9 0,-5 9 1,-4 8-1,-4 1 0,-6 1 0,-4-4-1,-3-4 0,-5-11-2,2-9-2,0-13-3,12-13-6,-13-8-6,16-14-6,6-8-1,3-12-2,10-3 3</inkml:trace>
  <inkml:trace contextRef="#ctx0" brushRef="#br0" timeOffset="88758.875">22916 3092 21,'5'22'15,"-3"16"2,-4 3 0,0 10-1,-2-2-3,3 1-4,1-6-2,3-7-1,3-9 0,4-14 0,3-11-1,1-15-1,3-6 1,-2-14-1,-1-5 0,-2-7 0,-3 0-2,-5 2 0,-2 7-1,-7 7 0,-1 10 0,-5 11-1,-1 10 0,0 9 0,0 5 0,2 4-1,2 0 0,5-1 1,3-7-1,0-13 0,14 4 0,-1-17 0,3-7 1,1-7-1,1-8 0,2-6 0,-1-4-1,0-3 1,-4 0-1,-1 4 1,-4 4 0,-2 7 1,-2 7 0,-3 15 0,-3 11 1,-2 16 1,-1 13-1,0 10 1,0 10-1,3 6 1,0 7-1,2-2 0,5 1-1,1-8 0,4-8 0,1-8 0,3-10 0,0-10 0,3-14 0,1-10 0,0-9 0,0-10 0,0-7-1,-3-4 1,-2-4-1,-3 2 1,-3 3 0,-4 6-1,-4 7 0,-5 10 1,4 13-1,-20 6 1,5 11 0,0 8-1,-1 3 1,1 2 0,3 1-1,3-6 2,5-3 0,5-8 1,-1-14-1,17 5 1,-5-13 1,1-6-1,1-2 2,-1-3-2,0 1-1,-3 4 0,-1 6 0,-9 8-1,9 10 0,-6 6 0,0 7 0,-1 4 0,2 1 1,0-1-1,2-4 0,1-8 1,3-10-1,2-8 0,1-11 0,1-9 0,-1-6-1,1-6 1,0-2-2,-2-2 2,-2 5-2,0 5 1,-4 7-2,-1 10 3,-5 12-1,9 9 1,-6 9 0,0 11 0,1 4 1,0 6 1,1 0-1,-1-1 0,-1-6 0,0-5 1,1-5 0,-3-9 0,-1-13 1,0 0-1,0 0 0,3-20 0,-1 3-1,-1-4 0,0-2 0,0-4-1,1 1 0,-1 0 0,0 2 1,-1-2-1,2 2 0,1-1 1,0 2-1,1-1 0,0 0 0,2 1 0,1-1-1,1 4-1,0 1-1,1 3-3,0-1-2,6 6-2,-5-1-1,8 6 0,-4-5 0,6 5 1,-4-2 2,4 6 1,-2 1 2,3 5 4,-5 6 1,0 8 4,-3 9 0,-4 4 3,-1 9-2,-4 2 2,-2 6-2,-7 0-5,0-1 0,-2-6-3,2-9 1,-1-6-4,0-14 0,6-12-7,-7-11-3,5-16-2,4-4 1,-4-16-4,6 0-2</inkml:trace>
  <inkml:trace contextRef="#ctx0" brushRef="#br0" timeOffset="88893.8885">23787 2733 9,'-7'-16'15,"7"16"-5,0 0-10,0 0-8,1 20-3,-1-20-2</inkml:trace>
  <inkml:trace contextRef="#ctx0" brushRef="#br0" timeOffset="89810.9801">23798 2827 5,'1'11'10,"6"5"0,-3-4 0,5 3 1,0-1-1,3 1 0,-1-2 0,7 1 1,4-5-1,3-1-1,3-2-2,-2-5-2,4 1 1,-4-6-2,3 3 3,-8-3-3,-5 7 1,-16-3 0,10 17 0,-15 0-1,-5 6-2,-8 3-1,-2 5 0,-3 3 0,1 1 0,1-2 0,3-3 0,7-3-1,5-3 1,7-5 0,7-5 1,9-6-1,7-4-1,5-8 1,6-3-1,1-6 1,1-2-2,0-6 1,-2-1-1,-4-5 1,-5 1 0,-7-3 0,-2-1 0,-7 2-1,-4 1 1,-5 3 0,-4 1 0,-4 7 0,-4 4 0,-3 9 0,-2 9 0,-2 3 1,0 10-1,1 4 1,5 6 0,-1 2 0,5 1 1,6-4 0,6-2-1,9-6 0,8-7 0,9-7 0,6-8 2,7-7-1,7-6 0,1-9 0,2-2 0,-5-5 0,-2-4 0,-11-1-1,-5 0-1,-30 36-1,31-65 0,-31 65 0,-7-45 0,7 45 1,-43-10 0,13 23 0,-2 8 1,-1 10-3,-1 5 1,8 3 2,7 0 0,9-2 0,10-37-1,13 54 1,-13-54-1,46 16 3,-10-23-1,2-11-2,3-10 0,0-9-1,-1-10 0,-1-8-1,-3-7 1,-3-4-1,-7-5 1,-6 2-1,-7 2 0,-7 9 1,-8 6 0,-10 13 1,12 39 1,-46-34 0,14 42 1,-4 17 0,0 17 1,2 15-1,2 12 0,7 11 0,8 10-2,7 8-3,8 0-3,7 4-7,7-8-11,-2-6-9,-2-2-2,-3-11 0,-6-5 2</inkml:trace>
  <inkml:trace contextRef="#ctx0" brushRef="#br0" timeOffset="92103.2094">23181 4416 47,'-19'-17'29,"10"6"1,-1-7 0,4 5-14,6 13-9,0 0 0,3 17 1,-3 13-2,2 16 1,-3 5-2,2 12 0,-1 2-2,1 4 0,-1-6-2,3-7-1,1-11-1,1-11-1,2-10-2,-7-24-2,21 13-1,-9-25-4,5-3 0,-3-13-1,6-2 2,-4-11 0,3 0 3,-2-5 1,-1 7 4,-1 4 3,-2 8 2,-2 8 2,-11 19 1,17 0 1,-13 18-1,1 12 1,-3 4-2,1 4 0,-2 0-2,2-1 0,0-8-1,2-5 2,-5-24-1,20 8 0,-6-22 0,6-11 0,1-10 0,2-9 0,3-9-2,0-5 0,-3-3-1,-3 2 0,-5 5 0,-3 9 1,-4 7-1,-3 10 0,-6 10 0,1 18 0,-10-7 1,10 7-1,-17 14 1,17-14-1,-16 17 1,16-17 0,-16 15 0,16-15 1,-10 6-1,10-6 1,0 0-1,-11-3 1,11 3-1,0 0 0,-10-16-1,10 16 1,-7-10-1,7 10 1,0 0-1,-10-12 0,10 12 0,0 0 0,-9-7 0,9 7 0,0 0-1,0 0 1,0 0 0,0 0 1,0 0-1,0 0 0,0 0 0,0 0 0,0 0 0,0 0 0,0 0 0,0 0 0,0 0 0,0 0 0,0 0 0,0 0 0,0 0 0,0 0 0,0 0 0,0 0 0,10-9 0,-10 9 0,0 0 0,0 0 0,0 0 0,0 0 0,9 12 1,-6 3-1,1 9 1,0 10 0,2 7 0,0 9-1,3 6 1,0 3 0,2-3 0,2-4-1,-1-6 0,2-8 0,0-7 0,0-8 0,0-7 0,-2-4 0,-1-5 1,0-5-1,-3-6 0,1-6 0,1-6 1,-1-6-1,-1-7 0,0-4 0,-1-6 0,-2 0 0,-2-1 0,-4 1 0,-2 4 0,-3 5 0,-2 6 0,0 4 0,-2 6 0,-1 4 0,0 7 0,0 3 0,0 5-1,2 3 1,2 3 0,0 2 0,1 0 0,2 1 0,3-2 0,3-2 0,-2-10 0,7 13 0,-7-13 0,13 6 0,-4-3 0,1 2 0,2 8 0,0 8 0,3 10-1,1 9 1,3 15 0,1 9-1,5 9 3,0 7-1,-2 1 1,-2-3 0,-4-3-1,-4-8 1,-6-10 1,-9-10-3,-8-13-1,-4-14 0,-3-13 0,-2-16 0,2-17 0,2-15 0,4-16-1,8-14 2,3-15 0,4-12 0,4-10-1,4-8 3,2-1-2,-2 3 2,-1 6 0,0 9-2,-4 14 2,-1 14-1,-2 17 0,-4 18-2,-5 20 0,5 16-1,-12 35 1,5 10 0,0 16 0,2 9 0,6 9 1,1 3 1,7-4 1,2-10 0,4-15-1,3-13 1,0-14 0,1-12 0,-3-13-2,-1-9 0,-3-12 0,-3-5 1,-3-9-1,-2-1 0,-3 2 0,-2 4 0,0 4 0,-1 8-1,2 17 1,0 0 0,9 1-1,1 10 1,7-3-1,2-2 1,6-5 0,4-7 0,3-9-1,4-9 1,0-7 0,-2-8 0,-5-6-1,-5-7 1,-6-2-1,-7-4 1,-10 1 0,-8 5-1,-8 10 1,-3 10 0,-6 18 0,0 18 0,2 22 1,2 16-1,5 16 1,2 8-1,7 8 1,6 0-1,8-1 0,7-8 0,3-8-1,3-8 1,2-8-2,0-9 0,-1-9 1,-6-8-2,-3-8 0,-13-7 0,5-14-1,-14-4 1,-4-6 0,-4-7 0,-4-3 0,-1-5 2,-1 2 1,2 2 1,5 2 1,1 4 0,7 2 0,7 6 0,9 4 0,9 3 0,12 2-1,3 3-1,1-1 2,4 3 0,-1 2-1,0-1-2,-4 5-6,1-2-24,-33 3-5,31-9 1,-31 9-3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31:39.3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9508 13949 2,'8'-14'2,"0"-1"0,-2 0-3,0-1 1,-1 0-2,-1 2 1,0-1-1</inkml:trace>
  <inkml:trace contextRef="#ctx0" brushRef="#br0" timeOffset="1210.1209">9553 13831 0,'5'-19'2,"-5"19"3,4-10 1,-4 10 0,0 0 1,0 0 1,0 0 0,1 12-1,-1-12 0,0 18 0,-1-4 1,3 3 0,-1 2 2,0 4-2,0 2 1,2 6-1,0 3-1,1 2-1,0 5 0,1 2-2,2 6 0,1 2-1,1 4 0,-1 1 0,2 0 0,1 0-1,0-1 0,3-4 0,2-2 1,-2-2-2,4-5 0,-1-5 0,3 0-1,2-5 1,2-1 0,3-5 0,2 0-1,5-5 2,3-3-2,4-2 1,3-3 0,6-3-1,4-1 1,1-2 0,5-2 0,6-1-1,6 1 1,6-2 0,6 2-1,6 1 1,7 1-1,7 2 1,4 1-1,5 1 0,1 1 1,5 3-1,2 0 1,-1 0 0,0 1 0,-2-2 1,2 2-1,-2 0 1,-2 0-1,-2-3 1,-2 0-1,-1-3 1,-2 1-2,-3-1 1,-4-1-1,-1-1 1,-3-1-1,-5-1 1,-3-3 0,-8 0 0,-2-1 0,-7-3 0,-3-2 0,-8 0 0,-3-2-1,-6 0 1,-4 0-1,-3 0 0,-5-1 1,-3 0-1,-2 0 0,-3 1 0,0-2 1,-3 1-1,0-1 0,1 0 1,0 0-1,0 1 1,2 0-1,-1 1 0,1 2 0,1-1 1,1 2-1,-3 1 0,2 0 0,0 1 0,0 0 0,-1 1 1,-1 0-1,-3 1 0,-3 1 0,-3-1 1,-4 2-1,-4-3 0,-4 1 0,-11-2 0,14 4-1,-14-4 2,0 0-1,9 1 0,-9-1 1,0 0-1,0 0 1,0 0 0,0 0 0,0 0 0,0 0 0,0 0-1,11-11 1,-11 11-1,17-13 1,-5 4-1,2 0 0,3-4 1,3-1-1,6-2 0,2-2 0,2-2 0,3 2 0,5-3 0,3-3 0,4 0 0,1-2-1,4-1 2,-1-2-1,-2 0 0,0-3 1,-3 0-1,-4-1 1,-3-2 0,-3-2 0,-4-4 0,-4-1 0,-5-6 0,-4-6 0,-8-7 0,-7-10 0,-8-8 0,-6-13-2,-5-15-2,-11-19-26,0-21-7,0-14 0,-5-16 0,4-8-1</inkml:trace>
  <inkml:trace contextRef="#ctx0" brushRef="#br0" timeOffset="15858.5857">11004 16456 21,'0'0'23,"0"0"1,0 0-6,0 0-5,7-11-3,-7 11 0,0 0-1,0 0 0,-6-13-2,6 13-2,-6-14 0,6 14-2,-9-21 0,4 9 0,-3-2-1,1 1 0,-4-1 1,1 3-2,-3-3 0,0 4 0,-1 1-1,1 2 1,-2 2-1,1 2 0,1 2 1,-2 2-1,0 2 0,0 4 0,0 5 0,0 2 0,0 3 0,0 6 1,0 1-1,1 4 1,3 2 0,0 3 0,1-1 0,4 0 0,2-1-1,4-1 1,4 2 0,4-3-2,6-2 1,6-3 0,5-3 1,5-2-1,1-6 1,4-2-2,-1-7 3,-1-3-1,-3-3-1,-4-4 0,-5 1-6,-8-9-8,-4 0-19,-1 1 0,-6-3-1,0 0 2</inkml:trace>
  <inkml:trace contextRef="#ctx0" brushRef="#br0" timeOffset="18256.8255">12899 16746 4,'0'0'14,"0"0"-3,0 0-4,0 0 0,0 0 0,0 0 1,0 0 1,0 0 1,0 0 1,0 0-2,0 0 0,0 0-2,0 0-2,0 0-1,-4-11-2,4 11-2,0 0 1,0 0 0,0 0 0,-10-7 1,10 7-1,-9-6 1,9 6 0,-12-8-1,4 1 1,-1 3-1,-1-5 1,-1 6-1,-1-3 1,0 5 0,-2-4 0,0 8 1,-2 1 0,5 7 0,-5-1 0,5 4-1,0 3 1,3 4-1,1 0 2,6 5-3,-1-2 1,4 2-1,6-3 0,3 0 1,1-2-1,4-2 1,1-4-2,3-3 1,0-5 0,1-3-1,-2-5 0,0-2 0,-2-5 0,0-3 0,-3-3-1,-2-1 1,-1-3-1,-3 1 0,-2-1 1,-2 1-1,-2-1 1,-2 1 0,-1 2 0,0 1 2,0 2-2,1 12 2,-4-16-2,4 16 0,0 0 1,-3-11 1,3 11-2,0 0 0,0 0 0,0 0-2,0 0 2,0 0 3,0 0-3,0 0 0,0 0-1,0 0-1,0 0 2,0 0 0,0 0 0,0 0 0,0 0 0,0 0 0,0 0 0,0 0 0,0 0 0,0 0 0,0 0-1,0 0 1,0 0 0,0 0 0,0 0 1,0 0 1,0 0-2,0 0 2,0 0-2,0 0 1,0 0-1,0 0 0,0 0 0,0 0 0,0 0 0,0 0 0,0 0 0,0 0 0,0 0 0,0 0 0,0 0 0,0 0-2,0 0 2,0 0-2,0 0 2,0 0 0,0 0-1,0 0-1,0 0 2,0 0 0,0 0 0,-3 19 0,4-6 0,0 3-2,1 6 3,1 5-1,1 5 1,0 4-1,0 3 0,-2 3 1,-2 2-1,-3-2 0,-2-2 0,-2 0 1,-4-7-1,-5-3 1,-5-5-1,-4-5 0,-5-5 0,-1-5-2,0-2-2,-4-8-3,7 2-10,-2-8-13,5-6-2,10-2-1,4-7 1</inkml:trace>
  <inkml:trace contextRef="#ctx0" brushRef="#br0" timeOffset="19061.906">13189 16072 9,'0'0'20,"5"-23"2,-5 23 0,8-16-9,-8 16-5,5-13 1,-5 13-1,0 0 0,0 0-1,0 0 0,0 0 0,0 0-2,7 22 0,-2 1-2,0 8 1,3 14-1,-1 11 0,3 12 0,-3 3 2,3 5-1,0 4-1,-1 2-1,-3-6 1,2-4-2,-2-10 0,-1-7-1,0-7-1,-1-9-4,-1-9-2,-4-15-6,3-3-14,-2-12-6,0 0 0,1-19 1</inkml:trace>
  <inkml:trace contextRef="#ctx0" brushRef="#br0" timeOffset="21211.1208">12240 16603 22,'0'0'19,"0"0"0,0 0-2,0 0 1,0 0-4,0 0-2,0 0-1,0 0-2,3 14-2,-2 0-1,1 3-1,0 3-1,1 5-1,-1-1 1,1 2-2,-1-1 0,2-3-1,-2-7 1,0 2-2,-2-17 1,2 14 0,-2-14-1,0 0 0,0 0-1,-1-20 1,0 6-1,1-5 3,1-2-3,0-1 3,1 0-2,2 0 1,0-1-1,2 4 2,-1 2-2,0 4 0,-5 13 0,13-16 1,-13 16 0,15-1 0,-7 6-1,2 2 1,0 3 0,1 3-1,-1 4 0,0 2-1,-1-1 2,-2 0-3,-2-1 3,-1-2-2,-2-2 1,-1-3-2,-1-10 2,0 0-1,-1 11 1,1-11 0,0 0-1,0 0 3,-1-11-2,2-1 2,1 1-2,2-4 1,2-2-1,0 2 1,1-1-1,2 1-1,-1 1 1,2 5 0,-1 4 1,2 2-1,0 3 1,0 4 0,0 3-1,0 2 1,-1 5-2,-3 4-1,1 0 0,-3 0-3,0 4-3,-4-7-14,-1 1-11,3 2 0,-3-18 0,10 16 2</inkml:trace>
  <inkml:trace contextRef="#ctx0" brushRef="#br0" timeOffset="22363.2361">13806 16760 5,'10'-6'17,"-10"6"2,0 0-6,8-14-4,-8 14 0,0 0-1,0 0 2,0 0 0,0 0 0,0 0 0,0 0-1,-10-11-2,2 1-1,-1 5-2,-3-6-1,-3 6-1,-4-4 1,-1 6 0,-4-3 0,-2 9 0,-2 5 1,2 7-1,-1 1 1,2 8-2,3 0 2,6 7-2,4 1 1,8 6-3,4-6 2,9 2 0,3-5-1,9-2 0,3-7 0,4-6 0,2-10-1,0-9 1,0-10-1,-1-7-1,-2-6 1,-1-5-1,-3-4 1,-4-8 1,-2 1-1,-4-1 1,-4 1-2,-3-1 3,-3 1-2,-4 0 1,-2 1 0,-4 3-2,-1 3 2,-2 3-1,-2 5 1,1 4-1,1 7 1,-1 5 0,-1 9-1,3 14 1,1 7 0,4 11 0,1 8 0,2 9 0,1 12 0,4 6-1,4 1 0,1 1 0,2-4 0,1-4-2,0-2 0,-1-9-2,4-10-1,-5-13-4,3-1-10,-3-9-16,2-9 0,-1-8 1,1-9 0</inkml:trace>
  <inkml:trace contextRef="#ctx0" brushRef="#br0" timeOffset="23941.3939">14105 16570 11,'0'0'20,"0"0"-2,0 0-2,0 0-2,0 0-1,0 0-2,0 0-2,0 0 0,0 0 0,0 0-2,0 0 0,0 0-2,0 0 0,0 0 0,0 0-1,4 15 0,-4-5 1,1 8-2,-1 5 1,2 5-3,-1 2 2,1 4-2,-1-1 1,0 1-3,0-4 2,0 1-1,-1-9 0,0-1 1,0-6-1,1-2 1,-1-13-1,1 15 0,-1-15 1,0 0-1,0 0 1,0 0-1,0 0 1,0 0-1,0 0 1,0 0-1,0 0 0,0 0 1,0 0-1,0 0 0,0 0 1,0 0-1,0 0 0,0 0 1,0 0-1,0 0 1,0 0-1,0 0 0,0 0 0,0 0 1,0 0-1,0 0 0,0 0 0,0 0 0,0 0 0,0 0 0,0 0 0,0 0 0,0 0 0,0 0 1,0 0-1,0 0 0,0 0 0,0 0 0,0 0 1,0 0-1,0 0 0,0 0 0,0 0 0,0 0 0,0 0 1,0 0-1,0 0 0,11-9 0,-11 9 1,11-2-1,-2 1 1,5 1-1,3 0 1,7 1-1,1-1 1,4 3-1,3-1 0,2 0-3,3 5-6,-3-2-26,1-7-1,0-4 1,-2-8-3</inkml:trace>
  <inkml:trace contextRef="#ctx0" brushRef="#br0" timeOffset="32533.253">9859 9617 11,'0'0'12,"0"0"-1,0 0-2,-9 11 0,7 5 1,-2 6 1,0 12 2,-3 9 0,2 12 0,-2 8 0,1 11-4,-3 6-4,0 3-8,0 2-5,-3-6-10,4 3-6,-5-13-3,3 1 2,-6-21 0</inkml:trace>
  <inkml:trace contextRef="#ctx0" brushRef="#br0" timeOffset="33367.3364">15371 10286 82,'1'-13'28,"-1"13"-1,0 0-2,0 0-21,5 12-2,-4 11 1,-1 11-1,-2 13 0,-2 10 0,-1 10-2,0 3-1,2 5-7,0 0-6,1-9-14,6 1-1,-3-17-2,9-2 2</inkml:trace>
  <inkml:trace contextRef="#ctx0" brushRef="#br0" timeOffset="34916.4912">10122 10036 2,'-8'-8'9,"8"8"-4,0 0-4,0 0-1,0 0 1,0 0 0,0 0 0,10 1 2,-10-1-1,11 7 3,-11-7 0,14 6 2,-5-2 0,-9-4 1,22 3 0,-11-3 0,5 0-1,0 0 0,4 0-2,2-1-1,5 1-2,2 0 1,4 0-2,5 1 0,5 0 1,2 0-1,7 1 0,2 0 0,6 0 0,4 1 0,4-1 0,6 0 0,4 1-1,4-1 1,7 1-1,4 0 1,6 0-1,4 1 0,3 0 1,1 1-1,2 0-1,2 1 1,0-1 0,0 2 0,0 2 0,2-1 0,0 1-1,2-1 2,-1 3-2,3-1 2,2 1-2,2 2 2,-1-3-1,0 3 0,0-1 0,-1 3 0,1-2 0,-4 0 1,-1-1-1,-1 0 0,-1 0 1,-4-1 0,-3 1-1,-5-1 0,-4 0 1,-4-1-1,-3-1 0,-5 0 0,-7-1 0,-3-1 0,-5 0 1,-4-1-1,-5 0 0,-5 0 0,-6 0 0,-5 0 0,-6-1 0,-3 0 0,-5 1 0,-6-3-2,-5 0-4,-3 3-6,-7-9-10,2 8 1,-12-5-1,3-11 1</inkml:trace>
  <inkml:trace contextRef="#ctx0" brushRef="#br0" timeOffset="36015.6012">15336 10098 9,'0'0'8,"10"-19"0,-10 19 1,8-18 0,-8 18-2,5-17 1,-5 17-1,6-15 1,-6 15 0,5-14 2,-5 14 0,5-10 0,-5 10 0,0 0-1,0 0-2,6-12-2,-6 12-2,0 0-1,0 0 0,2 13-1,-2 1 0,0 6-1,-1 9 2,-1 8-1,-2 8 1,1 6 1,-2 5 0,2 2-1,-1 2 0,1 1 2,0-5-3,1-3 1,0-5 0,1-6-1,-1-6 0,1-2 0,-1-8-1,-1-6 0,2-5-3,-1-5-2,2-10-8,-1 13-12,1-13-3,0 0-1,-17-22 1</inkml:trace>
  <inkml:trace contextRef="#ctx0" brushRef="#br0" timeOffset="37993.7989">10154 9454 5,'0'0'11,"-7"-17"1,7 17-10,-7-14-2,7 14 0,-7-12 0,7 12 0,-8-13 1,8 13-1,-8-12 0,8 12 0,-6-12 0,6 12 0,0 0 1,-7-11-1,7 11 2,0 0 0,-9-3 2,9 3 0,0 0 0,-10 13 2,10-13 0,-10 24 1,2-7 2,2 10 2,-4 7 0,1 7 0,0 8 1,-4 9 0,0 9-1,0 4 0,-2 6-3,-1 0-1,0 1-2,-1-6-1,1-3-1,1-10 0,2-8-1,0-8 0,4-8-1,0-10 1,4-7 0,0-5-1,5-13 0,-5 13-1,5-13 0,0 0 1,0 0-1,-2-17 0,2 17 0,0-20 0,1 7 0,-2 0 0,1 1-1,-1 1 1,0 0-1,-1 1 1,2 10-1,-5-19 1,5 19 0,-8-15-1,8 15 1,-12-13 0,12 13 0,-14-16 0,14 16 0,-14-19 1,8 9-1,-1-1-1,2-1 1,0-1 0,5 13 0,-6-22 0,6 22 0,-4-20 0,4 20-1,-3-16 1,3 16 0,-2-12 0,2 12 0,0 0-1,0 0 1,-1-10-1,1 10 0,0 0 1,0 0-1,0 0 0,0 0 0,12-9 1,-12 9-1,15-6 1,-2 2-1,3 1 1,6-1-1,6 1 1,8-1 0,6 2 0,6-2 0,10 1 0,5 1 0,7-2 0,7 2 0,6-1 1,2 1-1,7 1 0,2 1 1,4-1-1,3 1 1,2 1-1,3 0 1,0 1-1,3 2 1,-1-1-1,1 1 0,-2-1 0,-1 3 0,-1-1 1,-2 1-1,-3 1-1,-3-1 2,-1 2-1,1 0 0,-2 0 0,1-1 0,0 1 1,-2-1-1,2 0 0,1 1 0,-1-1 0,4-1 1,-3 0-1,1-1 1,0 1-1,2-3 0,1 2 1,0 0-1,1-3 0,-3 4 0,1-4 1,-1 4-1,0-1 0,-2 0 0,-4 1 0,-1 0 0,-6 1 0,1 0 0,-5 1 0,-2 0 0,-7 1 0,-4-1 0,-4 1 0,-4-1 1,-7 2-1,-6-2 0,-7-1 1,-5 1-1,-5-1 1,-5-1-1,-6-2 0,-3 0 1,-5-1-1,-4 0-1,-8-3 1,10 2-1,-10-2-2,0 0-2,0 0-6,0 0-7,-6-14-9,6 14-2,-7-17-1,7 17 1</inkml:trace>
  <inkml:trace contextRef="#ctx0" brushRef="#br0" timeOffset="38309.8306">15275 9936 43,'0'0'21,"0"0"1,0 0 0,-9-6-11,9 6-6,-13 16 0,7 3 1,-4 4 2,1 16-1,-1 5 2,3 13-1,0 8 0,2 7-3,0 4-2,1 3-2,0 0-6,-3-6-14,-2-10-11,3-1 1,-7-18-3,4-5 2</inkml:trace>
  <inkml:trace contextRef="#ctx0" brushRef="#br0" timeOffset="50774.0769">1987 9681 8,'-2'-19'14,"6"2"-1,-10-6-3,4 1-1,-7-5-3,0 0 0,-8-3-3,0-2-1,-7-2-2,-4-2 1,-4-2 0,-3-1 1,-2-2 0,-4 0 1,-2 1 3,-5 0-2,1 1 1,-2 2-1,-2 4 0,-1 3-1,1 0-1,-2 4 0,5 1-1,-1 3-2,3 2 0,-2 3 0,5 2 3,-2 2-1,9 5 0,-5 1-1,10 3 1,-5 5-1,36-1 1,-55 12 0,55-12-3,-48 29 0,48-29 0,-50 47 0,50-47 0,-54 66 0,26-22 0,-1 6 0,0 5 1,0 3 0,-1 5 0,1 4 0,-1-1 0,3-1 0,0-4 1,5-5-1,4-4 1,3-3 0,4-5 0,4-1 0,4-4 0,2 2 0,1-1 1,2 1-1,-1 1 0,3-1 0,1 0 1,3 0-1,1 0 0,2-4 1,3-1-1,-14-36 1,33 68 0,-33-68 0,40 62 0,-40-62 0,47 55 0,-47-55 0,53 53 0,-53-53 1,59 51-1,-29-29 1,3-1-1,1-5 1,1-3 0,2-5 0,4-6-2,7-6 0,-1-4 1,8-10 1,-5-3 0,10-6 1,-6-4 0,7-8 0,-10 1 2,1-10-1,-5-1 0,2-7-1,-5-4-1,-3-5-1,-2-5 0,-3-4 0,-4 0 0,-6 0 1,-3 0-1,-7 4 1,-5 6 0,-6 5 0,-6 5 0,-7 5-2,-4 1-3,-3 6-3,-6 4-3,-2 3-5,-4 4-3,-4 4-4,2 11-6,-9 1 2,-1 15 2</inkml:trace>
  <inkml:trace contextRef="#ctx0" brushRef="#br0" timeOffset="52242.2236">2812 11424 79,'-9'29'30,"-5"16"0,-18 1-3,-11 13-21,-7 11-3,-8 3 0,-5 1-2,0-8 0,4-6-1,7-13 0,9-14-3,12-14-7,7-20-3,15-17-6,10-10-8,2-22-4,13-6 2,-1-16 1</inkml:trace>
  <inkml:trace contextRef="#ctx0" brushRef="#br0" timeOffset="52498.2492">2324 11369 51,'8'59'32,"5"-2"1,16 2 0,11 7-12,8-6-5,13 6-5,1-11-4,5-4-1,-4-9-4,-4-6 0,-6-8-3,-8-7-1,-9-6-2,-10-6-3,-5-4-11,-9-3-16,-9-14 1,-2-2-2,-10-12 2</inkml:trace>
  <inkml:trace contextRef="#ctx0" brushRef="#br0" timeOffset="52688.2682">2546 11653 79,'3'14'33,"11"12"-2,-1-3 1,2 3-20,-4 12-18,0 5-18,-4 13-6,-11-2 1,-6 8-2</inkml:trace>
  <inkml:trace contextRef="#ctx0" brushRef="#br0" timeOffset="54691.4686">4701 13882 5,'37'41'11,"8"6"-3,2-5-2,6 1 0,4-4 0,6-1 2,2-3 2,7 0 2,4-3 1,6-4 1,5-6-2,4-4 0,5-7-1,2-8 0,8-8-4,2-13-1,5-7-1,4-16-1,2-11-1,7-11-1,-1-14 0,4-10 0,-1-12 1,-2-12-1,0-8 2,-4-11 0,-3-4-1,-8-7 1,-2-1 0,-10-2-2,-7 2 1,-13 3-2,-8 6 0,-17 6 0,-12 3-1,-17 7 0,-14 4 0,-18 7 0,-15 6 0,-17 4-1,-15 7 2,-15 8-2,-14 7 1,-12 9 0,-10 8-1,-7 9 1,-6 7 0,-8 8-1,-6 8 0,-6 8 0,-7 7 0,-7 6 0,-9 7 0,-4 7 0,-4 8 1,0 6-1,0 6 0,4 8 0,5 5 0,8 6 0,8 6 0,8 8 0,5 8-1,9 8 2,6 10 0,9 8 0,9 8 0,8 12 1,12 8-1,14 5 1,15 8 0,18 8-1,19 7 0,17 3-1,18 2 2,22-3-2,15-4 1,20-10 0,15-9 0,13-15 0,11-15-1,9-20 2,7-15-1,4-18 1,3-17-2,-3-14 1,-4-17-3,-8-14-2,-9-16-4,-9-9-12,-8-14-10,-18-20-1,-13-8 1,-19-16 1</inkml:trace>
  <inkml:trace contextRef="#ctx0" brushRef="#br0" timeOffset="61478.1472">8725 11013 11,'2'11'15,"-2"-11"-2,0 0-5,0 0-3,11 10-1,-11-10 1,10 3 0,-10-3 1,13 0-1,-13 0 1,17 0 1,-7-2-2,4 4-1,1-2-1,4 1-2,4 0 0,2 1 0,5 2-1,4-1 0,4 1 0,6 2 0,5-1 0,5 2 0,5 0 0,6 3 1,3-2-1,7-1 1,2 2-1,2 0 1,4 0 0,2-2-1,3 2 0,2-1 1,1 1-1,0 1 0,1-1 0,2 3-1,-1 0 1,-3 2-2,-1 0-1,-1 2-2,1 4-5,-1-5-5,5 8-6,-7-9 0,7 6 1</inkml:trace>
  <inkml:trace contextRef="#ctx0" brushRef="#br0" timeOffset="66439.6433">7746 9489 2,'0'0'3,"0"0"0,-11 9 2,11-9 2,0 0 1,0 0 0,0 0 1,0 0 0,0 0 0,0 11 0,0-11-1,0 0-2,0 0-1,0 0-2,0 0 0,6 11-1,-6-11 0,0 0 1,2 12 0,-2-12-1,4 13 2,-4-13-1,4 17 0,-4-17 0,5 23-1,-4-11 0,1 6 0,1-1-1,0 6 0,-1 1-1,2 3 1,0 4 0,1 3 1,-2 5 0,1 3 0,-2 3 0,-1 3 0,-2 2 0,-1 3 0,-2-2-1,0 1 0,-1-2 0,-1-2-1,1-2 1,1 0-1,2-3 0,0-3 1,0 2-1,1-1 1,2-2 0,0 1 0,2-1 0,0-3 1,1-1 0,4-1 0,1-2 0,2-1 0,-1 0 0,2-2 1,-1 1-2,0 0 1,0 0-1,-3 2 0,-2 2 0,-1 1-1,-2 0 1,0 1 0,-3 0-1,0-1 0,-1 0 1,-1-2-1,-1-5 0,1 0 1,-1-4-1,0 0 1,0-2-1,-1 0 0,0-1 0,1 0 0,-1-2 0,1-2 0,-1-2 1,2 1-1,-1-5 1,3-11 1,-2 19-1,2-19 0,-2 15 0,2-15 0,0 15-1,0-15 1,-1 18-1,-1-8 1,0 1-1,1 0 1,-2 1-1,1-1 1,-1-1 0,2 1-1,1-11 1,-4 18 0,4-18-1,-2 17 1,2-17 0,-2 19 0,0-8-1,2 2 1,0-3 0,-1 4-1,2-2 1,-1 0-1,0 1 0,1-3 1,0 1-1,-1-11 0,0 16 0,0-16-1,1 10-3,-1-10-13,0 0-16,1-16 1,-2-13-1,5-6 0</inkml:trace>
  <inkml:trace contextRef="#ctx0" brushRef="#br0" timeOffset="86689.6681">5462 16964 14,'0'0'18,"0"0"0,0 0-3,-4-10-10,4 10-1,-7-14-1,7 14 0,-12-19 0,12 19 1,-19-20-2,5 11 0,1-1 0,-3 2-2,-2 1 0,-2 4 1,-1 0-1,-2 5 0,-2 2 1,1 4-1,-3 3 1,0 2 0,0 4 0,1 2 1,0 2 0,0 5 2,3 0-1,2 7 1,1 1-1,5 4 1,1-3 0,4 4-1,4-6 1,6 1-1,3-6 1,6-3 0,1-6 0,6 0 1,3-9-1,2-1 1,1-5-2,2-4 1,0-8-1,2-4-2,0-8 1,-1-4-2,1-10 1,0-7-2,1-7 1,-2-6-2,0-4 2,-4-3 1,-2-2-1,-1-4 2,-4 0-2,-3 5 2,-5 4-1,-2 4 1,-3 5-1,-2 6-1,-3 6 1,-1 9-1,-2 7 1,1 4-1,-3 9 1,-2 5 0,-2 8-1,1 8 1,-1 9-1,0 9 1,0 12-1,1 8-1,2 8 1,4 10-1,3 2 2,5 5-1,6-2 0,10-1 0,7-11 0,8-10-2,11-5-6,4-16-14,6-11-11,9-8 0,-4-14-2,1-7 2</inkml:trace>
  <inkml:trace contextRef="#ctx0" brushRef="#br0" timeOffset="96562.6553">1518 17572 21,'0'0'22,"0"0"-5,0 0 2,0 0-6,8-11-4,-8 11-3,7-12-2,-7 12 0,0 0 0,9-12-1,-9 12-1,0 0 0,0 0-1,0 0 1,0 0 1,0 0-1,9 13 2,-9-13-1,6 12-1,-6-12 2,10 16-2,-10-16 1,16 14-1,-16-14 1,20 8 0,-8-9 1,4-1 0,3-11 2,4-3-3,3-10 0,5-6-1,3-7 0,2-6-1,0-4-1,0-7 0,-3-2 0,-3-4 0,-5-2 1,-4 1-1,-6 0 0,-4 1 1,-5 4 0,-3 0 0,-4 6 1,-1 6 0,-3 5-1,0 5 2,-2 5-2,0 6 0,1 3 0,1 8-1,-2 4 0,7 10 0,-14-6-1,5 10 1,1 9-1,-3 5 1,1 10 0,0 6-2,1 5 2,1 7-1,3 6 1,3 7-1,2 1 1,3 5 0,1-1 0,2 0 1,2 0 0,0 0 0,5-5 0,3-4-2,9-8-5,1-8-10,6-10-18,7-8 0,1-11-1,5-12 0</inkml:trace>
  <inkml:trace contextRef="#ctx0" brushRef="#br0" timeOffset="110712.0701">17351 10780 15,'0'0'11,"0"0"0,0 0 0,0 0-2,0 0 0,0 0-3,0 0 0,0 0-2,0 0 1,0 0-2,0 0-1,0 0-1,3 10 2,-3-10-1,1 14 1,-1-2-2,2 0 1,-1 2-2,1 3 2,0 1-1,0 2 0,0 1-1,0 1 1,0-1-1,0 1 1,0 1-1,-1-1 1,0-1-1,-2 4 1,1-2-1,-2 1 1,0 1-1,0 2 1,1-1-1,-1 0 0,0 0 0,-1 0 0,1-1 1,1-1-1,1 1 0,-3-3-1,3 1 1,-3 0 0,1 1 0,0-1-1,0-1 1,-2 2-1,1-4 1,0 2 0,0-1 0,0-3 0,1 0 0,0-1 0,1 1 0,0-1 0,0 0 0,1-2 0,0-1 0,0 1 0,0-2 0,0 2 0,0-1 0,0 0 1,0 0-1,-1 0 1,0-1 0,0 0 1,1 0 0,0-2 0,0 1 0,0 2 0,0-2 1,1 3-1,-1-2 0,0 1 1,1 0-1,0 0 0,1 0 0,0-1 0,0-1 0,0 1 0,0-1 0,-1 2 0,0-1-1,-2 2 2,0 3-1,0-1-1,-2 2 1,1-1-1,-1 2 0,0-1-1,0 1 1,1 1-2,-1-4 2,1 1 0,-1-2-1,2 0 1,0 0 0,1-1-1,-1 0 1,1 0-1,0 1 0,0-2 1,0 2-1,0-1 0,1-1 2,-1 0-2,1-2 1,0-1-1,-1-11 1,3 20-1,-3-20 0,4 16 0,-4-16 1,3 17-1,-3-17 0,3 13 0,-3-13 0,1 15 0,-1-15 0,2 21 0,-1-11 0,-1 2 0,2 0 0,-1 0 1,-1 1-1,1-2 0,-1-11 1,1 18-1,-1-18 1,1 19 0,-1-19-1,1 19 2,-2-9-2,1 3 2,0-1-1,-1 1 1,0 2-1,1 0 0,-1 3-1,-1-2 1,0 1-1,0 2 0,0-1 1,0 0-1,-1 1 1,2 2 0,-3-2 0,4-2 0,-1 1-1,1-1 1,0-1-1,0 1 1,0-2-1,0 0 0,0 2 0,0-1 0,0 0 0,0 1 1,0 0-1,-1 1 0,1-2 0,-1 0 0,2-2 0,-1 1 0,0-2 0,0 0 0,0 0 1,0 0-1,0-3 0,0 3 0,0 1 0,0-2 1,0 1 0,0-2-1,0 1 1,0 0 0,0-2 0,1 1 0,-1-11 0,0 20-1,-1-9 1,1 2-2,0-1 1,0 2-1,-1-3 2,1 1-3,-1 0 2,2-2-1,-1-10 1,-1 15-2,1-15-2,-2 13-2,2-13-9,0 11-16,-3-22-1,4-2 0,-3-17 0</inkml:trace>
  <inkml:trace contextRef="#ctx0" brushRef="#br0" timeOffset="111668.1657">17372 10821 32,'0'0'17,"1"-13"-1,-1 13 2,0 0-3,2-13-1,-2 13-4,0 0 0,0 0-3,-1-11 1,1 11-4,0 0 1,0 0-2,-10 9-1,2 2 1,-2 7-2,-3 6 0,-2 8-1,-3 5 2,-1 6 0,-2 3-1,1-1 1,2-1-1,4-9 0,2-7 0,3-7 0,4-10 1,5-11-1,0 0 1,14-24-1,-1-1 1,0-6-1,5-7 0,3-6 0,2-1-1,0-2 1,-1 1-1,-1 4 2,-2 6-2,-2 5 2,-3 8-2,-4 6 2,-3 5-1,-7 12-1,0 0 1,9-8-1,-9 8 1,4 13 1,3-1 0,1 0-2,5 5 2,1 1-1,6 4 1,-1 0-1,3 0-1,-2 0-3,-4-6-6,2 0-17,-2 0-7,-16-16 1,11 13 0</inkml:trace>
  <inkml:trace contextRef="#ctx0" brushRef="#br0" timeOffset="115418.5407">17397 11694 10,'0'0'12,"0"0"1,0 0-1,0 0 0,0 0-2,0 0-1,0 0 2,12 9-3,-12-9 0,9 7-1,-9-7-1,10 11-3,-10-11 0,13 16-1,-13-16-1,14 19-1,-7-9 0,2 1-1,1 0 1,0-1 0,0-1 0,1 0 0,0 1-1,0-1 1,-2 0 0,0 1 0,-9-10-1,16 16 1,-16-16 0,9 19 0,-9-19-1,5 16 2,-5-16-1,2 16 1,-2-16 0,-1 16 0,1-16 1,1 15 0,-1-15 1,-2 13 0,2-13 0,-4 11 0,4-11 1,0 0-1,-7 14 0,7-14-1,0 0-2,-8 8-4,8-8-8,0 0-12,0 0-2,0 0-1,-5-12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16:51.28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16777 10005 20,'-10'1'17,"10"-1"1,0 0 0,-10-19-9,4 5 0,1 0-1,-4-3 0,0-3-1,-3 0 0,1-2-2,-3 0-1,-2-2-1,-4 2 0,-2-4 0,-5 1-1,-5-1 2,-5 0-1,-5-2 1,-5 2 0,-8-4 0,-2 4 0,-7-1 0,-1 3 1,-5 0-2,-2 3 0,-2 0-1,-2 6 0,-2 2-1,-2 3 0,-1 3-1,-2 4 1,0 3-1,1 3 0,-2 6 0,3 2 0,0 8 1,3 3-1,-1 6 0,3 5 0,1 4 0,3 8 0,2 5 0,2 5 0,5 1 0,2 2 0,7 4 0,4 0 1,6-2-1,5-1 1,6-2-1,5-2 1,7 0-1,7 1 1,8-1-1,6-1 1,6 4-1,6-1 1,7 1-1,8 1 1,6-1 0,7 0 0,5-2 0,9-2 1,4-3-1,10-2 1,5-5-1,7-4 1,5-7 0,5-5-1,4-7 0,5-6-1,4-8 1,2-8 0,2-9 0,4-11 0,3-12 0,0-10 0,2-12 1,0-5-1,-3-8 0,-2-7-1,-7-5 2,-9 1-2,-8-1 2,-9 4-1,-11 0 1,-12 3-1,-13 5 0,-12 5 0,-12 3-2,-13 2-1,-12 6-8,-16 6-24,-14-3-1,-8 5 0,-15-3 0</inkml:trace>
  <inkml:trace contextRef="#ctx0" brushRef="#br0" timeOffset="452764.1932">14770 16795 11,'0'0'14,"-9"-12"-5,9 12 0,0 0-2,-10-10 0,10 10-2,-8-11 1,8 11-3,-7-12-2,7 12 1,-8-11-1,8 11 2,-8-13 1,8 13 2,-8-8-2,8 8 1,-10-8 1,10 8-1,-9-7 0,9 7 0,0 0-1,-10-9 1,10 9-1,0 0 1,0 0-1,0-14 1,0 14-2,10-9 1,-1 7-1,-9 2 1,20-11-1,-7 5 1,3 4 0,3-3 0,2 3-1,1-1 0,4-1 0,1-1-1,2 3 0,3-1 0,1-1 0,0-1-1,3 2 0,1-2 1,1 1-1,0-2 1,1 1-1,1-1 1,2 0-1,-1 2 1,1-2-1,0 1 0,-1 2 0,1-2 0,0 3 0,-2 1 0,1-1 0,-3 2-1,-1 2 1,-1-1-1,-1 1 1,-2-1-1,1 2 0,-1-1 1,-1-1 0,0 0-1,0-1 1,1 1-1,-1-1 0,1 0 1,-2 0-1,0 0 0,0 0 0,0 2 0,0-1 0,-1 0 1,1 0-1,2 0 1,-2-1-1,1 1 1,1-1-1,-2-2 1,0 0 0,-1-1 0,-2 0-1,-1 1 1,-4-2-1,-3 2 1,-4-1-1,-2 2 0,-5-1 0,-9 2-1,10-4-5,-10 4-30,-2-18-2,-10-12 1,-9-14-2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34:01.8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12624 2052 2,'0'0'6,"-11"-7"1,11 7-1,0 0 1,0 0 3,-10 2 0,10-2 0,0 0 0,0 0 1,-9-4 0,9 4-2,-1-13-1,0 1-1,2-1-2,0-8-1,0 2 0,0-9-1,0 3-1,1-8-1,-1 2-1,1-1-1,-1 1-4,2 2-4,-1 4-6,-1-3-11,5 9 4,-4-5-3,7 9 3</inkml:trace>
  <inkml:trace contextRef="#ctx0" brushRef="#br0" timeOffset="1165.1165">12358 444 18,'0'0'22,"0"0"-1,0 0-4,0 0-3,0 0-2,0 0-1,0 0-6,0 0 0,0 0-3,0 0-3,0 0-1,0 0 2,-12 42-3,12-42 2,-15 61 0,9-24-1,-1-2 1,3 0 1,4-35 0,-1 59 1,1-59 0,13 43 0,-13-43 1,33 24-1,-33-24 1,46 6-2,-46-6 0,51-11-3,-51 11-3,48-21-6,-48 21-2,35-24-9,-35 24 2,0 0 0,0 0 1</inkml:trace>
  <inkml:trace contextRef="#ctx0" brushRef="#br0" timeOffset="1503.1502">12246 536 41,'0'0'27,"0"0"1,0 0-2,0 0-15,0 0-2,11-40-1,-11 40-4,44-13-2,-44 13-6,54-14-3,-54 14-8,51-10-9,-51 10-4,45-5 1,-45 5 0</inkml:trace>
  <inkml:trace contextRef="#ctx0" brushRef="#br0" timeOffset="2817.2817">12560 535 9,'0'0'17,"0"0"1,40-4-9,-40 4 0,29-5 1,-29 5-1,0 0-1,0 0-1,32-14-2,-32 14 0,0 0-2,0 0-1,0 0-2,-29-14-1,29 14 0,-30 4 0,30-4 0,-35 13 0,35-13 0,-29 20 0,29-20 1,0 0 0,0 0 0,-23 42 1,23-42-1,0 0 2,0 0-1,38 25 1,-38-25 0,32 3-1,-32-3 0,36-6 0,-36 6-1,37-12 1,-37 12-1,33-16 0,-33 16 0,0 0 0,37-24 1,-37 24-1,0 0 0,0 0 0,0 0-1,0 0 1,0 0-1,0 0 0,0 0 0,0 0 1,0 0-1,0 0 1,0 0 1,30 34-1,-30-34 0,0 0 1,0 0 1,0 0-1,0 0 1,0 0 0,0 0 0,0 0 0,30-7 0,-30 7 0,0 0-1,0 0 0,0 0-1,29-41 1,-29 41-1,0 0 0,0 0 0,0 0 0,0 0 1,0 0-1,29 11 0,-29-11 1,0 0-1,0 0 1,0 0 0,23 38 1,-23-38-1,0 0 1,0 0 0,0 0 0,33-4 0,-33 4 0,0 0 0,0 0-1,31-29 1,-31 29-1,0 0 0,0 0-1,0 0 0,0 0-1,0 0 1,0 0-1,0 0 1,30 7-1,-30-7 0,0 0 1,0 0 0,0 0-1,31 32 1,-31-32 0,0 0 0,0 0 0,34-8 1,-34 8-1,0 0 1,0 0-2,0 0 1,0 0-1,0 0 0,0 0 0,0 0 0,0 0-1,28 39 1,-28-39 0,6 48 1,-6-48 0,7 51 0,-7-51-1,6 42 2,-6-42-1,0 0 3,4 35 0,-4-35 0,0 0 0,0 0 0,0 0 0,-7-35 0,7 35-1,-12-42-2,12 42 0,-15-57 0,15 57 0,-12-62 0,12 62 1,-7-57 1,7 57-1,5-48 0,-5 48 1,0 0-1,34-40 1,-34 40 0,37-5-2,-37 5-2,40 11 0,-40-11 1,30 27 0,-30-27 0,8 36-1,-8-36-2,-20 36 0,20-36-4,-39 28-10,39-28-9,-48 19 0,48-19 0,-46 1 0</inkml:trace>
  <inkml:trace contextRef="#ctx0" brushRef="#br0" timeOffset="3606.3606">12351 301 19,'0'0'15,"0"0"1,0 0 0,0 0-1,10-35-1,-10 35-2,0 0-2,0 0-2,0 0-1,0 0-2,0 0-1,0 0 0,0 0-2,0 0-1,0 0 0,0 0 0,0 0-1,0 0 1,-3 46-1,3-46 1,0 0 0,3 49 0,-3-49 0,0 0-4,0 42-3,0-42-5,0 0-11,0 0-4,-1 38-1,1-38-1</inkml:trace>
  <inkml:trace contextRef="#ctx0" brushRef="#br0" timeOffset="5890.589">12587 4178 13,'0'0'11,"0"0"-1,0 0 1,4-11-1,-3 0-2,4-3 0,-1-8-2,1-1 2,0-7-4,-2-3 0,0-4 1,-2-2-1,-1 0 0,-1-2-1,-1 3 0,-1 2-2,2 1 0,-2 6 0,1 3 1,0 6 0,0 4 1,0 6-2,2 10 1,-7-12-2,7 12 1,-13 8-1,5 4-2,-3 2 1,-1 3-1,-1 4 1,-1 3 0,-1-1 0,2-2 0,1 0 1,2-6 1,4-2-1,6-13 1,-10 13 1,10-13-1,0 0 1,10-19 0,-4 4-1,4-4 1,1-3-1,2-5 1,0 0-2,1 1 1,-1 0-1,0 4 0,0 2 0,-2 6 0,1 5-1,-1 7 1,-2 7 1,1 6-1,2 3 0,-1 2 0,2 4-3,3-2-4,1-4-12,7 5-6,-6-14 1,5 1-1</inkml:trace>
  <inkml:trace contextRef="#ctx0" brushRef="#br0" timeOffset="7769.7769">12014 4737 3,'0'0'4,"0"0"2,5-11-1,-5 11-1,0 0 0,0 0-1,0 0-1,0 0-1,0 0 1,0 0-1,0 0 0,0 0 1,0 0-1,0 0 1,0 0 0,0 0 1,0 0 0,0 0 0,0 0-1,0 0 0,0 0 1,0 0 0,0 0-1,0 0 0,0 0 0,0 0 1,0 0 0,0 0 0,0 0 0,0 0 0,0 0 1,0 0 0,0 0-2,0 0 1,0 0-1,0 0 0,0 0 0,0 0 0,0 0 0,0 0 0,0 0-1,0 0 1,0 0-1,0 0 0,0 0-1,10 17 0,-6-7 0,2 3 1,0 5-1,2 1 1,0 2 1,0 0-1,-1 2 1,-1-2-1,-1-4 1,-1-1 0,-1-4 0,-1-1 0,-2-11 0,2 10 0,-2-10 2,0 0 0,0 0-1,1-14 1,1 4-1,-2-4 0,1-3-1,0-3 0,1-1-2,-1 0 1,1 2-1,0 1 0,-1 2 0,1 4 0,-2 12-1,3-13 0,-3 13 0,0 0 0,8 15 0,-5-4 0,1 3-1,0 0 2,3 2-1,-2-2 1,1-1 0,-6-13 1,9 15 0,-9-15 0,12 4 0,-12-4 1,13-14 0,-5 1 0,2-3 0,-2-4-1,1-2 0,0-3-1,-2-2 0,-1 5-2,-2 2-2,0 4-2,-3 2-3,-1 14-5,1-14-3,-1 14-5,0 0-6,0 0 2,10 17 2</inkml:trace>
  <inkml:trace contextRef="#ctx0" brushRef="#br0" timeOffset="8183.8183">12370 4745 6,'-7'13'15,"7"-13"-4,-11 19-1,4-4 1,-4-1 0,3 4-2,0-1 0,2 0-2,2-2-1,2-2-1,4-2 1,-2-11-2,12 9 1,-3-10-1,1-3 1,1-3 0,0 0 0,-1-3-1,-1-1-1,-2 1 0,-7 10 0,9-18 0,-9 18 0,2-10-1,-2 10-1,0 0 0,0 0 0,-2 13-1,2-13 0,-1 18 0,1-7-3,1 1-2,-1-12-2,4 18-4,-4-18-2,11 8-5,-1-5-5,-10-3-3,21-8 1,-13-5 3</inkml:trace>
  <inkml:trace contextRef="#ctx0" brushRef="#br0" timeOffset="9935.9935">12517 4814 23,'13'12'19,"-13"-12"-3,1 23-1,0-10-1,2 2-2,1 0-3,0-3 0,-4-12 0,16 14-1,-6-12 0,0-5 0,1-2-2,-2-4-1,1-3-2,-5-1-2,0-2-1,-2 0-3,-3-2 0,0 6-1,-2-1-2,2 12 1,-5-14-1,5 14 1,0 0 0,0 0 2,0 18 0,0-18 2,11 19 0,-2-8 2,2-2 1,4-1 0,1-2 1,-1-2 0,2-3 0,-4-2 0,1-2 0,-2-1-1,-12 4 0,12-13-1,-12 13 0,2-13 0,-2 13-1,0 0-1,-13-12 1,13 12-2,-16 5 1,16-5 0,-15 15 0,15-15 0,-7 21 1,7-9 1,4-2 0,-4-10 0,17 17 0,-3-14 1,1 0 0,2-6 0,0-3-1,2-3 0,-2-1 0,-1-6-1,-2 0 1,-2-1-1,-1-2 0,-2-1 1,-3 0-1,-2-1 1,-2 2 0,-2 1 1,-2 3-1,-1 1 0,-1 3 0,4 11-1,-11-5 1,11 5 0,-16 20-1,8 0 1,2 5-1,0 3 0,2 3 1,1 2-1,3-2 0,3 1-1,-1-8-1,5 1-1,-2-9 0,4-1-2,-9-15 0,19 13-1,-10-14 1,3-1 0,-2-3 1,1-3 1,-3 2 1,-8 6 1,15-12 1,-15 12 1,10-1 0,-10 1 1,0 0 1,13 8 1,-3-5 0,0 0 0,2-2 1,1-5-2,4 0 1,-5-4-1,4 2-1,-6-5 0,-1 2-1,-3-3 0,-6 12-1,2-19 0,-2 19 0,-11-14 0,2 9-1,-2 5 0,-1 3 1,0 4 0,-2 2 0,4 5 0,0-1 1,6 2 0,2-2 0,6 0 0,-4-13-1,18 12 1,-3-10-1,-1-6 1,4 1-2,-4-3 1,0 1 0,-3-2 0,-11 7 0,12-7 0,-12 7-1,0 0 1,0 0 1,0 0-1,0 0 0,9 7 1,-9-7 1,0 0-1,0 0 2,13 12-2,-13-12 0,14 1-1,-4-2 0,1-3-1,3 2-1,2-3-1,2 1 0,4-2 1,1 0 0,1 0 1,2-1 0,1 0 0,-3-1 0,0 1 1,-4 0 0,-4 1 1,-5 1-1,-11 5 0,0 0 1,0 0-1,0 0 0,-17 6 1,4 1-1,0 4 0,-1 0 0,2 7 0,4 2 1,5 3-1,4 5 1,3 2-1,4 4 0,4 3 1,0 0-1,-1-2 0,-1 0 1,-5-2-1,-4-3 1,-7-4-1,-6-5 1,-4-6 0,-4-5 0,-1-3-1,0-6 1,2-6-1,2-6 0,8-6 0,5-9-1,8-6 1,7-5 0,7-8 0,3-6 0,7-4 0,2-2 0,1 0 0,0 2 0,-4 4 0,-2 5 0,-5 6 1,-5 6-2,-5 7 2,-4 5-1,-5 8 2,-1 14-2,-12-5 1,3 15-1,-1 8 1,0 6-1,1 7 0,2 4 0,2 1 0,3 0-1,6 0-3,1-8 0,5-2-4,1-10-7,2-7-9,4-4-5,-3-9 0,5-2 2</inkml:trace>
  <inkml:trace contextRef="#ctx0" brushRef="#br0" timeOffset="10439.0438">13689 4594 0,'-10'-14'13,"10"14"0,-9 4-4,9-4-1,0 0 0,-10 10 0,10-10-1,0 0 0,0 0 0,0 0 0,0 0 0,0 0-1,0 0-1,-3 13 0,3-13 0,0 14 1,1-1-1,-2 6 1,1 5 0,-1 4-1,0 5 0,-1 1 1,2 0-1,-1-3-1,1-2-1,1-6 1,1-6-2,0-5 0,-2-12-1,9 10 1,-9-10-1,12-3 1,-12 3 0,12-12 0,-12 12-1,12-14 1,-12 14-1,9-10 0,-9 10 0,0 0 0,0 0 0,9 9-1,-9-9 0,8 17 0,-2-6-1,2 2-1,1-5-2,2 2-5,-1-7-6,3-2-8,0-1-8,-3-7-1,2 1 2,-5-9 1</inkml:trace>
  <inkml:trace contextRef="#ctx0" brushRef="#br0" timeOffset="10705.0704">13537 4798 48,'-12'5'28,"-1"-3"2,13-2-1,0 0-7,11 8-17,9-7 0,6-1 0,4-2-14,2-4-18,8 2-2,-6-9-2,4 1 1</inkml:trace>
  <inkml:trace contextRef="#ctx0" brushRef="#br0" timeOffset="26281.6279">11537 6337 3,'14'-14'11,"-10"4"0,5 4-2,-5-5 0,-4 11-3,8-18 1,-8 18 0,7-20-1,-7 20 0,6-17-2,-6 17 2,6-12-3,-6 12 1,0 0-1,6-12 0,-6 12 0,0 0 0,-5 22 2,-4-3 0,-3 6-1,-6 7 2,-4 7-1,-7 4 1,-4 3 0,-5 0-1,0-1-2,-3-4 1,2-3 0,1-9-1,2-5 0,1-8 0,5-7 1,0-11-1,3-7-1,4-12 0,2-8 0,5-9-1,3-7 1,6-5-2,6-4 1,4 1-2,4-1 1,4 5 0,3 9 0,-1 5 0,3 8-1,-2 6 2,0 9-1,1 6 0,1 7 1,1 7 0,1 11-1,3 9 1,5 9 0,1 9 0,4 8-1,1 5 0,0 2 0,1-2-1,0-4 0,1-5-2,-5-8-1,1-7-2,-5-10-4,0-7-7,-2 0-12,-8-15 0,4 3-1,-10-14 2</inkml:trace>
  <inkml:trace contextRef="#ctx0" brushRef="#br0" timeOffset="26921.6919">11672 5933 26,'-16'10'25,"20"0"2,-4-10 1,24 12-15,2-2-1,4 1 0,8 0-3,0-1-3,3 1-2,-3-1-1,-2 0-1,-5 0-2,-4-1 1,-5 2-1,-4 0 0,-4 3 0,-4 5 0,-2 3 0,-3 8 0,-3 5 2,-2 9-1,-2 7 0,0 7 0,-1 5 2,2 5-1,-1 1 1,2-1 0,-1-2 0,2-2 3,0-6-2,1-6-1,-4-5 1,0-4-1,-4-4-1,-2-3 0,-4-6 0,-5-1-3,-3-2 0,-6-5-1,-3-1-4,-7-8-8,-2-6-16,-2-2-2,-8-13-1,1-5 0</inkml:trace>
  <inkml:trace contextRef="#ctx0" brushRef="#br0" timeOffset="27537.7535">11145 5902 30,'-26'-14'22,"1"8"2,-11-7 2,-2 6-18,-1 2 0,-6 1 1,2 5-1,-4 1-1,4 5-1,0 1-2,3 4 0,3 1-1,2 4-1,3 4 0,6 7-1,3 6 0,2 8 0,4 10 0,2 10 0,4 10 1,0 8-1,2 7 0,0 5 0,2 0-1,0 0 3,2-6-1,1-6-1,2-10 1,2-7 1,2-9 0,3-8-1,3-10 2,3-4-2,1-6 1,6-5 0,3-7-1,5-1 1,4-6-1,6-4-1,5-3-1,3-4-3,3-1-4,-4-5-7,0-3-20,3 2 2,-8-9 0,3 4-1</inkml:trace>
  <inkml:trace contextRef="#ctx0" brushRef="#br0" timeOffset="28342.834">12195 5952 26,'0'0'26,"-10"-12"0,10 12 2,0 0-12,11-11-2,1 9-3,0 0-2,7 6-2,-1 1 0,5 8-3,-3 4 0,2 4-1,-5 3-2,-1 3 0,-5 2-1,-3-1 0,-5-2 0,-4-4 0,-3-3 0,-4-5 0,-3-4 0,-2-2 1,-2-4-1,1-3 0,0-2 1,1-3-1,2-3 1,2 0-1,9 7 1,-9-18-1,8 7 1,3 1 0,3-1-1,4 3 1,3 2 0,3 3-1,3 2 0,1 2 1,4 2-1,-3 2-1,1 2-2,-2-1-1,-2 2-1,-4-5-6,2 2-4,-4-3-13,-11-2-3,21-11 0,-14-4 2</inkml:trace>
  <inkml:trace contextRef="#ctx0" brushRef="#br0" timeOffset="28698.8696">12536 5881 19,'0'0'22,"0"0"3,0 0-4,0 0-1,13 3-2,-1-7-3,5 4-2,3-6-2,3 3-2,1-2-3,-1 1-2,-1-1-2,-2 2-2,-4 1-3,-5-2-3,-2 4-5,-9 0-7,0 0-10,0 0-2,0 0-2,-10-7 3</inkml:trace>
  <inkml:trace contextRef="#ctx0" brushRef="#br0" timeOffset="29132.913">12560 5898 32,'0'0'23,"-3"18"2,3-18-7,-3 20-2,2-10-5,0 1-3,1 0-1,0 0-1,0-11-1,6 16-1,-6-16 1,12 13-2,-3-10 1,2-1-1,2 0-1,1-2 0,1 0-1,-1 0 0,3 1 0,-3 3-1,-3 0 1,-1 3-1,-10-7 0,14 21 0,-10-8 1,-4 2-1,-2 2 2,-3-2-1,-3 0 1,-6-1 0,0-2 1,-6-2-2,1-2 1,-2-2-1,2-2-1,1-2-4,3-4-4,6-3-18,9 5-6,-11-13 0,11 13-1</inkml:trace>
  <inkml:trace contextRef="#ctx0" brushRef="#br0" timeOffset="31027.1024">12370 7252 22,'0'0'22,"4"-23"0,-4 23-1,2-12-3,-2 12-4,0 0-1,0 0-2,-7 22-2,3-1-3,1 6 0,0 6-2,1 3 2,0 2-3,2-2-1,0-1-1,3-7 1,-1-5-3,0-8 0,-2-15-3,0 0-1,0 0-1,8-10 1,-8-9-1,-3-5 0,-1-6 2,-2-3 0,-3-2 3,-2-2 2,-1 4 1,0 0 1,-1 4 1,3 3 0,1 4 0,5 5 0,5 5 1,-1 12 1,21-13-2,1 14 0,8 5 0,7 5-1,3 6 0,3 5 0,0 4-1,-1 4 0,-5 1-1,-5 3 0,-10-2-1,-7 1 1,-8-3-1,-9-2 1,-10 1 0,-8-2 1,-11-1-1,-7-3 1,-8-2-1,-2-2 0,0-3-3,-2-5-3,8-4-8,4-3-16,4-10-2,13 2 0,1-13-1</inkml:trace>
  <inkml:trace contextRef="#ctx0" brushRef="#br0" timeOffset="41309.1305">13536 6609 28,'0'0'25,"0"0"-1,0 0 3,0 0-13,0 0-1,11 0-2,5 1-4,5 3-2,6-1-2,7 2 0,2 2-1,2-1-2,3 2-4,-4-1-8,-5-4-11,-1 7-5,-11-8 0,-2 6 0</inkml:trace>
  <inkml:trace contextRef="#ctx0" brushRef="#br0" timeOffset="41522.1518">13694 6797 51,'0'0'29,"13"13"2,-3-12-1,5-2-16,4 3-2,-1-2-1,3 3-7,1-1-5,-2-1-9,3-2-19,4 4-1,-3-7-1,10 1 0</inkml:trace>
  <inkml:trace contextRef="#ctx0" brushRef="#br0" timeOffset="43311.3307">15562 6036 7,'11'-6'22,"-11"6"0,0 0 2,0 0-9,0 0-1,0 0-2,0 0-2,-12 2-2,1 7-2,-2 6-1,-5 1-1,-1 6 1,-6 4-2,-2 3 1,-4 3 0,-1 0 2,-2-1-2,0-1 2,-1-5-2,1-3 1,0-7-1,4-3 0,3-11-1,5-2-1,2-10 0,5-5 0,4-9-1,5-4-2,4-6 2,3-3-2,5-3 1,2 0-1,4 1 1,2 5-2,2 6 2,-2 6-1,2 6 1,0 8-1,1 11 0,0 12 1,1 11-1,-1 9 1,2 10 0,2 5 1,1 6 0,1-1 0,-1-5-1,0-7-3,2-6-3,-2-12-12,-1-11-14,3-3-2,-3-13 0,3-3 3</inkml:trace>
  <inkml:trace contextRef="#ctx0" brushRef="#br0" timeOffset="44130.4126">14699 6756 9,'0'0'22,"-9"1"2,9-1 0,0 0-7,0 0-3,0 0 0,10 5-2,5-1-3,7-3-2,9 2 0,12-2-1,13 3 2,13-3-3,15 1-1,8-2 0,10 2-1,3-5 0,1 3-2,-3-2 0,-3 1-1,-8 0-2,-9-2-3,-7 4-9,-12 2-14,-13-3-3,-8 6-2,-13-4 2</inkml:trace>
  <inkml:trace contextRef="#ctx0" brushRef="#br0" timeOffset="44875.4871">14510 7613 27,'0'0'18,"0"0"1,0 0-1,0 0-4,0 0 0,-5 13-4,5-13 0,2 19-1,-1-9 1,3 2-2,0-1 0,4 1 0,1-5-2,4-1-1,4-6-1,4-4 1,2-6-1,4-8 0,-1-6-1,2-5-2,-2-8 1,0-3-1,-6-6 0,-2-3-1,-5-1 0,-3 0 0,-4 2 1,-4 3-1,-4 6 0,-3 4-1,-3 8 1,-2 7-1,-4 8 0,-2 8 0,1 10 0,-3 6 0,3 12 0,-2 5 0,4 7 1,2 6-1,5 3 1,5 0 1,5-2-1,7-1 1,6-4 1,7-6-1,5-5 0,4-6 0,6-3-2,1-6-3,3-1-6,-3-4-13,-2-6-10,0 3 2,-8-6-2,4 4 2</inkml:trace>
  <inkml:trace contextRef="#ctx0" brushRef="#br0" timeOffset="66377.6371">15476 7305 41,'7'-14'19,"-7"14"1,0 0 0,0 0-4,0 0-4,0 0-2,0 0-2,-17 15-1,6 4 0,-7 2-1,-1 6 1,-6 2-2,1 5 0,-4-2 0,2 3-1,1-6-2,2-1 0,3-4-2,2-6 1,4-1-3,3-7-1,11-10-4,-14 10-6,14-10-10,0 0-6,-2-19 0,8 6-3,-3-8 5</inkml:trace>
  <inkml:trace contextRef="#ctx0" brushRef="#br0" timeOffset="66648.6642">15236 7348 36,'0'0'23,"0"0"4,0 0-1,-1-10-11,1 10-2,0 0-2,0 0 0,12 12-3,-5 1-2,2 4-2,2 4-2,2 2 0,2 5 0,2 0-1,-2 1 0,3-2-4,-3-4-3,3-4-14,2-2-8,-3-8-1,4 0 0,-4-11 0</inkml:trace>
  <inkml:trace contextRef="#ctx0" brushRef="#br0" timeOffset="67046.704">15951 7389 42,'0'0'21,"0"0"3,0-13 0,0 13-15,-17-8 0,6 3 0,-3 2 0,-2-2-2,-1 4 0,-1 1-2,3 3 0,-2 3-1,2 5-2,-1 2 0,3 5 0,0 3-1,2 3 0,3 2 1,4 2 1,3-2-1,6 1 1,4-6 0,7 0 1,4-5-1,7 0 0,4-7-1,4-2-2,3-2-4,0-7-13,1-2-16,5-2 2,-5-8 0,2-1-3</inkml:trace>
  <inkml:trace contextRef="#ctx0" brushRef="#br0" timeOffset="82986.2977">17886 9875 0,'-10'-1'13,"-7"-6"0,6 4-4,-2-3 0,2 2 0,-1-2 0,2 3 0,-2-4 0,3 6-2,-1-4-1,1 4 0,9 1 0,-14-5 0,14 5 1,0 0 1,-9-3 0,9 3-1,0 0-1,0 0 0,9-12-2,-9 12 1,17-7-1,-5 3 0,4 3 0,5-1 0,4 2-1,3 0 1,7 3 0,4-1 0,8 2-1,3 0 0,7 0 0,0-1-1,5 0 1,3-2-2,0 1 1,-1-2-1,1-2 0,-2 1-1,0-1 0,-2 2-4,-5-4-5,1 3-15,-3 1-8,-9-7-1,-2 1 0,-11-9 0</inkml:trace>
  <inkml:trace contextRef="#ctx0" brushRef="#br0" timeOffset="92880.2871">17536 10944 14,'0'0'12,"-13"-4"0,13 4 0,-12-3 0,12 3 2,0 0-1,-10-1-2,10 1-2,0 0-1,0 0-1,0 0-2,0 0 0,0 0 0,9 3-2,-9-3 1,15 4-1,-6 1 1,6 0-1,1-1 0,3 3-1,3-1 1,5 0-1,1 1 0,4-1 1,3-2-1,3 2 0,4-2-1,2-1 1,1 0-1,4-1 0,1 0 0,0-1-1,3-1 0,-2 0 1,-1-1-1,-2 0 0,0 0 0,-3 0 0,-2 0 0,-4-2 0,-4 2 0,-3-1 0,-5 1 1,-3-1-2,-7 1 1,-5 0 0,-3 1 0,-9 0 0,0 0 0,0 0 0,-15 2 0,-2 1 0,-4-1 0,-8-1 0,-6 2 0,-4-1 1,-7 1-1,-4 0 0,-5-1 0,-5 0 0,-1 0 0,-1-1 1,-1 0-1,0-1 0,3 0 0,3 1 0,2 0 0,6-1 0,3 0 0,6 1 0,6-1 0,6 2 1,5-2-1,7 0 0,6-2 1,10 2-1,0 0 0,0 0 0,16-3 1,1 3-1,7-1 0,6 1 1,5 0-1,7-1 0,6-1 1,7 1-1,6-3 1,4 0-1,4-2 0,2-2 0,4 0-3,-1-4-6,-3-3-18,1 1-3,-13-8 1,2 1-3</inkml:trace>
  <inkml:trace contextRef="#ctx0" brushRef="#br0" timeOffset="99863.9854">1204 11944 56,'-11'8'21,"11"-8"0,0 0-6,-11 3-13,11-3-2,0 0 0,0 0 0,0 0 0,0 0 0,0 0 0,0 0-1,0 0 1,0 0 0,0 0 0,8 12 1,-8-12 0,15 6 2,-2-4 0,4-1 1,5-1 1,2 0 0,3-3 0,4 0 0,7-1-1,0 0 2,3-2-3,2 2 0,0-2 0,2 1 0,-1 1 0,3 0-1,-1 2 1,1 2-2,-3 0 1,0 1 0,-3 1 0,-1 2 0,-2-2-1,-3 2 0,-6-3 1,-1 1 0,-4-2-1,-1 1 1,-6-2 0,1 1-1,-8-1 1,0 1 0,-10 0-1,12 0 0,-12 0-1,0 0 1,0 0-1,0 0 1,0 0-1,0 0 1,0 0 0,0 0 0,-12 0 0,1 0 0,-5 1 0,-5-1 0,-4 2 0,-6 1-1,-6 3 1,-7-1-1,-4 4 0,-4 0 1,1 0-2,-1 2 0,2-3-1,-1-2-3,8 0-8,3-5-20,3-13 1,6-5-1,2-21-2</inkml:trace>
  <inkml:trace contextRef="#ctx0" brushRef="#br0" timeOffset="109701.9691">2636 14973 28,'14'-8'22,"7"5"0,-2-6 2,2 4-13,0 3-4,3 0-2,-2 2-2,0 0-2,-3 2-3,-1 0-2,-2-1-5,-4-2-9,1 5-6,-13-4 1,15-5 0</inkml:trace>
  <inkml:trace contextRef="#ctx0" brushRef="#br0" timeOffset="110155.0144">2638 15043 38,'-5'23'24,"-5"-8"2,8 5-2,-2-6-12,0 0-5,2 0-2,0-2 0,2-1 0,0-11-2,5 17 0,-5-17 0,11 10 0,-1-7-1,5-1 0,-1-1 0,7 3-1,0 0 0,2 3 1,0 0 0,1 4-1,0 2 0,-3 2-1,-3 0 1,-2 0 0,-5 0 0,-3-1 1,-6 0 1,-3-1 1,-8-3-1,-3 0 0,-6-3 0,-2-1 0,-2-1-2,-4-3-2,2 0-4,-1-4-5,5 1-11,4-2-12,-1-5 1,8 1-2,1-4 3</inkml:trace>
  <inkml:trace contextRef="#ctx0" brushRef="#br0" timeOffset="110523.0512">3251 15141 44,'0'0'25,"1"-12"1,-10 3-1,-1 4-10,-4 6-7,-4 0-2,0 8 0,-4 0 0,3 8 0,-2 3 0,4 5 0,-1-1-1,6 4-1,3-1-1,5 0 0,3-1-1,6-2-1,4-3 1,3-2-2,6-5-2,1-4-2,5-1-3,-2-9-7,3-5-15,3-2-3,-4-7 0,3 0 1</inkml:trace>
  <inkml:trace contextRef="#ctx0" brushRef="#br0" timeOffset="111050.1039">3435 15229 25,'0'0'24,"1"11"1,-6 0 2,5 3-8,-3 3-5,1-1-3,0 5-1,0-3-2,4-1-3,-4-3 2,4-2-3,-2-12 0,1 16-1,-1-16 0,0 0-2,0 0 1,0 0-1,5-17 1,-3 6-1,1 0-1,0-2 1,2 1-1,-5 12 0,8-15 0,-8 15-1,15-1 1,-15 1 0,16 13 0,-5-3 0,0 2 1,0 1-1,0 0 0,1-2 1,0-3-1,-1-2 1,-1-5-1,0-1 1,-1-4 0,0-3 0,0-4-1,0-2 1,-2-2-1,1-1 1,0 0-1,1 0 0,-1 1 0,-2 4 0,-6 11-1,13-13 1,-13 13 0,12 6 0,-5 4-1,0 2-2,3 5-4,0-2-9,1 2-16,5-1 1,-1-7-2,8 0 2</inkml:trace>
  <inkml:trace contextRef="#ctx0" brushRef="#br0" timeOffset="111308.1297">4287 15259 59,'12'11'29,"-12"-11"0,16 4-1,-5-4-15,0-2-6,5 0-2,1-1-3,0-2-4,3 2-5,-1-3-6,1-4-13,2 6-2,-6-7-2,3 5 2</inkml:trace>
  <inkml:trace contextRef="#ctx0" brushRef="#br0" timeOffset="111502.1491">4355 15391 61,'-8'21'30,"3"-10"1,5-11-2,15 11-6,3-16-20,7-2-10,6-5-22,8 2-1,1-13 0,5-2-1</inkml:trace>
  <inkml:trace contextRef="#ctx0" brushRef="#br0" timeOffset="118010.7999">5841 15166 11,'-11'-12'17,"11"12"3,-9-12 2,9 12-9,-12-14 1,3 7-2,1 2 1,-5 2-3,1 3 1,-3 2-2,-1 7-2,-3 3 0,0 8 0,-2 3-3,0 8 1,0 0-2,5 7 0,0-1 0,7 1-1,5-3 0,5-3-1,7-5 0,8-6 0,4-7 0,6-6 1,3-9-1,4-6 0,1-7 0,2-5 0,-3-8 0,-1-3-1,-3-3 1,-5-2 0,-4-1 0,-6-1 0,-8-1 1,-6 3-1,-9 4 0,-4 4 0,-8 4 0,-3 7 0,-4 6-1,-3 8 0,-3 9-1,0 5 0,3 9-4,0 2-6,8 7-15,4 4-9,3 0 1,9-2-1,6-5 2</inkml:trace>
  <inkml:trace contextRef="#ctx0" brushRef="#br0" timeOffset="118214.8203">6043 15374 96,'19'7'36,"-5"-4"0,-4-2 1,1 0-24,-11-1-8,0 0-4,5-12-3,-5 12-3,0 0-9,-2-13-22,2 13 1,9-18 0,-2 3 0</inkml:trace>
  <inkml:trace contextRef="#ctx0" brushRef="#br0" timeOffset="118428.8417">6394 15089 110,'14'-2'35,"4"-1"0,-3-7-1,3 0-31,2-2-3,1 3-2,-3-2-3,2 5-6,-6-1-18,2-2-6,0 1 1,-3-5-1</inkml:trace>
  <inkml:trace contextRef="#ctx0" brushRef="#br0" timeOffset="118795.8784">6399 15114 93,'-24'28'31,"9"0"0,2-12 0,6-3-27,6-2-3,7 0-1,6 1 1,5 0 0,8 1 1,3-2 0,7 3 0,2-3 0,2 2 0,-1-2-1,-2 2 0,-8-1 0,-6 2 0,-8 2 1,-10 3 0,-12 1 0,-10 2 1,-10 0-2,-8 1 1,-7 1-3,-5-5-2,-1 2-5,-4-9-12,3-2-15,7-6 0,5-7-1,12-4 1</inkml:trace>
  <inkml:trace contextRef="#ctx0" brushRef="#br0" timeOffset="119783.9772">7254 15171 34,'-15'7'27,"15"-7"1,-18 6 1,6-5-9,-3 5-7,-4-1-3,-2 6-1,-5 1-1,1 7-2,-2 1 0,0 5 0,0 0-2,6 2 0,2-4-2,6 1 0,4-3-1,8-2 0,4-4 0,6-2-1,3-4 1,5-2 0,1-4-1,3-3 1,2-5 0,-1-4-1,3-4 1,0-5-1,0-5 1,0-5-1,-3-3 0,-3-7 0,-2-4 0,-4-1 0,-5-5 0,-4 0-1,-5 2 1,-1 1 0,-3 6 0,-4 5-1,-2 6 2,-1 8-1,0 7 0,-3 8 1,0 8-1,-2 6 1,1 8 0,1 8 0,1 10-1,3 8 1,3 6-1,3 5 0,4 3-1,3-2 0,5-1-2,0-5-2,6-6-2,-1-10-3,6-4-4,-2-12-6,4-3-5,2-3-8,-2-11-1,5-1 4,-6-12 2</inkml:trace>
  <inkml:trace contextRef="#ctx0" brushRef="#br0" timeOffset="120437.0424">7396 15277 39,'-2'-12'26,"2"12"1,0 0 2,0 0-11,-3 21-6,2-6-3,3 8-1,-2 0-1,4 7 0,-2-2-3,2 1 0,-3-7-1,3-1-1,-3-5 0,1-5 0,-2-11-1,0 0 0,0 0 0,2-14 0,-2-1-1,2-3 1,-1-2 0,1-3-1,1-2 0,1 3 1,0 2-1,1 4 1,0 4-1,-5 12 1,14-9-1,-5 14 1,0 4-1,2 7 0,1 3 0,3 3 0,-1 2 0,2-1 0,-1-1-1,0-2 1,-2-3 0,-2-4 1,-11-13-1,15 17 1,-15-17-1,0 0 1,0 0-1,6-13 1,-7 1-1,0-4 0,0-4 0,2-3 0,0-2 1,2 1-2,2-2 2,1 3-1,3 0 0,1 6 0,0 4 0,1 5 0,2 4 0,-1 7 0,3 5 0,0 6 0,0 6 0,1 5 1,-1 6-1,0 4 1,-2 0-1,0 0-1,-2 0-3,-4-7-6,0-6-26,1-1 2,-4-9 0,-4-12-2</inkml:trace>
  <inkml:trace contextRef="#ctx0" brushRef="#br0" timeOffset="128822.881">17939 9824 14,'-10'-7'11,"10"7"1,0 0-1,0 0-2,-10-3-1,10 3-1,0 0 0,0 0 0,0 0-1,0 0-1,-10 4-1,10-4-1,0 0 0,0 0 1,0 0-1,0 0 0,0 0 0,0 0 0,11 1-1,-11-1 1,0 0 0,12 6-1,-12-6 1,13 6-1,-3-4 1,-1 0 0,3 1-1,2-1 0,1-1 0,4-1 0,1 0 1,3-2-1,0 1 0,3-2 0,1 1 0,2 1 0,1-3-1,-1 3 0,1-1 0,2 0 1,3-2-2,-2 2 0,2-3 1,-1 0-1,2 0 0,0-1 0,1 1 1,-1 0-1,0 1 0,0 0 1,0 1-1,-1 2 1,0-1-1,-2 2 1,-1 0 0,2 2 0,-2-1-1,-2 0 1,-1-1-1,-1 0 0,-1 0 1,0 0-1,-3 0 0,-3-1 1,0 1-1,-4-1 1,0 2-1,-3-1 0,-4 0 0,-1 1 0,-9-1 1,12 0-1,-12 0 0,0 0 0,0 0 1,0 0-1,0 0 0,0 0 1,0 0-1,-14 2 0,14-2 0,-17 1 0,8 1 0,-3-2 0,-1 0 1,-1 0-1,-2 1 0,-1-1 0,-3 0 0,-1 0 0,-2 0 0,-4 1 0,0 0 0,-2 0 1,-4 2-1,-2-1 0,-2 0 0,-2 1 0,-2 0 1,0-1-1,-1 2 0,1-2 0,-1 1 0,1-1 0,1 0 0,2 1 1,1-1-1,0 0 0,0 1 0,0 0 0,2-1 1,1-2-1,-2 3 0,2-3 0,-1 2 0,1-2 0,3 1 1,0-1-1,3 3 1,0-1-1,3 0 1,3-1 0,2 2-1,4-2 1,3 0 0,2 0-1,11-1 1,-12 2-1,12-2 1,0 0-1,0 0 1,0 0-1,0 0 1,9 3-1,-9-3 0,17 2 0,-5-2 1,1 4-1,3-4 0,1 3 0,5-1 1,1 0-1,3-1 0,6 1 0,5 0 0,5-2 1,4-2-1,4 1 0,4 1 0,4-3 1,3 2-1,3-4 0,4 0 0,2 1 1,1-1-1,4-2 0,0-3 1,-1 3 0,0-2 0,-2 2-1,-4 0 1,-4 0 0,-4 1-1,-6 3 1,-6-1-1,-4 2-1,-8-2-2,-3 4-4,-8-1-19,-6-7-7,-1 1 1,-12-12-1,-1 2 0</inkml:trace>
  <inkml:trace contextRef="#ctx0" brushRef="#br0" timeOffset="137715.7702">17589 10935 5,'0'0'15,"0"0"0,0 0 2,0 0-6,0 0-3,0 0 0,0 0 1,0 0-2,0 0 1,0 0-1,0 0-1,0 0-1,11 1-1,-11-1 0,14-2 0,-3 2-1,2-1 1,2 1 0,3-1 1,1 1-1,3 0-1,3 0 0,-1 0 0,3 0 0,2-2-1,1 2 1,0-2-1,2 1 0,0-3-1,1 1 0,-1-1 0,0-1 0,-7 0 0,1 0-1,-8 3 0,0-3 1,-7 4 0,-1-1 0,-10 2 1,0 0 0,0 0 0,0 0 0,0 0 0,-19-4 0,4 3 0,-4 0-2,-3-1 1,-4 0-1,-2 1 0,-3-1 1,0-2-1,-3 1 0,2-1 0,-2 2 0,0-1 0,1 1 0,2 0 0,1 1 0,4 2 0,3-1 1,2 0-1,5 0 0,3 0 0,3 0 1,10 0-1,-9-1 0,9 1-1,0 0 1,0 0 0,0 0 0,15-2 0,-15 2 0,18 3 0,-5-1 0,3 3 0,2-1 0,3 1 0,2-1 1,2 1-1,5-2 0,2-2 0,3-1 0,2-1 0,3-1 0,2-2 0,-1 2 0,2-4 0,-4 0 0,0 0 0,-4 2 0,-2-1 0,-7 2-1,-4-2 2,-5 3-1,-4 0 0,-5 2 0,-8 0 1,0 0-1,-10-1 0,-5 2 1,-4-1-1,-6 0 0,-5 0 0,-4 2 0,-5-1 0,-2 0 0,-4 0 1,-1 0-1,-1 0 0,0 2 1,1-1-1,1 0 0,3 1 1,3-2-1,7 4 1,6-3 0,5 1 0,6-1-1,5 1 1,10-3 0,0 0 0,10 5-1,5-4 1,5-1-1,5-2 0,2 2 0,9 0 1,4 0-1,2-2 0,5 1 0,2-2 0,3 2 0,3-2 0,2 1 0,-1-4 0,-1 0-1,1 0-2,-6-1-6,-3-2-21,-3 4-4,-14-6 3,-5 0-4</inkml:trace>
  <inkml:trace contextRef="#ctx0" brushRef="#br0" timeOffset="140680.0666">3677 16612 52,'0'0'31,"2"11"0,-2-11 0,0 0-9,0 0-11,2 18-5,0 0-4,-2 7 1,1 8-2,-2 6 1,2 9-1,-2 4 0,0-1-1,0-4-1,-1-7-2,3-2-6,-3-14-16,4-7-8,-2-17 0,13 8-1,-2-14 1</inkml:trace>
  <inkml:trace contextRef="#ctx0" brushRef="#br0" timeOffset="140882.0868">3913 16906 102,'12'0'36,"-1"-3"1,-2 0-4,-2-8-28,2 1-5,0 1-2,-2-4-4,1 7-11,-8 6-19,17-19 0,-6 9 0,2-4 1</inkml:trace>
  <inkml:trace contextRef="#ctx0" brushRef="#br0" timeOffset="141094.108">4305 16637 67,'19'-14'23,"5"6"-4,-7-4-8,1-3-24,3 11-13,-7-6 0,2 8 0,-8-6 1</inkml:trace>
  <inkml:trace contextRef="#ctx0" brushRef="#br0" timeOffset="141438.1424">4271 16683 60,'-14'25'28,"-2"-8"-1,8 1 0,2-5-17,6-13-5,-2 15-3,2-15 1,16 18-1,-2-9 1,5 2 2,4-2-1,4 3-1,1-4-2,0 0 0,-2 0 0,-3-1 0,-6-1 0,-3 2 0,-14-8 1,5 23 0,-16-9 0,-5 3 1,-10 1-1,-4 3 0,-6-2-2,-5-1-2,1 2-8,-4-10-18,3-3-6,5-4 1,3-7-3</inkml:trace>
  <inkml:trace contextRef="#ctx0" brushRef="#br0" timeOffset="142294.228">4830 16879 14,'10'-12'26,"3"5"2,-6-3 1,0-2-8,-7 12-4,6-18-3,-6 18-3,-7-10-3,7 10-2,-23-5-3,8 8-1,-4-1-1,0 6 1,-3 3-1,2 3 0,0 2-1,2 3 1,4 1 0,4-1 0,2 1-1,4 0 1,4-4-1,4-2 1,3-2 0,2-4-1,3-3 1,2-4 0,1-2-1,2-3 1,-2-4-1,1-1 0,-1-4 1,0 1-1,-1-2 1,-3 3 0,-1-2-1,-10 13 1,15-16-1,-15 16 0,11-2 0,-11 2 0,12 23 0,-4-4 0,1 7-1,0 4 1,2 3 0,0 1 1,-4-3-1,-1 0 2,-6-4-1,-5-3 1,-6-7 1,-4-5 0,-5-5 0,-5-3 0,-3-8 0,-1-4-1,1-7-1,2-5-1,3-3-2,2-6-4,8 4-7,1-3-23,8 1 0,5 4 0,5 4-1</inkml:trace>
  <inkml:trace contextRef="#ctx0" brushRef="#br0" timeOffset="143098.3083">3611 17426 56,'0'0'29,"5"11"0,-5-11-5,0 0-11,0 0-2,0 0-2,14 2-2,-3-2-1,9 4 0,8-4-1,11 3 0,9-3-1,16 2 0,9-3-1,14 0 0,9-1-1,9-2 1,3-2-2,2 2-1,-2-1-2,-7-1-1,-4 4-4,-13-2-5,-5 9-9,-17 0-16,-12 2 2,-11 2-1,-16 3 2</inkml:trace>
  <inkml:trace contextRef="#ctx0" brushRef="#br0" timeOffset="143934.392">3914 17746 30,'0'0'31,"-8"5"2,8-5 1,0 0-11,0 0-6,0 0-2,0 0-4,16-4-3,-4 4-3,5 0-1,4-1-2,3 0 0,3 1-1,2-2 0,0 2-2,-3-3 0,0 2-1,-4-1-4,0 4-8,-8-3-17,1-3-6,-3 2 1,-3-1-2</inkml:trace>
  <inkml:trace contextRef="#ctx0" brushRef="#br0" timeOffset="144440.4426">3889 17799 58,'-22'22'34,"2"1"-1,2-2-1,3-7-11,3 3-16,2-2-3,3 0 0,0 0 0,4-1 1,3-14-1,5 16 1,-5-16 0,16 7-1,-5-4 0,4-2-1,2-2 0,4 0 0,2 3 0,1 1-1,-24-3 0,52 18 6,-52-18-1,50 34 1,-50-34-5,40 46 5,-40-46 0,26 51 1,-26-51-1,7 50-4,-7-50 0,-12 40-2,12-40 0,-29 25 0,29-25 0,-43 15 0,43-15 0,-50 4 0,50-4 0,-48-9 0,48 9 0,-41-16 0,41 16-14,0 0-17,-33-29-12,33 29-1,6-36 1,-6 36 2</inkml:trace>
  <inkml:trace contextRef="#ctx0" brushRef="#br0" timeOffset="144825.481">4436 17836 61,'11'16'33,"-8"5"-1,-4 5 0,1-26-16,-16 58-7,10-21 1,-1-1-1,5 0 2,0-1-7,2-35 7,15 49-1,-15-49 0,34 15-7,-34-15-1,46-28 0,-22 5-2,-1-8 0,-2-4-2,-5 2-2,-4-1 0,-7 0-1,-7 8 0,-7-1 1,-8 9-2,-5 4 6,-5 8 0,-4 7 0,-2 7-2,1 7-1,-2 4-2,34-19-8,-57 64-18,57-64-8,-31 55 1,31-55-1</inkml:trace>
  <inkml:trace contextRef="#ctx0" brushRef="#br0" timeOffset="145558.5543">4804 17977 58,'-9'-2'34,"9"2"-1,0 0-4,-12-5-16,12 5-3,0 0-4,0 0 4,6 41-2,-6-41-1,9 43 0,-9-43 1,5 47-1,-5-47 1,6 36-1,-6-36-6,0 0 1,0 0 0,0 0 0,0 0-1,0 0 1,0 0-2,0 0-3,14-50 3,-6 28-5,0 1-1,4 1 1,2 5-1,-1 2 1,2 5-1,0 5 5,0 5-5,1 1 6,-16-3 0,0 0 4,40 27 1,-40-27 0,0 0 1,31 36-1,-31-36 0,0 0 0,0 0 1,0 0-6,0 0 2,0 0-2,0 0 0,0 0 0,0 0 0,19 8 0,-18-18-5,2-5 0,2-2-1,1 1 2,0 0-2,2-2 1,1 4-1,0 1 2,1 4 4,0 4 0,0 3 0,0 4 0,0 2 0,-1 6 0,-9-10 0,0 0 5,24 43 1,-24-43-2,12 40 0,-12-40-2,8 40-2,-8-40-8,3 36-19,-3-36-16,0 0 1,0 0-1</inkml:trace>
  <inkml:trace contextRef="#ctx0" brushRef="#br0" timeOffset="145868.5853">5353 17757 61,'12'-12'34,"-12"12"-1,0 0 2,-3 15-19,-7-1-10,1 8-1,-3 5-2,0 7 1,12-34-1,-25 75 7,14-33-3,4-4 2,2 1-2,5-4-5,0-35-1,9 59 1,-9-59-1,30 49 1,-30-49-1,51 28-1,-17-19-2,3-7 2,9-2-28,-1-9-10,1-10-1,0-8-6</inkml:trace>
  <inkml:trace contextRef="#ctx0" brushRef="#br0" timeOffset="146868.6853">6487 17215 30,'-11'2'29,"11"-2"3,-9 6 1,9-6-12,0 0-6,8 3-3,9 0-2,-1-3-3,8 4-1,2-3-1,6 1-2,2 0-2,2 0-1,1 1-2,-3-3-2,1 5-3,-7-9-9,-1 5-21,-4-1 2,-5 0-1,-6-1 1</inkml:trace>
  <inkml:trace contextRef="#ctx0" brushRef="#br0" timeOffset="147076.7062">6661 17329 81,'-8'17'35,"8"-17"1,23 1-7,3 1-20,2-5-3,7 2-3,4-2-1,4 1-4,4 2-5,-2-2-29,3-7 0,2-3-2,-4-9 2</inkml:trace>
  <inkml:trace contextRef="#ctx0" brushRef="#br0" timeOffset="159678.9663">7663 17212 3,'0'0'12,"0"0"-1,0 0-1,0 0-1,0 0 0,0 0-1,0 0 0,0 0 1,0 0 1,0 0 0,-6-11-1,6 11 0,0 0 0,0 0-1,-1-12-2,1 12 0,0 0-2,-11 4-1,11-4-1,-16 17 0,6 0-1,2 5 0,-1 5 0,2 3 3,2 4-2,6 1 3,2-4-3,7 2 3,2-10-1,5-1 1,4-12-1,7-4-1,1-10 0,4-5 0,1-7-1,0-4-1,-2-7 1,-1-1-2,-4-4 1,-6 1-1,-7-1 1,-5 2-1,-7 0 1,-6 1-1,-4 2 1,-7 3 0,-4 2 0,-2 5-1,-2 4 0,-4 5-1,1 8 1,-1 5-2,1 9-1,0 5-1,8 10-5,-4-2-12,6 11-16,6-1 3,5-3-3,8-3 4</inkml:trace>
  <inkml:trace contextRef="#ctx0" brushRef="#br0" timeOffset="159876.986">8140 17397 80,'22'4'40,"-6"-7"-2,-5-4 0,-9-13-14,1-1-24,0 0-5,-5-8-14,0 4-19,-1-1-2,0 1 1,-1 2 1</inkml:trace>
  <inkml:trace contextRef="#ctx0" brushRef="#br0" timeOffset="160989.0973">8713 17152 15,'1'-14'28,"-1"14"1,0 0-2,0 0-7,0 0-4,-7-15-4,7 15-4,0 0-2,-13 0-2,13 0-2,-14 6 1,4 1-1,-1 5 0,0 5-1,-1 3 1,0 3 0,2 6 0,1 2 0,1 2 1,1 1-1,6 2 2,3-3-2,5 0 1,2-5-1,3-4 2,5-6-3,4-8 1,3-7-1,5-9 1,0-8-1,3-7 0,1-7 0,2-5-2,-1-4 2,-2-3-3,-2-2 3,-6 0-2,-7 0 2,-4 2-2,-10 4 1,-9 5 1,-8 4-1,-8 9 0,-8 9-1,-8 8-2,-5 16-3,-10 0-19,-2 11-12,0 3 0,-2-3-1,3-4 1</inkml:trace>
  <inkml:trace contextRef="#ctx0" brushRef="#br0" timeOffset="197387.7368">9257 17129 27,'0'0'24,"-3"-21"-1,1 7-2,3 1-5,-3-7-1,7 6-1,-4-8-1,9 8-2,0-8 0,6 8-4,0-4-2,5 8-2,3 3-1,1 5-1,2 9-1,-1 7 0,-3 9 0,-2 5 1,-4 4-1,-4 3 0,-8 3 0,-5-2 1,-8-2-1,-5-2 1,-6-4-1,-5-3 0,-3-3 0,-3-3 2,-1-4-2,1-5 1,1-3-1,4-3 0,5-4-1,3-4 0,7-1 1,10 5-2,1-20 1,10 9-1,8 2 2,6 0 0,5 3-1,6 2 1,4 3 0,2 5 0,-2 1 0,0 5 0,-4 3 1,-5 1 0,-5 1 0,-8 0 0,-8 1 0,-8 2 1,-10-1-2,-5 2 2,-12-2-2,-3 1 1,-7-2-1,-4-2 0,-1 0-1,0-7-3,4 2-2,0-11-9,9 2-15,5-3-5,5-3-1,17 6 1</inkml:trace>
  <inkml:trace contextRef="#ctx0" brushRef="#br0" timeOffset="198870.885">10139 17348 31,'0'0'26,"0"0"-1,7-12-3,-7 12-11,-1-12-4,1 12 1,-6-13-1,6 13 0,-11-11-1,11 11 1,-14-7-1,6 4-2,8 3 0,-18-1-1,8 2-1,0 0-1,-2 4 1,-1-1-1,2 2 0,-3 2 0,2 2 1,-2-1-1,1 3 1,1 2-2,1 1 2,0 1-1,3 0 1,2 1-1,2 0 0,2 0-1,4-2 1,2-3 0,3 0 0,-7-12 0,19 16 0,-6-11-1,-1-1 1,2-4-1,-1-2 1,1-2-1,-1-3 0,0-1 0,-1-3 0,0 2 0,-2-3 0,-1 2-1,0 0 1,-9 10 0,13-16 0,-13 16 0,8-10 0,-8 10-1,0 0 1,7-11 0,-7 11 0,0 0 0,0 0 0,0 0 0,0 0 0,0 0 0,0 0 0,0 0 0,0 0 0,8-12-1,-8 12 1,0 0 0,7-14 0,-7 14 0,8-14 0,-8 14 0,11-16-2,-11 16 2,12-19-1,-6 9 1,-6 10-2,9-18 2,-9 18-1,6-12 1,-6 12 0,0 0 0,3-12 0,-3 12 0,0 0 0,0 0 1,0 0-1,0 0 0,-10-5 0,10 5 0,0 0 0,0 0 0,-8 17 1,8-17-1,-2 23 1,1-7 0,2 5 0,0 1 0,2 3 1,1 2-2,2 1 3,-1 0-3,3 1 2,-1-2-1,-1 0-2,-3-4 4,0 3-4,-5-5 3,-2-3-2,-9 0 2,-5-5-3,-7-2 3,-6-1-1,-7 0 0,-5-5 0,-3-4-1,-4-1-1,2-1 0,2-1 0,4-2-2,5-3 0,12-3-3,4-4 0,21 14-10,-2-26-11,18 5-9,12-5 1,11-4-1</inkml:trace>
  <inkml:trace contextRef="#ctx0" brushRef="#br0" timeOffset="199229.9209">10560 16810 53,'-21'-18'34,"3"8"-2,-1 4-5,0-1-13,7 12-3,-1-2-4,6 16 0,-1 5 0,5 17-3,1 7 0,6 12 0,-1 6-1,2 8 0,0 3-2,0 0 2,-1-4-3,-1-8 0,0-8-2,-3-12-2,3-1-5,-6-18-6,7-1-12,-3-12-10,-1-13 0,0 0 1,0 0 2</inkml:trace>
  <inkml:trace contextRef="#ctx0" brushRef="#br0" timeOffset="199802.9783">10585 17380 55,'17'3'34,"-17"-3"1,15 12-1,-6 1-14,-9-13-10,13 28-3,-8-11-1,1 5-2,-2-3-1,0 1 0,-3-6-1,1-2-1,-2-12-1,0 0 0,0 0-1,1-12 0,1-2 1,1-4-1,2-1 0,1-3 1,1 4 0,3 0 0,0 5 0,2 3 0,-1 5 0,2 6 1,1 5-1,-1 5 1,0 3 0,-2 2 0,-1 0-1,0 2 1,-3-2-1,-1-3 1,-6-13-1,4 15-1,-4-15 1,0 0 0,0 0 0,0 0 0,2-21 0,-1 7 0,1-1 0,0-1 1,2-2-1,0 3 1,1 2-1,2 3 1,-7 10 0,15-5 0,-6 9 0,1 4-1,-1 3 0,0 1 0,1 3-2,-2-2-4,2 2-5,-10-15-23,10 11-3,-10-11 0,14-17 0</inkml:trace>
  <inkml:trace contextRef="#ctx0" brushRef="#br0" timeOffset="200066.0045">11098 17118 77,'1'18'35,"-4"4"-1,-1 0-7,4 14-14,-7-3-5,6 7 0,-2-1-3,5 3 1,0-1-1,6 0 1,3-4-3,3-3-2,5-8 0,1-9-2,6-6-1,0-11-6,10-7-27,-3-8-4,3-10 1,1-7 1</inkml:trace>
  <inkml:trace contextRef="#ctx0" brushRef="#br0" timeOffset="209464.9443">1597 12891 4,'0'0'10,"-18"-1"2,18 1-2,-16 1 1,16-1-3,-11 2 2,11-2-3,0 0-1,0 0-1,0 0 1,-2 12 0,2-12 1,0 0 0,12 12 0,-12-12 1,18 8-2,-10-3 0,7 0-2,-3-1 1,5 2-2,-2 0 2,1 2-1,3-1 0,1 1 0,3-2 1,2 2 0,1-2-1,3 1 0,0-2 0,3 1-1,-1-2 0,2 1 0,-1-3-1,3 1-2,-1-1 1,2-1-1,0-1 0,1 0 0,3-2 0,1 0 0,0-2 1,2-1 0,2-1 0,1-1 0,2-2 0,1-1-1,-2-2 0,1 1 0,0 0 0,-1 0 0,-2 1 1,-1 0-1,-1 2 0,-1 2 1,-3 1-1,-1 0 1,-4 3-1,-1-1 1,-3 2-1,-4 0 0,0 0 0,-3 1 0,-1 1-5,-2-3-12,-3-3-16,4 1 2,-7-13-2,4-4 0</inkml:trace>
  <inkml:trace contextRef="#ctx0" brushRef="#br0" timeOffset="226674.6652">13987 15113 14,'13'-8'22,"3"6"0,-7-1-1,2 1 1,-11 2-1,0 0-4,10-4-4,-10 4-3,0 0-2,-7 13-4,2 2 0,-6 6-1,-1 8 1,-4 6-2,-3 11 2,-4 1-1,0 4-1,-5-2 1,0-2-2,-1-7 0,-1-6 0,1-10 0,-1-8-1,2-10 1,0-10 0,2-6 0,0-9-1,5-8 1,2-5-1,1-5 1,4-1-1,4-4 1,3 1-1,3 0 0,4 4 1,1 5-1,3 4 0,1 5 1,1 7-1,1 5 1,4 11-1,2 8 0,3 10 1,5 9-1,3 5 1,4 12-2,5 5 1,4 2-1,0 3 1,0-3-1,-1 0 0,-2-5 0,-4-4-1,0-8-1,-8-7-4,2-4-5,-8-8-11,-2-8-10,2-5 0,-5-11-1,0-5 2</inkml:trace>
  <inkml:trace contextRef="#ctx0" brushRef="#br0" timeOffset="227223.7201">14167 14940 70,'13'-12'30,"-2"12"1,-2-2-1,2 1-18,5 4-6,3 2-1,3 6-1,1 0 0,5 3-1,-2 0-1,2 0-1,-2-1 1,0 0-1,-4-5-1,-2-2 1,-5-3-1,-3 0 1,-12-3 0,12 2 0,-12-2-1,0 0 1,0 0-1,0 0 0,-2 15 1,0 2-1,-1 8 0,1 9 1,1 10-1,2 11 1,1 11-2,3 6 2,1 6-1,2 2 1,1-2-1,0-2 0,-3-6 1,0-6-1,-3-7 1,-2-8-1,-3-6 0,-3-6 0,-6-7 0,-5-6-1,-8-4 2,-7-6-2,-9-6 1,-8-4-1,-5-4 0,-10-7-4,1 0-7,-8-9-22,-2-7 0,2-2 1,1-7-2</inkml:trace>
  <inkml:trace contextRef="#ctx0" brushRef="#br0" timeOffset="227824.7802">13305 14869 83,'8'-11'32,"-8"11"-1,0 0 0,-7-14-24,-2 12-4,-8 0 1,-7 2 0,-7-2-1,-4 4 0,-8-2 0,-3 1 1,-4-2-2,0 2 0,-1-2-1,1-1 0,4 2-1,4 0 1,5 0-1,6 2 0,6 0 0,6 4-1,7 3 1,5 6 0,5 11-1,2 10 1,2 12 0,2 9 0,0 13-1,0 8 1,1 10 0,-2 8 0,-2 3-1,0-1 1,-1-6 0,0-3 1,5-9-1,2-6 0,4-13 1,7-11-1,8-15 1,7-9-1,10-11 1,7-7-3,4-7-1,1-13-6,8 2-12,-1-6-13,-3-4-1,-1 0 0,-7-1 1</inkml:trace>
  <inkml:trace contextRef="#ctx0" brushRef="#br0" timeOffset="228809.8787">14683 14862 55,'0'0'31,"-8"-8"-1,8 8 1,0 0-14,11-17-5,4 11-3,1-1-1,8 4-2,0-1-2,3 7-1,0 1-1,-1 6 0,-3 3-2,-4 4 1,-6 2-2,-4 3 1,-7 1 0,-3 1 1,-5-1-1,-4-1 0,-6-3 0,-2-2 1,-1 0-1,0-3 0,0-3 1,2-1-1,2-3 1,5-3 0,10-4 0,0 0 1,0 0-1,9 11 0,5-11 0,3 1 0,0 1-2,0 0-1,2 1-1,-5-4-3,3 3-5,-8-5-9,0-4-15,2-1 1,1-8-1,1-1 2</inkml:trace>
  <inkml:trace contextRef="#ctx0" brushRef="#br0" timeOffset="229019.8997">15026 14879 74,'0'0'32,"9"-8"1,-9 8 0,10-14-17,3 8-8,-1-3-3,2 1 0,-1 0-2,0-1-1,1 2-2,-3-2-4,0 4-4,-5-5-11,-6 10-15,12-15 2,-12 15-3,2-14 3</inkml:trace>
  <inkml:trace contextRef="#ctx0" brushRef="#br0" timeOffset="229470.9448">15017 14868 29,'-9'9'22,"9"5"2,0-14 2,-5 13-12,5-13-3,4 16-1,-4-16 0,8 18-2,-2-7-2,-6-11 0,14 20-1,-14-20-2,17 20-1,-5-9 0,-1-1-1,2-1 0,1 1 0,1-2 0,1 2 0,-1-3-1,1 3 1,-2-2-1,-1-1 0,-1 1 1,-1-1-1,-11-7 0,11 16 1,-11-16 0,3 17 1,-3-17 0,-6 18 1,6-18 1,-15 18 1,2-11-1,1 2 0,-3-3-1,1 1 0,0-2-2,-1-3-3,3 2-6,-1-6-9,1 1-18,12 1 1,-16 0-1,16 0 0</inkml:trace>
  <inkml:trace contextRef="#ctx0" brushRef="#br0" timeOffset="230524.0501">14723 16198 1,'0'0'2,"-2"12"1,2-12 1,0 0 2,0 0 0,0 0 0,0 0 0,0 0 0,-1-10-1,1 10-1,1-15-1,-1 15 2,2-18 1,-1 7 2,-1 11 2,4-20 2,-4 20 0,3-17 1,-3 17-1,1-12 0,-1 12-3,0 0 0,0 0-2,0 0 1,-1 20-3,0-1-2,2 8 0,-1 7-1,2 6 0,-2 6 0,2 2-1,0-2 0,0-2-1,1-5-1,-2-8-2,2-7-4,-2-11-5,-1-13-15,0 0-6,10-1 0,-5-12 0</inkml:trace>
  <inkml:trace contextRef="#ctx0" brushRef="#br0" timeOffset="231006.0983">14725 16148 36,'0'0'28,"0"0"1,0 0-5,0 0-8,0 0-3,14 0-3,-14 0-2,12 8 0,-4-2-4,7 5 0,0 0-1,4 5 0,1 1-2,4 3 1,0 2-2,0 4 1,0-1-1,-2 1 0,-3-1 0,-1-1 0,-2-3 0,-5-1 0,-2-4 1,-3-3-1,-3-1 0,-3-12 1,-5 16 0,5-16 0,-21 14 0,7-7 1,-6-1-1,-1 1 1,-4-1-1,-3 2 0,-1-1-1,-1-1-3,4 2-5,-4-6-12,4 2-15,4 1 1,3-5 0,5-2 0</inkml:trace>
  <inkml:trace contextRef="#ctx0" brushRef="#br0" timeOffset="232743.272">15260 14632 24,'-4'10'24,"4"-10"2,-7 13 2,7-13-9,-10 17-5,9-7-1,1-10-1,0 18-2,0-18-3,9 11-1,-9-11-2,18 4 0,-7-8-1,1 1-1,0-7-1,1 0 0,-2-3-1,-2-1 1,-3-1-2,-4 0 0,-5 2 0,-6 2-1,-2 5-2,-9 2-3,1 7-9,-5 5-11,-2 2-3,6 7-2,-4 0 2</inkml:trace>
  <inkml:trace contextRef="#ctx0" brushRef="#br0" timeOffset="233156.3133">15474 14982 34,'0'0'25,"-5"-15"2,5 15-1,-14-7-6,3 3-9,1 4-3,-4 2-2,-1 5-1,-1 3 0,0 6 1,1 2-1,2 5-1,1 1 0,6 5-1,3-2 1,8 3-2,6-4 1,5-3-1,4-3-1,5-6-3,6-3-6,0-7-15,0-5-9,4-4-1,-5-7-1,4 4 1</inkml:trace>
  <inkml:trace contextRef="#ctx0" brushRef="#br0" timeOffset="233629.3606">16021 15500 46,'-10'7'30,"-1"-4"2,11-3 0,0 0-14,0 0-3,11 10-4,1-11-2,7 4-2,2-1-2,6 0-3,4 0-1,2-1-1,2 3-3,0-3-4,4 5-8,-4 0-18,-1-5-1,-1 4-1,-7-4 1</inkml:trace>
  <inkml:trace contextRef="#ctx0" brushRef="#br0" timeOffset="233878.3854">16053 15786 73,'-20'10'33,"9"-2"1,11-8 1,0 0-21,13 0-6,8-4-3,10 2-1,7 0-4,6-4-3,8 5-5,2-6-13,4 1-13,6-1-1,3-5 0,3 2 1</inkml:trace>
  <inkml:trace contextRef="#ctx0" brushRef="#br0" timeOffset="234749.4726">17194 15224 43,'-11'4'29,"11"-4"2,0 0 1,0 0-11,0 0-6,0 0-3,0 0-1,13 8-3,1-2-3,0-3-1,5 1-1,1 0-1,1 1 0,1-1-2,-2 0 0,-1 0-3,-3-1-2,1 1-5,-7-5-8,0-1-17,-1 0 0,-9 2 1,11-14 0</inkml:trace>
  <inkml:trace contextRef="#ctx0" brushRef="#br0" timeOffset="235058.5035">17279 15088 43,'0'0'24,"1"11"2,-1-11-1,0 0-13,0 0-2,1 22-1,0 1 0,-2 3-1,2 9 0,-1 3-2,1 8-1,0-2-4,-1 0-2,5-4-5,-3-8-5,5-2-8,0-5-13,0-12 1,4-3-1,-2-11 1</inkml:trace>
  <inkml:trace contextRef="#ctx0" brushRef="#br0" timeOffset="235811.5788">17962 15082 19,'0'0'21,"-17"-16"0,17 16-4,-19-13 0,10 9-2,-2 4-1,-3 0-2,2 8-1,-5-1-2,4 7-1,-6 2-1,4 10-1,-4 2-1,5 7 0,1 4-3,4 4 0,3 0-1,5 1 0,4-2-2,4-1 2,5-6-1,2-5 0,5-6 0,2-6 0,2-6 0,0-6 1,0-5-1,0-5 0,-3-1 0,0-6-1,-6 1 0,-2-4 0,-3 0 0,-4-2 0,-3 1 0,-3-1 0,-3 1 1,-2 1 0,-2 1 0,-2 1 0,-1 4 0,1 0 1,-2 2-1,-1 4 1,0 4-1,-1 0 0,2 4 0,-2 2 0,0 2 0,1 1-1,0 1 2,2 1-2,3-1 1,1 0 0,1-1 0,6-11-1,-6 17-1,6-17-2,2 14-1,-2-14-6,9 5-10,0 0-10,-9-5-1,19-3 1,-7-2 1</inkml:trace>
  <inkml:trace contextRef="#ctx0" brushRef="#br0" timeOffset="237848.7825">17470 15176 11,'0'0'18,"0"0"-1,-5-11 0,5 11 0,0 0-1,0 0-3,-8-3-3,8 3-1,0 0-2,-9 3-1,9-3-1,-7 13 0,3-2-1,-2 1 0,2 7 1,-1 0-2,0 5 2,1 2-3,0 3 0,0-1-1,3 3 1,0-3-1,2-2 0,2 0-1,2-3 2,1-4-1,2-4 0,1-2 0,2-4 1,1-4-1,0-4 0,2-4 0,0-3 0,1-5-1,-1-1 1,-1-5 0,0-3-1,-2-3 1,-2-3 0,-2 0 0,-3-2 0,-2-2 0,-4 1 0,-2 1 0,-3 3 0,-2 1-1,-3 4 1,-3 4-1,2 3 1,-3 5-1,2 3 0,0 5 0,1 4-1,4 4-3,-2 1-2,5 8-6,-2-2-10,3 1-10,4 8-1,0-5 1,4 6 1</inkml:trace>
  <inkml:trace contextRef="#ctx0" brushRef="#br0" timeOffset="238286.8263">17637 15625 29,'0'0'25,"0"0"-1,0 0-1,0 0-4,0 0-4,-9-7-3,9 7-4,0 0-1,0 0-2,0 0 0,0 0 0,0 0-2,-1 14 1,1-14-1,2 11-1,-2-11 1,5 11-1,-5-11 1,8 6-1,-8-6 0,11-1-1,-11 1 0,10-10 1,-10 10-1,7-17 0,-7 17 0,2-18-2,-2 18 0,-1-16-2,1 16-6,0 0-18,-4-15-7,4 15 0,3-14-2,-3 14 3</inkml:trace>
  <inkml:trace contextRef="#ctx0" brushRef="#br0" timeOffset="238938.8914">18223 15095 21,'0'0'22,"0"0"0,0 0 2,4-10-8,-4 10-7,0 0-1,0 0-1,-15 3 0,15-3 0,-17 11 0,7-1 1,-4 3-1,1 5 0,-5 0-1,5 6-2,-3 0-1,4 5 0,-1-1-2,4 4 1,2 1-1,5 0-1,2 0 1,4 0 0,5-4-1,3-1 1,4-2 1,5-2-2,1-6 2,4-3-1,2-3 0,0-5 1,0-4-1,0-3 0,-1-5 0,-2-2 1,-4-4-1,-1-3 0,-6-2 1,-2 1-1,-7 0 0,-3 1 0,-6 2-1,-6 3 1,-5 4-2,-5 3 1,-4 3-1,-4 3 0,-1 3 0,-1 0-4,3 3-9,1 1-21,-1-4 1,4 0-1,2-3-1</inkml:trace>
  <inkml:trace contextRef="#ctx0" brushRef="#br0" timeOffset="239804.9781">17192 16000 26,'-15'-1'24,"15"1"2,-18 4-4,18-4-6,0 0-2,0 0 0,0 0-2,0 0-1,18 16-2,-4-16-1,8 4-3,6-4 0,7 4-1,5-5-1,11 1 0,9-4 0,9 2 0,11-5-2,12 1 2,10-2-3,10-2 2,10 0-2,6 1 0,5-1 0,2 0-1,2 2-3,-4-4-6,-1 3-19,-6 2-6,-8-3 1,-4 2-1</inkml:trace>
  <inkml:trace contextRef="#ctx0" brushRef="#br0" timeOffset="249489.9465">15060 14829 3,'0'0'12,"0"0"-3,0 0 0,0 0 0,0 0 2,0 0 1,0 0 1,0 0 1,0 0-2,0 0-3,0 0-2,0 0-1,-10-3-2,10 3-1,0 0 0,-7 12-1,7-12 1,-6 16-1,4-6 0,0 2 0,-1 3 0,1 1-1,-2 3 0,2 2 1,-1 2-1,1 1 1,1-1 0,1 0 0,0 0 0,3-2 0,0-2-1,1-1 0,1-3 0,0-1 0,-2-2 1,1-2-1,-4-10 0,8 14 0,-8-14 0,0 0-1,9 8 2,-9-8-1,0 0 1,12-2 0,-12 2-1,10-8 1,-10 8-1,13-13 1,-13 13-1,14-20 0,-6 9-1,-1 0 1,-1-2 0,-1 3 0,0-3 0,-1 1 0,-1-1 0,0 2 0,-2-2 0,0-1 0,-1 2 0,-1-2-1,1 0 0,-1 3 0,-1-2 1,1 1-1,0 0 0,-1 1 0,2 0 1,-2-1-1,0 2 0,2 10 1,-5-20-1,5 20 0,-7-17 0,7 17 0,-8-17 0,8 17 1,-11-15-1,11 15-1,-12-12 1,12 12 0,-15-11 0,6 5 0,9 6-1,-15-6 1,15 6 0,-15-3 0,15 3 0,-12 3 0,12-3 0,-10 6 0,10-6 0,-10 10-1,10-10 1,-10 14 0,10-14 0,-12 19 0,7-6 0,0 1 0,2 1 0,1 1 0,1 2 0,1 1 0,2 1-1,0-4-3,5 0-25,0 2-2,-7-18-1,13 7-2</inkml:trace>
  <inkml:trace contextRef="#ctx0" brushRef="#br0" timeOffset="255410.5385">16883 16490 8,'0'0'22,"-4"16"2,1 0-4,1 6-1,0 6-3,1 6-3,2 5-2,0 0 0,5 4-3,0-7 0,6-1-3,3-8 1,5-5-3,2-11 1,4-6-1,3-10 0,2-4 0,0-8-2,1-7 2,-3-6-2,-4-1 0,-3-4 0,-4 1 1,-8-1-2,-4 0 2,-8 4-1,-5 6-1,-7 5 2,-3 7-1,-6 6-1,-4 7 1,-2 9-1,0 3-2,0 9-2,1 2-5,10 8-17,2 2-8,5-5 0,10-3-2,4-6 2</inkml:trace>
  <inkml:trace contextRef="#ctx0" brushRef="#br0" timeOffset="255629.5604">17442 16704 86,'13'10'36,"-5"-7"1,-8-3 0,9-5-22,-9-6-14,0-1-4,2 1-6,-5-6-14,3 1-13,2 5 0,1-3-1,2 1 2</inkml:trace>
  <inkml:trace contextRef="#ctx0" brushRef="#br0" timeOffset="256290.6265">17711 16412 22,'0'0'27,"0"0"1,0 0 2,-4 12-11,4-12-6,0 0-2,0 0-2,0 0-1,0 0 0,10-2-2,-10 2 0,20-3-1,-7-1-1,4 3-1,1-1 0,1 1-1,-1 0-1,2-1-1,-3 1 0,-1 0-3,-2 2-1,-6-5-4,2 7-5,-10-3-11,0 0-10,11-10-2,-11 10 3,0 0 0</inkml:trace>
  <inkml:trace contextRef="#ctx0" brushRef="#br0" timeOffset="256778.6753">17805 16412 12,'-12'5'21,"7"6"2,-5-3-3,1-1-5,2 7-1,-4-4-1,5 7 1,-5-5-3,5 5-1,-2-4-2,4 3-3,0-5 0,4 0-2,0-11-1,7 13-1,-7-13 1,17 4 0,-5-4-1,3-1 1,2 0-1,1-1 0,2-1 0,1 1 0,0 1 0,1 1 0,-3 1-1,0 2 1,-2 3-1,-1 1 0,-4 4 0,-2 2 1,-1-1-1,-3 4 0,-1 1 0,-3 2 1,-3-3 0,-1 2 0,-4-2 1,-1-1-2,-4-2 2,1 0-1,-3-6 1,0-1-3,0-3 1,-1-2-2,3-1-3,0-8-4,11 8-17,-12-13-8,5-1 0,6 0 0,-1-4 0</inkml:trace>
  <inkml:trace contextRef="#ctx0" brushRef="#br0" timeOffset="257777.7752">18373 16645 17,'-2'-19'26,"2"19"0,-7-20 1,2 9-10,5 11-3,-12-16-3,12 16-1,-20-9-3,8 10-1,-5 0-1,0 7 0,-5 0-1,0 9 0,-3 1 0,0 8-1,0-2 1,3 6-2,3-4 1,4 2-2,5-3 1,6-2-3,6-6 2,5-2 0,4-6 0,6-2-1,2-4 1,4-5-1,2-5 0,0-4-1,0-6 0,-1-7 2,-1-4-3,-3-6 1,-3-1 0,-4-5 0,-2-1 0,-5-2 1,-3 0 0,-2 2 0,-3 1 0,-2 4 1,0 4 0,-2 4 0,-1 5 1,1 7-1,-1 4 0,7 12-1,-13-2 1,13 2 0,-16 23-1,8 0 0,0 6 0,2 6 1,1 4-1,2 5 1,3 0 0,3 3-1,3-3 0,2-5-1,3-4 0,1-6-3,1-4 1,-1-7-4,5-1-3,-7-12-10,4-1-15,1-4 2,-3-4-2,3-2 4</inkml:trace>
  <inkml:trace contextRef="#ctx0" brushRef="#br0" timeOffset="258808.8783">18509 16637 18,'0'0'14,"0"0"0,0 0 1,0 0 1,0 0 0,0 0-3,0 0-2,0 0-3,0 0-1,0 0 0,0 0-3,0 0 1,0 0 0,11 18-1,-9-7 0,2 3 1,-3-2-1,3 3-1,-2-3 0,-1 2-2,0-4 1,1 1-2,-2-11 2,0 12-3,0-12 2,0 0 0,0 0 0,0 0 0,0 0 0,-1 10 1,1-10 0,0 0 0,0 0 0,1-10 2,-1 10-3,1-12 2,-1 0-2,2-1 0,1 1-1,1-1 1,0 0-1,0 0-1,1 1 1,2 2-1,-7 10 1,11-11 0,-11 11 0,14-4 0,-14 4 0,14 1 0,-14-1 0,16 10 0,-7 2 0,-1 1 1,-1 1-1,0 2-1,-1 1 1,-1-1-1,-2-1 1,-1 1-1,-2-5 1,0-1-2,0-10 3,-4 16-1,4-16 0,-5 10 1,5-10 0,0 0-1,0 0 2,0 0-1,0 0 0,0 0 1,0 0-1,0 0 1,-5-15-1,5 15 0,4-21-1,-2 8 2,2-2-2,2 0 1,-2 1-1,2 1 1,2 1-1,-8 12 1,15-17-1,-15 17-1,15-8 1,-15 8-1,16 0 1,-16 0 0,15 10-1,-15-10 0,15 22 0,-7-7 0,0 3 1,-1 3-1,1 0 0,0 1 0,-1-3 1,0-2 0,-1-1-1,-1-5-1,1 0-2,-6-11-6,0 0-16,11-6-8,-9-8-2,0-5 1,-1-10 1</inkml:trace>
  <inkml:trace contextRef="#ctx0" brushRef="#br0" timeOffset="259582.9557">18945 15940 16,'0'0'23,"0"0"2,4-14-4,-4 14-4,0 0-2,10-4-4,-10 4-2,13-6-4,-2 2-1,-1 1 0,3-1 0,0 0 0,4 0 1,0 1 0,3 2 1,5-2-1,5 3-1,6-1 0,6 1-2,3 0 0,7 0 0,5 0 0,5 1-1,2-1 1,4 1 0,2 1-1,3-1 1,1 0-1,2 0 0,-1-1 0,-1 1 0,0-1 0,-1 0-1,-3-1 0,-2 0 0,-3-1 1,-2-2-1,-3 1 0,-2-2-1,-4 0 0,-4-2-1,-4 2-2,-5-3-3,-3 7-6,-8-4-14,-5 3-5,-6 2-1,-9 0 0,-10 0 2</inkml:trace>
  <inkml:trace contextRef="#ctx0" brushRef="#br0" timeOffset="260139.0113">19505 16389 33,'0'0'28,"5"-16"2,-5 16 0,0 0-10,0 0-5,-14 5-3,1 2-2,-1 13-2,-9 0-2,-1 12 2,-9 3-2,0 10-1,-2-1-1,1 4-2,0-5 0,2-1-3,5-6-1,3-8-4,9-1-3,-1-16-8,9 2-13,7-13-6,-9 4-1,9-4 3</inkml:trace>
  <inkml:trace contextRef="#ctx0" brushRef="#br0" timeOffset="260427.0401">19149 16424 67,'0'0'35,"12"-9"-1,-12 9 2,14-1-20,3 11-7,0-1-1,6 11-2,0 1-2,6 9 0,2 3-2,3 7-2,2 3-1,-1-4-3,2 3-3,-4-10-7,3-1-22,-1-4-1,-2-7 1,0-7-1</inkml:trace>
  <inkml:trace contextRef="#ctx0" brushRef="#br0" timeOffset="262586.256">19774 16460 10,'0'0'19,"-10"2"1,10-2-7,0 0 0,0 0 0,0 0-2,-9 15 1,6-4-1,3-11-2,-8 27-1,2-11-1,2 7-1,0 3-2,2 2 1,1 1-2,5 3 0,1-4 1,4 1-2,0-7 0,5-1 0,0-8 1,5 1-2,-2-9 1,4-2 1,-4-5-1,3-2 0,-2-4-1,2-1 2,-4-8-2,1 0 1,-4-4-1,-2-1 0,-2-3-1,-4 0 2,-2-2-2,-4-1 0,-4 2 0,-2-1-1,-3 2 1,-2-1 0,-3 2 1,1 2-2,-3 4 2,0 0-1,1 5-1,-1 4 1,1 4 1,2 4-1,1 5 0,0 3 0,1 4-1,3 6 1,0 2-1,2 5 0,3 5-4,-3-1-2,8 9-12,0-2-13,2-3-1,4-2 0,1-8 1</inkml:trace>
  <inkml:trace contextRef="#ctx0" brushRef="#br0" timeOffset="262804.2778">20111 16784 69,'13'5'35,"-13"-5"-1,14 1 2,-14-1-19,0 0-10,11-8-5,-11 8-5,4-11-4,-4 11-22,7-10-4,-7 10-1,4-18 0</inkml:trace>
  <inkml:trace contextRef="#ctx0" brushRef="#br0" timeOffset="263448.3421">20336 16561 12,'0'0'24,"6"-12"2,-6 12 2,5-13-9,-5 13-3,-1-11 0,1 11-3,0 0-3,-13-7-2,13 7-3,-17 6-2,8 1-1,-4 4 0,0 3 1,1 2-1,0 6 1,1 4 0,6 4-2,0 0 1,5 1-1,3-3 0,4-1-1,4-4 1,4-1-1,-1-10 0,3-3 1,1-5 0,3-3 0,-2-6-1,1-2 1,-2-3-1,0-3 2,-2-4-1,-2-2 1,-2-5-1,-5 0 1,-2-3-1,-2 0 0,-4-1 0,-3 0-1,-3 0 1,-1 5-1,-3 4 0,-1 3 0,-1 5 0,-3 5 0,1 6 0,0 5-1,0 6 0,0 0-2,3 8-5,-2-5-9,4 5-18,5-1 0,3-4 0,4-2 0</inkml:trace>
  <inkml:trace contextRef="#ctx0" brushRef="#br0" timeOffset="264420.4394">20581 16487 50,'0'0'30,"0"0"2,11-14-3,-11 14-11,10-10-3,-10 10-4,12-10-1,-1 7-3,-2-4-1,3 5-2,-1-4-2,2 4 0,-2 0 0,1 0-1,-2 2-1,-2 4 1,-8-4-1,14 15 0,-9-3 0,0 2 0,-3 3 0,0 3 0,-2 1 0,-2 1 0,-1-1 0,-2-1 0,0-1 0,-2-3 0,-1-2 1,2 0-1,-2-1 0,8-13 1,-13 14-1,13-14 0,-8 12 1,8-12-1,0 0 1,0 0-1,0 0 1,0 0-1,11-7 0,-11 7 0,16-10 0,-7 6 0,2 3 0,0 1 0,0 0-1,0 4 1,-1 3 0,0 0 0,-10-7-1,15 18-1,-15-18 2,12 20-2,-7-10 1,-5-10-1,5 16 2,-5-16-3,1 16 3,-1-16-1,-5 15 0,5-15 1,-10 14-1,10-14 1,-13 11 0,5-5 0,8-6 0,-18 8 0,8-5 0,1-2 0,-3 0 1,0-1-1,1-1 0,-1 0 1,0-2-1,2 1 0,-1 0 1,2-1 0,0 1-1,9 2 1,-13-6 0,13 6-1,0 0 1,-11-3-1,11 3 1,0 0-1,0 0 1,0 0-1,0 0 0,0 0 0,0 0 0,0 0-3,0 0-7,0 0-24,-1-13-3,1 13 2,8-26-1</inkml:trace>
  <inkml:trace contextRef="#ctx0" brushRef="#br0" timeOffset="265646.562">21201 16679 14,'0'0'21,"0"0"1,-2-17 3,2 17-8,-3-17-4,0 5-1,3 12-1,-9-21-1,9 21-1,-13-18-1,4 12-2,-4 0 1,1 4-3,-3 0 0,0 4-1,-3 3 0,1 3 0,-1 2 0,1 6 0,1 2-1,1 3-2,3 1 2,2 2-2,3-2 1,5 0-2,2-1 1,5-2-1,2-5 2,1-1-1,4-4 1,1-2-1,-1-3 1,2-3-1,1-5 0,-2-2 0,4-2 0,-2-4-1,1 0 1,-1-2 1,-1 0-1,0-4 1,-4 2 0,0 1 1,-4 1-2,-1 1 2,-5 13-1,5-18-1,-5 18 0,0 0 0,0 0-1,0 0 0,0 24 0,0-5 0,2 6 1,0 4-2,2 5 3,2 3-2,2 1 1,1 0 1,0 0-1,-1-2 1,-1-5-1,-2-2 1,-3-5 0,-3-2 0,-6-6 1,-2-1 0,-4-4 0,-6-3 0,-2-1 0,-2-1 0,-2-2-1,3-3 0,0-1-1,4-5-1,3-2-1,5-7-3,8 0-6,-1-15-13,8-3-14,6-6 2,6-7-1,4-2 2</inkml:trace>
  <inkml:trace contextRef="#ctx0" brushRef="#br0" timeOffset="266005.5979">21468 16233 49,'-10'-2'28,"10"2"2,0 0 0,-9-3-13,9 3-7,0 0-1,0 0-1,-6 11-1,3 3-1,-3 3-1,0 11 0,-2 5-2,1 12 1,-3 6-2,2 9 0,2 5-2,1 2 0,1-4-1,3-4 0,2-5-2,1-11-4,4-1-5,-1-19-15,2-5-7,3-6-1,0-9-1,1-4 3</inkml:trace>
  <inkml:trace contextRef="#ctx0" brushRef="#br0" timeOffset="266840.6814">21536 16689 38,'0'0'28,"2"-20"2,-2 20-3,0 0-9,0 0-4,0 0-1,4 18-2,-3 5-4,-3-2-2,2 5-1,-2 1-1,2 0-1,-1-6 0,2-2-1,-2-5 0,1-4 1,0-10-1,-1 12 1,1-12-1,0 0 1,0 0 0,0 0-1,0 0 1,0-17-1,-1 4 0,2-4 0,-1-1-1,0-2 2,2-1-2,-1-3 2,2 2-2,0 2 1,0 4 0,1 2 0,-1 1 0,0 3-1,-3 10 0,6-14 0,-6 14 0,0 0 0,0 0 0,11-7 0,-11 7-1,8 15 1,-2-2-1,1 4-1,0 2 2,2 3-2,1 1 2,-1 0-2,-2-2 2,1-6-1,-2-2 1,-6-13 0,8 17 0,-8-17 0,0 0 0,0 0 1,0 0-1,0 0 1,9 3-1,-9-3 1,7-15-1,-1 5 0,0-2 1,2-2 0,1-1-1,-2 0 2,3-4-2,-2 3 1,0 1 0,0 1 0,0 2-1,-8 12 1,15-17-1,-15 17 1,14-2-1,-14 2 0,16 20 0,-9-3-1,0 2 1,-2 5-2,0 1 2,0 3-2,0-4 1,-3-3-2,0-1-1,-2-9-3,3 3-7,-3-14-22,0 0 0,-3-10 0,4-6-1</inkml:trace>
  <inkml:trace contextRef="#ctx0" brushRef="#br0" timeOffset="267254.7228">21901 16344 78,'0'0'34,"5"15"-1,-3 5 1,3 7-24,-6 2-3,4 9-1,-4-1-1,2 9-1,-1-2-1,3 0-2,-2-4 1,2-4-2,0-7 1,1-1-2,-1-4 1,1-7 0,-2-3 1,1-1 0,-3-13 1,6 20 0,-6-20 1,10 15-1,-10-15 1,21 9 0,-6-5-1,6-1 0,1 0-1,6-1 0,-1 0 0,1 0 0,0-1-1,-2 0-2,-4 0-1,-7-7-7,0 2-28,-15 4-1,11-20 0,-9 3 0</inkml:trace>
  <inkml:trace contextRef="#ctx0" brushRef="#br0" timeOffset="268103.8076">21967 15649 31,'-10'0'28,"-1"-4"4,11 4 1,-11 0-8,11 0-3,0 0-5,0 0-3,11 4-2,2-4-3,10 4-3,3-3-1,7 3-2,6-2 0,5 1-1,3-2-1,-1 0-1,0-1 1,-1-1-2,-3 1-1,-4-4-1,-2 4-3,-8-4-3,0 5-7,-11-4-17,-1 2-5,-4 0 2,-12 1-1</inkml:trace>
  <inkml:trace contextRef="#ctx0" brushRef="#br0" timeOffset="268404.8378">22174 15813 78,'-12'16'34,"1"-4"2,11-12 1,-6 19-20,6-19-7,21 10 0,-3-7-2,11 4-2,3-3-1,7 3-2,4-2-1,0-1-2,1-1-3,-6-4-3,2 3-15,-8-6-18,-6-6 0,-3-3 1,-3-9-2</inkml:trace>
  <inkml:trace contextRef="#ctx0" brushRef="#br0" timeOffset="338937.8904">23115 15545 26,'-9'-12'16,"9"12"-3,0 0 0,-13-14-3,13 14 0,0 0-2,-10-9-3,10 9 0,-9-4 0,9 4 1,0 0 0,0 0 0,0 0 1,0 0 0,0 0 1,21 4-1,-4-7 0,6 4 0,4-3-2,4 1 0,3-3-2,3 1 0,-3-2-2,-2 2-1,-3-1-1,-4 0-1,-2 2-2,-7-1-2,-2 3-9,-14 0-8,10-2-8,-10 2-1,0 0 2,0 0 1</inkml:trace>
  <inkml:trace contextRef="#ctx0" brushRef="#br0" timeOffset="339307.9274">23271 15283 22,'0'0'22,"0"0"2,0 0-2,-9 13-5,9-13-5,-1 26-2,-2-6-1,3 9-1,-2 2-1,2 7-1,-2 0-3,2 3-2,1 0-3,-1-6-5,2-2-10,2-4-11,-3-9-2,4 1 1,-5-21 1</inkml:trace>
  <inkml:trace contextRef="#ctx0" brushRef="#br0" timeOffset="339780.9747">23763 15393 32,'11'-9'22,"1"12"2,-12-3-4,0 0-9,-7 15 0,-4-1-2,-2 7 0,-5 0 0,0 7 0,-3-3-1,1 2 1,0-4-4,4-1-1,3-3-2,3-3 1,4-3-1,5 0 0,1-13-1,10 20 1,1-13 0,5 2 0,3-3-1,4 0 0,3-4-1,4 0 1,4-2 0,1-1-2,1-1-1,-3-5-2,2 5-5,-7-7-6,-1 2-14,-6 3-4,-10-8-1,-1 4 2</inkml:trace>
  <inkml:trace contextRef="#ctx0" brushRef="#br0" timeOffset="340106.0072">23823 15442 35,'0'0'29,"-3"10"2,3-10-1,1 24-9,-1-9-6,5 12-1,-6 3-4,5 11-1,-5 2-3,2 9-2,-3-1-1,1 0-1,-1-3-2,-1-5-2,2-6-2,-2-12-5,6-3-7,-4-9-17,1-13-2,14-1-1,-1-14 3</inkml:trace>
  <inkml:trace contextRef="#ctx0" brushRef="#br0" timeOffset="340435.0401">24371 15482 42,'13'-5'26,"-13"5"3,-1 12 0,-18-3-14,-9 12-4,-5 0-2,-2 9 0,3-2 0,2 7 1,4-3-2,11 2-1,6-5-3,9 0 0,9-7-2,4-1 0,8-6 0,8-2-1,5-6 2,1-4-1,1-3-2,2-9-1,-3 2-4,1-8-4,-6 2-11,-30 13-15,43-29-1,-43 29-1,27-37 1</inkml:trace>
  <inkml:trace contextRef="#ctx0" brushRef="#br0" timeOffset="340705.0671">24573 15549 70,'0'0'34,"-17"47"-1,17-47-3,-24 63-12,13-28-6,-3 9-3,4 0-4,2 2-1,1-4-2,1-2-3,4-3-4,2-37-5,2 53-14,-2-53-11,0 0 0,5 38 0,-5-38 1</inkml:trace>
  <inkml:trace contextRef="#ctx0" brushRef="#br0" timeOffset="341150.1116">24634 14991 46,'8'-39'27,"-8"39"0,0 0 0,0 0-13,0 0-6,0 0 0,-30 31-2,30-31 2,-21 52-2,21-52 0,-15 64 1,15-64-2,-3 60 0,3-60 0,14 40 0,-14-40-1,0 0 1,42 2 0,-42-2-1,32-38-1,-32 38 0,27-57-2,-27 57 0,14-62-1,-14 62-2,-5-46-3,5 46-5,0 0-13,-39-2-14,39 2 0,-43 47 0,22-10 0</inkml:trace>
  <inkml:trace contextRef="#ctx0" brushRef="#br0" timeOffset="342231.2197">24489 15821 37,'0'0'21,"0"0"1,0 0 1,0 0-1,0 0-6,0 0-1,0 0-1,0 0-3,0 0 0,0 0-3,0 0-2,37 11-1,-37-11-1,0 0-2,43 1-1,-43-1 0,34-1-1,-34 1 1,34-3-1,-34 3-1,32-4-1,-32 4-1,0 0-2,36-10-3,-36 10-2,0 0-6,0 0-14,0 0-5,30-7 0,-30 7 1</inkml:trace>
  <inkml:trace contextRef="#ctx0" brushRef="#br0" timeOffset="342599.2565">24646 15660 20,'0'0'24,"0"0"1,0 0-1,0 0-4,-15 40-2,15-40-3,-13 48-1,13-48 0,-14 67-3,9-32-1,0 8-2,3-6-2,-1 1-3,6-3 0,-3-35-2,-3 61 0,3-61-2,-1 43 1,1-43-2,0 0-2,6 36-3,-6-36-8,0 0-19,0 0-1,0 0-1,0 0 1</inkml:trace>
  <inkml:trace contextRef="#ctx0" brushRef="#br0" timeOffset="343787.3753">24638 15546 14,'0'0'23,"0"0"2,0 0 0,0 0-6,0 0-4,0 0-1,0 0-2,0 0-2,0 0 0,3 38 1,-3-38-2,-17 53-2,6-13-1,1 3-2,0 9 0,0 2 0,0 2-2,4 0 1,-2-2-2,1-8 1,1-5-2,6-41 2,-8 57-1,8-57 0,0 0-1,0 0 1,0 0-1,0 0 0,0 0 0,0 0 0,28-46 0,-28 46-1,19-71 1,-10 26 0,1-1 0,0-5-1,3 1 1,-7 2 1,0 5-2,-1 5 2,-5 38-1,10-53 1,-10 53-1,0 0 1,0 0-1,0 0 0,-4 46-2,1-11-4,3-35-4,-3 73-9,4-37-11,-1-36-6,-3 54-1,3-54 1</inkml:trace>
  <inkml:trace contextRef="#ctx0" brushRef="#br0" timeOffset="350403.0368">23425 16756 44,'15'13'28,"-3"-13"3,13 5-1,5-4-17,6-3-4,11 4-2,1-4-2,12 5 3,2-2-2,10 4-1,-2 0-1,8 3 0,7 0 0,2 2 1,-2-1-1,-2-1-3,-4 0-3,-2-7-3,-7 4-8,-5-9-15,-19-4-7,-2 0-2,-8-4-1</inkml:trace>
  <inkml:trace contextRef="#ctx0" brushRef="#br0" timeOffset="350734.0699">23729 17012 62,'-34'23'32,"7"-8"1,13-4 1,14-11-18,0 0-9,23 10 0,10-8 1,20 5-1,9-3-1,19 7 0,13-1-2,7 3 2,1 0-1,0 1-2,-7-2-4,-6-4-1,-11 1-6,-6-8-27,-16-5-4,-8-3-2,-5-11-1</inkml:trace>
  <inkml:trace contextRef="#ctx0" brushRef="#br0" timeOffset="363728.3692">22508 2834 13,'0'0'10,"0"0"0,0 0-1,7-10-1,-7 10-2,0 0-2,1-14 1,-1 14-1,-7-12 0,7 12-1,-16-13 1,1 7-1,-6 2 0,-6 0-1,-8 3 0,-9 3-1,-8 2 1,-9 2 1,-9 1-1,-4 3 1,-4 1 0,-3 1 0,-1 1-1,6-1 0,2-2 0,7 1-1,11-3 0,10-1 0,10-3 0,9-3 1,12-6-1,15 5 0,2-23 1,15 4-1,7-3 0,7-5-1,9-4 1,6-3-1,2 1 1,2 0-1,0 3 0,-3 2 0,-7 2 1,-3 8-1,-9 1 0,-6 7 0,-7 2 0,-15 8 0,0 0 0,0 0 0,-27 5 0,1 1 0,-6 4 0,-9-1 0,-5 5 0,-5 0 0,-3 4 1,2 1-1,-1 6 0,4 4 0,4 3 1,6 4-1,9 1 1,8 4-1,10 1 1,12 1 0,12-2 0,11-1 0,12-3 0,8-1-6,8-2-6,7 0-10,0-12-5,10 1 0,-4-8-1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41:10.6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5946 10492 7,'0'0'10,"0"0"-1,0 0 0,0 0 0,-9-3 0,9 3-1,0 0 0,0 0-1,0 0-2,0 0 1,0 0-2,0 0 0,0 0-1,0 0 0,0 0 0,11 4 0,-11-4 0,12 0-1,-12 0 1,17-1 0,-5 1-1,1-2 1,2 2 0,3-1 0,0 1-1,4-1 1,0 0-1,4 0 0,2 0 0,1-2 0,1 1 1,0-2 0,2 1-1,1-1 1,1 0-1,0-1 0,1 0-1,1-1 0,1 3 0,2-2 1,2 2-1,-1-1 0,0 2 0,1 0 0,1 0 0,-2 0 0,0 0 1,1 1-2,1-2 1,0 1-1,0 0 0,1-2 0,2 1 1,2-2-1,1 0 0,1-1 0,1 1 0,0-2 1,2 1-1,0-1 0,1 1 0,-2 0 0,3 0 1,-1 0-1,2 1 0,0-2 0,2 2 1,-2-2-1,1 2 1,0-1-1,0 2 1,0-2 0,0 1 0,1 1 0,-1-2-1,2 0 1,-3 0 0,1 0 0,-1 0 1,-3 1-1,0-1 0,-3 1 1,-2 0-1,-1 1 0,0-1 0,-3 0-1,-3 1 1,-1-1 0,-2-1-1,-5 3 1,-1-2 0,-6 2-1,-4-2 1,-3 4-1,-4-2 0,-4 2 0,-1 0 0,-9 1 0,0 0-1,11 0-2,-11 0-6,0 0-15,0 0-7,-8-17 0,8 17-1,-15-33 1</inkml:trace>
  <inkml:trace contextRef="#ctx0" brushRef="#br0" timeOffset="3022.3022">6634 5750 13,'0'0'18,"0"0"-6,0 0 0,0 0-2,0 0-1,0 0-2,0 0 0,0 0-3,0 0-1,10 2 0,-10-2-1,19 17-1,-4-3 1,3 2-1,4 4 1,2 3-1,3 3 0,1 1-1,3 2 0,-2-1 1,-1-1-1,-1-3 0,-1-2 0,-5-3 0,-3-4 0,-3-3 0,-3-4 1,-4-2-1,-8-6 0,0 0 1,0 0-1,0 0 1,-7-20-1,-2 6 1,-3-1-1,-1-4 1,-1-2-1,-2-1 1,1 2 0,0 0 0,1 2 0,1 3 0,1 1 0,4 3 1,8 11 0,-13-13 0,13 13-1,0 0 1,0 0-1,0 0-1,0 0 1,0 0-1,9 11-1,-2 0 1,4 2 0,2 4 0,2 1-1,3 2 1,-1 1 0,3-1 0,-3 0 0,1-4 0,-4-1-1,0 1 1,-4-7 0,-10-9 0,12 16 0,-12-16 1,-1 15 1,-9-5 0,-6-1 0,-4 2 1,-6 1-1,-6 4 1,-2-1-3,-1-2-7,1-6-17,11 3-1,1-13-1,22 3 0</inkml:trace>
  <inkml:trace contextRef="#ctx0" brushRef="#br0" timeOffset="74421.4414">6212 10546 15,'0'0'19,"-12"-1"-1,12 1-2,0 0-5,0 0-3,0 0 0,0 0-2,0 0 0,0 0-1,0 0 0,0 0 0,0 0-2,14 3 0,-5-1-1,2-1-1,5 3 0,3-3 1,7 2 0,4-2 0,7 1 0,4-1 0,7 0 1,5-1 0,6 0 0,5 0 0,4 0-1,3 1 0,3 0 1,3-1-1,3 1 0,1-2 1,-1 0 0,-2-2-1,0-1 0,-4-2 0,-4 0 0,-6-2-1,-5 1 0,-7-2 0,-7 3-1,-8-2 1,-7 3 0,-10 1 0,-3 0 0,-8 1 0,-9 3 1,0 0-1,-10-6-1,-7 3 1,-5-1 0,-5-1-1,-10-2 1,-6 1-2,-7-1 1,-5 0 0,-3 2 0,-6 2 0,-2 1 0,-2 0 0,-1 1 0,-1 1-1,3 0 2,2 1-1,1-2 0,7 0 0,6-1-2,5-2-1,6-2-6,10-2-13,12 0-9,7-9 1,17-2-2,13-11 1</inkml:trace>
  <inkml:trace contextRef="#ctx0" brushRef="#br0" timeOffset="75312.5304">12424 9952 60,'-32'0'26,"8"7"0,-1-8 1,7-2-18,5 1-4,3 0 1,10 2 0,-14-3 3,14 3-2,0 0 1,0 0-1,0 0-1,0 0-1,0 0-2,19 0 0,-3 2-1,7 1-2,7 1 1,7 1-1,10 0 0,6 1 0,11 0 0,8 0 0,10 0 0,6-2 0,9 1 0,8-1 0,6-1 0,4 1 1,2 0-2,6 1 2,-2-2-1,0 2 1,-2 0-1,-4 1 1,-5-1 0,-3 0 0,-11-1 0,-8-2 0,-9-1-1,-9-1 1,-13 0-1,-11-1 1,-12-1 0,-8-1 0,-10 1-1,-16 2-1,9-6-3,-19-4-10,-8-3-19,-4-5-3,-8-14 2,-1-10-2</inkml:trace>
  <inkml:trace contextRef="#ctx0" brushRef="#br0" timeOffset="78728.8721">5174 8066 23,'0'0'11,"0"0"0,0 0-3,0 0-1,0 0-2,13 1-3,-5-1 0,5 0 0,2 0 0,3 0-1,5-2 1,3-1-2,0-1-8,7 3-7,-6-10-1,5 5-1,-6-14 0</inkml:trace>
  <inkml:trace contextRef="#ctx0" brushRef="#br0" timeOffset="80160.0152">11603 7774 14,'0'0'14,"0"0"2,0 0-4,0 0-6,0 0 0,0 0 1,0 0 0,0 0 1,0 0-2,0 0 1,0 0-1,0 0 0,9-12-1,-9 12-1,8-18 0,-1 6-1,0-1-1,2-1 0,-1 1 0,2 1-2,1-1 0,0 2 0,1 1 0,2 3-1,-1 0 1,0 3-1,2 1 1,-2 2-1,2 2 0,1 1 0,0 2-4,-1 0-10,4 8-7,-8-7-2,5 4 1,-16-9 0</inkml:trace>
  <inkml:trace contextRef="#ctx0" brushRef="#br0" timeOffset="95188.5178">7012 8908 3,'0'0'6,"0"0"-2,0 0-1,0 0-3,0 0 1,10-3 1,-10 3 0,10-6 2,-10 6 0,14-5 0,-3 3 0,-1-4-1,4 4 2,-2-3-3,5 3 1,-1-1 0,5-1 1,-1 1-1,4-3 1,2 0 0,2 0-1,-1 1 1,2 0-1,0-1 1,-3 1 1,0 0-2,-2 3 0,-1 1 0,-2 1-1,-3 0 1,-2 2-1,-2 1 0,-1-1-1,0 1 1,-2 1-1,0-1 1,-2 0 0,1 0 0,-1 1 0,0-1 0,-9-3-1,16 6-1,-16-6-4,17 7-8,-17-7-10,19-2 1,-9-10-1,7 5 1</inkml:trace>
  <inkml:trace contextRef="#ctx0" brushRef="#br0" timeOffset="104492.4481">15707 12126 37,'-28'6'19,"9"-3"1,-12-5-3,-3-1-12,-5 2-1,-5 0-2,-3 1 1,-1-1 1,-1 2 0,3 1 1,1 1-2,3 0 3,6 1-3,4-1 2,4 5-1,3 1-1,5 5-1,2 4-1,4 11 0,1 8 0,2 13 0,1 14 0,0 12 1,0 17 0,-1 15 0,-2 12 0,-1 9 0,-1 7 0,0-1 0,0-3 0,1-2-1,0-11 1,5-11 0,0-15 0,6-12-1,2-12 0,5-8 1,6-13-1,3-5 0,9-9 1,4-4 0,8-5 0,8-3-1,7-5 1,9 0 0,5-5 0,6-2 0,2-2-3,1-5-2,2 2-6,-4-5-13,-4-6-10,5 0 0,-4-10-2,6-5 2</inkml:trace>
  <inkml:trace contextRef="#ctx0" brushRef="#br0" timeOffset="105207.5197">21527 12516 81,'0'0'34,"0"0"0,0 0-4,0 0-18,0 0-5,13 9-1,3-3-2,10 7 0,9 1-2,11 4-1,10 2 0,11 2 0,8 0-1,5-2 1,4-1 0,0-4-1,-1-4 1,-2-2-1,-5-2 1,-7-1-1,-7 1 0,-9 1-2,-7 5 2,-9 6-2,-8 6 2,-7 9-2,-8 12 2,-5 10-1,-4 12 0,-3 12 1,-1 10 1,0 7-1,0 8 1,3 3-1,-1 0 0,3-1 1,-1-5 0,0-4-1,-7-10 1,-7-6 0,-12-12-1,-13-9 1,-16-15 0,-15-11-1,-14-15-2,-15-14-3,-8-9-10,-9-14-19,-5-15 0,0-9-2,-2-13 0</inkml:trace>
  <inkml:trace contextRef="#ctx0" brushRef="#br0" timeOffset="105718.5708">16698 12612 107,'7'11'35,"13"-1"1,8-5-1,11 0-32,10 1-3,5 1-1,1-2-1,0 2 0,-4-3 0,-3 1 0,-8-5-2,-5 0-1,-7-6-2,-6 1-7,-7-4-13,-11-8-5,-1 3 0,-11-9 0</inkml:trace>
  <inkml:trace contextRef="#ctx0" brushRef="#br0" timeOffset="106176.6165">16746 12687 71,'-22'46'32,"-3"-7"-1,6 2 0,-2-5-14,3-2-12,2 0-2,1-6 0,5-2-1,1-11 0,4-1 0,5-14 0,6 17 0,4-12 1,6 0-1,5 0 0,6-1-1,7 2 0,5 1-1,5 2 0,1 4 1,4 5-2,-1 5 2,-2 5-2,-3 5 2,-7 4-2,-6 3 2,-8 4-1,-10 2 0,-12-3 1,-8-1 0,-14-6 0,-9-2 0,-9-7 1,-6-5-1,-5-9-1,-3-9 0,3-5-4,-1-10-3,11-3-4,2-14-15,10-9-10,13-6 2,9-13-2,13-2 3</inkml:trace>
  <inkml:trace contextRef="#ctx0" brushRef="#br0" timeOffset="106568.6558">17482 12998 91,'3'73'33,"3"2"0,-2-13 1,0-9-21,12-5-10,7-9-2,8-12 2,5-13-1,5-8 0,5-9 1,7-5 0,0-7 0,2-4-1,-3-5 0,-2-4 0,-9-4-1,-7-1 0,-14-3 0,-10-2 0,-14-2-1,-14 2 1,-13 3-1,-13 2-1,-9 5 1,-10 4-2,-5 9-1,-3 6-1,4 8-5,0-2-7,12 8-16,6 4-4,9-2 1,14 4-1</inkml:trace>
  <inkml:trace contextRef="#ctx0" brushRef="#br0" timeOffset="106802.6792">18290 13272 106,'28'3'37,"-2"-1"-1,-6-14-6,2 0-24,-8-8-38,3-4-6,-1 3 0,-4-2 0</inkml:trace>
  <inkml:trace contextRef="#ctx0" brushRef="#br0" timeOffset="106975.6964">18495 12803 97,'0'0'35,"-17"-20"-2,17 20-2,-7-12-26,9-2-33,8 6-5,3-6 0,9 0-3</inkml:trace>
  <inkml:trace contextRef="#ctx0" brushRef="#br0" timeOffset="107273.7263">19133 12767 134,'37'9'39,"3"-6"-4,3-3-5,3-8-39,1 1-29,-3 4-1,-4-1 1,-7 2-1</inkml:trace>
  <inkml:trace contextRef="#ctx0" brushRef="#br0" timeOffset="107733.7723">19063 12915 109,'-33'72'39,"8"-8"-1,6-15-2,9-19-17,5-9-21,8-5 0,6-8 0,5-8 0,7-8 0,9-1 1,7-2 2,8 1 0,4 1 0,5 7 0,-1 8 0,-2 8-1,-1 7 1,-9 7-2,-7 6 1,-8 7-1,-12 4 1,-8 2-1,-10-2 0,-9-1 1,-11-6-1,-7-6 1,-7-9-2,-5-9 0,-2-13-3,1-4-2,-1-20-7,10-3-11,5-8-10,7-13 0,12-4 0,9-10 2</inkml:trace>
  <inkml:trace contextRef="#ctx0" brushRef="#br0" timeOffset="108064.8054">19807 12975 72,'6'82'33,"-6"-6"-1,4 1 1,6-6-11,7-10-17,12-7-2,9-16 1,11-14-2,9-17 1,9-11 0,5-15 1,3-7 1,-3-14-1,-4-5 1,-13-7-2,-9-1 0,-19-4-1,-15 0-1,-22 3-2,-20 5-1,-19 13-3,-19 7-4,-9 20-11,-18 13-17,-12 13 1,-2 12 0,-2 3 0</inkml:trace>
  <inkml:trace contextRef="#ctx0" brushRef="#br0" timeOffset="112756.2745">16136 15384 47,'9'25'28,"-1"1"2,9 10-3,-6 7-10,4 3-11,3 8-1,-2-1-1,0 3 2,-6-7-1,0-3 1,-6-12-1,3-6 1,-5-13-1,-2-15 0,0 0-3,-10-21-1,1-4 0,-1-9-2,0-8 1,-3-5-1,1-7 0,3-3 0,2-3 2,5 2-1,6-3 1,3 4-2,6 4 2,6 4-2,4 7 1,6 7 1,5 10-2,4 7 1,-1 10 0,2 9 0,0 11 0,-2 8 0,-3 8 0,-5 7 0,-3 6-1,-9 4 1,-4-1-1,-8 1 1,-8-4 0,-8-5 0,-7-6-1,-6-4 1,-6-11-1,-3-6 1,-3-5-1,0-8-1,1-4 1,3-6 0,3-1 0,4-1 0,6-2 0,4 2 1,5 2 0,4 2 1,6 12 0,5-10-1,6 12 1,6 8 0,6 7 0,6 6 1,5 6-1,4 9 1,2 3-1,3 1 0,-1 1 0,-2-1 1,-4-4-1,-3-2-1,-4-5 1,-6-8-2,0-1-3,-10-9-4,3 1-8,-6-7-15,-10-7-4,14 1 0,-14-1 1</inkml:trace>
  <inkml:trace contextRef="#ctx0" brushRef="#br0" timeOffset="113313.3302">17123 15562 74,'-23'8'29,"7"-1"0,-7-4-7,-4 3-16,0 6-5,-3 6 1,0 6 1,-1 4 1,4 5 0,1 0 0,10 2 0,3-5 0,10-1 0,5-7-2,8-4-1,4-8 0,7-5 0,3-6 0,5-6 0,3-7-1,1-6 0,1-3 1,-1-6-2,-1-4 2,-3-1-2,-4 0 1,-3 2 0,-5 2 0,-3 7 1,-5 3-1,-4 7 1,-5 13 0,3-10 0,-3 10 0,-2 13 0,-1 3 0,2 6 1,0 7-1,2 9 1,-1 5-1,4 5 1,1 2-1,2 2 0,0 1 0,2-5-2,-1-5-1,0-9-5,5-5-6,-3-10-24,3-15 1,3-8 0,0-14 1</inkml:trace>
  <inkml:trace contextRef="#ctx0" brushRef="#br0" timeOffset="114599.4588">17683 15738 77,'10'3'32,"3"-4"-2,-6-12-1,2-7-21,-2 0-7,-2-1-2,-4 0 1,-6 4 1,-4 4 1,-5 2 1,-3 10 1,-5 3-1,-1 9 1,-4 4-2,0 5-1,0 4 0,1 6 0,4 2 0,4 2 0,4 1-1,6-1 1,8-4 0,7 1 1,8-6 0,8-2-1,7-7 1,8-4-1,6-7 1,3-3-1,6-7 0,1-6-1,1-5 0,-1-5 0,-2-5 0,-3-2 0,-6-3 0,-2 0 0,-8 0 0,-7 2-1,-6 1 1,-8 2 0,-8 4 0,-6 4 0,-6 8 0,-7 2-1,-3 4 2,-5 7-1,-1 4 0,0 5 0,-2 5 0,3 3 0,3 3 1,4 3-1,5 3 1,7 2 0,5 1-1,9-1 1,8 3 0,6-3-1,7-5 1,6-1-1,5-8 0,3-4-1,1-7-1,2-9-1,2-7-3,-6-11 0,2-3-1,-5-12 0,-1-2 1,-7-7 0,-1-1 2,-9-2 0,-3 4 4,-6 4 3,-5 6 0,-2 9 0,-5 6 0,-2 19 1,0 0 1,0 0-1,2 30-1,2 2 1,2 4-1,2 6 1,1 1-1,4 0 0,-2-3-1,2-4 0,-2-8 0,-1-4 0,-3-9-1,-1-5 0,-6-10 0,0 0 0,0-10 0,-5-4-1,-1-4 0,2-4 0,-1-6 0,2-2-1,5-3 0,4 0 1,6 3-1,5 2 0,4 4 1,2 5-1,7 8 1,-1 9 0,1 9 0,0 8 1,-1 9-1,0 4 1,-5 4-1,-1 4 1,-3 1 0,-3-4-1,-4-2 0,-3-5 0,-4-7 0,-1-3 1,-5-16-1,4 12 0,-4-12 0,0-12 0,0-5 0,3-4 0,1-6 0,1-5 0,4-5 0,1 1 0,5 1 0,-1 3 0,3 5 1,-1 7-1,0 8 1,0 12 0,-2 11-1,0 10 1,-3 9 0,1 6 0,-1 5-1,0 2 0,-2-1-1,2-3-1,0-6-2,-3-11-3,5-4-4,-13-18-10,21 0-15,-9-11 0,2-10 0,2-7 2</inkml:trace>
  <inkml:trace contextRef="#ctx0" brushRef="#br0" timeOffset="114787.4776">19542 15611 68,'13'5'34,"-12"17"-1,0 15-2,-1 9-11,-3 2-8,3 7-5,-1-3-4,0-2-3,4-1-5,-2-15-5,6-6-9,0-13-17,2-15 3,4-10-2,-2-16 3</inkml:trace>
  <inkml:trace contextRef="#ctx0" brushRef="#br0" timeOffset="114946.4934">19532 15438 71,'-15'-2'34,"3"1"-3,12 1-3,0 0-16,11 0-41,7-5-1,5-4-2,8 1-1</inkml:trace>
  <inkml:trace contextRef="#ctx0" brushRef="#br0" timeOffset="115245.5234">20125 15591 80,'-15'35'27,"-11"-8"-1,1-2-5,-5-2-17,-5-1 1,-2 5 3,-4-5 0,6 7 1,0-4 1,11 5 1,5-6-2,14 4-1,10-8-4,13-3-1,10-5-2,10-6-1,8-3-4,4-8-6,11-3-23,-1-2-4,4-7 0,0-1-1</inkml:trace>
  <inkml:trace contextRef="#ctx0" brushRef="#br0" timeOffset="115937.5926">20959 15730 89,'2'35'31,"-4"-4"0,4 0-4,1 1-21,-3 0-3,1 0 0,-2-9 0,1-2 0,-2-7-1,2-14 1,0 0 0,0 0-2,2-10-1,2-10 0,1-5 0,2-5 0,3-2 0,0 1 0,3 3 0,1 7 0,1 6 1,1 8-1,1 10 1,1 11 0,-1 8 0,1 8-1,-2 2 1,3 7 0,-3 1 0,2-2-1,-3-4 2,0-4-2,-2-8 1,-2-3 0,0-8 0,-1-8-1,-10-3 1,15-17 0,-8 3 0,0-4 0,1-3 0,0-2 0,2-2 0,1 3 0,2 0 0,-1 2-1,1 3 1,0 5-1,2 5 0,0 8 1,-2 7 0,0 7 0,0 5-1,-2 5 0,2 5 0,-1 0-1,-1 1 0,1-4-1,0-4-1,-4-7-4,5-1-2,-13-15-11,19-7-16,-9-5 1,1-8-1,0-5 3</inkml:trace>
  <inkml:trace contextRef="#ctx0" brushRef="#br0" timeOffset="116148.6137">21718 15793 65,'0'0'34,"9"21"1,-7-1-1,0 3-7,3 13-16,-5 1-5,3 6-3,-2-1-2,2 1-1,0-3-1,2-5-3,6-4-3,-1-15-10,8-11-18,6-7 0,2-15-1,8-7 3</inkml:trace>
  <inkml:trace contextRef="#ctx0" brushRef="#br0" timeOffset="116389.6378">22312 15779 92,'4'18'33,"-9"5"1,-9 9-2,-6 5-22,-12 4-3,-3 4-4,-7-1 0,-3 0-1,-3-6 0,2-1-2,6-11 1,4-7-3,7-11-1,4-14-4,12-3-5,2-15-9,10-6-8,5-3-5,2-7 0,5 0 3</inkml:trace>
  <inkml:trace contextRef="#ctx0" brushRef="#br0" timeOffset="116599.6588">21957 15815 29,'0'0'23,"9"-21"1,-9 21 0,0 0-2,8 20-5,-2 1-3,0 1-3,6 11 0,1 1-2,6 9-3,2-3 0,5 3-3,0-4 1,6-1-2,-3-6 0,0-7-4,1-7-2,-5-13-9,4-5-17,-4-10-3,-4-12-2,0-5 1</inkml:trace>
  <inkml:trace contextRef="#ctx0" brushRef="#br0" timeOffset="116831.682">22487 15433 98,'0'32'35,"-2"10"0,2 11 1,3 10-27,-2 3-7,1 8-1,-1 5-1,-1 0-2,1-1-2,1-13-3,7-3-12,-1-14-17,3-18 1,3-13-1,-1-21 1</inkml:trace>
  <inkml:trace contextRef="#ctx0" brushRef="#br0" timeOffset="117809.7798">22331 15876 83,'0'0'32,"-2"20"-2,15-15 1,10-2-24,6 3-5,5 0 1,4 3 1,-1 3-1,2 8 1,-4 1 1,-1 8-1,-8-1 1,1 3-3,-8-1 0,-1-4-2,-6-3 0,-1-6 0,-1-8-1,-10-9 1,18 0 0,-8-10 0,0-8 0,-1-6 0,1-4 0,0-4 1,-1 1 0,-2 2 0,-2 3 0,-2 7 0,-1 9 0,-2 10 0,-3 12 1,2 9-2,-2 8 1,3 5-1,0 3 1,3 3-2,2-3 1,3-7-3,5-5-2,-2-16-5,9-3-5,-6-19-5,9-2-5,-6-17 0,6-1 2,-4-12 3,2 4 7,-2-1 9,-3 6 8,-1 7 8,-4 9 4,-2 13 4,-9 7-3,17 21-2,-10 5-4,2 11-2,-1 2-2,6 5-3,-4-4 1,2-2-2,-3-9 1,2-3 0,-6-15-1,-5-11 1,0 0-2,8-20-1,-7-5 0,1-2 1,1-3-1,1 1 0,2 2 0,4 6 0,1 6-1,4 7 1,5 11 0,6 7 0,2 4 0,6 3-1,3 2 1,3 1-1,3-4 1,2-1 0,-4-8-1,-4-5-1,-6-5 1,-5-9-1,-8-4 1,-7-5 1,-11-2-1,-10-3 0,-8 1 1,-5 4 0,-7 4 0,-4 9 1,-2 5-1,-1 9-1,2 11 2,6 7-2,5 6 1,10 9 0,8 3 0,10 6 0,10 0 0,13 1 0,10-5 0,8-3-1,7-8-1,2-9-1,4-10-3,-6-16-4,4-4-6,-15-19-18,-8-8-3,-14-12-2,-13-10 1</inkml:trace>
  <inkml:trace contextRef="#ctx0" brushRef="#br0" timeOffset="118029.8018">21744 15115 141,'-39'9'36,"16"-9"-34,13-5-2,16-15-39,10-7-2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45:32.2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5833 6043 19,'11'-49'12,"4"2"1,-7-8 1,2 2-2,-4-7 1,-2-2-2,-4-1 0,-7-4-3,0-5 2,-8-2-1,-2-5-2,-8-1 0,-5-1-2,-7-3-2,-6 4-2,-7-1 1,-6 5-2,-7 3 1,-7 3-1,-8 2 0,-7 6 0,-7 6 0,-6 6 0,-7 6 1,-8 6 0,-3 8-1,-4 5 0,2 8 1,-3 3-1,0 6 0,2 4 0,-1 2 0,0 3-1,-4 4 0,-1 2 0,-4 0 1,4 3-1,-2 1 0,4 2 0,4 3 0,4 3 0,9 4 0,3 3 1,6 5-2,0 4 1,4 6 0,2 3 2,0 5-1,3 4 1,1 3-2,2 4 1,4 1 0,4 5 0,5 0 0,2 4 0,3 4 1,2-1-1,1 4 0,5 0 1,-1-2 0,2-1 0,0-4 0,7-4-2,2-3 1,2-2-1,3-4 0,8-2 3,0 0-1,9 1 1,-1 1 0,7 2 0,0 1 1,7 2-1,0 1 1,5 0-1,1-1-2,3-4 1,4 0 0,1-1-1,4-3 0,3-2 1,4-1-1,3 1 1,2-1-2,3 2 0,8 0-1,-1 2 0,9 1 1,-2 0 0,9 1 0,-2-1-1,11-2 3,-3-1 0,4-2 0,-1-4 0,6-4-2,-2-5 0,4-4 1,0-2-1,4-3 0,-1-3 1,1-4-1,2-3 0,-1-1 1,0 0 0,-1-3 0,2 0 0,-4-1 0,1-2 0,-1 1 1,3-2-1,-3-1 1,0 0-1,-1-4 1,0 1 0,-1-4-1,-1 2 1,2-3 0,-2 1-1,0-2 1,-1 0 1,2 0-1,1 3 0,-3-1 1,0 2-1,1-2 0,-2 2 0,1 2 1,0-2-1,-1-2 0,1 0 1,1-1-1,2-2 0,0-1 1,3-2-1,2-1 0,1 1 0,2-1 0,1-1 0,1-2 0,-1 1 0,2 0-1,-1-2 0,-2 1 1,-1-1-1,0-1 1,1-2 0,-2-2 0,1 2 0,-1-4 0,-1-1 1,-1-1-1,-1-1 0,-1 1 1,0 1-1,-5-2 0,0 3-1,-2-1 1,-3 0 0,-1 2 0,-1-2 0,-3-2 1,0 0-2,-1-2 2,-2-2-1,-4-2 0,0-2-1,-3-5 1,-3-3-1,-5-3 1,1-7-1,-6-7 1,-2-7-1,-3-6-1,-3-12 2,-1-10-2,-2-10 1,-3-11-1,-1-8 2,-2-5-2,-1-4 1,-2-5 1,-2 0-3,-2 6 2,-2 5 1,-6 8-2,-2 10 0,-3 6-2,-1 4-1,-2 13-4,-6 1-14,-2 4-12,-6 5-1,-7-5 1,-2 3 0</inkml:trace>
  <inkml:trace contextRef="#ctx0" brushRef="#br0" timeOffset="5002.5002">3427 2963 23,'0'0'24,"-13"-16"1,13 16 1,-15-23-8,4 7-6,0 2-2,-4-3-1,1 5-2,-3-3-2,-1 6-2,-1 3-1,-4 4 0,-1 5 0,-1 7 1,-2 4-2,2 7 2,-1 6 0,3 7 0,4 1 1,6 4-1,7 1 0,7 2 0,6-2 0,10-2-2,5-5 0,6-4 0,4-6-1,1-4 0,1-7-2,-2-6-2,0-4-3,-10-11-6,2-3-14,-6-4-4,-7-9-2,-1-1 3</inkml:trace>
  <inkml:trace contextRef="#ctx0" brushRef="#br0" timeOffset="5348.5347">3287 2307 47,'-7'-24'26,"4"8"4,-3 1-1,3-3-15,3 18-3,-4-15-4,4 15 1,0 0-3,-2 16 2,2 5-4,2 6-3,0 4 1,0 4-1,1 3 0,0 1 0,0-3-2,-1-5-3,1-5-3,-4-7-9,2-8-12,-1-11 0,0 0-2,0 0 1</inkml:trace>
  <inkml:trace contextRef="#ctx0" brushRef="#br0" timeOffset="5596.5596">3378 1898 71,'12'-5'29,"-12"5"-1,10 30-1,-5-4-23,0 8-4,1 4 1,-2 4-1,1 0 0,-3-2 1,2-3-1,-2-8 0,1-9-2,0-5-6,-3-15-17,0 0-2,14-8-1,-6-17 1</inkml:trace>
  <inkml:trace contextRef="#ctx0" brushRef="#br0" timeOffset="6017.6017">3358 1296 26,'-24'-3'21,"5"9"0,-1 7 3,3 10-6,5 9-5,2 4-1,7 5-2,2 2-1,9-1-1,3-2 1,9-4-2,4-9-2,5-5-1,3-8 0,4-5-1,-2-7 0,2-4 0,-4-6-1,-1-1 1,-8-6 0,-3 0-1,-6-6 1,-7-1-1,-8-1-1,-8 0 1,-8-2-2,-7 2 0,-2 3-1,-4 4-1,0 6-1,-2 7 0,3 9-1,2 5-4,9 15-9,2 8-16,3 11 1,7 12-3,3 6 4</inkml:trace>
  <inkml:trace contextRef="#ctx0" brushRef="#br0" timeOffset="6401.6401">3665 3106 53,'0'0'29,"-13"8"3,13-8-1,0 0-10,-10 8-8,10-8-3,11 6-2,2-2-1,2-3-2,3 1-2,1-1 0,2 1-3,2 0-2,-2-3-3,1 5-7,-4-4-13,0 0-10,5-1 2,1-5-2,3 1 2</inkml:trace>
  <inkml:trace contextRef="#ctx0" brushRef="#br0" timeOffset="6829.6829">4318 2946 43,'0'0'23,"-2"11"4,-11-2 1,-2 4-15,-6 9-5,-4 1 0,1 7-1,-2 0 2,3 4-2,5-4-1,7 2-3,7-3 1,10-2-1,6-7 0,9-3 0,4-5 1,5-5-1,3-8-1,1-4 0,-1-8-1,-2-3 0,-6-3 1,-4-4-1,-6-4 1,-6-1-1,-7-3 0,-6-1 0,-8-1-1,-3 2 0,-7 1-1,-5 6 1,-2 5-1,-2 5 0,1 6-2,-1 5-2,6 7-4,1-1-6,8 7-10,16-10-8,-11 12 0,11-12-1,15 0 3</inkml:trace>
  <inkml:trace contextRef="#ctx0" brushRef="#br0" timeOffset="7092.7092">4706 2810 63,'6'25'30,"-9"-11"0,0 4-1,0 11-21,-2 3 0,4 10 1,-4 1-2,4 6-2,0 0-2,1 1-2,1-3 0,-1-9-4,2-2-4,-3-11-11,2-9-13,-1-16 1,9 6-3,0-16 3</inkml:trace>
  <inkml:trace contextRef="#ctx0" brushRef="#br0" timeOffset="7327.7327">4919 2755 74,'8'35'31,"-6"-7"-2,0 9 1,-2 6-24,-1 3-1,1 4-3,-2-1 0,0-2-3,2-1-2,-2-6-5,4-5-7,-2-4-9,-3-10-5,4-3-1,-1-18 1</inkml:trace>
  <inkml:trace contextRef="#ctx0" brushRef="#br0" timeOffset="7528.7528">4780 3122 73,'0'0'30,"13"-5"0,1 1-1,10-4-14,4 3-12,4-1-2,2 1-3,-1 0-4,-4-1-15,-3-2-8,-3 3 0,-12-4-2,-11 9 1</inkml:trace>
  <inkml:trace contextRef="#ctx0" brushRef="#br0" timeOffset="8100.81">3207 3591 36,'10'-3'26,"-10"3"2,0 0-1,0 0-14,0 0-2,0 0-2,0 0-1,0 0-1,0 0 0,3 22-2,-2-2 0,-3 5 0,2 5-1,-3 3 1,2 5-2,-1 0 0,0-3-2,0-4-3,-1-10-8,0-6-23,3-15 1,0 0-1,16-29-1</inkml:trace>
  <inkml:trace contextRef="#ctx0" brushRef="#br0" timeOffset="11488.1487">11897 3481 38,'0'0'26,"0"0"0,0 0-7,0 0-7,0 0-3,-6-13 0,6 13-2,-9-9-2,9 9-2,-15-12-1,7 6 0,-5 0-1,1 4-1,-3 0 0,-2 2-1,-1 2 1,-2 3 0,1 2 0,-1 2 0,1 3 0,1 3 1,3 2 0,1 4 1,4 4 0,6 4 1,3-1 2,5 2-1,5-2 0,8 2 0,2-6 0,7-1-1,3-7 0,3-5-2,1-3-2,-1-5-4,2-3-9,-1-3-18,-4-8 0,1-2-1,-2-9 0</inkml:trace>
  <inkml:trace contextRef="#ctx0" brushRef="#br0" timeOffset="12629.2628">11754 2963 46,'0'0'25,"0"0"2,0 0-1,0 0-17,0 0-1,0 0-1,0 0-1,-10 11-1,10 1-2,-2 2-2,1 3 0,0 3-1,0 5 0,-1 0 1,1 1-2,-1-3 2,0-2-2,-1-1-1,0-6-6,1-1-11,3-2-9,-1-11 0,0 0 0,9-17 0</inkml:trace>
  <inkml:trace contextRef="#ctx0" brushRef="#br0" timeOffset="12894.2893">11836 2863 58,'0'0'29,"5"13"-2,-5-13 1,-2 17-16,1-2-9,1 5 0,1 2-1,0-1 0,2 2-1,0-2-1,0-2-1,3-2-2,-3-3-5,2-3-7,-5-11-5,0 0-7,6 11-2,-6-11 2,4-12 0</inkml:trace>
  <inkml:trace contextRef="#ctx0" brushRef="#br0" timeOffset="13344.3343">11818 2364 33,'-17'-25'21,"5"15"3,-8-4 1,2 7-15,-1 8 0,-1 2-2,0 13 0,1-1-1,3 8-1,2 0-2,5 5 0,3-2-2,6 1 0,5-6 1,6-2 0,4-9 0,6-2 0,3-8 0,4-3 0,4-8 0,2-2-1,-2-5 0,0-2 0,-6-5 0,-3-4-1,-7-1 0,-7 0 1,-8-2-1,-6 1 0,-8 1-1,-6 4 0,-1 3 0,-3 9-1,-2 6-1,1 6-1,4 9-2,1 1-2,10 15-4,4 3-5,8 9-10,9 9-4,7 7-2,8 9 4</inkml:trace>
  <inkml:trace contextRef="#ctx0" brushRef="#br0" timeOffset="13766.3764">12186 3588 25,'-9'3'26,"9"-3"0,-9 7 1,9-7-9,0 0 1,0 0-2,0 0-3,15 2-5,-1 0-1,3-4-3,3 2-1,0-2-2,3-1-1,-3 1-2,-3-2-3,-2 4-6,-5-3-16,-10 3-6,17-8 0,-17 8-1,16-15 1</inkml:trace>
  <inkml:trace contextRef="#ctx0" brushRef="#br0" timeOffset="14202.4201">12797 3426 28,'0'0'21,"0"0"2,-4 17 2,-10-6-14,-6 3-3,-1 5 1,-2 1-1,0 4 1,4 3-2,4 2-1,4-2 0,10 1-1,2-5 1,10-1-1,4-6 1,7-2-1,1-9 0,5-2-2,-2-6 0,1-2 1,-2-8-2,-2-1 1,-6-4-2,-1-2 2,-8-4-1,-3-1 0,-7-3-1,-5 2 0,-6-1-1,-4 1 0,-5 5 0,-2 1-1,1 6-1,-1 2-1,5 9-2,1-1-3,10 11-2,8-7-9,-1 16-10,13-5-4,6-1-1,5 2 3</inkml:trace>
  <inkml:trace contextRef="#ctx0" brushRef="#br0" timeOffset="14442.4441">13116 3598 44,'0'0'26,"6"14"3,-6-14 1,0 0-16,0 0-1,0 0 2,13 5-3,-2-5-1,6 3-3,-2-2-3,2 1-1,1 1-3,-1-2-2,1 1-4,-7-4-4,2-2-21,-1 1-4,-1-7 0,4-1-1</inkml:trace>
  <inkml:trace contextRef="#ctx0" brushRef="#br0" timeOffset="14795.4794">14074 3414 37,'11'3'21,"-11"-3"1,-13-5 3,-7 3-16,-4 0-1,-3 4-1,-6 0 1,2 7-1,-3 2 1,7 5 0,0 0-2,5 7 0,5-3-1,6 3-1,3-2 0,10 1-1,4 0 0,6 0 0,3-4-1,5-2-1,1-2-3,3-8-3,3 1-8,-1-9-15,1-9-4,4-3-2,-4-8 3</inkml:trace>
  <inkml:trace contextRef="#ctx0" brushRef="#br0" timeOffset="15028.5027">14273 3256 59,'0'0'29,"4"17"-1,-2 6 1,0 4-21,-3 4-2,1 7-1,-2 1 1,1 3-2,-2 1-2,1-2-1,0-5-1,0-6-2,3-3-5,-1-8-7,5-9-11,4 0-4,1-16-1,6-1 0</inkml:trace>
  <inkml:trace contextRef="#ctx0" brushRef="#br0" timeOffset="15256.5255">14525 3261 53,'4'-11'28,"-4"11"3,0 0 0,-10 16-13,4 5-9,4 11-2,-3 3-1,2 5-1,0 2-3,2 3 0,0-1-3,2-3-1,1-4-4,-2-7-9,2-9-16,4-3 0,-6-18-1,9 13 2</inkml:trace>
  <inkml:trace contextRef="#ctx0" brushRef="#br0" timeOffset="15479.5478">14332 3512 70,'-12'3'33,"12"-3"-2,0 0 2,0 0-24,17 2-2,-4-5 1,5 0-4,3 0-3,2-2-4,4 3-5,-2-5-10,3 3-9,0 4-5,-1-3-2,1 3 3</inkml:trace>
  <inkml:trace contextRef="#ctx0" brushRef="#br0" timeOffset="15947.5946">14748 3537 8,'-2'17'25,"2"-17"1,5 11 2,-5-11-7,15 5-2,-2-3-3,-1-3-5,6 2-3,-4-1-3,2 1 0,-1 1-2,-3 2-1,-2 2 1,-10-6-1,8 22 0,-8-6 1,-4 1-1,-2 1-1,-3 1 1,1 0-1,-2-2 0,1-2-1,1-4 1,8-11-2,-7 17 0,7-17 1,6 13 0,3-6 0,5-1 0,2 2 1,4 1-1,1 2 1,0 2-1,0 3 1,-4 3 1,-2 1-1,-6 1 1,-5 2 0,-8 0 0,-5 2 0,-6-4-1,-3-4-1,-3 0-4,-7-9-5,3 0-19,-2-3-5,-1-8-1,1-1-1</inkml:trace>
  <inkml:trace contextRef="#ctx0" brushRef="#br0" timeOffset="16578.6577">11845 4081 29,'0'0'27,"0"0"2,0 0 1,0 0-13,-5-13 0,5 13 0,0 0-2,0 0-6,0 0-2,0 0 0,3 15-2,-3 1-1,-1 3-1,3 5-1,-1 1 0,2 3 0,3 3-2,0-3 0,2-3-5,-1-6-16,4-6-14,2-10 0,0-12 0,4-9-2</inkml:trace>
  <inkml:trace contextRef="#ctx0" brushRef="#br0" timeOffset="20519.0517">7822 6484 0,'24'-2'5,"0"1"2,-2-4-1,0 0 1,-3-3 0,1 1 1,-2-4-1,3-1 1,-4-4-1,5-1-1,-3-3-1,2-2-1,0-2 0,0-2 0,-2-1 0,-2 0 1,-1-1 0,-3 1 1,-4-1-1,-2 0 2,-4 0-2,-4-1 1,-3-2 0,-3-2-2,-2-2 0,-4-4-1,1 0-1,-2-3 0,-2 1 2,-1-1-1,0 1 1,-1-1-2,-1 5 1,-2 0-1,-1 5 1,-4-1-2,-1 4-1,-2 0 1,-3 2-2,-3 1 2,-1 1-1,-3-1 0,-2 1 0,-2 0 0,-4 1 0,-2 3 0,-3 1-1,-2 4 1,-4 3-1,-1 4-1,-2 3 1,0 4 0,-2 5 1,0 4-1,1 4 0,-1 5 1,0 5-1,1 2 1,1 4-1,1 5 1,4-1 0,4 3-1,4 0 1,5 1 0,3 0 1,6 0-1,4-1-1,6 2 2,2-1-2,6 3 1,3 1-1,3 3 1,5 1-2,5 4 2,1 1 0,5 0-1,3 1 1,5 0 0,3 0 1,3-2-1,2-2 1,4-2-1,3 0 1,5 0-1,2-3 1,5-3 0,5-6-2,3-4 2,5-1 0,6-8-1,3-4 1,4-6 0,3-2-1,1-3 1,3-5 1,1-1 0,2-4-1,-4-1 0,-1-2 0,0-1 1,-2-1-1,-5-2 1,-3 1-1,-7-2-1,-4 1 0,-5 0-3,-8-2-12,-10-5-14,-1 3-1,-11-13 0,-3 0-1</inkml:trace>
  <inkml:trace contextRef="#ctx0" brushRef="#br0" timeOffset="22340.2338">6926 5325 9,'0'0'20,"22"6"1,-22-6 3,19-6-8,-11 3-2,1-7-1,-2-1-2,-5-7 1,0-2-1,-8-9-1,1-1 0,-6-9-2,1-2-1,-9-5-1,3-3-1,-9-7 0,1-3-2,-6-4 0,0-4 0,-5-6-1,-2 3-1,-3-2 0,0-1 1,-1 2-2,2 5 0,0 0 1,2 6-1,0 0 0,1 4-1,0 0 2,-2 2-2,-2 2 1,-2 2-1,-1 2 1,-2 3 0,0 4-1,-1 3 1,2 5-1,0 5 0,4 5 0,2 3 1,2 4-1,1 3 0,2 5 0,-2 3 1,0 3-1,3 1 1,0 4-1,0 1 1,2 3-1,2 0 1,1 2-1,2 0 1,4 2 0,0 0 0,5 0 0,1-1 1,4 0-1,1-2 1,10-8-1,-14 14 1,14-14 0,0 0-1,-9 6 0,9-6 0,0 0 0,0 0 0,0 0 1,0 0-1,0 0 0,0 0 0,0 0 1,0 0-1,0 0-1,0 0 1,0 0 0,-9-4 0,9 4 0,0 0 0,-10-4-1,10 4 1,-11-4 0,11 4 0,-17-2 0,4 2 0,-3 2 1,-3 3-2,-2 4 2,-3 3-2,-2 3 2,-2 4-2,0 2 2,0 1-2,2-2 1,4-3 0,3-2 1,6-3-1,2-5 1,11-7 0,0 0 1,-1-10-1,10-3 0,2-4 0,1-3 0,2-2 1,1-5-2,1-1 0,0 2 0,-1 0 0,-1 1-1,-2 3 1,-2 2 0,-1 4-1,-1 6 1,-8 10 0,8-13-1,-8 13 1,0 0-1,0 0 0,6 16 0,-3-4 1,1 4-1,2 2 0,0 0 2,0 1-2,2-3 2,0-2-1,0-1 0,-8-13 0,13 15 0,-13-15 0,10 10 0,-10-10 0,6 10 0,-6-10 0,-4 18 0,0-8 0,-2 2 0,1-1 0,-1 0 1,6-11-1,-12 16 1,12-16 0,0 0 1,0 0-1,-10-3 1,10 3-1,-4-21 1,2 6-1,1-4 0,-2-4 0,2-1-1,1 0 0,1 2 0,1 2 0,0 3-2,1 5 2,-3 12-3,9-13-5,3 14-26,0 2-2,3-6 1,4-5-2</inkml:trace>
  <inkml:trace contextRef="#ctx0" brushRef="#br0" timeOffset="31350.1347">2405 6009 7,'0'0'15,"0"0"1,0 0 0,0 0-8,6 12-1,3-3 1,4 6 1,2 4-2,5 4 1,2 5-1,5 4 0,5 1 0,1 0-1,3 1 0,1-3-1,1-2 0,0-7 0,-1 0 0,-4-7-1,-2-1-2,-6-3 0,-6-4-2,-3-1 1,-5-2 0,-11-4-1,9 2 1,-9-2 0,0 0-1,-13-20 1,4 7 0,-4-1-2,0-4 2,-5 0-4,-2-1 2,-1 3-2,1-1 0,0 4 0,1 2 0,2 0 1,2 2-1,3 1 3,12 8-1,-14-15 1,14 15 0,-4-16 0,4 16 0,-1-12-1,1 12 0,0 0 1,3-13-1,-3 13 1,0 0-1,0 0 1,0 0 0,0 0-1,0 0 1,8 7 0,-8-7 0,8 17-1,-2-5 2,3 1 0,3 1 1,0 3 0,5 2 2,1-2 0,4 4-1,-1 0 1,1 2-2,0-1 1,-3 0-1,-2-4 1,-4-1-2,-5-1 2,-6 1 0,-9-3 0,-3 2 0,-9-2 0,-1 1 1,-3-2-2,2 1-1,-1-5 0,5 1-2,5-6-2,3-1-5,9-3-10,0 0-13,8-3 1,7-1-2,0-7 2</inkml:trace>
  <inkml:trace contextRef="#ctx0" brushRef="#br0" timeOffset="32057.2054">1825 9597 54,'0'0'-9,"12"27"-4,-3-7 0,3-2-1</inkml:trace>
  <inkml:trace contextRef="#ctx0" brushRef="#br0" timeOffset="33508.3505">11093 6015 13,'9'6'16,"11"8"3,1-5-8,6 8-1,3-1 1,9 5 1,5 2-2,7 5 0,6 0-2,3 1-3,1-1 1,1-2-2,-2-1 1,-8-6-1,-4-2 1,-9-6-1,-8-1 0,-9-6 1,-5-1-2,-4-6-2,-13 3 0,10-11-1,-9-1 1,-5-3-1,1-3-2,-4-1 1,0-2-1,-3-2 3,0 1-3,-3 0 3,1 2-3,0 3 2,1 0 0,0 6 0,2 0 0,9 11 0,-11-9 0,11 9 0,0 0 0,-8 14 0,7-2 0,2 2 1,0 3-1,2 5 1,2 0 2,1 2-2,1 1 3,2-1-2,1-1-1,0-1 1,-1-1-1,0-1 1,-1 1-2,-4-1 3,-1 0-3,-7 2 2,-4 1 0,-9 2 0,-7 1 0,-9 3-3,-9-1-11,-7-3-18,-2 6 0,-8-11-1,1-1-1</inkml:trace>
  <inkml:trace contextRef="#ctx0" brushRef="#br0" timeOffset="40623.0618">3840 10691 22,'0'0'22,"0"0"2,0 0-2,0 0-4,0 0-1,0 0-5,0 0-1,-14-22-1,5 3-1,-5-6-1,-2-5-2,-6-6-1,0-2 0,-6-8 0,-1-1-1,-6-7-1,-2 0 0,-3-6 0,-1 1-1,-4-7 0,0 0-1,-2-4 1,1-1-1,-1 2 0,4 2 0,2 0-1,1 2 0,2 5 1,3 4-1,2 4 0,3 7 0,1 3-1,4 4 1,0 8 0,3 4 0,3 7 0,2 3-1,2 7 1,2 4-1,2 9-1,0 4 1,1 7-1,0 7 1,2 8 0,-1 3 0,0 8 1,1 1 0,3 1 0,0 1 1,1-6-1,2-4 0,0-7 1,2-4-1,1-9 0,-1-3 1,0-11-1,0 0 2,0 0 0,0 0-1,0 0 1,2-21 0,-1 2-1,2-7 1,0-4-2,1-6 0,0-4-1,3-1 0,2 3 1,0 0-1,0 3 0,1 6 0,0 7 1,-1 3-1,0 7 1,0 2-1,2 4 1,2 3-1,3 2 0,4 0 1,4-1 0,5 0 0,1 0 0,1-1 1,-2-1-1,-1 0 1,-4-2-1,-5 3 0,-2-2 0,-4 1 0,-4 1-2,-9 3-3,18-6-2,-8 1-7,2 0-18,4 2 0,0-5-1,6 1-1</inkml:trace>
  <inkml:trace contextRef="#ctx0" brushRef="#br0" timeOffset="46810.6806">10211 10332 30,'10'4'21,"-10"-4"0,7 13-4,-4-1-6,3 5-6,0 3 0,1 3 0,3 2 0,2 1 1,5-1 0,1-1 1,6-3 0,4-7 1,6-3 0,0-8 0,4-4-2,2-10-2,1-4 0,0-10-1,1-5-2,-2-7 1,0-5-1,-3-6 0,1-4 0,-3-4 0,0-4-1,-2-6 1,0 0-1,-3-3 0,-1-2 0,-1-2-1,-1 1 1,0 0-2,-1 0 1,0 5 0,-1 1 0,-3 3-1,0 6 2,-5 3-1,-1 7 0,-6 3 2,-3 5-1,-3 5 0,-4 3 1,-3 7-1,-2 3 1,-3 2-1,-1 6 0,-1 3 0,-3 3 0,2 2 0,-2 3 0,-1 3 0,0 4 0,-2 3-1,-1 2 1,-2 6 0,-3 3 0,-1 6 0,-4 3 0,-2 5 0,1-1 0,-1 2 0,-1-2 0,0-4 0,5-5 0,4-4 0,3-5 1,5-6-1,13-8 0,-9-4 0,15-6 0,6-6 1,6-5-1,4-6 0,5-6 0,6-3 0,5 0 0,0-1 0,1 4-1,0 2 1,0 6 0,-2 5 1,-3 8-1,-4 7 0,-3 9 0,-4 5 0,-3 6 1,2 6 0,-2 4 0,1 1 0,0 2 1,-1 0-2,3 0 2,-2-4-2,1 1 1,-4-4-2,-2 0-4,-3-3-21,0 7-5,-9-10 1,1 3-3,-5-18 2</inkml:trace>
  <inkml:trace contextRef="#ctx0" brushRef="#br0" timeOffset="87814.7806">1043 16635 10,'-15'-5'10,"15"5"-6,0 0-2,-5-10 4,5 10 2,0 0 3,0 0 3,0 0 1,0 0 1,0 0-2,0 0-3,0 0-4,0 0-3,10-7 0,-10 7-1,0 0 1,18 1-1,-6-2 1,7 2 0,3-2 0,4 1 1,7-3-1,5 3 0,4-1-1,1 0-1,6 0-2,0-1 0,2-1-1,2 2 1,-1-2 0,-1 0 0,0 0 0,-2-1 0,-5 1 1,-5 0 0,-3 1 0,-6 0-1,-5 1 1,-6-1-1,-6 2 0,-4 0 1,-9 0-1,0 0 0,0 0 0,-11 3 0,-5-3 0,-4 1 0,-5 0 0,-4-1 0,-4 0 0,-2 0 0,-2 0-1,-2 1 2,-2 0 1,0 1-1,-2 1 0,-1 1 0,-3-1 0,3 2 0,-2 1 0,3-1-1,0 1-1,4-1 1,1-2 0,3 2-1,3-1 1,5-2 0,4-1 0,5 0 1,6 0-1,12-1 0,0 0 1,0 0 0,13 7 1,9-3 0,4-2 0,8 2 0,7-2 0,6 3 0,3 3 1,1 0-2,2 0-1,-2-2 0,0 3 0,-4 2-1,-6-3 1,-4 0 0,-7-4-1,-5-1 1,-7 0 1,-5 1 0,-13-4 0,11 1 1,-11-1-2,0 0 1,-17-3-1,2 1 0,-5-1 0,-6 1 1,-5-2 1,-4 2-1,-2-1 0,-2 0 0,-2 1 1,0 0-1,1 2 0,3 0-2,1 1 1,2 0-1,2 1 1,4 2 0,6-2 0,6 0-1,2 1 1,5 0-1,9-3 2,0 0-2,9 12 2,5-7-1,6 2 1,7 0 0,6 0 1,7 0-1,3-2 2,6 0-3,1-3 1,5 2-1,-4-4 1,0 0-1,-6-2 0,-1-2-1,-6 1 1,-8-1 1,-5-1 0,-7 3 0,-5 0 1,-4-1-1,-9 3 0,0 0-1,0 0 1,-22-4-1,4 1 0,-7 1 0,-3 0 0,-9-2 1,-2 3 0,-3 0 0,0 1 0,-1 2 0,2 2 0,2 2 0,3-1 0,7 2-2,3 0 1,4 0-1,6-1 0,4 1 1,12-7-1,-9 14 1,9-14 0,17 17 0,2-8 1,9 2 0,5-2-1,7 0 0,5-1-1,4-1 0,-1-3 1,-1-2-1,-3-2 0,-3-2-2,-1 1-4,-12-3-28,2-3-4,-7-8 1,-13-15-2</inkml:trace>
  <inkml:trace contextRef="#ctx0" brushRef="#br0" timeOffset="89894.9886">2947 18085 41,'0'0'20,"26"36"0,-26-36 0,0 0-6,0 0-1,0 0-1,0 0-2,0 0-1,0 0 0,0 0 1,0 0-2,0 0-1,0 0 1,0 0 0,0 0-1,10-52 0,-15 28-6,1-11-2,-7-8 0,0-7-2,-3-10 0,-3-9 0,-2-2-1,-4-1 0,1-1 4,0 4 1,-1 6-1,1 4 1,0 9-1,3 8-2,1 8 2,3 6-2,2 7 2,2 6 0,1 4-1,10 11 0,-15-6 0,15 6 0,-14 22 0,6 2 1,2 6-1,-2 9 1,0 5 0,2 4 1,0-2-1,2 0 0,1-7 0,3-7-1,-2-6 2,3-7-3,0-9 2,-1-10-2,1 12 3,-1-12 0,0 0 0,1-17 1,-1-1-1,0-8 1,2-7-1,1-6 0,0-7-2,1-8 2,0-4-2,3-1-1,2 0 1,0 3 0,1 5 1,-1 4 0,2 9 0,-1 6 0,-2 10 0,2 9 0,1 10 1,2 11-1,2 9 0,4 10 0,2 6 1,4 4 0,4 3 0,3-1 0,-1-3-1,-2-6 1,-2-7-1,-3-6-2,1-8-19,-4-14-14,-6-17 0,-6-18-2,-10-23 0</inkml:trace>
  <inkml:trace contextRef="#ctx0" brushRef="#br0" timeOffset="97849.784">15080 15380 0,'2'-13'5,"-2"3"-2,2-2 0,-2 12-2,0-17-2,0 17 0,-3-13 1,3 13 0,-11-7 1,2 4 0,-3 2 0,-2 1-1,-1 3 1,-2 0 0,1 2 0,-1-1 1,4 2 1,-1-2 0,5 2 2,9-6 2,-9 10 1,9-10 3,12 9-2,5-5 2,9 1 0,9-2 0,12 1-1,9-1-2,9-3-2,7-1-1,4 0 0,2 1-2,0 0 0,-3 1-2,-5 0 0,-8 1 0,-6 3-2,-12 0 1,-7 1 1,-9-3-2,-9 1 2,-8-3-1,-11-1 1,-9 2-1,-14-1 1,-10 0-1,-11 1 1,-9 3 0,-12 0-1,-9 3 1,-6-1-1,-1 4 0,-1-3 0,3 2 0,3-1 0,5-2 0,10-2 0,10-1 0,10-1 1,11 0 1,12-2 1,18-1 0,0 0 0,36 5-1,7-4 1,13 1-2,15 3-4,11 1-8,11-3-16,9 9-3,1-5 0,7 3 0</inkml:trace>
  <inkml:trace contextRef="#ctx0" brushRef="#br0" timeOffset="99721.9712">18693 16650 5,'-16'-3'18,"-2"-8"-4,5 4-3,1 0 1,12 7 0,-15-9 1,15 9-3,0 0 0,0 0-3,0 0-1,18-5-2,0 9-1,4-2 0,9 1 0,5 0-1,9 1 1,6 0 0,7 1 0,7-2-1,7 2 1,6-1-1,3 1-1,3-3 2,1 3-1,0-3 1,-1 2 0,-7-4-1,-5 0 1,-7-1 1,-8 1-2,-11-3 0,-8 2-1,-12 0-1,-8-1 0,-7 2 0,-11 0 0,-13-3 0,-10 1 0,-10 0 0,-10-2 0,-8 1 0,-12-2-1,-9 0 1,-7 0-1,-2-1 1,-2 0 0,0 0-1,-1 3 1,2 1-1,4 0 1,5 2 0,5 1-1,7 0 1,7 2 0,10-2 0,8 0 0,9 0 1,7 0 0,8-2 1,12 1-1,16 1 1,11 1-1,11-4 1,14 4-1,12-2 1,16 0-2,13 1 1,8 1 1,6-2-1,7 2 1,2 1-1,0-1 1,-1 2-1,-5-1 1,-7-1 0,-6 3-1,-12-1 0,-12-1 0,-14-1 0,-12 1-1,-13-2 0,-12 1-1,-13 1 0,-9-3 1,-32 4-1,-6-1 1,-14-1-1,-11 0 0,-14 2 1,-13-3 0,-9 1 0,-6-2-1,-2 3 1,-2-1-1,2 4 1,1-2 0,6 5-1,7-1 1,10 0 0,12-1 0,12 0 0,15 0 1,10-5 0,11 3 0,11-7 0,12 2 0,26-16 1,12 7-1,16-3 1,15 1-1,16-3 0,16 1 0,13-1 1,9 6-1,1 1 0,1 1 1,-3 0-1,-4 3 1,-9-1-2,-11 2 1,-16-1-1,-16 2 0,-15 0 0,-14 1-1,-16 1 0,-21-1 0,-21 1 0,-19-2 0,-14 2 0,-15-2 0,-14 1 0,-17 0 1,-10 0 0,-9 0-1,0 0 0,-1 1 0,3 1 1,6 0-1,7 0 1,16 2-1,13-2 1,17 0 0,16 1 0,15-2 0,27-1 1,0 0 0,37-1 0,14-2 0,16 2 0,16 0 0,14 0 0,12 0 0,4 1-2,-3 1 0,-8 2-5,-12-1-23,-9-4-6,-12-3-1,-17-19 0</inkml:trace>
  <inkml:trace contextRef="#ctx0" brushRef="#br0" timeOffset="149582.7441">3264 16191 33,'0'0'23,"24"-4"1,-13-3 0,6 2-12,0 3-11,3 0 0,5 4 1,3 2 1,3 6 0,2 4 1,3 2 0,2 3 1,4 3 0,3 0 0,4 1 0,2-2-1,5 0-1,3-2-1,6-5-5,3-6-25,7 3 0,-4-22-2,2-5 0</inkml:trace>
  <inkml:trace contextRef="#ctx0" brushRef="#br0" timeOffset="150488.7441">18868 17310 66,'25'-3'31,"11"-1"-1,7-9-4,11-4-21,17 2-3,12-3 2,14 4 2,10-3 0,14 6-1,10 0 1,11 5-1,2 3-1,2 4-1,-2 4-3,-5 0-4,-9 7-29,-13 3-2,-22-4 0,-19-5-1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48:39.6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4365 3160 1,'0'0'13,"0"0"0,-5-14 0,5 14-8,0 0-6,0 0-1,0 10 1,0 2 3,-1 2 0,-1 6 2,0 4 0,-1 6-1,-2 2 1,1 3-1,-1 1 0,1-2-1,0-3-1,0-6 0,0-5-2,4-20-12,-2 13-3,0-26-1,6-3 0</inkml:trace>
  <inkml:trace contextRef="#ctx0" brushRef="#br0" timeOffset="489">4265 2953 18,'-20'28'17,"-6"-1"0,2 8-4,-2 8-10,-1 13 0,-1 10-1,1 4-1,3 1 0,6 2 1,6-3 2,10-8 1,11-8 1,9-14 1,11-12 1,11-14-2,7-12 2,6-11-1,2-8-1,1-8-2,1-6-1,-3-6-1,0-6 0,-8-5 1,-3-3-1,-6-3 1,-7-2 0,-9-1 1,-9-2 0,-13 1-1,-12 7 2,-12 3-2,-10 9-1,-11 8-1,-6 10 0,-4 10-4,-4 10-1,3 17-4,1 8-4,5 13-6,3 14-9,2 10-3,7 15 1,0 5 2</inkml:trace>
  <inkml:trace contextRef="#ctx0" brushRef="#br0" timeOffset="1374">5916 4269 32,'-12'-5'19,"12"5"-1,-8-6 3,8 6-18,0 0-1,8-15 2,4 9 1,4-3 3,6-2 0,3-1 1,7 1-1,3 1-1,1 4-2,0 5-1,0 5-1,-4 10-1,-4 7-1,-5 7 0,-6 5-1,-6 2 0,-7 1 0,-8 1 0,-6-3 0,-10-4 0,-7-8-2,-5-5 2,-4-4-1,-2-5 1,-1-5-1,1-3 1,2-5 0,4-3 1,6 0-1,4-2 1,6 3-1,2 0 0,4 3 0,10 4-1,0 0 1,0 0 0,21 22 0,-3 1-1,5 7 1,5 9 0,5 5 0,1 4 1,4 0-1,1-4 0,0-5 1,-1-8-1,-2-7 0,-1-9-1,-4-8-1,-2-7-6,-4-5-13,-5-12-6,3-3-1,-7-16 1</inkml:trace>
  <inkml:trace contextRef="#ctx0" brushRef="#br0" timeOffset="1895">5848 4006 35,'-46'34'23,"9"10"0,-2-2 0,9 5-10,4 9-13,8 9 0,5 8 0,8 5-1,9 1 2,12 0-1,10-6 2,13-3-1,7-7 3,8-9 0,7-9 0,7-12 0,6-7 1,2-12-1,1-8 1,0-12-2,1-7-1,-2-9-1,0-9 1,-6-9 0,-4-11 0,-9-12 1,-5-4 0,-14-9 1,-7-6 0,-16-7 0,-13 2-2,-17-1 0,-14 9-2,-14 11 0,-12 13-1,-11 18-3,-14 15-3,-6 23-5,-12 15-8,-9 17-10,-1 19-1,-11 9 2,-1 16 1</inkml:trace>
  <inkml:trace contextRef="#ctx0" brushRef="#br0" timeOffset="2909">1668 4642 48,'22'-14'23,"-1"-9"1,13 4-2,-2-1-19,8 4-3,4 4-1,-2 5-1,-1 4 1,-5 4-1,-3 3 2,-7 4-1,-4 2 1,-6 3 0,-6 3 2,-7 4-1,-6 2 0,-7 1 2,-6 1-2,-4-1 1,-5 0 0,-3-4-1,-2-1-1,0-5 1,0-3-1,4-3-1,-1-2 1,6-1 0,2-3 0,7-1-1,2 0-1,10 0 1,0 0 0,0 0 0,16 2 0,0 3 0,5 3 1,2 2 0,6 4 0,0 4 1,3 2-1,-1 4-1,1 1 1,-5-1-1,-3 1 0,-6-2 1,-7 0 1,-8 0-1,-8-2 1,-11-3 2,-9 1-2,-8 0 1,-10-2-1,-5 1-2,-4-3-4,1-2-3,1-3-6,2-10-10,8 3 1,0-19-1,15 1 1</inkml:trace>
  <inkml:trace contextRef="#ctx0" brushRef="#br0" timeOffset="3496">1556 4387 44,'-30'37'19,"-8"-4"-1,3 10-1,-4 2-21,0 9 0,5 2-4,2 2 2,2 0 1,3-5 4,6-2 2,7-5 2,10-3 1,7 1 0,6 0 2,8 2-1,7 1 0,8 2 0,5-1-1,10 0-3,4-5-1,7-8 1,3-7 1,10-14 0,2-10 1,5-17-2,3-13 2,-4-15 2,1-10 1,-2-13 0,-2-6-2,-7-8 1,-3-2-2,-10-4 2,-5 4-1,-9 0-1,-10 3-2,-13 6 1,-13 5 0,-17 5-2,-16 7 1,-19 10-2,-18 8 0,-15 11 0,-17 10-4,-7 17-5,-11 13-11,-6 13-6,1 20-2,-5 10 3,11 16-2</inkml:trace>
  <inkml:trace contextRef="#ctx0" brushRef="#br0" timeOffset="6458">4595 3291 8,'10'-5'10,"5"4"-7,-1 0-2,3 1 1,-2 1 0,1 0 0,-2-1 1,2 2 1,-1-1 1,2 1-1,-1 1 0,3 2 0,0 1 0,4 2 0,0 3-2,4 2 0,2 2-1,3 3 0,2-2-1,2 4 1,1 1 0,3 0 0,0 2 0,1 2 0,1 3 0,1 4 0,0 3-1,0 1 1,0 2-1,0 2 0,0 0 1,-1 0-1,-2 1 0,-2-3 2,-3-2 0,-1 2 0,-3 1 2,-4 1-1,-1 2-1,-2 3 1,-2 4 0,-4 7-2,0 4 0,-3 4 0,-4 2 0,1 5 1,-4-1 0,-1-3 0,-4 1 0,-2-2 0,-2 1 1,-2-5-1,-3 1 0,-5-1 0,-1 1 0,-3 2 0,-4 1 0,-2 0 0,-3 2 0,-6-1 0,-1 2-2,-3-1 3,-3 0-2,-3 1 2,-3 2 0,-4 1 0,0 2 0,-2-1 0,-2 2 1,-5 2-1,-4 4 1,-6 0-1,-3 1 3,-7-4-2,-4 4 0,-5-5 1,-4 1-1,-2-5 1,-1-2-1,-1-8-1,2-5 0,-2-5 0,1-4-1,-1-5 1,0-7 0,-2-5-2,-1-5 2,0-10-1,3-4 0,1-11-1,7-6 0,0-13 0,5-7 0,2-9 0,3-11-1,0-6 0,2-6-1,0-9 0,-1-3 1,3-6 0,3-5-1,3-8 0,5-3-1,5-5 1,4-7 0,2-3 0,3-2 0,3-1-1,1 1 2,3 2-1,4 1 1,4 4-1,2 0 1,7 6-1,4-1 2,5 4-1,7 4-1,3 0 1,6 2 0,5 5 0,6 0-1,3 3 2,4 5-2,3 3 1,4 1 1,4 4-1,1 2-1,3 1 1,1 3 0,1 2 0,1 1 0,1 0-1,1 3 0,1 0 1,2 5-1,1 0 1,2 5-1,2 2 0,1 2 2,1 4-2,-1 2 1,-3 5 0,-1 3 0,-5 2 0,-1 3-1,-4 3 1,-2 3-1,-4 2 1,-3 4 0,-3 2-1,-2 1 1,-5 2 0,-5 1 0,-3 1-1,-9 0 1,0 0 0,9 2 0,-9-2 0,0 0-1,0 0 1,-9-2 0,9 2 0,-17-12-1,4 1 1,-4-3 0,-2-4 0,-4-3 0,1-3 0,-1-3-1,0 2 0,-1 0 0,2 3 0,1 2 0,2 3-1,-2 3 1,4 2 0,-1 4 0,4 2 1,1 1-1,2 2 1,11 3 0,-12-2-1,12 2 1,0 0-1,0 0 1,0 0 0,2 11 0,-2-11 0,18 14 0,-3-3 0,3 2 0,3 2 0,5 1 0,4 2 0,2 0 0,2 2 0,1 1-1,0-1 1,0 0 0,0-2 0,0 0-1,-5 0 2,-1-1-1,-4 3 0,-5 3 0,-4 4 1,-5 6-1,-7 5 0,-8 7 0,-10 5 0,-8 6 1,-10 5-1,-7 0 0,-5 4 0,-6-6-10,-3 2-21,3-3 1,-3-16-1,2-8-1</inkml:trace>
  <inkml:trace contextRef="#ctx0" brushRef="#br0" timeOffset="9942">4897 7108 46,'12'14'23,"-12"-14"1,6 12-2,-6-12-16,-9 20-5,4-7 0,-4 2 1,-3 4 2,0 2 1,-1 2 2,-3-2 0,4 1 1,-1-5-1,3 0 1,3-4-4,3 0 0,4-13-2,-3 15 0,3-15-1,14 10-1,-2-8 1,4 3 0,1-3-1,4 1 1,3 0-1,0-1 0,-1 2 1,-1-2-1,-1 1-1,-2-1-1,-3 2-2,-5-3-5,0 3-4,-11-4-4,0 0-6,0 0-4,-9 3-3,9-3 2,-24-9 3</inkml:trace>
  <inkml:trace contextRef="#ctx0" brushRef="#br0" timeOffset="10214">4922 7181 61,'9'29'29,"-5"0"0,4 10-1,-4 2-11,-2 6-14,3 7 2,-2 4-5,-2-1-4,0-1-1,-2-7 0,2-4-3,0-8-3,5-12-9,4-3-8,-10-22 0,19 10 5,-11-24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50:21.8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1111 3788 3,'0'0'12,"0"0"1,-2 10-10,2-10-2,0 0-1,0 0 1,6 12 0,-6-12 4,0 0 1,0 0 1,9 7 0,1-6 1,1 0 0,5 1 0,3-2 0,6 0-3,3 0-1,6-3 0,4 2-1,6-2-1,4-1-1,3-1 1,5 2 0,4-3 0,5 1-1,4 1 1,4 0-1,2-1 0,3 2 0,5-2 1,3 2-1,1-1 0,2 1 0,2-1-1,2 1 1,2-1 0,3 1 1,-1-2-1,0 0 2,1 1-2,1 0 1,1-2 0,1 3 1,-2-2 0,0 2-1,1 0 0,4 1 0,1 0-1,1-1 1,1 2-1,2-1 1,2 0-1,4-3 1,-2 3-1,-2-4 1,-1 1 0,0 0-1,-4-2 0,-4 2 1,-4-2-1,-6 3 0,-7-2 0,-7 2-1,-6-2 1,-8 1-2,-11-1-2,-8-2-11,-10-6-15,-2-1 0,-12-15-2,-1-7 1</inkml:trace>
  <inkml:trace contextRef="#ctx0" brushRef="#br0" timeOffset="12241">4931 4287 11,'4'-15'14,"-4"15"0,0 0-5,0 0-1,8-3 0,-4 16 0,-2 3 0,1 7-1,1 4-2,1 8 1,0 1 0,0 3-2,0-2-1,-1-4 0,0-4 1,-1-6 0,0-4 0,-2-8 2,1-1 2,-2-10 0,0 0 0,0 0-2,-7-19 0,2 3 1,1-1-2,-1-8-1,1-2-3,-1-3 0,3-2 1,1-2-2,3-1 1,2-1-1,4 2 0,1 2 0,4 0 0,3 4 0,2 3-1,2 2 1,1 7 0,-2 3 0,0 4 0,-1 4-1,-2 5 1,-1 5 0,-2 5 0,-2 4-1,-3 4 1,-2 5 0,-2 2 2,-4 0-2,-4 1 1,-5-1 0,-5-2-1,-4-3 1,-3-2 0,-1-5 0,-2-1-2,2-4 2,1-2-1,1-3 1,6 0-1,1-3 1,3 0 0,10 0 0,-11-1-1,11 1 1,0 0-1,0 0 1,0 0-1,0 0 0,0 0 0,10-5-1,0 8 1,3 2 0,1 1 0,4 3 1,1 3-1,3 1 0,0 1 0,1 0 1,1 0-1,-1-1 0,-1-2 0,-1-1 1,-2-2-1,-1-1-1,-5-4-4,4 2-15,-4-1-12,-3-10 0,3-1-1,-1-12 0</inkml:trace>
  <inkml:trace contextRef="#ctx0" brushRef="#br0" timeOffset="14056">7685 4438 5,'0'0'16,"-4"-15"0,4 15-5,-4-11-2,4 11 0,0 0-2,0 0-1,-9 11-2,7 5 2,1 6-2,1 8 1,0 2-1,1 7 0,1 0 2,-1 0-1,1-3 0,0-7-1,0-4 2,-2-9 0,1-1 2,-1-15 0,0 0-1,0 0 0,-9-8 0,3-8-2,1-2 0,-1-7-2,0-3-1,0-6-1,0-4-1,3 0 0,2-2 1,4-1-1,3-1 0,4 1-1,2 3 1,5 4-1,2 3 1,2 4-1,0 6 0,2 3 1,1 7-1,-1 4 1,-1 3 0,-3 6 0,-1 5 0,-1 4-1,-4 4 1,-4 7 0,-3 4 0,-5 2 0,-4 2 0,-4 1 0,-5-2 0,-3 0 1,0-2-1,-2-6 0,-1-2 0,1-3 0,0-4 0,1-3 1,2-2-1,3-4 1,-1 1-1,1-4 1,11 0 0,-14-1 0,14 1 0,0 0 0,-11-7 0,11 7 0,0 0 1,0 0-2,0 0 1,0 0-1,0 0 0,0 0 0,0 0-1,0 0 1,15 8-1,-3 1 1,1 3-1,5 2 1,4 2 0,2 2 0,2 3 1,2 0-1,1 1 0,1-1-3,1-5-2,2 1-18,0-6-9,-4-12 1,0-6-2,-8-17 1</inkml:trace>
  <inkml:trace contextRef="#ctx0" brushRef="#br0" timeOffset="19315">17026 4489 10,'-2'-10'10,"2"10"-1,0 0 0,-3-15 0,3 15-1,0 0-1,0-12 0,0 12 0,0 0 2,0-11-2,0 11 0,0 0-1,0 0 0,0 0 0,-5-10 0,5 10-1,0 0-1,0 0 0,-12-8-1,12 8 1,-11-6-1,11 6 0,-17-6 0,6 3 0,-3-2 0,-1 3-1,-3-1 1,-1 3-1,-1 0 0,-2 3 1,-1 0-1,1 3 0,0 0 0,4 2-1,1 0 0,5 0-1,1 1 0,11-9 0,-11 17 1,11-17-1,3 16 0,3-5 1,4-1-1,2 1 1,4 3-1,3-1 1,3 2 0,2-1-1,1-1 0,1 1 1,-3-3-1,-2 2 0,-1-1-1,-5 0 1,-2 0 0,-4 0 0,-3 2-1,-3 0 1,-2 0 0,-2 0 0,-2-1 1,-1-1-1,-2-1 0,-2 0 1,-2-3 0,-2 0 1,-3-1-1,-1 0 1,-3-2 0,1 0 0,-3-2 0,-1-1-1,-1 0 0,0-1 0,1-2 0,-1 1 0,2-3-1,1 2 1,2-1-1,5-1 1,1 2-1,12 1 1,-14-3-1,14 3 0,0 0 1,0 0-1,0 0 0,0 0-1,0 0-3,0 0-3,0 0-5,0 0-14,0 0-6,11 3-1,-1-7 0,6 0 1</inkml:trace>
  <inkml:trace contextRef="#ctx0" brushRef="#br0" timeOffset="20473">18954 4488 19,'13'13'24,"-13"-13"1,0 0-4,0 0-2,0 0-1,0 0-4,0 0-2,0 0-2,0 0-1,0 0-2,0 0-2,-6-10 0,6 10-2,-9-14 0,0 3-1,1-1-1,-3-1-1,-2 1 1,-3-1-1,0 0 0,-3 2 1,-1 2-1,-2 2 0,-2 2 0,-2 2 0,-1 2 0,-3 2 0,1 2 0,-1 3-1,2 1 1,1 4 0,1-1-1,3 3 1,4 2 0,1 1-1,4 1 1,1 1 0,3-1 0,3 1 0,3-1 0,2-1 0,2 1 1,4-4-1,2 1 0,3-4 1,3 1-1,1-2 0,4-1 1,2-2-1,3 0 1,1-2-1,1 0 0,1-1 0,-1 2 0,-1-1 0,0-2 0,-3 3 0,-2-2-1,-3 3 1,-1 0 0,-2 1-1,-2 0 1,-1 1-1,-9-8 0,13 20 1,-11-10-1,1 1 1,-2 0-1,-3 1 1,-1 0 0,-4 1 0,-4-2 0,-5 1 0,-3 0 0,-5-1 0,-4 0 1,-3-1 0,-1 1 0,-2-3 1,2 0-1,-1-2 2,2-1-1,0-3 1,4 0-1,0-3 1,4 1-1,2-3 0,2 0 0,3 0-1,6 1 0,10 2-1,-14-5 0,14 5 0,0 0-2,0 0-4,0 0-10,0 0-19,-7-11 0,7 11 0,0-14-1</inkml:trace>
  <inkml:trace contextRef="#ctx0" brushRef="#br0" timeOffset="22864">10835 4592 7,'14'-1'14,"5"4"0,-6-1-5,5-2-6,1 0 1,4 1 1,0 0 1,4-1 1,1 0 0,6 2 0,1-2 2,4 3-1,3-2-1,4-1-1,4 2-1,4-2 1,6 1-1,3-1 0,5 0 0,5-1-2,5 0 1,1 0-2,5 0 1,2 1-1,3 0 0,0 0 1,4 0 0,-3 0 1,5 1 1,2-1-2,-2 1 0,-1-1 0,2 1-1,-3-2 0,1 4-1,-2 0 1,-3 3-1,-4 1 1,-1 2-1,-5 3 1,0 0-1,-2 4 1,-3-2 0,0-2 0,0 2-1,0-4 1,1-2-1,-1-3 1,0-1 0,-1-3-1,0 1 1,-3-4-1,-1 1 1,-2 0-1,-4 0 0,-4 0 0,-3 0 0,-6-2-1,-4 2 1,-5-1-1,-5-1 0,-6 1 1,-7 1-1,-5-1 0,-5 0 0,-3 1-1,-10 1 0,9-3 0,-9 3-2,-6-14 0,-2 2 0,0-1 0,-6-5-1,-1-2 1,-2-5 0,-4 1 0,0-1 1,-1 3 1,-2 0-1,1 2 1,0 4 0,1 2 1,2 2 0,1 3 0,3 3 0,1 0 0,5 2 1,10 4 0,-12-2 0,12 2 1,0 0-1,0 0 1,0 0 0,8 11-1,4-3 1,5 4-1,4 2 1,4 4-2,7 4 1,2 4 0,3 1 0,-1 3-1,1 2 1,-1-1-1,0 2 1,-2-4-1,-5 0 0,-3-2 0,-4-2 1,-4-2-1,-6 2 1,-10 0-1,-7 2 0,-12 2 1,-11 0 0,-11 3-1,-9-2 0,-9-1-2,-8-5-3,-3-2-5,-8-10-10,-3-8-14,2-2 1,-3-12-1,1-4 2</inkml:trace>
  <inkml:trace contextRef="#ctx0" brushRef="#br0" timeOffset="23548">11176 4259 27,'14'-2'19,"-14"2"1,13-5-1,-13 5-2,0 0-5,-19 11-1,3-1-3,-6 3-2,-9 4-1,-4 4-1,-7 2 1,-4 5 0,-6 0 0,1 6-2,-3 0 1,3 2-1,0 0-1,3-1-1,5 0 0,5-1 0,6-1-1,6-3 0,8-1 1,7 0 0,9 2 0,10-1 0,10 3 1,8-1 0,11 1 0,9 2-1,8-1 0,7-1-4,9-1-12,5 2-16,-2-12 0,3-3-1,-6-11 0</inkml:trace>
  <inkml:trace contextRef="#ctx0" brushRef="#br0" timeOffset="32770">5012 11648 8,'0'0'17,"0"0"0,0 0 0,5 18-4,-7 0 0,-1 7-1,1 13-2,0 9 0,1 12 0,3 5-1,2 3-1,4 3-2,0-3-1,5-3-1,-4-11-1,2-8 1,-2-12 0,-1-6-1,-4-11 1,-1-3 1,-3-13 0,0 0 0,0-13-1,1-3-1,-4-9 1,3-6-2,-3-9 0,2-4-2,0-8-1,2-2 2,2-5-2,1-2 2,5 0-1,1 1 0,3 3 1,-1 4 0,4 4 0,1 7 0,2 7 0,0 7-1,2 6 1,0 7-1,1 7 0,2 8-1,-2 8 1,-1 8-1,-3 9 1,-3 4 0,-5 5-1,-3 4 1,-7 2 0,-7 1 1,-4-3-1,-6-1 1,-3-6-1,-5-3 1,-1-2-1,0-5 0,-1-6 1,1-5-1,3-5 1,2-1-1,1-6 1,5 0 0,1-1 0,3-1 0,11 4-1,-13-7 1,13 7-1,0 0 0,0 0-1,0 0 1,0 0-1,20 12 1,-2-1-1,6 5 2,5 2-1,8 4 1,4 7 0,5 0-1,1 2 1,2 1-1,0-1 0,-1 1 0,-1-3 0,-5-1-1,-4-6 2,-7-4-1,-6-4-1,-7-4 0,-4-1-3,-14-9-6,11 2-19,-11-2-5,0 0 1,-1-19-2</inkml:trace>
  <inkml:trace contextRef="#ctx0" brushRef="#br0" timeOffset="33908">8258 11930 41,'0'0'23,"5"-12"1,-5 12 0,2-11-13,-2 11-3,-9-19 1,-1 5 1,1 2-2,-4-3 0,2 2 1,-5-3-1,1 3-2,-5-1 0,0 4-2,-4 0 0,1 4-1,-3 3 0,0 6-1,-2 2 1,1 6-1,1 5-1,2 5 0,2 1 0,4 2 0,3 0-1,4-1 1,5 0-1,4-2 1,4-3-1,5-1 1,5-3 0,4-1-1,2-1 1,3-3 0,3 0 0,2 1 0,2-3-1,0 0 1,1 1-1,0-1 1,-2 2-1,-1 1 1,0 0-1,-4 2-1,-3 1 1,-2 1-1,-2 0 1,-4 0-2,-3 1 2,-2-1-1,-4 0 0,-3 0 0,-3-2 1,-3-2 1,-4 1-1,-2-2 1,-4-1 0,-2 0 0,-3-3 0,-2 0 1,-1-2-1,0-2 1,0-1-1,2 0 1,1-2 0,3 0 0,2-2 0,3 1 0,1-1-1,4 2 0,0-2 0,9 4 0,-13-4-1,13 4-1,-11-3-1,11 3-4,-13 5-16,3 2-14,-6-1-2,-2 2 1,-5-1-2</inkml:trace>
  <inkml:trace contextRef="#ctx0" brushRef="#br0" timeOffset="35327">12425 12086 5,'-17'11'12,"-2"-6"1,6 7-7,2-5 0,5 5-1,6-12 2,-10 15 1,10-15-2,-3 10 3,3-10 0,0 0 2,0 0 1,11 12 0,-11-12 0,17 2-2,0 0-2,5-2-1,10-2-2,8 1-1,11-1 0,10-5-1,11 3 2,10-4-2,10 2 2,8-3-1,7 1 1,6-3 0,6 3-1,0-1 0,6 1-2,-2-2 1,-1 5-1,-5-4 1,-2 6-1,-8-3 0,-5 4 0,-12-1 0,-7 2-1,-12 1 0,-9 0 0,-11 1-1,-11 0 0,-9 1 0,-9-2-1,-5 1-1,-9-2-1,-8 1-4,6-11-4,-6 11-4,-4-22-3,2 7-5,-5-7 0,2-3-2,-2-2-3,-5-4 2,5 3 2,-8-8 4</inkml:trace>
  <inkml:trace contextRef="#ctx0" brushRef="#br0" timeOffset="35682">14458 11655 20,'-16'-6'22,"16"6"1,-12 2 1,12-2-2,0 0-4,15 3-3,2-1-2,3 1-3,8 4-2,1-1-3,7 6-1,2 4-2,4 5 0,3 2 0,3 7 0,-2 4 0,2 4 0,-2 0 0,-4 2 0,-4-3-1,-5 0 1,-12 2-1,-8-3 1,-15-3-1,-11-2 0,-14-4 1,-12-1-1,-10-4-1,-11-2-2,-6-5-1,-9-7-4,0 2-6,-7-8-7,1-1-7,4-1-5,-6-6-1,7 2 3</inkml:trace>
  <inkml:trace contextRef="#ctx0" brushRef="#br0" timeOffset="36267">12944 11718 1,'29'-2'17,"-9"-6"1,2 9 2,-8-2-7,-4 5 3,-10-4 0,0 14 0,-10-3-2,-7-1 0,-2 6-2,-7-2-1,-4 6 0,-8-3-3,0 5-3,-5 0-1,0 4 0,-4 3-2,1 0 0,1 2 0,0 0 0,4-2-1,3-1 1,6 1-2,5-3 0,6-2 1,6-3-1,4 0 0,6-3 0,5 2 0,4 0 0,5-1 1,6 2 1,3 1-1,6 2 0,8 2 0,5 0 0,4 1 0,4-2-1,1 1-3,-3-7-5,1-2-25,-1 2-1,-9-11 0,-2 3-1</inkml:trace>
  <inkml:trace contextRef="#ctx0" brushRef="#br0" timeOffset="40440">16352 11667 1,'10'0'17,"-10"0"0,0 0 2,0-12-2,0 12 1,0 0-2,-5-13-1,5 13 0,-12-11-3,12 11-3,-21-13-1,10 8-1,-6-2-1,0 4-1,-6-3-1,2 4 0,-4 0-1,0 4 0,-1 0-1,1 5 1,-2 1-2,3 4 1,1 1-1,1 2 1,3 1-1,3 0 0,4 0 0,3-1-1,4 0 1,6-2 0,5 0-1,5-3 1,4 1 0,6-2-1,3-1 1,3 0-1,5-2 0,3 1 0,2 0 0,1 1 0,-1 4 0,1 0-1,-2 4 1,-2 4-1,-5 1 0,-2 2 1,-5 2-1,-5 0 1,-4-1-1,-5-1 1,-5-2-1,-3-1 2,-7-2-1,-5-3 1,-5 0-1,-5-1 0,-4-1 0,-3-2 1,-5-1 0,-1-2-2,-2-2 2,2-2-1,1-2 1,3-5 0,1 1 0,5-3 1,4-1 0,4-1 1,4 0-1,3 0 1,10 7-1,-12-10 0,12 10-1,0 0 1,0 0-2,-4-12 0,4 12-1,0 0-1,0 0-2,0 0-3,19-7-6,-19 7-14,21-10-8,-1 6 0,2-6 1,9 2 0</inkml:trace>
  <inkml:trace contextRef="#ctx0" brushRef="#br0" timeOffset="41893">18777 11967 31,'0'0'17,"3"-13"-1,-3 13 1,3-12-2,-3 12-1,0 0-3,5-10-2,-5 10-2,0 0 0,0 0-1,8 16 1,-4-2-2,3 7 0,-1 3 0,2 4 0,0 3 0,2 3-1,-1-4 0,-1 1-2,-2-7 1,1-3-1,-3-6 1,0-2-1,-4-13 1,5 12 1,-5-12 0,0 0 0,0 0 0,-8-20-1,2 4-1,0-2 1,-2-6-1,1-4-1,-2-5 0,2-1-1,2-3 0,1-1 0,3-2 0,4 1 0,2-1 0,4 2-1,4 1 1,4 0 0,5 3-1,6 5 1,3 4 0,4 1 0,2 6 0,1 4-1,0 4 1,-1 8 0,-3 7 0,-3 5-1,-1 6 1,-4 5-1,-1 5 1,-4 1 0,-4 2 0,-2 0 0,-5 1 0,-4-4 0,-6-1 0,-5-3 0,-7-3 0,-3-2 0,-6-3 0,-4-3 1,-2-3-1,-3-2 0,0-4 1,1-1-1,2-2 0,2-1 0,4-1 1,5 0-1,2-1 1,5 2-1,9 2 1,-10-5-1,10 5 0,0 0 1,0 0-1,12 12 0,0-1 0,3 1-1,8 6 1,4 3 0,8 2 0,5 3 1,4 2-1,3 1 0,4-2 0,-1 0 0,-4-3 0,-1-1-1,-7-4-1,-6-3-1,-4-4-2,-8-5-5,-5 3-8,-5-3-18,-10-7 1,0 0 1,0 0-1</inkml:trace>
  <inkml:trace contextRef="#ctx0" brushRef="#br0" timeOffset="45309">9241 11770 11,'-12'2'15,"12"-2"1,-10-15 1,2 3-12,-3-1-2,-2-3-1,-3-2 0,-4-3 0,-2-1 0,-4-1 0,-5-2 0,-3 0 0,-6-3 2,-4-1-2,-7-2 1,-4 1 1,-7-3-2,-7 0 0,-8-3 0,-7-1-1,-4 0 0,-11-2-1,-6-2 0,-7 0 0,-8 1 0,-7-1 1,-7 2-1,-3 2 0,-6 1 0,0 2 0,-2 2 2,0 2 1,-3 4 0,0 3 0,-1 3 0,-2 4 1,-3 6 0,-2 8-1,-4 5-1,1 10-2,2 7 1,-1 9-2,6 8 1,0 10 0,3 9-1,5 11 0,6 7 1,3 5-1,5 5 0,6 6 0,6 6 0,9 0 1,13 1-1,9-1 1,11 1 1,11-3 0,14 1-1,13 0 1,12-2-1,15 0 0,13 0 0,12-1-1,14-5 0,16-5 1,14-5 1,17-6 0,12-7 1,13-8-1,14-7 2,15-3-2,10-5 1,11-3-1,9-4 0,8-5 0,9-8 0,7-5 0,5-8 0,5-12 1,4-6 0,3-11 0,3-4 0,-1-6 0,2-4-1,-1-6 0,-2-1-1,-4-4 1,-7-3-2,-6-2 2,-3-5 0,-9-4 1,-9-1 0,-11-4 0,-10 0 1,-13-3 0,-14 4 3,-16-1-1,-17 2-1,-16-2 1,-14 8 1,-16-1-1,-12 5 0,-13-2 0,-8 6-1,-10 2-2,-4 3 0,-10 5-2,-4 3-2,-6 6-5,-6 4-10,-4 4-18,1 10 2,-1-2-1,6 4-1</inkml:trace>
  <inkml:trace contextRef="#ctx0" brushRef="#br0" timeOffset="46932">19896 11611 8,'9'-1'17,"2"5"0,-11-4-3,0 0-6,-15-16 1,1 7 0,-8-6-1,-3-4-1,-8-4-2,-5-5 0,-5-4 0,-8-4-2,-2-5 0,-7-3-1,-5-3 0,-7-2-1,-3-2 1,-6-1-2,-6-2 2,-4 1 0,-6 3 0,-7-1 1,-4 4-1,-3 0 2,-5 5-2,-4 3 2,0 4-2,-3 4 2,3 4-1,0 4-1,2 4 1,0 5-1,3 5 1,1 4-1,2 4-1,0 3 1,1 3-2,4 2 0,3 2 1,1 2-1,4 1 0,2 4 0,6 0 1,4 3-1,4 2 0,3 1-1,4 2 1,4 6-1,4 0-1,5 3 1,3 2 1,5 3-1,5 3 0,5 4 1,3 4 1,5 3-2,5 2 2,4 5-1,2 4-1,4 4 2,4 2-2,0 4 2,4 3-1,5 3 0,2 3 0,4-3 1,3 3 2,5 2-2,4 3-1,4-2 1,7 3 0,6 1 0,9-1 1,7-3-2,8-3 1,11-4 0,8-6 1,9-6-1,9-8 1,5-7-1,9-1-1,0-4 2,5-3-1,4-3-1,5-2 2,1-3-2,4-3 1,-1-2-1,1-3 1,8-7 0,2-5 0,5-6-1,1-3 1,5-6 0,2-3-1,6-7 1,2-1-1,-5-4 1,-1-2 0,-5-3 1,-3-2-1,-6-1 1,-3-3-1,-9-3 0,-3-4 1,-3-3-1,-3-3 0,-6-7-1,-5-2 1,-7-7 0,-5-2 0,-7-7 1,-5-3-1,-11-4 1,-6-1 0,-10-2 0,-10 0-1,-13-1 0,-9 2 0,-16 2-1,-12 1 0,-14 2 0,-12-2-2,-14 3-1,-17-2-8,-16 1-23,-22 5-1,-24-3 0,-20 0 0</inkml:trace>
  <inkml:trace contextRef="#ctx0" brushRef="#br0" timeOffset="49218">8555 4324 11,'9'4'5,"-9"-4"1,0 0 0,-2 12 2,2-12 0,-14 1 1,5-3 2,-7-5-1,0-1 1,-7-3-3,-3-2 0,-4-2-3,-5-2 0,-3 0-2,-6-4 0,-4 0-1,-5-1 0,-3-2-1,-5-2 0,-5-2 0,-6 1 0,-5-2 0,-6 0-1,-4-2 0,-5 1 1,-6 0-1,-3-1 0,-4 3 1,-1 0-1,-1 1 0,-4 3 0,-1 2 1,-1 2-2,-2 0 1,-3 2-2,-4 1 2,-2 1-2,-2 2 1,3 1-1,-3 2 0,2 7 1,1 2 1,6 5 0,2 5 0,4 5 1,5 3-1,2 4 0,7 4 0,3 1 0,8 5-1,1 4 0,5 2-1,7 5-1,5 2 1,7 2 0,4 1 0,8 1 0,4 0 0,10 2 1,6 0 1,6 0 0,4 1 0,5 4 1,8 1-1,5 1 0,4 1 1,7-3-1,7-2 0,4-2 1,7-3 0,6-5-1,7-3 1,8-3 0,3-5 0,7 0 0,2-3 0,7-2-1,6 0 1,5-1-1,5-3 1,3-1-1,6-2 1,5-4-1,6-5 0,5-2 0,2-3 1,5-4-1,3-3 0,6-3 1,0-1-1,3 1 0,-1-1 1,3-1-1,3 1 0,-1-1 0,0 0 0,1-1 1,1-4 1,-2-1 0,0-3 0,-5-2 1,-1-3-2,-7-1 1,-3-1 0,-8-2-1,-4 0 1,-7-3 0,-4 0 0,-6-4 0,-5 1 1,-6-6 1,-4 1 1,-9-5 0,-5 0 0,-11-1-1,-5 2 2,-11-1-2,-6 2 1,-12-1-3,-7 4 0,-10 2-1,-10 3-1,-10 3-4,-12 1-3,-8 4-12,-10 5-12,-13 0 1,-6 2-2,-9-2 1</inkml:trace>
  <inkml:trace contextRef="#ctx0" brushRef="#br0" timeOffset="50636">19715 4385 12,'16'-5'17,"-21"-9"-1,0 3 2,-7-6-16,-8-3 0,-6-2 0,-7-5 1,-8-5 0,-8-2 2,-6-3 0,-6-3-2,-8-1 0,-5-2-1,-8 0 1,-6 1-1,-3 1-1,-6 2 0,-4 4 0,-3 2-1,-3 2 2,-5 7-2,-2 2 1,-3 5-1,-2 5 2,1 5-2,-4 4 0,2 6 1,-1 5-1,5 3 1,1 7-2,1 3 2,4 7-2,2 4 1,4 3-1,3 5 1,2 6-1,3 3 1,3 2 0,6 4 0,3 1 1,5 1 0,4 1-1,8-1 0,7 2 1,6 2-1,6 1 0,9 0 0,7 1 0,9 1 1,8-1 0,8 2 0,9-2 1,12-2-1,6-1 0,9-2 1,8-1 0,9-2-1,7-1 1,9-6-1,7-3 2,7-4-1,5-3 1,7-6 0,6-3 0,6-5 0,4-2 0,3-5-1,3 0 0,3-5 0,5-1-1,1-3 0,1-2 0,4-4 0,2-1 0,1-4 1,1-2-1,0-3 0,0-1 1,1-6-1,1-2 1,-1-5-1,0-5 0,0-4 1,-4-7 1,-1-7-1,-4-4 0,-5-7 1,-4-5 0,-10-7-1,-7 2 1,-12-5-2,-8-3 1,-14-3-1,-14-1-2,-17-4-2,-19-5-7,-20-8-22,-25-5 0,-31-17-1,-31-9 1</inkml:trace>
  <inkml:trace contextRef="#ctx0" brushRef="#br0" timeOffset="55299">18281 9960 9,'3'21'14,"-3"-21"1,7 20 1,-7-20-10,7 20 0,-7-20 1,8 19 2,-8-19 1,6 15 0,-6-15 0,0 0 0,8 12-1,-8-12-2,9-9-2,-4-3 0,2-8-1,1-11-1,-1-8 0,1-14 0,2-12 0,0-12 0,-1-13-2,2-10 3,1-10-3,-2-8 1,0-6 0,-2-7 0,2-4-1,-5-6 2,0 0-1,-3-4 0,1 2 1,-3-3-1,2 8-1,-2 1 0,2 11 0,-2 6 0,1 8-1,0 9 1,0 8-2,-2 9 2,1 9-1,-3 8 0,-2 7 2,-1 7-2,-2 6 2,-1 5-2,0 7 1,0 3-1,0 5 0,-1-1 1,2 5-3,1-1 2,2 3-1,-2-1 1,1 1-1,1 1 1,-1 2 0,2 1 0,1 2 0,1 3 0,-1 2 0,3 12 0,-3-12-1,3 12 1,0 0 0,0 0 0,0 0-1,0 0 1,-10 16-1,3 2 1,-3 10 0,-2 12-1,-5 9 3,-1 9-2,-4 7 1,1 0 0,2-3 0,1-5-1,3-9 1,2-12 0,6-11-2,1-9 1,6-16 1,0 0-1,0 0 1,8-18-1,1-6 1,3-9-1,1-8 1,4-10-1,1-6-1,0-7 0,1-2 0,-3-1 1,-3 0-2,-1 2 2,-1 6-2,-5 7 3,0 4 0,-1 8-1,0 6 1,-1 9-2,0 7 3,-1 4-3,-3 14 2,7-14-1,-7 14 1,14 6 1,-1 4-2,2 6 2,6 2-2,1 5 2,4 1-2,3 3 0,3-3-3,1 3-4,-5-9-8,3-7-20,0-1 2,-7-14-2,-3-3 2</inkml:trace>
  <inkml:trace contextRef="#ctx0" brushRef="#br0" timeOffset="57395">16513 9709 39,'0'0'19,"0"0"-1,0 0-1,0 0-11,0 0-11,-10-16-1,2 8 1,-5-3 4,-4-1 1,-3-2 3,-4-4 2,-5 2 0,-6-4-1,-6-1 1,-5-2-1,-7-2 0,-5-2-2,-6-2 1,-6-1 0,-5-5 1,-4-3 0,-6-3 1,-5-3-1,-6-4 0,-2-1 1,-5-3 0,-3-2 0,-7-4 0,-5-2 0,-6-3 0,-1-2 0,-8-7-2,-7-1 1,-6-5-2,-4-4 0,-8-3 0,-1-2 0,-10-2 0,-4-3 0,-3-1 0,-3 1-1,-3-2 1,0 1-1,-2-3 0,-2-3-2,3-1 1,-2-4-1,0 0 0,2-5 1,-1-1-1,2-3-1,2-2 2,2 2 1,3-1-2,3 4 0,4-1 1,5 1-1,2 0 2,8 3 0,4 2-1,6 2 1,5 2 0,5 1 0,8 2 1,6 6-1,6 4 1,9 7-1,7 4 0,7 6 0,8 5 0,9 8 1,7 5-1,7 7 0,10 6 0,6 5 0,7 6 0,10 5-1,5 7 1,7 4 0,4 5-1,10 8 1,-9-8-1,9 8 0,0 0-1,0 0 1,0 0 0,0 0-1,0 0 1,0 0-1,2 15 1,-4 1-1,0 6 1,-1 11-1,1 8 1,-3 11 0,1 10 0,-3 5 0,2 1 0,0 0 0,0-2 0,1-8 1,1-5-1,0-11 0,2-12 0,0-7 0,0-7 1,1-6 0,0-10 0,0 0 0,5-21 0,3-2 0,-1-9 0,3-5 0,1-9-1,3-4 0,1-5 0,0 3 0,0 2 0,-2 4 1,1 4-1,-2 8 0,-1 5 0,1 4-1,1 7 0,1 1 1,2 3-1,0 4 0,5-1 0,1 3 1,4 2-1,2 4 1,3 1 0,2 3-1,6 3-4,3-5-9,6-2-21,8-7 0,-2-14 1,5-11-2</inkml:trace>
  <inkml:trace contextRef="#ctx0" brushRef="#br0" timeOffset="61952">6252 10905 37,'31'17'21,"-8"-7"0,6 5-1,-4-2-15,0 1-3,1-2 1,-3 0-1,-3-4 2,-3-4 2,-1-5 1,-3-11 1,0-8-1,0-10 1,1-9-1,0-11 0,1-11-2,-1-12-2,0-9-2,-1-10 1,-2-10-2,-1-13 1,1-16-1,0-14 1,-1-13-1,-2-16 1,3-14 0,-3-13 0,1-12 0,-1-6 0,-2-7 0,-3-3 1,-1 0 0,-1-1 0,-1 1-2,-2 0 0,1 3-1,-2 0 0,1 0 0,-2 1 0,0 2 1,-1 9-2,0 8 0,1 9 2,-4 11 0,0 13 1,-2 17-2,0 15 1,0 11-1,-2 12 1,1 13 0,0 14 1,-1 12-1,1 14 1,2 13-1,0 12 0,2 12-1,1 13 0,6 15 1,-14 7-1,5 14 0,-2 13 0,-3 8 1,-1 8-1,-4 6 1,-4 6 0,-1 0 0,-1 0 0,-5-4 0,2-5 0,1-8 0,0-5 0,2-9 0,6-5 0,3-6 0,4-10 2,12-10-1,-13 0 1,11-10-1,2-9 1,2-5-1,2-10 1,2-5-1,2-6-1,1-7 0,3-1 0,2-3 0,0 1 0,1 3 0,-2 5 0,1 2 0,1 6 0,0 4 0,4 5 0,2 7-1,3 5 1,4 6-1,3 6 1,5 5-1,5 4 1,4 6 0,2 4 0,1 2 0,-3 4 0,-1-1-2,-2 5-6,-9 2-17,-8-4-6,-3 0 1,-14-11-2</inkml:trace>
  <inkml:trace contextRef="#ctx0" brushRef="#br0" timeOffset="63648">7688 11451 34,'-11'21'18,"-5"-7"-1,9 6 3,2-5-19,0 0 0,4 3 1,2-3 1,2-2 1,3-2 1,4-2 1,6-5 1,3-4 0,6-6 1,5-3-1,3-7 0,7-5-1,2-6-1,8-2 0,2-6-2,6-3-1,6-3 0,7-4-1,7-6-1,7-7 1,7-3-1,9-8-1,8-7 2,8-6-1,3-7 1,8-5 0,5-5 1,6-4 0,8-3 0,4-3 0,6-4 0,5-5-1,6-2 1,5-2 0,6-4-2,8-2 1,5-5 0,6-5 1,6-1 0,5-2 0,2-4 0,4-1-1,5 0 2,1 4 0,2 0-1,2 3-1,2 2 1,2 9-1,-1 4 0,1 5 0,-9 1 0,-4 2-1,-8 4 0,-6 3 0,-13 0 0,-7 3-1,-11 2 2,-9 0-2,-9 5 1,-5 3 0,-10 3 0,-7 6-2,-12 3 1,-7 4 1,-8 2 0,-4 6 0,-11 4-1,-4 3-1,-9 6 3,-7 4-1,-6 5-1,-8 5 2,-4 8-1,-7 6 1,-8 6-2,-6 6 2,-7 4-2,-4 5 2,-6 3-2,-3 2 1,-10 5-1,0 0-1,0 0 1,0 0 0,0 0-1,-13 6 1,-2 1 0,-6 0 0,-6 4 1,-9 1-1,-8 2 1,-7 1-1,-5-1 1,-3 2-1,-2-2 1,-2-2-2,0-1 2,4-3-1,4-1 1,7-3 0,6-2 0,8-2-1,7 0 2,7-2-1,7-4 0,13 6 0,-6-15 0,14 4 0,5 1 0,5-2 1,2-2-1,4 1 1,6 0-2,0 3 3,2 0-3,1 2 2,1 1-1,1 1-1,4 2 2,3-1-2,2 3 1,0-1 0,4 4 0,0 2 0,1 5 1,1 6-2,-3 7 2,-3 9-1,-4 14 0,-4 8 0,-7 10 1,-5 4-2,-12 8 1,-10-2-3,-10 2-18,-16-5-11,-16-17 0,-9-10-1,-17-19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52:02.1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5292 10253 24,'-10'10'19,"-7"-11"0,7 4 1,-8-5-8,3-2-5,-4 1-1,1-2 2,-2-1 1,3-1 1,2-1 0,0-2 1,5 0-1,0-3 1,10 13-2,-7-22-1,13 11-3,4-2-1,6 1-1,10-2-2,7 1 0,13-1-1,14-1 1,13-1 0,12-2 0,12-1 1,9 3 0,9-1 0,9 3 0,1 1 0,1 5 0,-3 4-1,-3 3 0,-6 2-3,-10-2-3,-5 2-19,-9-2-11,-14-12 1,-4-8-1,-14-19-1</inkml:trace>
  <inkml:trace contextRef="#ctx0" brushRef="#br0" timeOffset="887">18372 9957 35,'-2'12'26,"11"4"2,-9-16 0,16 9-14,1-2-1,1-3-1,8 2-1,3-4-2,10 1-2,5-1-1,13 2-2,9-1 1,14 0-1,12-1 1,17 4-1,12-5 0,16 4 0,11-5-2,11 1 1,9-3-2,6 1-1,3-4-3,-4-4-4,2 3-11,-9-2-19,-11-9 2,-9-1-1,-18-10-1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52:50.6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5042 4753 8,'0'0'8,"0"0"1,0 0-1,0 0 1,0 0-1,0 0 1,0 0 0,0 0-1,0 0 1,0 0-3,0 0-1,0 0-1,0 0 0,0 0-2,0 0 0,0 0 0,-9 0-1,9 0 0,0 0-1,-11 8 1,11-8-1,-13 14 0,3-4 1,1 1-1,-1 1 1,1 0-1,-1-1 1,1 1-1,1-1 0,8-11 0,-14 17 0,14-17 1,-12 14-1,12-14 0,-10 11 0,10-11-1,-8 8-2,8-8 0,0 0-2,0 0-5,0 0-7,0 0-4,0 0 0,-4-13 2</inkml:trace>
  <inkml:trace contextRef="#ctx0" brushRef="#br0" timeOffset="520">4905 4717 12,'0'0'13,"0"0"-6,0 0-1,2 10 1,-2-10 1,0 0 0,0 0-2,0 0 0,1 11 0,-1-11 1,2 13-2,-2-13-1,4 20 1,0-7-2,1-1 1,1 1 0,2 1-1,0-2 0,2 1 0,1-3-1,0 0-1,-2-2 1,1-1-2,1-1-2,-3-1-2,-8-5-5,18 11-11,-18-11-3,17 6 1,-17-6 0</inkml:trace>
  <inkml:trace contextRef="#ctx0" brushRef="#br0" timeOffset="1737">5032 5696 8,'0'0'6,"5"-10"1,-5 10 1,0 0 1,0 0 1,0 0-2,0 0 0,0 0-3,0 0-1,-11 8-2,11-8-1,0 0-1,-14 14 1,14-14 0,-12 18 2,5-8-2,-2 4 3,2 0-1,-3 2 0,1 1-1,-1 1 0,2-1-1,-1-1 0,2-2-1,0-1 1,7-13-2,-11 17 0,11-17-2,-10 11-5,10-11-8,-10 0-3,10 0 0,-7-12-1</inkml:trace>
  <inkml:trace contextRef="#ctx0" brushRef="#br0" timeOffset="2242">4905 5637 7,'0'0'10,"0"0"-6,0 0 0,0 0 2,0 0 1,-8 6 1,8-6 1,0 0-2,0 0 1,-1 12 0,1-12-1,1 14-3,-1-14 0,5 23-1,-2-9 1,5 2-2,0 2 2,3-1-2,1 1-1,2 0 0,3 1-3,-2 0-5,0-7-14,4 11 0,-6-11 0,4 7 0</inkml:trace>
  <inkml:trace contextRef="#ctx0" brushRef="#br0" timeOffset="3632">5033 6787 5,'0'0'10,"0"0"-1,0 0 1,0 0-2,0 0 0,0 0 0,0 0 1,0 0-1,0 0-1,0 0 1,0 0-2,0 0 1,0 0-1,-11 2-1,11-2 0,-12 16-2,3-3 0,-1 5-1,-1 5 2,-1 0-1,-1 4 0,0 0-1,2-1 0,0-4 0,2-2-2,1-6-1,2-4-3,6-10 0,0 0-2,0 0-2,0 0-4,-4-14-6,4 14-5,4-25 0,1 13 3,-8-12-1</inkml:trace>
  <inkml:trace contextRef="#ctx0" brushRef="#br0" timeOffset="3941">4891 6797 4,'0'0'10,"0"0"-3,0 0 1,-10 9 2,10-9 2,0 0 1,0 13-1,0-13 0,7 20-2,-2-4 0,3 4-1,0 6-3,4 2-2,2 5-4,3 1-4,3 2-6,-2-9-12,8 5-2,-5-11 1,6 3 0</inkml:trace>
  <inkml:trace contextRef="#ctx0" brushRef="#br0" timeOffset="5928">5048 7869 7,'0'0'8,"8"-11"2,-8 11 0,0 0 1,0 0 1,0 0 0,0 0-1,0 0-1,0 0-3,0 0-2,0 0-2,0 0 0,-10 8-2,10-8 1,-16 20-1,6-7 1,-2 2 0,1 1 0,-2 2 0,2-2 0,-1 1-1,1-2 1,2-3-3,9-12-2,-11 16-2,11-16-1,0 0-1,0 0-4,0 0-6,0 0-5,-5-11 3,5 11 1</inkml:trace>
  <inkml:trace contextRef="#ctx0" brushRef="#br0" timeOffset="6242">4916 7898 9,'4'-12'17,"-4"12"0,0 0 2,0 0-6,0 0-2,0 0 0,0 0 0,4 12 0,-1-2-1,1 5-1,2 4-1,0 3-1,3 4 0,1 2-3,-1 1-4,1-2-7,-1 0-13,-4-7-5,6 1-2,-11-21-1,15 17 1</inkml:trace>
  <inkml:trace contextRef="#ctx0" brushRef="#br0" timeOffset="18115">10172 8072 12,'0'0'21,"0"0"3,-10 6 4,10-6-5,0 0-3,0 0-1,0 0-2,0 0-3,0 0-4,0 0-3,0 0-2,0 0-1,10-2-1,-10 2 0,13-7-1,-3 0 0,5 2 1,1-4-1,4 2-1,-1 2 0,2 0 0,-1 5-1,1 3 0,-3 8 0,-1 6 0,-3 6-1,-2 5 0,-2 8 1,-4 3-1,-4 2 0,-3 1 1,-4-1-1,-4-2 1,-3-3-1,-4-3 2,0-7-1,-4-3 0,-2-4 0,1-5 0,-1-3 0,3-5 0,0-3 1,3-3-1,1-4 0,5-3 0,1-5 1,2 0-1,2-2 0,2-1 0,3-1 0,3 1-1,2-1 1,4 4 0,4 2 0,4 3 0,0 4-1,4 4 1,1 5 0,1 2 0,0 6 0,1 1 0,-2 4-1,-1-2 0,-1 2-1,-2-5-1,0-1-3,-6-6-7,2-6-17,-2 0-1,-3-10-1,2-2-1</inkml:trace>
  <inkml:trace contextRef="#ctx0" brushRef="#br0" timeOffset="18859">10567 7411 34,'0'0'19,"0"0"1,0 0 2,0 0-12,0 15-1,-4-2 0,-4 2 0,0 4 0,-1 2 0,0 0-1,-1 0-3,2 0 0,1-4-2,1-1 0,2-4-1,1-1 0,3-11 0,-4 13-1,4-13 0,0 0-1,0 0 1,2 12-1,-2-12 1,0 0 1,12 10-1,-12-10 1,17 9-1,-4-3 1,1-1 0,5 0-1,1-2 1,3-1-1,-2 0 0,1-1-1,-3-2 1,-3 1-1,-2-2 0,-4 1 0,-10 1-1,9-1 0,-9 1-2,0 0 0,0 0-4,0 0-6,0 0-11,0 0-5,0-16 0,0 16-1,-1-18 2</inkml:trace>
  <inkml:trace contextRef="#ctx0" brushRef="#br0" timeOffset="19235">10670 7439 8,'-14'0'15,"14"0"2,0 0 3,-4 13-7,4-13 1,-1 19 0,1-5 1,2 7-2,0 4 0,0 4-3,2 4-1,0 0-4,1 3 0,-1 0-3,1-1 1,-2-4-2,0-5 0,0-3-1,1-4 1,-2-5-2,0-2 0,-2-12-2,3 13-3,-3-13-2,0 0-4,0 0-10,11 6-5,-11-6-1,9-4 2,-9 4 2</inkml:trace>
  <inkml:trace contextRef="#ctx0" brushRef="#br0" timeOffset="19754">11442 8117 20,'-13'6'22,"13"-6"2,-10 5 1,10-5-7,0 0-1,0 0 0,0 0-2,0 0-2,8 11-3,2-11-1,8 3 0,1-3-1,8 2-1,-1-2-2,3 1-2,-1-1 0,1 1-2,-2-1 0,-4 0-2,-2 0 0,-1-1-1,-1 0-3,-2-4-2,0 4-5,-4-5-10,-2-1-11,1 5 0,-12 2 1,16-7 1</inkml:trace>
  <inkml:trace contextRef="#ctx0" brushRef="#br0" timeOffset="20146">11600 8369 38,'-3'12'23,"3"-12"3,0 0-5,0 0-6,-6 11 0,6-11 0,0 0-1,16 9-1,-8-9-3,6 5-2,1-4 0,4 2-2,1-2-1,3 3-1,-1-4-1,2 2 0,-3-1-2,0 2 1,-1-2-2,-1 0 1,-2-1-3,-2-1 0,0 1-3,-2-5-4,1 4-8,-1-5-13,-2-4-4,3-1 0,1-5 0,4 2 2</inkml:trace>
  <inkml:trace contextRef="#ctx0" brushRef="#br0" timeOffset="20649">12743 8043 28,'-8'-14'22,"8"14"2,-5-11 0,5 11-7,0 0 0,0 0-3,-4-10-2,4 10-3,0 0-2,0 0-1,-1 11 0,1-11-2,1 27 0,-1-7 0,3 7-2,-2 5 1,2 6 0,-2 0-2,2 2 0,0-1 0,1-2-1,-1-4 0,0-3 1,0-4-2,0-7 0,1 0-3,-3-6-1,3 0-3,-4-13-4,0 0-9,8 11-9,-8-11-1,11-15 0,-7-3 2</inkml:trace>
  <inkml:trace contextRef="#ctx0" brushRef="#br0" timeOffset="21287">13235 8011 22,'0'0'19,"5"-28"3,-5 28 0,-4-22-5,4 22-3,-12-15-2,12 15-3,-15-6 0,6 7-2,9-1 0,-19 14 0,10 0 0,-5 1-1,3 9 0,-2 0-2,1 5 1,-2 3-1,3 4-2,-1 2 0,3 4 0,3 0 0,2 2-1,1 1 0,4 1 0,3-2 0,3 0 1,2-4-1,3-4 0,3-3 0,5-5 1,0-6-2,3-5 1,2-7 0,1-4-1,1-7 1,-2-5-1,-1-5 1,-2-3-1,-2-3 0,-2-3 0,-4-2 0,-4-3 0,-3 0 0,-4-2-1,-5 1 1,-3 3 0,-5-3 0,-4 5 0,-3 1 0,-3 6 0,-3 3 0,-2 4 0,-3 4 0,-2 6 1,0 4-1,2 3 0,1 5 0,1 2-2,3 4-4,4-4-12,2 1-16,8 0 1,1-7-1,4-1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54:47.8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1276 2444 4,'9'1'1,"3"1"1,2 0 1,1-1 2,0 1 0,2-4 1,0 2 1,1-2 0,4 2-2,-1-4 3,2 2-4,1 0 0,3 0 0,0 0-1,3 1 0,2 0-1,2 1 2,4-1-2,4 1 1,1 0 1,4 1-1,1 0 1,5-1-2,0 1 1,1 0 0,3 2 0,-2-1-1,5 1 1,2 0-1,2-1 0,1 0 0,4 0 1,-2-1-1,2 1 0,0-2 0,1 0 0,0 0-1,-1 0 1,-1 0-1,1 0 1,-1-1 0,-1 1-1,0-1 1,-1 1 0,-3-1-1,1 1 0,-3-2 0,3 1 0,0-1 0,-1 1-1,1 0 0,1-2 1,2 1-1,2-2 0,1 1 1,0 1-1,2-2 0,1 1 1,1-1-1,4 1 1,1-1-1,0-1 1,3 1-1,1-1 1,4-1-1,-1-1 1,2 3-1,-3-5 1,3 5 0,0-2-1,-2 2 1,0 0-1,-3 3 1,-1-2-1,0 1 1,-2 1 0,-4-2 0,0 2 0,-2 0 0,0 0 0,-3-1 0,0 0 0,-2 1 0,-1 1 0,0-1-1,0 0 1,-1-5 0,-1 4 0,0-4 1,0 4-2,-3-5 1,2 3 0,-2-3 0,-1 5-1,-2-2 1,0 2-1,-3 0 0,-1-1 0,-2 1 0,-1 0 0,-3 0 0,-1 0 0,-2 1-1,-1-1 1,-2 0 0,-1 0 0,-2 1-2,-4-5-5,1 3-13,0-3-9,-8-11 0,2-3-2,-9-15 2</inkml:trace>
  <inkml:trace contextRef="#ctx0" brushRef="#br0" timeOffset="48413">1868 10883 13,'15'-13'2,"-5"2"-1,-10 11-4</inkml:trace>
  <inkml:trace contextRef="#ctx0" brushRef="#br0" timeOffset="48743">1909 12558 92,'10'10'1,"3"-5"1,-8-17-2,-5-9-31</inkml:trace>
  <inkml:trace contextRef="#ctx0" brushRef="#br0" timeOffset="62373">1538 15609 6,'0'0'11,"0"0"1,0 0-1,0 0-2,0 0-1,0 0 0,0 0-2,0 0-1,0 0-2,0 0-2,14 1 0,-5 0 0,2 0 0,5 1 1,1-1-1,4-1 0,1 0 2,2 1-1,5-2 1,2 2 0,6-2 0,1 1 0,4 0 0,4-1 0,3-1 0,4 1-1,1-1 2,4 0-1,0-4 1,5 1 0,2-1-1,3 0 1,1-3 0,3 2-1,3-2-1,1 2 0,0 0-1,1 2 0,0-2 0,1 2 0,-4 1 0,2 1 1,-2-1 0,2 1 0,-3 0 0,0-1 0,0 2-1,0 1 1,-1 0-1,-1-2 0,-2 2 1,0 0-1,0 0-1,-1-2 0,-1 1 1,1 0-1,0-2 1,0 2-1,1 0 1,1 0 0,0 1-1,1 0 1,0 3 0,2 1 0,-1-2-1,2 1 1,-1 1 0,0-1 0,0 0 0,1 1 0,-2-1-1,1-1 1,-1 1 0,0 1-1,-1-1 1,1-1-1,-1 2 1,0 0-1,1-1 1,0 1 0,1-1 0,2 2 0,-1-2 0,1 1 0,1 1 0,1-1 0,0 0 0,2-1 0,1 0 0,-1 0 0,-1-1 0,2-1 0,-2 0 0,-1-1 0,0-1 0,-4 1 1,-4 0-1,-3 0 0,-5-1 1,-5 3-1,-5-2 1,-4 2 0,-6-1-1,-4 1 1,-8-1-1,-3 1 0,-8-1 0,-2 1-2,-5 0-1,-11-1-4,0 0-17,0 0-13,-11-19 0,-3-1 0,-3-15 1</inkml:trace>
  <inkml:trace contextRef="#ctx0" brushRef="#br0" timeOffset="68638">4584 17502 50,'1'14'27,"-1"-14"2,0 0-3,12 6-18,-12-6-6,11 13-4,-5 4 3,0 9-4,1 1 3,-1 7-2,1 2 2,0 2-1,-1-5 3,3-4 3,1-13 2,10-9 0,8-14 0,14-17 0,11-19-1,19-14-1,18-11-15,17-18-21,8-21-3,11-13 0,-4-23-1</inkml:trace>
  <inkml:trace contextRef="#ctx0" brushRef="#br0" timeOffset="75934">12858 10739 47,'0'0'26,"9"9"0,-9-9 0,0 0-8,0 0-15,0 0-2,0 0-2,0 0 0,0 0-6,0 0-12,0 0-6,-12-14-1,12 14 1</inkml:trace>
  <inkml:trace contextRef="#ctx0" brushRef="#br0" timeOffset="76788">12611 12656 72,'9'11'32,"-9"-11"-1,15 6-1,-5-5-21,-2-2-9,3-1-10,-11 2-18,20-11-2,-16-4-1,3 2 1</inkml:trace>
  <inkml:trace contextRef="#ctx0" brushRef="#br0" timeOffset="84033">11685 9053 32,'-2'-11'16,"2"11"1,3-31-1,0 7-15,2-5-5,1-7 3,1-3 4,1-4 4,-1-7 0,3-3 1,1-5 1,3-1-2,2 1 0,3-2-3,5-1-2,0-1-1,3 2 0,3 1 0,6 0 0,2 0 0,5-1 0,4 1-1,3 0 1,3 2-1,1 1 0,6 0 0,1 1 0,3 0 0,4 2-1,6 0 1,4 2-2,8-1 1,5 0 0,8 2 0,5 0 0,5 2 0,5 1 1,3 3 1,5 4 0,4 3 0,3 3 1,4 2-1,3 5 1,3 3-1,3-1 1,2 2-1,1 2 0,-1 1 1,0 3-1,-2 0 2,-1 4-2,-2 2 2,-1 4-2,-4 3 2,2 3-1,-3 2 0,-1 4 0,-3 2 0,0 2-1,-4 6 1,0 3 1,-6-1-1,-2 4 0,-5 0-1,-3 2 0,-6-1 0,-6 1 0,-5-3-1,-4 0 0,-3 0 0,-3-2 0,-5 2 0,-2 0 0,-2 1 0,-2-1 1,-2 3 0,0 2 0,-5 0 0,-2 3 0,-2-1 0,0 4 1,-4-1-1,-1 0 0,-1 0 0,0-2-1,-3 0 2,0 1 0,-2-4-1,1 2 1,0-2-1,0 2 1,-2-3-1,-2 3 1,-1-1-1,0 1-1,-2 1 0,0 0 1,-4 1-1,1 0 1,0 0-1,0 0 1,0-1-1,-1-1 1,-1-2-1,-2-2 1,-2 0-1,-1-2 1,-2 0 0,-1-2 0,1-3-1,-1 1 1,1-3 0,-2 0-1,1-1 1,0 1-1,0 0 2,-1 2-2,-2-1 2,-1 1-2,1 2 2,0 2-1,0 0 0,0 1 0,-1-1 0,0 1 0,0 0 0,-2 2 0,-2 0 1,0 2-1,-4-1 1,-1 2-1,-3 1 0,0 2 1,-3 0-2,-1 0 1,-2 1 0,-1-4-1,-1 0 1,-2-3-1,-1-3-2,-2-7-3,-1-13-25,0 0-7,7-26 1,-4-16-1,-4-29 0</inkml:trace>
  <inkml:trace contextRef="#ctx0" brushRef="#br0" timeOffset="118261">10613 12101 9,'0'0'11,"11"3"-5,-11-3-1,16 7 2,-16-7 3,17 7 0,-17-7 1,18 7 1,-9-5 0,2 1-1,0 0-2,4 0-3,1 0-3,3-3 0,2 1 1,1-2 0,4-1 0,-1 0-1,2 1 1,-1-3 0,4 2 1,-4 0-2,2 1 0,2-1-1,1 2 0,1 0 0,1 0 0,2 0 1,0-1-2,3 0 0,2 0 0,0-3 0,1 1 1,0-2 0,3 2 0,0-3 0,3 1 0,-1 1 1,2 1-1,-1 0-1,4 0 0,-1 1 0,1 1 0,-2 0 0,0 1 0,-1-1 0,1 1 1,-1-2-1,-2 2 1,-1 0 0,-2 0-1,1 0 1,-1 2-1,0-2 1,0 1-2,-2 0 2,3 0-1,-1-2 0,2 2 0,-1-3 0,1 1 0,0-1-1,1 0 1,-1-1 0,3 1-1,-1 0 0,-1 0 0,3 0 1,1 2-1,0-1 1,1 1 0,1 0-1,1 0 1,0-1 0,1 1-1,2 0 1,0 0-1,-1 0 1,1 0 0,-1 0 0,0-1-1,1 0 1,-1 1 0,-2-3 0,-1 2 0,0 0 0,0 0 0,-4 0 0,2 0 0,-4-1 0,2 1 0,-2 0 0,0 1 0,-4-1 0,1 1 0,-1-1-1,-1 1 1,-3-1 0,0 1-1,0-2 1,-3 2 0,-1-1 0,0 0-1,-2 1 1,2-1 0,-2 1 0,-1 0-1,-1 0 1,0 0-1,-1 1 1,-1-1-1,-2 0 0,-1 1 1,0-1-1,-3 0 1,1-1-1,-3 1 2,0 0-2,0-1 0,-1 1 0,2 0 0,-2-1 0,1 2 0,-1-2 0,1 2 0,1-1 0,0 0 0,0 0 0,-1 0 0,0 1 0,0-1 0,-2 0 0,-1 0 0,-1 0 0,-4 0 0,0 0 0,-12 0-2,16 0-13,-16 0-23,2-19-2,-6-3 1,-4-15-1</inkml:trace>
  <inkml:trace contextRef="#ctx0" brushRef="#br0" timeOffset="125568">14851 11527 10,'27'-13'10,"-5"-10"1,5 2 1,-6-11 2,0-2 0,-4-9 1,-1-4-2,-3-5 0,-6-6-1,-3-1 0,-8-5-3,-1 0 0,-4-4-2,-2 2-2,-3-7 0,-2 0-2,-2-7-1,-1 0-1,-4-4 1,-4-3-2,-4-4 1,-4-1 0,-5 0 0,-7 3 0,-5 3 1,-8 3-1,-5 0 0,-4 5-1,-4 2 0,-3 2-1,-4 2 0,0 0-1,-2 0 0,-4-1-1,1 2 1,-4-3 0,0 2 1,-2 2 0,-2 1 0,-2 0 0,-1 1 1,0 4 0,0 6-2,-3 5 1,-2 5 0,-2 6 0,-1 8 0,-4 11 0,-3 10 1,-4 10 0,-1 7 0,-4 12 0,0 10 0,0 9 0,2 9 1,1 4-1,6 6 0,4 7-1,3 4 1,6 4-1,6 6 0,6 4 1,3 5-1,6 5 0,6 3 1,4 4 1,6 3-1,7 3 0,4 1 0,5-1 0,6 5 0,1 0 0,5 0 0,2 2 0,4-1 0,7-4 0,3-6-1,6-3 1,6-8-1,5-5 1,6-6-1,6-7 2,5-4-2,4-1 1,6 2 0,6-3 1,6 0-1,5-4-1,7-5 1,3-4-1,7-9 2,6-6-1,3-8 1,3-6-1,0-8 1,3-4 0,-3-2-1,-1-3 1,-3-2-2,-4-1-7,-5-4-19,2 4-1,-11-12-1,1 3 1</inkml:trace>
  <inkml:trace contextRef="#ctx0" brushRef="#br0" timeOffset="126280">11728 11570 76,'-1'12'27,"1"-12"-4,0 0-6,0 0-29,0 0-7,-3 13 1,1-3-3,-1 9 1,-6 4-6,2 18 4</inkml:trace>
  <inkml:trace contextRef="#ctx0" brushRef="#br0" timeOffset="126582">11680 12777 96,'0'0'28,"21"29"-2,-14-18-13,-7-11-41,19 24-4,-8-18-1,4-4 1</inkml:trace>
  <inkml:trace contextRef="#ctx0" brushRef="#br0" timeOffset="127273">14510 11251 74,'1'12'9,"4"-1"-9,2 3-3,-7-14-24,13 7-2</inkml:trace>
  <inkml:trace contextRef="#ctx0" brushRef="#br0" timeOffset="128318">13326 9371 32,'0'0'11,"0"0"-1,0 0-4,-15-12-20,15 12-6,0 0 0</inkml:trace>
  <inkml:trace contextRef="#ctx0" brushRef="#br0" timeOffset="149969">18798 5445 23,'-11'101'21,"6"15"0,-7 2-3,5 4-7,2-3-3,4 3-2,6 9-2,2 5 2,3 1-1,-1 6 2,1 1 0,-4-4-2,0-4 1,-4-11-1,0-12 0,-4-17-1,1-16 0,-1-21-3,0-17 2,-1-19-2,3-23 0,-9 1-1,1-24-1,0-15-2,-4-12 1,-3-12-1,-3-13-1,-2-11 0,-4-7-2,-1-4-2,-1 0-1,0 3 0,-1 1 0,2 8-1,-2 7 1,3 11 0,2 11 0,3 11 4,3 10 1,0 10 2,2 14 1,2 12 0,3 12 2,3 12 1,3 10 0,4 16 2,3 9 0,5 16 2,4 12 2,2 10 0,4 6 1,-1-4 0,4-2 0,-2-7-1,2-8 0,2-13-2,1-10 0,0-15-2,5-8 1,2-6-3,2-5 1,1-14-1,0-7 0,-1-14-2,0-16 0,3-19 0,0-23-1,0-25 0,-4-33-9,-9-41-18,-4-25-1,-19-28-1,-2-4-1</inkml:trace>
  <inkml:trace contextRef="#ctx0" brushRef="#br0" timeOffset="168813">19684 17132 73,'4'-14'33,"-4"14"-1,4-12-9,-4 2-14,0 10-4,0 0-2,0 0 0,9 12 0,-6 11-1,-1 4 0,2 8 0,-1 2 0,3 6 2,-1-3-2,1 0 2,-1-10-1,0-5 1,-1-9-2,0-3 2,-4-13-1,0 0-2,7-11 0,-4-7-2,0-10 1,0-7-1,2-7 0,2-5-1,1-7 1,4 2-1,2 4 2,1 3 0,1 9 0,2 9 0,2 11 1,-1 11-1,2 15 1,-1 11-1,0 10 1,-1 8 0,1 4-1,1 1 1,-2 0-1,0-6 1,-3-5-1,-1-9 1,-3-7 0,-1-10 0,-1-11-1,-1-6 1,-2-8-1,-1-4 0,0-6 0,2-4 0,-1 0 0,0 2 0,-2 5-1,0 5 1,0 5 0,-5 15 0,12-4-1,-12 4 1,16 24 0,-5-8 0,3 4 0,2 1 1,4 0-1,2-4 0,1-3 0,3-5 1,1-7-1,2-7 0,0-4 0,2-7 1,-1-7-1,-1-6 0,-3-6 0,-3-6 0,-2-1-1,-6-2 1,-4 3-1,-4 1 1,-7 7-1,-4 5 1,-5 8-1,-3 8 1,-4 11 0,-1 9 0,-2 8 0,2 10 1,2 8-1,2 9 1,6 4-1,4 2 1,6-1-1,6-3 1,8-4 0,5-7-1,5-10 0,7-8 0,5-9-1,5-11-1,7-8-3,0-12 0,6-4-3,-3-15 0,5-2 0,-4-11-1,-1 1 1,-6-8 2,-5 4 2,-9 0 3,-8 7 1,-7 8 2,-13 6 1,-6 11 4,-13 9-2,-8 15 2,-11 10 0,-2 13-1,-7 4 0,1 11-1,-1 0 0,6 8-2,6-2 0,10 3-3,11-5 1,11-1 0,11-3 0,7-3 0,6-3 0,5-2 1,-2-5-1,-2-4 0,-6-5 0,-3-1 0,-10-3-1,-9-9 0,-3 13-1,-9-13-1,-3 0-2,-3-7-3,3 2-8,-4-13-18,7-6-4,6-6 0,8-7-1</inkml:trace>
  <inkml:trace contextRef="#ctx0" brushRef="#br0" timeOffset="169114">21442 16673 66,'3'52'34,"-1"7"0,-1 1 0,2-6-9,4-1-20,2-12-1,10-6-1,4-13-1,9-10 0,2-14 0,6-11 0,-1-8 1,2-6 0,-5-6-1,-6-1 0,-10-3 0,-12 0-1,-12 3-2,-16 0-1,-12 12-4,-17-3-3,-7 21-13,-15 2-15,-7 12 0,-6 10-1,-1 6 2</inkml:trace>
  <inkml:trace contextRef="#ctx0" brushRef="#br0" timeOffset="169798">20139 17727 59,'-18'25'32,"9"-6"0,6-9 0,3-10-22,29 8-7,6-9 2,14-2-1,15-8 0,17-2 0,16-9 0,18-5 2,14-9-3,11-4 1,6-7-3,4-8 3,-1-5-2,1-5 1,-9-5-1,-9-7-1,-13-7 1,-13-2-2,-17-5 2,-15-1 0,-18-1-2,-23-4 1,-21 0-1,-22 3 1,-21 5-1,-23 4 1,-19 6-1,-17 9 0,-19 11 0,-14 10 2,-13 13-2,-12 10 1,-9 10-1,-8 9 1,-6 11-1,-5 9-1,1 10-1,0 10 0,1 14 1,3 13-1,8 16 1,8 17 0,9 13 0,12 16 0,15 10 1,16 7-1,24-1 2,24-2-2,27-4 2,33-10-1,34-16 2,34-20-1,37-19 0,33-17 0,36-20-4,18-23-11,19-19-23,10-22 2,3-14-3,-2-15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5:58:29.0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6523 17862 24,'0'0'28,"0"0"1,-11 3 0,12-14-17,-1 11-8,10-19-1,-1 10-2,2-2 1,4 1 0,5-3 0,5 1 2,6 0 0,11 2 0,5-5 2,12 1 0,8-5 0,14 0 0,6-3-1,12 0 3,2-3-4,4 4 3,0 0-4,2 4 3,-7 2-4,-6 4 3,-10 2-4,-8 4 0,-13 3 0,-7 2-2,-10 2-4,-12-3-15,-3 1-18,-3-9-1,-7-13 1,0-14-3</inkml:trace>
  <inkml:trace contextRef="#ctx0" brushRef="#br0" timeOffset="1141">12692 17780 5,'-12'8'18,"12"-8"0,-11 0-6,11 0-8,-11-7-1,11 7 2,-12-7 2,12 7 1,-14-6 1,5 4 1,9 2 0,-16-1-1,16 1-1,-15 2-1,15-2-2,-12 2-1,12-2-2,0 0 1,0 0-2,0 0 2,0 0-1,0 0 1,18 11 1,1-8-1,10 1 2,8 0 0,13-1 0,9-3 0,12 5-1,10-4-1,10 2 1,6-1-1,5 1 1,2 1-1,5 1 0,-5 2 0,-2-1 0,-9 4 0,-7-2 0,-11 0-1,-10 2 0,-11-1-2,-12 0-2,-9 3-8,-10-9-28,-8-15-3,-8-10 1,-5-26 0</inkml:trace>
  <inkml:trace contextRef="#ctx0" brushRef="#br0" timeOffset="9717">8852 15191 17,'10'-5'19,"-9"-11"1,-1 16-7,10-22-3,-4 11 0,-6 11-2,8-15 1,-8 15-1,0 0 1,9-2 0,-9 2 1,10 18-2,-4-4 0,5 10-1,0-1 1,4 9-2,-1-2-2,2 2 0,-1-6-1,3-1 0,0-11-1,2-11-1,6-14-3,2-22-8,5-17-21,9-13-2,3-20 0,11-9-2</inkml:trace>
  <inkml:trace contextRef="#ctx0" brushRef="#br0" timeOffset="11349">14365 15324 50,'0'0'24,"0"0"2,0 0-9,0 0-8,2-12-3,-2 12-1,0 0 1,0 0-1,0 0 0,0 0 1,0 0-1,6 24 2,-6-9-4,3 5 0,-2-2-2,3 5 1,-1-5-1,2-1 1,-1-5 0,1-1-1,-5-11 1,15 6-1,-5-10 1,4-5 0,4-5-1,2-8-1,9-7-5,3-17-19,5-15-8,7-10-1,-1-15 0,5-4 0</inkml:trace>
  <inkml:trace contextRef="#ctx0" brushRef="#br0" timeOffset="17412">8442 16177 13,'-4'-11'18,"4"11"-1,-3-12-2,3 12-1,-4-12-1,4 12-1,-5-13-1,5 13 1,0 0-2,-6-15-1,6 15-1,0 0-2,0 0-1,0 0-2,0 0 1,0 0-1,0 0 0,0 0-1,14 18 1,-14-18-1,12 15 1,-12-15 0,17 17 0,-8-10-1,-1 0 0,-8-7 0,17 11-1,-17-11 1,17 8 0,-7-7-1,2 1 0,3-6 0,5-4 0,5-9-2,5-13-2,9-7-2,4-18-7,8-8-23,8-8 0,1-12-1,6-2 2</inkml:trace>
  <inkml:trace contextRef="#ctx0" brushRef="#br0" timeOffset="20806">14430 16112 30,'0'0'24,"-11"8"-1,11-8 1,0 0-15,-12 7-8,12-7 0,0 0-1,-11 2 0,11-2 1,0 0 0,-10 7-1,10-7 1,0 0-1,-6 11 0,6-11 0,0 0 1,0 0 0,0 12 0,0-12 1,0 0 0,0 0 2,0 0-1,0 0 1,9 10 1,-9-10 0,0 0 1,0 0 0,0 0 0,0 0-1,10 13 1,-10-13-1,5 10 0,-5-10-2,6 19 1,-4-5-1,2 5 0,-3 2 0,2 3 0,-1 1-1,2-1 0,1-5 1,6-8-1,8-13-2,7-14-2,10-11-3,5-21-17,9-10-14,9-12 1,3-15-2,1-7 2</inkml:trace>
  <inkml:trace contextRef="#ctx0" brushRef="#br0" timeOffset="49350">19123 15607 9,'0'0'18,"-12"-3"0,12 3 0,0 0-11,-9-16-2,9 16 0,-6-15 2,6 15 0,-4-13 0,4 13 2,0 0 0,0 0 0,-1-11-2,1 11-1,0 0-2,0 0-1,12-10-1,-12 10-1,15-7 1,-5 4 0,1 2 0,-1 4 0,1 2 0,2 5 0,-2 1 0,3 4 0,0 0 1,4-1-1,-1 0-1,5-4 1,-1-4 0,4-4 0,-1-5 0,2-5 0,-1-4 0,3-1 0,-1-2 1,1 1-1,0-1 0,0 3-1,-3 2-1,0 3 0,0 4-2,0 0-7,0 0-25,5 3 2,-2-5-1,6-1-1</inkml:trace>
  <inkml:trace contextRef="#ctx0" brushRef="#br0" timeOffset="60897">19269 16189 5,'-9'-6'11,"9"6"-2,0 0 0,-10-14-1,10 14-1,-4-12 1,4 12-2,-1-12-1,1 12 0,1-18-1,-1 18 1,1-17 1,-1 17-2,1-20 0,-1 20 1,1-20 0,-2 7 1,1 13 1,-3-23-1,0 11 2,-3-5-2,-1 1 1,-3-5-2,1 0 0,-5-2-2,-1-3 0,-2-1-1,-1-1 0,-3-1 0,0 5 0,-1-1 0,1 3 1,-2 0-1,0 3-1,1 1 1,-1 1-1,1 2 0,1 0-1,-1 1 1,1 1-1,-2 1 0,3 3 0,-2 1 1,0 1-1,1 0 0,-2 1 0,0-1 1,-2 1-1,-3 1 0,0 1 0,-3-1 0,0 0 0,-2 3 0,-2 1-1,-2 1 1,2 1 0,-1 1 0,0 2-1,1 2 1,-1 1 0,0 0 0,2 3 0,2 1 0,1 1 0,2-1-1,4 1 1,3 0 0,2-1 0,4 1 0,1-2 0,4 2 0,1 0 0,0-1 0,2 1 0,1 3 0,3 0 0,-1 2 0,1 0 0,1 1 0,1 0 0,1 3 0,2 0 0,0-1 0,1 0 1,0-1-1,2 1 0,1-3 0,0 2 1,1-2-1,2 0 0,0 3 0,0-2-2,0 2 2,1 0-2,0-1 2,2 0-2,-1 0 3,1 1-2,1-5 1,1 1 0,0 0 1,2-1-1,-1-1 0,1-1 1,-1 0-1,1-1 0,-1 1 0,1-2 1,0 0-1,-1 0 1,1-2-1,-1 1 1,3-2 0,0-1-1,-1-1 1,1 1 0,1-4 0,1 2 0,-2-2 0,0 1 0,-3-2 0,2 0-1,-3 1 1,2-1-1,-2-1 1,-1 2-1,1-2 0,1 0 0,1 0 1,0-1-1,-1 0 0,2-1 0,-1 1 0,1-1 0,0-2 0,0 2 1,1 0-1,0 0 0,2 0 0,-1 0 0,1-2 0,1 1 1,-1 1-1,2-2 0,-3 0 1,1 1-1,-2-1 0,0 0 1,-2 0 0,0 1-1,-2 0 1,0-1-1,-1 1 1,1 0 0,-3-2 0,1 2-1,-1-2 1,0 1 0,0-1-1,-1 2 0,-9 2 1,14-5-1,-14 5 1,11-5 0,-11 5 0,0 0-1,13-13 1,-13 13 0,11-15-1,-11 15 1,15-21-1,-6 9 0,1 0 0,0-1 0,1 1 0,0 0 0,-2 0 1,2 0-1,0 2 0,-1-1 0,-1 1 0,2-1 0,-1 1 0,-1-3 0,2 0 0,0 2 1,-1 0 0,-1 1 0,-9 10-1,15-17 2,-15 17-2,10-8 2,-10 8-2,0 0 0,0 0 0,0 0 0,0 0 0,0 0 0,0 0 0,0 0 0,0 0 0,0 0 0,0 0-1,0 0 0,0 0-5,0 0-24,7-14-6,1-2 0,1-13-1</inkml:trace>
  <inkml:trace contextRef="#ctx0" brushRef="#br0" timeOffset="61748">20498 15817 25,'0'0'20,"0"0"2,0 0 1,0 0-11,-9 10-2,9-10 1,-14 12 0,2-6 1,1 6-1,-8-1 0,3 8 0,-8-3-3,1 6-2,-5-1-2,0 5-1,-4 0-1,2 3-1,0-1 0,1 0-1,1-3 0,4 0-1,4-3 1,2-3-1,6-5-1,0-4-1,12-10-2,-12 13-1,12-13-3,0 0-9,2-10-15,6-2 1,-2-9-1,5 0 4</inkml:trace>
  <inkml:trace contextRef="#ctx0" brushRef="#br0" timeOffset="62161">20075 15835 66,'0'0'29,"-7"12"-2,7-12-1,0 0-21,0 0-3,0 0 0,0 0 0,0 0 0,8 17 1,-2-5-1,4 5 3,1 0-2,6 4 1,1 1-1,5 3 0,2-2 0,3 3-1,1-4 1,2 0-1,-1-3 1,0 1-2,-3-5 1,0 1-1,-5-4-1,-3-2 1,-2-2-1,-4-1 0,-4-1 0,-9-6 0,12 8-1,-12-8-3,0 0-5,0 0-25,0 0 0,4-18 0,-2-6-1</inkml:trace>
  <inkml:trace contextRef="#ctx0" brushRef="#br0" timeOffset="62573">21159 15820 74,'2'11'28,"-2"-11"-1,-12 1-7,2 2-16,-3 1 0,-2 4 1,-4 1 0,-3 6 1,-3 2 0,2 5 0,-4-1-1,3 4 0,-1 0-2,1 2-2,0-4 0,2 1-2,2-4 2,5-3-2,0-2 1,5-3 0,1-5-1,9-7 0,-9 9-3,9-9-2,0 0-8,0 0-8,0 0-11,0 0 0,-3-18-1,9 5 3</inkml:trace>
  <inkml:trace contextRef="#ctx0" brushRef="#br0" timeOffset="62987">20778 15811 67,'-1'14'28,"1"-14"-1,-3 11-1,3-11-22,4 18-1,-1-4 0,0 2 1,5 8 1,0-1 1,6 6-1,0-1 1,6 3-1,-1-6 0,5 2-3,0-6 1,-1 0-2,-2-6 1,0 0-1,-4-5 1,-1-2-1,-3-1 0,-3 0 0,-1-2 0,-9-5-1,14 10 0,-14-10 0,8 7-1,-8-7 0,0 0-3,0 0-5,10 6-14,-10-6-12,10-12 0,0 2 0,0-11 1</inkml:trace>
  <inkml:trace contextRef="#ctx0" brushRef="#br0" timeOffset="63349">21752 15874 75,'5'15'31,"-5"-15"-1,-5 18 1,5-18-20,-22 15-6,5-1 0,-5 2 0,-4 10 0,-5 1 1,-1 5-3,-3 0 1,4 2-2,0-2 0,4-1-2,3-6 0,3-4 0,6-7 0,2-3-2,13-11 0,-12 10-1,12-10-3,0 0-3,4-12-10,0-2-12,2-4-4,4-5 0,-3-9 3</inkml:trace>
  <inkml:trace contextRef="#ctx0" brushRef="#br0" timeOffset="63702">21431 15747 70,'-2'19'29,"2"-19"0,6 17-1,3-4-20,1 2-4,2 7 2,2 2-1,4 9 0,2 2 1,5 7-1,-2-3 1,7 0-1,-4-2-1,2-2-2,-3-7 0,0-3-1,-4-7 0,-1-4 0,-6-4-1,-3-4-1,-2-1-1,-9-5-3,10 2-6,-10-2-13,-5-18-12,3 5 1,-4-5-1,1-4 2</inkml:trace>
  <inkml:trace contextRef="#ctx0" brushRef="#br0" timeOffset="63967">21293 15998 81,'-2'12'34,"2"-12"-1,18 11 0,4-9-18,2-4-10,6 1-1,1-2-3,3 2 1,1 1-2,-2-2-2,1 3-12,0 0-20,-4-7 1,1-2-1,-4-14 0</inkml:trace>
  <inkml:trace contextRef="#ctx0" brushRef="#br0" timeOffset="74650">18319 17495 33,'-4'12'23,"4"-12"1,0 0-5,6-15-11,-6 15-2,10-15 0,-6 3 0,-4 12 0,12-20 1,-12 20-1,13-20 1,-3 13-1,0-3-2,3 1-1,2 0 0,3 0-2,5-1 2,3 2-1,4 0 0,5 2-1,2 3 1,3 3 0,0 2 0,2 6 0,-3 3 0,1 5 0,-5 2 1,-3 3 0,-4-2 0,0 4 0,-4-3-1,0-1 1,-5-2 0,1-2-1,-3-3 0,3-4 0,-2-2-1,2-3 1,0-3-2,1-3 1,4-3-1,0-4 1,3 1-1,3-1 0,2-2 1,0 0-1,0 2 0,0 2 0,-2 3 0,0 1 1,-2 2 0,-1 2-1,-1 4 1,0-1 0,1 2-1,1-3-2,6 4-21,1-8-15,-3-11 1,1-14-2,-4-23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6:00:22.48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3131 6419 17,'20'-13'15,"-13"-4"3,8 4-8,-6 1-2,0 4-1,-9 8 1,10-11 1,-10 11 0,0 0-1,0 0-1,-17 9 2,2 3-3,-5 8 0,-6 9-2,-4 10 1,-3 10-2,-6 9 2,1 10-1,0 3 0,4 2 0,6-6-2,7-4 2,7-9-2,11-8 0,8-13 0,10-7 1,6-13-1,5-5 0,4-6-1,1-4-1,-2-4 0,0-4-2,-2-2-2,-4-3-3,0 2-4,-5-4-4,1 1-5,-2 5-7,-4-7-2,5 8 1,-7-9 2</inkml:trace>
  <inkml:trace contextRef="#ctx0" brushRef="#br0" timeOffset="272">3396 6774 31,'0'0'21,"10"11"3,-12 3-5,2 9-8,1 3 0,-2 6-4,2 5 1,0 3-4,0 1-2,1-1-4,4-4-1,2-5-4,0-6-3,2-8-4,1-3-3,-2-16-7,8 2 2,-6-16 1</inkml:trace>
  <inkml:trace contextRef="#ctx0" brushRef="#br0" timeOffset="611">3776 6685 37,'0'0'23,"-3"22"3,-8-3-6,-1 4-12,0 5-1,0 4 0,0 0 1,2-2-1,6-1-2,6-6 0,8-1-1,3-3 1,4 0 1,2-8 1,3 2-2,-3-2-1,0 3 0,-7 0-1,-5 4 0,-7 1-1,-5 1-2,-4 2-2,-9-4-3,0 3-8,-6-7-9,-2-11-9,3-2 0,-3-14-1,4-2 3</inkml:trace>
  <inkml:trace contextRef="#ctx0" brushRef="#br0" timeOffset="769">3476 6515 55,'-13'-27'28,"7"15"1,-2-1-3,8 13-24,13-6-20,1-6-6,12 1-2,4-18-3</inkml:trace>
  <inkml:trace contextRef="#ctx0" brushRef="#br0" timeOffset="2584">13690 7373 56,'0'0'22,"0"0"3,0 0-4,0 0-16,-4 17 0,-2 10-1,-7 13 1,-3 14 1,-3 14-1,-3 8-1,-2 6-2,1-3-1,1-2-4,3-9-1,4-16-12,7-7-10,-1-25 0,10-6 0,-1-14 0</inkml:trace>
  <inkml:trace contextRef="#ctx0" brushRef="#br0" timeOffset="4163">13430 7762 44,'-17'-9'27,"17"9"3,0 0-1,20-13-10,5 9-5,4-6-1,9 3-4,2-4-1,7 2-2,2-1-2,2 2-1,-5 0 0,1 2-1,-4 0 1,-2 2-2,-4 1 0,-4 2-1,-3 0 0,-4 1 0,-4 1 0,-4 0 0,-2 1 0,-5-1 0,-1 1-1,-10-2 1,11 1-1,-11-1 0,0 0 0,0 0-1,0 0 1,0 0 0,-9 14 1,9-14-1,-18 24 1,7-5 0,-2 4 1,-1 3-1,0 1 0,0 0 1,3-4-1,2-2 0,2-6 0,3-3 1,4-12 0,0 0 0,0 0 0,12-8 0,0-4 0,5-4 0,3-3-1,4-4 0,3-1 1,1 1-2,2 0 1,1 3 0,1 1 0,-3 3 0,2 3 0,-1 2-1,1 3 1,-2 2 0,-1 3 0,-3-1 0,-4 2 0,0 1 0,-7 1-1,-3 0 1,-11 0-1,12 2 1,-12-2-1,-4 12 0,-5-2 1,-4 4 0,-4 7-1,-4 5 2,-4 2-1,0 4 1,0 0-1,1 0 0,4-3 1,5-5-1,6-4 0,4-7 1,5-13 0,11 7 0,4-15-1,4-3 1,3-5 0,2-4-1,1-3 1,1 1-1,-3 2 0,-4 4-1,-3 4 1,-3 5-1,-5 8 1,-8-1-1,10 20 1,-8-4-1,-1 5 1,-1-1-1,1 2-1,-1-5 0,3-2-1,-3-15-1,9 10-1,-9-10-2,15-11 0,-6-6 0,5 0-3,-1-7 0,4-1-2,-2-2 0,2 0 1,-1 1 2,1 1 1,0 5 3,-5 2 3,-1 7 5,-2 5 5,-9 6 3,9 10 1,-7 6 0,-3 6-1,-1 6-1,-1 1 0,0 0-5,-2 0-1,1-3-1,0-5 0,2-5 0,2-16 2,-3 13-1,3-13 0,0 0 0,5-20-1,1 5 0,1-4-1,2-3-2,3-2 0,2-2 0,2 0 0,2 3 0,0 3-1,1 5 1,-4 3 1,0 9-1,-3 5 1,-2 8 0,-5 6 0,-1 5 1,-3 3-2,-3 2 0,2-1-1,-2-2-2,1-4 0,2-7-1,-1-12-2,11 4-3,3-13-3,3-11-2,6-1 0,2-10 2,9 0 0,0-8 0,2 1 2,1-1 3,-5 1 4,-1 4 3,-6 5 4,-5 4-1,-6 8 3,-4 6 1,-10 11 2,0 0 2,-9 10 0,2 6 1,-1 0 0,5 8-1,0-3 0,7 5-2,2 0-2,7 5 1,1-5-3,3 4 0,-3-2-2,-2 1 0,-6-1-1,-5-1 0,-10-4-1,-5-2-3,-9 1-8,-12-3-24,-7-10-3,-8-3 2,-10-8-1</inkml:trace>
  <inkml:trace contextRef="#ctx0" brushRef="#br0" timeOffset="10163">846 7913 19,'0'0'14,"0"0"1,-30-25-5,30 25-2,0 0-5,0 0-3,0 0 0,0 0 0,0 0 2,0 0 2,-9 51 1,9-51 3,-4 52-1,0-17 1,-2 4-1,1 3 0,-3 1-2,1-5-1,-1-1-1,8-37-1,-14 53 1,14-53 1,0 0 0,0 0 1,0 0 0,0 0-1,0 0 0,0 0 0,0 0-1,0 0-2,26-52-1,-26 52 0,30-53 0,-30 53 0,38-49 0,-38 49 0,38-41 0,-38 41 0,33-23 0,-33 23 0,0 0 0,35 2 0,-35-2 0,0 0 2,17 48-1,-17-48 0,-1 50 0,1-50 0,-7 54-2,7-54-4,-10 52-15,10-52-5,4 31-4,5-32-1,2-5 1</inkml:trace>
  <inkml:trace contextRef="#ctx0" brushRef="#br0" timeOffset="11028">563 11506 75,'0'0'30,"0"0"-1,0 0-2,0 0-24,-26 61-1,21-25 0,0 5 2,-1 4-1,1 3 0,-1-2 1,1-3 0,0-8-1,5-35 0,-6 50-3,6-50-4,0 0-14,0 0-15,0 0 1,0 0-2,26-56 1</inkml:trace>
  <inkml:trace contextRef="#ctx0" brushRef="#br0" timeOffset="12880">6733 7856 0,'0'0'3,"0"0"0,0 0-1,0 0 1,0 0-1,0 0 1,0 0 0,0 0 0,0 0 1,0 0-1,0 0 0,0 0 0,0 0 0,0 0 0,0 0 0,0 0 1,0 0 1,0 0 0,0 0 0,0 0 0,0 0-1,0 0 0,0 0-1,0 0 0,0 0-2,0 0 1,0 0-1,0 0 0,0 0-1,0 0 0,0 0 1,0 0-1,0 0 0,2 18 1,-4-2 1,0 5 0,-3 5 1,0 7 0,-1 5 0,-3 1 0,1 3 0,1-2-1,1-4 0,1-4 0,2-7-1,0-3 0,2-6 1,1-3-1,0-13 0,0 14 0,0-14 0,0 0 0,0 0-1,0 11 1,0-11 0,0 0 1,0 0 0,0 0 0,0 0 1,0 0-1,0 0 1,0 0-1,0 0 0,0 0-1,0 0 0,11-15-1,-11 15 1,12-19-1,-5 6 1,2-1-1,2 0-1,1 0 1,2 0-1,-1 3 1,3-2-1,0 0 1,0 4-1,1-1 1,-2 2 0,1 2-1,-2 1 1,0 1 0,1 1 0,-2 0 0,1 2 0,-2 0 0,0 0 1,-2 1-1,-10 0 0,12 8 1,-12-8-1,2 22 1,-6-6 0,-1 3 0,-2 2 0,0 4-1,-2-2 1,2 0 0,-1-2-1,3-1 0,3-3-5,5 1-16,-3-18-4,21 10-1,-6-23 0</inkml:trace>
  <inkml:trace contextRef="#ctx0" brushRef="#br0" timeOffset="13648">6571 10997 46,'-4'10'19,"6"13"1,-9-5-2,0 10-20,-2 10-1,0 7 2,-4 10 3,-3 5 2,-3 1 2,2-3 1,0-3-1,4-8 0,3-6-1,2-10-1,1-7-3,5-10 0,2-3 1,0-11 1,0 0 0,14 8 1,0-13-2,7-2-6,5-2-15,2-10-8,12 3 0,-8-15-1</inkml:trace>
  <inkml:trace contextRef="#ctx0" brushRef="#br0" timeOffset="46672">3086 15068 2,'0'0'16,"-3"-16"-1,3 16-2,-2-20-9,-1 10-5,3 10-2,-6-18 0,6 18 0,0 0 1,-13-10 1,13 10 2,-13 4 3,13-4 1,-17 11 1,17-11 0,-18 16 0,18-16 0,-19 17-2,19-17 0,-16 15 2,16-15-1,-14 13 1,14-13 1,-11 10 0,11-10 1,0 0-1,-8 6 0,8-6 0,0 0-1,11-2-1,0-3 0,7 0 0,3-2 0,7 0 1,4-2-2,9 1 0,1 0-1,6-1-1,3 1-1,3 4 0,2 0 0,0 4-1,-2 2 1,-5 3 0,-2 2-1,-6 4 1,-7 1 0,-7 6-1,-6 2 1,-10 3 0,-9 3-1,-7 5 1,-8 2-1,-9 3 1,-8 4 0,-4 0-1,-7 0 1,-2 2-1,-2-1 0,0 1 0,2-2 0,3 0-1,6-5 1,5-4 0,5-4 0,7-6 0,7-3 1,7-4 0,3-14 1,17 18 1,3-13-1,9 1 1,6-2 0,6 2-1,5 1 0,4 0 0,1 3 0,0-1-2,-1 5 1,-4 0-2,-4 2-2,-5-2-1,-3 4-2,-6-9-2,-2 4-8,-9-10-12,-3-7-6,1-9 0,-4-13 1,3-8 2</inkml:trace>
  <inkml:trace contextRef="#ctx0" brushRef="#br0" timeOffset="47004">4078 14723 90,'10'22'31,"8"11"0,0 3 0,5 18-29,6 15-2,2 12 1,3 13-2,-2 5 2,-2 7 1,-5-3 0,-3-5 0,-7-9 1,-3-9-1,-6-9 0,-4-10-3,-4-6-5,-10-17-14,-8-5-14,-4-6 2,-11-12-2,-3-7 1</inkml:trace>
  <inkml:trace contextRef="#ctx0" brushRef="#br0" timeOffset="47454">3074 14544 55,'-24'1'26,"-9"-1"1,2 12-1,-6 2-21,-4 9-2,-1 13 0,-4 9 0,-2 15 2,-3 13 1,3 16 1,-1 5 2,9 11 0,1 2 0,10 7-2,6-5 0,13-3-2,9-10-1,10-9-2,11-8-2,8-9-1,10-5-2,5-13-1,10-6-3,2-14-9,9-2-12,5-12-7,-1-15 0,4-8 0</inkml:trace>
  <inkml:trace contextRef="#ctx0" brushRef="#br0" timeOffset="50370">11124 7241 23,'0'0'9,"-9"-11"2,9 11 1,-1 18 1,4 8-3,-1 7-2,1 14-3,2 5 2,0 7-2,1-1 1,1 0-2,0-6 0,1-9 0,0-9 4,-1-12-1,1-9 1,-8-13-1,11-4 1,-5-11-2,1-7 0,1-8-3,2-5-3,5-6-1,0-4-1,7-1 1,2 1-2,2 6 2,3 6 0,-2 9 2,0 8-1,-2 14 1,0 11 0,-5 15 1,-2 12-2,-1 9-2,-2 8-2,0 9-9,3 4-7,-5-3-8,6 6 0,-5-7 0,6 2 2</inkml:trace>
  <inkml:trace contextRef="#ctx0" brushRef="#br0" timeOffset="51282">10928 11132 40,'3'-12'25,"-7"-11"4,6 6-8,-2 0-6,0 3-1,1 4-3,-2-2-2,1 12-1,0 0-3,0 0-1,0 0-1,1 18 0,0 11-1,1 12 0,-1 13-1,-1 9 0,0 4 1,2 3-1,-1-4 0,0-8-1,0-12 1,0-11-2,1-12-2,-2-11-5,0-12-10,7 12-13,-7-12-2,8-21 0,-5-5 0</inkml:trace>
  <inkml:trace contextRef="#ctx0" brushRef="#br0" timeOffset="52747">17070 8236 17,'0'0'15,"-3"-21"0,3 21-2,1-14-10,-1 14-1,0 0 0,0 0 3,0 0 1,-8 20 1,1 1 0,1 5-1,-2 3 1,2 6 0,0 0-1,2 0-2,2-2-1,2-8 2,3-4 0,1-5 0,5-6 1,1-5-2,5-4-2,1-5-4,5-3-3,2-3-6,3-2-6,1-8-10,3 8-1,-5-9 2,5 9 1</inkml:trace>
  <inkml:trace contextRef="#ctx0" brushRef="#br0" timeOffset="57150">560 11656 0,'0'0'12,"0"0"-1,-24 38-7,24-38-2,0 0-2,-12 41 0,12-41 1,-11 45 1,11-45 1,-16 54 0,16-54 1,-17 57 1,17-57-1,-16 53 0,16-53 0,-9 40-1,9-40-1,0 0 0,14 39-2,-14-39-4,41 7-11,-5-16 0,6 0 1,8-19-1</inkml:trace>
  <inkml:trace contextRef="#ctx0" brushRef="#br0" timeOffset="57874">17767 11582 9,'-12'-13'9,"-2"-6"-2,0 1-13,4 0-2</inkml:trace>
  <inkml:trace contextRef="#ctx0" brushRef="#br0" timeOffset="58354">17713 11242 0,'0'0'5,"0"0"0,13 4 1,-13-4 0,10 3 3,-10-3 1,9 4 3,-9-4 2,0 0-1,0 0 1,8 2-2,-8-2-3,0 0-2,1 13-1,-2 4-1,1 8-3,0 9 1,0 5-3,0 6 2,1 4-1,-1-1 0,2-5-1,0-7 1,1-5-1,-1-12 3,2-4 1,-4-15-2,0 0 1,12-10 0,-7-8-1,1-6 1,2-3-2,0-3 0,2-1-1,-2 3 1,-1 6 0,0 5-1,-7 17 1,12-7-1,-12 7 0,12 26 0,-3-1-4,4 5-7,0 4-12,2 0-11,6 3 1,-1-9-1,5 0 0</inkml:trace>
  <inkml:trace contextRef="#ctx0" brushRef="#br0" timeOffset="59449">16255 15165 41,'-5'21'25,"-10"-6"0,6 10 0,-3-2-17,-4 5-6,0 5 2,-2 0 1,2 3 2,1-7 0,5 4 1,2-6 0,11 2 1,4-11-1,15 0-2,11-9-2,15-4-2,12-6 0,12-4-1,8-5 1,6-2-2,-1-2 0,-1 1 0,-5 3 0,-9 3 0,-11 3 0,-9 4-1,-11 4 0,-10 1-2,-8 8-4,-14-1-7,-7 1-16,-8 1-3,-11-4-1,-4 0 1</inkml:trace>
  <inkml:trace contextRef="#ctx0" brushRef="#br0" timeOffset="60910">15528 14877 67,'-7'10'33,"7"-10"-2,0 0 1,17 3-11,5-9-18,7 0-3,7-1 0,5 0 1,4 0 0,2 1 1,1-1 0,1 3 0,-3-2 0,-2 3 0,-4 0-1,-4 2 0,-5 0 0,-6-1-1,-5 2 0,-6 0 0,-4 0 0,-10 0 0,10 2 0,-10-2 0,0 0 0,0 0 0,0 0 0,0 0 0,0 0 0,0 0 0,0 0 0,0 0 0,0 0 0,0 0 0,0 0 0,0 0 0,12-2 0,-12 2 0,19 0 0,-6 2 0,4-1 0,2 0 0,2 1 0,1 1 0,1-1 0,-2 0 0,-1 1 0,-1-1 0,-4 0 0,-4 1 0,-1-2 0,-10-1 1,12 2-1,-12-2 0,0 0 0,0 0 0,0 0 0,0 0 1,0 0-1,0 0 1,0 0-1,0 0 0,0 0 1,0 0-1,0 0 0,0 0 0,0 0 0,0 0 0,0 0 0,0 0-1,0 0 1,0 0 0,0 0-1,0 0 1,0 0 0,0 0-1,0 0 1,0 0 1,0 0-1,0 0 0,0 0 0,0 0 0,0 0 0,0 0 0,0 0 0,0 0 0,0 0 0,0 0 0,0 0 0,0 0 0,0 0 0,0 0 0,0 0 0,0 0-1,0 0 1,0 0 0,0 0 0,0 0-1,0 0 1,0 0 0,-8 18-1,4-3 1,-1 8 0,-2 11 1,-1 10 0,-4 14 1,-3 9-1,-3 9 1,-3 2 0,2 4 1,1-5-1,2-2 1,3-12-2,6-9 1,7-16-1,9-8 1,11-11-2,8-11 0,11-11-1,7-11 0,9-6-2,5-9-1,5-3-3,-1-13-3,4 4-5,-10-7-8,-3 1-9,-8 2-2,-12-3 0,-6 2 2</inkml:trace>
  <inkml:trace contextRef="#ctx0" brushRef="#br0" timeOffset="61151">16392 14698 99,'15'6'35,"14"-5"1,10-3-1,8-5-28,9 0-8,8-1-3,3-3-3,-2 4-1,-11-4-3,-2 6-8,-14-3-7,-11 3-7,-9 9 0,-18-4 3,-7 18 2</inkml:trace>
  <inkml:trace contextRef="#ctx0" brushRef="#br0" timeOffset="61353">16380 15081 77,'-45'49'34,"12"-9"0,20-7 1,20-9-21,17-11-7,17-7-3,16-9-1,13-6-2,8-8-1,5-8-2,8-4-3,-3-12-6,2 0-13,-5-4-10,-10-9-1,-5 0 2,-9-6 1</inkml:trace>
  <inkml:trace contextRef="#ctx0" brushRef="#br0" timeOffset="61639">17212 14292 109,'8'47'37,"14"7"1,8 0-1,10 8-32,8 15-4,6 19 0,4 15-1,-5 6 0,-12 9 0,-14 7 0,-12 8 1,-16-2-1,-14-5 0,-16-10-2,-16-17-3,-8-12-9,-16-22-24,-10-24 0,-4-24 0,-6-24 0</inkml:trace>
  <inkml:trace contextRef="#ctx0" brushRef="#br0" timeOffset="61970">16031 14252 94,'-38'33'35,"0"20"0,-6 10 1,-1 15-24,-3 27-9,-8 21 1,1 20 0,1 8 0,8 7 0,11-3 0,20-1-1,17-13-2,22-15 1,23-19-3,17-18-3,19-17 0,10-22-5,13-11-13,4-20-19,1-15 3,0-17-2,-3-12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27:10.2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9248 9625 50,'9'-8'21,"4"4"-2,-10-13-2,1 0-10,-7-5-12,-4-6 2,-5-4 4,-9-7 2,-3-4 5,-11-7 4,-5-1 1,-10-4-1,-6 2-1,-9 2-2,-5 5-4,-5 6-2,-5 9-2,-6 9 1,-2 12-2,-2 10 0,1 14 0,0 14 0,3 15 0,0 16 0,1 18 0,3 20 1,6 18 0,8 13-1,11 9 1,10 6 0,12 4 0,16 1-1,19-6 0,25-13-1,17-15 1,26-14-1,16-16 1,21-19 0,16-23 1,16-22 1,10-22 0,6-21 0,2-21 1,-4-22 1,-4-17-1,-10-15 1,-8-6 1,-22-12-1,-14-1 0,-25-5 1,-20 2-2,-28 4 0,-26 8-2,-29 7-1,-23 12-1,-20 14-1,-18 14-1,-13 18-6,-13 11-11,-5 14-16,-1 12 1,-1 2 0,4 2-1</inkml:trace>
  <inkml:trace contextRef="#ctx0" brushRef="#br0" timeOffset="624.0623">6798 7402 93,'-10'-54'20,"-15"-6"-5,0 14 1,-11 0-30,-2 16 0,-6 8 2,-6 11 1,-6 7 5,-3 11 8,-2 9 6,-2 13 2,-1 12 1,-2 14 2,3 16-1,-4 22 0,5 25 0,1 22-2,11 20-4,9 18-3,12 11-1,15 8-2,16 2 1,21-9-2,18-15-1,22-18 2,17-21 0,21-30 0,17-24 2,14-33 0,9-29 0,8-33 2,5-28 0,-4-34 0,1-22 0,-10-23 1,-6-16 0,-19-20 0,-9-6 0,-21-11 0,-17-1-1,-25 2 0,-25 4-1,-30 4-1,-31 17-2,-30 19 0,-29 25-2,-29 35 0,-27 34-3,-21 47-8,-18 46-23,-19 46-1,-13 39 2,-17 30-2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6:02:35.33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7790 4877 1,'-8'-13'10,"8"13"-1,-12-10 0,12 10-1,-12-9 0,12 9-1,-11-5-1,11 5 0,0 0 0,-10-2 0,10 2 0,-2 11 1,2-11-1,1 23-1,0-3 0,0 3 0,0 4-1,1 2-1,-1 1-2,1-1 1,1-2-1,-1-3 0,1-5 1,0-3 0,0-5 1,-3-11 1,4 14 0,-4-14 0,0 0 0,11 2 0,-11-2-1,10-7-1,-10 7 0,15-12-1,-3 5-1,4 0 0,0 0 0,5-1 0,3 2 0,2 1 0,4 0 0,4 1 0,0 2 0,3 1 0,2 1 0,1 0 0,3 1 0,0 1 0,2-1 0,0 2 0,2-1 0,0-1 0,0 1 0,1-1 1,-3 0-1,-2-1 0,-3 0 0,-3 0 0,-3-1 0,-3 0 1,-5-1-1,-4 0 0,-2 0 0,-5 0 1,-1 0-1,-4 0 1,-10 2 0,13-5 0,-13 5 0,0 0 0,0 0-1,10-12 1,-10 12 0,2-11-1,-2 11 1,2-19 2,-1 5-1,1 0-1,-1-3 1,1-1-1,-1-1 1,0 0-1,-2-1-1,1 1 0,-3 3 0,0-1-2,-1 6-2,-2-2-6,-2 2-19,8 11-1,-12-16-1,12 16 1</inkml:trace>
  <inkml:trace contextRef="#ctx0" brushRef="#br0" timeOffset="5850.585">3870 7771 17,'-8'-26'20,"8"26"2,-5-22-4,5 22 0,-3-18-3,3 18-1,-1-10-1,1 10-3,0 0-1,0 0-3,0 0-1,-7 14 0,6 4-2,-1 8-1,0 9 0,0 7-1,0 6 1,0 3-1,2 2 0,-1-3-1,1-2 0,-1-6 1,0-7-3,1-6-1,-2-8-3,2-2-4,-2-9-4,2-10-8,2 15-6,-2-15-2,3-10 2,-2-8 2</inkml:trace>
  <inkml:trace contextRef="#ctx0" brushRef="#br0" timeOffset="6166.6166">4070 7729 38,'0'0'20,"0"0"3,3 11 1,-2 7-15,0 6-1,0 10-1,0 9 0,-2 6 0,1 6 0,-1 1-2,1 0-2,0-6 0,1-1-2,0-12 1,2-7-1,0-9-1,-1-5-1,-2-16-2,6 13-4,-6-13-9,0 0-6,2-21-4,0 11-1,-7-9 1</inkml:trace>
  <inkml:trace contextRef="#ctx0" brushRef="#br0" timeOffset="6421.6421">3839 8069 42,'-17'6'27,"17"-6"2,0 0 1,13 3-12,3-3-3,4-3-3,6 3-3,2-2-1,3 1-3,-2-2-2,-1 2-2,-2 0-2,-5-2-3,-1 1-8,-5 0-16,-1-5-2,3 1 0,-3-7-2</inkml:trace>
  <inkml:trace contextRef="#ctx0" brushRef="#br0" timeOffset="7767.7767">5968 7834 30,'-4'10'20,"4"-10"1,-2 16 3,2 0-14,-1 6-2,1 7-2,1 6 1,-1 5 0,0 2 0,1 1-1,0-2 0,0-3 0,-2-9-1,1-3 0,-2-10 1,2-2-1,0-14-1,0 0-1,-11 2 0,6-13 0,-1-3-1,-1-3 0,-2-6 0,-2-1-1,-1-6 0,2-2 1,0-2-2,2 0 1,3 1 0,1-2-1,4-1 1,5 4-1,4 3 1,5 4-1,2 5 0,4 4-1,2 5 1,3 7 0,1 7-1,0 7 1,1 5-1,-2 5 1,-4 4 0,-3 4-1,-4 2 1,-4 1 0,-6-3 0,-6 0 0,-6-1 0,-5-4 0,-2-3 0,-4-1 0,1-5 0,-1-3 0,3-1 0,2-3 0,3-3 0,11-4 0,-10 1 1,10-1-1,0 0 0,5-14 0,-5 14 0,17-15 0,-4 8 0,2 0 0,5 1 0,-1 4 0,2 3 0,-1 4 0,-1 3 0,-3 4 1,-1 3-1,-4 4-1,-4 3 2,-4 1-1,-4 2 1,-2-2 0,-6-2 0,-3-1 0,-5-3 0,-2-1 1,-4-7-2,1-2 1,-1-2 0,0-4-1,3-4-1,2-2 0,4-5-2,2-6-4,6-3-7,2-4-9,5-5-9,8 1 0,1-7 0,9 4 2</inkml:trace>
  <inkml:trace contextRef="#ctx0" brushRef="#br0" timeOffset="8158.8158">6334 8002 24,'16'22'19,"-6"-7"2,7 6 1,-5-5-6,4 3-5,-1-3-3,-3 0-2,-3-1 1,-1-4-1,-8-11 1,10 16-1,-10-16 1,0 0 1,0 0 1,0 0 0,0 0-1,0 0-1,0 0-1,0 0-1,10-3 0,-10 3-2,5-17-1,-1 5 0,4-3-2,2-1 0,3-2 1,2 1-1,2-2 0,1 3-1,0-1-2,1 4-2,-4-3-7,0 2-18,2 6-4,-7-4 1,4 6-1</inkml:trace>
  <inkml:trace contextRef="#ctx0" brushRef="#br0" timeOffset="8850.8849">3697 8576 67,'0'0'29,"-11"-4"-1,11 4 1,8 8-18,5-7-2,7 3-3,3 1-2,6 2-1,4-2 0,4 1-2,2-1-2,-1-2-4,2-1-7,-2-3-9,-1-5-8,6 4-1,-2-10 0,8 5 1</inkml:trace>
  <inkml:trace contextRef="#ctx0" brushRef="#br0" timeOffset="9211.9211">6162 8641 50,'16'-1'24,"-1"9"0,-15-8 1,0 0-17,9 9-2,-9-9-1,12 11 0,-2-6-1,6 1 1,5-5-1,9-1 0,6-4-6,6 1-17,-1-15-6,9 3-1,-9-12-2,6 2 1</inkml:trace>
  <inkml:trace contextRef="#ctx0" brushRef="#br0" timeOffset="30235.0232">4043 9220 13,'0'0'18,"0"0"-1,0 0-2,-12-10-1,12 10-1,0 0-2,0 0-1,-6 13-1,3 4-1,3 8-1,-5 7-1,3 9 0,-3 7 0,3 7 0,-2 1-3,3 0 0,0-2-1,0-6 1,3-4-2,0-7 0,3-8-3,-2-8-1,1-5-3,-4-16-6,9 9-9,3-10-6,-7-16-2,7 2 2,-3-13 1</inkml:trace>
  <inkml:trace contextRef="#ctx0" brushRef="#br0" timeOffset="30504.0501">4281 9200 14,'10'-3'19,"-10"3"3,0 0 2,8 21-7,-7 4-4,-2 6-2,0 9 0,-4 6-1,2 3-2,-2 6-2,3-3-2,2-1 0,0-7-3,5-6-1,1-7-3,1-10-5,1-8-10,6-2-8,-14-11-2,17-12 2,-10-8 0</inkml:trace>
  <inkml:trace contextRef="#ctx0" brushRef="#br0" timeOffset="30836.0833">4072 9519 37,'0'0'24,"7"11"2,-7-11 0,15-1-13,1 1-3,2-2-2,4 1-1,3-5 0,0 2-3,2-3-2,-2 0-2,2 0-4,-3 0-7,2-2-7,-2 7-9,-5-6 0,8 6 0,-6-8 0</inkml:trace>
  <inkml:trace contextRef="#ctx0" brushRef="#br0" timeOffset="31313.131">5153 9342 21,'-7'10'20,"-8"-5"2,3 10 3,-6-2-12,-2 8-1,-4 6 0,-3 2-1,0 6 0,-2 0-3,1 2 0,2-2-4,2-1 2,1-6-5,5-6 0,5-4-4,2-8-5,11-10-4,-12 5-5,9-15-8,9-1-3,-4-10 1,8 4 0</inkml:trace>
  <inkml:trace contextRef="#ctx0" brushRef="#br0" timeOffset="31602.1598">4839 9383 23,'0'0'22,"0"0"2,0 0 3,0 0-8,-3 12-5,8-1-1,1 1-3,6 6-1,2 4 0,5 6-3,1 2-2,4 1-1,3 1-1,-1-3-2,2 0-5,-3-3 0,0-4-8,-4-5-3,-1-4-5,-2 0-7,-8-11-2,0 3 3,-10-5 2</inkml:trace>
  <inkml:trace contextRef="#ctx0" brushRef="#br0" timeOffset="32123.212">4242 9876 21,'0'0'19,"11"11"3,-11-11-4,15 12-1,-5-5-1,-1-2-2,1 2-1,-1-2-2,4 1-1,-2-1-1,4 0-3,2-1-1,4 1 0,3-3-2,7 1 0,4-1-1,5 0 0,4-1-1,4-1 0,3 0 0,4 0 0,2-1-1,2-1 0,-2-1 0,1-3-1,0 2 0,-3-3-2,-3 1-1,-5-5-5,-5 3-8,-5 0-7,-8-4-6,1 7-1,-13-7 1,1 6 2</inkml:trace>
  <inkml:trace contextRef="#ctx0" brushRef="#br0" timeOffset="38132.8129">3946 5055 9,'0'0'10,"0"0"-2,0 0-4,0 0 1,0 0 2,0 0 0,12 3 1,-2-3-1,0 1 0,2 0-1,3 1-2,-1 1 0,1-1-2,0 0 0,4 1 0,-2-2 0,4 0-1,0 0-1,2-2-3,2 1-6,-1-5-10,10 5-1,-6-8 0,8 4 0</inkml:trace>
  <inkml:trace contextRef="#ctx0" brushRef="#br0" timeOffset="39328.9325">3980 5116 4,'0'0'8,"-2"13"-10,2-13-1,0 0 2,8 14 2,-8-14 5,0 0 1,15 9 1,-15-9 1,18 2 0,-6-5-1,6 3-1,1-2-1,4 1-2,4-2 0,2 1-1,2-1 1,2 0 0,2 1-1,1 0 0,3-1 0,1 1-1,2 0 1,1-1-1,3 1-1,1 0 1,0 0-1,4 0 1,1 1 0,0-1 0,2 0 0,-1 1 0,1 0-1,-1 1 1,1-1 0,-4 2 0,1-1-1,-1 1 0,0 0 0,-3 2 0,-3-2 0,-1 1 0,-1 1 0,-1-2 1,0 1 0,-2-1-1,0 2 1,-1-3 0,1 1 0,1-2 0,0-1-1,2 0 1,0 1-1,-1-3-1,-1 1 1,-1-1 0,1 1-1,-2-1 1,0 1-1,-5-1 1,-1 1 0,-1-1 1,-1 1-1,-1-1 0,-2 2 0,-2 0-1,-1-1 1,-3 1-1,0 1 1,-7 0-1,0-1 1,-6 1-1,-8 1 0,11 0 1,-11 0-1,0 0-2,0 0-4,0 0-11,0 0-11,0 0 0,-3-16 0,-7-9 0</inkml:trace>
  <inkml:trace contextRef="#ctx0" brushRef="#br0" timeOffset="64418.4412">3883 5106 1,'0'0'10,"0"0"-1,9 3-1,-9-3 0,0 0-2,0 0 1,0 0-1,0 0 0,0 0 1,0 0 0,0 0 0,0 0 1,0 0-3,0 0 1,9 8-1,-9-8 0,8 5-1,-8-5 1,15 7-1,-5-3 0,-1-2 1,5 1-1,2-1 0,1 0 0,3-1 0,3 1 0,1-3 0,3 2-1,1-1 0,1 0-1,2-1 1,3 1 0,-1 0-1,2 0-1,1-1 1,2 1-1,-1-2 1,3 1-1,-1-3 0,3 2-1,-1-3 2,0 0-1,0 0 0,1 0 0,1-1 1,0 0-1,-2 0 0,0 2 0,0-1-1,1 2 0,1-2 1,-2 1-1,1 1 0,-2 0 1,1 0-1,-1-1 0,2 2 1,-2-1-1,0-1 0,0 2 1,-2-2-1,0 1 1,0 0-1,1 0 1,-3 1-1,0-1 0,0 2 0,-1-1 1,0 1-1,-1-1 0,-1 1 0,-1 0 0,1-1 0,-2 1 0,-1-1 0,-2 1 1,0-1-1,1 2 0,-3-1 0,0 0 0,-2-1 0,0 2 0,-1 0 1,-2 0-1,-2-1 1,-1 1-1,-2 0 1,-1 0-1,-5 0 0,0 0 1,-10 0-1,13 0 0,-13 0 0,0 0 1,0 0-1,0 0 0,0 0 0,0 0 1,0 0-1,0 0 0,0 0 0,0 0 0,0 0 1,0 0-1,0 0-1,0 0-3,0 0-21,-7-11-8,-10-6 1,-2-5-2,-13-16 0</inkml:trace>
  <inkml:trace contextRef="#ctx0" brushRef="#br0" timeOffset="68158.8152">4392 7683 1,'0'0'4,"0"0"0,0 0 0,0 0-1,0 0 0,0 0 2,0 0 0,0 0 0,0 0 0,0 0 1,0 0-1,9 8-1,-9-8-1,0 0-1,0 0 0,0 0-1,0 0 2,9-9 0,-9 9 1,8-11 0,-8 11 0,10-16-1,-2 2 1,-1-1-1,5-6-1,2-3-1,1-4-1,4-1 1,1-3-1,3-1 1,-1-1 0,3-1 0,0 0 1,0 2-1,-1-2 0,1-1 0,1 1 0,0-1 0,0 2-1,0 0 0,-2 3 1,-2-2-1,0 2 2,-1 1-3,-3 0 3,-2-2-3,-2 0 1,0-2 0,0-3-1,0-3 0,-1-1 0,0-3 1,0-2-2,-2-2 2,1 0 0,-2-1 0,-1 0 1,0 2-1,2 1 0,-4 2 0,0 0-1,3 2 1,-2 2-1,3-1 1,-2 0-1,3-1 1,-2 0 0,1 0 0,2-1 0,-1 1 1,0 1-1,0 1 0,0 3 2,-2 3-3,0 1 2,0 2-1,-1 3 1,-1 0-1,1 2 0,2 3 0,-3 0 0,1 0 0,1 2 0,1 1 0,-3 2 0,3-1 1,-1 0-1,-1-1 0,0 0 0,0 2 0,2-2 0,-2-1 0,1 0 0,0 0 0,-1 0 0,0 1 0,1 0 0,0 0 0,0 1 0,0-1 0,0 2 0,1 1 0,-1 2 0,1 1 0,0 1 0,1 2 0,-3 2 0,1 1-1,-10 8 1,16-13 0,-16 13 0,13-10-1,-13 10 1,11-7 0,-11 7 0,0 0-1,0 0 0,10-11 0,-10 11 0,0 0-1,0 0 0,0 0 1,-11-8-1,11 8 0,-11-2 1,11 2 1,-12-3-1,12 3 1,-13-5 1,4 2-1,9 3 0,-17-8 0,6 3 0,0 1 0,-1 2 0,-2 1 0,0 2 0,0 1 0,-2 3-1,1 2 1,-4 2 0,-1 5 1,-2 2-1,1 2 0,0 2 1,1 1-1,2-2 1,2 0-1,3-4 0,6-2 1,7-13 1,-5 11 0,5-11 0,14-4-1,0-5 1,3-3 0,5-2-1,0-5 0,4-1-1,-1-3 1,-2-1 0,-1 1 0,-2 0 0,-2-2 0,-3 4 0,1 2 0,-4 3 0,-1 1 1,0 6-2,-4-2 1,-7 11-1,12-7 0,-12 7 1,9 2-1,-9-2 1,9 20-1,-4-2 1,-1 4 0,4 6 0,-1 5 0,3 3 1,-1 2 0,2 1-1,1-3-5,1-2-11,-3-13-10,5 0 1,-15-21 0,10-1 0</inkml:trace>
  <inkml:trace contextRef="#ctx0" brushRef="#br0" timeOffset="72126.2119">15465 4898 19,'0'0'12,"0"0"0,-11-7-1,11 7-2,0 0 0,0 0 0,0 0 1,0 0-3,0 0 0,0 0-1,0 0 0,0 0-1,11 0 0,-1 0-2,6 0 0,3 0-2,6 0 0,4 1 0,5 0 0,3 0 0,3 2 0,1 0-1,4 2 1,1 1-1,2 0 1,-1-1-1,1 2 0,-1 2 1,-4-4-1,-1 2 1,-6-1 0,-3 0-1,-6-2 1,-6-1-1,-6-1 1,-15-2 0,10 2 0,-10-2-1,-16-3 0,-3 3 0,-5-2 1,-7 1-1,-6 0 0,-5-2 0,-5 2 0,-2 0 0,-5 0 0,-1-2 0,0 2 0,-1-1 0,2 1-1,3 0 1,1 1 0,6-2 1,4 4-1,7-2 1,5 1 0,7-1 1,4 1 0,9-1 1,8 0-1,0 0 1,24 5 0,-2-2-1,7-1 2,6 3-3,7-3 1,5 4-4,3-5-6,1-4-19,4 8-3,-6-14 0,2 4 0</inkml:trace>
  <inkml:trace contextRef="#ctx0" brushRef="#br0" timeOffset="76379.6372">6369 7319 12,'-9'-6'8,"9"6"-1,-20-11-1,10 7 0,-7-4 0,0-2 1,-3-1 1,0-2 0,-5-4 1,2 0 1,-4-5-3,0-2-1,0-2-1,-1-2-1,2-2 1,-2-1 0,0 3 2,-2-4-2,1 3 2,-3-1-2,2 1 1,-2 1-2,1 2-1,-1-1-2,2 0 0,1-1 0,2 0-1,-2-1 2,-3-2 0,-3-3 0,-1-1 0,-2-5 1,-2 0 0,-2-1-2,0-1 2,-1-2-2,2 0-1,2-3 0,-1 4 0,-1-2 0,1 2 0,-2 1-1,-2 0 0,1 4 1,-1 1 0,-1 2 0,3 2 0,1 0 0,3 3 0,2-1 1,2 3-1,2 0 0,2 1 1,0 1 0,2 0 0,0 2-2,0 0 2,2 2-1,1 1 0,2 1-1,3 0 1,3 1-1,3 3 0,-1-3 1,5 2 0,1-1 0,0 1-1,1-1 2,1 0-2,1 0 1,0 1 0,0-1 0,0 1 0,1 0 0,0 1 0,0 0 0,1 0 1,-1 2-1,-1 0 0,1 0 0,-1 2 0,-1-2 0,1 1 0,-1 1 0,-1 0 0,0 2 0,8 10 0,-14-16-1,14 16 1,-13-11 0,13 11 0,-12-2-1,12 2 1,-9 9-1,4 2 1,-1 3-1,2 4 1,-1 7-1,0 2 1,1 4 0,0 2 0,-1-1-1,1 0 1,-1-2 0,-1-3 0,1-6 0,1-2 0,-1-5 0,5-14 0,-5 16 1,5-16 0,0 0 0,0 0-1,0 0 1,-1-15 0,3 1 0,1-3-1,1-4 1,1-4-1,0-2 0,0-2 0,0 1 0,0-1 0,-1 2 0,-2 1 0,0 3 1,0 1-1,-1 2 0,0 2 0,1 2 0,-1 2 0,2 0 0,-1 1 0,1 3 0,-1-1 0,-2 11 0,5-14 1,-5 14-1,0 0 0,0 0 0,0 0 0,9-6 0,-9 6-1,12 9 1,-1-4 0,2 1 0,2 1 0,3-1 0,-1-1 1,0-2-2,1-4-3,1-2-12,0-3-13,-5-9-1,0-2 0,-9-12 1</inkml:trace>
  <inkml:trace contextRef="#ctx0" brushRef="#br0" timeOffset="88633.8624">19771 7090 11,'0'0'8,"0"0"0,0 0 0,0 0 1,0 0-1,-12-2 0,1 1-1,1 1-1,-6 0-1,1 2 0,-5 3 0,-1 3-1,-1 2 1,0 8 1,0 5 0,0 6 1,3 7-1,3 3 1,5 4-1,8-1-1,6-1-2,7-5 0,11-4-1,6-8-2,8-7 0,4-9-3,4-7-4,0-6-6,2-1-9,-6-12-4,2 4 0,-11-13 1</inkml:trace>
  <inkml:trace contextRef="#ctx0" brushRef="#br0" timeOffset="88890.8882">20081 7110 6,'0'0'19,"14"19"2,-15-4 0,5 14-7,-3 6-2,2 9-3,-2 5-2,0 6-1,0 1-2,2-6-3,1-3 0,1-10-4,2-6-4,1-14-5,3-3-10,-1-22 0,6-1 0,-7-17 0</inkml:trace>
  <inkml:trace contextRef="#ctx0" brushRef="#br0" timeOffset="89131.9122">20312 7098 12,'0'0'21,"-10"3"1,3 16 2,-7 2-8,5 10-3,-1 4-3,1 4-3,3 5 0,4-2-2,2 0-2,4-5-2,3-3-1,1-4-4,3-8-2,-2-8-5,3-3-7,-12-11-7,17 0 0,-16-11 0</inkml:trace>
  <inkml:trace contextRef="#ctx0" brushRef="#br0" timeOffset="89346.9337">20196 7410 15,'-21'-5'22,"11"10"3,-4-7 2,14 2-8,0 0-4,0 0-4,20-4-2,-2-1-2,3 0-3,3-2-3,0 0-4,3 2-2,-1-1-4,-2 3-5,-1 3-3,-5 0-4,3 7-3,-6-5 2,3 10 2</inkml:trace>
  <inkml:trace contextRef="#ctx0" brushRef="#br0" timeOffset="89768.976">20451 7472 9,'-4'23'11,"-5"-7"0,4 5-1,-2-5 2,5 0 1,1-4 1,1-12 1,12 11-1,-1-10-1,1-2 0,0-1-1,2-2-3,-3 1-4,1-1-3,-12 4-1,14 4 0,-14-4 0,3 14-1,-5-4 1,-2 3-1,-1 1 1,-2 2 1,1-2-2,1-3 1,1 1-1,4-12 1,-3 16-1,3-16 1,0 0 0,13 12-1,-13-12 0,16 5 1,-7-2-1,-9-3 0,13 11 0,-13-11 0,6 21 0,-7-9 0,-3 5 0,-3-1 0,-2 3 0,-3-2 0,-2 1-2,0-5-5,1-3-5,1-2-9,0-11-7,12 3-1,-4-17 1,12 5 1</inkml:trace>
  <inkml:trace contextRef="#ctx0" brushRef="#br0" timeOffset="90153.0144">20978 7327 5,'0'0'15,"-4"-17"-1,4 17-2,-18-10-2,3 11-1,-3 0 0,-1 8-1,-3 4 1,0 4 1,1 6 0,0 2-1,5 4 0,2 0-2,7 3 0,4-4-1,5-1-2,6-6-1,5-5 0,3-6-4,5-6-1,1-6-6,2-8-5,0-5-6,2 0-6,-5-10-3,4 4 0,-7-9 2</inkml:trace>
  <inkml:trace contextRef="#ctx0" brushRef="#br0" timeOffset="90363.0354">21104 7265 9,'0'0'24,"4"16"2,-1 4 1,-3-1-9,1 6-2,0 1-2,0 2-4,0 3-4,-2-3-3,1-1-1,-1-4-4,1-4-3,-1-4-4,2-2-10,-1-13-8,0 0 0,13-14 0</inkml:trace>
  <inkml:trace contextRef="#ctx0" brushRef="#br0" timeOffset="90589.058">21276 7224 39,'-7'19'23,"6"12"1,-8 0-6,3 4-9,-1 3-3,1 2-2,-1 1-2,2-6 0,1-2-3,2-8-9,3 1-9,-4-16-5,7 3 1,-4-13 0</inkml:trace>
  <inkml:trace contextRef="#ctx0" brushRef="#br0" timeOffset="90808.0799">21128 7515 45,'-9'1'27,"9"-1"0,0 0 0,18 2-16,-2-5-3,4-4-3,3-1-2,3-5 0,1-1-4,0 0-3,-4-1-7,-2-3-12,1 9-4,-9-4-1,5 7 1</inkml:trace>
  <inkml:trace contextRef="#ctx0" brushRef="#br0" timeOffset="91310.1301">21358 7645 50,'2'11'29,"-2"-11"0,0 0-1,10 4-15,-10-4-2,21 3-5,-5 1 0,5 2-3,0 2 0,1 3 0,-2 2-1,-2 2 0,-5 3-1,-5-1-1,-6 3 0,-5 0 1,-7 1-1,-4-2 0,-3-3 0,-4-2 0,-1 0 0,-1-1 0,1-3 0,2 0 1,3-4-1,5-2 1,3 1-1,9-5 1,0 0 0,0 0 0,9-6-1,3 0 1,3 0 0,1-1-1,2 0 0,1-1-1,-1 2-1,-3-3-2,1 4-4,-5-5-7,0 1-6,1 3-9,-4-8-2,3 3 2,-4-7 1</inkml:trace>
  <inkml:trace contextRef="#ctx0" brushRef="#br0" timeOffset="91626.1617">21747 7376 12,'0'0'19,"-19"-5"1,4 10-8,-2 3 0,0 6 1,-1 5 0,2 7 0,4 3 0,2 0-4,7 4-1,4-4-1,6 1-1,3-7-2,7-1 0,1-10-2,3-3-1,0-6-1,2-5-2,-2-4-4,-1-5-4,-1-3-6,-2-3-10,-4-9-3,5 3 0,-6-9 2</inkml:trace>
  <inkml:trace contextRef="#ctx0" brushRef="#br0" timeOffset="91837.1828">21960 7284 21,'0'0'22,"-3"17"2,-4 2-5,2 7-6,-3 4-2,1 6-2,-1 4-2,1-2-3,0 2 0,1-5-3,1-3 0,1-4-3,2-5-4,0-8-7,5-2-7,-3-13-5,0 0 1,11-9 0</inkml:trace>
  <inkml:trace contextRef="#ctx0" brushRef="#br0" timeOffset="92100.2091">22121 7246 11,'-3'27'21,"-10"-7"2,6 12 0,-10 2-10,3 8-2,-3 1-1,1 1-4,3 3 1,1-6-4,4-3-1,4-6-2,3-5-1,4-10-5,4-3-7,-7-14-11,18 7 0,-18-7 0,23-13 1</inkml:trace>
  <inkml:trace contextRef="#ctx0" brushRef="#br0" timeOffset="92406.2397">21911 7569 7,'-14'4'21,"9"7"2,-3-11 3,8 0-6,0 0-4,10 2-3,-1-2-3,3-3-1,2-3-1,6 0-4,1-3-4,3-2-4,1-2-7,-2-1-6,4 4-11,-7-9 0,4 9-1,-10-11 1</inkml:trace>
  <inkml:trace contextRef="#ctx0" brushRef="#br0" timeOffset="93386.3377">22085 7772 6,'0'0'16,"0"0"2,11-5-1,-11 5-6,14-9 0,-5 4 2,2 0-2,0 1 0,1-1-2,0 3-1,-1-1-2,0 2-3,-2 4-1,-9-3-2,13 11 1,-8 0-1,-1 4 0,-2 1 0,-1 1 1,-2 2-1,-4 1 0,-1-1 0,-2-2 0,-2 0 1,-3-4-1,0-2 1,-3 1-1,1-4 1,-1 0-1,1-2 1,2-1-1,0-3 1,3-1 0,10-1 1,-14-2 0,14 2 1,0 0-1,-4-14 1,4 14-1,7-14 0,-7 14 0,15-15 0,-3 8-1,2 2 0,1 0 0,4 4-1,2-1 1,1 3 0,0 1-1,-1 0 1,-1 1-2,-2 1-2,0 1-2,-4-2-4,-1 1-6,-1 2-13,-4-8-1,4 2-1,-12 0 2</inkml:trace>
  <inkml:trace contextRef="#ctx0" brushRef="#br0" timeOffset="93785.3776">22325 7515 16,'0'0'22,"-3"14"1,3-14-6,13 3-2,-1 0 0,5-1-3,3-1-2,3-2-3,4 0-3,2-5-6,2 0-10,-3-7-13,6 6-2,-9-11 1,7 5-1</inkml:trace>
  <inkml:trace contextRef="#ctx0" brushRef="#br0" timeOffset="94183.4173">22957 7364 3,'0'0'16,"-22"-3"1,10 3-8,1 0 2,-1 5 1,-1 0 1,2 6 3,-1 4-3,0 6-2,4 2-1,1 2-2,3 4 0,3-2-2,4 1-2,3-4-1,4 0-1,5-9 0,3-1-1,3-7-4,1-7-4,6-3-7,-2-4-5,2-8-2,2-3-2,-2-6 2,3 0-1,-6-4 3</inkml:trace>
  <inkml:trace contextRef="#ctx0" brushRef="#br0" timeOffset="94372.4362">23231 7382 12,'4'-12'12,"-4"12"3,0 0 2,0 0 1,1 22-1,-4 1-3,-1 1-1,-1 4-3,0 4-2,0-3-4,2 1-2,-1-3-1,3-5-1,1-5-4,2-6-4,-2-11-11,15 4-7,-8-15-1,7 2 1</inkml:trace>
  <inkml:trace contextRef="#ctx0" brushRef="#br0" timeOffset="94597.4587">23413 7334 7,'0'0'23,"0"0"1,-14 14 0,9 5-8,-2 5-2,3 7-2,-3 2-3,1 1-4,2 1-2,1-1-3,2-1-2,1-5-6,2-1-9,-4-14-7,8 2-1,-6-15 0,0 0 1</inkml:trace>
  <inkml:trace contextRef="#ctx0" brushRef="#br0" timeOffset="95138.5128">23240 7578 31,'0'0'25,"0"0"1,-3 10 0,3-10-16,19-3-1,-2-4-6,2 1-4,2-4-1,2-2-3,0 0-2,3 2 1,-2-1-1,-3 5-1,-2 4 1,-3 3 1,-2 4 1,-2 4 2,-5 4 1,-3 1 1,-2 4 2,-2-2 0,-2 4 3,1-3-1,-1 2 3,2-3-2,2-2 1,4-2 0,-6-12 2,17 15 0,-8-10 0,1-3 0,-10-2 0,13 6 0,-13-6-3,2 14-2,-8-3-1,-4 3-1,-1 2 1,-3 6 0,-2 1 1,-1 1 0,2-1 0,2-1 1,2 2 0,3-6 1,6 2 1,3-6-2,7-1-1,4-4 1,4-2-1,3-4-1,3-4-3,3-3-5,-5-5-12,-1-6-11,3 2 0,-7-8-1,1 3 0</inkml:trace>
  <inkml:trace contextRef="#ctx0" brushRef="#br0" timeOffset="95642.5633">22994 7995 21,'11'22'19,"-11"-22"0,8 24 0,-8-11-12,1 2-5,0 2-6,-3 0-3,3 4-3,-5-7-8,10 8-1,-8-8 1</inkml:trace>
  <inkml:trace contextRef="#ctx0" brushRef="#br0" timeOffset="96379.637">22993 8563 17,'2'22'22,"-7"-6"2,7 7 2,-2-4-12,0-1 0,0 2-3,-2-1-1,2-1-2,-1-2-1,1-2-3,-2-4-1,2-10 0,-1 15 0,1-15 1,0 0 0,0 0 0,0 0-1,0 0 1,-3-13-1,4 2 0,0-6-1,2-2-1,1-5 0,1-4-1,2-1 1,2 1-1,0 2 0,1 3 0,3 1 1,0 4-1,-2 4 0,2 6 0,-2 3 0,-2 3 0,-9 2 0,14 11-1,-11-1 0,-4 3 1,-3 4-1,-4 2 1,-2 1-1,-4 0 1,-2 0 0,0-4 0,0-1-1,2-3 1,2-4 0,2-1 0,10-7-1,-9 6 1,9-6 0,0 0-1,10-2 1,1-1 0,1 1 0,2 1 0,2 1 0,-1 1 0,1 4-1,-2 2 1,-4 1 0,-1 3 0,-2 1 0,-4 1 0,-2 0 0,-2-2 0,-3 1-1,4-12 1,-13 16-1,13-16-2,-13 10-1,13-10-8,-9-6-5,9 6-12,5-22-1,6 8-1,0-10 2</inkml:trace>
  <inkml:trace contextRef="#ctx0" brushRef="#br0" timeOffset="96695.6686">23289 8597 12,'0'0'17,"12"27"1,-13-12-4,4 5-1,-4-1-1,-3-1-2,2-1 1,-3-3-1,3-3 0,2-11 0,-6 15-1,6-15-1,0 0-1,0 0 0,0 0 0,0 0 0,0 0-1,0 0 0,0 0-1,0 0-1,-1-19-2,6 5 0,0-3-3,2-1 0,1-6-3,4 4-1,1-4-6,5 4-14,5 1-7,-7-3 0,8 2-1,-8-7 1</inkml:trace>
  <inkml:trace contextRef="#ctx0" brushRef="#br0" timeOffset="101347.1337">22888 6883 7,'-14'-2'14,"-2"3"-7,-5 0 0,-2 1 1,-6-2 1,2 1 2,-4 0 0,1 4 0,-3 0 0,-2 7 0,-1 4-1,-5 7 1,-2 8-2,-5 10 1,-5 13-2,-6 9 0,-4 13-4,-4 8 2,-3 10-2,-3 8-1,0 4 1,-2-1-2,3-3 1,3-9-1,6-8 1,6-12-1,6-10-1,8-16-2,5-15-6,12-12-15,4-13-10,1-19 1,11-10-2,0-20 0</inkml:trace>
  <inkml:trace contextRef="#ctx0" brushRef="#br0" timeOffset="101694.1684">21525 6670 75,'-4'12'33,"10"13"-2,-3 1 2,3 14-26,11 13-5,6 18 1,8 19 1,7 15 1,11 14 2,10 10 0,17 12 1,14 2-2,19 5 0,6-7-1,10-2-1,3-11-3,0-9-2,-4-11-5,-13-15-24,-13-13-8,-17-15 0,-25-20 0</inkml:trace>
  <inkml:trace contextRef="#ctx0" brushRef="#br0" timeOffset="124876.4864">16413 2860 5,'4'-12'12,"-4"12"-2,0 0 1,0 0-2,4-13 1,-4 13-2,0 0 1,0 0 2,-4-11-2,4 11-1,-9-6-2,9 6 0,-16-4-2,3 3-2,-2 1 0,-2 0-1,-6 2 1,-2 2-2,-4 2 1,-2 0 1,-5 4-1,-2 3 1,-5 3 0,-3 7 0,1 5 0,-5 3 0,0 8 0,0 0 1,-1 6-2,1 2 1,2 2-1,3-3 0,3 0 0,4-3 0,3-2 0,3-5 0,5-2 0,5-8 0,3-3 0,5-5-1,2-2 1,3-7 0,9-9-1,-8 12 1,8-12 0,0 0 0,0 0 0,1-18 0,3 5-1,1-7 0,2-3 0,1-7 0,0-4 0,0-5 0,2 0 0,0-2 0,0 2 0,-3 2 0,2 3 0,-2 4 0,-1 5 1,-1 6-1,-1 4 1,-1 5-1,-3 10 1,4-11-2,-4 11 1,0 0-1,0 0 0,-6 20 0,1-4 0,-2 5 1,-3 4-1,-1 4 1,-1 3-1,-2 0 1,1 0 0,1 1 0,0-3 0,1-1-1,2 0 1,1-2 0,1-2 0,2-2 0,0 0 0,3-3 0,1-1 1,1-4-1,1-1 0,1-3 1,-2-11 0,11 14 0,-2-11-1,2-2 1,4-2 0,3-2 0,1-2-1,3-3 1,3-2-1,-1-1 0,0-1 0,1 0 0,-3 1 0,-1 0 0,0 3 0,-4 1-2,-3 0-4,-1 6-7,-2 2-15,-11-1-1,15-5-1,-15 5 1</inkml:trace>
  <inkml:trace contextRef="#ctx0" brushRef="#br0" timeOffset="127592.758">15726 3449 6,'0'-21'9,"0"21"0,1-22 0,-1 22 0,-1-22-2,1 22 1,-5-20-2,5 20-1,-10-17-1,10 17-1,-19-14-1,6 8 0,0 2 1,-5 2 0,-1 2-1,-5 2 1,-6 3 0,-4 3 1,-7 3 0,-8 5 1,-7 5 0,-9 6 1,-5 5 1,-10 7-1,-2 5 0,-6 2-1,0 3-1,-1 0 0,7-2-2,3-4 0,7-4-1,7-6 2,10-6-2,8-6 2,10-5 0,8-5 0,8-3 1,4-6 0,9-4-1,8 2-1,1-17-1,8 0 1,9-1-1,4-7 0,5-3 0,6-2-2,7-4 2,3 1-1,2 0 0,1 3-1,0 2 1,-1 2 0,-2 4-1,-4 5 0,-6 5 0,-5 4 1,-8 2-1,-3 4 1,-7 4-1,-10-2 1,-1 19-1,-11-3 1,-5 3 0,-7 2 0,-2 2 1,-3 0 0,-1 0-1,0-5 0,4 0 0,5-7 1,5-2-1,5-2 1,11-7-2,0 0 2,0 0 1,13-12-2,7-1 2,5-4-2,6-2 1,4-1-1,1-1 0,-2 4 0,-4 1-2,-3 5 2,-9 4-1,-6 7 0,-12 0 0,-5 14 1,-10-3 0,-5 3-1,-6 2 1,-2-1 0,-3 0 1,2-3-1,3-3 1,1-3-1,7-4 0,3-3 1,7-5-1,8 6 1,-11-19-2,9 8 2,1-3-2,2 0 1,0-1-1,1-1 1,1 5-1,0-1 1,0 2 0,-3 10 0,3-18 0,-3 18-1,0 0 1,-9-7 0,-4 12-1,-2 3 1,-5 4 0,-1 5-1,-3 5 2,0 3-1,0 2 0,2-2 0,4 3 0,5-1 0,4-1-1,7-5 2,5-4-2,9-3 1,10-5 0,10-6 0,6-3 0,10-2 1,6-3-1,2-1 0,0 0-1,-2 2 0,-5-1-1,-7 5-4,-8-2-8,-8 0-16,-4 6 0,-10-5-1,-1 2 1</inkml:trace>
  <inkml:trace contextRef="#ctx0" brushRef="#br0" timeOffset="160819.0803">6733 12179 26,'0'0'21,"12"3"2,-12-3-2,17-1-8,-1 3-2,2-1 0,4 3-1,2-4 0,7 3-3,0-3-1,4 0-2,0-2-2,0-1 0,-1 0-1,-3-1-1,-3 0 2,-5 0-2,-4 1 1,-7-1-1,-2 2 0,-10 2-1,0 0-1,0 0 1,0 0-1,-17-7 1,1 7-1,-3 0 0,-6 1 1,-4 0 1,-3 3 0,-3-1 1,1 2 0,1 1 0,3 0 0,3-1 0,4-1 1,9 2 0,3-4 2,11-2-2,0 0 1,20 9-1,1-7 0,5 0-1,3 0-2,3-1-5,5-2-16,4 2-8,-5-11-1,7-3 1,-4-14-1</inkml:trace>
  <inkml:trace contextRef="#ctx0" brushRef="#br0" timeOffset="168157.8141">5040 12552 14,'6'18'10,"2"2"-1,-3-6 1,2 0-2,-7-14 0,6 18-1,-6-18-1,3 11-1,-3-11 3,0 0-3,-2 12 2,2-12-2,-1 11-1,1-11 0,-2 10-1,2-10 0,0 0 0,-3 12 2,3-12 1,0 0 2,0 0 0,0 0 1,-1-14-2,1-5 2,1-5-2,-2-9-1,2-4-2,-2-10-1,0-2-1,-1-2 0,-1 0-1,-1-1 1,0 6 0,1 1-2,-1 4 1,-1 6-1,1 6 1,0 4-1,1 7 1,0 5-1,3 13 0,-6-16-1,6 16 1,0 0 0,-11 5 0,11-5 0,-14 21 0,5-3 0,-1 3-1,-1 3 1,-1 3 0,1-1 0,2 1 0,1-4-1,1-2 0,1-5 1,2-3 0,1-2 0,3-11 1,-2 10-1,2-10 1,0 0-1,3-12 1,2-2-1,2-4 0,1-6 1,2-2 0,0-5-2,2-1 1,1 0 0,-2 1 0,1 2-1,-1 6 2,-2 4-2,0 3 0,-1 4 1,-8 12 0,10-12 0,-10 12 0,0 0 0,9 2 0,-9-2 0,12 10 0,-2-1 1,2 0-1,1 1 0,4 2 1,-1 0 0,3-2 0,-2 0 0,0-1 1,-2-1-2,-2-3-2,0 1-8,-3 0-20,-10-6-3,11-5 0,-11-7-1</inkml:trace>
  <inkml:trace contextRef="#ctx0" brushRef="#br0" timeOffset="172721.2704">4313 10920 2,'0'0'16,"3"14"0,-3-14 1,-13 26-7,4-8-3,-2 7-1,-3 2 0,2 2-1,-2-2-1,1 1-1,3-6-4,0-2-3,3-5-5,7-15-2,-6 14-7,6-14-1,4-11 1</inkml:trace>
  <inkml:trace contextRef="#ctx0" brushRef="#br0" timeOffset="172991.2974">4398 10922 14,'-9'6'17,"4"8"-3,-4-1-1,4 6-2,-4-2-1,4 5 0,0-2-3,3 1-2,2-3-1,4-2-2,2-3-1,-6-13-1,18 15-2,-5-14-4,1-2-4,-3-10-9,7 6-2,-7-14 0,6 5 1</inkml:trace>
  <inkml:trace contextRef="#ctx0" brushRef="#br0" timeOffset="173271.3253">4159 10815 30,'0'0'22,"0"0"1,0 0 2,0 0-8,23-1-9,-6-2-2,5-1-3,4 0 0,2 1-2,4-2-6,1-3-12,8 4-7,-8-10 0,8 1 0,-4-15 0</inkml:trace>
  <inkml:trace contextRef="#ctx0" brushRef="#br0" timeOffset="180129.0111">11810 11975 15,'0'0'21,"0"0"0,0 0-2,0 0-5,0 0-5,0 0-1,14 1-2,-14-1-1,15-3 0,-5 0-2,-1 1 1,-1 1-2,-8 1 0,14-2-1,-14 2-1,0 0-1,9-2 0,-9 2 1,0 0-1,0 0 1,0 0-1,0 0 0,-9 11 1,9-11 0,-14 6-1,5-3 1,0 0 1,-2 0-1,2-1 2,-1 1 0,1-2 0,9-1 0,-14 3 1,14-3 1,-8 3 0,8-3 1,0 0 1,0 0-1,0 0 1,0 0-1,0 0-1,0 0 0,15 2-2,-4-1 0,1-1-1,2 0 0,3 0 0,-2-1 0,2 0 0,-3-1 0,0-1-1,-3 3-3,-2-3-4,-9 3-15,17-1-9,-17 1 0,7-11-2,-7-5 2</inkml:trace>
  <inkml:trace contextRef="#ctx0" brushRef="#br0" timeOffset="198754.8734">12432 15365 34,'0'0'23,"0"0"-1,0 0-3,0 0-3,-1-12-4,1 12-3,0 0 0,0 0-1,-2-10 0,2 10-2,0 0 1,0 0-3,-8-13 0,8 13-2,0 0 0,-9-14-1,9 14 0,-11-13 0,11 13 0,-11-13 0,11 13 0,-15-11 0,6 5-1,1 2 1,-3 1-1,-2 2 0,0 1 0,-3 2 0,-1 1 0,-3 3 0,-1 2 0,-2 2 0,0 3 0,-1 2 0,-2 5 0,1 2-1,0 3 1,1 2 0,2 4-1,2 0 1,1 3 0,5 2-1,4-1 1,3 0 1,3 1-1,6-1 0,4 0 1,5-1 0,4-3 0,6-2 0,2-5 1,5 0 0,3-6-1,3-2 1,-1-5 0,1-1-1,-2-6 0,-3 1 0,-2-3-1,-6-2-1,-2 0-2,-5-3-1,-2 2-6,-12 1-16,12-17-8,-12 17 0,13-24 0,-2 8 1</inkml:trace>
  <inkml:trace contextRef="#ctx0" brushRef="#br0" timeOffset="199529.9509">12659 15660 3,'0'0'12,"0"0"-1,0 0 2,0 0 2,0 0 2,0 0 0,0 0-1,0 0-3,0 0-2,-9-3-2,9 3-2,0 0-1,0 0-1,0 0-1,0 0 0,9-1-1,-9 1 2,17-2-1,-4 1-1,2-1 0,5 1 0,2-3 0,3 3 0,1-1-1,2 2 1,0 0-1,3 2 0,-1-1-1,3 4 0,0-2 0,2 1 0,1-1 0,1 1 0,-1-2-1,-3 1 0,-2-2 0,-2 1 0,-6-2 0,-6 1-1,-3 0-2,-5-2 0,-9 1-2,0 0-3,9 1-10,-9-1-7,-9-4-8,9 4-1,0 0 3,0 0 1</inkml:trace>
  <inkml:trace contextRef="#ctx0" brushRef="#br0" timeOffset="200092.0072">13941 15673 7,'0'0'21,"1"-12"-2,-1 12-2,-5-12-1,5 12-1,-9-13-3,9 13-1,-14-15-3,14 15-1,-19-14-2,8 7-1,-5-2 0,0 5 0,-5-2 1,0 5 0,-3-2-1,-2 9 2,-2 0-1,2 8-1,-2 2 0,2 7 0,1 2-1,6 6 0,1-1 0,7 3 0,5-3 0,7 0 0,7-2-1,8-3 1,4-6 0,8-2-1,4-4 0,3-3 0,2-3-1,-2-3-1,-1-2-1,-4-2-1,-2-1-1,-6-4-3,0 4-3,-10-8-10,3 1-15,-2 0-1,-2-4-1,2-1 2</inkml:trace>
  <inkml:trace contextRef="#ctx0" brushRef="#br0" timeOffset="200463.0443">14246 15528 79,'0'0'30,"-8"13"0,8-13-8,-5 12-18,4 0-2,0 5 2,0 6-1,-2 7 0,3 7 1,-3 4 0,3 4 0,-1-3-2,3 1 0,-1-6-1,2-3 0,0-8-2,0-5-1,1-4-1,-4-17-3,6 21-4,-6-21-12,0 0-10,0 0 0,7-14-1,1 3 2</inkml:trace>
  <inkml:trace contextRef="#ctx0" brushRef="#br0" timeOffset="200747.0727">14523 15497 52,'0'0'30,"0"0"2,6 18-2,-8-4-12,1 11-10,-5 3-3,3 12 0,-5 4 0,3 7-1,-2 2 0,3 2 0,-1-3-2,4-3-2,1-5 0,1-9-4,3-9-1,-3-8-6,4-4-14,-5-14-10,0 0 2,8-6 0,-9-10 1</inkml:trace>
  <inkml:trace contextRef="#ctx0" brushRef="#br0" timeOffset="201024.1004">14266 15859 67,'-15'8'34,"5"-1"0,10-7 1,-10-1-21,10 1-5,13-4-1,0 4 0,-2-5-3,7 3-1,-2-1-1,5-2-1,-2 1-2,1 0-2,1 0-3,-4-4-2,5 6-4,-7-9-6,6 8-13,-3-2-5,-1 0-1,-1 2 2</inkml:trace>
  <inkml:trace contextRef="#ctx0" brushRef="#br0" timeOffset="201715.1695">14667 15924 70,'13'13'31,"-4"-8"0,5-3-4,1-1-15,0-3-5,4 2-1,2-3-1,3 6 1,1-2-1,2 4-1,-1 0-1,1 5-1,-1 1-1,-4 2-1,-6 4-1,-4 1 0,-7 1 1,-4 1-2,-6 0 2,-6-2-1,-3-1 1,-3-2 0,-2-4 0,0-2 0,2-2 1,0-3-1,5 0 0,3-2 1,9-2 0,0 0-1,0 0 1,0 0-1,0 0 1,18-12-1,-2 8 0,2 0 0,5 3 0,2 1-1,2 2 1,1 3 0,0 3-1,-1 4 1,-1 4 0,-2 2 0,-5 2-1,-4 2 1,-5 0 0,-5 0 0,-6 0-1,-5-2 1,-5-1 0,-5-4 1,-4-2-1,-3-1 1,-4-3 1,1 0 0,-1-3 0,0 0 1,4-1-1,4 0 0,2-1 0,4-1-1,4 0 1,9-3-1,0 0-1,0 0 1,0 0-1,0 0-1,0 0-1,-9-1-3,9 1-4,0 0-13,-12-14-16,12 14 1,-15-16-2,5 6 3</inkml:trace>
  <inkml:trace contextRef="#ctx0" brushRef="#br0" timeOffset="204318.4297">11815 14554 20,'0'0'16,"0"0"0,0 0-2,0 0 0,0 0 0,0 0-1,0 0 0,0 0-1,0 0-1,0 0-2,0 0-2,0 0-2,0 0-1,0 0 0,0 0-2,-5 10 0,5-10 0,6 19 1,-1-6-1,2 3 1,6 2 0,4 3 1,0-2-1,5 5 1,0-3-1,3 1 0,-1-5 0,0 2-1,-4-4 1,-1-2-2,-3-1 0,-2-5 0,-4-3-1,-10-4 1,13 7-1,-13-7-1,0 0-1,0 0-3,0 0-5,0 0-15,0 0-11,0 0 1,10 6-1,-10-6 2</inkml:trace>
  <inkml:trace contextRef="#ctx0" brushRef="#br0" timeOffset="205302.5282">11293 13651 4,'0'0'18,"9"10"1,-9-10-2,6 13-4,-2-1-1,1 6 1,0 6 0,1 6 1,2 5-1,-3 0-2,4 5-1,-4-2-2,3 3 0,-4-4-3,3-1-3,-4-5 0,0-5-2,-1-2 0,-1-4-2,0-5 1,-2-4-3,1-11-3,0 12-2,0-12-11,0 0-9,10-10-3,-1-2 2,-1-10 2</inkml:trace>
  <inkml:trace contextRef="#ctx0" brushRef="#br0" timeOffset="205574.5553">11643 13787 33,'0'0'26,"0"0"1,11 1-5,-11-1-4,3 23-3,0-1-3,-3 3-2,4 8-1,-2 3-4,2 3-1,0 1-2,1-1-1,-1-4-1,1-5-2,0-3 0,-2-8-5,2-5-9,-1-3-12,-4-11-3,0 0-1,0-10 1</inkml:trace>
  <inkml:trace contextRef="#ctx0" brushRef="#br0" timeOffset="205830.5809">11430 13991 53,'-8'13'32,"8"-13"1,-5 15 1,5-15-13,15 5-11,-2-1-2,0-2-1,3 2-2,0 0-2,2 0-1,1 1-4,-2-4-2,4 6-9,-2-2-20,1-5 0,5 1 0,-3-4-1</inkml:trace>
  <inkml:trace contextRef="#ctx0" brushRef="#br0" timeOffset="206734.6714">11945 15898 20,'0'0'22,"0"0"-4,0 0 1,0 0 0,-9 2-6,9-2-2,-12 4-2,2 3 0,-5-2-2,1 5 1,-6 2-2,-1 8-1,-6 1 1,-1 7-1,-7 1 0,0 6 0,-4 1 0,1 6 0,-4-2 0,4 1-1,0-3 0,6 0 0,3-6-2,6-4 0,5-4-3,4-8-1,6-3-1,8-13-3,0 0-10,-8 3-21,7-13 1,0-4 0,-2-6 0</inkml:trace>
  <inkml:trace contextRef="#ctx0" brushRef="#br0" timeOffset="207295.7275">10687 16300 58,'-15'-11'31,"1"8"1,-3 1-7,-5 0-12,2 14-2,-6 3-3,0 13-1,-4 3 0,3 9 0,-2 2-2,5 5 0,2-2-1,7 2-1,5-5-1,7-3-2,7-8 0,5-3-1,7-7 1,4-4-2,5-6 0,1-11-2,5-1-4,-4-16-8,5-1-20,-1-2 1,-2-4-3,0-2 3</inkml:trace>
  <inkml:trace contextRef="#ctx0" brushRef="#br0" timeOffset="207560.7539">10909 16349 65,'2'10'34,"1"9"0,-4 8-4,-3 0-14,4 15-6,-5 5-2,4 6-3,-4-1-3,3-3-3,0-3-2,-1-10-6,7-3-16,-1-13-12,-3-20 0,14-7 2,-5-16 0</inkml:trace>
  <inkml:trace contextRef="#ctx0" brushRef="#br0" timeOffset="207797.7777">11126 16249 60,'-3'16'34,"-2"6"0,-2 6 1,-4 2-19,6 12-5,-5 0-3,6 9-1,-1-5-2,3 5-3,2-6-2,0-5-4,3-3-3,-3-15-12,0-2-19,0-7 1,0-13 0,0 0 2</inkml:trace>
  <inkml:trace contextRef="#ctx0" brushRef="#br0" timeOffset="208362.8341">10947 16627 75,'0'0'32,"14"-5"1,4-1-8,5 2-15,1-5-7,1 0-4,2 1-2,-3-3-5,2 7-4,-6-4-3,2 6 0,-7 0-1,1 6 2,-4-1 2,-1 6 5,-11-9 5,14 23 8,-8-7 6,-3 3 1,3 6 3,-4-5-1,3 6-1,-2-8-2,6 5-2,-2-8-3,7 2-2,-1-9 0,3 2-4,-2-3 2,2 2 0,-3 0-1,-1 3 0,-5 3 0,-5 2-1,-7 3-1,-4 1 0,-5 2 1,-5 1-1,-3 1 0,-4-1 0,0 0 0,0-3 0,2-3 0,3-1 1,3-3-1,5-5 1,4-1 1,9-8 0,0 0 0,13 12 1,4-12-1,6 0 1,7 0 0,5 1 0,5-1-2,1 2 0,-1 1-1,-3-1-2,-3 4-3,-10-7-6,-5 2-27,-10-5-1,-9 4 1,-12-19-1</inkml:trace>
  <inkml:trace contextRef="#ctx0" brushRef="#br0" timeOffset="208786.8766">9082 16431 68,'-22'17'31,"5"10"1,-2 6-7,3 3-17,7 12-1,0-3 0,8 10 0,3-7 1,11 2-3,3-9-1,10-5-4,5-12 0,3-12-3,4-3-4,-1-16-9,5-5-22,1-6 2,-3-6-2,1-8 3</inkml:trace>
  <inkml:trace contextRef="#ctx0" brushRef="#br0" timeOffset="209026.9006">9724 16307 82,'3'21'36,"1"10"-2,-3 6 2,-2 5-29,2 15-4,-2 4-1,-2 6-2,-1-1 1,0-3-4,1-3-2,-3-13-10,5-8-22,2-13 1,1-15-2,-2-11 3</inkml:trace>
  <inkml:trace contextRef="#ctx0" brushRef="#br0" timeOffset="209265.9244">9891 16259 72,'4'22'35,"-6"7"-1,1 9 2,7 7-25,-7 1-5,4 7-1,1 4-2,1 1-2,1-8-2,-1-7-5,5-1-13,-3-11-19,-3-9 1,1-8-1,-5-14 1</inkml:trace>
  <inkml:trace contextRef="#ctx0" brushRef="#br0" timeOffset="209464.9443">9845 16640 78,'0'0'38,"-11"9"-1,11-9 2,0 0-24,15-1-8,-2-4-3,4 0-4,4 1-5,-3-8-8,5 5-23,-1 1-1,-2 3-1,-2 2 0</inkml:trace>
  <inkml:trace contextRef="#ctx0" brushRef="#br0" timeOffset="209924.9903">9999 16966 48,'11'12'31,"0"-10"2,7-5-6,2 5-12,-2-11-3,5 12-1,-6-6-3,5 10-1,-7-2-1,0 7-1,-6 1-3,-2 5-1,-6 3-1,-3-1 0,-4 2-1,-3 0 1,-1-1-1,-1-1 0,0-4-1,0-3 1,4-2 0,7-11 0,0 0 0,0 0 0,12 8 1,3-11 0,4 2 1,5 0 1,2 2 0,4 4-1,-1 3 1,1 5 0,-4 1 0,-2 5 0,-7-1-1,-5 4-1,-7 1 0,-11-5-2,-6 4-6,-13-6-29,-4-7 0,-4-7 0,-2-10-2</inkml:trace>
  <inkml:trace contextRef="#ctx0" brushRef="#br0" timeOffset="210671.065">12758 14934 55,'0'0'32,"0"0"0,0 0 0,0 0-9,0 0-13,0 0-2,13 3 0,-13-3 0,19 0-1,-5-2-1,7 4-1,0-5-1,5 3-1,1-2-1,2-2-1,-2 1-1,-2-3 1,-2 1-2,-2-1 0,-5 1 0,-4-4-3,-1 4-2,-6-6-2,-5 11-10,4-14-17,-8 4-2,-2-1 1,-2-1 0</inkml:trace>
  <inkml:trace contextRef="#ctx0" brushRef="#br0" timeOffset="210967.0945">12984 14771 35,'0'0'26,"-7"18"4,7-18-1,-9 20-7,7 0-7,-5 0-2,6 11-3,-4 1-1,6 5-2,-2 0-1,3 2 0,1-4-2,1-2-2,0-5-1,-2-7-3,2-5-2,-4-16-2,3 18-6,-3-18-13,0-11-10,6 1 1,-3-8-1,4 0 3</inkml:trace>
  <inkml:trace contextRef="#ctx0" brushRef="#br0" timeOffset="211883.1862">12896 14680 21,'0'0'23,"-16"-12"2,16 12-6,-17-8-2,17 8-3,-16-1-3,5 1-2,1 3-3,-1 2 0,-2 2 0,-1 1-1,0 3 0,-3 1 0,3 1-1,-2 1-1,2 3-1,-2-3 1,3 2-2,1-1 1,3 0-1,1-1 1,2 5 0,1-4 1,4 5-1,0 0-1,2 2 1,1 3 0,2 0-1,2 1 0,2 2 1,-1-1-1,2 0 1,0-3-1,3 1 1,0-3-1,0-1 0,1-3 0,1 0-1,1-3 1,3-3-1,-1-3 1,2-1 0,-1-3-1,2-4 1,-1-1-1,0-3 1,2-2-1,-1-2 0,0-2 0,0-2 0,-1-2 0,0-1 0,0-1 0,-2-1 0,-2-3 0,-1 2 0,0-2 0,-1 1 0,-3-1 0,1 1-1,-1 1 2,-2 0-1,-2 1 0,1 0 0,-1-1 0,-1 1 0,0 0 0,-2-3 0,-1 1-1,-1 0 1,-2-1 0,-1-1 0,-1 0-1,-1 2 2,0 0-1,-2 2 1,-1 1-1,-1 1 1,0 1-1,-2 2 1,-3 2-1,0-2 0,-3 2 0,1 1 0,-3-1 0,2 0 1,-3 2-1,2 2 0,-2-1 1,3 2-1,-2 2 0,2 2-1,-2 3 1,0 3-2,1 6-3,-4-3-10,-1 5-21,4 5 2,-4-6-1,7 1 0</inkml:trace>
  <inkml:trace contextRef="#ctx0" brushRef="#br0" timeOffset="231176.1153">11742 14647 18,'6'-13'10,"-6"13"0,0 0 0,0 0-3,7-11 0,-7 11 0,0 0 1,0 0 1,0 0 0,0 0-2,0 0-1,9-6 0,-9 6 0,0 0 0,0 0 0,9 6 0,-9-6 1,10 7-1,-10-7 0,13 9-1,-3-2 0,-1-1 1,2 3-2,2-2 0,3 4 0,-2-2-1,3 4 1,-1 0-1,2 3-1,-1-1 1,3 1-2,-2 1 0,2-1 0,0 0 0,1 0 0,0-2 0,-1 0 0,-1-3 0,-2 2 1,-2-1-1,-1-2 1,-5 1 0,0-2-1,-9-9 1,11 15-1,-11-15 0,9 12-1,-9-12 1,0 0 0,5 11-1,-5-11 1,0 0-1,0 0 1,0 0 0,0 0-1,0 0 1,0 0 0,0 0 0,0 0-1,0 0 1,0 0-1,-5-13 0,1 2 0,-3-1 0,-2-3-1,-2-1 0,-2-3 0,-3 2 1,-1-1-1,0 1 0,-3 0 1,0 2-1,1 2 2,0 3-2,3 1 2,0 0-1,3 2 1,1 4-1,3-1 0,9 4 0,-12-3 1,12 3 0,0 0-1,0 0 1,0 0 0,0 0 0,0 0 0,-3 10 0,7 1-1,0 1 0,3 4 0,3 1 1,2 6-1,1 0 1,4 1-1,1-1 0,4-1 1,-2 0-1,2-2 1,-2-1-1,-3-4 0,0-4 0,-4-1 0,-3-4 0,-10-6 0,11 5 0,-11-5 0,0 0-1,0 0 1,0 0 0,-1-11 0,-3 0 0,-2 0-1,-1-5 1,-3-2 0,-2-2 0,-2-1-1,-2 0 1,-2 0 0,1 2 0,1 2 0,2 3 0,1 1 0,2 1 0,3 3 1,8 9 0,-13-13 0,13 13 0,0 0 1,-9-8-1,9 8 0,0 0 0,0 0 0,0 0-1,6 13 0,0-3 1,2 1-2,1 3 1,2 3-1,3 4 1,1 0-1,3 1 1,-1 2 0,1-2 0,-4 0 0,1-2 0,-2-3 0,-3-1 0,-2-6 1,-8-10-1,10 14 0,-10-14 0,0 0 0,0 0 0,-3-13 0,-3 3-1,-2-4 1,-2-3 0,-4-1 0,-1-3-1,-3 0 1,-2 0 0,-1-2 0,1 4 0,-1-1 0,3 1 0,1 2 1,2 0-1,1 2 1,3 1 0,2 2 0,1 2 0,8 10 0,-12-14 0,12 14 0,0 0-1,0 0 1,0 0-1,-9-11 0,9 11 1,0 0-1,7 17 0,-1-4-1,4 3 1,2 3-1,2 3 0,3 2 1,1 2-1,2-2 0,-3-1 1,0-5 0,-4-2 0,-2-4 0,-2-2 0,-9-10 0,9 10-1,-9-10 1,0 0-1,-1-13 1,-4 3-1,-1-5 1,-3-4 0,-2-3 0,-1-5 0,-3-1 0,0-2 0,-1 0 0,0 2 0,0 2 0,1 2 0,2 4 1,1 5-1,3 5 0,9 10 1,-10-13 0,10 13 0,0 0-1,0 0 1,-1 10 0,6 3 1,5 7-1,3 3 0,4 7-1,3 2 0,4 6 1,4 0-1,1-1 0,-1-3-1,-1-2 0,-3-5-1,-3-7-2,-1-1-6,-8-9-27,-1-11-2,-2-10 0,-1-9-1</inkml:trace>
  <inkml:trace contextRef="#ctx0" brushRef="#br0" timeOffset="233257.3233">12466 15382 42,'8'-9'22,"-8"9"3,0 0-7,0 0-6,0 0-6,0 0-1,0 0-1,0 0 1,0 0 0,0 0 0,0 0 0,0 0 1,0 0-1,0 0 1,0 0-2,0 0 2,0 0-1,0 0 0,4-13 0,-4 13-1,-3-14-1,3 14 0,-4-15-1,4 15 0,-5-15 0,5 15 0,-10-15-1,10 15 1,-14-15-1,5 8 1,9 7-1,-18-13 0,8 7 0,-1 0 0,0 1 0,-1 2 1,1 0-1,-3 1 1,1 2 0,-1 1 0,1 3 0,-1-1 0,3 2 0,-2 1-1,2 1 0,1 0 1,0 1-1,-1 3 0,2-1 0,-2 2 0,1 1 1,1-1-2,1 4 1,-1-1 0,1 1-1,1-2 0,0 2 0,2 0 1,-1-2-2,0 1 2,0-2-2,1 1 1,1 0 1,0-2-1,3 2 0,-1-1 0,1 1 0,0-1 0,0 0 0,1 0 0,0 1 0,1-2 0,-1 2 0,1-2 0,0 1 0,1 0 0,-2-1 0,1-1 2,1 0-2,1 1 0,-1-1 0,2 1 0,-4-12 0,9 21 0,-6-9 0,3-2 0,-2 1 0,-4-11 0,7 18 0,-7-18 0,8 17 0,-8-17 0,10 14 0,-10-14 0,12 11 0,-4-5 0,2-1 0,0-1 0,0 1 0,1-1 0,0-2 0,1 0 0,-2 1 0,1-2 0,0-1 0,0 0 0,2-1 0,0 0 0,1-1 0,1 0 0,1 0 0,1-2 0,-1 1 0,2-1 0,-1-1 0,1 1 0,-2-2 0,1 0-2,-1 0 2,-3 0 0,2 2 0,-3-1 2,0 0-4,0 1 2,-3 0 2,1 1-2,-1 0 0,-9 3-2,12-4 2,-12 4 0,8-4 0,-8 4 0,0 0 0,0 0 0,0 0 0,0 0 0,0 0 0,0 0 0,0 0-1,0 0 1,0 0 0,0 0 0,0 0-1,0 0 1,-8 1 0,8-1 0,-17 3-1,4-2 1,-3 1-1,-3 2 1,-2-2-1,-2 2 1,-3-2-1,0 0 1,-1-2-1,-1 0 1,-2-3-1,1-4 1,0-3 0,1-1-1,1-3 1,1-1 0,3-3-1,2 1 1,2-1 0,4 1-1,2 1 1,2 1 0,4-1 0,2 1 0,1-2 0,4 1 0,2-1 0,2-2 0,2-2 0,2 0 0,2 0 0,2-3 0,2 2 1,2 1-1,-1 0 1,3 1-1,-2 2 0,3 0 0,-1 2 1,-1 3-1,-2 3 0,-1-1 0,-1 4 1,-3 1-1,-1 2 1,-9 4-1,12-4 1,-12 4-1,0 0 0,0 0 0,0 0 0,0 0-1,0 0-2,9-1-3,-9 1-14,0 0-17,2-12-2,-2 12 1,17-20-1</inkml:trace>
  <inkml:trace contextRef="#ctx0" brushRef="#br0" timeOffset="234853.483">12873 17290 73,'-13'-25'33,"9"4"-1,0-7-8,-5-10-14,5-3-5,-5-9 1,2-1-1,-6-3-1,0 0 3,-3-6-3,0 5 1,-1 3-2,0 5 1,0 6-1,-1 6 0,2 6-2,0 6-1,1 9 1,3 6-1,-4 7 0,2 8 0,-1 5 0,0 11 0,1 5 0,0 2-1,2 3 1,-1 0-1,3-2 1,1-3-1,4-7 1,0-7-2,5-14 1,-2 13 1,2-13 0,10-17 1,0-3-2,5-5 2,2-6-2,4-2 2,3-5-2,0 1 2,1 4-2,-2 4 0,-2 8 2,1 7-1,-3 6 0,0 8 1,-2 6-1,2 5 1,-1 6-1,1-1-3,2 3-2,-3-5-6,7 2-17,-2-2-10,1-3 3,0-3-3</inkml:trace>
  <inkml:trace contextRef="#ctx0" brushRef="#br0" timeOffset="235310.5287">13469 17578 79,'-19'-16'35,"5"9"-1,-3 1 2,-8 2-26,4 11-8,-2 6 1,0 7-1,1 2 0,3 3-1,3-1 1,6 1-2,6-4 1,7-4 0,7-4 0,6-1-1,1-1 0,5 0 1,0 1 0,-1-2 0,-1 0 0,-4 4 0,-4 0 0,-4-2-1,-8 5 1,-6-3-2,-4 1-1,-6-2-4,2 7-13,-5-12-19,0-4 0,3-5 0,4-6 0</inkml:trace>
  <inkml:trace contextRef="#ctx0" brushRef="#br0" timeOffset="235543.552">13534 17771 49,'8'15'32,"-3"5"3,-4 3-2,-1 3-12,-1 5-14,-4 8-3,1 3 4,0-3-2,-1 2-1,2-5-3,3-36-2,-2 52-8,2-52-15,0 0-12,0 0-4,9-34 0,-3 0 1</inkml:trace>
  <inkml:trace contextRef="#ctx0" brushRef="#br0" timeOffset="235808.5785">13549 17771 48,'-4'-20'32,"-3"2"0,1 3-9,6 3-7,-3-2-3,3 14-1,10-15-3,4 11-1,0-5-1,5 7 0,1-3-2,4 8 0,-1 3-1,3-1-1,-6 5-1,-2-1 0,-4 4 0,-6 1-1,-7 1 0,-8-1-1,-7 1-2,-7-3-4,-1 3-5,-12-3-23,5-9-7,-1-4 2,8-7-3</inkml:trace>
  <inkml:trace contextRef="#ctx0" brushRef="#br0" timeOffset="236243.622">13752 17209 61,'0'0'35,"-4"11"-1,4-11 0,0 0-12,14 6-15,0-4-2,-1-4 1,7 4 0,-1-2-2,3 2 1,-3 1-2,3 1-1,-5 2 0,-1 0-1,-5 3-1,-4 2 0,-4 2-1,-3 2 2,-5 2-1,-3 2 1,-1 2 0,-3 1 1,-1 0-1,4 0 1,0-1-1,4 0 1,6-3-1,5-2 1,5-3-2,3-5-1,6-3 0,1-4-3,5-1-2,-1-7-4,4 7-10,-3-7-21,-3 5 3,-2 0-1,-4 3 2</inkml:trace>
  <inkml:trace contextRef="#ctx0" brushRef="#br0" timeOffset="245416.5392">17238 14718 33,'-15'-2'21,"15"2"1,0 0-3,0 0-7,0 0-3,3 14 0,-3-14-1,16 19 0,-4-4-1,3 1-1,4 5-1,1 1-2,4 6 0,2 0-1,5 5 2,1 0-2,5 2 0,1 2-1,2 3 1,4-1-1,1 3 1,0-1-2,-1 0 1,2 4-1,-1-2 0,-2-4-1,-1 0 1,-4-4-1,0-4 1,-3-3 0,-2-2 0,-4-8 0,-5-3 0,-5-5 0,-3-2 1,-4-3-1,-12-5 0,10 5 1,-10-5-1,0 0 0,0 0 0,0 0 0,0 0 0,0 0 0,0 0 0,0 0 0,0 0 1,0 0-1,0 0 0,0 0-1,0 0 1,0 0 0,0 0 0,0 0 0,0 0-1,-8 10 1,-1-4 0,-2 4 0,-2 2 0,-6 7 0,-3 3 0,-6 7 0,-3 10 1,-6 5 0,-2 8 0,-5 8 1,-4 9-1,-6 5 1,-1 9-1,-4-1 2,2 4-1,0-3 0,2-2 0,1-6 1,6-6-1,5-12 0,8-10-2,5-13 0,8-10-2,9-9-5,5-19-13,13-14-17,12-8 2,8-13-2,11-11 2</inkml:trace>
  <inkml:trace contextRef="#ctx0" brushRef="#br0" timeOffset="246137.6113">18176 15622 23,'-13'-8'22,"13"8"1,0 0 0,0 0-11,0 0-3,0 0-2,0 0-1,0 0-1,14-2 0,-5 1-2,3 1 0,2-1 0,5-1-1,3-1 0,5 2 0,3-2 1,5 0 0,2 0 0,4 2 1,1-2-2,5 3 1,1-1 0,1 1-2,1 1 0,1 2-1,0-1 1,1 2-1,-2 0 1,1 0 0,-4-1 0,0 2 0,0-2 1,-1 2 1,-4-4-1,0 3 1,-3-3 0,0 2 1,-4-1-1,-1 0 0,-6-2-1,-1 2 0,-6-1 0,-2 2-2,-4-2 0,-4 0-1,-11-1-3,11 0-4,-11 0-20,0 0-6,5-10 0,-5 10-1</inkml:trace>
  <inkml:trace contextRef="#ctx0" brushRef="#br0" timeOffset="247308.7284">17940 15315 22,'0'0'16,"0"0"0,0 0-1,-10-5-2,10 5-3,0 0-2,0 0-3,0 0 1,0 0-1,0-12 2,0 12-1,2-10 1,-2 10-1,6-15-1,-6 15-1,12-18 0,-3 9-2,2-1 0,3 1 0,3 2-1,3-1 2,2 3-1,3 1 1,1 1-1,0 1-1,2 2 1,0 2-1,-3 4-1,-1 1 1,-1 2-1,-2 3 1,-1 3-1,-3 2 1,-1 1 0,-2 1-2,-1 0 2,-3 1-1,-1-1 0,-2 0 0,-1-1 0,-3-3-1,-1-1 1,-2-1 0,0-3-1,0-10 0,-3 12-1,3-12-5,0 0-11,0 0-12,0 0-1,-5-19 0,9 4 1</inkml:trace>
  <inkml:trace contextRef="#ctx0" brushRef="#br0" timeOffset="248744.872">17974 14668 20,'0'0'22,"0"0"2,0 0 1,0 0-10,0 0-5,0 0-2,0 0-2,0 0-1,0 0 0,1 16 0,0-4-1,-1 2 0,1 1 0,-1 2 0,1 1 0,-1 0 1,2 0-3,-1-1 1,1-1-3,0-3 1,1 2 0,-1-3-1,-2-12-1,4 18-3,-4-18-5,4 13-5,-4-13-9,0 0-7,0 0-1,11-1 1</inkml:trace>
  <inkml:trace contextRef="#ctx0" brushRef="#br0" timeOffset="249355.9331">18155 14753 5,'0'0'20,"-14"-2"1,14 2-4,0 0-1,0 0 2,-6-12-2,6 12 0,0 0-3,6-11-3,3 7-2,2-3-3,4 1 0,2-1-3,2 4 1,1-1-2,0 4 1,-1 1-1,-2 5-1,-4 2 0,-2 3 0,-6 3 0,-3 3-1,-5 1 1,-4 1 0,-4-2 0,-4 2-1,0-3 1,-3-1 0,3-4 0,-1-2 0,5-1 0,1 0 1,10-8 1,-8 12 1,8-12 1,9 13 0,1-8 0,4 3 0,0-3 0,3 0-1,1-1-2,-2-2-1,0-1-3,-2-4-2,0 2-6,-4-9-9,4 0-7,1-1-5,-1-4-2,2 2 2</inkml:trace>
  <inkml:trace contextRef="#ctx0" brushRef="#br0" timeOffset="249707.9683">18517 14787 19,'0'0'22,"-3"18"1,-8-6-2,3 4-2,-3 3-3,0 0-3,2 3-3,2-4-2,4 1-2,1-5 0,6-2-1,-4-12 0,16 13 0,-4-13 0,3-1 0,1-6-1,2 0-1,-2-3-2,2-1 0,-4-1 0,-1 2 0,-3-2-1,-5 0 0,-2 2 0,-5-1 0,-4 1 0,-4 1-1,-4 2-1,-4-3-1,-1 6-2,-2-6-4,2 6-9,1 0-12,0-6-1,9 1-1,0-6 2</inkml:trace>
  <inkml:trace contextRef="#ctx0" brushRef="#br0" timeOffset="250536.0511">19219 15289 23,'0'0'21,"-9"5"2,9-5 1,0 0-7,0 0-2,3 14-2,-3-14-1,10 14 0,-10-14 0,17 21-2,-7-10-2,7 6-2,-2-4-3,4 3 0,-2 0-2,1 1 1,0-2-1,0 2 1,-1-3-1,-1 0 0,-3-1 0,-2-1 0,-1-3-1,-10-9 0,13 18 0,-13-18 0,5 17 0,-6-6 0,-1 2 0,-2 1 0,-2 3 0,-1 3 0,-1 2 1,-1 3-1,-2-1 0,-1 1 0,2 0 0,-1-3-3,2-1-1,-3-5-5,7-1-15,-2-4-12,-4-7 2,0-4-2,-3-8 2</inkml:trace>
  <inkml:trace contextRef="#ctx0" brushRef="#br0" timeOffset="251447.1422">17266 14631 26,'0'0'22,"0"0"1,0 0 1,0 0-7,-12 21-5,3-3-2,-7 3-1,0 9 0,-5-2 1,0 5 0,-4-3-2,4 0-3,0-6-2,3-1 0,3-9-1,5-4 0,10-10 0,-10-1-1,10 1-1,10-21 1,-1 3 0,4-3-1,2-3 0,2-4 0,1 3-1,-1 1 1,1 2-1,-3 3 2,0 4-2,-1 4 2,-2 4-1,1 5 0,-1 2 1,5 5 1,1 2-1,1 3 1,2 2 0,3 1-1,-1 3 0,2 2-1,1-3 0,-4-1-3,-1-1 0,-4-4-4,1 3-3,-7-4-13,0-2-11,0 5 1,-8 0-1,3 9 2</inkml:trace>
  <inkml:trace contextRef="#ctx0" brushRef="#br0" timeOffset="252153.2128">17217 16561 33,'6'-10'28,"-5"-3"-1,-1 13-2,6-14-5,-6 14-6,0 0-4,0 0-3,0 0 1,0 0-3,0 16-1,-5 1 0,1 4-1,-2 6 0,2 4-2,-3 2 1,2 1-1,-1-3 1,3-2-2,1-3 1,2-3 0,2-6 0,3-2 0,-5-15 1,20 14-1,-2-15 0,4-2-1,5-5 1,1-2-2,3-3-1,-1-4 0,1 3-6,-6-5-17,-2 2-11,-3 2 1,-5 1-1,-2 1 1</inkml:trace>
  <inkml:trace contextRef="#ctx0" brushRef="#br1" timeOffset="269726.97">18062 15579 12,'14'7'13,"-14"-7"-7,21-4-3,-9 2 2,4-2 1,-2-2 1,1-1 1,1-2 1,2 0-1,3-3 1,2 0-4,1-3-2,2 0-1,1-5-2,2-1 0,1-3 1,-1-4 0,0-4-1,1-5 1,-2-8 0,1-6 1,0-7-2,-1-8 1,-1-5-2,-1-6 0,-2-1 1,-1-5 0,-2 1 0,-4 1 2,-4 1 1,-6 2 1,-3 2 0,-6 3-1,-3-2 0,-5 2-1,-3 2-1,-6 2-1,-1 3 0,-3 3-1,-2 1 0,0 5 1,0 7 0,-4 4 1,1 5 0,2 6 0,-1 4-1,-1 5 1,1 5-1,0 3 0,0 6 0,0 3-1,-1 8 1,0 6-1,0 8 1,1 8 0,-2 7 0,1 7 0,0 8 0,1 8 0,0 5 1,1 6-1,2 4 0,2 0 0,0 3 0,3 1 0,0 1 1,2 0-2,0 1 2,3-1-1,1-1 0,3 1 1,2 1-1,0-1 0,2-4 0,4 0 0,1-3 0,2-1 0,1-1-1,0-4 0,2-4 1,4 0 0,2-3 1,3-2-1,2-1 0,1-3 0,1-3 0,3-4-1,-1-3-2,-1-5-14,4 0-9,-9-14 2,3 1-1</inkml:trace>
  <inkml:trace contextRef="#ctx0" brushRef="#br1" timeOffset="270886.0859">18065 15782 13,'-12'-9'18,"12"9"-1,0 0-8,0 0-3,0 0-1,0 0 1,0 0-1,9 13 2,-9-13-2,5 15 1,-3-3-1,-1 1 0,1 3-1,-2 3 0,1 3 1,-4 2-1,2 5 0,-5 3 1,0 7-2,-3 2 1,1 7-1,-1 3 0,-2 5-2,-1 4 1,2 3-1,-2-3 0,3 3 1,-1 4 0,3-2-1,-1-3 0,1 2 0,1-2 1,2 2-2,0 1 1,0 0-1,3-4 0,1 2 2,0-3 0,3 2 3,2-6-3,3-1 2,2-8-1,2-1 1,3-5-2,4-3 2,3-8-3,4-5 1,4-9-2,3-7 1,4-6-1,3-10 0,3-10-1,2-8 0,2-9 0,-1-10-1,2-3 0,-4-8-2,-3-4 3,-4-5-2,-3-3 2,-7-5-1,-7 0 2,-5-3 0,-7-2 1,-5-2-1,-5-2 1,-3 1 0,-6-1-1,-3 2 1,-4 1 0,-5 1-1,-4 2 1,-2 4 2,-3 2-1,-1 2 1,-2 1-1,0 3 0,-1 1-2,-1 6 1,-1 7-3,0 1-4,6 4-26,0 3-1,-1-6 0,9-3-1</inkml:trace>
  <inkml:trace contextRef="#ctx0" brushRef="#br1" timeOffset="282875.2847">11030 9171 12,'0'0'16,"-10"-16"1,10 16 0,-3-13-12,3 13 0,-1-12 0,1 12 3,0 0-1,0 0 1,0 0 0,-1 17 0,1 4-1,0 8-1,0 8-2,-1 9 0,0 6 0,1 6-1,-1 0-3,1-2-4,2-5-8,-2-10-8,8 0-5,-4-20-1,8-1 0</inkml:trace>
  <inkml:trace contextRef="#ctx0" brushRef="#br1" timeOffset="283530.3502">11257 9275 40,'0'19'26,"-7"-3"2,6 11-2,-2-1-15,3 2-4,1 2-1,1-2-1,2-1-2,-1-6 0,3-5 1,-6-16-1,18 7 0,-7-14-2,4-4 1,0-9-2,2-2 2,0-6-4,0 1 0,0 2 0,-4 4 2,-2 5 0,-3 5 1,-8 11-1,12 7 1,-9 9 1,0 7 0,-1 4-1,2 2 0,1 2 1,1-3-2,2-4 1,0-8-1,4-6-1,2-10-1,3-10-4,2-9 1,2-6-3,0-11 1,3-4-2,-3-7 1,0-2-1,-3-3 3,-1 2 2,-5-1 2,-3 6 4,-3 4 2,-4 6 2,0 8 1,-5 7 2,3 20 0,-11-11 1,3 23 0,-4 11 0,3 12-3,-4 9-2,5 11 0,-3 6-1,3 4-2,3 1-2,4-3-3,6-5 0,2-12-2,6-7-1,-3-12-3,7-10-8,-2-5-12,-2-21 0,4-1-1,-13-14 2</inkml:trace>
  <inkml:trace contextRef="#ctx0" brushRef="#br1" timeOffset="286087.6058">11551 9367 58,'-13'11'29,"0"-5"0,13-6-6,11 14-11,4-10-2,10 2-1,5-3-1,5 0-3,1-5 0,5-1-1,-3-4 0,0 2-1,-6-6 1,-1 2 0,-8-4-1,-3 2 0,-4 0-1,-4 0-1,-7 1 1,-5 10-2,1-15 1,-1 15-2,-8-10 1,-3 10-1,-4 6 1,-1 3-1,-2 5 1,0 3-1,0 3 0,2 1 1,3 0 0,7 0 0,6-4 1,5-2-1,7-5 1,5-2 0,3-6-1,3-2 2,2-3-2,1-4 1,0 0-1,-2-2 1,-2 4-2,-4 2 1,-1 6-1,-4 5 1,-1 7 1,-3 6-2,-3 1 2,-1 3-1,-2-2 1,-1-2-1,0-3 2,-1-6-1,-1-12 0,0 0 0,0 0 0,1-18-1,0 0 0,1-3 0,1-2-2,2-4 1,2 0-1,2 0 1,0 3-1,1 3 2,3 4-1,-2 3 1,2 6-1,-1 5 1,-1 6 0,1 5 0,0 6 0,0 3 1,-1 4 0,0 1-1,-3 4 2,0-2-2,-2-3 1,-1-2 0,-1-5 0,-1-2 0,-3-12 0,0 0-1,0 0 0,10-11 1,-5-2-1,2-3 0,3-2-1,1-2 1,0 3-2,2 2 2,-1 4-2,0 5 2,0 5-1,-1 5 0,0 5 2,1 3-1,-1 2 1,0-1-1,0 2 1,2-4 0,-2-2 0,2-5 0,-1-4 0,-1-3 0,1-5-1,0-2 1,-2-5-1,-1 2 1,-1-1-2,-2 3 1,-6 11-1,6-18-1,-6 18 1,0 0 0,0 0 0,0 0 1,11 13-1,-3-3 1,4 1 2,3-1-1,3 1 1,3-4 0,2-2 0,2-4-1,-2-5 0,-1-2 0,-3-3-1,-3-3 1,-4-2-1,-4 0 0,-5 0-1,-3 3 1,-3 0-1,3 11 1,-15-6-1,6 10 0,0 5 1,0 4-1,4 2 2,2 3 0,5 2 0,6-1-1,6-2 2,7-4-2,5-6 2,8-5-1,5-4-2,4-6 1,4-5 0,0-5 0,-1-3-1,-2 0 2,-3 1-2,-7 2 0,-7 2 1,-6 4 0,-8 2-1,-13 10 0,0 0 0,0 0 1,-16 11-1,1 2 1,-1 3 0,1 1 0,1 2 1,4 0 0,3-3 0,5-2 0,6-3 1,5-6-1,4-2 0,6-6 0,3-5-2,3-5 2,3-5-2,4-6 2,-1-4-2,0-5 0,-1-5 0,-3-1 1,-2-2-1,-7-1 1,-5 1-1,-7 2 0,-6 5 1,-5 6-1,-6 9 0,-5 6 0,-4 9 1,0 10-1,-1 12 1,2 6 0,3 11 0,4 6 0,8 3-1,5 3 1,6 0 0,8-5 0,4-6 0,9-5 1,1-7-1,3-8 1,1-7-1,-3-4 1,-3-4-1,-3-2 0,-6 0 0,-6-3 0,-12 4 0,11 0 0,-11 0 0,0 0 0,-3 16 0,3-16-1,-1 14 2,1-14-1,12 12 1,2-8-2,5-5 0,8-4 1,5-2 0,4-5 0,2-2-1,1-2 2,-4 0-2,-4-1 2,-6 3-1,-7 2 0,-8 1 0,-10 11 0,0 0 0,-21-5 0,0 12 0,-3 3 0,-1 1 0,0 2 0,3 0 0,4-1 1,6-3-1,12-9 1,2 11 0,10-10 0,4-4 0,3-1 0,3-2 1,0 0-2,-1-1 0,-3 1 0,-4 3 0,-3 2-1,-11 1 0,11 8 0,-11-8 2,10 18-2,1-5 1,3-1 1,6-3 0,4-1-1,7-5 1,5-4 0,5-9-2,3-5 2,0-7-2,0-8 1,0-8 0,-4-6-1,-3-5 1,-5-4-1,-8-2 1,-4 2-1,-8 3 0,-6 5 0,-5 8 1,-6 8-1,-4 10 1,-6 11 0,-2 10 0,-3 12 0,1 11 0,-1 7 1,4 12-1,2 6 1,7 3-1,6 4 1,9-1-1,7-3 0,6-5 1,6-6-1,5-8 1,2-7 0,1-10 0,-1-5-1,-2-8 0,-4-6 1,-6-5-2,-3-6 0,-10-3 0,-4-4 1,-5-1-1,-6 0 0,-3 3 1,-7 2-1,-1 6 1,-2 5 0,0 8 0,2 6 1,3 5-1,6 6 1,5 2 0,9 4 0,6-1 0,9 1 0,5-4 0,7-2 0,4-5 0,2-4-2,2-4 0,-2-11-1,-3-2-1,-6-9-1,-3-1-5,-12-11-5,-7-1-15,-8-5-7,-14-5 1,-9 0 0,-12-4 2</inkml:trace>
  <inkml:trace contextRef="#ctx0" brushRef="#br1" timeOffset="286261.6233">14541 9163 41,'-52'-17'26,"13"8"3,2 1-1,14 7-2,11 9-6,12-8-6,17 21-3,12-7-3,14 4-6,13-1-11,13 2-21,10-12-2,9-3-1,2-16-2</inkml:trace>
  <inkml:trace contextRef="#ctx0" brushRef="#br1" timeOffset="291084.1055">15251 10919 12,'1'-19'15,"5"5"0,-6-7-9,1 0 0,-3-2-3,-3-2 0,0 1-1,-5-1 1,-2-2-1,0 0 1,-4-4-1,-2 1 0,-3-2 1,1 3 0,-5 0 0,0 1 1,-1 2-1,-4 5 0,-1 5 0,1 3-1,-4 2-1,0 4-2,0 5 1,-1 3 0,0 5 0,0 2 0,-1 6-1,0 2 0,1 4 0,-1 4-1,1-1 0,1-1 1,0 0-1,2 1 0,2-4 1,0-2-2,0 0 3,4-2 0,0 3 0,2 1-1,-1 2 1,4 0-1,-1 2 0,3 4 0,2 1 1,1 1-2,3 1 2,2 1-1,1-1 1,2 2 0,2 0 1,0 0-1,4-2 0,-1 4 1,2 1-1,1 4 0,1 0 0,2 1 0,0 2 0,3 1 0,1 3-1,1-3 1,1 0 0,0-2 0,3-1-1,2-1 2,1-1-1,3-3 2,2-3-1,2-1 1,3-3 0,2-1 2,0-4-1,2-2 0,2-4-1,2 0 1,-2-3-1,0-1 1,2-3-1,-2-1-1,0 1 0,1-4 1,1-3-1,1-2 1,1-3 0,0-4 0,1-4 1,2-4-1,1-4 0,-1-2-1,0-5 1,-3-5-1,-1-1 1,0-5 1,-2-2 0,-2-4-1,-4-3 1,-3-7-1,-1-2 0,-3-9-1,1-6 0,-5-6-2,-1-6 1,-2-4 0,-2 2 1,-2-1 0,-4 4 0,-3 3 0,-5 7-1,-4 5-3,-3 12-13,-10 1-8,1 14-3,-12-5 0,5 9 1</inkml:trace>
  <inkml:trace contextRef="#ctx0" brushRef="#br1" timeOffset="296213.6184">21521 12272 17,'-7'-13'21,"7"13"0,-5-12-1,5 12-4,-3-10-3,3 10-1,0 0-3,0 0 0,0 0-2,0 0-1,0 0 0,-1 18-3,5 7-1,0 7-1,1 7 0,1 8 0,1 3 0,1 1 0,2-3 2,-2-5-2,0-8 1,-3-8 0,1-5 1,-3-10 1,-3-12-1,0 0 0,-1-11 0,-4-8-1,0-9 0,-2-6 0,-1-7-1,-1-7-1,-1-2 0,3-4 0,0 0 0,2 1 1,1 3-1,3-1 0,3 6 1,4 2-1,2 4 1,3 3-1,4 4 0,3 4 1,4 5-2,2 4 1,1 4 0,1 7-1,0 6 1,-1 8 0,-2 5 0,-6 9-1,-1 6 1,-8 5 0,-3 3 1,-6 5-1,-4 2 0,-5-1 0,-7-2 0,-2-3 0,-5-3 1,1-2-1,-2-4 0,1-7 0,4-4 0,2-4 0,7-3 0,11-8 0,-11 6-1,11-6 1,14-6-1,1 1 1,5 2-1,2-1 1,5 3 0,4 3-1,4 5 1,1 7 0,-2 3 0,-2 5 0,-1 4-1,-4 3 1,-5 2 0,-4 1 0,-7-1 0,-7-1 0,-4-1 1,-7-2-1,-10-1 0,-5-2 1,-6-1-1,-6 1 0,-2-7 0,-4 1-1,0-7-1,3 0 0,4-9-1,5-3-2,5-10-1,9-4-3,3-7-7,11-8-7,9-1-6,4-12-2,11 6 2,0-10 2</inkml:trace>
  <inkml:trace contextRef="#ctx0" brushRef="#br1" timeOffset="296678.6648">22041 12162 36,'0'0'25,"11"-1"2,-11 1-1,5 16-9,2 4-4,-1 2-5,5 8-1,0 1-1,2 6 2,-2-2-3,1-2-1,-4-7-1,-1-3 1,-4-7-1,0-2 0,-3-14-1,-2 11 0,2-11-1,-10-6 1,10 6-1,-14-22 1,6 3-1,2-4-1,0-3 1,3-4 0,3-3-1,2 0 1,4-1 0,5 2 0,2 1 0,2 5-1,3 1 2,1 4-2,-1 4 1,-1 5-1,-1 1 0,-3 4-1,-2 3-1,-11 4-5,18-2-11,-10 7-16,-8-5 0,17 6 0,-17-6-1</inkml:trace>
  <inkml:trace contextRef="#ctx0" brushRef="#br1" timeOffset="297866.7837">21719 11396 27,'0'0'20,"0"0"0,0 0-1,0 0-9,0 0-1,0 0-2,0 0-1,0 0 0,0 0-1,0 0 0,0 0 0,0 0 1,0 0-2,0 0 3,0 0-2,0 0 2,0 0-1,0 0-1,0 0-1,0 0-1,3-14-1,-3 14-1,0 0 0,-11-13 0,3 10-1,-4 2 0,-2 2 0,1 1 0,-2 3 0,2-1-1,2 3 1,2-1 0,9-6 1,-9 12 0,9-12 1,0 0-1,14 7 0,-3-7 1,1-4-1,0 2 1,0-3-2,-2 0 1,-1-1-2,-9 6 1,5-12-1,-5 12-2,-11-8-1,2 3-4,9 5-9,-15 3-10,5-3-4,10 0-2,0 0 3</inkml:trace>
  <inkml:trace contextRef="#ctx0" brushRef="#br1" timeOffset="298447.8417">21953 11353 14,'-4'12'22,"4"-12"-1,0 0 0,-11-2-5,11 2-5,0 0-3,0 0-1,0 0-2,-9 12-1,9-12 1,0 0 0,8 12 1,-8-12 0,11 4-1,-11-4 0,15-3 0,-6-1 0,0 0-2,-9 4 0,13-12-1,-13 12-1,8-14 1,-8 14-2,-3-12 0,3 12 0,-12-5-1,3 5 1,-2 1-1,1 2 0,0 1 0,1 3 0,9-7 1,-13 13 0,13-13 0,-3 11 0,3-11 1,0 0 0,10 11 1,-10-11 0,14-1 0,-14 1 1,14-9-1,-14 9 1,11-16-1,-11 16-1,5-19 0,-5 19-2,-3-18-2,3 18-6,-6-11-14,6 11-8,0 0-2,0 0 1,12-4 0</inkml:trace>
  <inkml:trace contextRef="#ctx0" brushRef="#br1" timeOffset="299275.9246">22574 12402 63,'0'0'30,"0"0"-4,0 0-5,0 0-8,0 0-4,0 0-3,-9 3-1,9-3-3,-12 14-1,12-14 1,-15 17-1,9-6 0,6-11 1,-4 17 0,4-17 0,3 13 0,-3-13 1,13 7-1,-13-7 0,18-3 0,-18 3-1,15-10 1,-15 10-2,13-15 1,-13 15-1,6-17 0,-6 17 0,-1-13-1,1 13 1,0 0-1,-15-1 0,15 1 0,-16 12 0,16-12 1,-14 18-1,14-18 1,-11 19 1,11-19-1,-2 14 1,2-14 0,0 0 0,12 5 0,-12-5 1,13-7-1,-13 7 1,11-12-1,-11 12 1,9-18-2,-9 18 0,2-16 0,-2 16-1,-6-13 0,6 13-3,-13-7-2,13 7-6,-12 1-15,3-3-6,9 2 1,-10-8-1,10 8 1</inkml:trace>
  <inkml:trace contextRef="#ctx0" brushRef="#br1" timeOffset="299754.9725">22575 11984 38,'-1'12'24,"-8"-6"0,8 7-4,-1 0-10,0-1-3,2 2 0,0-1-2,4 0 1,-4-13-2,14 17 0,-5-15 0,3-2 0,-2-4 0,4-1-1,-2-6-1,-2-1 0,-1-1 0,-1-2-1,-3 0 1,-3 0-2,-2 1 1,-4 2 0,-2 1 0,6 11-1,-18-13 1,6 9 0,0 3-1,0 2 1,2 2-3,1-1-1,9-2-6,-13 12-8,13-12-10,1 14-3,-1-14 0,4 22 0</inkml:trace>
  <inkml:trace contextRef="#ctx0" brushRef="#br1" timeOffset="300576.0546">21921 13360 20,'0'0'23,"-8"-17"2,8 17-4,-11-1 1,11 1-4,-12 6-3,4-1-2,2 5-2,6-10-1,-12 22-2,6-9-1,5 0-4,-1-1 1,2-12-2,3 15 1,-3-15-1,10 3-1,-10-3 0,15-11 0,-7 0 0,-1-4-1,0 0 1,-1-3-2,-2-2 1,-2 2 0,-3-2 0,-2 2-1,-3 3 1,-2 2-1,-2 5 1,-3 6 0,-1 2 0,0 6 0,0 4 0,-1 3 0,3 2 1,2 1-2,1 0-1,4-1-3,1-5-5,4-10-14,10 12-9,-10-12 1,24-10-3,-7-4 3</inkml:trace>
  <inkml:trace contextRef="#ctx0" brushRef="#br1" timeOffset="301027.0997">22149 13228 10,'-12'14'22,"0"-13"4,3 3-4,-4 0 0,1-2-3,-1 2-2,0-3-3,5 4-1,-3-4-2,11-1-4,-14 7-1,14-7-2,0 0-1,-3 14 0,3-14-1,0 0 0,12 7-1,-3-6 1,0-2-1,0-2 0,1-4 0,0-1 0,-1-2 0,-2-2-1,-2-2 0,-1 1 0,-3-1 0,-1 1 0,0 13 0,-10-16-1,10 16 1,-17-3 0,5 8-1,1 5 1,-1 4 0,2 2 0,3 2 0,3-2-1,4 1-2,1-6-5,10-4-16,4-5-10,0-12 0,8-5 0,0-13 0</inkml:trace>
  <inkml:trace contextRef="#ctx0" brushRef="#br1" timeOffset="301792.1762">22599 12423 37,'0'0'23,"0"0"0,0 0-4,-10 9-4,10-9-1,0 0-3,-12 15 0,12-15-1,-9 20-1,5-6-1,-2 0-3,2 2-1,-1 0-2,2 2 0,0-3-1,3 1 1,3-5-1,-3-11 1,13 14-1,-4-12 1,2-5 0,2-3-1,-2-5 0,2-2 0,-1-3-1,-4 0 0,0-3 0,-2 3 0,-3-1 0,-1 3 0,-3 3 0,1 11 0,-8-17 0,8 17 0,-13-4 0,3 6 0,-1 4 0,-1 3 1,-3 4 0,1 5-1,0-1 1,1 3 0,2-1-1,4-2 1,1-2-1,5-2 1,1-13-1,0 0-3,15 11-8,-6-16-24,-4-9 2,4-1-1,-4-10-1</inkml:trace>
  <inkml:trace contextRef="#ctx0" brushRef="#br1" timeOffset="306016.5986">21114 12833 13,'0'0'10,"0"0"2,0 0 0,0 0 0,0 0-1,0 0-1,-9-1 1,9 1-1,0 0-2,-8 13-2,8-13 0,-8 18 0,8-18-1,-10 24 0,7-13 0,1 5-1,2-6 0,2 2 1,-2-12-1,9 15 1,-9-15 1,16 8-2,-8-7 0,3-1-1,-11 0-1,17-6 0,-17 6 0,12-10-1,-12 10-1,7-13 1,-7 13-1,1-13 1,-1 13-1,-4-11 0,4 11 0,0 0-1,-14-13 1,14 13 0,-15-1 0,5 2 0,0 3 0,1 2 0,-2 2 0,1 3 0,2-1 1,1 2-1,2 0 0,2-1 1,3 0-1,0-11 1,5 15-1,-5-15 1,11 8 0,-11-8 0,16 1 0,-16-1 0,18-7 0,-18 7 0,15-12-1,-15 12 1,12-17 0,-12 17-1,9-18 1,-9 18 0,0-18-1,0 18 1,-8-16 0,8 16 0,-13-12-1,4 9 1,1 1 0,-1 5-1,-2 1 1,2 3-1,9-7 1,-16 20-1,9-8 0,1 1 0,1-2 0,3 1 0,1-1 0,1-11 1,4 16-1,-4-16 0,9 8 1,-9-8-1,15-1 1,-6-3-1,0-3 1,1-1-1,1-1 0,-3-4 0,1 1 0,-4 0 0,-2-2 0,-3 1 0,-1 1 0,-3 0-1,-4 2 1,8 10 0,-16-15 0,6 9-1,0 2 1,1 3 0,1 1 0,8 0 0,-15 3-1,15-3 1,-9 4 0,9-4 0,0 0 0,-2 13 0,2-13 0,4 13 0,-4-13 0,7 15-3,-1-4-6,-1-1-25,-5-10 1,9 8-1,-9-8 0</inkml:trace>
  <inkml:trace contextRef="#ctx0" brushRef="#br2" timeOffset="317575.7544">20970 12302 28,'0'0'25,"0"0"3,9-9-1,-9 9-7,0 0-4,0 0-2,0 0-4,0 0-1,0 0-4,-6 10-1,6-10-2,-11 20-1,7-7 0,-1 2 1,2 1 0,2 1 0,3-2 0,2-1 0,2-1 1,3-4-1,3-3 0,0-5-1,4-3 1,1-6-1,0-4-1,0-3 1,-1-2 0,0-1-1,-5-1 0,-2 0-1,-5 3 1,-4 2 0,-5 1 0,-4 4 0,-3 3 0,-7 4 0,0 3 0,-4 3 0,-1 6 0,0 3 0,0 2 1,0 2-1,6 2 1,1 1-1,5 0 1,5-2 0,5 0 0,4-3 0,5-2 0,4-4 1,3-3-1,2-4 1,1-2-1,1-5 0,1-4 0,-2-2 0,-1-3-1,-3-3 0,-2 1 0,-2-2 0,-3 1 0,-3 1 0,-3 2 0,-4 2 0,4 12 0,-14-15-1,4 12 1,-1 6 0,-1 1 0,0 5 0,3 0 0,0 3-1,3 0 1,3 0 1,3 0-1,2-2 1,-2-10 0,14 16 0,-5-12 0,1-4 1,2-1-1,-1-2 1,0-4-1,-2-2 0,0 0 0,-9 9 0,11-19-1,-11 19 0,3-16 0,-3 16-2,-3-12-4,3 12-13,0 0-17,0 0-2,-6-15 2,6 1-3</inkml:trace>
  <inkml:trace contextRef="#ctx0" brushRef="#br2" timeOffset="319299.9268">23333 11382 53,'-10'2'28,"10"-2"1,-9 10-5,9-10-10,0 0-1,0 0-3,0 0-1,0 0-1,0 0 0,0 0-1,0 0 0,0 0-2,0 0 0,16 0-1,-1-4-1,1-2 0,5 1-1,2-4-1,2 1 0,0-1-1,-2 0 0,-4 0 0,-1 2 0,-5 2 0,-2 1 0,-11 4-1,11-5 0,-11 5 0,0 0 0,0 0 0,-18 2 0,7 0 0,-7 0 1,-2 1-1,-6 0 1,-4 2-1,-3-1 0,-2 2 0,1-1 1,-1 1-1,3 0 0,3-2 1,5 0-1,5-1 2,5 1 0,6-3 1,8-1 0,0 0 1,10 2-1,7-4 1,9 0 1,5-3 0,9-1-1,4-1 0,4 0-1,-3-2 0,0 2 1,-8 0-3,-7 2 0,-7 2 0,-9-1-2,-4 6-3,-10-2-22,0 0-12,-13-7-2,3-9 1,-1-6-2</inkml:trace>
  <inkml:trace contextRef="#ctx0" brushRef="#br2" timeOffset="324710.4678">21421 13250 9,'-11'-11'10,"11"11"-1,0 0 0,-12-4-2,12 4-1,-11-5 0,11 5 2,0 0 1,-12-6 0,12 6 1,0 0-1,-4-13-1,4 13-1,3-21-1,0 7-1,-1-6-2,4-3 1,-1-4-1,3-3-1,-1-5 1,1 0-1,-1-4-1,-1 0 0,-2-3 1,-2 1-1,-4 1 2,-2 4-1,-1-1 1,-2 1-1,-2 1 1,0 3 0,-1-1-1,-3 2 1,1-3-2,-1 1-1,-2-2 1,0 1-1,0-1 1,0 2-1,0 1 0,1-2 0,-1 5 0,0 0 0,-1 2 0,0 2 0,-3 3 0,2 1 0,-1 2 0,0 3 0,1 1-1,1 2 1,0 1-1,4 2 1,0 2-1,0-1 1,1 2-2,0 2 2,-2 0 0,1 0 0,-2 1-1,-2-1 1,2 1-1,-2 1 0,2 1 1,-1-2-1,1 2 0,0-1 1,0 1-1,0 0 1,-2 1 0,0 1 0,1 0 0,-2 2 0,1 0-1,0 2 1,1 0 0,1 1 0,1 1 0,1 0 0,-1 0 0,1-1 0,0 0 0,-2 1 1,2-1-1,-1 0 0,0 1 0,1 0 0,-1 0 1,0 2-1,2 0 0,1 3 1,-1 2 0,2-2-1,1 5 0,0 0 0,1-1 0,1 1 0,1 0 0,1 1 0,-1-2 0,1 3 0,-1-1 0,1 2 0,0 2 0,0 1 0,0 4 0,1-2 1,2 3-1,1 0 0,0 2 0,1 0 1,1 1-1,1-2 0,3 1 0,2-1 1,1 0-2,1-1 1,1-2-1,1 1 1,0 0-1,2-3 1,1 2-1,-1-1 1,2-1 0,-1 2 0,1-1 0,0 0-1,1-2 1,1 1 0,-1-3 0,-1 0 1,0-1-1,1-2 0,-1 0 0,0-3 0,0-2 0,-1 1 0,-1-2 0,-2 0 0,-1-1 0,0-1 0,-11-9 0,16 19 0,-10-8 0,-6-11 0,14 20 0,-14-20 0,13 19 0,-7-9 0,-6-10 0,13 20 1,-13-20-1,12 18 0,-12-18 0,13 17 0,-13-17 1,12 17 0,-12-17 0,11 15 1,-11-15-1,11 15-1,-11-15 1,14 16 0,-14-16-1,15 19 1,-6-10-1,0 1 1,-9-10-1,16 17 1,-16-17 0,15 15 0,-15-15 0,13 14 0,-13-14 0,15 12 0,-5-4 0,-2-2-1,3 0 2,1-1-1,-1-2 0,0 1 0,1-1 0,0-1-1,-3 0 1,2-1 0,-2 0-1,-9-1 0,14 2-2,-14-2-4,8-10-25,-8 10 0,-2-25-1,0 7-1</inkml:trace>
  <inkml:trace contextRef="#ctx0" brushRef="#br2" timeOffset="326589.6556">20731 12763 23,'0'0'20,"9"2"0,-9-2-1,0 0-12,0 0-4,0 0 0,0 0 0,0 0 2,0 0 0,0 0 1,0 0 0,0 0 1,0 0-1,0 0-2,0 0-1,0 0-1,3-12 0,-3 12-1,0 0 2,-1-17-1,1 17 1,-4-14 0,4 14 1,-9-15-1,9 15 0,-17-14-1,6 7 0,-3 1 0,-3 0-2,-3 3 1,-1-1 0,-4 3 0,0 2 1,-3 0-1,-1 4 0,-3 0 0,1 2 1,-3 1-1,0 1 1,-1 0-1,1 1 1,1-1 0,1 2 0,2-1 0,1 2 0,1 1-1,0 1 1,0 1-1,0 1 0,-2 1 0,-1 3 0,-2-2 0,-3 4 1,-2 1-1,1-2 1,-2 1-1,1 1 0,-2 2 1,2-2-1,-1 2 0,0 0 0,0 1-1,0 1 1,1 1-1,0 0 0,-2 0 1,0 1 0,-1-2-1,2 1 1,1-1 0,-1 0-1,2-1 1,2 1-1,2 0 0,2 1-1,3-1 2,2 0-2,1 1 1,2 0-1,0 0 1,0-1 0,1 1-1,-1-1 1,2-1 0,-1 1 0,-2 1 0,3 0 1,-1 0-1,1 0 0,0-1 0,1 1 0,1 0 0,-2 0 1,0 0-1,0 0 0,-2 0 0,1 0 0,-2 0 1,0 0-1,0-1 0,0 0-1,2-3 2,3 1-1,-2-3 1,2-1-1,1 0 0,2-2 1,0-2-1,3 0 1,0-4-1,2-1 1,3-1-1,8-11 1,-10 12-1,10-12 0,0 0 1,0 0-1,0 0 0,0 0 0,-4-16 0,3 2 0,1-3 0,-2-4-1,0-4 1,0-3-1,0-1 1,-1-1-1,0 1 1,0-2-1,0 1 2,1 2-1,1 2 0,0 3 0,0 4 0,0 3 1,0 3-1,1 13 1,-3-13-1,3 13 1,0 0-1,0 0 1,0 0-1,0 0 0,0 0 0,0 0 1,-6 14-1,5-2 0,1 3 0,-1 4 0,0 4 0,0 2-1,1 1 1,-1 0-1,0 1 1,0-1-2,1-3 2,0-1 0,1-3 0,2-3 0,1-2 0,2-2 0,0-2 1,3-3-1,2 0 0,1-2 1,2-1 0,3-1 0,1-3 0,5 0 1,2-3-1,4-2 0,2-1 0,3 0-1,-1-1 0,-1 0-1,-1 3-4,-8-7-13,-2 0-19,-2-1-1,-11-13 0,-5-10-1</inkml:trace>
  <inkml:trace contextRef="#ctx0" brushRef="#br2" timeOffset="360783.0747">1773 14677 32,'0'0'19,"3"-10"2,-3 10 1,-7-11-2,7 11-4,-13-10-2,13 10-3,-16-11-3,16 11-1,-17-10-2,17 10-2,-18-6-2,8 5 0,-1 3-1,-2 3 1,-3 5-1,-2 6 2,-3 6-2,-5 7 2,0 6 0,1 5 0,1 3 0,5 1 0,3 3 0,9-4 0,9-4-1,10-4-1,7-5 0,7-6 0,5-5-1,4-6-1,6-4-2,-1-9-5,4 1-10,-1-4-13,-6-9 0,2 1-1,-5-10 2</inkml:trace>
  <inkml:trace contextRef="#ctx0" brushRef="#br2" timeOffset="361090.1054">2033 14700 74,'0'0'32,"0"0"-3,0 0 3,9 11-16,-11 1-9,3 10-2,-2 6-2,2 11 0,-2 6-1,2 9 0,-1 4 1,0 2-3,0-4-1,1-6 0,1-6-4,-3-13-6,7-8-20,1-9-2,-7-14-1,19-9-1</inkml:trace>
  <inkml:trace contextRef="#ctx0" brushRef="#br2" timeOffset="361332.1296">2317 14716 69,'3'-20'33,"1"10"0,-4 10 0,0 0-16,-9 8-4,0 9-6,5 11-2,-3 6-1,2 12-2,-3 4 1,2 8-1,2 3-3,-1-4-3,5-3-2,-2-11-6,5-5-16,0-7-8,0-15 1,-3-16-1</inkml:trace>
  <inkml:trace contextRef="#ctx0" brushRef="#br2" timeOffset="361558.1521">2158 15059 81,'-11'4'36,"11"-4"0,-9-10 1,9 10-21,14-27-8,2 10-4,3-4-2,4 0-3,4 3-2,0 1-4,5 10-6,-5 1-11,2 7-12,0 6 1,-2 4 0,1 5 2</inkml:trace>
  <inkml:trace contextRef="#ctx0" brushRef="#br2" timeOffset="362128.2092">2550 15150 56,'-6'15'30,"-5"-7"1,11-8-5,-11 10-7,11-10-3,0 0-3,-8-11-2,8 11-2,10-16-2,1 8-2,0-5-1,3 2-2,3 3-1,0 5-1,1 3 0,-2 6 0,0 4 0,-3 5 0,-3 5-1,-4 2 1,-3 3 0,-3-1 1,-5 1-1,-5-3 1,-1-1 0,-3-3-1,0-4 1,-1-3 0,1-1-1,3-5 1,2-1-1,9-4 0,-9 0 0,9 0 0,0 0-1,-1-11 0,1 11 0,0 0 0,9-11 0,-9 11-1,13 0 0,-5 3 1,3 4-1,1 5 1,0 3 0,1 3 0,-1 3 0,-2 1 1,-3 0 0,-3 0 0,-3-1 0,-3-2 0,-5-3 1,-4-1 1,-6-3-1,0-1 1,-4-3-1,1 0 1,-2-3-1,3-3-1,2-2-2,2-8-7,8-4-27,1-3 0,6-5 0,6-5-1</inkml:trace>
  <inkml:trace contextRef="#ctx0" brushRef="#br2" timeOffset="362624.2587">3235 15008 66,'0'0'31,"1"-21"-2,-1 21 1,-18-14-13,1 7-11,-1 4-2,-5 6 0,-1 7 1,-3 5-1,3 11 1,-2 3 0,7 6-1,2 1 0,8 3-1,4-4-1,7 0 0,5-6 0,6-4-1,5-7-1,1-6-2,5-3-5,-1-9-14,0-4-15,4-4 1,0-9 0,1-3-2</inkml:trace>
  <inkml:trace contextRef="#ctx0" brushRef="#br2" timeOffset="362891.2855">3468 14956 85,'0'0'32,"0"0"0,0 0 1,-3 16-19,-3-4-7,4 8-3,-2 6 0,2 5-1,-3 6 0,3 1-1,0 2-3,0-6-3,3-2-5,-4-8-4,6-6-12,0-7-9,-3-11 0,16-7-1,-3-13 3</inkml:trace>
  <inkml:trace contextRef="#ctx0" brushRef="#br2" timeOffset="363067.3031">3666 14901 85,'6'-19'32,"-1"8"1,-5 11-2,0 0-17,-4 13-5,-2 7-3,2 10-2,-1 8-2,2 7 1,-2 5-1,2 4 0,1-2-4,-1-6-5,4-3-16,-1-9-13,-2-12 2,1-9-1,1-13-1</inkml:trace>
  <inkml:trace contextRef="#ctx0" brushRef="#br2" timeOffset="363269.3233">3484 15170 105,'0'0'36,"0"0"0,0 0 0,1-20-27,14 6-5,0 0-4,2-2-3,4 3-6,-4-2-15,2 5-12,3 7 1,-4 1-1,1 5 1</inkml:trace>
  <inkml:trace contextRef="#ctx0" brushRef="#br2" timeOffset="363736.37">3751 15226 64,'2'13'29,"-2"-13"1,-2 12 1,2-12-15,0 0-7,0 0-1,0 0 0,10-6-1,-10 6 0,12-4-3,-12 4-1,19 4-1,-9 3-2,2 4 1,-1 6-1,-1 5 1,-4 4-1,-1 4 1,-3 1 0,-4 3-1,-5-2 1,-3-2 0,-4-3 0,-2-4-1,-3-4 1,0-5 0,-1-5 1,3-3-1,1-5 1,3-2-1,3-5 1,10 6-1,-11-20 0,11 9 0,2-3-1,4 1 0,3 0 0,2 3 0,4 3 0,2 2 0,4 4 0,0 4 0,4 4 0,-1 1 0,-1 4 0,-1 0-1,-1-1-2,-4-2-4,4-1-25,-6-4-5,-2-6 0,1-5 1</inkml:trace>
  <inkml:trace contextRef="#ctx0" brushRef="#br2" timeOffset="364722.4686">4148 15161 7,'0'0'18,"0"0"0,0 0-1,0 0-2,0 0-2,0 0-2,0 0-2,0 0 0,0 0-1,0 0 0,0 0 1,0 0-2,0 0 0,0 0-1,0 0 0,0 0 0,0 0-2,-9 3 0,9-3 0,0 0 0,0 0 0,0 0 0,0 0-1,0 0 1,0 0 0,0 0-1,0 0-1,0 0 1,12 0-1,-12 0 1,19-2 0,-1-1-1,5 1 1,4-3-1,9 2 0,5-3 0,5 3 0,4-3 0,4 2-1,-1 1 0,0 0 0,-4 2 0,-1 0 0,-8 1 0,-6 0-1,-10 0 0,-5 1 1,-6 0-1,-13-1-1,12 2 1,-12-2-2,0 0-1,0 0-3,0 0-10,0 0-21,0 0-1,9-12 1,0 3-1</inkml:trace>
  <inkml:trace contextRef="#ctx0" brushRef="#br2" timeOffset="365346.531">5407 15073 39,'0'0'27,"0"0"2,6-15 0,-6 15-9,0 0-6,-6-13-2,6 13-4,-10-12-2,10 12-1,-17-12-2,6 6 0,-3 0-1,-1 1 0,-1 2-1,-2 3 1,-1 0 0,-2 3 0,0 3-1,0 3 0,-2 0 1,1 3-1,0 1 0,2 4 0,2 0 0,4 3 1,0 0-1,7 1 1,3 2 0,4 2 0,4-2 1,6 0 0,5-3-1,4 1 1,7-4 0,4-2 0,5-1 0,2-3-1,1-2-1,-1-2 0,-2-3 0,-2 0-2,-3-2-2,-8-4-5,0-3-28,-6-1-3,-3-5 2,-3-6-2</inkml:trace>
  <inkml:trace contextRef="#ctx0" brushRef="#br2" timeOffset="366790.6754">5388 14042 28,'0'0'24,"0"0"2,0 0 1,0 0-9,0 0-2,0 0-4,0 0-2,0 0-1,0 0-2,0 0-3,0 0 0,0 0-2,0 0-1,0 0 0,-3 14 0,3-14-1,-5 21 0,3-5 0,-1 2 0,0 7 0,0 3 0,1 2 0,-2 3 0,1-1 1,2 2-1,0-1 1,0-1 0,1-3-1,1-2 2,-1-4-1,3-1 0,-3-6 0,1 0 1,-1-5 0,1 0-1,-1-11 1,1 11-1,-1-11 0,0 0 0,0 0-3,0 0-4,0 0-27,0 0 0,5-19 0,-3 3-1</inkml:trace>
  <inkml:trace contextRef="#ctx0" brushRef="#br2" timeOffset="368737.8701">5369 13333 37,'0'0'23,"0"0"3,0 0-1,0 0-7,-8 13-6,6-3-1,-1 8-3,5 8-3,-3 5 2,3 8-3,-2 5 0,3 2-3,-3 1 1,3-2-2,-2-8 2,0-6 0,-2-9 1,2-3 0,-1-19 0,-1 18 1,1-18-1,0 0 0,-4-19 0,4 4-1,-2-7 0,0-4-1,-1-4 0,-1-8-1,2-2 1,-2 0 1,3-1-2,2 1 2,1 4-1,2 1 1,0 3-1,4 4 1,-1 4-1,4 4-1,-1 2 1,1 4 0,-1 4 0,2 4-1,2 4 0,0 6 1,1 6-1,0 4 0,2 6 0,-1 3 0,1 3 0,-3 3 0,-2 1-1,-3-1 0,-3-1 1,-5-1-1,-5-2 1,-5-2-1,-4-2 1,0-2-1,-4-4 1,2-2 1,-1-3-1,3-2 0,2-2 1,11-6-1,-12 6 1,12-6-1,0 0 1,0 0 0,0 0-1,0 0 1,0 0-1,0 0 0,0 0-1,0 0 1,0 0-1,8 15 1,-3-4-1,1 3 1,0 3-1,1 3 1,2 1 0,-2 1 1,-1 1-1,-3-4 1,-2 0-1,-4-3 1,-4-2 0,-3 0 0,-2-3-1,-1-2 1,-1-2 0,0-2-1,-1-3 0,2-2 0,2-3-2,1-5-2,10 8-2,-18-24-6,17 9-15,0-1-10,3-5 2,2 0-1,4-4 2</inkml:trace>
  <inkml:trace contextRef="#ctx0" brushRef="#br2" timeOffset="369121.9085">5622 13615 66,'17'16'31,"-17"-16"0,9 24 1,-3-5-14,-3-4-6,7 8-3,-4-1-1,4 4-1,-3-4-1,1 1-1,-3-5-2,1-4-1,-3-4 0,-3-10-1,2 12 0,-2-12 1,0 0 1,0 0-1,0 0 1,2-13-1,-2 0 0,2-5 0,-1-6-1,3-2-1,-1-4 0,3 0 0,1 2 0,0 2-1,1 4 1,-1 6-1,0 4 0,-7 12-1,11-12-3,-11 12-9,2-12-23,-2 12-1,5-19 0,-1 5-1</inkml:trace>
  <inkml:trace contextRef="#ctx0" brushRef="#br2" timeOffset="374177.414">5654 15689 23,'0'0'22,"-10"-4"0,10 4 1,0 0-5,0 0-4,0 0-2,0 0-2,0 0-3,9-6-1,-9 6-1,0 0-1,9 6 2,-9-6-2,12 3 1,-12-3-1,19 12 0,-6-3-1,4 8 1,0-1-1,4 5 0,3 6 0,2 4-1,0 0 1,3 3 0,-2-3-2,2 4 0,-2-3 0,-1-2-1,-4-6 1,-3-3-3,0-2-1,-7-8-4,2 1-9,-4-6-20,-10-6 1,0 0 0,7-10-1</inkml:trace>
  <inkml:trace contextRef="#ctx0" brushRef="#br2" timeOffset="375126.5088">6460 16438 63,'14'-2'32,"-14"2"0,2-10 0,-2 10-13,-15-19-12,5 9-3,-3 0-1,-3 3 0,-3 3 0,-1 6-1,-3 4 1,2 10-1,-2 4 1,2 9-1,-1 3 1,5 5 0,1 4-1,6 1 0,5-3 0,5-3-2,6-6 1,6-4-2,6-6 1,1-5-4,3-8 1,0-6-3,4 0-6,-5-8-21,3-6-2,1-4 0,-1-5-2</inkml:trace>
  <inkml:trace contextRef="#ctx0" brushRef="#br2" timeOffset="375371.5334">6697 16457 61,'9'0'33,"-9"0"0,-4 16 0,0 2-13,-3-1-9,5 8-3,-5 8-2,1 9-2,-3 0 0,1 4-3,0-4-2,0-4-3,4-3-5,-5-13-12,6-9-16,3-13 1,0 0-1,10-16 3</inkml:trace>
  <inkml:trace contextRef="#ctx0" brushRef="#br2" timeOffset="375672.5635">6804 16378 68,'6'-20'33,"-4"3"-1,-2 17 0,0 0-17,2 22-6,-1 12-1,-4 4-1,2 17-1,-4 2-2,1 10-1,-2-6-1,2-2-1,-1-5-1,0-7-4,2-8-2,-2-17-5,7-2-15,-2-20-12,0 0 1,0 0 0,6-21 1</inkml:trace>
  <inkml:trace contextRef="#ctx0" brushRef="#br2" timeOffset="375845.5808">6658 16741 70,'-8'13'35,"8"-13"0,-12 6 1,12-6-17,10-5-7,2 0-4,2-9-2,4 3-1,1-3-3,2 1 0,1 1-5,-5-2-5,5 7-16,-6 0-14,-1 5 1,-3-2-2,0 2 2</inkml:trace>
  <inkml:trace contextRef="#ctx0" brushRef="#br2" timeOffset="376396.6359">6959 16725 73,'6'10'35,"3"-2"-1,-9-8 2,13-7-20,2 6-8,-4-5-1,5 5-2,-4-1 0,0 4-3,-1 2 0,0 2-1,-11-6 0,15 18-3,-11-5 2,-1 0-2,-3 1 2,-3 1 0,-1-1 0,-4 0 0,0-1 0,-3-2 0,-1-2 0,0-1 0,0-2 0,2-1 0,0-3 0,10-2 0,-12 0 0,12 0 0,0 0 0,3-12 0,-3 12 0,15-11-1,-2 5 1,1 2 0,2 2 0,3 3-1,1 3 1,2 3 0,1 2 0,-1 4 0,-1 2 0,-4 1 1,-2 3-1,-5 1 0,-5 0 0,-7 1 1,-6-3 0,-7 1 1,-4-3-1,-6 1 1,-3-3 0,-1-4 0,-3-2-1,1-3 0,0-3-3,2-9-6,7-3-31,-1-7-1,4-4 1,4-8-1</inkml:trace>
  <inkml:trace contextRef="#ctx0" brushRef="#br2" timeOffset="379851.9814">4959 15337 46,'0'0'28,"-9"14"2,9-14-1,-13 12-5,7-1-11,-5 1-5,1 7-2,-3-1-2,0 7-1,-1-1-1,-2 2-3,2 1-3,-1-6-4,2 0-17,2-1-6,0-10 0,11-10-1,-17 10 0</inkml:trace>
  <inkml:trace contextRef="#ctx0" brushRef="#br2" timeOffset="380179.0141">4756 15437 57,'0'0'32,"0"0"-1,0 0 0,5 19-9,-8-7-10,3 9-3,-5 1-2,3 8-3,-4 1-1,2 2-1,-2 0-2,0-4-3,4-1-5,-4-10-10,3-7-16,3-11 0,0 0 0,0 0 1</inkml:trace>
  <inkml:trace contextRef="#ctx0" brushRef="#br2" timeOffset="380335.0297">4746 15526 82,'-4'16'32,"3"9"0,-3-1-4,-2-1-17,4 5-7,-2 2-3,-3 0-2,1 1-7,-4-3-14,-1-9-9,5 0 0,-5-7-1,11-12 1</inkml:trace>
  <inkml:trace contextRef="#ctx0" brushRef="#br2" timeOffset="380553.0515">4648 15693 89,'-5'23'33,"2"5"-1,-2-3 1,-1 3-23,4 4-5,-3 0-3,2-2-2,-2 2-4,-2-11-7,1-2-23,2-4 1,4-15 1,-10 6-3</inkml:trace>
  <inkml:trace contextRef="#ctx0" brushRef="#br2" timeOffset="380745.0707">4621 15819 86,'0'19'33,"-2"0"1,0 2 0,-2 5-19,-1-1-10,1 3-5,0 1-4,-6-6-8,3 2-22,-2-2 0,-3-8 0,1-1-2</inkml:trace>
  <inkml:trace contextRef="#ctx0" brushRef="#br2" timeOffset="381160.1121">3876 15980 91,'0'0'34,"0"0"1,1 14-2,1 9-19,-6 5-6,1 13-3,-3 8-2,-1 12 0,-4 4-1,0 4 0,-1-1-2,-2-7-1,2-7-3,0-13-3,6-6-7,-2-14-19,8-21-4,0 0 0,5-12 1</inkml:trace>
  <inkml:trace contextRef="#ctx0" brushRef="#br2" timeOffset="381399.1361">4044 16036 91,'10'-5'35,"-10"5"0,0 14-2,0 9-17,-6-2-9,2 11-2,-3 4-2,1 11-1,-2 1 0,0 5-2,1-3-3,0-7-3,4 4-8,-5-14-17,3-5-6,1-8 1,1-8-1</inkml:trace>
  <inkml:trace contextRef="#ctx0" brushRef="#br2" timeOffset="381611.1572">3749 16364 110,'0'12'36,"11"-13"2,7-3-5,7-6-27,9-2-6,10 0-24,5-6-12,2-6 0,4-3 0,3-8-3</inkml:trace>
  <inkml:trace contextRef="#ctx0" brushRef="#br2" timeOffset="387502.7464">21381 15883 40,'-22'14'26,"7"11"1,-6-3 1,4 5-9,4 8-7,0-1 0,8 9 1,-2-5-1,11 7-3,0-10-1,9-1-2,5-11-3,4-6 0,2-7-3,2-10-4,2-5-3,-6-11-13,2-5-16,-1-5 1,-4-7-2,0-1 3</inkml:trace>
  <inkml:trace contextRef="#ctx0" brushRef="#br2" timeOffset="387762.7724">21607 15813 51,'-8'7'31,"8"-7"2,0 0 1,0 0-8,-6 25-11,2-9-3,4 13-3,-4 6-3,2 8-2,-3 4-1,2 2-3,0-1-2,-2-8-5,5-3-9,-2-9-21,3-15 1,-1-13 0,0 0-1</inkml:trace>
  <inkml:trace contextRef="#ctx0" brushRef="#br2" timeOffset="387984.7946">21753 15769 86,'0'0'34,"0"0"2,6 15-1,-6 12-16,-6 1-9,4 13-4,-4 2-1,4 8-2,-2-2-2,0-1-3,2-4-3,-3-13-9,6-4-19,-1-11-6,0-16 2,0 0 0</inkml:trace>
  <inkml:trace contextRef="#ctx0" brushRef="#br2" timeOffset="388168.813">21632 16072 94,'0'0'33,"6"-22"1,4 10-3,4-9-24,4 2-3,0-1-6,-1 1-3,4 7-12,-4 3-12,-4 3-3,0 7-3,-3 1 3</inkml:trace>
  <inkml:trace contextRef="#ctx0" brushRef="#br2" timeOffset="388666.8627">21809 16045 47,'-1'20'31,"-3"-6"1,3-1 0,2 0-8,-1-13-4,0 0-7,0 0-3,13 7-3,-13-7-1,17-5-2,-8 4 0,2 3-2,0 2 0,0 4-1,-3 6 0,-2 5 0,-2 2 0,-3 6 0,-3 2 0,-3 2 0,-3 2-1,-2-1 1,-3-4 0,0-4 0,0-3-1,1-3 0,3-7 1,9-11-1,-13 8 0,13-8 0,0 0 0,5-15 0,4 4 0,2-2 0,4 0 0,1 0 0,3 4 0,0 3-1,-1 5 1,-1 7 0,-2 5 0,-1 6 0,-6 2 1,-2 6-1,-4 1 0,-5-1 1,-4 2 0,-5-1 0,-6-2-1,-2-4 0,-2-1 0,0-6-1,2-3-3,-2-9-2,10-1-10,0-11-23,6-10 0,6-8 0,5-12 0</inkml:trace>
  <inkml:trace contextRef="#ctx0" brushRef="#br2" timeOffset="389065.9027">22079 16079 29,'-4'13'28,"4"-13"2,-8 12 3,8-12-11,0 0-3,12 11 0,-12-11-3,21 3-2,-7-7-3,9 5-3,1-3-3,2 1-2,0-3-1,2 1-1,-1 1-2,-2-3-3,0 5-4,-8-11-10,1 4-21,0 0 2,-3-1-1,1-1 0</inkml:trace>
  <inkml:trace contextRef="#ctx0" brushRef="#br2" timeOffset="389365.9327">22583 15931 57,'-9'14'31,"-1"-8"1,0 3 1,-6 3-11,-1-4-11,4 12-1,-5-1-1,5 9-1,-2-3 0,8 7-4,-1-5 1,7 1-4,2-6 1,6-6-1,1-5-1,5-7-1,2-2 0,0-9-3,5-2-6,-6-8-15,3-5-13,0-3 2,0-4-2,-1-1 2</inkml:trace>
  <inkml:trace contextRef="#ctx0" brushRef="#br2" timeOffset="389567.9528">22707 15919 89,'1'20'35,"-1"1"1,-1 4 0,4 5-23,-6-4-5,3 6-3,-2-2-2,0 0-2,0-2-3,-1-6-3,3-2-6,0-20-18,-4 13-9,4-13 1,7-19-1</inkml:trace>
  <inkml:trace contextRef="#ctx0" brushRef="#br2" timeOffset="389795.9757">22876 15864 85,'6'17'35,"-8"2"1,-3 3-1,-3 0-18,6 12-8,-5-3-2,3 5-3,-1-1-2,1-1-2,0-2-3,-1-8-4,4 2-13,-4-11-18,5-15 1,-9 8 1,9-8-3</inkml:trace>
  <inkml:trace contextRef="#ctx0" brushRef="#br2" timeOffset="390007.9969">22737 16118 71,'0'0'36,"0"0"-2,0 0 3,16-14-16,-3 0-14,3 2-3,1 0-6,-3-4-7,0 4-20,0 4-5,-14 8-1,14-11 0</inkml:trace>
  <inkml:trace contextRef="#ctx0" brushRef="#br2" timeOffset="390705.0666">22861 16148 60,'-2'11'33,"4"0"2,-2-11-1,0 0-10,9 5-12,-9-5-2,10-7-3,-10 7-1,14-11-2,-5 4 0,1 5-1,-10 2-1,16-2 0,-16 2-1,15 8-1,-15-8 1,10 21-1,-8-6 0,0 3 0,-1 2 0,-1 2 0,-2-1 0,-2 0 0,-2-1 0,-2-2 1,-1-1-1,0-3 0,-1-4 1,1-2-1,9-8 0,-13 10 0,13-10 0,0 0 0,0 0 0,-2-13 0,2 13 0,11-17 0,-11 17 0,16-17 0,-7 8 0,3 2 0,-1 1 0,0 2 0,-1 2-1,-1 3 1,-9-1 0,15 8 0,-15-8 0,6 17 0,-5-7 0,-2 3 0,-2 0 0,0 0 0,-2-1 0,-1 1 0,-1 0 0,-1-1 0,0 1 0,-1-2 1,0 0-1,-1-1 0,2-2 1,8-8-1,-16 13 0,16-13 0,-11 8 1,11-8-1,0 0 0,0 0 0,0 0 0,0 0 1,0 0-1,0 0 0,0 0 0,0 0 0,0 0 0,0 0-1,0 0 1,0 0-1,0 0-2,0 0-2,0 0-5,-5-12-14,5 12-15,6-20 1,-1 3 1,3-4-2</inkml:trace>
  <inkml:trace contextRef="#ctx0" brushRef="#br2" timeOffset="391546.1506">22811 16301 45,'0'0'28,"0"0"3,0 0-5,15-7-5,-6-5-2,10 10-2,-4-10-3,7 11-1,-3-6-3,3 8-2,-4 1-3,-1 6-2,-3 3-2,-3 7 0,-6 3-1,-4 5 0,-4 2 0,-3 1 0,-4 1 0,-3-2 0,-1-2 0,-3-3 0,1-4 0,0-4 0,0-2-1,4-5 1,0-4 0,3-3 0,9-1 1,-12-5-1,12 5 0,-4-13 1,4 13 0,6-16 0,-6 16 0,16-14 0,-2 8 0,3 4 0,4 2 0,3 3 0,-1 2-1,0 3 0,-2 1 0,-1 1-1,-4-2-1,-4-2-1,0-2-5,-9-14-11,-3 10-20,13-27-2,-7 4 2,0-9-1</inkml:trace>
  <inkml:trace contextRef="#ctx0" brushRef="#br2" timeOffset="391818.1778">23104 16135 62,'0'0'36,"0"0"0,0 0 3,0 0-16,12-3-8,6 4-2,-5-7-2,10 6-3,-3-3-2,4 4-2,0-1-2,1 2-2,-1-1 0,0 2 0,-3 0 0,-3-2 0,-1 2 0,-4-10-7,3-2-31,-8-3-2,0-6-2,-4-4 1</inkml:trace>
  <inkml:trace contextRef="#ctx0" brushRef="#br2" timeOffset="392563.2524">23751 15995 47,'0'0'28,"0"0"2,0 0-4,0 0-11,0 0-3,0 0-2,0 0-1,0 0-2,0 0 0,-11-1 0,11 1-2,-12 5 0,12-5-1,-16 7 0,7-1-2,-3-2 1,-1 3-1,-2 1 1,0 4-2,-1 0 2,1 3-1,-2 0 0,4 4 1,-1-1-1,4 5 0,4-1 0,2 1 0,4 1 0,7 2 0,3-2 0,5-1-1,3-3 0,5-3 1,0-6-2,2-6 0,1-5-2,-5-10-2,2 1-6,-9-12-25,3-1-7,-3-6 2,-2-1-3</inkml:trace>
  <inkml:trace contextRef="#ctx0" brushRef="#br2" timeOffset="394140.4101">24037 16125 19,'7'14'28,"-7"-14"2,0 0 4,0 0-8,0 0-5,0 0-3,7-12-4,3 4-3,1-11-3,10 4-2,3-9-3,7-1 0,6-5-2,7-1 1,2-4 1,0 3 0,-3-1-1,-2 1 0,-4 4 0,-4 4-1,-33 24 1,42-36 0,-42 36-3,0 0-1,0 0-1,34-26-3,-34 26-10,0 0-21,0 0-2,0 0 2,0 0-1</inkml:trace>
  <inkml:trace contextRef="#ctx0" brushRef="#br2" timeOffset="394651.4612">24765 15554 9,'0'0'26,"0"0"1,0 0-1,0 0-4,0 0-2,0 0-2,0 0-2,0 0-1,-37 1-4,37-1 0,-29 49-3,29-49 0,-22 69-2,13-29-2,5-3-1,3-1-1,1-36 0,12 57-2,-12-57 0,0 0-1,39 34-3,-39-34-3,37-15-3,-37 15-8,38-44-11,-38 44-6,35-61-3,-35 61 0,24-66 6</inkml:trace>
  <inkml:trace contextRef="#ctx0" brushRef="#br2" timeOffset="394889.485">24879 15582 39,'9'-48'30,"-9"48"1,0 0-3,0 0-4,0 0-3,0 0-6,0 0-2,-17 59-3,16-23-2,0 1-1,1 6-3,2-1-2,-1-2-1,2-5-2,-3-35-2,6 51-6,-6-51-12,0 0-19,0 0 1,0 0-1,0 0 1</inkml:trace>
  <inkml:trace contextRef="#ctx0" brushRef="#br2" timeOffset="395095.5056">24986 15429 81,'0'0'42,"0"0"-3,0 0 2,-7 46-22,7-46-6,-2 70-3,3-29-3,0 5-4,3 1-3,-1-4 0,0-3 0,-3-40-3,5 59-7,-5-59-14,0 0-17,0 0-1,0 0 1,0 0-1</inkml:trace>
  <inkml:trace contextRef="#ctx0" brushRef="#br2" timeOffset="395692.5653">24947 15677 75,'0'0'37,"0"0"-2,0 0 2,0 0-24,0 0-3,0 0-3,35-18-2,-35 18-6,0 0-4,40-36-4,-40 36-9,0 0-9,0 0-2,29-16-2,-29 16 2,0 0 4,0 0 10,0 0 9,0 0 13,1 42 12,-1-42 6,0 0 3,0 0 1,0 0-2,0 0-3,11 36-7,-11-36-5,0 0-3,34-10-2,-34 10-2,0 0-3,30-2 0,-30 2 0,0 0-1,0 0 0,2 42 1,-2-42 0,-16 43-1,16-43 1,-20 48 0,20-48-1,-22 41 1,22-41 0,0 0-2,0 0 0,-19 37 0,19-37 0,0 0 0,0 0 0,0 0 0,29 0 0,-29 0 0,0 0 0,0 0 0,35 35 0,-35-35 0,9 39 0,-9-39 0,-1 43 0,1-43 0,-14 40 0,14-40 0,0 0-5,-35 28-29,35-28-7,-31-5-1,31 5 0</inkml:trace>
  <inkml:trace contextRef="#ctx0" brushRef="#br2" timeOffset="396466.6426">23638 16778 47,'12'-8'34,"-12"8"1,10-6 1,-10 6-9,0 0-12,11 11-4,-11-11-3,7 30-2,-6-5 0,5 12-2,-3 4 0,3 10-1,-4 3-1,2 3 1,-3-1-1,1-2 0,0-7-1,-2-9-1,1-7 0,0-8-2,3-8-1,-4-15-2,0 0-6,0 0-16,12-20-14,-6 4 1,0-4 0,0-1 1</inkml:trace>
  <inkml:trace contextRef="#ctx0" brushRef="#br2" timeOffset="398187.8148">23685 17843 18,'0'-12'20,"0"12"1,0 0-1,0 0 1,4-11-3,-4 11-1,0 0-2,0 0-3,0 0 0,0 0-3,0 0-2,-6 13-1,7 4-1,-5 6-2,4-23 0,-7 66 4,6-24-2,-1 0 1,2-4-3,1-3-1,-1-35-4,5 55-7,-5-55-19,0 0-10,0 0-3,14-9-1</inkml:trace>
  <inkml:trace contextRef="#ctx0" brushRef="#br2" timeOffset="399248.9209">23696 17762 24,'-10'5'25,"10"-5"3,0 0-3,0 0-9,6-14-3,-6 14-1,5-10-1,-5 10-2,7-11 0,-7 11-3,0 0-2,9-14 0,-9 14-1,0 0 0,13-10 0,-13 10-1,11-5 1,-11 5-1,10-1 1,-10 1 0,13-6-1,-13 6 1,17-6-1,-8 5 0,2 1 0,0 0-1,0 1 0,-1 5 0,-1 3-1,-2 5 0,-4 4 0,-3 2 0,-2 1 0,-5 3 0,-3 2 0,-2-3 0,0 1-1,-2-8 1,2-1-1,3-6 0,0-2 1,9-7-1,-9 5 0,9-5 0,2-13 1,-2 13-1,11-14 1,-11 14 0,16-14 0,-6 7 0,1 0 0,-1 8 1,2 5-1,-1 0 1,2 6 2,0 3-2,-13-15 2,21 43-1,-21-43 0,13 50 0,-13-50 3,-7 54 0,7-54-2,-25 49-4,25-49 4,-30 36 0,30-36-1,-33 20 1,33-20-5,0 0-1,0 0-1,0 0 3,-23-43-8,34 18-2,-6-2-8,14 2-3,-7-6-4,11 5 3,-7-4 0,6 7 4,-2-4 3,-2 11 7,3 0 10,-9 0 7,4 5 7,-16 11-1,19-12 3,-19 12 0,10 6-2,-10-6 0,2 21-2,-4-2-3,6 3-2,-4-22-1,5 50 2,-5-50-5,10 44 0,-10-44 3,0 0-5,17 40 0,-17-40 3,9 0 1,-9 0-8,0-21 3,0 5 0,1-7-4,2 0 3,0-7 1,2-1-4,-1 1 0,6 1 3,1 0 0,2 3 0,1 6-2,-2 0-1,4 9-3,-2-6-11,1 2-21,-4-1-3,-3-2 3,-2-3-4</inkml:trace>
  <inkml:trace contextRef="#ctx0" brushRef="#br2" timeOffset="400526.0486">23664 15769 47,'-14'-4'32,"14"4"3,-11-11-1,4-6-11,5 4-8,-8-12-4,4-1-4,-5-8-2,3-3-2,-3-6-1,1-2-2,2 2-2,0 0-1,3 4-4,-4-3-9,5 6-18,3 5 0,-3 2-2,4 5 2</inkml:trace>
  <inkml:trace contextRef="#ctx0" brushRef="#br2" timeOffset="401872.1832">23150 14459 39,'0'0'31,"0"0"2,-3-10-4,3 10-6,0 0-4,0 0-4,0 0-4,2 21-3,3 0-2,-2 4-2,1 9-2,-1 2 1,2 6-2,-3-1 0,1 0-1,0-6 0,-1-7-1,0-3-1,-1-10-3,3-2-2,-4-13-5,0 0-14,14-13-11,-8-6 1,6-3 0,-1-12 2</inkml:trace>
  <inkml:trace contextRef="#ctx0" brushRef="#br2" timeOffset="402174.2134">23434 14241 61,'0'0'33,"0"0"1,-6 20-5,4 3-9,-5 2-6,7 11-2,-6 2-3,7 9-1,-2 0-4,3 3-1,0-1-2,1-4-1,0-1-1,0-8-2,3-4-4,-6-13-6,4 0-17,-1-8-7,-3-11 1,0 0 0</inkml:trace>
  <inkml:trace contextRef="#ctx0" brushRef="#br2" timeOffset="402350.231">23221 14697 70,'0'0'35,"-11"0"0,11 0 2,16-15-15,0-2-12,8 0-3,-1-3-5,3 0-2,2 5-9,-4 1-25,-1-2-2,2 2-1,-7-4-1</inkml:trace>
  <inkml:trace contextRef="#ctx0" brushRef="#br2" timeOffset="407361.7321">23601 15520 50,'0'0'31,"3"12"1,-3-12 1,0 0-13,-3 10-8,-5-4-3,3 7-1,-11 0-2,4 7-1,-7 1-1,2 3-1,-4-3-2,4-1-1,2-1-3,0-5-3,9 0-4,-4-8-14,10-6-11,0 0 1,-5-21-1,11 4 2</inkml:trace>
  <inkml:trace contextRef="#ctx0" brushRef="#br2" timeOffset="407612.7572">23531 15345 72,'-15'15'34,"6"4"-1,-7-3 1,2 1-17,0 5-11,-4-1-4,0 1-2,0 0-4,-3-6-5,9-2-8,-3-5-7,15-9-7,-9 2-2,9-2 1,7-15 1</inkml:trace>
  <inkml:trace contextRef="#ctx0" brushRef="#br2" timeOffset="407789.7749">23475 15325 60,'-21'7'32,"8"10"-1,-9-6 0,0 3-12,-1 6-13,-2-1-7,0-2-4,4 1-8,0-5-7,5-10-11,16-3 0,0 0 0,3-14 2</inkml:trace>
  <inkml:trace contextRef="#ctx0" brushRef="#br2" timeOffset="407962.7922">23456 15190 66,'-7'-11'33,"-5"18"-1,-11 3 0,-5 6-19,-4 7-29,-8-2-11,4 6-3,-8-9-2,6-1 0</inkml:trace>
  <inkml:trace contextRef="#ctx0" brushRef="#br2" timeOffset="433171.3128">11705 7443 9,'0'0'7,"0"0"-3,0 0 2,0 0 0,11 1 2,0 0 1,1-1 0,6 1 0,2-1 0,6 2 0,3 0-1,3 0-2,4-1 1,4 0-1,5 2 0,5-3-1,5 1 0,3 0-2,5-1 0,6 1 0,5 0 0,4 0 0,4 1 1,4-2-1,3 0 1,5 0 0,7 0-1,2-2 1,5 1-1,3-1 0,5 0-1,3-2 0,6 2 0,2-3-1,2 2 1,2-3 0,2 1 1,-1 0-2,2 1 1,-3-1 0,1 0 0,-1 1-1,-1 0 1,-4 2 0,2 0 0,-7-2-1,-1 2 1,-8-1 0,-3 2-1,-9-2 0,-6 0 0,-12 0-2,-12-3-3,-8 3-13,-13-3-16,-16-11 1,-8 0-1,-19-16-1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6:10:02.3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6648 7557 21,'-11'2'22,"11"-2"-1,0 0 0,0 0-4,3-16-4,6 3 0,5 1-2,6-4 0,6-1-2,5-4-1,6 0-1,4-5-2,4-1-2,0 0-1,1 0-2,-3 2 1,-3 0-2,-4 3-2,-6 1-2,-7 6-10,-4 4-12,-12-2-2,-7 13-1,-5-12 1</inkml:trace>
  <inkml:trace contextRef="#ctx0" brushRef="#br0" timeOffset="510.051">6245 7441 50,'-16'2'23,"8"7"2,-8-4 0,2 4-18,3 5-1,-2 3-1,1 4 2,-1 0-1,4 2 1,2-4-2,6 1 0,2-3-1,7-1-1,5-5 0,4 0 1,2-1-1,3-1 0,-1 0-1,1 2 1,-3-1-1,-1 3 1,-7 2-1,-5 3-1,-6 3 1,-5 1-1,-6 1 0,-5-1 0,-3 2-2,-4-6-2,4 1-3,-2-11-5,6-3-4,4-9-5,11 4-4,1-24-2,9-2-5,9 1 4,0-13 1</inkml:trace>
  <inkml:trace contextRef="#ctx0" brushRef="#br0" timeOffset="978.0978">6380 7599 35,'16'20'22,"-13"-1"1,6 12-2,-6 4-4,4 4-5,-1-2-4,0 1-2,1-4 0,-2-5-1,0-5 0,-3-9 1,-2-15 2,0 0-2,11 6-1,-12-19-1,0-2-1,-2-6 0,-1-3-1,-2-2-1,-1-2-1,0 0 0,-1-2 0,1 1 1,4-1-1,1 1 1,3 1-1,6 1 2,3 2-1,2 2 1,2 3-1,1 4 1,-1 4 0,0 4-1,0 4 0,-4 6 0,0 2 0,-10-4 0,14 19-2,-7-5 1,-1 1 1,0 1-3,-2-3 1,1 0-2,-5-13-1,5 15-3,-5-15-2,0 0-7,3-17-6,-2 2-1,3-4-5,-4-9-1,6 0 0,-6-11 3</inkml:trace>
  <inkml:trace contextRef="#ctx0" brushRef="#br0" timeOffset="1301.13">6585 7250 26,'-9'-27'24,"5"13"2,-5 1-1,9 13-3,-9-10-2,9 10-4,0 0-2,-1-11-4,1 11-3,12-4-2,-12 4-1,15-9-1,-7 5-1,2-2-1,0 1 0,-1 1-1,-9 4 1,12-6-1,-12 6-1,0 0 1,0 0-1,4 20 0,-10-8 1,-1 2-1,1 3 1,-1 1 0,1 1 0,2 0 0,5-2 1,5 0-1,7-3 1,5 0-1,3-7-9,6-7-22,7-3 0,-2-14-1,8-8-1</inkml:trace>
  <inkml:trace contextRef="#ctx0" brushRef="#br0" timeOffset="13926.3925">16392 12359 28,'0'0'22,"0"0"-2,0 0-2,-9 6-5,9-6-5,0 0 0,0 0 0,0 0 1,0 0-1,14 8 1,-4-6 0,6 3-1,3-3 1,7 3-2,5-1-2,6 0-1,4-1-1,7 1 0,2 0-1,4 1 0,2-1-1,3 1 0,0 1 1,1-2-1,-2 1 0,-3 0 0,-3-2 0,-3 1 0,-6-3 0,-4 1-2,-7-1-1,-5-3-4,-5-3-25,-5 2-4,-7-9 1,-3-3-1</inkml:trace>
  <inkml:trace contextRef="#ctx0" brushRef="#br0" timeOffset="23678.3676">23112 3720 21,'0'0'24,"0"0"-2,0 0-3,0 0-5,0 0-2,0 0-1,0 0-1,13-9-2,-3 3-2,4 0-2,1 0-1,1-1-1,1 3-1,-1 1 1,-2 1-3,-1 2 1,-4 0 0,-9 0-2,15 1-1,-15-1-3,9 1-1,-9-1-5,0 0-5,0 0-4,0 0-4,12 4-2,-12-4 1</inkml:trace>
  <inkml:trace contextRef="#ctx0" brushRef="#br0" timeOffset="24191.4189">23093 3803 1,'-15'26'18,"-4"-6"-4,5 6-3,-3-1-1,7 1-1,-1-7-2,4 1 0,3-3-1,4-6 1,0-11-1,9 17-1,1-13 1,2-1-1,3-1 0,2-2-1,3 0-1,0-2-1,2 0-1,-2 0-1,1 2 1,-4 0-1,1 2 0,-5 2-1,-1 4 1,-1 1 0,-2 4 0,-3 2 0,-2 5 0,-2-1 1,-2 3 0,-2-1 0,-2 0 1,-2 0 0,-2-2 2,-3-3-2,-1-2 2,-1-1-2,-2-4 1,-1 1-1,-1-6 0,0 0-1,0-4-1,2 0-2,1-4-1,4 2-3,-1-4-5,11 6-6,-5-10-9,7-2-4,9 7 2,0-10 1</inkml:trace>
  <inkml:trace contextRef="#ctx0" brushRef="#br0" timeOffset="24702.47">23663 3963 7,'0'0'22,"-24"8"-5,11 6 1,-5 4-4,1 5-1,-1 7-2,1 2-2,3 4-1,0 0-2,8 2-1,0-7 0,7-2-1,2-7 0,6-3 1,3-5-1,7-3 0,0-8 0,4-2 0,2-5-2,1-6 0,-2-4 0,1-3-1,-4-5-1,-1-6 0,-3-4-1,-2-5 1,-5-3 0,-1 0-2,-4-1 4,-4 3-4,-5 2 4,-5 4-4,-3 7 2,-5 5-1,0 7-1,-5 5-2,4 8-3,-5 3-4,8 10-4,-2 5-5,6 5-7,8 14-3,-3 1 1</inkml:trace>
  <inkml:trace contextRef="#ctx0" brushRef="#br0" timeOffset="25363.5361">23192 8923 71,'0'0'35,"-2"16"-2,2-16 2,0 0-17,13-5-12,-13 5 0,12-3-2,-12 3-1,19-2 0,-10-1 0,2 3-1,3 0 1,0-1-1,1 1-1,0-2-2,-1 2-1,-2-5-5,1 5-8,-4-3-13,-9 3-8,16-18 0,-10 4 0</inkml:trace>
  <inkml:trace contextRef="#ctx0" brushRef="#br0" timeOffset="25815.5813">23190 8957 65,'-34'36'28,"-4"-11"1,9 0-4,1-1-15,2-5-1,10 0-1,0-5-1,9-1 0,7-13 0,2 14-2,8-14-1,9 0 0,1-4-1,5 2-1,2-2-1,1 1 0,-1 2-1,-1 2 0,-2 5-1,-3 3 1,-4 6 0,-2 4-1,-4 3 1,-2 1 0,-5 4 0,-2 0 1,-5 0 0,-4 0 0,-5-4 0,-4 0 0,-2-4 0,-3-1 0,-2-4 0,-1-5-2,2-2-2,1-6-1,5-1-4,0-8-4,16 8-8,-10-19-10,12 3-3,10 0-2,1-8 3</inkml:trace>
  <inkml:trace contextRef="#ctx0" brushRef="#br0" timeOffset="26212.621">23529 9074 26,'-14'10'25,"4"11"3,-6-4 3,5 7-10,1 4-4,1-3-2,7 6-2,1-7-2,9 4-1,1-8-2,8-1-1,0-10-2,7 0 0,0-6-2,2-3-1,-2-5 0,2-2-1,-6-2 0,0-3 0,-4-2 0,-4-2-1,-5-1 1,-3-1 0,-5-2-1,-2-2 0,-4 2-1,-5-2-1,-3 6-1,-6-1-3,2 8-4,-9-5-8,8 5-16,1 5-2,2-4 1,7 2 0</inkml:trace>
  <inkml:trace contextRef="#ctx0" brushRef="#br0" timeOffset="26831.6829">23647 8673 36,'-39'-30'28,"4"6"0,-10-6 1,5 3-12,-5 5-5,-5 0-4,6 8-2,-5 1 0,1 7-2,-2 1 1,-1 10-2,-1 1 0,5 7 1,-1 4-2,4 10 1,3 5-1,3 6 0,4 10 0,6 8 0,4 8-1,6 11 1,1 8-1,2 7 0,5 5 0,5 5-1,2-2 1,6-2-1,8-1 1,4-6-1,8-8 0,9-8 0,8-10 0,9-13 1,7-10-2,8-11 1,6-10 0,5-9 0,4-10 1,2-6-1,-3-7 0,-4-3 1,-7-4-1,-5-5 1,-8-8-2,-9-7 0,-7-5 1,-7-11-1,-9-9-1,-6-7 0,-6-9-2,-9-6 0,-5-3 0,-9-7-3,-3 3-5,-8 0-14,-1 1-5,5 8-1,-3-4 0,10 11 2</inkml:trace>
  <inkml:trace contextRef="#ctx0" brushRef="#br0" timeOffset="27590.7588">23467 2907 47,'-45'8'26,"5"22"1,-10 5-2,0 16-20,-5 23-4,-3 19 0,-5 19 0,1 21 1,4 15 1,4 3 1,7 6-1,11-2 1,13-4-1,10-9 0,13-8 1,11-18-2,14-11 2,12-14-2,15-11 1,9-13-2,11-13 0,10-16 2,10-11 0,9-14 1,3-13-1,3-18 1,1-10 1,-4-17 0,-3-15-2,-12-20 0,-8-16-1,-18-20-1,-13-17 0,-24-15 0,-14-11 0,-23-6-1,-15-2 0,-19 6-1,-16 9 0,-16 14 0,-13 18 1,-10 23-3,-12 21-2,-4 26-7,-12 22-23,-3 17 0,-4 20 0,-7 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6:11:38.2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2643 1746 21,'-7'-22'13,"-5"0"2,3 6-1,-4 0 1,2 6-3,1 3-2,0 3-3,10 4-1,-13 12-1,10 6-2,1 6 1,2 11-2,1 11 2,1 6-3,0 8 2,2 3-3,-1-5 0,0-3 1,-1-6-1,0-8 1,-1-11 1,-1-7 1,-2-10 0,2-13 1,0 0 0,-14 6-1,5-18 1,-1-5-1,-4-9-1,2-6-1,-3-9 0,0-6 0,3-4 1,1-5-2,3-4 1,3 2 1,5-1-1,5 6 1,4 0-2,5 4 3,4 2-4,4 4 3,5 4-3,4 0 1,3 6-2,1 8 2,0 1-2,0 9 2,-1 9 0,-1 10 0,-3 9 1,-2 10-1,-3 9 1,-3 1-1,-3 8 1,-3 4-1,-5 4 1,-6 0-4,-5-1 3,-5-5-3,-8-1 3,-3-4-3,-6-3 3,-2-2-3,-1-9 3,-1-4 0,0-4 1,2-5 1,0-4-2,4-4 1,2-7 0,0-2 0,3-3 0,2-2 0,0 0 0,3-1 0,3 1 0,7 11 0,-11-16-1,11 16 0,0 0 0,0 0-1,0 0 0,12 9 0,0 8-1,5 4 1,2 8 0,6 4 1,5 5-1,3 3 1,3 1 0,2 0 1,4-3-1,-1-3 3,3 0-3,0-3-1,2 1-6,-3-3-16,-6-3-6,1 2 0,-9-7-2</inkml:trace>
  <inkml:trace contextRef="#ctx0" brushRef="#br0" timeOffset="9141.9141">22453 2677 6,'1'-11'12,"-1"11"0,3-14-2,-3 14-1,0-15 0,0 15-1,-2-12-1,2 12-1,0 0 1,-15-9-3,15 9 0,-18 6-1,7 3-1,-6 5-1,-1 7 1,-6 6 0,-2 8 0,-5 6 1,-2 9 0,-6 4 0,-2 8 0,-2 1-1,-1 2 0,0 1 0,1-2-1,3-3 0,3-5-1,4-4 1,5-7-1,4-5 1,4-7 0,4-6 0,2-4 0,3-7-1,3-3 2,8-13-1,-12 12 0,12-12 0,0 0 0,-8-18 0,8 3-1,-1-5 1,1-3-1,0-5 1,0-3-1,1 0 1,-1 1-1,1-2 1,1 3 0,-1 0 0,1 4 0,0 1 1,1 4 0,-1 1-1,1 5 1,-1 2 0,-2 12-1,3-12 0,-3 12-2,0 0 0,0 0 0,1 14 0,-2 2-1,1 7 1,-1 4 0,2 6 0,0 4 1,1 2-1,1-2 1,1-3 0,1-1 1,1-7-1,1-2 0,1-5 1,-2-4 0,2-4 0,1-1 0,0-3 1,1-4 1,2-3-1,2-1 0,0-4 1,3 0-1,2-5-1,4 1 1,-1-3 0,1 1-2,0-2 0,-1 1 0,-2 0 0,-1 2-3,-3 0-1,-6 0-9,-1-3-17,2 7-1,-7-7 0,2 3 0</inkml:trace>
  <inkml:trace contextRef="#ctx0" brushRef="#br0" timeOffset="17437.7436">17925 875 0,'0'0'12,"0"0"-1,0 0-8,0 0-5,4-39 1,-4 39 0,0 0 4,-7-40 1,7 40 2,0 0 1,-8-47 1,8 47 1,0 0 0,-4-44 0,4 44-3,0 0 1,0 0-3,0 0-1,1-37-1,-1 37-1,0 0 0,0 0-1,12 52 1,-12-52 0,13 77 2,-4-24 2,-1 9-3,1 0 3,-1 4-3,0-6 2,-2-2-1,-1-13 2,-1-6-5,-1-11 5,-2-8 0,0-8 0,-1-12 1,0 0-1,-14-27 0,7 0 0,-2-11 0,1-5-3,-2-9-2,0-5-1,1-5 1,4 0-2,0-1 2,4 4-1,2 5 1,4 1-1,5 5 1,4 3 2,4 5 0,-18 40 0,51-62 0,-51 62-2,60-42 2,-28 29-1,0 7 0,0 6-1,-3 7-3,-29-7 1,48 31 0,-48-31 2,33 46-2,-33-46 0,14 56 1,-14-56-2,-9 58 3,9-58 0,-29 55 0,29-55-1,-43 49 1,43-49 0,-52 40 0,52-40 0,-50 32 0,50-32 1,-39 20-1,39-20 0,0 0 1,-33 14 1,33-14-2,0 0 1,0 0 0,0 0-1,0 0 1,0 0-1,0 0 0,0 0-1,0 0 1,0 0 0,0 0 0,0 0-1,39 35 1,-39-35 0,41 30 0,-41-30 0,53 35 0,-21-16 2,0 2-2,0-1 3,0 0-3,-1-3 1,-2 2-2,-4-6-1,0 2-11,-5-4-17,-3-6-1,1-7-1,-2-9 0</inkml:trace>
  <inkml:trace contextRef="#ctx0" brushRef="#br0" timeOffset="18583.8582">22781 588 33,'1'-35'21,"-1"35"-1,0 0-5,0 0-1,0 0-6,0 0 1,-23-38-1,23 38-2,0 0-4,-30-22 2,30 22 3,0 0-3,-40-14-1,40 14-1,-35 0 0,35 0 0,-39 11 1,39-11-4,-40 20 1,40-20-1,-36 27 4,36-27-4,0 0 1,-33 43-1,33-43 2,0 0 0,1 41 0,-1-41 0,0 0 0,31 35 0,-31-35 1,32 22-1,-32-22-1,36 19 0,-36-19 0,36 20 0,-36-20 0,32 23 0,-32-23-1,0 0 1,38 39 0,-38-39-2,0 0 2,24 37 0,-24-37-1,0 0 1,0 0 0,10 38-1,-10-38 1,0 0 1,0 0-1,0 0 0,-18 37 1,18-37 1,0 0-1,-31 16 0,31-16-1,-29 9 1,29-9 0,-34 6 0,34-6-1,-33 2 1,33-2-1,0 0-1,-31-1-1,31 1-5,0 0-4,0 0-9,0 0-9,0 0-1,0 0 1,0 0 1</inkml:trace>
  <inkml:trace contextRef="#ctx0" brushRef="#br0" timeOffset="20132.013">18207 1843 33,'-3'33'14,"3"15"-1,-1 0-1,3 5-2,0-3-2,0-2-4,1-6 1,-2-11 0,2-7 3,-3-24-2,-3 11 2,-2-25-2,-2-7 1,-4-13-1,-1-7-2,-1-8-1,-3-7-3,0-5 1,0-3-1,3-3 1,2 4 1,3 0-1,5 5 1,6 1-2,6 3 3,6 4-2,8 9 2,5 7-3,6 11 0,2 10-1,2 12 2,0 11 0,-1 11 0,-4 10 1,-4 6-2,-7 4 1,-4 1-1,-7 2 2,-7-2-4,-7-3 2,-7-4-4,-4-4 4,-2-3-2,-4-3 2,0-3-2,0-7 2,3-3 0,3-3 0,4-2 1,1-3-1,9-4 1,-9 3 0,9-3 1,0 0 0,0 0 0,11-4-1,-2 2 0,1 2-1,4 3 1,3 1-1,6 3 0,1 4 0,4 3 0,3 4 0,4-2 0,3 4 0,1 0 1,1-1-1,1-3-1,0 0-1,-3-8-5,1 4-8,-6-5-15,-2-12 0,1-3-2,-3-7 1</inkml:trace>
  <inkml:trace contextRef="#ctx0" brushRef="#br0" timeOffset="21687.1685">22534 1407 8,'0'0'10,"-8"-10"1,8 10 0,0 0 1,0 0-1,0 0 0,0 0 0,0 0-2,0 0-1,0 0-1,0 0-1,0 0-1,0 0-1,0 0 0,0 0-1,0 0 0,0 0 0,0 0-1,0 0 1,0 0-1,0 0 1,0 0-1,0 0 0,0 0-1,0 0 0,0 0 0,0 0-1,0 0 0,0 12 0,1 3 0,2 6 0,1 6 0,1 7 0,1 4 1,0 8 0,0 2-3,0-3 3,-2-4-3,-1-5 3,0-7-3,-2-5 3,1-7-2,-2-17 4,1 15 0,-1-15-1,-4-10 1,-1-4 0,2-6-1,-2-7 2,0-3 0,-1-9-3,0-4 2,3-5-3,2-4 3,4-3-4,2 7 3,4-1-3,3 2 0,6 3 0,2 4 1,3 5-2,0 10 2,-1 7 0,0 3-1,0 10 1,-1 8 0,-4 9-1,-2 7 1,-4 4-1,-2 3 1,-1 6 1,-4 0-1,-4 0 1,-5-2-1,-4-1 0,-4-2 0,-3 2 0,-4-4 0,-2-3-1,-2-3 1,0-3-1,1-3 1,3-3 0,2-3 0,6-2 1,1-1-1,11-4 1,-9 2 0,9-2 0,0 0 0,0 0 0,17-2-1,-7 3 1,4 2-1,3 3 0,4 0 0,3 3 0,4 2 0,4 1 0,2 0 0,3 5 0,2-1-3,2 0 3,-1-2-3,-1 2 2,-4-2-4,0 1-1,-9-5-10,-1-3-14,-5 4-1,-9-8-2,0 3 2</inkml:trace>
  <inkml:trace contextRef="#ctx0" brushRef="#br0" timeOffset="44405.4401">3212 2803 20,'-16'3'19,"4"9"0,-10-10 1,2 2-15,-4 3-3,-5 1 0,-3 2 0,-5 0 2,-2 0 1,-2 0-1,0 0 1,1-1 0,2 2 0,4-3-2,5-1 0,4-1-1,8-1-1,3-2-1,14-3 0,-13 5 0,13-5 0,0 0 1,0 0-1,12 16 1,1-8 0,5 4 1,5 3-1,5 3 0,4 1 0,4 4 0,2 1-1,2 1 1,-2 3-2,-2 1 1,-3-1 0,-5 0 0,-6-4 0,-4 0 0,-6-4 2,-8-3-1,-5 1 2,-8-6 0,-5 2 0,-6 0 0,-6 2 1,-6-1-2,-7 1 1,-4-2-2,-3-2 0,-2-2-1,2-3 0,2-2-2,1-6-4,5-3-10,9-2-11,0-10-2,9-1 1,1-13-1</inkml:trace>
  <inkml:trace contextRef="#ctx0" brushRef="#br0" timeOffset="97174.7164">3684 3316 21,'0'0'18,"0"0"-1,2-18 0,-2 18-10,-9-19-8,0 7 1,-2-1 2,-6-2 4,-3-2 0,-4-5 2,-2 1 1,-3-3-1,-3 1-1,-4-2-2,-2 1-1,-3-1-1,0 1 0,-3-2-2,-1 2 0,0-2 0,0 0 0,-1 2-1,0 0 1,-1 0 0,-1 3-1,3 1 1,-2 2-1,1 4 0,1 4-1,1 5 1,-1 4 1,1 7-1,1 4 0,1 8 0,0 5 0,1 9 0,1 5 1,3 4-1,5 3 0,5 4 0,2 5 0,8 0 0,5 5 0,8-3 1,5-1-1,8 1 1,6-3 0,7-3-1,7-6 2,7-5-1,7-6 0,8-8 1,5-6 0,8-9-1,7-4 0,4-9 1,3-1-1,2-8 0,1-2 1,-1-8 1,1 0-1,-8-3 1,-3-1 0,-9-1 1,-5 3-1,-13 1 1,-7 6-1,-11 3 0,-9 3-3,-10 1-3,-6 11-5,-23-18-20,-1 6-4,-8-12-1,-1-9-1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6:13:41.38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2479 4920 22,'0'-17'11,"-3"-4"0,2 4 0,-4-4-1,3 3-3,-4-2-1,1 2 1,-1 1-1,-1 0-1,-1 3 1,-1 3-1,-1 0 0,0 3-1,-1 4 0,-2 2-2,1 4-1,-2 4 0,-1 4 0,1 2-1,0 6 0,0 4 0,-1 6 0,1 6 0,1 8 1,-1 6-1,0 9 0,-1 11-1,-1 7 1,0 5-1,-1 5 1,2 4-1,-2-1 1,4-1 0,0-5 0,5-8-1,6-5 0,5-6 1,5-7 0,6-9 1,8-5 0,5-7 1,6-3 1,3-7 0,3-1 1,1-6 0,1-1 0,-4-3-2,-3-1 1,-6-3-1,-5-2-2,-5-1 0,-6-2-3,-12-5-7,13 10-17,-13-10 0,0 0 0,-7-23 0</inkml:trace>
  <inkml:trace contextRef="#ctx0" brushRef="#br0" timeOffset="1709.1709">5058 4798 1,'0'0'14,"0"0"0,0 0-6,5-14-2,-5 14 0,-10-9 1,1 6 1,-6-3 0,-2 0-1,-6 0 1,-3 2-1,-5-1-1,-5 0 0,-1 2 0,-3 0-1,0 2 0,-1 1-1,0 3 0,0-1-1,5 3-1,0-2-1,3 2 0,2-1-1,4 0 0,5-1 1,3 0-2,6-1-3,1-2-6,12 0-7,0 0-8,-2-17 0,16 10 1,-3-12-1</inkml:trace>
  <inkml:trace contextRef="#ctx0" brushRef="#br0" timeOffset="2189.2189">5290 4541 1,'0'0'16,"0"0"0,0 0 0,0 0-9,0 0 0,0 0 0,-3 14 0,0 2-1,-2 6 0,1 4-2,0 4 1,1 3-1,2 2-2,1-4 0,1 1-1,2-5-1,1-4 1,1-3-1,0-5 0,0-3-2,-5-12-4,7 14-5,-7-14-9,0 0 0,15 2-1,-11-13 0</inkml:trace>
  <inkml:trace contextRef="#ctx0" brushRef="#br0" timeOffset="2485.2484">5488 4520 6,'-8'13'16,"4"-1"-1,-4 5-8,0 6 0,-4 4 1,3 6-1,-2-1-1,3 3-3,2-1-1,2-2 0,4-2-1,2-4 0,2-4-1,1-5-4,3-1-4,-8-16-8,16 19-1,-16-19-1,14 6 1</inkml:trace>
  <inkml:trace contextRef="#ctx0" brushRef="#br0" timeOffset="2747.2747">5340 4810 0,'-10'6'20,"10"-6"0,0 0-2,0 0-5,0 0 1,10-9-3,-10 9-3,17-14-3,-5 5-3,-1 0-3,3 0-2,-2 1-6,1 3-7,-4-4-5,5 8 0,-14 1-1</inkml:trace>
  <inkml:trace contextRef="#ctx0" brushRef="#br0" timeOffset="4123.4123">5376 4673 15,'0'25'11,"-3"0"1,3 5-1,-2-1-2,2 2-1,-2-4-3,2-5-1,0-5 0,0-4 2,0-13 1,-2 12 0,2-12 0,0 0-1,-10-17 1,7 2-2,-1-3 0,2-6-2,1-5-2,1-4 0,4-3-1,0-1 1,4-4-1,1-1 0,3 1 0,2 1 0,3 4-1,4 4 2,2 5-1,4 4 0,-1 7 1,2 4-1,-3 7 1,-2 5-1,-2 4 0,-6 8 0,-5 4 0,-7 6 0,-5 5-1,-6 4 1,-4 1 0,-8 2 0,-4 0 0,-4-2 0,-3-4 0,0-4 0,1-3 1,3-6-1,4-1 0,4-6 1,5-1 0,4-3 0,10-4 0,0 0 1,0 0-1,14 0 0,2 1 0,3 4-1,5 3 1,2 5-2,1 3 1,1 5 0,-6 4 0,-2 3-1,-6 0 2,-8 0 0,-8-3 0,-8-4 0,-6-2 0,-7-5 0,-1-5 1,-4-5-1,2-5 0,1-4-1,3-7 0,5-3-1,5-5-2,6-4-2,4-6-6,6-5-3,3-4-3,6-1 1,7 2-1,1 0 2,4 5 2,1 2 5,3 7 5,-3 7 6,-3 7 3,0 9 2,-5 3 1,-1 12 1,-5 7 1,0 7 0,-2 6-3,0 1 0,0 4-1,0-3-1,0-1 0,-2-7 0,0-5-1,-2-5 0,-1-6 2,-5-12 0,5 12 1,-5-12 0,0 0-2,0-12-1,0 12 1,2-22-1,2 6-1,-2-5-2,3-5-1,2-2-1,3-1 1,1 0-2,1 0 0,3 4-1,-1 1-3,6 7-5,-6 3-9,3 4-12,1 9-1,-3 1 0,1 9 0</inkml:trace>
  <inkml:trace contextRef="#ctx0" brushRef="#br0" timeOffset="4829.4829">5036 6110 11,'0'0'14,"0"0"-3,-10 9-6,0-6 1,-2 0 1,-4 1 1,-3 0 0,-4 2-1,-3 1 1,-3 1-2,-1 2-1,-3 2-2,0 1 0,1 0-1,2 0-1,4 1 0,4-4-1,4-3-4,6-2-6,2-9-6,10 4-4,-4-15-1,11 3 0</inkml:trace>
  <inkml:trace contextRef="#ctx0" brushRef="#br0" timeOffset="5115.5115">4609 6030 18,'-14'25'13,"-3"-4"-1,4 3-2,-2-2-2,5 1-1,2-5-1,4 1 1,4-4 1,4-1 0,5-1 1,3-1-1,6-2 1,3 1-3,4-2-1,0 0-2,2-2-2,2 0-6,0-2-7,-5-9-12,7 7-4,-8-14 3,7 7-1</inkml:trace>
  <inkml:trace contextRef="#ctx0" brushRef="#br0" timeOffset="6085.6085">5398 6138 46,'2'37'23,"-8"-9"2,6 3-2,-3 0-22,1 0 0,0-4 0,0-4-1,0-5 3,1-6 0,1-12 0,-1 13 1,1-13 1,0 0-1,1-16 1,-3 2-1,2-4-1,-1-6-2,0-3-1,1-5-1,1-3 0,0-3 1,2 0-2,2 1 1,2 2-1,0 1 2,0 4 0,1 5 1,1 3-1,0 5 1,-2 6 0,2 1-1,-9 10 1,15-10 0,-15 10-1,13-6 0,-13 6 0,14-4 0,-14 4 0,13 2-1,-13-2 1,12 2 0,-12-2 0,11 5-1,-11-5 1,11 7 0,-11-7 0,9 7 0,-9-7 0,14 8 0,-14-8 0,16 7 0,-7-5 0,-9-2-1,18 4 1,-18-4 0,13 2 0,-13-2-1,0 0 1,11 2-1,-11-2-1,0 0 1,0 0-1,0 0 1,0 0-1,0 0 1,0 0 0,0 0 1,0 0 0,0 0 0,0 0 0,0 0 0,0 0 1,0 0-1,0 0 0,0 0 1,0 0-1,0 0 1,0 0-1,0 0 0,0 0 0,0 0 1,0 0-1,0 0-1,0 0 1,0 0 0,0 0 0,0 0 0,0 0 0,0 0 0,0 0-1,0 0 1,0 0 0,0 0-1,0 0 0,0 0 1,0 0-1,0 0 0,0 14 0,0-14-4,2 18-4,0-8-3,-1 4-5,-1-14-5,7 27-2,-7-27-1</inkml:trace>
  <inkml:trace contextRef="#ctx0" brushRef="#br0" timeOffset="6401.6401">5727 5827 9,'0'0'17,"-1"13"3,-3-1-8,-1 12 0,-4 9 0,0 10 2,-2 7-1,0 12-2,-1 6-3,1 1-3,3-3-1,1-8-3,4-5-2,2-9-2,2-10-4,1-12-7,6-5-10,-8-17-2,8-6 1,-8-14 0</inkml:trace>
  <inkml:trace contextRef="#ctx0" brushRef="#br0" timeOffset="6687.6687">5471 5825 27,'-12'-1'22,"7"17"3,-4 1 1,4 15-16,-2 11-1,-4 8-1,1 10 1,-1 6-2,0 2-2,1-4-3,3-7-1,3-9-3,4-11-1,3-10-3,2-12-4,4-12-9,3-4-6,-4-16-2,5 1 2,-5-14 1</inkml:trace>
  <inkml:trace contextRef="#ctx0" brushRef="#br0" timeOffset="6875.6875">5442 6142 36,'0'0'24,"0"0"4,0 0-5,0 0-8,16 10-3,0-7-2,7 2-2,2-4-2,3-1-3,3-2-5,-2-4-12,-4-7-14,3 4 0,-9-12-2,0 3 1</inkml:trace>
  <inkml:trace contextRef="#ctx0" brushRef="#br0" timeOffset="13674.3672">11001 4975 21,'0'0'12,"10"5"-9,-10-5-3,10-9-16,3 9-4</inkml:trace>
  <inkml:trace contextRef="#ctx0" brushRef="#br0" timeOffset="14995.4994">21532 4429 5,'-22'27'16,"-10"-5"-2,3 5-5,-4-3-1,1 2-2,1-2-3,3-3-1,5-4-2,3-5-2,7-2-2,1-6-5,12-4-6,-12 2-1,12-2-1</inkml:trace>
  <inkml:trace contextRef="#ctx0" brushRef="#br0" timeOffset="15257.5256">21265 4417 10,'3'-15'22,"-3"15"1,0 0-5,12-12-3,-12 12-4,9 0-2,-9 0-3,11 16-2,-6 0-2,2 3-1,0 6 0,2 4-1,2 3 1,1 2-2,0-3 0,3 1-6,-1 0-10,-4-8-8,7 2 1,-9-12-1</inkml:trace>
  <inkml:trace contextRef="#ctx0" brushRef="#br0" timeOffset="16750.6748">11616 4265 30,'0'0'20,"-21"10"0,10 4 0,-3 2-15,-1 4-6,2 7 0,-1 3 0,-1 4-2,1-1-4,1 0-1,1-6-3,7-2 0,-1-10-1,6-3-2,0-12-1</inkml:trace>
  <inkml:trace contextRef="#ctx0" brushRef="#br0" timeOffset="16951.695">11432 4350 12,'3'16'19,"12"8"-1,0 4-7,6 7-3,4 3-9,1 0-6,4 6-6,-4-7-5,7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6:17:23.6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7399 3515 0,'-22'-7'2,"0"2"-1,-2-1 0,-1 1-1,-1 2 1,-1 1-1,-2-1 0,1 2 0,0 1 0,-1 1 1,-3 3-1,0-2 0,1 0 0,-2 3 0,1 0 0,0 0 0,0 0 0,0 2 0,1-1 0,1 2 0,1 2 0,-1-2 0,2 2-1,1 1 1,2 1 0,-1 2-1,4 1 1,0 0 0,-1 1 0,2 2 0,-1 0 0,2 1 0,1 1 0,0-1-1,2-1-1,-1 2 1</inkml:trace>
  <inkml:trace contextRef="#ctx0" brushRef="#br0" timeOffset="564.0563">6973 4474 2,'36'3'3,"1"-1"0,-2-4 1,1-1-1,-2-4 1,-3-1 1,-3-6 0,2-2-1,-2-5 0,1-3-1,-1-3 0,-3 1 1,-1-4 0,-1 2 0,-3-2 0,-3 1 0,-4 0-1,-3 0 1,-3-4 0,-1 0-1,-2-1 0,-3-1-2,1-2 1,0 1 0,-1 0-1,-3 1 0,-1 2 1,-1 1-1,-1 4 1,-1 0-1,-2 1 1,-5 4-2,2 0 0,-4 3-3,-3 1-2,-4 2-6,0 5-6,-10-2-3,2 12-1</inkml:trace>
  <inkml:trace contextRef="#ctx0" brushRef="#br0" timeOffset="1924.1923">7089 3503 0,'-25'-8'1,"-1"0"1,-2 2-1,-3-1 1,1 2-1,-1 0 0,1 4 0,0 2-1,0 3 0,-1 2-1,2 2 1,-1 4 0,0 1 0,0 4 0,-1 2 1,0 2-1,-1 3 0,1 5 0,1 2 0,1 1 0,1 2 0,1 1 0,4 4 0,2 1 0,2-2 0,4 2 0,3 2 0,3-1 0,3-2 0,4 2-1,4-5 1,3-2 0,2-1 0,3-4 0,4-2 1,4 0 1,3-4-2,3-1 2,3-2-2,3-1 1,4-2 0,2-2 1,2-1 0,0-3 0,3-2 1,-1-2 1,3 1 1,-3-4-1,5 1 1,-2-4 0,2-2-2,-1-3 1,1-1 0,-2-3 2,0-2-2,-3-4 1,-3-1 0,-5-4-1,-2-1-4,-5-1-8,-6-7-9,3 6-3,-12-12 0</inkml:trace>
  <inkml:trace contextRef="#ctx0" brushRef="#br0" timeOffset="58548.8543">15749 7739 71,'-18'-35'28,"1"6"-1,-14-8-1,-4 1-23,-6 4-3,-8 1 1,-8 8-1,-10 2 2,-7 7 1,-6 6 2,-4 9 0,-5 8 1,0 15 0,-2 8-1,0 19 1,0 15-2,3 21 1,5 20-3,10 21 0,10 19-2,15 13 0,17 8 0,19 3 0,21-3 0,19-6 0,20-14 2,21-13 0,16-19 0,15-13 0,12-19 1,12-15 0,5-19 0,8-17 0,1-19-2,4-19 1,-3-22-2,-2-20 1,-8-22-1,-5-22 0,-11-23 0,-8-19 0,-13-22 0,-13-13 0,-19-8 0,-16-6 0,-20 1 0,-20 6 0,-22 11-1,-18 17 0,-21 22 0,-17 20-1,-14 22 2,-13 24-1,-8 25 0,-3 21 1,-5 25 1,2 20 0,5 23-1,9 21 2,10 18-3,11 6 0,19 14-4,12-2-3,25 6-6,10-13-4,20-5-4,7-21 1,16-15 0,3-18 2,6-24-8,5-12 2,-6-26 6,5-7 3</inkml:trace>
  <inkml:trace contextRef="#ctx0" brushRef="#br0" timeOffset="58804.8799">15464 8100 107,'12'50'34,"15"18"2,11 10-2,7 12-26,12 21-4,5 12 0,4 10-3,-2 2 0,0-3-1,-2-10 0,-7-13 0,0-14-1,-5-15-1,1-16-2,-5-21-6,3-19-20,-1-15-6,-6-22 2,4-11-2</inkml:trace>
  <inkml:trace contextRef="#ctx0" brushRef="#br0" timeOffset="59556.9551">17157 8054 115,'12'69'35,"1"27"1,-2 9-1,-2 13-32,0 14-3,-2 8 1,-4-1-2,-3-12 1,-2-14 1,0-23 0,0-18-1,1-21 2,2-16 1,-2-25-1,0-22 0,-2-24 0,-3-19-1,-2-19-1,-1-21 1,-1-20-2,1-17 0,1-7 0,4-1 1,5 1-1,6 3 1,6 11 0,6 13 0,11 18 0,7 14 0,8 17 0,9 14 0,8 16 0,4 14 0,5 13 0,4 14 1,-2 13-2,-2 10 1,-7 11 0,-9 10 0,-12 10-1,-13 8 1,-15 5 0,-14-3 0,-17-2 0,-12-6 0,-14-9 0,-12-12 0,-10-11 1,-4-13-1,-5-11 0,-3-8 0,1-8 0,3-6 0,6-3 0,9-1 0,10 0 1,10 3-1,9 1 0,12 6 1,16 8 0,7 13 0,16 15 0,13 15 0,12 15 0,7 12 0,14 13 0,8 8-1,4 5 1,2-2-1,0-7 0,0-11-1,-3-12 0,-1-14-3,-4-13-4,-9-16-10,-2-15-18,-1-10-1,-8-16 2,-2-7-1</inkml:trace>
  <inkml:trace contextRef="#ctx0" brushRef="#br0" timeOffset="59857.9852">18734 8661 139,'27'21'39,"10"-4"-1,5-9-1,-4-5-40,9 0-1,4 0-1,-4-4 0,-2 0 0,-5-7-1,1-2-2,-3-8-2,10 1-5,-1-8-6,7-3-9,8 0-3,-1-8 0,8 4 2</inkml:trace>
  <inkml:trace contextRef="#ctx0" brushRef="#br0" timeOffset="61422.1416">20198 8200 52,'-18'14'29,"-10"-5"3,0 8 0,-3 5-15,-6 1-2,3 17-3,-5 4-3,6 16-1,0 4-2,9 8-1,8 6-1,8 0-1,11-4-1,11-1 0,11-11 0,8-7-1,8-10-1,5-11-1,5-11-1,4-12-2,5-10-1,0-15-2,5-7-1,-3-14-1,4-5 0,-3-9 1,-2 1 1,-5-2 0,-6 6 3,-9 2 3,-9 9 0,-7 9 1,-14 11 2,-11 13 2,-8 11 0,-6 14 3,-9 12-2,-2 12 1,-2 7 0,4 11 0,3-1 0,11 4 0,7-5-1,12-4 0,9-13-1,12-7 1,3-15 0,10-11-1,1-16-1,3-11 0,-1-12-2,-4-9 0,-3-9 0,-6-6-2,-6-4 0,-9-4 1,-9-2-1,-11 1-1,-10 2 1,-10 4-1,-9 5 0,-5 8 1,-2 8 0,-2 6-1,4 9 1,5 6 1,8 5-1,11 4 1,11 0-1,22 7 1,8-2-1,12 0 1,11 0 0,11 1-1,9 0 1,3-2 0,1-2 0,-5-1-1,-7-2 1,-8 0 0,-12 0 0,-10-2 0,-13 3-1,-11 4 1,-11-4 0,-20 25 0,-3 0 0,-5 6 0,-4 6 1,1 3 0,1 3 0,6-3-1,8-3 1,11-4 0,10-9 0,11-7 0,8-10-1,8-8 1,6-11-1,6-7 1,5-13-2,1-10 1,3-10-1,-3-9 1,-1-8-1,-4-6 0,-5-3 0,-5 0 0,-9 3 0,-6 5 1,-8 8 0,-8 9 0,-9 10-1,-6 12 2,-5 10-2,-6 9 2,-4 15-1,-3 9 0,-3 12 1,0 12-1,2 12 1,3 7-1,6 9 1,6 6-1,11-1 1,11-1 0,12-2 1,11-6-1,12-10 0,10-6 0,9-10 0,9-11 0,3-9 0,3-11 0,4-14-2,0-7 1,-5-9-1,-8-7 1,-8-6-1,-10 0 0,-11 1 1,-11 4-2,-12 6 2,-12 5-1,-11 11 1,-7 10 0,-5 10 0,-3 7-1,2 6 1,1 7 0,6 3 0,7 3 1,12-2-1,11 1 0,9-6 1,9-3-1,9-6 1,6-5 0,6-4 0,5-2-1,2-4 0,1-1 0,-1 3-1,-4 2 1,-3 3-1,-7 5 0,-6 4 0,-8 0 0,-9 2 0,-7-2 0,-8-3 1,-10-15-1,0 0 1,0 0 0,-13-18-1,1-10 2,3-6-1,0-6 0,2-7 1,5-5-1,7 0 0,7 2 0,6 2 1,6 6-1,2 7 0,3 4-1,4 10-3,-3 4-8,2 11-23,0 7-3,-6 0 1,-1 6-1</inkml:trace>
  <inkml:trace contextRef="#ctx0" brushRef="#br0" timeOffset="63728.3722">22699 8890 65,'-1'16'32,"-3"-4"-1,7 2 1,3-1-16,4-4-11,9 3 0,3 0 0,8-1 1,4-4-1,8-1 1,1-8-1,7-5-1,-4-8-1,3-9 1,-4-7-2,-3-6 0,-6-9-1,-2-6 0,-10-5-1,-7-5 0,-8-2 0,-10 1-2,-10 1 1,-8 2 0,-9 5 0,-8 8 0,-5 10 0,-5 10 1,-2 14 0,-3 14 0,-3 17 0,-1 18 0,2 18 1,2 13 0,5 14 0,10 11 0,9 4 0,14 6 0,19-2 2,19-3-1,17-9 0,22-7 1,13-11-2,12-9 0,8-15 0,4-12-2,1-9-3,-6-21-12,-8-8-22,-10-10-2,-17-14 2,-14-3-2</inkml:trace>
  <inkml:trace contextRef="#ctx0" brushRef="#br0" timeOffset="66360.6354">20277 11445 107,'4'64'33,"10"8"0,1-6-3,4 2-27,1-5-6,1-1 1,-4-9 2,-6-8 1,-3-11 2,-6-22 3,-2-12 1,7-29 0,1-10-1,-2-20-1,4-10-2,1-17-1,2-16-1,3-11-1,3-5 1,4-2-1,3 0 0,5 4 0,5 5 0,8 10 1,5 13-2,6 14 2,3 14-1,1 15 1,0 12-1,0 14 0,-3 10-1,-6 10-1,-6 8-1,-7 14-2,-10 2 0,-4 10-1,-11 3 0,-5 4 1,-8-3 0,-4 7 1,-4-4 3,-4-1 0,-3 0 2,-1-4 0,0 1 1,-1 1-1,1 4 0,1-3 1,0 1-1,1-2 0,1 0 0,1-3 0,0-4 1,-2-8 1,3-3 0,-4-9 1,1-2-1,-3-9 1,0 1 0,-2-7 0,-1 1-1,-5 1-1,-2 4 0,-3 4-1,-1 6-1,-2 10 2,1 4-3,1 5 3,3 3-3,8 1 2,6-1-2,7-2 2,6-3-2,7-5 1,7-3 0,7-3 0,4-2 0,3-1 1,4-1-1,2 1 0,2 3 1,1 4-1,2 1 0,3 3 0,0 1 0,5-1 0,3 0 0,2-5 0,5-8-1,2-8 1,4-4 0,0-11 0,-1-7-1,-5-8 1,-5-7 0,-6-4 0,-10-4-1,-9 0 1,-12-1 0,-12 5 0,-11 4 0,-10 9 0,-9 9 0,-8 10 0,-6 11 0,-3 10 1,1 9 0,6 5-1,6 7 1,14 4-1,13-1 1,15-2-1,16-4 0,16-7-1,12-6 1,11-8 0,8-7 0,4-10 0,1-6-1,1-8 1,-6-5 0,-7-4-1,-9 0 0,-11 1 1,-12 2-1,-14 3 1,-13 7-1,-17 8 1,-13 10 1,-10 10-1,-8 8 1,-3 7 0,2 5 0,3 4-1,8 3 1,11-2 0,13-4-1,15-7 0,15-10 0,13-6 0,9-10 2,10-9-2,6-10 0,2-8 0,2-8 0,-3-8-2,-4-6 1,-6-2 1,-6-1-1,-7 3 1,-7 4-1,-6 4 0,-6 9 1,-4 7 0,-5 6 0,-4 7-1,-6 10 1,0 0 0,0 0 0,0 0 0,-2 29 0,-1 0-1,-1 13 2,0 12-1,0 12 1,0 8-1,4 3 2,4 2-3,7 0 2,5-9-2,9-8 1,7-13-2,5-14 0,10-10-1,3-14-1,6-11-1,1-17 0,3-8-1,-2-16 0,2-7 2,-4-14-1,-1-7 2,-7-10-1,-6-3 2,-8-3 1,-10 1-1,-12 6 3,-12 5-1,-11 10 3,-15 12-1,-8 15 2,-12 12-1,-8 19 1,-9 14 2,-3 15-3,-3 10 1,2 12-2,7 6 1,10 4-2,10 2 1,14-4-1,20-6 0,12-6 1,19-9-1,13-8 1,12-10 0,11-9-1,9-13-1,2-12 0,4-13 0,2-13-1,-1-16 0,-3-15 0,-3-15-1,-4-16 1,-6-11 1,-6-8 0,-7-10 0,-11-1-1,-7 4 2,-10 10-1,-9 17 1,-11 17 0,-9 23 0,-8 25-1,-6 34 2,-7 34-1,-4 34 1,-3 35-1,-6 36-1,-1 30 1,4 24-1,7 16 0,12 3 0,11-3 1,16-10-2,16-16 1,22-27 1,20-23-1,11-28-1,18-25 3,7-28-2,9-22-1,10-28 1,-5-25 1,-4-23 1,-12-21-1,-10-15 1,-19-14-2,-17-6 0,-24 0 0,-28 5 0,-27 7-2,-28 12 1,-15 17 2,-20 22-2,-9 23 1,-8 17 0,3 18-1,6 14 2,19 14-1,23 11 0,21 9-1,30 4 2,26 3 2,29-4-3,30 0 0,31-5 0,13-4 0,14-7 0,3-9 0,2-7 0,-11-9 0,-12-5 0,-22-3 0,-27-3 0,-17-2 0,-21 4 0,-33-13 0,17 35 0,-17-35 0,-37 58 0,8-19 0,-3 5 0,0 5 0,4 4 0,5 2 0,9 3 0,10 2 0,13-1 0,12 1 0,9-8 0,7-4 0,4-11 0,3-11 0,-3-13 0,-6-17 0,-35 4 0,33-61 0,-41 7 0,-15-15 0,-13-9 0,-12-9 0,-5-4 0,-2-5 0,1 0 0,9-1 0,13 1 0,14-1 0,16 4 0,14-4-14,16 7-28,9 6-1,12 0-1,6 6 0</inkml:trace>
  <inkml:trace contextRef="#ctx0" brushRef="#br0" timeOffset="74298.4291">6137 13183 94,'-26'6'34,"-13"-6"0,-9 4 1,-13 0-23,-13 6-10,-11 7 0,-12 9 0,-9 8 0,-8 8 0,0 6-1,6 3 0,13 3 0,16-1-1,19 1 0,19 1 0,21 2 1,22-3 0,20-2 1,18-2-1,17 1 1,11-4 0,9 1-2,4-3 1,-3-6-1,-7-1 1,-12-2-1,-13 0 1,-17 1-1,-20-2 2,-21 1-1,-19-5 1,-16-1-1,-16-4 0,-10-4-2,-7-5-2,-4-10-3,7-5-6,3-9-25,14-9-2,15-9 2,17-9-1</inkml:trace>
  <inkml:trace contextRef="#ctx0" brushRef="#br0" timeOffset="75291.5284">6412 13878 110,'-3'28'37,"-13"1"1,-15 4-1,-8 4-30,-10 7-4,-3 8-1,-4 4 0,2 3-1,5 0 0,11-3-1,15-5 0,16-4 0,18-6-1,15-9 0,16-10-1,12-10-1,14-8-2,10-16 0,14-7-2,3-13-1,6-6 0,-2-8 1,0-1 1,-7-2 1,-5 3 2,-11 2 1,-13 7 3,-15 7 1,-16 7 0,-13 9 1,-19 14 1,-11 0 1,-19 16 1,-9 15 0,-10 6-1,-3 11 0,-5 3-1,4 4 1,4-3-2,10-6-1,10-7-1,11-9 1,11-12-1,7-18 0,17 5 1,6-17-1,4-8 1,7-5-1,3-5 0,2-2-1,0 0 1,-1 4-1,-2 7 1,-3 9 0,-2 10 0,-3 11 0,-2 11 0,-2 8 0,-3 6 0,0 2-1,-1 0 0,0-3-2,1-4-1,-2-12-3,5-5-4,-4-18-3,7-4-6,-6-17-2,7 0 1,-8-15 2,6 2 3,-5-6 2,0 5 7,-4 4 6,-2 6 7,-1 12 3,-5 9 2,1 17 0,-5 12 1,1 15 1,-4 4-4,5 11 0,-2 1-3,5 3 0,-2-8-3,2-5 0,2-12-1,3-10 0,1-15-1,5-11 0,-1-14 0,2-9 0,2-10 1,1-3-1,-1-5 1,2 5-1,-7 5 0,-3 8-1,-5 8 1,0 18-2,-11 5 0,15 30 0,-10 0-1,1 5-1,5 5-3,-1-3-4,7 3-9,0-14-17,6-17-4,3-12 1,3-17 0</inkml:trace>
  <inkml:trace contextRef="#ctx0" brushRef="#br0" timeOffset="76291.6284">8427 13564 59,'0'0'35,"-9"44"1,-3 16 0,-3 16-13,7 18-7,-6 8-3,8 11-4,-4-1-3,4-4-3,3-8-2,4-13-1,5-14-3,2-17-1,6-13-3,1-24-3,8-12-3,1-23-2,8-5-2,-4-17 2,8-4 1,-5-10 2,3 3 5,-5 0 3,-2 9 6,-2 12 4,-6 11 5,1 23 1,-11 15 1,2 21 2,-8 8-2,3 14-2,-5 4-4,4 3-5,0-5-6,0-13-9,11-9-10,2-19-1,12-14-4,6-19-1,9-17 4,7-16 9,8-15 8,5-11 10,4-12 8,1-6 4,-5 2 4,-7-2 1,-5 9-3,-12 8-5,-11 15-4,-13 18-3,-15 22 0,-13 21 0,-12 21 1,-6 24 1,-9 16 1,0 18 2,-4 9 1,8 11 0,3-2 0,12 4-1,8-4-2,13-1 0,5-11-1,11-3 0,6-12-3,7-4 0,0-15-2,-2-8 0,-4-13-2,-5-10 0,-7-6-2,-10-9 0,-3-13 0,-26 2-1,2-9 1,-4-7 1,-1-3 0,-1-8 1,5-6 1,7-5 0,12-5 1,15-6 0,14-2 1,15-2-1,14-3 1,12-3 0,10-3 0,6 1 0,2-3-1,-1 1-1,-6-1 0,-10 2 0,-11 3-1,-15 4-1,-14 6 1,-15 8-1,-17 7 1,-13 10-1,-11 13 1,-9 10 0,-6 14 1,-4 12 0,1 10 0,7 9 1,7 10 1,11 3-1,16 5 1,13 1-1,15-6 1,16-3-1,12-8 0,11-11-1,8-13-3,0-17-6,5-15-22,-5-15-8,-6-15 1,-8-16-1</inkml:trace>
  <inkml:trace contextRef="#ctx0" brushRef="#br0" timeOffset="76467.6459">8876 13500 124,'-23'29'30,"15"-9"-29,22-23 0,22-20-35,-1-19-5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27:27.43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4085 18741 19,'0'0'20,"0"0"-3,0 0-5,0 0-5,0 0-3,0 0-1,0 0 1,0 0-1,0 0 1,0 0 1,0 0 0,0 0 0,0 0 0,0 0 1,0 0-1,0 0-1,0 0-1,32 4 1,-32-4 0,0 0 0,29-1-1,-29 1 1,0 0-1,46-4 0,-46 4 0,45-4 0,-45 4-1,56-1 1,-23 0 1,3-2 0,3 1-1,-1-3 0,3 1 1,0-3-1,1 2 1,-2 0-1,1 4 0,-1 2-1,1 4-1,-2 4 1,2 5-1,0 3 0,1-1-1,1 0 1,1 0 0,-2-5 1,0-3 0,-1-4-1,0-5 1,-2-3-1,1 0 1,-2-2-2,1 1 1,-3 3-1,4 3 1,1 2-1,2 1 1,3 1 0,0-3 0,3-1 0,1-3 0,0-3 0,2-2 0,-3-2 0,1 1 0,0-1 0,0 4 0,0 3-1,1 4 1,2 2 0,-1 4 0,1 4-1,0 2 1,-2 2-1,-2 2 0,-2-1 1,-1-1-1,-3 0 0,0 0 0,-4-2 0,0 0-1,-2 1 0,-3-1-1,2-1-1,-5 0-4,5-2-12,-6-9-21,0-7 2,-30 5-1,44-39 0</inkml:trace>
  <inkml:trace contextRef="#ctx0" brushRef="#br0" timeOffset="3284.3284">11883 10925 44,'-20'0'24,"-9"-12"0,5 8-1,-4-5-14,0-1-5,0-3-2,0 0-1,-5 1 0,-3-3 1,-5 1 0,-4-3 1,-2 0-1,-6 1 1,2-1 1,-3 1-2,1 2 0,0 2 0,0 3-1,-2 6-1,3 3 0,0 7 1,1 4-1,0 7-1,3 4 0,3 8 0,1 5 1,4 5-1,0 3 1,3 5-1,3 2 1,4 3 0,1 2 1,3-3-1,5 1 0,3 0 0,5 0-1,4-1 1,5 1-1,3 1 1,8 1-1,3 1 1,4 1-1,5 0 1,4-2 1,3 0-1,6-2 1,1-2-1,4-1 2,3 0-2,5 3 0,3-1 0,3 3 0,5 3 1,2 3-1,3 2 0,-1-2-1,1-5 1,0-5 1,0-4-1,-1-4 1,-2-5-1,0-4 1,0-1-1,0 1 0,-3-1 0,-1-2 0,-1-4 0,1-1-1,-3-7 1,1-2-1,-3-10 2,2-6-2,-1-5 1,1-5 0,-3-4 0,-3-7-1,1-3 1,-3-4 0,-1-4 0,-1-7 0,-2-2 0,-1-7 0,-1-6 1,-2-3-1,-2-7 1,0-8 1,-6-7 0,-4-6 1,-4-8 0,-7-4 1,-9-6 2,-5 2-2,-11-5 0,-9 4 1,-14 0-1,-10 5 0,-16 4-1,-10 11 1,-12 10-1,-8 14 0,-5 12-1,-2 11-3,3 14-1,7 7-5,16 15-13,14 16-14,10 13 2,17 23-2,11 11 1</inkml:trace>
  <inkml:trace contextRef="#ctx0" brushRef="#br0" timeOffset="4568.4568">14255 14679 34,'-38'-9'25,"4"8"1,-4-7 0,3 6-11,-2-3-5,-2-2-5,-1 0-3,-2 1-1,1 3 0,-1 3 0,0 4 0,1 6 1,1 5 1,1 6 0,4 3-1,2 3 0,2 4 0,0 1 0,5 3-1,2 5 0,2 4-2,3 7 1,1 3 0,4 9-1,2 6 1,5 8-3,3 4-1,4 5-3,1 2 0,10 5-3,3-3 1,7 6 0,3-4-1,3 1 3,1-4 0,3 1 5,0-4 2,-3-4 3,0-3 1,-1-7 1,-1-5 2,0 0 0,3-2-1,0-9 1,4-2-2,-1-3 0,4 0-2,2-4 1,2 0-2,-2-8 0,3-1 0,0-5-1,3-2 1,1-6-1,3-4 0,-3-6 0,4-2 1,0-6-1,0-5 0,2-6 1,-1-5-1,0-4 0,3-4 0,-1-4-1,3-5 1,0-3-1,0-4 0,-1-3 0,-2-3 0,1-6 0,-1-6 2,-4-6-2,-1-5 2,-3-5-2,-3-4 1,-2-4-1,-4-3 2,-6 0 0,-4 0-1,-9-4 2,-4-1 0,-8-7 0,-7-5 2,-10-7-2,-6-8 0,-11-8 0,-13-3 0,-11-5 0,-14 4-2,-13 8 1,-15 9-1,-11 14-1,-13 17 1,-12 22-3,-7 15-3,-6 21-25,-6 19-4,-11 15-1,-4 27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28:08.0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4352 7929 28,'0'0'20,"10"8"0,-10-8 1,0 0-13,0 0-2,6-12-2,-6 12-1,-1-14 0,-1 3-1,-1-3 1,-1-2 0,-1-4 1,-2-2 2,-2-4 0,-1 0 0,-3-4-1,-2 1 1,-3-4-2,0 1 0,-4-4 0,-1 3-3,-3-2 0,0 1-1,-4-1 2,-1 0-2,-2 2 0,-3 3 0,-2 2 0,-1 2 0,-1 3 0,1 2 0,-2 4 0,2 3 0,1 4 0,1 3 1,0 2-2,-1 4 2,2 3-1,-2 3 0,2 4-1,-1 2 1,-1 3 0,1 2 0,-1 3-2,2 0 2,0 0 0,-1 2 0,1 0 0,1 0 2,1 0-2,0 0 0,-1 4 1,1-1-1,2 1 0,1 2 0,0 0 0,2-1 0,3 0 0,2 0 0,4-4-1,2-1 1,2-1 0,4-1 0,3-1 0,2 2 1,3 0-2,1 2 2,3 4-1,2 1 0,2 3 0,0 3 0,3 2 0,1 1 0,-1 0 0,5-1 1,3 1-1,-2-1 1,3-2 0,2 0 0,2-4 0,0 1-1,2-1 1,-1 1 0,-1-4 0,3 1-1,-1 1 1,0-2-1,4 0 1,1-3-1,-1-1 0,1-1 1,1-1-1,1-1 1,1-2-1,1-2 1,-1 2-1,2-1 1,2-3-1,1 1 1,0-2-1,1-2 1,-1-1-1,0 1 1,1-4 0,0-1-1,-3-2 1,1-1 0,-2-2 0,1-2-1,-1-3 2,1-2-1,-3-3 0,0-4 0,1-4 1,0-2-1,-3-1 0,-1-3 0,-2-6 0,0 1-1,-2-3 1,-2-2-1,-3 0 1,-2 0-1,-1-1 0,-2 0 0,-3 0 0,-1 4 0,-1 0 0,-2 3 0,-1 2-1,-1 2 2,-1 3-2,0 5 2,-1 2-1,-1 3 0,-1 11 1,0-13-1,0 13 0,0 0-2,-1-10-6,1 10-24,-8-11 0,4 1 0,-11-12-2</inkml:trace>
  <inkml:trace contextRef="#ctx0" brushRef="#br0" timeOffset="3408.3408">8765 5918 12,'-11'-1'14,"-9"-11"2,4 4-4,-7-6-7,-2-1 1,-2-5 0,-2-1 1,-5-3 1,0-3-2,-4-4 1,-1 2-4,-5-2 1,-4-3-4,-3 1 2,-5-2-1,-4-1 0,-4 0 1,-5-2-1,-5 0 1,-3 2-1,-4-1 2,-3 2-1,-4 2 1,-2 2-1,-4 2 0,-2 6-1,-2 1 1,-1 2-1,-2 1 0,-1 5-1,0 1 0,1 3 0,4 2 1,3 2-1,3 1 0,1 4 0,3 1 0,3 3 0,2 2 0,2 2 0,1 2 0,0 3 0,3 3 0,2 2 0,4 1 0,2 4-1,4 3 1,2 1 0,5 2-1,6 1 1,2 1-1,5 0 1,4 1 0,1-2 0,5-1 0,3 0 0,3-5-1,3 2 1,3-1 0,3 0 1,2-1-1,4 3-1,2 1 2,1 2-2,4 5 2,1 3-2,1 2 2,3 3-2,1 4 1,0 0 1,2 2-1,1-4 0,-1 0 1,2-3-1,1 0 1,0-1 1,0-4-1,2 1 0,-1-1 0,2 3 1,1 1-1,1 1 1,1-1 0,2 1-2,1 1 1,3 0 0,2-1 0,0-1 0,2-4 0,0 1 1,1 0-1,2 0 2,0-3-1,2-2 1,2-1 0,1-1-1,2-4 3,3 0-3,2-5 1,3-3-2,-1 1 1,3 0-2,0-1 2,1 3-1,1 1 0,1 2 0,-1-2 0,0 0 1,1-1-1,2-1 1,0-3 0,1 0 0,2-7 0,1 1 0,0-3-1,3 0 0,0-1-1,1-1 1,-1 0-1,3 0 0,-1 0 0,-1-2 0,4 0 0,-1-1 0,1-2 0,0-1 0,2 0 0,1-1 1,-2-1-1,2 1 0,0 0 0,-1-1 0,-1 4 0,-1-1 1,-2 0-1,-1 1 0,0 1 0,-1-1 1,-1 0-1,-1 1 0,1-2 0,-1-1 1,-1 0-1,-2 0 1,-3-1-1,0-1 0,-2 0 1,-2-1-1,-3-2 0,-2 0 0,-3 1 1,-1-3-1,-2 1 0,-1-1 0,-3 0 1,-1-2-1,0 1 0,-3-1 0,2 0 0,0-4 0,-1-1 0,0-3 0,1 0 1,-1-2-1,-2-1 0,2-1 0,-2 0 1,0 0-1,0 0 0,-1 2 0,1-1 1,0-1 1,-1 0-3,3 0 2,-3-2-2,2 2 1,-3 0-1,0 3 1,0-1-1,-2 3 0,-1-1 3,-1 5-3,-4-2 2,1 0 0,-2-2 0,0 0 0,-1-3-1,-1 1 0,-2-3 0,0-1 0,-1 1 1,0-1-2,-3 1 2,0 0-1,-3-1 0,-1 0 0,0 0 0,-2-1 0,-1-2 0,-1 1 0,1-2 0,-3 1 0,1 2-1,-1 1 3,0 0-3,-1 2 3,-1 0-2,1-1 2,-4 0-1,1 1 0,0 0 0,-1 0-1,0-1 1,1-1-4,0 1 0,-3-6-10,1-2-21,-1-1-2,-6-12 1,-1-5-1</inkml:trace>
  <inkml:trace contextRef="#ctx0" brushRef="#br0" timeOffset="6256.6256">4483 4025 26,'16'8'20,"-16"-8"2,19 1 2,-19-1-14,14-2-2,-14 2 0,9-8 1,-9 8 0,2-20-1,-3 6 0,-3-10-2,-2 0 0,-4-9-2,0-2 1,-8-4-3,-1-5 1,-5-2-2,-2 1 1,-5-1-2,-2 1 1,-4 2-1,0 3 0,-4 3 0,-3 5-1,-2 7 1,-4 1 0,-2 7 0,2 3 0,-2 5 0,0 3 0,-1 3 0,4 5 0,2 1 0,3 4 0,2 1-1,2 4 1,0 1 0,4 2 0,1 0 0,0 1-1,3 2 1,1 1 0,1 1 0,3-1-1,3 1 1,1 1 0,3 3 0,1 0 0,2 1 1,1 0-1,2 2 0,-2 2 0,1 0 1,2 2-1,0-3 1,1 0-2,0-1 1,2 0 1,0-1-1,4 0 0,-1 1 0,2 0 0,0 2 0,1 0 0,2 3 0,0-2 1,1 2-1,0-2 0,2-1 1,0 0 0,1-3 0,1 0-1,0-4 2,2 0-2,-1-1 1,1 0 0,0-1-1,0 0 0,2 1 0,0 0 0,1 1 0,1-1 0,0 0-1,2-1 2,2 0-1,0-3 0,0 2 1,1-1-1,-1 1 0,2 0 1,-2-1-1,2 2 1,-1 0-1,1 1 1,2-3 0,-1 0-1,3-1 1,-1-1 0,2-2 0,1-1-1,1 0 1,3 0 0,-2-2-1,2 1 1,0 0-1,1 0 1,-1 2-1,-1-2 1,3 2-1,-3 0 0,-1-2 0,0 1 0,-1-3 0,0 1 0,-3-3 0,1 0 0,-4-2 1,1-2 0,-2 2 0,0-1-1,-1 0 1,1-1 0,-1 1 0,0-2-1,1 1 1,-1-2 0,0-1 0,0 1 0,1-4 0,1 0-1,0 0 1,1-2-1,0 0 1,2-2-1,0-1 1,2-1-1,-2-2 1,1 0-1,2-3 1,1 0-1,1-2 0,-1 0 0,2-2 0,0 0 0,2-1 0,-1 2 0,-3 0 0,1-1 0,-2 1 1,-1 1-1,-1 0 0,-3-2 0,-1 1 0,-1-2 1,-2 0-1,0-2 0,-1-1 1,1-1-1,-1 0 0,-1-2 0,1 2 0,-1-1 0,0-1 1,-2 2-1,0-2 0,-1 0 0,-2-1 1,-1-1-1,0-4 0,0-1 0,-1-3 0,-1 1 0,-1-2 1,0 1-1,-2 1 0,0 2 0,0 4 0,-2 0-2,1 7-5,-5-2-24,0 0-5,-3 2 1,-9 0-1</inkml:trace>
  <inkml:trace contextRef="#ctx0" brushRef="#br0" timeOffset="8591.859">2409 6188 13,'13'-5'20,"-13"5"0,0 0-4,0 0-2,9-7-2,-9 7-3,0 0-2,0 0 0,-2-12 1,2 12 0,-3-22 0,2 6 0,-4-9 1,2-3-2,-5-9 1,2-3-2,-6-8 0,-1 1-1,-3-6-2,-3-2 1,-5-1-2,-1 2 1,-6 0-2,-2 2 1,-6 2-1,-3 1 1,-6-1-1,-3 5 0,-5 2 0,-2 1-1,-2 4 1,-1 2 0,0 3-2,-2 4 3,-3 3-1,-2 2 0,-2 3 0,-5 4-1,-3 2 1,-4 2 1,-2 4 1,4 2-2,0 3-1,4 3 1,6 3 0,6 3-1,4 2 1,5 4-3,2 3 0,2 2 1,1 4-1,2 1 1,0 2 0,2 1 1,4 0-1,4 1 1,7 0-1,31-25 1,-46 54 0,46-54 0,-29 58-1,29-58 0,-20 66 0,10-30 0,0 5 0,-1 1 1,-2 0 0,0 2 0,-2 0 0,0 0-1,2-1 1,-1 0 0,2-4 0,2-1-1,0 1 1,4-1 0,3 1 0,1-1 0,3 0 0,3-1 1,3 0-1,4 1 1,2 0 0,4 1 0,3 0 0,2 1-1,2 2 2,3-1-2,1-1 2,1-1-2,1 0 1,1-2 1,0-1-1,0-1 0,0 0 0,-1 0 0,1 0 0,0 3-1,-3-3 2,-1 0-1,-27-35 0,56 63 0,-56-63 1,55 55-1,-55-55 0,55 43 1,-55-43-1,54 36 0,-54-36 0,53 33 0,-53-33 0,52 32-1,-52-32 1,53 32-2,-24-18-1,1 1 1,2-2-1,3-3 1,2 0 0,1-3 0,1-1 1,4-3 1,-1-2 1,1-1 0,2-2 0,-1 0-1,3-3-1,1-1 0,2-2 0,-2-1-1,2-1 1,1 1-1,1-2 0,1 1 1,-3-2 1,1 1-1,-1-2 0,1 0 0,-3-2-1,-3-2 1,-3 0 0,-2-2-1,-2 1 1,-3-1-1,-3-1 1,-3-1 1,-1 0-1,-5 0-1,-1-2 1,-1-3 0,-4-1 0,-1-2-1,-4-3 2,1-3-2,-2 0 2,-2-4-1,-1-2 1,-1-2-1,-3 1 0,-1-2 1,-2 2-2,0 0 3,-2 2-3,0 3 1,0 5-1,0 1 1,0 6-2,0 1 1,0 4-1,-1 4-2,0 2 1,-4 0-2,6 14-2,-15-21-10,1 13-20,0 2 0,-3-3 2,-1 2-1</inkml:trace>
  <inkml:trace contextRef="#ctx0" brushRef="#br0" timeOffset="21280.1278">13576 6466 6,'0'0'11,"-5"10"1,5-10 0,0 0 1,0 0 0,-6 11 0,6-11-1,0 0-2,0 0 0,0 0-1,0 0-1,0 0-1,0 0-1,0 0 1,0 0-1,0 0 0,0 0 1,0 0 0,0 0-1,0 0 0,9-9 0,-3-1-1,3-1 0,1-4-1,1-1-2,2-4 0,3 0 2,-1-2-4,5-1 4,-2-3-3,4 1 0,-3-1 0,3-1 0,1-2 1,1 1-3,-1-2 2,1 5-1,-2-1 1,0 2 0,-1 0 0,-2 3-1,0 0 1,-3 2 0,0 2 0,1-2-1,-1 1 1,0-1-1,-1-1 0,2 0 0,-3 0 1,1 1-1,-1-1 0,-2 1 0,0 2 1,-1 0-1,-1 1-1,1 1 3,0 1-3,0 0 3,-1 1-3,0 1 3,0 2-3,-2 0 2,-8 10-1,13-14 0,-13 14 0,9-8 0,-9 8 0,0 0 0,0 0 0,0 0 0,0 0-1,0 0 1,0 0 0,0 0 0,0 0 0,0 0-1,0 0 1,0 0 0,0 0 0,0 0 0,0 0 0,0 0-1,0 0 1,0 0 0,0 0 0,0 0 0,0 0 0,0 0 0,0 0 0,0 0 0,0 0 0,0 0 0,0 0-1,0 0 1,0 0 0,0 0 0,0 0 0,0 0 0,0 0 0,0 0-1,0 0 1,0 0 0,0 0 0,0 0 0,0 0 0,0 0-1,0 0 1,0 0 0,0 0 0,0 0 0,0 0 0,0 0 0,0 0 0,0 0 0,0 0 0,6 11 0,-6-11-1,6 10 1,-6-10 1,11 15-3,-11-15 3,15 19-2,-15-19 1,16 20-1,-6-8 2,1-1-2,0 2 1,2 1 0,1 1 0,0 0 0,0 1 0,0 0 1,1-1-1,-1 1 0,1 1 0,-1-2 0,-1 0 0,2 0 0,0 0 0,-2 1 0,2-2 0,-1 0 1,3 0-1,-1 1 0,0-1 0,0-1 0,-1 1 0,0-1 0,-1-1 0,1 2 0,-3-1 0,0-1 0,0 1 0,0-2 0,0 2 1,1-1-1,-2-2 0,0 2 0,1 0 0,-1-2 1,0 1-1,-1 0 0,0 1 0,0 0 2,0-2-2,0 1 2,-1-1-2,-2 1 2,2-2-2,-9-9 2,15 14-2,-15-14 1,11 13-1,-11-13 0,10 10 1,-10-10-2,9 10 2,-9-10-2,0 0 2,12 12-2,-12-12 1,0 0-1,8 7 0,-8-7-2,0 0-3,0 0-7,0 0-23,0 0 1,-7-14-2,4 2 1</inkml:trace>
  <inkml:trace contextRef="#ctx0" brushRef="#br0" timeOffset="24296.4294">14244 4843 12,'2'-17'13,"-2"17"0,2-17 2,-2 17-3,1-10-1,-1 10-1,0 0-1,0 0-2,0 0-1,-4-11-1,4 11-1,0 0-1,0 0-1,0 0-1,0 0 0,0 0 0,-4 13-1,4-13 1,-6 19 0,2-5 0,0 3 1,-1 5-1,0 2 1,1 4-1,-1 2 1,-1 0-1,1 3 0,0 1 1,1 1-1,-1-1 1,2 2-1,0-1 1,0-2 0,0 1 1,2-2 0,0-1-1,2 0 1,0-4-1,1 1 1,0-1-1,2 0 0,-2-2 0,2 0 0,0-1-1,0-3 2,0 2-2,1-4 2,-1-1-2,0-1 2,0-1-1,-2-1-1,2-2 1,-1 1-3,-1-2 3,1 0-3,-1 0 3,0 0-2,-1-2 1,-1-10 0,3 18 0,-3-18 0,2 14 0,-2-14 0,1 10 0,-1-10 0,0 0 0,2 12 1,-2-12-1,0 0 0,0 0-1,1 10 1,-1-10 0,0 0-1,0 0 1,0 0-1,0 0 0,0 0 1,0 0-1,0 0 0,0 0 0,0 0 0,0 0 1,0 0-1,0 0 0,0 0 0,0 0 1,0 0-1,0 0 0,0 0 1,0 0-1,0 0 1,0 0-1,0 0 1,0 0-1,0 0 0,0 0 1,-1-16-1,1 16 0,0-20-1,0 8 1,0 0 1,0-2-2,0 0 2,-1-3-2,2-3 2,-1 0-2,0-2 1,2-1-1,0-2 0,1 0 1,-1-2-1,0 1 1,1 2-1,-1-2 1,0-1 0,-1 2 0,0-2 0,-1-1 1,-1-2-1,1-1 0,-1-1 1,0 0-1,1 0 0,1 1 1,-1-1-1,0 3 1,0 1 0,0 0-1,0 2 1,0 2-1,-1 0 0,1 3 0,-1 3 0,1 0 0,0 3-1,0 5 1,1-1 1,-1 11-1,1-15 0,-1 15 1,0-11-1,0 11 1,0 0-1,0-10 0,0 10 1,0 0-1,0 0 0,0 0 1,0 0-1,0 0 0,0 0 0,0 0 0,0 0 0,0 0 0,0 0-1,0 0 0,0 0-1,0 0-2,0 0-4,0 0-10,0 0-14,0 0-1,0 0-1,11 7 1</inkml:trace>
  <inkml:trace contextRef="#ctx0" brushRef="#br0" timeOffset="25605.5603">14254 5813 27,'0'0'17,"0"0"0,0 0 1,0 0-1,0 0-4,0 0-4,0 0-1,0 0-2,12-7 0,-12 7-1,14-8-1,-6 3-1,1-3 0,3 2 0,0-2 0,2 0 0,1 0 0,1 0 2,1-2-3,1 2 2,2-2-2,2 1 1,-1-1-2,1 2 3,-1-3-3,2 2 0,-2-2-1,1 1 0,-1-1 0,-3 0 1,0 0-1,-1 1-1,-2 0 1,0 1-1,-4 2 2,-1 1-2,-1 1 1,0 2-1,-9 3 1,14-6 0,-14 6 0,14-3 0,-14 3 0,11-3 0,-11 3 0,11-3-1,-11 3-1,0 0-3,11 1-8,-11-1-11,0 0-5,0 0-2,0 0 1</inkml:trace>
  <inkml:trace contextRef="#ctx0" brushRef="#br0" timeOffset="26905.6903">15263 5393 34,'0'0'19,"0"0"-2,0 0 0,-2-13-4,2 13-3,0 0-2,-7-13-1,7 13-2,-7-10-2,7 10-1,-10-10 1,10 10-1,-14-6-1,14 6 0,-15 0 0,4 3 0,0 0 0,0 3-1,-3 0 1,0 2-1,1-1 1,0 2-1,0 1 1,2-1 0,-1 3 0,3 1 1,0 1-1,1 3 0,0 2 1,2 2-1,2 2 1,0 1 1,4-2 0,3 1 3,1-3-3,6 0 2,1-6-1,3 1 1,2-6-1,3 1-2,-1-5 1,0 0-3,-1-3 1,-2 0-3,0-2 0,-2-3-3,-3 2-5,-10 1-11,16-13-10,-4 7 0,-5-8 0,6 3 0</inkml:trace>
  <inkml:trace contextRef="#ctx0" brushRef="#br0" timeOffset="27529.7527">15494 5169 18,'0'0'23,"0"0"1,0 0 2,0 0-10,0 0-2,0 0-1,0 0-2,0 0-3,0 0-3,0 0-1,0 0-2,0 0-1,0 0-1,0 0 0,0 15 1,1-3-1,1 2 0,0 4 1,0 3 0,1 4-1,1 3 2,0 0-2,0 2 1,0-1-1,1 2 1,0-3-1,0 0 1,-2-4 0,2 0 1,0-2-1,-1-4 1,0 1-1,0 0 1,-1-3-1,0-1 0,-1-1 0,0 0 1,-2-14-1,2 19-1,-2-19 1,2 12-1,-2-12 0,0 0 0,0 0-2,0 0-4,0 0-15,7 10-10,-7-10 1,0 0-1,0 0 1</inkml:trace>
  <inkml:trace contextRef="#ctx0" brushRef="#br0" timeOffset="29624.9622">14208 5681 37,'0'0'15,"0"0"0,0 0-1,0 0-1,0 0-5,0 0-1,0 0-1,0 0 0,0 0 2,0 0 0,10 11 0,-10-11 0,5 10-1,-5-10 0,8 15-1,-8-15 0,12 18-2,-12-18 1,17 22-1,-7-10-1,3 2 0,-1 0 0,2 3-1,0 0 1,1 1-1,1 1 0,-1 0 0,0-2 0,1 1 0,1-1 0,-1 1-1,1-2 1,0 0-1,-1-1 1,1 2-1,-3-2-1,1-1 1,-4 0 0,1-1-1,-1 0 1,-2-2-1,1 1 0,0 0 0,-1-2 1,1 2-1,1-2 0,-1 2 0,1-1 1,0 0-1,-2 0 0,0 3 1,0-1-1,0-2 2,-1 1-1,1 1 1,-2-3-2,0 2 2,0 0-1,2-4 1,-9-8-2,15 17 1,-6-9 1,0 1-3,1-2 2,-1 0-2,0 1 3,1-1-3,-1 1 2,-1 1-2,-8-9 1,17 20 0,-9-8 0,0 1 1,2-2-1,0 2 0,1-1 0,-1 1 1,2-3-1,0 2 0,-1-2 0,0 0 1,-1-1-1,-1 2 0,-1-2 0,-8-9 0,14 13 1,-14-13-1,12 13 0,-12-13 0,12 11 1,-12-11-1,14 11 1,-14-11-1,13 13 1,-13-13-1,11 11 1,-11-11-1,9 8 0,-9-8 1,0 0-1,11 11 0,-11-11 2,0 0-2,9 8 0,-9-8 0,0 0 0,12 7 0,-12-7 0,0 0 0,10 6 0,-10-6 0,0 0 0,0 0 0,0 0 0,9 5 0,-9-5 0,0 0 0,0 0 0,0 0 0,0 0 0,0 0-2,0 0 0,0 0-3,0 0-3,-7-11-6,7 11-23,-4-16-2,-1 3 2,0-3 0</inkml:trace>
  <inkml:trace contextRef="#ctx0" brushRef="#br0" timeOffset="30422.0419">14788 6218 15,'0'0'18,"0"0"-2,0 0 0,0 0 0,0 0 2,-9-7-3,9 7-2,0 0-1,0 0-3,0 0-3,0 0-2,0 0 0,0 0 0,0 0 1,0 15-1,0-15 1,3 14-1,0-2 1,-2 1-1,2 2 0,0-1 0,1 3-2,1-1 1,1 3-3,2-2 4,0 0-3,2 0 2,2-1-2,-3-2 1,2 0 0,0-1 0,1 0-1,-2-2 0,2 1 0,0 0 0,1 1 0,2-3 0,0 3 1,0-3 0,1 0-1,-2-2 1,3 0-1,-4-1 0,0-1 0,0 0-1,-3 0 1,-1-3-1,-9-3 0,15 12 0,-15-12 0,9 9 0,-9-9 0,0 0 0,11 9 0,-11-9 1,0 0-1,0 0 0,0 0 0,9 11-1,-9-11 1,0 0-1,0 0-2,0 0-4,0 0-8,0 0-21,0 0-1,-6-15 1,4 2-1</inkml:trace>
  <inkml:trace contextRef="#ctx0" brushRef="#br0" timeOffset="34509.4506">14228 5750 19,'0'0'8,"0"0"1,0 0 0,-6 14 0,6-14-2,0 0-1,-10 14 0,10-14 1,-9 14 1,9-14-1,-10 15-1,10-15 0,-8 15 1,8-15-1,-7 16-1,7-16 0,-7 19 1,2-8-1,0 3 0,-1 0-1,-1 2 1,0 1-1,-1 1 1,-2 0-2,1 0 1,-1 0-2,-1-2 1,0-1-1,0 2 0,-1-3-1,1 0 1,0-1-1,0 1 1,-1-1-1,4-1 1,-3 0 0,2 1 0,-2 0-1,2 0 0,0-2 1,0 2-1,-2 1-1,3 0 3,-3 1-3,2 0 3,-1 1-2,1 0 2,-2 0-1,0 1-1,1-3 1,-3 1-3,1-1 3,3 0-2,-3-1 1,0 1-1,0 0 0,2-1 1,-2-1-1,1 1 1,1-1 0,-2 0-1,1-1 1,1-1-1,0-1 1,0-1 0,1-1-1,9-7 1,-13 11-1,13-11 1,-9 5-1,9-5 1,0 0 0,0 0 0,0 0 0,0 0 0,0 0 0,0 0 1,0 0-1,5-14 0,1 2 0,3-6 0,2-4 0,4-6 0,5-8-2,4-4 1,3-3-1,2-2 1,1 0-1,0 1 1,-2 2-1,0 3-1,-5 4 2,-3 5-1,-5 3 1,0 2 0,-5 4 0,0 4 0,-3 3 1,-1 2-1,-6 12 0,7-16 0,-7 16 0,0 0 0,0 0-1,0 0 1,0 0-1,0 0 1,-14 9 0,6 3-1,-3 3 1,-2 5 0,-5 4-1,-3 7 1,-5 4 0,-4 6 1,-6 4 0,-1 4-1,-4 4 1,-1-2 0,0 0 0,3 0-1,2-6 1,3-3-1,8-8 0,3-6 1,5-7-1,4-5 0,6-5 0,8-11 1,0 0 0,0 0-1,0 0 1,14-18 0,3-2 0,3-5-1,6-7 1,6-5 0,5-6-2,1-5 1,2 0-1,1-1 1,1 1-1,-2 1 0,-2 3 0,-4 3 0,-3 6 1,-2 5-1,-4 3 1,-2 4 0,-6 6 0,-1 4 0,-5 4 0,-3 2 0,-8 7 0,10-7-1,-10 7 0,0 0 0,0 0 0,0 0 0,-10 12 1,3-1-1,-6 7 0,-3 4 1,-3 7 0,-3 3 0,-6 5 0,-2 3 0,1 1 0,1-3 2,2-2-1,2-4-1,5-4 1,2-5 0,6-5 0,3-6-1,8-12 1,-6 11-2,6-11 1,11-8 2,1-4-2,5-5 2,3-7-3,4-4 1,1-5-1,4-4 1,-3-1-1,0-2-1,-1 3 2,-5 4-2,-1 5 3,-6 5-2,-2 6 1,-3 6-1,-8 11 0,0 0 0,0 0-3,-11 4-6,0 9-24,-3 6-2,-5-3 1,0 4-1</inkml:trace>
  <inkml:trace contextRef="#ctx0" brushRef="#br0" timeOffset="55612.5607">14207 4250 17,'0'0'13,"11"-6"1,-11 6-1,0 0 0,8-15-3,-8 15-1,5-10-1,-5 10 0,3-12 1,-3 12-1,-1-11-1,1 11-1,0 0-2,-15-14-1,7 11-1,-3 1-1,0-1-1,-1 2 0,0 0 1,0 1-1,2 2 1,-2 1 0,0 4 0,1 2-1,-3 5 1,-1 5 0,2 4 0,-2 3 0,3 2 0,3 0 0,4 0 1,4-2 0,7-1-1,3-6 1,7-2-1,2-4 0,3-1 0,3-3-1,1-3-1,-1-1-1,-2-4-3,2 0-4,-5-2-8,-1-5-10,1 4-2,-5-9 2,2 4 1</inkml:trace>
  <inkml:trace contextRef="#ctx0" brushRef="#br0" timeOffset="55943.5938">14488 4119 22,'-2'12'22,"1"2"1,-8-5 2,2 9-14,3 3-1,-1 7 0,0 3-1,1 3-2,3 2-3,-1 2 0,3-3-2,0 0 0,0-4-3,0-4-1,-1-5-1,1-1-5,0-4-8,-1-17-10,2 18-1,-2-18 1,0 0 1</inkml:trace>
  <inkml:trace contextRef="#ctx0" brushRef="#br0" timeOffset="56260.6255">14665 4052 24,'0'28'21,"3"12"1,-8 0 3,2 5-16,-1 1 0,-1-1-1,1-2-3,1-5 0,0-3-2,0-7-2,3-4-4,1-4-2,0-4-7,-1-16-11,4 20-2,-4-20 2,0 0-1</inkml:trace>
  <inkml:trace contextRef="#ctx0" brushRef="#br0" timeOffset="56529.6524">14480 4398 42,'0'0'27,"-11"8"2,11-8 1,0 0-18,11-4 1,0-2-1,0-2-3,5 0-3,2-3-3,1 1-2,1-1-4,0-1-2,0 5-7,-4-2-7,-2 0-11,5 8-2,-7-4 3,2 5 1</inkml:trace>
  <inkml:trace contextRef="#ctx0" brushRef="#br0" timeOffset="57063.7058">14815 4335 11,'0'0'21,"14"10"1,-14-10 1,19-2-6,-9 4-3,-1-1-1,0 0-1,-9-1-3,10 5-3,-10-5-1,1 10-3,-1-10 0,-7 20-1,4-8 0,-2 0 0,-1 2 0,0 0 1,2-1-1,-1-2 0,5-11 0,-7 15 1,7-15 0,0 0-1,0 0 1,0 0-1,0 0 0,0 0 1,11 7-1,-11-7 0,12-1 1,-12 1-1,16 1 0,-16-1-1,15 5 1,-15-5-1,16 9 1,-16-9-1,13 16 0,-10-5 0,-2 2 0,-2 1 1,-2 0 1,-3 1 0,-3-2 0,0 0 1,-4-3 0,1 1 1,-4-4-2,4-2 1,-1-1-2,1-3-2,12-1-3,-17 1-4,17-1-13,0 0-13,0 0 1,4-10-1,-4 10 2</inkml:trace>
  <inkml:trace contextRef="#ctx0" brushRef="#br0" timeOffset="57875.787">15531 6762 45,'11'-5'24,"-9"-9"3,-2 14-1,6-21-16,-10 9-1,-1 0 0,-6-2 0,-3 3-1,-4-2 0,-1 4-2,-4-1 0,-1 5-1,-2 0-1,0 6 0,-1 3 0,1 8 0,0 3-2,3 6 1,1 5-1,5 5 0,1 5-1,7 4 2,3 0-1,5-1 0,6 0 0,5-3 0,5-3-1,5-5 0,6-6-1,1-6-3,3-2-1,-2-9-2,5 0-3,-6-9-7,2-2-13,-2 0-5,-6-8 1,2 3 0,-5-8 1</inkml:trace>
  <inkml:trace contextRef="#ctx0" brushRef="#br0" timeOffset="58154.8149">15727 6667 55,'0'0'28,"1"-15"3,-1 15 0,0 0-15,-2 20-4,-2 2-1,-2 5-4,2 11-1,-3 4-2,2 8 0,-1 2-2,2 2-1,4 0-1,0-6-2,3-3-2,-2-11-4,6-4-7,-3-8-10,0-11-8,-4-11 2,9-2-1,0-10 3</inkml:trace>
  <inkml:trace contextRef="#ctx0" brushRef="#br0" timeOffset="58409.8404">15837 6671 46,'9'-12'27,"-8"-2"2,-1 14 1,0 0-14,3 17-2,-2 3-1,-4 4-4,2 9-3,-1 5-1,3 7 0,-1 1-2,1 1-2,1-2-1,0-4 0,2-3-4,-3-9-2,3-5-7,-3-7-10,-1-17-9,2 15 1,-2-15-1,0 0 2</inkml:trace>
  <inkml:trace contextRef="#ctx0" brushRef="#br0" timeOffset="58658.8653">15657 7052 39,'-15'10'28,"-3"-6"3,18-4 0,-17 7-5,17-7-9,0 0-3,7-18-3,5 10-4,2-5-2,4-1-2,3 0-5,0-2-1,3 3-4,-3-5-4,3 2-16,-1 3-6,-5-2 0,1 4-2,-4-1 5</inkml:trace>
  <inkml:trace contextRef="#ctx0" brushRef="#br0" timeOffset="59238.9233">15988 7042 69,'0'0'31,"18"-1"0,-6-5 0,-2-1-14,5 5-6,-2-5-2,3 6-3,-4 1-2,0 6 0,-12-6 0,13 22-1,-10-6-1,-2 4 1,-3 1-2,-1 1 0,-2-1 0,-3 0 0,0-3-1,0-4 0,0-4 0,8-10 1,-9 14-1,9-14 1,0 0-1,0 0 0,0 0 1,0 0-1,0 0 0,10-7 0,-10 7 0,15-3-1,-6 3 1,2 2 0,2 3 0,1 2-1,0 2 1,1 3 0,-1 0 0,-1 2 0,-1 0 0,-4 2 0,-4 0 1,-5 0 0,-7 2 0,-3 1 1,-8-1 1,-5 3-1,-6 0 0,-1-1-1,-2 2-1,-3-2-2,4 0-3,-3-8-3,7 0-6,-5-10-8,5-7-13,-2-4-1,-6-11 2,-1-4 0</inkml:trace>
  <inkml:trace contextRef="#ctx0" brushRef="#br0" timeOffset="59959.9953">12922 6586 36,'0'0'27,"7"-13"0,-7 13-3,0 0-2,0 0-3,0 0-4,-2-11-4,2 11-4,-11 3-1,11-3-2,-18 11-1,7 3 0,-4 6 0,2 11 0,-2 5 0,2 11 0,4 3 1,3 3-1,5 1 0,5-1 0,5-7-1,6-2 0,4-8 0,5-8-1,2-7-1,-1-7-2,3-5-2,-4-10-2,1-1-6,-4-11-9,-2-6-15,-1 0 2,-5-5 0,2-1 0</inkml:trace>
  <inkml:trace contextRef="#ctx0" brushRef="#br0" timeOffset="60238.0232">13199 6516 57,'-2'-12'29,"-5"-2"0,7 14 1,0 0-16,-9 25 0,9 5-5,-2 6-3,4 13-1,-1 10 1,1 8-1,1 3-2,2 1-1,1 1-2,-1-8-2,2-7-2,-4-10-5,3-9-9,-1-9-12,-2-13-2,-3-16 0,0 0 2</inkml:trace>
  <inkml:trace contextRef="#ctx0" brushRef="#br0" timeOffset="60485.0479">13335 6631 39,'0'-17'26,"0"17"3,0 0 0,0 0-11,6 24-4,-8 4 1,4 12-5,-2 7-3,3 9 0,-2 4-2,3 3-3,1 3-2,-1-7-3,1-3-5,-1-11-8,0-10-14,2-1-1,-5-16-1,4-1 2</inkml:trace>
  <inkml:trace contextRef="#ctx0" brushRef="#br0" timeOffset="60711.0705">13161 7094 59,'-16'2'32,"16"-2"-1,-14 6 1,14-6-6,14-10-13,-2-1-3,8 0-4,2-4-2,1 0-4,4 0-3,-3-3-8,-2 2-21,2 8 0,-6-2-1,1 9-1</inkml:trace>
  <inkml:trace contextRef="#ctx0" brushRef="#br0" timeOffset="61298.1292">13573 7105 61,'0'0'31,"0"11"0,0-11 1,0 0-6,10-6-13,-10 6-2,15-2-2,-15 2-2,20 0-1,-7 1-1,1 5-1,-1-2 0,0 3-2,-3 4-1,-3 2 1,-3 2-1,-4 2 0,-7 2 0,-4 2 0,-5 0-1,-1 0 1,-4-2 0,-1-2 0,-1-4-1,4-1 1,3-4-1,4-3 0,2-2 0,10-3 2,0 0-4,0 0 2,9-7 0,2 4 0,5-2 0,3 3-1,3-1 1,4 4 0,0 4 0,3 2-1,-1 4 1,-1 3 0,-3 3 0,-1 4 1,-6 1-1,-3 2 1,-7-1 1,-6 1-5,-8 1 2,-9-5-2,-5 0-5,-13-5-19,-7-6-10,-6-2 0,-9-8 0,-9-4 1</inkml:trace>
  <inkml:trace contextRef="#ctx0" brushRef="#br0" timeOffset="69143.9136">18671 6181 21,'0'0'14,"-14"8"1,14-8 1,-15 9 1,15-9-1,-12 12-2,12-12-3,-9 10-1,9-10-2,0 0 1,0 0-1,0 0 0,0 0-1,9 3 0,0-13-1,6 0-1,2-6-1,6-3 0,3-4-2,5-5 0,1-4 0,3-2-1,2-2 0,2-3 0,0 1 0,-1-1-1,0 2 1,-2 2-1,-1 2 0,-1 3 1,-4 3-1,-1 4 1,-3 2-2,-1 0 2,-3 6-1,-1-1 0,-4 4 0,-2 1-1,-2 2 1,-3 2-1,-10 7 0,12-8-2,-12 8 1,0 0-3,0 0 0,0 0-5,0 0-15,0 0-8,-8 10 1,8-10-1,-16 7 2</inkml:trace>
  <inkml:trace contextRef="#ctx0" brushRef="#br0" timeOffset="69910.9904">19302 5682 14,'-7'-10'13,"7"10"-1,0 0-2,0 0-1,0 0-2,0 0 0,0 0 0,0 0 1,0 0 1,4 10-1,-4-10 0,6 13 1,-6-13-1,13 19 0,-1-5-2,-1 0 0,4 5-2,1 0 1,2 5-1,4 0-1,1 3 0,0 1 0,3 0 0,-2-1 0,3 1-1,1-4 1,1 1-1,-2-2 1,1-2-1,-1-1 0,1 0 0,-4-2-1,-1-2 0,-2-2-1,-3-1 0,-4-2 0,-2-2 0,-12-9-1,12 10-2,-12-10-6,0 0-19,0 0-4,0 0 0,3-21-1</inkml:trace>
  <inkml:trace contextRef="#ctx0" brushRef="#br0" timeOffset="71016.1009">19852 6204 12,'-10'4'15,"10"-4"-4,0 0 0,0 0 2,0 0 1,0 0 1,0 0-1,0 0-2,0 0-2,0 0-1,17-9-1,-6 1-2,5 0 0,0-5-1,6-2 0,2-6 0,4-3-2,1-6 0,4-1-1,2-5-1,2-2 0,3 0 0,2-2 0,1 2 0,3 1 0,-1 4 0,0 3 1,-3 4-2,-3 3 2,-5 5-2,-4 2 2,-7 5-2,-5 1 1,-5 5-2,-4 0-2,-9 5-2,9-7-6,-9 7-17,0 0-4,0 0 0,-11 3 0</inkml:trace>
  <inkml:trace contextRef="#ctx0" brushRef="#br0" timeOffset="71852.1845">19840 6244 24,'0'0'15,"0"0"-2,0 0-1,0 0-4,0 0 1,0 0-1,-6 10-1,6-10 0,0 0 0,2 11-1,-2-11 1,2 13 0,1-3 0,-1 2-1,1 4-2,0 2 1,1 5-2,-1 3 2,2 6-3,-1 1 2,2 4-2,0 3 2,1 2-1,-2 1-1,3 3 1,-1-3-1,1 0 1,-1 2-1,0-2 2,0-4 0,0 0-1,-1-4 1,0-1-2,-2-4 0,0 1 0,-1-5 0,-1-2-4,0-1 0,-1-7-2,1 3-6,-3-5-17,1-14-6,0 0 0,0 0-1</inkml:trace>
  <inkml:trace contextRef="#ctx0" brushRef="#br0" timeOffset="74191.4184">20531 5683 1,'0'0'7,"0"0"1,0 0 0,0 0-1,0 0 0,0 0 0,0 0-1,0 0 0,0 0-1,0 0-1,0 0 0,0 0-1,0 0 2,0 0 0,0 0 3,1 11-1,-1-11 0,0 0 1,9 5 0,-9-5-1,13 3 0,-2 1-1,0-3 0,5 2-2,0-2 1,6 3-1,0-2 0,5 1 2,2-1-2,5 0-1,2 0 0,3 0-1,3 0 0,1-1 0,0 1-1,0-1-1,-1-1 0,-3 1 1,-4-1-1,-2 0 0,-4-1-1,-3 0-2,-3 2-2,-4-4-13,-6 0-14,2 2 0,-5-6-1,1 2 1</inkml:trace>
  <inkml:trace contextRef="#ctx0" brushRef="#br0" timeOffset="76671.6664">19954 6226 17,'0'0'19,"0"0"-3,-9 1 0,9-1-2,0 0 0,0 16-2,0-16-2,0 18-3,0-4 0,-1 0-3,1 4-1,0 0 0,0 1-1,-1-1 0,1-1-3,0 0-1,0-6-4,0 2-5,1-2-6,-1-11-10,0 10 1,0-10 1,0 0 0</inkml:trace>
  <inkml:trace contextRef="#ctx0" brushRef="#br0" timeOffset="76980.6973">20039 6276 19,'0'0'24,"6"14"-1,-6-14 3,-1 14-13,1-2-1,0 1-2,-1 3-3,-1 0 0,1 2-4,-1-1 0,1-1-3,0 0-1,0-3-3,1-2-3,0-11-5,-2 14-7,2-14-7,0 0-1,0 0 2,3-11 0</inkml:trace>
  <inkml:trace contextRef="#ctx0" brushRef="#br0" timeOffset="77243.7236">20114 6266 7,'5'13'21,"-5"-13"4,2 18 0,-5-6-7,3 2-6,-2 4-1,1-1-2,-1 5-3,0-2-2,0 0-4,2 0-2,-1-5-4,1-1-3,1-3-5,-1-11-10,0 0-1,0 0 0,0 0 1</inkml:trace>
  <inkml:trace contextRef="#ctx0" brushRef="#br0" timeOffset="77448.7441">20163 6322 40,'7'10'25,"-7"-10"0,4 20-3,-3-4-12,1 0-1,-1 0-6,0 1-2,-1-2-6,1-1-7,1-1-6,-2-13-8,3 11 1,-3-11 0</inkml:trace>
  <inkml:trace contextRef="#ctx0" brushRef="#br0" timeOffset="77672.7664">20281 6348 35,'9'13'26,"-9"-13"1,7 23 0,-9-9-12,2 3-5,2 2-5,-2 1-1,0-3-3,0 2-4,1-5-7,0-3-9,5 1-7,-6-12-2,10 6 1,-10-6 0</inkml:trace>
  <inkml:trace contextRef="#ctx0" brushRef="#br0" timeOffset="78190.8183">20546 6348 14,'9'-2'22,"-9"2"2,0 0 1,0 0-8,-1 16-1,1-3-3,-1 4-1,1 9-2,-2 4-2,1 9-4,-1 3 1,1 4-3,-1 1-3,1 0 1,1-4-4,0-6 1,2-4-5,-2-9-5,2-8-12,3-1-4,-5-15 0,0 0 1</inkml:trace>
  <inkml:trace contextRef="#ctx0" brushRef="#br0" timeOffset="78528.8521">20722 6414 16,'0'0'24,"0"0"2,0 0 2,0 0-10,0 0-4,0 0 0,0 0-3,0 0-2,4 25-2,-7-7 0,2 12-2,-3 3-1,2 8-1,-1 4-1,2 1 1,0-2-3,1-4 1,2-2-3,0-9-1,3-5-2,-2-8-3,3-4-8,-6-12-10,0 0-5,9 6-1,-11-19 2</inkml:trace>
  <inkml:trace contextRef="#ctx0" brushRef="#br0" timeOffset="78890.8883">20548 6646 19,'-9'7'23,"9"-7"1,0 0 4,0 0-12,0 0 0,0 0-2,0 0-1,0 0-1,0 0-1,0 0-3,15-2-1,-5-5-3,3 2-1,2-3-1,1 2-1,2 1-2,0-1-3,3 5-7,-2-1-20,-3-2-2,4 1 0,-4-6-2</inkml:trace>
  <inkml:trace contextRef="#ctx0" brushRef="#br0" timeOffset="116886.6875">14860 8776 73,'-11'-4'27,"-8"-6"1,2 5-1,-7-1-20,0 3-2,0 7 0,-4 4-2,-2 9 1,0 5-1,5 7 0,3 0-1,4 3 0,5-3 0,7 0 0,8-5-1,8-5 0,8-8 0,5-5-1,4-7 0,5-5 0,3-5 0,0-4 0,-1-4 0,-3-4 0,-4 1 0,-5 2 0,-4 2-1,-6 4 2,-12 14-2,10-2 1,-10 2 0,-7 27-1,2-4 0,-2 5-1,1 4 0,-1-1-4,3 1-3,-1-6-10,3-7-9,6 1-1,-4-20-2,12 12 3</inkml:trace>
  <inkml:trace contextRef="#ctx0" brushRef="#br0" timeOffset="117503.7492">15088 8837 21,'-7'17'22,"2"4"1,-6 0 2,2 9-7,-1 3-2,4 2-2,3 1-4,2-1-4,3-5-2,6-3-1,6-7-1,3-7-1,6-8-1,1-9 1,2-8-1,2-6 0,-2-8-1,0-4 1,-2-4-1,-3-5 0,-6-1 1,0-2-1,-5 2 1,-4 2 0,-4 7 1,-3 5-1,-1 6 1,-4 10 0,6 10 1,-17 14 2,9 9-1,-1 9-1,3 9 1,0 2-1,4 5-1,4-2 1,3-2-2,3-7 1,3-8-2,4-7 2,0-9-1,3-8 1,0-6 0,-2-8 0,2-3 0,-4-4 0,-1-1 0,-3 1-1,-1 2 0,-2 3 0,-7 11 1,10-1 0,-7 13-1,0 6 1,1 4 0,-1 5-1,2 2-2,1 1-2,-1-6-2,3-3-2,-1-9-4,3-7-2,2-7-8,0-12-5,5-1-1,-4-14 2,7 3 3</inkml:trace>
  <inkml:trace contextRef="#ctx0" brushRef="#br0" timeOffset="117638.7627">15690 9011 50,'0'0'22,"13"25"1,-13-4-5,3 8-6,-4 1-7,0 2-9,1-1-8,-2-10-9,8 2-3,-6-23 2,10 11-1</inkml:trace>
  <inkml:trace contextRef="#ctx0" brushRef="#br0" timeOffset="118541.853">15931 8994 11,'14'9'17,"-14"-9"1,12 32 3,-10-9-6,2 5-1,-3 2-3,2 1-2,-2-6 0,0-2 0,2-6 1,-3-6-1,0-11 0,0 0 0,0 0 0,0 0-1,-6-16 0,4 1-3,0 0-3,2-4-2,-1 2 0,3 1-1,0-2 0,4 3-2,2 1-3,6 3-4,0 0-7,6-1-2,1 0 0,6 1 1,2-3 4,5 0 2,2-1 5,0-1 6,2 4 8,0 1 4,-2 2 1,0 4-1,-5 4-2,-7 3-2,-5 4-1,-5 3-1,-8 4 0,-9 2 0,-7 4 0,-9 2 0,-6 4 2,-9 0-2,-2 4 1,-4-3-2,4 1 0,1-4 0,7-2-1,6-4 0,9-3 0,13-14-1,0 0 0,19 8 0,4-10 0,5-5-1,5-1 0,2-2 0,2 1 0,-2-1-1,-2 4 0,-5 3-1,-6 2 1,-2 2 0,-5 5-1,-4 1 1,-2-1-1,-9-6 1,13 15-1,-13-15 0,16 7 0,-4-7-2,2-7 0,4-3 0,1-5 1,3-5-1,1-3 1,1-5 0,-1-2 2,-1-4 0,-4 2 2,-2 0-2,-6 1 1,-6 5 0,-4 2 1,-5 8-1,-4 8 2,-7 8-1,0 10-1,-6 11 2,4 13-1,0 8 0,4 7-1,5 5 0,5 1-2,8-1-1,7-6-1,9-6-3,4-11-2,8-8-5,1-11-9,-2-15-9,4-6 0,-7-13 0,2-5 2</inkml:trace>
  <inkml:trace contextRef="#ctx0" brushRef="#br0" timeOffset="118736.8725">16123 8462 112,'-41'0'31,"6"-4"-1,18 4-7,2-3-43,15 3-12,-1-12 1,7-2-1,10 1 1</inkml:trace>
  <inkml:trace contextRef="#ctx0" brushRef="#br0" timeOffset="119558.9547">20192 9109 63,'-17'0'27,"2"4"2,-9-8 0,0-3-9,-2 6-11,-4 1-2,0 6-1,-1 3 1,2 7-1,4-1-1,8 3-2,6 1-1,10 0 0,9-4-1,10-4 0,7-8-1,7-3 1,4-6 0,1-2-1,0-5 0,-4-1 0,-4 0 1,-7 2-2,-5 3 1,-7 3-1,-10 6 1,8 11-1,-10 4 1,-1 6-1,-1 5 1,0 2-1,2 1-1,1-2 0,2-2-3,0-6-3,8-4-8,1-3-16,2-13 0,6 0 0,0-11 1</inkml:trace>
  <inkml:trace contextRef="#ctx0" brushRef="#br0" timeOffset="120339.0327">20626 9106 38,'-11'2'25,"-5"-2"3,2 6-1,-4 1-8,-2 4-5,2 5-2,-3 1 0,7 8-3,2-2-3,7 3-1,5-1-3,8-1 1,3-5-1,7-3 0,5-7 0,4-4-1,0-7-1,1-9-1,0-5-1,0-7 0,1-5 0,-3-7-1,-3-3 1,-2-3 0,-3-1 0,-4-2 2,-4 2-1,-6 5 2,-3 3-1,-1 8 1,-5 6-1,0 8 2,-5 12-1,2 13 0,0 10 1,3 7 0,2 7 0,1 8-1,4 0 0,3 1 0,5-4-1,3-5 1,-1-5 0,4-8 0,2-9-1,0-7 1,1-6 0,2-6 0,-2-5 0,0-3-1,0-3 0,-3 2 1,-3-1-1,-2 6 0,-11 8 1,14-3 0,-14 3-1,8 23 1,-6-5-1,0 1 0,1 2 0,2-3-2,1-2 0,-6-16-2,16 14-1,-8-16-1,7-4-1,-2-8 1,4-1 0,-1-5 2,1 0 0,-1-2 0,-2 3 4,-1 3 0,-5 3 2,-8 13 1,10-1-1,-10 1 0,2 25-1,-3-2 0,0 0-2,0 3-2,1-2-10,0-1-12,-1-11-3,6-1-1,-5-11 0</inkml:trace>
  <inkml:trace contextRef="#ctx0" brushRef="#br0" timeOffset="121286.1274">21365 9102 23,'0'0'20,"0"0"2,2 11 3,-2-11-5,3 14-8,-3-14 0,2 26 0,0-9-1,3 6-1,-2-1-1,2 3-3,-2-4-2,3 1 0,-4-5 0,2-2-1,-4-15 0,1 15 0,-1-15 0,0 0 1,0 0-2,-12-20 1,7 7-2,-3-3 0,0-3 0,1 1 0,2-1-1,2 1 0,4 1 1,4 1-1,4-1 0,4 1-1,3 2 1,5-2-1,2 2 0,3 0 0,2 1-1,3 0 0,5 1 0,-1 2-1,0 0 1,-2 2 0,-2 2 0,-3 1 0,-5 1 0,-5 3 1,-7 4 0,-11-3 0,1 12 1,-7-1-1,-7 3 1,-4 1 1,-4 3-1,-1 1 1,-1 1 0,3-1 1,1-3-1,4 1 0,4-4 1,5-2 0,6-11 0,0 14 0,0-14 1,14 2-1,-1-2-1,3-1 1,1-3-1,1 3-1,-1-2 1,-1 0-1,-2 1-1,-2 2 1,-12 0 0,10 6-1,-10-6 1,1 15-1,-1-3 1,0-12-1,-1 22 1,2-11 0,2-1 0,-3-10-1,12 13 0,-12-13-2,19 2-2,-9-8-5,4 2-8,-3-2-15,-1-7 0,3 3 0,-8-4 2</inkml:trace>
  <inkml:trace contextRef="#ctx0" brushRef="#br0" timeOffset="121654.1642">21115 8896 100,'-14'1'32,"14"-1"0,-8 2-2,8-2-30,0 0-5,0 0-10,8-13-10,-8 13-6,21-14-1,-6 3 0,10 5 2</inkml:trace>
  <inkml:trace contextRef="#ctx0" brushRef="#br0" timeOffset="121956.1944">21946 8974 70,'0'0'26,"-1"15"1,1-15 0,0 0-20,-6 19 0,5 1 1,4 8-1,-2 6 1,5 10-1,-1 4-1,4 2-2,2 1-6,1-7-11,-3-11-20,6-2 0,-5-20 1,3-7-3</inkml:trace>
  <inkml:trace contextRef="#ctx0" brushRef="#br0" timeOffset="127825.7813">21240 5340 6,'-19'-10'7,"2"3"0,-6-1 0,1 3 0,-5-2-1,-2 5 1,-6-2-3,-2 2 0,-2 1-2,-6 1 1,-1-2 0,-3 4 0,0-2-1,-2 1 0,1 1 0,-1 0-1,2 1 1,0 0-2,2 1 1,0 0-1,2 2 1,2 2-1,2 1 0,1 0 1,3 4-1,3 0 0,3 1 0,5 1 0,1 0 0,5 0 1,4 2-1,4-2 1,2 1-1,6 0 1,2 1 0,2 0 0,5 1 3,1 2-2,2-1 0,2 2 0,1 0 0,2 0 0,1 2-1,2-4 0,2 2-1,2-2 1,0-2-1,4 0 1,0-3-1,2 1 1,1-1-1,0 0 1,0 1-1,-1 1 1,2 0-1,-1 1-1,0 1 1,1-2 0,1 1 0,2-2 0,-1 0 0,2-1 0,0-2 0,2-1 0,0 0 0,-1-1 0,-1 0 0,1-2 0,0-1 0,0 0 0,-1-2 0,-1-1 0,0-1 0,1-2 0,-1-1 0,0-1 0,0-2 0,-1-1 0,2-1 0,-2-2 0,0 0 0,-2-1 0,1-3 1,-1 1-1,-1-3 0,0-4 0,-4 1 1,1-4-1,-5-1 1,-1-2 0,-4 0 0,-2-4 0,-4 1-1,-3 0 1,-1 1 0,-4-1-1,-1 3 1,-2-2-2,-1 1 2,-2-1-1,-2 2 0,-1-1 0,0 1 0,0 2 0,-2-1 0,-1 2 0,2 1 0,0 2 0,-1-1 1,2 0-1,-1-1 1,0 0-1,0-3 1,2 1 0,-3-1 0,-1 1 0,1 0-1,-5 2 1,-2 3-2,-3 2-4,-5 6-11,-11-5-8,-1 11 1,-16-10-1</inkml:trace>
  <inkml:trace contextRef="#ctx0" brushRef="#br0" timeOffset="129804.9792">19415 6134 2,'0'0'6,"15"-13"1,-15 13-1,20-16 2,-10 4 0,2 2 0,1-7-1,1 1-1,1-4-1,1-2-1,0-5 0,-1 0-1,0-4 0,-1-2 0,-1-1 0,-4-1 2,-1 0-1,-3-1-1,-1 0 0,-4-2-1,-2 2 0,-4 1 0,-1 0 1,-4 0-2,1 1 1,-5 2-1,-1 1 0,-4 3 0,-1 3 0,-3 2 0,-1 5 0,-2 1-1,-4 6 1,0 1-1,-2 7 0,-1-1 1,-1 6-1,-2 0 0,-1 1 1,0 3-1,-3 1 1,0 3 0,-1 0 0,-2 2 0,1 3 0,0-1 1,-3 3-1,2 1-1,1 3 1,-1 0-1,1 4 1,0 1-1,1 4 1,2 0 0,2 1 0,1 0-1,4-2 1,4-1-1,4-1 0,5-4 0,2-2-1,4 3 1,4-3-1,1 2 0,2 3 1,1 2 0,1 1 0,-1 1-1,1 3 1,0-1 0,0 2 0,0 1-1,1-1 1,-1 0 0,2 0 1,1-3-1,-1 1 2,2-2-1,1-1-1,1-2 1,2 1-1,1-2 1,0 0-2,2-1 2,1-1-3,1-1 3,1 3-1,1-3 1,1-2-1,4 0 1,-1-1-1,3-1 1,1-3 0,1 1-1,1-4 0,0 1 0,0-1 0,-1-1 0,3 0 0,-1-3-1,2-1 1,1-2 0,1-1 0,2-4 0,3-2-1,0-3 2,1-2-2,1-1 1,0-1 0,1-2-1,1-1 0,-1-1 0,1 1 0,-3-2 1,2 0 0,-3-1 0,-1-1 0,-1 1 0,0-4 0,0 1 0,-2-4 0,1 0 1,-1-1-1,1-3 0,0-1 2,-2-2-3,1-1 3,0-3-2,-1-2 0,1-3-1,1 1 1,-3-2-1,-1-2-3,0 2 0,-2-1-5,-2 2-8,4 9-9,-11-7 2,6 9 0</inkml:trace>
  <inkml:trace contextRef="#ctx0" brushRef="#br0" timeOffset="147707.7693">6830 14848 9,'0'0'19,"11"-12"3,-11 12-4,3-13 2,-3 13-4,0 0-2,-9-13-1,9 13-3,-13-2-3,3 4-2,-2 4-1,-4 5-1,-2 5-1,-4 9 0,-4 11 1,-5 12 1,-3 12 0,-7 12-1,-3 12 1,-5 11-1,-3 12 1,-6 5-1,1 2 2,-4-2-2,1-1 1,0-8-1,4-6 0,0-15 0,5-5 0,3-15-1,5-9-2,6-11-2,3-12-3,9-1-9,2-10-21,7-12 0,16-7 0,-8-16-1</inkml:trace>
  <inkml:trace contextRef="#ctx0" brushRef="#br0" timeOffset="148479.8464">6731 14893 5,'0'0'15,"0"0"0,0 0-3,0 0 0,0 0 0,0 0 0,0 0 0,0 0-1,0 0-1,0 0 0,0 0-2,0 0 0,0 0-2,0 0 1,0 12-1,5-2 0,-2 1 2,6 8-2,-1 2 0,5 11-1,2 8 0,3 11-1,3 7-1,3 12 1,2 7-2,4 8 1,-2 7-1,3 5 0,1 2-1,1 0 0,1-3 0,2-1 0,-2-8 0,2 0-1,0-11 0,-1-8 0,-2-10 1,-1-8 0,-4-7-1,-4-9 0,-4-6-1,-3-11-3,-4 0-3,-13-17-9,11 13-21,-11-13 1,0 0 0,-17 10-1</inkml:trace>
  <inkml:trace contextRef="#ctx0" brushRef="#br0" timeOffset="149607.9592">5764 16552 3,'0'0'6,"13"-5"1,-13 5 0,11-4 1,-11 4 1,0 0 1,9-4 1,-9 4 2,0 0 2,0 0-2,0 0-1,0 0-2,0 0-1,0 0-1,-8-10 0,8 10-1,0 0-1,0 0 2,0 0-1,-9-8-1,9 8-1,0 0 0,0 0-1,0 0-1,0 0 0,10 0-1,-2 1 0,5 1-1,5 0 1,5 3-1,4-1 0,6 0 1,6 1-1,5 0 0,7-1 0,4 2 0,3-1 0,6-1 0,2 0 0,3 1-1,1-3 1,1-1 0,1-1-1,-1 0 1,-1-2 0,0-2 0,-4 0-1,-2 0 1,-5-1-1,-4 3 0,-5 0 0,-6 1 0,-4-1 0,-4 2 1,-4 2-1,-2 0 1,-6-1-1,-2 0 0,-4-1 1,-4 1-1,-1 1 1,-4-2-1,-9 0 1,10 1 0,-10-1-1,0 0 1,0 0 0,0 0-1,0 0 1,0 0 0,0 0-1,0 0 0,0 0 0,0 0 1,0 0-1,0 0 0,0 0 0,0 0 0,0 0 0,0 0-1,0 0-1,0 0-4,0 0-24,9-15-9,-5-1 1,2-8-2</inkml:trace>
  <inkml:trace contextRef="#ctx0" brushRef="#br0" timeOffset="150664.0649">7469 16382 49,'0'0'30,"0"0"2,0 0-6,0 0-8,0 0-6,0 0 0,0 0-4,0 0-1,0 0-2,0 0-1,5 12 0,-3 0-2,1 2 0,1 5-1,1 3-1,3 4 0,1 0-1,-1-1-2,2 0-3,-2-10-7,2-5-22,-1-4 1,-9-6-1,14-13-1</inkml:trace>
  <inkml:trace contextRef="#ctx0" brushRef="#br0" timeOffset="150926.0911">7587 16223 96,'8'19'35,"-4"-8"-1,-4-11-3,9 33-22,-7-9-6,2 9-1,-2 1 0,-2 1-2,1 1-1,-1-4-2,2-2-5,-5-14-13,3-5-14,0-11 0,0 0-1,11-11 1</inkml:trace>
  <inkml:trace contextRef="#ctx0" brushRef="#br0" timeOffset="151152.1137">7708 16131 88,'0'0'35,"12"5"0,-8 6 2,-2 4-26,6 12-5,-2 3-3,3 8-1,-1 3-2,-2-3-4,4 3-7,-5-13-19,2-12-6,3-12 0,-2-18-1</inkml:trace>
  <inkml:trace contextRef="#ctx0" brushRef="#br0" timeOffset="151347.1332">7948 15973 98,'0'19'34,"4"5"-2,0 0 2,-2 1-28,5 7-6,1 5-4,-5-3-11,2 3-19,2 2-1,-2-11 0,3-6 1</inkml:trace>
  <inkml:trace contextRef="#ctx0" brushRef="#br0" timeOffset="152010.1994">8565 15610 54,'0'0'29,"0"0"1,0 0 0,0 0-13,0 0-6,-9-8-4,-2 6-2,1 3 0,-6-1 0,0 6-1,-5-2 1,0 6-1,-4 0-1,1 4 0,0-1-1,1 4 0,-2 2 0,4 4-1,1 2 1,5 4 0,2 1-1,5 3 1,4 2-1,7 4 1,7-3-1,6-1 0,5-6 1,7-1-1,4-7 0,4-5-1,2-6 2,2-7-2,0-6 0,-1-5 0,-3-4-1,-4-4-1,0 2-3,-7-7-4,0 4-12,-7-3-16,-4 2 0,-3-3 0,-5-3 0</inkml:trace>
  <inkml:trace contextRef="#ctx0" brushRef="#br0" timeOffset="152386.2371">8883 15420 61,'0'0'30,"0"0"-1,0 0-4,0 0-8,-11 18-4,8 8-2,-5 6-2,4 13 0,-4 5-2,5 11 1,-1 1-3,5 0-2,2-4-2,1-10-5,6-6-17,-2-12-15,0-14 0,1-11-1,-9-5-1</inkml:trace>
  <inkml:trace contextRef="#ctx0" brushRef="#br0" timeOffset="155272.5257">7474 16627 25,'0'0'15,"0"0"1,0 0 1,0 0 0,0 0-2,-8-3-3,8 3-2,0 0-1,0 0-1,0 0 0,0 14-2,3 0 0,1 3 0,3 8-4,3 6 1,6 7-2,0 7 0,5 7-1,1 1 2,6 3-2,0 1 2,3-2 0,-1-3 0,0-1 1,-1-6-1,0-3 1,-2-6-2,0-2 2,-5-5-1,-1-1 2,-3-7-2,-1-1 1,-6-6-1,-1-2-1,-10-12 1,14 13-2,-14-13 1,0 0 0,0 0-1,0 0 1,0 0 0,0 0 0,7-14-1,-4 3 1,1-2 0,2-3-1,0-5 0,1-2-2,1-3 3,1 0-3,1-2 2,1 0-2,-1 0 2,3 1-2,1 4 1,-4 1 0,2 3 0,-3 3 0,-1 4 0,-8 12 0,10-14 0,-10 14 1,0 0 0,0 0-1,0 0 0,-9-13 1,9 13-1,-15-10 0,3 2 1,-2-4-1,-4-2 0,-4-4 0,-4-1 1,-1-4-1,-4 0 0,-3-1 0,-3-1 1,-2 1-1,0 1 0,-1 2 0,0 3 0,0 2 1,2 4 0,3 1-1,3 3 1,5 2 0,5 1 0,4 3 0,6 2 1,12 0-1,0 0 0,-1 13 0,14 1-1,6 5 1,4 5 0,4 8 0,4 4-1,3 4 1,2 0 0,0 0 0,-1-3 0,0-3 0,-2-7 0,-2-5 0,-3-5 0,-5-7 0,-3-4 0,-6-4 0,-14-2 0,12-7 0,-12 7 0,-9-18-1,0 4 1,-5-3 0,-3 1 0,0 0 1,-2-1-1,0 3 0,2 1 1,1 3 0,4 2 0,4 4 0,8 4 0,0 0 0,-1 14 0,9 1 0,5 4 0,3 4-1,4 3 1,1 1-1,2-2 0,-2-2 1,0-4-1,-4-4 0,-3-6 0,-4-4 0,-10-5 0,0 0 0,3-20 1,-11 5-1,-7-6 0,-3-4 1,-2-4-1,-2-1 1,-3-2 0,1 3-1,2 3 1,1 4-1,5 3 1,3 9-1,3 8 0,10 2 1,-3 22-1,10-2 0,5 2 1,4 5-1,5 1 0,2 0 0,2-4 0,1-6 0,-3-4 0,-2-5 0,-2-4 0,-4-6-1,-6-5 1,-9 6-1,7-24 1,-11 8-1,-4-2 1,-4-3 0,-5 0 0,-1 2 0,-3 2 0,0 6 0,0 4 0,-1 4 0,2 7 0,1 6 0,6 5 0,2 4 0,5 2 0,6 0 0,5 1 0,6-2 1,5-1-1,5-5 1,1-2-1,3-3 0,1-4 1,-2-3-1,-2-3 0,0-3 0,-6-2 0,-1-1 0,-6 0 0,-9 7 0,11-16 0,-11 16 0,-3-14 0,3 14-1,-11-9 1,11 9 0,-17 0 0,7 3-1,2 5 1,0 3 0,1 3 0,1 1 0,2 3-1,1-3-2,4 5-8,-2-5-25,3-4 0,-2-11-1,9 14 1</inkml:trace>
  <inkml:trace contextRef="#ctx0" brushRef="#br0" timeOffset="155731.5716">8477 17215 49,'0'0'30,"0"0"-2,0 0-4,0 0-7,-4 18-5,5 6-1,-5 3-3,4 14 1,-3 4-3,4 14-3,-2 5-1,1 5-1,-1 2 0,1-1-1,-1-1 0,-1-6-6,1-4 0,-5-5-4,4-17-27,2-37 1,-2 44-2,2-44 2</inkml:trace>
  <inkml:trace contextRef="#ctx0" brushRef="#br0" timeOffset="156050.6035">8729 17226 62,'0'0'33,"0"0"0,-4 26-8,-1-5-14,5 17 1,-5 5-4,3 18-2,-3 1 0,2 9-3,-1 0 1,2 4-3,0-7 0,1-7-4,0-6 1,-1-8 4,4-5-5,-6-4-5,4-38-20,4 46-9,-4-46 1,-2 13-1</inkml:trace>
  <inkml:trace contextRef="#ctx0" brushRef="#br0" timeOffset="156327.6312">8474 17621 60,'0'0'34,"16"4"2,-3-4 1,1-10-12,7 6-18,-2-3-5,1 0-1,2 6-13,0-6-22,-1-2-2,1-3-2,-1-6 2</inkml:trace>
  <inkml:trace contextRef="#ctx0" brushRef="#br0" timeOffset="197797.7778">6752 14910 7,'0'0'9,"0"0"0,0 0-1,0 0-1,0 0-1,0 0 0,0 0-1,0 0 0,0 0 1,0 0 1,0 0 0,-12 7 1,12-7-2,0 0-1,-11 4-1,11-4 0,0 0-1,0 0 1,-8 5-1,8-5 1,0 0-1,0 0 0,0 0 0,0 0 0,0 0 1,0 0-1,0 0 0,0 0-1,0 0 1,0 0 0,0 0 0,0 0-1,0 0 0,9-2-1,-9 2 0,0 0 0,10-6 0,-10 6-1,10-5 0,-10 5 1,10-3-1,-10 3 0,9-4 0,-9 4 0,11 0 0,-11 0 0,13 5 0,-13-5 0,14 8 0,-5-2 0,0 1 0,-9-7 0,15 12 0,-15-12 0,13 10 0,-13-10 0,0 0-1,10 5 0,-10-5 0,0 0 0,1-13-1,-1 13 0,-3-14 0,3 14 1,-5-15-1,5 15 1,-7-14 1,7 14 0,-7-11 0,7 11 0,0 0 0,0 0 0,-9-9 1,9 9 0,0 0-1,0 0 1,0 0 0,-8 2 0,8-2 0,0 0-1,-9 6 1,9-6 0,0 0 0,0 0 0,-8 15 0,8-15 0,0 14 0,1-3 1,1 3-1,1 2 2,1 5-1,2 4-1,2 6 0,0 8 0,4 5 0,2 6-3,-1 3-4,6 5-8,-2 3-10,2-3-6,4 3-1,-5-12 1</inkml:trace>
  <inkml:trace contextRef="#ctx0" brushRef="#br0" timeOffset="200376.0356">7795 15302 16,'13'0'17,"-13"0"1,9-1-3,-9 1-7,0 0-4,0 0 0,0 0 1,9-3 1,-9 3 1,0 0 1,0 0 1,0 0 1,0 0 0,0 0 0,-10-15-1,7 4-2,-4-10 1,0-5-3,-5-8-1,-2-7-1,-5-8-1,-2-3-1,-4-7 1,-3-1-2,-3-2 0,-4 2 0,0 2 0,-1 3 1,1 5-2,0 4 2,0 8-1,1 6 0,3 6 1,4 5-1,3 6 1,0 5-1,3 3 1,4 2 0,0 3-1,3 2 0,3 3-1,0 3 1,2 5 0,1 1 0,3 5 0,0 3 0,1 2-1,2 3 2,0 2-1,0 5 1,1 2-1,1 3 0,-2 0 1,0 1-1,-1-4 1,0-2-1,-1-5 0,1-4 0,0-9 1,3-14-1,0 0 1,-9 3-1,7-15 1,1-5-1,0-4 0,-1-4 1,0-3-2,1-1 1,-1 0-1,0 1 1,0 1-1,0 2 1,0 2-1,0 2 1,0 0 0,1 2-1,0 1 1,0 1 0,0 1 0,0 1 0,0 1 0,-1 1 0,1 0 0,-1 3 0,1-1 1,1 11-1,-1-15 1,1 15 0,4-13-1,-4 13 1,13-12-1,-2 4 1,4 2-1,3-2 1,5 0 0,5 0 0,2 0-1,3 2 1,0 0 0,0 3 0,-1 0 0,-3 3-1,-1 1 0,-2 3 0,-3 3-3,-4-1-1,0 4-4,-5-2-9,-2 2-16,1 5-1,-7-5 0,-1 4 1</inkml:trace>
  <inkml:trace contextRef="#ctx0" brushRef="#br0" timeOffset="202234.2213">7108 16978 12,'0'0'16,"0"0"-1,0 0-2,0 0-1,0 0-3,0 13 0,0-13-3,0 0-2,-3 15 0,3-15 0,-13 15-1,2-8 0,-4 3 1,-6-3 1,-4 3-1,-5-2 1,-3 4 0,-7-3 0,-1 4 0,-4-5-1,-1 6 0,-3-6-2,2 3 1,-2-4-2,1 2 1,2-4-1,1 1 0,1-5-1,3 0 1,3-3 0,2-2-1,2-1 1,3-4-1,3 0 1,3 0 0,3-2 0,3 3 2,0-1 0,6 3 0,-1-2 0,4 3 0,1 0-1,0 3 0,0-2 0,9 4-1,-12-3-1,12 3 1,-8-1-1,8 1 0,0 0 0,0 0 0,0 0 0,0 0-1,0 0 1,0 0 0,0 0 0,0 0-1,2 10 1,-2-10-1,0 0 0,0 0 0,9 8-1,-9-8 0,0 0 0,0 0-1,11 4 0,-11-4-2,0 0 0,8-13-1,-8 13-3,7-17-3,-7 17-2,6-24 0,-2 13-1,-3-6 1,1 7 2,-1-3 3,1 2 3,-2 11 4,1-17 3,-1 17 1,2-13 2,-2 13 1,0 0 0,4-10 2,-4 10 1,0 0 1,0 0 0,0 0 0,0 0-1,0 0 1,0 0-2,0 0-1,0 0-2,0 0 1,-6 16-1,0-3-1,-2 1 1,0 4-1,-5 2 1,2 2 0,-2-1-1,1 2-1,-2-5 0,4 2-1,-2-5 0,2-1 0,2-2-1,1-1 0,7-11 0,-11 14 0,11-14 0,0 0 0,0 0 0,0 0 1,0 0-1,0 0 0,4-11 0,2 1 0,2-5-1,-1-1 1,4 0-1,0-5 0,1 0 1,2-1-1,2-2 1,-1 1-1,0 1 1,-1 0 0,0 2 0,-1 2 0,-3 4 0,-1 4 0,-9 10 1,10-13-1,-10 13 0,0 0 0,0 0 1,9 2-1,-9-2 1,5 11-1,-5-11 1,13 14 0,-3-7-1,1-1 1,3-2-3,2-4-1,3 3-17,0-6-12,-6-5-1,0-2-1,-9-9 0</inkml:trace>
  <inkml:trace contextRef="#ctx0" brushRef="#br0" timeOffset="209296.9276">15641 14328 8,'11'6'19,"-11"-6"2,10 3 1,-10-3-5,0 0-5,0 0-2,0 0-2,0 0 0,0 11 0,0-11 0,-18 19-1,5-3 0,-6 2-1,-2 7 1,-10 1 2,-2 7-2,-10-1 0,-2 8 0,-6-1-1,-3 5 0,-6-1-2,1 2-1,-4-2 0,3 2-1,-1-2-1,1 3-1,4-4 1,4-3-2,7-3 1,4-5 1,8-4-2,6-6 0,9-3-2,5-10-2,13-8-2,0 0-7,0 0-16,23-20-5,1-3 1,9-2-1</inkml:trace>
  <inkml:trace contextRef="#ctx0" brushRef="#br0" timeOffset="210086.0065">15604 14402 0,'-2'-13'3,"2"13"-3,3-13 0,-3 13 2,2-10 3,-2 10 4,0 0 2,0 0 3,0 0 0,0 0 1,0 0 1,0 0-2,-8-11-1,8 11-2,0 0 0,0 0-1,0 0-2,0 0-1,0 0 1,5 11-2,2 0 0,1 2-1,8 7 0,1 5 0,8 6-1,2 4 0,6 5 0,4 2-1,5 1-1,5 3 0,3-1-1,1-3 1,3 1-2,2-3 1,0-3-1,-4-2 0,-2-2 0,-4-5 0,-3-2 0,-6-5 0,-3-3 0,-5-2-1,-8-5-1,-1 0-3,-10-5-4,1 1-9,-11-7-18,0 0 2,-19 9-2,-1-10 2</inkml:trace>
  <inkml:trace contextRef="#ctx0" brushRef="#br0" timeOffset="210878.0857">14702 15213 5,'0'0'16,"-11"-12"3,11 12-4,-5-10-2,5 10-2,0 0 0,0 0-2,-3-11 0,3 11-2,0 0-1,0 0-1,0 0-1,0 0 0,-9-7 1,9 7 1,0 0 1,-10-8-1,10 8 1,0 0 0,0 0-2,-9-1 0,9 1-1,-3 15-1,3 3 0,-1 4 0,1 12 1,0 8-2,1 14 0,-2 12-1,0 11 1,-1 7-1,-1 7-1,0 5 1,-3 2-2,-3-2 3,1-1-1,0-10 1,3-4-2,-1-10 2,3-6-1,0-11 1,5-8-1,0-9 0,1-8 0,1-8 0,-1-6-2,0-3 0,-3-14-3,7 14-4,-7-14-11,0 0-18,-5-10 1,7-4-1,3-4 1</inkml:trace>
  <inkml:trace contextRef="#ctx0" brushRef="#br0" timeOffset="211644.1623">16430 15198 36,'0'-13'22,"0"13"0,3-12 1,-3 12-14,8-12-4,-8 12-1,11-12 1,-11 12 2,12-7 1,-12 7 1,10 1 0,-10-1 2,9 16-2,-8-2-1,3 11-2,-3 3-2,3 14 0,-2 6-1,2 11 0,-4 9-1,3 10 1,-2 6-1,2 6 0,-1 2 1,0 3-1,-2-2 0,1 2 0,-1-4 0,2-5-1,-2-10 0,2-5 0,-3-12 0,2-9-1,0-13 0,0-10-1,0-9 0,-1-18 0,1 11-2,-1-11-1,0 0-4,-3-22-6,3 12-21,0 10-2,-10-21 1,2 13-1</inkml:trace>
  <inkml:trace contextRef="#ctx0" brushRef="#br0" timeOffset="212425.2404">14655 16508 13,'0'0'24,"0"0"2,0 0 3,-2 10-10,2-10-3,11 12-4,-1 0-1,-1-4-1,8 7 0,0-5-2,9 8-2,1-3 0,9 4-1,4 1 0,7 3-2,1-1 0,9 4-1,0-1 1,5 6-2,3-2 1,4 5-2,-1-6 2,2 2 0,1 1 0,-2-1-1,-3-2 1,-2-2-1,-6-3 1,-3-2-1,-7-2-1,-7-3 1,-6-3-1,-5-4 0,-7-2-1,-7-2-1,-4-1-2,-12-4-2,0 0-4,0 0-9,-1-12-14,1 12-3,-7-21-2,5 5 3</inkml:trace>
  <inkml:trace contextRef="#ctx0" brushRef="#br0" timeOffset="213125.3103">16383 16602 31,'0'0'24,"0"0"0,0 0-3,-10 1-3,10-1-3,0 0-3,0 0-4,-8 12-1,8-12-3,-8 14 2,8-14-3,-13 23 1,2-5-1,-1 3-1,-5 0 1,-1 5-1,-4-2 1,-1 4-2,-4-1 1,-1 1-1,-3-3 0,-1 0 1,0 2-1,0 0 1,-1-3-1,1 3 0,1-3 1,0 0-1,4-3 0,3-1 1,3-5-2,3-1 1,2-3-1,5-2 0,1-1 0,10-8 0,-12 10-1,12-10 1,0 0 0,0 0-1,0 0 0,0 0-1,0 0 0,0 0-2,0 0-1,0 0-5,0 0-12,10-6-12,-10 6-1,7-18 1,-2 5 1</inkml:trace>
  <inkml:trace contextRef="#ctx0" brushRef="#br0" timeOffset="214793.4772">15824 17075 23,'0'0'18,"0"0"-1,0 0-1,0 0-1,0 13-4,0-13-2,0 0-2,0 0-1,0 0-1,0 0-1,-5 10 0,5-10 1,0 0 1,0 0-1,0 0 1,0 0-1,-8 14 0,8-14 0,0 0-2,-13 13 0,13-13 0,-11 12 0,11-12 0,-14 14-1,14-14 0,-18 17 0,7-6 0,-3-1 0,-2 4-1,-1-1 1,-2 4 0,-4-1 0,-1 3 0,-4 0 0,-1 4 1,-1-1-1,-1 0 1,-2 1-2,0 1 2,0-2-2,3 0 1,2-3-1,3-2 0,3-4-1,3 0 1,6-4-1,2-1 0,11-8 1,-13 9-1,13-9 0,0 0 0,0 0 0,0 0 0,0 0 0,-6 11 0,6-11 0,0 0 0,0 0 0,0 0 0,-2 12 0,2-12 0,0 0 0,-5 10 0,5-10 0,0 0 0,0 0 0,-5 11 0,5-11 0,0 0 0,0 0 0,0 0 0,0 0-1,0 0 1,0 0 0,0 0-1,0 0 0,0 0 1,0 0 0,0 0-1,0 0 1,0 0 0,0 0 0,0 0 0,0 0 0,-6 12 0,6-12 0,0 0 0,0 0 0,0 0-3,-11 12 3,11-12-3,0 0 2,-11 6-2,11-6-2,0 0-5,0 0-15,-10-1-11,10 1 1,-3-15-1,1 3 2</inkml:trace>
  <inkml:trace contextRef="#ctx0" brushRef="#br0" timeOffset="215718.5697">14676 17544 20,'0'0'25,"0"0"4,-7-10 1,7 10-8,-15-8-7,5 6-2,-4-1-3,0 6 0,-4 0-3,1 6-1,-4 3-3,0 4-2,-2 6 1,1 2-1,-1 2 1,4 5-1,0 0 0,6 2-1,2 1 2,5-1-1,6-3 0,5 1-1,7 1 1,3-4 0,6-4-1,3-3 0,3-4 0,3-6 0,1-4-2,-2-3-1,1-4-3,-5-6-7,4-3-21,-3-4-1,-6-3-1,0-3 1</inkml:trace>
  <inkml:trace contextRef="#ctx0" brushRef="#br0" timeOffset="216049.6028">14888 17447 48,'0'0'30,"0"0"1,4 20 0,-4-5-14,2 12-10,-3 6-1,2 11-4,-1 8 0,2 7-1,-1 3 0,2 3-3,0 0 1,-3-1-6,5-14-16,-1-9-9,-4-41-2,5 44 1</inkml:trace>
  <inkml:trace contextRef="#ctx0" brushRef="#br0" timeOffset="216388.6367">15022 17498 64,'0'0'34,"-1"16"-3,0-6 2,1-10-18,0 18-10,0 1-1,3 10-1,-3 6 1,2 10-2,-4 5 2,3 5-3,-2 4 0,1-2 4,-1-3-3,-1-7-1,4-6-6,-6-6-6,4-35-11,3 38-11,-3-38-2,0 0-5,-1-19 3</inkml:trace>
  <inkml:trace contextRef="#ctx0" brushRef="#br0" timeOffset="216711.669">14876 17894 26,'0'0'30,"0"0"2,0 0 1,0 0-11,0-14-9,0 14-4,14-16-2,-4 8-2,3 2-3,1-3 0,1 1-3,2 1 0,0 0-2,-1 0-3,2 4-6,-4 0-7,0-4-12,2 6-2,-4-3 1,1 4 1</inkml:trace>
  <inkml:trace contextRef="#ctx0" brushRef="#br0" timeOffset="217260.7239">15132 18009 36,'15'-4'31,"-5"-2"2,4 3-1,0-2-12,-4 1-9,5-1-6,-15 5-1,0 0 3,31 17-2,-31-17 0,0 0 0,10 54 0,-10-54 0,-8 46-1,8-46 1,-20 45-5,20-45 0,-25 39 1,25-39-1,0 0 1,-35 36-1,35-36 1,0 0-1,0 0 0,0 0 1,0 0 0,0 0-1,0 0 1,0 0 0,37-25 0,-37 25 0,37-10 1,-37 10-1,39 1 0,-39-1 1,35 13-1,-35-13 0,0 0 1,32 42-1,-32-42 0,-3 42-1,3-42 0,-23 48-1,23-48 0,-41 48-2,41-48-6,-47 38-12,47-38-20,-45 5 2,45-5-2,-31-33 3</inkml:trace>
  <inkml:trace contextRef="#ctx0" brushRef="#br0" timeOffset="218035.8013">15930 17141 52,'0'19'29,"0"-19"1,3 18-1,1-4-17,-4-14-5,4 28-1,-3-11 0,3 8-2,-2-1 0,1 4 0,-1-3-3,1-1-2,0-2-3,-1-6-3,2-2-7,-4-14-9,0 0-9,0 0-1,10-7 3,-3-4 0</inkml:trace>
  <inkml:trace contextRef="#ctx0" brushRef="#br0" timeOffset="218263.8241">16119 17251 82,'3'19'35,"0"2"-3,-3 3-2,-1-6-23,3 4-5,0-1-4,-2-2-1,2 1-5,-3-6-5,3-4-14,-2-10-5,0 0-1,12-2 2</inkml:trace>
  <inkml:trace contextRef="#ctx0" brushRef="#br0" timeOffset="218478.8457">16274 17279 81,'2'39'37,"1"-2"-3,-2-5 0,5-10-24,-2-2-13,6-4-5,-10-16-5,19 16-8,-19-16-10,18-8-2,-5 0 0,-4-8 3</inkml:trace>
  <inkml:trace contextRef="#ctx0" brushRef="#br0" timeOffset="218666.8644">16434 17271 85,'1'21'34,"-2"4"1,2-1-8,2 6-16,-3 0-10,-1-1-3,4 3-8,-5-5-13,3-2-10,3-3-2,2-7 2,4-3 0</inkml:trace>
  <inkml:trace contextRef="#ctx0" brushRef="#br0" timeOffset="219126.9105">16801 17385 58,'1'13'35,"2"4"0,-2 2-1,-2 1-11,5 14-13,-7 2-4,3 10-5,-4 5 2,1 5-3,-2 4 1,1-1-3,0-3 0,0-5 2,4-7-12,-4-7-19,4-37-5,1 39 0,-1-39-1</inkml:trace>
  <inkml:trace contextRef="#ctx0" brushRef="#br0" timeOffset="219457.9436">17090 17367 79,'-1'22'36,"-1"4"0,0 4-1,5 10-22,-6-1-10,2 9-4,-1 5 3,1 4-2,0 0 1,1-1-2,1-2 0,-1-11-2,3-4-5,-5-13-6,7-5-11,-5-21-9,0 0-3,0 0 2,-3-19 1</inkml:trace>
  <inkml:trace contextRef="#ctx0" brushRef="#br0" timeOffset="219697.9676">16806 17694 94,'-1'15'36,"7"-2"0,6-18 0,15-6-28,5-7-10,4-9-6,10 1-17,1-5-11,3-3 0,1-6 0,-3 2 0</inkml:trace>
  <inkml:trace contextRef="#ctx0" brushRef="#br0" timeOffset="236511.6488">20283 14994 14,'0'0'17,"0"0"1,0 0 0,0 0 0,0 0-2,0 0-3,0 0-1,-2 10-2,2-10-3,0 0-1,-9 8-1,9-8-1,-17 13 0,3-5 0,-2 5 2,-7 2-1,-4 6 1,-8 2-1,-4 7 0,-12 0 0,-4 10 0,-12 1-1,-4 6 0,-5-4-2,-2 1 0,-1-3-1,1-4-1,3-3-3,4-7-2,10-5-2,3-10-6,12-2-12,9-4-9,8-9 0,11-3 0,10-11 1</inkml:trace>
  <inkml:trace contextRef="#ctx0" brushRef="#br0" timeOffset="237066.7043">20292 14979 36,'-17'-9'21,"17"9"2,-13-2-4,13 2-7,0 0 0,0 0-1,0 0 1,0 0-2,17 8 1,-4 2-1,10 8-3,-1 3-1,8 11-1,1 5 0,6 7-1,5 3-1,6 6 0,4-2 0,8 2 0,1-6 0,3-3-1,-1-7-1,-1-7-2,-6-3-2,-7-11-4,-6 0-9,-12-7-17,-12-5-3,-7-1 2,-12-3-2</inkml:trace>
  <inkml:trace contextRef="#ctx0" brushRef="#br0" timeOffset="237969.7946">19311 15430 37,'0'20'28,"-4"-5"2,4 4 1,-1 2-9,-5 3-9,4 13 0,-7 5-3,3 14-1,-4 6-3,4 15 0,-3 6-2,3 12-2,-1 7 0,3 2-1,-1-2 0,2 2-2,-1-3 2,1-6-3,0-6 2,2-5 0,-1-9 0,1-5-1,0-4 2,0-6-2,0-4 2,0-5 0,-1-4-1,0-5 1,-1-5 0,-1-4 2,-2-5-3,0-5 3,-1-4-3,2-6 2,5-13-2,-10 16 2,10-16-2,0 0 0,0 0 0,0 0 1,0 0-1,0-10 0,0 10 0,9-8 0,-9 8 0,16-9 0,-5 7 0,2 1 0,5 1 0,3 1 0,4 1 0,6 3 0,7 1 0,5 2 1,9 1-2,6 4 2,8 1-1,7 4 0,4 3 0,4 3-2,-2 6 2,0 1-2,-4 1 2,-4-1-3,-6-2 0,-10-7-6,-3 2-8,-10-11-21,-8-9 0,-5-12 1,-8-11 0</inkml:trace>
  <inkml:trace contextRef="#ctx0" brushRef="#br0" timeOffset="238842.8819">20959 15587 24,'8'-3'19,"-8"3"2,8-10-5,-8 10-1,0 0-4,9-2 0,-9 2 1,2 15 0,-3 0 1,2 9-2,-4 9 1,4 15-2,-6 8-2,3 19-1,-6 10-1,3 19-1,-4 4 0,1 10-2,-2 0 0,1 0-3,-1-6 2,1-6-2,0-11 0,0-12 0,3-12 0,0-8-1,1-13 2,2-7-1,1-9 1,2-8-1,2-7 1,1-5-1,-3-14 1,7 15-1,-7-15 0,0 0 1,8 4-1,-8-4 1,0 0-1,0 0 0,0 0 1,0 0-1,0 0 0,0 0 1,0 0-1,-12 16 0,3-5 0,-3 7 1,-5 4-1,-6 7 2,-7 6-1,-6 8-1,-6 7 1,-7 5-1,-6 4 1,-3-1 0,-4 5-1,0-3-1,0-4 1,4-8 0,6-8-2,7-13-3,11-5-6,4-12-28,17-15-2,8-10 1,13-11-2</inkml:trace>
  <inkml:trace contextRef="#ctx0" brushRef="#br0" timeOffset="239981.9958">19317 18050 80,'0'0'40,"-50"22"1,50-22-8,-51 25-14,20 5-8,8 7-9,-6 12-1,5 6-2,2 6 3,6 0-1,4 1 3,7-4-5,7-11 3,7-9 0,-9-38-2,37 38-6,-37-38-2,52-3-4,-16-10-18,-3-10-12,0-7 2,-1-3-1,-2-7 3</inkml:trace>
  <inkml:trace contextRef="#ctx0" brushRef="#br0" timeOffset="240211.0187">19630 18109 91,'0'0'41,"5"54"0,-5-54 0,-6 70-22,5-29-14,-3 7-3,1 1-4,-1 1-1,-1-2-4,5-6-11,0-42-22,-5 51-1,5-51 0,0 0-1</inkml:trace>
  <inkml:trace contextRef="#ctx0" brushRef="#br0" timeOffset="240433.0409">19763 17915 95,'9'53'41,"-9"-16"1,-1 8-10,0 0-22,2 7-4,0 4-2,-1 1 0,1 1-3,-4-3-9,5-5-17,-2-11-17,0-39 2,-7 46-2,7-46 2</inkml:trace>
  <inkml:trace contextRef="#ctx0" brushRef="#br0" timeOffset="240646.0622">19638 18304 99,'0'0'42,"0"0"2,0 0-2,32-3-24,-32 3-15,40-37-3,-40 37-2,36-36-6,-36 36-10,36-21-21,-36 21-3,0 0 0,39-18 0</inkml:trace>
  <inkml:trace contextRef="#ctx0" brushRef="#br0" timeOffset="241059.1035">19872 18355 75,'-4'48'36,"4"-48"0,0 0 0,0 0-20,0 0-11,0 0-1,36 13 1,-36-13 1,35-12-1,-35 12 1,36 3 0,-36-3-1,30 19 0,-30-19-3,0 0-2,14 56-6,-14-56 5,-11 46 0,11-46-1,-19 46 0,19-46 0,0 0-1,-25 44 3,25-44 4,0 0-6,0 0 1,0 0 0,31 0 1,-31 0 0,36-1 0,-36 1 2,36 15-5,-36-15 4,0 0 1,31 54 0,-31-54-1,-11 51 0,11-51-2,-29 45-4,29-45-8,-45 18-26,45-18-1,-38-23 0,38 23-1</inkml:trace>
  <inkml:trace contextRef="#ctx0" brushRef="#br0" timeOffset="241764.174">20245 17719 9,'0'0'21,"0"0"-2,0 0-3,0 0-1,0 0 1,0 0-2,0 0-1,0 0-1,0 0-2,0 0-1,0 0-2,4 14 0,-4-14 0,3 13-1,-3-13-2,5 15 1,-5-15-1,10 21-1,-10-21 1,14 24-1,-6-10-1,2 2 0,1 3 0,3 2 0,1 1-1,-15-22 0,39 52 4,-39-52 1,45 56-1,-45-56-5,48 58 5,-48-58 1,48 55-1,-48-55 0,45 50-4,-45-50-1,35 44-5,-35-44 11,27 36-6,-27-36-1,0 0 1,15 41-2,-15-41-1,0 0-3,0 0-3,0 0-22,-35 27-12,35-27 1,0 0 0,-38-44 0</inkml:trace>
  <inkml:trace contextRef="#ctx0" brushRef="#br0" timeOffset="242331.2307">20464 17807 51,'0'0'34,"0"0"-1,0 0-6,10 0-10,-10 0-4,-4 12-3,-3 3-3,3 9-2,4-24-1,-16 62 4,6-25-3,0 3-1,4-3-4,-5 0-5,11-37-15,-7 43-17,7-43 1,0 0-6,5-14 2</inkml:trace>
  <inkml:trace contextRef="#ctx0" brushRef="#br0" timeOffset="242517.2493">20533 17855 74,'-4'35'36,"0"3"3,-3 3 1,-1-6-25,3 1-10,5-36-6,-9 67-8,9-67-18,0 0-9,2 36-3,-2-36-1</inkml:trace>
  <inkml:trace contextRef="#ctx0" brushRef="#br0" timeOffset="242698.2674">20601 17959 69,'-6'37'41,"-1"5"-1,-3 0 0,10-42-17,-15 67-20,15-67-13,-13 56-13,13-56-17,0 0-1,0 0 1,0 0 1</inkml:trace>
  <inkml:trace contextRef="#ctx0" brushRef="#br0" timeOffset="242840.2816">20654 18144 89,'3'48'36,"-3"-48"-4,-3 43-2,3-43-35,0 0-26,0 0-6,0 0-2,0 0 2</inkml:trace>
  <inkml:trace contextRef="#ctx0" brushRef="#br0" timeOffset="242982.2958">20702 18205 86,'0'0'39,"3"43"0,-3-43-7,-7 58-15,7-58-7,-3 58-8,3-58-12,-3 50-22,3-50-8,0 0 0,0 0-1</inkml:trace>
  <inkml:trace contextRef="#ctx0" brushRef="#br0" timeOffset="243382.3358">20985 18226 83,'30'10'40,"-30"-10"1,0 0 0,0 0-24,5 47-12,-5-47 2,-2 69-3,0-19-7,-1 5 3,0 5-1,0 0-3,-2-1-3,5-7-3,-8-8-23,8-44-7,-2 45 6,2-45-5</inkml:trace>
  <inkml:trace contextRef="#ctx0" brushRef="#br0" timeOffset="243630.3606">21172 18169 100,'29'18'43,"-29"-18"-1,5 48 0,-5-48-24,-2 63-15,3-22-2,-1 7-4,0 5 0,-2 1-2,3 1-3,-5-3-14,2-13-18,2-39 0,-2 52 1,2-52 0</inkml:trace>
  <inkml:trace contextRef="#ctx0" brushRef="#br0" timeOffset="243847.3823">21096 18508 90,'0'0'41,"-11"42"0,11-42-5,0 0-22,0 0-7,34 3-3,-34-3-4,40-22-20,-40 22-20,46-47-1,-46 47 5,48-78-5</inkml:trace>
  <inkml:trace contextRef="#ctx0" brushRef="#br0" timeOffset="267055.7028">21047 15512 19,'0'0'18,"0"0"2,0 0-1,0 0-2,0 0-1,0 10-3,0-10-2,0 0-3,0 0-2,-7 13-1,7-13-1,0 0 0,-4 12 0,4-12 0,0 0 1,0 0-1,0 0 0,0 0 0,0 0 0,0 0 1,10-2-1,-10 2 0,19-17 1,-4 1 0,6-3-1,4-6 1,6-3-1,2-6-1,6-1 0,0-4 0,4 0-1,-2-2 0,2 2 0,-1-1-1,-1 2 0,-2-1 0,-1 3-1,0 0 2,-3 2-1,-2 3 0,-2-1-1,-2 3 1,-3 2 0,0 1-1,-5 2 0,-2 2 1,-3 2-1,0 2 0,-3 3 0,0 2-1,-2 3 2,-3 3-2,1 2 1,0 2-2,-9 3 1,14-3-2,-14 3-4,10-1-17,-10 1-14,0 0 0,8-10 0,-11-8 0</inkml:trace>
  <inkml:trace contextRef="#ctx0" brushRef="#br0" timeOffset="298093.8064">20440 17699 4,'-5'-10'16,"5"10"2,0 0-3,-4-14 2,4 14 1,0 0-3,0 0-2,-13-8-2,13 8-3,-10 8-1,5 2-1,-5 1-2,2 4 0,-3 0-1,2 3-1,-3-1 0,3 0-1,-1-2 0,2-3-2,8-12-2,-9 14-1,9-14-1,0 0 0,0 0-1,-1-13 1,1 13 0,9-25 0,-2 10 2,-2-6 2,3 1 0,-1-3 4,0 2-2,1 0 4,-2 0-2,0 3 4,-1 2-2,-1 5 2,-2 0-1,-2 11-1,0 0-1,0 0 1,0 0-1,-2 15-4,-4-1 1,0 2-2,-1-1 1,0 3-4,2-4 0,0-2-6,5-12-3,-4 14-7,4-14-9,0 0-3,4-12 0,2 1 3</inkml:trace>
  <inkml:trace contextRef="#ctx0" brushRef="#br0" timeOffset="298290.8261">20428 17568 50,'-5'18'26,"-7"-1"-2,3 0-6,-2 4-9,1-2-5,1 1-10,1-2-9,4 2-13,-4-8 1,8-1 0</inkml:trace>
  <inkml:trace contextRef="#ctx0" brushRef="#br0" timeOffset="303155.3125">19509 17112 39,'0'0'22,"0"0"-1,6-10-1,-6 10-6,0 0-3,0 0-2,0 0-2,0 0-2,0 0 0,0 0-1,-3 10 0,3-10-1,-4 17-1,2-6 2,-2 1-2,1 4 0,0-2-1,0 3 1,-2-3-3,2-1-1,1-1-4,2-12-2,-4 16-8,4-16-10,0 0-4,0 0-3,0 0 3</inkml:trace>
  <inkml:trace contextRef="#ctx0" brushRef="#br0" timeOffset="303494.3464">19450 17129 24,'0'0'25,"0"0"1,0 0-2,6 12-7,-6-12-3,8 16-2,-8-16-3,13 22 0,-4-10-2,1 4-1,1-3-4,0 0-4,2 1-4,-4-9-6,4 1-16,1-2-3,-4-9-2,5-1 2</inkml:trace>
  <inkml:trace contextRef="#ctx0" brushRef="#br0" timeOffset="304373.4343">21197 17214 13,'0'0'20,"9"-9"-2,-9 9-1,0 0 0,0 0-3,0 0-2,0 0 0,0 0-2,0 0 0,0 0-1,-13 15-2,4-6-1,-3 0 0,0 4-2,-4 0-1,2 2-1,-2-1 0,1 1-1,0-2-3,1-1 0,5-2-5,-3-3-4,12-7-7,-13 10-7,13-10-6,0 0-2,-10-10 3</inkml:trace>
  <inkml:trace contextRef="#ctx0" brushRef="#br0" timeOffset="304663.4633">21112 17139 44,'0'0'29,"13"8"3,-13-8-4,12 13-11,-2 4-5,-3-5-2,4 9-4,-4-2-1,2 3-2,0 2-4,-1-5-4,2 2-11,1-5-15,-1-8-2,2-4 0,-2-7 0</inkml:trace>
  <inkml:trace contextRef="#ctx0" brushRef="#br0" timeOffset="315355.5324">21382 15646 12,'0'0'22,"0"0"1,0 0 1,0 0-4,0 11-4,0-11-3,-10 14-1,3-3-3,-5 1 0,2 4-3,-7 2 0,3 2-2,-5 0-1,3 2-1,-2-1-1,3-1 0,0-2-1,2-1-2,4-3-3,-2-5-10,11-9-11,-10 8-3,10-8-2,0 0 1</inkml:trace>
  <inkml:trace contextRef="#ctx0" brushRef="#br0" timeOffset="315641.561">21197 15664 63,'10'13'30,"-10"-13"0,11 12-4,-1 2-10,-2 0-3,5 9-4,-1-2-2,5 5-2,-1 0-2,5 1-4,1 0-5,-3-7-14,2-4-13,3-3 0,-3-10 0,-1-3 0</inkml:trace>
  <inkml:trace contextRef="#ctx0" brushRef="#br0" timeOffset="316559.6527">19012 15360 49,'0'0'25,"4"19"-1,-14-12-3,0 3-11,-3 8-3,-5 1-1,1 5-2,-5 2 1,1 3-1,0-3-1,3-1-2,3-1-3,1-7-3,5 0-6,9-17-5,-12 8-13,12-8 0,1-11 1,4 1 1</inkml:trace>
  <inkml:trace contextRef="#ctx0" brushRef="#br0" timeOffset="316822.6791">18849 15351 28,'0'0'27,"-11"2"3,11-2-1,0 0-5,0 0-7,14 13-4,-14-13-3,21 19-4,-5-8-1,4 7-4,2-1-1,1 1-6,3 3-8,1 1-18,-2-7 0,4 0 0,-6-8-1</inkml:trace>
  <inkml:trace contextRef="#ctx0" brushRef="#br0" timeOffset="327292.726">22250 14297 16,'-15'-4'8,"0"3"-1,-5-1 0,0 3-2,-4-1-2,-2 2-1,-4 2-1,-1 1 0,-4-2 0,-2 2-1,-3-1 1,-2 2 0,-4-1-1,-4 2 1,1-1-1,-3 1 1,-2 2-1,-2 0 1,-1 5 0,0 0-1,-2 4 1,2 2 1,-2 2-1,2 2 2,1 3-1,1 2 0,0 2 1,0 3 0,2 0 0,2 5 0,1 2-1,1 3 1,0 4-2,3 5 0,1-2 0,2 6-1,2 2 0,2-1 1,3-2-1,3 4-1,0-2 1,4-2 0,3 4 0,0-2-1,4 3 1,2 0-1,0 3 2,4-1-1,1-2 0,1 2 0,3-3 0,2 1-1,0-3 0,1-1 1,4-3-2,0 2 2,2-3-1,1 0 1,1 1-1,-1-2 1,2-3 0,-1 0 0,-1 2 1,-3-1-1,-1 2-1,-3 0 2,0-3 0,-1-3-1,-1-2 0,-1-1 2,2-6-4,0-4 4,0-6-2,1-2 0,0-1 0,0-1-2,0-2 2,0-1 0,-1-3-1,3 0 1,-1-1 0,2-3 0,0-1 0,3-2 0,2-10 0,-3 19 1,6-9 1,-3-10-1,7 21-1,-1-9 0,2 3 1,-1 2-2,3 0 2,1 2-1,-1 3 1,3 0-1,0 4 1,1-1 0,0 3 0,2 3-1,0 4 0,1 1-1,1 1-2,2 0 1,1 1-4,2-1 3,2 1-1,1-4 4,2-4-3,1-7 4,0 1-1,5-6 0,-1-2 1,2-7-1,0-1-1,3-4 1,2-2-1,2-2 0,2-2 0,0-2 0,1-1 1,-1 0 0,2-5-1,1 1 1,0-2-1,1-1 0,1-1 0,-1-3 0,4-2 3,0-2-3,3-6 2,-1-1-3,2-5-3,0-4-3,3-5 1,-3-2 2,1-9 1,1-2 4,-1-9 0,1-2 3,-1-13 3,-2-3 2,-1-11 1,0-4-1,-3-5-5,-4-7 0,-4-4 1,-4-4-1,-3-1 3,-6-4-1,-4-3-1,-6-5-1,-4 1 0,-7-2-3,-4 7-6,-10-7-14,3 10-1,-13-7 0,6 10-1</inkml:trace>
  <inkml:trace contextRef="#ctx0" brushRef="#br0" timeOffset="336695.6662">15793 12922 29,'0'0'20,"0"0"0,0 0-2,0 0-10,0 0-2,0 0-1,0 0 0,0 0 1,0 0 1,0 0 1,4 11 0,-5 0 0,-2 2-2,0 8-1,-1 4-2,1 7-1,-2 4-3,-1 2-5,2 0-5,-1 1-10,-3-10-7,6 3-2,-4-12 2,4 1 0</inkml:trace>
  <inkml:trace contextRef="#ctx0" brushRef="#br0" timeOffset="337047.7014">15671 13538 34,'0'0'24,"2"25"1,-7-10 0,4 6-10,-3 1-10,-2 4-3,1 1-2,-1 1-4,2-3-2,-1-1-7,6 4-11,-5-11 1,9 5-2,-5-22 2</inkml:trace>
  <inkml:trace contextRef="#ctx0" brushRef="#br0" timeOffset="337274.7241">15691 13950 51,'0'26'28,"-8"-6"1,7 7-3,-5-3-14,0 2-15,1 1-5,1-2-9,4 6-8,-2-8-3,8 7 0,-6-10 3</inkml:trace>
  <inkml:trace contextRef="#ctx0" brushRef="#br0" timeOffset="338334.8301">15761 13092 15,'0'0'17,"-6"-22"0,6 22-2,-3-20-4,3 20 0,-3-16-2,3 16 0,0 0-1,-4-11-1,4 11-2,0 0-1,0 0-2,0 0-1,-2 17 0,1-2 0,1 6 0,-1 7 0,0 9 1,-1 10 1,0 8 0,-1 5-1,-1 9 0,0 4 1,-1 7-2,-1 2 0,1 2 0,0 0-2,-2-1-1,2-3-1,0-4 1,-1-6-1,2-7-2,-1-4 0,0-9 1,1-8 0,1-7 0,-1-7 2,3-6-1,0-5 1,1-7 2,0-10 1,0 0 1,7-17 1,-3-6 1,1-9 0,0-10 1,1-13 0,2-7 0,-1-14 0,3-6-1,-4-8-1,2-2 0,-2-5 0,1 0 0,-2 2-1,1 1 1,-2 7 0,-1 7 0,0 8-1,2 8 0,-3 9 1,1 10-2,-1 8 1,0 9 0,-2 7-1,1 6 0,-1 3 0,0 12-1,0 0 1,-2-11-1,2 11-1,0 0 1,0 0-1,0 0 0,0 0 0,0 0 0,-2 16 0,0 4 1,1 14-1,-1 13 1,-1 18 1,-1 15-1,0 17 0,-2 14 1,0 8-1,-4 5 1,-1 0 0,1-8-2,0-8-3,-1-14-12,0-17-14,6-9 0,-3-26-2,8-13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34:19.7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21480 12730 49,'4'-18'25,"9"5"2,-5-6-5,2 0-13,4 4-2,-3 0 0,1 6 0,-12 9-1,16-10-1,-16 10 1,14 19-1,-11 3-2,0 13 1,-2 13-1,0 19 1,-4 14 1,1 17-1,-5 15 2,0 14-2,-3 9 1,-1 9-1,-3 1 0,2-2-1,-3-4 1,3-4-2,2-9 0,1-7 1,1-13-1,2-4 0,2-12-1,2-5 0,0-11 0,1-6-1,2-12 0,0-7 0,1-10-1,0-11-2,3-6-2,-4-12-5,-1-11-26,0 0-1,4-26-1,-7-1 1</inkml:trace>
  <inkml:trace contextRef="#ctx0" brushRef="#br0" timeOffset="611.061">20652 13748 51,'-15'-4'26,"15"4"2,-16 3-1,16-3-14,-10 1-3,10-1 0,0 0 0,0 0-2,0 0 0,16 4-1,1 0-1,4-4-2,11 5 1,8-3-2,10 3 1,9-4-1,11 2 1,8-5-1,10 4 1,8-4-1,6 2-1,2 0 1,0-1-2,-2 1 1,-1 4-1,-3-1-1,-5 4 1,-7-1-1,-7 0 0,-8-1-1,-7-2 0,-7-1 0,-10-4-3,-5 0-5,-14-8-27,-4-12-4,-5-6 1,-6-14-1</inkml:trace>
  <inkml:trace contextRef="#ctx0" brushRef="#br0" timeOffset="7529.7529">21501 11645 45,'0'0'28,"0"0"1,0 0 1,0 0-9,1 20-11,0 3-2,-4 12-3,0 12 0,-2 6-2,-2 7 1,-2 2-1,0-2 1,-2-7 0,2-6 0,-1-17 0,4-7 0,6-23 1,-10 11-1,10-11-1,-6-22 0,3-3-1,2-5 0,2-10-1,3-8 0,2-7 0,5-5-2,2-6 1,3 0 0,5 0 0,-1 5 0,3 5 0,-3 8 1,0 10 0,-1 10 1,-3 11-1,1 12 1,-1 10-1,0 14-1,0 12 1,-1 12-2,-1 12 1,-1 10 0,-3 5 0,-2 3-2,-3-2 1,-4-7 1,-1-7-3,-3-13-1,3-7-8,-6-15-12,3-9-13,3-13 1,0 0 1,-12-8-2</inkml:trace>
  <inkml:trace contextRef="#ctx0" brushRef="#br0" timeOffset="7746.7746">21449 11930 76,'-25'9'36,"8"3"-1,1-5 2,16-7-8,0 0-18,0 0-3,18 0-3,0-7-1,6 0-3,1-2-2,1-2-2,5 1-9,-5 0-25,-1-4-1,1 5 0,-2-3 0</inkml:trace>
  <inkml:trace contextRef="#ctx0" brushRef="#br0" timeOffset="9077.9077">21438 15584 21,'9'-4'25,"-9"4"2,0 0 4,0 0-9,0 0-1,9 1-2,-9-1-2,0 23-3,-3-2-3,5 15-2,-6 8-2,3 9-2,-3 8-2,2 7-2,-1-3 1,1-3-2,1-8 1,0-11-1,1-12-1,0-9 1,0-22-1,0 0 1,-6-19 0,2-11 0,-1-9 0,1-9 1,-2-8 0,0-8 0,2-4 0,2-2 1,2 3-1,2 3 0,4 1 0,3 6 1,3 7 0,4 7-1,1 6 1,4 7-1,0 6 0,3 5 0,-1 10 1,-2 6-2,-1 8 0,-3 8 0,-2 7 0,-4 6 0,-5 8 0,-4 5 0,-6 4 0,-3 4 0,-5 1 0,-4-3 0,-2-2 0,-2-3 0,3-7 0,0-7 0,3-5 0,3-7 0,11-14 0,-8 12 0,8-12 0,14-7 0,0 0 0,3-1 0,6 0 0,6 1 0,2 1 0,2 1 0,1 5 0,-1 4 0,-2 3 0,-2 3 0,-4 5 0,-8 2 0,-6 3 0,-7 1 0,-10 1 0,-9 1 0,-10-1 0,-7 2 0,-10-2 0,-7 2 0,-4 0 0,-5-6-4,-1 0-1,-1-15-12,5-1-21,8-9-1,7-12 1,11-14-2</inkml:trace>
  <inkml:trace contextRef="#ctx0" brushRef="#br0" timeOffset="12919.2918">19959 13263 61,'0'0'31,"0"0"0,-8-11 1,8 11-8,0 0-15,-7 20-3,2 6-2,-5 13 1,1 17-1,-7 11 0,0 12-1,-3 5 0,1 5 0,-1-7 0,3-8-2,1-15 0,2-15-4,6-13-5,-1-20-10,8-11-18,-3-15 1,4-13 0,3-9-1</inkml:trace>
  <inkml:trace contextRef="#ctx0" brushRef="#br0" timeOffset="13280.3278">19909 13215 78,'0'0'31,"-11"6"-1,11-6 2,0 0-19,13 8-6,1 0-2,6 6-1,6 8 1,2 7-1,6 10-1,0 5 0,2 8-2,-3 2 1,-4 6 0,-10-4 0,-5 2 0,-11-4 1,-7 1 1,-12-5-2,-7-1 1,-10-6-1,-5-5 0,-6-2-3,-4-10-2,0-7-5,-1-13-6,8-8-20,8-6-4,8-12 2,13-5-2</inkml:trace>
  <inkml:trace contextRef="#ctx0" brushRef="#br0" timeOffset="13927.3926">22690 13468 64,'5'11'34,"-5"-11"-2,-2 16 3,1 5-20,-6 1-4,2 18-2,-5 3-2,0 13 0,-5 2-2,4 7-1,-3-2 0,3 0 0,2-10-1,4-6 0,4-10-2,6-7 1,5-9-1,7-7 0,4-6-1,7-6-1,6-4 1,3-4-2,4-5 0,1-5-3,3 1-4,-7-12-12,-2-1-18,-3-2 1,-7-9 0,-5-2-1</inkml:trace>
  <inkml:trace contextRef="#ctx0" brushRef="#br0" timeOffset="14189.4188">22654 13503 102,'0'0'37,"-3"19"1,3-19-2,21-4-25,0 1-8,2-3-1,5 1-1,0-2 0,1 0-2,0 3-3,-4-8-6,5 5-15,-5-1-13,-5-3 1,-1 3-1,-6-2 1</inkml:trace>
  <inkml:trace contextRef="#ctx0" brushRef="#br0" timeOffset="14378.4377">22667 13728 85,'-21'32'37,"10"-12"-1,13-7 1,9-6-12,15-18-28,12-15-11,16-6-23,11-4 0,9-14-1,8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36:16.2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13290 7011 1,'0'0'8,"0"0"0,0 0-2,0 0 0,0 0-2,0 0 1,13 2-1,-13-2 0,10 0 1,-10 0 0,13 0 1,-13 0-1,18-1 0,-9 0 0,2 0-1,0-1 1,2 2-2,-2-1-1,3 0 0,2 0 0,0 0 0,3 0 0,1-2 0,2 0 1,2 0-2,2 0 2,0-1-1,2 2 0,2 0 0,-1-1-1,1 2 1,-2 1 0,3 1-1,-1 2 0,0-2 0,0 1 0,-1-1 0,1 1-1,0 0 0,0-2 0,0 0 0,1 0 1,-2 0-1,1-1 0,0 1 0,0 0 0,1 0 0,-1 1-1,0 0 1,-2 1-1,2 0 1,0 0 0,0 0 0,-1 1-1,0-1 2,0-1-1,-1-1 1,3 0 0,-1-1-1,1-1 2,-1-1-2,2 1 1,-1 1-1,1-2 1,1 2-1,-1 1 1,2 0-1,-2 0 0,1 0 0,1 0 0,-1 1 0,0-1 0,-1 0 0,0-1 0,-1 0 0,2 0 0,-3 0 0,0 0 0,-1-1 0,0 0 0,0 1 0,-1 0 0,0-1 0,-3 2 0,0 0 0,0-1 0,0 2 0,-2-1 0,0 2 0,0 0 0,-2 0 1,2 1-1,-1-1 0,-1 0 0,1 1 0,-1-1 0,3 0 1,-2 1-1,0-1 1,2 0-1,-1 0 1,2-1-1,1 1 1,0-1-1,0-1 1,3 1-1,0-1 1,1 0-1,2 0 1,1-1 0,1 0-1,1 0 0,1-1 1,0-1-1,2 1 0,3 0 1,-2-1-1,1 2 0,1-1 0,1 1 0,2 1 0,0-2 0,0 2 0,0-1 0,1 1 0,-1-1 0,0 1 0,1-1 0,-2 0 0,0 0 1,-2-1-1,-1 2 1,0-1 0,0 1 0,-3 0-1,-2 0 1,-1 1 0,-1 1-1,-2 0 1,0-1-1,-4 0 0,-1 0 0,1-1 1,0 0-1,-2 0 0,1-1 1,-1 1-1,1-1 0,-1 1 1,0-1-1,-1 1 0,0 0 1,0 0-1,1 1 1,-1-1-1,0 1 0,3-1 0,-1 0 1,1 0-1,1-1 0,0 1 0,1-1 0,-1 0 0,1 0 0,0-1 1,0 2-1,0 0 0,-1 0 1,1 2-1,-2-1 0,2 0 1,0 1-1,-1-1 0,-2 1 0,0-1 1,0 0 0,-2-1 1,-1 1-1,0-1 1,-2 0 0,-1 0-1,0 1 2,-1-1-2,2 0 0,-3-1-1,2 1 1,-1-1-1,1 0 0,0-2 1,2 1-1,-2-1-1,1 0 1,0 0 0,1 0 0,1 0-1,0 2 1,0-1-1,1 2 1,0 0 0,0 0 0,1 2 0,-3-1 0,1-1 0,0 0 0,-2 0 0,0 0 0,-2-1 0,-1-1-3,1 1 0,-4-2-5,-1-5-14,1 1-6,-9-11-1,3 2 0</inkml:trace>
  <inkml:trace contextRef="#ctx0" brushRef="#br0" timeOffset="22638.2636">16429 8743 9,'0'0'18,"1"-13"2,-1 13 0,0 0-2,4-14-2,-4 14-3,-4-16-3,4 16-1,-7-17 0,7 17 0,-13-16-2,13 16-1,-18-17-2,10 10 1,-4-3-1,0 3-2,-1 0 1,-1 3-1,-1 0 0,-3 3 1,-3 1-1,0 5 0,-2 0 1,0 6-1,-4 1 0,1 4 1,-2 3 0,2 3-1,-2 0 1,3 5-1,2 0 1,0 1 0,5-2-1,3 0 0,6-1 0,7-1-1,5-2 1,8-1 0,7-3 0,7-1-2,6-1 2,8-2-1,5-3 0,3-1 0,2-5-1,-1 0 0,-4-3 0,-4-2-2,-3 0-1,-8-3-5,-4 2-10,-6-2-16,-6-5-3,-2 0 3,-4-6-2</inkml:trace>
  <inkml:trace contextRef="#ctx0" brushRef="#br0" timeOffset="23204.3201">16870 8797 21,'0'0'21,"-10"-3"2,10 3 0,0 0-3,0 0-2,0 0-2,-8 3-2,8-3 0,0 0-3,11 4-2,-1-5-1,8 3-1,1-2-2,8 2-1,3-2-1,5 2 0,3-2-1,1 1-1,-1-1 0,0 0-1,-3-1 1,-2 0-1,-3 0 0,-2-2 0,-5 2-1,-5-2 0,-2 3-3,-5-4-3,-1 5-5,-10-1-13,0 0-9,11-4 1,-11 4 0,0 0 1</inkml:trace>
  <inkml:trace contextRef="#ctx0" brushRef="#br0" timeOffset="23810.3808">18256 8790 13,'-17'-4'19,"17"4"1,-17-10 2,17 10-4,-10-14-3,10 14-1,-9-17-1,9 17-3,-11-17-1,2 6 0,9 11-1,-16-15-3,5 8 0,-4 1-1,1 3-1,-5-2 0,2 4-1,-3 1 0,1 2 0,-1 2 0,0 3-1,1 0 1,2 2 0,1 2 0,3 1-1,0 1 1,5 1 0,3 0-1,3 1 1,3-1 0,5 2 0,5 0 1,5 0-1,2-2 1,8 1-1,1-4 1,4 0-2,1-4 1,-1-2 0,-2-3-1,-1-2-1,-7-2-1,-5 0 0,-1 0-4,-15 2-4,15-12-11,-15 12-15,8-16 1,-8 16-1,14-23 1</inkml:trace>
  <inkml:trace contextRef="#ctx0" brushRef="#br0" timeOffset="24268.4266">18706 8791 8,'-11'8'16,"-2"-9"2,13 1-3,-18 4 1,18-4 1,-17 4-2,17-4-2,-9 1-1,9-1 0,0 0 0,0 0-1,0 0 0,0 0-3,0 0 0,0 0-1,15 6-1,-2-7-1,7 3-1,4-3-1,7 3 0,4-2-1,4 0 0,1-1 0,4 1-1,-3 0 0,-2-1-1,-3 1 1,-4-1-1,-5 1 0,-5 0 0,-6 0 0,-4 0-2,-12 0-1,11-1-3,-11 1-4,0 0-8,0 0-16,9-6 0,-9 6 1,20-10 0</inkml:trace>
  <inkml:trace contextRef="#ctx0" brushRef="#br0" timeOffset="24824.4822">20043 8732 14,'19'-2'21,"-1"7"0,-18-5 2,13-4-8,-13 4 0,0 0-3,0 0-3,-9-9-2,9 9-1,-12-7-2,12 7 0,-12-8 0,12 8 0,-16-8-1,7 5 0,0 0-1,-1 0 2,-2 2-2,0 1 0,-4 1 0,0 2 0,-2 1-1,-1 3 1,-3 3 0,1 1 1,-4 3-1,2 4 1,-2-2 0,2 5 0,3 0 0,2 3 1,4-2-1,4 1-1,6-2 1,8 1-1,5-2 0,8 0 0,7-5 0,7 0-1,6-1 0,6-2 0,2-3-1,4-2 1,0-2-1,-2-1 0,-2-2-1,-4-2 0,-3 0-1,-8-2-3,-4 0-3,-8-5-9,-2-1-18,-2 2 2,-7-6-1,0 1 1</inkml:trace>
  <inkml:trace contextRef="#ctx0" brushRef="#br0" timeOffset="25380.5378">20577 8857 5,'0'0'18,"0"0"1,-9-7 2,9 7-5,0 0 2,0 0-5,0 0 0,0 0-1,0 0-1,0 0-1,0 0-1,11-2 0,0 4-2,1-3-1,5 2 0,2-2-1,7 1 0,3-1-1,4 1-1,-1-2 0,3 0 0,1 0-2,0 1 0,-1-3 0,-2 3 0,-3-1-1,-1 0 0,-6-1 0,-4 2 0,-4 0-1,-4 0-1,-11 1-2,10-3-2,-10 3-6,0 0-10,0 0-12,7-10 1,-7 10-1,16-15 2</inkml:trace>
  <inkml:trace contextRef="#ctx0" brushRef="#br0" timeOffset="25846.5844">21850 8727 10,'27'0'21,"0"5"-1,-16-9 2,-3 4-10,-8 0-1,0 0 1,-16-8-2,1 5-3,0 1-2,-7 0-1,3 0 0,-3 2 0,1 3 0,1-2-1,-1 2-1,1 2 1,1 1 0,1 1 0,1 5 0,0 0 1,1 5 1,0 3-1,2 4 0,1 1 1,6 3 0,1-1-1,5 2 0,4-2 0,6-1-1,6-5 0,7 0-1,4-2 0,5-3 0,3-2 0,4-3-1,1-3-1,1-2 0,-2-3-2,-4-3-1,1 0-6,-8-7-8,-2-1-18,-1 1 1,-6-6-1,1 2 2</inkml:trace>
  <inkml:trace contextRef="#ctx0" brushRef="#br0" timeOffset="26229.6227">22328 8920 14,'0'0'24,"-15"10"3,15-10 3,0 0-9,0 0-1,0 0-2,12 8 0,5-6-4,1-4-5,9 2-2,1-2-2,4 0-2,-1-1-1,1 1-1,-4-1 0,-3 1-1,-7 1-1,-4-3-2,-3 4-3,-11 0-3,9-4-9,-9 4-12,0 0-3,-6-11-2,6 11 2</inkml:trace>
  <inkml:trace contextRef="#ctx0" brushRef="#br0" timeOffset="26772.677">23206 8791 13,'-5'-12'23,"5"12"0,-11-14-2,11 14-4,-11-14-3,11 14-2,-12-9-4,12 9-2,-15-6-1,4 5-1,1 2 0,-6 0-1,-1 4 1,-4 1-1,0 3 0,-3 3 1,1 4 1,0 3-1,1 5 0,1-1 1,5 5-1,4-1 0,5 3 0,4-2 0,7 1-1,4-5 0,9 1 0,5-2-1,9-1 1,3-1-1,7-1-1,2-4 1,5 0 0,2-4-1,0 0 1,1-3-1,-2-3 1,-2-2-1,-2-3-1,-4 0 0,-7-6-4,-2 2-9,-11-4-22,-4-9-2,-6-1 1,-8-5-1</inkml:trace>
  <inkml:trace contextRef="#ctx0" brushRef="#br0" timeOffset="29230.9228">15101 8814 34,'0'0'24,"19"2"3,-19-2 1,19 4-12,-5 1-1,1 2-1,4 0-1,-1-2-5,4 1-2,2-2-2,4 3-3,0-5-1,-1 0-3,4 1-4,-5-1-8,-2-3-13,1 7-1,-8-9-1,-1 5 1</inkml:trace>
  <inkml:trace contextRef="#ctx0" brushRef="#br0" timeOffset="29809.9807">14591 8562 2,'-10'8'15,"-6"-9"2,6 10 1,-8-5-5,5 5 0,-6-2 1,2 5-2,-3 2-1,2 2-1,-2 6-1,1 1-1,2 5-1,1 1-1,4 3-1,2-1 0,5 0 1,3-4-1,8 0-1,1-5 1,9-1-1,1-8 1,7 0-2,-1-4 1,4-2-1,2-2-2,-1-3-2,1-1-3,-3-4-6,2-1-16,-1 1-5,-5-6-1,4 0 0,-5-10 1</inkml:trace>
  <inkml:trace contextRef="#ctx0" brushRef="#br0" timeOffset="33234.323">18061 7908 9,'-10'8'10,"10"-8"0,0 0 1,2 12-1,-2-12 0,0 0-1,0 11 0,0-11 1,1 11-5,-1-11 0,1 17 0,-1-7 0,-1 3-1,1 0 1,0 4-1,0 1 0,0 3 0,0 0-1,0 1 0,0-1 0,1 0-1,-2 2 0,2-4-1,-2 0 0,0-2 0,0-2 1,0-2-2,0-1 1,1-12-2,-1 14-3,1-14-6,0 0-14,0 0 0,0 0-1,-3-16 0</inkml:trace>
  <inkml:trace contextRef="#ctx0" brushRef="#br0" timeOffset="33961.3958">18066 7566 0,'0'0'15,"2"-23"2,-2 23 2,1-21-6,-1 10 0,0 11 1,-7-18-2,7 18-2,-14-12-2,14 12-2,-16-8-1,7 6-2,-2 0-1,0 4 0,0 0 0,-1 3 0,-1 2 1,2 3 0,-2 3 0,1 3 1,1 2-1,0 2 1,2-2 0,2 3 1,3-1-2,2 1 1,3-4-2,3 0 2,0-2-1,6 0 0,-1-1 0,4-1-1,-1-2 1,4-1-1,-1-4 0,3 0 0,-2-3-1,1-1-1,-2-2-1,-2-2-2,2 1-5,-7-3-4,2-2-15,2 2-4,-5-6 0,3 3-1,-3-7 2</inkml:trace>
  <inkml:trace contextRef="#ctx0" brushRef="#br0" timeOffset="64663.4656">16801 8580 19,'-6'-18'11,"4"6"-1,-6-6 0,1 1-1,-5-4-1,1-1-4,-4-2-2,-4-2-1,-2-2 0,-6 0 0,-4-1 0,-8 0-1,-6 1 0,-6-1 1,-7 3 0,-4-1 1,-6 1 0,-4 2 1,-6 0 0,-1 2-1,-2 0 1,-1 2 0,0 3 0,0 1-1,-1 1 0,1 4 0,1 0 0,1 2 0,1 1 0,2 1-1,-3 0-1,1 2 1,0 0-1,1 2 1,-1 2-1,0 2-1,0 3 1,0 3 0,2 4-1,-2 3 0,3 3 1,3 4-1,1 3 1,4 3-1,2 1 1,4 4-1,5 3 0,4 1 1,4 4-1,4 3 0,5 2 0,5 4 0,3 3 0,6 2 1,4 3-1,4 2 1,5 0 0,6 3 0,3 0-1,4-2 1,5-2 0,5-2 0,6-3 0,5-1 0,4-3 0,6-3 0,3-1 1,3-1-1,3-2 1,2-1-1,4-2 0,1-3 1,3-1 0,4-3 1,1 0 0,6-5 0,0-1 0,3-4 1,0-2-1,0-3-1,1 1 1,0-4-2,-2-2 1,0 1-1,0 0 1,-3 0-1,0-1 1,1-3 0,1-1-1,-2-2 1,1-3-1,2 0 0,-2-4 1,1-3-1,-1-1 0,2 0 0,-3-2 0,0-3 0,0 1 0,-1-3 0,-2 1 1,2-2-1,0-2 0,-3-2 0,0 0 0,0-3 0,0 0 0,-5-1 0,0 0 0,-4-1 0,-4-2 0,-1 1 0,-3-3-1,-4 0 1,-3-6 1,-2-4-1,-2-3 0,-4-4 1,-2-1 0,-3-4 0,-4 1 1,-1 1-1,-3 2 1,-4 4-4,-3 0-3,-6-2-18,3 10-1,-13-7 1,1 6-1</inkml:trace>
  <inkml:trace contextRef="#ctx0" brushRef="#br0" timeOffset="67274.7267">23649 8700 9,'-17'-15'15,"7"5"-3,-5-4-4,4 1-2,-4-3 1,2 2-2,0 1 0,-2-2 0,1 2-2,-4-2 0,1 2 0,-3 1-1,0 2 0,-5-3-1,-2-1-1,-4 1 0,-1-2-1,-5 2-1,-3-2 2,-6-1-1,-4 1 1,-6-1 0,-2 4 0,-7-1 1,-3 1-1,-6 0 0,-2 2 0,-4-2 0,0 1 2,-2-1-2,-4 0-2,-1 1 4,-3-2-2,-2 0 0,-4 1 0,-1 0 1,-1 3-1,-3 1 0,-3 2 0,2 0 0,1 2 1,1 2-1,1 1 1,2 4-1,-1-1 0,3 1 1,1 0-1,1 3 0,1-2 1,1 3-1,0 1 0,1 1 1,3 0-1,0 2 0,4 1 1,1 1-1,2 2 0,2-1 1,6 2-1,3 0 0,4 0 0,6 2 0,3-1 0,7 2 0,6-2 0,6 2 0,5 1 0,6 1 0,5 0 1,4 3-1,4 1 1,6 1 1,2 1 0,5 2 0,2 0 0,4 1 0,1 2 1,2-1 0,0 4 1,3-1-1,0 1-1,-1 1 1,2 3-1,4 1 0,-1 0 0,3 2-1,0 0-1,2 4 1,3-1 1,1 1 0,2 1 0,2-2 0,3 1 1,1-1-2,3-2 1,3-3 0,1-2-1,5-3 0,3-4 0,-1-3-1,3-1 1,3-5-1,2-1 1,1-1 0,3-3-1,-1 1 1,3-3-1,1 0 0,2 0 0,1-1 0,1-1 0,2 0 0,2-1 0,1 0 0,1-1 0,3 0 1,1-1-1,2 2 0,2 0 0,-1-2 0,0 1 0,1-2 0,1 0 0,-2 1 0,0-3 0,2-3 0,-1 1 0,-2-3 0,0 2 0,-2-3 0,0 0 0,0-1 1,-2 0-1,-1 0 1,0 0 0,-1-1 0,-1-3 0,-2 1 0,0-4 0,-1-4 0,-2-1 0,-1-5-1,-2-1 1,-5-3-1,-1-4 1,-3-2 1,-2-2 0,-6-3 0,-1 1-1,-4-4 1,0-4-1,-2-1 0,0 0 1,-2-3-2,-1 1 0,-1-3 0,-1 0 1,-2-3-1,-4 1 0,-2-2 1,-3 0-1,-3-2 1,-4-1 0,-2 1 0,-4 2 0,-5-1 0,-3 3 0,-6 3-1,-5 1 0,-7 3-2,-10-1-8,-11-1-20,-10 9 0,-19-3-3,-11 4 2</inkml:trace>
  <inkml:trace contextRef="#ctx0" brushRef="#br0" timeOffset="69361.9354">18357 7431 19,'-8'-20'12,"3"5"0,-4-6-2,1 6 1,-3-4-3,0 4-2,-4-1 1,0 3-4,-4 2 1,0 1-1,-4 1 1,0 2 0,-3 3-1,-2 0 0,-2 2 0,-1 0 0,0 2-1,-2 0 0,-1 2-1,-2 0 0,1 2-1,1 2 0,1 1 0,1 1 0,0 0 0,3 2 0,1 2 0,3 1 0,2 2 0,1 0 0,3 3-1,1-1 1,3 3-1,2 1 1,2 1-1,4 4 1,0 0 0,4 1 0,1 1 0,1 0 0,3 1 1,1 0-1,2 0 2,1-1-1,1-1-1,2 2 2,0-2-1,2 1 0,1-2 0,1-1 0,0 0-1,1-1 0,1 0 1,-1-4-1,2 0 1,-2-3 0,3 1 0,-1-6 0,2 0 1,2-4-1,3-2 0,0-4 0,1 1 0,3-4-1,-1-1 1,1-1-1,1-1 0,0 0 1,-2 0-1,2 1 0,0-1 1,2 0-1,1-1 2,1-2 0,0-1 1,0-3 1,1 0 0,-2-6 0,-1 1 1,-2-5 2,-1-1-2,-7-5-1,-1-1-2,-8-5-1,-4-1-3,-5-2-8,-6 0-20,-12-10 1,-6 7-3,-15-8 2</inkml:trace>
  <inkml:trace contextRef="#ctx0" brushRef="#br0" timeOffset="83389.3381">8593 14624 18,'1'17'16,"-1"-17"-2,-1 11-3,1-11-6,0 0 0,-3 11 2,3-11 0,0 0 3,0 0-1,-9 9 2,9-9-2,0 0 1,-3-17-3,5 3-1,1-6 0,2-3-2,1-9 0,1 0 0,0-6-1,1 0 2,-1-4-2,1 2 0,-4 1 0,3 4 0,-5-1-1,1 7 0,-1 4 0,-1 4 0,-1 4-1,0 6 0,0 11 0,-2-14-1,2 14 0,0 0-1,0 0 0,0 0 0,-11 1 0,11-1 0,-14 16-1,6-3 2,-3 3-1,-1 3 1,0 3-1,0 1 1,-1 3 0,2-1 0,1-1-1,0-3 0,2-3 0,2-3-1,2-5 1,4-10-1,0 0 1,0 0 0,0 0-1,5-14 2,3 0-1,0-4 1,2-2 0,0-3 0,3-1-1,0 2 1,-2 2 0,0 3 0,-1 3-1,-1 3 1,-9 11 0,15-12 0,-15 12 0,12-1 0,-12 1 1,12 7 1,-12-7 0,19 13 0,-8-5 0,1 2 0,2-1-1,0 0-1,1 1-3,-3-3-12,-4-5-16,4 3 0,-12-5-1,10-6 0</inkml:trace>
  <inkml:trace contextRef="#ctx0" brushRef="#br0" timeOffset="84480.4471">8579 14930 35,'0'0'25,"0"0"2,0 0-3,0 0-8,0 0-5,0 0-2,-9-10-2,9 10-2,0 0-1,0 0-1,10 4-1,-10-4 0,11 6-2,-11-6 0,17 9 0,-8-3 0,0 1 0,1 1 1,-10-8-1,14 17 1,-14-17-1,8 19 0,-7-8 1,-1-1-1,0-10 0,-7 20 0,7-20 0,-13 19 0,13-19 0,-16 14 0,8-12 0,-1 1 0,9-3 1,-11-1-1,11 1 0,0 0 0,-9-8 0,9 8 0,5-10 0,-5 10-1,10-12 0,-10 12 1,15-11-1,-6 8 0,0 2 1,1 2 0,-10-1-2,16 6 2,-16-6 0,15 11 0,-15-11 0,12 13 0,-12-13 0,9 12 0,-9-12 0,4 14 0,-4-14 2,-2 16-1,-2-5 0,4-11 1,-13 20 0,2-6 1,-3-3 1,1 4 0,-4-2 0,2 4 0,-4-5-1,3 1-1,-2-2-1,3-4-5,3-2-19,1-3-11,0-10 2,7-4-3,0-10 2</inkml:trace>
  <inkml:trace contextRef="#ctx0" brushRef="#br0" timeOffset="91015.1006">9874 14687 22,'0'0'18,"11"-5"0,-11 5 0,0 0-3,0 0-1,0 0-2,-9-6-3,9 6-3,-10-4-2,10 4-2,-13-4 0,13 4-1,-17 0 0,8 2 0,-1 2 1,-1 1-2,-1 2 1,2 1-1,-2 2 1,0 4 0,1 4-1,0 0 1,1 6 0,3 0 0,1 4 0,4 1 1,5-1-1,2 0 0,6-3-1,4-2 1,3-3-1,3-5 0,1-4-3,1-4-3,-2-5-5,1-4-7,0 0-7,-6-10-4,3 4 2,-7-9 0</inkml:trace>
  <inkml:trace contextRef="#ctx0" brushRef="#br0" timeOffset="91315.1306">10013 14694 35,'0'0'23,"3"11"1,-3-11-1,-6 24-12,7-2-2,-1 4-1,3 7-1,-1 4 0,2 3-2,-1-1-2,1 1-3,1-6-4,-2-4-4,1-7-7,-1-3-8,-3-20-6,3 15 2,-3-15 1</inkml:trace>
  <inkml:trace contextRef="#ctx0" brushRef="#br0" timeOffset="91579.157">10134 14716 45,'0'0'27,"0"0"1,0 0-6,6 15-6,-6 4-4,1 6-4,-1 6-2,2 5-3,0 5 0,1 0-3,-1-5-5,0-2 0,3-4-6,-4-7-6,1-9-10,2-2-4,-4-12 2,0 0 2</inkml:trace>
  <inkml:trace contextRef="#ctx0" brushRef="#br0" timeOffset="91842.1833">10012 15018 54,'0'0'29,"0"0"1,11-20-1,-2 8-15,5 0-7,-1-2-2,3 3-1,-2 2-3,2 1-2,-1 2-5,-3 0-4,1 3-11,-1 5-9,-12-2-1,17 3 1,-17-3 1</inkml:trace>
  <inkml:trace contextRef="#ctx0" brushRef="#br0" timeOffset="92338.2328">10234 15129 9,'0'0'24,"10"4"2,-10-4 0,13-6-7,-4 5-3,-9 1-3,18 4-4,-18-4-2,17 20-2,-11-6-1,1 7-2,-3 1 0,0 5 1,-3 0-2,-2 1 0,-3 0-1,-3-1 1,-2-3-2,-2-1 1,-3-5 0,-1-4 1,2-4 1,0-5-1,0-5 1,13 0 0,-16-11 1,16 11-1,-8-22 1,8 10-1,1-1 0,2 1 0,2 2 0,-5 10 0,17-16-1,-5 12-1,2 2 1,1 2-1,3 2 0,1 4 0,2 0 0,0 2 0,-2 2-1,0-1-3,-2 1-1,-3-5-5,2-1-12,-4-2-10,-12-2 1,16-18-3,-13-4 4</inkml:trace>
  <inkml:trace contextRef="#ctx0" brushRef="#br0" timeOffset="92722.2713">10607 14778 36,'0'0'25,"-17"4"1,17-4 0,-13 4-15,3-3-3,-1 5 0,-3 0 0,2 8-1,-3 0 0,5 7-2,-2 1 1,4 4-2,0 0 0,6 5-1,2-3 0,4 1 0,2-1 0,4 0-1,0-3 0,2-2-2,2-3-1,-2-6-2,4 0-3,-3-10-2,4-1-6,-3-11-5,1-6-8,2-2-5,-4-9 0,3 0 3</inkml:trace>
  <inkml:trace contextRef="#ctx0" brushRef="#br0" timeOffset="92955.2945">10767 14827 13,'0'0'21,"0"0"1,-5 14 2,5-1-8,0 2-3,-1 6-1,2 3-1,-1 3-3,2 5 0,-1-2-4,0-1-2,1-1-6,0-7-5,0-2-7,0-6-8,-2-13-5,0 0 1,0 0 1</inkml:trace>
  <inkml:trace contextRef="#ctx0" brushRef="#br0" timeOffset="93226.3217">10897 14730 59,'10'26'28,"-10"-8"-1,4 7-3,-3 9-16,-1 4-3,-1 4-1,-1 3 0,-1 0 0,-1 1-2,2-4-1,0-6-3,-1-8-1,3-6-4,-2-6-3,1-5-7,1-11-12,0 0 0,0 0 1,-4-24 2</inkml:trace>
  <inkml:trace contextRef="#ctx0" brushRef="#br0" timeOffset="93467.3458">10765 15028 72,'0'0'31,"0"0"-1,0 0-6,18-13-14,-9 3-3,7 2-3,0-2-1,2 0-3,2 1-4,-1-1-6,2 1-6,-1 4-9,-3-4-6,4 9-1,-6-1 2</inkml:trace>
  <inkml:trace contextRef="#ctx0" brushRef="#br0" timeOffset="93963.3954">11110 15220 21,'0'21'24,"0"-21"3,0 0 1,0 0-9,10-2-6,-1-1 0,-9 3-2,15-3-2,-15 3-1,14 6-4,-14-6-1,10 14-2,-8-1-1,-1 1 0,-3 3-1,-1 3 0,-3 0 1,-3-1-1,-1-1 0,-3-1-1,-1-3 0,-1-4 0,1-3 1,-1-3-1,2-3 1,2-4 1,3-1 1,8 4 2,-9-13-2,9 13 1,2-18 0,-2 18 1,10-17-1,-1 10 0,2 2 0,2 3 0,0 3 0,3 5 0,-1 2-1,2 4-1,0 1 0,0-1-2,-1 2-3,-2-4-5,2-1-8,-3-2-13,-2-12-1,3-3-1,-6-10 2</inkml:trace>
  <inkml:trace contextRef="#ctx0" brushRef="#br0" timeOffset="94309.4299">11384 14795 36,'-12'-14'24,"12"14"3,-15 0-4,4 3-8,0 5-3,-1 2-1,1 8-1,-2 2-1,5 6 0,-1 4-3,6 4 0,1-3-1,6 4-1,1-3-1,6 0 0,2-3-1,2-3-1,1-5-1,1-5-2,0 0-2,0-9-2,2-2-3,-3-12-5,3 0-6,-3-8-7,-5-5-5,4-2 1,-5-9 1</inkml:trace>
  <inkml:trace contextRef="#ctx0" brushRef="#br0" timeOffset="94556.4547">11554 14833 49,'0'10'27,"7"9"3,-5-3-1,0 6-15,4 9-4,-4-1-2,2 7 0,-4 2-3,2 4-1,-3-3-1,1-2-2,-2-3-3,1-8-3,1-1-8,-3-11-8,3-15-11,0 0 0,0 0 1,8-15 1</inkml:trace>
  <inkml:trace contextRef="#ctx0" brushRef="#br0" timeOffset="94812.4803">11733 14798 49,'0'0'28,"11"-6"2,-11 6 0,4 13-10,-2 5-7,-5 4-7,3 11-1,-4 2 0,1 8-1,0 3-1,1 3-1,1 0-3,0-4-1,2-3-2,-1-8-3,4-3-8,-3-9-9,-2-9-7,4-3-2,-3-10 3,0 0 0</inkml:trace>
  <inkml:trace contextRef="#ctx0" brushRef="#br0" timeOffset="95045.5036">11593 15094 58,'-10'6'31,"10"-6"0,0 0 0,0 0-16,17-12-4,-6 3-5,4 5-1,1-5-2,2 2-1,1 1-4,-3-3-5,4 3-14,-2 0-10,-4-3-1,2 2-2,-3-1 2</inkml:trace>
  <inkml:trace contextRef="#ctx0" brushRef="#br0" timeOffset="95624.5615">11929 15217 72,'0'0'32,"0"0"0,0 0 2,11-5-21,-11 5-5,15-12-2,-5 8 0,-2-2-2,4 5 0,-1-1-2,1 6 0,0-1-1,1 4-1,-1 3-1,-1 0 1,-1 3-1,-2 1 0,-3 1 1,-1 1-1,-4-2 1,-2 0 0,-3-2-1,0 0 1,5-12 0,-16 16 0,16-16 0,-13 9 0,13-9 0,0 0 0,0 0 0,0 0-1,0 0 1,0 0 0,0 0 0,15-7 0,-15 7 0,19 0 0,-9 2 1,2 3-1,0 3 1,-2 3-1,0 3 2,0 4-1,-3 2 1,-2 2 1,-5 1-1,-2 4 1,-6-5-1,-2 0 0,-6-2-1,-3-4-3,-4-2-3,-7-13-12,1-4-19,1-7-2,-3-14 1,3-13-2</inkml:trace>
  <inkml:trace contextRef="#ctx0" brushRef="#br0" timeOffset="101281.1271">10158 13614 8,'0'0'16,"0"0"-2,9-15-1,-9 15-1,0 0-2,0 0 0,0 0 0,0 0 0,0 0-1,-2 14-1,0-4 0,-2 4-1,0 5-1,-1 2 0,3 6-2,-1 2-1,2 4-1,0 1-1,2 1 0,1-3-1,1 0 0,1-3-1,0-6-2,1-1-2,-2-5-6,0-5-11,3 2-5,-6-14-1,4 11 0</inkml:trace>
  <inkml:trace contextRef="#ctx0" brushRef="#br0" timeOffset="101634.1624">10397 13559 20,'0'0'19,"-3"11"0,3-11-4,-12 22-7,6-2-1,1 6 0,1 6 1,1 8-1,2 3 0,3 2-2,1 2-2,2-1-3,-1-2-3,2-2-2,-2-3-2,0-9-2,-1-3-6,-3-12-10,4 5 2,-4-20 1</inkml:trace>
  <inkml:trace contextRef="#ctx0" brushRef="#br0" timeOffset="101981.1971">10170 13864 49,'9'0'29,"6"4"2,-1-2-6,1-4-11,3 6-3,-3-4-2,4 3-2,-2 0-3,2 0-3,-1 1-2,2-5-6,0-1-16,2 0-7,-7-12 0,3 0-1,-8-16 0</inkml:trace>
  <inkml:trace contextRef="#ctx0" brushRef="#br0" timeOffset="107489.7478">8660 11667 29,'0'0'22,"6"-18"-1,-6 18-3,-1-12-3,1 12-8,-8-16-1,8 16 1,-14-17-2,2 8 0,-2 2-1,-1-2 1,-3 5-2,-1 1 0,0 5 1,-3 1-2,2 5 1,-3 3 0,2 5 0,-1 4 3,3 3-2,1 3 0,5 3 1,4-1-1,6 1 0,5-1-1,8-2 0,3-3-2,8-3 1,2-5-1,4-3-1,0-5 0,-2-5-2,2-3-2,-1-8-4,-2 0-4,-3-5-7,-1-4-6,0 2-7,-5-6 1,3 4 1</inkml:trace>
  <inkml:trace contextRef="#ctx0" brushRef="#br0" timeOffset="107859.7849">8829 11534 48,'0'0'25,"0"0"2,0 0-2,0 0-13,0 16-1,0-3-2,-2 3-1,3 8 0,-2 5-3,2 6-1,-2 2-1,1 2-2,1 2 0,0-3-2,0-2-2,-1-6-5,3-7-8,0-4-8,-3-19-6,0 0 0,11-4 0</inkml:trace>
  <inkml:trace contextRef="#ctx0" brushRef="#br0" timeOffset="108127.8117">9037 11473 44,'0'0'24,"0"0"4,3 11-1,-6 3-15,3 9-4,-3 4 1,3 10 0,-3 1 0,3 5-3,-2 1-2,2 1-1,0-5-2,0-5-2,2-3-4,-2-11-2,2-4-10,0-3-13,-2-14 1,0 0-2,-7-17 3</inkml:trace>
  <inkml:trace contextRef="#ctx0" brushRef="#br0" timeOffset="108391.8381">8829 11746 77,'0'13'32,"0"-13"-1,0 12 2,0-12-20,13 3-7,1-3-1,-1-3-2,4 1-1,-2-3-3,2-2-1,0 2-3,-2-4-4,3 2-4,-3-1-11,-1-5-7,5 6 0,-4-8 1,5 5 1</inkml:trace>
  <inkml:trace contextRef="#ctx0" brushRef="#br0" timeOffset="108993.8983">9203 11757 68,'0'0'32,"0"0"0,0 0 0,12 5-9,-12-5-14,15 0-3,-1 2-1,-1-2 0,2 3-1,-1-1-1,1 1 0,-2-2-1,-1 4-1,-3-2 0,-9-3 0,10 9-1,-10-9 0,0 12 1,0-12-1,-10 18 0,10-18 1,-15 19-2,6-11 1,0 1 0,9-9-1,-13 12 0,13-12 1,0 0-1,0 0 0,0 0 1,0 0 0,0 0 0,10 4 0,-10-4 0,17-2-1,-6 2 1,-1 1 0,1 4 0,0 1 0,-1 2 0,0 4 0,-3 2 0,-1 2 1,-2 1 0,-4 3 1,-5-1 0,-3 3 2,-6-3-1,0 1 1,-6-3-1,0 0-1,-2-5-1,-2-1-1,4-4-3,-3-7-8,6-6-25,2-2-2,0-14 1,2-6-2</inkml:trace>
  <inkml:trace contextRef="#ctx0" brushRef="#br0" timeOffset="112320.2309">7129 14303 11,'0'0'18,"0"0"-1,0 0-1,0 0-2,-9-8 2,9 8-3,-11 0 0,11 0-3,-19 4-2,8 1-3,-5 2-2,-2 3 0,-4 2 0,1 4 0,-3 1 1,3 4-1,-1 0 1,3 3 0,2 1 0,5 3-2,4-3 0,5 3-1,5-1 0,6-1-1,6-3 0,5-3-1,4-2-2,2-7-3,4-1-3,-2-9-5,1-6-10,4 1-6,-7-13 0,5 1 1</inkml:trace>
  <inkml:trace contextRef="#ctx0" brushRef="#br0" timeOffset="112658.2647">7412 14220 39,'0'0'24,"0"0"2,-11-10-1,11 10-13,-9 4-6,9-4-4,-10 14 0,4 1 0,1 4 0,1 5 0,1 6-1,0 5 1,1 1-3,1 3-2,1-1-3,1-2-1,0-5-3,1-3-5,2-2-8,-4-13-2,6 1 0,-6-14 4</inkml:trace>
  <inkml:trace contextRef="#ctx0" brushRef="#br0" timeOffset="112944.2933">7476 14244 39,'0'0'25,"0"0"1,0 0 0,0 0-14,-3 14-5,0 6-2,-2 6-1,0 7-1,0 5-1,1 4-1,-1 4 1,1-2-2,2-1-3,0-7-3,1-3-9,1-4-7,-3-11-5,5-1 0,-2-17 0</inkml:trace>
  <inkml:trace contextRef="#ctx0" brushRef="#br0" timeOffset="113200.3189">7324 14575 43,'11'8'28,"-11"-8"3,15-7-2,-15 7-10,11-8-9,-3 3-3,-8 5-2,17-9-4,-17 9-4,16-11-6,-6 8-6,0-1-8,-10 4-7,19-10-1,-19 10 2</inkml:trace>
  <inkml:trace contextRef="#ctx0" brushRef="#br0" timeOffset="113718.3707">7581 14612 51,'0'0'30,"13"1"1,-13-1 0,0 0-14,12-12-5,-12 12-5,9-3-3,-9 3-2,0 0 0,7 16-2,-7-4 0,0 3 0,-2 4 0,-1 3 0,0 1 0,-3 1 0,-1-2 0,-1-2 0,0-3 0,1-3 0,0-2 0,7-12 0,-12 10 1,12-10-1,0 0 1,-10-7 0,10 7 1,-3-12-1,3 12 0,1-17 0,-1 17 0,4-16 0,-4 16-1,6-11 0,-6 11 0,11-2 0,-11 2-1,14 11 1,-4-3-1,2 1 1,0 0-1,1 1 0,-1-2-1,0 0-4,-3-4-6,0-4-18,-9 0-2,9-4 0,-9 4 1</inkml:trace>
  <inkml:trace contextRef="#ctx0" brushRef="#br0" timeOffset="114297.4286">6118 14235 58,'-10'-4'29,"-1"3"-1,11 1-2,-20 11-16,3 0-3,1 8-2,-5 5 0,2 9 0,-3 6-1,4 8 0,1 3-2,5 2 1,2 0 0,6-2-1,5-2-1,6-5 0,4-9 0,7-7 0,5-8-1,3-7-2,3-6-3,0-10-6,3-5-13,0-5-7,-4-8-1,2-3 0,-6-7 0</inkml:trace>
  <inkml:trace contextRef="#ctx0" brushRef="#br0" timeOffset="114552.4541">6466 14124 43,'4'13'26,"-8"-3"2,5 13 0,-4 3-18,-1 11-2,-1 9-1,-2 9-3,-1 6 0,0 4-3,-1-1-2,-1 2-5,0-7-6,0-8-7,2-7-6,-2-16-3,7-5 0,3-23 1</inkml:trace>
  <inkml:trace contextRef="#ctx0" brushRef="#br0" timeOffset="114816.4805">6531 14164 67,'0'0'31,"12"6"-1,-14 6 0,0 9-22,3 11-1,-3 8-4,2 11 1,-2 5-3,1 5-1,-1 2-3,-1-5-1,2-2-4,-2-11-6,0-13-14,1-4-2,-4-15 0,4-2 2</inkml:trace>
  <inkml:trace contextRef="#ctx0" brushRef="#br0" timeOffset="115042.5031">6330 14655 83,'9'-3'32,"-9"3"-1,22-18 1,-5 4-24,1-1-8,1-4-5,2 3-3,-3-3-8,1 3-11,1 4-4,-4-1 0,1 8 1</inkml:trace>
  <inkml:trace contextRef="#ctx0" brushRef="#br0" timeOffset="115666.5655">6602 14709 80,'0'0'33,"0"0"-2,10 5 2,-10-5-20,0 0-8,13 5-2,-13-5-1,18 11 0,-8-3-1,2 3 1,-1 0-1,0 2 0,-3 0 0,-2 2-1,-3-2 0,-3 1 0,-3-2 0,-3-1 1,6-11-1,-18 19 1,5-12-1,0 0 0,-2-2 0,2-1 0,3 0-1,0-2 1,10-2-1,-12 1 0,12-1-1,0 0 1,0 0 0,9-6 1,-9 6-1,14-3 0,-5 2 1,1 1 0,1 2 1,1 0-1,0 4 1,1 2 0,-2 2-1,1 3 2,-1 1-1,-3 6 0,-4 1 0,-2 2 1,-5 0 0,-2 4 0,-7-2-1,-3-2 1,-3-2-2,-5-7-1,-1-1-5,-6-6-28,-3-15-1,0-6 0,-2-18-1</inkml:trace>
  <inkml:trace contextRef="#ctx0" brushRef="#br0" timeOffset="179759.9742">4926 10092 2,'13'-8'11,"-13"8"0,11-12 0,-11 12-5,9-12-3,-9 12 1,9-9 1,-9 9 0,0 0-1,0 0 1,0 0-1,0 0 0,0 0-1,0 0-2,-3 20 1,-1-6-1,-2 7 0,-1 7 1,0 6-1,2 7-2,-1 7-7,3 13-4,-4 3-5,8 12 0,-6-6 1</inkml:trace>
  <inkml:trace contextRef="#ctx0" brushRef="#br0" timeOffset="181016.0998">4979 10022 33,'-2'21'19,"2"-21"1,-9 29 1,0-11-7,4 6-9,0 7 0,2 6 1,1 10 1,1 10 0,3 12 1,1 11-1,3 15-1,1 17-1,1 20 0,1 19-2,1 15-1,2 15-2,0 11 1,-1 10 0,1 7-1,-2 4 1,-3-1 0,-5 1 0,-4-1 1,-6-2-1,-6 1-1,-4-7 1,-3-7 3,-4-12-1,0-10-1,0-19 2,6-9 0,-1-22 1,7-13-1,-1-12 0,6-6-3,1-5 2,5 0-2,0-2 0,2 2 0,0 2-1,2 1 0,-1-3 0,1-3 1,2-3-1,-1-4 1,0-5-1,0-3 1,-1-1-1,1 0 0,-1 6 0,-1 5-1,0 3 1,0 6 0,-1 3 0,0 3 0,-2 3-1,0 1 0,-1 0 1,-1-1 0,-1-2 0,0 0 0,1-3 0,0 2 0,0-6 1,1 1-1,-1-4 0,1-3 0,-2-4 0,0-3-2,-2 1 1,-1-2-1,-1-3 5,-4-1-1,4-7-3,-7-3-7,3-12-29,-1-13 0,14-37 0,-33 5-1</inkml:trace>
  <inkml:trace contextRef="#ctx0" brushRef="#br0" timeOffset="192425.2406">2550 13699 5,'5'-10'14,"7"6"1,-8-10 2,-4 14-7,13-19-1,-13 19 2,5-17 0,-5 17 0,0-14 0,0 14-1,-4-13-2,4 13-2,-11-12-1,11 12-1,-17-11-1,7 5 1,-2 2-2,-3 0 1,0 3-1,-2-1 0,-2 4-1,-2 2 0,-1 2-1,-1 3 0,-2 4 0,0 2 1,0 4-1,-1 3 1,3 3 0,1 1 1,2 2 0,3 1-1,4 2 2,2-2 0,9 3 0,4-5 1,10 0 0,8-4 0,5-3-2,7-6-1,3-6-2,6-1-6,-3-7-17,0-7-8,-1 0 0,-9-9-1,2 0 1</inkml:trace>
  <inkml:trace contextRef="#ctx0" brushRef="#br0" timeOffset="194094.4075">2347 12573 36,'0'0'26,"0"0"1,-10-13 2,10 13-10,0 0-4,-11-7-2,11 7-1,0 0-4,0 0-2,-9 7-1,11 5 0,-2 4-2,3 10 0,-1 6-1,1 10 0,0 3 0,1 1 0,-2 0-2,-1-4 1,0-6-3,-2-8-2,1-7-3,0-21-6,0 0-12,0 0-7,-9-8-1,8-8 0,-7-12 2</inkml:trace>
  <inkml:trace contextRef="#ctx0" brushRef="#br0" timeOffset="194545.4526">2324 11758 24,'3'-13'22,"-10"-6"2,7 19 1,-7-18-8,7 18-5,-10-11-4,10 11-2,-14 5 0,4 5-2,1 7-2,0 4 1,0 5-2,-1 3 1,3 3 0,2 0 1,2-2 0,2-4 0,3-3 1,0-4-1,5-4 0,-7-15-2,18 15-1,-5-12-2,0-5-3,4-1-3,-1-8-4,4 0-6,2-3-8,-4-12-4,9 4 3,-7-12 1</inkml:trace>
  <inkml:trace contextRef="#ctx0" brushRef="#br0" timeOffset="194785.4766">2558 11571 50,'-3'-15'27,"3"15"2,-3-13-2,3 13-11,0 0-6,-8 1-4,4 10-1,-2 4-3,0 7-1,-1 10 0,1 5 0,-1 10-1,1 2 0,1 3-1,0-1-2,3-2-3,-2-9-2,3-6-6,1-7-8,-2-14-6,2-13-1,0 0 2</inkml:trace>
  <inkml:trace contextRef="#ctx0" brushRef="#br0" timeOffset="195056.5037">2758 11417 74,'11'-10'32,"-6"-1"-1,-5 11 2,1 15-14,-6 0-13,0 7-5,-1 4 0,-1 11-1,0 5 1,-1 7-1,0 1 1,3 2-3,-1-1 0,0-7-2,4-1-4,-3-11-4,4-7-11,0-4-8,1-21 0,-3 17-1,3-17 3</inkml:trace>
  <inkml:trace contextRef="#ctx0" brushRef="#br0" timeOffset="195282.5263">2563 11889 56,'0'0'30,"-13"7"2,13-7-1,0 0-14,-1-11-3,1 11-4,7-15-2,2 8-2,-1-5-4,3 2-3,2-1-4,0-1-4,4 5-9,2 2-15,-2-7 0,5 3-1,-2-4 2</inkml:trace>
  <inkml:trace contextRef="#ctx0" brushRef="#br0" timeOffset="195809.579">2924 11731 64,'0'0'29,"4"11"-1,-4-11 0,12-11-15,-4 4-9,3 0-2,2 0 2,-1-1-2,4 3 0,-2 2-1,1 2 1,-3 1 0,-1 3-1,-2 3-1,-9-6 0,14 17 1,-11-6-1,-2 2 0,-3 1 0,-2 0 1,-2 0 0,0-1-1,-1-3 0,7-10 0,-11 17 0,11-17-1,0 0 1,-6 12-1,6-12 0,0 0 1,14 5-1,-14-5 0,18 4 1,-7-3 0,-1 0 0,3 0 0,0 3 0,-1 1 0,2 1 0,-1 2 0,-2 3 1,-1-2 1,-1 4 1,-5 0 1,-2 3 1,-9 1 0,-4 2 1,-7-2-2,-2 3-1,-2-1-7,-8 2-26,-5-9-4,0-4 0,-5-12-2</inkml:trace>
  <inkml:trace contextRef="#ctx0" brushRef="#br0" timeOffset="197938.7919">2949 13937 37,'2'11'21,"-2"-11"-1,0 0 2,0 0-10,0 0-6,0 0 0,3 10 0,-3-10 1,0 0 1,11 13 0,-11-13 0,19 14-1,-5-6-1,4 4-1,2 1-2,4 2-1,2 0 0,4 4-1,-1 0 1,2 2 0,-1-2-1,1 2 0,-3-2 1,1 0-1,-5-4 0,-3-1-1,1 0-3,-6-5-3,0 2-10,-2-1-14,-6-4-2,2 2 0,-10-8 0</inkml:trace>
  <inkml:trace contextRef="#ctx0" brushRef="#br0" timeOffset="198472.8453">3596 14408 38,'0'0'24,"-20"1"1,8 4-6,-3-1-6,-2 6-3,0 2-2,-3 4-1,2 3-1,-1 2-2,3 3 1,0-1-1,5 3 0,3-4 1,5 1-1,4-5 0,3-1-1,5-4 0,4-1-1,1-4-1,3-1-1,1-2-1,0-5-4,3 1-4,-1-7-8,-1-3-9,5 2-4,-6-8-1,4 2 1</inkml:trace>
  <inkml:trace contextRef="#ctx0" brushRef="#br0" timeOffset="198705.8685">3799 14453 23,'0'0'22,"0"0"0,11 3 1,-11-3-5,-1 24-5,1-1-3,-3 3 0,2 8-2,-3 1 0,2 4-1,-1 0-4,1 0-3,0-4-4,-1-7-5,2-4-6,1-4-11,0-20-4,3 11 1,-2-25 1</inkml:trace>
  <inkml:trace contextRef="#ctx0" brushRef="#br0" timeOffset="198961.8941">4007 14334 62,'12'-6'27,"4"13"0,-8 6-2,-2 4-15,0 9-2,-6 8-1,0 8 1,-6 4-2,0 4 0,-3 0-3,0-1-2,0-6-4,-1-6-6,3-7-10,2-4-11,-1-12-1,5-3-2,1-11 3</inkml:trace>
  <inkml:trace contextRef="#ctx0" brushRef="#br0" timeOffset="199457.9438">3900 14736 71,'0'0'31,"-18"-11"-4,18 11-1,-2-18-14,7 2-6,4 0-6,3 0-3,4-4-4,6 5 1,1-2 0,3 7 1,-2 0-1,2 7 2,-4 2 1,-2 4 1,-4 2 3,-4 3 2,-3 3 0,-5 0 0,-1 2 2,-3-1-1,-1 2 1,-2-2-1,1 0 0,2-12-1,-1 21 3,1-21-3,8 17 1,-8-17-1,16 13 1,-16-13-2,16 15 0,-16-15-1,13 21 0,-10-8 0,-3 3-1,-5 3 1,-1 2 0,-4-2 1,2 6 0,-2-5 1,2 0 0,2-2-1,4-1 0,3-4 0,4-3 0,4-3-2,1-5-1,3 1-3,-1-9-5,6 0-12,-1-6-14,-2-7 2,1-4-2,-2-7 2</inkml:trace>
  <inkml:trace contextRef="#ctx0" brushRef="#br0" timeOffset="199728.9709">4363 14512 61,'-10'4'28,"2"10"-1,-5-1 2,-4 5-17,2 10-3,-3 3-1,1 7-2,-1-1 0,4 3-1,3-4 0,3-4-4,5-6-2,5-10-6,8-5-3,1-13-6,9-4-6,0-9-5,3-8-4,5-1 1,-3-9 2</inkml:trace>
  <inkml:trace contextRef="#ctx0" brushRef="#br0" timeOffset="199930.991">4510 14485 31,'3'-25'26,"3"12"2,-7 1-1,1 12-6,0 0-5,-7 14-5,2 8-1,-3 6-4,1 7-1,-3 4-1,2 8 0,-2 2-3,2-2-4,2-3-4,0-9-9,4-7-9,3-6-6,-1-22-1,9 9 0</inkml:trace>
  <inkml:trace contextRef="#ctx0" brushRef="#br0" timeOffset="200157.0137">4632 14450 63,'12'-19'30,"-7"0"0,-5 19 0,10-8-16,-10 8-4,3 18-5,-4 2-2,2 8 0,-2 4-1,1 8 0,-1 3-2,-2-1-1,1 4-7,-3-7-12,-3-4-11,2-3 0,-4-10-1,4-3 1</inkml:trace>
  <inkml:trace contextRef="#ctx0" brushRef="#br0" timeOffset="200367.0347">4459 14781 74,'7'-20'32,"5"6"-3,3-8 0,6-2-17,7-2-12,4-2-4,1 1-4,3 6-3,-4 0-11,0 4-7,2 8 0,-8 0 1,2 10 2</inkml:trace>
  <inkml:trace contextRef="#ctx0" brushRef="#br0" timeOffset="200864.0843">4622 14808 83,'0'0'29,"0"0"0,11 7-2,-11-7-19,18-5-4,-8 4-1,3 4-1,-1-1 1,1 5 0,-1 2 0,0 3-1,-2 2-1,-1 2 0,-3 5-1,-2 1 0,-4 4 0,-1 0 0,-3-3 0,-2-1 0,-1-1 0,0-3 1,1-5-1,6-13 1,-9 15-1,9-15 1,0 0-1,0 0 2,0 0-1,5 10 0,-5-10 1,10 5 0,-10-5 0,14 15 1,-8-4-1,0 5 0,-5 3 1,-1 5 0,-6 2-1,-4 2-1,-6 0-4,-12-3-24,-5-6-9,-8-5 0,-9-15 0,-5-12-2</inkml:trace>
  <inkml:trace contextRef="#ctx0" brushRef="#br0" timeOffset="204125.4105">2236 13629 36,'0'0'23,"0"0"0,0 0 2,-15 6-12,6-3-6,-2 4-4,-3 2-2,-5 1 0,1 5-3,-4-1 1,0 0-4,-1 3-4,-2-8-9,7 6-6,-8-10 1,8 5-1</inkml:trace>
  <inkml:trace contextRef="#ctx0" brushRef="#br0" timeOffset="204445.4425">1995 13551 52,'-12'15'25,"5"11"1,-12-6-2,3 4-14,-7 3-6,1 0-4,-5-1-2,0-3-4,1-3-9,-5-11-10,10 3-2,-7-15 2,15 1 0</inkml:trace>
  <inkml:trace contextRef="#ctx0" brushRef="#br0" timeOffset="204644.4624">1709 13580 86,'-9'18'30,"-8"-6"-1,0 6-4,-7-1-24,-5 6-8,-4-2-2,0 1-9,1 1-11,-3-9-1,6 0 2,0-16 2</inkml:trace>
  <inkml:trace contextRef="#ctx0" brushRef="#br0" timeOffset="204810.479">1457 13617 99,'-11'19'28,"4"7"-8,-10-7-16,2-5-32,1 7-2,-6-9-3</inkml:trace>
  <inkml:trace contextRef="#ctx0" brushRef="#br0" timeOffset="205441.5421">738 13310 60,'0'0'26,"0"0"0,0 0 2,-18 41-12,18-41-9,5 41-2,-5-41 0,3 74-2,-4-23 1,0 2-1,-2 3-2,-2 1 0,-1-3 0,1-8-2,-2-6-1,7-40-4,-14 54-6,14-54-10,0 0-8,0 0-1,0 0 2,0 0 0</inkml:trace>
  <inkml:trace contextRef="#ctx0" brushRef="#br0" timeOffset="205727.5707">925 13384 86,'0'0'32,"0"0"-3,0 0 2,0 0-13,0 0-12,-4 35-5,4-35-1,-9 58 1,6-19-1,-3 5 1,0 4 0,1-1 0,0-2 0,1-3-3,-2-7-1,6-35-3,-13 58-6,13-58-14,0 0-6,-12 36 0,12-36-1,0 0 2</inkml:trace>
  <inkml:trace contextRef="#ctx0" brushRef="#br0" timeOffset="205922.5902">663 13704 109,'-18'37'36,"18"-37"0,0 0-1,40 1-33,-40-1-9,47-15-17,-13 8-11,3-6 2,2 4-1,0-5-3</inkml:trace>
  <inkml:trace contextRef="#ctx0" brushRef="#br0" timeOffset="206937.6917">2012 13985 11,'0'0'17,"0"0"1,-1 11 1,-8-9-5,9-2-4,-19 15-1,6-3-1,-6 5-1,-2 3-1,-7 5-1,-5 5-2,-4 6-1,-6 6-2,-7 7 1,-4 3 0,-4 3 0,-5 2-1,0-1 1,-3 1-1,-1-2 2,-4 0-2,4-3 1,-4-3 1,12-2 1,-3-3 0,14-3 1,0-5 1,12-2-2,4-7 3,32-27-3,-37 40-1,37-40 1,0 0-2,0 0-1,-34 37 1,34-37 0,0 0-1,0 0 1,0 0 0,0 0 0,0 0-1,0 0 0,0 0 0,0 0 0,0 0 0,0 0 0,0 0 0,0 0 0,0 0 0,0 0 0,0 0 0,0 0 0,0 0 1,0 0-2,0 0 1,0 0 0,0 0-1,0 0 1,0 0-1,0 0 0,0 0-4,0 0-2,0 0-15,0 0-7,0 0-1,0 0 0</inkml:trace>
  <inkml:trace contextRef="#ctx0" brushRef="#br0" timeOffset="208368.8347">590 15384 67,'0'0'29,"0"0"-1,0 0-7,0 0-15,0 0-2,-31 4-2,31-4-1,0 0 1,0 0-2,-40-1 1,40 1 0,-31 14-1,31-14 1,-33 27 0,33-27 3,-28 36 1,28-36 0,-20 40 0,20-40 1,-6 37 0,6-37-1,0 0-1,17 45-4,-17-45-3,0 0-2,37 28-5,-37-28-5,0 0-14,47 7-6,-47-7 0,38-9 3</inkml:trace>
  <inkml:trace contextRef="#ctx0" brushRef="#br0" timeOffset="208632.8611">745 15356 73,'-17'47'29,"17"-47"-1,0 0-2,-8 46-18,8-46-2,-6 64 0,0-24-1,-1 7 0,1-2-4,-3-3-4,0-1-10,2-6-19,7-35 0,0 0-2,0 0 2</inkml:trace>
  <inkml:trace contextRef="#ctx0" brushRef="#br0" timeOffset="208858.8837">920 15346 94,'0'0'35,"0"0"-1,6 42 1,-6-42-18,0 43-15,0-43-1,-11 68-1,3-26 0,-5 1-1,-1-2-3,-2 5-10,0-5-21,16-41 0,-26 52 1,26-52-2</inkml:trace>
  <inkml:trace contextRef="#ctx0" brushRef="#br0" timeOffset="209045.9025">751 15632 112,'0'0'37,"0"0"-2,0 0-5,0 0-36,0 0-12,15-35-11,-15 35-7,31-28 1,-31 28-2,34-16 5</inkml:trace>
  <inkml:trace contextRef="#ctx0" brushRef="#br0" timeOffset="209459.9439">891 15635 66,'-18'40'30,"18"-40"-1,0 0 0,0 0-11,0 0-13,0 0-2,36-19-1,-36 19 0,0 0 1,34-7 0,-34 7 0,0 0-1,4 50-1,-4-50-1,-17 58 0,17-58 0,-28 65 1,28-65-1,-36 56 1,36-56 1,-30 40-1,30-40 1,0 0-1,0 0 0,-32 27 0,32-27 0,0 0 0,0 0 0,0 0 0,0 0 0,36-16 1,-36 16-1,0 0 0,36 7 0,-36-7 0,0 0-1,35 35-1,-35-35-1,0 0-5,24 41-7,-24-41-17,21 7-5,-5-14 0,3-13-1</inkml:trace>
  <inkml:trace contextRef="#ctx0" brushRef="#br0" timeOffset="209715.9694">1286 15536 100,'0'0'33,"0"0"1,-12-4-2,2 7-27,-1 7-3,-3 4-1,-2 7 0,-1 1 0,4 8 1,0 2 0,4 2-1,3-1-1,4-3-1,5-5-4,2-10-2,4 1-8,3-13-18,4-13-1,7-6-2,1-12 3</inkml:trace>
  <inkml:trace contextRef="#ctx0" brushRef="#br0" timeOffset="209918.9897">1530 15405 100,'-10'24'35,"0"10"1,-4 4-6,-3 1-26,3 5-3,-5 5 0,3-1-3,1 0-5,-2-9-8,4-9-20,6-7 2,7-23-2,0 0 2</inkml:trace>
  <inkml:trace contextRef="#ctx0" brushRef="#br0" timeOffset="210144.0123">1639 15427 70,'0'0'35,"10"11"-1,-9 2 0,-2 4-12,0 6-18,-4 7-2,0 8 0,-5 1-1,0 3 0,-2 2-2,0-7-3,3 0-7,-6-11-12,1-7-9,14-19-3,-10 9-1,10-9 2</inkml:trace>
  <inkml:trace contextRef="#ctx0" brushRef="#br0" timeOffset="210302.0281">1505 15728 82,'-14'-2'38,"14"2"-3,0 0 0,13-20-20,4 7-11,3-1-9,-2-7-6,10 3-9,-3-3-9,2 0-7,-2 9 1,-3 1 1</inkml:trace>
  <inkml:trace contextRef="#ctx0" brushRef="#br0" timeOffset="210716.0694">1667 15749 34,'-6'13'23,"6"-13"1,0 0-3,0 0-7,2-11-3,10 8 0,-3-5-2,2 6-1,0 1 1,-1 11-1,-4 1-2,-3 9-3,-6 5-2,-4 1 0,-5 5-1,-1 0 1,-4-1-1,0-6 0,-2-3 0,3-5 0,0-5 1,4-4-1,3-4 1,9-3 0,-11-3 0,11 3 0,0 0 1,8-15-1,-8 15 0,19-11 0,-5 9 0,0 2 1,2 5-1,0 2 0,1 3 1,0 5-1,2 3 0,-2-2-2,2 2-4,-3-11-6,7-4-18,0-5-3,-1-11-1,3-5-2</inkml:trace>
  <inkml:trace contextRef="#ctx0" brushRef="#br0" timeOffset="210979.0958">2145 15597 49,'9'-16'29,"-9"-3"-1,0 19 0,-9-14-10,-5 12-10,1 6-3,-6 7 0,0 10 0,-4 4 0,4 8 1,-3 4 0,10 5-2,1-2-1,5-1-1,6-5-1,6-7-1,8-9-4,2-11-4,10-7-11,2-11-15,3-12 1,6-6-1,1-12 1</inkml:trace>
  <inkml:trace contextRef="#ctx0" brushRef="#br0" timeOffset="211182.1161">2483 15421 71,'0'0'32,"4"10"0,-11 8-1,-1 6-15,-1 14-8,-6 3-4,0 10-1,-4 4-1,2 2 0,0-1-2,1-5-3,3-5-8,1-12-14,6-11-8,7-11 0,-1-12-1,14-21 1</inkml:trace>
  <inkml:trace contextRef="#ctx0" brushRef="#br0" timeOffset="211400.1379">2617 15379 87,'11'17'32,"-12"3"0,2 9-2,-1 8-21,-6 3-5,1 10-1,-4 0-1,-1 1 0,0-1-2,-1-5-5,3-3-9,-1-10-17,1-11-2,4-7 0,4-14-1</inkml:trace>
  <inkml:trace contextRef="#ctx0" brushRef="#br0" timeOffset="211580.1559">2500 15818 89,'-11'1'35,"11"-1"-1,0 0 2,-1-16-22,11 5-7,3-4-4,3-4-4,8-2-3,0-8-5,7 5-8,0-2-18,1-1 0,1 4 0,-3-2 1</inkml:trace>
  <inkml:trace contextRef="#ctx0" brushRef="#br0" timeOffset="212017.1996">2753 15687 68,'-7'15'33,"7"-15"-2,0 0 0,0 0-13,15-3-12,1-5-2,2-1-1,1 2-1,1 2 0,-2 6 0,-2 3-1,-4 6 1,-4 3-2,-5 5 1,-5 3-1,-5 5 1,-3 0-1,-3-1 1,-2-4-1,3 0 0,0-6 0,4-4 0,8-11 0,0 0 0,0 0 1,13 0-1,-2-4 1,2 3 1,1 1-1,-2 4 1,-1 4 0,-3 5 0,-5 4 0,-5 9 1,-7 6 0,-4 5-1,-6 1 0,-4 2-2,-6 0-4,-7-5-25,-1-6-8,-2-7 0,-3-14-2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40:49.7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1404 5343 13,'0'26'17,"0"-26"-1,5 26 1,-4-14-8,7 1-5,1 1 1,6 2 1,-1-1 1,5-2-1,3-1 2,2-3-1,6-1 1,4-3-2,4-2-1,5-3 0,11-1-2,2-2 0,8-3-1,7-2-1,8-2 0,8 0-1,7-2 1,6-1-2,7-1 1,8 0-1,7-1 2,7 0-1,6 0 0,4 0 1,5 1-1,5 0 2,5 1-1,0 1 1,0 4 0,2-1 0,3 4 0,1 0 0,1 3 0,2-2 0,-2 3-1,3-1 2,2 1-2,0-2 0,-1 2 0,-2-1 0,2 1 0,-4-2 1,0 3-1,-4 0 0,0 2-1,-4 0 1,-2 0 0,0-1 0,-4 2 0,-3-1-1,-3-1 1,-3 2-1,-4-2 1,-5 3-1,-5 0 0,-8 2 0,-5 0-3,-8 3-4,-8-2-13,-11-1-11,-4 2 0,-17-14-1,-4 3 1</inkml:trace>
  <inkml:trace contextRef="#ctx0" brushRef="#br0" timeOffset="3842.3842">14460 4089 62,'2'106'27,"6"24"-1,-5 6-1,2 32-24,0 31 0,-2 30 3,-1 18 1,-3 53 2,1-14 1,-4 13 2,3 15 0,-2-2 0,5 11-2,-3 33 0,5-12 0,-1-30-2,1 41 1,-1 6-3,2 8 1,-3 2-3,-1 36 2,-1-61-3,-3 24 1,-4-12-1,-3-2 2,-1-11-3,-1-2 0,-3-7 0,-1-40 0,-3 13 0,0-16 0,-5-17 0,-1-20 0,-2-24 0,-1-28-4,-2-26-2,-1-32-8,1-27-24,1-26-2,0-34 1,5-29-1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3T14:46:51.73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8965 14143 20,'0'0'18,"0"0"-1,8-12 0,5 2-7,-2-2-7,3 0-1,3 1 2,0-1 2,3 1 1,1 1 1,5 3 0,-1-1 0,4 1-2,2-1-2,4 1-1,2-2 0,4 2-1,0-1 0,2 0 1,0 0 0,3 1 0,2 1-1,1 2 1,0 1-1,3 3 1,0-1 1,4 3-2,0-1 1,3 4 0,-1-4 1,1 4-1,0-4 0,2 2 0,-4 0 0,1 0-1,-3 1 0,-1 2-1,1 1 0,0 0 0,-1 1-1,-2 1 1,2-2 0,-2 1-1,0-1 1,0 0 0,-2-3 0,-1 1 0,-4 0 0,-1 0-2,-3 1 1,-3-1 0,-3 0 0,-3 1-1,-4 0 1,-1-1-1,-4-3 1,-2 2 0,-3-3 0,-4 0 1,-2-1-1,-3 0 0,-9 0 0,10 0 0,-10 0 0,0 0-1,0 0 1,0 0-1,-5-18 1,5 18 0,-12-21-1,4 7 1,-1-2 0,-2-1 0,-1-1 0,0 4 1,-1 0-2,1 2 1,1 2 0,1 2 0,1 2 0,9 6 0,-14-7 0,14 7 0,0 0 0,0 0 1,0 0-1,0 0 0,0 0 1,0 0-1,0 0 0,0 0 0,17 13 1,-6-6-1,2 1 0,2 2 0,1 2 1,2 2-1,-1 0 0,0 4 1,0-1 0,-2 2-2,-1-1 2,-3 1-2,-1 0 2,-4 1-1,-3-2 1,-6 1-1,-6 0 1,-3 0 0,-6-1 0,0 1 1,-3-3-2,-2-2-2,2 0-7,1-6-24,0-10-3,8-5 2,5-12-2</inkml:trace>
  <inkml:trace contextRef="#ctx0" brushRef="#br0" timeOffset="2574.2574">17848 15052 4,'0'0'5,"0"0"1,-3 13 2,3-13 1,0 0 0,0 0 0,0 0 1,-13 8-1,13-8 0,-9-1 0,9 1-2,-12-6 0,3 0 1,-2-3 0,-2-2-2,-4-1 0,-2-4-2,-6 0 0,-5-5-2,-5 0-1,-6-3-1,-2 1 1,-7-2-1,-5-1 1,-5-1 0,-4 1 0,-7 0 0,-5 1 1,-5 2-1,-5-1 1,-7 2-1,-4 4 1,-6 0-1,-1 2 0,-2 3 0,-1 1 0,-1 3-1,-1 2 1,0 2-1,0 2 0,0 3 0,0 1 1,-1 2-1,1 1 0,1 3 0,3 1 0,2 4 1,3 1-1,3 3 0,3 4 0,4 3 0,1 5-1,2 4 1,-1 0 0,2 4 0,2 3-1,2 3 1,3 0 0,4-1 0,4-1 1,4 0 1,8-1-1,5-3 0,4-2 1,4-5-1,7-3 1,5-5 0,7-4-1,5-5 0,6-3 0,5-4 0,11-5 0,-10 4 1,10-4-1,3-13 0,2 2-1,2-4 1,2-4 0,3-5-1,2-4-1,3-4 1,-1 0-1,4-1 1,-2 0-1,1 1 1,-2 1 0,-1 6 0,-2 4 0,-4 3 1,-1 5 0,-9 13 0,9-15-1,-9 15 0,0 0 1,0 0-1,-12 6-1,12-6 1,-19 18-1,6-2 1,-3 4 0,0 3-1,-2 3 2,0 4-1,0 1 0,1 3 0,0-1 0,2 0 0,-1-3 1,3 0-1,3-3 0,2-2 1,3-3-1,3-2 0,4-2 1,1 1-1,5-1 0,1-1 0,0-1 1,3 1-1,2-1 0,0-2 1,3-1-1,2-4 1,3-2 0,0-3 0,4-5-2,5-3-5,2-3-22,5-10-2,4-4-1,-3-13 0</inkml:trace>
  <inkml:trace contextRef="#ctx0" brushRef="#br0" timeOffset="10536.0535">6845 13507 33,'-12'-4'24,"12"4"4,0 0-6,0 0-5,0 0-2,0 0-3,0 0-2,0 0-1,0 0-2,0 0-3,-1 21 0,1-5-1,0 7-1,0 3 0,2 6-1,0 1 1,1 1 0,0-3-1,0-3 0,0-6 1,1-3 0,-2-7 0,-2-12-1,0 0 1,0 0-1,0 0-1,7-26 1,-5 3-1,0-5 0,1-6 0,2-6-1,3-3 2,0-2 0,2 3-1,-1 4 1,2 4 0,0 7 1,-2 6 0,0 6 0,1 12-2,1 7 1,-2 11-1,2 6-1,0 7 1,1 4-2,1 6 2,1 2-2,-3 1 1,-1-4-2,1-4 1,-4-7-1,1-4-3,-5-9-2,2-2-8,-5-11-12,0 0-5,0-12-1,-2-7 3</inkml:trace>
  <inkml:trace contextRef="#ctx0" brushRef="#br0" timeOffset="10963.0962">7244 13544 55,'3'34'25,"-5"-10"1,5 8 1,-1-8-16,2 0-5,2 0-1,3-6-1,3-1 1,0-7-1,2-2 2,-1-8-1,2-1 0,-3-8 0,2-3-2,-6-6 0,2-3-1,-5-2-1,-1-2 0,-4-1 0,-4 3-1,-3 3 0,-3 4 0,-4 4 0,-3 5 0,-3 6 0,-1 5 0,-2 3 0,3 2-1,1 1-1,5 0-1,4 0-1,10-10-1,-7 12-5,7-12-6,14-9-10,3 2-5,0-10 0,7 2 2</inkml:trace>
  <inkml:trace contextRef="#ctx0" brushRef="#br0" timeOffset="11248.1247">7561 13223 18,'9'-26'19,"2"13"1,-9-3-2,-2 16-2,5-14-1,-5 14 0,-3 13 2,-1 0-2,3 14-1,-3 1 0,4 17-2,-2 2-3,4 11-2,-1 2-3,3 4-3,-1-1 0,2-2-2,0-4 0,-1-10-1,1-7-2,-2-10-2,2-7-3,-4-11-7,-1-12-13,0 0-5,9-9 1,-6-2 1</inkml:trace>
  <inkml:trace contextRef="#ctx0" brushRef="#br0" timeOffset="11541.154">7462 13505 47,'-10'4'28,"10"-4"3,-6 10 0,6-10-13,9 6-5,-9-6-2,23 5-1,-6-5-2,7 3-1,3-3-3,5 2 0,0-4-2,1 1 0,-3-1-1,-2 1-2,-4-2-1,-7 0-3,-2 3-8,-15 0-22,9-6 1,-9 6 0,1-12-1</inkml:trace>
  <inkml:trace contextRef="#ctx0" brushRef="#br0" timeOffset="12670.2668">6936 14386 5,'8'-2'21,"-8"2"3,0 0 1,0 0-6,0 0-2,0-10-3,0 10 0,-12-1-3,1 1-1,2 4-3,-3 0 1,-1 5-1,-4 3-1,3 9 0,-3 0-1,4 7 0,-1 1-1,6 3 0,3-1-2,5-1 0,5-3-2,5-4 0,5-5-1,2-6-1,4-4-3,-1-8-2,7-2-11,-2-6-15,0-9-1,1-3-1,-4-8 2</inkml:trace>
  <inkml:trace contextRef="#ctx0" brushRef="#br0" timeOffset="13092.309">7067 14229 36,'-6'13'27,"9"9"2,-3 1-2,6 10-9,0 7-7,-1 3-4,4 5-2,-2-3-2,0 0-1,0-7-1,-1-6 1,-2-8 0,0-5 0,-4-19-2,5 12-1,-5-12 1,7-12-1,-3-1-1,2-3 1,2-4 0,1-5 1,5 0-1,-1-1 2,1 4 0,1 3 0,-3 4 2,1 8-1,-2 8 1,-1 10 1,-3 4-1,-1 7 0,-1 3-1,-1 1 0,-1-1-2,0-2-2,-1-4-3,-3-7-5,1-12-10,8 13-11,-8-13 0,8-12-1,-4-4 2</inkml:trace>
  <inkml:trace contextRef="#ctx0" brushRef="#br0" timeOffset="13279.3277">7385 14445 38,'5'-10'26,"-5"10"2,0 16 0,-2-1-10,1 5-8,-2 2-4,3 4-1,-2 1-2,2-3-5,2-2-3,0-4-7,2-8-10,6-3-7,-10-7 0,17-10 1</inkml:trace>
  <inkml:trace contextRef="#ctx0" brushRef="#br0" timeOffset="13632.3631">7554 14437 28,'0'0'23,"0"31"0,-3-13 1,3 5-10,-1 3-3,0-3-2,1 2 0,-1-8-1,1 1 1,-2-8 1,3 2 1,-1-12-2,0 0-1,0 0-2,0 0-1,-1-13-1,3 3-1,1-3-1,1-2 0,2-4-2,1-1 1,2 0-1,0 0 0,5 1-1,0-1-2,3 5-1,0-3-2,2 8-3,-3-3-4,4 7-9,-4 2-12,-3-1 1,2 2 0,-6-5 2</inkml:trace>
  <inkml:trace contextRef="#ctx0" brushRef="#br0" timeOffset="14330.4329">7973 14432 55,'3'14'26,"-11"-15"1,-1 3 0,-9-3-14,-1-3-8,-1 4 0,-5-2 1,2 8 1,0 1-1,6 6 0,1 0 0,9 3-2,2 1 0,8-1-2,4-2 0,6 0 0,4-6-1,1-1 1,3-6-1,-1-1 0,0-4 0,0-2 0,-4-4-1,-2 1 1,-4 1 0,-10 8-1,12-14 0,-12 14 0,0 0 0,0 0 0,0 0 0,8 17 0,-6-4-1,1 0 0,3 2 0,1-1 1,1-2-1,3-6-1,5-5-1,-1-6 0,6-4-1,-2-9 0,4-3 0,-2-7 0,3-3 0,-1-6 1,-2-2 1,-2-2 1,-1 2 1,-4 1 0,-6 2 2,-4 4-1,-5 6 2,-5 7-1,-5 6 0,-4 12 1,-4 7 1,-1 11-1,1 10 0,2 9 0,2 5 0,6 7-1,5 0-1,6 1 0,6-4-1,3-5-1,6-6-1,1-8-2,4-6-1,-3-11-6,3-9-21,-3-2-1,-4-11 1,-2-1-2</inkml:trace>
  <inkml:trace contextRef="#ctx0" brushRef="#br0" timeOffset="14574.4572">7686 14186 98,'-30'2'35,"10"1"0,6-9-1,14 6-27,-5-18-8,5 18-5,1-17-5,-1 17-8,0 0-8,0 0-7,9 8 0,-8 7 2,2 10 1</inkml:trace>
  <inkml:trace contextRef="#ctx0" brushRef="#br0" timeOffset="16461.646">7364 15122 36,'-28'4'27,"3"5"0,-3 3-3,2 2-2,1 7-2,2-3-2,9 9-4,2-3-4,10 6-2,5-4-4,8 0 1,7-2-3,7-2 0,3-6-1,4-3 0,2-6-2,0-5 1,-2-3-1,-2-6 0,-2-4 0,-5-7 0,-2-1 0,-6-4-1,-3-1 2,-5-3-2,-4 2 2,-5 1-1,-6 4 1,-2 3 0,-2 8 0,-4 6 1,0 7-1,-2 7 1,0 6 0,3 7 0,2 3-1,5 1 1,4 0 0,4 0 0,5-3-1,3-3 0,5-4 1,2-4-1,3-4-1,1-1 1,2-7-1,0-3-1,1-5 1,-2-5-1,1-3 1,-2-3-1,-2-4 1,-3-1 0,-1 1 0,-4 0 1,-4 2 1,-1 5-1,-4 14 1,1-15-1,-1 15 2,-7 10-1,3 3 1,2 4-1,-1 2 1,4 4-1,0-2 0,4-2 1,3-3-2,3-6 0,3-4 0,1-7 0,3-6 0,-1-4 0,1-3 1,-2-2-1,0-2 2,-3 1-1,-1 2 1,-2 4-1,-10 11 1,14-7 0,-14 7-2,13 15 1,-8-1-1,1 4 0,1 1-1,2-1-1,2 0-1,1-7 0,2-2-3,-1-14-3,6-3-3,-3-14-5,5-4-1,-3-14 3,4-3 3,-4-10 4,1 0 4,-3-2 5,-4-2 6,0 4 5,-9 3 1,2 12 0,-8 2-1,-1 17-4,-6 7 0,1 18-1,-7 11 0,4 16-1,-1 11-1,2 11-1,1 6 0,7 3-1,2 0-3,4-4 0,6-9-3,1-8 0,3-10-3,-1-14-2,4-9-3,-7-13-2,4-7 0,-6-11-1,0 0 4,-8-7 1,1 0 3,-7-1 4,-4 2 5,0 5 3,-3 2 3,2 9 0,0-1-1,12 12 1,-14-4-2,14 4-2,8 11-1,4-4-1,5-1 0,5 1 2,3-4-1,5 1 1,1-7 0,4 2 0,-2-6 0,3 0 0,-3-4-2,-1-1-1,-3-1-1,-3 0-1,-5 0 1,-5 2-1,-7-2 0,-5 2 0,-4 11-1,-10-17 1,-2 10-1,-5 1 0,-3 3 0,-4 3 1,-1 8 0,-1 3 0,3 7 0,2 3 0,5 2 0,4 3 1,7 2 0,6-2-1,8-5 1,5-4-1,7-5 0,4-3 1,4-5-2,3-4 1,0-4-1,2-4 1,-1-1-1,-1-4-1,-1 2 1,-3 0 0,-4 1-1,-4 4 1,-5 4 0,-3 4 1,-12-2-1,10 17 1,-11-5 0,-2 0 0,-2 0 0,-1-1 0,6-11 1,-12 14-1,12-14 1,-11-3 0,11 3 0,-8-16 0,8 2 1,4-2-2,1-4 1,4-3-1,1-1 1,4-1-2,3 2 0,2 4-1,2 3-1,-2 1-4,6 8-13,-2 1-17,0 3 0,0 3 1,-2-6-1</inkml:trace>
  <inkml:trace contextRef="#ctx0" brushRef="#br0" timeOffset="52896.289">13995 17230 19,'0'0'20,"0"0"-3,0 0 2,0 0-2,0 0-4,0 0-1,0 0-2,0 0-2,0 0-1,0 0-2,-10 1-1,10-1-2,-9 14 0,3-3 0,0 4-1,-2 1 1,1 4 0,-1-1 0,1 2 1,0-1-2,1 0 3,0-4-3,1-1 1,1-3-2,2-2 1,2-10-1,0 13 1,0-13-1,9 4 1,-9-4 0,16 0-1,-6-4 1,1 2 0,1-2-1,0 1 0,0-1 0,0 1 0,0 0 0,0 1 0,0 0 0,-1 1-1,0-1-1,-2 2-1,0 2-1,-9-2-2,14 1-2,-14-1-2,10 3-5,-10-3-10,0 0-6,0 0 2,0 0 2</inkml:trace>
  <inkml:trace contextRef="#ctx0" brushRef="#br0" timeOffset="53297.3292">14011 17209 2,'0'0'22,"5"19"0,-5-19 1,1 19-7,0-2-3,0 2-2,3 9 0,-3-1-3,2 9 0,-2-1-1,3 4 0,-3-1-3,2 2-2,-1-2-1,-1 1-2,-1-8 2,0-3-3,-1-3 2,0-7-4,0-1-1,-3-6-5,4-11-14,-2 12-6,2-12 0,0 0 1</inkml:trace>
  <inkml:trace contextRef="#ctx0" brushRef="#br0" timeOffset="63820.3814">13921 16326 4,'0'0'5,"0"0"0,0 0-1,0 0 0,0 0-1,0 0 0,0 0-1,0 0 0,0 0 0,0 0 1,-4-11 0,4 11 1,0 0 1,0 0 0,0 0 2,0 0 0,0 0 1,0 0-2,0 0 3,-9 0-2,9 0 0,0 0 0,0 0-1,0 0 0,0 0-1,0 0-1,0 0 0,10 6 1,-10-6-1,16 0 0,-5 0-1,3 0 0,-3-1 0,2 0-1,-1-2-1,-3 2 0,-9 1 0,15-3 0,-15 3-1,0 0 0,0 0 0,0 0 0,0 0 0,-1-12-1,1 12 1,-12-7-1,4 3 1,-3 1-1,-2-1 1,1 4 0,-3 0 1,-1 2-1,2 0 0,-2 1 1,3 1-1,0 1 1,2-2 0,3 1-1,8-4 2,-10 3 0,10-3 0,0 0 0,0 0 0,12 2-1,-12-2 1,20-1 0,-5-1 0,1 1-1,3-3 0,0 1 0,0-2 0,-2 2 0,-1-2-1,-4 0 1,-2 3-1,-10 2 0,13-5 0,-13 5 0,0 0 0,0 0-1,0 0 1,-10-2-1,10 2 1,-18 1-1,8 0 1,-2-1 0,-1 3-1,1-2 1,0 2 0,0 0 0,2 0 0,0 1-1,10-4 1,-15 8 0,15-8 0,-8 6 0,8-6 1,0 0-1,0 0 1,0 0 0,6 11 1,-6-11-1,17 5 0,-6-2 1,-1 0-1,2-1 0,-1-1 0,-1 0-1,-1 1 0,-9-2 0,12 2 0,-12-2 0,0 0 0,0 0 0,9 1 0,-9-1-1,0 0 1,0 0-1,-9-7 1,9 7-1,-10-7 0,10 7 1,-14-8 0,14 8-1,-16-8 1,7 4 0,0 2 0,1 1 0,-1 0 0,9 1-1,-14 0 1,14 0 0,0 0 1,-8 3-1,8-3 0,0 0 1,0 0 0,13 14 0,-13-14 1,18 11-1,-7-6 1,3 1-1,1-2 1,-1-1-1,0 0 0,-2-1-1,-1 0 0,-11-2-3,18 5-7,-18-5-25,0 0 2,7-13-2,-8-6 0</inkml:trace>
  <inkml:trace contextRef="#ctx0" brushRef="#br0" timeOffset="66287.6281">12987 14960 19,'0'0'15,"-10"3"1,10-3 2,0 0 0,0 0-1,0 0-1,0 0-3,0 0-2,0 0-3,9 3-2,-9-3-2,15-3 0,-7 0-1,6 2 1,-1-4-2,1 2 0,-1-2-1,-1 1 0,0 0-1,-2-1 0,-10 5 1,13-6-1,-13 6 0,0 0-1,0 0 1,0 0-1,0 0 0,-14 4 0,4 0 0,-1 1-1,0 2 1,-2-1 0,3 0-1,2-2 1,8-4 0,-12 6 1,12-6 0,0 0 1,0 0-1,0 0 1,8-11 1,-8 11-2,14-12 1,-4 5-1,1 1-1,-2-2-6,3 3-7,1 2-13,-3-8-1,1 4-2,-5-7 0</inkml:trace>
  <inkml:trace contextRef="#ctx0" brushRef="#br0" timeOffset="67497.7491">11843 16994 13,'0'0'24,"0"0"1,0 0-7,-10 5-2,10-5-1,0 0-4,0 0-3,0 0-1,-8 8-1,8-8-2,0 0-1,8 0-1,-8 0 1,17-10-1,-6 2 0,1 1 0,1-3-1,0 1 0,-1 0 0,-1 0 0,-2 1-1,-9 8 0,12-9 0,-12 9-1,0 0-2,0 0-1,-10 2-2,-1 2 0,-2 5-1,-3-4 1,0 8-1,-3-6 2,2 4 1,1-3 3,2 1 1,3-2 1,2-3 3,9-4 0,-9 5 1,9-5 0,0 0-1,17-9-5,-1-5-24,9 3 0,-4-18-4,7-1 1</inkml:trace>
  <inkml:trace contextRef="#ctx0" brushRef="#br0" timeOffset="82427.2418">11917 17088 7,'4'14'20,"-4"-14"-1,0 0-2,0 0-7,0 0-2,0 0 1,0 0-1,0 0 0,0 0 0,0 0-1,0 0 1,0 0-2,7-14-1,-7 14-2,0 0-1,8-14-1,-8 14 0,4-11 0,-4 11 0,0 0 0,4-13 1,-4 13-1,0 0 1,0 0 0,0 0-1,-5-10 1,5 10-1,0 0 0,-11-4 0,11 4 0,-13 0-1,13 0 1,-15 2 1,15-2-1,-14 2 2,14-2-1,-12 3 0,12-3 0,0 0 0,0 0 0,0 0 0,0 0 0,0 0-1,0 0 0,0 0 1,0 0-1,13 3 0,-4-6 1,-1-1-1,3 0 0,-1 0-1,-2-1 1,-8 5-1,12-7 1,-12 7-1,0 0 0,0 0-1,0 0-1,9-4-1,-9 4-6,0 0-18,3-12-7,-1-1 1,2-7-2</inkml:trace>
  <inkml:trace contextRef="#ctx0" brushRef="#br0" timeOffset="83333.3324">12977 14970 13,'0'0'19,"12"9"3,-3-13-4,4 1-2,4 0-2,1-1 0,4 0-2,-2-2-3,2 3-1,-3-3-2,-1 4-1,-3-3-1,-3 4 0,-12 1-1,12-3 2,-12 3-1,0 0-1,0 0-1,-9-1-2,9 1-9,0 0-21,-16-6 0,15-4-2,-1-16 0</inkml:trace>
  <inkml:trace contextRef="#ctx0" brushRef="#br0" timeOffset="95314.5304">10740 16202 10,'0'0'19,"0"0"-3,0 0-3,0 0-4,0 0-2,-1-12-3,1 12 0,0 0 2,-9-10-1,9 10 1,0 0 2,0 0 0,-9-9-1,9 9 1,0 0-2,0 0 0,0 0-1,0 0-1,0 0 0,0 0-1,0 0-1,0 0 0,-11 10 1,11-10-1,-10 20 2,3-4-2,-2 2 0,0 4 0,-2 2-1,0 3 1,0-2-2,0-1 1,0-3-3,1-6 0,1 2-4,-2-10-3,11-7-2,-16 2-3,16-2-5,-10-12-5,5-2-4,6 1 0,-5-9 1</inkml:trace>
  <inkml:trace contextRef="#ctx0" brushRef="#br0" timeOffset="95593.5584">10562 16113 41,'0'0'26,"0"0"2,0 0-8,0 0-8,0 0-3,0 0 1,0 0 0,6 14-2,5-3 0,1-3-2,5 5-1,-1-2-1,4 2-1,-1 1-2,0-2-2,-1 2-5,-4-5-8,1 1-20,5-1 1,-2-7-1,6-4 1</inkml:trace>
  <inkml:trace contextRef="#ctx0" brushRef="#br0" timeOffset="98726.8717">11960 14165 17,'0'0'15,"0"0"-1,0 0 1,0 0-2,-8 13 2,8-13-4,-11 13-2,3-3-2,-2 4 0,-2 5 0,-3 2-1,0 4 1,-4 2-1,3 1 0,-3-1-2,4-2-1,-1-1-2,3-4-2,3-2-3,0-7-1,10-11-4,-11 14-2,11-14-4,0 0-7,0 0-6,0 0 2,2-27 1</inkml:trace>
  <inkml:trace contextRef="#ctx0" brushRef="#br0" timeOffset="99010.9001">11720 14209 42,'-6'12'24,"6"-12"2,0 0-7,0 0-8,0 0-3,9 8-2,0-3 0,5 2 0,1 2 0,7 3-1,2 1-1,4 1-1,0 1-5,2 0-2,-1 1-7,0 3-15,-3-8-3,2-1-1,-8-12 1</inkml:trace>
  <inkml:trace contextRef="#ctx0" brushRef="#br0" timeOffset="107833.7823">12661 15183 24,'0'10'15,"0"-10"2,0 0-1,0 0 0,0 12-3,0-12-1,0 0 0,-2 17-1,2-17-3,-1 17-1,0-7-2,2 4 0,0 2-2,3 3 1,-2 5 0,1 3 0,0 1-1,1 1 0,-1 0-1,1 0 0,-3-3-1,1-3 0,0-4-2,-2-6-5,0-13-21,4 14-3,-4-14-2,-3-17-1</inkml:trace>
  <inkml:trace contextRef="#ctx0" brushRef="#br0" timeOffset="111842.1831">12185 16211 21,'0'0'12,"0"0"0,0 0 0,-9-10-2,9 10 0,0 0 0,-9-7-1,9 7 0,0 0 0,-9-10 0,9 10-1,0 0 0,0 0-1,-2-13-1,2 13-2,0 0 0,10-9-1,-10 9 0,15-10-1,-4 4 1,1 0-1,2 0-1,1 1 1,1 0-1,-1 1-1,0 3 1,-2 1-1,-1 1 0,-2 1 1,-1 3-2,-9-5 1,13 12 0,-13-12 1,6 17-1,-5-6 0,-1-11 1,-5 21-1,1-11 1,-1 1-1,-1-1 1,-2 1-1,8-11 0,-17 19 0,9-12 0,-1-3 1,9-4-1,-14 7 0,14-7 1,-10 3 0,10-3-1,0 0 1,0 0 0,0 0 0,0 0 0,0 0-1,0 0 1,0 0-1,0 0 1,0 0-1,0 0 0,13-4 1,-13 4-1,19 0 0,-6 0 0,2 0 0,0-1 1,2 1-1,-1 0 1,1 0-1,0 0-2,-1-1-2,1 3-13,2-2-16,-5-5 1,1-3-2,-3-9 0</inkml:trace>
  <inkml:trace contextRef="#ctx0" brushRef="#br0" timeOffset="114396.4385">13435 16112 14,'0'0'19,"0"0"0,0 0 0,0 0-2,0 0-5,0 0-1,0 0-2,0 0 0,0 0 0,0 0-1,0 0-1,0 0-2,0 0 0,0 0 0,0 0 0,9 5-1,-9-5-1,0 0 0,15 2 0,-7-2-1,3 2 0,1 1-1,1 0 0,1 1-1,-1 1 1,-2 1-1,0 2 0,-11-8 0,13 21 1,-11-9-1,-2 1 1,-3 0-1,-2 0 1,-2 0-1,-4-1 1,1-1-1,-2-1 1,1 0-1,1-3 0,1-1 0,9-6 0,-14 8 0,14-8 0,0 0 0,0 0 0,0 0 0,0 0 0,0 0 0,0 0 1,10 0-1,-10 0 0,16-4 0,-7 3 0,1 0 0,2 0 0,0 0 0,0-1 0,-2 4-1,-2-2 1,-8 0 0,15 3 0,-15-3 0,9 7 0,-9-7 0,2 14 0,-2-14 0,-4 20 1,0-7 0,-1 2 0,-2-1 0,-1 1 1,-2 0-1,-2-1 0,0-1 0,-1 0-1,1-4-2,0-3-2,2 3-6,-4-3-22,4-3-2,10-3-1,-18-6 0</inkml:trace>
  <inkml:trace contextRef="#ctx0" brushRef="#br1" timeOffset="142951.2937">12464 15337 2,'0'0'9,"0"0"-1,0 0 0,0 0 1,0 0-1,0 0 1,0 0-1,0 0 0,0 0-1,0 0 2,0 0-2,-9 0 1,9 0 0,-9 1 0,9-1-2,-14 2-1,4 1-2,0-1 0,-2 0-1,2 2 1,-4-2-1,2 3 0,1-2 1,-1 2-1,0-3 0,2 3 0,-1 0-1,1-1 0,1 1 1,9-5-1,-16 9 0,16-9 0,-14 11 1,14-11-1,-12 14 0,12-14 0,-11 17-1,5-6 1,1-1-1,-1 4 0,2-1 1,-1 1-1,0 1 1,0 2 0,0-1 0,0 2-1,0-1 2,2 1-1,-2-1 0,3 2 0,-3-4 0,2 4 0,-2-4 1,3 0-1,-2-1 1,2 0-1,0-1 0,0-1 0,1-1 0,0 0-1,1 0 1,-1 0-1,1-11 1,0 17 0,0-17-1,0 12 1,0-12 0,0 0-1,0 0 1,0 0-1,0 0 0,0 0-1,0 0 0,0 0-2,0 0-1,0 0-4,0 0-7,-3-14-8,1-2-8,4 3-1,-6-8 2,5 3 1</inkml:trace>
  <inkml:trace contextRef="#ctx0" brushRef="#br1" timeOffset="143492.3478">12053 15644 17,'-4'17'19,"4"-17"-1,0 0-4,0 0-5,-4 11 0,4-11-1,-1 12 1,2-2-1,-1-10 0,0 21 1,0-9-2,2 3 0,-1-2-2,2 3-2,0-2-1,0-2 0,0-1-1,1 1 2,-4-12-1,7 15 1,-7-15-1,0 0 1,10 12 0,-10-12 0,0 0-2,13 9 1,-13-9-1,10 4-1,-10-4 1,10 2 0,-10-2 0,15-2 0,-15 2 0,18-7 0,-7 0-1,2 0 1,-1-1-1,3-1 1,-1 0 0,0 0 0,2 1-1,-2-1 1,-1 2 0,-1 2-1,-3 0 0,-9 5 1,13-5-2,-13 5 0,0 0-2,0 0-8,0 0-21,2-10 0,-6-1-1,3 0 1</inkml:trace>
  <inkml:trace contextRef="#ctx0" brushRef="#br1" timeOffset="145320.5306">12360 16672 4,'0'0'19,"0"0"2,0 0-4,0 0-2,-9-10 0,9 10-3,0 0 0,0 0-2,0 0-1,0 0-1,0 0-1,0 0-2,0 0 0,4 13-2,-4-13 1,6 16 0,-3-3-3,1 0 2,2 1-2,1-2 1,2 4-2,0-6 2,3 4-2,0-5 1,1 1 1,0-3-1,1 0 0,-1-1 0,2-1 0,-2-1 0,2-2 0,1 1 0,1-1 0,2-1-1,2-1 1,0-2-1,3 1 0,1-3 0,2 2 0,2-3 0,1 0 0,0 0 1,0 0-1,2-1 0,0 0 0,1 0-1,-2 1 1,1-1 0,0-1 2,-1 0-2,0-5 2,2 0-3,-2-2 2,0 0-1,-1-1 1,0-1-2,-1-2 0,-2 2 0,-4 1 0,-1 1 1,-5-1-1,-1-3 1,-2 1 0,-2-1 0,-2 0-1,-1-1 1,-3 0 0,-1 3 0,0 1 0,-3 2 0,0 2 1,-2 11-1,0-14 1,0 14-1,0 0 0,0 0 0,0 0 1,0 0-2,0 0 1,0 0 0,0 0 0,0 0 0,0 0 0,0 0 0,0 0 0,0 0 0,-6 13-1,6-13 1,0 0 0,-1 14-1,1-14 0,0 0-1,0 0 1,-2 12-1,2-12-2,0 0-2,0 0-5,0 0-1,-4-13-2,4 13 0,-1-14 0,1 14 1,-3-16 0,3 16 5,-5-17 3,5 17 5,-10-10 2,10 10 2,-12-5 1,12 5 2,-11 1-1,11-1 0,0 0 0,-11 7 0,11-7-2,0 0 1,-8 14-1,8-14 0,0 0 1,-7 11 1,7-11 0,0 0 1,-4 13 0,4-13-1,0 0 1,0 0-2,0 0-1,-3 11 0,3-11-1,6 11 0,-6-11-1,13 13 0,-4-6 0,-1 0-1,3 0 1,0-2-1,0 1 0,0 0 0,1-1 0,-1 0 0,0-1 0,0 1 0,2 1 0,-2-2 0,0 3 0,-2-1 0,-9-6 0,13 20 0,-13-9-1,-3 3-1,-7-2-4,-2 9-5,-11-5-21,-1 2-4,-4-1-1,-4-9 0</inkml:trace>
  <inkml:trace contextRef="#ctx0" brushRef="#br1" timeOffset="179268.9251">17056 16284 46,'0'0'28,"10"7"1,-10-7-2,0-12-16,0 12-7,0-13-1,0 13 0,-7-17 1,7 17 0,-16-20 1,6 10 1,-4-2-2,-1 2 0,-3-2 0,-1 4-2,-3 0 0,0 1-1,-4 4 0,-2 3 0,-2 1-1,0 5 1,-1 3-1,-1 4 1,0 3-1,2 4 0,2 3 0,3 3 1,2 2-1,3 2 0,3 1 0,3-3 0,5-1 0,4-1 1,5-3-1,5-4 1,4-2 0,5-1 0,5-2-1,2 0 1,5-1 0,1-1 0,2-1-1,2 2 0,0-1 0,-1 0 0,2-1 0,-2 1 0,-2 0 0,-2-2 0,-2 4 0,-6 0 0,-1-1 1,-6 1-3,-4 0 3,-5 1-2,-4-1 1,-4 2 0,-4-3 1,-4 1-2,-5-1 3,-4 0 0,-7-1 0,-3-1 1,-6 0-1,-2-2 1,-5-2-1,0-1 1,-4-1-2,1-2 0,3 0 0,0-1-1,5-1-1,3 0 0,5 2-2,4-3-3,10 4-7,1-4-23,7-3-1,11 3 1,-3-20-2</inkml:trace>
  <inkml:trace contextRef="#ctx0" brushRef="#br1" timeOffset="179787.977">16235 15866 68,'-19'5'31,"6"6"-2,-5-6 1,2 4-23,0 9-4,-3 6 1,-3 11-3,-3 7 3,-1 14-2,-2 9 2,1 14 0,1 5 0,5 13-2,2-1 2,9 7-1,8 1 0,7 0-1,12-6 0,8-6-2,10-7-2,5-12-3,11-4-5,-2-16-8,10-8-14,0-17-2,1-13-3,2-14 2</inkml:trace>
  <inkml:trace contextRef="#ctx0" brushRef="#br1" timeOffset="180157.0139">17244 15846 65,'4'17'35,"6"0"-1,8 3 0,2 3-8,6 6-21,8 12-3,4 11 1,6 17-1,0 9 2,-3 12 0,-3 8 0,-5 6-1,-9-1 0,-9 3-2,-12-7-1,-16-10-5,-11-7-19,-17-16-15,-15-18 1,-12-19-2,-11-19 1</inkml:trace>
  <inkml:trace contextRef="#ctx0" brushRef="#br1" timeOffset="270433.0406">2250 10362 4,'0'0'7,"0"0"1,0 0 0,0 0 0,0 0 1,0 0 1,0 0-1,-3-13 0,3 13 0,-4-10 2,4 10-2,-9-13-2,9 13 0,-15-15-1,5 6-1,-2 2-1,-1 2-1,-2-1-1,0 1 0,-4 4 1,-1 0-1,-2 3 1,-1 2-1,1 3 0,-2 1 0,1 3-1,0 5 1,1 2 0,2 4-1,-1 4 0,4 3 0,0 2 1,6 3-1,1-1 0,5 1 0,5-1 0,4-3 0,5-1 1,3-3 1,5-3-1,0-2 0,5 0 1,1-4-2,0-1 2,2-4-2,2-1-1,-1-3 1,1-3 0,-1-1-1,-1-3 1,-5-2 1,1-1-2,-6-3 2,-2 0 0,-4-2-1,-9 7 0,5-15 0,-5 15-1,-13-18 0,1 9-1,-2 1 1,-4 0-1,-3 2 0,-3 1 2,-3 4-1,0 1 1,-1 4-1,-1 1 1,0 5-1,-3 3 0,2 2 0,1 2-1,1 7 0,0 1 0,1 5-1,2 1 2,3 4-2,4 0 2,4 1 0,4 2 0,5-3 1,7 0 0,6-3 0,7-1 0,8-3 0,6-4 1,8-4-1,6-5 1,5-7-2,6-5 0,-1-7-1,2-5-1,-2-3-4,-4-5-18,-8-8-8,-2 1 0,-18-12-1,-3 0 1</inkml:trace>
  <inkml:trace contextRef="#ctx0" brushRef="#br1" timeOffset="272719.2692">3831 10758 4,'0'0'12,"8"3"0,-8-3-4,0 0 2,10-1 1,-10 1 2,0 0 0,3-18 0,-3 18-2,2-21 0,-2 7-3,0-1-1,-2-2-2,0-3-2,-2-1 0,-1-1 0,-1-2 0,-2 2 0,-2-1-1,0 2 0,-2 1 0,-2 3 0,0 0-1,-1 4 0,-1 3-1,1 2 1,-1 2-1,1 2 1,0 2-1,2 2-1,1 2 1,0 1 0,2 2-1,1 2 1,0 2-1,1 3 1,0 4 0,0 1-1,3 7 1,-2 1 0,2 3 0,1 3 0,1 1 0,2 0 1,2 0-1,1 0 0,1 1 0,1-3 0,1 2-1,1 0 1,-1 0 0,1-1 0,-1 1 0,1-2 1,-1-2-1,1-2 1,-1-3 0,-1-4 0,0-3 0,0-2 1,-4-14 0,6 17-1,-6-17 1,0 0-1,3 10 0,-3-10 0,0 0 0,0 0 0,0 0 0,0 0 0,0 0 1,0 0-1,0 0 0,0 0 0,0 0 0,0 0 0,0 0-1,0 0 0,0 0 0,0 0 1,0 0-1,0 0 0,0 0 0,0 0 1,-9-2-1,9 2 0,-12 1 1,2 0-1,-4 0 0,-1 3 0,-5-1-1,0 3 1,-4 1 0,-2 1 0,-2 2 0,0 0 1,0 2-1,3-2 0,1 2 0,2-2 1,2 0-1,5-2 1,4-2-1,2 0 1,9-6-1,-11 5 1,11-5-1,0 0-1,0 0-2,0 0-8,0 0-21,0 0 1,0 0 0,0 0-1</inkml:trace>
  <inkml:trace contextRef="#ctx0" brushRef="#br1" timeOffset="274364.4337">5236 10513 4,'0'0'13,"0"0"0,0 0-1,-6 11-1,6-11 1,-9 5 0,9-5 2,-16 5-3,3-4 0,1 2-3,-5 0-2,-2 0 0,-3 2-1,-2-2-1,-1 2 0,-2-2 0,1 1-1,0-2 0,3 2-1,2-2 0,5 0-1,2 1 0,4-2 0,10-1-1,-13 2 0,13-2 1,0 0-1,0 0 1,0 0-1,0 0 0,0 0 1,0 0-1,0 0 0,0 0 0,0 0 0,0 0 0,0 0 0,0 0 0,0 0 0,0 0 0,0 0 0,0 0 0,0 0-1,0 0 1,0 0 0,0 0-1,0 0 0,0 0 1,0 0-1,0 0 1,0 0-1,0 0 1,0 0 0,0 0-1,0 0 1,0 0 0,0 0 0,0 0 0,0 0 0,0 0-1,0 0 1,0 0 0,0 0 0,0 0-1,0 0 1,0 0 0,0 0 0,0 0 0,0 0 0,0 0 0,0 0 0,0 0 0,0 0 0,-9 0 0,9 0 0,0 0-1,0 0 1,0 0 0,0 0 0,0 0-1,0 0 1,0 0-1,0 0 1,-9 8-1,9-8 1,0 0-2,0 0 0,0 0-1,0 0-2,0 0-2,0 0-3,0 0-8,0 0-8,0 0 3,0 0 0,-10-1 1</inkml:trace>
  <inkml:trace contextRef="#ctx0" brushRef="#br1" timeOffset="275487.5459">5178 10574 4,'0'0'12,"0"0"-1,0 0-3,0 0-1,0 0-2,0 0-1,0 0 0,0 0 1,0 0 2,6 16 1,-6-16 2,1 22 0,0-5-1,2 5 0,-1 4-1,0 3-3,1 3 0,0 2-3,0 0-1,0-3 0,-1-2 0,0-4 0,0-3 0,-1-7 1,0-1 0,-1-14 0,1 11 1,-1-11 0,0 0 0,0 0-1,0 0 1,0 0 0,0 0-1,0 0 0,0 0 0,0 0-1,-13-9 1,13 9-2,-13-9 0,3 3 1,-3-2-1,0 1 0,-3 0 0,-1 1 0,-1 2 0,-1 1 0,-1 1-1,0 3 1,0 4 0,0 1-2,-1 2 2,1 1 0,0 4 0,0 2-1,1 4 1,-1 1 0,1 3 0,-2 3 0,3 3 0,-1 2 0,3 2 0,1 0 0,3 1 1,1-2-1,5 0 2,3-3-2,3 0 1,3-6 0,4 2 1,3-6-1,6-2 1,3-2 1,2-3-3,3-3 2,4-3-1,0-3 0,1-3 0,-1-3-1,-2-1 0,-2-3-1,-2-2 1,-1 1-6,-7-1-14,-4-4-9,2 2-1,-11-7 0,4 3 0</inkml:trace>
  <inkml:trace contextRef="#ctx0" brushRef="#br1" timeOffset="278066.8039">1959 12502 7,'6'-18'13,"-6"18"-4,0 0 0,6-10 1,-6 10 0,0 0 0,0 0 1,0 0 0,0 0 0,-1 10-1,2 5 0,-1 7-1,3 8 0,0 6-2,1 7 0,3 8-1,2 7-1,2-1-3,2 3 0,1-2 0,2-4-1,-2 0-1,2-4 1,-3-6 0,0-7 0,-4-6 0,0-5 0,-3-6 0,-2-5 0,-4-15 0,5 16 0,-5-16-1,0 0 0,0 0 0,-13 6 1,4-5-1,-6 1 0,-4-1 1,-6 1 0,-4 0 0,-9 1-1,-6 0 1,-3 2-1,-7-2 0,0 3 0,-7-1 1,1 0 0,1-2 0,4 2 0,3-1 0,4 0 0,3 1 0,6-3 0,9 1-2,4 0-1,7 0-2,1-4-3,18 1-6,-15 1-9,15-1-8,9-8-1,-9 8 2,24-14 0</inkml:trace>
  <inkml:trace contextRef="#ctx0" brushRef="#br1" timeOffset="279098.9071">1629 12756 2,'-8'2'15,"8"-2"1,0 0-4,0 0 1,0 0-1,0 0 0,-6 11 1,6-11-2,0 0 0,-4 17-1,4-3 0,-2 0-3,1 7 1,0 3-2,3 7 0,-2 7 0,5 6 0,-2 5-3,2 6 0,-1 4-1,2 4-1,-1 2-1,1 0 1,-1-5-2,0-2 1,0-8-1,-2-4 1,2-6-2,0-6-1,2-5-9,0-3-19,-4-14 1,5-3-2,-8-9 1</inkml:trace>
  <inkml:trace contextRef="#ctx0" brushRef="#br1" timeOffset="283016.2988">2999 12476 1,'-9'7'12,"9"-7"1,0 0-5,-12-2-1,12 2 1,0 0 2,0 0 0,-11 5 1,11-5 2,0 0-3,0 0 0,0 0-1,0 0 0,14 12-2,-3-8-1,6 0 0,3 0-1,7 0 0,3 0-1,6 1-1,1-3 0,3 0-2,2-1 0,2 1 1,-3-1-1,0 1 0,-1-3 1,-4 1-1,-2-1 0,-4 1 0,-7-1 0,-3-1 0,-4 2-1,-3-1 0,-13 1 0,13 0 0,-13 0 0,0 0 0,0 0 0,0 0 0,0 0 0,0 0 0,3 11 0,-3-11 1,-3 10-1,3-10 0,-7 18 0,2-7 0,-2 6 1,-4 1-1,-2 5 1,-5 3 0,-2 7 1,-7 6 1,-3 2-2,-3 4 2,-4 3-2,-1 3 2,-2 2-3,0 2 1,0 0-2,0-2-2,1 4-1,-1-4-2,6 3-7,-2-5-15,1-7-4,9-4 0,-2-16 1</inkml:trace>
  <inkml:trace contextRef="#ctx0" brushRef="#br1" timeOffset="287502.7474">4700 12888 14,'0'0'16,"0"0"-1,0 0 1,0 0-9,6-12-3,-6 12 0,0-10 0,0 10 3,-3-11-1,3 11 1,-6-13 0,6 13 0,-7-12-1,7 12-1,-9-14-1,9 14-1,-12-16-1,12 16-1,-13-16 0,5 10 0,-1-1 0,0 3 0,-1 0-1,1 2 1,9 2-1,-17-3 0,17 3 0,-12 0 1,12 0-1,0 0 0,-10 0 1,10 0-1,0 0 1,0 0-1,0 0 1,0 0-1,0 0 1,0 0-1,0 0 1,0 0-1,0 0 0,0 0 1,0 0 0,0 0 0,0 0 0,0 0 0,0 0 1,0 0-1,0 0 0,0 0 0,0 0 0,0 0-1,0 0 1,0 0-1,0 0 1,0 0 0,0 0 0,0 0 0,0 0 0,0 0 0,0 0 0,0 0-1,0 0 1,0 0-1,0 0 0,0 0 1,0 0-1,0 0 0,0 0 1,0 0-1,0 0 0,0 0 0,0 0 0,0 0 0,0 0 2,-9 6-2,9-6 0,0 0 0,-15 3 0,15-3 0,-17 2 0,6 0 0,-2 2 0,-1-1 0,-2 3 0,-2 0 1,0 1-1,0 1 0,-1 0 0,0 3 0,0 0 1,1 3-1,1 2 0,-1 2 1,3 4-1,-2 5 0,2 2 1,2 6-1,1 9 1,0 2 0,2 6-1,3 1 0,1 2 0,4 1 0,2-3 0,3-2 0,4-5 1,6-2-1,3-5 2,7-1-1,5-4 1,4 0-1,5-1 0,3-3 0,-1-1-1,3-4 0,-1-2-1,-3-4 1,-4-5-2,-4-4-1,-3-2-6,-4-3-18,-7-13-3,2-2-1,-9-13 1</inkml:trace>
  <inkml:trace contextRef="#ctx0" brushRef="#br1" timeOffset="288102.8074">4643 12914 2,'0'0'15,"0"0"3,0 0-2,0 0-1,5 14 0,-5-14 1,8 9-3,-8-9-1,12 13-2,-12-13-2,14 17-3,-8-6-1,-3 0-3,1 2 0,-3 4 0,0-1 0,-3 0 0,-2 2 0,-2 2 1,-3 1 0,-4 0 0,-2-1 0,-6-1 1,-1 0 1,-5-1 0,-3 0-1,-4-4 0,1 1 1,-2-4-2,2 1 1,1-3-1,2-2-1,3 0-1,2-1 0,4-2-1,3-2-3,4 0-9,4 1-18,-2-8 1,12 5-2,-15-21 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2A8C-F9BB-4F4A-B5DD-FAFF28FD2F1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customXml" Target="../ink/ink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customXml" Target="../ink/ink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customXml" Target="../ink/ink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emf"/><Relationship Id="rId4" Type="http://schemas.openxmlformats.org/officeDocument/2006/relationships/customXml" Target="../ink/ink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emf"/><Relationship Id="rId4" Type="http://schemas.openxmlformats.org/officeDocument/2006/relationships/customXml" Target="../ink/ink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customXml" Target="../ink/ink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emf"/><Relationship Id="rId4" Type="http://schemas.openxmlformats.org/officeDocument/2006/relationships/customXml" Target="../ink/ink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 147 05_UN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500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 147 05_UN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p 147 05_UNF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860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85800" y="4572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/>
              <a:t>Chapter 5: Stereoisomerism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52400" y="12192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Stereoisomers are compounds that have the same structural formula in terms  of order of attachment, but differ in arrangements of the atoms in space.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33400" y="57912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/>
              <a:t>The difference in odor between caraway seeds and mint leaves arises from two stereoisomers of carvone due to different arrangement of atoms at the carbon (*)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727800" y="0"/>
              <a:ext cx="5297400" cy="136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7720" y="-16200"/>
                <a:ext cx="5319000" cy="13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4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763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dirty="0" smtClean="0"/>
              <a:t>Clicker Question?</a:t>
            </a:r>
          </a:p>
          <a:p>
            <a:pPr algn="l"/>
            <a:r>
              <a:rPr lang="en-US" dirty="0" smtClean="0"/>
              <a:t>How many </a:t>
            </a:r>
            <a:r>
              <a:rPr lang="en-US" dirty="0" err="1" smtClean="0"/>
              <a:t>stereogenic</a:t>
            </a:r>
            <a:r>
              <a:rPr lang="en-US" dirty="0" smtClean="0"/>
              <a:t> carbons does 3-methylhexane have</a:t>
            </a:r>
          </a:p>
          <a:p>
            <a:pPr algn="l"/>
            <a:endParaRPr lang="en-US" b="0" dirty="0"/>
          </a:p>
          <a:p>
            <a:pPr algn="l"/>
            <a:endParaRPr lang="en-US" b="0" dirty="0" smtClean="0"/>
          </a:p>
          <a:p>
            <a:pPr algn="l"/>
            <a:r>
              <a:rPr lang="en-US" b="0" dirty="0" smtClean="0"/>
              <a:t>Locate </a:t>
            </a:r>
            <a:r>
              <a:rPr lang="en-US" b="0" dirty="0"/>
              <a:t>the </a:t>
            </a:r>
            <a:r>
              <a:rPr lang="en-US" b="0" dirty="0" err="1"/>
              <a:t>stereogenic</a:t>
            </a:r>
            <a:r>
              <a:rPr lang="en-US" b="0" dirty="0"/>
              <a:t> center in 3-methylhexane and draw the two enantiomers of 3-methylhexane.</a:t>
            </a:r>
          </a:p>
        </p:txBody>
      </p:sp>
      <p:pic>
        <p:nvPicPr>
          <p:cNvPr id="23554" name="Picture 2" descr="p 152 05_UNF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3528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4360" y="2491560"/>
              <a:ext cx="8414640" cy="403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80" y="2486520"/>
                <a:ext cx="8441280" cy="40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 152 05_UN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05440" y="1472040"/>
              <a:ext cx="4715640" cy="3913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400" y="1466280"/>
                <a:ext cx="4737240" cy="39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1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 153 05_UNF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065213"/>
            <a:ext cx="6159500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Configuration and the R-S Convention</a:t>
            </a:r>
          </a:p>
        </p:txBody>
      </p:sp>
    </p:spTree>
    <p:extLst>
      <p:ext uri="{BB962C8B-B14F-4D97-AF65-F5344CB8AC3E}">
        <p14:creationId xmlns:p14="http://schemas.microsoft.com/office/powerpoint/2010/main" val="4692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 153 05_UNF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52400" y="533400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i="1"/>
              <a:t>Rule 1</a:t>
            </a:r>
          </a:p>
          <a:p>
            <a:pPr algn="l"/>
            <a:r>
              <a:rPr lang="en-US" b="0"/>
              <a:t>The atoms directly attached  to the stereogenic center are ranked according to atomic number. The higher the atomic number, the higher the priority</a:t>
            </a:r>
          </a:p>
        </p:txBody>
      </p:sp>
    </p:spTree>
    <p:extLst>
      <p:ext uri="{BB962C8B-B14F-4D97-AF65-F5344CB8AC3E}">
        <p14:creationId xmlns:p14="http://schemas.microsoft.com/office/powerpoint/2010/main" val="41554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 154 05_UNF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1063"/>
            <a:ext cx="55594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i="1"/>
              <a:t>Rule 2</a:t>
            </a:r>
          </a:p>
          <a:p>
            <a:pPr algn="l"/>
            <a:r>
              <a:rPr lang="en-US" b="0"/>
              <a:t>If a decision cannot be reached with rule 1, work outward from the stereogenic center until a decision is made. Example of ethyl and methyl below.</a:t>
            </a:r>
          </a:p>
        </p:txBody>
      </p:sp>
      <p:pic>
        <p:nvPicPr>
          <p:cNvPr id="27651" name="Picture 2" descr="p 154 05_UN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587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5760" y="3699720"/>
              <a:ext cx="5969880" cy="268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320" y="3689280"/>
                <a:ext cx="5985000" cy="27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 155 05_UN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905000"/>
            <a:ext cx="3986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i="1"/>
              <a:t>Rule 3</a:t>
            </a:r>
          </a:p>
          <a:p>
            <a:pPr algn="l"/>
            <a:r>
              <a:rPr lang="en-US" b="0"/>
              <a:t>Multiple bonds are treated as if they were an equal number of single bonds.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4680" y="5055120"/>
              <a:ext cx="6598080" cy="180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920" y="5042520"/>
                <a:ext cx="6619680" cy="18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8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155 05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6172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p 155 05_UN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200400"/>
            <a:ext cx="57292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13160" y="4152600"/>
              <a:ext cx="4180320" cy="231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1280" y="4148640"/>
                <a:ext cx="4203720" cy="23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3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 155 05_UNF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876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p 155 05_UNF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5257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58763" y="457200"/>
            <a:ext cx="8656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Which group has the higher priority, isopropyl or vinyl?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60120" y="2024640"/>
              <a:ext cx="4765680" cy="4563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840" y="2017440"/>
                <a:ext cx="4787640" cy="45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5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 156 05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810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/>
              <a:t>Assign </a:t>
            </a:r>
            <a:r>
              <a:rPr lang="en-US" b="0" dirty="0"/>
              <a:t>the configuration (R or S) to the following enantiomer of 3-</a:t>
            </a:r>
            <a:r>
              <a:rPr lang="en-US" b="0" dirty="0" smtClean="0"/>
              <a:t>methylhexane</a:t>
            </a:r>
            <a:endParaRPr lang="en-US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14200" y="1213920"/>
              <a:ext cx="7831800" cy="550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520" y="1209960"/>
                <a:ext cx="7855200" cy="55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05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156 05_UNF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148 Fig 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54991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3000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Mirror-image  relationship of chiral and achiral objects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30360" y="3396240"/>
              <a:ext cx="927000" cy="265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7040" y="3383280"/>
                <a:ext cx="955440" cy="26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20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156 05_UN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47" y="2482326"/>
            <a:ext cx="1849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p 156 05_UNF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54" y="2477563"/>
            <a:ext cx="2209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77544"/>
            <a:ext cx="76290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Clicker Question</a:t>
            </a:r>
            <a:br>
              <a:rPr lang="en-US" sz="2400" b="1" dirty="0"/>
            </a:br>
            <a:r>
              <a:rPr lang="en-US" sz="2400" dirty="0" smtClean="0"/>
              <a:t>What is absolute configuration for each of the </a:t>
            </a:r>
            <a:r>
              <a:rPr lang="en-US" sz="2400" dirty="0" err="1" smtClean="0"/>
              <a:t>stereogenic</a:t>
            </a:r>
            <a:r>
              <a:rPr lang="en-US" sz="2400" dirty="0" smtClean="0"/>
              <a:t> center shown in the following compounds?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43800" y="2307600"/>
              <a:ext cx="6656760" cy="419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0840" y="2301840"/>
                <a:ext cx="6685560" cy="42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 180 05_UNF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0013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p 180 05_UNF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913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0" y="1828800"/>
            <a:ext cx="419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Mature crocodiles secrete from their skin glands the compound with the following structure. The compound is thought to be a communication pheromone for nesting and mating.</a:t>
            </a:r>
          </a:p>
          <a:p>
            <a:pPr algn="l"/>
            <a:r>
              <a:rPr lang="en-US" sz="1600" b="0"/>
              <a:t>How many stereogenic centers are in the compound? Mark then with an asterisk.</a:t>
            </a:r>
          </a:p>
          <a:p>
            <a:pPr algn="l"/>
            <a:r>
              <a:rPr lang="en-US" sz="1600" b="0"/>
              <a:t>How many stereoisomers of this compound are possible.</a:t>
            </a:r>
          </a:p>
          <a:p>
            <a:pPr algn="l"/>
            <a:endParaRPr lang="en-US" sz="1600" b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1000" y="278280"/>
              <a:ext cx="8243280" cy="612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120" y="264960"/>
                <a:ext cx="8261280" cy="61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0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157 05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768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The </a:t>
            </a:r>
            <a:r>
              <a:rPr lang="en-US" i="1"/>
              <a:t>E-Z</a:t>
            </a:r>
            <a:r>
              <a:rPr lang="en-US"/>
              <a:t> convention for </a:t>
            </a:r>
            <a:r>
              <a:rPr lang="en-US" i="1"/>
              <a:t>Cis-Trans </a:t>
            </a:r>
            <a:r>
              <a:rPr lang="en-US"/>
              <a:t>Isomers</a:t>
            </a:r>
          </a:p>
        </p:txBody>
      </p:sp>
      <p:pic>
        <p:nvPicPr>
          <p:cNvPr id="34819" name="Picture 2" descr="p 157 05_UNF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570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9200" y="1158480"/>
              <a:ext cx="7408440" cy="3372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960" y="1148760"/>
                <a:ext cx="7423560" cy="33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1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158 05_UNF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7432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p 158 05_UN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1676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Name each compound by the E-Z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7880" y="1167120"/>
              <a:ext cx="7102440" cy="291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000" y="1162440"/>
                <a:ext cx="7120440" cy="29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5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 158 Fig 5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9050"/>
            <a:ext cx="8382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52400" y="3762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Polarized Light and Optical Activity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7360" y="884160"/>
              <a:ext cx="8473680" cy="4557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120" y="871200"/>
                <a:ext cx="8489880" cy="45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9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159 Fig 5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313"/>
            <a:ext cx="91440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p 159 Fig 5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6035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34280" y="3185640"/>
              <a:ext cx="6207120" cy="315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360" y="3177000"/>
                <a:ext cx="6221520" cy="31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7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 160 05_UNF3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41" y="663860"/>
            <a:ext cx="5638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153" y="2788410"/>
            <a:ext cx="8364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(problem5.14)</a:t>
            </a:r>
          </a:p>
          <a:p>
            <a:r>
              <a:rPr lang="en-US" sz="2400" dirty="0" smtClean="0"/>
              <a:t>Camphor is optically active. A camphor sample (1.5g) dissolved in ethanol (optically inactive) to a total volume of 50 mL, placed in a 5-cm polarimeter sample tube, gives an observed rotation of +0.66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at 20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 (using the sodium D-line). Calculate and express the specific rotation of camphor.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5520" y="95760"/>
              <a:ext cx="8497800" cy="6481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520" y="84960"/>
                <a:ext cx="8512920" cy="65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0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 163 Fig 5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Properties of Enantiomers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62640" y="2070000"/>
              <a:ext cx="6730200" cy="3844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6520" y="2062440"/>
                <a:ext cx="6741720" cy="38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4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 163 05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p 163 05_UN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495800"/>
            <a:ext cx="77612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4640" y="465480"/>
              <a:ext cx="7162560" cy="605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400" y="460440"/>
                <a:ext cx="7180200" cy="60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2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164 05_UN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4431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p 164 05_UNF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5513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Fischer Projection Formulas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6680" y="1060200"/>
              <a:ext cx="2016360" cy="1740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840" y="1048320"/>
                <a:ext cx="2035800" cy="17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1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149 Fig 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490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93040" y="2566440"/>
              <a:ext cx="1360800" cy="133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080" y="2558880"/>
                <a:ext cx="1389240" cy="13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164 Fig 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19200"/>
            <a:ext cx="9144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p 165 05_UN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14400"/>
            <a:ext cx="5486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p 165 05_UNF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27273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76200" y="36576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Determine the absolute configuration of of the following enantiomer of 2-butanol from its Fischer projection</a:t>
            </a:r>
          </a:p>
        </p:txBody>
      </p:sp>
    </p:spTree>
    <p:extLst>
      <p:ext uri="{BB962C8B-B14F-4D97-AF65-F5344CB8AC3E}">
        <p14:creationId xmlns:p14="http://schemas.microsoft.com/office/powerpoint/2010/main" val="38535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165 05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5814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52400" y="4651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Compounds  with More Than One Stereogenic Center; Diastereomers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9240" y="1266840"/>
              <a:ext cx="6921720" cy="352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920" y="1262520"/>
                <a:ext cx="6940800" cy="35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2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166 Fig 5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3400"/>
            <a:ext cx="91440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76200" y="39624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The four  stereoisomers of 2-bromo-3-chlorobutane a compound with two stereogenic centers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32760" y="3557880"/>
              <a:ext cx="5727240" cy="13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9440" y="3552480"/>
                <a:ext cx="574596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0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166 05_UN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167 05_UNF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730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4267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Given is the Fischer projection of glucose (blood sugar), how may stereoisomers of this sugar are possible?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56440" y="1698120"/>
              <a:ext cx="3066120" cy="142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9960" y="1693440"/>
                <a:ext cx="3087360" cy="14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8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167 05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979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Meso Compounds; the Stereoisomers of Tartaric Acid</a:t>
            </a:r>
          </a:p>
        </p:txBody>
      </p:sp>
      <p:pic>
        <p:nvPicPr>
          <p:cNvPr id="49155" name="Picture 2" descr="p 168 Fig 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9360" y="787320"/>
              <a:ext cx="7534800" cy="562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840" y="783360"/>
                <a:ext cx="7552080" cy="56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16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 168 05_UNF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733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p 168 Fig 5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44320" y="5410440"/>
              <a:ext cx="5498640" cy="103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5320" y="5405040"/>
                <a:ext cx="5520960" cy="10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0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 169 05_UNF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59436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Stereochemistry A Recap of Definitions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81000" y="449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Cis-trans 2-butene (Z and E notation)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3800" y="2284200"/>
              <a:ext cx="6308640" cy="3533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80" y="2275200"/>
                <a:ext cx="6319080" cy="35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8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170 05_UNF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953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5562600" y="10668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Staggered and eclipsed</a:t>
            </a:r>
          </a:p>
        </p:txBody>
      </p:sp>
      <p:pic>
        <p:nvPicPr>
          <p:cNvPr id="52227" name="Picture 2" descr="p 170 05_UNF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9530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2"/>
          <p:cNvSpPr txBox="1">
            <a:spLocks noChangeArrowheads="1"/>
          </p:cNvSpPr>
          <p:nvPr/>
        </p:nvSpPr>
        <p:spPr bwMode="auto">
          <a:xfrm>
            <a:off x="5486400" y="4343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(R)- and (S)-lactic acids</a:t>
            </a:r>
          </a:p>
        </p:txBody>
      </p:sp>
    </p:spTree>
    <p:extLst>
      <p:ext uri="{BB962C8B-B14F-4D97-AF65-F5344CB8AC3E}">
        <p14:creationId xmlns:p14="http://schemas.microsoft.com/office/powerpoint/2010/main" val="41095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149 Fig 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645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70600" y="3852720"/>
              <a:ext cx="4078080" cy="298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0880" y="3841560"/>
                <a:ext cx="4100400" cy="30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2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170 05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3900"/>
            <a:ext cx="4419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630738" y="3048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Meso- and (RR)-tartaric acids</a:t>
            </a:r>
          </a:p>
        </p:txBody>
      </p:sp>
      <p:pic>
        <p:nvPicPr>
          <p:cNvPr id="53251" name="Picture 2" descr="p 174 05_UNF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254125"/>
            <a:ext cx="3365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5562600" y="57912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0"/>
              <a:t>Tartaric acid crystals under polarized light</a:t>
            </a:r>
          </a:p>
        </p:txBody>
      </p:sp>
    </p:spTree>
    <p:extLst>
      <p:ext uri="{BB962C8B-B14F-4D97-AF65-F5344CB8AC3E}">
        <p14:creationId xmlns:p14="http://schemas.microsoft.com/office/powerpoint/2010/main" val="37063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171 05_UN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6388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Stereochemistry and Chemical Reactions</a:t>
            </a:r>
          </a:p>
        </p:txBody>
      </p:sp>
      <p:pic>
        <p:nvPicPr>
          <p:cNvPr id="54275" name="Picture 2" descr="p 171 05_UNF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70342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0280" y="1012680"/>
              <a:ext cx="8516520" cy="552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600" y="1003320"/>
                <a:ext cx="8546400" cy="55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8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171 05_UNF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705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76200" y="46482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When  chiral products are obtained from achiral reactants, both enantiomers are formed at the same rates, in equal amounts.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05000" y="1046520"/>
              <a:ext cx="6504120" cy="343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3120" y="1041480"/>
                <a:ext cx="6530040" cy="34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1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171 05_UN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76200" y="3937000"/>
            <a:ext cx="899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Reaction of a chiral regent with an achiral reagent when it creates a new stereogenic center, leads to diastereomeric products at different rates and in unequal amounts.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1240" y="161640"/>
              <a:ext cx="7497000" cy="114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440" y="149040"/>
                <a:ext cx="7511400" cy="11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2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p 172 05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6200" y="3143250"/>
            <a:ext cx="899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Reaction of a chiral reagent with an achiral reagent, when it creates a new stereogenic center, leads to diastereomeric products at different rates and in unequal amounts.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5280" y="1535400"/>
              <a:ext cx="6996600" cy="803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280" y="1530360"/>
                <a:ext cx="7008120" cy="8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6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174 05_UNF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400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52400" y="5334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Resolution of a Racemic Mixture</a:t>
            </a: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228600" y="12954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To separate a racemic mixture, we first react with a chiral reagent. The product will be a pair of diastereomers. These, differ in all types of physical properties and  can therefore be separated by ordinary methods.</a:t>
            </a:r>
          </a:p>
        </p:txBody>
      </p:sp>
    </p:spTree>
    <p:extLst>
      <p:ext uri="{BB962C8B-B14F-4D97-AF65-F5344CB8AC3E}">
        <p14:creationId xmlns:p14="http://schemas.microsoft.com/office/powerpoint/2010/main" val="36287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 173 05_UNF5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705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p 172 05_UNF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738"/>
            <a:ext cx="35052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p 173 05_UNF5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3810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173 05_UNF5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5814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76600" y="1246680"/>
              <a:ext cx="7263720" cy="432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0480" y="1243800"/>
                <a:ext cx="7286400" cy="43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4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149 05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968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Stereogenic  Centers: the Stereogenic Carbon Atom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" y="3733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Carbon atoms with four different groups attached to them are called stereogenic carbon atoms (also called chiral carbon)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40" y="1209240"/>
              <a:ext cx="8052840" cy="555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00" y="1196640"/>
                <a:ext cx="8074800" cy="55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0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150 Fig 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17200" y="4117680"/>
              <a:ext cx="1173240" cy="170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4960" y="4101840"/>
                <a:ext cx="1190520" cy="17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2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150 Fig 5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0"/>
            <a:ext cx="49958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 151 Fig 5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5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 151 05_UN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591</Words>
  <Application>Microsoft Office PowerPoint</Application>
  <PresentationFormat>On-screen Show (4:3)</PresentationFormat>
  <Paragraphs>48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odagomo</cp:lastModifiedBy>
  <cp:revision>3</cp:revision>
  <dcterms:created xsi:type="dcterms:W3CDTF">2013-05-29T19:53:53Z</dcterms:created>
  <dcterms:modified xsi:type="dcterms:W3CDTF">2013-06-03T19:19:21Z</dcterms:modified>
</cp:coreProperties>
</file>