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60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57" r:id="rId13"/>
    <p:sldId id="258" r:id="rId14"/>
    <p:sldId id="25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CE623-204E-4127-9E06-E6F6AD57377E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92858-371D-451C-A4FB-C631E1A709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E89475-9287-4C3D-82D7-250C25A830AD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18F1F-7329-4B27-96B8-F5A1EF524B1E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169EEF-3094-4A4A-8FDC-C376F4E931A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92858-371D-451C-A4FB-C631E1A7091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5E964-9215-4C42-80EA-141C2E29E36A}" type="datetimeFigureOut">
              <a:rPr lang="en-US" smtClean="0"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FC368-5FB8-426F-BB07-8C056622F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16.png"/><Relationship Id="rId2" Type="http://schemas.openxmlformats.org/officeDocument/2006/relationships/tags" Target="../tags/tag18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18.png"/><Relationship Id="rId2" Type="http://schemas.openxmlformats.org/officeDocument/2006/relationships/tags" Target="../tags/tag20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8.png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10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12.png"/><Relationship Id="rId2" Type="http://schemas.openxmlformats.org/officeDocument/2006/relationships/tags" Target="../tags/tag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14.png"/><Relationship Id="rId2" Type="http://schemas.openxmlformats.org/officeDocument/2006/relationships/tags" Target="../tags/tag1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dirty="0" smtClean="0"/>
              <a:t>Molecular Polarity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8194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1219200"/>
            <a:ext cx="4128304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9218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846637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these molecules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1143000"/>
            <a:ext cx="43815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49225"/>
            <a:ext cx="6400800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4981575"/>
            <a:ext cx="54768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81000"/>
            <a:ext cx="14001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533400"/>
            <a:ext cx="2581275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3048000"/>
            <a:ext cx="66421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                          NH</a:t>
            </a:r>
            <a:r>
              <a:rPr lang="en-US" baseline="-25000" dirty="0" smtClean="0"/>
              <a:t>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                           CH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1026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0" y="1524000"/>
            <a:ext cx="21717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2050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1600200"/>
            <a:ext cx="363125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3074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38400" y="1447800"/>
            <a:ext cx="2415044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4098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199" y="1371600"/>
            <a:ext cx="283430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5122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295399"/>
            <a:ext cx="3581400" cy="325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7170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0" y="1219200"/>
            <a:ext cx="237076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6146" name="Chart" r:id="rId6" imgW="4572034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4419600"/>
            <a:ext cx="4114800" cy="1706563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Polar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/>
              <a:t>Nonpolar</a:t>
            </a:r>
            <a:endParaRPr lang="en-US" dirty="0"/>
          </a:p>
        </p:txBody>
      </p:sp>
      <p:sp>
        <p:nvSpPr>
          <p:cNvPr id="6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molecule polar or </a:t>
            </a:r>
            <a:r>
              <a:rPr lang="en-US" dirty="0" err="1" smtClean="0"/>
              <a:t>nonpolar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1295400"/>
            <a:ext cx="2286000" cy="2568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OWERPOINTVERSION" val="12.0"/>
  <p:tag name="PPVERSION" val="12.0"/>
  <p:tag name="DELIMITERS" val="3.1"/>
  <p:tag name="SHOWBARVISIBLE" val="True"/>
  <p:tag name="EXPANDSHOWBAR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4"/>
  <p:tag name="SLIDEGUID" val="F3511F1B34EC4610A5FDF419146B968D"/>
  <p:tag name="VALUES" val="No Value|smicln|No Value"/>
  <p:tag name="RESPONSESGATHERED" val="True"/>
  <p:tag name="TOTALRESPONSES" val="124"/>
  <p:tag name="RESPONSECOUNT" val="124"/>
  <p:tag name="SLICED" val="False"/>
  <p:tag name="RESPONSES" val="1;1;1;1;1;1;1;1;1;1;1;1;1;1;1;1;1;1;1;1;1;1;1;2;1;1;2;1;1;1;1;2;2;2;1;1;1;1;1;1;1;1;-;1;2;1;1;1;2;1;1;2;1;1;1;1;1;2;1;2;1;1;1;1;1;1;1;2;2;1;1;1;2;1;1;2;2;1;1;1;1;2;1;1;1;2;1;1;2;2;2;2;1;1;1;1;1;1;-;1;1;1;2;1;1;-;-;-;2;1;2;1;1;1;1;1;-;2;1;1;1;1;2;1;1;2;1;2;2;-;-;1;"/>
  <p:tag name="CHARTSTRINGSTD" val="95 29"/>
  <p:tag name="CHARTSTRINGREV" val="29 95"/>
  <p:tag name="CHARTSTRINGSTDPER" val="0.766129032258065 0.233870967741935"/>
  <p:tag name="CHARTSTRINGREVPER" val="0.233870967741935 0.76612903225806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5"/>
  <p:tag name="SLIDEGUID" val="C4562ADD3C854BE3B7F09ECDD48F5314"/>
  <p:tag name="VALUES" val="No Value|smicln|No Value"/>
  <p:tag name="RESPONSESGATHERED" val="True"/>
  <p:tag name="TOTALRESPONSES" val="128"/>
  <p:tag name="RESPONSECOUNT" val="128"/>
  <p:tag name="SLICED" val="False"/>
  <p:tag name="RESPONSES" val="1;1;1;2;1;1;1;1;1;1;1;1;2;1;1;1;1;1;2;1;1;1;1;1;2;1;2;1;1;1;1;1;1;1;2;1;1;2;1;1;2;1;2;1;1;1;1;2;1;1;1;2;1;1;1;1;1;2;1;1;1;1;1;2;2;1;1;1;1;1;1;1;1;1;1;1;1;1;2;1;1;2;2;1;1;2;2;1;1;2;2;1;1;1;2;1;1;1;1;1;2;1;1;2;2;1;2;-;1;1;1;1;1;2;1;1;2;1;1;1;1;1;1;1;1;-;-;2;1;-;-;1;1;"/>
  <p:tag name="CHARTSTRINGSTD" val="99 29"/>
  <p:tag name="CHARTSTRINGREV" val="29 99"/>
  <p:tag name="CHARTSTRINGSTDPER" val="0.7734375 0.2265625"/>
  <p:tag name="CHARTSTRINGREVPER" val="0.2265625 0.77343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6"/>
  <p:tag name="SLIDEGUID" val="D4C28A59B9D74E48ADA2B83D9E1581C4"/>
  <p:tag name="VALUES" val="No Value|smicln|No Value"/>
  <p:tag name="RESPONSESGATHERED" val="True"/>
  <p:tag name="TOTALRESPONSES" val="108"/>
  <p:tag name="RESPONSECOUNT" val="108"/>
  <p:tag name="SLICED" val="False"/>
  <p:tag name="RESPONSES" val="2;-;2;1;2;2;-;-;2;2;2;2;1;2;-;2;-;2;-;1;2;-;2;2;2;1;1;2;2;2;-;1;2;2;1;2;2;2;2;1;2;2;2;-;2;2;2;2;2;2;2;1;2;2;2;2;2;2;-;-;1;2;2;1;-;2;2;2;2;2;-;2;-;2;2;2;-;2;2;2;2;2;2;2;2;2;2;2;-;2;2;2;2;2;2;1;2;2;-;2;1;2;1;2;1;-;2;-;2;2;2;2;2;1;1;2;-;1;2;2;1;2;2;2;2;-;2;1;-;-;2;-;-;"/>
  <p:tag name="CHARTSTRINGSTD" val="20 88"/>
  <p:tag name="CHARTSTRINGREV" val="88 20"/>
  <p:tag name="CHARTSTRINGSTDPER" val="0.185185185185185 0.814814814814815"/>
  <p:tag name="CHARTSTRINGREVPER" val="0.814814814814815 0.18518518518518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6"/>
  <p:tag name="SLIDEGUID" val="5EAFEA8F9A42427DA448CF92EE55FBCF"/>
  <p:tag name="VALUES" val="No Value|smicln|No Value"/>
  <p:tag name="RESPONSESGATHERED" val="True"/>
  <p:tag name="TOTALRESPONSES" val="112"/>
  <p:tag name="RESPONSECOUNT" val="112"/>
  <p:tag name="SLICED" val="False"/>
  <p:tag name="RESPONSES" val="2;2;-;2;2;1;1;2;2;2;1;2;-;2;1;2;2;2;-;2;2;2;1;2;2;1;2;2;1;2;2;-;2;2;2;2;2;-;2;2;1;2;2;2;2;2;1;1;1;-;1;2;1;2;1;2;-;2;2;2;2;-;2;-;2;2;2;2;2;2;2;2;2;2;2;2;-;2;2;-;2;1;2;1;2;1;1;1;-;2;2;2;2;1;-;-;2;2;2;2;2;2;2;2;1;1;2;-;1;1;2;1;2;-;2;1;-;2;2;2;1;2;-;2;2;-;2;2;2;-;-;2;2;"/>
  <p:tag name="CHARTSTRINGSTD" val="27 85"/>
  <p:tag name="CHARTSTRINGREV" val="85 27"/>
  <p:tag name="CHARTSTRINGSTDPER" val="0.241071428571429 0.758928571428571"/>
  <p:tag name="CHARTSTRINGREVPER" val="0.758928571428571 0.24107142857142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7"/>
  <p:tag name="SLIDEGUID" val="9F7332843AD347CCB34F7D2644400ADF"/>
  <p:tag name="VALUES" val="No Value|smicln|No Value"/>
  <p:tag name="RESPONSESGATHERED" val="True"/>
  <p:tag name="TOTALRESPONSES" val="106"/>
  <p:tag name="RESPONSECOUNT" val="106"/>
  <p:tag name="SLICED" val="False"/>
  <p:tag name="RESPONSES" val="1;-;2;1;1;1;2;1;1;-;2;1;2;2;2;1;1;-;1;1;-;-;1;2;2;1;1;1;2;1;2;2;1;1;2;2;1;1;1;1;2;-;-;2;-;2;2;-;1;1;2;1;1;1;1;1;1;2;2;2;1;-;1;1;1;1;1;2;2;2;1;1;-;1;1;-;2;1;1;1;2;1;1;2;2;2;2;2;1;2;1;-;-;1;-;-;2;2;-;1;2;1;1;1;1;1;1;-;-;1;-;-;1;1;1;1;1;2;1;1;1;2;-;1;1;2;-;-;-;-;2;-;1;"/>
  <p:tag name="CHARTSTRINGSTD" val="67 39"/>
  <p:tag name="CHARTSTRINGREV" val="39 67"/>
  <p:tag name="CHARTSTRINGSTDPER" val="0.632075471698113 0.367924528301887"/>
  <p:tag name="CHARTSTRINGREVPER" val="0.367924528301887 0.63207547169811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Polar|smicln|Nonpolar"/>
  <p:tag name="SLIDEORDER" val="8"/>
  <p:tag name="SLIDEGUID" val="2595F11F56D74427B04EE387CC44A807"/>
  <p:tag name="QUESTIONALIAS" val="Is these molecules polar or nonpolar?"/>
  <p:tag name="VALUES" val="No Value|smicln|No Value"/>
  <p:tag name="RESPONSESGATHERED" val="True"/>
  <p:tag name="TOTALRESPONSES" val="16"/>
  <p:tag name="RESPONSECOUNT" val="16"/>
  <p:tag name="SLICED" val="False"/>
  <p:tag name="RESPONSES" val="-;-;-;-;-;-;-;-;-;-;-;-;-;-;-;-;-;-;-;-;-;-;-;-;-;-;-;2;-;-;-;-;-;-;-;-;2;2;-;-;-;2;-;-;-;-;-;1;-;-;2;-;-;-;-;-;-;-;-;-;2;-;2;-;-;-;-;-;-;-;-;-;-;-;-;-;-;-;-;-;2;-;-;-;-;-;-;-;-;-;2;-;-;-;-;-;2;2;-;-;-;2;2;-;-;-;-;-;2;-;2;-;-;-;-;-;-;-;-;-;-;-;-;-;-;-;-;-;-;-;-;-;-;"/>
  <p:tag name="CHARTSTRINGSTD" val="1 15"/>
  <p:tag name="CHARTSTRINGREV" val="15 1"/>
  <p:tag name="CHARTSTRINGSTDPER" val="0.0625 0.9375"/>
  <p:tag name="CHARTSTRINGREVPER" val="0.9375 0.062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13C738B079D41E68831A85A31C10362"/>
  <p:tag name="SLIDEID" val="A13C738B079D41E68831A85A31C1036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VALUES" val="No Value|smicln|No Value"/>
  <p:tag name="RESPONSESGATHERED" val="True"/>
  <p:tag name="TOTALRESPONSES" val="126"/>
  <p:tag name="RESPONSECOUNT" val="126"/>
  <p:tag name="SLICED" val="False"/>
  <p:tag name="RESPONSES" val="2;2;2;1;2;2;1;2;2;2;2;2;1;2;1;2;2;2;2;2;2;2;2;2;2;2;2;2;2;2;2;2;2;2;1;1;1;2;2;2;1;2;2;2;2;2;2;1;1;2;1;1;2;1;2;2;2;2;1;2;2;2;2;2;2;2;2;2;2;2;2;2;2;2;2;2;2;2;2;2;2;2;2;2;2;1;2;1;1;1;2;2;2;2;2;2;2;1;2;2;1;2;2;2;2;2;2;2;2;1;1;1;2;2;2;2;2;2;2;2;2;2;2;2;1;1;"/>
  <p:tag name="CHARTSTRINGSTD" val="25 101"/>
  <p:tag name="CHARTSTRINGREV" val="101 25"/>
  <p:tag name="CHARTSTRINGSTDPER" val="0.198412698412698 0.801587301587302"/>
  <p:tag name="CHARTSTRINGREVPER" val="0.801587301587302 0.1984126984126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2"/>
  <p:tag name="SLIDEGUID" val="9D767A0725044F1AAEAFDB35F7AB3BFC"/>
  <p:tag name="VALUES" val="No Value|smicln|No Value"/>
  <p:tag name="RESPONSESGATHERED" val="True"/>
  <p:tag name="TOTALRESPONSES" val="125"/>
  <p:tag name="RESPONSECOUNT" val="125"/>
  <p:tag name="SLICED" val="False"/>
  <p:tag name="RESPONSES" val="2;2;1;2;2;2;2;2;2;2;2;2;1;2;2;2;2;2;2;2;1;2;2;2;2;2;2;2;2;2;2;1;1;2;1;1;2;2;2;2;1;2;1;2;1;2;2;1;2;2;1;2;2;2;1;2;2;2;1;1;2;2;2;2;2;2;2;2;1;2;2;2;2;2;2;2;-;2;2;2;2;2;2;1;2;2;2;2;-;1;2;2;2;2;2;-;2;2;2;2;2;2;1;2;2;2;2;2;2;-;-;1;2;2;2;2;2;2;2;2;2;2;-;1;2;2;2;1;2;2;1;"/>
  <p:tag name="CHARTSTRINGSTD" val="23 102"/>
  <p:tag name="CHARTSTRINGREV" val="102 23"/>
  <p:tag name="CHARTSTRINGSTDPER" val="0.184 0.816"/>
  <p:tag name="CHARTSTRINGREVPER" val="0.816 0.18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13C738B079D41E68831A85A31C1036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QUESTIONALIAS" val="Enter question text..."/>
  <p:tag name="DELIMITERS" val="3.1"/>
  <p:tag name="VALUEFORMAT" val="0%"/>
  <p:tag name="ANSWERSALIAS" val="Polar|smicln|Nonpolar"/>
  <p:tag name="SLIDEORDER" val="3"/>
  <p:tag name="SLIDEGUID" val="E0C2EE9A7AC04B49AC38325EA2FE6A3A"/>
  <p:tag name="VALUES" val="No Value|smicln|No Value"/>
  <p:tag name="RESPONSESGATHERED" val="True"/>
  <p:tag name="TOTALRESPONSES" val="130"/>
  <p:tag name="RESPONSECOUNT" val="130"/>
  <p:tag name="SLICED" val="False"/>
  <p:tag name="RESPONSES" val="1;1;2;1;1;1;1;1;1;1;1;1;1;1;1;1;1;-;1;1;1;1;1;1;1;1;1;1;1;1;1;1;1;1;1;1;1;1;1;1;2;1;1;1;1;1;1;1;1;1;1;1;2;1;1;1;1;1;1;2;1;1;1;1;1;1;1;1;1;1;1;1;1;1;1;1;1;1;1;1;1;1;1;1;1;1;1;1;1;1;1;1;1;1;1;1;1;1;1;1;1;1;2;1;1;1;1;1;1;1;1;-;1;1;2;1;2;1;1;1;1;2;1;1;1;1;1;1;1;1;1;1;"/>
  <p:tag name="CHARTSTRINGSTD" val="122 8"/>
  <p:tag name="CHARTSTRINGREV" val="8 122"/>
  <p:tag name="CHARTSTRINGSTDPER" val="0.938461538461538 0.0615384615384615"/>
  <p:tag name="CHARTSTRINGREVPER" val="0.0615384615384615 0.93846153846153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4"/>
  <p:tag name="FONTSIZE" val="32"/>
  <p:tag name="BULLETTYPE" val="ppBulletArabicPeriod"/>
  <p:tag name="ANSWERTEXT" val="Polar&#10;Nonpolar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99</Words>
  <Application>Microsoft Office PowerPoint</Application>
  <PresentationFormat>On-screen Show (4:3)</PresentationFormat>
  <Paragraphs>43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Microsoft Graph Chart</vt:lpstr>
      <vt:lpstr>Molecular Polarity</vt:lpstr>
      <vt:lpstr>H2O                          NH3     CO2                            CH4</vt:lpstr>
      <vt:lpstr>Is this molecule polar or nonpolar?</vt:lpstr>
      <vt:lpstr>Is this molecule polar or nonpolar?</vt:lpstr>
      <vt:lpstr>Is this molecule polar or nonpolar?</vt:lpstr>
      <vt:lpstr>Is this molecule polar or nonpolar?</vt:lpstr>
      <vt:lpstr>Is this molecule polar or nonpolar?</vt:lpstr>
      <vt:lpstr>Is this molecule polar or nonpolar?</vt:lpstr>
      <vt:lpstr>Is this molecule polar or nonpolar?</vt:lpstr>
      <vt:lpstr>Is this molecule polar or nonpolar?</vt:lpstr>
      <vt:lpstr>Is these molecules polar or nonpolar?</vt:lpstr>
      <vt:lpstr>Slide 12</vt:lpstr>
      <vt:lpstr>Slide 13</vt:lpstr>
      <vt:lpstr>Slide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Polarity</dc:title>
  <dc:creator>BV Tablet</dc:creator>
  <cp:lastModifiedBy>BV Tablet</cp:lastModifiedBy>
  <cp:revision>5</cp:revision>
  <dcterms:created xsi:type="dcterms:W3CDTF">2009-11-18T12:34:38Z</dcterms:created>
  <dcterms:modified xsi:type="dcterms:W3CDTF">2009-11-18T13:38:23Z</dcterms:modified>
</cp:coreProperties>
</file>