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ink/ink2.xml" ContentType="application/inkml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ink/ink3.xml" ContentType="application/inkml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ink/ink4.xml" ContentType="application/inkml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7-01-24T14:05:03.183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6071 11497 5289,'-21'8'5676,"8"-8"-387,13 0-258,-30-14-3354,30 14-387,-13-28 0,13 10-516,0-6-129,8 3 0,3-6 0,3 8-129,0-3 0,7 8-129,1 6-129,4 7 129,-1 1-129,1 16-129,-1 16 0,1 12-129,-4 17 129,-5 10-129,-4 18 0,-7 16 129,-8 11-258,-13 3 258,-9-3-129,-13-9 129,-6-11 0,-8-14-129,0-24 129,-3-24-129,4-17 129,8-17-129,7-5 0,9-13 129,12-11-129,11 4 258,5 1-258,16 4 258,11 12-129,8 8 129,7 1-128,2 16-130,-1 7 0,2 5 0,-3 3 0,-6-3 0,-6-4 0,-5-12-646,5-7-3482,-15-14-1548,7-16-387,-4-17-387,6-8-645</inkml:trace>
  <inkml:trace contextRef="#ctx0" brushRef="#br0" timeOffset="421.0241">6885 11411 9417,'16'-18'5934,"-16"18"-516,0 10 129,-14 31-4515,-18 9-258,-3 20-258,-6 16-129,-2 10 0,3 6-129,7 1 0,8-6 129,16-4 0,9-13-129,17-18-129,17-19 129,7-11-129,4-13 129,5-11-129,0-8-258,-6-13 258,-7-11-258,-11 1 129,-17-6-129,-9-2 129,-19 1-129,-14 3 0,-11 6 129,-6 6-129,-1 3-129,-1 0-258,13 12-516,1-9-4515,22 9-129,12-10-387,19 2-516</inkml:trace>
  <inkml:trace contextRef="#ctx0" brushRef="#br0" timeOffset="598.0342">7232 12266 12126,'12'56'5934,"-12"-39"-516,0-17-516,15 0-9804,-15-5-387,0 5-387,7-20-774</inkml:trace>
  <inkml:trace contextRef="#ctx0" brushRef="#br0" timeOffset="1189.0681">7746 11567 8901,'-16'5'6321,"6"-5"-516,10 0 0,5-15-3354,9 1-1806,3-10-129,8 3-258,4-5 129,6 4-129,1 6-258,4 11 0,1 8 0,-4 21 129,0 14 0,-6 15-129,-7 22 0,-14 11-129,-10 8 129,-13 1-129,-16-7 258,-8-9-129,-9-13-129,-4-17 258,0-19-258,6-12 129,6-18 129,13-5-129,12-10 129,11 2 0,6-3 0,15 4 0,13 6 0,8 4 0,8 2 129,1 7-258,4 7-258,-2-2-129,0 6-903,-18-12-4257,7-3-129,-15-6-516,-5-9-516</inkml:trace>
  <inkml:trace contextRef="#ctx0" brushRef="#br0" timeOffset="1789.1024">8618 11877 10965,'26'99'6063,"-13"-40"-516,-9-9 0,2-1-4902,-6-7-387,0-9 0,0-12 0,-3-9-258,3-12 0,0-19-129,6-9 0,4-7 129,4-9 0,4 3 0,1 0 0,3 7 129,-4 14-129,2 6 129,-2 14 0,-4 13-129,-3 10 0,-2 12 129,-4 0 0,-1 0-129,-1-8 129,-1-6-258,0-8 258,-2-13-129,11-10 129,-3-12 0,3-10 0,2 0-129,0-1 129,3 4 0,-2 2 0,5 15-129,-4 10 0,1 5 129,-1 21-129,0 2 129,-3 6-129,0 2 0,-1 4-258,-4-11-258,7 0-645,-10-13-4386,12-7-129,-2-7-387,5-5-645</inkml:trace>
  <inkml:trace contextRef="#ctx0" brushRef="#br0" timeOffset="1942.1111">9288 12139 9546,'-2'14'5547,"2"-1"-3225,0-13-2322,0 0-5031,0 0-516,-1-8-258</inkml:trace>
  <inkml:trace contextRef="#ctx0" brushRef="#br0" timeOffset="2069.1184">9246 11909 11868,'-10'-11'5934,"-4"11"-258,14 0-774,0 0-9417,0 0-645,0 0-774,0-11-516</inkml:trace>
  <inkml:trace contextRef="#ctx0" brushRef="#br0" timeOffset="2775.1588">10278 11689 12513,'5'28'6063,"-10"2"-516,-10-3-1290,-3 28-3354,-10-5-258,-3 10-258,-5-2-129,2-4-129,1-3-129,4-9-129,5-9-258,3-14-516,21 3-3354,0-22-1548,17 5 0,2-6-645</inkml:trace>
  <inkml:trace contextRef="#ctx0" brushRef="#br0" timeOffset="2962.1695">10440 12054 8127,'0'-15'6321,"-19"1"-387,-11-6-258,-21-17-2709,-2 6-2322,-11-8 0,0-1-387,-1 2-129,5 1-516,13 11-516,-1 2-4515,30 17-387,6 0-129,12 7-774</inkml:trace>
  <inkml:trace contextRef="#ctx0" brushRef="#br0" timeOffset="3662.2095">14909 11475 10320,'-18'29'5934,"-6"-18"-258,-13-6-258,-3 3-4386,-19-8-387,-4 1-129,-5-1-258,0-3-129,5 0-258,5 2-516,19 8-3225,3 0-1806,18 12-129,9-2-516</inkml:trace>
  <inkml:trace contextRef="#ctx0" brushRef="#br0" timeOffset="3886.2223">14943 11739 7740,'-35'32'6321,"1"-13"-516,-12-13-258,-2 2-2709,-10-8-2451,-3 0-129,1 0-516,-1-18-1806,17 10-3483,4-6 129,18 9-774,6 0-129</inkml:trace>
  <inkml:trace contextRef="#ctx0" brushRef="#br0" timeOffset="4304.2462">18230 10782 12126,'20'135'6063,"-8"-52"-258,8 13-258,-4 2-4902,3 4-129,-5-2-258,1-4-258,-2-7-258,-4-16-645,3-14-4644,-7-16 0,2-21-774,-7-22-387</inkml:trace>
  <inkml:trace contextRef="#ctx0" brushRef="#br0" timeOffset="4593.2628">18628 11238 10320,'-25'49'5934,"-4"-18"-129,-15-2-387,0 10-4644,-9-4-258,4 5-129,3-1-129,9 4-129,14-1 258,14 0-129,10 3-129,20 4 129,12-5-129,10-2 0,5-3 0,5-3-129,1-7-387,-9-12-516,8-8-4515,-24-9-129,-2-11-774,-13-9-258</inkml:trace>
  <inkml:trace contextRef="#ctx0" brushRef="#br0" timeOffset="5252.3005">18911 11381 10191,'23'73'5805,"-7"-16"-387,-7 11 0,-4 10-4773,-3 0-129,0-5-258,-2-15 0,0-10-129,0-23-129,0-25 0,0 0 129,0-33-258,4-12 129,1-12 0,5-4 0,2-3 129,3 6 0,3 12 0,3 14-129,1 15 0,4 14 129,-3 9-129,0 16 0,-2 9 0,-5 5 0,-3 3 0,-6 0 0,-1-3 0,-5-5 0,-1-3 129,0-9 0,0-3-129,0-16 0,0 0 129,0 0-129,18-11 0,-8-8 0,4-4 0,0-2-129,4-1 258,-2 0-129,-2 2 129,-1 4-129,0 5 129,-2 6 0,-11 9 0,20 2-129,-12 12 0,1 6 0,4 9 129,-1 0 0,2 3-129,3-3 129,2-5-129,3-5 129,2-2 0,2-9-129,1-1-129,0-3-516,-8-6-1032,2 2-3741,-9-7-258,-12 7-645,9-25-387</inkml:trace>
  <inkml:trace contextRef="#ctx0" brushRef="#br0" timeOffset="11352.6494">11167 11918 8901,'-10'0'5934,"-4"7"-258,14-7-129,-12 2-4128,12-2-258,0 0-516,0 0-129,0 0-129,0 0-129,9-9-129,0-5 0,0-1 0,2 1 0,4 0 129,0 3-129,4 1 0,2 10 0,0-2 0,6 2 0,2 6 0,6-2-129,3-4 129,3 0-129,2 0 129,2-4-129,2 0 129,0 0-129,1-2 0,-4 4 0,2 2 129,-3 4 0,0 0-129,1-3 0,-2 0 0,1-1 130,-1-6-260,2 0 260,-2-5-130,2 0-130,1 5 1,-1 1 258,-2 2-129,-2 3 0,-1 2 130,-4 8-130,-1-4 0,-6 0 0,-1-3 0,-1-1 0,-4-2 0,3 0 0,-5 0 0,1-4 0,-1 3 0,-1-1 0,1 0 0,-1 2 0,-2 0 0,2 0 0,-3 0 0,1 0 0,-1 0 0,0-1 0,0-1 0,1 0 0,0 1 0,-3-3 0,-2 0 0,-1 0 0,-11 4 0,14-1 0,-14 1 0,0 0-130,0 0-5288,-3 7-516,3-7-258,-22 7-516</inkml:trace>
  <inkml:trace contextRef="#ctx0" brushRef="#br0" timeOffset="13312.7615">11367 10856 14061,'-2'33'5934,"7"6"-129,7 25-1161,-1-9-4386,-2 13 0,-2-1-129,1-3 0,-1-5 0,-2-6-129,1-11-516,-2-16-774,9-5-4257,-13-21-258,15 11-258,-15-11-516</inkml:trace>
  <inkml:trace contextRef="#ctx0" brushRef="#br0" timeOffset="13655.7811">11801 10869 7998,'18'11'6063,"-14"8"-387,2 21-129,-3-3-2967,1 17-2064,-4 8 129,0 3-387,0 4-129,0-3 0,3-6-129,4-11 0,-2-11-258,4-21-516,12-5-4515,-9-17-387,5-7-129,-3-12-774</inkml:trace>
  <inkml:trace contextRef="#ctx0" brushRef="#br0" timeOffset="13920.7963">12017 11052 10062,'10'-5'5934,"-10"19"-516,-4 8 0,-10-8-4515,2 18-258,-8 0-387,7 5 258,-2-6-129,7-5-129,4 0 129,4-3 0,12-12-129,8 0 129,4-5-387,2-5 0,4 1-258,-5-2-258,4 11-1935,-14-13-3225,1 2-129,-16 0-516,12-7-387</inkml:trace>
  <inkml:trace contextRef="#ctx0" brushRef="#br0" timeOffset="14392.8233">12248 11211 9546,'18'78'5805,"-8"-37"-387,-3-4 129,4 4-4515,-4-20-645,-7-21 0,13 5-387,-6-13 129,1-15-129,0-5 0,2-4-129,0 2 129,2 4 0,1 4 0,-1 9 0,-1 12 129,2 5-129,-3 13 129,-1 3-258,-2-1 129,1 0 129,-4-2-129,-4-17 0,7 12 0,-7-12 129,9-21-258,-1 4 258,1-3 0,1 1 0,4 4 129,0 3-129,4 12 0,-4 5 129,4 4-129,-4 11 0,0 2-129,-2 2-387,-12-24-1548,8 23-3483,-8-23-129,0 0-645,-10-11-516</inkml:trace>
  <inkml:trace contextRef="#ctx0" brushRef="#br0" timeOffset="17008.9729">11228 12480 8643,'0'0'5547,"0"0"-129,-4 15-258,-12-14-3999,12 11-387,-11 1-129,5 7 0,-3 4-129,5 16-129,2-3-129,5 8 0,1 2-129,5-1 0,8-8 0,5-4 0,6-7-129,3-8 129,2-14-129,3-12 0,-2-18 129,0-8-258,-6-6 258,-3-9-129,-8-6 129,-7-6-129,-6 5 129,-9 6 0,-6 1-258,-7 12 258,-2 9-258,-2 10 129,0 13-129,2 5-258,6 19-774,-7-1-4128,15 11-129,7-7-387,5 4-645</inkml:trace>
  <inkml:trace contextRef="#ctx0" brushRef="#br0" timeOffset="17173.9823">11634 12671 13029,'23'65'5676,"-15"-43"-774,-8-22-4902,0 0-5418,0 0 0,0-28-1032</inkml:trace>
  <inkml:trace contextRef="#ctx0" brushRef="#br0" timeOffset="17645.0093">11960 12330 9288,'12'12'5934,"-12"7"-387,-12-5 0,2 6-3999,-5 7-1161,-3 9-129,4 3 129,4 6 0,4 6 0,6-7 0,9-3-129,9-7 129,5-15-258,5-7 129,0-9-129,-4-8 0,-2-17 0,-5-3-258,-10-4 0,-7-2 0,-6 6 0,-14 4-387,-2 6-129,-10-5-645,15 20-3483,-10 0-774,11 2-258,4 7-516</inkml:trace>
  <inkml:trace contextRef="#ctx0" brushRef="#br0" timeOffset="18053.0326">12185 12416 9804,'28'-2'5547,"-9"2"-258,-4 0 129,7 0-4386,-9 2-387,7 0-129,-6 4-129,3 3-129,-7 8 129,0 10-129,-4 4-258,-2 8 129,-4 4 0,-1 3-129,-13-2-129,1-2 258,-7-10-129,1-11 0,-2-9 0,1-8 0,4-8 129,4-6 129,8-5-129,4 0 0,14 7-129,5 3 129,6 2 0,4 3 0,2 10-258,-3 2 258,2 2-516,-10-14-774,6 0-4128,-13-8-129,-2-5-645,-7-12-129</inkml:trace>
  <inkml:trace contextRef="#ctx0" brushRef="#br0" timeOffset="18362.0503">12589 12347 7998,'6'63'6063,"-6"-27"-387,0 5 0,0-5-3096,0 2-1677,-1-5-516,0 5 0,1-7-516,0-6-258,9 5-1290,2-17-3612,3 2-258,-1-14-387,7-1-516</inkml:trace>
  <inkml:trace contextRef="#ctx0" brushRef="#br0" timeOffset="18872.0795">12754 12573 10836,'10'44'5805,"-4"-20"-387,4 10-258,-1-8-4515,-1-2-129,-2-6-258,-1-7-258,-5-11-129,0 0 0,11-18-258,-8 1 129,-1-2 0,2-1 129,0 5 0,2 3 129,-6 12 0,18 0 129,-9 8-129,4 9 129,-2 2 0,0 0 129,0-5-129,-1-3-129,-10-11 0,18 2 129,-10-11-129,2-11 0,0-4 0,0 0 0,2 5 0,2 6 0,-1 4 129,2 4 0,-2 7 0,-1 13 129,0-1-129,-2 8 129,-1-7-258,-4 1 129,3 4-258,-8-20-387,11 19-1806,-11-19-2967,0 0-258,11-14-387,-3 3-387</inkml:trace>
  <inkml:trace contextRef="#ctx0" brushRef="#br0" timeOffset="19062.0903">13224 12607 9288,'6'48'5934,"-1"-18"-516,-2-8-129,3 5-4386,-5-11-387,-1-16-774,10 17-3741,-10-17-1161,6-7-387,-5-14-516</inkml:trace>
  <inkml:trace contextRef="#ctx0" brushRef="#br0" timeOffset="19180.0971">13250 12450 10449,'0'-11'4386,"0"11"-4128,0 0-516,-10-18-5160,2-1-516</inkml:trace>
  <inkml:trace contextRef="#ctx0" brushRef="#br0" timeOffset="21405.2244">15375 11260 9933,'-7'61'5934,"-1"-15"-387,6 6-129,-13 1-4386,15 4-258,-3-13-258,5-6-129,10-10 0,10-8-129,5-15-129,7-5 0,5-2-129,3-5 0,-1-1 0,-2-1-258,-1-3-258,-14-9-258,5 8-3483,-19-14-1419,-3-3-258,-7-15-387</inkml:trace>
  <inkml:trace contextRef="#ctx0" brushRef="#br0" timeOffset="21576.2341">15603 11165 8256,'-10'44'6192,"10"16"-516,0 11 0,8 19-2967,-8-2-1935,6 4-258,-6-13-258,0-11-258,0-11-258,0-21-516,3-2-1677,-3-34-3096,10 5-129,-4-18-387,7-3-645</inkml:trace>
  <inkml:trace contextRef="#ctx0" brushRef="#br0" timeOffset="23420.3396">15972 11379 7611,'-7'19'5805,"7"-19"-258,0 0-387,-13 3-3741,13-3-516,0-11-258,0 11-129,10-28-129,4 8-129,0-1 129,7 4-129,3-2-129,4 6 0,2 10-129,1 3 129,2 15 0,-3 14 0,-4 8-129,-4 14 0,-5 8 0,-9 9 129,-8 1 0,-6 1-129,-13-7 0,-8-2 0,-5-14 129,-5-8 0,-2-18-129,1-13 129,1-8-129,6-9 129,7-11 258,7 0-129,7-1-129,10 2 129,0 19-129,19-12 0,2 12 129,9 9-129,3 7-258,4 5 258,-1 1-129,4-1-129,-2-2-258,-7-13-516,10 3-4644,-16-9-258,3-5-387,-6-17-774</inkml:trace>
  <inkml:trace contextRef="#ctx0" brushRef="#br0" timeOffset="23579.3487">16491 11840 11997,'11'65'5934,"-5"-43"-516,-6-22-645,0 0-9675,0-18-516,-4-14-387,4 1-645</inkml:trace>
  <inkml:trace contextRef="#ctx0" brushRef="#br0" timeOffset="24148.3813">16776 11428 6321,'-7'19'5934,"2"-5"-387,5-14-258,0 0-3483,4-6-774,-2-10-258,8-1-258,3-4-129,4 5-129,6-5-129,5 7 129,5 6 0,3 8 0,0 8-129,3 14 0,-4 13 0,-4 6-129,-7 15 129,-7 9-129,-12 3 0,-5-1 0,-11-4-129,-11-8 129,-9-14 0,-5-6 0,1-15 0,-2-20 0,5 0 129,7-11-129,9-3 258,14 2-129,2 12 129,28-4 0,4 4-129,12 16 0,5 1 0,5 0 0,2 4-258,-3-5 0,-5-1-645,-21-15-4644,0 0-129,-13-18-387,-6-3-903</inkml:trace>
  <inkml:trace contextRef="#ctx0" brushRef="#br0" timeOffset="30652.7533">9323 11843 9030,'-107'116'5547,"32"-46"-387,-10 8-129,1 2-5160,-10-3-903,10 7-2064,5-6-1806,20-14-258,17-13-516</inkml:trace>
  <inkml:trace contextRef="#ctx0" brushRef="#br0" timeOffset="31246.7873">13169 12252 5676,'41'-5'5676,"-41"34"-258,-14 17-516,-34 20-3354,0 18-774,-21 6-1032,-13-1-3999,-2-2-516,6-7-516,7-14-516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7-01-24T14:05:48.379"/>
    </inkml:context>
    <inkml:brush xml:id="br0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5682 8874 7611,'0'0'5805,"0"0"-129,0 0-387,0 10-3225,1 15-1032,-1 7-258,3 10-129,-3 8-258,3 11 129,-2 1 0,0 3-258,0-1 0,1-6-129,-2-7 258,1-9-387,0-4 0,-1-8 0,1-6-516,-1-10-516,5-1-4386,-5-13-129,0 0-516,0 0-645</inkml:trace>
  <inkml:trace contextRef="#ctx0" brushRef="#br0" timeOffset="597.0341">6301 8946 9159,'46'-6'5934,"-31"6"-516,-15 0-129,25-3-4128,-25-7-387,0 10-387,-15-21 0,-2 16-129,-3 3-258,-4-1 129,-3 3-129,-2 7 129,-1 5-129,2 8 0,2 1 0,3 1 0,3 3 0,4 1 0,2 1 0,6-3 129,2-5-129,4 0 0,-2-3 0,4-16 0,-1 18 0,1-18 129,0 0-129,0 0-129,0 0 129,11 5 129,-1-5-129,6 0 129,2 3-129,4 2 129,2 4 129,1 2-258,-3 7 258,-1 5-258,-4 5 129,-7 4-129,-6 3 0,-4 0 0,-7 3 0,-8 0-129,-6-5 129,-1-6 0,-1-6-129,-2-7-129,5-3-387,-3-11-774,23 0-3999,-17-23 0,19 6-645,9-9-387</inkml:trace>
  <inkml:trace contextRef="#ctx0" brushRef="#br0" timeOffset="1101.063">6576 8968 6837,'0'0'5547,"0"0"-258,0 0-129,14 10-3741,-14-10-129,0 0-387,0 0-129,15-3-129,-4-3-258,9 1 0,3-1-129,5 1-258,2 1 129,4 2 0,-1 4-129,-3 13 129,-3 6 0,-4 4-258,-8 9 258,-8 7-258,-7 8 258,-4 3-129,-14-5 0,-6-2 0,-5-4 0,-3-7-129,-1-9 258,2-9-129,5-7 0,1-1 129,7-8 0,18 0 129,-13 0 0,13 0-129,11-5 129,8 5 0,3 1 0,7 3-129,3 5-129,-1-1 129,-1 7-129,-2-6 0,-3-4-258,-8-5-645,5 12-1548,-22-12-2967,4-6-258,-4 6-258,-10-13-774</inkml:trace>
  <inkml:trace contextRef="#ctx0" brushRef="#br0" timeOffset="1846.1056">7505 8751 10836,'14'118'5805,"-9"-45"-258,6 7-258,-7-3-4386,4 3-387,-5-9 0,0-9-258,-1-13-129,-1-16-258,2-7-258,-3-26-1032,0 0-4128,0-16 129,10-7-645,-5-12-387</inkml:trace>
  <inkml:trace contextRef="#ctx0" brushRef="#br0" timeOffset="2289.1309">7706 8739 9030,'34'34'5547,"-15"10"-258,-3 1 0,4 13-4515,-7 4-129,0 9-258,-2-3 129,0-4 0,-6-5-129,1-11 129,-5-11-258,2-9-129,0-13 129,-3-15 0,0 0-258,13-19 387,-7-1-516,1-2 129,3 1 0,4 5 129,5 3-129,0 13 129,1 0-129,0 14-258,-2 10 258,-1 5 0,-4 0 0,-9 1 129,-4-2-129,-3 0 0,-11-10-129,-7-14-129,-3-2-387,-7-16-3096,8 1-1935,-3-11 0,10 0-645</inkml:trace>
  <inkml:trace contextRef="#ctx0" brushRef="#br0" timeOffset="2625.1501">8287 9232 7998,'18'-11'5547,"0"-2"129,-18 13-645,0 0-3741,-15 7-516,5 7-387,-2 1 0,1 5-129,3 2 129,4 2-387,4 2 129,10-1 0,7-4 129,3 0-129,1-2 0,0-1 129,-5-3-258,-16-15 129,8 17-129,-14-12 129,-13-2-129,-10-3-129,-4 0-129,-8-12-516,8 9-3483,-6-6-774,10 0-645,4-3-387</inkml:trace>
  <inkml:trace contextRef="#ctx0" brushRef="#br0" timeOffset="2949.1687">9148 9087 10707,'-9'56'6192,"-7"-20"-645,-8 0 0,0 13-4644,-2-10-516,-2-1 0,0-2-258,2-7-387,10-4-1032,-1-13-3999,17-12-387,0 0-258,9 2-387</inkml:trace>
  <inkml:trace contextRef="#ctx0" brushRef="#br0" timeOffset="3109.1778">9186 9377 10836,'-30'-21'5934,"0"1"-516,-4-4 0,-6-9-5031,-4 0-129,7 2-5160,-3-3-387,11 6-516,6 3-516</inkml:trace>
  <inkml:trace contextRef="#ctx0" brushRef="#br0" timeOffset="3796.2171">13204 9270 9933,'13'-9'6192,"-13"9"-774,-25 0 129,3 0-4515,-12 2-387,-2 3-258,-6 2-129,-2 4-129,3-1-258,0-3-387,15 12-1677,1-13-3225,13 4-387,12-10-258,-4 12-387</inkml:trace>
  <inkml:trace contextRef="#ctx0" brushRef="#br0" timeOffset="4004.229">13369 9520 10062,'-4'22'5934,"-19"-20"-258,-4 8 0,-16-9-4773,-2 3-258,-11-4-387,1 0-387,3 3-1161,-1-3-4128,11 4-258,2-2-258,11 8-774</inkml:trace>
  <inkml:trace contextRef="#ctx0" brushRef="#br0" timeOffset="4957.2835">17087 8985 10062,'30'25'6063,"-16"8"-516,-8 4 129,4 17-4902,-4 0-129,-1 9-258,-2 5-129,-2 0-129,-1-5 0,0-12-387,0-2-516,-4-28-1935,4 1-2838,0-22-129,0 0-645,0-14-258</inkml:trace>
  <inkml:trace contextRef="#ctx0" brushRef="#br0" timeOffset="5558.3179">17399 9230 7224,'8'28'5934,"-9"-11"-387,-15-7-387,-1 4-3999,-12-5-387,3 4-258,-5-2-258,1 3 0,1 0-129,10 7 129,7-3 0,11 3 129,2 2-129,14 3 129,8 4-129,5 3 0,3-3 0,2-2-129,-4 1 0,-2-4 0,-5-6-129,-9-4-258,-13-15-258,0 0-2064,0 0-2967,0 0 0,-5-16-645,-6-5-387</inkml:trace>
  <inkml:trace contextRef="#ctx0" brushRef="#br0" timeOffset="6334.3623">17833 9482 6708,'12'-2'6063,"9"-18"-645,-17 4 0,9 8-3870,-16-12-387,3 20-258,-14-17-387,-1 15-129,-11 2-258,-2 0 0,-2 13-129,-3 3 129,3-2-129,5 10 0,5 1 0,10 1 0,9 1 0,2-3 129,12-6 0,7-5-129,2 0 0,0-6 129,0-7-129,-1-7 0,-5-3-129,-3 0 129,-5-2 0,-8 12 0,6-19 0,-3 7 129,-3 12 0,0 0 0,0 0 0,0 0 0,8 15-129,-2 4 129,3 19 0,4 4 0,1 8-129,0 13 129,1 3-129,-2 4 129,-1-2 0,-6-1 0,-6-11-129,-5-8 0,-12-9 129,-7-17 129,-11-14-129,-4-11 0,-4-22 0,-3-9 0,3-9 129,4-1 129,7-4-258,11 8 0,13 10-129,13 9 258,15 15-129,14 12-129,11 12 0,4 4-129,6 10-129,-6-3-258,0-3-774,-19-11-4257,-10-15-387,-20-16-645,-13-14-387</inkml:trace>
  <inkml:trace contextRef="#ctx0" brushRef="#br0" timeOffset="93471.3462">9633 9357 8256,'0'12'5676,"5"1"-516,0-18-645,7 5-3225,-11-12-129,11 5-387,-5-3 0,7 1-129,-2-2 0,5 5-129,1 1-258,4 4 129,3 0-129,3 1 258,0-1-387,2-1 0,0 2 0,2 0 0,-3-1 0,3 0 0,-4 1-129,-1 0-129,1 0 129,0 0 0,-1 4 0,-1-2 0,0 1-129,-2-1 129,0-2-129,5 0 129,-1 0 129,2-7-258,0 0 129,3-2 0,2 3 129,1 0-129,3 1 129,-1 5-129,2 0 0,1 0 129,-1 0-129,2 0 0,-2-5 0,1 2 0,0-6-129,-2 3 258,1 3-258,-2-2 129,1 4-129,1 1 129,0 0 0,0 3-129,0 3 258,-2-5-129,3-1 129,-1 4-129,0-4 0,1 0 0,-1-4 0,1 2 129,1 2-258,1 1 129,-3 5 0,1 3 0,-1 3 129,-4 1 0,1 1-129,-2 0 129,-1-6 0,-2-2 0,0-1-129,-1-2 258,-1-3-258,-1 2 129,0-2 0,-1 0-129,-2 0 0,-4 3 130,0-3-130,-3 0 0,-4 3 0,-1-3-130,-2 0-257,-12 0-903,2-7-4515,-2 7-387,-13-10-387,-4-1-516</inkml:trace>
  <inkml:trace contextRef="#ctx0" brushRef="#br0" timeOffset="98079.6098">9931 8402 8901,'0'-21'6450,"0"21"-774,0 0 0,0 0-4386,14 29-258,-13-4-387,5 17-258,-1 3-129,-2 8-258,3 8 258,-1-4-129,0-1 129,0-8-129,1-2-129,-1-10 129,-2-7-129,-1-5 0,1-10-258,-3-3-258,3 3-516,-10-3-4515,7-11-129,0 0-516,0 0-516</inkml:trace>
  <inkml:trace contextRef="#ctx0" brushRef="#br0" timeOffset="98463.6318">10364 8313 10062,'15'26'6063,"-15"4"-645,1 14 0,-1 4-4644,5 12-387,-5 5 0,1 6-258,2-2 0,2-5 0,2-9 0,4-7-129,2-6-387,-3-14-258,8-3-3612,-18-25-1032,18 15-645,-18-15-516</inkml:trace>
  <inkml:trace contextRef="#ctx0" brushRef="#br0" timeOffset="98756.6485">10580 8594 8385,'11'-6'6063,"-11"6"-516,-17 10-129,4 9-4644,-7-4 0,0 12-258,-1-4 0,7 2-129,3 4 0,9 0-129,5-6 129,12-4-129,6 2 0,8-6-129,1-3 0,1-2-129,-2-1-129,-5-6-387,0 9-903,-24-12-3999,21 0-258,-21 0-387,12-15-645</inkml:trace>
  <inkml:trace contextRef="#ctx0" brushRef="#br0" timeOffset="99242.6763">10947 8623 7998,'15'-12'5805,"-15"12"-516,-7-7-387,-12 7-3999,2 4-516,-7 3-129,2 7-129,1 1-129,3 5 0,10-2 0,6 2 129,4-4-129,12-3 0,4-4 129,4-6-129,0-3 0,-2-4 0,-1-11 0,-7-4 129,-2-4-258,-6-1 258,-3 3-129,-1 4 129,0 3 0,0 14 129,0 0 0,-4 6-129,4 17 258,2 15 0,3 4 0,5 13 0,-2-1 0,4 2 0,-4-1-129,0-5 0,-3-9-129,-4-7 0,-1-12 0,-10-11-258,-6-5-258,-12-13-1935,1-3-3096,-6-7-258,-1-7-516,-4-6-516</inkml:trace>
  <inkml:trace contextRef="#ctx0" brushRef="#br0" timeOffset="99926.7155">9178 4288 10062,'35'44'5418,"-34"-31"-387,-1-13 0,-28 0-3999,-4 0 0,-23-20-129,-10 4-129,-16-5 0,-8 3-129,-13 3-129,-1 13-129,-3 1-129,4 1 0,4 10-129,8 3 129,12 0-129,10 3 1,13-9-130,14-2-130,12 2 1,8-7-387,21 0-1161,-11 0-3483,11 0-387,13-22-258,6 14-387</inkml:trace>
  <inkml:trace contextRef="#ctx0" brushRef="#br0" timeOffset="100392.7421">10878 4198 9804,'0'23'5547,"0"-23"-387,-13 13 129,-20-13-4128,7 0 129,-19 0-387,-4 0-258,-11-1 0,-1-2-258,-4 2-129,4-2 0,4 3-129,7 0-387,9 13-774,1-5-3999,13 15-516,3-4 0,14 5-774</inkml:trace>
  <inkml:trace contextRef="#ctx0" brushRef="#br0" timeOffset="101314.7949">9946 10106 7998,'-24'0'6063,"24"0"-645,-10 0 129,10 0-4515,0-32-129,6 12-258,0-3-129,6-1-129,3-2-258,6 1 129,2 5-258,2 9 129,3 11-129,0 11 129,-1 14 0,-1 5 129,-5 12-129,-7 10 129,-6 0 0,-8 8 0,-4-6-129,-10-5 0,-7-6 0,-5-8-129,-1-12 0,-3-12 0,6-5 0,0-6 129,7-10 0,6-4 0,9-4 0,2 2-129,10 1 129,8 7 129,6-3-258,2 9 0,7 3 0,-1 5 129,1 8-129,-2 1 129,0 2-129,-3 4-129,-2 1-258,-11-12-903,3 1-4128,-5-5-387,2-6-387,-6-15-645</inkml:trace>
  <inkml:trace contextRef="#ctx0" brushRef="#br0" timeOffset="101458.8031">10408 10330 10965,'13'28'5160,"-13"-28"-5031,0 0-258,6-18-5160,-2-6-774</inkml:trace>
  <inkml:trace contextRef="#ctx0" brushRef="#br0" timeOffset="101910.8289">10542 9934 8127,'22'7'5934,"-8"-7"-516,6 0 0,-2-19-3870,8 19-903,-6-1-129,3 1-129,-1 5-258,0 15 0,-5 5 0,-1 11-129,-6 7 0,-2 10 129,-7 3-129,-1-5 0,-10 2 129,-2-11-258,-5-5 129,0-10 129,-2-14-129,4-13 129,1-6 0,7-6 0,6-7 258,3 2-129,9-1 129,9 5-258,3 8 0,5 5 0,1 2-129,0 6-258,0 11-903,-16-10-4128,12 4-516,-8-7-129,1-6-516</inkml:trace>
  <inkml:trace contextRef="#ctx0" brushRef="#br0" timeOffset="102202.8457">11049 10033 9804,'0'0'5934,"5"11"-516,-7 2 0,2 15-4773,-1-6 0,-1 14-387,2-1 129,13 0 0,4-4-129,10-7 0,5-12 0,7-10 0,-4-4 0,-1-17-129,-8-7 129,-10-9-129,-9-9-258,-7-5 0,-15 11-516,-19-13-1935,-1 20-2967,-9 2-258,6 7-516,-3 10-258</inkml:trace>
  <inkml:trace contextRef="#ctx0" brushRef="#br0" timeOffset="104270.9639">14449 9489 5160,'12'-9'5934,"-2"-3"-258,-10 12-387,0-24-3612,0 24-258,2-18-387,-2 6-516,-4-1 0,4 13-258,-17-11 0,2 11-129,-1 16 129,-3 11 0,-2 14-129,1 10 0,-2 5-129,1 8 258,4 9-129,5-2 0,2-9-129,7-3 129,3-13-129,6-2 0,7-12 129,8-14-129,1-15 0,7-3-129,-1-11 129,-1-10 0,-3-9 0,-5-7 0,-10 1-129,-9 2 129,-8 6-129,-14 0 0,-6 15-258,-7-1-645,8 14-4386,-11 2 0,8 14-516,3-3-516</inkml:trace>
  <inkml:trace contextRef="#ctx0" brushRef="#br0" timeOffset="104850.9971">14794 9566 8127,'49'1'5805,"-31"-7"-387,-1-8-129,-10-12-4515,-3 6 0,-5-12-387,-8 10-258,-10-1 0,-3 10-129,-3 11 0,2 4 129,-1 15-129,4 8 129,5 8 0,5 1 129,7-2-129,3-3 129,9-7-129,6-10 0,3-8 0,0-4-129,4-7 0,-2-12 0,-2 4 129,-1 1 0,-2 2 0,-2 12 129,-13 0 0,15 23-129,-11 6 129,-4 12 129,0 1-258,0 6 0,-4-2 0,-1-8-129,-1 0-129,0-10-129,6-1-1161,0-27-4128,0 15 0,0-15-645,11-12-387</inkml:trace>
  <inkml:trace contextRef="#ctx0" brushRef="#br0" timeOffset="105048.0084">15126 9755 9933,'6'43'6063,"-3"-21"-387,-2-10-129,-1-12-4515,8 15-1548,-8-15-4515,0 0-516,12-8-516,-12 8-387</inkml:trace>
  <inkml:trace contextRef="#ctx0" brushRef="#br0" timeOffset="105443.031">15498 9281 8901,'17'0'5934,"-17"0"-387,13 22 129,-3 9-4644,-10 0 129,10 13-387,-7 7-258,4 3-129,0 1 0,4 2-129,-2-10 0,1-2-129,2-6-387,-3-14-258,5 2-4773,-13-16-387,7 1-516,-8-12-516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</inkml:context>
    <inkml:brush xml:id="br0">
      <inkml:brushProperty name="width" value="0.05292" units="cm"/>
      <inkml:brushProperty name="height" value="0.05292" units="cm"/>
      <inkml:brushProperty name="color" value="#1F497D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7-01-24T14:07:50.598"/>
    </inkml:context>
  </inkml:definitions>
  <inkml:trace contextRef="#ctx0" brushRef="#br0">15503 9575</inkml:trace>
  <inkml:trace contextRef="#ctx1" brushRef="#br0">11299 7878 4644,'-7'12'5418,"7"-12"129,0 0-645,0-22-2967,13 7-387,-5-17-645,9 10-387,1-6 0,8 9-129,0-2-129,5 5 0,2 10-129,4 6 0,2-3 129,4 4 0,-1 5 0,6-4 0,4 1 0,3-1-129,1-2 129,9 0-129,3 0 0,8 5 0,5 1-129,5 5 0,-2 2 129,3 0-258,1 4 258,-2-2 0,-3-4 0,0-4-129,-4-5 129,0-5-129,-2-10 129,-2-1 129,-4-7-258,-4-3 0,2 4-387,-8-6-258,5 10-3612,-10-6-1290,4 10-387,-2 3-387</inkml:trace>
  <inkml:trace contextRef="#ctx1" brushRef="#br0" timeOffset="623.0356">17046 7677 6321,'19'0'5676,"-13"-11"-387,-13 2-129,-25-8-4128,-5 5-258,-22-8 0,1 8-129,-17-2-129,0 9 0,-9-2-129,4 7-129,1 8 0,5 1-129,0 7 0,2-3-258,5 2-645,-14-13-4515,9-3 129,-3-16-903,-3-11-129</inkml:trace>
  <inkml:trace contextRef="#ctx1" brushRef="#br0" timeOffset="3803.2175">8270 5690 7482,'26'28'5547,"-25"-10"0,-1 1-516,-13-3-3096,-3 8-1032,-23-13-129,-8-4 0,-14-2-258,-8-5-129,-10-5 0,1-1 0,-2-9-258,8 1 0,7-2 0,12 9 0,11 1-129,9 3 0,15 3-129,5 0-387,13 19-645,-7-9-3999,14 7-387,7-9-258,9 0-516</inkml:trace>
  <inkml:trace contextRef="#ctx1" brushRef="#br0" timeOffset="4479.2562">12526 5871 6966,'39'29'5547,"-27"-16"-258,-12-13-129,0 0-3999,-32 4-129,-15-4-258,-25-9-258,-12 1 0,-21-4 129,-12 2-129,-16-1 0,-4 8-129,-1-2 0,10 5-129,8 1 129,13 6-129,14 2 0,13-4 0,20 5-129,15-1 0,14-4 0,10-3-129,9-2-129,12 0-129,0-9-516,-2-5-3741,7 4-1161,1-11-258,5 1-387</inkml:trace>
  <inkml:trace contextRef="#ctx1" brushRef="#br0" timeOffset="8627.4935">3699 7904 4773,'0'-19'5289,"0"19"-516,-5-18-1935,5 18-774,0 0-774,0 0-258,-5 11-387,3 6-258,-10 1 129,4 6-387,-5 0 0,1 4 0,0-2-129,1-1 129,0-8-129,4-1 129,7-16-258,-8 16 258,8-16-129,0 0 0,0 0 0,0-11 0,0 11 0,0 0 0,0 0 0,0 0 0,-6 15 0,-1 7 129,-1 3 129,0 0-129,-1-2 0,0-3 0,3-3-129,6-17 0,-10 8 0,10-8-129,-16-5-129,5-2-258,-1 7-258,-9-3-2322,2 8-1935,1 14-387,-1 4-258</inkml:trace>
  <inkml:trace contextRef="#ctx1" brushRef="#br0" timeOffset="9168.5244">3593 8448 8643,'10'-12'5805,"-10"12"-516,0 0 0,-13-3-4386,-1 9-129,-10 6-387,-1 0-129,-4 1-129,1 4 0,1 1 0,5-1 0,8-3 0,5-2-129,9-12 129,4 21-129,-4-21 258,25 20-258,-8-9 129,0 0 0,0 1 0,-4 5-129,-5-4 0,-5 4 0,-3 0-129,-11-5 129,-3-1-258,-8-5-258,4 8-1290,-5-10-3612,2 0 0,4 3-516,4-5-387</inkml:trace>
  <inkml:trace contextRef="#ctx1" brushRef="#br0" timeOffset="117837.7399">6062 9423 10320,'9'37'6192,"0"0"-774,-6 9 129,8 13-4644,-11-3-258,2 10 0,-2-1-516,4-2 0,-4-5 0,0-6 0,0-14-129,0-6-129,1-4-387,-1-28-1290,0 21-3612,0-21-129,9 13-774,-9-13 0</inkml:trace>
  <inkml:trace contextRef="#ctx1" brushRef="#br0" timeOffset="118498.7778">6598 9895 7611,'58'-6'5934,"-36"-5"-387,-2 0-387,-18-9-3999,4 5-258,-14-4-387,-12 7-129,-10 4-258,-6 8-129,-1 5-129,0 12 0,7 10 129,4 7-258,12 8 258,8 1-129,7-4 129,14-3 0,8-5 0,4-7 0,1-9 129,3-11-129,-4-8-129,-3-12 129,-4-7-129,-7-7 129,-6-7 0,-4 2 0,-3-1 129,-1 8 0,-3 3 129,1 10 0,3 15 0,0 0 0,3 28 0,10 12 0,-3 12 0,6 10 0,-4 17-129,2 5 0,-9 4 129,-5-5 0,-2-11 0,-15-8 0,-7-14-129,-8-19 0,-3-21 0,-3-15-129,3-19 0,3-5-129,6-10 0,8-7 0,11 5 0,7 2-129,8 10 0,12 8-258,10 15-258,-4-19-2193,15 22-2580,-1 2 0,7-1-516,-7-7-258</inkml:trace>
  <inkml:trace contextRef="#ctx1" brushRef="#br0" timeOffset="118849.7978">6985 10042 7224,'3'-31'5805,"-3"31"-387,-8-7-258,-5 7-2709,2 14-1935,-8 4-129,6 6-129,-2 2 0,6 3-129,4 0 0,5-4 0,8-5 0,9-12 129,3-8-129,3-11 0,2-11-129,-3 2 0,-2-13 0,-5 3 0,-4 1 0,-3 2 129,-4 11-129,-4 16 129,0 0-129,0 0 129,2 17 0,-1 10-129,3 1 0,-1 1 0,5 0 0,-1-4-258,7 0-645,-14-25-4128,23 7-516,-8-15-258,3-14-387</inkml:trace>
  <inkml:trace contextRef="#ctx1" brushRef="#br0" timeOffset="119061.81">7197 9469 10965,'0'-12'6063,"1"39"-387,2 12-258,10 21-4386,-7 5-387,2 3-258,3 9-129,-2-2 0,2-7-258,-1-12-129,2-1-516,-8-25-3483,9-6-1548,-13-24 0,10 2-516</inkml:trace>
  <inkml:trace contextRef="#ctx1" brushRef="#br0" timeOffset="119491.8346">8491 9682 11739,'23'29'6063,"-23"-9"-387,-6 11-129,-25-3-5031,3 10 0,-12 0-258,1 2-258,0 2 129,3-5-258,9 2-258,2-18-903,25 8-4128,0-14-258,12 2-387,8-13-258</inkml:trace>
  <inkml:trace contextRef="#ctx1" brushRef="#br0" timeOffset="119685.8456">8581 9985 11868,'0'-35'6063,"-15"7"-129,-19-13-258,-5 7-4902,-11-16-129,-8 2-129,-4 1-258,-4-2-387,11 15-387,4-4-1032,22 21-4128,6-4-129,23 21-387,0 0-516</inkml:trace>
  <inkml:trace contextRef="#ctx1" brushRef="#br0" timeOffset="120465.8903">9159 9925 8127,'-10'40'6063,"10"-26"-258,0-14-129,0 12-3612,0-12-1161,0 0-129,14-13-129,3 5-258,4-3 0,3 3 0,9-1-129,6 3 0,4 0-129,8 2 0,-1 0 0,6-1-129,1 1 0,6-2 0,5 0 129,4-2-258,2 4 129,1-2 129,1 1-129,5 3 129,-2 0 0,-2 0-129,-1 2 0,2 0 129,-1-1-129,2 1 0,0 0 0,-5 0 130,3 0-130,-5 2 0,-2-2 0,-5 0 0,-7 0 0,-4-2 0,-3-9 0,-3 1 0,-6 3 0,-2-5 0,-1 3 0,-4 2 0,-4-1 0,0 2 0,-2 6 0,-3 0 0,-2 0 0,-3 0 0,-4 0 0,-4 0 0,-3 0 0,-10-8-1033,0 8-4772,-14-28-387,-7 12-258,-11-5-516</inkml:trace>
  <inkml:trace contextRef="#ctx1" brushRef="#br0" timeOffset="121200.9323">9425 9073 8514,'0'-12'6063,"0"12"-387,0 0-129,0 0-3870,0 14-516,-4 5-516,4 9-129,-2-2-258,2 3 0,-4 2 0,4-1-129,-2-7 258,2-1-387,0-5 387,7-3-258,-7-14 129,21 13-129,-1-7 0,4-5 0,2 1 0,0 0-129,4-2-129,-3-2-258,0 2-129,-8-14-903,8 6-4386,-18-13-129,3-1-129,-9-12-774</inkml:trace>
  <inkml:trace contextRef="#ctx1" brushRef="#br0" timeOffset="121381.9427">9642 9043 11481,'0'78'6192,"5"-22"-516,-4-1-129,2 5-5031,-1-2 0,1-1-258,-2-12-258,2-6-129,4-3-516,-7-36-2322,14 22-2580,-14-22 0,22-6-645,-13-16-258</inkml:trace>
  <inkml:trace contextRef="#ctx1" brushRef="#br0" timeOffset="122054.9812">10229 9302 7482,'23'-21'5934,"-19"11"-258,-7-11-387,-6 6-2967,-13-5-1419,3 6-258,-12 4-645,4 8 0,-1 4 258,6 10-258,4 10 129,9 2-258,5 1 258,4-6-129,11-1 258,7-5-258,3-10 0,-1-3 0,1 0 0,0-10 129,-5 0-129,0-2 0,-16 12 0,14-16 0,-14 16 0,0 0 129,-9 11-129,-1 13 129,-3 0-129,1 7 129,-1 6 0,5 2-129,1 0 129,7-2 0,0-8-129,7-3 0,4-9 129,3-2 0,1-8-129,3-5 129,-3-2 0,1-7-129,-3-1-129,-2-9 258,-8-2-129,-3-4 0,-4 2-129,-10 2 129,-3 2-258,-4-1-129,3 11-516,-8-4-4257,26 11-516,-18-2-129,18 2-903</inkml:trace>
  <inkml:trace contextRef="#ctx1" brushRef="#br0" timeOffset="122543.0091">10511 8978 9030,'15'32'5676,"-11"-1"-387,-4 6 129,10 9-4773,-10 4 0,0 5-387,-3-3 0,2 1-516,1-2 0,-5-26-1548,12 0-3483,-3-15-129,9-10-387,-5-9-258</inkml:trace>
  <inkml:trace contextRef="#ctx1" brushRef="#br0" timeOffset="122663.0159">10614 9281 6063,'-8'-31'5805,"-9"23"-387,-3 6-387,-9-1-3096,-1 1-3096,-1 2-3483,-2 0-645,8 5-387,8-1-129</inkml:trace>
  <inkml:trace contextRef="#ctx1" brushRef="#br0" timeOffset="123346.055">10755 9126 5547,'6'12'5805,"3"7"-258,-9-19-387,25 22-3741,-25-22 0,0 0-774,12 2-129,-12-2-258,0 0 0,0 0-129,5-7 129,-5 7-387,-7-7 258,7 7 0,0 0-129,-14-7 129,14 7 0,0 0 129,0 0 0,0 0 129,0 0-129,0 0 0,0 0 0,0 0-129,0 0 129,0 0-129,0 0-129,0 0 258,0 0-258,0-10 0,0 10 129,0 0-258,9-12 129,-9 12 0,13-12 129,-13 12-258,14-7 0,-14 7 129,0 0 129,0 0-129,0 0 129,0 0-129,0 0 0,-14 7 0,-5 2 0,-3 0 0,1 7 0,-1 1 0,2 3 0,5 0 0,5-2 0,10-1 0,6 2 0,8 0 0,7-2 129,4-3-129,1 1 129,-2-2 0,1 0-129,-7 2 0,-6-1 0,-6 1 0,-6-3 0,-8 1 0,-13-4-129,-4-1 129,-6 0 0,-5-1-258,2 2-387,-7-9-3096,13 8-1935,0-2-129,10 11-516</inkml:trace>
  <inkml:trace contextRef="#ctx1" brushRef="#br0" timeOffset="123946.0893">9678 10178 10836,'17'36'6192,"-15"-11"-387,-2-3-258,0 9-4515,-1 0-258,-4 7-129,-3 2-258,6 1 0,1 2-258,1-4 0,0 2-258,3-5-129,8 2-903,-9-17-4515,12 3-129,-3-9-645,5-6-129</inkml:trace>
  <inkml:trace contextRef="#ctx1" brushRef="#br0" timeOffset="124649.1295">10300 10568 10191,'12'-39'5934,"-11"21"-129,-7 0-387,-7 8-4773,-11 3-258,-8 7-258,-2 5 129,1 12-258,1 9-129,8 5 258,7 2-258,9-4 0,8-3 129,12-9-129,8-6 129,2-10-129,2-4 129,-2-14-129,0-5 0,-4-4 129,-3-5 0,-5 4 0,-2 3 129,-4 9-129,-4 15 129,7-12 0,-7 12 0,9 27 0,-6 4 0,6 10 129,0 3 0,0 5 0,-2 5 0,3 5 0,-9-8 0,-1-3 0,-7-8 0,-9-7-129,-6-12 0,-5-13 0,-3-8-129,-1-12 0,5-5-129,2-5 0,6-4-129,8 3-129,10 4 0,3 2-387,23 17-1419,2-8-3612,10 7 258,-3-2-774,10 3-258</inkml:trace>
  <inkml:trace contextRef="#ctx1" brushRef="#br0" timeOffset="125078.1541">10619 10618 8643,'0'0'5934,"0"12"-645,-5 1 129,-27-2-4773,14 1-129,-6 1-258,3 6 0,2 1 0,8 2-129,8-5-129,3 2 258,9-8-129,8-5 0,4-6 0,2 0 129,-1-15-258,-1-3 129,-4-2 0,-2-7-129,-4 0 0,-2 4 129,-2-4-129,-3 9 0,-2 2 0,0 4 0,-2 12 0,0 0 129,0 0 0,10 16-129,-9 6 0,1-4 129,-1 5-258,3 1 129,-1-2 0,-1 5 0,1-8-258,1 2 0,2-7-258,-6-14-903,18 4-3870,-18-4-129,22-7-516,-7-16-516</inkml:trace>
  <inkml:trace contextRef="#ctx1" brushRef="#br0" timeOffset="125298.1667">10887 10159 9804,'0'0'6192,"4"30"-516,-4 7 0,0 18-4386,0 2-645,0 18 0,0 0-387,0 2-129,4 1-129,7-9 0,-1-5-516,-5-18-4257,7 0-1032,-6-22-258,-2-6-387</inkml:trace>
  <inkml:trace contextRef="#ctx1" brushRef="#br0" timeOffset="129459.4047">12452 9561 10320,'4'44'6192,"-8"-10"-516,-11 2-129,1 9-4902,-10-5-129,-1 3-129,-6 8-258,2-3 0,2-2-258,2-12-258,11 5-903,-6-16-3999,20-3-387,0-20-387,20 13-387</inkml:trace>
  <inkml:trace contextRef="#ctx1" brushRef="#br0" timeOffset="129619.4138">12480 10011 11094,'19'-24'6063,"-16"8"-258,-12-12-387,-11 3-4773,-11-5-129,-4-2-387,-9 4-129,-4-2-903,13 16-4515,-8-2-258,13 10-258,7 1-774</inkml:trace>
  <inkml:trace contextRef="#ctx1" brushRef="#br0" timeOffset="130321.454">13130 9850 8256,'-19'29'6063,"19"-29"-387,-2 16 0,2-16-4515,7 0-387,-7 0-129,18 0 0,-4-2-258,5-2 0,1-4-129,4-2-129,6 0 129,3 3 0,3-4 129,6 5-258,4 4 0,3-1 0,4 2 0,6 0-129,1-1 129,4 2-129,2-1 0,2 1 129,0-2-129,2-4 129,1 2-129,-2 0 129,-2-6 0,1 5-129,-2-2 129,2-3-129,-1 5-129,-3-3 129,-2-1 129,1 1-129,-5 3 0,1-3 129,-6 3 0,-6-3-129,-3 3 129,-3 1-129,-4 4 0,-7 0 130,-3 2-130,-5 3-130,-5 0 130,-3 0 0,-14-5 0,13 6 0,-13-6-645,-6-9-1935,6 9-3225,-29-7-258,11 0-516,-7-8-516</inkml:trace>
  <inkml:trace contextRef="#ctx1" brushRef="#br0" timeOffset="131174.5028">13606 9074 10062,'0'0'6192,"-10"11"-387,6 1-129,13 14-4773,-9 2-129,1 7-258,-1 5 0,2 8-387,1 2 129,0 1-129,0-6 0,0-2-129,1-5-129,-3-9-129,4 0-645,-9-17-4515,4-12-258,0 0-645,0 0-387</inkml:trace>
  <inkml:trace contextRef="#ctx1" brushRef="#br0" timeOffset="131637.5292">13898 9116 8643,'17'3'6063,"-6"6"-129,-11-9-387,7 15-3741,-7-15-1161,0 26-129,0-4-129,-3 4-258,-1-1 258,-1 3-258,2 1 129,-1-4-129,2 0 0,-2-5 129,4-4-258,-1-4 258,1-12-258,0 17 258,0-17-129,0 0 0,5 12-129,6-12 129,3 2 0,2-2 0,6 0 0,4 0-129,2 0 0,-2 0 0,2-2 129,-3 2-129,-3-2 0,-4 2 0,-5 0 129,-13 0-129,14 0-129,-14 0 129,0 0-387,0 0-129,4 26-1935,-4-26-3225,-6 13-516,-4-2-129,2 1-903</inkml:trace>
  <inkml:trace contextRef="#ctx1" brushRef="#br0" timeOffset="132330.5689">13433 10173 11223,'0'61'6063,"-5"-23"-387,3 16-129,-14-1-5031,9 0 0,-3-2-129,1 2-129,1-17-129,3-3 0,3-4-258,0-15-129,2 3-516,0-17-4128,0 0-645,17 0-516,1 0-387</inkml:trace>
  <inkml:trace contextRef="#ctx1" brushRef="#br0" timeOffset="132542.581">13636 10580 11094,'3'45'6063,"-3"-27"-258,-3-6-387,3-12-4644,0 0-1032,-11 0-3612,11 0-1677,0 0-387,9-7-258</inkml:trace>
  <inkml:trace contextRef="#ctx1" brushRef="#br0" timeOffset="132937.6036">14018 10285 9159,'2'-12'6063,"-2"12"-645,-11 3 0,1 9-4128,-7 8-903,2 9 129,-2 3-258,2 6-129,4 6 0,7-5 0,4-5 129,8 1-129,9-9-129,7-2 129,0-12 0,3-12-129,0-4 129,-2-14-129,-3-6 0,-6-8 0,-4-8 0,-6-6-129,-6 2 129,-3 3-129,-9 6 0,-5 6 0,-4 9 0,-4 8-258,3 12-129,-4 1-516,15 24-3096,-6-4-1290,11 6-387,2-3-387</inkml:trace>
  <inkml:trace contextRef="#ctx1" brushRef="#br0" timeOffset="133357.6276">14440 10137 7998,'-6'12'6063,"-5"3"-645,-7 2 129,1 9-4128,-5 2-774,2 9-129,-2-1-258,4 2 0,7 5-129,6-2 129,5-3-129,10-1 129,6-13-129,8-9 0,3-6-129,3-4 129,-2-10 0,-4-6-129,-6-7-129,-7-6 0,-11 2 0,-7 0-129,-12 1-258,-17-4-1032,5 18-3870,-10-1-129,3 8-258,4 0-516</inkml:trace>
  <inkml:trace contextRef="#ctx1" brushRef="#br0" timeOffset="134401.6873">14854 10393 8643,'25'-12'5934,"-18"-2"-516,-2 0-258,-13 1-4386,8 13-258,-18-15-129,2 13-258,-3 2 0,-1 7-129,2 6 258,2 1 0,4 1 0,6 9-129,4-10 129,2 1 0,0-15-129,21 10 0,-5-10 0,1 0-129,1-5 0,1-5 0,-5 4 0,1 3 0,-15 3-129,15 8 258,-14 14-258,-1 2 258,-3 8-258,-3 5 129,-1 6 0,1-2 0,2 4 0,3 2-129,1-15 129,2-4 0,7-10 0,2-7 0,3-11 129,0 0 0,-2-16-129,0-9 129,-4 2-129,-3-7 129,-4 2-129,-2 1 0,-10 3 0,-4 4-129,1 3 0,-5 1-516,7 16-774,-5-8-3999,17 8-129,0 0-516,0 0-387</inkml:trace>
  <inkml:trace contextRef="#ctx1" brushRef="#br0" timeOffset="134830.7119">15143 10320 10191,'5'49'6063,"-1"-24"-645,-1 1 129,1 3-4902,-4-12-258,3-2-129,-3-15-129,1 12-129,-1-12 0,5-10 0,-1-9 129,2-1-258,2 1 129,2-1 0,0 1 0,2 4-129,0 8-129,-12 7-516,27-3-4515,-27 3-129,16 11-516,-16-11-516</inkml:trace>
  <inkml:trace contextRef="#ctx1" brushRef="#br0" timeOffset="135093.7269">15467 10119 4773,'24'13'6063,"-15"4"-129,0 12-645,-8-5-1935,8 16-2322,-9 0-516,-2 3-258,-6-7-258,0-3-516,8 8-1806,-4-17-2709,4-7-387,0-17-774,0 0 0</inkml:trace>
  <inkml:trace contextRef="#ctx1" brushRef="#br0" timeOffset="135290.7382">15591 10259 8127,'-13'17'5418,"-6"-16"-129,-3 5-516,-6-4-5031,-5-2-3999,1 0-774,3-5-516,2-3-387</inkml:trace>
  <inkml:trace contextRef="#ctx1" brushRef="#br0" timeOffset="135934.775">16299 9761 10449,'17'23'6063,"-17"-9"-387,-10-1-258,-9-4-5031,-14-1-129,-5-6-258,-2 3-903,-13-5-4386,13 7-129,7-6-516,14 0-387</inkml:trace>
  <inkml:trace contextRef="#ctx1" brushRef="#br0" timeOffset="136136.7866">16384 9910 9933,'-11'31'5805,"-11"-22"-129,-10-1-387,0-1-4773,-9-1-258,-3 0-645,14 7-4773,-6-7-258,11 9-645,6-1-129</inkml:trace>
  <inkml:trace contextRef="#ctx1" brushRef="#br0" timeOffset="138408.9165">17013 9511 9417,'-6'28'5805,"6"-28"-258,10 0-258,-10-11-4515,26-6-129,-2-8-258,6 3-258,1 3-129,-1 9 258,0 6-258,-6 5 258,-4 14-258,-8 10 129,-9 9 0,-4 4 0,-17 3-129,-4-1 0,-9 0 0,-3-4 0,-3-6 0,3-6 0,1-11 0,10-4 0,10 0 0,13-9 129,0 13 0,11-2 0,11 1 129,6 6 0,2 6-129,-2 1 0,-1 7 129,-5 0-129,-7 2 0,-6-2-129,-9-1 129,-3-5-258,-11-4-258,-6-12-516,9 0-4644,-14-10-129,12 0-387,1 0-387</inkml:trace>
  <inkml:trace contextRef="#ctx1" brushRef="#br0" timeOffset="138578.9263">17343 10040 7740,'14'4'5676,"-14"-4"-387,18 13-5031,-18-13-3354,0 0-2451,13-12-387</inkml:trace>
  <inkml:trace contextRef="#ctx1" brushRef="#br0" timeOffset="138981.9493">17649 9539 7611,'81'-26'6192,"-30"19"-774,-2-6 0,10 13-3999,-15-4-387,4 4-258,-10-3-258,-4 3-129,-13 7-129,-4 3-129,-9 5 0,-7 6 129,-1 4-258,-8 4 0,-3 5 129,-1 11-129,-2-1 0,0 2 129,1 7-129,3-4 129,0 5-129,1 0 0,2-6 129,2-8-258,3-4 0,-3-9-387,5-6-387,0-21-2838,0 0-1806,6-13-387,8-8-258,4-8-258</inkml:trace>
  <inkml:trace contextRef="#ctx1" brushRef="#br0" timeOffset="139117.9571">18156 9873 7224,'-45'-9'5289,"15"9"0,-2 0-774,-2-4-4515,0 0-4257,3 4-516,0-2-516,10-1-516</inkml:trace>
  <inkml:trace contextRef="#ctx1" brushRef="#br0" timeOffset="139469.9772">18228 9532 6966,'98'-11'6063,"-46"11"-387,-4-3-387,4 6-3741,-18-3-516,3 6-258,-13 5-516,-4 10 129,-12 3-129,-6 8-129,-2 9 0,-7 7 0,-6 5 0,0 5-129,-4 1 129,0 1-129,2 0 129,2-4-129,1-8 129,2-7-258,5-4 0,-1-12-129,6-4-774,0-21-3354,0 0-1161,0-8-129,10-6-774</inkml:trace>
  <inkml:trace contextRef="#ctx1" brushRef="#br0" timeOffset="139604.985">18600 9975 6450,'-10'-16'5676,"-11"13"-645,-7 1-516,-1 2-5031,-4 0-3741,-7 0-516,3 0-645,2 2-258</inkml:trace>
  <inkml:trace contextRef="#ctx1" brushRef="#br0" timeOffset="142370.1431">19043 9394 11868,'14'-22'6321,"-14"22"-516,11 9-129,-11 13-5160,0 15 0,-8 16-129,-2 13-258,0 11 0,-3 7-129,0 5 258,-1-2-129,3 2 0,1-14 129,2-8-129,3-13 129,3-11 1,2-16-259,3-8 0,10-12 0,6-7 0,5-1 0,9-8 0,4-7 0,5 6 0,4 4 0,-2 6 0,-4 0 0,-8-6-2581,-4 6-3482,-12-4-258,-16 4-516,7-11-645</inkml:trace>
  <inkml:trace contextRef="#ctx1" brushRef="#br0" timeOffset="143595.2132">7552 9407 7353,'-58'106'6063,"-5"-16"-258,-9 15-645,-11 17-2838,1 16-2064,-14 8-387,2-9-774,17-1-4128,2-18-387,17-17-516,17-15-129</inkml:trace>
  <inkml:trace contextRef="#ctx1" brushRef="#br0" timeOffset="145758.3369">11093 10385 9159,'15'74'6063,"-34"-18"-645,-19 14-129,-21 0-4773,-12 2-387,-15 8-387,-13-10-3225,8 5-1677,0-10-387,10-7-645</inkml:trace>
  <inkml:trace contextRef="#ctx1" brushRef="#br0" timeOffset="146254.3653">10727 9058 7224,'-18'52'5547,"-19"-10"-387,-7 10-387,-6 19-5031,-12-8-2967,5 6-1677,10-2-387,15-8-387</inkml:trace>
  <inkml:trace contextRef="#ctx1" brushRef="#br0" timeOffset="146690.3902">15354 9941 6837,'-104'135'5418,"34"-35"-258,-1 26-2064,-2 2-7740,-11-3-387,11 1-516,4-22 259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7-01-24T14:10:56.236"/>
    </inkml:context>
    <inkml:brush xml:id="br0">
      <inkml:brushProperty name="width" value="0.05292" units="cm"/>
      <inkml:brushProperty name="height" value="0.05292" units="cm"/>
      <inkml:brushProperty name="color" value="#1F497D"/>
    </inkml:brush>
    <inkml:context xml:id="ctx1">
      <inkml:inkSource xml:id="inkSrc3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7-01-24T14:12:29.020"/>
    </inkml:context>
  </inkml:definitions>
  <inkml:trace contextRef="#ctx0" brushRef="#br0">986 6817 8127,'14'5'5160,"-1"1"-387,-13-6-129,0 0-3741,0 0-129,0 0-387,-8-6-258,-6 5 0,-2 1 0,-2 0 0,-5 7-129,2 5 129,-2 7 0,0 7 0,2 4-129,2 3 129,2 4 0,1 2 0,4 1 0,1-1 0,2-4 0,0 2-129,5-5 129,1-1-129,0-1 129,3-3-129,-1 0 0,1-4 0,0-1 0,0-8 0,0 0-129,0-2 258,0-12-129,6 15 129,-6-15 0,14 13 0,-14-13 0,16 8 0,-16-8 0,19 10 0,-19-10-129,16 11 0,-16-11 0,13 11 0,-13-11-129,6 11 129,-6-11-129,0 16 0,0-16 129,0 18-129,0-18 129,-14 24 0,6-3 0,-2 0-129,-1 4 258,-1 0-258,1 1 258,0 1-129,1 2 0,1-4 129,0-1-258,0-1 258,1 1-129,-1 2 258,-2 1-258,-3 0 129,1 3 0,-2 0 0,-3 6 0,1-3-129,0 0 258,1 4 0,2 3 0,3-2-129,4 4 258,1-6-129,6 1 129,4-1 0,9 2-129,3-10 0,6-6 0,4-8-129,2-2 129,3-4-258,-3-8 0,-2 2-129,-5-2-258,-2 1-516,-19-1-3096,0 0-1419,-7 0-387,-11 7-129</inkml:trace>
  <inkml:trace contextRef="#ctx0" brushRef="#br0" timeOffset="11330.6481">1793 8516 3999,'0'13'5160,"9"3"-129,0-3-129,-9-13-3354,22 19-516,-22-19 129,27 9-258,-27-9 0,27 0 0,-13-7-387,8 3 129,1 1-258,7 3 129,5 3-129,6 10 0,5-2-258,2 3 129,3 1-129,0-3 129,0-3-129,2-2 0,-2-5-129,2 1 129,5-3-129,1 0 0,4 0 0,1 3-129,3 3 129,-6 5 0,-6-6 0,-2-1 0,-7 1 0,-10-1 0,-7-4 0,-7 0-387,-1-1-1032,-13-11-3741,2 4-516,-10 8-129,10-14-774</inkml:trace>
  <inkml:trace contextRef="#ctx0" brushRef="#br0" timeOffset="12186.6971">10067 8618 3870,'15'40'5547,"-20"-22"-258,-17-1-258,-10 0-3741,-28-17-258,-7 4-258,-22-8 0,-7-4-258,-15-6 0,-7 4-129,1-3-129,7 5 0,6 4-129,9 4 0,7 11-129,9 6-258,13 17-1677,3-9-2967,-3 0-645,2-1-129,-4-6-645</inkml:trace>
  <inkml:trace contextRef="#ctx0" brushRef="#br0" timeOffset="68356.9098">4091 10667 9933,'27'189'5676,"-19"-94"-258,6 1 0,-14-12-4515,5-4-129,-4-19-516,1-11-129,2-5-1032,-10-16-4128,6-13-387,0-16-516,0 0-387</inkml:trace>
  <inkml:trace contextRef="#ctx0" brushRef="#br0" timeOffset="68784.9343">4283 10686 10062,'32'-15'5805,"-13"6"-258,10 1 0,0-3-4515,10 11-258,-2 0-387,5 12 129,-5 18-129,2 15-129,-8 18-129,-10 15 0,-8 8 0,-10 4-129,-8 2 0,-12-5 0,-13-16 0,-5-17 0,-4-22 129,-1-17-129,5-14 129,7-7 0,9-12 129,10-3 0,9 2 0,13 10 0,11 6 0,8 5 0,4 11-128,3 4-130,0 7 0,-3 1-130,-3-2-515,-14-20-3096,7 9-1806,-11-12-516,1-7-387,-4-14-387</inkml:trace>
  <inkml:trace contextRef="#ctx0" brushRef="#br0" timeOffset="68948.9437">5014 11352 10965,'27'55'5805,"-21"-40"-645,-6-15-903,0 0-8901,6-15-387,-5-12-645,4-6-516</inkml:trace>
  <inkml:trace contextRef="#ctx0" brushRef="#br0" timeOffset="69292.9634">5472 10645 11739,'-15'-16'5676,"3"26"-129,-7 6-387,5 27-4773,-5 8 129,6 7-258,3 10 0,7 4-258,3-1 129,17-8-129,8-5 129,10-15 0,3-11 0,5-7-129,-2-12 0,-6-10 129,-6-3-129,-10-12 0,-16-10 0,-7-6 0,-22 0 0,-15 3 0,-8-1-387,-14-6-645,8 10-4257,-9 3-258,10 8-258,6 6-516</inkml:trace>
  <inkml:trace contextRef="#ctx0" brushRef="#br0" timeOffset="69804.9926">6554 10594 9030,'-9'-47'5547,"-13"30"-387,-1 9 0,-9-1-4515,-1 9 0,-1 2-258,6 17 0,2 5 0,7 8 129,11 6 0,8 9-258,5 5 129,17 6-129,0 8 129,4 2-258,0-3 0,-5-2-129,-8-5 0,-6-12 0,-7-12-129,-14-9-129,-7-12-387,-12-19-645,11-7-3999,-11-6-258,8-8-387,4-2-516</inkml:trace>
  <inkml:trace contextRef="#ctx0" brushRef="#br0" timeOffset="70038.006">6536 10828 7740,'0'-29'5805,"0"29"-129,-22-3-516,-1-3-3354,2 16-1161,-14 0 0,1 6-387,-3-3-129,-2-4-774,9 8-774,-4-14-3741,19 5-258,15-8-387,0 0-387</inkml:trace>
  <inkml:trace contextRef="#ctx0" brushRef="#br0" timeOffset="70309.0215">6782 10524 8901,'0'-35'5934,"0"35"-387,0 0 0,10 11-4128,5 28-387,-9 7-387,5 14-387,-2 12-129,-3 1 0,1 5 0,-6 1-258,6-4-129,-6-14-645,13 3-2709,-11-25-1806,5-10-387,-8-29-258,20 2-516</inkml:trace>
  <inkml:trace contextRef="#ctx0" brushRef="#br0" timeOffset="70474.0309">6973 10725 10191,'-27'-3'5547,"5"16"-129,-9-7-387,-2 2-5031,-5 11-2451,-5-13-2451,0-2-129,7-4-774,6-4-258</inkml:trace>
  <inkml:trace contextRef="#ctx0" brushRef="#br0" timeOffset="70918.0563">8044 10798 9417,'-10'42'5934,"-2"-17"-645,1 16-129,-4-4-4515,2 4 0,-5-4-129,2 1-387,3 0-516,-7-17-2322,13 6-2709,1-9 0,6-4-774,0-14 0</inkml:trace>
  <inkml:trace contextRef="#ctx0" brushRef="#br0" timeOffset="71138.0689">8175 11180 9288,'-34'-47'6192,"10"21"-645,-9-8 0,9 5-4386,-16-10-258,4 11-387,0 6-258,3 3-387,7 9-903,-1 1-4257,10-2-387,2-2-387,6 0-387</inkml:trace>
  <inkml:trace contextRef="#ctx0" brushRef="#br0" timeOffset="76393.3695">13466 2467 6708,'6'-29'5160,"-2"18"-387,-4 11-258,17-6-3483,-7 11-387,-10-5 129,15 22-129,-15-11 129,0 5-129,-11-4-387,-4 2 129,-11-5-129,-4 3 0,-9-2 0,-6 4 0,-4-1 0,-2-1-129,-2 2 129,0 0 0,-1-4-129,2 1 129,2-5-129,5-3-129,3 0 129,3-1-129,7-5 129,7-4-129,7 3-516,-3-9-1032,9 17-3225,-2-3-387,14-1-387,-18 17-774</inkml:trace>
  <inkml:trace contextRef="#ctx0" brushRef="#br0" timeOffset="77548.4355">8327 2244 1677,'11'15'4644,"-8"0"-129,-2-4 129,9 7-2580,-21-11 258,11 4-645,-19-11-258,6 0-387,-14-7-258,5 3-129,-13-7-258,1 2 129,-5 0-387,1 1 258,-5 5-129,4 3 0,-3 0 0,1 3 0,0 5-129,1-1 0,-4 3 129,6 1-258,-1-4 129,1-2-129,4 1 129,3-4-387,5 0-258,-5-5-1677,14 3-2838,-3 1 129,10 8-645,-2-4-516</inkml:trace>
  <inkml:trace contextRef="#ctx0" brushRef="#br0" timeOffset="78748.5042">8885 10032 10191,'0'0'6321,"0"34"-645,0 6-129,7 18-4386,-7 5-258,0 9-387,0-2 0,-2-3 0,0-5-387,-1-9 0,2-10-129,1-11-258,0-6-774,0-26-4257,5 13-387,-5-13-516,20-3-129</inkml:trace>
  <inkml:trace contextRef="#ctx0" brushRef="#br0" timeOffset="79379.5403">9421 10308 9288,'-6'82'5934,"3"-37"-516,3 3 0,-5-5-4644,5 2 129,0-15-387,0-6-129,0-24-258,0 0 0,16-7-129,-7-19 0,4-7 0,-1-7-129,1 2 0,3-3 129,-5 11 0,4 3-129,-6 16 258,2 15-258,-2 10 129,0 11 0,0 7 0,-4-1 0,4 1 0,-2-8-129,-7-24 129,17 2 0,-8-9 0,1-17-129,2-5 129,1 0 0,2 0 129,-1 11-129,2 11 129,2 7-129,0 15 129,-2 13 0,4 10-129,-1 5 129,-3 1-258,-4-11-516,6 8-1032,-8-22-3741,-4-7 0,-6-12-645,0-11-258</inkml:trace>
  <inkml:trace contextRef="#ctx0" brushRef="#br0" timeOffset="79861.5679">10188 10885 9417,'-13'37'6063,"-23"-17"-387,-8 2-129,-22-6-4644,-10-2-129,-19-3-258,-8 1 129,-12-8-258,-3 2-129,0-3 0,6 4 0,6-2 0,12 3-129,7 3 0,12 9 0,12-3 0,11 0 129,12-3-129,10-1-129,5-4 0,6 1 129,7-7-129,12-3 0,-15 0-129,15 0-129,0 0-129,-7-17-129,7 17-645,0 0-4515,0 0-129,0-11-387,0 11-516</inkml:trace>
  <inkml:trace contextRef="#ctx0" brushRef="#br0" timeOffset="81093.6383">8710 11552 6837,'-4'27'5418,"4"-14"-387,0-13-645,-4 11-3741,4-11-129,0 0-129,0 0 258,0 0 258,0 0-387,0 0 387,0 0-129,0 0 0,0 0-258,0 0-129,0 0-129,0 0-129,0 0 0,0 0-258,0 0 258,8-2-129,-8 2 129,11-15-129,-11 15 129,16-17-129,-3 5 129,0-2 0,2 0-129,2 4 129,2 2-129,-2 2 129,1 4-129,-3 2 0,3 1 129,-2 10-129,-3 3 0,-4 3 129,-1 0-129,-4 4 0,-2-1 0,-2 1 0,-2-4-129,-7-2 129,-2-4-129,-1-3 129,0-1-129,1-5 129,11-2 0,-19 1-129,19-1 258,0 0 0,-10 0-129,10 0 129,0 0 0,5-2 0,-5 2-129,20-8 258,-8 7-258,2-2 129,-1 3 0,-1 0-129,1 1 0,-13-1 0,17 11 129,-17-11-258,12 20 258,-8-7-129,-3 0-129,-1 3 129,0-1 0,0-1 0,-5-2 0,-3 1 0,8-13 129,-23 14-258,10-13 129,0-1 0,-5 0-129,4 0-129,-2-1-258,4 1-516,-12-12-4515,24 12-129,-20-9-258,20 9-903</inkml:trace>
  <inkml:trace contextRef="#ctx0" brushRef="#br0" timeOffset="82341.7097">9254 11746 12255,'-9'32'6321,"9"-14"-774,0-7-129,0 0-5160,0 0-387,0-11-516,1 14-1290,-1-14-3612,0 0-387,10-14-258,1 2-258</inkml:trace>
  <inkml:trace contextRef="#ctx0" brushRef="#br0" timeOffset="82777.7346">9399 11476 9030,'22'-15'5676,"-10"0"-258,7 4 0,-1-10-4515,7 7-258,-4 4-258,5 9-129,-4 5 0,1 15 0,-3 5 0,-4 15-258,-5 8 258,-8 3-258,-3-1 258,-6-3-258,-11-5 0,-2-5 0,-4-8 0,-2-11 0,2-12 0,4-5 0,1-1 129,18 1 0,-11-15 129,11 15-129,13-14 0,6 12 0,2 2 0,6 5 0,2 3-129,-1-3-129,0 5-387,-7-10-387,6 7-1548,-11-13-3096,4-7-258,-7-11-129,2 0-774</inkml:trace>
  <inkml:trace contextRef="#ctx0" brushRef="#br0" timeOffset="83239.7611">10069 11473 7740,'43'-22'5676,"-28"8"-129,-13-4-387,-2 18-4128,-6-27-258,-9 14-387,-5 2 0,0 5-258,-3 6 129,5 2 0,0 10-129,11 5 0,5 6 129,5 9-258,10 6 129,7 5 0,4 1-129,0 6 0,0 3 129,-2-2-258,-4 2 129,-10-13 0,-7-5 0,-1-12 129,-13-12-129,-4-11 129,-4-5 129,0-19-129,0-7 258,7-4-129,3-1 129,11 0 0,0 6-129,14 2 0,4 1-129,5 5 129,3 5-129,-1 8-129,-2-7-129,-5 3 0,-4-3-258,-6-5-387,-8 21-1032,1-29-3741,-1 14-258,-5-11-387,1 5-258</inkml:trace>
  <inkml:trace contextRef="#ctx0" brushRef="#br0" timeOffset="83599.7817">10605 11247 6450,'32'-12'5805,"-20"8"-387,-12 4 0,0 0-3483,-4 7-1032,-6 7-387,-10-1 0,1 4-258,-5 7-129,3 10 129,3 5-129,6 4 0,3 4 129,9 6-129,0 5 129,4 5-129,4-3 129,1-2-258,-2-5 129,-3-9-258,0-8-258,-4-17-387,0-2-2838,0-17-1677,-6-24-516,4-10-387,2-2-129</inkml:trace>
  <inkml:trace contextRef="#ctx0" brushRef="#br0" timeOffset="83752.7904">10638 11580 8385,'0'0'5676,"0"0"-387,-20 0-387,-1 4-3870,-19-4-645,3-8-387,-1 5-1032,-8-7-3999,17 2-258,9-4-387,13-2-387</inkml:trace>
  <inkml:trace contextRef="#ctx0" brushRef="#br0" timeOffset="83992.8041">10880 11243 5031,'12'24'5805,"-6"7"-387,2 10-258,-4 10-2967,7 16-1161,-7 2-387,2 6-387,-2-7 0,1 0-387,1-4-516,-6-14-4386,2-12-129,3-21-387,-5-17-387</inkml:trace>
  <inkml:trace contextRef="#ctx0" brushRef="#br0" timeOffset="84128.8119">11061 11579 8127,'-14'-7'5418,"-9"8"-129,-9 6-903,-18-2-8643,-3-8-516,-2-7-516,1-1-516</inkml:trace>
  <inkml:trace contextRef="#ctx0" brushRef="#br0" timeOffset="88618.0687">7068 10420 3999,'0'0'5547,"-5"24"-258,-12 5-258,-6 8-2967,-6 24-1419,-21 3-258,-7 21 0,-10 11-129,-6 5-645,7 12-1806,-5-7-2580,4-8-387,11-11-387,12-18 1</inkml:trace>
  <inkml:trace contextRef="#ctx0" brushRef="#br0" timeOffset="89357.111">11043 11219 4128,'-11'73'5676,"-10"-22"-387,-10 6-516,-12 1-3612,-2 15-258,-16 1-387,2 5-258,-1-4-258,2-12-1032,14-4-3741,5-5-129,10-16-645,14-11 0</inkml:trace>
  <inkml:trace contextRef="#ctx0" brushRef="#br0" timeOffset="90036.1498">12510 10827 6063,'0'0'5934,"0"0"-645,0 0-1161,3 9-2322,-11-1-645,2 13-387,-7-1-129,-2 9-129,-7 7-129,-1 7-129,-5 4-129,-1 0 129,-3 2-129,2 0 129,0-11-129,3-1 0,5-11-258,2-8 258,7-8-387,3-10-129,10 0-516,-4-30-1161,7 15-3225,6-7-387,6 1-258,2-3-387</inkml:trace>
  <inkml:trace contextRef="#ctx0" brushRef="#br0" timeOffset="90608.1825">12527 11239 4128,'0'0'4773,"0"-8"-387,-1-2-2451,1 10-387,0 0-129,7-10-129,-7 0-387,0 10 0,0 0 0,7-15-258,-7 15-129,4-12-129,-4-1 129,0 13 0,0-22-129,0 10 0,-7-3 0,-1 1-129,-7-11 129,-1 5-129,-7-5 0,-1-2 129,-3 3-129,0 2-129,-1 0 129,2 6-129,1 3 0,4 3 0,2 8 0,4 0-129,4 2 129,11 0 0,-16 0-129,16 0 129,0 0-258,0 0 0,0 0-387,-15-14-1161,15 14-3870,0 0 0,-13-3-645,13 3-387</inkml:trace>
  <inkml:trace contextRef="#ctx0" brushRef="#br0" timeOffset="92383.2841">13229 10917 4386,'-11'29'5934,"11"-29"-387,0 16-129,4-2-2967,-4-14-1032,13 8-516,-13-8-129,16 2-258,-16-2 0,21 0-258,-6 0 0,2 3 129,3-3-258,7-2 129,2-1-129,3-1 0,8-1 0,1 2 129,3-2-129,5-2-129,1 2 129,2 5-129,1 0 129,0 0 0,3 0 0,-3 3-129,2 2 129,-2 1-129,0 0 0,-2 0 129,2-2-129,-3 0 0,-2-4 0,2 0 129,-5 0 0,0 0-129,-5-2 129,1 1-129,-5 1 0,-2 0 129,-2 6-129,-1-2-129,-2 0 129,-1-1 0,3-3 129,-1 0-129,-1-2-129,2-5 129,-1 0 129,0 3 0,-1 0-129,2 4 0,-4 0 0,-3 5 0,2 3 0,-2-1 129,-2-2-129,-1-1 0,-1-1 0,1-5 0,0-6 129,1-1-129,1-3 129,2-1 0,-1 1-129,2 3 129,-5-2-129,-1 5 0,-4 3 0,-4 0 0,-12 3-129,14 0 129,-14 0-258,0 0-129,0 0-516,-26-6-4386,9-1-516,-8-9-387,3-2-516</inkml:trace>
  <inkml:trace contextRef="#ctx1" brushRef="#br0">5792 8475 0</inkml:trace>
  <inkml:trace contextRef="#ctx0" brushRef="#br0" timeOffset="101975.8327">13538 10021 9933,'0'-13'6192,"0"13"-387,0 0-258,0 17-4386,0 10-258,0 6-258,-5 9-258,0 12 0,0 6-258,0 9-129,0-2 0,0-8-129,0-7-258,5-4-1419,5-26-3741,6-9-258,-11-13-516,27-18-387</inkml:trace>
  <inkml:trace contextRef="#ctx0" brushRef="#br0" timeOffset="102312.852">13903 10094 10191,'12'0'6063,"-22"19"-645,-11-5 129,1 6-4902,-5 5-258,5 0 0,3 7-258,8 7 129,9-7 0,8 1-129,14-11 129,8-8-129,4-11 129,2-3 0,-2-10-258,-4-17 0,-6-3 129,-9-8-129,-11-3 0,-4 3-129,-15 2-129,-4 6 129,-4 9-129,-3 6-129,2 15-129,-2 0-516,19 25-3225,-5-6-1290,12 7-258,0-6-387</inkml:trace>
  <inkml:trace contextRef="#ctx0" brushRef="#br0" timeOffset="102640.8708">14279 10011 6063,'0'0'6063,"5"15"-258,-15-3-387,-1 19-2451,-7-6-2322,5 11-129,-1-1-129,8 3 0,4 0-129,4-6-129,12-6 129,9-8 0,2-9-129,5-9 129,-2-5-129,-4-15 0,-4-5 0,-5-8-258,-9 2-129,-6-3-129,-3 5-387,-19-10-903,6 12-3741,-14 6-129,7 9-258,-4 7-645</inkml:trace>
  <inkml:trace contextRef="#ctx0" brushRef="#br0" timeOffset="103048.8941">14644 9956 4386,'-2'38'5805,"-15"-18"-387,0 9-258,-6-12-2322,8 16-2193,-2-2 129,8 4-387,8-11 0,11 0 0,11-9 0,12-3 0,2-9 0,5-3 0,-5-15-129,-5-6 0,-7-6-129,-16-4-129,-7-5-645,-24-10-1935,-4 11-2709,-16 3-387,-2 6-387,-8 7-387</inkml:trace>
  <inkml:trace contextRef="#ctx0" brushRef="#br0" timeOffset="103796.9369">15105 10026 8643,'6'63'6063,"-1"-17"-258,-5-3-387,4 4-3612,-4-7-1419,0-6 0,0-12-258,0-6 0,0-16-258,5-16 0,3-8 0,2-8 0,3-3 0,0-2 0,1 8 129,0 7 0,-1 11 0,1 11 0,-5 13 129,3 15-129,-4 10 0,2 3 129,-4-3-129,4-2 0,-3-8 0,1-14 129,4-14 0,-1-12 0,-1-12-129,5-10 0,-1 2-129,4-2 129,-4 4 129,-1 7-129,2 14 0,-2 9 129,-2 7-129,-3 13 129,-1 8 129,-1 6-258,0 4 129,1-3-258,-1-2-258,-1-23-903,11 0-3999,-16-10-129,24-20-645,-12-14-387</inkml:trace>
  <inkml:trace contextRef="#ctx0" brushRef="#br0" timeOffset="104263.9636">15638 10072 9804,'18'38'6063,"-6"-12"-516,-4-3-129,15 2-4773,-18-4-258,-2-4-258,0 0-258,-3-17 0,0 0-129,0 0 0,2-9 129,3-14 0,1 2 0,3-1 129,1 5 0,3 0 0,3 7 129,0 10-129,-2 8 0,0 11 129,1 0 0,-3 8-129,0-7 129,-4-4-129,0-6 129,-8-10 0,13 0 0,-13 0 0,14-14 0,-7-4 0,2 6 0,-9 12-129,21-14 129,-7 14 0,-2 8 0,3 6 0,-1 5-258,0 1-387,4 1-4128,-14-9-774,-4-12-387,0 0-516</inkml:trace>
  <inkml:trace contextRef="#ctx0" brushRef="#br0" timeOffset="104804.9945">14272 11187 10707,'0'0'6192,"4"13"-516,-4 13 0,6 12-4515,-8 7-387,0 13-129,-3 2-258,2 0-129,-3-4 0,4-5-258,1-10 0,-1-8-258,2-8-387,0-25-2451,0 0-2580,0 0-387,20 0-387,-13-17-387</inkml:trace>
  <inkml:trace contextRef="#ctx0" brushRef="#br0" timeOffset="105436.0306">14582 11422 10062,'15'63'5934,"-4"-26"-387,-9-4-258,15 8-4386,-17-11-258,0 0-387,0-6-129,0-7 129,0-17-129,0 13-129,0-13 0,10-12 0,-4-3 0,1-4 129,0-2-129,4-7 0,-1 5 0,-1-2 129,2 4-129,-1 5 0,1 0 129,3 4-129,0 4 129,0 3-129,2 5 129,-1 5-129,-1 8 129,0-1-129,-4 9 129,-2 3-129,-2 1 129,-2 4-129,-4-4 0,0-7 0,0 0 129,-1-4-129,1-14-129,0 0 129,0 0 0,-1-12 0,1-8 0,8-6 0,0-3 0,3 3 0,4-1 129,1 9 0,1 1 0,4 10-129,-2 7 0,-1 8 0,-1 8 129,0 7-258,-4 5 129,-1 1-129,-2 6 129,-4-6-129,3 0-516,-9-29-2838,11 17-2193,-11-17-129,20-21-387,-9-14-645</inkml:trace>
  <inkml:trace contextRef="#ctx0" brushRef="#br0" timeOffset="106036.0649">16695 10871 8256,'41'9'6063,"-27"-9"-258,2 5-258,-16-5-3354,13 7-1161,-13-7-258,-9 2-387,-6 1 0,-4 0 0,-8 4-129,-1 0-129,-6 1 129,-1-4-258,-3 0 0,4-1 258,-1-1-258,5 1-129,3-2 129,0-1-258,8 0-258,0 0 0,19 0-516,-29 0-2064,29 0-2709,-5 11 0,5-11-645,2 15 0</inkml:trace>
  <inkml:trace contextRef="#ctx0" brushRef="#br0" timeOffset="106448.0885">16742 11160 6966,'7'29'6192,"-7"-29"-387,0 22-387,-20-22-3354,10 10-645,-18-10-516,1 0-258,-9 0 0,0 5 0,-5-2-258,1 2 0,1 1-129,6 0 0,6-2-129,4 3 0,5-4 0,4-1-258,4 4 129,10-6 0,-12 1-258,12-1-129,0 0-903,-16 0-4257,16 0-387,0 0-387,0 0-387</inkml:trace>
  <inkml:trace contextRef="#ctx0" brushRef="#br0" timeOffset="126291.2235">17589 10685 2193,'-6'13'5547,"6"-13"-129,0 0-129,6-14-2838,18 5-774,-11-11-258,16 8-258,-4-5-258,8 8-129,-6 1-258,5 4 129,-4 4-258,0 4 0,-5 4-258,-4 5 0,-6 4 0,-4 4 0,-8 0-129,-2 8-129,-8-3 129,-10 3-129,-2-3 0,1-1 0,-1-6 129,2-5-129,6 1 258,13-15-129,-6 22 129,10-6 0,9 0 0,4 9 0,1 4 129,1 9-129,-3 0 129,-7 6-129,-7-1-129,-5-1 258,-16-5-258,-9-7 129,-8-7 0,-4-11-129,-4-6-129,1-6-129,4-4-129,0-16-645,22 16-2193,-4-11-2580,21 15-129,-8-22-387,8 22-258</inkml:trace>
  <inkml:trace contextRef="#ctx0" brushRef="#br0" timeOffset="126856.2558">18440 10619 9933,'8'-10'5805,"-2"-16"-387,-6 26-129,-13-25-4773,-4 11-258,-5 6-129,0 8 0,1 0 0,4 10-129,6 9 129,10 13 129,2 5-129,14 14 0,4 5 129,5 6 0,-1 7 0,-2 2-129,-10-2 129,-8-5-129,-6-9-129,-16-12 129,-6-15-129,-10-16 129,-1-15-129,-3-19 129,5-11-129,8-6 129,7-7 129,11-3-129,8-1 0,6 8 0,14 2 0,6 9 0,4 0 0,3 5-129,1 5-129,-2-2-129,-4 12-516,-7-18-1290,0 19-3483,-9-5-258,2 5-516,-8-4-387</inkml:trace>
  <inkml:trace contextRef="#ctx0" brushRef="#br0" timeOffset="127156.273">18785 10497 9546,'13'56'5934,"-13"-22"-516,-2 12 0,-11-7-4515,7 9-258,-7-4-258,2-6-129,4-4 0,6-5 0,1-9 0,12-8-129,8 0 0,7-7 0,5-2-129,2-3-258,2 0-516,-9-23-2838,6 11-1935,-6-9-387,-1-6-387,-12-14-258</inkml:trace>
  <inkml:trace contextRef="#ctx0" brushRef="#br0" timeOffset="127339.2834">19038 10536 10320,'-15'90'6192,"7"-24"-645,-6 0 0,3 4-4902,-10-4-129,1 0-258,0-4-258,2-8 0,5-2-774,-4-20-1677,16 5-3096,1-12-129,13-4-516,2-14-387</inkml:trace>
  <inkml:trace contextRef="#ctx0" brushRef="#br0" timeOffset="127668.3022">19410 10692 8514,'15'0'5805,"-15"11"-258,-9 16-258,-7 2-4515,1 14-258,-6 6-129,8 5-258,2 1 129,11 3-129,4-4 0,18-10 258,11-9-129,5-17 0,6-16 129,2-5-258,-6-25 0,0-13 0,-14-14 0,-9-5 0,-12-3-129,-7 2 0,-16 6-258,-15 4-387,-2 21-4644,-13 7-258,3 18-387,-3 5-774</inkml:trace>
  <inkml:trace contextRef="#ctx0" brushRef="#br0" timeOffset="129075.3827">20379 10803 10965,'7'24'6063,"-4"4"-387,-3 5-258,0 8-4902,-3 2-129,-3 9-129,-5-3-129,5-7 129,-1-9-258,1-9-129,6-24 129,0 0 0,4-14 0,5-19-129,7-5-129,0-3 129,3 3 129,1 5-129,-4 6 258,2 14-258,-6 13 129,-2 11 129,1 14-129,-8 4 0,1 1 129,-2 1-129,-2-5 0,5-8-129,-5-18 129,13 0-129,-3-19 129,2-10 129,4-7-258,2 4 129,-2 1 129,2 7 0,-5 13-129,3 11 129,-5 13-129,-3 18 129,-3 6 0,3 6-129,-2-1 0,-1-8-387,3-2-387,-8-32-4644,10 13-258,2-25-387,9-9-516</inkml:trace>
  <inkml:trace contextRef="#ctx0" brushRef="#br0" timeOffset="129570.411">21009 10939 8127,'16'67'5805,"-11"-23"-258,4 6-129,-12-10-4515,3 2-258,0-9-387,0-12-129,0-21 0,0 0-129,4-21-129,2-8 0,2-2 0,2-7 129,3 4 0,1 4 0,2 10 0,-2 12-129,0 10 258,-1 11-129,-1 11 129,-1 5-129,-3 0 0,-2 0 0,-1-4 0,4-14 0,-9-11-129,14-11 129,-4-12-129,2-3 129,1-4 129,5-3-129,0 4 0,-1 9 129,3 17 0,-1 9 129,-1 15-129,3 10 129,-2 9-129,2-2 129,0 0-387,-7-14-3741,9-11-1419,-2-17-387,-1-29-774</inkml:trace>
  <inkml:trace contextRef="#ctx0" brushRef="#br0" timeOffset="159361.115">3767 11650 9159,'-12'4'5547,"12"6"-129,0 11-129,0-2-4386,8 7-129,-1 3-387,0 8 0,-1-3-129,0 4-258,-2 0 129,1-7-129,-1 1 0,-1-5 0,2-10 129,2-3-129,1 0-129,5-8 258,3-2-129,4 4-129,4-3 129,3 7 0,6 2-129,3 0 129,3 2 0,2 1 0,1 0 0,5-4 0,2-3 0,4-2 0,4-3 0,3 1 0,3 1 0,2 1 0,-1-1 0,2 5 0,-3 2 0,-5-4 0,-4 1 129,-4-3-129,-4 2 0,0 0 0,-5-5 0,-4-3 0,-1-1 0,0 0 0,-2-1 129,0 0-129,-2-9 0,-2-5 129,-1-6-129,1-7 0,-2-7 0,-1-9 0,0-7 129,-6-1-258,-2-1 0,-6-6-387,4 18-1290,-12-9-3483,-5 3-129,-4 9-387,-7 8-516</inkml:trace>
  <inkml:trace contextRef="#ctx0" brushRef="#br0" timeOffset="160836.1993">8651 12278 3225,'15'35'5031,"-8"-16"-387,11 10-258,-3 7-3483,2-9-258,2 0-258,-1-8-129,3-2-129,-2-5 258,5-3-129,0-8 129,7-1-129,1-3 0,7-6 0,7-5 258,7 3-129,3-1 129,9 6-129,1-2-129,7 8 129,-3 0-129,4 9-129,-7 4 258,0 2-387,-3-2 129,-3 4-129,-5-2 129,-6-3-129,-7-2 0,-5 2 0,-5-2 129,-8-4-129,-6-5 129,-3-1-129,-6-9 0,-3-2 129,-1-8 0,-1-2-129,-1-7 129,2 2-129,-4-5 0,-1 1 0,-1-1 0,-1 5 0,-4 1-645,-13-4-3483,15 7-1032,-3 5-387,6 17-387</inkml:trace>
  <inkml:trace contextRef="#ctx0" brushRef="#br0" timeOffset="169036.6684">15288 13949 5547,'-15'48'6192,"9"-26"-516,6 3-258,0-25-2451,10 18-1806,-10-18-258,10-3-129,-2-11-129,7-1-258,2 0-129,6 2-129,6 1-129,4 6 0,2 6 129,3 0-129,-2 16 0,-2 12 0,-8 8 0,-6 10 129,-6 14-258,-13 1 129,-4-2 0,-12-1 0,-5-8-129,-1-7 129,1-11-129,4-16 129,3-10 129,13-6-129,0 13 129,15-4-129,6 4 258,4 6-129,2 12 0,-2 9 0,-2 6 0,-9 6 0,-12 2-129,-3-1 0,-19-3 0,-9-9 0,-12-15 0,-5-9-129,-4-11 0,-3-12-258,11-12-387,-6-19-1677,20 8-3354,3-7 0,17 5-645,6-5-258</inkml:trace>
  <inkml:trace contextRef="#ctx0" brushRef="#br0" timeOffset="169524.6963">16056 14122 6063,'16'-65'6063,"-9"46"-516,-4 2-258,-3 17-2064,0 0-2709,0 0-129,-15 14-129,3 10-129,0 10 0,6 7 129,2 5-129,4 8 0,13 8 0,11 10 0,5 1-129,2 0 258,-1-3-129,-4-9-129,-11-3 129,-9-12 0,-11-20 0,-15-24 0,-13-13 129,-5-21-129,-3-15 129,1-11 0,5-13-129,10 2 129,11 0 0,14 10-129,9 5 0,18 9 0,12 9-129,6 12 0,3 9-129,1 6-258,-1 6-387,-15-8-3741,5 11-1290,-16-3 0,-1-4-774</inkml:trace>
  <inkml:trace contextRef="#ctx0" brushRef="#br0" timeOffset="169805.7124">16481 13926 8643,'-7'58'5676,"2"-17"-129,-2-2-258,7 11-4128,-1-6-258,2 6-258,6-9-129,11-1-129,4-15 0,8-11-258,4-12-129,3-5-129,1-10-387,-10-24-1548,7 8-3354,-14-17 0,-1 0-774,-11-7 0</inkml:trace>
  <inkml:trace contextRef="#ctx0" brushRef="#br0" timeOffset="169983.7225">16755 13846 9546,'-5'-16'5934,"4"35"-516,1 18 129,-3 9-4128,3 24-774,-1 11-129,-3 8-258,-1 7 0,-1 1-129,1-2-258,1-9-129,4-6-129,-2-27-903,6-6-4128,1-19 0,7-16-645,-2-20-387</inkml:trace>
  <inkml:trace contextRef="#ctx0" brushRef="#br0" timeOffset="170243.7374">17092 13929 10449,'7'20'5805,"-7"22"-387,-2 15 0,4 20-4773,-6 2-258,-4 6-129,-2-2-387,4-8-258,6 4-2064,0-16-2709,13-14-258,3-20-387,12-6-645</inkml:trace>
  <inkml:trace contextRef="#ctx0" brushRef="#br0" timeOffset="170381.7453">17308 14509 10191,'-7'30'5805,"7"-8"-903,0-3-4773,0-4-4644,10-10-903,4-10-645</inkml:trace>
  <inkml:trace contextRef="#ctx0" brushRef="#br0" timeOffset="175737.0516">16192 14180 2322,'11'0'4902,"-11"0"0,15-9-129,-12-13-2967,11 10-645,-10-12-258,8 7-387,-9-10 129,3 4-129,-6-2-258,0 3-129,-7 4 0,-7 7 0,-6 3-129,-6 4 0,-2 4-129,-4 7-516,9 15-2064,-5-3-2064,4 1-129,9 0-645</inkml:trace>
  <inkml:trace contextRef="#ctx0" brushRef="#br0" timeOffset="177036.1259">14914 15141 8901,'13'12'5547,"5"5"-258,-18-17-1290,11 18-2709,-11-18-645,0 23-387,-1-12 0,-1 8-129,-3-1 0,2-1 0,0-2 0,0 1 0,3-3-129,0 3 129,0-6 0,7 1 0,2 1-129,5-1 0,5 2 0,2 0 129,4-4-129,3 1 129,4 1-258,2-1 258,3-3-129,3-1 129,2-6 0,4 0 0,1 0-129,1-2 129,-1-3 0,1 1 0,-3 0 0,-3 1-129,1 3 0,1 0 0,-1 7 0,-1-3 129,4-3-129,0-1 129,3 0-129,0 0 129,2 0 0,-2-2-129,-2-2 258,2-2-258,-4 6 129,-4 0-258,-1 3 258,-2-3-129,-3 0 129,-3 0-129,-2-3 0,-2-2 0,-1-4 129,4 1 0,-2 0 0,-1 1-129,2 3 129,-1 2-129,-1 2 129,0 6 0,-1 2 0,-2 4 0,-4-2-258,-2 1-129,-4-4 387,-1-1-258,-14-6 129,17 5 0,-17-5 0,0 0 0,0 0 0,0 0 387,0 0-387,0 0 0,0 0 0,0 0 0,11 0 0,-11 0 0,0 0 0,0 0 0,0 0 0,10-2-129,-10 2 129,0 0-129,0 0 129,14-15 0,-14 15 0,3-17 0,-3 17 0,1-22 0,0 8 0,2-1 129,-1-5-129,1-1-129,0 2 258,-1-1-129,2-2 0,-3 0 0,-1 2 0,0 6 0,0-2 0,0 16 0,0-20 0,-1 8 0,1 12 0,0 0 0,0 0 129,-4-14-258,4 14 129,0 0-258,0 0-387,0 0-3354,0 0-1548,-12 0-129,12 0-774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7-01-24T14:15:06.487"/>
    </inkml:context>
    <inkml:brush xml:id="br0">
      <inkml:brushProperty name="width" value="0.05292" units="cm"/>
      <inkml:brushProperty name="height" value="0.05292" units="cm"/>
      <inkml:brushProperty name="color" value="#1F497D"/>
    </inkml:brush>
    <inkml:context xml:id="ctx1">
      <inkml:inkSource xml:id="inkSrc39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7-01-24T14:15:56.465"/>
    </inkml:context>
  </inkml:definitions>
  <inkml:trace contextRef="#ctx0" brushRef="#br0">8147 9010 4128,'-5'29'5676,"5"-29"-258,3-10-774,10 9-2967,-13-17-129,10 11-645,-8-9 129,9 7-387,-11 9-129,20-9 0,-9 4-129,3 5-129,1 0 0,6 0 0,-1-1 129,8 1-258,-1 0 0,3-2 0,0 2 0,3 3 0,0 3 0,-3 2 0,0 7-129,-3 2 129,-3-3 0,0-2 0,-8-3 0,2-3-129,-3-6 0,1 0 129,-3-5 0,5-5-258,-5 2 258,6 2 0,0 0-129,0 2 129,0 3 0,0 0-129,1 1 0,-3 0 129,3 0-258,-1-3 129,0-5 0,-1 2 129,0-4-258,2 5 258,2-3-129,1-1-129,1 7 129,2 2 129,-1-3-129,1 3 0,1 0-129,1-2 129,1-2 129,1-2-129,-1-6 129,0 0-129,-1 9 0,2-8 0,-2 3 258,-1-2-258,-2 8 0,-2 2 129,-2 2-258,0 4 258,-3 0-129,-2-3 0,-2 0 0,-1 3 0,-2-6 0,-1 0-258,-10 0-129,16-16-774,-7 6-4386,-8-5-258,3 1-516,-3-1-387</inkml:trace>
  <inkml:trace contextRef="#ctx0" brushRef="#br0" timeOffset="5217.2984">4966 10943 8256,'-54'32'6063,"32"-21"-387,4 3 0,1-13-4386,10 10-387,-8-11-129,15 0-258,-15 0-129,15 0 0,-6-20-129,6-4 0,0-9-129,7 4 0,7-4-129,4 4 258,5 3-258,3 4 129,2 14-129,2 10-129,-4 18 258,-5 9-129,-6 14 129,-3 10-258,-10 11 0,-2-4 129,-11 0 0,-5-8 0,-1-5-129,0-8 129,2-10 0,1-11 0,14-18 129,-10 17-129,10-17 129,13 16 0,5-3 129,6 4-129,0 5 129,2 11-129,-3 6 129,-2 7-129,-8-2-129,-6 2 0,-7 0 129,-10-5-129,-7-7-129,-5-13-129,-2-6-129,-4-15-1161,8 0-3999,2-9-387,11-4-645,4-4-258</inkml:trace>
  <inkml:trace contextRef="#ctx0" brushRef="#br0" timeOffset="5365.3069">5261 11725 12126,'50'51'5934,"-32"-27"-387,-18-24-1935,18 0-8772,-18 0-387,9-29-645,-8 1-516</inkml:trace>
  <inkml:trace contextRef="#ctx0" brushRef="#br0" timeOffset="5960.3409">6094 10885 10707,'10'-13'6063,"-10"13"-516,0 0 0,-16 8-5031,-15 4-129,-8-2-387,-9 5 129,-4 2 0,1 0 0,1 4 0,9 1-129,8 2 129,8 0 0,9 4 129,8-4 0,4 4-129,2-6 0,2-2 0,0-4 129,0-3-258,0-13 129,1 13-129,-1-13 0,0 0 0,0 0 129,20 0-129,-6 0 129,8 0-129,6 5 0,7 3 129,3 8-129,7 6 0,-4 6 0,-3 5 129,-5 1-129,-5 13 129,-12-2 129,-14-2-258,-7-1 0,-16-7 0,-9-5 129,-7-6-129,-2-4 0,-5-8-129,10-11-387,1-2 0,16 1-1290,6-15-3870,11-2-129,3-4-645,19-7-387</inkml:trace>
  <inkml:trace contextRef="#ctx0" brushRef="#br0" timeOffset="6244.3572">6392 10826 12513,'20'95'6321,"-12"-27"-516,1 28-1032,-5-10-3999,3 5 0,-7-6-387,-1-3-129,-5-13 0,0-12-129,1-14-387,-1-14-258,6-1-2580,0-28-2580,-11 2-516,6-9-129,3-13-645</inkml:trace>
  <inkml:trace contextRef="#ctx0" brushRef="#br0" timeOffset="7305.4179">6936 11251 7353,'11'17'6450,"-7"2"-645,7 15 0,-5-3-2967,7 20-2064,-6-1-387,0-1 0,-1-7-258,-2-9-129,-2-9 129,0-10-129,-2-14-129,2-10 129,4-16 0,-2-5 0,1-3 0,3-5 0,0 3-129,2 5 129,1 4 129,2 13 0,-2 7-129,2 7 0,1 7 0,2 12 0,-3 0 0,1 3 129,-2-1-129,-1-4 0,0-2-129,-11-15 129,20 0 0,-13-8 0,3-10 129,0-2-129,0 0 0,3-1 0,-1 7 129,2 5-129,-2 9 129,3 13 0,0 9-129,-2 7 129,1 5 0,-2-1-129,-2-6 0,-1-2 0,-1-11-516,-8-14-258,20-17-4902,-16-10-258,2-7-258,-2-13-645</inkml:trace>
  <inkml:trace contextRef="#ctx0" brushRef="#br0" timeOffset="7999.4576">7584 10539 9030,'15'-9'6063,"-15"9"-516,19-16 0,-10 2-4515,7 4-516,-5-2-129,3 2-129,-2-1-258,3 3 129,-3 8-129,1 3 0,-3 10 129,-2 4-129,-3 6 0,-5 3 0,0 4 129,-8 1-129,0-5 0,0-8 0,-4-1 0,4-4 129,8-13 0,0 0 0,-5 11 0,5-11-129,16 9 129,2-2 0,2 1 0,-1 5-129,2 3-129,-5 7 0,-5-6 129,-6 1-129,-5-6 129,-14-2-129,-11-4 0,-5-3 0,-5 7-645,-19-8-4515,13 6-258,-1-1-387,7 8-774</inkml:trace>
  <inkml:trace contextRef="#ctx0" brushRef="#br0" timeOffset="22292.2751">8696 11096 9417,'0'0'6063,"10"7"-387,-10-7-129,0 19-4644,0-2-129,-9 2-387,1 8 129,-5 7-258,0 9 129,-3 3-129,2 1 0,-1-2-258,1-3-129,4 1-258,0-13-516,10 6-3741,-3-14-1161,3-1-516,0-9-258</inkml:trace>
  <inkml:trace contextRef="#ctx0" brushRef="#br0" timeOffset="22573.2911">8794 11509 5805,'16'-15'6321,"-16"-3"-387,-5 4-258,-17-14-3354,14 15-516,-18-21-645,4 8-258,-6-5-258,-1 2-258,2 3 0,2 1-258,1-2 0,7 5 0,0 10-258,3 0-258,14 12-774,-21-14-4515,21 14-258,-11-24-387,8 12-645</inkml:trace>
  <inkml:trace contextRef="#ctx0" brushRef="#br0" timeOffset="33327.9063">13608 2339 9030,'28'21'5547,"-28"-21"-129,5 13-258,-12-13-4386,-10-4-129,-17-10 0,-3-1-258,-12-4 0,-5 0 258,-7-1-387,-3 0 129,-5 0-129,0 11 258,-2-4-516,2 3 387,0 4-258,4 0-258,-1 4 0,2 2-258,9 0-1032,-12-3-3741,8 3-258,-5-9-258,-3 6-645</inkml:trace>
  <inkml:trace contextRef="#ctx0" brushRef="#br0" timeOffset="34963.9999">8718 2242 6966,'24'-3'5547,"-24"3"-387,2 17-387,-10-2-3354,-4 5-903,-19-6 387,-2 5-258,-23-3 0,-8-4-645,-14-6 516,-7 0-258,-8-6 129,0-4-129,-3-3-129,6 5 387,6-3-387,11 3 0,9 2 0,9 0-129,12 4-258,3 0-129,18 11-1548,-3-10-3612,11 5 258,1 0-387,7 0-387</inkml:trace>
  <inkml:trace contextRef="#ctx0" brushRef="#br0" timeOffset="36132.0667">9630 10571 8643,'10'-12'6063,"6"-5"-387,-1-3-258,6 3-4515,-3-6-387,4 2-129,-2 4-129,-2 8-129,-2 9-129,-4 12 129,-1 6 0,-8 10-129,-3 8 0,-3 3 129,-8-2-129,-3 1 0,-2-5-129,-1-6 129,2-5-129,3-7 129,12-15 0,-6 11 0,6-11 0,16 6 258,2-2-129,3 5-258,3 3 387,2 5-129,-4 8 0,-3 4 0,-9 0 0,-6 6-129,-5-5 0,-13-2 129,-4-4-258,-8-9-129,2 0-645,-13-14-4515,15 1-258,4-4-387,18 2-645</inkml:trace>
  <inkml:trace contextRef="#ctx0" brushRef="#br0" timeOffset="36297.0761">10098 10921 10191,'20'25'5805,"-14"-7"-1548,-6-18-4257,0 0-5160,0 0-645,13-21-387</inkml:trace>
  <inkml:trace contextRef="#ctx0" brushRef="#br0" timeOffset="37108.1225">10388 10519 5676,'0'0'5676,"0"0"-516,-2 10-1290,-6-17-1290,8 7-774,0 0-774,7-8-258,-5-11-258,5 4-129,0-4 0,8 5-258,0-8 129,7 8-129,0 4 0,2 10 0,0 9-129,0 16 129,-3 12 0,-6 5-129,-5 19 0,-7 3 0,-6 2 0,-13 3 0,-6-7 0,-6-8 0,-3-10-129,1-11 129,2-19 0,4-10 0,6-6 129,9-10 0,4-7 0,5 5 0,12-5 129,6 6-129,4 6 129,5 7-129,3 0-129,0 5-258,6 10-903,-9-10-4386,8 4-387,-3-9-129,1 0-903</inkml:trace>
  <inkml:trace contextRef="#ctx0" brushRef="#br0" timeOffset="37535.1469">11051 10505 6708,'17'-64'6192,"-17"33"-516,-10 3-258,-8 0-3096,0 11-1806,-12-2 0,7 18-387,0 10 0,7 10 0,6 8 0,10 14 0,2-3 0,16 6 0,4 4-129,2-6 258,-1 2-258,-1 2 129,-8-3-129,-5-9 0,-9 1 129,-7-11-129,-10-6 0,-4-7 0,-5-11 129,5-8 129,2-14-129,7-1 258,8-7-258,5-3 258,14 1-129,6 0-129,7 0 0,3 1 0,0 2-129,-6 0 129,-1 1-258,-4 2-129,-6 5-387,-8-8-516,1 12-4515,-7 2-129,0 3-387,0 0-645</inkml:trace>
  <inkml:trace contextRef="#ctx0" brushRef="#br0" timeOffset="37843.1645">11616 10218 8127,'38'-29'5676,"-35"16"-258,-3 13-387,-19-12-4128,-1 16-387,-8 9-129,3 7 0,0 10-258,7 11 129,6 5 0,11 5 129,1 0-129,8 10 0,3-3-129,1 3 129,-3-7-258,-6-5 0,-4-8-129,-11-3-387,-2-5-903,-10-22-3999,7-2-258,0-13-516,10-8-258</inkml:trace>
  <inkml:trace contextRef="#ctx0" brushRef="#br0" timeOffset="37992.1731">11630 10580 7224,'-29'-5'5547,"0"5"-387,-8-4-258,0 4-4902,-3-3-1935,5 3-2838,11 0-387,8 2-774</inkml:trace>
  <inkml:trace contextRef="#ctx0" brushRef="#br0" timeOffset="38234.1869">11890 10181 7740,'11'-16'6192,"-1"16"-645,-7 16 0,10 22-4386,-13 8-258,3 13-387,1 7-258,-2 5 0,1-1-129,0-7-258,2-2-774,-5-22-4128,0-9-516,4-17-387,-4-13-516</inkml:trace>
  <inkml:trace contextRef="#ctx0" brushRef="#br0" timeOffset="38391.1959">12061 10382 7611,'-15'16'5805,"-12"-4"-387,-8 1-645,0-11-6837,-13 9-2451,-3 2-645,-1-3-387,6 0-516</inkml:trace>
  <inkml:trace contextRef="#ctx0" brushRef="#br0" timeOffset="38887.2243">11813 11412 9288,'0'0'6063,"-30"0"-387,-28 0 0,-22 22-4773,-31-14-129,-24 1-129,-37-5 0,-12-3-129,-14-1 0,-3 1-129,8-1 0,16-2-129,20 1 0,26 0-129,32 1 0,23 4 0,23 2-129,21 3-129,23 4-258,9-13-258,15 22-4257,4-11-1032,8 11-129,-1-2-516</inkml:trace>
  <inkml:trace contextRef="#ctx0" brushRef="#br0" timeOffset="39145.239">10159 11680 9933,'24'79'6063,"-17"-24"-387,2 3-129,-3 0-4257,-1 5-774,-5-9-387,0-10-645,6-1-4773,-6-19-387,0-24-258,14 5-774</inkml:trace>
  <inkml:trace contextRef="#ctx0" brushRef="#br0" timeOffset="39607.2654">10435 11944 7224,'11'90'5805,"-8"-48"-129,1-1-516,-2-8-3483,4-7-1032,-6-13-258,0-13-129,10 3-129,0-8 0,0-17-129,5-2 129,-1-2-129,2 1 0,-1 1 0,2 8 0,-4 3 129,-1 11-129,-1 8 0,0 7 0,-3 7 0,1 6 0,0-6 0,-1 1 0,3-8 0,1-9 0,3-7 129,0-4-129,4-11 0,0-3 0,3 5 129,2 2 0,-1 7 129,0 7-129,-2 11 129,2 8 0,-5 5-129,1 3 0,-5-2-387,-14-25-2064,16 19-3225,-16-19-129,9-25-774,-9-18-258</inkml:trace>
  <inkml:trace contextRef="#ctx0" brushRef="#br0" timeOffset="40376.3094">12639 11379 10062,'13'0'6063,"-13"0"-645,-4 14 129,1 5-5031,-16 3-258,-1 6-387,3 13-1419,3-4-3741,3 0-129,6-5-774,7-6-129</inkml:trace>
  <inkml:trace contextRef="#ctx0" brushRef="#br0" timeOffset="40516.3174">12754 11601 11868,'10'-3'6192,"-18"-6"-258,-12-4-258,0-13-5418,-4-1-5289,-15-11-516,3-2-516,0-4-516</inkml:trace>
  <inkml:trace contextRef="#ctx0" brushRef="#br0" timeOffset="41524.3751">13634 10420 10320,'-9'12'6321,"9"0"-516,0-12-129,12 17-4644,-3-25-387,5-6-258,3-7 0,6-4-258,4-2 0,3 1-129,1 7 129,0 12-129,-5 11-129,-5 18 129,-7 10 0,-11 10 0,-6 8-129,-13 1 129,-8-5 0,-1-5 0,-1-5 0,0-12 0,4-2 129,8-11 0,14-11-129,0 0 0,5 6 129,16-3 0,4 3-129,1-1 129,3 4-129,-3 13 0,-6 2 129,-7 2-129,-9 2 129,-4-1-258,-12-1 129,-8-6-387,1-3-129,-12-17-2193,13-3-3225,-2-11-129,14-1-387,2-10-516</inkml:trace>
  <inkml:trace contextRef="#ctx0" brushRef="#br0" timeOffset="41676.3838">14085 10757 10191,'44'7'5934,"-30"-7"-774,-7-21-2193,3 3-7869,-7-2-516,1 2-516,-3-3-516</inkml:trace>
  <inkml:trace contextRef="#ctx0" brushRef="#br0" timeOffset="42051.4052">14330 10323 7611,'44'-36'5934,"-13"21"-258,3 6-129,7 9-4515,-2-3-258,2 3-258,-7 16-129,-3 12-129,-7 10-129,-9 9 129,-15 8-129,-9 6 0,-17-2-129,-6 1 129,-4-12-129,-5-7 0,-1-13 0,5-8 129,7-11-129,11-9 129,19 0 129,-8-10-129,15 2 129,13-4-129,6 8 129,9 0-129,0 4-129,4 3-387,-4 4-387,-11-8-2322,6 1-2451,-9 0-258,1-2-387,-3-12-774</inkml:trace>
  <inkml:trace contextRef="#ctx0" brushRef="#br0" timeOffset="42440.4275">15047 10372 8256,'15'-62'5805,"-19"35"-387,-11 11-258,-7 0-4386,3 9-129,-4 7-387,4 14 0,6 10-258,7 8 129,6 2 129,8 4-129,11 1 0,0 2 0,1 0-129,-5 1 129,-4-6 0,-9-4-129,-4-4 0,-15-5 0,-4-9 0,-1-7 258,-3-7-129,5-8 129,6-13 129,9-1-129,5-11 129,16 1 0,4-2 0,4 0-258,5 5 0,1 0-129,-5 0 0,-4-2-258,-5 13-258,-12-13-1290,-3 14-3741,-2-4-129,-6 3-516,-8 1-258</inkml:trace>
  <inkml:trace contextRef="#ctx0" brushRef="#br0" timeOffset="42851.451">15637 10053 9159,'42'19'5934,"-42"-19"-516,0 0 0,-15 14-4902,-12-9 0,-7 7-387,0 3 129,1 9 0,4 10 0,12 9 129,7 6-129,10 7 129,5 6-258,7 3 129,0-1-129,0-2-129,-9-8-129,-3-10-516,-3-2-3870,-14-18-1032,3-14-258,-2-10-903</inkml:trace>
  <inkml:trace contextRef="#ctx0" brushRef="#br0" timeOffset="42992.4591">15596 10452 8514,'0'0'5805,"0"0"-516,-17 0-516,-11 8-5934,1-8-3612,-3 1-645,5-1-258,9 0-516</inkml:trace>
  <inkml:trace contextRef="#ctx0" brushRef="#br0" timeOffset="43224.4723">15857 10057 9417,'18'65'6063,"-10"-13"-387,-3 4-258,1 11-4773,-4 1-258,2 2-258,-2 0-516,-2-20-903,13-3-3999,-6-19-258,3-15-387,-10-13-645</inkml:trace>
  <inkml:trace contextRef="#ctx0" brushRef="#br0" timeOffset="43347.4794">16009 10362 8385,'-12'0'5805,"-6"7"-387,-8 8-903,-7-4-8901,-9 5-645,-7-7-516,-2 1-387</inkml:trace>
  <inkml:trace contextRef="#ctx0" brushRef="#br0" timeOffset="43908.5115">15658 11352 8901,'40'53'5934,"-57"-42"-258,-28-2-258,-34-9-4386,-23 3-516,-35-3 129,-17 0-129,-18 0 0,-2 0-129,0 0 0,16 5-129,16 4 0,22-3 0,24 4 0,23-3-258,25 1 0,14-8-387,18 6-387,-1-9-4773,17 3-129,0 0-774,18-2-387</inkml:trace>
  <inkml:trace contextRef="#ctx0" brushRef="#br0" timeOffset="44261.5316">14402 11838 10707,'8'53'6192,"-5"-11"-387,-3 1-129,1 6-4902,-1 0-516,-3-8-129,-2 2-387,-2-10-387,9-3-4773,-2-9-258,9-3-387,-9-18-645</inkml:trace>
  <inkml:trace contextRef="#ctx0" brushRef="#br0" timeOffset="44731.5585">14673 12102 9933,'19'58'5805,"-16"-22"-129,-1 5-129,-1-5-4773,-1-1-516,-1-6 0,-1-11-258,2-7 129,0-11 0,9-7-387,5-10 258,2-6-129,2 0 129,2-1-129,0 3 129,-1 7-129,-3 9 129,-3 5 129,-1 4-129,-3 14 129,0 1-258,-3 1 258,1-3-129,-1-2 258,-6-15-258,16 6 0,-16-6 129,21-12-129,-8-2 258,3-1-258,2 1 129,-2 2 0,3 8 0,-1 3 129,0 3-258,1 10 258,-4 5-258,2 0 129,-4 1-258,3-2-645,-16-16-4644,15 3-258,-6-10-387,1-18-645</inkml:trace>
  <inkml:trace contextRef="#ctx0" brushRef="#br0" timeOffset="45575.6068">16487 11080 8514,'0'0'5805,"5"17"-129,-4-2-258,-1-4-4128,0 10-516,-2-4-129,-2 0-258,-6 2-129,1 7 129,-4-1-129,-1 7-129,-3-1 0,0 4-258,-2-1-129,0 1-129,7 5-1032,-11-13-4128,15-2-258,3-14-387,5 0-387</inkml:trace>
  <inkml:trace contextRef="#ctx0" brushRef="#br0" timeOffset="45764.6176">16543 11511 11223,'0'0'6321,"-21"-9"-387,-2-1-387,-11-13-5031,-2-7 0,-10-1-645,-8-16-3354,7 11-2322,2-5-129,7 3-645,6-3-516</inkml:trace>
  <inkml:trace contextRef="#ctx0" brushRef="#br0" timeOffset="49867.8523">17358 10342 8901,'11'34'5805,"-7"-24"-258,-4-10-129,0 0-4773,4-10 0,1-8-258,-3-2 0,5 3-258,1-3 0,5 4 0,2 2 0,2 3-129,2 11 0,-2 7 0,1 11 129,-5 9 0,-5 11-129,-3 5 0,-5 6-129,-6-1 129,-8-2 0,-2-4 0,0-6-129,2-14 0,0-3 129,14-19 0,-12 14 0,12-14-129,4 14 258,7-5 0,5 0 0,-1 10 0,-2 4 129,-1 7-129,-9-1 0,-3 0 129,-7-1-129,-8-5-129,-4-5 0,-3-8-387,2-3-516,-13-7-4386,20 0-516,5-15-387,8 3-516</inkml:trace>
  <inkml:trace contextRef="#ctx0" brushRef="#br0">17649 10890 9159,'43'40'5934,"-31"-28"-774,-12-12-5031,0 0-4773,4-16-903,-3-13-645</inkml:trace>
  <inkml:trace contextRef="#ctx1" brushRef="#br0">7610 9082 0</inkml:trace>
  <inkml:trace contextRef="#ctx0" brushRef="#br0" timeOffset="50363.8807">17968 10436 10449,'25'-28'6063,"-9"14"-645,0-20-516,10 20-4515,-2-2-129,4 7-129,-1 11 0,0 15 0,-6 14 0,-4 12 0,-11 12 129,-6 8-258,-13 6 258,-9 4-129,-9-10 0,-3-7-129,0-10 129,0-16-129,1-10-129,12-19 129,5-6 0,10-9 258,6-6-258,8 3-129,12-5-129,4 0-258,13 12-1032,-7-3-3870,11 7-258,-1-4-645,4 2 0</inkml:trace>
  <inkml:trace contextRef="#ctx0" brushRef="#br0" timeOffset="50739.9022">18600 10507 7224,'60'-43'5934,"-46"23"-258,-14 20-387,-7-24-3999,-9 22-516,-13 2-387,-3 1 0,-1 5-129,3 8-129,4 4 0,11 3 0,11 4-129,7 2 129,13-1 0,5 7 0,-1-1-129,5-1 129,-9-2-129,-4 1-129,-10-9 129,-3 1 0,-12-8 0,-7-6-129,-1-8 258,5-5 0,-1-10 129,11-9 129,6-4 0,6 0-129,10 0 129,8 1-129,2 0-129,2 3-258,2-2 0,-6 1-516,1 17-1290,-10-14-3483,3 5-387,-10 2-387,6-1-516</inkml:trace>
  <inkml:trace contextRef="#ctx0" brushRef="#br0" timeOffset="51031.9189">19143 10215 6966,'1'-37'5805,"-10"24"-387,-5 12-387,-3 1-4128,6 21 0,-7 7-258,10 12-129,-4 14-129,6 3 0,2 3 0,4 2 0,-1-4 0,1-3-258,-1-8 0,-2-9-258,-4-7-387,-4-17-1290,2 0-3612,9-14-387,0 0-387,0 0-129</inkml:trace>
  <inkml:trace contextRef="#ctx0" brushRef="#br0" timeOffset="51179.9274">19135 10573 6837,'-28'-18'5934,"1"16"-645,-8 0-129,1 2-4902,-6-8-2064,3 8-2838,10 0-645,11 0-645,16 0 130</inkml:trace>
  <inkml:trace contextRef="#ctx0" brushRef="#br0" timeOffset="51392.9395">19275 10273 7740,'4'52'5805,"-4"-17"-258,-1 12-387,-6-2-4257,3 8-516,2 1-903,-7-12-1548,9 2-2967,4-13-516,10-4-387,3-13-258</inkml:trace>
  <inkml:trace contextRef="#ctx0" brushRef="#br0" timeOffset="51527.9473">19449 10444 5289,'-33'-22'5934,"3"15"-645,-8-3-1419,1 8-7095,-7 2-1677,-5 0-516,2 2-387</inkml:trace>
  <inkml:trace contextRef="#ctx0" brushRef="#br0" timeOffset="51998.9742">19359 11379 9933,'-69'47'6192,"-9"-30"-387,-22 1-129,-50-6-4902,-8 7 0,-29-11-258,-5 3 0,-6-7 0,5 3-258,10-6 0,21 7 0,31-8 0,25 0-129,25 2 0,22 1-129,23 4-258,11-7-258,25 0-645,-21 12-4644,21-12-258,5 14-258,6-1-774</inkml:trace>
  <inkml:trace contextRef="#ctx0" brushRef="#br0" timeOffset="52332.9933">17990 11860 11739,'14'65'6192,"-14"-11"-387,0 6 0,0-2-5289,-7 5-129,0-8-258,1-10-387,3 2-645,-8-20-4773,14-7-129,-3-20-258,25 2-774</inkml:trace>
  <inkml:trace contextRef="#ctx0" brushRef="#br0" timeOffset="52803.0202">18228 12175 8643,'0'86'5934,"-4"-46"-516,2-11-258,1-4-4902,-1-12 129,2-13-516,0 0 0,13-2 258,-1-13-258,3-1 129,2-2-129,-1-1 387,1 4-258,-2 1 129,-1 6 0,-2 7 0,-12 1-129,20 5 258,-13 8-129,2 2-129,1-5 258,1 6-258,1-8 129,4-3 0,0-5 0,2-6 129,-1-8-129,3-2 129,-5 1-129,0 0 129,-2 5 0,-13 10-129,17 0 129,-13 10-258,1 10 258,2 6-258,0-1 258,4 1-387,2-4 0,3-11-516,11-5-4644,-6-11-258,5-16-516,-3-12-516</inkml:trace>
  <inkml:trace contextRef="#ctx0" brushRef="#br0" timeOffset="53309.0491">20314 11342 11094,'9'25'6192,"-19"-5"-387,-20-4-387,-6 9-4773,-16-7-258,-6 1-258,-4 2-258,-1-7-258,11 6-1032,-1-8-4257,20-1-129,11-6-387,22-5-387</inkml:trace>
  <inkml:trace contextRef="#ctx0" brushRef="#br0" timeOffset="53481.059">20340 11532 9546,'-15'33'6192,"-16"-17"-645,-4-1 0,-13 0-5160,0-11-645,4 8-4773,-4-6-387,8 3-645,10 0-258</inkml:trace>
  <inkml:trace contextRef="#ctx0" brushRef="#br0" timeOffset="54532.1191">23229 10938 11352,'0'0'5934,"-7"0"-258,-14 17-1677,-9-12-3612,-4 10 0,-4 2-129,2 12-129,3 7 129,10 5-129,9 7 129,9 10 0,5 3-129,5 7 0,5-1 0,4-4-258,-1-3-129,-7-10-645,11-2-4644,-16-17-129,1-8-387,-2-23-645</inkml:trace>
  <inkml:trace contextRef="#ctx0" brushRef="#br0" timeOffset="54697.1285">23126 11469 8514,'-27'-1'5934,"-5"-2"-258,-8-1-258,-1-1-4773,-6-3-387,0-1-1161,13 5-4386,8 2-387,13 2-258,13 0-387</inkml:trace>
  <inkml:trace contextRef="#ctx0" brushRef="#br0" timeOffset="54937.1423">23531 11008 10836,'2'62'6192,"-4"-22"-387,-1 15-516,-5 6-4773,2 7 0,-1 6-387,0 0-258,1-6-258,0-11-774,6-3-4386,1-20-258,9-13-387,-10-21-774</inkml:trace>
  <inkml:trace contextRef="#ctx0" brushRef="#br0" timeOffset="55105.1519">23631 11298 11481,'-79'25'5934,"29"-13"-516,-2-15-1419,-7-6-5547,7 7-3870,11-4-258,14 4-387,14-7-516</inkml:trace>
  <inkml:trace contextRef="#ctx0" brushRef="#br0" timeOffset="55567.1783">23725 10761 5160,'16'-4'5934,"-16"4"-258,17-13-774,-3 9-2580,-1-12-1419,12 3-387,-1-4-258,9 2-129,-1 2 0,2 4 0,-3 5 0,-2 4 0,-8 12 0,-11 6 0,-10 6 0,-2 5-129,-17-1 129,-3 1-258,-5-6 129,2-3-129,2-7 129,5-6 129,18-7-129,0 0 129,0 0 129,21 9-258,4 1 258,8 3 0,-2 3 129,2 6-258,-7 0 129,-6 5-129,-11-9 129,-9 3-129,-15-6-129,-15-15-1161,-10 0-4128,-5-11-258,-3-2-645,-2-11-516</inkml:trace>
  <inkml:trace contextRef="#ctx0" brushRef="#br0" timeOffset="65339.7372">8013 10389 2580,'-118'140'4773,"23"-43"-774,1 41-903,-20 5-5805,-8 8-1548,6 14-258</inkml:trace>
  <inkml:trace contextRef="#ctx0" brushRef="#br0" timeOffset="66006.7754">10960 11737 3999,'1'21'5418,"-12"18"-387,-22 14-129,-9 15-3741,-9 7-774,-9 15-1419,-7 0-3354,1-4-645,12-1-387,7-21 388</inkml:trace>
  <inkml:trace contextRef="#ctx0" brushRef="#br0" timeOffset="66527.8052">15133 12108 6063,'-95'86'5676,"32"-26"-516,-10 3-516,-2 5-4515,-2-7-645,11 2-2193,6-10-2193,11-19-258,18-7-516</inkml:trace>
  <inkml:trace contextRef="#ctx0" brushRef="#br0" timeOffset="67007.8327">18660 12055 6966,'-119'120'5805,"40"-36"-516,-7 15-258,-4 1-5160,2-6-4257,-1-5-774,14-13-516,21-11-258</inkml:trace>
  <inkml:trace contextRef="#ctx0" brushRef="#br0" timeOffset="85017.8628">21010 11025 9804,'-6'-12'6192,"6"12"-129,0 0-258,2 24-4773,1 0-129,1 13-258,2 10-387,0 9 129,-1 8-258,1 8 0,-2 6 0,-1-4-258,-1-3 0,-2-5-258,0-11-258,-4-26-1806,4-2-3354,0-27-387,0 0-258,-10-22-516</inkml:trace>
  <inkml:trace contextRef="#ctx0" brushRef="#br0" timeOffset="85469.8886">21227 11194 7224,'19'0'5934,"-11"-9"-258,1-2-258,-5-6-3999,13 11-387,-6-5-258,6 11-129,1 4-129,3 10-129,0 8 0,1 12-258,-5 9 0,-4 15 0,-1 6-129,-11 10 129,-2-1-129,-13 2 0,-5-3-129,-7-8 129,-4-21 129,-3-11-258,3-21 129,5-12 0,3-13-129,13-11 129,5-7 129,4 3 0,13 10 0,9 5 0,6 9 0,6 5 0,2 6 129,1 7-129,2 3-129,-2-1-258,-4-1-258,-6-14-645,3 0-4515,-16-9-129,1-13-387,-9-10-645</inkml:trace>
  <inkml:trace contextRef="#ctx0" brushRef="#br0" timeOffset="85745.9044">21738 11226 8256,'11'0'6063,"2"0"-387,-13 0-129,0 0-4386,8 10-387,-2 4-129,-1 0-129,4 2-129,4 1-129,1 3-129,5-7 0,3 1 0,-1-8-258,0-6-129,3-6-258,-9-16-645,7 6-1806,-12-21-2580,-1-3-516,-8-13-258,-1 3-258</inkml:trace>
  <inkml:trace contextRef="#ctx0" brushRef="#br0" timeOffset="85925.9147">21958 10938 3483,'-5'-24'6063,"5"24"-129,-7 15-387,12 41-2580,-6-8-1032,1 29-903,0 2-258,1 16-258,0 0 0,3 1-129,0-8-129,2-13-129,0-12-129,-2-17-387,4-14-516,-8-32-4386,0 0-645,-15-20-387,2-14-516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7-01-24T14:16:45.619"/>
    </inkml:context>
    <inkml:brush xml:id="br0">
      <inkml:brushProperty name="width" value="0.05292" units="cm"/>
      <inkml:brushProperty name="height" value="0.05292" units="cm"/>
      <inkml:brushProperty name="color" value="#1F497D"/>
    </inkml:brush>
    <inkml:context xml:id="ctx1">
      <inkml:inkSource xml:id="inkSrc2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</inkml:context>
  </inkml:definitions>
  <inkml:trace contextRef="#ctx0" brushRef="#br0">12469 3230 29799,'0'0'0,"-61"-8"129,61 8-129,-77-2 0,-22-6 129,-15 1 0,-22-1-129,-16 6 129,6 2 0,4 0-129,4 1 129,-1007 20 774,1116-17-1032,5 0 0,2-2-129,6 2 0,0-1 0,6 0 0,-2-3-129,12 0 0,-18 0 129,18 0-129,-12 0 129,12 0 129,0 0-258,0 0-1161,0 0-3741,18-8 0,2-7-387,14-3-645</inkml:trace>
  <inkml:trace contextRef="#ctx0" brushRef="#br0" timeOffset="1032.059">10862 3219 8901,'-11'-5'5289,"2"17"-258,9 4-387,4 1-4386,3-1-387,1 3 129,1-1 258,2-9-129,4-2 258,5-3-129,7-1 258,3-3-129,12 9-129,5-1 129,10 10-129,5 3-129,11 7 129,5-1-129,4 3 0,7-4 0,3 1 0,4-10 0,3-9-129,6-4 129,5-4-129,3-7 0,4-1 129,3-4 0,4-2 129,2 6-129,3 4 0,0-9 129,-3 6 0,-1-5 0,1 2-129,-3 0-129,4-1 129,0-6 0,0 4 0,2 6 0,3-2 0,3 8 0,4 1 0,0 0 129,-4 8-258,-5 8 129,-6 3-129,-12-1-129,-9-1-258,-13 19-1677,-25-18-3483,-13-2 129,-21-11-645,-16-7-516</inkml:trace>
  <inkml:trace contextRef="#ctx1" brushRef="#br0">15206 3423</inkml:trace>
  <inkml:trace contextRef="#ctx0" brushRef="#br0" timeOffset="88977.0892">2118 3917 7224,'-2'-13'6063,"2"13"-258,1 19-129,5 25-1806,-6-2-2838,0 15-387,-1 9-129,-3 11 0,-3 5-129,0 8-129,-2-8 0,2-7-129,2-7 0,3-12-129,2-13 0,0-14-387,3-7-387,-3-22-3096,20-14-1677,-9-11-387,10-14-129,-7-14-516</inkml:trace>
  <inkml:trace contextRef="#ctx0" brushRef="#br0" timeOffset="89210.1025">2598 3765 12255,'0'0'5547,"-28"18"-129,-19-10-387,-11 8-4386,-21-2 0,-9 8-258,-7-2-258,-3 4-258,6 3-258,1-6-516,25 20-2967,1-13-1419,20 7-258,9-4-774,12 4 129</inkml:trace>
  <inkml:trace contextRef="#ctx0" brushRef="#br0" timeOffset="89549.1219">2480 4638 11739,'-12'37'5805,"-26"-20"-129,-7 12-258,-33-4-4644,4 4-258,-11 1-129,-1-1-129,-1-3 0,4-2-258,11-6 0,15-4-258,18-3-387,8-13-903,31 2-3741,-13-20-258,19 4-516,11-13-129</inkml:trace>
  <inkml:trace contextRef="#ctx0" brushRef="#br0" timeOffset="89908.1424">2602 4482 9546,'17'33'5805,"-10"-2"-516,-3-1 129,6 17-4515,-5-11 129,4 3-387,-5-7 0,2-3-258,-4-13 129,-2-16-258,12-5 0,-5-19 0,-1-9-129,3-5 129,5-3-258,2 0 387,2 4-516,5 7 258,3 4-258,0 7-129,7 11-516,-10-13-1677,7 15-2967,-9-5-258,4 0-258,-11-10-516</inkml:trace>
  <inkml:trace contextRef="#ctx0" brushRef="#br0" timeOffset="90464.1742">4148 3984 11997,'13'0'5676,"-7"-7"-258,8 2-258,-14 5-4515,26-9 129,-6 6-387,7 6 0,-4 8-129,2 14 0,-2 12-129,-3 3 129,-10 12-258,-8 9 129,-4 0-129,-17-3 129,-3-7-129,-9-12 0,-4-12 0,-3-7 0,3-19 129,3-2 0,5-12 0,11 1 129,1-3 0,15 15 1,0-14-259,13 14 0,10 9 0,8 3 0,5 4 0,3-1 0,4 5 0,-3-12-646,7 3-3611,-9-15-1419,-1-10 0,-9-18-516</inkml:trace>
  <inkml:trace contextRef="#ctx0" brushRef="#br0" timeOffset="90816.1944">4954 3842 13158,'13'14'5805,"-20"-11"-645,-8 15-1161,-12-8-3612,-1 8 0,-3 6 0,2 9-129,4 5 0,8 7-129,10 5 0,8 4 129,16-6-129,8-2 0,10-9 0,2-11 0,-1-7 0,0-6-129,-6-13 0,-10-13 0,-13-1-129,-9-10 0,-17-3 0,-15 2-387,-6 1-516,-17-4-3354,8 15-1032,0 3 0,9 10-645</inkml:trace>
  <inkml:trace contextRef="#ctx0" brushRef="#br0" timeOffset="91584.2383">5459 4107 9159,'16'4'5160,"-16"-4"-387,0 0-258,-14-8-3999,14 8-258,-23-19 258,9 12-129,-3-2 0,3 6 0,1-3 0,13 6 0,-17 0 0,17 0 129,-7 9-129,7-9 0,-2 14-129,2-14 0,0 14-129,0-14 0,0 18-129,0-18 0,-3 21 0,3-8 129,0-13-129,0 19 129,0-19 129,0 13-129,0-13 129,0 0 0,14-5 0,-8-7-129,-6 12 0,20-20 0,-20 20-129,23-16 0,-11 12 0,1 4 129,0 0-129,-1 14 0,2 1 0,-1 6 0,-2 7 0,1 5 0,-3 3 129,-2 7-129,-5 3 0,-2 0 129,-3 0 0,-8-1-129,-7-6 0,-4-7 129,-8-6-129,1-9 0,-2-7 129,4-3 129,2-7 0,7-2 0,4-6-128,14 8-130,-4-12 0,10 6 0,11 0 0,0 0 0,7 3 0,-5-9-259,4 10-1418,-17-15-3612,3 3-387,-10-7-258,-10-1-516</inkml:trace>
  <inkml:trace contextRef="#ctx0" brushRef="#br0" timeOffset="92619.2975">6100 3829 13545,'14'8'6063,"-14"14"-516,-5 21-258,-17 13-4644,-1 11 0,-8 13-387,-5 4 0,-2 11-129,-2-5 0,6-6-129,2-9-387,10-15 129,2-19-645,12-4-645,-3-22-4128,11-5 0,0-10-516,11-15-129</inkml:trace>
  <inkml:trace contextRef="#ctx0" brushRef="#br0" timeOffset="93055.3225">6337 4353 11223,'21'-37'5676,"-21"21"-387,0 16-129,-5-13-3870,5 13-387,-24 17-387,8 4 0,-4 11-258,1 5 0,0 6 0,4 6-129,7 3 0,6-2-129,2-8 129,9-1-258,9-7 129,2-7-129,4-3 0,0-14-387,5-3-387,-16-10-4257,11-6-516,-10-10-258,3-6 0</inkml:trace>
  <inkml:trace contextRef="#ctx0" brushRef="#br0" timeOffset="93527.3495">6570 4391 11352,'17'70'5676,"-13"-35"-516,1 8 0,-5-7-4386,0-5-258,0-5-258,0-6-258,0-9 129,0-11-258,0 0 0,10-18 129,0-9-129,0 0 129,4-2 0,2 0 0,-1 5-129,1 8 258,0 9-129,1 7 0,-3 12 0,4 13-129,-4 2 129,0 4 0,-2-2 0,-2-6-129,-3-6 258,-7-17-258,12 0 258,-7-15 129,1-10-129,-1-4 129,4-4-129,1 1 0,6 5-129,-1 13 258,5 9-258,1 6 129,-2 13 0,3 8 0,-3 5-129,-3-1 0,-3-1-258,-6-11-645,4 3-3870,-11-17-645,-1-16-129,-7-17-645</inkml:trace>
  <inkml:trace contextRef="#ctx0" brushRef="#br0" timeOffset="93992.376">6928 3888 11481,'21'0'5418,"-7"-11"-258,8 1-387,-6-6-4128,7 6 129,-5-6-516,2 5 0,-5 7-258,-2 4 129,-13 0-129,13 17 0,-13-1-129,0 4-129,-5 0 129,-1-1 0,0-3 129,6-16 0,-11 17 0,11-17 129,0 0 0,3 12 0,7-9 0,5 5 0,0 4 0,6 6 0,-4-1 0,-4 3-129,-5 4 0,-8 1 0,-5-6 0,-13-2 129,-6-7-516,-18-10-2193,4 2-2451,-9-2-129,5 0-387,-4-2-516</inkml:trace>
  <inkml:trace contextRef="#ctx0" brushRef="#br0" timeOffset="95932.487">5444 4148 6837,'0'0'5160,"8"-9"-387,-8-9-258,0 4-3612,-8-12-258,-3 7-387,-2-2 258,2 10-129,-5 2 0,3 9 0,-2 3 0,6 10 129,-4 3-129,8 12 258,-2-4-258,7 5 129,0 0-129,5 0 0,2-11 0,6 3 0,-2-7-129,3-9-129,1-5-516,-8-15-1806,5 1-2838,-8-5-258,2 4-645,-6-9-387</inkml:trace>
  <inkml:trace contextRef="#ctx0" brushRef="#br0" timeOffset="99628.6984">3205 5736 7353,'-10'43'5805,"7"-23"-258,-4-8-387,2 1-3096,5-13-903,-14 1-258,14-1-258,-15 0 0,15 0 0,-11-9-258,9-1 0,2 10 0,3-22-129,7 5 0,5 3-129,1 2 0,7-4 0,4 8-258,1 5 129,1 3 129,-2 10-129,-1 11-129,-5 6 129,-1 9-129,-7 13 0,-7 9 129,-6 7 0,-9 5-258,-10 3 258,-7-8 0,-5-4 0,0-8 0,-2-16 129,3-11 0,3-12-129,4-5 129,10-9 129,13 0-129,-10-7 0,10 7 129,6-11-129,8 11 1,2 0-130,3 0 0,1 0 0,0 5 0,2 1-130,-3 1-386,3 4-903,-9-11-4257,5-5-387,-4-8 0,7-5-903</inkml:trace>
  <inkml:trace contextRef="#ctx0" brushRef="#br0" timeOffset="100039.7219">3869 5721 9159,'22'-44'5547,"-22"28"-129,0 16-258,-10-6-3999,0 14-516,-12 8-258,2 17 0,-6 8-258,3 9 129,-2 11-129,9 7 0,4 4 129,10 1 0,2-5 0,9-5-129,10-8 129,3-9-129,5-14 129,-1-11-258,-3-18 129,1-3-129,-6-12 0,-6-15-129,-9-6 129,-6-3-129,-12 1-258,-10-1 129,-6 7-387,-12 0-387,15 21-4128,-10 4-258,7 6-387,4 9-387</inkml:trace>
  <inkml:trace contextRef="#ctx0" brushRef="#br0" timeOffset="100687.759">4191 6164 8127,'28'-5'5805,"-28"5"-387,17-6-387,-13-5-3612,-4 11-645,0 0-516,-6-5 0,-6 5-129,-4 4-129,-1 7 129,2 4-129,-1 6 258,4 4-129,3 1 258,8-1-258,1 0 0,6-7 0,5-3-129,3-6 0,0-7 0,1-2 0,-1-12-129,-1-2 0,-3-8 129,-3-2 0,-1 0 0,-3 4 129,-2 2 0,3 5 0,-4 13 0,0-12 129,0 12 0,1 17 0,0 0 0,4 9 129,-2 8-129,4 9 0,-1 5 0,4 6 0,-3 0 0,-4 2 0,1-5-129,-4-1 129,-5-11 0,-8-15-129,-8-7 0,-6-11 1,-4-6-130,1-8 0,-4-9 0,3-1 0,3 3 0,6-1 0,7 4 0,2 3-130,13 9-515,0 0-387,5-4-4386,-5 4-387,18-7 0,-11-5-645</inkml:trace>
  <inkml:trace contextRef="#ctx0" brushRef="#br0" timeOffset="101249.7912">4936 5811 12384,'8'49'5805,"-2"-14"-516,-3-1-258,1 8-4773,-3-1-129,-1-5-516,2 4-774,-2-12-3999,4-9-258,-4-19-516,14 7-129</inkml:trace>
  <inkml:trace contextRef="#ctx0" brushRef="#br0" timeOffset="101435.8018">5117 5796 10320,'0'0'5805,"-17"8"-516,-10 1 0,-4 3-4257,-7-4-774,-6 1-258,0 3-387,-1-7-516,18 7-4128,-4-7-129,13 5-516,5-5-387</inkml:trace>
  <inkml:trace contextRef="#ctx0" brushRef="#br0" timeOffset="101676.8156">5180 6152 9030,'10'34'5676,"-24"-20"-387,-18-2 0,-3 0-3870,-9-5-1032,-5-3-258,-1 1-258,2-5-516,20 9-3741,2-9-774,26 0-516,-13 4-258</inkml:trace>
  <inkml:trace contextRef="#ctx0" brushRef="#br0" timeOffset="101991.8336">5325 6070 9546,'6'67'5805,"1"-30"-516,-6-5 0,7 2-4257,-8-14-129,0-2-387,0-18 129,0 0-129,0 0-129,9-17 0,-1-4-129,6-1 0,-1 0-258,7-3 0,0 7-129,3 0-129,3 3-387,-5-9-1161,10 12-3483,-5-5-258,6 4-258,-6-6-645</inkml:trace>
  <inkml:trace contextRef="#ctx0" brushRef="#br0" timeOffset="102300.8513">6237 5854 9546,'-3'40'5676,"-18"-23"-387,-6 4-129,-8-9-4773,-4 0-387,-2 4-903,-8-10-3999,13 3-129,7-4-645,15-1-258</inkml:trace>
  <inkml:trace contextRef="#ctx0" brushRef="#br0" timeOffset="102469.8609">6225 6157 10191,'-2'38'5805,"-19"-33"-258,-8 5-387,-7-10-4773,-4 0-387,1 7-1935,-3-7-2967,9 0-516,7 0-129,12 3-516</inkml:trace>
  <inkml:trace contextRef="#ctx0" brushRef="#br0" timeOffset="102898.8855">6880 5684 12513,'9'66'6063,"-8"-25"-645,6 8 0,-7 4-4902,2 0-129,-2 2-129,-2-6-129,1 4-387,-1-10-516,8 2-4515,-3-16-129,6-8-387,-9-21-387</inkml:trace>
  <inkml:trace contextRef="#ctx0" brushRef="#br0" timeOffset="103291.908">7391 5915 11094,'16'5'5676,"-16"-5"-387,5-5-129,-5 5-4386,-6-5-129,-11 3-387,2 4 0,-4 11-129,0 10 129,2-3 129,3 13-129,4-1 0,9 1-129,1 2 0,14-6 0,6-3 0,5-3-258,3-4-129,0-10-387,10-1-3096,-10-15-1677,-3-8-129,-4-10-645,-2-4-258</inkml:trace>
  <inkml:trace contextRef="#ctx0" brushRef="#br0" timeOffset="103751.9343">7692 5970 10449,'1'77'5547,"-1"-38"-387,-2-12-258,2 2-4515,-5-9-129,5-20-258,0 0 0,0 0-129,8-24 0,0-9 0,6-6 0,0-1 129,4 3 0,0 4-129,-3 9 129,3 9 129,-3 12 0,-1 9 0,-2 16 0,-1 4 129,-2-1 0,-1-2-258,-5-4 129,2-7 0,-5-12-129,7-13 0,-1-15 0,1-10-129,1 2 258,2-2-129,4 1 129,2 8-129,2 14 0,1 13 129,2 9 0,-2 16 0,-1 10 0,0 3 0,-4 3-387,-5-11-645,5-3-3999,-14-25-387,0 0-258,11-14-516</inkml:trace>
  <inkml:trace contextRef="#ctx0" brushRef="#br0" timeOffset="104171.9583">8122 5378 8127,'32'-19'5418,"-13"11"-129,0 6-387,1-13-3225,1 18-645,-10-1-645,-11-2-129,10 19-129,-10-5-258,-2-2 258,-7 3-258,2-1 129,0-3-129,7-11 129,-9 20-129,9-20 129,8 9 129,4-4 0,3 4-129,3 3 129,0 4 0,-2 2-129,-6 0 129,-6 4-129,-4 2 129,-14-4-129,-7-8-129,-3-1-387,-12-11-903,10 0-3612,-9-8 0,10-1-387,-1-6-387</inkml:trace>
  <inkml:trace contextRef="#ctx0" brushRef="#br0" timeOffset="104554.9802">8979 5569 11481,'13'68'5805,"-5"-15"-516,-6-1-258,1 6-4386,-3 1-258,0-1-258,0-5-387,-3-16-774,6-2-4128,0-17-129,10-11-387,1-14-516</inkml:trace>
  <inkml:trace contextRef="#ctx0" brushRef="#br0" timeOffset="104743.991">9272 5556 10449,'-81'25'5547,"24"-8"-387,-4 2-129,-5-2-4644,-3 3-129,2 1-516,6-9-645,26 1-4128,2-2 0,20 4-516,10 0-387</inkml:trace>
  <inkml:trace contextRef="#ctx0" brushRef="#br0" timeOffset="105037.0078">9242 6048 10449,'0'39'5805,"-21"-27"-516,-6 2 129,-13-9-4515,-5 5-258,-6-10-258,-2 0-258,3-3-129,7-6-387,15 9-1032,3-3-3870,25 3 0,0 0-645,0 0-129</inkml:trace>
  <inkml:trace contextRef="#ctx0" brushRef="#br0" timeOffset="105473.0327">9391 5854 7611,'12'75'5418,"-6"-32"-516,2 3 0,-4-7-3870,6 0-258,-10-11-129,1-6-387,-1-7 129,0-15 0,0 0 0,0 0 129,-9-28-129,7 3 129,2-4-129,0 0 129,9 0-129,7 7-129,3 6 0,7 10-258,2 6-129,1 0-258,6 8-1032,-3-5-3870,-4 2-129,-8-5-516,-2-1-387</inkml:trace>
  <inkml:trace contextRef="#ctx0" brushRef="#br0" timeOffset="107772.1642">1953 8229 10965,'10'52'5676,"-3"-15"-387,-2 6 0,10 13-4644,-12-2-258,-2 0-387,-1-8 0,0-9-129,0-8 0,-1-15-129,1-14 0,0 0 129,-5-33-129,5-4 258,2-6-129,4-1 258,0-2-129,3 8 258,-3 2-258,4 11 129,0 15 129,-10 10-129,18 5 0,-9 12 0,-1 11-129,2 1 0,-2-3-129,0-2 129,-1-7-129,-7-17 129,17 7-258,-17-7 129,17-22 0,-6-5 0,2 2 129,-1 2-129,1 1 258,0 10-258,0 4 129,2 8 0,-1 16 129,1 8-129,-2 5 0,1 5 0,0 0-129,1 1 129,2-5 129,-1-8-129,0-11 0,1-10 258,-1-2-258,1-12 129,-4-7-258,-1-4 258,-4-1-129,-4 0 0,-1 2 0,-3 4-258,-3 4 387,-1 1-129,4 14 0,-18-8-129,18 8 258,-18 5-129,18-5 0,-14 26 129,11-8 0,3 4-129,0-1 387,0 3-258,5-4 258,3-4-129,-2 0 129,1-4-258,-7-12 129,0 0 0,14 11-129,-14-11-129,0 0 0,0 0 129,0 0-129,10 7-129,-10-7 129,11 15 0,-3-2-258,-8-13-258,18 24-516,-18-24-4128,12 13-387,-12-13-258,22-9-645</inkml:trace>
  <inkml:trace contextRef="#ctx0" brushRef="#br0" timeOffset="108111.1836">2786 8357 8901,'42'17'5676,"-31"-15"-129,-11-2 0,0 0-4128,0 0-645,-30 13-387,5-9-129,-6 3 0,4 3 0,-1 0-258,5 6 129,7-1 0,8-1-129,8 1 258,2 0-387,9 6 387,6-2-258,1 7 129,2-1 0,-4 2-258,-3-1 129,-4 1-129,-9-3-129,0 0-387,-16-16-1806,6 1-2967,-8-9 0,4-7-645,-1-10 0</inkml:trace>
  <inkml:trace contextRef="#ctx0" brushRef="#br0" timeOffset="108488.2052">3273 8291 9933,'10'-14'5676,"-20"14"-387,-7 6 0,-7 5-4644,5 2 0,-5 0-129,8 12-129,-1-5 0,9 0 0,7-4 0,5 5 0,8-4-129,6 8 0,2-1 129,2-1-258,-3 6 0,-5 0-129,-8 3 129,-6-8-129,-9 3 129,-11-11-129,-8-6-258,-7-7 0,-2-3-516,-7-16-1548,11-2-3096,-1-5-129,9 2-387,3-6-645</inkml:trace>
  <inkml:trace contextRef="#ctx0" brushRef="#br0" timeOffset="108961.2322">4130 7994 13029,'0'0'6063,"-4"16"-129,4 16-258,-1 4-4902,1 8-129,-3 4-258,2 7-128,-1 3-259,1 3 0,-2-8 0,3-8 0,0-11 0,0-6 0,0-6 0,0-12-646,1 4-386,-1-14-4386,0 0-516,0-10-258,0 10-129</inkml:trace>
  <inkml:trace contextRef="#ctx0" brushRef="#br0" timeOffset="109703.2747">4837 8047 10965,'29'14'6063,"-29"-14"-387,17 0-258,-17 0-4515,0-14-387,-12 2-258,-7 4-129,-3-1 129,-2 2-258,-3 6 0,0 5 129,3 10 0,5 9-129,4 9 129,7 7 129,6 7-258,2 2 129,5 10-129,4 0 0,4 3 0,-1-1 129,-2-6-129,-2-7-129,-2-7-129,-5-9 0,-1-9-387,0-22-1161,0 0-3870,-5-30 0,5 1-258,1-12-645</inkml:trace>
  <inkml:trace contextRef="#ctx0" brushRef="#br0" timeOffset="109885.2851">4879 8341 10965,'-35'32'5805,"3"-19"-387,-8-2-129,1 2-4644,-7-12-387,1-1-129,10 0-258,6 0-516,29 0-3741,-5-9-1032,14 0-258,14-3-645</inkml:trace>
  <inkml:trace contextRef="#ctx0" brushRef="#br0" timeOffset="110287.3081">5140 8010 9288,'9'30'6192,"-8"-4"-645,-1 8 129,4 14-4128,-4 0-645,0 5-387,0 4 0,1 5-387,0-3 129,3-1-258,0-12 0,0-7-387,-1-6-258,-3-16-516,14-5-3999,-14-12-387,5-17-387,-1-9-516</inkml:trace>
  <inkml:trace contextRef="#ctx0" brushRef="#br0" timeOffset="110440.3168">5266 8374 7998,'4'-14'5547,"-10"10"-129,-12 2-387,-19-3-3612,11 5-774,-13-8-645,-2 2-645,12 3-4386,-2 2-258,8 1-516,11-4-258</inkml:trace>
  <inkml:trace contextRef="#ctx0" brushRef="#br0" timeOffset="110903.3433">5442 7739 9546,'33'-17'5676,"-15"17"-387,-2 0 0,7 4-4386,-10-4-129,3 2-387,-16-2-129,13 11-258,-13 3 129,-2-2-258,-8 0 129,-2 1-129,2 4 0,-1-4 129,0-2 0,11-11 0,-9 17 129,9-17 0,3 14 0,7 1 0,2 2 0,0 4 129,0 9-129,-1 2 0,-5-1 0,-4 5 0,-2-8-129,-7-4 0,-8-5-129,-4-9 0,-3-9-387,-10-16-1548,9 2-3354,-8-10-129,8 6-387,-3-1-387</inkml:trace>
  <inkml:trace contextRef="#ctx0" brushRef="#br0" timeOffset="111348.3688">6270 8103 10449,'11'15'5805,"-1"14"-129,-4 0-387,-5 2-4386,6 10-258,-5 6-516,3 5-258,5 3-645,-10-9-4386,10-12-258,0-17-645,9-14-258</inkml:trace>
  <inkml:trace contextRef="#ctx0" brushRef="#br0" timeOffset="111557.3807">6518 8056 10062,'-36'9'5805,"-2"-1"-258,-7 1-129,-7-7-4773,-5 4-258,-10 0-258,6-1-258,11 9-258,4-11-903,21 17-3999,7-5-129,16 2-516,2 0-258</inkml:trace>
  <inkml:trace contextRef="#ctx0" brushRef="#br0" timeOffset="111830.3963">6603 8486 9288,'-18'54'6063,"-8"-30"-516,-13-7 0,-3-2-4644,-9-8-129,-2-4-258,-2-3-258,6-5-258,9 3-129,10-3-387,18 5-1290,12 0-3483,0 0-258,5 0-516,20 2-258</inkml:trace>
  <inkml:trace contextRef="#ctx0" brushRef="#br0" timeOffset="112263.4211">6746 8294 8643,'27'37'6063,"-15"-8"-387,-5-4-258,1 16-4128,-8-18-645,0-1 0,-1-5-258,0 0-129,1-17 0,-6 14 0,6-14 0,0 0 129,5-5 0,-5 5-129,19-12 129,-6 4 0,1 1-129,3-7-129,-1 2-129,2 5 0,-3-1 0,3-2 0,-2-2-258,2-5-129,1 5 0,-3-2-516,6 7-1032,-4-16-3483,-1 4-387,-2-5-258,2 4-387</inkml:trace>
  <inkml:trace contextRef="#ctx0" brushRef="#br0" timeOffset="112979.462">7412 7896 8385,'42'-26'5676,"-12"12"-258,7 4-258,-1-6-3999,12 10-258,-9-6-258,3 8-129,-7 3-129,-6 2-129,-9 3 0,-6 5-129,-14-9-129,0 22 129,-7-8-258,-11 4 258,-7 1-129,-4-2 129,-4 8 0,-1 0 129,1 3-129,4 5 258,3-6-129,9 8-129,5 1 129,8-2 0,4-2 0,2-2-129,9-1 0,3-7 129,1 2-258,2-9 0,0-6-129,-5-1-258,2 4-516,-14-12-2193,0 0-2709,11 9-129,-6 4-258,-5-13-645</inkml:trace>
  <inkml:trace contextRef="#ctx0" brushRef="#br0" timeOffset="113130.4707">7648 8611 11094,'-1'30'6063,"1"-30"-645,-1 15-516,1-15-5676,0 0-4386,-6-21-258,6 4-516,0-11-645</inkml:trace>
  <inkml:trace contextRef="#ctx0" brushRef="#br0" timeOffset="113958.518">6842 8400 6450,'13'39'5934,"-6"-21"-387,1 6-258,-3-10-3096,9 12-1161,-10-7-258,4 2-258,-6-8-129,2-1-258,-4-12-129,0 18-258,0-18-387,0 0-1419,0 0-3354,0 0-258,0 0-387,0 0-258</inkml:trace>
  <inkml:trace contextRef="#ctx0" brushRef="#br0" timeOffset="150255.5941">12816 5157 6708,'-36'-50'5289,"11"34"-129,-6 16-1419,-11-13-2580,6 13-129,-10 1 0,7 12 0,-3 2-129,14 14-129,0-4-129,14 10 0,2-1-258,12 7 129,4 8-129,13 6-129,4 8 0,5 7-129,2 7 0,2 5 0,-5 4 0,-1 2-258,-10-2 129,-6-9-129,-7-2-258,-4-22-903,-4-11-4257,-12-23-258,4-18-387,-4-17-387</inkml:trace>
  <inkml:trace contextRef="#ctx0" brushRef="#br0" timeOffset="150495.6078">12735 5612 10191,'13'20'5934,"-26"-8"-129,-15 4-387,-17-1-4515,-9 5-258,-10-13-129,-2 9-258,-2-1-258,6-6-129,13 2-387,6-11-774,27 0-3999,16 0-387,0-15-387,13-2-516</inkml:trace>
  <inkml:trace contextRef="#ctx0" brushRef="#br0" timeOffset="150774.6238">13004 5194 9933,'23'16'5805,"-11"21"-258,-6 16 0,9 27-4386,-9 12-258,3 19-387,-3 3-129,4 8-387,-3-9 258,0-11-387,1-18 129,-2-19-387,3-20-645,-5-29-4515,7-16 0,0-34-645,2-15-387</inkml:trace>
  <inkml:trace contextRef="#ctx0" brushRef="#br0" timeOffset="150955.6342">13270 5475 7998,'-20'29'5934,"-14"-2"-516,-16-5 0,-5-6-4257,-8-2-903,-6-9-516,6 7-1677,2-12-3096,10-9-645,14-8 0,16-3-387</inkml:trace>
  <inkml:trace contextRef="#ctx0" brushRef="#br0" timeOffset="151434.6616">13262 4787 10449,'25'8'5805,"-2"-5"-645,-1-4 129,8 0-4515,-7-8-258,3 5-258,-4 1-129,-4 3-129,-9 15 0,-8 10 0,-3 5 0,-12 4-129,-4 2 0,0-1 129,-2-5 129,2-2-129,4-12 0,14-16 129,-6 17-129,6-17 129,18 7 129,3-1 0,0 3-129,1 9 129,3 5 0,-7 6-129,-6 0 129,-7 10 0,-7-5-258,-13 0 129,-10-5-129,-9-8-387,-5-2-258,-14-18-4515,9 6-129,-10-9-516,9 2-387</inkml:trace>
  <inkml:trace contextRef="#ctx0" brushRef="#br0" timeOffset="152026.6954">13596 5639 10965,'18'10'6192,"1"-8"-516,16 8-129,1-10-4644,18 0-129,3-7-258,11-6-129,1-4-129,5-4 129,-1 6-258,-7-2 258,-5 5-129,-9 0-129,-11 7-129,-9 3 129,-9 0-129,-11 2-258,-12 0-258,-6 9-774,-7 8-4257,-20-2-387,-1 11-258,-11-6-774</inkml:trace>
  <inkml:trace contextRef="#ctx0" brushRef="#br0" timeOffset="152393.7164">13405 5973 9804,'12'43'6192,"4"-21"-258,3-15-258,10 6-4257,1-14-387,12-3-387,9-7-129,7 2-129,4-3-129,6-2 0,-1 9 0,-2 4-258,-4 2 129,-8 4 0,-10 5-129,-6-1 0,-12 0-129,-4-2 0,-7-2-387,-14-5-258,0 0-1806,3-9-3225,-3 9-258,-17-24-516,8 12-129</inkml:trace>
  <inkml:trace contextRef="#ctx0" brushRef="#br0" timeOffset="152861.7432">14292 6130 9546,'38'39'6192,"-24"-25"-387,7-1-129,-6-18-4386,10 5-258,-4-15-516,5-7 129,-5-7-258,6-5 0,-4-9-258,3 1 258,-2-3-258,-4-2-129,1 2 129,-5 6-129,1 0 0,-5 7 129,0 1-129,-1 4-129,-4 9 129,1 2 0,-3 3 0,-5 13 129,0-17-129,0 17 0,-17-12 0,-6 4 0,-9-6 0,-5 0 0,-7-2-129,-5-1 258,1-3-129,-2 2 0,10-1 0,4 5-258,10 4 129,4 2-387,9 8-903,-3-4-4257,16 4 0,0 0-645,-4 12-387</inkml:trace>
  <inkml:trace contextRef="#ctx0" brushRef="#br0" timeOffset="153310.7689">15571 5759 9546,'25'-10'6063,"-18"-5"-516,-7-3-129,0 18-4386,-25-19-258,4 11-129,-8 8-258,2 6 0,-4 13 0,8 5 0,3 12 129,10 8-129,10 0-129,6 1 0,13-3 0,8 2-258,5-8-129,2-5-258,6-3-1419,-10-25-3999,1-3-129,-8-24-387,2-10-645</inkml:trace>
  <inkml:trace contextRef="#ctx0" brushRef="#br0" timeOffset="153778.7956">15832 5733 10320,'2'132'5676,"-2"-80"-387,-2 2-645,-4-26-4257,1-9-129,5-19-258,0 0 129,0 0-258,6-16 129,5-11-129,4-5 129,0-3 0,4 4 0,-2 4 129,2 7-129,-2 10 129,-2 10 0,0 12 0,-2 13 0,-1 1 0,-2 2 0,-2-3-129,0-3 258,-8-22-129,12 5 0,-7-17 0,0-12 129,3-14-129,1 1-129,0-6 129,1 4-129,3 7 129,1 15 0,3 9 0,1 9-129,2 23 0,3 5 258,-1 7-258,1 2 129,0-3-258,-6-9-258,7-8-1032,-24-18-3741,20-31-129,-20-20-516,0-9-387</inkml:trace>
  <inkml:trace contextRef="#ctx0" brushRef="#br0" timeOffset="154285.8246">16154 4881 11997,'49'-2'5934,"-18"-5"-387,-3-8-258,-1 3-4773,-2-4 0,-2 10-387,-7 4 0,-5 9-258,-7 13 0,-4 7 129,-9 3 0,-4 2-129,-3-1 129,0-3 0,2-7 129,2-9-129,4 0 0,8-12 129,0 0-129,9 5 258,8 0-129,1 7 129,2 3-129,3 3 0,-4 5 129,-4 2-129,-7 3 0,-8 2 0,-5-4-258,-13-9 0,-6-5-516,-19-15-4515,4-1-387,-7-13-387,3-5-516</inkml:trace>
  <inkml:trace contextRef="#ctx0" brushRef="#br0" timeOffset="165782.4822">10982 7656 10191,'-9'30'6321,"2"-9"-645,5 21-129,-13 4-4386,15 20-258,-3 6-129,3 15-258,0 8 0,4 6-258,3 3-129,5-7 129,-1-8-129,0-9-129,1-12 0,-2-15-258,1-9-387,-7-27-1032,1-3-4257,-5-14-129,0 0-516,2-26-387</inkml:trace>
  <inkml:trace contextRef="#ctx0" brushRef="#br0" timeOffset="166322.5131">11734 7758 9546,'32'-33'6321,"-16"23"-516,-6-2-129,-10 12-4257,0 0-516,0 0-516,-7 11-129,-13 1-258,-5 9 129,0 7-129,-3 10 0,5 7 0,2 12 0,9 9 0,5 2 129,7 14 0,8-2 0,5 0-129,5-1 0,-2-3 0,1-11 129,-3-14-387,-3-6-129,-7-27-774,6-11-4386,-10-7-258,0-29-258,0-13-774</inkml:trace>
  <inkml:trace contextRef="#ctx0" brushRef="#br0" timeOffset="166519.5244">11801 8141 10965,'-16'38'6321,"-11"-22"-516,-5 0-258,-10-10-4902,-4-2-129,-7-4-387,3-1-258,10-1-387,0-12-774,40 14-4128,-21-21-387,28 8-516,10-10-258</inkml:trace>
  <inkml:trace contextRef="#ctx0" brushRef="#br0" timeOffset="166798.5403">12085 7669 7998,'16'10'6063,"-11"10"-387,3 19 0,-12 7-4257,9 23-516,-5 9-129,6 13-258,-3 1 0,0-1-129,0-2-129,0-14-387,-1-13 129,0-16-387,6-15-516,-8-31-4515,0 0-516,0 0-258,12-33-645</inkml:trace>
  <inkml:trace contextRef="#ctx0" brushRef="#br0" timeOffset="166972.5503">12296 8069 7740,'-33'50'6063,"2"-27"-645,-7 3-258,-8-12-4515,-2-9-903,5-5-4515,-2-4-387,10-14-516,10-11-516</inkml:trace>
  <inkml:trace contextRef="#ctx0" brushRef="#br0" timeOffset="167441.5771">12337 7458 7482,'51'-16'5934,"-27"5"-258,3 2-516,-7 0-4128,7-1-387,-14 9-258,0 2 0,-13-1-387,1 23 0,-2-5 0,-12 3-129,3 2 129,0 3 0,-1-7 0,2-3 0,9-16 0,-4 18 129,4-18 0,10 11 0,3-6 129,2 7-129,2 1 129,-1 10-258,-3 2 258,-5 1-258,-7 3 129,-1 2 0,-14-6-129,-3-6 0,-9-5 0,-6-10-258,2 3-774,-17-6-4128,13-1-387,1-4-258,6 4-258</inkml:trace>
  <inkml:trace contextRef="#ctx0" brushRef="#br0" timeOffset="167919.6044">13231 8013 10191,'-9'72'6063,"-6"-29"-258,-2 5-258,-8-4-5031,-4 1-129,-3-7-129,-1-9-258,3 0-387,-1-12-645,15-2-4128,-5-1-516,13 1-516,8-15-258</inkml:trace>
  <inkml:trace contextRef="#ctx0" brushRef="#br0" timeOffset="168144.6173">13291 8432 9288,'13'-30'6192,"-13"9"-387,-22-11 0,-2 1-4773,-18-15-129,-6 10-387,-4-3 0,0 2-387,-1 5-129,6 0-774,17 12-4773,-1 5-129,12 14-516,5-1-645</inkml:trace>
  <inkml:trace contextRef="#ctx0" brushRef="#br0" timeOffset="189257.8249">17832 2019 11868,'-15'5'5418,"15"-5"0,11 12-387,4-12-4128,12-9 0,-1-8-258,7 12-258,-2-5 0,1 7 0,-2 1-258,-5 5 0,-6 13 0,-9 13 0,-8 5-258,-7 3 258,-12 4-387,-4-5-258,-5 3 387,-2-8-387,4-7 516,0-7-387,9-7 387,15-10-258,-8 15 516,14-3-129,8 5 129,7 4 0,2 3 0,0 6 0,-2 1-129,-4 3 0,-6 0 0,-9-2 0,-3-6-258,-13-4 129,-6 0-258,-6-13-387,3 6-1419,-5-20-3612,9-1 0,-4-13-516,15 3-645</inkml:trace>
  <inkml:trace contextRef="#ctx0" brushRef="#br0" timeOffset="189442.8355">18218 2508 12900,'19'43'6063,"-19"-32"-645,0-11-258,11 12-6192,-7-27-4128,1-2-387,1-10-516,9-8-645</inkml:trace>
  <inkml:trace contextRef="#ctx0" brushRef="#br0" timeOffset="189856.8592">18433 2188 9159,'4'-28'5676,"9"1"-129,13 0-258,1-12-3225,12 7-1032,2-1 0,6 5-258,0 6-258,-1 16-129,-5 9 0,-2 17-258,-11 16 129,-6 12-129,-13 10-258,-9 8-129,-8 8 258,-10-3-387,-9-8 387,-6-5-387,-4-14 387,0-16-387,2-11 516,5-7-129,8-10 129,4-7-129,9-3 129,4-5 129,5 15-129,14-12-129,4 12 129,2 0-258,7 6 0,-1 0-387,4 7-903,-6-13-4128,6 3 0,-9-13-645,9-2-387</inkml:trace>
  <inkml:trace contextRef="#ctx0" brushRef="#br0" timeOffset="190273.883">19205 2055 12126,'37'-50'5418,"-37"26"0,0 9-258,-16 0-4386,-1 3-258,-9 3-258,1 9-129,1 3 0,2 9-129,9 11 129,8 4-129,5 9 0,14 1 258,6 5 0,6 6-387,2 6 258,1-4-258,-5 0 258,-5 1-387,-9-5 258,-9-7-258,-5-13 258,-12-9 258,-5-15 0,-5-4 129,0-15-258,4-10 387,6-6-258,4-6 129,10 2-129,2 2 1,12 2-259,7-2 0,5 12 0,4 2 0,1 1 0,-2-1-259,13 1-5030,-20-4-387,5 12-387,-10-5-258</inkml:trace>
  <inkml:trace contextRef="#ctx0" brushRef="#br0" timeOffset="190649.9045">20169 1734 13029,'-26'-25'5676,"5"25"-387,2 10 0,-19 6-3999,5 22-774,-11-14 129,-3 7-645,-4 12 0,-1 3-258,5 0 258,8 5-129,6 4 129,11-1-129,10 2 0,10 6 0,2-3 258,9 1-258,5-5 129,-1 2-516,3-6 0,-8-20-1677,6 3-3096,-14-34-258,0 0-516,9-10-516</inkml:trace>
  <inkml:trace contextRef="#ctx0" brushRef="#br0" timeOffset="190822.9144">19801 2155 13416,'0'0'5676,"-17"12"-129,-2 10-516,-19 1-4515,8-8-516,-3 0-258,-4 2-774,9-3-516,-4-9-3483,32-5-258,-13 0-774,21 0-129</inkml:trace>
  <inkml:trace contextRef="#ctx0" brushRef="#br0" timeOffset="191029.9263">20153 2005 14061,'-2'41'5676,"-11"-5"-258,9 21-903,-8 0-3999,3 3-516,0 0-129,1-3-645,8 17-1806,0-25-3096,13-1 258,-4-19-258,16-10-645</inkml:trace>
  <inkml:trace contextRef="#ctx0" brushRef="#br0" timeOffset="191175.9346">20217 2244 10965,'-39'-45'6063,"8"34"-774,3 11 0,-8 3-4386,-2-6-1677,5 3-3999,-6 0-258,10 1-516,5-1-129</inkml:trace>
  <inkml:trace contextRef="#ctx0" brushRef="#br0" timeOffset="191474.9517">20699 2245 11868,'-1'19'5160,"-20"-14"258,-6 2-645,-14-1-4773,-1-12-1032,5 4-3870,-6-2-129,12 4-774,6-6-258</inkml:trace>
  <inkml:trace contextRef="#ctx0" brushRef="#br0" timeOffset="191625.9604">20647 2476 12255,'-7'45'5547,"-10"-36"-258,-17-11-516,-2-13-4773,2-2-4128,-6-5-774,10 7-774,4-9-258</inkml:trace>
  <inkml:trace contextRef="#ctx0" brushRef="#br0" timeOffset="191962.9796">21565 2089 14448,'22'32'5676,"-15"10"-645,-8 5 0,-9 14-4773,0-1 129,-2 3-645,-2 2 0,-1-6-516,11 8-1419,-5-20-3096,10-2 0,7-16-516,15-5-774</inkml:trace>
  <inkml:trace contextRef="#ctx0" brushRef="#br0" timeOffset="192421.0058">21823 2487 11352,'0'104'5805,"0"-55"-645,0 12-258,1-14-4257,3-9-258,-3-7-129,2-21-258,-3-10-258,14-21 0,-1-8 0,0-13 0,5 3 0,-2-2 0,3 3 258,-1 9-129,-2 12 258,1 17 0,-1 5 0,-2 20 129,-2 6-129,-2 2 0,-2-1-129,0-6 129,0-5-258,-8-21 129,12 6-129,-12-6 258,17-29-129,-7 6 0,2-2 129,1 3 0,3 11 0,-2 11 129,0 0-129,2 13 0,-3 14 0,2 2 0,0 2-387,-3-11-774,8 1-3870,-6-21-387,7-4-387,-4-23-1032</inkml:trace>
  <inkml:trace contextRef="#ctx0" brushRef="#br0" timeOffset="213638.2194">17999 3818 7740,'-26'40'6192,"13"-40"-774,13 0 0,-9-23-3483,11 5-774,0-11-258,9 4-258,3-6-258,5 4-129,2 9-129,6 8 0,1 4 0,-2 9 0,-1 13-129,-7 11-129,-4 9 129,-6 6-129,-8 4 129,-9-3 0,-7 1-129,1-5 0,-3-10 258,4-5-129,0-14 258,14-10-129,0 0 0,0 0 129,20 9 0,-1-6 0,2 9-129,1 2 129,-4 10-129,-4 6 0,-8-1 0,-6 3-129,-12 3 0,-6-5-258,-4-1-129,-6-13-774,9 2-4128,-7-18-387,26 0-387,-19-5-387</inkml:trace>
  <inkml:trace contextRef="#ctx0" brushRef="#br0" timeOffset="213793.2283">18404 4193 13029,'33'38'5934,"-33"-38"-903,0 0-2064,0 0-7869,0-20-387,0-2-645,0-8-645</inkml:trace>
  <inkml:trace contextRef="#ctx0" brushRef="#br0" timeOffset="214170.2498">18538 3777 9417,'35'-22'5805,"-15"6"-516,15 8 0,-6-6-4128,11 14-387,-5 1 0,4 16-516,-9 11 0,0 11 0,-14 14 0,-9 8 0,-7 0-129,-14 3-129,-9-5 0,-9-7 129,-3-12-129,-3-15-129,5-16 258,4-9-129,8-1 129,10-11 129,10-3-129,4 0 0,15 7 0,7 6 0,7 2 0,1 2-129,2 4-258,-6 1-387,5 10-3225,-17-17-1548,0-7-129,-11-14-645,-4-5-387</inkml:trace>
  <inkml:trace contextRef="#ctx0" brushRef="#br0" timeOffset="214742.2825">19342 3760 11352,'9'-35'5805,"-18"16"-516,-7 9-258,-9 4-4644,2 6-258,-3 5 0,4 19-258,5 7 258,13 8 0,4 3 0,15 7 0,6-1 258,8 4-129,0 0 0,-4 0 129,-5-4-258,-9-3 0,-11-8-129,-13-10 0,-12-13 0,-6-10 129,-3-8 0,1-16 0,3-6 129,9-10-129,13 0 129,8-1 129,9 0-129,15 2 0,5 3-129,4 2-129,0-1 0,-3 8-387,2 3-774,-17-6-4128,10 10-258,-11-4-258,4 7-645</inkml:trace>
  <inkml:trace contextRef="#ctx0" brushRef="#br0" timeOffset="215035.2993">19764 3566 12384,'10'-24'5676,"-4"11"-645,-6 19 0,-12 5-4644,-2 13 0,-2 6-258,1 8-129,2 8 129,7 6 258,5-3-129,1 3 0,9-1 0,3-1 0,-1-1-129,-1-4 129,-4 1-258,-6-11-387,-4 4-516,-13-21-2193,4 9-2322,-4-13-129,9 1-516,8-15-258</inkml:trace>
  <inkml:trace contextRef="#ctx0" brushRef="#br0" timeOffset="215223.3101">19838 3959 11094,'-11'-25'5547,"-18"19"-258,2 6-258,-14 0-3999,6 2-258,-7 2-645,5 3-258,7 7-645,-2-10-4128,32-4-387,0 0-258,10 8-645</inkml:trace>
  <inkml:trace contextRef="#ctx0" brushRef="#br0" timeOffset="215428.3218">20089 3612 11352,'0'-16'5805,"0"16"-387,-6 29-387,-4 9-3870,9 17-387,-2 7-516,3 6-258,0 5-387,0-7-903,14 2-3741,-4-18-129,12-13-516,-8-25-516</inkml:trace>
  <inkml:trace contextRef="#ctx0" brushRef="#br0" timeOffset="215554.329">20186 3835 11481,'-37'-53'5676,"3"37"-258,2 16-387,-12 0-5031,-4 0-4386,6 5-387,-5-3-645,12 3-387</inkml:trace>
  <inkml:trace contextRef="#ctx0" brushRef="#br0" timeOffset="215840.3454">20937 3723 11352,'-62'37'5418,"22"-20"-645,-6 4-2322,2-5-6837,0-8-645,6-8-258,12 0-645</inkml:trace>
  <inkml:trace contextRef="#ctx0" brushRef="#br0" timeOffset="215992.354">20830 3909 12900,'26'65'5934,"-26"-35"-516,-22-14 0,-3 3-4902,-12-10-774,-14-9-4386,11 0-774,-4-3-129,17-1-516</inkml:trace>
  <inkml:trace contextRef="#ctx0" brushRef="#br0" timeOffset="216291.3712">21416 3638 14319,'0'82'5805,"0"-35"-387,0 15-129,0-4-5031,-5-2-387,3 8-1032,-13-25-3870,15 0-516,0-17-258,3-8-645</inkml:trace>
  <inkml:trace contextRef="#ctx0" brushRef="#br0" timeOffset="216582.3878">21711 3705 10191,'11'43'5805,"-14"-3"-258,-16-6-387,6 7-2709,-9 5-2064,5 2 0,2-2-258,7-3 258,8-6-258,9-4 129,12-15 0,11-10-129,2-11-129,0-15 129,-2-10-129,-9-8 0,-9-5 0,-9-11-258,-10 9-129,-18 2-387,-2 21-3612,-16-2-903,8 19-258,-6-1-516</inkml:trace>
  <inkml:trace contextRef="#ctx0" brushRef="#br0" timeOffset="216899.4059">22099 3773 9159,'-3'22'6063,"-11"7"-774,6 15 0,-7 1-3096,9 12-1548,0 1-258,6-4 258,4-9-516,11-6 129,7-16 0,4-12-258,1-11 129,-1-20 0,-7-14 0,-8-13-258,-8-11 258,-9-7-387,-15 2 0,-15 0-387,2 13-4257,-18-2-258,5 22-258,-3 8-645</inkml:trace>
  <inkml:trace contextRef="#ctx0" brushRef="#br0" timeOffset="217292.4284">22773 4036 11094,'18'-11'5805,"-18"11"-645,-15-26 0,-5 19-4257,-12-1 0,3 8-387,-4 5-129,5 15 0,7 8-258,9 6 129,8 4 0,6 3-129,12-4-129,4-6-258,9-1-516,-6-20-1935,12 7-2580,-9-17-129,4-3-516,-9-21-645</inkml:trace>
  <inkml:trace contextRef="#ctx0" brushRef="#br0" timeOffset="217743.4542">22944 4028 10449,'16'83'5547,"-11"-43"-516,0 5 0,-3-11-4386,3 0-129,-3-9-387,1-8 0,-3-17-258,14 5 129,-4-13 129,3-14-258,0-4 129,2-4-129,0 2 129,3 6 0,-4 4 0,1 7 0,-3 11 0,-3 6 129,4 9-129,-5 7 0,-1-1 0,1-2 0,0 2 0,-8-21 129,18 9 0,-5-10-129,1-10 129,4 2 129,1-8-129,1 5 129,3 0 129,0 11-129,1 3 129,0 16 0,-2 1 0,-2-2-129,-3 7-258,-1-12-645,2-4-4257,-18-8-387,16-25-516,-15-16-645</inkml:trace>
  <inkml:trace contextRef="#ctx0" brushRef="#br0" timeOffset="228783.0856">14009 7528 6063,'0'0'6321,"0"0"-258,9 20-387,-9-10-3096,3 31-1419,-3 0-129,0 10-516,0 7-129,1 3-129,3-8-129,-2-5-258,3-5-258,-5-25-1032,0-18-4257,0 0-129,20-8-645,-12-20-387</inkml:trace>
  <inkml:trace contextRef="#ctx0" brushRef="#br0" timeOffset="229119.1049">14274 7495 9804,'9'38'5934,"-12"-11"-387,-5 9-129,-9 4-5160,6 3 0,-1 4 0,8-1-129,2-4 258,6 3-258,11-13 258,9-12 0,2-11-129,5-9 0,1-7 0,-4-10-129,-3-9 0,-5-11 0,-10 1-258,-7-1 129,-6 4-129,-11 4 0,-7 5-258,-6 7-258,6 14-1419,-11-1-3612,12 6 129,0 3-645,20-5-258</inkml:trace>
  <inkml:trace contextRef="#ctx0" brushRef="#br0" timeOffset="229459.1243">14670 7478 9030,'0'0'6063,"0"0"-645,-2 26 0,-12 1-4644,5 12-258,-5 2-129,8 10-258,4 0 0,2-7-258,14-6 387,11-12-258,5-11 129,4-15 0,-2-6 0,-2-17 129,-6-10-258,-6-6 129,-14-7-129,-6 0 0,-16 5-258,-11-1-387,4 9-4644,-17 5-258,2 13-258,0 12-516</inkml:trace>
  <inkml:trace contextRef="#ctx0" brushRef="#br0" timeOffset="229871.1479">15144 7640 8127,'0'-32'5934,"-3"20"-387,3 12-129,-18 0-4128,9 11-774,-3 10 0,4 8-129,1 3 0,5 1-258,2 1 129,12-4 0,3-6 129,8-7-258,-1-8-129,1-5-258,2 6-1290,-12-11-3741,3-4-387,-16 5-516,14-17-516</inkml:trace>
  <inkml:trace contextRef="#ctx0" brushRef="#br0" timeOffset="230442.1805">15385 7599 8901,'20'41'5676,"-16"-17"-258,-1 3-258,-3 2-4644,0 1-258,-5-1-129,-1-1-129,2-7 129,4-8-258,0-13 129,6-3 129,3-20-258,-1-2 258,3-4-129,-1 0 0,-1 4 0,2 7 129,-11 18 0,16-7-129,-6 15 129,-1 13 0,-1 0 0,3-1-129,-2 0 258,1-2-258,-10-18 258,17 5 0,-10-14-258,2-11 129,-1-3 0,-2 4 0,-1-6-129,0 5 129,-5 20 0,18-5-258,-8 13 387,1 13-258,1 7 129,0 5 0,4-2-129,-5-5-258,6-4-516,-17-22-4386,10 0-387,-6-22-387,2-10-387</inkml:trace>
  <inkml:trace contextRef="#ctx0" brushRef="#br0" timeOffset="231734.2544">15800 8163 9933,'21'32'6063,"-21"-4"-129,-29-6-387,-15 2-4515,-32-4-516,-18 1-258,-24-3-129,-17 1 129,-10-5-129,-6 6 0,5 4 129,10 3-258,18 6 129,16 1 129,16 1 0,17 0-129,13-5 0,11-14-129,6 1-129,10-17 258,1 0-258,7-2-258,2 1-903,-9-10-4386,16 8-129,-4 0-516,16 3-387</inkml:trace>
  <inkml:trace contextRef="#ctx0" brushRef="#br0" timeOffset="232694.3093">13985 9144 5289,'-11'33'6192,"4"-21"-387,7-12-516,0 0-2451,0 0-2064,0-14-516,11-10 0,3-1 0,6 0-129,2 1 129,4 5 0,-3 4 0,2 11 0,-5 4 129,-4 14-129,-4 3 0,-6 10-129,-6-2 129,-1 4-258,-9 0 0,-1-6 0,-1-1-129,-1-5 258,6-4-129,7-13 0,0 20 0,0-20 129,18 12 0,1-1 129,4-2 0,1 8-258,-3-2 258,0 6 0,-5-2-129,-5 1 129,-6 1-258,-5-2 0,-4-7-258,-9-6-258,7 9-3096,-12-15-2193,18 0-258,-21-15-387,19 1-387</inkml:trace>
  <inkml:trace contextRef="#ctx0" brushRef="#br0" timeOffset="232860.3188">14401 9292 11868,'15'0'6063,"6"3"-516,-21-3-387,0 0-9804,9-5-774,-9 5-387,3-17-903</inkml:trace>
  <inkml:trace contextRef="#ctx0" brushRef="#br0" timeOffset="233267.3421">14594 8954 8256,'35'-15'5934,"-13"9"-387,5 6-258,-3 0-4257,6 16-258,-6 4-387,-3 10 0,-2 7-258,-7 5 0,-8 3 258,-4 1-258,-11 2 0,-8-6-129,-3-8 129,-2-10-129,-4-9 129,4-11-129,5-4-129,6-4 258,9-9-129,4 1 0,0 12 129,23-14 0,1 13-129,3 2 129,3 9 0,0-1-129,1 6-129,-1-6-387,3 5-1548,-11-14-3354,2 0-129,-7-14-645,1-7-258</inkml:trace>
  <inkml:trace contextRef="#ctx0" brushRef="#br0" timeOffset="233659.3645">15130 9024 9546,'20'-36'6063,"-18"21"-516,-4-2-129,-6 5-4644,-9-3-387,0 8-129,-4 6-129,3 9 0,2 7-129,6 2 129,6 4 0,4 4-129,9 1 0,6 2 129,3 0 0,2-3-129,-1 4 129,-4 2-129,-5-4 129,-5-3-129,-5-3 129,0-6-129,0-15 0,-19 13 0,7-13 0,12 0 129,-17-25 0,16 8 129,1-4-258,4 2 258,8 1-129,3-3 0,3 7-129,0-3 129,-1 4-258,-4-2-258,2 10-903,-15 5-4257,10-11-129,-10 11-516,14-18-258</inkml:trace>
  <inkml:trace contextRef="#ctx0" brushRef="#br0" timeOffset="233967.3822">15639 8842 9804,'33'-35'5934,"-22"21"-516,-11-1 129,-6 5-4773,-13 7-258,-2 3-258,-7 15-129,0 4 0,2 13 0,2 6 129,8 5-129,8 4 258,5-2-258,3 0 0,11-2 0,-2 1 0,2-6-129,-4-3 0,-3-5-129,-4-5-258,-5-3 0,-8-13-774,13-9-4257,-18 8-129,18-8-516,-9-13-516</inkml:trace>
  <inkml:trace contextRef="#ctx0" brushRef="#br0" timeOffset="234132.3916">15617 9111 9288,'3'-25'6063,"-13"16"-645,-10 9 129,-19-2-4515,5 2-516,-6 7-258,2 3-387,5 3-516,-1-13-2580,21 10-2064,13-10-516,10 4-387,14-5-129</inkml:trace>
  <inkml:trace contextRef="#ctx0" brushRef="#br0" timeOffset="234347.4039">15809 8844 6966,'8'14'5805,"-8"7"-387,0 8 0,0 2-4386,0 12-129,0-3-258,0 7-387,0-1 0,0-1-258,5-2-774,-5-16-4515,10-7 0,-10-20-645,24 5-258</inkml:trace>
  <inkml:trace contextRef="#ctx0" brushRef="#br0" timeOffset="234467.4108">15923 9068 9417,'-28'-15'5805,"5"15"-516,-4 3-1677,-4-3-8256,-1-3-516,0-2-645,3 1-387</inkml:trace>
  <inkml:trace contextRef="#ctx0" brushRef="#br0" timeOffset="234876.4342">16414 8168 8127,'21'32'6192,"-12"-17"-516,-9-2 0,0 16-2838,-10-12-2451,-6 5 0,-4 2-516,-4 3-258,7 9-1419,1-13-3741,8 3 0,4-15-516,12 0-387</inkml:trace>
  <inkml:trace contextRef="#ctx0" brushRef="#br0" timeOffset="235014.4421">16532 8406 11739,'12'-25'6192,"-23"8"-387,-17-7-129,12-5-5031,-25 1-387,-6-6-645,7 18-3741,-5-10-1548,13 16-516,7-4-258</inkml:trace>
  <inkml:trace contextRef="#ctx0" brushRef="#br0" timeOffset="236114.505">17332 7649 10191,'11'-16'6450,"-11"16"-774,8 21-129,-18 2-4386,6 11-645,-6 5-129,-2 6-258,2 2 0,-1 0-387,7 0-258,-1-23-1419,11 2-3612,5-16-258,11-10-387,0-10-516</inkml:trace>
  <inkml:trace contextRef="#ctx0" brushRef="#br0" timeOffset="236390.5208">17517 7694 11997,'0'0'5934,"-11"21"-129,4 7-258,0-4-5031,-4 4-387,3 1 0,4 0-129,4-4 129,5-7 0,14-10-258,7-5 129,7-3 0,0-18 129,-2-3-129,-4-8-129,-9-3 0,-9-3 129,-10 2-129,-19 3-129,-4 7-258,-12 7-129,6 10-903,-18 2-3870,21 4-129,2 6-516,16 6-387</inkml:trace>
  <inkml:trace contextRef="#ctx0" brushRef="#br0" timeOffset="236682.5375">17872 7669 7998,'0'0'6063,"0"8"-516,-7 9-129,-6 0-3483,4 9-1419,-4-3 129,11 6-516,2-4 258,10-3-258,11-5 129,5-9 0,3-8-258,2-5 258,-3-12-258,-6-2 0,-8-4-129,-9-1 0,-6 1-258,-20-3-387,-1 11-4386,-18-4-387,2 10-129,-8-3-774</inkml:trace>
  <inkml:trace contextRef="#ctx0" brushRef="#br0" timeOffset="237082.5603">18433 7674 10836,'4'-12'5934,"-29"10"-645,4 16-903,-8-2-3483,7 9-387,-2 4 0,5 4-387,7 5 129,11-2 0,3-5-129,13-2 129,9-7-258,3-8-387,12 6-1290,-6-16-3612,-2 0-516,-5-7-258,-2-3-516</inkml:trace>
  <inkml:trace contextRef="#ctx0" brushRef="#br0" timeOffset="237510.5848">18593 7752 10707,'22'68'5805,"-19"-35"-387,2 4-129,-1-13-4902,-4 0-129,0-8-258,0-16-129,0 0 0,17-1 0,-4-15 0,4-6-129,0 2 129,2-5 0,-1 5 0,-2 6 129,-2 11 0,-2 3 0,-12 0 0,16 21 0,-9-5 129,-1 1 0,-1-5-129,-5-12 129,14 4-129,-14-4 129,22-17-129,-5-1 0,-1 0 0,3 1 0,0 9 0,-1 7 129,0 2 0,-1 14-129,0 4 129,-5 1 0,-2 4 0,1-2 0,-2-5-387,-9-17-1419,14 0-3612,-8-11-129,0-9-645,-4-8-516</inkml:trace>
  <inkml:trace contextRef="#ctx0" brushRef="#br0" timeOffset="237990.6123">18912 8283 10062,'44'25'5934,"-32"-10"-258,-12-15-129,-26 12-4515,-27-12-258,-24 1 0,-25-1-258,-25-5-129,-24-11 129,-18 0-258,-7-4 129,2 2-129,6-6 0,19 1-258,17 6 0,22-5-129,26 7-258,21-12-1290,29 18-4128,12-9-129,22 18-645,0-18-516</inkml:trace>
  <inkml:trace contextRef="#ctx0" brushRef="#br0" timeOffset="244995.0129">17412 8732 10320,'-2'33'6192,"2"-20"-645,0-13-258,6 0-4644,-6-14-387,2-9 0,3-3-129,5-3-129,2-1 129,6 6-129,0 10 129,4 11 0,-3 8-129,-2 14 0,-4 11 0,-7 7 0,-6 6 0,-3 1 258,-8-4-258,-1-5 0,-2-4-129,-1-9 258,5-10-129,10-12 0,0 0 129,0 0-258,0 0 387,13 8-129,2-5 0,2 5 129,-2 6-129,-2 10 0,-1 0 0,-7 1 0,-5 0-129,-2-3 129,-8 1-258,-3-8-258,6 4-3741,-10-19-1677,17 0-129,-16-4-387</inkml:trace>
  <inkml:trace contextRef="#ctx0" brushRef="#br0" timeOffset="245145.0215">17830 9082 11352,'36'34'5676,"-18"-34"-5418,-18 0-258,0-19-5805,-1-5-516</inkml:trace>
  <inkml:trace contextRef="#ctx0" brushRef="#br0" timeOffset="245546.0444">17973 8761 8643,'36'-22'5934,"-10"15"-516,-3 1-129,6 6-4515,-6 6-129,2 13-387,-5 6 0,-4 14-129,-7 6 0,-8 13 129,-6-1-129,-9-1 129,-7-5-129,-3-2-129,1-12 0,-3-9 129,3-16 0,5-10 0,18-2-129,-10-7 129,10-4 0,11-1 129,9 1-129,6 4 0,3 7 0,4 0 0,0 7-258,-2 1-258,-1 8-903,-8-10-4257,0 1 0,-7-7-516,0-3-516</inkml:trace>
  <inkml:trace contextRef="#ctx0" brushRef="#br0" timeOffset="245946.0673">18555 8937 10062,'32'-37'5934,"-29"23"-516,-11-10 129,-8 17-5160,-10-4 0,-2 7-258,2 6-129,1 18 129,6 4-129,9 5 129,10 6-129,3-3 129,13 5-129,5 0 129,0-6-129,-2 0 0,-4 1 0,-9-5-129,-6-6 129,-4-6 0,-13-6 0,-2-2 0,-3-7 129,2-3 0,4-10 0,9-6 258,7-1-129,5 2-129,14-4 129,4-1-129,3 2 0,1 0 0,0 5-258,-5-1 129,-4 3-129,-7-1-258,-11 15-516,-3-20-4386,3 20-387,-10-16-129,10 16-774</inkml:trace>
  <inkml:trace contextRef="#ctx0" brushRef="#br0" timeOffset="246247.0845">18841 8793 7998,'37'-36'6063,"-24"23"-645,-10-3 0,-3 16-4644,-2-16 0,2 16-387,-22 12-129,9 15 0,-1 2 0,4 7 0,1 5-129,4 3 129,4-3 0,1 2 0,0-6 0,5-2-129,-4 0-129,2-6 0,-3-3-129,0-4-516,-1 6-645,-14-10-4257,13-6 0,2-12-516,0 0-258</inkml:trace>
  <inkml:trace contextRef="#ctx0" brushRef="#br0" timeOffset="246395.093">18900 9077 8256,'4'-34'5934,"-14"23"-387,-11 1-258,-1 2-4386,-11 4-516,-2-6-903,10 12-3225,-5-2-1419,11 9-645,19-9-258</inkml:trace>
  <inkml:trace contextRef="#ctx0" brushRef="#br0" timeOffset="246603.1049">19114 8775 8901,'14'3'5805,"-14"13"-258,-4 16-129,-3 6-4773,4 4-129,-4 6-387,2 2 0,4 3-645,-3-13-774,9-2-4128,3-13-129,5-8-387,1-14-516</inkml:trace>
  <inkml:trace contextRef="#ctx0" brushRef="#br0" timeOffset="246732.1123">19219 9015 9030,'-1'-37'6192,"-14"35"-645,-11 2 0,4 0-4902,-12 7-1806,-5-7-3870,-2 5-129,2-5-903,12-3-129</inkml:trace>
  <inkml:trace contextRef="#ctx0" brushRef="#br0" timeOffset="247069.1315">19908 8443 10449,'-14'65'6063,"-7"-28"-387,-1 2-516,-4-1-5031,-5-7-774,12 11-2838,0-15-1806,10-5-645,9-9-258</inkml:trace>
  <inkml:trace contextRef="#ctx0" brushRef="#br0" timeOffset="247218.1401">19928 8724 9159,'34'-46'6192,"-32"22"-516,-11-12-129,-9 4-4386,-16-6-516,-2 8-129,-6 1-645,-2 1-516,14 18-4515,-4 0-387,17 10-387,17 0-645</inkml:trace>
  <inkml:trace contextRef="#ctx0" brushRef="#br0" timeOffset="248067.1886">20740 7753 10836,'13'42'6063,"-12"-7"-387,-1 7-258,0 22-5031,-1-9-774,-10-14-2064,11 13-3096,0-14-258,5-8-645,9-14-129</inkml:trace>
  <inkml:trace contextRef="#ctx0" brushRef="#br0" timeOffset="248339.2042">20982 7904 7611,'3'10'6450,"-3"18"-516,-11-3-258,2 18-2967,-1-14-2451,-3-3 129,8-1-258,5-3 0,0-22 0,24 8 0,1-8-129,8-13 129,2-8-129,-1-8 0,-3-1 0,-8-1 0,-10 2 0,-11-2-129,-8 3 0,-17 5-387,-2 12-645,-20 4-4257,13 5-129,1 2-516,7 7-516</inkml:trace>
  <inkml:trace contextRef="#ctx0" brushRef="#br0" timeOffset="248663.2227">21391 7836 7998,'-12'0'6063,"-6"14"-258,1 11-258,-4 4-3741,6 4-1290,2 0-129,7 0-129,6-4-258,8-6 129,11-7-129,8-12 129,4-4 0,-1-10-129,1-10 0,-8-7 0,-5-5 0,-11 0 0,-7-4-129,-10 4-129,-10 7-387,-11-6-903,3 19-3999,-4 4 129,8 8-903,4 7 0</inkml:trace>
  <inkml:trace contextRef="#ctx0" brushRef="#br0" timeOffset="248972.2404">21873 7870 9804,'10'-14'5805,"-10"14"-258,-14 11-387,-5 1-4773,0 5 0,-3 8-129,1 6 129,3-5-258,7 3 0,7-1 0,4-5 0,15-9 129,4 0-129,4-11-129,1-3-258,2 0-645,-16-11-4386,10-1-129,-10-2-516,-10 14-645</inkml:trace>
  <inkml:trace contextRef="#ctx0" brushRef="#br0" timeOffset="249414.2657">22035 7899 8901,'12'54'5676,"-8"-26"-129,3-1-387,-5-6-4515,2 1-129,-2-12-387,-2-10-258,0 0-129,14-14-129,-5-5 0,3-1 129,1 1 0,1 0 0,3 9 258,-2 3 0,1 7 129,-2 0 0,-2 8 129,-1 0-129,-11-8 129,16 13-129,-16-13 0,11-4 0,-11 4 0,19-24 0,-6 15 0,6 2 129,0 2-129,4 5 129,0 5 0,-1 7 0,-2 2-129,-2-1 0,-7-1-387,-11-12-1161,0 0-3999,1-8 0,-1-11-774,-8-7-258</inkml:trace>
  <inkml:trace contextRef="#ctx0" brushRef="#br0" timeOffset="249922.2947">22087 8543 9804,'80'31'5934,"-61"-9"-258,-26-11 0,-23 4-4644,-38-10-129,-29-4-258,-32-4-129,-23-2 0,-24-7-258,-13 0 258,1 2-258,3-1 0,20 3-129,25-1-129,26 9 0,26 0-129,34 3-387,19-3-903,35 0-4386,0 0 0,17 10-645,5-5-387</inkml:trace>
  <inkml:trace contextRef="#ctx0" brushRef="#br0" timeOffset="250358.3197">20483 8781 9933,'-3'13'5934,"2"4"-516,1-17 129,22 0-4902,-9-9-129,10 1-258,6 4-129,6 1 0,4 1 0,6 6 0,-5 12 0,-4 10 0,-6 8-129,-9 2 129,-14-2 0,-7 4-129,-12-6 0,-8-2 0,0-12 0,-4-6 129,6-4-129,5-4 129,13-4 0,0 0 0,17 8 129,10 0-129,3 9 0,3-3 0,-3 9 0,-3 2 0,-8 0-129,-10 5 129,-9-5-129,-15-3 0,-12-8-129,-1-6-129,-5-4-387,-7-9-903,14 2-3999,-1-11-258,27 14-387,-11-19-645</inkml:trace>
  <inkml:trace contextRef="#ctx0" brushRef="#br0" timeOffset="250511.3284">21066 9303 11739,'12'7'5934,"-2"-7"-516,-10-12-3483,-1-1-7224,-6-8-387,4 1-387,-2-6-774</inkml:trace>
  <inkml:trace contextRef="#ctx0" brushRef="#br0" timeOffset="251742.3988">21360 9004 11223,'0'0'5934,"0"0"-516,17 12-1548,-5-12-3354,3-9-129,3 4-258,2 3 0,0 2 0,1 7-129,-3 17 129,0 5 0,-5 8 0,-7 5 129,-6 5-129,-6-1-129,-10 0 129,-5-7 0,-3-12-129,-4-11 0,2-13 0,3-3-129,6-7 129,8-5 129,6-5 129,5 0-129,12 6-129,8 5 129,4 6 129,7 2-129,2 8-129,-1 2-129,0 2-645,-14-14-2451,6 3-2322,-10-4-258,-1-6-387,-7-14-774</inkml:trace>
  <inkml:trace contextRef="#ctx0" brushRef="#br0" timeOffset="252247.4277">21904 9022 8385,'34'-7'5805,"-20"7"-387,-14 0-129,0 0-4128,-7 9-516,-12-4-387,-8 5-129,-2 0-129,-5 2 129,3 8 0,4 1 0,10 5-129,7 2 129,10 2-129,4 2 129,12 1-129,2 2 129,3-4-258,-2 0 258,-6-5-129,-6-8-129,-5-7 129,-2-11 129,-9 0-129,-4-6 129,1-9 0,0-5 0,5-1 129,4 1 0,3 3 129,9 1-258,7 6 129,2-4-129,3 1 0,-1 1 0,0 0-129,-3-2 0,-3-5-258,-5 2 0,-6-5-387,-3 22-1419,2-24-3612,-2 24 0,0-17-645,0 17-129</inkml:trace>
  <inkml:trace contextRef="#ctx0" brushRef="#br0" timeOffset="252562.4457">22413 9011 9804,'42'-1'5805,"-42"1"-258,0 0-258,-24 1-4902,-8 0-129,-4 3-129,-4 7 0,1 6 129,4 7-129,9 2 0,10 2 129,10 7-129,6 0 0,1 5 0,7-4 129,2 3-258,-3-1 0,0-2-129,-5-3 0,-2-8-387,0 3-774,-14-10-4128,7-5-258,7-13-387,0 0-387</inkml:trace>
  <inkml:trace contextRef="#ctx0" brushRef="#br0" timeOffset="252722.4549">22353 9324 8643,'-16'-17'5934,"-10"10"-129,-8 7-387,-3 0-4773,-3 0-387,-4 7-903,-5 1-4386,19 4-258,11-3-387,14 1-516</inkml:trace>
  <inkml:trace contextRef="#ctx0" brushRef="#br0" timeOffset="253063.4744">22691 8958 6063,'17'28'6192,"-16"0"-516,-6 6-129,-3 17-2451,-9-4-2322,4 11-129,-5 1-258,3 4-258,4-4 0,6-5-387,5-4-645,0-21-1032,17 3-3612,2-18-258,6-11-387,-2-13-387</inkml:trace>
  <inkml:trace contextRef="#ctx0" brushRef="#br0" timeOffset="253207.4826">22793 9296 9804,'-31'-8'6063,"4"13"-258,-3 9-258,-7 0-4902,-3-6-387,-6 1-645,-10-9-4644,11-2-387,7-10-645,9-5-387</inkml:trace>
  <inkml:trace contextRef="#ctx0" brushRef="#br0" timeOffset="253619.5062">23337 8632 10965,'55'15'6192,"-36"-4"-387,-19-11-129,-13 6-5031,-21-5-258,-11-1 0,-10-6-258,-5-4-387,-1 6-258,-1-11-1548,17 15-3741,11 0 258,24 7-903,10-7-129</inkml:trace>
  <inkml:trace contextRef="#ctx0" brushRef="#br0" timeOffset="253787.5158">23370 8857 10965,'-16'19'6321,"-10"-11"-516,-11-4-258,-3 1-5160,0 3-387,-8-8-1548,8 14-3870,3-2-387,11 3-258,6-1-645</inkml:trace>
  <inkml:trace contextRef="#ctx0" brushRef="#br0" timeOffset="301115.2228">14824 10666 7224,'-32'10'5934,"17"-7"-258,4 0-258,-4-4-4257,15 1-129,-18-4-387,18 4 0,-10-24-129,10 5-258,0-11 129,10 4-258,3-3 129,7 2 0,5 12-129,3 11 0,4 8 129,2 19-129,-1 20 0,-2 12-129,-1 17 129,-7 9 0,-9 9 0,-8 2-129,-6 6 0,-13-6 129,-10-10 0,-7-16 0,-7-17 0,0-19-129,-1-22 129,2-8 0,6-16 0,9-10-129,7 1 129,11 2-129,7 5 258,13 7-129,9 11-129,7 10 129,4 9 0,2 6-129,2 2 129,-3 2-258,-4-3-129,-5-4-387,2-1-4515,-13-21-903,2 0-129,-10-21-516</inkml:trace>
  <inkml:trace contextRef="#ctx0" brushRef="#br0" timeOffset="301570.2488">15509 10611 8256,'19'-72'5805,"-18"50"-387,-5 3-129,4 19-4644,-29 0-129,12 19-129,-4 0 129,6 20-258,5 3 0,7 9-129,6 10 129,13 3 0,9 6 0,6 7-129,2 4 129,0-1 0,-7-1-129,-6-8 0,-13-12 0,-7-11 0,-14-23 0,-11-19 0,-6-14 129,-2-19 0,2-16 0,8-8 0,6-8 0,14-3 129,5 1-129,17 7 0,9-8-129,4 0-129,3 5 129,-3-1-129,-3-3-129,-7 5-129,-7 6-516,-15 0-4773,-1 17-258,-12 3-387,-4 11-516</inkml:trace>
  <inkml:trace contextRef="#ctx0" brushRef="#br0" timeOffset="304701.4279">16056 10679 9159,'0'-21'6192,"7"-4"-645,8-8 0,-1-2-4644,10 9-129,-2-8-258,5 7-129,0 14-129,0 2-129,-3 8 129,-2 5-129,-4 17-129,-7 7 0,-6 10 0,-5 2 129,-6 1-258,-8 8 129,-4-2 0,-1-1-129,-1-13 0,3-2 129,9-9 0,5 1-129,3-4 258,14-2 0,7 5-129,6 4 129,1 7 0,2 3 0,-6 7 0,-5-3 0,-9 4 0,-10 1 0,-8-7-129,-14-7 129,-8-8-129,-8-8-129,2-2-516,-9-14-1290,11 3-3741,4-12-129,12 10-645,4-6-387</inkml:trace>
  <inkml:trace contextRef="#ctx0" brushRef="#br0" timeOffset="305219.4575">16475 10447 7482,'29'-8'5934,"-8"-1"-258,-2-3-387,10 12-3870,-3-18-774,6 3-129,-3 4-258,-1 6 129,-4 5-258,-7 17 129,-10 8-129,-7 13 0,-4 10-129,-13 2 129,-7 4 0,-6 0-129,2-8-129,0 2 129,7-15 0,6-8-258,11-13 258,4 0 0,15-4 0,8-4 0,6 6 129,4 0 0,2 5 0,-2 6 129,-7 9-129,-6 1 0,-14 1-129,-6-3 0,-11 0 0,-15-3-387,-7 5-645,-13-9-4386,2-7-129,3-8-645,6-1-258</inkml:trace>
  <inkml:trace contextRef="#ctx0" brushRef="#br0" timeOffset="305707.4855">17325 10630 6708,'33'-69'5805,"-30"32"-387,-3 6-129,-18-3-4128,0 12-258,-13 7-387,-1 8-387,-2 7 129,2 17-129,7 10 0,7 4 0,5-2 0,10 3 0,3-7 129,14 0-129,6-9 0,3-14 0,3-2 0,2-7-129,-1-6 0,-4-1 0,-1-1 129,-5 3 0,-6 7 0,-11 5 129,16 18-129,-11 10 129,-5 15 0,0 10 0,1 9 0,2 5-129,1 2 129,2-4-129,-1-5 0,4-8-258,0-12-387,-7-28-1032,-2-12-3999,0 0-258,10-7-516,-10-21-387</inkml:trace>
  <inkml:trace contextRef="#ctx0" brushRef="#br0" timeOffset="306106.5083">17981 10921 9417,'46'-15'5934,"-46"15"-258,0 0-258,0-13-4644,-18 13-129,-12 7-387,-4 10 129,-5 4-258,3 10 129,6 6 0,12 7 0,6 2-129,12-3 0,16-2-129,9-3-387,13 4-1806,-3-17-3354,6-9-129,0-16-774,-1-3-387</inkml:trace>
  <inkml:trace contextRef="#ctx0" brushRef="#br0" timeOffset="306550.5337">18235 10979 8901,'5'96'5805,"-5"-52"-258,0-5-258,-6-10-4902,4-2 0,2-18-387,0-9 0,0 0-129,16-22 0,-2-3 0,2-5 0,4 6 0,2-5 0,0 7 129,-2 4-129,-2 9 129,0 7 0,-4 7 0,-1 10 129,-1 5 0,-3 2 0,0-1-129,-1-7 0,-8-14 129,19 6-258,-8-12 129,4-16-129,-1-2 129,2-4 0,1 2 129,1 2-129,0 12 129,2 10 129,-3 4 0,2 13-129,-3 6 129,3 5-129,-4-1-258,-1-5-387,8-13-4773,-9-7 0,3-17-645,-4-12-387</inkml:trace>
  <inkml:trace contextRef="#ctx0" brushRef="#br0" timeOffset="307045.562">18824 10171 6837,'30'5'5676,"-13"-5"-129,1 0-258,-18 0-4386,30 0 0,-17-2-516,0 2-258,-5 9 0,-6 5 0,-2 7-129,0 4 0,-8-3 0,-5 0 0,3-1-129,-3-4 129,2-5 129,11-12-129,-6 16 129,6-16-129,10 21 129,7-12 0,2 9 0,2 4-129,-1 2 129,-5-1 0,-8 2 0,-5-5 0,-7-4-129,-14-1 129,-10-10-129,-12-10-1161,-4 1-3999,-4-4-129,2 1-774,-1 2-258</inkml:trace>
  <inkml:trace contextRef="#ctx0" brushRef="#br0" timeOffset="332279.0053">4783 12472 8256,'-26'49'5934,"17"-26"-387,-1-10 129,6 6-3999,4-19-774,0 0-258,-9-12-258,9-10 0,3-2-387,4-7 258,5-5-387,2-1 258,6 3-129,2 8 129,1 3-258,3 14 129,0 9 129,0 15 0,-4 16 129,-4 17-258,-8 18 129,-9 11 129,-6 11-129,-13 6 0,-9-2 129,-5-7-258,-5-13 0,-3-11 129,1-23-129,6-18 129,5-18 0,10-14 0,8-15 129,10 1 0,4-8 0,13 5-129,10 0 130,6 11-259,6 7 0,-1 8 0,2 3 0,-1 0 0,-3 9 0,-5-6-517,3 4-4901,-14-8-645,0-10-129,-7-10-387</inkml:trace>
  <inkml:trace contextRef="#ctx0" brushRef="#br0" timeOffset="332784.0342">5507 12426 10836,'30'-30'5934,"-19"22"-387,-10-4-258,-1 12-4515,-8-12-258,-10 8-258,-3 3 0,-2 2-129,-1 12 0,5 1 0,4 11 0,11 2 0,4 4 0,8 8-129,8 7 129,1 6 0,0-1 0,-3 0-258,-7 0 258,-7-4-129,-9-6 0,-10-7 129,-7-13 0,-2-14 129,-2-7-129,5-7 258,6-17 0,10-2-129,9-11 0,3-3 1,14-1-259,3-2 0,8-5 0,0 0 0,-1 5-259,-5-3-257,2 10-645,-22-14-4128,8 12-516,-10-1-387,0 10-516</inkml:trace>
  <inkml:trace contextRef="#ctx0" brushRef="#br0" timeOffset="333536.0772">5811 12355 11223,'0'-8'6063,"12"-2"-258,3-8-258,11 0-4515,1-4-516,5 4-258,1 4 0,1 2-129,-2 7 0,-4 5-129,-7 14-129,-8 8 129,-7 9 129,-6 3-129,-6-1 0,-4 0 0,-2-4 0,-1-4 0,-2-10 129,10-3 0,5-12-258,0 0 258,11 11-129,6-4 129,2 2 129,2 9-129,-1 7-129,-2 10 129,-11 4 0,-7 3-129,-7 0 0,-14 0 129,-5-3-387,-8-10-129,3-7-903,-2-19-4257,9-8-258,3-17-516,16-8-387</inkml:trace>
  <inkml:trace contextRef="#ctx0" brushRef="#br0" timeOffset="333956.1012">6290 12296 6966,'3'-13'6063,"8"-4"-387,-2 7-387,6 8-2838,4-15-1806,5 8-258,3-3 0,4 4-258,1 6 129,0 2-129,-4 12 129,-5 10-258,-10 11 258,-5 7-129,-8 3 0,-8 1-129,-5-5 129,-3 2-129,-1-10 129,4-9 0,4-11-129,9-11 129,0 0-129,16 4 258,3-4 0,6 0-129,1 4 129,2 6-129,-5 8-129,-5 7 258,-10 4-258,-8 5 129,-12 0-258,-12 0 0,-8 0-129,-10-10-387,4 6-1806,-7-20-3096,9-4-258,7-8-387,14-7-387</inkml:trace>
  <inkml:trace contextRef="#ctx0" brushRef="#br0" timeOffset="334399.1265">7048 12355 6837,'23'-50'5418,"-19"21"0,-4 4-516,-5 12-3999,-17 2-258,-3 11 0,-7 15-129,3 9-387,1 11 258,4 8-129,8 2 129,9-1-258,7-9 129,14-6-129,6-15 129,6-7-129,2-9 0,1-13-129,-3-4 129,-4-2 0,-6 1-129,-2 4 258,-9 5-129,-5 11 0,0 8 129,-2 13 0,-5 8 129,-1 7-129,1 6 0,1 6 129,4 0-258,2-2-129,2-3-516,2-13-2064,10 1-2967,-3-11 0,6-6-387,0-14-774</inkml:trace>
  <inkml:trace contextRef="#ctx0" brushRef="#br0" timeOffset="335176.171">7826 12547 11352,'19'-31'6063,"-13"18"-387,-6-5-258,-8 8-4515,-11 1-387,-2 8-258,-7 2 0,0 11-129,1 9 0,5 8 0,4 7 129,13 9-129,7-5 0,13-4-129,9-3 0,6-3 129,4-6-129,-3-7-387,5-2-903,-14-15-4257,3 0-129,-10-5-516,-3-11-516</inkml:trace>
  <inkml:trace contextRef="#ctx0" brushRef="#br0" timeOffset="335607.1956">8052 12567 10449,'34'56'5676,"-28"-28"-258,1-2-129,-6-6-4902,0-3-258,-1-17-129,0 11-258,0-11 129,11-11-129,3-6 0,1-5 129,2-2 0,3 0 129,-3 2 0,3 10 129,-5 1 0,-2 10 0,-2 5 0,-2 12 0,-2 2-129,0 2 129,0-5 0,2-1-129,-9-14 0,19 4-129,-3-12 258,3-13-129,1-3 0,1-2-129,-1 2 258,1 5 0,-3 4 0,0 6 129,-4 9-129,-3 14 129,-3 8 0,1-1-129,-2 3 0,-1-6-258,3 4-1032,-9-22-4128,11 1-129,-4-17-645,3-16-387</inkml:trace>
  <inkml:trace contextRef="#ctx0" brushRef="#br0" timeOffset="336052.2211">8504 12013 8127,'15'-27'5934,"-1"20"-387,0 1-258,13 6-4386,-14-1-516,2 1-129,-4 1-258,-11-1-129,8 20 0,-8-8-129,0 2 129,0-3 0,0-11 0,-7 11 129,7-11-129,0 0 258,0 0 0,15 10-129,-4-10 258,0 0-258,0 5 129,0 7 129,-5 3-129,-4-1-129,-2 8 129,-7-4-129,-6 0-129,-7-1-387,5 2-4128,-11-6-645,4-2-258,-1-3-516</inkml:trace>
  <inkml:trace contextRef="#ctx0" brushRef="#br0" timeOffset="336461.2445">9293 12471 11352,'11'48'5934,"-15"-20"-516,-10 6-129,-9-4-5031,-6 0-129,-4 2-645,-6-8-1032,9 4-3870,3-6 0,12-2-516,11-8-387</inkml:trace>
  <inkml:trace contextRef="#ctx0" brushRef="#br0" timeOffset="336616.2533">9359 12771 11997,'5'-13'6192,"-23"-16"-387,-5 5-129,-23-8-4902,5 0-516,-7-2-645,-8-4-4773,12 10-645,4 0-258,11 6-516</inkml:trace>
  <inkml:trace contextRef="#ctx0" brushRef="#br0" timeOffset="339316.4078">9789 11860 9417,'0'0'6063,"0"0"-387,0 0-129,2-28-4902,10 8-129,-1-6-129,6 2-129,3 5-129,4 5 0,2 7 0,2 10-129,-2 17 0,-2 14 0,-1 13 0,-10 12 0,-8 7 0,-5 8 129,-18 1 0,-8-5-129,-6-10 129,-5-14 0,-1-14-129,3-18-129,6-9 258,9-7-129,8-15 0,12 2 258,9-2-129,12 5 129,8 7 0,10 7 0,1 5-129,2 9 129,-2 2-258,-4-2-258,-2 3-516,-15-12-4773,2-4-129,-8-13-645,0-7-387</inkml:trace>
  <inkml:trace contextRef="#ctx0" brushRef="#br0" timeOffset="339661.4275">10421 11830 5547,'20'-36'6321,"-20"36"-516,0 0-387,-3 10-2322,-10 15-2451,0 14-129,-1 11-258,4 12 129,2 0-129,7 3-129,2-6 129,14-11 129,8-12-258,0-10 129,5-16 0,-1-10-129,-6-5-129,-8-12 0,-8-7-258,-9 2 0,-13 0 0,-13 6-387,-3 13-1161,-7-2-3741,3 5 0,2 7-645,9 8-129</inkml:trace>
  <inkml:trace contextRef="#ctx0" brushRef="#br0" timeOffset="340290.4635">10962 12055 5676,'38'0'6192,"-38"0"-516,11-4-387,-11 4-3096,-10-12-1290,-14 3-387,0 4-129,-7-1 0,3 6-129,3 6-258,4 6 129,10 5-129,9 5 129,8-1-129,9 2 0,8-2 0,1-7-129,3-8 129,-4-1 0,-3-5 0,-4-11-129,-5-6 258,-6 0-129,-3-2 258,-2 0-258,0 7 129,0 12 0,0 0 129,0 0 129,-2 26-258,4 11 129,4 9 0,4 10 129,-1 4 129,1 3-258,-4-4 129,0-5-258,-6-5 129,-6-11 0,-10-18 0,-5-13 0,-7-7-258,0-16 258,-2-7-129,5-6 0,4-5 1,7 5-130,13 5 0,3 9 0,15 6 0,7 9-130,5 2-128,-2 6-258,2 12-516,-14-8-3870,0 11-1032,-14 2-129,-3 8-516</inkml:trace>
  <inkml:trace contextRef="#ctx0" brushRef="#br0" timeOffset="340711.4876">11194 12833 10320,'59'24'6192,"-54"-14"-387,-21-5-129,-9 2-4257,-48-7-387,-22 0-258,-21-3 0,-13-1-258,-9 2-257,2 1-259,5 1 0,12 1 0,18 3 0,22-2 0,16-2 0,19-4 0,10-4 0,8-3 0,12 6-1549,-3-13-4127,17 18-387,-17-17-129,17 17-387</inkml:trace>
  <inkml:trace contextRef="#ctx0" brushRef="#br0" timeOffset="341028.5057">10009 13212 13803,'6'73'6192,"-6"-12"-387,-7 1-129,0 6-4902,-8-2-387,-2 1-257,1-7-130,1-13-259,6-1-1031,-2-27-4257,11-19-387,6 2-258,9-13-516</inkml:trace>
  <inkml:trace contextRef="#ctx0" brushRef="#br0" timeOffset="341530.5344">10530 13488 12255,'0'0'6192,"0"0"-645,-1 12-129,-16-1-4644,-1 3-387,-6 3-129,2 7 0,-3 7 0,3-2-258,9-2 129,5 1-129,8-4 129,8-3 0,9-1-258,6-9-129,6-1-516,-4-10-903,8 0-3870,-4-5-258,3-1-258,-7-7-645</inkml:trace>
  <inkml:trace contextRef="#ctx0" brushRef="#br0" timeOffset="341995.561">10820 13534 9933,'4'56'5805,"-4"-20"-387,-4-7-129,4 0-4386,-5-9-516,3-6-129,2-14-258,0 0-129,6-2-129,3-15 0,8-5 0,-3-2-129,6 0 258,-4 0 0,2 9 129,-1 10 129,-5 3 129,-1 5 0,-2 13 0,-1 4 0,-2-2 0,0 6 0,-1-7-258,-5-17-129,15 15 129,-15-15 0,22-21 0,-6-4-129,0-2 129,0-1 0,1-1 129,-1 5-129,-1 9 129,0 10 0,-4 8 0,-1 18 129,-2 2-129,-1 5 0,1 1-258,-4-7-516,9-5-4515,-13-17-129,11 0-516,-6-21-516</inkml:trace>
  <inkml:trace contextRef="#ctx0" brushRef="#br0" timeOffset="342491.5894">11275 13089 6837,'39'-14'5934,"-19"7"-774,3 3 0,-5-2-3999,8 6 0,-10 0-516,1 12-387,-10 1 129,-4 5-258,-3 2 129,-9 0-258,-5 1 129,-3-2-129,1-4 129,2-4 0,3-7-129,11-4 129,0 0-129,0 0 129,17 5 0,5 2 0,1 4 129,3 4-129,-3 1 0,-5 5 0,-9-1-129,-9 0 129,-12 0-129,-14-13 0,-9-5-387,-13-9-774,-2 2-4128,-1-12 0,2 5-516,5-4-387</inkml:trace>
  <inkml:trace contextRef="#ctx0" brushRef="#br0" timeOffset="342960.6162">12416 13023 10707,'46'-6'5805,"-46"6"-258,0 0-129,-29 0-4644,-13-3-387,-8 0-129,-9-1 0,-3 2-516,3 2-387,1-8-1677,15 8-3225,13 4-129,16 4-387,14-8-258</inkml:trace>
  <inkml:trace contextRef="#ctx0" brushRef="#br0" timeOffset="343168.6281">12518 13137 12900,'-33'32'6192,"-6"-20"-387,-4 3-387,-12-12-4902,-5-1-258,-3 4-516,-4-6-2451,10 0-2967,6 0 0,16 0-774,7 1-258</inkml:trace>
  <inkml:trace contextRef="#ctx0" brushRef="#br0" timeOffset="353867.24">13247 12664 11352,'-3'16'6192,"3"-16"-258,0 0-258,12-4-4773,6-8-129,0-4-258,12 2-129,4 0-129,6 7 0,2 2-129,1 5 0,-3 5 0,-2 7-129,-8 12 130,-7 7-130,-10 10 0,-10 6 0,-3 8 0,-12 3 0,-5 5 0,-3 7 0,-6-5 0,5 2 0,-3-5 0,9-2 0,3-9 0,7-6 0,5-8-259,0-12-644,23 0-4644,-8-25-258,10-5-387,-2-19-258</inkml:trace>
  <inkml:trace contextRef="#ctx0" brushRef="#br0" timeOffset="354036.2497">13718 13097 11868,'-58'27'6192,"11"-8"-516,-1 5 0,-4-7-5160,-2-8-387,2 2-516,5-14-774,22-2-4257,-2-7 0,18-2-516,8-4-645</inkml:trace>
  <inkml:trace contextRef="#ctx0" brushRef="#br0" timeOffset="354482.2752">13854 12718 9288,'36'-40'5934,"-9"26"-387,0-3 0,11 11-4386,-8-8-387,-1 14-129,-5 3-258,-6 15-129,-10 7-129,-8 8 0,-6 4 0,-9 3 0,-5 2-258,0-2 387,1-6-258,4-8 0,6-10 129,9-4-129,0-12 129,22 19-129,2-9 129,5 1-129,0 5 129,3 9 0,-7 3 0,-9 4 129,-11 2 0,-5-4-129,-19-5 0,-9-5 0,-9-7 0,-6-11-258,1-2-387,-7-11-1032,15 3-4257,0-7 0,17 10-387,4 1-516</inkml:trace>
  <inkml:trace contextRef="#ctx0" brushRef="#br0" timeOffset="356599.3963">14776 12553 9933,'6'-23'6063,"-6"23"-516,-6-4 0,-2 13-4773,-18 10-129,-6 15-258,-8 10-129,0 8-258,0 10 0,5 1 129,7 4-129,16-3 129,12-12-258,20-11 129,18-9 0,9-8 0,5-16 0,3-8 0,-4-4 0,-4-10 129,-15-6 0,-16-5 0,-16-7-129,-19 1 0,-16 4-129,-13-4-387,2 19-1806,-8-10-3354,4 7 0,6 5-516,16 6-258</inkml:trace>
  <inkml:trace contextRef="#ctx0" brushRef="#br0" timeOffset="357378.4409">15198 12993 11997,'-6'77'6192,"-11"-34"-387,-1 10-258,-11-7-4773,2-1-516,-3-7-258,-2-12-645,17 0-4902,-1-23 0,16-3-774,-2-21-387</inkml:trace>
  <inkml:trace contextRef="#ctx0" brushRef="#br0" timeOffset="357871.4691">15735 12509 9030,'-7'-19'5805,"-9"21"-387,-7 12-129,8 13-4644,-10 4-258,2 7 0,2 2-129,7 8 0,12 0-129,4-2 129,14 0 129,7 5-129,1-4-129,1 2 129,-6 0-129,-9-5-129,-10-10 129,-8-5-129,-15-17 129,-7-12-129,-2-5 129,2-14 129,4-13-129,12 1 258,11-4-258,6 4 258,13 0-129,12 2-129,3 0 0,0-5-129,-1 0 0,-5-5 0,-5-2-129,-7 0-387,-6 2-129,-7-5-387,5 16-4515,-6 3-258,-4 11-387,5 14-516</inkml:trace>
  <inkml:trace contextRef="#ctx0" brushRef="#br0" timeOffset="358248.4906">16164 12605 7740,'4'34'6192,"-18"-2"-387,-13 1-129,-1 17-4128,-2-5-774,1 2 0,1 0-387,13 0-129,9-7-129,9-4 129,20-17-258,9-8 129,8-11 0,4-13-129,3-16 0,-1-9 0,-11-13 129,-8-6-258,-17 0 129,-10-3-258,-11 4 129,-17 8-129,-7 12-129,-10 2-516,15 29-3225,-7-3-1419,10 9-387,8 14-516</inkml:trace>
  <inkml:trace contextRef="#ctx0" brushRef="#br0" timeOffset="358563.5087">16627 12554 10320,'-35'66'5676,"14"-23"-516,3 20-1290,2-13-3354,8 3 0,2-10-129,12-3 129,14-13-129,10-5 0,4-18 129,6-6-258,-2-17 0,-4-10 0,-9-15-129,-9-9-129,-16-5 0,-7-5-258,-19 7-258,-16-3-774,2 12-4128,-12 9-129,6 19-516,-3 11-516</inkml:trace>
  <inkml:trace contextRef="#ctx0" brushRef="#br0" timeOffset="361451.6738">17424 12726 8385,'22'-21'6063,"-10"8"-516,-11-11 0,16 7-4515,-17-12-258,-5 5-129,-15 0-258,0 7-129,-8 10-129,-5 7-129,-1 12 0,0 15 0,3 6 0,8 8 129,8 5-258,8-5 129,7-4 0,8-8 0,12-8 0,4-11 0,3-10-129,-1-7 258,1-17-129,-3-8 0,-3-1 0,-6 0 129,-4 2 129,-4 3-129,-4 8 0,2 8-129,-5 12 129,9 12 129,-3 9-129,0 12 0,2 7 0,0 6 0,2 8 0,-4 7-129,-4 6 129,-2 3 0,-2 7 0,-10-1 0,-6-4 0,-9-2-129,-6-16 129,-3-13 0,-5-17 0,2-18 129,2-12-129,4-23 0,8-6 0,13-3 129,11-1-129,8 3 130,19 10-259,12 9 0,10 9 0,12 7 0,5 1 0,5 6 0,-3 2 0,-6-1-259,-6 0-1289,-20-15-4128,-10-6-516,-20-10-387,-6-15-645</inkml:trace>
  <inkml:trace contextRef="#ctx0" brushRef="#br0" timeOffset="379373.6989">12995 14079 4902,'-244'51'6192,"236"-35"-516,2-6-129,6 12-1677,0-22-2193,0 0-258,7 5-387,7-5-258,1-8-387,6-1 0,4-3-129,7 2-129,5 0 0,4 1-258,1 6 129,1-1 0,-1 4 129,-6 8 0,-7 9-129,-9 11 0,-7 13-129,-11 7 258,-3 7-129,-14 5 0,-6 9-129,-3 3 129,0 2 0,1 1 0,2-6 0,5-1-129,4 0 0,4-2 0,8-15 0,0-2-129,13-7-516,-9-31-1806,15 5-3225,-3-17 0,7-17-645,-4-24-387</inkml:trace>
  <inkml:trace contextRef="#ctx0" brushRef="#br0" timeOffset="379525.7076">13186 14669 12384,'-20'-33'6321,"-5"33"-387,-11 6-387,-3 11-4902,-6-11-258,-5 1-258,3-3-645,-1-8-1161,16-4-3741,4-11-387,19-1-258,8-6-645</inkml:trace>
  <inkml:trace contextRef="#ctx0" brushRef="#br0" timeOffset="379966.7328">13372 14202 8643,'10'-2'5934,"-10"2"-258,27-5-258,-8-7-4128,11 7-516,-2-1-258,6 5-258,-2 1 258,-2 12-258,-8 9-129,-9 7 0,-10 8 129,-7 11-129,-17 0 0,-7 3 0,-4-7 0,0-3-129,2-9 129,7-4 0,6-8 0,14-4 0,6-1 0,14 5-129,5 2-129,7 8 129,3 5 0,-3 5-129,-3 10 258,-8 5-129,-12-1 0,-6-5 0,-10-4 129,-12-10-129,-9-8 129,-5-8-129,-1-14-258,0-12-387,10 1-1161,1-19-3612,16 6-258,3-10-387,14 6-774</inkml:trace>
  <inkml:trace contextRef="#ctx0" brushRef="#br0" timeOffset="380341.7543">14128 14343 9933,'17'-13'5934,"-17"13"-387,-3 20-129,-2 9-4515,-24 2-258,-2 10-258,-3 8-129,4 10 0,4 0-129,12 2-258,10-3 129,8 2 0,17-11 0,11-8 129,6-16 0,6-12-129,-2-9-129,-4-9 129,-10-18 0,-8-6-129,-17-6 258,-8-5-129,-19 4-129,-15 1 387,-8 4-258,-7 9-258,-1 10-387,-3-4-3741,15 16-903,8 0-516,16 10-516</inkml:trace>
  <inkml:trace contextRef="#ctx0" brushRef="#br0" timeOffset="380785.7797">14641 14108 11739,'21'63'5934,"-15"-5"-258,3 24-129,-9 8-4902,0 9-258,0-2 0,1 0-387,-1-13 0,0-17-129,0-17-258,0-27-516,6-8-3612,-4-22-903,10-15-387,-2-24-516</inkml:trace>
  <inkml:trace contextRef="#ctx0" brushRef="#br0" timeOffset="381145.8003">14988 14337 9804,'0'17'5805,"-9"0"-387,-7 12 0,-10-4-4386,1 5-516,-9-1 0,0 4 0,3 4-258,11-1 0,5-3 0,15-1-129,0 2 129,18 0 0,4 2-129,6 2-129,0-13 129,3 4-129,-3-8 0,-4-3-129,-4-7-258,-20-11-903,12-4-4257,-12-16-387,-3 6-516,-10-15-387</inkml:trace>
  <inkml:trace contextRef="#ctx0" brushRef="#br0" timeOffset="381836.8398">15380 14619 7998,'62'22'5805,"-44"-13"-387,-18-9-387,0 0-3999,-21 0-516,-13-10-129,-8 2-258,-2-1 129,-1 2-129,4 7 0,10 10 0,11 12 0,10 4-129,10 8 0,14-1 0,10 1 0,5-5 0,7-8-129,-1-7 0,0-8 0,-5-4 0,-4-4 129,-7-8 0,-5-1 0,-7-1 0,-7 12 258,0 0 0,0 0 129,0 0-129,0 14 129,-2 10-129,2 10 129,0 8-129,0 6 0,1 7-129,3 6 129,0-4 0,-3 5 0,-1-6-129,-5-4 0,-6-12 129,-7-10-129,-7-12 0,0-12 0,-5-9-129,2-18 129,3-8 129,6-6-129,10 3 0,9 4 129,13 8 0,15 10-258,13 10 129,9 12 0,7 10-129,3 6 0,0 0 0,-7-6-129,-8-6-129,-13-16-516,-11-7-4773,-21-30-516,-15-18-258,-21-20-645</inkml:trace>
  <inkml:trace contextRef="#ctx0" brushRef="#br0" timeOffset="406437.2469">16787 14642 9030,'-45'104'5805,"15"-33"-387,-7 0-258,2 3-4257,-5-5-903,-1-7-129,4-4-645,-3-25-1419,17-1-3096,6-18-387,17-14-129,0 0-129</inkml:trace>
  <inkml:trace contextRef="#ctx0" brushRef="#br0" timeOffset="406639.2584">16714 15184 9546,'46'-23'6192,"-40"0"-258,-2 1 0,-12-14-4128,-18 2-903,-16-13-387,-7-2-129,-9-9-129,-2 4-129,2 3-387,3 1-258,17 20-1161,3-5-3999,23 15-129,6 4-387,6 16-516</inkml:trace>
  <inkml:trace contextRef="#ctx0" brushRef="#br0" timeOffset="407575.312">17351 14262 8514,'-3'-28'5934,"0"13"-516,3 15 0,-1-22-4128,1 22-387,7-18-129,5 10-258,1 0 129,8 3-258,0-2-129,9 7-129,0 0 0,-2 12 0,-3 13 0,-5 13 129,-10 8-129,-7 3 0,-8 7-129,-13 4 129,-10-7-129,-4-2 129,-3-17-129,0-12-258,2-12 258,6-9 0,6-2 0,8-12 129,10-3 0,3 16 0,9-16 0,9 15 0,2 7 0,3 11 129,1 10-258,1 6 129,-1-2-129,-5-5-129,-1-2-387,-5-22-1548,6 1-3483,-19-3-387,26-26-258,-14-9-774</inkml:trace>
  <inkml:trace contextRef="#ctx0" brushRef="#br0" timeOffset="407757.3224">17693 14553 11997,'11'49'5547,"-5"-30"-1161,-6-19-4386,0 0-5160,18-7-645,-4-15-774</inkml:trace>
  <inkml:trace contextRef="#ctx0" brushRef="#br0" timeOffset="408120.3431">17920 14174 8514,'33'4'5934,"-9"-4"-516,-2-7-129,19 6-4128,-14-7-387,3 7-258,-7 1-129,-2 22 0,-6 7-129,-8 14 0,-7 6 0,-15 11-129,-9 7-129,-6 4 129,-6-6-129,-1-16 0,0-6 129,4-13-129,6-14 129,8-8 129,19-8-129,-11-11 0,11-1 129,11 1 0,5 1-129,1 10-129,2 1 129,-2 3-258,-1 8-129,-6-3-516,9 4-4386,-19-13-387,11 0-387,-7-12-387</inkml:trace>
  <inkml:trace contextRef="#ctx0" brushRef="#br0" timeOffset="408500.3649">18437 14246 12384,'21'-5'5805,"-21"21"-258,-12-10-645,-2 18-4386,-7 9-258,0 6 0,2 9-258,2 3-129,10-5 129,7-9 129,13-6 0,14-7-129,8-16 129,5-11 0,-2-15 0,-2-16 258,-9-13-258,-7-4-129,-13-4-129,-14-6-387,-14 13-387,-22-1-4386,5 15-129,-6 10-516,5 24-516</inkml:trace>
  <inkml:trace contextRef="#ctx0" brushRef="#br0" timeOffset="408867.3859">18985 13890 9933,'-3'72'6063,"-4"-13"-645,3 16 0,-3 7-4773,5 6-129,-2-4-258,2 0-258,2-10-387,-2-29-3096,6-9-1548,4-21-516,6-15-516,-2-22 0</inkml:trace>
  <inkml:trace contextRef="#ctx0" brushRef="#br0" timeOffset="409252.4079">19209 13861 9804,'9'79'5676,"-9"-30"-387,-3 9-129,-16 0-4257,8 9-387,1-6 0,0 2 0,3-9-129,3-2-129,2-15 129,2-6-129,3-17-129,-3-14 129,20-4-258,-5-17 0,-1-1 0,5-6 129,1 4-129,2 4 0,-1 14 0,-2 6-129,0 15 129,-9 12 0,-5 3 129,-7 3-129,-14 3-129,-7-11 258,-8-5-258,-5-11-387,0-8-129,-10-13-3612,17-5-1419,2-9-129,14-2-516</inkml:trace>
  <inkml:trace contextRef="#ctx0" brushRef="#br0" timeOffset="409567.4259">19583 14129 6450,'11'1'5934,"-6"19"-645,-5-20-129,-8 26-2967,-5-12-1677,2 8-258,-1-3 0,3 3 129,5-5-129,4 9 129,9-4 0,7 4 129,3-6-129,4 6 129,-5-7-129,0 1-129,-11-2 0,-7-5-258,-10-2 0,-15-4-258,-6-1-516,-26-6-4386,4 6-387,-8-3-387,4 4-645</inkml:trace>
  <inkml:trace contextRef="#ctx0" brushRef="#br0" timeOffset="409980.4495">19581 14809 9417,'10'29'6321,"-37"-12"-774,-31-7 258,-20 1-4773,-31-11-129,-27 1-258,-32-1 0,-15 0-129,-14-2-129,0 2 0,0 2-129,10 8 129,17 7-258,20 2 129,25-5-128,22 3-130,21 1 0,20-7 0,18-7 0,14-4 0,9 0 0,11 0-259,10 0-386,-9-12-903,9 12-4386,0-10 129,0 10-645,12-3-516</inkml:trace>
  <inkml:trace contextRef="#ctx0" brushRef="#br0" timeOffset="410260.4655">17700 15201 13545,'8'102'6450,"-6"-29"-516,-3-4-258,-4 5-5160,-5-6-258,-1-8-258,2-12-258,-2-18-387,11-1-2322,0-29-2709,0 0-387,16-23-387,-1-3-645</inkml:trace>
  <inkml:trace contextRef="#ctx0" brushRef="#br0" timeOffset="410621.4862">18107 15207 11868,'7'23'6063,"-7"1"-129,-4-2-387,4 10-4773,-9 10-387,0 6-129,-2 6-129,1 2 0,5-1-129,-1-5-129,6-5-129,0-12-258,6-4-645,-6-29-4128,8 12-516,3-20-129,5-9-903</inkml:trace>
  <inkml:trace contextRef="#ctx0" brushRef="#br0" timeOffset="410920.5033">18304 15438 8256,'0'0'6321,"0"0"-645,0 0 0,-19 0-2967,-2 3-1935,-12 5-258,-2 6-129,-3 4-129,1 9-129,4-2 129,10 4-129,6 2 0,12 3-129,7-7 129,13 2 0,8-5-258,4-7 129,4-3-258,-1-8-258,3-5-645,-15-10-4257,4-3-387,-8-14-258,-1 6-774</inkml:trace>
  <inkml:trace contextRef="#ctx0" brushRef="#br0" timeOffset="411503.5366">18556 15611 9417,'40'2'5805,"-40"-2"-129,15 5-258,-23-11-4386,-5 6-516,-15 0-258,-6 3-129,-1 2 0,-3 5-129,5 2 0,9 3 0,8 2-129,13-3 129,3-14 0,23 14 129,1-11-258,4-3 258,2-3-129,-2-9 0,0-5 0,-5-2 0,-4 7 129,-6 2 0,-13 10 0,13-7 0,-13 7 129,2 27 0,-2 8 0,0 14 258,-4 2-258,1 12 129,-1 5-129,-2 1 129,1-5 0,0-6-129,-5-14 0,-1-9 0,-6-12-128,-2-16-130,-7-11 0,-2-13 0,0-13 0,-4-1 0,5-6 0,1 1 0,8 7 0,3 7 0,11 10 0,4 12 0,7-7 0,6 7 0,4 14-646,-4-14-4127,9 8-1161,-8-8-129,6-10-645</inkml:trace>
  <inkml:trace contextRef="#ctx0" brushRef="#br0" timeOffset="411928.561">20480 14662 11094,'43'25'6063,"-43"-25"-387,0 0-129,-18 0-4644,-8-8-129,-13-2-387,-7 2-129,-8-1 0,0 2-258,1 7-129,3 5-258,10 7-387,-5-5-4257,22 7-645,4-2-258,17 4-774</inkml:trace>
  <inkml:trace contextRef="#ctx0" brushRef="#br0" timeOffset="412229.5782">20499 14926 10449,'-49'14'6192,"15"-17"-387,0-1-387,-8-13-4386,1 9-387,-6-5-258,1 2-129,5 10-387,1 0-258,13 10-1677,-3-6-3354,11 7-645,4-2 0,15-8-903</inkml:trace>
  <inkml:trace contextRef="#ctx0" brushRef="#br0" timeOffset="422781.1817">21433 14086 11352,'0'0'6321,"-3"10"-645,-8 28 0,1 18-4902,-9 12-258,-2 18 0,-5 11-387,-3 8 0,-1 2 0,3-2 129,3-9-258,2-9-129,4-9-258,-2-22-645,18-10-4644,-6-26-129,8-9-516,0-19-645</inkml:trace>
  <inkml:trace contextRef="#ctx0" brushRef="#br0" timeOffset="423139.2022">21843 14183 8901,'12'-9'6192,"-12"9"-516,-10 1 0,-5 33-3999,-13 11-774,0 19-258,-8 18-387,6 13-129,1 5 0,8 3 0,12-7 0,9-6 0,14-21-129,13-15 0,8-28 129,2-22 0,2-16 0,-8-18-258,-8-12 258,-10-17-129,-13-1 0,-17 2 129,-14 13-258,-12 10 0,-5 21-516,-9-6-1419,10 20-3612,-4 11 0,20 6-774,4-6-387</inkml:trace>
  <inkml:trace contextRef="#ctx0" brushRef="#br0" timeOffset="423619.2296">22147 14275 9804,'-13'17'5934,"13"-17"-258,0-6-129,15 0-4386,2-7-516,6-1-129,3 2-387,4 7 129,0 5 0,-1 9-129,-4 23-129,-6 12 129,-9 14 0,-6 17-129,-8 12 129,-17 8-258,-4-1 129,-6 1 0,-3-20 0,1-10 0,3-18 129,3-22-129,10-22 387,10-10-258,6-18 129,4-11-129,14 4 0,10-4 0,7 2 0,9 11 0,3 11-258,3 9 129,-2 3 0,-1 11-258,-4 4-129,-8-5-645,3 6-4644,-16-12 0,3-4-774,-7-16-129</inkml:trace>
  <inkml:trace contextRef="#ctx0" brushRef="#br0" timeOffset="423903.2459">22845 14422 11739,'1'29'5934,"-10"-5"-387,-4 13-129,-2 0-5031,-1 4 0,5 6-258,8 5 129,7-5-129,15-6 0,9-9 129,10-9 0,6-14 0,3-9 0,-3-9-129,-7-18 0,-9-7-129,-12-8 0,-14-10 0,-12 1-129,-18-3-258,-20 3-387,6 9-4515,-19 5-387,4 21-387,3 4-645</inkml:trace>
  <inkml:trace contextRef="#ctx0" brushRef="#br0" timeOffset="424303.2688">23717 14203 11739,'-12'16'6063,"7"19"-258,5 24-258,0 7-4644,0 14 0,0 10-516,2 5 129,1-12-258,4-4-129,0-10-129,-1-14-258,5-9-903,-10-29-4128,-1-17-645,15-6-258,-8-19-387</inkml:trace>
  <inkml:trace contextRef="#ctx0" brushRef="#br0" timeOffset="424718.2925">23918 14150 11094,'21'-4'5934,"-17"9"-387,3 24-129,-3 7-4773,2 18 129,-5 5-387,4 12-129,-4 8 129,2 5-129,1-7 0,1-6-129,-3-16 129,1-9-258,1-15 0,-4-16 0,0-15 0,1-21 0,1-4 0,3-8 0,7 3 0,2-2-129,5 6 129,4 14 129,3 12-129,-1 14 0,-2 11 0,-6 5-129,-7 9 129,-10 0 129,-3-3-129,-15-7-129,-11-9 0,-7-8-129,-1-2-516,-8-18-2967,12 3-1935,-1-8 129,14-3-1032,6-5 0</inkml:trace>
  <inkml:trace contextRef="#ctx0" brushRef="#br0" timeOffset="425075.3129">24408 14582 11094,'33'-12'6063,"-33"12"-516,0 0-258,0 0-4515,-12 9-387,-6 4-129,0 3-258,0 5 129,4 0-129,5 4 129,9 1 0,6-5 258,10 5-129,6-3 129,2-2-129,0-1 0,-1-3-129,-6 1 129,-10 0-129,-7-4-129,-9-2 0,-13-6-129,-8-3-129,-4 1-258,-9-11-1419,4 7-3612,0-2-258,12 2-516,7-4-387</inkml:trace>
  <inkml:trace contextRef="#ctx0" brushRef="#br0" timeOffset="425904.3603">24165 15308 10836,'20'-7'5934,"-36"7"-516,-34 10-129,-24 2-4902,-32 5 129,-35-6 0,-20 3-129,-22-8 0,-10 5-129,-8-10 0,1-1-129,2 0 258,8 0-129,10 3 0,16 6-129,9 5-129,14 0 129,22 3-129,14 0-387,22 1 0,14-10-774,31 14-2709,8-14-2064,28 7-258,10-7-387,26 1-386</inkml:trace>
  <inkml:trace contextRef="#ctx0" brushRef="#br0" timeOffset="426228.3789">23723 15705 12255,'-11'-47'5934,"-45"26"-258,-26 12-258,-37 3-4902,-12 6 0,-27 10-258,-10 16 0,-12 11 0,3 6 0,11 2-258,16 5 129,14-4-258,22-9 129,19 1-387,17-23-516,30-5-4902,4-23 0,19-13-774,10-21-387</inkml:trace>
  <inkml:trace contextRef="#ctx0" brushRef="#br0" timeOffset="427003.4232">21790 14176 4257,'12'-10'5676,"-12"10"-258,13-2-387,-13-8-3096,17 10-516,-17 0-387,20-10-129,-20 10-258,26-5 0,-12 3 0,2 8-129,-3 6-258,0 8 0,-2 5 0,-2 4-129,-5 0-129,-3 0 129,-1 3-258,0-6 0,-3 0-1032,3-26-4128,-10 14-258,10-14-516,0-16-516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E2DBA-F68B-41ED-A1EA-3EC57D25F216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6A421-E1E0-49E0-965A-B85DF0ACC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7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9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2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4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16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90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6A421-E1E0-49E0-965A-B85DF0ACC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4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1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5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5EE74-7FFB-4BE3-A87E-4F446746D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4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8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8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84D2-F3BE-4789-96B0-C81629DED5D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0964-2B63-455F-A66F-4DE17A1A4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Section 1.3 Problems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00323"/>
              </p:ext>
            </p:extLst>
          </p:nvPr>
        </p:nvGraphicFramePr>
        <p:xfrm>
          <a:off x="838200" y="846992"/>
          <a:ext cx="710707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99">
                  <a:extLst>
                    <a:ext uri="{9D8B030D-6E8A-4147-A177-3AD203B41FA5}">
                      <a16:colId xmlns:a16="http://schemas.microsoft.com/office/drawing/2014/main" xmlns="" val="451967156"/>
                    </a:ext>
                  </a:extLst>
                </a:gridCol>
                <a:gridCol w="5391571">
                  <a:extLst>
                    <a:ext uri="{9D8B030D-6E8A-4147-A177-3AD203B41FA5}">
                      <a16:colId xmlns:a16="http://schemas.microsoft.com/office/drawing/2014/main" xmlns="" val="223020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 centimeter = 2.54 inches (exactly)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48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meter = 39.4 inches = 3.28 feet = 1.09 yards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2803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kilometer = 0.621 miles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75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gram = 0.0353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954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kilogram = 2.20 pounds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408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Volume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milliliter = 0.0338 fluid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2196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liter = 2.11 pints = 1.06 quarts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31504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77001"/>
            <a:ext cx="4966552" cy="197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800" b="1" dirty="0"/>
              <a:t>Question 1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dirty="0" smtClean="0"/>
              <a:t>A </a:t>
            </a:r>
            <a:r>
              <a:rPr lang="en-US" sz="1800" dirty="0"/>
              <a:t>marathon road race has a distance of 26.2 miles.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What </a:t>
            </a:r>
            <a:r>
              <a:rPr lang="en-US" sz="1800" dirty="0"/>
              <a:t>is this distance expressed in kilometers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_____ km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2096280" y="3881520"/>
              <a:ext cx="4978440" cy="7639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0080" y="3873960"/>
                <a:ext cx="5001120" cy="7869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28715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34502"/>
              </p:ext>
            </p:extLst>
          </p:nvPr>
        </p:nvGraphicFramePr>
        <p:xfrm>
          <a:off x="929398" y="304800"/>
          <a:ext cx="710707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99">
                  <a:extLst>
                    <a:ext uri="{9D8B030D-6E8A-4147-A177-3AD203B41FA5}">
                      <a16:colId xmlns:a16="http://schemas.microsoft.com/office/drawing/2014/main" xmlns="" val="451967156"/>
                    </a:ext>
                  </a:extLst>
                </a:gridCol>
                <a:gridCol w="5391571">
                  <a:extLst>
                    <a:ext uri="{9D8B030D-6E8A-4147-A177-3AD203B41FA5}">
                      <a16:colId xmlns:a16="http://schemas.microsoft.com/office/drawing/2014/main" xmlns="" val="223020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 centimeter = 2.54 inches (exactly)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48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meter = 39.4 inches = 3.28 feet = 1.09 yards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2803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kilometer = 0.621 miles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75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gram = 0.0353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954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kilogram = 2.20 pounds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408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Volume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milliliter = 0.0338 fluid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2196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liter = 2.11 pints = 1.06 quarts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31504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7731668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800" b="1" dirty="0"/>
              <a:t>Question </a:t>
            </a:r>
            <a:r>
              <a:rPr lang="en-US" sz="1800" b="1" dirty="0" smtClean="0"/>
              <a:t>2 </a:t>
            </a:r>
          </a:p>
          <a:p>
            <a:pPr marL="0" indent="0">
              <a:buNone/>
            </a:pPr>
            <a:r>
              <a:rPr lang="en-US" sz="1600" dirty="0"/>
              <a:t>A person weighs themselves and finds they weigh 152 lbs. What is their mass in kilograms</a:t>
            </a:r>
            <a:r>
              <a:rPr lang="en-US" sz="1600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_____ kg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2045520" y="1511280"/>
              <a:ext cx="4409280" cy="2250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31120" y="1504800"/>
                <a:ext cx="4437720" cy="22676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4515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2271"/>
              </p:ext>
            </p:extLst>
          </p:nvPr>
        </p:nvGraphicFramePr>
        <p:xfrm>
          <a:off x="838200" y="304800"/>
          <a:ext cx="710707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99">
                  <a:extLst>
                    <a:ext uri="{9D8B030D-6E8A-4147-A177-3AD203B41FA5}">
                      <a16:colId xmlns:a16="http://schemas.microsoft.com/office/drawing/2014/main" xmlns="" val="451967156"/>
                    </a:ext>
                  </a:extLst>
                </a:gridCol>
                <a:gridCol w="5391571">
                  <a:extLst>
                    <a:ext uri="{9D8B030D-6E8A-4147-A177-3AD203B41FA5}">
                      <a16:colId xmlns:a16="http://schemas.microsoft.com/office/drawing/2014/main" xmlns="" val="223020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centimeter = 2.54 inches (exactly)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48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meter = 39.4 inches = 3.28 feet = 1.09 yards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2803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kilometer = 0.621 miles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75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gram = 0.0353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954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kilogram = 2.20 pounds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408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Volume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milliliter = 0.0338 fluid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2196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liter = 2.11 pints = 1.06 quarts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31504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571001" cy="18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800" b="1" dirty="0"/>
              <a:t>Question 3</a:t>
            </a:r>
            <a:r>
              <a:rPr lang="en-US" sz="1800" b="1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A conversion factor is given relating volume in liters to volume in quarts. Given that a gallon contains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four </a:t>
            </a:r>
            <a:r>
              <a:rPr lang="en-US" sz="1600" dirty="0"/>
              <a:t>quartz, what is the volume of one gallon expressed in units of liters</a:t>
            </a:r>
            <a:r>
              <a:rPr lang="en-US" sz="1600" dirty="0" smtClean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_____ 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210680" y="2048400"/>
              <a:ext cx="5754960" cy="1938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7080" y="2042640"/>
                <a:ext cx="5766120" cy="194976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66163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8005"/>
              </p:ext>
            </p:extLst>
          </p:nvPr>
        </p:nvGraphicFramePr>
        <p:xfrm>
          <a:off x="838200" y="304800"/>
          <a:ext cx="710707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99">
                  <a:extLst>
                    <a:ext uri="{9D8B030D-6E8A-4147-A177-3AD203B41FA5}">
                      <a16:colId xmlns:a16="http://schemas.microsoft.com/office/drawing/2014/main" xmlns="" val="451967156"/>
                    </a:ext>
                  </a:extLst>
                </a:gridCol>
                <a:gridCol w="5391571">
                  <a:extLst>
                    <a:ext uri="{9D8B030D-6E8A-4147-A177-3AD203B41FA5}">
                      <a16:colId xmlns:a16="http://schemas.microsoft.com/office/drawing/2014/main" xmlns="" val="223020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 centimeter = 2.54 inches (exactly)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48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meter = 39.4 inches = 3.28 feet = 1.09 yards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2803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kilometer = 0.621 miles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75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gram = 0.0353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954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kilogram = 2.20 pounds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408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Volume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milliliter = 0.0338 fluid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2196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liter = 2.11 pints = 1.06 quarts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31504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601778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800" b="1" dirty="0"/>
              <a:t>Question </a:t>
            </a:r>
            <a:r>
              <a:rPr lang="en-US" sz="1800" b="1" dirty="0" smtClean="0"/>
              <a:t>4 </a:t>
            </a:r>
          </a:p>
          <a:p>
            <a:pPr marL="0" indent="0">
              <a:buNone/>
            </a:pPr>
            <a:r>
              <a:rPr lang="en-US" sz="1600" dirty="0"/>
              <a:t>Sometimes these conversions need to be combined with a metric unit conversion. What is a distance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of </a:t>
            </a:r>
            <a:r>
              <a:rPr lang="en-US" sz="1600" dirty="0"/>
              <a:t>12.6 </a:t>
            </a:r>
            <a:r>
              <a:rPr lang="en-US" sz="1600" dirty="0" err="1"/>
              <a:t>ft</a:t>
            </a:r>
            <a:r>
              <a:rPr lang="en-US" sz="1600" dirty="0"/>
              <a:t>, expressed in units of millimeters?</a:t>
            </a:r>
          </a:p>
          <a:p>
            <a:pPr marL="0" indent="0">
              <a:buNone/>
            </a:pPr>
            <a:r>
              <a:rPr lang="en-US" sz="1600" dirty="0"/>
              <a:t>_____ 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95120" y="807840"/>
              <a:ext cx="7551720" cy="4759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640" y="802800"/>
                <a:ext cx="7572240" cy="47797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46350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85120"/>
              </p:ext>
            </p:extLst>
          </p:nvPr>
        </p:nvGraphicFramePr>
        <p:xfrm>
          <a:off x="864025" y="304800"/>
          <a:ext cx="7107070" cy="1717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499">
                  <a:extLst>
                    <a:ext uri="{9D8B030D-6E8A-4147-A177-3AD203B41FA5}">
                      <a16:colId xmlns:a16="http://schemas.microsoft.com/office/drawing/2014/main" xmlns="" val="451967156"/>
                    </a:ext>
                  </a:extLst>
                </a:gridCol>
                <a:gridCol w="5391571">
                  <a:extLst>
                    <a:ext uri="{9D8B030D-6E8A-4147-A177-3AD203B41FA5}">
                      <a16:colId xmlns:a16="http://schemas.microsoft.com/office/drawing/2014/main" xmlns="" val="2230208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Length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1 centimeter = 2.54 inches (exactly)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48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meter = 39.4 inches = 3.28 feet = 1.09 yards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2803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kilometer = 0.621 miles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74975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Mass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gram = 0.0353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6954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kilogram = 2.20 pounds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540866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Volume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milliliter = 0.0338 fluid ounces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2196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1 liter = 2.11 pints = 1.06 quarts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4315045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99" y="2286000"/>
            <a:ext cx="8225521" cy="15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800" b="1" dirty="0"/>
              <a:t>Question </a:t>
            </a:r>
            <a:r>
              <a:rPr lang="en-US" sz="1800" b="1" dirty="0" smtClean="0"/>
              <a:t>5 </a:t>
            </a:r>
          </a:p>
          <a:p>
            <a:pPr marL="0" indent="0">
              <a:buNone/>
            </a:pPr>
            <a:r>
              <a:rPr lang="en-US" sz="1600" dirty="0"/>
              <a:t>Sometimes the value desired has different dimensions than the simple unit conversions found in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table. </a:t>
            </a:r>
            <a:r>
              <a:rPr lang="en-US" sz="1600" dirty="0" smtClean="0"/>
              <a:t> Convert </a:t>
            </a:r>
            <a:r>
              <a:rPr lang="en-US" sz="1600" dirty="0"/>
              <a:t>the volume 3.51 m</a:t>
            </a:r>
            <a:r>
              <a:rPr lang="en-US" sz="1600" baseline="30000" dirty="0"/>
              <a:t>3</a:t>
            </a:r>
            <a:r>
              <a:rPr lang="en-US" sz="1600" dirty="0"/>
              <a:t> to units of cubic feet.</a:t>
            </a:r>
          </a:p>
          <a:p>
            <a:pPr marL="0" indent="0">
              <a:buNone/>
            </a:pPr>
            <a:r>
              <a:rPr lang="en-US" sz="1600" dirty="0"/>
              <a:t>_____ ft</a:t>
            </a:r>
            <a:r>
              <a:rPr lang="en-US" sz="1600" baseline="30000" dirty="0"/>
              <a:t>3</a:t>
            </a:r>
            <a:endParaRPr lang="en-US" sz="16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732320" y="785160"/>
              <a:ext cx="6939000" cy="3816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6480" y="775080"/>
                <a:ext cx="6969960" cy="383004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35083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76200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04800" y="615240"/>
              <a:ext cx="8212320" cy="5223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720" y="602280"/>
                <a:ext cx="8238600" cy="525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43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762000"/>
          </a:xfrm>
        </p:spPr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4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413</Words>
  <Application>Microsoft Office PowerPoint</Application>
  <PresentationFormat>On-screen Show (4:3)</PresentationFormat>
  <Paragraphs>101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Section 1.3 Problems</vt:lpstr>
      <vt:lpstr>PowerPoint Presentation</vt:lpstr>
      <vt:lpstr>PowerPoint Presentation</vt:lpstr>
      <vt:lpstr>PowerPoint Presentation</vt:lpstr>
      <vt:lpstr>PowerPoint Presentation</vt:lpstr>
      <vt:lpstr>Density</vt:lpstr>
      <vt:lpstr>Density</vt:lpstr>
    </vt:vector>
  </TitlesOfParts>
  <Company>SUNY College at Oneonta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atoms combine</dc:title>
  <dc:creator>Vining, William</dc:creator>
  <cp:lastModifiedBy>Bill</cp:lastModifiedBy>
  <cp:revision>19</cp:revision>
  <dcterms:created xsi:type="dcterms:W3CDTF">2013-09-04T14:22:33Z</dcterms:created>
  <dcterms:modified xsi:type="dcterms:W3CDTF">2017-01-24T14:27:42Z</dcterms:modified>
</cp:coreProperties>
</file>