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D36D-11C9-459F-832B-797D261EE35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0A13-AEF5-4DCE-9C7F-EA387E96E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Section 1.1 – 1.2 </a:t>
            </a:r>
            <a:br>
              <a:rPr lang="en-US" sz="4000" dirty="0" smtClean="0"/>
            </a:br>
            <a:r>
              <a:rPr lang="en-US" sz="4000" dirty="0" smtClean="0"/>
              <a:t>What is Chemistry</a:t>
            </a:r>
            <a:br>
              <a:rPr lang="en-US" sz="4000" dirty="0" smtClean="0"/>
            </a:br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019800"/>
            <a:ext cx="254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Vining</a:t>
            </a:r>
          </a:p>
          <a:p>
            <a:r>
              <a:rPr lang="en-US" dirty="0" smtClean="0"/>
              <a:t>SUNY College at Oneonta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867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Atomic Scale: atoms vs. molecules</a:t>
            </a:r>
          </a:p>
          <a:p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12332"/>
            <a:ext cx="1828800" cy="23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95600"/>
            <a:ext cx="3200400" cy="2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350" y="2438400"/>
            <a:ext cx="6343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5552182"/>
            <a:ext cx="125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Atoms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867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Atomic Scale: atoms vs. molecules</a:t>
            </a:r>
          </a:p>
          <a:p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12332"/>
            <a:ext cx="1828800" cy="23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552182"/>
            <a:ext cx="125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54102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Molecules: collections </a:t>
            </a:r>
            <a:r>
              <a:rPr lang="en-US" sz="2800" dirty="0"/>
              <a:t>of atoms that are held together</a:t>
            </a:r>
          </a:p>
          <a:p>
            <a:r>
              <a:rPr lang="en-US" sz="2800" dirty="0"/>
              <a:t>by chemical bonds.</a:t>
            </a:r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743200"/>
            <a:ext cx="2500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848" y="3429000"/>
            <a:ext cx="29989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60745" y="1437382"/>
            <a:ext cx="4321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elements vs. compounds</a:t>
            </a:r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Pure Element: collection of atoms of a single element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628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90800"/>
            <a:ext cx="4505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5105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Compound: </a:t>
            </a:r>
            <a:r>
              <a:rPr lang="en-US" sz="2800" dirty="0"/>
              <a:t>formed when two or more elements are combined in </a:t>
            </a:r>
            <a:r>
              <a:rPr lang="en-US" sz="2800" dirty="0" smtClean="0"/>
              <a:t>a defined </a:t>
            </a:r>
            <a:r>
              <a:rPr lang="en-US" sz="2800" dirty="0"/>
              <a:t>ratio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6964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Notes 1: Both elements and compounds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can form molecules</a:t>
            </a:r>
          </a:p>
          <a:p>
            <a:endParaRPr lang="en-US" sz="32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7" y="1828800"/>
            <a:ext cx="2500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135" y="2514600"/>
            <a:ext cx="29989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4754940"/>
            <a:ext cx="8267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Notes 2: Compounds can be collections of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molecules, or large extended structures</a:t>
            </a:r>
          </a:p>
          <a:p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8267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Notes 2: Compounds can be collections of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molecules, or large extended structures</a:t>
            </a:r>
          </a:p>
          <a:p>
            <a:endParaRPr lang="en-US" sz="3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71775"/>
            <a:ext cx="5101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2752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5364540"/>
            <a:ext cx="3482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solid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; “dry ice” </a:t>
            </a:r>
          </a:p>
          <a:p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6187" y="1437382"/>
            <a:ext cx="5020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Pure Substances vs. Mixtures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4130" y="2667000"/>
            <a:ext cx="68692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Pure substance: only one type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element of compound</a:t>
            </a:r>
          </a:p>
          <a:p>
            <a:endParaRPr lang="en-US" sz="3200" dirty="0"/>
          </a:p>
          <a:p>
            <a:r>
              <a:rPr lang="en-US" sz="3200" dirty="0" smtClean="0"/>
              <a:t>Mixtures: multiple types of elements or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compounds</a:t>
            </a:r>
          </a:p>
          <a:p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Change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6187" y="1437382"/>
            <a:ext cx="6242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Physical change vs. Chemical change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4130" y="2438400"/>
            <a:ext cx="7635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change: changes the state but not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the chemical composition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7315200" cy="28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Change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437382"/>
            <a:ext cx="6242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Physical change vs. Chemical change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4130" y="2438400"/>
            <a:ext cx="851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Chemical change: </a:t>
            </a:r>
          </a:p>
          <a:p>
            <a:r>
              <a:rPr lang="en-US" sz="3200" dirty="0" smtClean="0"/>
              <a:t>      changes the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chemical composition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352800" cy="45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Change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437382"/>
            <a:ext cx="6242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Physical change vs. Chemical change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330" y="2438400"/>
            <a:ext cx="47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change: </a:t>
            </a:r>
          </a:p>
          <a:p>
            <a:r>
              <a:rPr lang="en-US" sz="3200" dirty="0" smtClean="0"/>
              <a:t>      same stuff,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different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Chemical change: </a:t>
            </a:r>
          </a:p>
          <a:p>
            <a:r>
              <a:rPr lang="en-US" sz="3200" dirty="0" smtClean="0"/>
              <a:t>                 different stuff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Mixtures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066800"/>
            <a:ext cx="5799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Heterogeneous vs. Homogeneous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330" y="1828800"/>
            <a:ext cx="47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Homogeneous mixture: </a:t>
            </a:r>
          </a:p>
          <a:p>
            <a:r>
              <a:rPr lang="en-US" sz="3200" dirty="0" smtClean="0"/>
              <a:t>      composition constant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throughout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85934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Heterogeneous mixture: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non-uniform      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composition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2514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Chemistry</a:t>
            </a:r>
            <a:br>
              <a:rPr lang="en-US" sz="4000" dirty="0" smtClean="0"/>
            </a:br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2579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this section…</a:t>
            </a:r>
          </a:p>
          <a:p>
            <a:endParaRPr lang="en-US" sz="3200" dirty="0"/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3200" dirty="0" smtClean="0"/>
              <a:t>Scale of chemistry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3200" dirty="0" smtClean="0"/>
              <a:t>Measuring matter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3200" dirty="0" smtClean="0"/>
              <a:t>Pure matter on the macroscopic scale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3200" dirty="0" smtClean="0"/>
              <a:t>Mixtures on the macroscopic scale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 Chart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525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930" y="4724400"/>
            <a:ext cx="8206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  filtered air:                         salt water: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filtered water:                     gold bar: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 Chart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525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930" y="5294293"/>
            <a:ext cx="820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-- mixtures can be separated by physical means</a:t>
            </a:r>
          </a:p>
          <a:p>
            <a:r>
              <a:rPr lang="en-US" sz="2800" dirty="0" smtClean="0"/>
              <a:t>-- compounds can be “separated” by chemical means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Scale of Chemistry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04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Chemistry is the study of matter on the atomic/</a:t>
            </a:r>
          </a:p>
          <a:p>
            <a:r>
              <a:rPr lang="en-US" sz="3200" dirty="0" smtClean="0"/>
              <a:t>molecular scale. Also called </a:t>
            </a:r>
            <a:r>
              <a:rPr lang="en-US" sz="3200" dirty="0" err="1" smtClean="0"/>
              <a:t>nanoscale</a:t>
            </a:r>
            <a:r>
              <a:rPr lang="en-US" sz="32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65704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Scale of Chemistry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664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Macroscopic: can be seen with unaided eye.</a:t>
            </a:r>
          </a:p>
          <a:p>
            <a:r>
              <a:rPr lang="en-US" sz="2800" dirty="0" smtClean="0"/>
              <a:t>Microscopic: can only be seen with an optical microscope</a:t>
            </a:r>
          </a:p>
          <a:p>
            <a:r>
              <a:rPr lang="en-US" sz="2800" dirty="0" smtClean="0"/>
              <a:t>Atomic: too small to be seen even with optical microscope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10805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Examples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 smtClean="0"/>
              <a:t>soccer ball:				methanol molecule: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sand grain:				bacterium: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Scale of Chemistry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04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Chemistry is the study of matter on the atomic/</a:t>
            </a:r>
          </a:p>
          <a:p>
            <a:r>
              <a:rPr lang="en-US" sz="3200" dirty="0" smtClean="0"/>
              <a:t>molecular scale. Also called </a:t>
            </a:r>
            <a:r>
              <a:rPr lang="en-US" sz="3200" dirty="0" err="1" smtClean="0"/>
              <a:t>nanoscale</a:t>
            </a:r>
            <a:r>
              <a:rPr lang="en-US" sz="32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819400" cy="30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We Measure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8607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Bulk scale: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Mass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Attraction to magnets</a:t>
            </a:r>
          </a:p>
          <a:p>
            <a:endParaRPr lang="en-US" sz="3200" dirty="0"/>
          </a:p>
          <a:p>
            <a:r>
              <a:rPr lang="en-US" sz="3200" dirty="0" smtClean="0"/>
              <a:t>Atomic scale: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Interaction with electromagnetic radiation--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-- VIS and UV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-- IR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-- </a:t>
            </a:r>
            <a:r>
              <a:rPr lang="en-US" sz="3200" dirty="0" err="1" smtClean="0"/>
              <a:t>Xray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-- Radio + Magnetic field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We Measure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455"/>
            <a:ext cx="83337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Key feature of chemical study:</a:t>
            </a:r>
          </a:p>
          <a:p>
            <a:endParaRPr lang="en-US" sz="3200" dirty="0"/>
          </a:p>
          <a:p>
            <a:r>
              <a:rPr lang="en-US" sz="3200" dirty="0" smtClean="0"/>
              <a:t>We can’t see individual atoms and molecules, so </a:t>
            </a:r>
          </a:p>
          <a:p>
            <a:r>
              <a:rPr lang="en-US" sz="3200" dirty="0" smtClean="0"/>
              <a:t>all our knowledge is implied by measurements,</a:t>
            </a:r>
          </a:p>
          <a:p>
            <a:r>
              <a:rPr lang="en-US" sz="3200" dirty="0" smtClean="0"/>
              <a:t>mostly of bulk samples.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455"/>
            <a:ext cx="339266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Lot’s of ways: </a:t>
            </a:r>
          </a:p>
          <a:p>
            <a:endParaRPr lang="en-US" sz="3200" dirty="0"/>
          </a:p>
          <a:p>
            <a:r>
              <a:rPr lang="en-US" sz="3200" dirty="0" smtClean="0"/>
              <a:t>      solid, liquid, gas</a:t>
            </a:r>
          </a:p>
          <a:p>
            <a:r>
              <a:rPr lang="en-US" sz="3200" dirty="0" smtClean="0"/>
              <a:t>      composition</a:t>
            </a:r>
          </a:p>
          <a:p>
            <a:r>
              <a:rPr lang="en-US" sz="3200" dirty="0" smtClean="0"/>
              <a:t>      magnetism</a:t>
            </a:r>
          </a:p>
          <a:p>
            <a:r>
              <a:rPr lang="en-US" sz="3200" dirty="0" smtClean="0"/>
              <a:t>      color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hardness</a:t>
            </a:r>
          </a:p>
          <a:p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Classification of Matter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455"/>
            <a:ext cx="7825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 chemists, we do this on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atomic scale and macroscopic scale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3154740"/>
            <a:ext cx="82003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Atomic Scale:                  atoms vs. molecules</a:t>
            </a:r>
          </a:p>
          <a:p>
            <a:endParaRPr lang="en-US" sz="3200" dirty="0" smtClean="0"/>
          </a:p>
          <a:p>
            <a:r>
              <a:rPr lang="en-US" sz="3200" dirty="0" smtClean="0"/>
              <a:t>Macroscopic Scale:  	  elements vs. compounds</a:t>
            </a:r>
          </a:p>
          <a:p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508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Section 1.1 – 1.2  What is Chemistry Classification of Matter</vt:lpstr>
      <vt:lpstr>What is Chemistry Classification of Matter</vt:lpstr>
      <vt:lpstr>The Scale of Chemistry</vt:lpstr>
      <vt:lpstr>The Scale of Chemistry</vt:lpstr>
      <vt:lpstr>The Scale of Chemistry</vt:lpstr>
      <vt:lpstr>How We Measure Matter</vt:lpstr>
      <vt:lpstr>How We Measure Matter</vt:lpstr>
      <vt:lpstr>Classification of Matter</vt:lpstr>
      <vt:lpstr>Classification of Matter</vt:lpstr>
      <vt:lpstr>Classification of Matter</vt:lpstr>
      <vt:lpstr>Classification of Matter</vt:lpstr>
      <vt:lpstr>Classification of Matter</vt:lpstr>
      <vt:lpstr>Classification of Matter</vt:lpstr>
      <vt:lpstr>Classification of Matter</vt:lpstr>
      <vt:lpstr>Classification of Matter</vt:lpstr>
      <vt:lpstr>Classification of Change</vt:lpstr>
      <vt:lpstr>Classification of Change</vt:lpstr>
      <vt:lpstr>Classification of Change</vt:lpstr>
      <vt:lpstr>Classification of Mixtures</vt:lpstr>
      <vt:lpstr>Classification of Matter Chart</vt:lpstr>
      <vt:lpstr>Classification of Matter Chart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 – 1.2  What is Chemistry Classification of Matter</dc:title>
  <dc:creator>Bill2</dc:creator>
  <cp:lastModifiedBy>Bill</cp:lastModifiedBy>
  <cp:revision>11</cp:revision>
  <dcterms:created xsi:type="dcterms:W3CDTF">2012-07-29T14:32:52Z</dcterms:created>
  <dcterms:modified xsi:type="dcterms:W3CDTF">2013-07-16T15:28:30Z</dcterms:modified>
</cp:coreProperties>
</file>