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3031C-411B-43E8-AA8C-361802AECA16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B14F4-38F7-4B1F-89C4-398D58297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4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3D5F3-1D58-4FD7-AE86-9EA6729231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258EB0-D2D6-4CA9-81DE-ABA9C33B16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089B-9B48-43C4-AC76-FFC0507D5C2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DDD8-10E6-4059-B2D3-4B3609643D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Section 12.3 </a:t>
            </a:r>
            <a:br>
              <a:rPr lang="en-US" sz="4000" dirty="0" smtClean="0"/>
            </a:br>
            <a:r>
              <a:rPr lang="en-US" sz="4000" dirty="0" smtClean="0"/>
              <a:t>Ionic Solids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791200"/>
            <a:ext cx="1567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Vining</a:t>
            </a:r>
          </a:p>
          <a:p>
            <a:r>
              <a:rPr lang="en-US" dirty="0" smtClean="0"/>
              <a:t>SUNY Oneonta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04800" y="274638"/>
            <a:ext cx="83820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Three Important Ionic Unit Cells: sodium chloride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25622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2619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2133600" cy="19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Three Important Ionic Unit Cells: zinc blend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400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575" y="1295400"/>
            <a:ext cx="26828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336675"/>
            <a:ext cx="25622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Review of Anion Lattices and Holes in </a:t>
            </a:r>
          </a:p>
          <a:p>
            <a:pPr algn="ctr" eaLnBrk="0" hangingPunct="0">
              <a:defRPr/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NaCl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and zinc blend Unit Cells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114800"/>
            <a:ext cx="4724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Comparison of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ZnS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and SrCl</a:t>
            </a:r>
            <a:r>
              <a:rPr lang="en-US" sz="2800" baseline="-25000" dirty="0" smtClean="0">
                <a:latin typeface="+mj-lt"/>
                <a:ea typeface="+mj-ea"/>
                <a:cs typeface="+mj-cs"/>
              </a:rPr>
              <a:t>2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Unit Cells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400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343400"/>
            <a:ext cx="4838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752600"/>
            <a:ext cx="2505075" cy="222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Why do different solids of the same formula type adopt different unit cell structures?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066800"/>
            <a:ext cx="2400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25622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18845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429125"/>
            <a:ext cx="4752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" y="5983069"/>
            <a:ext cx="648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 arrangement has the greatest coordination number without </a:t>
            </a:r>
          </a:p>
          <a:p>
            <a:r>
              <a:rPr lang="en-US" dirty="0" smtClean="0"/>
              <a:t>leaving gaps between the cation and the surrounding ions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7010" y="6019800"/>
            <a:ext cx="258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r</a:t>
            </a:r>
            <a:r>
              <a:rPr lang="en-US" baseline="-25000" dirty="0" smtClean="0"/>
              <a:t>-</a:t>
            </a:r>
            <a:r>
              <a:rPr lang="en-US" dirty="0" smtClean="0"/>
              <a:t>/r</a:t>
            </a:r>
            <a:r>
              <a:rPr lang="en-US" baseline="-25000" dirty="0" smtClean="0"/>
              <a:t>+</a:t>
            </a:r>
            <a:r>
              <a:rPr lang="en-US" dirty="0" smtClean="0"/>
              <a:t> increases,</a:t>
            </a:r>
          </a:p>
          <a:p>
            <a:r>
              <a:rPr lang="en-US" dirty="0" smtClean="0"/>
              <a:t>coordination # </a:t>
            </a:r>
            <a:r>
              <a:rPr lang="en-US" dirty="0"/>
              <a:t> </a:t>
            </a:r>
            <a:r>
              <a:rPr lang="en-US" dirty="0" smtClean="0"/>
              <a:t>decreases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Determine an ionic radius from unit cell dimensions</a:t>
            </a:r>
            <a:endParaRPr lang="en-US" sz="28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7548" y="2819400"/>
            <a:ext cx="317112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" y="838200"/>
            <a:ext cx="88972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Magnesium oxide crystallizes with the sodium chloride structure. If the edge length 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of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unit cell </a:t>
            </a:r>
            <a:r>
              <a:rPr lang="en-US" sz="2000" dirty="0">
                <a:latin typeface="+mn-lt"/>
              </a:rPr>
              <a:t>is determined to be 420 pm and the </a:t>
            </a:r>
            <a:r>
              <a:rPr lang="en-US" sz="2000" dirty="0" smtClean="0">
                <a:latin typeface="+mn-lt"/>
              </a:rPr>
              <a:t>O</a:t>
            </a:r>
            <a:r>
              <a:rPr lang="en-US" sz="2000" baseline="30000" dirty="0" smtClean="0">
                <a:latin typeface="+mn-lt"/>
              </a:rPr>
              <a:t>2-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ion is assigned a radius of 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126 </a:t>
            </a:r>
            <a:r>
              <a:rPr lang="en-US" sz="2000" dirty="0">
                <a:latin typeface="+mn-lt"/>
              </a:rPr>
              <a:t>pm, what is the </a:t>
            </a:r>
            <a:r>
              <a:rPr lang="en-US" sz="2000" dirty="0" smtClean="0">
                <a:latin typeface="+mn-lt"/>
              </a:rPr>
              <a:t>radius of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Mg</a:t>
            </a:r>
            <a:r>
              <a:rPr lang="en-US" sz="2000" baseline="30000" dirty="0" smtClean="0">
                <a:latin typeface="+mn-lt"/>
              </a:rPr>
              <a:t>2+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53988" y="228600"/>
            <a:ext cx="8151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CdF</a:t>
            </a:r>
            <a:r>
              <a:rPr lang="en-US" b="1" baseline="-25000"/>
              <a:t>2</a:t>
            </a:r>
            <a:r>
              <a:rPr lang="en-US"/>
              <a:t> crystallizes with the </a:t>
            </a:r>
            <a:r>
              <a:rPr lang="en-US" b="1"/>
              <a:t>CaF</a:t>
            </a:r>
            <a:r>
              <a:rPr lang="en-US" b="1" baseline="-25000"/>
              <a:t>2</a:t>
            </a:r>
            <a:r>
              <a:rPr lang="en-US"/>
              <a:t> structure which is represented in the following </a:t>
            </a:r>
          </a:p>
          <a:p>
            <a:r>
              <a:rPr lang="en-US"/>
              <a:t>model, with the anions in green.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If the edge length of the unit cell is </a:t>
            </a:r>
            <a:r>
              <a:rPr lang="en-US" b="1"/>
              <a:t>540</a:t>
            </a:r>
            <a:r>
              <a:rPr lang="en-US"/>
              <a:t> pm, what is the density of crystalline</a:t>
            </a:r>
          </a:p>
          <a:p>
            <a:endParaRPr lang="en-US" b="1"/>
          </a:p>
          <a:p>
            <a:r>
              <a:rPr lang="en-US" b="1"/>
              <a:t>CdF</a:t>
            </a:r>
            <a:r>
              <a:rPr lang="en-US" b="1" baseline="-25000"/>
              <a:t>2</a:t>
            </a:r>
            <a:r>
              <a:rPr lang="en-US"/>
              <a:t> in g/cm</a:t>
            </a:r>
            <a:r>
              <a:rPr lang="en-US" baseline="30000"/>
              <a:t>3</a:t>
            </a:r>
            <a:r>
              <a:rPr lang="en-US"/>
              <a:t>?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533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algn="l"/>
            <a:r>
              <a:rPr lang="en-US" sz="4000" smtClean="0"/>
              <a:t>Types of Solids and Metallic Solids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8300" y="1600200"/>
            <a:ext cx="756970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Calibri" pitchFamily="34" charset="0"/>
              </a:rPr>
              <a:t>In these sections…</a:t>
            </a:r>
          </a:p>
          <a:p>
            <a:pPr>
              <a:defRPr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/>
              <a:t>Ionic solid unit cells and formulas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/>
              <a:t>Holes in unit cells of anions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/>
              <a:t>Cesium chloride, sodium chloride and zinc blend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/>
              <a:t>What controls which shape a solid takes?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/>
              <a:t>Calculations related to unit cell dimensions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6362"/>
            <a:ext cx="38385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17414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Ionic Solids and Formulas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429000"/>
            <a:ext cx="404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cesium oxide (Cs on </a:t>
            </a:r>
            <a:r>
              <a:rPr lang="en-US" dirty="0" err="1" smtClean="0"/>
              <a:t>cornder</a:t>
            </a:r>
            <a:r>
              <a:rPr lang="en-US" dirty="0" smtClean="0"/>
              <a:t>, O on edges)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44894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7921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Ionic Compound Anion Unit Cells with </a:t>
            </a:r>
            <a:r>
              <a:rPr lang="en-US" sz="3600" dirty="0" err="1">
                <a:latin typeface="+mj-lt"/>
                <a:ea typeface="+mj-ea"/>
                <a:cs typeface="+mj-cs"/>
              </a:rPr>
              <a:t>Cations</a:t>
            </a:r>
            <a:r>
              <a:rPr lang="en-US" sz="3600" dirty="0">
                <a:latin typeface="+mj-lt"/>
                <a:ea typeface="+mj-ea"/>
                <a:cs typeface="+mj-cs"/>
              </a:rPr>
              <a:t> Occupying Holes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86313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3425" y="4662488"/>
            <a:ext cx="219551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4713" y="4886325"/>
            <a:ext cx="2057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Cubic Holes in Simple </a:t>
            </a:r>
          </a:p>
          <a:p>
            <a:pPr algn="ctr" eaLnBrk="0" hangingPunct="0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Cubic Unit Cells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275" y="2651125"/>
            <a:ext cx="448945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Octahedral and Tetrahedral Holes </a:t>
            </a:r>
          </a:p>
          <a:p>
            <a:pPr algn="ctr" eaLnBrk="0" hangingPunct="0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in FCC Unit Cells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547622" cy="174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91000"/>
            <a:ext cx="5635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575" y="1295400"/>
            <a:ext cx="26828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" y="1336675"/>
            <a:ext cx="25622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Octahedral and Tetrahedral Holes </a:t>
            </a:r>
          </a:p>
          <a:p>
            <a:pPr algn="ctr" eaLnBrk="0" hangingPunct="0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in FCC Unit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3800"/>
            <a:ext cx="30099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4295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274638"/>
            <a:ext cx="83820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Three Important Ionic Unit Cells: cesium chloride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47900"/>
            <a:ext cx="3590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2676525" cy="27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010025"/>
            <a:ext cx="276842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274638"/>
            <a:ext cx="83820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Three Important Ionic Unit Cells: sodium chloride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247</Words>
  <Application>Microsoft Office PowerPoint</Application>
  <PresentationFormat>On-screen Show (4:3)</PresentationFormat>
  <Paragraphs>42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Section 12.3  Ionic Solids</vt:lpstr>
      <vt:lpstr>Types of Solids and Metallic Solids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Determine an ionic radius from unit cell dimensions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Bill2</dc:creator>
  <cp:lastModifiedBy>bv new tablet</cp:lastModifiedBy>
  <cp:revision>6</cp:revision>
  <dcterms:created xsi:type="dcterms:W3CDTF">2013-02-09T15:22:39Z</dcterms:created>
  <dcterms:modified xsi:type="dcterms:W3CDTF">2013-02-09T21:06:17Z</dcterms:modified>
</cp:coreProperties>
</file>