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BC38-D4F0-4949-BF70-9B920A476851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A02B-3D6B-4E47-91FE-DFDE58F01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3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BC38-D4F0-4949-BF70-9B920A476851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A02B-3D6B-4E47-91FE-DFDE58F01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08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BC38-D4F0-4949-BF70-9B920A476851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A02B-3D6B-4E47-91FE-DFDE58F01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3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BC38-D4F0-4949-BF70-9B920A476851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A02B-3D6B-4E47-91FE-DFDE58F01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8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BC38-D4F0-4949-BF70-9B920A476851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A02B-3D6B-4E47-91FE-DFDE58F01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0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BC38-D4F0-4949-BF70-9B920A476851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A02B-3D6B-4E47-91FE-DFDE58F01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9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BC38-D4F0-4949-BF70-9B920A476851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A02B-3D6B-4E47-91FE-DFDE58F01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3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BC38-D4F0-4949-BF70-9B920A476851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A02B-3D6B-4E47-91FE-DFDE58F01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0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BC38-D4F0-4949-BF70-9B920A476851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A02B-3D6B-4E47-91FE-DFDE58F01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3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BC38-D4F0-4949-BF70-9B920A476851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A02B-3D6B-4E47-91FE-DFDE58F01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8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BC38-D4F0-4949-BF70-9B920A476851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A02B-3D6B-4E47-91FE-DFDE58F01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3BC38-D4F0-4949-BF70-9B920A476851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DA02B-3D6B-4E47-91FE-DFDE58F01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6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400800" cy="4701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418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6172200" cy="4618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219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52400"/>
            <a:ext cx="6422571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418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7335611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418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1450"/>
            <a:ext cx="7092616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418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418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52400"/>
            <a:ext cx="765158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418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418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74" y="228600"/>
            <a:ext cx="5475316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19200"/>
            <a:ext cx="3006876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418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SUNY College at Oneonta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Vining, William</dc:creator>
  <cp:lastModifiedBy>Vining, William</cp:lastModifiedBy>
  <cp:revision>2</cp:revision>
  <dcterms:created xsi:type="dcterms:W3CDTF">2014-03-14T15:23:29Z</dcterms:created>
  <dcterms:modified xsi:type="dcterms:W3CDTF">2014-03-14T15:27:56Z</dcterms:modified>
</cp:coreProperties>
</file>