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57" r:id="rId3"/>
    <p:sldId id="256" r:id="rId4"/>
    <p:sldId id="258" r:id="rId5"/>
    <p:sldId id="259" r:id="rId6"/>
    <p:sldId id="260" r:id="rId7"/>
    <p:sldId id="263" r:id="rId8"/>
    <p:sldId id="268" r:id="rId9"/>
    <p:sldId id="261" r:id="rId10"/>
    <p:sldId id="262" r:id="rId11"/>
    <p:sldId id="264" r:id="rId12"/>
    <p:sldId id="265" r:id="rId13"/>
    <p:sldId id="266" r:id="rId14"/>
    <p:sldId id="273" r:id="rId15"/>
    <p:sldId id="270" r:id="rId16"/>
    <p:sldId id="271" r:id="rId17"/>
    <p:sldId id="272" r:id="rId18"/>
    <p:sldId id="275" r:id="rId19"/>
    <p:sldId id="27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02:24.788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4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28T16:16:05.671"/>
    </inkml:context>
  </inkml:definitions>
  <inkml:trace contextRef="#ctx0" brushRef="#br0">4632 2128 516,'0'0'4257,"7"-3"258,-7 3-774,0 0-774,10 6-387,-10-16-645,6 16 0,-6-6-516,0 0 0,0 0-516,13 2-387,-13-2-129,11 27 0,-5 1-129,3 5 258,-1 12-387,-1 9 0,2 11 0,-2 5 0,2 0 0,-4 1-129,1 1 0,-1-7-129,1-8 0,-5-10 258,2-5-387,-3-15-129,6 2-387,-6-29-2193,0 0-1935,0 0-387,0 0-387,0-26-387</inkml:trace>
  <inkml:trace contextRef="#ctx0" brushRef="#br0" timeOffset="324.0186">5017 2009 9288,'17'6'5547,"-17"-6"-387,-17 25 0,-18-17-4257,0 14 0,-19-2-129,-6 8-258,-7-3-387,-7-3 129,-1-3-129,8-3-129,3 1-258,5-11-129,14 6-645,-3-16-3483,20 4-387,1-2-645,16 2-258</inkml:trace>
  <inkml:trace contextRef="#ctx0" brushRef="#br0" timeOffset="780.0445">5970 2220 10191,'25'43'5547,"-16"-6"0,-9-2-516,16 12-4257,-16 4 0,3 10-258,-3 3-129,0 2-258,0-2-129,-1-10-258,1-3-129,0-15-516,6 7-3612,-4-24-516,-2-19-516,18 4-258</inkml:trace>
  <inkml:trace contextRef="#ctx0" brushRef="#br0" timeOffset="1147.0656">6281 2202 7998,'0'0'5031,"6"14"516,-6 15-774,0 27-3483,-7-5-387,7 16-258,0-1-258,1 7 129,6-8-258,7-6-387,4-13 129,3-10 0,8-20 129,2-14-129,1-13 0,-1-22 0,-2-2 0,-4-6 0,-6-9 0,-6 1-129,-11-5 258,-4 5-258,-14 5 0,-10 7 129,-8 6-129,-4 7-129,-3 7 0,-4 7 129,10 20-1161,-12-1-3225,19 12-387,5-3-387,13 3-258</inkml:trace>
  <inkml:trace contextRef="#ctx0" brushRef="#br0" timeOffset="1413.0808">7131 2466 9030,'-14'23'5160,"-7"-15"-387,-8-1-258,4-2-3999,-13-2-129,4 5-387,4 1-645,-7-9-2322,14 7-1677,5-3-258,18-4-516,-12 1 258</inkml:trace>
  <inkml:trace contextRef="#ctx0" brushRef="#br0" timeOffset="1823.1041">7335 2099 1548,'-8'15'4773,"3"-1"129,5 6-129,0-20-2322,3 51-129,-4-26-387,8 26-516,-6-10-129,9 15-387,-4-4-129,3 3-258,-3-2 0,3 5-516,-1-9 129,-1-3 129,-1-8-258,-2-9-129,1-5-129,-3-7-387,4 2-645,-6-19-3612,0 0-129,0 0-387,5-11-387</inkml:trace>
  <inkml:trace contextRef="#ctx0" brushRef="#br0" timeOffset="2199.1257">7584 2063 2193,'15'17'4257,"-10"3"645,-4 5-387,12 23-1935,-14-14-645,4 28-258,-3-10-258,1 20 0,2-9-387,5 10-258,-1-7 0,6 1-645,0-13 0,0-10-129,3 2-774,-14-25-3225,8-1-903,-10-20-258,6-14-387</inkml:trace>
  <inkml:trace contextRef="#ctx0" brushRef="#br0" timeOffset="3307.1891">8081 2864 12900,'18'142'5547,"-20"-78"-387,-1 7-129,-13-9-4773,-4-13-387,-7-10-774,-13-22-3999,13-8-258,-6-13-516,13-8-387</inkml:trace>
  <inkml:trace contextRef="#ctx0" brushRef="#br0" timeOffset="17031.9742">9429 2541 7224,'-2'18'4644,"0"2"0,2-20-516,0 0-3483,0 0 0,0-11-387,2-7 129,4-6-258,7 4 129,-3-7 0,5 3-129,-2 2 0,3 8 129,-3 0 0,4 13 0,-5 1-129,2 4 129,0 7-129,-1 6 0,0-7 0,3 1 0,0-4-129,5-6 129,1-1-129,3-6 0,1-5 0,0-4-258,3 6-129,-8 0-774,11 13-2451,-9-1-774,0 10-645,-7 0-129</inkml:trace>
  <inkml:trace contextRef="#ctx0" brushRef="#br0" timeOffset="17364.9932">10129 2223 11481,'15'65'5418,"-3"-18"-258,-5-1-516,4 16-3870,-6-1 129,5 3-387,-4-4-387,1-5-258,-4-6 0,2-8 0,1-7-516,-6-34-774,8 24-3483,-8-24 0,0 0-387,-6-20-516</inkml:trace>
  <inkml:trace contextRef="#ctx0" brushRef="#br0" timeOffset="17971.0279">10377 2400 6063,'13'-1'5031,"-1"-5"-516,-1-2-129,4 5-3096,-3-15-516,7 13 129,-5-8-516,5 9 258,-4 4-258,4 15 129,-7 10-258,2 17 129,-5 14 0,-2 18-387,-6 4 129,-1 2-129,-2-4 0,-7-4 129,-4-11-129,-3-11 129,0-21 0,2-23 0,0-9 0,5-19 0,6-13 129,3 1 0,5-11 129,11 6-258,4 2 129,7 10-129,4 3 0,-1 13-129,5 10-129,-2 1-258,7 15-774,-14-7-3354,10 13-387,-6-9-258,5 8-258</inkml:trace>
  <inkml:trace contextRef="#ctx0" brushRef="#br0" timeOffset="18213.0417">11354 2651 12126,'0'0'5160,"0"0"-258,0 0-258,-22 0-4515,-3 0-129,2 2-1161,-16-2-3096,12 0-258,1 0-516,11 0-516</inkml:trace>
  <inkml:trace contextRef="#ctx0" brushRef="#br0" timeOffset="18535.0602">11733 2233 6837,'9'-8'5934,"-5"31"-1161,8 22 258,-6-2-2064,7 25-1935,-11 0-129,5 15-258,-5 3-516,1-3-258,-1-9 129,-2-8-129,6-8-387,-6-23-774,9-4-3483,-9-31 129,13 4-645,-6-19-258</inkml:trace>
  <inkml:trace contextRef="#ctx0" brushRef="#br0" timeOffset="18733.0714">12024 2382 12513,'32'37'5160,"-22"-19"-258,2 11-516,-3 1-4644,-11-10-1548,2 13-2838,-7-6-258,7 5-258,0-8-645</inkml:trace>
  <inkml:trace contextRef="#ctx0" brushRef="#br0" timeOffset="18881.08">12122 2904 11868,'0'37'5289,"0"-37"-387,0 15-258,0-15-4773,-14-15-1548,7 2-2967,2-7-129,5 2-645,0-11-387</inkml:trace>
  <inkml:trace contextRef="#ctx0" brushRef="#br0" timeOffset="19315.1048">12247 2413 9804,'44'-34'4773,"-16"12"-129,6 7-258,-1 0-4128,1 3 516,-5-2-516,0 14 129,-6 0-258,-2 8-129,-8 12 0,-7 3-129,-6 2 129,0 3-387,-5 0 387,-2-8-258,2-2 0,3-1 258,2-17 0,6 13 0,8-8-129,3-2 258,1 2-129,2 6 0,-3 5 0,0 10 258,-8-1-129,-6 4 129,-6 2-129,-8-1 0,-6-5 0,-5-5 129,-5-10-258,-3-10-129,5 0-645,-7-24-1935,14 7-1806,3-8 0,13 3-516,2 0-387</inkml:trace>
  <inkml:trace contextRef="#ctx0" brushRef="#br0" timeOffset="19660.1244">12961 2342 7740,'12'-14'5160,"-12"14"-645,0 14 0,0 17-3096,-10 8-774,3 10-387,-1 6-129,6 9 129,2 1-258,12-2 0,7-5 0,12-13 258,7-17 0,7-12-129,3-16 258,3-14-129,-7-18 258,-3-8-258,-15-12 0,-8-1-129,-18-1-129,-7 0-129,-23 6-258,-18-9-2193,-7 25-2064,-16-2-258,3 22-387,-12 11-387</inkml:trace>
  <inkml:trace contextRef="#ctx0" brushRef="#br0" timeOffset="20442.1691">9322 4253 6450,'7'32'4644,"-7"-32"-387,6 18-258,-6-18-3999,0 0 129,7-10 0,1-7 0,3-3 0,7-2 258,5 5 0,2-2 129,9 9 0,-2 1 258,5 9-258,-6 5 0,4 11 0,-6-3-129,-2 5 129,-4-6-129,-1-2-129,-2-7-129,0-6 0,2-16-129,2-6-129,1 3-258,-3-11-129,7 18-903,-12-5-2967,4 10-516,-5 8-129,-3 2-516</inkml:trace>
  <inkml:trace contextRef="#ctx0" brushRef="#br0" timeOffset="21604.2357">10371 4108 8127,'27'15'5031,"-12"-20"-129,0-13-258,3 6-3870,2-15-387,-2 5 387,-1-2-516,4 6 129,-2 7-129,1 11 0,-1 9 129,1 12-387,-4 9 258,-3 7-129,-5 0-129,-2 7 0,-6-5 0,0-3-258,-1-8 258,-5-6 0,-2-5-129,8-17 0,-1 12 129,1-12 129,11 0-129,3 0 129,2 0 129,1 11-129,-1 3 129,-1 10-129,-9 6 129,-6 5 0,-5 3-129,-9-3 0,-10 4-129,-5-11-258,-5-3-516,-12-23-1677,11 0-2322,-3-6-516,14-8-129,3-9-387</inkml:trace>
  <inkml:trace contextRef="#ctx0" brushRef="#br0" timeOffset="21948.2554">11277 4214 10449,'1'-14'5289,"-8"12"-258,-6 0-258,-8-3-4386,-4-2-258,-4 2-387,-9-11-2064,5 11-2451,3-3-129,8 8-516,5 0-258</inkml:trace>
  <inkml:trace contextRef="#ctx0" brushRef="#br0" timeOffset="22801.3042">11654 3922 12255,'24'-12'5418,"-10"12"-387,4 11-258,-8 7-4257,3 8 0,-4 5-516,0 1-129,0 1 129,1 1-258,4-2 0,1-11-258,6-4 0,-1-17-516,13 6-774,-18-23-2193,13-1-903,-8-11-129,0-1-387</inkml:trace>
  <inkml:trace contextRef="#ctx0" brushRef="#br0" timeOffset="22971.3138">11957 3922 8256,'-25'26'5289,"18"3"-129,7 18-516,-2-7-2580,2 21-1032,0-3-258,0 4-516,3-1-258,1-12-258,2 0-258,-6-25-1548,12 0-2967,-12-24 0,22 1-387,-9-13-387</inkml:trace>
  <inkml:trace contextRef="#ctx0" brushRef="#br0" timeOffset="23127.3228">12104 3952 11868,'24'-12'5289,"-24"12"-516,22 16-387,-11 7-5031,-11-6-3999,3 6-129,0 2-516,0 7-516</inkml:trace>
  <inkml:trace contextRef="#ctx0" brushRef="#br0" timeOffset="23270.3308">12200 4318 10062,'5'28'5289,"-5"-28"-387,9 15-258,-9-15-4902,11 0-4128,-11 0-129,0-13-774,6 0-258</inkml:trace>
  <inkml:trace contextRef="#ctx0" brushRef="#br0" timeOffset="23751.3584">12333 4043 3483,'16'1'5031,"2"-11"-516,1-9 129,10-8-2967,6 9-516,-4-15-258,11 16 0,-7-1-387,2 12-129,-7 1 129,-2 6-129,-9 11 129,-4 9-258,-11 10-129,-4 3-129,-6 0 129,-7 1-258,0-4 129,-3 0-129,0-8 258,5-6-258,11-17 258,0 0 0,0 0 129,0 0-129,16 0 0,2 0 0,-2-2 0,3 2 0,-7 12-129,-6 4 129,-3 6 0,-6 3 0,-13 5-129,-7 4 0,-7 0-129,-2-10-129,0 2-645,-6-20-2193,13 3-1806,2-9-129,23 0-387,-8-26-258</inkml:trace>
  <inkml:trace contextRef="#ctx0" brushRef="#br0" timeOffset="24036.3748">13083 3902 9288,'8'57'5160,"-14"-12"-387,-5 10-387,0 13-4128,-6-4 0,3 1 0,7-5 0,6-10-516,6-17 258,16-12 258,5-17 0,14-7-129,0-18 0,-2-11 0,-4-10 129,-6-8-258,-15-3 0,-13-6-258,-12 9-3870,-28 0-258,-10 6-645,-10 12-387</inkml:trace>
  <inkml:trace contextRef="#ctx0" brushRef="#br0" timeOffset="27171.5541">15132 2264 8901,'17'0'5418,"-2"14"-516,-7 5-258,9 15-2709,-6 3-1548,-2 11 0,-1 7-129,-1 11-258,-1-8 129,-2-1-258,-3-13 258,-1-11 0,0-17 129,0-16-129,-7-25 129,1-28-258,5-14 129,1-8-129,0-11 0,5 0 0,7 2-129,6 11 0,1 10 129,4 19-129,-3 16 129,3 15-129,-2 13 258,-7 20 129,-4 12-129,-6 11 258,-7 13-387,-8 2 129,-3 5-129,-6-4 0,-1-6 129,1-13-387,5-6 387,2-10-258,13-24 258,0 14 0,7-14-129,12-1 129,6-3 0,7 2-129,7 2 0,0 4 0,2 5-129,-1-1-129,-2 6-258,-11-14-1806,5 8-2709,-16-8 0,3 0-516,-13-13-387</inkml:trace>
  <inkml:trace contextRef="#ctx0" brushRef="#br0" timeOffset="27607.5791">15684 2391 8901,'39'77'5160,"-16"-29"-774,-5-5 129,6 1-3741,-9-13-258,4 3 0,-10-15-387,4-15 0,-1-8-129,-2-16 0,2-11 0,-3-1-129,2 0 0,3-1 0,-3 2 258,-1 11-129,-10 20 0,19-12 129,-19 12 0,17 16 0,-12-2 0,2 3 0,-1-5 0,-6-12-129,10 9 0,-10-9 0,16-15 0,-5-6 0,1-3 0,5-1 0,0 1 0,4 6 516,-3 6-387,3 9 258,-3 3-129,2 10 0,-1 4 0,-5 4 0,1-1-129,-4-8-1032,10 6-3096,-21-15-645,20-2-516,-11-17-258</inkml:trace>
  <inkml:trace contextRef="#ctx0" brushRef="#br0" timeOffset="28450.6273">16665 2020 5289,'0'0'5547,"-9"-15"-387,9 15-258,0-16-2193,7 16-1290,-6-13-516,11 1-387,-1-8-129,4 1-129,4 2-258,3 8 129,1 0-129,1 9 129,2 21-258,-1 12 258,-2 14 0,-5 11 516,-6 13-516,-4 2 0,-8 9 0,0-9 0,-13-9 0,-5-10-258,-2-11 129,-5-13-258,5-21 258,-1-9 129,6-13 0,6-13-129,7-8 129,2-2 516,12-2-516,5 5 258,7 5-258,5 5 129,3 7-129,0 11 258,0 5-516,-1 0-129,0 8-516,-14-11-2064,5 6-2064,-22-3-129,21-3-645,-20-15-774</inkml:trace>
  <inkml:trace contextRef="#ctx0" brushRef="#br0" timeOffset="28847.65">16980 1906 8127,'0'-19'5160,"0"19"-258,8-12-258,5 12-3096,-13 0-903,21-16 0,-7 7-387,7 3-129,2-1 129,8 3 0,1 4 0,6 7-129,0 10 129,-1 13 0,-3 9-129,-4 7 129,-9 7-129,-6 7 387,-11-2-387,-8 1 387,-15-5-516,-4-9 0,-7-9 129,-3-12-129,1-13 0,2-6 0,5-7 0,9-14 0,6-6 129,10 0 129,6 0-258,12 2 387,9 7-516,6 1 0,6 12 0,2 0-129,1 5-129,-5-5-645,9 15-2580,-18-15-1677,3-1 387,-12-17-1032,0 0 258</inkml:trace>
  <inkml:trace contextRef="#ctx0" brushRef="#br0" timeOffset="29238.6724">17658 1807 9933,'26'-35'5289,"-26"35"-645,8-23-129,-8 23-3999,-8-11-129,-10 10-258,-1 7-129,-3 11 0,5 15-129,-1 4 258,11 9-129,2 3 0,5-1-129,5-3 129,6-12 0,7-9-129,2-11 0,-1-12-258,1-9 0,-3-14 129,-1-7 0,-6-2 0,2 3 0,-6 4 258,-2 4 0,-1 7 129,-3 14 258,0 0 0,10 24 129,-1 7 0,-3 1-129,5 6 0,0 2-129,3 3 0,3-6-516,-8-11-3483,9 3-903,-5-18-645,6-2 0</inkml:trace>
  <inkml:trace contextRef="#ctx0" brushRef="#br0" timeOffset="35739.0442">15519 3851 5676,'1'-14'5160,"-1"14"-516,10 0-129,-10 7-3225,0 30-129,0 4-516,-2 21-129,-5 4-129,3 12-129,-1 1 129,1-6-129,0-15 0,1-12-129,0-29 129,3-17 0,0-40-129,0-15 0,7-20 0,2-9 0,4-13 0,2 2 129,5-2-129,5 16 129,-4 17-129,5 15 129,-4 14 0,3 18-129,-4 15 0,-7 16 0,-6 25 0,-8 11 0,0 10 0,-11 14-258,-6-1 129,-6-3-258,0-3 258,1-10-129,2-12 129,2-11-129,8-11 129,10-23 0,-8 13 129,8-13-129,17 0 0,6 0 0,5 0 129,5 2-129,3 1 0,1 5-129,-1 3-129,-8-8-387,3 17-1290,-18-20-2967,-1 0-258,-12 0-387,6-20-387</inkml:trace>
  <inkml:trace contextRef="#ctx0" brushRef="#br0" timeOffset="36431.0838">15961 4066 903,'13'4'4257,"-13"-4"645,0 0-516,0 0-2580,4 24-129,-4-24 0,0 20-645,0-20-129,-3 18-129,3-18-258,-3 20 0,3-20-129,0 0 0,0 0-129,-2 16 129,2-16-129,0 0 0,0 0 0,0 0-129,-13 12 0,13-12 0,-11 18-129,11-18 129,-16 22-129,13-9 129,3-13 0,-7 25 0,7-25-129,0 19 129,0-19-258,0 0 129,7 10 0,-7-10 0,13-15 0,-2-6 0,-1-1-129,3-3 129,0-7 0,2 3 0,2-2 129,-4 7 0,2 2 0,-2 13-129,2 6 0,-2 3 0,-2 12 0,-3 6 0,-1 7-129,0 1 0,0-2 0,-5-5 0,1-6 0,-3-13 0,11 0 0,-1-13 0,0-7 129,3-6-129,5 4 129,0 4-129,4 3 258,-1 8-129,1 6 129,-2 7 0,1 9 0,-1 13-129,-2-5 129,-3 1 0,-2-2-258,-5-5-129,5 1-645,-13-18-3870,11 0-129,-2-11-387,9-6-516</inkml:trace>
  <inkml:trace contextRef="#ctx0" brushRef="#br0" timeOffset="36604.0935">16679 4107 1935,'12'47'516,"-7"-28"-258,-5-19-258,16 6-2708</inkml:trace>
  <inkml:trace contextRef="#ctx0" brushRef="#br0" timeOffset="37475.1435">16972 3722 10320,'0'0'5418,"0"0"-516,6-17 129,-6 17-4386,19-12-387,-4-5 0,0 1-258,6-3 0,3 5 0,4 3 0,1 11-129,3 9 129,-3 20-129,-4 15 129,-8 9 0,-6 9-129,-10 6 129,-5 6-258,-11-9 129,-6-8-129,-5-9 129,-3-19 0,3-7 0,4-19 0,7-11 387,5-15 129,10-5-258,4-2 129,11-1 0,10 1 129,6 6-258,6 5 129,4 10-387,1 5 258,-1 4-129,-1 0 0,-6 0 0,-5 0 0,-3 0-129,-4-5 129,-5-11 0,-5-4 0,-3-1 0,-1 0-129,-2 2 129,-2 0 0,-3 4 0,-1 15 129,0 0-129,-5 12 0,-1 10 129,-1 4-129,1 8 0,3 3-129,3 1 129,0-1-129,9-6 129,7-10-258,3-8 129,4-9 0,1-6 129,2-12 129,-4-10 0,-6-3 0,-7-4-129,-8-3 129,-2 2-129,-14-3 0,-6 13-645,-15-11-903,8 23-3225,-6-9-258,11 16-129,2-3-645</inkml:trace>
  <inkml:trace contextRef="#ctx0" brushRef="#br0" timeOffset="37871.166">17782 3693 8901,'17'3'4902,"-4"-3"-258,1-4-258,8 1-3999,-3-10 129,9 9-129,0-3-258,8 7 258,-3 13-258,1 11 129,-6 5 0,1 15-129,-14 8 0,-5 8-129,-10-1 0,-10-4-129,-7-8 129,-4-6-258,-1-12 258,3-14-129,3-12 258,16-3 0,-3-22 0,13 0 258,10 2 0,10-4-258,6 2 258,5 1-258,3 12-1032,-9-4-3612,1 13 129,-9-6-903,-4 5-516</inkml:trace>
  <inkml:trace contextRef="#ctx0" brushRef="#br0" timeOffset="41159.3542">5028 6233 10836,'0'0'5289,"19"23"-387,-15 10 0,5 14-4386,-5 6-258,3 9 0,-3 4-129,1 3 0,0-5 129,3-2-129,-1-10 129,5-12 0,3-15-129,7-10 129,0-15-129,3-2 129,0-16-258,3-4 0,-1-7 0,-3 10-129,0 1 258,-4 13-258,-3 5 129,1 5 0,-3 13 0,-1 4 0,1 1 129,4-11-129,0-12 129,4-8 0,1-24-129,2-16 129,-4-14-129,1-8 0,-3-5 0,-5 5 0,-7 2 0,-8 10-258,-8 20-258,-15-8-1161,-2 28-3483,-6 4 129,0 14-645,-2 0-387</inkml:trace>
  <inkml:trace contextRef="#ctx0" brushRef="#br0" timeOffset="44203.5283">9538 6588 6063,'-2'18'5031,"2"-18"-387,0-10-1290,0 10-2580,15-28 0,-2 12-258,-2-11-129,6 2 258,-1-7-258,6 10 129,-3-2-129,8 15 129,-6 3-129,6 6 0,-3 9-129,-2 7-129,4 2 129,-2-1-129,-1-8 129,-1-4-129,2-6-129,0-12 129,-1-10-129,1-6 0,-3 2 0,0-3-258,3 14-516,-9-10-774,11 15-3096,-9 6-387,2 5-258,-2 2-258</inkml:trace>
  <inkml:trace contextRef="#ctx0" brushRef="#br0" timeOffset="44743.5592">10377 6209 9159,'25'10'5289,"-9"-11"-258,5-16-387,4 9-3999,-2-17-387,-1 2-129,-2 1 0,0 3 0,-5 4-129,1 11 0,-7 11 0,-3 11 0,-2 17 0,-4 7 129,-2 2-129,-6 7 0,-1-1 0,-4-5 0,2-11 0,0-6 0,1-10 0,10-18 0,-6 18 0,6-18 0,7 4 129,6-2-258,-1 1 129,3 4 129,2 4-129,2 7 0,-8 5 0,-4 4-129,-7 6 258,-3-4-258,-12-1 258,-8-5-258,-7-2-258,-10-21-903,8 0-3483,-3-11-129,7-7-387,8-8-516</inkml:trace>
  <inkml:trace contextRef="#ctx0" brushRef="#br0" timeOffset="44933.5701">10779 6225 10707,'25'11'5289,"-18"7"-387,0 2-387,9 14-7353,-16-7-2064,0 0-258,-6 4-387,4-3-258</inkml:trace>
  <inkml:trace contextRef="#ctx0" brushRef="#br0" timeOffset="45188.5847">10843 6554 1161,'-4'-22'2193,"4"22"-2193,0-15-2193</inkml:trace>
  <inkml:trace contextRef="#ctx0" brushRef="#br0" timeOffset="45684.613">10913 6643 10191,'1'38'5547,"5"-19"-387,0-7-129,-1 1-4902,-5-13-258,0 0-258,0 0-1419,0 0-3096,-7-13-387,-1-6-129,2 2-387</inkml:trace>
  <inkml:trace contextRef="#ctx0" brushRef="#br0" timeOffset="46138.6389">11123 6268 6708,'73'-29'5160,"-42"19"-516,-5 6-258,1 3-4257,-13-2 129,-14 3-129,11 12-129,-11 4-129,0 4 129,-6 3 0,-1-1 0,0 2 129,0 1-129,5-5 129,1-7 0,1-13-129,3 20 0,9-8 258,1-1-258,4 3 129,1 3 129,2 1-129,-8 9 129,2 4 0,-12 3 0,-2 0-129,-13-3 129,-6-6-387,-8 0 0,-9-16-774,8-3-3741,-5-6-129,6-11-516,8-7-129</inkml:trace>
  <inkml:trace contextRef="#ctx0" brushRef="#br0" timeOffset="46447.6567">11593 6260 6708,'3'82'5031,"-3"-31"-645,0-2-129,3 5-4128,1-5 0,2-11 129,7-7-129,8-16 129,7-7 0,2-11 258,8-12-129,-7-13-129,4-2 0,-9-9-129,-9 1 0,-12 0 0,-6 1-516,-13 16-387,-18 0-3870,4 11 0,1 4-516,-1 6-258</inkml:trace>
  <inkml:trace contextRef="#ctx0" brushRef="#br0" timeOffset="46659.6688">12165 6272 8127,'13'-3'5160,"-13"3"-258,0 0-258,0 0-4386,-18 3-1032,-10-3-2193,5 0-1677,1 8-258,4 0-516</inkml:trace>
  <inkml:trace contextRef="#ctx0" brushRef="#br0" timeOffset="47132.6957">12653 6052 7611,'54'-19'5289,"-40"14"-645,-14 5 0,0 0-4386,0 0 129,-15 8-129,-9 6-258,-6 0 0,-2 6-129,2-1 129,-2 5 0,5-2 129,3 7-129,7-2 0,4-4 0,5 0 129,7-5-129,1 1 129,0-19 0,5 20-129,-5-20 0,22 0 129,-7 0 0,4 0 0,7-11 129,3 3-129,1 3 258,3 5-129,0 4 0,-1 11 0,-8-1 0,-2 13-129,-9 6 129,-8 7 0,-6-4-129,-13-2 0,-9-4-129,-9-4 129,-9-8 0,-4-7-516,3 0-3354,-7-11-1290,11-6-129,3-5-516</inkml:trace>
  <inkml:trace contextRef="#ctx0" brushRef="#br0" timeOffset="49199.8141">4382 1890 11223,'126'-89'5547,"-92"43"-645,-12 4 258,-22 3-5289,-28 1 516,-26 9-516,-23 6 387,-22 12-387,-18 11 0,-11 14 129,-9 23-516,-2 26 387,2 25-387,7 29 258,14 20-129,18 31 258,14 23 387,14 24-387,16 19 387,11 16-129,14 7 129,11 8-129,9 8 0,5 3 258,4 5-258,4-4 0,3-3 0,-3-15 129,1-9-129,-5-20-129,0-18 129,0-26-129,-9-30-129,3-24 129,1-17 0,5-19 129,7-12-129,17-9 129,20-3 0,24 3 0,24 4 0,30 5-129,34-3 129,30 7-258,37 4 0,36 0 0,28-4 0,31-3 0,30-6 0,23-6 0,18-3 0,24-6 0,12-15 0,61-6 0,-35-5 129,15-3-258,4-6 129,19-1-129,3-3 0,10-10 0,4-1-129,-36-2 0,48-7 0,8-5 129,5-2 0,44-12 258,-41-3 0,0-5 258,-2 1 0,-18-6 129,-7 9-129,-30 0 0,-14 9-129,-72 1 129,12 6-129,-35 2-129,-28 0 129,-35 0-129,-31-1 0,-30-19 0,-32-17-129,-30-15 0,-26-28 129,-28-24-129,-22-28 0,-18-25 129,-20-34 0,-15-17 0,-14-20 129,-10-18-258,-6-15 258,-13-13 0,-1-15 0,-6-18 129,-3-10 0,-4-14 0,-7-1 0,-6-3 129,0 6-258,-6 12 129,-2 20 0,-6 31-258,-1 29 129,-5 31-258,-3 25 129,-8 22 0,-12 28 0,-16 18-129,-8 17 0,-17 12 129,-16 4-129,-25 12 258,-18 6 129,-19 8-258,-22 7 387,-15 13-387,-20 8 387,-22 12-516,-14 8 516,-17 13-516,-17 13 129,-25 4-258,-14 5 258,-22-10-129,-12-10 0,-20-9 129,-23-4 0,-19-20 129,-25-1-129,-12-6 0,-14 1 129,-6 14 129,-3 11-258,-5 8 129,-1 20-129,10 18 0,8 10-387,11 13 387,10 11-258,5 4 129,7 7 0,9 3 129,15 2-258,8-4 258,24 3 516,11-4-387,17-9 0,21 1 0,20-7-129,22 4-774,13-10-3870,41 5-258,21-6-774,32 2-129</inkml:trace>
  <inkml:trace contextRef="#ctx0" brushRef="#br0">7727 11416 12126,'17'-17'5805,"-11"-13"-258,1-10-258,-7-8-4644,0-8-387,-9-8 0,-7-5 0,-8 6-129,-4 10-129,-8 20 0,-3 23 129,2 12-129,1 27 0,2 31 129,8 20-129,5 19 0,6 14 129,8 9-129,6 1 0,1 8 0,8 0 0,5-18 0,7-8 0,3-15 129,5-20-258,8-19 129,7-18 129,6-29-129,9-18 0,6-24 0,2-16 0,1-13 0,-7-3 0,-3-4 0,-6 5 0,-14 9 0,-10 15 0,-8 12 0,-9 16 129,-10 17-129,1 20 0,-1 16 0,-2 14 0,0 10 129,2 3-258,3 0 129,5-3 0,9-18-129,4-9 129,5-22-129,2-16 129,4-21 0,-4-16-129,2-9 129,-2-2-129,1-1 129,-10 6 0,-4 2 129,-2 15 0,-2 16-129,-2 9 129,-9 6 0,22 31-129,-10 1 258,3 3-258,2 5 0,6 0-258,3 0-258,-7-19-3354,15 0-1677,-5-17 0,6-4-774,-4-16-258</inkml:trace>
  <inkml:trace contextRef="#ctx1" brushRef="#br0">524 11096 0,'0'0'0</inkml:trace>
  <inkml:trace contextRef="#ctx0" brushRef="#br0" timeOffset="821423.9828">9332 10980 12384,'-3'-12'5805,"-14"32"0,4 19-258,0 18-5031,-8 14 0,-1 17 0,-4 13-258,4 12 129,3-2-129,6-8-129,4-6 129,6-17-129,3-6 0,0-19-258,5-17-258,9-9-387,-14-29-3225,32 16-1806,-11-19-129,14-10-516</inkml:trace>
  <inkml:trace contextRef="#ctx0" brushRef="#br0" timeOffset="821731.0003">9675 11255 12126,'-12'0'5934,"-3"9"-516,-5 12-129,-1 14-4902,-1 4-129,5 10 0,3-2 0,11-2 0,3-1 0,16 4 0,6-12 129,9 0 0,2-8-129,2-3 0,-3-3-129,-4-2-129,-6 0 0,-9-1-258,-10-2 129,-6-3-258,-12 0 0,-13-13-1161,5 9-3999,-14-10-129,6 0-387,2-13-258</inkml:trace>
  <inkml:trace contextRef="#ctx0" brushRef="#br0" timeOffset="821955.0132">9954 10977 11868,'53'80'5805,"-40"-15"-129,1 24-258,-11 8-4773,-1 6-129,-5-3-258,-7-1-129,-4-4-258,-3-15-645,10-9-4515,-8-20-129,12-22-387,3-29-387</inkml:trace>
  <inkml:trace contextRef="#ctx0" brushRef="#br0" timeOffset="822241.0294">10853 11156 10707,'11'55'5805,"-7"-9"-258,6 16-258,-2-10-4386,6 21-258,-6 3-516,3-3-258,1 0-387,-8-23-1290,11-2-3612,-4-18-129,8-15-258,0-15-645</inkml:trace>
  <inkml:trace contextRef="#ctx0" brushRef="#br0" timeOffset="822385.0378">11094 11621 10449,'-3'-51'6063,"-20"33"-516,-2 13-129,-19-4-4257,5 9-645,-11 0-258,0 0-387,3 10-1161,-4-5-3999,14 4-258,8-7-387,16 7-516</inkml:trace>
  <inkml:trace contextRef="#ctx0" brushRef="#br0" timeOffset="822955.0704">12056 11184 6450,'-41'42'6063,"24"-28"-387,2-13-129,15-1-2064,-17-15-2709,17-12 0,0-17-258,9-1 0,5-5 0,6 2 0,7 4-258,4 19 129,0 7-258,3 18 0,-1 24 0,-5 20 0,-1 24-129,-7 16 0,-13 16 129,-7 13-258,-16 12 258,-15-8-129,-10-8 0,-8-11 0,-5-20 0,-6-20 0,4-19 0,5-23 0,9-17 0,13-16 129,10-11 0,13 0 0,13-5-129,18 0 129,11 5 1,9 10-130,6 11 0,7 7-130,2 11 1,-9 1-516,7 18-903,-13-15-3999,5 6-387,-8-12-387,4-8-387</inkml:trace>
  <inkml:trace contextRef="#ctx0" brushRef="#br0" timeOffset="823523.1028">12792 11008 11868,'20'92'5934,"-19"-24"-516,1 20 0,-5 4-5031,-9 13-129,-5-3 0,1-7-129,-2-11 129,2-17-129,4-19 129,5-23-129,7-25-129,0-22 258,9-26-129,4-20 0,6-22-129,5-8 129,4-14-258,4-1 129,-2 2 129,4 12 0,-2 14-129,-4 14 129,-3 30-129,-5 27 0,-4 17 0,-4 30 0,-2 26 0,-3 21-129,-1 20 0,3 12 129,1 7 0,1-7 0,0-2 0,3-15 0,-2-17 0,1-25-129,-3-22 258,-10-31-129,6-11-129,-12-18 258,-13-22-258,-9-6 258,-9-6-129,-3 0 0,-7 10 0,2 11-129,2 8 0,6 12-129,10 22-258,7 2-516,20 34-1290,-4-7-3354,15 10 129,8 0-645,15 10-387</inkml:trace>
  <inkml:trace contextRef="#ctx0" brushRef="#br0" timeOffset="823999.13">13444 11843 9030,'60'-43'5676,"-45"19"-129,-2 4-129,-9-11-4386,-4 31-516,-11-19-129,-6 19-258,-8 11 0,-2 9-129,0 11 129,0 4-129,7 2 0,5 1-129,4-3 129,9-6-129,4-11 129,10-6-129,4-7 0,4-6 129,3-12-129,0-3 258,-1-3-129,-2 3 129,-1 4 0,-2 6 0,-3 6 0,-3 8 129,-2 15 129,0 14 0,-4 10-129,-2 13 129,-3 4 0,0 8 0,-3-5 0,-8-1-129,-3-10 0,-5-7-129,-3-20 129,-6-10-129,-4-14-129,-2-12 0,2-17 129,-2-10-258,8-10 0,3-11-258,10 4-387,1-18-2838,16 14-2193,8-2 129,12 8-774,2-4-129</inkml:trace>
  <inkml:trace contextRef="#ctx0" brushRef="#br0" timeOffset="824268.1455">13783 10704 10320,'19'52'5805,"-7"-5"-387,-7 9 0,1 12-4386,-6-2-645,0 2-258,-2 4-516,-9-21-1419,5 0-3612,5-22 129,1-6-903,0-23 0</inkml:trace>
  <inkml:trace contextRef="#ctx0" brushRef="#br0" timeOffset="824404.1532">13928 11028 8127,'-12'-16'5676,"-8"16"-516,-8 0-129,-4 1-4128,4 12-5676,-8 0 0,3-4-774,1 5-129</inkml:trace>
  <inkml:trace contextRef="#ctx0" brushRef="#br0" timeOffset="824803.176">14470 11105 11481,'12'30'5805,"-12"-8"-258,0 12-258,-12 4-4902,-5 13 129,-4 9-516,4 8 258,-1 1-129,6 5-129,8-4 0,4-6 0,8-8-129,9-13-387,15-4-645,-14-22-4257,22-9 0,-4-13-516,8-11-516</inkml:trace>
  <inkml:trace contextRef="#ctx0" brushRef="#br0" timeOffset="825140.1952">14930 11487 9417,'-8'-7'5805,"-16"7"-516,-4 16-129,-6 4-4644,0 4-258,-6 8 0,7 0-129,6 1 0,8 0-129,12-4-129,7-5 129,11-13-129,7-10-129,9-4 0,1-15-129,6-1 0,-6-10 0,6 5 0,-11-7-129,1 12 258,-10 7 129,-1 12-129,-13 0 258,12 25 0,-9-2 0,-2 6 0,3 0 0,2 1-129,-4-11-645,13-2-2451,0-10-1677,1-7-258,4-7-258</inkml:trace>
  <inkml:trace contextRef="#ctx0" brushRef="#br0" timeOffset="825675.2259">15231 11511 6450,'17'-10'5676,"-17"10"-387,11-3-387,3 6-3999,-14-3-129,0 16-387,0-16 0,-11 24-258,2-8-129,0 3 129,0-7 129,2 1-258,7-13 0,-7 15 0,7-15-129,0 0 129,17 1-129,-5-1 129,8-1-129,-4-8 0,1 4 129,-3-1-129,0 1 258,-14 5-129,14 0 0,-14 0 129,-1 20-129,-7 5 129,-2 5-129,-2 9 129,1 6 0,3 10-129,1 3 129,7 4 0,0 4 0,10-2-129,3-7 258,6-10-129,-1-7-129,-1-7 258,2-10-129,-4-13 0,-4-11 0,-2-15-129,-4-12 129,-5-4-129,0-6 129,-6-8-258,-7 8 129,-6-2-387,-2 12-645,-13 2-3354,7 17-903,-4 4-258,5 7-516</inkml:trace>
  <inkml:trace contextRef="#ctx0" brushRef="#br0" timeOffset="826044.247">15528 11000 6063,'53'4'6063,"-25"24"-516,10 30-129,-6 3-3225,10 36-1032,-13 6-258,4 15-258,-10 4-258,-4-1-129,-9-5-129,-9-12 0,-2-15-516,-22-34-1161,-6-10-3741,0-24-129,-1-18-516,-2-13-258</inkml:trace>
  <inkml:trace contextRef="#ctx0" brushRef="#br0" timeOffset="826747.2871">16248 11684 8901,'-25'60'6321,"18"-34"-516,1-9 0,6 5-2709,0-22-2451,21 3-129,0-6-129,9 1 0,8 0 0,14 1-258,11-4 129,9 1-128,11 1-130,6-2 0,7-6 0,5-6 0,-1-6 0,-2 1 0,-4 0 0,-9 4 0,-8 1 0,-12 0 0,-12 9 0,-15 1 0,-12 6 0,-8 1 0,-18 0 0,13 7 0,-13-7 0,-13 22 0,-2-5 0,-4 5 0,-3 3 0,2 3 0,-2-1 0,3-1 0,6-4 0,7-4 0,6-18 0,0 0 0,18-2 0,-1-19 0,8-10 0,-3-5 0,3-4 0,-3-2 0,-5 2 0,-8 5 0,-9 5 0,-3 5 0,-15 7 0,-5-2 0,-6 15-130,-9-5-773,8 10-4515,-14-6-516,10 6-258,0-4-516</inkml:trace>
  <inkml:trace contextRef="#ctx0" brushRef="#br0" timeOffset="827575.3346">18632 11225 12126,'35'-41'5805,"-25"-7"-129,-1-1-258,-8-12-5160,-8 2 0,-15 6-129,-10 15 129,-10 21-129,-6 17 129,-5 29-258,3 26 129,2 24 0,5 21 0,6 12 0,12 6-129,9 2 129,11-2-129,6-8 129,15-9 0,8-19-129,12-18 0,9-16 0,7-25 0,5-18 129,9-19-258,-2-26 129,0-7 0,-6-12 0,-7-1 129,-10 1-129,-8 6 0,-11 12 0,-9 16 0,-13 25 129,0 0-258,-6 27 0,-4 12 0,0 14 129,4 6 0,4 5-129,2-6 129,7-6-129,10-14 0,9-18 129,5-18-258,4-8 258,0-27-129,1-8 129,-2-4 0,-3 0 0,-5 2 129,-6 9-129,-1 14 129,-6 19 0,0 11-129,-5 20 0,-1 10 0,3 9-129,-1-2 0,4 3-258,-8-24-774,16-5-4257,-9-21-129,7-13-516,-6-33-645</inkml:trace>
  <inkml:trace contextRef="#ctx0" brushRef="#br0" timeOffset="827995.3586">19311 10611 8514,'-15'-1'5805,"7"14"-387,8-13 0,0 0-4515,0 0 0,14 1-129,2-1-387,9-5-129,7-1-129,3 5 0,6 1 0,-2 12 0,-1 14 0,-7 4 0,-8 14-129,-12 5 0,-10 11 0,-4 4 0,-17 1 0,-1-7 129,-8-5-258,1-11 129,3-14 0,3-7 129,5-17 0,5-4-258,8-15 129,4-2 0,7-4-129,10 2 129,7 0-258,6 6 0,6 0-258,3 10-258,-2-5-516,11 8-2709,-13-7-1290,3-5-387,-9-5-516</inkml:trace>
  <inkml:trace contextRef="#ctx0" brushRef="#br0" timeOffset="828192.3699">19872 10605 8643,'15'0'5805,"-9"18"-387,-3 9-258,7 18-4128,-8 5-387,2 6-387,0 10 0,1-2-258,2-4-258,-4-18-1032,16-3-3870,-12-16 0,7-19-645,-1-13-129</inkml:trace>
  <inkml:trace contextRef="#ctx0" brushRef="#br0" timeOffset="828312.3768">20032 10867 9030,'-2'-26'5547,"-26"13"-129,8 14-258,-14 6-4386,-3-4-1419,-6 7-4128,-5-3-387,6 5-258,0-1-903</inkml:trace>
  <inkml:trace contextRef="#ctx0" brushRef="#br0" timeOffset="828731.4007">20488 11061 11352,'16'-1'6063,"-20"37"-645,-13 4 129,11 23-5031,-17 7-258,-5 12 0,2 11-129,6 4 129,4 2-258,11-9 129,5-11-129,9-14-129,14-10-516,-3-32-1677,14-6-3225,4-15 0,3-8-645,2-21-258</inkml:trace>
  <inkml:trace contextRef="#ctx0" brushRef="#br0" timeOffset="829067.42">20958 11478 11094,'-24'-3'5805,"-4"11"-516,-7-8-903,0 20-4128,-7 4 0,7 6-129,3 1-129,7 5 129,14 0-129,10-2-129,4-4 0,18-9-129,8-10 0,2-11-129,5-6-129,-2-15 0,3-5 129,-9-6 0,0 1 258,-7 1 129,-7 10 0,-2 11 387,-12 9 0,2 18-129,-2 8 0,-2 13-129,-2 2-129,2 2-258,2 4-516,-2-22-2580,6-1-1677,10-15-258,8-6-516</inkml:trace>
  <inkml:trace contextRef="#ctx0" brushRef="#br0" timeOffset="829587.4497">21320 11567 5160,'19'-45'5676,"-17"27"-387,-2 18-129,-11-15-3612,11 15-387,-23 12-258,8 9-387,-6 5-129,3 3-129,1 4-258,4-4 0,5-2-129,7-3 0,1-8-129,0-16 129,28 3-129,-12-8 0,7-14 129,-4-6-258,2-2 387,-3-1 0,-3 4 0,-3 5 0,-6 6 258,-6 13-129,4-13 0,-4 13 129,-7 4 0,0 16-129,-6-1 0,0 6 129,-1 3-129,1 12 0,4 4 0,2 7-129,4 9 0,3 5 129,7 5 0,4 5-129,2 0 0,3-8 258,-1-6-258,2-7 129,-4-15 0,0-13-129,-3-18 0,-10-8 0,15-32 0,-11-5 0,-4-13-129,-1-8 0,-10-7-129,-9-7-387,3 12-3096,-19-10-1419,3 8-387,-5 2-387</inkml:trace>
  <inkml:trace contextRef="#ctx0" brushRef="#br0" timeOffset="829819.463">21423 11042 10320,'95'63'5934,"-52"6"-258,-10 17-129,-1 14-4902,-15 17-258,-8 2-129,-12 1-258,-10-6 129,-7-10-387,-8-20-387,1-2-1548,-6-34-3096,4-25-387,-3-23-129,11-19-645</inkml:trace>
  <inkml:trace contextRef="#ctx0" brushRef="#br0" timeOffset="830195.4844">22585 11116 11223,'15'89'5934,"-8"-29"-387,2 16-387,5 2-5160,-5-2-387,10 13-1548,-8-21-3483,11-14 0,-1-20-387,3-15-516</inkml:trace>
  <inkml:trace contextRef="#ctx0" brushRef="#br0" timeOffset="830325.4919">22795 11520 8901,'-39'-57'5805,"7"43"-258,-2 12 0,-10-2-4128,1-2-2064,-10 6-4257,5 3-516,10 5-516,0 0-516</inkml:trace>
  <inkml:trace contextRef="#ctx0" brushRef="#br0" timeOffset="831711.5712">23324 11004 8514,'-18'37'5934,"18"-37"-516,-9 15 258,9-15-4515,9-16-516,5-7 0,4-7-258,8-4 129,2 3-258,8 5 129,0 7-258,-1 19 0,-5 17 129,0 27-258,-11 19 129,-8 17-129,-11 20 129,-13 8-129,-17 11 0,-11-7 0,-6-8-129,-10-16 0,3-17 129,0-24-129,7-23 129,9-18 129,15-22 0,12-13 0,11-7 0,8-4 129,14 1-129,13 9 0,7 4 0,9 14 0,-1 12-258,3 14-129,2 11-129,-9-6-903,9 8-4257,-16-10-258,3-5-129,-11-12-903</inkml:trace>
  <inkml:trace contextRef="#ctx0" brushRef="#br0" timeOffset="832207.5996">23969 10862 8514,'32'29'6063,"-22"20"-516,-10 15-258,0 13-3870,-6 13-1161,-4 11 0,-5-5 0,1 0 0,2-14 0,4-17-129,3-20 0,5-27 0,3-31 129,8-31-258,6-24 0,-1-19 0,10-17 0,0-13 0,1 2 129,4 10-258,0 16 258,1 15 129,-7 15 0,1 20-129,-6 27 0,-3 19 129,-6 23-129,-2 19 0,-5 20 129,3 16-258,3 18 0,-3 3 0,2-4 0,5-9 0,-2-12 0,0-14 0,-2-20-129,-4-23 129,-6-24 0,-6-25-258,-13-17 258,-10-13 0,-5-7-129,-6-5 0,-6 8 0,1 1-258,1 19-129,2 5-774,17 29-4128,-1 5-387,11 29-258,9-2-258</inkml:trace>
  <inkml:trace contextRef="#ctx0" brushRef="#br0" timeOffset="832711.6284">24633 11473 10320,'44'0'5805,"-44"0"-387,0 0-258,-4-10-5031,-17 7 0,-7 3-129,-2 0 0,-4 12 0,5 5 0,6 11 0,7-4 0,8 7-129,8-10 129,9 2-129,8-7 0,4-6 0,2-6 129,3-4 0,-1 0-129,-2-6 258,-3-3 0,-3 2 129,-2 0-129,-15 7 129,16 14 129,-15 12-129,-1 13 0,0 11 0,0 16 0,-5 10 129,-4 8-129,2-5 129,-1-5-129,-4-8-129,-1-11 129,-6-14-258,-3-19 129,-5-21 0,-3-11-258,-2-22 129,2-12 0,3-10 0,1-11-387,10 4 129,0-6-387,16 22-2451,3-13-2580,12 20-129,1-2-387,10 11-258</inkml:trace>
  <inkml:trace contextRef="#ctx0" brushRef="#br0" timeOffset="833084.6496">25227 10874 10836,'17'-10'6063,"-25"13"-516,-4 22-258,-4 7-4773,-8 10-258,-8 10 129,2 10-258,0 9 0,9 4-129,6-6 0,5-3-129,10-3-516,0-23-4257,23-3-645,2-18-258,9-12-645</inkml:trace>
  <inkml:trace contextRef="#ctx0" brushRef="#br0" timeOffset="833378.6666">25545 10957 9030,'0'0'5805,"-14"0"-387,-8 1 0,1 10-3999,-4 4-1290,2 5 0,-3-2-129,11 4 0,4 0 129,11 7 0,8-2 129,10 3-129,3 4 0,0-1 129,1 2-129,-3 0 129,-7-3-258,-8 0-129,-5 0-258,-16-17-774,3-2-4257,-14-7 0,5 0-645,-5-15-516</inkml:trace>
  <inkml:trace contextRef="#ctx0" brushRef="#br0" timeOffset="833559.6769">25660 10935 11223,'81'57'6192,"-50"6"-516,-17 3-129,0 14-5031,-19 11-129,-17 0-516,-4 13-4386,-19-12-903,-4-5-645,-6-14-129</inkml:trace>
  <inkml:trace contextRef="#ctx0" brushRef="#br0" timeOffset="853395.8115">8108 12724 6837,'14'-41'5418,"-14"41"0,10-31-1419,5 31-1548,-15-12-645,0 12-516,0 0-258,7 0-387,-7 0 0,1 26-258,-1 4 0,0 6-258,0 11 258,0 12-129,0 6 0,0 4 0,0 2 129,2 1 0,2-8-129,3-4-128,-2-10-130,2-7 0,-1-12 0,-4-7 0,-1-12 0,-1-12 0,0 0 0,0 0 0,0 0 0,0 0 0,6 15-130,-6-15-4901,0 0-516,-9 26-516,9-9-387</inkml:trace>
  <inkml:trace contextRef="#ctx0" brushRef="#br0" timeOffset="856226.9734">7883 14077 13416,'13'-8'5805,"-13"8"-387,-15 9-387,-10 24-4902,-1 11-129,0 7-129,2 9 0,4 3 0,7 2 0,8-10 0,9-10 0,13-14 0,9-14 129,9-17 0,3-10 0,4-17 129,-3-7-129,-5-4 0,-6-7 129,-9 2 0,-13-1-129,-8 4 129,-15 7-129,-12 7-129,-1 9-387,-10-3-1290,6 20-3483,2 0 129,9 8-516,6 4-516</inkml:trace>
  <inkml:trace contextRef="#ctx0" brushRef="#br0" timeOffset="856448.9861">8335 14004 12900,'-15'93'5805,"-6"-29"-645,-7-13-258,-3 14-4902,-4-1 0,-1-9-387,11 0-645,-9-22-3999,23-4-258,11-29-258,0 16-645</inkml:trace>
  <inkml:trace contextRef="#ctx0" brushRef="#br0" timeOffset="856620.9959">8382 14398 12255,'14'-17'5676,"-17"1"0,-19-8-387,-4 2-4257,-9-9-774,-5 2-129,-3-2-387,-2-5-774,17 15-3870,-4 3-516,18 16-258,14 2-645</inkml:trace>
  <inkml:trace contextRef="#ctx0" brushRef="#br0" timeOffset="856792.0057">8588 14167 12126,'16'48'5547,"-15"-19"-903,-6-1-4257,5 3-5289,-7 0-516,5-4-516</inkml:trace>
  <inkml:trace contextRef="#ctx0" brushRef="#br0" timeOffset="857251.032">8886 14081 9288,'29'0'5289,"-15"5"-387,-14-5-387,13 14-4128,-13-1-129,0 9 0,-5 0 0,0 5 0,-1 1 0,3 6 258,-2-3-129,5 0 129,0-14-129,0-17-129,17 5 129,-1-8-258,0-20-129,1-10 0,0-14 129,1-5-258,-4-9 258,-1-6-258,-8-3 129,-4-1-129,-1 4 129,-5 10 0,-4 9 0,-2 9-129,-1 20 129,12 19 129,-18 4-129,12 29 258,3 14-129,3 12 129,4 12-129,5 5 129,4-1 0,3 0-129,2-8-129,-4-13-774,8-13-4128,-12-19-387,-10-22-258,12 2-516</inkml:trace>
  <inkml:trace contextRef="#ctx0" brushRef="#br0" timeOffset="857569.0502">9309 14031 9030,'1'69'5418,"-1"-27"-129,0-3-258,0 0-4128,0-4-645,0-6 0,0-5-645,0-24-774,0 0-3741,19 4-129,-4-11-387,-2-14-387</inkml:trace>
  <inkml:trace contextRef="#ctx0" brushRef="#br0" timeOffset="857979.0736">9291 13929 8901,'14'-29'5289,"-1"14"-516,5-5-258,13-1-4386,-6-2 129,4-1-387,3 4 129,5 4 129,-2 1 0,0 12 0,-3 3 387,1 3-129,-12 8 0,-2 9 0,-8 0 0,-3 11 0,-5 4-258,-3-2 258,-7 3-387,-4 4 129,-2 0 0,0 0 129,-2 0-258,5-2 129,1-4 0,5-1-129,4-6 129,0-3 0,8-6 0,6-5-129,2-7 0,3-5 0,0-1-516,-3-9-387,10 8-1935,-9-16-2193,1-1-387,-6-4-129,1-1-516</inkml:trace>
  <inkml:trace contextRef="#ctx0" brushRef="#br0" timeOffset="858117.0815">9786 14087 4128,'-17'-15'5289,"2"15"-387,-8 1-129,-2 6-2193,-3 6-1548,-9-4-516,-1 6-516,7 5-1161,-10-5-3354,17-5-129,9 0-516,15-10-129</inkml:trace>
  <inkml:trace contextRef="#ctx0" brushRef="#br0" timeOffset="858767.1187">9780 14140 7482,'67'10'5418,"-36"-10"-387,-2-9-258,-3-12-3741,-1 5-516,-12-8-387,-3 1 129,-5-2-258,-5 1-258,0 8 258,0 16 0,-20-12 0,2 12 0,0 9 0,1 7 258,1 8-129,3 5 0,7-1 0,6 2 0,0-4 0,11 4 0,4-11-129,7-4 129,3-5-129,1-9-129,2-1 129,-1-7 0,1-8 0,-1-7-129,-1 5 129,-2-6 0,2 1 0,-3 0 129,-4 0-129,1-1 0,-2 6 0,-5-1 0,-3 0 129,-1 3-129,-9 15 0,6-19 129,-6 19 0,0 0 129,0 0-258,7 10 258,-4 8-129,4 12 129,-1-1-129,3 8 129,-3 8-258,-5 1 258,-2 5-129,-8 1-129,-16-8 129,1-7-129,-8-10 129,-2-11 0,0-11 129,2-5 0,9-16 0,11-7 129,8-2-129,8 1 258,11 0-258,13 6 0,4 1-129,7 5 0,3 4-129,1 5 0,0-5-387,-5-1-516,2-3-4257,-17-5-258,-6 4-258,-11-14-645</inkml:trace>
  <inkml:trace contextRef="#ctx0" brushRef="#br0" timeOffset="859667.1702">10301 14228 10320,'50'-26'5805,"-31"10"-645,0 10 129,-15-6-3870,-4 12-774,0 0-129,-19 16-258,-11 4-129,-4 7-129,-4 7 129,0 4-129,3 3 129,6-4-129,11-4 258,13-9-387,5-24 129,23 7 258,7-25-129,6-19-129,4-19 0,3-12 0,-2-17 0,-2-4 0,-10-6 129,-5 6-387,-9 8 258,-7 13 0,-5 14 129,-3 19-258,0 35 129,-12 0 129,1 27-129,8 22 258,3 14-129,0 12 0,7 4-129,5 2 129,5-4-387,-4-22-3225,8-5-1806,-5-22-387,4-22-387,-5-22-645</inkml:trace>
  <inkml:trace contextRef="#ctx0" brushRef="#br0" timeOffset="860804.2352">8186 10229 10191,'0'9'5418,"0"8"-387,-4 6-258,1-1-4515,-3 6-129,2-2-129,4-3 0,4-6-129,10-8 0,7-9 129,7-3-129,2-14 129,0-7-129,-4-2 129,-4 2 0,-6 2 0,-10 3-258,-6 19-774,-28-9-3612,3 8-387,-7 1-129,0 3-645</inkml:trace>
  <inkml:trace contextRef="#ctx0" brushRef="#br0" timeOffset="861747.2889">8592 10180 5934,'35'34'5031,"-6"-27"-129,4-7-516,14-12-4257,3-11 0,9-7-129,9-6 129,8-9-129,13-4 129,12-6-129,11-3 129,11-2 0,10 1-129,11 3 129,11-2 0,8 3 0,8 6-129,7 3 0,9 4-258,7 3 258,5 6-129,12 1 0,1 8 0,8 0-129,5 8 129,4 3 129,-2 4 0,3 4 0,6 5 0,-1 0 129,-2 5-129,4 1 129,-3-1-129,-3-2 0,3-2 129,-2-1-129,-6-2 129,-5-5-129,2-3 0,-8 0 0,-4-2 0,-8 3 129,-3-1 0,-9 1-129,-1 4 0,-12-4 258,-6 7-129,-10 2 258,-4 1-258,-5 2 129,-10 6-129,-14 8 258,-3 13-129,-11 1-129,-5 9 129,-10 9 0,-10 10 0,-10 2-129,-6 11 387,-13-9-258,-10-7-129,-9-5 0,-10-5 129,-8-18-258,-5-9 129,-6-14 0,-1-8-258,-2-10 0,4-14 0,1-2 129,-3-12-258,4 2 129,-3 2 0,0 2 0,-1 4 129,-3 9 0,-1 4 0,-8 18 0,0 0 0,0 0 129,9 27-129,-8 7 129,5 4-129,-2 6 129,5 7 129,-4-5-129,3 0 0,-3-11 0,-1-2 0,-4-16 0,0-17-129,-19 7 0,-2-12-129,-6-9-645,-14-11-4257,3 7-258,-4-3-387,1 2-387</inkml:trace>
  <inkml:trace contextRef="#ctx0" brushRef="#br0" timeOffset="865675.5138">7440 15903 10320,'15'120'5418,"-13"-67"-258,5-6-258,-7-13-4644,1-5-129,-1-29 129,0 0 258,6-10-129,4-20 129,2-13-129,6-3 258,2-7 0,5 5-129,0 1-129,5 13 0,-2 3 0,0 15-258,-1 4 129,-1 12-129,-2 0-129,-2 4 0,-4 2 0,-2-3-258,-2 5 129,-14-8 0,16 7-129,-16-7 129,16-7 0,-16 7-129,16-14 129,-16 14 0,19-23 129,-6 7-129,-1 3 129,1 1 0,-13 12 0,19-22 0,-13 1 0,-2 1 0,-3-3 0,-1 5-129,-8-8 129,-5 3-129,-5 8 0,-3 0 129,0 15 0,-1 7 0,3 14 129,0 12-129,8 11 0,7 5 129,4 5-129,9 1 0,10-1 0,6-2 0,7-6 0,5-6-258,2-9 0,1-16-387,6 4-774,-18-19-3612,10-8-258,-6-17-516,-1 2-258</inkml:trace>
  <inkml:trace contextRef="#ctx0" brushRef="#br0" timeOffset="866067.5363">8290 15751 9933,'7'-16'5418,"-7"16"-387,-10 15 129,-1 18-4128,-12-4-516,2 9-129,-3 5-129,3 5 0,6 0 0,8-4-387,7-12 258,5-11-129,14-12 0,10-13 0,2-22 0,7-19 0,-5-14-129,1-7 258,-6-15-129,-2-7 0,-8 0 129,-9 7 0,-7 6 0,-2 14-129,-5 10 129,-5 18 129,-3 24-129,0 13 129,-1 27-258,5 22 129,6 18 0,3 13 0,0 2 0,9 2-129,8-3 0,1-5 0,8-10-258,-1-27-516,10-4-2838,-9-26-1677,5-10-258,-8-8-387,-1-16-129</inkml:trace>
  <inkml:trace contextRef="#ctx0" brushRef="#br0" timeOffset="866383.5543">8646 15770 11739,'0'13'5547,"0"12"-258,7 12-129,-7-4-4644,3 2-129,3 1-129,8 0-258,2-8 0,2-9 0,1-11 0,6-8-129,1-3 129,-2-14 0,0-9 0,-6-1 0,-1-2 129,-3 3-129,-4 10 129,-1 1 0,-9 15 0,10-2 0,-10 2 0,9 24 129,-5-4-258,3 1 129,-2-4-258,0 0-516,5 2-516,-10-19-3870,15 0-258,-4-14-387,8-4-387</inkml:trace>
  <inkml:trace contextRef="#ctx0" brushRef="#br0" timeOffset="866616.5677">9154 15688 10320,'6'-12'5676,"-6"12"-516,0 0 0,-13 4-4386,0 12-129,-8 4-258,6 14 0,1-5-129,2 7-129,8-2 129,4 0-129,8-7 0,8 1 0,4-7 0,3-6-129,0-2-129,-2-11-645,4 2-3612,-13-5-774,6-3-258,-12-13-645</inkml:trace>
  <inkml:trace contextRef="#ctx0" brushRef="#br0" timeOffset="866760.5759">9329 15837 12126,'25'39'5547,"-18"-27"-1032,-7-12-4386,3 13-5031,-3-13-387,0 0-774</inkml:trace>
  <inkml:trace contextRef="#ctx0" brushRef="#br0" timeOffset="867239.6033">9776 15509 8901,'0'0'5418,"-11"20"-516,0 7-129,1 12-3870,-5 3-645,3 8 0,-1 4-258,6-3 129,5-9-129,2-9 0,6-15-129,7-13 258,4-10-258,-3-19 0,2-13 0,-3-8-129,-1 2 0,-6-1 0,-1 11 258,-4 10 0,-1 23 0,0 0 258,0 23-129,4 13 0,0 1 129,5 3-387,4 3-774,-8-9-3612,15-5-387,3-17-258,4-3-387</inkml:trace>
  <inkml:trace contextRef="#ctx0" brushRef="#br0" timeOffset="868163.6561">10176 15631 8643,'3'-38'5418,"-3"38"-516,-15 0-129,-2 2-3870,3 20-387,-6-1-258,3 7-129,2 7-129,7 0 0,7-5-129,1-4-129,8-7 129,6-13 0,5-6 0,-3-5-258,2-13 258,-1-6 129,-4-2 0,-2 2 129,-4 4 129,-7 20 0,0 0 0,9 8 0,-9 21 129,4 14 0,-4 12-129,0 13-129,0 0 129,-6-2-258,-1 0 258,-2-9-387,-7-9 129,4-8 0,-2-17 0,3-15 129,11-8-258,-13-16 258,13-11-129,11-12 258,12-3-129,9-1-129,7-1 129,11 4 0,1 0 0,4-1-129,-2 9 0,-5 4 0,-4-4 129,-11-2-129,-10-1 129,-9 5-258,-9 2 129,-5 5-129,-5 4 129,-7 9 0,-3 10-129,2 6 258,3 16-258,2 6 129,6 1 129,2 2-129,4 0 0,7-6 0,2-9 0,7-4 0,-2-8-129,4-4 129,-2-2 0,0-7 0,1 1 129,-2-3-129,1 6-129,-4 0 258,1 2-129,1 1 129,-1 2-129,2 4 129,2 2-258,-1 1 387,3-2-258,1-5 0,1-3 129,0-8-129,-1-16 0,2-8-129,-5-10 129,-1-10-129,-1-4 129,-3-3 0,-3-5-129,-5 1 129,0 6 0,-5 7 0,0 10 0,-3 4 129,0 15 0,0 24 0,0 0-129,-13 20 129,9 24 0,4 12-129,0 16 129,1 11-129,9 5-129,5-3-258,8 0-387,-11-21-1032,17-2-3225,-7-22-129,7-15-516,-6-23-258</inkml:trace>
  <inkml:trace contextRef="#ctx0" brushRef="#br0" timeOffset="868284.6631">11317 15628 9288,'-32'-86'5160,"7"64"-258,-14-1-387,-8 8-5160,-14 7-3612,-2 3-387,-1 5-516,-3-4-516</inkml:trace>
  <inkml:trace contextRef="#ctx0" brushRef="#br0" timeOffset="869894.7552">12841 13405 11997,'8'-16'5805,"-8"16"-258,7 15-258,-7 14-4902,0 7-129,-2 13-129,-3 6 0,1 0-129,-1 2 129,2-8-129,2-9 129,1-19-129,0-21 0,9 0 129,0-16-129,1-14 0,3-4 0,2-1 0,1-1 0,6 9 0,-1 5 129,2 11-258,5 8 129,1 0 0,1 3 0,1 3 0,0-3-129,-2 1 129,-2-1-258,-6-14 258,-4-6-129,-9-2 129,-8-2-129,-1 0 0,-12 9 0,-8 3 258,2 9-129,-1 7-129,2 17 129,8 11 0,4 6 129,6 7-129,6 4 129,11-2-129,7-3 0,2-11-387,10 0-903,-14-24-3741,14-5-387,-7-12-258,3-12-645</inkml:trace>
  <inkml:trace contextRef="#ctx0" brushRef="#br0" timeOffset="870338.7806">13543 13449 9546,'31'7'5547,"-20"-4"-258,-11-3-258,8 18-4515,-17-4 129,-7 7-387,-3 3 0,2 8 0,0-3 0,4 7-129,5-4 129,8-12-129,0-20 0,23 10-129,0-17 0,2-25 129,3-11-258,3-10 129,-2-14-129,-2-4 129,-6-2 0,-1 3 0,-11-3 0,-3 11-129,-6 14 129,0 12 129,-5 24 0,5 12 0,-23 21 0,13 17-129,-2 16 129,7 17 0,3 6 0,2 5 0,1-1-129,11-6 129,4-3-129,4-14-129,4-9-387,-5-29-1290,5 2-3483,-3-22 0,3-3-516,-4-19-258</inkml:trace>
  <inkml:trace contextRef="#ctx0" brushRef="#br0" timeOffset="870670.7993">13916 13425 9804,'8'39'5547,"-8"-8"-258,2 3-129,-2 4-4644,2 4-129,-2-3 0,4 1-258,4-8 0,4-9 0,7-9-129,3-8 0,3-6-129,2-18 129,0-6-129,-4-6 0,-2-4 0,-4 7 0,-4-1 129,-1 14 0,-12 14 0,14 0 129,-6 11-129,-1 11 129,1 13 0,-1-3 0,5 5-129,-4-6-516,10-4-4128,-4-14-387,1-9-387,1-7-516</inkml:trace>
  <inkml:trace contextRef="#ctx0" brushRef="#br0" timeOffset="871547.8497">14482 13465 7611,'10'37'5676,"-16"-19"-387,-4-1-387,0 10-2709,-7-7-1935,4 5 0,-1 2-129,8 2-129,5 1 258,2 1 0,13-2-258,9-5 129,6-7-129,7-5 0,2-12 0,1-3 0,0-12-258,0-3 258,-4-9-129,-6-7 258,-5 0-129,-5-2 0,-5 4-258,-6 5 0,-4 6 0,-4 6 0,0 15 129,-10-3-129,-2 4 258,-1 15-258,-2 2 387,-1 5 129,2 6-129,2 2 0,3 0 0,4-2-129,5 1 129,0-1 0,10-6-129,5-6 129,3-10-129,1-7 0,6 0 0,-1-7 129,3-8-129,-1 2 0,2 1 0,-2 0 0,-2 5 129,-2 2-129,-6-5 129,1 8-129,-5-1 0,-12 3 0,10-15 0,-10 15 0,0-16 0,0 16 0,0-14 0,0 14 0,0 0 129,0 0-129,-13 3 129,13-3 0,-2 25 0,2-6 0,-1-1-129,1 4 129,0-2-129,0-3 129,3 1 0,3-4 0,0-1 0,-6-13-129,19 7 129,-5-9-129,-1-16 0,3-10 129,1-10-129,1-12 0,0-6 0,-2-11 0,-4 0-129,-1-10 129,-5 2-129,-5 4 129,-1 0-129,-9 11 0,-5 5 258,-2 15-129,0 18 0,-1 15 0,2 19 129,5 27 0,6 14-129,4 16 0,4 10 258,9 6-258,6-5-387,-10-12-4257,8-9-516,-5-24-129,-12-35-516</inkml:trace>
  <inkml:trace contextRef="#ctx0" brushRef="#br0" timeOffset="872282.8917">14011 10552 4386,'-18'-44'5160,"-4"34"-258,-14 10-129,1 15-3870,-23 7 0,3 15-387,-10 12-129,3 19-387,9 10 258,11 9 0,17 6-129,17 0 0,12-8-129,24-1 129,19-17-129,13-10 129,13-17-258,8-16 0,10-21 129,2-18-129,-1-22 129,-7-16 0,-15-13 129,-15-11 0,-23-14 0,-26-3 0,-23 6-258,-32 8-129,-15 24-2064,-22 4-2322,-6 17-387,0 18-516,6 15 388</inkml:trace>
  <inkml:trace contextRef="#ctx0" brushRef="#br0" timeOffset="873394.9554">14927 10801 3225,'38'-8'4773,"-11"-22"-387,12-1 0,9-18-4257,-7-11 129,6-8 0,3-6-129,6 1 0,-1-6 129,4 5 0,2-6 129,6 9-258,2 2 129,3 5 0,-4-4 0,5 4 0,-4-2 0,1 8-129,-8 0 129,0 5 0,-8 0 0,0-1-129,-6 8 129,0 0 0,-7 1-258,0 10 387,-6 2-258,-3 8 0,-4 7-129,-5 5-258,-2 13-1161,-21 0-3096,11 9-516,-11-9-258,3 22-386</inkml:trace>
  <inkml:trace contextRef="#ctx0" brushRef="#br0" timeOffset="874411.0135">16765 8874 5160,'63'14'5289,"-20"-14"-258,3 0-387,11-1-4128,13-10-516,4-3 0,10-3 129,0-4-129,11 2-129,6-1 258,7 3-129,7-4 129,8-1-129,4 2 129,4-1-129,9 1 0,6 0 0,9 1 0,2-1-129,2 1 258,6 6-258,6-4 258,4 2-258,5 2 129,-1 0 0,7-1 0,1 0 0,3 3-129,-2-3 258,6 7-258,-3 0 258,-1 2-129,-3 3-129,-3 2 129,-1 7 0,-7 6 0,-7 7-129,-11 9 258,-6 0-258,-7 5 258,-6 9 258,-13-2-129,-6 5 0,-11-1 0,-5 1 129,-9 0 0,-5 2 0,-14 1 0,-2 1 0,-9-2-129,-8 9 258,-6-5-258,-4 7-129,-11-4 129,-4 1-129,-12-2 0,-5-5-129,0-3 0,-7-9 0,-2-4 0,-3-7 129,0-12 0,1-2-129,-4-12 0,8 19 0,-8-19 0,15 1-129,-15-1 129,20 0-129,-7 0 0,0-2-129,3-4 129,-1-10-129,4 3-129,0-8 258,5 0 129,-1 1-129,1-8 129,-2 6 129,-5 4 0,1 8 129,-6 4-129,-12 6 0,9 24-129,-9 11 258,-2 11-258,-8 8 129,-3 8 0,1 3 0,-1 7-129,0-5 129,0-10-129,4-13 0,-1-8 0,4-8 0,3-16 0,3-12 0,-11-4 0,4-18-129,-6-4 129,0-4-258,-2-1-258,-5-13-1161,5 19-3354,0-3-258,3 18-516,12 10-129</inkml:trace>
  <inkml:trace contextRef="#ctx0" brushRef="#br0" timeOffset="874831.0375">24748 10478 8256,'26'10'5547,"-21"3"-258,-5 6-258,0-19-4386,-15 22-387,-3-7 0,-1 8 0,-2-2-129,5-1 129,0-6-129,11-3 129,5-11-129,7 22 0,8-18 0,6-4-129,0 3 0,3-3 0,-1-3 0,-6-3 0,-6-4 0,-11 10-129,3-16 0,-13 1-516,-3 7-4386,-18-5-129,3 6-387,-5-3-645</inkml:trace>
  <inkml:trace contextRef="#ctx0" brushRef="#br0" timeOffset="876519.134">13085 15398 12384,'0'-19'5547,"-5"28"-129,-7 24-387,-5 4-4902,-2 10 0,-2 5 0,6 6-129,1 0 0,8-3 0,6-13 0,14-18 0,7-12 0,8-12 129,3-22-129,-2-9-129,-3-15 129,-7-6-129,-11 0 0,-7 2 0,-5 6-129,-18 3-516,1 31-2193,-14-7-1935,4 17-516,0 0-258,7 8-516</inkml:trace>
  <inkml:trace contextRef="#ctx0" brushRef="#br0" timeOffset="876733.1463">13470 15379 12255,'-4'68'5805,"-12"-16"-516,-12 0-129,-6 5-5160,0 3-387,-6-4-258,14 10-1419,-2-21-3096,20-4 0,6-18-645,15-6-258</inkml:trace>
  <inkml:trace contextRef="#ctx0" brushRef="#br0" timeOffset="876904.1561">13506 15788 11997,'10'-47'5805,"-18"34"-387,-16-14 0,-3 5-4644,-8-10-258,-3 3-387,2-2-129,-3 4-516,9 9-387,-4-22-2193,23 27-2322,3-4-129,8 17-516,15-14-129</inkml:trace>
  <inkml:trace contextRef="#ctx0" brushRef="#br0" timeOffset="877076.1659">13732 15500 11352,'24'69'4644,"-24"-40"-4515,0-10-387,2 1-4902,0-4-774</inkml:trace>
  <inkml:trace contextRef="#ctx0" brushRef="#br0" timeOffset="877500.1902">14029 15527 8901,'0'0'5289,"-17"7"-258,1 1-516,-1 8-3612,-1 1-903,0 6 0,4 7 129,8-3-129,6-3 129,9-3-129,10-5 129,9-15 0,6-5-129,3-21 129,-1-12-258,0-10 258,-6-8-258,-8-7 258,-3-6 0,-11-2 0,-5 6 0,-5 3 0,-7 7 129,-10 10-129,4 18 258,-5 15-129,2 20 0,0 22 0,4 19-129,4 11 129,7 20-129,0 5-129,3-1 0,4-9-129,-2-13-774,10-3-2451,-12-25-1548,0-11-516,0-24-258,-18-29-258</inkml:trace>
  <inkml:trace contextRef="#ctx0" brushRef="#br0" timeOffset="877587.195">13949 15296 5031,'-10'-55'1032,"10"55"-1032,19 3-129,4 13-3870</inkml:trace>
  <inkml:trace contextRef="#ctx0" brushRef="#br0" timeOffset="877801.2074">14443 15493 8127,'0'49'5418,"-2"-19"0,0 10-645,1-12-2580,1 8-2193,0 4-387,3-6-129,9 1-1677,-1-19-2709,4-5-129,-2-11-516,4-8-129</inkml:trace>
  <inkml:trace contextRef="#ctx0" brushRef="#br0" timeOffset="878135.2265">14462 15383 9546,'13'1'5289,"4"-1"-129,9 0-387,1-9-4515,5-2 129,3-6-387,1-1 258,4 0-129,-2 3-129,0 4 0,-5 5 258,-4 4-258,-7 4 129,-8 13 0,-8 7-129,-6 9 129,-9 7 0,-6 6 0,-1 9 0,-3-1-129,0 1 129,5-5 0,2-6 0,5-3-129,5-5 0,2-8-387,0-26-516,32 20-2709,-13-20-1290,9-5-516,-3-16-258</inkml:trace>
  <inkml:trace contextRef="#ctx0" brushRef="#br0" timeOffset="878271.2342">14997 15547 6063,'-25'-23'5418,"-5"23"-258,-7 0-516,-5 4-2580,-6-4-1677,1 0-645,8 6-4257,3 0-258,11 5-387,13-5-387</inkml:trace>
  <inkml:trace contextRef="#ctx0" brushRef="#br0" timeOffset="878735.2608">15061 15465 6063,'-7'46'5289,"-1"-19"-516,2 4-129,6 1-3999,-7-5 0,7 9 0,0-13-258,12-2 0,2-9 0,9-1-129,0-3 0,8-3 129,-2-5 0,2 0-258,-1-3 129,1 3-129,-4-6-129,0-5 129,-3-3-129,-3-4 0,0 1 0,-3-2 0,-5-2-129,-3-2 129,-3 9-129,-7 14 0,0 0 258,0 0 0,6 18 129,-6 14 0,0 8 129,0 11 0,0-2 258,0 6-258,0-6 0,0 2 0,0-9-258,-4-11-129,1-7-645,-16-24-2193,6-3-2322,-8-17-387,3-12-129,-11-28-387</inkml:trace>
  <inkml:trace contextRef="#ctx0" brushRef="#br0" timeOffset="879339.2954">16212 15432 8901,'0'0'5547,"0"0"-387,0-12 0,0 12-3999,-17-2-516,4 0-129,-6 2 0,2 8-129,1 15-129,6 12-129,4 8 0,6 7 0,10-4-129,9 5 0,2-2 0,5-14 0,-2-6 0,-1-9 0,-3-17-129,0-8 258,-8-18-129,-4-6 0,-1-10 0,-5 2 0,2-3 129,-4 0-258,0 7 258,0 9-129,0 11 129,0 13 0,0 0-129,-2 13 0,-2 11-129,2 2 129,-2 6 0,2 5 0,1-2 0,1-3 0,0-1 0,3-5 129,5-7-129,4-4-129,3-4-258,-2-13-645,13-3-3999,-13-10-258,2-1-387,-3-11-516</inkml:trace>
  <inkml:trace contextRef="#ctx0" brushRef="#br0" timeOffset="880419.3571">16734 15491 10062,'31'-12'5418,"-31"12"-258,0 0-129,-6 3-4386,-9 4 0,-8-2-516,-2 8 129,-1 2-258,4 7 129,7-3 0,5 0-129,10 2 0,1-4-129,12-4 129,4-6-129,2-7 129,0 0-129,0 0 129,-2-5 0,-2-6 258,-5 7-258,-10 4 258,11 7 0,-9 13 0,-2 9 129,0 10-129,-1 10 0,-3 6 0,-2 10 0,-1-4-129,-1-2 0,0-10-129,1-4-129,1-11 129,1-13-129,5-21 129,0 0-129,-6-20 129,8-6 129,11-13-129,4-5 129,5-4 0,9-5 0,2 8-129,4 3-129,-1 2 129,-3 1-129,-3 7 129,-6 0-129,-5 5 0,-8 7 129,-5-4-129,-5 9 129,-1 15-129,-7-4 0,7 4 129,-17 17 0,10 5 0,2 6 129,4-1-129,1 2 0,8-4 0,4-5 0,5-7 129,4-7-129,2-6 0,1 0-129,1-5 129,-1-6-129,-2 3 129,3 5 0,-4 3 129,0 0-129,1 2 0,-1 9 0,1-6 0,1 2 129,1-7-129,0-2 0,-1-12 0,1-17-129,-1-5 129,-3-13 0,-1-12 0,-1-10-129,-1-9 258,-5-1-129,0-2 129,-2 8 0,-2 3-129,0 12 129,-5 15-129,3 17 129,-6 28 0,0 9-129,-6 34 0,5 22 0,-1 18 0,2 16-129,1 14 0,7 0-258,5-1-387,0-24-516,17-1-2064,-6-42-1935,5-17-387,-10-34-258,8-26 3612,-16-34 1290,-2-15 1032,-6-2 1032,-12-17 2838,-8 13 1935,-19 2-258,-6 24-258,-25 3-3225,-7 19-2709,-12 19-3870,-5 8-516,5 5-774,-5 8-387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43:07.633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9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28T16:49:29.580"/>
    </inkml:context>
  </inkml:definitions>
  <inkml:trace contextRef="#ctx0" brushRef="#br0">16580 1043 1,'-35'0'3998,"20"-2"-257,-1-1 0,16 3 0,-16-6-387,16 6-774,0 0-387,-2 7-645,2-7-258,0 0-645,0 0 258,8 6-258,-8-6 0,18-9-258,-5 5 0,6-1-129,0-10 129,5-5 129,2 3-129,5 10-129,-3-5 0,6 1 0,-1-11-129,2 2 129,0-4-129,-1 4 1,1 3-130,1-9 0,-4 11 0,2-5 0,2 15 0,-5-5 0,0-1 0,1-3 0,-3 9 0,0 5 0,-3-9 0,-26 9 0,48-32 0,-27 30 0,0 2 0,-4 0 0,-2 0 0,-4 0 0,1 2 0,-5 11 0,-7-13 0,11-3 0,-11 3 0,0 0 0,0 0 0,5 7 0,-5-7 0,0 0 0,0 0 0,0 12 0,0-12 0,0 0 0,-13 9 0,13-9 0,-18 23 0,8-13 0,-4 5 0,2 11 0,-1 7 0,0-14 0,4-13 0,-4 11 0,13-17 0,-13 24 0,8-11 0,5-13 0,0 0 0,-4 16 0,4-16 0,0 20 0,0-20 0,8 0 0,-8 0 0,21-30 0,-6 11 0,0 1 0,2 0 0,-1-2 0,-2 1 0,0-5 0,-4 4 0,-10 20 0,12-15 0,-12 15 0,0-40 0,0 17 0,0 23 0,0 0 0,-22-38 0,7 23 0,-3 8 0,18 7 0,0 0 0,-74-41 0,74 41 0,-58-17 0,58 17 0,-47-27 0,47 27 0,0 0 0,0 0 0,-57-5 0,57 5 0,0 0 0,0 0 0,0 0 0,0 0 0,0 0 0,0 0-904,0 0-4256,0 0 0,-53-19-516,53 19-1161</inkml:trace>
  <inkml:trace contextRef="#ctx0" brushRef="#br0" timeOffset="5096.2915">15832 1951 9804,'4'24'5289,"-4"-24"-516,5 16-774,-5-16-2838,0 0-258,15-12-129,-2 5-258,4-5-129,8-2 129,4-4-129,15-2 0,6-8-129,7 1 0,8-6 129,7 0-129,4-1 0,3-2-129,-2 4 129,-4 7 0,-3 4-129,-8 3 0,-6 6 0,-6 2-129,-11 1 129,-8 4 0,-8 0-129,-5 3 0,-6 2 0,-12 0 0,13 0 0,-13 0 0,0 14 0,-5 3-129,1 1 129,-4 2 0,2-2 0,1 2 0,-1 0 129,6-20-129,0 0 0,0 0 129,11-9 0,0-13-129,1-5 129,-1-6 258,1-2-258,-5 3 130,-7 2-259,0 10 0,-13 2 0,-6 4 0,-6 14 0,-6 0 0,-6 3-388,-11-3-1676,7 15-3096,-13-15-774,9 5 0,-5-5-387</inkml:trace>
  <inkml:trace contextRef="#ctx0" brushRef="#br0" timeOffset="6208.3551">14912 2703 11094,'23'28'5805,"-13"9"-516,-6 4-129,7 10-3999,-6 5-774,-1 3-129,-4-4-258,0-5-129,0-15 129,0-12-129,0-23 0,2-9 258,3-24-258,-1-9 258,0-9-129,4-8 129,-1 2-129,0 3 0,2 12 0,-1 9 0,0 18 0,-8 15 0,17 8 0,-8 18 129,0 8-129,3 1 0,-3 0 0,-1 0 0,1-8 0,1-14-129,-10-13 129,16-8 0,-6-16-129,-1-8 129,2-9 0,1-3 0,-1 1 0,-1 4 0,0 3 129,-1 11-129,-2 8 0,-7 17 0,11-8 0,-11 8 0,8 24 0,-6 0 129,-1 5-258,1 7 129,2-4 129,-1 1-129,3-6 0,0-4 0,3-6 0,2-1 0,6-9 0,0-7 0,0 0 0,3 0 0,-1-10 0,0 3-129,-2-8 129,-3-1-129,-3-3 129,-2 1 0,-3-1 0,-2-4 0,-4 7 0,0-1 0,0 6 0,0 11 0,-14-14 0,14 14-129,-13 0 129,7 9 0,0 4 0,5 3 0,1 4 129,0 1-129,6 7 129,5-2 0,0-2-129,6-6 0,-2-4 129,1-8-129,0-6-129,-5-7 129,-2-12 0,-6-8 0,-3-1 0,0-2-129,-10-1 0,-3 3 0,-2 8 129,-2 6-258,-1 13-387,-4-6-1161,10 14-3225,-3 4-129,10 11-387,2-10-516</inkml:trace>
  <inkml:trace contextRef="#ctx0" brushRef="#br0" timeOffset="6696.3831">15600 2592 10707,'13'0'5418,"6"22"-258,-12-4-129,7 9-4515,-5 1-258,-1 3 0,-1 3-258,-2-8 129,2-4-258,-7-22 387,15 12-258,-6-18 0,1-13 129,0-10-258,-1 0 258,5-1-129,1 0 0,2 8-129,-1 7 258,4 10-129,3 5 129,0 0 0,2 3 0,-3 1-129,1 1 0,1-5 0,-7-5 0,-1-6 0,-5-7 0,-4 1-129,-3-3 129,-4 6-129,0-3 129,-8 5-129,8 12 0,-23 1 129,13 14 0,2 4 0,2 10-129,6 2 258,0 7-129,8-2 0,7-5 0,0-7-387,14 5-3096,-13-21-1290,5-6-258,-10-8-516,-2-8-387</inkml:trace>
  <inkml:trace contextRef="#ctx0" brushRef="#br0" timeOffset="7124.4073">15124 3288 10965,'10'-31'5676,"-10"31"-774,-36 5 258,10 15-4515,-14 6-129,0 12-129,-3 6-258,5 2 129,3 10 0,9-3 0,12 2 0,8 1 0,6 2 0,2 0 0,7-1-129,6 0 129,-7 1-387,1-7 0,-3 0-129,-6-12-516,0 4-3354,-4-21-1290,-1-5-129,5-17-645</inkml:trace>
  <inkml:trace contextRef="#ctx0" brushRef="#br0" timeOffset="7306.4178">14974 3760 11739,'0'0'5547,"-16"0"-258,-18 2-129,-5 8-4773,-8 4-387,-4-2-387,4 16-1032,-8-19-2322,24 13-1290,8-8-516,19 5-387,4-19 129</inkml:trace>
  <inkml:trace contextRef="#ctx0" brushRef="#br0" timeOffset="7680.4391">15199 3835 11481,'13'-2'5418,"-22"-13"-387,-14 8-129,-5 8-4644,-8 4 0,2 7 0,-2 10-258,6 4 0,10 10-129,8 4 129,10-5 129,7-11-258,13-8 258,5-4-129,4-12 129,2-5-129,-5-13 0,2-5-129,-5-5 129,-4 6 129,-8 2-129,0 3 0,-3 5 129,-6 12-129,0 0 129,11 18 0,-6 9 0,4 5-129,4 2 129,0 3-258,4-3-387,-4-17-903,9-4-3483,-9-13-387,5-9-129,-9-23-645</inkml:trace>
  <inkml:trace contextRef="#ctx0" brushRef="#br0" timeOffset="8224.4704">15301 3672 11223,'27'35'5547,"-13"6"-645,0 0 129,2 10-4644,-2-10 0,-1 3-258,0-3-129,0-16 129,2-13-129,2-15-129,-2-20 129,-1-15-129,-3-11 0,-3-8 0,1-4 0,-3-3-258,-1 8 258,-2 7-129,1 9 129,-2 12-129,6 13-129,-8 15-129,13-3 129,-13 3 0,23 18 129,-12-5 0,6 3 0,-2-6 387,2-5 0,1-5 129,-4-11 0,0-5 129,-3-1-129,-3 3-129,-4-1 129,-4 15-129,0 0 0,-11 0 129,-3 20-129,5 10 129,-1 4 0,8 11-129,2 1 0,5 1 129,10-8-258,9-9 258,6-10-258,0-6 258,1-14-387,-3-13 258,-8-12-129,-7-14 0,-7 2-129,-6-2 0,-16 0-258,-12-5-903,3 18-3612,-15-2 0,3 16-516,2 4-258</inkml:trace>
  <inkml:trace contextRef="#ctx0" brushRef="#br0" timeOffset="9089.5198">15880 3459 9159,'25'50'5418,"-13"-11"-387,-5-3-258,3 0-3741,-4-2-645,1 1-129,-5-10-129,2-11-129,-4-14 0,11 0 0,-1-16 0,1-4 0,1-9 0,2-2 0,1 2 0,6 5 0,-2 4 0,0 9 0,1 2 0,-1 5 129,0 4-129,-2 0 0,-1-3-129,-2-5 258,-1-5-129,-4-4-129,1-6 129,-7-4-129,1-4 129,-4 4-129,0 3 0,-2 6 0,2 18 0,-17-9 0,17 9 0,-16 20 0,5 2 0,8 6 129,-3 4 0,6 4 0,0-5 0,6-1 129,2-8-129,4-4 129,2-7-129,1-7 0,4-4 129,-4-5-258,1-7 129,-2-3 0,-2-1-129,1-1 129,-7 2 0,-1 2 0,-5 13 0,4-16 0,-4 16 129,0 0-129,0 0-129,0 0 258,3 10-129,0 3 0,2 1 129,2 3-129,0-2 129,6-1-129,-1-9 129,1-1-129,1-4 129,-3-4-129,2-16 0,-6-7 0,3-8 0,-8-7 0,-2-14 0,-1-4 0,-10-1 129,1-1-129,-8 8 129,3 8 0,-2 6-129,2 20 258,1 16-129,6 11-129,1 14 258,7 14 0,0 6-129,9 8 129,2 2-129,6-1 0,-1-5 0,4-9-258,1 3-903,-18-22-3483,10-7-516,-13-10-258,5-18-645</inkml:trace>
  <inkml:trace contextRef="#ctx0" brushRef="#br0" timeOffset="10213.5842">16721 2672 12126,'13'0'5547,"12"19"-258,-18 4-258,8 18-4644,-6 7-129,-1 9 0,0 2-258,-1-2-129,2-3-129,-3-9-387,9 0-2967,-9-31-1290,8-3-387,-14-11-516,21-21 0</inkml:trace>
  <inkml:trace contextRef="#ctx0" brushRef="#br0" timeOffset="10381.5938">16880 2738 11997,'-33'5'5418,"15"18"-258,-8-17-387,1 15-4386,-7 1-129,4 3-516,5 11-1161,-3-15-3612,18 6 0,4-14-387,10 5-516</inkml:trace>
  <inkml:trace contextRef="#ctx0" brushRef="#br0" timeOffset="10648.609">16937 2808 12384,'3'60'5547,"-3"-27"-516,0 10-129,3-4-4644,0-2 0,3-8 0,4-4-258,2-15 129,8-7 0,-2-9 0,-1-14-129,-1-6 129,-6-4-129,-6-3-129,-6 0-258,-11 18-1161,-17-8-3483,-4 18-129,-13 2-387,-1 11-516</inkml:trace>
  <inkml:trace contextRef="#ctx0" brushRef="#br0" timeOffset="11476.6563">14672 4729 11997,'7'42'5676,"3"-17"-129,-1 3-387,7 9-4773,-5 6 129,1 5-387,0 3 0,-1 0-129,-3-4 129,2-3-258,-4-8 258,0-4-129,-2-12 0,-4-20 0,0 12 0,0-12 0,0-12-129,-4-3 258,2-4-129,-2-1 0,1 1 0,3 3 0,0 1 129,0 4-129,0 11 0,2-26 0,2 11 0,-1-1 0,7-5 0,-1 0 0,6-1 0,4 6 129,2-1-129,4 8 129,2 9-129,1 0 0,-1 15 0,-5 8-129,-3 5 258,-6 0-387,-7 8 258,-6-7 0,-6-2-129,-13-5 129,-5-5-129,-5-8 0,-2-6-258,-3-3 0,4 0-387,-4-16-645,19 16-1290,-6-9-2451,21 9-516,-14-11-258,14 11 0</inkml:trace>
  <inkml:trace contextRef="#ctx0" brushRef="#br0" timeOffset="11991.6857">14999 5114 7998,'46'2'5289,"-25"-8"0,10-9-387,-11-17-4128,9 3 129,-10-10-645,-3-4-129,-4 0 0,-5-2-129,-7 7 0,-4 8 0,-5 11-129,-6 13 258,-4 6-129,-1 9 0,2 16 0,3 11 0,7 3 129,4 2-129,4 0 129,12-2-258,7-1 129,2-14-645,14-7-4257,-8-9 129,3-8-645,-5-13-387</inkml:trace>
  <inkml:trace contextRef="#ctx0" brushRef="#br0" timeOffset="12768.7304">15450 4381 9417,'0'0'5676,"0"0"-774,0 15 129,2 6-4386,0-1-129,3 14-258,-1 0 0,3 5 129,1-4-129,2-2 129,-1-5 0,1-5 0,0-12-129,-10-11 0,21-6 0,-11-13-129,0-6 0,4-7-129,2 0 0,5 7 0,-1-4 0,7 8 0,-1 9 0,3 9 0,-1 3 0,-2 1 0,0 1 0,-5 0 0,-1-1 0,-4-1 0,-4-11 129,-3-9-129,-5-6 0,-2-6-129,-2 0 129,0-2 0,-6 4-129,0 1 129,-2 7-129,1 6 0,7 16 129,-11-4 0,11 4-129,-5 22 258,5 3-129,0 4 0,0-1 0,1 3 129,3-4 129,1 3-258,3-6 0,-1 0 129,6-8-129,1-1-129,2-2 0,3-11-387,6 12-903,-14-14-3612,12-1-387,-9-17-387,4 5-387</inkml:trace>
  <inkml:trace contextRef="#ctx0" brushRef="#br0" timeOffset="13292.7604">16177 4189 8643,'11'-20'5547,"-11"20"-387,0 0-129,-15 2-3999,-4 12-387,0 13-258,-2 4-129,2 6-129,3 6 129,5 3-129,7-4 0,6-5 0,11-14-129,4-13 129,5-7-129,3-12 0,-3-24 129,1-12-129,-5-12-129,-6-10 258,-6-4-129,-5-6 0,-1-3 0,-7 6 129,-3 10-129,-1 10 129,1 14 0,3 14-129,7 26 129,0 0 0,-6 16 0,8 25 129,5 7 0,7 12-129,1 7 0,2-1 0,0-1 0,1-3-258,1-9 0,-4-10-387,5 2-774,-13-22-3870,11-6-258,-6-15-387,4-2-516</inkml:trace>
  <inkml:trace contextRef="#ctx0" brushRef="#br0" timeOffset="13659.7813">16413 3971 10707,'6'14'5547,"-6"6"-516,0 15 0,3 2-4644,-1 2-258,-1 4 129,6 1-387,2-4 258,7-5-129,6-10 0,1-15-129,5-10 258,-3-7-129,0-22 0,-6-5 0,-4-2 0,-2-6 0,-4 7 0,-3 6 258,-1 9-258,-5 20 129,0 0-129,13 0 129,-7 17-129,4 10 0,2 1 0,1 0-129,1-1 129,-2-6-258,3-1-387,-15-20-1677,19 0-2709,-14-9-129,7-6-645,-7-10-258</inkml:trace>
  <inkml:trace contextRef="#ctx0" brushRef="#br0" timeOffset="13909.7955">16854 3908 8901,'10'-15'5418,"-10"15"-258,0 0-387,-8 17-3870,-5-6-258,2 10-387,-2 3 0,5 6 0,1 0-129,5 1-129,2-1 0,9-5 0,6-2 129,4-6-387,4-4 129,-1-11-387,2 2-645,-11-12-3870,6-5 0,-9-7-258,-1 0-516</inkml:trace>
  <inkml:trace contextRef="#ctx0" brushRef="#br0" timeOffset="14803.8467">17054 4075 4644,'22'-14'4644,"-14"1"129,-1-6-387,3 6-3483,-10-13 0,0 8-129,-3 1-258,3 17 129,-14-19-258,14 19 0,-20 4 0,12 12-129,0 5 0,1 6 0,2 1 0,4 4-387,1 0 258,3-4-129,6-5 0,1-9 0,2-7 0,1-7-129,0-14 129,-1-2 387,-1-12-645,-2-3 516,0 0-258,-3-1 129,-1 2-129,-3 8 129,-2 2-129,0 7 0,0 13 0,0 0 0,0 0 0,0 0 0,0 0 0,0 17 0,0-4 0,0 1 0,0-3 0,0-11 0,0 22 129,0-22-129,2 17 0,-2-17 129,0 0-129,17 9 0,-17-9 0,20 0 129,-7-6 0,1-5-129,0-9 129,2-2-129,-1-11 0,0-7 0,-4-7 129,-1-8-129,-4 2 0,-5-1 0,-1-6 0,-9 2 0,-5 4 0,-2 9 0,-3 4 0,2 8-129,-1 10 0,0 4 129,4 14-129,4 5 258,1 14-129,5 14 0,2 11 129,4 16 0,7 6 0,8 11 129,5 3-258,4 3 129,5 0-129,1-9 0,7 3-4128,-12-22-903,1-9-258,-8-20-774</inkml:trace>
  <inkml:trace contextRef="#ctx0" brushRef="#br0" timeOffset="16059.9184">16040 17403 10836,'-2'17'5676,"2"-5"-645,0-12 258,14 7-4644,-14-7-129,27 0 129,-11-6-258,10 6 129,5 2-258,12-1 258,6 1-258,11 0 0,2-2-129,10 8 0,-2-4 129,2-1-258,-4 12 129,-2-9-258,-8 5 129,-8-5 0,-8-1 0,-6-2 129,-9 3-258,-8-1 129,0-5 0,-19 0 0,13 4 0,-13-4 0,-2 15 0,-5-3 0,2-1 0,5-11 0,-16 18 0,12-2 129,4-16-129,0 0 0,8-19 0,8-2 129,4 1-129,1-12 0,-1-3 0,5-3 0,-10 10 0,-2-4 0,-8 8 129,-5 0-258,-11-7 129,-10 11-129,-6 6 0,-7-4-258,-2 6-774,-17-13-4257,15 9-258,-4-7-516,13 4-387</inkml:trace>
  <inkml:trace contextRef="#ctx0" brushRef="#br0" timeOffset="17520.0021">13709 16536 7611,'0'-19'5547,"0"19"0,0 0-516,0 0-3612,-2 19-516,-1 2-258,3 17-129,-3-5 0,3 18-129,0-8 0,4 5 0,1 3-129,6-4 0,0-10 0,3 1 0,1-8-258,4-4 258,-2-13-129,5-5-129,-1-8 129,0-7-129,1-2 0,-4-8 0,-2-5 0,-1 0-129,-5 4 129,-6-3 0,-4 1 0,0 2 0,-7 4 0,-6 5 0,-1 7-129,-2 2 129,3 3-129,0 9 129,6 4-129,4 15 258,3-10-258,4 7 258,8-8-129,6 1-129,3 0 0,-1-4-387,9 1-1290,-6-20-3741,2 2 129,-3-16-774,2-1-129</inkml:trace>
  <inkml:trace contextRef="#ctx0" brushRef="#br0" timeOffset="17836.0201">14260 16637 11481,'16'-13'5805,"-16"13"-387,0 0-258,-8 11-4902,-12-3-129,-1 9 0,-1 0 0,3 2 0,4-2-129,6-3 0,9-2 129,0-12 0,25 20-129,0-13 0,3-1 0,-2 3 0,1-2 0,-5 10 0,-8 2 129,-5-2-129,-9 1-129,-5-1 0,-12 2 129,-2 2-258,-5-10-258,6 2-903,-12-13-3999,17-5 258,3-9-645,10 2-387</inkml:trace>
  <inkml:trace contextRef="#ctx0" brushRef="#br0" timeOffset="18129.037">14576 16522 9159,'16'-18'5676,"-3"18"-258,-13 0-129,-10 24-3870,-4-4-1290,-2 5 0,0-1 0,3 3 0,1-3 0,8-1 0,7-5-129,10-5 0,7 0 129,4-6 0,2 2-129,0 0 129,-4-1-129,-4 4 0,-10 1-258,-8-13-387,-2 31-3999,-22-21-645,-5 2-258,-5-7-645</inkml:trace>
  <inkml:trace contextRef="#ctx0" brushRef="#br0" timeOffset="18692.0691">15264 16153 10836,'0'-71'5676,"0"36"-258,-8 11-516,-4 0-4515,-4 16 0,-4 8-258,-1 14 129,1 14-129,5 14-129,2 10 129,4 13 129,8 6-129,1 6 258,7-2-258,6-3 0,-1-3 0,1-7 0,0-7-129,-6-17-516,5 2-903,-12-27-3999,0-13 0,0 0-516,14-18-516</inkml:trace>
  <inkml:trace contextRef="#ctx0" brushRef="#br0" timeOffset="18849.0781">15292 16415 10707,'-29'-16'5547,"0"22"-258,-3 9-129,-17-2-4902,8 2-258,1 6-645,-4-18-1419,19 12-2838,8-2-387,17 3-387,6-9-387</inkml:trace>
  <inkml:trace contextRef="#ctx0" brushRef="#br0" timeOffset="19216.0989">15431 16430 11868,'-19'0'5289,"1"8"-129,0 17-1677,-2-9-3225,1 5 0,-1 4-129,6 6 0,5 2 0,9-2-129,1-8 0,9-4 0,6-2-129,0-9 0,3-8-129,-3-7 0,2-9 129,-8-4 129,-1-3 0,-2 9 0,-1 0 258,-6 14 0,9-15 258,-9 15-129,11 17-129,-2 1 0,-3 9 0,6-5-129,-2 5-129,-1-3-258,7 5-1548,-16-29-3354,16 15-129,-16-15-387,19-21-645</inkml:trace>
  <inkml:trace contextRef="#ctx0" brushRef="#br0" timeOffset="19496.115">15598 16337 11094,'18'50'5676,"-8"-10"-387,-2-2-258,1 6-4773,-3 0 0,3-4-129,1-4-129,3-9 0,4-15 129,-1-12-129,3-10 129,0-16-129,-2-11 0,-3-10-129,0-5 0,-6 0-129,-1 4 0,-3 4-129,5 17-516,-9-10-1161,8 21-2967,0 4-387,5 9-258,-2 1 129</inkml:trace>
  <inkml:trace contextRef="#ctx0" brushRef="#br0" timeOffset="19744.1291">15961 16265 3999,'23'0'5289,"-23"0"-129,4 11-387,-14-8-2838,6 15-774,-12-4-258,7 15 0,-4-5-387,7 6-129,0-4-129,6 2 0,3-9-129,10-5 0,3-10 0,3-4-129,0-11-129,0-5 0,-1-9 0,-8-5 0,-4-1-129,-6-2-129,0 9-774,-25-3-3225,9 7-645,-3 7-258,1 0-387</inkml:trace>
  <inkml:trace contextRef="#ctx0" brushRef="#br0" timeOffset="20676.1827">16089 16270 6837,'22'53'5289,"-13"-21"-129,-2 3-387,-1-2-3741,0-3-903,-5-2 129,0-5 0,-1-11-129,0-12-129,0 0 129,11-16 0,-5-8 0,5 0 0,1-5-129,3 0-129,5 2 129,0 5-129,1 5 129,5 6 0,-5 5-129,0 1 129,0 5 0,-7 0-129,0-1 0,-14 1 0,16-17 0,-12 1 0,2 0-258,-6-8 129,4 5 0,-4-7 0,0 10-258,0-2 258,0 18 0,0 0 0,0 0 258,-14 11-258,11 6 258,-1 4-129,0 5 129,3-2 0,1 1 129,0-3-258,1 0 129,5-9-258,9-2-129,-3-11-129,10 1-129,-5-4-387,11-9 129,-8-10-258,9 8-258,-11-13 0,8 10-516,-11-7 258,1 10 129,-7-3 387,-9 17 387,15-12 387,-15 12 903,0 0 645,6 8 387,-3 12 258,-3-7-129,0 12-387,-1-9-129,1 8-258,0-6-387,0 2-258,1-5 129,7-3-258,-8-12 387,25 4-129,-11-9-129,5-12 387,-5-12-387,2-4 129,-5-12-258,-2-4 0,-2-5-387,-7-9 0,2 10-129,-4-5-258,0 12 258,-6 3 0,2 9 129,-3 5 129,0 12 258,9 17 129,-21-10 258,21 10 129,-25 9 258,16 12-258,-4 1 0,10 13 129,-3-4 0,6 13 0,6-2-258,10 7-129,3-3-129,7 4 0,1-7 0,2-2-258,2-2-774,-11-9-3870,5-6-387,-8-4-387,-17-20-387</inkml:trace>
  <inkml:trace contextRef="#ctx0" brushRef="#br0" timeOffset="21142.2091">13748 17532 11739,'15'63'5547,"-10"-18"-129,3 12-258,-1 6-4902,-3 9-129,2 4-258,1-12 0,2 8-645,-8-18-4257,14-17-129,1-24-645,3-13-258</inkml:trace>
  <inkml:trace contextRef="#ctx0" brushRef="#br0" timeOffset="21297.2181">13891 17731 11223,'-47'-5'5676,"22"15"-516,-8 2-129,2 1-4644,-1 3-387,0-3-774,16 9-4386,-2-14 129,18-8-645,0 0-387</inkml:trace>
  <inkml:trace contextRef="#ctx0" brushRef="#br0" timeOffset="21568.2337">13964 17721 10449,'6'65'5418,"-6"-26"-258,4-3-129,-1-3-4773,4-4 0,2-4-129,9-9 129,3-10-258,3-6 129,2-7 0,2-8 0,-7-9 0,-7-5-129,-9-3 0,-7 4 0,-13 8-645,-17-9-1290,-3 18-3225,-7 0-129,5 11-258,-2 8-387</inkml:trace>
  <inkml:trace contextRef="#ctx0" brushRef="#br0" timeOffset="22243.2723">14578 17716 9933,'-2'44'5805,"2"-20"-516,8 7 258,-8-6-4644,3 3-258,0 0 0,4-1-129,-3-11-129,-4-16-129,11 0-129,-4-19 0,-1-9 0,1-3 0,2-13 0,2 6-129,0 6 0,0 2-129,3 13 258,2 6-258,1 11 0,2 13 258,-1 12-258,5-4 258,0-5-129,-1-4 0,1-6 0,-2-6 0,-3-18 0,-7-10-129,-3-7 0,-7-8-129,-1 8 258,-10-5-129,-6 10 129,-2 19-129,-3 11 0,0 5 0,6 20 0,2 11 258,6 9-258,7 11 129,0 0-258,13-6 129,8-2-645,-3-17-1419,13-2-3096,-3-12 0,9-12-516,-3-12-387</inkml:trace>
  <inkml:trace contextRef="#ctx0" brushRef="#br0" timeOffset="22655.2959">15155 17632 9159,'-19'-15'5547,"7"29"-387,-7 3-129,3 23-4128,-1-9-516,6 7 0,4 1-129,5 9 0,4-15 0,10-15-129,9-9 129,6-9-129,-1-15 129,1-20-258,-4-24 0,0-6 0,-8-13 0,-5-6 0,-7-5-258,-3 2 387,-7-5-387,-7 13 387,-2 16-258,0 7 129,-2 23-129,4 17 387,4 16-129,4 15-129,6 30 258,2 11-129,8 5 258,5 14-129,8 3 0,3-2-129,-1-2 0,4 1 0,-1-19-258,-8-5-258,6-1-1419,-14-29-3225,3-11-387,-15-10-387,19-19-516</inkml:trace>
  <inkml:trace contextRef="#ctx0" brushRef="#br0" timeOffset="23004.3158">15403 17476 10965,'3'53'5547,"0"-14"-645,-3-19 0,4 15-4773,2-2 129,2-2-129,3-7 0,8-3 0,-1-13 129,7-8-258,0-1 129,-3-16-129,-2 1 0,-3-13 0,-5-1-129,-2-2 129,-8 1-129,-1 11 129,-1 0 0,0 8 129,0 12-129,0 0 0,3 15 129,5 11 0,1 8-129,7-1 0,1 5 0,1-5-258,7 3-1290,-6-22-3483,3-3-258,-5-11-258,1-12-387</inkml:trace>
  <inkml:trace contextRef="#ctx0" brushRef="#br0" timeOffset="23844.3639">15886 17461 6063,'0'0'5676,"7"19"-516,-7-19-387,-4 21-2193,-7-17-1935,2 13-258,-5-2 129,5 2-129,-1 12-129,6-1 129,4-4-258,3 4 0,10-4 0,8-7 0,3-6-129,4-2 129,3-9-129,-3 0-129,-2-13 129,-4-7-129,-3 2 0,-6-7 0,-5-3 129,-6 5-258,0 0 129,-2 9-129,0 14 258,-5-21 0,5 21 0,-9 10 0,5 5 0,0-2 0,2 8 129,1-3 0,1 1-129,0 9 0,0-11 0,0-4 0,5 3 0,-5-16 129,20 21-258,-6-16 129,3 0 0,3-4 129,0-3-258,0-2 129,-1-16 0,2 5-129,-6-8 129,-4-3 0,1-2 0,-5 0 0,0 5 0,-5-1 0,2 10-129,-4 14 258,0 0-258,0 0 129,0 0-129,-2 20 129,0-5 0,2 3 129,-1 2 0,1-3 0,1-5 0,-1-12 0,15 5 129,-1-11-129,-3-16 0,3-13-129,-2-9 129,1-10-258,-5-14 0,-3-8 129,-5-3-129,0 6 0,-9 7-129,-1 5 258,-1 13-129,-2 15 258,3 24-129,10 9 129,-13 29 129,13 11-129,1 11 258,11 22-129,4-5 129,8-1-258,-2-8 129,10-5-258,-2-7-774,-12-14-4128,10-9-387,-10-28-387,-2-8-645</inkml:trace>
  <inkml:trace contextRef="#ctx0" brushRef="#br0" timeOffset="63048.6062">22783 18034 2451,'14'9'5160,"-14"-9"0,10 11-258,-10-11-2064,5-6-1677,-13-2-129,8 8 0,-29-6-129,9 3-258,-8-3-129,-2 3 0,-4 3 0,1 1-258,-2 3 0,0 2 0,1 1-129,0 1 0,0 4 129,0 1-129,1 1-129,1 1 258,1-8 0,0 2-129,1 4 129,2-7-129,-1-1 0,7-3 129,-2 1-387,1-3 258,4 9-129,4-5 129,-2 2-129,7 4 0,10-10-129,-18 22-129,18-22-387,-7 17-1032,7-17-3354,0 0-516,10-15-258,-10-5-258</inkml:trace>
  <inkml:trace contextRef="#ctx0" brushRef="#br0" timeOffset="63531.6336">22011 17880 8901,'0'0'5289,"0"16"-129,-13 2-387,8-3-4128,-16 9-258,0 11 129,-5 2-129,1 6 0,1-8 0,6 2 0,-1 3 0,10 7 129,1-13 129,5-5-258,3-4 0,5-9 129,4-1-129,8-2 0,4-11-129,3-2 0,4-4-258,0-7 0,0 5 129,0-2 0,-3 0-258,-5 3 0,-1 5-387,-19 0-1290,18 0-3612,-18 0-258,7 15-258,-7-15-903</inkml:trace>
  <inkml:trace contextRef="#ctx0" brushRef="#br0" timeOffset="69835.9942">23023 17401 8385,'3'-12'5418,"-3"12"-129,6 14-516,-6 4-3483,-2 19-774,-5 6-258,2 5 129,-4 0-129,4 11 129,-1-9 0,2 1 0,2-13-129,2-7 0,0-6 129,6 0-129,3-6 0,0-9 0,5 1-129,-2-3-129,6 3 129,0-1 0,-3-6 0,4 3-258,-4 2 0,-1-4-129,-1 1-129,-13-6-258,24 18-1548,-24-18-3225,11 10-129,-11-10-516,7-10 0</inkml:trace>
  <inkml:trace contextRef="#ctx0" brushRef="#br0" timeOffset="70034.0057">23284 17825 9804,'22'44'5547,"-16"-29"-516,4 11 0,-8-7-4773,0 0-129,3 2-774,-5-21-3999,0 0-258,0 0-516,-3-21-387</inkml:trace>
  <inkml:trace contextRef="#ctx0" brushRef="#br0" timeOffset="70160.0128">23225 17598 10965,'-11'-10'5547,"1"-9"-387,10 19-516,0 0-9546,0 0 258,10-17-1032,-7-6-387</inkml:trace>
  <inkml:trace contextRef="#ctx0" brushRef="#br0" timeOffset="70581.0371">23683 17501 10191,'19'12'5547,"-18"0"-258,7 15-129,-6-3-4773,2 12 0,-2 4-258,0-14-258,-1 8-258,-1-10-2967,0 8-1806,0-32-129,14 17-516,-7-26-387</inkml:trace>
  <inkml:trace contextRef="#ctx0" brushRef="#br0" timeOffset="70864.0531">23936 17394 9546,'21'15'5289,"-21"-3"0,0 6-387,0-18-4902,-5 17 0,-7-1 129,4-3 0,8-13 0,-10 24 258,10-24-258,0 0 0,12 27 129,4-11-129,-1-4-129,-5 6 129,2 3-258,-6 4 129,-4 4-129,-4-8-774,-2-3-4128,-16-12 0,1 1-516,-7-12-387</inkml:trace>
  <inkml:trace contextRef="#ctx0" brushRef="#br0" timeOffset="70994.0607">23709 17200 11094,'12'-14'5418,"-1"16"-645,-11-2-4644,21 23-5031,-7-21-903,1 2-516</inkml:trace>
  <inkml:trace contextRef="#ctx0" brushRef="#br0" timeOffset="71948.1152">24202 17241 8643,'29'52'5418,"-20"-20"0,5 4-258,-9-3-4773,1 1-129,0-7-129,-5 5-129,-1-18 0,0-14 129,0 0-258,2-16 129,4-8 0,0-7-129,2 5 129,1-9-129,1 6 129,2 10 0,-2 4 129,3 9-129,-2 7 0,-2 13 129,2 3-129,-4 5 129,-1 5-129,0-3 0,-2-1-129,2-10 129,-6-13-258,11-1 129,-3-14-129,1-9-129,2-9 258,0-4-258,5-1 129,-3 2 129,0 7 129,-2 3 0,-1 10 0,-10 16 0,17-6 129,-12 13 0,-1 8 129,-1 7-258,0-1 129,-2-2-129,1 10 129,0 1 0,2-10-129,1-6 258,1-2-516,-6-12 258,21 8 0,-8-6 0,1-4-129,4-18 0,1 9 0,0 1 129,0-5-129,-3 6 129,1-4-129,-4 5 129,-1-4 0,-12 12 0,15-24 0,-10 10 0,-5 14-129,8-25 129,-8 25 0,4-15 0,-4 15 0,0 0 0,0 0 0,0 0 0,0 0 258,6 18-258,-3-5 0,0 0 129,-3-13-129,16 21 129,-16-21 0,16 17 0,-16-17 129,21 2-258,-21-2 258,13-12-258,-13 12 0,4-23 0,-4 8-129,-7-1 0,-2 3-258,-4-9 258,-2 11 0,-3 4-129,4 1-129,-9-3-1290,8 11-2838,-1-2-774,16 0-258,0 0-258</inkml:trace>
  <inkml:trace contextRef="#ctx0" brushRef="#br0" timeOffset="72283.1344">25078 16954 7998,'13'-4'5289,"-13"4"-129,0 0-387,0 0-4644,-9 0 0,-6 9-129,-3 4-129,5 4 258,1 1 0,6 3-129,6-4 0,10 3 129,5-7 0,4 2-129,0 3 258,-1-2-129,-1 10-129,-7-3 0,-8 1 387,-2-2-387,-10-2 0,-7-3-387,-2-3-516,-9-14-3483,9-7-645,0-12-516,12-3-387</inkml:trace>
  <inkml:trace contextRef="#ctx0" brushRef="#br0" timeOffset="72488.1459">25240 16584 4644,'25'23'5289,"-12"11"-516,-3 16-258,1-1-3999,3 11-129,-2 0-387,1-1-129,2 0-903,-5-13-3612,3-10-129,0-18-387</inkml:trace>
  <inkml:trace contextRef="#ctx0" brushRef="#br0" timeOffset="72624.1539">25409 16826 7611,'-34'-6'5418,"7"6"-516,-2 4-774,3 3-8514,-16-6-387,1 4-387,0-3-387</inkml:trace>
  <inkml:trace contextRef="#ctx0" brushRef="#br0" timeOffset="73060.1789">25915 16297 8514,'23'-64'5805,"-15"43"-387,-8 1-129,0 20-4773,-18-2-258,-4 13 0,-6 13-129,-1 7 0,0 9 0,4 9-129,1-2 129,7 8 129,10 0-129,7 0 129,1-1-129,9-4-129,2 4 129,-2-5-129,-2 8-129,-2-9-129,-4-3-129,-3-11-387,1 3-3741,-11-22-774,11-15-387,-12 2-387</inkml:trace>
  <inkml:trace contextRef="#ctx0" brushRef="#br0" timeOffset="73242.1893">25845 16553 8643,'-27'12'5676,"-2"6"-516,1 7-258,1-1-5031,-13 2 0,2 4-258,-2-8-645,17 4-3870,2-10-129,17-3-387,4-13-387</inkml:trace>
  <inkml:trace contextRef="#ctx0" brushRef="#br0" timeOffset="73625.2111">25989 16623 8256,'20'10'5547,"-20"17"-258,-5-15-516,-4 8-4515,-10 4 0,3 2 0,-2 4-129,5 8 129,4-9-129,4 1 0,5-10 0,0-20 0,14 5-129,-1-10 129,0-15 0,-1-9-258,-3-5 258,2-1-129,-6 3 0,-1 8-129,-2 9 258,-2 15 0,0 0-129,12 15 129,-4 11-258,3 8 258,3 1-129,2-2 129,1-1-258,-3-8-258,6 0-645,-20-24-3096,20-2-903,-12-18-645,-1 0-258</inkml:trace>
  <inkml:trace contextRef="#ctx0" brushRef="#br0" timeOffset="73916.2277">26138 16496 4386,'15'15'5805,"-4"14"-516,-3 0-258,5 17-1935,-3-12-2709,3 4 0,-1-1 0,2-9-129,0-1 0,3-15 129,0-12-129,2-6-129,-1-15 0,-5-15 0,-3-5-258,-2-9 0,-1 0 0,-4 3 0,-2 9-258,-1 3 0,2 13-516,-4-5-1290,2 27-2838,0 0 0,8 0-774,-8 0 387</inkml:trace>
  <inkml:trace contextRef="#ctx0" brushRef="#br0" timeOffset="74192.2434">26525 16361 5160,'0'0'5160,"0"0"0,-8 16-516,-12 3-3483,12 17-387,-6 3-258,4 10 0,1-5-258,8-1 129,1-6-258,13-9 0,4-9-129,9-14 129,1-13 0,1-12-129,-2-11-129,-2-6 129,-8-6-129,-9 0-129,-7 3 258,-7 2-645,-9 18-258,-16-11-1548,1 25-2451,0 1-129,5 5-645</inkml:trace>
  <inkml:trace contextRef="#ctx0" brushRef="#br0" timeOffset="75071.2937">26654 16312 6450,'34'69'5418,"-18"-22"-387,2-2-387,-8-6-3870,4 5-387,-6-16 0,-1-3-129,-7-25 0,0 0-129,15-5 0,-8-22-129,2-5 0,0 1 129,4-2-129,1-1 0,2 0 0,4 8 0,0 8 0,0 8 0,0 0 0,-1 0 0,-2 6-129,-2-6 0,-2 0 129,-5-5 0,0-6-129,-7 2 129,3 1-129,-4-2 0,0 6 0,0 14-129,-17-9 129,6 9 0,0 17 0,-2 7 0,1 2 0,3 3 129,3 7 0,4-2 129,2-4-129,1-2 129,6-4-258,5-11 0,4-4 129,1-9-129,1-4-129,-1-13 0,1-3 129,-3-7 0,2-2 0,-5-2 258,-2-1-129,-1 7 129,-3 5-129,-3 7 0,-3 13 0,0 0 129,0 0-129,0 0-129,12 22 258,-11 0-258,0 4 129,5-1 0,-3-1 129,6-2-129,-1-7 258,5-6 0,0-7-129,3-4 129,-2-22 0,2-7 0,-5-15-258,1-12 129,-6-8 0,-3-9-129,-3-7 0,0-1 0,-9 6-129,-3 2 129,1 15 0,-5 9-129,2 14 129,-2 19-129,4 18 258,-1 20-129,6 17 0,4 10 129,3 12 0,0 14 129,9 9-129,6-1 0,4-2 0,3-4-129,1-1-129,-7-9-1032,2 0-3354,-11-14-387,-3-5-258,-4-16-387</inkml:trace>
  <inkml:trace contextRef="#ctx0" brushRef="#br0" timeOffset="75576.3227">24436 17720 9804,'12'42'5547,"-4"12"-516,-6-1-129,6 26-4644,-4 7 0,1 9-129,1-13-516,0-9-258,10 0-2580,-6-25-1677,5-24-129,0-24-774,5-22 0</inkml:trace>
  <inkml:trace contextRef="#ctx0" brushRef="#br0" timeOffset="75749.3325">24582 17894 9030,'-37'-14'5418,"9"19"-258,3 15-387,-6-2-4257,-2 7-258,-2-1-258,2-3-258,8 14-645,-4-11-903,22-3-3096,7-21-258,0 23-258,0-23-387</inkml:trace>
  <inkml:trace contextRef="#ctx0" brushRef="#br0" timeOffset="76056.3502">24558 17953 7353,'31'35'5160,"-22"-15"-387,-3 19-387,-3 3-3999,-3 6-129,0 2 129,1 4 0,0 30 0,7-43 0,5-23 0,3-14 258,2-20-129,1-12-129,1-12-129,-7-8-129,-4-47-129,-9 45 0,0 3 0,-16 6-258,-2 21-774,-17 0-3870,9 15-258,-5-1-387,8 7-258</inkml:trace>
  <inkml:trace contextRef="#ctx0" brushRef="#br0" timeOffset="76980.4029">25067 17484 9288,'13'0'5547,"-2"19"-516,-6 5-258,2 12-4644,-4 10 0,3 3 0,-2 9-129,2-3 129,1 0 0,0-7 129,1-8-129,-1-9 258,-1-20-258,0 2 0,-6-13-129,9 0 129,-2-13-129,3-7 0,1 0 0,3 9-129,2 10 129,5 1 129,-4 3-129,0 9 258,-3 8-387,-1 11 129,-6 7 0,-4-3 129,-3 5-258,-3-10 129,-10 0 0,-6-10-258,-2-12 258,-1-3 0,-2-8 0,2-13-129,4-9 258,3 4-129,6-3 129,5 6-129,4 3 129,5-1-129,7 3 0,2 11 0,1 2 0,7 0 0,0 2 0,1 2 0,2-4 0,1 0 0,-1-4 0,2-12 0,-5-9 0,0-9 0,-7-1-129,-6-4 129,-4 8-129,-5-8 0,-1 10 129,-9 11-129,-4 12 0,0 6 0,0 14 0,5 5 258,2 14-129,5 7 129,2-3-129,11-1 129,10-4-387,-1-9-516,18-1-3999,-8-12-129,9-5-516,-4-13-387</inkml:trace>
  <inkml:trace contextRef="#ctx0" brushRef="#br0" timeOffset="77416.4278">25878 17509 8127,'40'-21'5418,"-23"21"-258,-17 0-258,17-7-4257,-23 17 0,-5 11-258,-6 3-129,2 9 0,2 11-129,7 3 0,6-1-129,4 5 129,12-18-129,9-7 129,3-14-258,2-9 258,-2-9-129,-7-14-129,-5-12 129,-7-5 0,-8-2 129,-6 5-387,-10-1 0,-15 3-903,13 14-3741,-17 4-258,8 14-258,-1 1-258</inkml:trace>
  <inkml:trace contextRef="#ctx0" brushRef="#br0" timeOffset="77649.4411">26271 17262 8514,'21'35'5289,"-21"-3"-129,0 24-516,-14-9-3999,-1 13-645,-3 4-129,-4-3-258,10 8-1290,-7-20-2838,17-9-645,2-18 0,12-2-516</inkml:trace>
  <inkml:trace contextRef="#ctx0" brushRef="#br0" timeOffset="77854.4529">26388 17568 10449,'-27'-32'5547,"3"20"-516,1 12-129,-5 0-4773,-5-8 129,0-1-258,-2 3-258,4-2-258,2-1-387,14 6-387,-6-20-516,21 23-516,-17-28-1677,17 13-1290,-3-11 0</inkml:trace>
  <inkml:trace contextRef="#ctx0" brushRef="#br0" timeOffset="78228.4744">26395 17248 7482,'29'48'4902,"-16"-21"0,2 7-645,-2-2-4128,0 2 129,-2-4-258,-3-5-258,3-7-387,-11-18-387,11 13-387,-11-31-258,0-1 129,-9-23 0,3 11 258,-9-19 903,1 12 516,0-2 645,-7-6 387,11 23 387,-8-7-387,18 30-258,-17-20-1161,17 20-3741,-11 0-387,11 0-645</inkml:trace>
  <inkml:trace contextRef="#ctx0" brushRef="#br0" timeOffset="78684.5004">26741 17072 6063,'5'37'5418,"-16"-17"-258,-4 6-774,-5 5-3741,1 8-258,0 2 129,7 7-387,6-7 258,6 3-129,9-14-129,13-6 129,3-13-258,7-11 258,-1-19-129,1-14-129,-7-11-129,-6-14 129,-2-12-129,-11-4 129,-6-7 0,-1 5-129,-10 5 129,-5 5 0,1 10 258,-2 11-258,4 19 129,13 26-129,-16-6 129,16 18 0,1 21 129,9 14-129,3 9-129,6 10 129,1 1 129,4 0-258,1-3 0,0-2-129,1 2-903,-11-29-3612,10 4-258,-8-27-258,3-10-516</inkml:trace>
  <inkml:trace contextRef="#ctx0" brushRef="#br0" timeOffset="78853.51">27046 17068 9546,'26'50'5547,"-14"-16"-387,-8-13-387,0-1-5160,-1 9-1161,-3-29-2967,0 22-516,0-22-258,-1-8-387</inkml:trace>
  <inkml:trace contextRef="#ctx0" brushRef="#br0" timeOffset="79239.5321">27159 16856 1419,'15'0'4515,"-15"0"387,18-15-387,-8 11-2709,0-14-516,10 10-387,-2-8-129,6 7 0,-4-4 0,5 13-129,-4-1 0,-1 5-129,-8 6 0,0 10-258,-8 2 129,-4 13-387,-2-3 129,-5 11-129,-2-2 0,-4 5 0,4-4-129,1 0 258,2 2 0,1-17-129,4 5 0,1-12 0,5-8 0,-5-12-645,23 8-258,-15-21-3225,12-4-774,-2-4-387,1-5-387</inkml:trace>
  <inkml:trace contextRef="#ctx0" brushRef="#br0" timeOffset="79409.5418">27497 16907 6966,'-6'3'5160,"-13"12"-129,-9-2-645,-5 8-3741,-10-1-387,-6-3-387,-1 6-645,-5-8-3483,13-1-516,7 0-258,14-4-258</inkml:trace>
  <inkml:trace contextRef="#ctx0" brushRef="#br0" timeOffset="80077.5801">27494 16987 3354,'55'-11'4902,"-28"3"-258,-1-4-258,6 1-3225,-13-14-258,3 12-387,-12-11-258,-2 9-129,-5-1-129,-3 16 0,0-17 129,0 17-129,-17-3 129,4 3 0,0 3 0,1 7 129,-2 4-129,5 4 129,-1 1-129,8 9 258,0 1-258,2 2 0,8-3 0,1-6 0,4 0 0,5-11-129,-1 0 129,6-6 0,-2-6 0,2-18 0,2-4 129,-2-6-129,0-10 129,-3 2-258,-6-17 129,-3 2-129,-1 4 0,-6 3-129,-4 1 129,0 4-129,0 6 0,-4 9 0,-1 9 129,-3 1-129,8 15 0,-17-17 0,17 17 129,-19 13 0,8 7 0,1 4 0,1 10 0,3 2 129,3 3 129,3 6 0,0-4-129,9-2 129,4-3-129,4 1 387,0-13-387,5 2 129,-2-12-129,2-3 0,0-8-258,-9-6-1161,0-2-3225,-5-11-387,-8 16-387,9-28-645</inkml:trace>
  <inkml:trace contextRef="#ctx0" brushRef="#br0" timeOffset="82028.6918">22971 1152 10707,'45'-13'5031,"-29"5"-129,0 6-258,-16 2-3999,0 0 0,0 5-258,-13-1-129,-13 3-258,-4 1 258,-9 4-129,-5 7 129,-5-3-129,0 2 0,1 2 0,0 6 0,8-8 0,1 1-129,8-3-387,2-6-258,14 5-2838,-4-15-1161,19 0-516,-14 14-129</inkml:trace>
  <inkml:trace contextRef="#ctx0" brushRef="#br0" timeOffset="82374.7114">22446 1212 6450,'-8'-15'4773,"8"15"129,-21 6-387,4 3-2967,6 11-387,-13 1-129,9 10 0,-4 0-387,4 9 129,3-10-258,9 8 258,3-15-258,5 2 0,11-8-258,4-2-387,4-9 387,6-6-258,3 0 0,-1-4-258,1 3-258,-10-15-3096,1 16-1548,-7 0 0,0 7-645,-17-7-903</inkml:trace>
  <inkml:trace contextRef="#ctx0" brushRef="#br0" timeOffset="83111.7537">23172 746 13029,'10'-14'5418,"3"23"-258,-10 6-258,13 10-4257,-16 6-387,0 13-258,0 13 0,-2 10-258,1-3 258,1 5-129,0-6 129,8-12-129,3 0 258,5-17 0,-1-11 0,7-16 129,1-7-258,3-10 0,0-9 0,1-2 0,-1-13 0,-4 0-129,-2-1 258,-8 2-516,-6 2 387,-6 6-129,-6 9 0,-9 1 129,-4 15-129,-4 12 129,1 10-258,3 8 387,2 6-129,8-2 0,7 1 0,2 7 0,13-9 0,8-9 0,7-6-387,4-13-645,15 0-3741,-12-6 0,9-8-645,-7-14 0</inkml:trace>
  <inkml:trace contextRef="#ctx0" brushRef="#br0" timeOffset="83419.7714">23767 1009 13158,'0'-17'5418,"0"17"-645,-9 18-129,-6 1-4128,0 4-645,-5 4 258,-1-2-387,1 10 129,4-10-129,7-6 258,7-5 0,2-14 129,17 14-129,4-8 129,3 4 0,0-1-129,0 1 129,-3 5 0,-8 2-258,-7 5 129,-6 6 129,-11-6-258,-10 3 0,-5-3 0,-6-6-387,3-1-774,-14-13-3483,19 3 129,2-6-516,22 1-645</inkml:trace>
  <inkml:trace contextRef="#ctx0" brushRef="#br0" timeOffset="84251.819">23656 1356 6837,'25'-29'5031,"-16"11"-645,-3-5 0,-6 23-2967,0-30-774,-2 12-129,-13 7-258,0 10 0,-2 2 0,-4 18 0,3 7-129,1 6 387,2 6-387,9 11-258,5-8 258,1-7-387,13-4 387,3-7-387,6-15 387,2-8-645,-1-12 516,0-15 516,-2-7-645,-4 1 387,-4-2-258,-4 1 258,-2-1-129,-2 13 258,-4 5-258,-1 17-129,0 0 258,0 0 0,7 13-129,-1 9 129,0 6-258,6-1 0,-1 1 0,4-1 0,2-2-516,-17-25-1806,25 18-2193,-14-18-774,3 0 129,-7-14-258</inkml:trace>
  <inkml:trace contextRef="#ctx0" brushRef="#br0" timeOffset="84575.8374">23975 981 13416,'14'0'5160,"-5"27"-516,-14-7 0,-8-1-4773,-4 4 129,1 1-258,-3 2 0,3-4 0,5-1 258,10-6 129,5 1-129,11-2 0,4 5 129,8 0 0,0-4 0,1 6 0,-4-1-129,-7 0 0,-6 2 0,-8 5-129,-3-10 129,-15-8-258,-5 0-129,-9-9-387,6 0-1677,-6-20-1935,6-2-645,0-10 0,14-5-645</inkml:trace>
  <inkml:trace contextRef="#ctx0" brushRef="#br0" timeOffset="84823.8517">24081 581 6450,'26'53'4902,"-14"-7"-129,0 14-387,5-3-1419,-7 16-2580,11 2 129,-8 0 0,4-6-387,-3-2-129,0-12-129,-5-5-387,-3-16-903,6-9-2967,-12-25 0,0 0-387,10-13-258</inkml:trace>
  <inkml:trace contextRef="#ctx0" brushRef="#br0" timeOffset="84977.8604">24332 905 13029,'0'-41'5160,"-16"25"-387,-3 16 129,-14 3-4128,-5-2-516,-9 11-645,-10-5-2322,9-2-2064,-3-5-129,16 23-258,4-19-774</inkml:trace>
  <inkml:trace contextRef="#ctx0" brushRef="#br0" timeOffset="85463.8883">24962 717 11481,'9'-12'5418,"-9"12"-258,17-54-258,-17 54-3096,-31-11-1419,2 10 0,-6-1-258,-5 5 0,1 24 129,3 3-258,8 13 129,5-2 0,12 13 258,7-3-258,4 14-129,13-11 129,4 4-387,2 3 258,0 0-129,-1 2 0,-4-7-129,-5-5 0,-6-7-129,0 0-1032,-10-22-3741,1-6 0,-8-16-516,14 0-387</inkml:trace>
  <inkml:trace contextRef="#ctx0" brushRef="#br0" timeOffset="85661.8996">24866 1083 11739,'19'-27'5289,"-19"27"-774,-15-3 387,-2 3-4257,-18 2-387,-10 8 0,-3 1-387,-4-3 0,5 8-258,2-4-258,14 9-1290,3-1-2451,22 3-387,6-23-258,8 24-516</inkml:trace>
  <inkml:trace contextRef="#ctx0" brushRef="#br0" timeOffset="86055.922">25178 1165 12513,'1'-13'5031,"-17"4"-129,-3 17-645,-9-2-3870,0 8-258,-5 6 0,2 4 0,9 10-129,6 4 129,12-8-129,10 1 129,13-6-129,6-5 0,5-12 0,-2-8-129,-2-11 129,-4-17-129,-3-1 0,-10-6 0,-5 0 129,-4-2-129,0 8 258,0 6 0,0 23 0,0 0 0,0 0 0,9 29 129,3 3-129,5 5 0,2-1-129,1 0 0,1-3-516,-2-17-2451,5 2-1806,-9-18-129,4 0-645,-6-15 0</inkml:trace>
  <inkml:trace contextRef="#ctx0" brushRef="#br0" timeOffset="86643.9557">25388 1096 11868,'21'27'5160,"-14"-3"-129,7 12-516,-11 7-3483,8 2-645,-3-4-129,2 7 0,1-6-258,3-7-258,3-9 258,5-12-387,2-12 387,-4-9 0,2-15 0,-3-17-258,-3-10 129,-3-4 258,0 0-387,-6-5 387,-1 12-258,0 3-129,0 10 0,-4 13 0,-2 20 0,10-16 129,-10 16 0,11 10 0,-8 3 0,3 2 129,-3-1-129,1-2 258,-4-12 0,3 25 0,-3-25 0,1 18 129,-1-18-129,0 20 129,0-9-129,-2 7 129,0 6-129,2-1 129,0 5-129,0 5 0,8 0-129,7-5 0,5 3 0,5-4 129,4-7-129,3-8 0,-1-10 0,0-4 129,-6-10-258,-7-12 129,-9-7 0,-8-13-129,-7-3 258,-14 5-387,-7 3 258,-6 7-258,-3 7-258,-5-1-774,14 21-3354,-6 4 129,14 14-645,4-1-129</inkml:trace>
  <inkml:trace contextRef="#ctx0" brushRef="#br0" timeOffset="87500.0047">25920 1092 10191,'26'27'5031,"-15"-1"-258,6 16-387,-3-6-3354,2 12-258,-4-12-516,-3-1 0,-2-9-129,-1-13-129,-6-13 0,0 0 0,15-21 0,-9-7-129,1 2 129,3-4-129,1-3 129,2-2 0,3 14-129,0 5 0,4 8 129,0 4 0,0-1-129,1 5 258,-2 0-258,-3 0 129,-1-14 0,-3-6-129,-3-1 129,-5 0 129,-4-14-129,0 8 0,-1 1 0,-10 10 258,11 16-387,-23 0 0,13 11 0,-1 8-129,1 20 129,2-1-129,6 4 258,2-2-387,1-1 387,7-5 0,3-4 0,2-10-129,4-5-129,-1-15 0,5 1 0,-3-6 0,1-10 129,-1-7-129,0-3 0,-2 2 129,-3 0 258,0 8-129,-6-2 0,0 5 129,-7 12 0,0 0-129,0 0 258,8 7-258,-8 8 0,-3 1 129,0 4-129,1 6 0,1-7 0,1 2 129,1 3-129,7-9 258,-8-15-258,21 9 129,-7-15-129,-1-21 0,-1-8 387,-4-10-129,-2-26 0,-6-7-129,0 4 129,-13-2 129,-1-1-258,0 12 129,-2 10 258,16 55-774,-23-55 516,23 55 0,-5 27-129,8 13-387,7 24 516,9 11-258,5 7-387,8 9 516,4-5-258,1-6-129,7-7-258,-9-23-774,12 1-3354,-11-23 129,3-9-516,-11-19-387</inkml:trace>
  <inkml:trace contextRef="#ctx0" brushRef="#br0" timeOffset="87724.0174">26954 653 12513,'7'-22'5160,"-7"56"-387,1 10-129,-1 5-4515,0 8 129,-2 12-387,2 12 387,0-1-774,6-12 258,5-4-129,2-12-516,8 0-2580,-6-18-1032,5-10-516,-3-22 0</inkml:trace>
  <inkml:trace contextRef="#ctx0" brushRef="#br0" timeOffset="87897.0274">27092 921 11094,'-25'-49'5031,"10"49"-258,-10 0-258,3 10-3999,-12 11 129,-1 0-774,-1 10-129,-2-10-645,12-3-645,-8-3-2838,25 5-387,9-20 129,0 0-645</inkml:trace>
  <inkml:trace contextRef="#ctx0" brushRef="#br0" timeOffset="88160.0423">27049 1024 9030,'32'6'4386,"-32"-6"258,16 33-645,-16-3-3096,4 2-258,-4 0-387,3 0-129,-1-4 129,8 3 258,1-16-129,4-12-129,3-3 0,2-17 0,-4-6 129,2-9-258,-7 1 129,-6-3-387,-5 5 129,-5 12-258,-10-1-258,-15 2-516,2 14-3612,-16 2 258,3 13-645,-10 0-387</inkml:trace>
  <inkml:trace contextRef="#ctx0" brushRef="#br0" timeOffset="89188.1013">27326 1541 6966,'-5'-44'5160,"5"44"0,0 0-774,9 38-2838,-6 0-387,8 21-516,-4 3-258,3 5-387,0-2 387,2-4-387,-5-20 258,1-4-129,-3-11 0,-3-14 129,-2-12-258,4-9 129,-1-13-258,3 2 129,6-4 0,3-2 0,6 5 0,1 8 0,6 13 0,0 2 0,-4 15 0,-3 8 0,-6 8-129,-7 6 129,-8-7 0,-8 0 0,-12-13 129,-6-5-129,-9-8 0,0-6 0,-1-8 129,5-1-129,6-6 0,6 0 0,19 15-129,-1-20 129,9 15 0,16 2 0,7 3 0,5 0-129,5 0 258,1 0-129,-3-4-129,-2-5 0,-2-4 129,-4-9-129,-9-10 129,-2-3-129,-11 0 129,-4-1-129,-5 2 129,-2 5-258,-9 9 258,-3 9 0,-2 11-129,3 12 129,2 12 0,4 8 129,7 8-129,0 4 129,12-5-129,10 2 129,4-8-129,0-5-387,8 6-903,-12-26-3225,3 1-387,-8-15-387,-5 6-129</inkml:trace>
  <inkml:trace contextRef="#ctx0" brushRef="#br0" timeOffset="89656.1281">27268 2520 9546,'-6'-11'5289,"6"11"-258,-28 11-516,14 6-3870,-7 6-387,2 10 129,0 6-387,10 8 258,3-6-129,6-4 0,12-6-129,6-8 129,5-19-129,-1-4 129,3-12-258,-6-15 0,-4 0 129,-8-9-129,-7-3 129,-6 4-129,-9 9-129,-9 2-258,2 15-645,-12-7-2580,9 16-903,-1 0-516,11 14-258</inkml:trace>
  <inkml:trace contextRef="#ctx0" brushRef="#br0" timeOffset="89882.141">27482 2483 10320,'8'37'5160,"-14"-9"-258,-3 17-129,-8 3-4515,-4 4-129,-2 6-387,-3-11-129,12 8-1161,-9-13-2838,23-7-516,0-20-258,16-1-258</inkml:trace>
  <inkml:trace contextRef="#ctx0" brushRef="#br0" timeOffset="90053.1508">27570 2812 10320,'0'-19'5418,"-26"-8"-387,2 19-129,-12-7-4128,-3-1-387,-4-2-258,-5-3-258,7 6-645,-3-14-2322,23 18-1806,2-10 0,19 21-645,0-23-129</inkml:trace>
  <inkml:trace contextRef="#ctx0" brushRef="#br0" timeOffset="90217.1601">27612 2653 10836,'30'43'5289,"-20"-26"-516,2 6-645,-1 1-8385,-8-8-258,2 0-645,-5-16-645</inkml:trace>
  <inkml:trace contextRef="#ctx0" brushRef="#br0" timeOffset="90384.1697">27720 2603 10449,'9'0'5418,"4"9"-774,-13-9-516,0 0-6837,12 6-1806,-12-6-387,0 0-387,0 0-387</inkml:trace>
  <inkml:trace contextRef="#ctx0" brushRef="#br0" timeOffset="90797.1934">27828 2651 7998,'15'8'5289,"-15"-8"-516,0 0 0,11 10-3225,-11-10-903,-2 20-258,-1-1-387,0 7 129,1 0 129,2 2-129,0-3 0,6-2 0,3-11 0,3-12-129,1-12 258,0-18-258,-2-19 0,-2-8 0,-2-15 0,-5-7 258,-2-5-129,-2 3-258,-6 5 129,-1 12 0,-1 11-129,1 10 258,2 24-129,7 19 0,0 0 258,-5 34 129,5 14-258,2 9 0,5 15 0,3 7 0,-1-3-129,-1-6-387,3 4-387,-11-25-3483,6 1-645,-6-30-387,2-5-258</inkml:trace>
  <inkml:trace contextRef="#ctx0" brushRef="#br0" timeOffset="91077.2094">28120 2588 10707,'31'36'5418,"-21"-17"-387,6 10-129,-7-17-4386,1 7-258,-3 2-774,-7-21-2580,0 0-1548,0 0-516,0 0-516,10-17-129</inkml:trace>
  <inkml:trace contextRef="#ctx0" brushRef="#br0" timeOffset="91436.2299">28183 2508 8385,'0'11'5160,"13"-1"-258,-13-10-516,25 3-4128,-10-5 0,2-7-516,5-4-129,-1-6 0,6 6 0,-2-4 129,3 4 129,-2 3 129,-4 2 129,-2 6 258,-5 0-129,-5 8-129,-10-6 129,10 22 0,-10 0-129,0 5 129,-4 4 0,-1 7 0,-3 2 0,3 8 0,-1-6 129,1-5-258,2-1 129,3-9-258,0-3 0,1-6 0,8-3-516,-9-15-774,25-6-3096,-16-6-387,8 2-258,-4-10-516</inkml:trace>
  <inkml:trace contextRef="#ctx0" brushRef="#br0" timeOffset="91601.2393">28574 2595 8256,'-39'-11'5031,"16"11"-387,-4 8-129,-6-2-4128,-1 3 0,-1 7-645,-6-7-645,19 11-3483,-2-8-129,13 6-387,11-18-258</inkml:trace>
  <inkml:trace contextRef="#ctx0" brushRef="#br0" timeOffset="92259.277">28574 2683 9288,'41'-34'4902,"-22"8"-516,-4 11-903,-4-12-3096,-2 5-129,-5 0-387,-4 4 0,0 18-129,-7-13 129,7 13 0,-23 4-129,10 14 129,-1 2 129,4 7-129,0 1 129,6 1 0,-2-1 0,6 1 0,6-4 0,4-7-129,3-5 0,6-6 0,-3-7 0,3-9 129,2-7 0,-2-8 0,-1-3 0,-4-1 129,0 0 0,-5 1 0,-1 6 0,-3 4 0,0 5 0,-5 12 129,0 0-129,0 0 129,0 0-129,0 22 129,0 2 0,0-1-129,0 4 0,0-2 0,0 0 0,1-2-129,6-8 129,2-14-129,7-4 129,0-15 0,3-15 0,-1-13 0,1-17-129,-6-22 129,-3-13 0,-8 0-129,-2-1 0,-10 3 258,-7 10-516,0 19 516,-4 13-129,2 27 0,1 31 129,4 22-129,6 26 387,4 14-129,4 15 129,2 2-258,11 5-129,3 1 0,2-16 0,6-9-387,-2-15-387,10-1-3870,-17-31-387,10-4-258,-15-13-258</inkml:trace>
  <inkml:trace contextRef="#ctx1" brushRef="#br0">12895 12553 0,'0'0'0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46:26.088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28T16:46:26.666"/>
    </inkml:context>
  </inkml:definitions>
  <inkml:trace contextRef="#ctx0" brushRef="#br0">7414 11303 9159,'-25'45'5289,"16"-10"-129,1 13-387,0 1-4257,7 11-129,-1-7 0,4 7 129,4-13 0,8-1 0,-2-13-129,8-11 258,-3-16-258,8-4 0,-4-10-129,1-10-258,-3-15 0,-6 2 129,-4-9-129,-6 1 0,-3-1 0,-15 1 129,-8 5 0,-4 5-129,-3 11 0,-2 6-129,3 11 0,1 1 0,5 1-129,5 6-129,9 7-258,-1-14-516,13 9-903,-3-9-2838,2-16-387,8-6-387,4-2-516</inkml:trace>
  <inkml:trace contextRef="#ctx0" brushRef="#br0" timeOffset="211.0121">7540 11000 9159,'24'15'5676,"-9"19"-258,-8 12-129,5 11-3612,-8 3-1290,-1 15-129,3 2-129,-4-4 0,2-3-516,-1-17-258,8 4-1548,-3-26-3096,-1-13-129,-7-18-387,23-5-258</inkml:trace>
  <inkml:trace contextRef="#ctx0" brushRef="#br0" timeOffset="401.0228">7747 11397 12513,'-1'-24'6063,"-29"0"-516,8 15 0,-12-8-5031,-2 3-129,-7 0-258,2-6 0,5 9-258,3-1-129,11 8-645,0-10-1032,22 14-3483,0 0-129,0-15-645,0 15 0</inkml:trace>
  <inkml:trace contextRef="#ctx0" brushRef="#br0">7783 11017 10707,'59'49'5547,"-35"-22"-516,-1 0 129,1-2-5418,-13-14-1161,6 5-3483,-17-16-387,17 7-258,-17-7-387</inkml:trace>
  <inkml:trace contextRef="#ctx1" brushRef="#br0">1111 14051 0</inkml:trace>
  <inkml:trace contextRef="#ctx0" brushRef="#br0" timeOffset="735.0419">7729 10812 5547,'-28'-31'5547,"28"31"-387,0 0-1677,0 0-5289,-13-14-2709,13 14-645,3-17-516</inkml:trace>
  <inkml:trace contextRef="#ctx0" brushRef="#br0" timeOffset="1239.0707">7989 10612 8385,'10'18'5676,"-10"2"-516,-3 4-258,1-1-4128,-1 28-516,3-1 0,3 12-129,8 0 0,8-4-129,2-12 129,5-12-129,0-14 129,2-20-129,-2-9 129,-8-23 0,-5-16-129,-7-12 0,-6-13 129,-12-5 0,-10-8-129,-10 5 0,-9-1 129,-3 3-129,-5 9 0,2 8 129,2 11-258,6 17 258,10 13 129,9 16-129,20 5 129,-2 34-129,14 8 129,18 16-129,6 16 258,11 7-129,4 5-129,4-1 0,0-5-129,-2-4 129,-3-13-258,-11-16-516,3-14-4386,-16-20-387,-6-8-129,-8-13-774</inkml:trace>
  <inkml:trace contextRef="#ctx0" brushRef="#br0" timeOffset="1413.0807">8256 10641 9546,'54'67'5547,"-29"-31"-645,2-2-645,-12-11-8256,1-6-774,-4-7-516,-12-10-516</inkml:trace>
  <inkml:trace contextRef="#ctx0" brushRef="#br0" timeOffset="1835.105">8215 10360 2451,'27'-17'4386,"-20"-6"-258,15 6 129,-3-7-3870,-2-10 0,4 6 516,-11-5-258,12 12 387,-10-6-129,12 16 129,-15-6 0,16 17 129,-16 2-129,8 20-387,-9 0 0,1 10-387,-2 7 0,1 5-129,-2 0 129,3 6 0,-2-6-129,5-4 129,-3-7 0,4-2 129,-2-11-129,4-5-129,-1-8 0,2-5-129,3-2 0,-1-8-129,5-3-129,-3-8-516,7 11-516,-19-10-3870,9-1-258,-6-4-129,-3 1-387</inkml:trace>
  <inkml:trace contextRef="#ctx0" brushRef="#br0" timeOffset="1977.1129">8643 10276 5805,'-45'12'5547,"21"4"-387,0 7-387,2 6-3612,-10-3-645,5-5-1032,7-1-3870,4 0-387,5-6-516,11-14-387</inkml:trace>
  <inkml:trace contextRef="#ctx0" brushRef="#br0" timeOffset="2376.1359">8701 10105 6321,'18'56'5418,"-5"-23"-387,6 2-387,9 6-3999,-12-10-129,3 2-387,-2-8-129,-5-7 0,-3-4-387,-9-14-258,0 0 0,-8-33-129,-4 8 129,-9-16 0,6 7 516,-2-5 258,2 0 129,11 14 516,-5-5 129,15 24 387,1-9-387,13 15 129,-5 1-258,10 17-387,-5-4 129,4 6-258,-5-1-129,-2-3-516,2 11-1032,-13-12-3483,-6-15-129,0 0-387,11 0-516</inkml:trace>
  <inkml:trace contextRef="#ctx0" brushRef="#br0" timeOffset="2847.1627">8976 9924 7482,'39'4'5289,"-20"-4"-387,-1 9-1290,-6-11-3225,3-1 129,-15 3-387,15-15-129,-15 15 0,8-12 129,-8 12-258,0 0 258,0-14 0,0 14 0,0 0 129,0 0-129,0 0 129,14 5-129,-14-5 0,24 20 129,-11-8 0,4 2 0,-4-3 129,0 2-129,-13-13 0,15 15 0,-15-15 0,5 16-129,-5-16 129,0 24 0,0-10-129,0 4 129,0 4 129,0 4-129,0-1 0,1 5 129,2-7-129,-1-2-129,-1-2 0,-1-4-258,0-15-516,-6 0-2580,-4-5-2064,-9-16-516,-2-7-129,-10-9-516</inkml:trace>
  <inkml:trace contextRef="#ctx0" brushRef="#br0" timeOffset="2994.1713">8788 9756 11739,'0'0'5805,"10"0"-516,-10 0-903,0 0-9288,-8 14-387,-5-1-645,0 8-129</inkml:trace>
  <inkml:trace contextRef="#ctx0" brushRef="#br0" timeOffset="3563.2037">7944 12389 10320,'-38'-6'5676,"16"16"-516,0 14-129,0 7-4644,3 5-129,-2 3-258,7 4 0,7-7 0,5 1 129,2-12-129,9-8 0,2-13 0,6-4-129,-4-12 129,0-9-129,-2-4 0,-2-5 0,-3 2 0,2 6 129,-3 6 0,-5 16 258,21-2 0,-6 13 0,1 11-129,5 12 129,6 2 0,-2-2-258,2 4-903,-9-21-3999,0-9-258,-5-12-516,-1-16-387</inkml:trace>
  <inkml:trace contextRef="#ctx0" brushRef="#br0" timeOffset="4238.2425">8133 12165 11352,'0'0'5676,"0"0"-387,0 8-258,-19 3-4773,4 1-258,1 6-129,1 3 0,6 4 0,5-2 0,2-1-258,0-22 0,22 22-129,-8-22 0,3 0 129,-5-12-258,1-5 258,-2-4 129,-3 4 129,-2 2 387,-2-2 129,-4 17 258,16-4-129,-6 17 129,0 10-129,11 18 129,-5 5-258,9 10 0,-4 6-129,1 4 0,-4-6 0,-3-9-258,-8-5 129,-7-15 0,-6-16-129,-11-13-129,-3-7 129,-1-18-129,-2-4 0,7-9 0,4-3 0,6-7 0,6 4 129,13 6-129,5-2 129,5 5 0,3 1 0,-2-2-129,-2 4 129,-2 0 0,-6-1-129,-6-3 0,-8 2 129,0 1-129,-10 7 0,-8 3 0,-3 6 129,1 9-129,2 6 129,3 13 0,9 8 0,6 9 0,3-1 129,14 7-129,3-2 0,6-7 129,3-5-129,2-10 0,-3-8-129,-5-8-516,4 1-1548,-11-25-2838,-7-4-258,-8-11-516,-2-5-129</inkml:trace>
  <inkml:trace contextRef="#ctx0" brushRef="#br0" timeOffset="4727.2702">8430 11902 7998,'41'76'5289,"-24"-39"-129,0-6-387,-3-15-4128,-1 3-258,-13-19 0,18 6-258,-18-6-258,13-20 129,-8 0-258,3-9 258,-4 4-258,5-3 387,-3 5-258,1 9 258,3 2 0,3 8 129,2 4-129,4 7 0,1 2 258,2 5-258,-2-7 258,0-7-258,-1-4 0,-9-13 129,-4-17-258,-6-7 129,-8-13-258,-9-15 129,-10-1 0,-4-9-129,-3 6 129,-4 5 0,3 7 0,4 12 129,4 11 0,11 21 0,16 17 0,-3 14 129,13 20-129,16 17 129,13 15-258,5 7 129,7 4-258,0 3 129,5-10-258,-12-20-1677,-3 0-3225,-8-19-258,-8-24-129,-14-12-774</inkml:trace>
  <inkml:trace contextRef="#ctx0" brushRef="#br0" timeOffset="4900.2802">8740 11289 9288,'-57'1'5547,"23"21"-258,-3 5-129,-2 1-4515,1 14-903,-5-4-258,14 13-1677,1-12-2838,10-9-129,10-5-645,8-9-129</inkml:trace>
  <inkml:trace contextRef="#ctx0" brushRef="#br0" timeOffset="5192.2969">9021 11315 10062,'4'19'5547,"-8"-4"-387,-6 7 0,-4 6-4902,0-2 0,1 1-129,6 3 0,5-4 0,4-3 0,11-2 129,7-11 0,3 3 0,2-4 0,-3-3 0,-3 3-129,-6 3-129,-11 9-129,-8 2-903,-12 13-4128,-12 7-129,-4 7-516,-5 5-387</inkml:trace>
  <inkml:trace contextRef="#ctx0" brushRef="#br0" timeOffset="12928.7395">20762 10719 4257,'0'0'5289,"10"8"-129,-6 6-2322,-4-14-774,6 22-387,-6-22-516,12 37-129,-6-13-129,8 19-129,-5-3 129,8 15-516,-6-9 129,5 6-129,-6-5 0,-1-6-129,-3-5-129,1-14 0,-6-4 0,-1-18 0,0 0-129,0 0 0,-8-4 0,2-11 0,3-4 129,-4-2 0,2-7-129,1-5 129,-1-3-129,1-5 129,2-8-258,1-2 258,1-9-258,0-9 258,0 7-129,7 6 0,2 1 0,3 5 129,0 12-129,5 8 0,2 12 129,0 18-258,0 2 129,-2 15 0,-2 15 129,-3 9-129,-2 4-129,-7 5 129,-3 3-129,-9-3 129,-4-6-129,-7-11 129,-2-15-258,-4-12 129,-1-6 129,2-8-258,3-6 129,3-11 0,4 5 129,7 2 0,4 4 0,4 14 0,7-5-129,6 10 258,4 10 0,4 9 0,0 3-129,5 2 0,2 2 129,3-1-129,5-5 258,0-7-258,5-7 129,-1-9 0,1-2-129,-1-9 258,-6-7-258,-5-9 0,-3-4 129,-9-3-129,-9-3-129,-4-2 129,-4 6-129,-6 1 0,-7 6 129,-6 7-129,-1 12 0,-5 5 129,2 9 0,4 9 0,4 10 0,6 3 0,8 8 0,4 0 0,14-4 129,7 0-387,8-8 258,2-4-387,5-3-516,-14-20-2967,10 0-1548,-9-12-387,2-3-387</inkml:trace>
  <inkml:trace contextRef="#ctx0" brushRef="#br0" timeOffset="13367.7646">21579 10500 7353,'6'-14'5676,"-17"21"-258,-3 13-516,-9 3-4257,6 14 0,-4 5-129,6 6-258,3-3 0,9 2 0,3-7-129,11-4 0,10-13 0,5-12 129,4-11-258,0-17 0,-1-18 0,-3-8-129,-4-19 129,-7-6-129,-9-8 129,-6-1-129,-5-1 129,-8 2 0,-9 8 129,-2 9 0,0 17-129,2 11 258,0 13-129,6 18 0,4 11 129,6 24-129,6 14 129,6 17 0,9 7 0,4 6-129,4 4 0,3-2 0,2-7-129,1-5-129,0-11-258,-8-19-903,11-11-3870,-17-15-258,3-7-387,-4-14-516</inkml:trace>
  <inkml:trace contextRef="#ctx0" brushRef="#br0" timeOffset="13731.7854">21819 10400 7353,'13'36'5547,"-10"-1"-516,-1-2 0,3 13-4386,-2-9-387,8 1 129,-2-2-387,10-3 387,5-13-258,2-5 0,4-15-129,-2-9 0,0-15 0,-4-1 0,-8-6 0,-4-5-129,-7 7 129,-2 0-129,-3 7 129,0 22 0,0 0 129,0 0 0,0 0 0,7 24 0,0-1 0,6 3 129,-2 2-129,5-7-258,0 1-258,-16-22-1677,25 7-2967,-12-7-129,0-14-774,-4-7 0</inkml:trace>
  <inkml:trace contextRef="#ctx0" brushRef="#br0" timeOffset="13982.7998">22274 10301 6837,'0'0'5418,"0"11"-387,-6 6-129,-1 8-4515,-6 0-129,2 5 129,1-1-129,5 6 129,4-8 0,1-3 129,6-9-129,9-3-129,1-7-129,3-5-258,5 0-387,-10-16-1935,4 11-2709,0-8-258,-4 7-516,-3-1 1</inkml:trace>
  <inkml:trace contextRef="#ctx0" brushRef="#br0" timeOffset="14202.8124">22453 10230 3870,'21'37'5676,"-11"-12"-387,-2-1-129,2 3-2967,-5-6-1290,3 3-645,-1-4-1161,-7-20-2967,0 0-1161,0 0-387,0-8-387</inkml:trace>
  <inkml:trace contextRef="#ctx0" brushRef="#br0" timeOffset="14591.8346">22484 10013 5805,'-10'-13'6192,"-6"1"-774,16 12-129,0 0-3612,0 0-645,0 0-645,0 0-645,0 0-903,-10 0-3870,10 0-258,0 0-516,0 0-129</inkml:trace>
  <inkml:trace contextRef="#ctx0" brushRef="#br0" timeOffset="15239.8715">22569 10006 3225,'23'46'5289,"-12"-18"-258,-2 2 0,2-7-3999,1 10-258,-8-5 0,3-1-258,-5-10-129,2 1-129,-4-18-129,6 13-129,-6-13 0,2-8 0,0-6-258,0-5 129,5 1 129,-1 3 0,7 0-129,-1 4 258,8 5-129,-1 3 129,3 0 129,0 6 0,4 0 0,0-3 0,-5 0 0,4-4-129,-4-5-129,-3-2 129,-1-3 0,-4 0-258,-3-5 0,-4 3 129,-2 4-129,-4-1 129,0 13 0,0 0 0,-8-1 0,8 1 0,-14 23 129,12 8 0,1 1 0,1 11 129,3 2 258,7 6-258,3-1 258,5 16-129,-2-6 0,-1 2 129,-2-2-258,-2-1-129,-6-11 0,-5-8 0,0-8-129,-10-17 0,-4-14 129,-3-1 0,2-14 0,2-6 129,4-6-129,4 4 0,5 2-129,3 2-258,8 14-645,-11 4-3741,17-8-774,-17 8-516,14 18-387</inkml:trace>
  <inkml:trace contextRef="#ctx0" brushRef="#br0" timeOffset="15763.9017">21653 11720 8256,'15'-24'5547,"-15"11"-258,-13 1-387,-6 4-4644,-5 5 129,-4 4-258,-3 10 0,3 5 0,7 8 0,7 5 0,8-1 129,6 2-129,7-11 129,11-7-258,1-4 129,5-8-129,-2-13 0,-2-9-129,1-12 129,-4 1-129,-4 2 129,-6 2 129,-1 1 0,-2 8 0,-4 20 0,0 0 0,12 20 0,-3 9 0,0 3-129,3 3-129,6 5-645,-9-16-2580,14-2-1935,-2-13-516,2-9-387</inkml:trace>
  <inkml:trace contextRef="#ctx0" brushRef="#br0" timeOffset="16942.9691">22030 11414 6966,'18'-20'5418,"-18"20"-258,0-14-129,0 14-4515,-23 0-129,4 0-129,-4 12-129,0 7 0,3 3-129,3 5 0,7-1 0,7-6-129,3 1-129,10-4 129,6-8-258,1-9 0,2-2 129,0-16-129,0 2 0,-9-3 129,2-2 129,-4 4 129,-4 2 129,-4 15 129,0 0 0,13 0 0,-9 13 0,7 18 129,-3 7-129,5 15-129,0 7 0,-1 9 129,-3 2-129,2 1 0,-8-8 0,1-5-258,-4-10 129,-4-16-129,-3-9-129,-6-17 0,13-7 0,-19-9 0,17-11 0,2-8 129,3-6 0,12 0 0,5-6 258,5-4 0,0 4 0,4 4 0,-4-4-129,-2-6 129,-7 3-129,-5-7 0,-4 6-129,-7 1 0,-3 1 0,-10-1-129,-3 16-129,-5 4 0,5 17 129,-6 6 0,9 8 129,0 17 0,10 6 129,3 7 258,1-3 0,13 3 129,0-8 129,6 2-129,-2-8-129,0-9-258,2-4-129,-3-11-258,1 0-387,-9-12-258,7 0-258,-16-23-516,13 15 129,-13-17 258,6 11 258,-6-2 645,3 2 645,4 11 516,-4-2 645,8 20 258,-11-3 129,17 15-129,-17-15-258,15 28-387,-9-11-129,3 5-258,-3-7-129,-6-15-129,16 18-129,-16-18 0,15 3-129,-15-3 0,16-12 0,-9-1-129,5 0 0,-3-5 129,0 4 0,3 0-129,-1 6 129,2 6 0,-1-2 0,1 4 129,1-1-129,0-3 0,0-2 129,-1-10-129,1-12 0,-6-12-129,-1-7 129,-5-10-129,-2-8 0,-2-4 129,-7-4 0,-3 7 0,-3 8-129,3 9 258,-1 13 0,5 16-129,8 20 129,-6 17 0,6 19 0,11 19 0,5 5 129,4 13-129,6 7 0,2-4 0,4-7-258,-7-17-774,11-1-3870,-12-15-516,-3-16 0,-5-16-516</inkml:trace>
  <inkml:trace contextRef="#ctx0" brushRef="#br0" timeOffset="17113.9789">22763 10981 8127,'-41'-43'5676,"12"42"-645,0 6 0,-2 10-4644,-1 5-516,0 9-387,-5-14-1677,13 12-2580,6-3-645,13 0-258,5-5 130</inkml:trace>
  <inkml:trace contextRef="#ctx0" brushRef="#br0" timeOffset="17396.9951">22947 10981 9417,'13'-5'5418,"-11"17"-258,-4 17-1419,-10-9-3354,2 4-129,-7 5 0,7 2-129,2 1 129,8 1 0,0-5-129,12-6 129,3-6 0,3 4 129,0-11-129,0 0-129,-6 0-129,-12-9 129,2 14-129,-15-6-516,-6 11-4644,-23-6 0,-3 6-645,-5 1-258</inkml:trace>
  <inkml:trace contextRef="#ctx0" brushRef="#br0" timeOffset="19919.1392">15812 1273 9933,'13'-55'5418,"-10"31"-129,-3 24-258,4-18-3612,-4 18-129,-1 22-387,-14 7-387,-13 12-129,-4 13-387,-10 10 129,-5 4-258,-7 2 258,1 0-387,0-4 387,2-9-258,7-13 129,6-7 0,8-11 0,4-4 0,7-9-258,2-11-129,17-2-516,-15-20-1677,15 20-2580,0-34-258,3 13-516,-3-17-129</inkml:trace>
  <inkml:trace contextRef="#ctx0" brushRef="#br0" timeOffset="20195.1549">15257 1075 13158,'18'-28'5676,"-1"40"-774,-10 7 129,10 4-4515,-2 18-258,7 14 129,-1 8-387,10 17 0,2 0 129,8 5-258,3-2 387,5 3-258,-1-13 258,2-9-387,-6-2 258,-2-15-129,-8-12-129,-8-10-129,-5-2-645,-21-23-3225,0 0-1161,0 0-387,0 0-129</inkml:trace>
  <inkml:trace contextRef="#ctx0" brushRef="#br0" timeOffset="20527.1741">15949 1555 10965,'12'-5'5676,"5"3"-258,-17 2-258,0 0-4128,-13 21-258,-8-1-129,-21-1-387,-9 5 129,-17 0 0,-4-3-258,-10 2 129,1-1 0,2-11-129,7 0 0,14-7 0,9 0-129,13-4-129,10 0 0,11-6-258,4-7-129,11 13-903,-2-30-3870,9 19-129,-1-18-516,11 10-258</inkml:trace>
  <inkml:trace contextRef="#ctx0" brushRef="#br0" timeOffset="20759.1874">15433 1070 14577,'21'0'5805,"3"50"-516,-22-6 0,5 24-4902,-5 9 129,4 16-516,-3 10 129,6-1-387,1 2 387,5-13-516,6-1 0,2-14-774,22-14-3870,-12-22-387,16-12-258,0-28-645</inkml:trace>
  <inkml:trace contextRef="#ctx0" brushRef="#br0" timeOffset="21392.2236">24076 1028 15738,'0'0'5805,"0"0"-258,2 24-387,-2 12-5031,-3 10 259,-6 22-388,-1 11 0,0 19 0,-3 8-259,3-1 518,1 1-518,3-10 259,0-8-258,4-22 258,0-13 129,2-16 0,0-10 0,0-15 1,0-12-130,16 0 0,-1-5 0,7-4 0,8 4 0,5-7 0,6 0 0,4 9 0,-3-1 0,-3 2 0,0 2 0,-10 1 0,-8-1 0,-5 5 0,-16-5-388,0 0-515,-8 10-516,-6 7-3870,-19-17-387,5 4-258,-13-4-387</inkml:trace>
  <inkml:trace contextRef="#ctx0" brushRef="#br0" timeOffset="21640.2378">23934 1735 12513,'32'-12'5934,"-18"12"-516,8 5 0,-22-5-4644,31 4-129,-11-4-258,3-4-258,-1-7-129,2-8 0,1 3-258,-4-3 0,-4-1-258,-7-7-516,-2 10-903,-15-17-3225,-5 13-387,-14-8-129,3 10-387</inkml:trace>
  <inkml:trace contextRef="#ctx0" brushRef="#br0" timeOffset="21796.2467">23993 1405 10836,'-14'-14'5805,"10"-2"-774,16 11 129,-1-12-3225,18 1-903,-1-4-516,4-1-258,5-6-387,5-5-129,3-1-387,-4-4-516,13 2-3741,-16-5 0,6 3-516,-12-9-258</inkml:trace>
  <inkml:trace contextRef="#ctx0" brushRef="#br0" timeOffset="22067.2622">24507 847 9288,'9'-34'5418,"-9"34"0,0-14 0,0 26-2709,-13-4-1032,4 10-774,-7 6-258,-1 0-516,2 17 0,1 1-129,7 15-129,7-7-129,8-9 258,15-5-258,8-4 258,10-8 258,-1-15-258,3-9-129,-5-15 258,-7-15-129,-11-2 0,-11 3 258,-9-18-129,-13 12-258,-11 10-516,-20-8-2838,4 25-1677,-13 2 0,7 21-903,-7 1-645</inkml:trace>
  <inkml:trace contextRef="#ctx0" brushRef="#br0" timeOffset="25051.4328">24543 2119 9546,'11'1'5547,"-11"-1"-645,9 24 129,-10-9-3870,2 14-129,0-3-516,2 3 258,-3 3-516,1-7 0,-1-1 0,0-4 0,0-20-258,0 17 0,0-17 129,-5-6-129,2-13 0,0-4 0,2-4 0,-1-1 129,2-1 0,0-4-258,6 0 129,2 10-258,1 3 516,3 7-258,2 5 129,4-2 0,2 5 129,4 4-129,3-1-129,3 0 129,0 1-129,-2-4-129,0 1-387,-9-16-1419,3 20-3225,-22 0-387,17 0 0,-17 0-1032</inkml:trace>
  <inkml:trace contextRef="#ctx0" brushRef="#br0" timeOffset="25751.4729">24805 2213 5289,'9'14'5031,"10"2"516,-19-16-645,25 14-2064,-18-20-1290,15 6-258,-9-4-645,7-1-129,-4-5-258,2 1-129,-1-7 129,0 1-387,-3-1 258,-5-2-258,-4-4 129,-5 2-129,-2-4 129,-9 7 0,-8 3 0,-3 7 0,-4 3 129,-3 4-258,1 15 258,1 7-129,3 9 129,8 4 258,2 3-258,11 2 258,3-3-258,0 2 0,11-5 0,7-4-129,4-4-258,0-11-774,13 10-1290,-10-23-2967,14 3 129,-8-5-387,6-1-516</inkml:trace>
  <inkml:trace contextRef="#ctx0" brushRef="#br0" timeOffset="26255.5018">25321 2184 6837,'0'0'5160,"0"0"-516,-8-5-129,-8 2-3096,0 14-516,-8 2-387,3 11 387,-7 1-387,4 7-129,0 0 129,8 6-129,3-7 0,11 0-258,2-4 258,2-7-516,11-8 258,6-7 0,4-5-129,1-7-129,3-15 129,1-7 258,0-11-387,-1-10 0,-2-3 129,-6-7-129,-2-2 258,-5 3-387,-3-1 258,-7 6-516,-1 4 387,-1 10 0,-1 8 0,-7 13 0,8 19 129,-14-8 0,5 22 0,3 12 129,-1 13 0,1 10 129,6 7 129,0 11 387,8 2-516,9 1 129,0-9-129,7-5 0,-3-7-129,0-11-645,8-1-4257,-15-24-516,5-3-258,-19-10-258</inkml:trace>
  <inkml:trace contextRef="#ctx0" brushRef="#br0" timeOffset="31058.7764">16629 1108 11223,'7'-27'5547,"-7"27"-774,0 0 387,19 22-4386,-20 7 0,-5 13-258,-4 16-387,1 14-129,2 17 129,-1 10-258,3 3 387,4 0-387,1-17 387,0-10-387,1-21 258,3-18 129,-4-36-258,0-6 129,0-39 0,-7-21-258,0-17 387,-2-11 129,1-8-387,4-13 387,4 12-129,0-5 387,10 28-516,6 23 645,9 15-774,3 13 0,6 23 0,-1 19 129,0 16-258,-5 32-129,-3-11 129,-13 2-258,-10 4 387,-4-3-387,-17-7 387,-12-12-645,-4-13 387,-7-15-516,4-6-4128,-7-16-258,13-4-516,0-16 387</inkml:trace>
  <inkml:trace contextRef="#ctx0" brushRef="#br0" timeOffset="31395.7958">16962 1173 13158,'12'16'5031,"-15"-3"258,-3 12-516,-7 1-4515,0 5 258,1 2-516,5 3 129,4-1 0,4-7-387,14-9 258,8-6-258,5-13 258,4-11 129,0-10 0,-4-14-129,-7-5 129,-7 0 258,-10-1-387,-7-8 258,-13 11-129,-10 10-258,-4 10-129,-7 4-258,6 14-774,-11 0-3225,16 12-645,2 10 0,16 7-516</inkml:trace>
  <inkml:trace contextRef="#ctx0" brushRef="#br0" timeOffset="31763.8168">17486 1010 14835,'0'0'5160,"-17"7"129,-8 15-645,-5 2-4386,-11-3-516,-1 4 258,-3-1-258,11 7 258,12-3 129,13-5-258,12-5 129,17-2 129,9-4 0,9 4-129,-3 2 129,3-7-129,-7 4 0,-8 5 0,-9 3 0,-12-1 0,-8 4-258,-13-4 258,-7-2-387,-6-2 387,-5-2-516,3-5 0,-2-14-1548,11 3-2838,5-6 0,20 6-774,0-18-258</inkml:trace>
  <inkml:trace contextRef="#ctx0" brushRef="#br0" timeOffset="31940.827">17584 1324 13158,'10'66'5289,"-4"-36"-1419,1 2-1806,2-15-6966,-5 4 129,-4-21-774,0 0-387</inkml:trace>
  <inkml:trace contextRef="#ctx0" brushRef="#br0" timeOffset="32072.8343">17686 1010 11997,'6'-59'4902,"1"36"-2193,-1 10-2709,1-9-3999,4-7-645,3 5-774</inkml:trace>
  <inkml:trace contextRef="#ctx0" brushRef="#br0" timeOffset="32275.8461">17938 696 13803,'18'82'5289,"-9"-19"-516,-9 19 129,6 0-4386,-6-4 0,0 13-516,-2 2-129,2-12-516,0-5 129,2-23-1032,11-3-3225,-5-27-387,10-5-129,-6-18-903</inkml:trace>
  <inkml:trace contextRef="#ctx0" brushRef="#br0" timeOffset="32436.8551">18111 1235 12771,'-28'-31'5418,"2"29"-387,-15 0 129,3 2-4128,-13 0-774,-6 0-516,7 8-2064,-1-8-2322,19 4-516,9 2-129,23-6-645</inkml:trace>
  <inkml:trace contextRef="#ctx0" brushRef="#br0" timeOffset="32644.8672">18182 1266 12255,'2'69'4644,"-2"-36"387,7 3-516,-4-4-4515,-3-12-4257,3-1-516,-3-19-516,0 0-516</inkml:trace>
  <inkml:trace contextRef="#ctx0" brushRef="#br0" timeOffset="33274.9032">18248 1069 12771,'16'9'5160,"7"12"-258,-23-21 0,14 15-4773,-11 2-258,-3-5-129,1 4-129,-1 7 0,6 0 0,-3 7 129,4-2 129,2 1 129,0 1 258,4 3-387,-5-8 516,4-1-387,-6-5 387,3-5-129,-9-14 0,11 14-129,-11-14 0,15-5 258,-3-7-387,-2-5 387,0-4-387,2-3-129,1 2 129,-3 0 0,-2 6 0,-1 0 0,-4 0 129,-3 16-129,5-14 129,-5 14 0,0 0-129,0 0 0,0 0 0,0 0 129,8 11-129,-8-11 129,14 10-129,-3-9 0,5-1 0,1 1 0,2-1 0,-2-12-258,1-4 129,-5 1 0,-3-7 0,-6-2-129,-4-3 129,-6 10-129,-7 10 129,-6 5 129,3 2 0,-2 12 129,3 3 0,6 13 258,4 10-129,5-2 129,9-6 0,8-3 0,5 2-258,4-3-129,5-2-1290,-12-19-3741,10-1 129,-11-8-258,3-8-645</inkml:trace>
  <inkml:trace contextRef="#ctx0" brushRef="#br0" timeOffset="34002.9449">18992 899 14835,'12'-19'5676,"-12"19"-129,5 32-645,10 0-4386,-15 18-129,-5 1-387,-1 12 0,0 5 0,-1-1 129,3-2-645,2-11 774,2 1-387,0-20 387,6-8-387,1-9 387,5-8-516,4-7 387,1-3 0,7 0-129,2-3 0,5 0 0,1 2-129,0-5 129,-3 3-129,-1-3-129,-6 2 387,0 0-903,-17-10-645,-5 14-3999,4-21 129,-4 21-516,-21-25 258</inkml:trace>
  <inkml:trace contextRef="#ctx0" brushRef="#br0" timeOffset="34198.9561">19000 1313 14061,'5'0'5160,"-5"0"-129,19 0-645,-8-11-3870,3 0-387,0-4-516,-5-9-774,10 8-3741,-11-3 129,4 9-774,-11-8 258</inkml:trace>
  <inkml:trace contextRef="#ctx0" brushRef="#br0" timeOffset="34362.9653">18995 992 16899,'13'-32'5805,"-1"32"-387,17-3-773,-8-9-4645,5-9 0,1 7 0,-6-11-646,17 5-4514,-16-3-387,6 8 0,-8 12-387</inkml:trace>
  <inkml:trace contextRef="#ctx0" brushRef="#br0" timeOffset="34651.982">19385 657 15867,'0'0'5418,"22"-15"387,-19 24-774,-3 5-4773,-6 6 130,-4-7-388,0 22 0,1-5 0,3 20 0,4-18 0,3 0 0,13-5 0,8-12 0,3-4 0,6-17-259,-3 2 259,-4-26-129,-2 8 0,-6-5-516,-10-3-129,-6 30-1290,-16-62-2967,-8 56-129,1 3-387,-7 10-258</inkml:trace>
  <inkml:trace contextRef="#ctx0" brushRef="#br0" timeOffset="35519.0314">19521 1300 14835,'22'52'5547,"-14"-23"-1032,-7 0-258,6 9-4128,-7-5 129,2-2-645,-2-8 387,0-9-516,0-14 516,10 0-129,3-11 129,1-12 258,5-6-258,0-3 258,3 1-258,3 4 387,0 6-387,1 6 387,0 10-387,-1-2 0,-1 7-129,0 5 129,-2 1 0,-3-5-129,-3-1 129,-5-7-129,-4-6 129,-6-5-129,-1-3-129,-1 0 129,-11 7 0,-2 3 0,-1 8 129,-4 3 0,3 8-129,0 10 129,8 11 0,1 1-516,7 3 516,7-1-516,9 1 258,2-4-258,8-7 387,1-3-516,3-10 258,-2-8 129,3-1-129,-5-12 129,-4-8-129,-1 0 516,-2-3-258,-5-1 516,-4 4-258,-3 4 387,-4-2-387,-3 18 516,0 0-387,0 0 129,-6 0-129,-2 14 0,-1 5 0,2 2-516,1 2 387,3 3-387,3-7 387,0-19-516,17 20 516,-1-19-516,2-9 387,7-17 516,-2-8-645,-2-18 516,0-9-258,-3-2 516,-9-10-516,-3 2 516,-5-4-516,-1-5 0,-7 24 129,-2 23 0,-7 13-258,4 18 0,-1 14 129,3 18-258,3 21 258,5 26-129,2-9 0,0-2 0,11 7-129,3-11-516,2-6 258,-3-10-645,9-5-3612,-14-19-645,3-6 0,-11-17-1032</inkml:trace>
  <inkml:trace contextRef="#ctx0" brushRef="#br0" timeOffset="35896.0532">20765 1193 12771,'7'-13'5676,"-7"13"-516,0 13 258,4 14-3870,-4 5-903,0 5-258,-1 2-387,0 5-516,1-5 0,0-9-903,18-2-3741,-6-17-387,12 1-129,-3-12-774</inkml:trace>
  <inkml:trace contextRef="#ctx0" brushRef="#br0" timeOffset="36152.0676">21012 1297 9546,'0'-26'5676,"0"26"-774,-14-10 258,14 10-2193,-25 5-2451,15-2 0,-4-3-258,14 0 0,-14 18-129,14-18 0,4 20 129,9-6 0,4 6-129,0 0 0,1 10-129,-2-2-387,-9-2 258,-6 1-387,-2 2 129,-17-16-1032,7-3-3483,-20-10-774,8-5 129,-6-22 129</inkml:trace>
  <inkml:trace contextRef="#ctx0" brushRef="#br0" timeOffset="36289.0755">20836 1027 16512,'6'-17'5418,"-6"17"-258,0 0-645,13 0-9030,-30-1-645,-4 1-129,-5 7-903</inkml:trace>
  <inkml:trace contextRef="#ctx0" brushRef="#br0" timeOffset="37855.165">16976 2278 13803,'29'-25'5031,"-25"7"387,3 6-258,-7-8-4644,-2-1-516,-6-1 129,3 5-258,-2-1 258,0 5 0,7 13 0,-13 0 387,13 0-387,-6 21 516,3-6-387,0 4 258,0-1-387,-3 5 130,3-6-259,-1 0 0,-1 4 0,3 5 0,2 5 0,0 2 0,0 1 0,0 7 0,0 2 0,0-6-259,2-4 259,-2-10-387,0-8 387,0-15 0,0 0 0,0 0 0,0-34 129,2-3 129,1-7-129,3-1 1,2-7-130,3 7 0,2 4 0,2 8 0,0 14-130,3 13 130,-2 8-258,3 18 258,-6 12 0,2 4 0,-3 3 0,1-1 0,-6 0-129,-1-10-258,-2-5 387,-4-23-258,0 0 129,0 0 129,18-14-129,-11-7 516,7-6-387,0 0 258,6-2-258,-1 4 258,3 2-258,-2 7 258,-2 11-258,-2 5 0,1 5-129,-5 13 129,-3 0 0,0 6-258,-2 1 129,-2-3-129,-2-4 258,2-4-258,-5-14 258,12 3 0,-12-3 0,16-19-129,-6-4 129,0-3 258,2-3-258,-3 4 258,0 4-129,-2 1-129,-7 20 0,10-13 258,-10 13-258,2 28 129,1-1-129,1 3-258,6 7 129,-1 2-129,5-6 258,4-1-258,4-9 129,5-10-129,0-10 258,-1-3 0,-1-13 0,-4-10-129,-4-5 129,-7-5 387,-8-5-516,-4 6 387,-14 0-516,-4 7 387,-4 5-387,-7 3-129,4 17-1161,-8-1-3483,18 10-129,-3-6-258,17 15-387</inkml:trace>
  <inkml:trace contextRef="#ctx0" brushRef="#br0" timeOffset="38323.1918">17767 2218 12384,'30'46'5289,"-21"-10"-258,-5-8-387,6 11-3999,-6-9-258,-2-3-516,-2-1 258,1-5-387,-1-21 258,0 0 387,13-10-258,-2-8 258,-1-6-387,8-3 258,-2 2-129,5 2 258,-1 7-387,5 4 0,1 8 129,2 4-258,-1 4 258,2 1 0,-1 0-129,1-3 0,-5-2 0,-1-10 0,-4-2-129,-8-13-387,-6 2 387,-3 1-258,-2 0 129,-9 5-129,-7 7 258,-2 8 0,-5 4 258,5 13 258,-1 7-258,6 10 258,5 4-258,6 1 129,4 5-258,9-9-774,15 13-1677,-6-21-2709,12 1 258,-5-19-774,4-5-129</inkml:trace>
  <inkml:trace contextRef="#ctx0" brushRef="#br0" timeOffset="38727.2149">19112 2118 11223,'6'-33'5676,"-6"15"-903,0 18 387,-19-17-4257,-3 17-387,-11 5-129,-7 10-129,-9 3 0,5 10 258,-3 8-258,7 1 258,8 7-258,10 1 0,9-1 0,9 1-129,4 1 0,6 0-387,5-4 387,0-2-645,-1-5 387,-7-10-387,3 7-903,-15-16-3483,9-16-258,-12 4-387,12-4-387</inkml:trace>
  <inkml:trace contextRef="#ctx0" brushRef="#br0" timeOffset="38904.225">18883 2415 11997,'7'-16'5547,"-9"-4"-387,-12 20 0,-26-7-4386,6 7 129,-5-1-903,-1 1-258,5 8-387,-7-8-2064,24 11-2322,2-2-258,16 4-258,0-13-903</inkml:trace>
  <inkml:trace contextRef="#ctx0" brushRef="#br0" timeOffset="39275.2465">19228 2437 11868,'0'0'5418,"-2"-17"-258,-13 17-258,-24 1-4257,8 11-129,-9-1-129,2 5-258,3 5-129,8 6 129,8-3 0,12 2-129,7-4 0,12-6 129,6-2-258,6-6 129,3-8 0,-1-11-129,-3-7 0,-1-1 0,-5-2 0,-2 2 0,-6 5 129,1-2 0,-10 16 129,10 1 0,-5 13 129,3 11-129,3 4-129,-1 6-129,4 4-516,-6-19-2580,8 10-1935,-2-19-129,4 2-387,-5-17-258</inkml:trace>
  <inkml:trace contextRef="#ctx0" brushRef="#br0" timeOffset="39591.2643">19350 2367 13803,'19'29'4902,"-19"-4"129,11 14-516,0 0-4128,-2 3-387,1-2 258,4 3-129,4-7 0,4-8 0,4-9-129,3-15 0,2-8 0,-7-15 0,-2-15-129,-6-8-129,-3-3 129,-6-10-258,-1 7 129,-6 5 258,0 10-258,0 7 258,1 13-516,-1 1 258,0 12-1032,6 7-1290,9 15-2064,-7-6-774,9 6 258,0-5-903</inkml:trace>
  <inkml:trace contextRef="#ctx0" brushRef="#br0" timeOffset="39923.2833">19901 2346 13287,'-10'13'4644,"-7"1"387,4 13-774,-6 1-3999,1 3-387,-1 4 387,4-1-516,6 5 387,9-5 0,4-5 0,12-6 0,6-8 0,3-7-129,1-8 129,0-14-129,-5-10 0,-5-9-129,-3 4 129,-11-6-129,-2 3 0,-10 0-387,-7 12-129,-9-5-903,4 17-3354,-5 4 129,6 4-516,1 2-387</inkml:trace>
  <inkml:trace contextRef="#ctx0" brushRef="#br0" timeOffset="40839.3358">20011 2402 9933,'32'62'5160,"-17"-18"-774,-5-8 258,7 7-3870,-12-14-129,1-4-387,-6-12 0,0-13-129,0 0 0,0 0-129,-3-22 129,3-7-129,0 0 258,5 2-258,3-4 129,4 4-129,4 9 129,4 6-129,4 8 0,2 4 0,1 2 0,2 6 129,1 2-258,-1-2 129,0-5 0,-2-3-129,-4-5 0,-2-11-129,-4-4 0,-8-4 258,-3-5-258,-6-2 0,0 7 0,-9 3 387,-4 5-258,-2 12 387,-3 4-129,4 11-129,-2 13 0,5 6 0,3 8-129,2 0-129,6 5 129,2 0-258,8-3 258,5-10-516,5-3 387,2-11 0,4-1 0,2-14-129,4-1 0,-4-13 129,1-5-129,-1-8 0,1-2 258,-6-2 0,-4-2 129,-4-1-129,-6 7 129,-3 8 0,-5 6 129,-1 12-129,0 0 258,-9 17-129,0 7 129,0 8 0,-2 3 0,5 1 129,0-1-129,4 0 0,2-7 0,0-7 0,6-9 0,5-12 0,2-7 0,2-14-258,0-14 129,0-14-129,-1-14 0,-2-5 0,-3-12-129,-2 3-129,-5-2 129,-2 7 0,-2 7 0,-5 14 0,0 15 129,1 16 129,6 20 0,-10 18 129,7 15 129,3 13 516,3 10-516,6 10 387,4 5-387,4 2-129,2-8-129,2-4-129,2-6-129,-3-13-1419,4 0-3225,-5-15-387,0-5-129,-6-14-516</inkml:trace>
  <inkml:trace contextRef="#ctx0" brushRef="#br0" timeOffset="45819.6206">17375 2879 8643,'9'41'5289,"-9"-16"-258,3 14-258,-4-9-3483,1 10-258,-2-11-387,2 8-129,-6-14 0,6 1-129,0-24 0,0 0-129,0 0-129,17-11 129,-6-13-129,5-8 0,0 4-129,2 0 129,2 9-129,2 9 129,0 7-129,0 3 0,2 9 0,0 5 0,6-4 0,-3-3 0,-1-5 0,0-7-129,-4-10 258,-6-7-258,-3-6 129,-10-3 0,-3 6-129,-7 5 0,-5 7 0,-9 9-129,0 9 0,1 15 129,2 15-129,6 10 0,5 6 0,7-3 129,8 6-258,6-7-129,13 4-1032,-6-18-2967,14 0-516,0-14-129,4-2-516</inkml:trace>
  <inkml:trace contextRef="#ctx0" brushRef="#br0" timeOffset="46239.6448">18035 3183 7740,'1'-44'5418,"-1"44"-645,-20-19 0,7 20-3483,-10 3-387,4 12-516,-4 2-258,1 7 0,1 5 0,6 4-129,7-2 129,8-3 129,1-6-258,13-9 129,5-5 0,4-9 0,4-11-129,1-15 0,1-10 0,-6-13 129,-2-8-129,-5-6 0,-6-5 129,-7-1-129,-3 4 129,0 7-129,-2 12 0,-3 14 0,-2 14 129,7 18-129,-10 12 129,9 22 129,0 10-129,1 8 0,1 10 129,8 7-258,0 0 0,4-4 0,6-2-258,-2-15-516,11 6-1419,-7-22-2709,6-12-258,-7-19-129,4-2-516</inkml:trace>
  <inkml:trace contextRef="#ctx0" brushRef="#br0" timeOffset="46571.6636">18315 3061 10191,'0'0'5031,"0"15"-387,0 18-258,0 1-3741,0 7-387,3 3-258,3 1 0,4-5 0,7-4 0,6-16 129,1-8 0,3-11-129,-1-6 0,-2-13 129,-3-13-258,-6-2 129,-1 1 0,-9 2-129,-1 4 129,-3 8 129,-1 18 0,0 0 0,0 22 129,1 3 0,4 10-129,0 2 0,5-1 0,1-1-258,-1-18-258,12 2-2451,-7-19-1677,7-7-774,-2-20 0,4-3-387</inkml:trace>
  <inkml:trace contextRef="#ctx0" brushRef="#br0" timeOffset="46828.6785">18883 3093 11481,'3'37'5160,"-12"-14"-516,-8-15-774,2 16-3483,-6-4-129,1 6-129,1-2-129,9-3 0,7-1 129,9-4-129,10-4 0,9-4-129,3-4-129,1-4-258,8 0-2451,-11-10-1548,1-4-645,-11-7 129,-1-1-645</inkml:trace>
  <inkml:trace contextRef="#ctx0" brushRef="#br0" timeOffset="47068.692">19130 2864 8385,'13'47'5418,"-13"-18"-516,0 20-387,-2 3-2709,2 14-1290,-5-6-129,5 2-129,0-2-387,0-8-258,8 6-1677,0-29-2322,9-6-516,-3-18-258,7-5-387</inkml:trace>
  <inkml:trace contextRef="#ctx0" brushRef="#br0" timeOffset="47204.6998">19284 3204 10062,'-21'-52'5160,"0"33"-258,-4 11-129,-14 2-4128,4 6-387,-2 1-1032,-6-1-3870,17 12-129,5-4-516,15 8-258</inkml:trace>
  <inkml:trace contextRef="#ctx0" brushRef="#br0" timeOffset="47382.7102">19381 3176 10449,'3'60'5031,"-3"-27"-516,1 6-2322,0-14-6450,-1 3-516,-1-12-129,1-16-774</inkml:trace>
  <inkml:trace contextRef="#ctx0" brushRef="#br0" timeOffset="47666.7262">19548 3197 9159,'11'48'5418,"-11"-22"-516,0 3-258,0 4-3483,-2-2-1032,-3-5 0,5-6-258,3-6 129,8-6-129,8-4 129,6-4-129,-3-9 129,0-10 0,-2-3 0,-8-9 0,-5 3-129,-7 4 129,-14-2-129,-11 1-387,1 17-903,-15-2-2838,7 7-516,2 3-129,3 5-645</inkml:trace>
  <inkml:trace contextRef="#ctx0" brushRef="#br0" timeOffset="48007.7457">19826 3223 10191,'34'81'5160,"-20"-39"-645,-4-11-258,-1 3-4128,-6-13-129,-3-21 0,0 0-258,0 0 129,12-16-129,-6-10 129,1-5 0,3-2 0,3 3 258,2 9 0,1 3 0,1 13 129,-1 5 0,1 16 0,-2 7 0,-1 9-129,0 5-516,-8-9-2580,5 8-1419,-4-10-516,3-11-387,-10-15-129</inkml:trace>
  <inkml:trace contextRef="#ctx0" brushRef="#br0" timeOffset="48132.7529">19971 3063 13416,'-10'-11'5676,"10"11"-903,-5 8-3741,5-8-5676,0 0-516,-13 0-645</inkml:trace>
  <inkml:trace contextRef="#ctx0" brushRef="#br0" timeOffset="50906.9118">14627 560 10062,'13'-65'4644,"-5"109"129,-1 35-645,-5 39-4128,0 2 387,-5 27-258,-1 3-387,-7 13 258,2-8-258,-3-3 129,-2-17 0,5-3 129,0-7 0,5-11-129,4-5 258,0-7-129,7-7 0,5-7 258,5-4-258,3-4 0,3-9-129,3-2 258,4-3 129,6-13-258,5 4 258,4-11-258,6-5 129,7-2-129,5-4 0,10-3-129,3-1 129,9-1 0,7-1-129,11 3 0,7 1 129,8 0-129,7-2 129,4-1 129,9 4-129,4-5 129,3-2 0,-3-3-129,3-3 129,2-3 0,3-4-129,1-1 0,-3-2 387,-2-6-387,6 2 129,2 4-129,0-3 129,1-1 0,-4 4 0,0-2 0,5 5-129,-4 1 0,-4-1 0,-6-2 0,1 4 0,0 2-129,-1 1 129,-2-1-129,-5 2 0,-3-2 129,1-1-129,0-2 0,-2-3 129,-8-2 0,-9-2-129,-2-7 129,-10-1-258,-6-11 516,-8-7-258,-12-7 0,-6-9-258,-5-4 129,-7-10-129,-7-6 129,-3-7 0,-4-2 0,-4-5 0,-3-5 0,0-3 129,-5-8 129,2-6-129,-2-7 129,1 1 0,-5-10 0,0-2-129,-4-1 0,-5-4 0,-4-4 0,-6 3 0,-5-7 0,-1-1-129,-3 1 0,0-1 129,-7 2 0,-5 1 258,-1 6-258,-3 9 516,-7 10-258,-2 10 258,-6 0-387,-5 11 387,-4 17-387,-6-3 0,-4 9 0,-4 14-258,-3 8 129,-3-6 0,-1 13 129,-5 2 0,-1-10-129,-1 15-387,-4 10 387,-4-4 0,-7 1 0,-2 7 0,-3 0-129,-3 8 129,-3 6 0,-4-8 516,-4 1-645,-3-7 258,-3 0-129,0-3 129,-5-12-129,1 4 0,-1-2 387,-6 6-387,1-1 129,4 8-129,1-1 129,1 1-129,1 10 0,2 4 129,-1 4-516,4 3 387,2-21 0,1 2 0,0-2-129,4-1 129,-3-4 387,3-14-387,3-2 387,0-2-774,3 17 387,4-14 0,-2 15 387,8 5-645,2-2-258,3 2 516,5 0-129,3 0 516,1-3 0,4-9-387,-1-2-387,-2-5 258,3 0 129,-2-2 0,4-6-387,2 10 129,2 1-129,1 4 258,1 5 129,6-1 387,0-1-387,0 9 0,-1 0 258,0-6 129,1 6-129,-1 0-129,1 0-129,-2 2-258,2 9 129,1-9 258,-1 6-129,51-8-258,-92 16-129,92-16 258,-86 4 387,86-4 129,-73 11-258,73-11-129,-62 9 0,62-9 129,-52 10 129,52-10-129,0 0-129,-52 16-129,52-16 645,0 0-387,0 0-129,-49 13 387,49-13-516,0 0 0,0 0 258,0 0-129,0 0-258,0 0 258,-54 36 129,54-36-258,0 0 0,0 0 129,-36 30-1161,36-30-1677,0 0-1548,-53 24-516,41-3-903,-2 13 258</inkml:trace>
  <inkml:trace contextRef="#ctx0" brushRef="#br0" timeOffset="62020.5472">16006 2199 5031,'7'-17'5676,"-7"17"-774,15 0 0,-15 0-2322,4 27-1032,-4 1-645,0 13-387,-4-1-129,4 10-129,-2 3 0,2-6 129,0-6-258,2-5-645,6-2-774,-8-20-3483,11-2-258,-11-12-129,20 0-774</inkml:trace>
  <inkml:trace contextRef="#ctx0" brushRef="#br0" timeOffset="62196.5575">16124 2419 9804,'-1'-20'5418,"1"20"-129,-20 0-129,6 0-3612,-8 5-1161,-4-4-516,-2 9 129,-1-4-774,3 5-129,-2-15-2967,15 4-1032,1-4-258,12 4-645</inkml:trace>
  <inkml:trace contextRef="#ctx0" brushRef="#br0" timeOffset="62803.592">16171 2067 5676,'26'22'5547,"-20"-10"-516,4 11-129,-10-23-2838,14 35-387,-14-10-774,4 4-129,0 2-258,-2 5 258,-1-4-387,3 0 129,-2-1-258,-2-2-516,0-9 258,0-1-258,0-7 129,0-12-258,0 0 258,0 0-258,0 0 387,8-7 0,-8 7 129,11-17 387,-11 17-516,16-15 516,-16 15-516,17-10 387,-17 10-387,20 2 0,-8 9 0,2-2-387,-1 0 516,3-1-516,0-1 387,3-3-387,-3-8 387,2-8 387,-4-4-387,-1-4 258,-3-2-387,-6-4 0,-1 6 0,-3 0 387,0 20-258,-9-8-129,9 8 129,-13 13-129,9 7 129,4 7 129,4 4-129,9 0-258,6-4 387,5-4-516,4-3 0,-1-20-2193,6 8-2322,-10-8 0,3-7-774,-12-9-258</inkml:trace>
  <inkml:trace contextRef="#ctx0" brushRef="#br0" timeOffset="67213.8444">28471 1240 10707,'4'-16'5289,"-4"30"-258,-11 11 0,7 20-4128,-23 6-258,0 9-516,-9 5 129,-5 3-387,-4-2 258,2-8-387,2-11 258,2-12-516,10-4 258,-3-14-387,17-2-645,-11-20-3612,26 5 0,-19-38-516,19 15-387</inkml:trace>
  <inkml:trace contextRef="#ctx0" brushRef="#br0" timeOffset="67442.8576">28025 1317 9933,'8'-36'5418,"-8"36"-258,19 1-258,-12 18-3483,12 17-516,-4 7-387,5 13-645,3 7 258,2 8-258,4 4 129,2 3-129,1-8 129,-1-1-258,-5-11 258,1-9-129,-6-13-387,-9-21-774,8 9-3612,-20-24-129,12 0-387,-10-12-645</inkml:trace>
  <inkml:trace contextRef="#ctx0" brushRef="#br0" timeOffset="67663.8702">28568 1850 6708,'13'-35'5289,"-14"12"-387,-5 8-258,-23-11-3612,5 6-258,-17-11-129,-6 3-387,-10 3 129,-3 7 129,1 1-645,-5-2-516,13 18-774,-6-15-3096,20 10-516,4-8 0,15 1-645</inkml:trace>
  <inkml:trace contextRef="#ctx0" brushRef="#br0" timeOffset="67866.8818">28091 1131 11997,'17'72'5676,"-6"-8"-387,-11 13-258,4 14-4386,-6 10 0,-4 7-516,-2-4-129,-2-1-387,4-10 129,-3-14-774,9-2-3999,0-23 129,3-6-774,3-30-516</inkml:trace>
  <inkml:trace contextRef="#ctx0" brushRef="#br0" timeOffset="68854.9381">28801 1645 5805,'9'-13'5418,"-9"13"-129,0 0-516,0 0-2838,11 12-387,-11-12-516,4 33-258,-4-12-258,6 9-129,-6 5-129,3 6 0,-3 1 0,0-3 0,0 1-129,0-1 0,0-11 0,0-1-129,-1-7 0,0-7 129,1-13-129,0 0 0,0 0 0,4-17 0,3 2 0,0-8 0,2 1 0,0 1 0,2 3 129,1 2-129,-12 16 0,23-15 0,-11 12 0,4 9 0,-1 9 0,5 3 0,-2 2 0,5 2 129,3-1-258,-1-5 258,4-2-129,-3-14 129,1-10-129,-4-13-129,-2-6 129,-4-10-258,-6-3 258,-5-2-258,-4-2 129,-2 16 0,-8 2 0,-6 7 0,-2 10 129,-3 11 0,0 12-129,0 14 129,3 11 0,3 1-129,4 15 129,6 1-129,4 1 129,10-7-258,9-3-258,1-20-645,15 12-2838,-2-25-1161,7 3 129,-4-21-774</inkml:trace>
  <inkml:trace contextRef="#ctx0" brushRef="#br0" timeOffset="69322.9651">29552 1960 7482,'16'-58'5289,"-16"26"-645,-5 18 0,-16-6-3354,9 20-387,-13 0-258,-2 16-387,-1 8-258,4 8 129,4 6-129,7 2-129,6-3 129,7-4 0,4-4 0,12-13 129,3-12-129,3-4-129,0-6 258,-2-14-129,-2-11-129,-2 7 129,-4-3 129,-5 7-129,-1 7 129,-6 13 129,0 0 0,11 21 0,-10 19 129,0 13 258,3 7-258,-1 13 0,-3 0 0,0 5 0,-1 1 0,-6-1 0,-7-14-129,-4-14-258,-9-5 0,-2-20 129,-6-15-129,1-10 0,-1-20 0,3-11-129,6-3-129,7-10 0,10-3 129,7 2-387,11 13-258,6-13-903,23 31-3354,-6-11 129,12 20-387,-2-5-516</inkml:trace>
  <inkml:trace contextRef="#ctx0" brushRef="#br0" timeOffset="69658.9841">29772 2251 5934,'50'-84'5289,"-33"40"-387,-11-9-129,-1 32-2709,-12-20-774,0 21-258,-18 0-516,2 18-258,-8 8 0,3 18 0,-3 8-129,7 1 129,3 7-129,8 0 258,9-2-258,4-8 129,11-7-129,5-10-129,6-6 129,3-7-129,-1-1-129,-1-7 129,-3 0-129,0 0 258,-8 1-129,-3 5 0,-9 2 129,13 11-129,-10 5 129,0 8 0,1 3 0,2-6-516,6 4-258,-12-25-3225,19 18-1032,-5-27-516,7-10-129</inkml:trace>
  <inkml:trace contextRef="#ctx0" brushRef="#br0" timeOffset="69870.9962">30047 1455 11997,'16'41'5418,"-13"8"-387,9 31-516,-5 15-3999,2 9-129,-3 4-258,2 3 129,5-9-258,-1-10-129,4-3-774,-10-38-3741,11-13-258,-6-36-516,2-7-129</inkml:trace>
  <inkml:trace contextRef="#ctx0" brushRef="#br0" timeOffset="70016.0047">30204 1965 10449,'-23'-92'5418,"2"66"-645,3 26 258,-14 0-4128,5 12-516,-6 9-516,-9-9-1290,14 19-3354,-6-11-258,19 8-258,1-22-774</inkml:trace>
  <inkml:trace contextRef="#ctx0" brushRef="#br0" timeOffset="70204.0154">30280 1861 12255,'8'84'5418,"-4"-29"-129,-4-6-774,0 5-4386,0 14-2838,0-25-2064,0 6-258,6-24-258,6-6-645</inkml:trace>
  <inkml:trace contextRef="#ctx0" brushRef="#br0" timeOffset="70763.0473">30442 1999 11094,'11'0'5160,"-4"29"-129,-7-10-258,1-1-4386,-1 7 0,0 8 0,0-3-258,0-7 129,5 5-129,5-10 129,8-7-129,3-6 129,4-7-387,-1-12-129,0-6 258,-1-6-258,-2 2 258,-3-1-387,-2 3 387,-3 10-129,-13 12 258,19-12-129,-19 12 0,14 2 0,-14-2 129,19 12 0,-19-12-129,21 3 0,-21-3 0,21 0 0,-7-8 0,-2-1 129,1-9-129,0-1 0,2 0 0,-3 6 0,-1-4 0,-2-2-129,-3 6 0,-6 13 0,0-15 0,0 15 0,-10-12-129,-1 0 0,11 12 129,-23-4-129,23 4 129,-15 0 0,12 16 129,3 0 0,0 4 0,8 7 0,1 3 129,4-5 129,-2 0-258,0-4 258,1-5-645,-12-16-516,15 18-3612,-15-18-387,0 0-129,-4-16-774</inkml:trace>
  <inkml:trace contextRef="#ctx0" brushRef="#br0" timeOffset="70900.0553">30574 1746 9804,'-72'-44'5289,"46"29"-516,11 5-1032,15 10-7353,-11-6-645,11 6-645,7-3-774</inkml:trace>
  <inkml:trace contextRef="#ctx0" brushRef="#br0" timeOffset="71335.0801">31631 1558 12126,'1'54'5547,"7"-12"-258,-8 1-129,1 23-4386,-6-7-258,-6 7-129,-6-6-258,-1 1 258,-4-9-258,2-9 258,5-8-129,2-16 0,2-5-129,11-14 258,-1 17-258,1-17 0,19 4 0,2-1-258,2 0 129,5 2 258,6 2-129,-4-5 0,-4-2 1,-5 4-130,-5-1-130,-2-5-644,-1 2-3612,-13-10-645,0 10-516,-7-21-1032</inkml:trace>
  <inkml:trace contextRef="#ctx0" brushRef="#br0" timeOffset="71524.091">31604 1941 12513,'32'-15'5934,"-18"13"-516,6 4-129,-20-2-4644,28 0-129,-10 0-645,-8-1-516,11 7-2580,-21-6-2064,17-3 258,-16-12-774,-1 15 0</inkml:trace>
  <inkml:trace contextRef="#ctx0" brushRef="#br0" timeOffset="71659.0987">31640 1683 10191,'-11'-32'5418,"11"32"-258,7-13-258,11 13-3354,-3 0-1161,0-10-4515,8 9-516,-4-12-258,10 4-645</inkml:trace>
  <inkml:trace contextRef="#ctx0" brushRef="#br0" timeOffset="71943.115">31900 1300 13932,'11'7'5289,"-9"8"-258,-2 0-129,-1 3-3870,-7 0-645,4 2-258,-2 2 0,4 0-129,2 2 0,11-2-258,9-2 258,6-6-387,6-7 387,-1-3-129,3-4 0,-8-14 0,-6-5 0,-11-10 258,-9 2-387,-18-2-129,-6 11-1419,-11-3-2838,-5 14-387,-3 5-129,5 12-387</inkml:trace>
  <inkml:trace contextRef="#ctx0" brushRef="#br0" timeOffset="72423.1422">32097 2154 12126,'29'79'5418,"-15"-31"-258,-8-3-258,-3 2-3999,-3-14-387,-3-3-258,-7-15 0,-1-7-129,2-23 0,4-10 258,5-10-258,0-7 129,6-4-129,6-2 0,5 3-129,2 5 0,6 17-129,4 11 258,-3 4-129,1 7-129,2 3 129,0 11 129,-3 6-129,-2 2 258,-5-4-387,-8-8 0,2-4 0,-13-5-258,13 0-258,-12-14-516,-1 14-387,0-40-3483,-1 14 0,-6-1-774,1 9 0</inkml:trace>
  <inkml:trace contextRef="#ctx0" brushRef="#br0" timeOffset="73215.1877">32496 2207 9933,'69'-19'5160,"-69"19"-258,67-21-258,-67 21-3354,53-29-258,-53 29-774,0 0-129,0 0 0,0 0-129,0 0 129,0 0 129,0 0-129,0 0 0,0 0 0,-23 22 129,23-22 0,-46 33-129,23-12-129,2 3 0,7 1-129,14-25 258,0 0 0,13 68 129,-13-68-258,51 17 258,-51-17 0,89 0 0,-38-17-129,-51 17 0,93-48-129,-93 48-129,82-67 129,-82 67-258,59-73 258,-59 73-258,29-70 129,-29 70-129,0 0 129,6-68 0,-6 68 129,0 0 0,0 0 0,-46 16 0,46-16 129,0 0 0,-46 83 129,46-83 0,-22 79-258,22-79 258,0 74-129,0-74 129,32 63-258,-32-63 0,0 0 0,77 33 0,-77-33 0,62-42 0,-62 42-129,53-98-129,-34 24 258,-5-9-129,-6 3 129,-4 5-129,-4 2 0,0 5 0,-8 13 129,8 55 0,-19-63 0,19 63 0,0 0 129,0 0-129,-48 58 129,39-3 129,3 6-129,1 13 129,5 2-129,5 3 258,10-1-258,0-12 129,0-10-258,-15-56-129,30 84-645,-30-84-1032,0 0-3225,0 0 0,0 0-516,-45-13-258</inkml:trace>
  <inkml:trace contextRef="#ctx0" brushRef="#br0" timeOffset="76302.3643">27747 3326 9546,'4'-17'5547,"2"28"-516,-6 13-129,6 22-3870,-2-1-387,-3 15-387,2 4-258,0 1 258,-3-4-258,1-12 0,0-11 0,0-15 0,-1-23-129,0 0 0,0-27 0,0-14-129,0-7 129,0-6-129,4-2 129,-1 7 0,6 6 0,1 10-129,2 14 258,0 15-129,-2 7 258,5 18-129,-3 11 0,1 2 0,-2 3 0,-2 0 129,1-7-129,-5-2 0,3-8 0,-8-20 0,12 4-129,-12-4 0,12-18 129,-4-2-129,-1 0 0,1-1 0,1 3 0,-9 18 0,20-10 0,-10 14-129,3 7 258,-2 10 0,5 4 0,0 2 258,4-2-129,-2-5 0,5-9 0,-1-11 0,1 0-258,-1-21 129,-1-6-129,-4-9 0,-2-4 0,-6-4-258,-4 2 258,-5 3-129,-7 4 129,-7 11-129,-4 14 0,-4 8 129,1 8 0,-1 16 0,3 14 129,4 8 0,4 5 129,7 4 129,4-3-129,9-2 0,10-3-129,7-5 129,6-9-258,6-11-129,3-6 0,0-8 0,4-6 129,-4-12-129,-1-13 258,-5-8-129,-5 2 129,-5-8 0,-6-2 0,-4 1 0,-8 3 129,-3 12 0,-4 8-129,0 17 129,-20-7 0,4 14 0,-2 14-129,-1 14 129,0 1 0,4 4 0,3 2-129,6-8 258,6-3-129,2-2 0,9-12 0,4-8-129,3-9 129,1-1-129,-2-12 0,0-4-129,-2-3 0,-1 1 258,-8 3-129,-6 16 129,8-14 0,-8 14 0,0 0 0,6 23 129,-4 1 0,4 5-258,-1 2 0,1-8-258,5 7-1290,-5-13-2967,5-9-516,-11-8-129,21-15-258</inkml:trace>
  <inkml:trace contextRef="#ctx0" brushRef="#br0" timeOffset="76615.3821">28703 3629 9417,'21'23'5289,"-12"17"-258,-5-3-387,7 5-3999,-7-4-258,2-1-129,-5-7-258,1-10-129,-2-20 0,0 0 0,18 0 0,-7-14-129,-2-11 129,0-5 0,2-2 129,1 4 129,-2 5 0,1 8 0,-11 15 0,21-1 129,-11 11-129,1 17 129,2 5-129,0-1 0,2 1-129,-2-6-258,7 1-1161,-20-27-3225,27 9-387,-15-20-387,1-12-258</inkml:trace>
  <inkml:trace contextRef="#ctx0" brushRef="#br0" timeOffset="76955.4014">29124 3627 8901,'16'-6'5031,"-16"6"-258,0 0-258,0 0-4128,-12 0 0,0 2-129,1 4 129,0 1-129,2 7 0,5 1-129,4-1 0,4 0 0,7 6 129,1-2-129,0 4 0,-3 2 0,-3-3 0,-6-1 0,-7-1-129,-13-3-129,-10-9-516,4 5-3870,-15-12-129,4-3-516,-2-9-516</inkml:trace>
  <inkml:trace contextRef="#ctx0" brushRef="#br0" timeOffset="77451.4299">29743 3752 10965,'12'-15'5289,"-12"-2"-258,-12 17-129,-14 0-4644,-7 4 0,-7 4-129,0 8 0,4 4-129,7 7 129,8-4-129,12 3 0,9-8 0,11-3 0,8-1-129,5-9 0,6-5 129,-1 0-258,-1-3 129,-3 0 129,-6-1 0,-2 4 0,-5 0 129,-12 0 0,13 16 0,-7 2 129,-3 1-129,1 3-129,2 3-129,-4-10-903,16 0-3741,-18-15-258,18 5-129,-5-14-774</inkml:trace>
  <inkml:trace contextRef="#ctx0" brushRef="#br0" timeOffset="78443.4866">30091 3728 10707,'17'63'5418,"-9"-19"-387,-7-6-129,5 8-4386,-6-12-258,0-8-258,0-6-129,0-20 0,0 0 129,0-11 0,6-20 0,4-6 0,0-2 129,3-1 0,1-3 0,-1 8 0,1 10-129,-6 10-129,3 15 0,-11 0 129,19 28-129,-10-4 129,0 5-129,-1 4 129,1-6-129,-1-4 129,4-13-129,-1-10 0,1-4-129,5-13 129,-1-6-129,3-9 0,1 0 258,-1 3-129,-1 1 0,0 4 129,-7 4 129,0 10 0,-11 10 0,0 0 0,7 13 0,-7 3 0,-3 8-129,-3 2 129,3 5-129,1-1 0,2-1 0,5-5 129,8-5-129,4-3 0,6-6 0,4-9 0,1-1 0,1-9 0,0-4-129,-4-2 0,-1-1 0,-6 0 0,-1 1 0,-17 15 0,15-15 0,-15 15 0,0 0 129,0 0 129,-4 13-129,1 4 0,0 4 129,0 3-129,3 2 129,0 1 0,8-2 0,5-4 0,0-7-129,4-1 0,0-12 0,-2-1 0,-1-9-129,-5-8 129,-5-5-129,-4-6 0,-6 4 0,-10-6 129,-4 6-258,-14-4-645,14 16-3483,-14-3-258,8 12-516,2-2-387</inkml:trace>
  <inkml:trace contextRef="#ctx0" brushRef="#br0" timeOffset="78922.5141">30939 3689 12126,'35'55'5418,"-25"-22"-387,2 3 0,-4-9-4644,-5 2-258,-2-5-129,-1-6 0,0-18 0,0 11 0,0-11 0,5-10 0,3-2-129,2-4 129,3-1 129,3 1-258,5 3 129,-3 6 0,3-4 129,-2 9-129,2-1 0,-1-4-129,-1 1 129,-4-7-129,-2-4 129,0-6-129,-3 2-129,-6 0 258,-4 2-129,0 4 129,-14 3 0,-1 11-129,-4 6 129,3 18 0,-2 2 129,6 7-129,4 6 129,8 3 0,4-4 0,11 3 0,5-10-129,5-9-258,10-1-774,-18-21-2451,13-9-1161,-11-15-645,1-5-129,-15-18-129</inkml:trace>
  <inkml:trace contextRef="#ctx0" brushRef="#br0" timeOffset="79358.5391">32091 3348 12384,'32'-65'5418,"-32"37"-258,-16-4-129,-2 12-4644,-21 1 258,-6 9-516,-4 10 258,0 15-129,4 16 0,8 14 129,8 8-129,11 11 258,5 2-258,8 11 258,3-7-387,2 7 129,7-6-258,-4-3-129,0-4 129,-3-11-258,-3-4-258,-5-22-516,6 4-3999,2-31-387,-11 1 0,8-11-516</inkml:trace>
  <inkml:trace contextRef="#ctx0" brushRef="#br0" timeOffset="79524.5484">31898 3692 12513,'6'-38'5289,"-18"33"-258,-13 0-129,-7 5-4515,-9 0-387,2 3-129,-2 10-387,0-1-645,22 14-2967,-4-5-903,17 4-387,6-4-258</inkml:trace>
  <inkml:trace contextRef="#ctx0" brushRef="#br0" timeOffset="79899.57">32117 3789 11739,'-7'-1'5289,"-14"1"-258,1 14-129,-7 0-4386,1 6 0,0 2-258,4 11 129,8 1-387,8 1 129,7-4-258,12-11 129,7-6 0,6-10-129,3-4 0,-2-14 0,-2-11 129,-3-5 0,-7-3 0,-5 1 0,-2 6 0,-6 3 129,-2 10 0,0 13-258,0 7 258,0 13-129,3 7 129,1 11-129,3 5-129,5 1-129,3-1-258,-2-21-1290,6 6-3096,-3-14-258,3-8-387,-1-13-387</inkml:trace>
  <inkml:trace contextRef="#ctx0" brushRef="#br0" timeOffset="80447.6014">32300 3738 12513,'14'40'5418,"-2"0"-258,-8 6-258,8 9-4515,-4-9 129,4 0-516,-1-7 129,2-8-129,7-13 129,-20-18 0,64-4 129,-64 4 129,68-60-258,-68 60 258,62-99-258,-33 42-129,-29 57 0,37-101-387,-37 101-387,32-65-645,-32 65-774,0 0-516,48 3 387,-48-3 774,0 0 516,64 52 645,-64-52 387,0 0 903,0 0 774,0 0 387,53 43-258,-53-43-258,0 0-516,0 0-129,0 0-258,0 0-129,-53 0 0,53 0 129,-52 29-258,52-29 0,-56 60-258,56-60 0,-29 80-258,29-80 129,12 76 0,-12-76-129,59 45 0,-59-45-129,79 0 129,-79 0 129,65-65 0,-65 65-258,27-96 129,-27 96-129,-15-98-129,15 98-516,-56-70-1290,56 70-2709,-62-29 129,62 29-516,-64 4-258</inkml:trace>
  <inkml:trace contextRef="#ctx0" brushRef="#br0" timeOffset="81283.6491">32975 3827 12771,'61'44'5160,"-25"12"-387,-36-56-129,-2 57-4386,2-57-129,0 0 0,0 0 0,0 0-129,0 0 0,0 0 0,0 0 129,46-9 0,-46 9-129,49-40 0,-49 40-129,57-35 129,-57 35-129,55-14 129,-55 14-129,53 0 129,-53 0 0,0 0 0,63 0 0,-63 0 129,0 0-129,0 0 0,38-53 0,-38 53-129,0 0 0,0 0 129,0 0 0,0 0 0,0 0-129,0 0 129,0 0 129,-48 75 0,48-75-129,-8 68 129,8-68-129,0 56 129,0-56 0,0 0-129,0 0 0,0 0-129,0 0 129,53 18 0,-53-18 0,0 0-129,0 0 129,45-64 0,-45 64 129,0 0-258,0 0 258,0 0-129,0 0 0,0 0 129,0 0-258,0 0 258,0 0-129,41 70 0,-41-70 0,16 53 129,-16-53 0,0 0 0,0 0-129,0 0 129,55 0 0,-55 0-129,21-95 129,-14 16-129,0-16 0,-3-3-129,-4-9 258,0 4-129,0 7-129,-4 12 129,-4 9-129,8 75 129,-18-73 129,18 73 0,0 0 0,0 0 0,-32 103 258,29-29-258,3 10 258,6 6-129,5 7 0,4-6-129,0-2 0,1-5-258,-3-19-387,-3-7-4257,-10-58-387,0 68-129,0-68-645</inkml:trace>
  <inkml:trace contextRef="#ctx0" brushRef="#br0" timeOffset="81918.6855">28735 4813 10965,'5'-13'5676,"-5"13"-387,-14 15-258,4 11-4644,-11 8-129,-1 4-258,-1 6 0,7 5 0,2-7 129,10-4-258,4-5 129,14-12 0,8-12 0,6-8 0,2-4 0,-1-17-258,-3-6 258,-3-7 0,-10-5 0,-9-1 0,-4-2-258,-13 2 129,-5 15-903,-17-6-3870,10 14-129,-5 4-645,12 12-258</inkml:trace>
  <inkml:trace contextRef="#ctx0" brushRef="#br0" timeOffset="82156.6991">29225 4734 10191,'-17'59'5676,"-10"-24"-387,-8 13-258,-15-5-4644,7 2-387,1 4-258,-2-8-645,21 8-3354,0-20-774,19 3-645,4-17-129</inkml:trace>
  <inkml:trace contextRef="#ctx0" brushRef="#br0" timeOffset="82328.709">29224 5075 10320,'-23'-31'5676,"-5"11"-258,-12-11-129,-1 2-4644,-4-4-645,-2-3-516,15 16-2451,-3-11-1935,19 16-516,6 1-387,10 14-129</inkml:trace>
  <inkml:trace contextRef="#ctx0" brushRef="#br0" timeOffset="82463.7165">29047 4796 10449,'0'0'5418,"0"-20"-516,0 20-516,0 0-4515,-2-19-4515,2 19-129,0 0-645,18-8-387</inkml:trace>
  <inkml:trace contextRef="#ctx0" brushRef="#br0" timeOffset="82970.7455">29471 4960 6837,'18'22'5676,"-18"-22"-387,11 13-129,-11-23-2580,0 10-2064,0 0-387,0 0 129,-11-5-129,11 5 0,-17 4 0,9 9-129,0 2 258,2 4-258,4-1 129,2 2-258,8-6 129,5-8 0,9-3-129,1-6 0,3-12 0,2-10 258,-1-8-258,-4-8 129,-5-8 0,-4-9 129,-9-7-258,-5-6 387,-2 0-129,-11 2-129,-2 2 129,-1 7 0,0 11 129,1 14-129,-2 18 0,5 19 0,3 21 0,2 23 129,4 15-258,3 17 129,0 11 0,9 10-129,0-4 0,6-2 0,2-8 0,-4-11-387,2-9-387,-15-23-4386,4-7 0,-4-22-645,0-13-387</inkml:trace>
  <inkml:trace contextRef="#ctx0" brushRef="#br0" timeOffset="83184.7577">29252 4993 7353,'-1'38'5418,"1"-23"-258,0-15-129,0 17-3999,0-17-645,0 0-516,8 25-2064,-8-25-2580,0 0-387,11 11-258,-11-11-387</inkml:trace>
  <inkml:trace contextRef="#ctx0" brushRef="#br0" timeOffset="83310.7651">29214 4891 10320,'5'-5'4773,"7"5"-4644,-12 0-258,21 2-5031,-9-2-903</inkml:trace>
  <inkml:trace contextRef="#ctx0" brushRef="#br0" timeOffset="83731.7891">29968 4996 8514,'12'-28'5676,"-18"12"-516,-3 11-258,-14-1-4257,-2 6-129,-7 10-258,1 10-258,1 9 258,6 5-387,7 2 258,9 1-129,8-8 0,8-5-129,8-6 0,3-12 0,7-6 0,-4-11 0,-2-9 0,-5-5-129,-2 2 129,-1-2 0,-7 4 129,-3 5 129,-2 16-129,0 0 258,0 0-129,0 23 0,0-1 0,6 4-129,0 5-129,3-7-903,11 10-2967,-1-17-1032,7-9-387,-5-16-387</inkml:trace>
  <inkml:trace contextRef="#ctx0" brushRef="#br0" timeOffset="83925.8003">30256 4439 11481,'13'20'5676,"-7"24"-387,-6 5-387,1 20-4644,-1 9-129,0 5-387,0 12-129,0-12-516,8 6-3225,0-22-1032,7-14-387,-3-26-516</inkml:trace>
  <inkml:trace contextRef="#ctx0" brushRef="#br0" timeOffset="84074.8087">30372 4817 10191,'-23'-46'5418,"5"46"-129,-12 0-258,1 6-4386,-5 10-903,-8-6-1161,10 13-3612,-3-5-258,17 7-387,3-10-516</inkml:trace>
  <inkml:trace contextRef="#ctx0" brushRef="#br0" timeOffset="84253.8191">30475 4826 10707,'16'69'5418,"-13"-25"-387,-3 1-516,0 5-7353,0 1-1935,0-7-387,7 1-516,2-11-387</inkml:trace>
  <inkml:trace contextRef="#ctx0" brushRef="#br0" timeOffset="84431.8293">30695 4860 9288,'3'-52'5418,"-3"29"-258,-8 9-129,-6 5-4644,-2 0-387,-1 9-1548,-11-1-2967,3 1-387,6 0-516,5 4-258</inkml:trace>
  <inkml:trace contextRef="#ctx0" brushRef="#br0" timeOffset="84810.8509">30793 4863 9030,'0'64'5160,"-6"-27"-387,-5-2-1032,4 11-3225,-6-3-129,3-1-258,3-7 0,7-4 0,1-11 0,15-5 0,-1-15 0,5-9-129,-1-14 0,-1-8-129,-6-9 129,-4-3 0,-5-1-129,-7 3-129,-9 12-516,-15-7-645,8 18-3096,-8 5-387,6 13-387,-2 4-129</inkml:trace>
  <inkml:trace contextRef="#ctx0" brushRef="#br0" timeOffset="85142.8699">30968 4953 10320,'45'47'5418,"-27"-11"-258,-9 4-129,1 0-4773,-4 0 0,-4-3 0,2-8-258,0-13 0,-4-16 0,11 0 129,0-18-129,2-9 129,0-6 0,6-2 0,3 2 0,6 9 129,-1 7 0,6 12 0,4 8 0,3 16-129,0 10 0,2 8 0,-1 7-516,-11-14-2193,2 10-2580,-10-17-129,-5-14-645,-13-18-387</inkml:trace>
  <inkml:trace contextRef="#ctx0" brushRef="#br0" timeOffset="87747.0187">27328 3618 22833,'42'240'0,"-16"-87"0,4 16 129,-1-6-129,3-5 0,0-7 0,0-7 0,-3-9 0,-1-14 0,2-12 0,0-7 0,5-13 129,4-13 0,-1-9 0,4-8 0,5-8 129,4 0-129,5-6 129,8-2-129,0-3 0,6 0 129,2-8-129,8 0-129,2-7 129,6-3-129,5-4 0,9-4 129,6-5-129,4-5 129,5 3-129,6-3 129,8 0-129,5-3 0,2-1 129,0 0 0,0 0-129,3 0 129,7-1-129,4-6 0,-1 1 0,0-4 129,6-2 0,6 0-129,2-1-129,-1-2 387,-7 2-129,3 2 0,-1-5 129,-3 5-258,-2-1 129,6-1 258,2 0 0,-2-3-258,-2-3 0,-12-1 0,-6-2 0,-13-1 129,-16-4-258,-22-2 0,-18-3-258,-15-4 129,-56 36 0,89-82 0,-89 82 0,65-95-129,-65 95 129,51-101 0,-51 101 0,52-104 0,-52 104 129,41-107 0,-41 107 129,39-103 0,-26 48-129,3-1 129,-4-2-129,-4-4 0,-1-2 0,0 3-129,5-8 129,-4-4-129,1-3 0,-2-1 0,1-5 0,-1 0 129,3-4 0,-3 0 0,-1-2-129,-6 0 258,0 1-129,0-2 0,0 7 129,0-4-129,0-1-129,0 1 258,0-4-258,0-6 129,0-1 0,0-2 0,-6-5 0,2 6 0,3-10 0,-5 2-258,2 5 387,1 6-129,-1 1 129,0 3-129,0 10 0,-3-2 129,-3 15-129,6-4 129,-4 8 0,8 64-129,-18-109 0,12 55-129,6 54 258,-16-100-258,16 100 129,-16-85 129,16 85-258,-16-92 129,16 92 129,-22-64-129,22 64 0,-31-76 0,31 76 0,-36-88-129,36 88 258,-33-79-258,33 79 258,-34-84 258,34 84-258,-39-53-129,39 53 129,0 0-258,-62-40 516,62 40 129,-58-22-258,58 22-129,-72-12 0,72 12 387,-96-24-387,35 10 516,-5 10-774,-13-7 258,-12 9-516,-2 0 258,-9 2-129,2 4 258,0-1-258,3-8 129,-2-1 0,4 4 0,6-5 129,1-6 129,1-5-129,-2-3-129,-1 4 0,-3 17 258,-1-8-258,-5 2 0,1 1 0,-3 5 0,1 5 0,-2 2 129,0-7-129,-4-7 129,2 12 258,1-5-129,2 2-258,2-3 129,-1 1 0,2 5-129,2 12 0,4 0 0,2-3-258,-2-6 258,1 8 0,2-3 129,3-15 0,-1-5 0,4 1 0,3 4-129,5-5 0,6 7 0,0-1 129,4-3 0,1 7 0,5 7 258,0-7-258,3-2 129,2-5 0,2-6-129,3 4 0,2-3 0,2 1 0,4-4-129,-1 11 0,42 1 258,-76-16-258,37 8 129,4 1 0,-2 7 129,-1 0-129,0-3 129,-4 0 0,2 3-129,-5 0 0,3 10 258,1-10-258,2 1 129,1-1 0,2 10-129,5 2 0,0-4 129,1 3 0,0-10-129,4 15 0,2-2 0,-2-2 0,1-3 0,2-7 129,1 9-258,3-1 258,0 11-129,5 4 0,-1 0 0,2 3 0,2 0-258,-3 3 258,2 7-258,-3 0 129,1-5-258,-5 2 387,1 6-258,-5 3 129,0 5 258,-3 7-129,1 10 0,-1 0 129,2 6-387,-1 9 258,2 6-129,5 11 129,4 7 129,5 4 0,3 7-258,6 7 387,0 10 0,8 1 0,6 6 0,4-1 0,2-1-258,-4-9 129,-1-5 0,-2-8-129,-6-21 129,-1-15-387,-6-20 0,0-15-516,-6-29-2838,6-16-1419,0 0-387,10-20-516,-1-17-258</inkml:trace>
  <inkml:trace contextRef="#ctx0" brushRef="#br0" timeOffset="88140.0414">28061 1656 8127,'14'-5'5289,"-25"16"0,-11-2-645,-1 13-3870,-13-3-129,-3 4-129,-6-3-387,3-2-129,1 4-516,2-16-1032,16 14-2967,1-13-387,16 7-387,6-14-258</inkml:trace>
  <inkml:trace contextRef="#ctx0" brushRef="#br0" timeOffset="88579.0663">27973 1425 6321,'-3'-12'4128,"-11"7"-258,14 5 0,-16 0-3096,16 0 0,-9 15 387,9 1 0,-4-4-129,6 14 258,-2-4 0,6 11-774,-5-5 0,1 4-516,0-4 129,0 4-387,-2-7 258,0-2-387,0-7 387,0-16 0,0 15 0,0-15 0,0 0-129,-4-7-129,4 7-129,0-24-258,0 24-516,0 0-258,0 0-516,0 0 129,0 0 129,0 0 387,0 13 129,0-13 258,-1 18 387,1-18-1935,0 0-645,0 0-645,0 0 258</inkml:trace>
  <inkml:trace contextRef="#ctx0" brushRef="#br0" timeOffset="132808.5963">9440 4705 8643,'6'22'5676,"12"3"0,2-3-387,9 12-2838,-2-7-1677,6 5-129,-1-6-258,6 3 0,-1-1-129,6-1-129,2 0 129,5 1-258,-2-1 387,6 0-387,-1-3 258,-1 0-258,-8-6 129,-1-1 0,-9-5-129,-6 0 129,-7-7-258,-8-3 0,-13-2-129,0 0-129,0 0-129,0 0-129,0 0 0,-7-7-258,7 7 129,-12-3 129,12 3 0,0 0 129,-7-21 258,7 10 258,1-6 129,8 5 258,-2-7 0,6 8 0,-4-3 129,4 3 129,-13 11-258,18-6 0,-18 6 0,7 11-129,-7 5-129,-2 7 0,-5-1 0,-2 6-129,-4 0 0,1 1 129,-2-5 0,3-2-129,0-4 129,0-5-129,2 1 129,-1-1-129,10-13 0,-13 9 0,13-9 129,0 0-129,0 0 0,-11 10 0,11-10 129,0 0-129,0 0-129,0 0 129,0 0 0,0 0 0,0 0 0,0 0 0,0 0 0,0 0-129,-16 8 258,16-8-258,-13 7 129,13-7 0,-17 6 0,17-6 0,-14 8 0,14-8 0,-18 3 0,18-3 0,0 0 0,-11 0 0,11 0 0,0 0 0,0 0 0,0 0 0,0 0 0,0 0 0,0 0 0,0 0 0,0 0 0,0-14 0,0 1 0,3-2-129,3 3 0,2-5 0,4-5-129,-3-2-129,4 0 0,-2-4 129,-1-9-129,1 6 129,-3-8 0,-3-5 129,-3 7 0,-1-1 129,-1 5 129,0 7 129,0 8 0,0 3 129,0 15-129,0 0 0,0 0 0,15 16 0,-5 10 0,2 3-258,2 6 258,1 1-387,4 3 258,2 5-129,-2-7 129,1 0-129,0-9 129,-1 0 0,-3-3-129,-5-2 0,-5-4 0,-6-8 0,-8 0 0,-15-2 0,-10-4-129,-12-1 129,-8-4 0,-9-9-387,-1 3-387,-19-1-4386,17 3-258,1-3-387,11 5-516</inkml:trace>
  <inkml:trace contextRef="#ctx0" brushRef="#br0" timeOffset="133697.6471">7534 4757 10707,'-18'-32'5805,"18"32"-645,0 12 129,12 23-4257,16 22-258,-3 9-387,8 9-258,-1 6 0,2 2 0,-8-16 0,1-3-129,-6-13 0,-9-18 0,-5-9 0,-7-24 129,0 0-129,-8-20 0,-3-11 129,-3-13-129,2-3 0,6-1 129,6-5-129,3 7 129,14 11-129,13 14 0,6 9 0,7 11 0,2 9 129,0 12-129,-4 9 0,-6 8-129,-12-1 129,-13 4 0,-10-2-129,-18-4 129,-15-7-129,-10-8 129,-7-6-129,-3-12 0,0-1 0,5-10 0,8-3 0,8-3 0,14 2 0,18 14 0,-3-19 0,12 14 129,15 4 0,9-2 0,8 3 129,7 0-129,0 0 129,7 0 0,-2-9 0,-5-6 0,-3-10-129,-11-1 129,-7-8-258,-11-7 258,-9-4-129,-7 0 0,-12 4 0,-5 7 0,-7 12-129,-5 10 129,1 12 0,3 5 129,4 22-129,9 5-129,6 10 129,6 1 0,9 1 0,12-1-129,8-8 129,3-10-516,9-3-774,-9-19-3096,13-3-1032,-6-14-258,2-8-387</inkml:trace>
  <inkml:trace contextRef="#ctx0" brushRef="#br0" timeOffset="133988.6638">8403 4745 10449,'-22'-32'5676,"3"32"-516,2 16 129,-4 2-4644,1 8-129,0 3-258,4 2-129,3-3 0,6 0 0,7-11-129,12-7 0,9-4 0,5-4 0,3-2 129,3 0-129,-2 0 0,-4 0 129,-4 8-258,-10 4 129,-8 5 0,-4 2-129,-13 1 129,-9-5-387,-3 2-129,-13-17-2838,9 0-1548,-2-7-516,8-12-258,4-10-516</inkml:trace>
  <inkml:trace contextRef="#ctx0" brushRef="#br0" timeOffset="134192.6754">8409 4209 9804,'7'-11'5676,"10"26"-516,-5 19 0,10 16-4386,1 11-258,6 17-258,4 3-258,3-3-129,4 5-1290,-7-22-3612,7-12 0,-13-22-645,-1-22-129</inkml:trace>
  <inkml:trace contextRef="#ctx0" brushRef="#br0" timeOffset="134340.6839">8678 4379 12126,'-53'-36'5676,"21"36"-258,4 12-258,-9 5-4902,3 8-258,0 19-1677,0-8-3354,7 3-129,0-10-516,12-8-516</inkml:trace>
  <inkml:trace contextRef="#ctx0" brushRef="#br0" timeOffset="134809.7107">9204 4219 8514,'10'-2'5805,"-10"2"-258,0 0-387,0 0-1290,-10 3-3225,1 11-516,-2 9 258,2 0-258,4 6 0,5-1 0,0 2 0,13-10-129,6-6 0,6-3-129,2-11 129,3-5 0,-5-13-129,-5-3 129,-5-6-129,-11 2 0,-6 0 0,-13-2 129,-10 8-258,-3 8-129,-6-1-516,7 17-2064,-6-5-2322,13 10-258,3-5-129,17-5-645</inkml:trace>
  <inkml:trace contextRef="#ctx0" brushRef="#br0" timeOffset="135022.7229">9592 3928 12513,'13'38'5934,"-13"-8"-774,-3 15 0,-13-1-4773,9 7-129,-8 1-258,3-8-387,7 6-774,-7-21-3999,13 0-129,8-17-258,8-4-774</inkml:trace>
  <inkml:trace contextRef="#ctx0" brushRef="#br0" timeOffset="135202.7332">9788 4214 12255,'-20'-5'5676,"-13"-5"-258,-1 3-129,-5-7-4902,-10-1 129,-3-1-516,4-4-129,9 7-1032,-5-11-3741,28 14-258,4-7-516,12 17-129</inkml:trace>
  <inkml:trace contextRef="#ctx0" brushRef="#br0" timeOffset="135330.7405">9504 3966 8643,'0'0'5160,"0"0"-516,0 0-516,0 0-7611,0 0-774,13 0-516,-2 0-387</inkml:trace>
  <inkml:trace contextRef="#ctx0" brushRef="#br0" timeOffset="135689.7611">9964 3975 9417,'11'1'5418,"2"-1"-387,-13 0-129,4-16-3999,-4 16-129,0 0-258,0 0-129,0 0 0,0 0-129,-6 1 0,5 14 0,0-3 0,1 3 0,0 3-129,1 9 0,6 0 0,3-1-258,1 0 258,4-3-129,0-2 0,-2-3-129,3-5 258,-3-10-387,-1 0-258,-10-11-2709,-2 8-1935,1-16-387,-1 0-129,-6-9-387</inkml:trace>
  <inkml:trace contextRef="#ctx0" brushRef="#br0" timeOffset="135854.7705">9758 3782 13287,'-13'-7'5547,"13"7"-774,0 0-1419,0 0-8127,0 0-387,11 0-516,2 0-516</inkml:trace>
  <inkml:trace contextRef="#ctx0" brushRef="#br0" timeOffset="136316.7969">10265 3771 11352,'0'22'5418,"0"1"-258,-10-2-258,7 15-4515,-1 2-129,4 10 0,5-2-129,7-1-258,7-5 387,7-10-387,2-11 129,-2-14 0,0-10 0,-8-25 0,-9-13 0,-8-18 129,-1-11-129,-13-5 129,-12-6 0,-4 1-129,-7 4 0,-1 8 129,3 10-129,2 14 129,7 20-129,6 16 129,19 10 129,-7 23-129,15 14 0,15 16 129,6 12-129,11 6 129,3 6-258,4-6 129,-3-2-129,-2-4 0,-1-13-129,-12-19-1032,2-4-3870,-17-20-129,1-9-387,-13-10-645</inkml:trace>
  <inkml:trace contextRef="#ctx0" brushRef="#br0" timeOffset="136486.8064">10492 3747 12513,'35'64'5676,"-16"-35"-516,-5-8-258,2-13-5418,1 13-3999,-17-21-516,13 6-258,-13-6-387</inkml:trace>
  <inkml:trace contextRef="#ctx0" brushRef="#br0" timeOffset="136904.8304">10700 3433 9933,'32'-26'5547,"-15"18"-645,-5-5 258,3 11-4257,-15 2-129,16-2-387,-16 2-129,7 23-258,-7 0 0,0 8 0,-1 5 0,-1 8 129,-2 1-129,2 1 129,-2-4-129,4-3 258,0-5-258,4-2 129,2-11 0,2-4 0,3-8-129,5-6 0,2-3-129,4-3-129,4-3-516,-3-19-2064,12 12-2193,-4-7-129,1 3-258,-8-6-516</inkml:trace>
  <inkml:trace contextRef="#ctx0" brushRef="#br0" timeOffset="137050.8389">10978 3543 10062,'-68'17'5289,"33"2"-387,-4-3-129,5 1-4257,-8 6-1161,1-6-3870,10-1-258,5-8-516,26-8-387</inkml:trace>
  <inkml:trace contextRef="#ctx0" brushRef="#br0" timeOffset="137708.8763">11027 3436 10449,'9'8'5289,"2"5"-516,-3 1 0,7 9-4386,-3 0 129,0 9-387,4-1 0,-3-3 0,2-1-129,1-6 0,-2-6 129,1-13-258,-2-2 129,-4-13 0,-2-6 129,-1-1-129,3-3 0,0-6 0,-1 5 0,5 5 129,-1 5-129,7 5 0,2 6 0,5 2 129,3 1 0,0 0-129,5 0 129,-2 0 0,-2-4 0,-2-6 129,-3-2-129,-6-2 0,-6-4 0,-4 1 0,-9-2 0,0 2-129,-2 2-129,2 15 129,-20-16 129,20 16 0,-18 7 129,13 11 0,3 11 0,2 8 0,8 7 0,6 5 0,5 5-129,3 0-129,0-1-129,-6-11-258,-1 0-903,-15-30-3612,0-12-387,-31-12 0,-5-26-645</inkml:trace>
  <inkml:trace contextRef="#ctx0" brushRef="#br0" timeOffset="137828.8832">11068 3171 13158,'-59'-56'5418,"49"51"-387,10 5-903,-12 5-8385,11 13-258,-11-6-903,1 12-387</inkml:trace>
  <inkml:trace contextRef="#ctx0" brushRef="#br0" timeOffset="138360.9138">11085 4495 7740,'22'-44'5547,"-22"17"-258,-13-5-387,-5 8-2967,-10-4-903,1 16-258,-4 7-258,0 5-258,3 6 0,7 13-129,6 5 129,8 5-129,7 2-129,9-2 129,6-9-129,8-1-129,1-14 0,0-5 0,1-5-129,-4-10 129,-2-8 0,-7-2 0,-4 3 129,-2 2 0,-4-2 258,-2 22-258,0 0 129,0 0-129,15 6 129,-5 12-129,9 6-387,-5-9-903,6 11-3870,1-15 258,3 0-774,-5-14-258</inkml:trace>
  <inkml:trace contextRef="#ctx0" brushRef="#br0" timeOffset="139324.9689">11329 4168 11094,'17'-3'5418,"-17"3"-645,0 0 258,0 0-4644,-11 15-129,2-2-387,2 1 129,1 3-129,6 2 0,0-6 0,13 3-129,-13-16-258,25 8 129,-15-10 0,5-4-129,-7-10 387,0 2-129,-4-1 258,-1 0 129,-3 15 129,0 0 129,0 0 0,7 7 0,3 19 129,-3 7-129,4 16 0,-1-4-129,-1 5 129,-2-2-258,-5-2 129,-2-13-129,-3-7 0,-6-13-129,-5-13 0,1-4-129,2-14 0,4-8 129,4-4-129,5 0 0,10-2 0,6 3 129,7-4-129,3 5 129,1 1-129,-1 4 129,-4-3 0,-4 0 0,-5 1-129,-7-2 129,-4 4 0,-4 5-129,-3 2-129,3 16 129,-10-11 0,10 11 0,-9 16 129,9 5 0,1 8-258,9-4 387,4 4 0,5-5-129,3-1 0,1-11 0,2-7 129,-1-5-129,-3-9 0,-4-9 129,-2-3-129,-4-4-129,-1 1 129,0 0 0,-1 6 129,0 5-258,-9 13 129,23-5 129,-6 5-129,-5 1 129,5 4 0,2 4 0,0-3-258,-3-3 387,5-2-129,0-4-129,-2-9 129,1-7-129,-3-3 129,-2-10-129,0-8 129,-8-8-129,-3-4 129,-4-2-129,-8-4 0,-4-2 129,-7 4 0,-2 2 129,1 12-129,1 14 0,4 14 129,15 14-129,-13 18 129,13 19-129,9 19 0,10 8-129,3 7 129,7-1-129,1 0 129,1-6-258,-2-12 0,-1-7-387,-12-22-2193,0 1-2322,-16-24-516,11 6-129,-14-21-774</inkml:trace>
  <inkml:trace contextRef="#ctx0" brushRef="#br0" timeOffset="139506.9793">12084 3714 9030,'-6'-54'5676,"-1"39"-387,7 15-258,-28-9-1677,7 18-2967,-5 10-258,0 6-258,1 11-387,-3-7-516,19 10-3741,-6-11-387,15 6-129,0-16-645</inkml:trace>
  <inkml:trace contextRef="#ctx0" brushRef="#br0" timeOffset="139788.9953">12234 3672 11868,'17'0'5547,"-9"7"-258,-8-7-258,-11 15-3999,-1 3-645,1 3-129,-2 0 0,7 2-129,2-5 0,4-2 0,10-1 0,5-4 129,2 0-129,-2-2 129,1 5-129,-6 1 0,-3 1 0,-7 9-258,-7 4-258,-16-5-774,1 17-4128,-13-6 129,2 4-645,-8-9-258</inkml:trace>
  <inkml:trace contextRef="#ctx0" brushRef="#br0" timeOffset="147389.4302">19059 17140 5160,'43'24'5934,"-20"-7"-387,-4 2-516,2 5-3225,-21-24-516,20 24-387,-20-24-258,-5 7 0,-15-11-258,-4 0 129,-13-11-387,-7 0 258,-14-1-387,0-1 258,-6 4-129,-1-1 258,-3-5-258,-1 1 129,5 2-129,1-3 129,6 1 0,3-5-129,0-2 0,5 6-129,3 7 0,4-2 129,1 3 0,3 4-258,1 1 258,4 6-129,2-1 0,2 1 0,1 0 0,1 0 0,0 0 0,3-2 129,3-1-129,-1-1 0,0-1 0,2-2 129,2-1-129,1-3 0,4 5 0,1-5 0,12 11 0,-15-5 129,15 5-129,0 0 0,0 0 129,0 0-129,0 0 129,0 0-129,0 0 129,0 0-129,0 0 0,0 0 0,-2 5 0,2-5 0,0 0-129,2 20 129,-2-20 0,3 23-129,0-8 129,-1-1 0,-1 7 0,5-1 0,-2 4 0,2-8 0,1 6 0,1-2 129,0-3 0,-3-3 0,-5-14-129,10 15 129,-10-15-258,0 0 258,1-7-129,-2-15 0,-5 0-129,-6-3 129,1-5 0,-2-8 0,-2-1 129,2-2-129,-3 7 0,6 7 0,-3 0 0,8 3 0,-1 12 129,5-1-129,1 13 0,0 0 129,0 0-258,0 0 129,0 0 129,10-4-129,4 1 0,1 3 0,7-1 129,3 1-129,7-5 129,4 1 0,0-1-129,9-3 0,-7-1 0,0 0-258,-3 4 0,-8-10-774,6 12-4386,-22-11-516,0 7-387,-11-11-774</inkml:trace>
  <inkml:trace contextRef="#ctx0" brushRef="#br0" timeOffset="148632.5013">19496 16507 7740,'6'-35'5805,"-6"22"-129,0 13-516,14 0-4386,-6 17-129,-4 16 0,6 20 129,2 6-387,2 9 0,1 7 0,2 5 129,0-8-129,0-7 0,-2-13-129,0-12-258,-7-15 387,-2-7-258,-6-18 0,3-14-258,-3-11 387,0-4-387,0-5 258,6-1 0,5 0-258,7 1-129,6 14 387,6 13-129,3 7-129,4 5 129,1 8 0,-3 15 0,-2 6-129,-10 2 129,-5-1 0,-9 2-129,-9-10 258,-3 2-258,-15-7 258,-3-15 129,-8-7-258,-4-1 129,-1-10-258,0-9 258,6 2-387,2-6 129,6 4-129,10 2 0,10 18 0,0 0 258,0 0-129,18-1 129,1 9-129,3 8 258,3-5 0,3 0 0,1-8-129,9-3 129,2 0 0,1-17 0,3-6 0,1-5-258,-3-3 258,-5 1-129,-6-5 0,-7 1-129,-10 0 0,-8 9 0,-6 5 0,-7 10 129,-8 8-129,-6 2 0,0 14 129,0 6 0,4 7 0,4 12 0,4-7 129,7 3-129,4 2 129,13-8 0,5-5-258,8-4 129,4-5-516,4-13 0,8 3-516,-13-20-387,17-1-903,-23-23-258,19 11 516,-24-22 0,12 14 1032,-10-8 774,-4 4 645,2 16 774,-12-7 645,12 22 258,-20-11 0,8 21-258,-16-1-903,-1 13-258,-11 2-258,-4-3-258,-2 7 0,-1 0 0,0 0 0,8 3 129,8-5-258,11-17 129,4 14 0,19-7 0,5-6 0,6 4-129,5 0 129,-4-1-129,1 11-129,-9 5 387,-8 2-258,-12 5 0,-9 0 0,-15 2 0,-7-4-129,-8-6 129,-4-8-516,-11-17-1290,15-3-3483,0-19-258,17-3-387,4-15-387</inkml:trace>
  <inkml:trace contextRef="#ctx0" brushRef="#br0" timeOffset="148837.5131">20725 16252 8514,'27'83'5805,"-13"-23"-387,5 14-258,-10 0-4515,12 9 0,-6-7-516,2-8-129,0 1-645,-11-29-4128,10-9-387,-3-17-258,3-11-258</inkml:trace>
  <inkml:trace contextRef="#ctx0" brushRef="#br0" timeOffset="148974.5209">20943 16724 8643,'-31'-71'5676,"9"51"-258,-13-1-129,3 20-3612,-12-8-1161,-4 7-516,0 10-1290,-6-3-3999,9 15 0,4-4-645,15 11-387</inkml:trace>
  <inkml:trace contextRef="#ctx0" brushRef="#br0" timeOffset="149761.5659">20922 17261 10062,'15'103'5934,"-5"-42"-516,-7-12 258,6 10-4644,-5-14-645,-3-6 0,-1-19 0,2-8-129,-2-12-129,5-26 129,1-12-258,2 4 258,3-10-258,2-3 129,2 6 0,1 9-129,5 8 0,2 9 0,3 11 0,1 4-129,2 13 129,-1 2 0,1-7 0,-3 1 0,0-4 0,-8-11 0,-3-7 129,-8-11-258,-7-11 129,-4-1-129,-9 12 0,-5 0 129,-5 9 0,0 10-129,5 13 129,4 12 0,12 11 129,2 3-129,14 2 129,6-2-129,13-1-258,3-2 129,5-11-387,-4-7-516,12 2-1677,-16-15-2580,5-2-387,-8-22 0,-1 4-258,-17-17 3483</inkml:trace>
  <inkml:trace contextRef="#ctx0" brushRef="#br0" timeOffset="150112.5859">21612 17351 1419,'17'-61'5418,"-13"33"129,-4 28-387,0-20 0,0 20-3096,-9 0-645,-4 23-645,-9 5-387,5 4 0,-2 4-129,4 3 0,5-3 0,7-3 0,6-8-387,13-7 258,4-18 0,3-16-258,4-16 129,-1-12-129,-4-17 0,-1-7 0,-8-10 0,-9-12 129,-4 7-129,-8 2 387,-8 12-258,0 14 0,-2 10 129,2 16 0,2 24 0,7 13 0,7 23 0,1 17-129,13 14 129,5 13 0,6 5-129,3 0 0,6 1 129,-3-6-387,2-5-258,-13-28-3354,9-5-1419,-12-27-129,0-10-516</inkml:trace>
  <inkml:trace contextRef="#ctx0" brushRef="#br0" timeOffset="150444.605">21883 17019 10191,'0'-25'5676,"10"29"-516,1 25 0,-5 0-4386,8 15-516,-2 4 129,2-7-387,1 3 258,3-7-129,-1-15 0,4-10-129,2-11 0,-3-14-129,0-15-129,-4-4 129,-3-11-129,-2-2 387,-3 8-387,-1 6 258,-3 6-129,-4 25 129,11-4 0,-2 14 129,1 16 0,5 4-129,-2 8 0,7-8 0,-6 4 0,0-17-258,6-2-1032,-20-15-3870,23-17 0,-14-18-516,5-4-645</inkml:trace>
  <inkml:trace contextRef="#ctx0" brushRef="#br0" timeOffset="150708.6201">22465 16791 8901,'15'0'5547,"4"15"-258,-19-15-129,0 17-3999,-7-5-774,-6 2-129,-2 5 0,-1 7-129,1-2 129,5 6-129,4 1-129,6-3 129,4-4-129,8-3 0,7-5-129,1-8-129,1 3-387,-5-18-645,11 4-3741,-15-14-387,2 2-129,-9-10-516</inkml:trace>
  <inkml:trace contextRef="#ctx0" brushRef="#br0" timeOffset="150898.6309">22599 16772 9933,'31'33'5547,"-21"-12"-387,4 16-129,-6-4-4773,-6 3-258,-2-1-129,0-8-387,0 6-1806,0-33-2709,5 18-387,0-24-258,8-8-129</inkml:trace>
  <inkml:trace contextRef="#ctx0" brushRef="#br0" timeOffset="151292.6533">22783 16810 5547,'15'22'5160,"-15"-22"-387,17 20-129,-17-20-3741,13 8 0,-13-8-258,14 6 0,-14-6-129,22 3 0,-9-3 129,4 0-258,1-3 0,1-2-129,-3-8-129,1 0-129,-4-1-129,-2-3 129,-3-2 129,0 4-258,-4-2 258,0 5-129,-4 12 0,0 0 129,2-19 129,-2 19 0,0 0-129,6 10 258,-2 6-258,4 4 387,-1 2-129,3 5-129,3 4-129,1 9 129,1-9-129,0-1-258,-3-1-129,-7-11-774,6 0-4128,-11-18-258,-7-5-387,-14-28-516</inkml:trace>
  <inkml:trace contextRef="#ctx0" brushRef="#br0" timeOffset="151439.6619">22722 16435 11223,'-27'-37'6063,"27"37"-516,0 7-129,0-7-4902,15 38-3096,-24-25-2709,-4 12-258,-11 5-516,0 17-516</inkml:trace>
  <inkml:trace contextRef="#ctx0" brushRef="#br0" timeOffset="151880.6871">22380 17760 10062,'18'-4'5289,"-2"-10"-387,-20-1 129,4 15-4515,-28-6-129,3 6-258,2 12 129,1 3-129,5 5 129,6 5-129,8-2 0,6-2-258,12-3 129,2-9 0,5-9-129,3 0 0,-5-8 0,-1-8 129,-4-1-129,-6-3 258,-2 8-129,-7 12 0,0 0 0,0 0-129,0 0-387,10 17-1677,-1 16-2709,0-5-258,11-2-387,3-9-258</inkml:trace>
  <inkml:trace contextRef="#ctx0" brushRef="#br0" timeOffset="152864.7434">22751 17646 9417,'6'-13'5418,"3"-3"0,-9 16-516,0 0-4128,-7 0-258,-9 3-258,1 23-129,1-8-129,2 9 0,6 4-258,5-5 129,5-4-129,9-7 129,6-4-129,-2-12-129,3-6 258,-3-10 0,-4-1-129,-4 0 129,-4-2 129,-5 6 0,2 1 129,-2 13 0,0 14 0,0 14 258,0 12 0,0 16-129,0 12 129,2 2-129,-2 8-129,0-7 387,-5-12-387,-5-4 0,-3-18-129,-5-22 129,0-12-129,0-14 0,6-16 0,-2-11-129,14-5 129,2-5 0,16-7-129,6 11 129,8-2 129,4 12-258,2-6 129,-2 3-129,-4 3 0,-5 0 0,-5 0 129,-9-4 0,-5 0-129,-6 5-129,-2 9 129,-7-2 129,-5 13-129,1 11 129,11 2 0,-18 28-129,16-1 0,2 3 129,2 4 0,10 6 0,3 0 0,0-12 129,2-8-129,0-13 0,-4-5 129,-3-6-129,1-11 0,-4-4 0,-1-9-129,-3 5 0,2 3 0,-5 20 129,12-14 0,-12 14-129,22 5 129,-10 7-129,1 8 129,1-1 0,-4-1 129,2-4-258,-12-14 129,19 8 129,-19-8-258,19-7 387,-10-13-258,5-10-129,0-5 129,3-5 0,-1-7 0,2-6 0,-3-5-129,-2-3 0,-5 0 0,-6 7 129,-2-1-129,-1 5 0,-6 10 0,0 8 129,-1 12 0,8 20 0,-13 2 258,11 27 0,2 10 129,0 17 0,5 5 0,5 10-129,3 0 0,1 5 0,1-7-258,2-12-129,1 5-1032,-14-31-3870,9-7-129,-13-24-258,20 0-645</inkml:trace>
  <inkml:trace contextRef="#ctx0" brushRef="#br0" timeOffset="153029.7528">23455 17306 10191,'-27'-42'5418,"0"28"-258,-1 15-129,-7 0-4644,-10 13-129,-2 1-258,1-3-387,10 19-1677,5-9-2580,16 11-645,9-17-258,10 5-516</inkml:trace>
  <inkml:trace contextRef="#ctx0" brushRef="#br0" timeOffset="153305.7686">23557 17351 9288,'23'-7'5547,"-5"9"-258,-18-2-258,0 0-4773,-2 15 0,-1-2-129,-1 7 258,4 9 0,0-5 0,8-6 0,3 10 0,4 3-129,1-7 0,-3-3 0,-5 5-129,-7-12-129,-5 5 0,-17 4-129,-13-7-258,-12-8-387,2 18-4128,-18-20-387,7-4-516,-2-7-258</inkml:trace>
  <inkml:trace contextRef="#ctx0" brushRef="#br0" timeOffset="154404.8313">22795 16711 1548,'-11'-9'5160,"11"9"129,1 18-387,-1-18-2064,16 33-1032,-15-21-645,8 14-387,-6-6-387,0 1 0,-1-4-258,-1-2-258,2-2-387,-3-13-1290,0 0-3096,-7 0-129,7 0-516,0-11-129</inkml:trace>
  <inkml:trace contextRef="#ctx0" brushRef="#br0" timeOffset="154980.8642">23013 16770 5934,'28'-19'5289,"-18"4"-387,-6-2-258,-4 17-3870,1-26-129,-6 12-516,-7 3-129,-1 7 129,-1 4 0,3 3 0,11-3 0,-13 24 0,13-9 0,0 4 129,8 0-129,4-2 0,0 2 0,3-2 0,-1-2-129,2-1 129,-5 4 0,3-2-129,-5 5 129,-2 8 0,-4 1 129,-2-2-258,-1 0 129,-7 4 0,-5-7 129,-1-1-129,-2-16 0,0-2 129,0-5 258,15-1-129,-13-14-129,13-4 129,3-6-129,9 8 129,4-2-258,7-5-129,2-2-129,-1 4 0,3 9-387,-12-13-4515,9 16-258,-5-17-645,-4 11-258</inkml:trace>
  <inkml:trace contextRef="#ctx0" brushRef="#br0" timeOffset="224433.8367">31591 17456 21672,'-40'527'5031,"37"-487"-5289,-31-16 0,-13-15 129,-13-9 258,-8-17-129,-12-22 0,-3 2 0,-2-6 129,0 11-129,-2 8 129,-1 16-129,-1 8 0,-1 27 0,2 11 129,-1 2-258,-2 7 129,-3-6 0,0-7 0,-2-10-129,2-13 0,0-11 129,0-3-129,4-12 129,-1-7 0,3 9-129,3 4 129,0 10 129,0 19-129,-1 18 0,-2-1 129,-4 18 0,2-3 129,-7 0-387,0-19 258,-2-16-129,-1-17 0,-1-20 0,1-15-129,2-14 0,0-7 0,3-3 129,1 13-129,4 15 0,1 15 0,0 20 129,-1 17 129,2 14-129,1 9 129,-1 16-129,0 11 129,-1-15 129,4-1-258,-2-18 129,-2 7-129,-3-11 0,-4-11-258,0-17 258,-4-13-129,-2-9-258,-4-5 387,-2 2-129,-3-15-129,0 6 129,-4 16 129,-1 6 0,-1 7-258,-4 24 258,0 5-258,4 9 516,-2 7-387,2 6 129,4-30 129,2-7 0,3-8 0,1-16-129,5-8 0,4-13-387,5-10 387,1-7 0,3 22 0,1-1-129,1 11 258,-4 16-129,-2 14 129,-5 12 258,-1 19-387,0-2 387,-4 0-387,-3-13 387,2-3-387,-2-14 516,2-13-387,0-14-387,0-35 387,1-5-258,2-16 129,2 8-258,3-5 258,3 3-387,1 8 387,-2 27 129,0 29 0,-5 34 129,1 28 0,-7 14 129,0 8-129,-4 4-129,0 3 387,-1-1-258,-1-32-387,-3-17 129,-1-36 129,0-10-129,-3-11 0,5-18-129,-2-11-258,3-18 0,3 19 129,-5-1 129,4 30-129,-4 10 129,-1 4 129,-5 15 129,-6 13 0,-7 15 258,-8-6-258,-4 5 129,-1-20-258,-5 1 129,-4-11-258,-3-18 129,-1-16-129,3-25-129,2-5 129,1-16 0,-2-12 0,2-6-129,1 3 258,0 11-129,2 7 0,-10 24 258,-4 20-258,-6 22 258,-2 20 0,-7 22-129,-4 9 129,-5 0-129,-7-11 129,0-20-129,-5-20 0,-1-21-129,-2-38-129,5-21 0,-5-24-258,10-7 129,0-2 0,7 6-129,6 8 258,6 22 0,6 24 129,3 19 129,4 34 129,-2 11 0,4 28 0,1 12 129,2 15 129,-6 5-258,3 8 129,0-5-258,4-11 0,-1-7 0,1-16 0,-1-14-129,-2-16 129,6-13-129,-2-25 0,3-12 129,-1-5 0,4-4 0,6 1 0,4 12 0,3 7 129,5 15-129,5 15 129,9 13 0,3 16-129,1 10 258,4 8 0,-1-3-129,2 2 129,-4-5-258,-2-11 258,-5-14-129,-9-17 0,-8-19 0,-11-20-258,-11-24 129,-7-10 0,-11-15 0,-3-6-129,-9 3 129,-2 9-258,3 16 258,8 14 0,5 25 129,8 27-129,11 9 258,10 35 0,4 14 0,5 6 129,-2 6 0,-2 1 0,-9-7 0,-13-8 0,-22-14-258,-17-17 0,-20-21 129,-11-5-258,-11-24 0,-11-4-387,8 6-645,-7-17-3999,36 16-258,26 6-387,41 18-516</inkml:trace>
  <inkml:trace contextRef="#ctx0" brushRef="#br0" timeOffset="225333.8882">5252 17259 11094,'0'-23'6192,"2"-13"-516,9-7-129,-4-18-4386,5-11-516,-9-22-258,1-10 0,-4-3 0,-3-4-387,-5 2 387,-3 6-258,0 7-258,-7 8-129,8 25-774,-15 9-3354,15 28-1161,-8 10 0,12 27-903</inkml:trace>
  <inkml:trace contextRef="#ctx0" brushRef="#br0" timeOffset="225658.907">5509 17161 11739,'44'-24'6063,"-28"-26"-387,6-6-129,-9-35-5031,-5-9 0,-8-15-129,0-3 129,-7 2-258,-2 5 0,-2 8-129,5 13 0,-2 19-129,4 13-129,4 20-516,-3 2-903,3 36-3741,5-15-129,6 24-516,-7 5-516</inkml:trace>
  <inkml:trace contextRef="#ctx0" brushRef="#br0" timeOffset="226114.9329">5876 16288 9804,'13'0'5676,"-10"-17"0,4-8 0,-7-19-3741,-3-11-1032,-10-19-129,-5-11-129,-10-11-258,-8-6-129,-8-7 0,-4 11-129,-3 6-129,-6 11 129,3 16-129,1 15 0,6 16 129,1 18-258,9 16 129,4 20 0,2 16 0,5 13 0,0 22 0,2 8 0,0 5 129,0 3 0,-2-8 0,-2-6-129,-1-7 0,-2-15 130,-2-11-130,0-11 0,2-7-259,-2-8 1,6 6-903,-13-8-4128,21 7-258,0-2-258,11 5-903</inkml:trace>
  <inkml:trace contextRef="#ctx0" brushRef="#br0" timeOffset="226657.9639">2985 15468 11868,'-33'17'5805,"28"21"-387,2 5 129,7 20-4386,0 0-516,6 8-129,3-6-129,3-5 0,1-9 0,1-8-129,4-17-129,4-10 130,-4-13-259,7-6 0,0-13 0,3-8 0,1-2 0,-1-7 0,-4 3-388,-3-1-257,2 15-774,-24-8-3870,-3 24-387,0 0-129,0 0-258</inkml:trace>
  <inkml:trace contextRef="#ctx0" brushRef="#br0" timeOffset="226891.9775">3006 15928 12255,'15'-47'5676,"6"20"-129,-3-12-129,11 1-4257,-3-8-516,3 2-258,-2 1-387,-3-1-387,-3 17-645,-18-12-2838,5 21-1677,-9 6 129,-11 8-516,-15-2-387</inkml:trace>
  <inkml:trace contextRef="#ctx0" brushRef="#br0" timeOffset="227046.9862">3021 15480 10449,'-50'-27'6063,"39"15"-516,7-13-129,8 12-2967,7-21-1161,18 4-645,3-8-387,6-2-258,7 3-258,-4-14-645,13 20-3096,-10-7-1548,-1 14 0,-9 0-387,0 13-516</inkml:trace>
  <inkml:trace contextRef="#ctx0" brushRef="#br0" timeOffset="227287.0001">3550 15140 13416,'12'32'5547,"-12"12"-387,-2 6 0,2 21-4386,-6 4-387,1 7-258,3 2-258,-2-2-258,4-5-774,-4-24-3870,8-9-129,1-21-387,13-12-387</inkml:trace>
  <inkml:trace contextRef="#ctx0" brushRef="#br0" timeOffset="227492.0118">3757 15615 12255,'9'-53'5547,"-16"24"0,-9 5-129,-19-9-4128,-3 8-516,-12-3-258,-1 4-129,-3 1 0,3 4-258,4 6 0,10 6-516,10 6-258,-1-11-2709,28 12-2064,0 0-258,6 8-129,10-8-645</inkml:trace>
  <inkml:trace contextRef="#ctx0" brushRef="#br0" timeOffset="227882.034">3895 15191 12255,'-1'-24'5547,"1"24"-129,-28-7-258,28 7-4257,-28 16-258,9 8-387,4 8-129,4 4-129,9 10-129,2-3 129,11-5-129,4-5 0,6-9-129,-1-12 129,6-11 0,-3-2 0,-4-16 0,-4-10 0,-2-4 129,-5-2 0,-4-2 129,-4 5 0,0 4 0,-6 7 129,6 19-129,0 0 0,0 10-129,8 18 0,10 9-129,3 3 0,7 7-645,-7-21-1419,10 8-2967,-8-18 129,5-8-645,-10-13-258</inkml:trace>
  <inkml:trace contextRef="#ctx0" brushRef="#br0" timeOffset="228346.0607">4131 15042 10707,'37'85'5289,"-16"-33"-516,4 4 129,-10-6-4128,5 1-387,-5-13 0,-3-9-387,-4-18 129,-8-11-129,8-21 129,-8-13-129,0-9 0,-6-8 129,3-1-258,0 6 258,2 0-129,1 13 0,0 12 0,0 21 0,18-1 0,-6 11-129,1 11 0,-1 2 129,-1-1-129,-2-2 129,1-6 0,-10-14-129,0 0 129,13-17 0,-9-10-129,3-2 129,-1 1 0,1 0 0,2 5 0,7 15 129,-3 5 0,7 6 0,-1 13 129,3 9-129,1 1 0,4-1 0,-3-5-258,-5-16-645,9-4-3870,-16-8-516,-1-12-129,-7-17-387</inkml:trace>
  <inkml:trace contextRef="#ctx0" brushRef="#br0" timeOffset="228604.0754">4502 14343 8901,'14'0'5289,"2"24"-129,2 7-129,6 25-3096,-4-7-774,12 17-516,-1-4-258,2 0-129,-1-4-129,-4-10-129,1-6-645,-16-23-387,11-4-3870,-24-15-129,8-23-387,-8-12-387</inkml:trace>
  <inkml:trace contextRef="#ctx0" brushRef="#br0" timeOffset="228808.0871">4731 14329 6450,'-1'-68'5547,"5"52"-645,9 16 129,0 9-2322,12 29-1419,-6 5-516,10 18-387,-1 3 0,6 8-258,-1 2-129,-1-10 0,-3-3-129,-4-20-645,-1 1-1032,-24-42-2967,17 7-258,-17-27-258,0-16-387</inkml:trace>
  <inkml:trace contextRef="#ctx0" brushRef="#br0" timeOffset="228972.0963">4975 14385 8514,'-14'-45'5289,"14"45"-387,-19 9 0,-4 10-3096,4 18-903,-14 3-258,-2 4-258,-6-1-258,0-4-387,4 1-516,-5-16-3999,14-6 0,5-10-387,23-8-645</inkml:trace>
  <inkml:trace contextRef="#ctx0" brushRef="#br0" timeOffset="229188.1089">4994 14440 11094,'-1'53'5676,"-16"-23"-516,0 11 0,-17-7-3999,4 8-387,-7-10-387,-3 1-258,4-3-645,-6-26-1935,13 9-2709,1-13-129,13 0-387,2-9-387</inkml:trace>
  <inkml:trace contextRef="#ctx0" brushRef="#br0" timeOffset="229562.1302">5152 13912 12771,'-7'37'5289,"16"2"-258,6 20-1032,-3-13-2967,5 11-258,-5-10-516,4 0 0,-3-14-129,-2-10 0,0-15-129,0-8-129,1-7 0,-1-18-129,4-5-258,-3-12-258,6 3-645,-12-17-1806,4 8-1935,-3-8 0,-4-1-387,-3-2-258</inkml:trace>
  <inkml:trace contextRef="#ctx0" brushRef="#br0" timeOffset="229738.1403">5295 13653 8127,'-11'29'5418,"11"17"-129,8 27-258,5 4-2838,15 25-774,-4 4-774,12 8-258,3-6-129,5-3-129,-2-9 0,0-17-258,-1-15-516,-20-24-4257,-1-16-258,-20-24 0,0 0-645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04:17.95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8284 12285 12771,'38'107'5805,"-16"-32"-516,-4-6 129,-5 10-5160,-6-2 129,0 5-129,-3-6 0,-2-6 0,-2-7-129,0-18-387,0-6-516,0-39-1677,0 0-2967,4-16 129,10-26-903,3-22-129</inkml:trace>
  <inkml:trace contextRef="#ctx0" brushRef="#br0" timeOffset="184.0104">8681 12223 12513,'17'-91'6192,"-36"64"-645,-20 22 0,-29 5-4773,-7 2-258,-17 9 0,-14-2-387,-5 10-258,1 1 0,14 3-387,10-6-258,27 14-1677,11-13-2967,22 4-258,13-10-516,13-12-129</inkml:trace>
  <inkml:trace contextRef="#ctx0" brushRef="#br0" timeOffset="1156.0661">8942 11971 8643,'30'46'5934,"-11"1"-258,-9 9-258,3 33-2322,-6 3-2580,0 16 0,-7 10-129,0 5-258,0-7 387,0-6-258,-3-15 0,-1-18 0,3-26-258,1-24 129,0-27 0,1-20 0,6-19-258,5-13 0,1-6 0,5-5 0,0 7-129,3 7 258,1 19-129,0 12-129,0 20 129,-2 18 129,4 22 129,-1 11-129,-1 1 129,3 2 0,2-2 0,-2-8-129,1-18 129,3-16-129,-3-18 0,-2-18-129,-6-13 129,-4-9-129,-8-6 0,-6-3-129,-1 8 129,-12 5 0,-5 15 0,-2 14 0,3 13 129,-1 15-129,9 20 129,4 9 0,5 8 129,3 5-129,12-4 129,7-2 0,7-15-129,5-11 0,0-15 0,1-11-258,3-19 0,-6-8 0,-2-5-129,-8-10 0,-3 7 129,-6 3 0,0 3 258,-7 16 0,-6 14 129,7 8 129,-5 19 0,2 15 129,2 2-258,0 5 129,1 1-129,2-8 129,1-11 0,5-11-129,1-20-129,3-9 129,4-23-129,2-11 0,1-7 0,4-4 0,0 2 0,1-1-129,-1 14 129,-6 4-129,0 19 129,-3 10 0,-5 6-129,-3 4 0,-7 12-258,-6-16-516,7 33-4257,-8-18 0,-5-2-516,6-13-387</inkml:trace>
  <inkml:trace contextRef="#ctx0" brushRef="#br0" timeOffset="1988.1135">10279 12845 11223,'17'89'5547,"-13"-32"-258,6 8-387,-1-2-4386,-6 2-129,-3-9-129,4-7 0,0-13-129,4-14-129,-8-22 0,19-8 0,-5-24 0,0-10 0,3-11-129,-1-6 129,5 2-129,-1 1 0,-1 11 129,0 14 0,0 12 0,-2 16 0,-1 6 0,-4 20 0,1 9 0,-4 6 0,-1 0 129,-2-2-129,-1-6 0,1-7 0,1-9-129,-7-14 129,18 0 0,-7-18-129,4-10-129,-2-4 258,4 0-129,-2-2 0,0 6 129,-2 1-129,-3 14 129,-10 13 129,14 1-129,-10 18 0,-1 12 0,1 3 129,3 2 0,-1 6 0,4-8-129,4-1 0,2-6 0,7-7 0,1-15 129,4-5-258,3-6 0,-2-11 129,2-4 0,-3-3-129,-2-7 129,-6-3-129,-4 7 129,-3 5 0,-4 4-129,-3 4 129,-6 14 0,0 0 0,0 0 0,0 13 129,0 8 0,0 3-129,6 3 0,1 4 129,5-5-129,6-3 0,3-6 0,3-3 0,2-6 0,5-6 0,-4 0 0,-3-4 0,-4-10 0,-5 0 0,-5-2-129,-7-5 129,-5-6 0,-9 1-129,-7-1 0,-5-4-387,1 17-516,-13-8-3354,14 9-516,3 4-516,18 7-516</inkml:trace>
  <inkml:trace contextRef="#ctx0" brushRef="#br0" timeOffset="2508.1435">11824 13004 10062,'-50'14'5418,"26"6"-387,-6 6-129,8 9-4515,-8-1 0,5 10-129,4-5-129,8 0 0,10-6 0,4-2-129,16-9 0,9-7 0,11-10 0,9-5-129,5-13 129,5-12-129,0-15 129,-1-15-129,-4-9 129,-10-11-129,-9-7 0,-9-14 129,-14-3-129,-9 1 129,-9 3 0,-14 9 0,-8 13 129,0 18 0,-5 18 129,6 30-129,3 19 129,9 29 0,10 22 258,8 20-129,13 14 0,6 18 0,11 4-129,6-1 129,4-1-258,4-7-129,4-6-387,-5-19-516,10-8-4128,-9-26-129,4-13-516,-5-27-387</inkml:trace>
  <inkml:trace contextRef="#ctx0" brushRef="#br0" timeOffset="3040.1739">12475 13091 10449,'17'92'5547,"-5"-49"-387,-2-4-129,5-5-4515,-5-4-258,2-6 0,-2-7-129,3-6 0,1-9-129,0-5 0,2-10 129,0-6-258,2-4 0,-1-1 129,-2-2 0,-5 3 0,-1 6 0,-9 17 129,14-10 0,-14 10 0,9 27 0,-2 8 129,2 14 129,0 9-129,-2 15 0,3 17 129,-3 3-129,-2 6 0,-4 0 0,-1-5 129,-6-13-258,-8-11 0,-5-16 0,-6-24 0,-8-21 0,-1-15 0,-8-27 0,2-14-129,1-7 129,6-7 0,6-3 0,7 2-129,14 10 0,6 10-258,19 13-129,8 8-516,17 19-1806,-1-6-2580,14 8-387,-1-2-258,6 2-516</inkml:trace>
  <inkml:trace contextRef="#ctx0" brushRef="#br0" timeOffset="3476.1986">13082 13058 11739,'0'66'5676,"0"-19"-387,1-1-129,3 12-4773,-4-4-129,0-3-258,-2 2 258,-1-17-129,-1-9-129,2-12 0,2-15 0,-2-23 0,2-13 129,4-11 0,3-6-129,5 1-129,3-4 258,3 11-129,5 14 0,1 16 0,5 18-129,3 24 258,-1 13-129,5 18-129,-2 11 129,-2 9 0,-1-4-258,-2-13-645,8 6-2580,-11-27-1548,5-7-387,-4-24-258,4-9-387</inkml:trace>
  <inkml:trace contextRef="#ctx0" brushRef="#br0" timeOffset="3828.219">13773 13214 10191,'-13'-37'5547,"-8"28"-516,-2 14 0,-9 6-4644,2 11 0,-4 11-129,6 8 0,6 3-258,5-1 129,11 3 0,6 0-129,9-12 129,12-5 0,2-15-129,4-13 0,2-6 0,0-14 129,-2-10-258,-3-6 129,-2 8 0,-6-2 0,-2 8 129,-14 21-129,14-7 129,-11 14-129,-3 15 129,1 16-129,-1-1 129,0 3-129,4 0-387,-4-18-1806,6 4-2838,2-12 0,4-8-645,0-17-258</inkml:trace>
  <inkml:trace contextRef="#ctx0" brushRef="#br0" timeOffset="4308.2462">13992 13180 10965,'17'80'5676,"-8"-22"-774,2-3 258,-1 3-4902,-4-6 129,-1-6-258,-2-12-129,0-13-129,-3-21-129,0 0 0,10-21-129,-9-22 0,4-3 0,-1-8 129,4 1 0,0 6 129,7 11 129,2 9 129,0 19 129,6 14 0,-6 15 129,7 18 0,-6 2 129,1 2 0,-5-5-129,-4-4-129,-3-14-129,-7-20 0,0 0 0,11-9-129,-10-24-129,3-2-129,2-5 258,1 1 0,5 0 0,0 9 0,5 12 0,0 14 0,0 4 129,0 11 0,-2 15 0,-2 5-129,-4 5 0,-1-5 129,-2-2-387,-4-10-516,7 5-4128,-9-24-258,0 0-387,10-4-645</inkml:trace>
  <inkml:trace contextRef="#ctx0" brushRef="#br0" timeOffset="4486.2566">14654 13297 11868,'18'82'5547,"-8"-38"-387,-3-20-387,9-7-5160,-5 3-2322,-11-20-2193,0 0-258,16-8-645,-5-9-129</inkml:trace>
  <inkml:trace contextRef="#ctx0" brushRef="#br0" timeOffset="4732.2705">14911 13093 11481,'3'28'5547,"-9"-12"-516,-1 24-1548,-6-16-2967,4 6-129,-2 0-129,6 12 0,5-7-129,5 0 129,11-5-129,9-4 0,5-4 0,3-6-258,7 1-129,-7-17-1806,4 4-2838,-5-4-387,-3 0-258,-6-8-516</inkml:trace>
  <inkml:trace contextRef="#ctx0" brushRef="#br0" timeOffset="4906.2806">14787 12680 12126,'-50'-25'5676,"50"25"-387,0 0-258,0 28-5547,3-10-4257,6 9-387,0-4-516,3-2-516</inkml:trace>
  <inkml:trace contextRef="#ctx0" brushRef="#br0" timeOffset="5512.3153">15374 13268 9933,'50'-19'5676,"-28"16"-258,-8-4-129,-1 4-3483,-13 3-1419,0 0 0,-8 1-258,-5 3-129,-2 4 0,2 0 129,1 4 0,5 4 0,7-1 129,5 3 0,10 2-129,4 5 129,-2 3-129,0 5 0,-6-1-129,-5 3-129,-8 2 0,-21-12-903,-5 4-4128,-22-10-129,-9-1-516,-15-11-258</inkml:trace>
  <inkml:trace contextRef="#ctx0" brushRef="#br0" timeOffset="6112.3496">8202 14237 13803,'13'98'5805,"-8"-20"-129,-5 11-387,1 11-4902,-2 10-258,-5 2 0,-4-7-129,2-10 0,7-10-516,-5-27-774,10-13-3999,1-33 0,12-12-516,-2-19-387</inkml:trace>
  <inkml:trace contextRef="#ctx0" brushRef="#br0" timeOffset="6465.3698">8529 14355 12513,'25'15'5676,"-25"16"-258,0 13 0,-21 7-4257,-3 2-903,-14 2 0,-6 2-258,-4 2 129,4-7 0,2-8 0,9-11-129,6-4 129,12-9 0,12-8 0,3-12 0,21 8 0,2-8-129,5 7 129,4 7-129,1 0 0,3 7 0,-4 12 0,-2-2 0,-3 11-129,-4 2 258,-1-4-129,-7-3-129,-1-3 0,-4-10-129,5-6-774,-15-18-4128,22 3-258,-5-12-387,8-2-516</inkml:trace>
  <inkml:trace contextRef="#ctx0" brushRef="#br0" timeOffset="6670.3815">8786 14987 12771,'19'50'5676,"-7"-7"-387,1-2-129,0 6-4773,-4 0-129,-2-3-645,2 0-516,-9-44-1935,0 23-2451,-3-30-129,3-17-129,-3-25-516</inkml:trace>
  <inkml:trace contextRef="#ctx0" brushRef="#br0" timeOffset="6774.3873">8802 14805 7611,'-13'-70'5160,"10"47"-1290,3 23-3741,13 0-3741,-13 0-645,22 13-1032</inkml:trace>
  <inkml:trace contextRef="#ctx0" brushRef="#br0" timeOffset="7464.4269">9053 14872 10449,'18'119'5676,"-11"-66"-645,2 1 129,-4-11-4773,-1-9 0,-4-14-129,0-20 0,0 0-129,4-10-129,-1-20 0,2-9 0,2-8 0,3 3 0,4 7 0,-2 7-129,4 10 129,0 15 0,4 11 0,0 18 0,6 13 0,1 7 129,0-2-129,2-1 129,0-7 0,3-7 0,-1-16-129,-4-11 129,-3-11-129,-5-16-129,-1-3 129,-9-9-129,-5-5 129,-4 1-129,-6 10 0,-5 9 0,-4 9 129,1 15-129,-3 6 0,7 20 129,5 14 0,5 8 129,3 6-129,8 0 0,8-3 129,7-4 0,6-14-129,2-10 0,5-17 0,-2-8-129,3-26 0,-1-18 0,-2-14-129,-6-22 0,-6-12 0,-8-12 258,-4-6-258,-12-9 129,-1 9 0,-1 8 258,-10 18 0,5 26 258,-2 21-129,8 39-129,-7 8 258,7 45-129,0 21-129,2 24 129,5 12-258,3 6 0,4-1 0,1-4-129,6-3-516,-8-34-2580,9-6-1677,1-28-387,3-24-387,-9-23-258</inkml:trace>
  <inkml:trace contextRef="#ctx0" brushRef="#br0" timeOffset="7601.4346">9999 14755 11352,'-52'-74'5547,"21"55"-516,0 21-258,-2 6-4644,-3 1-1677,4 18-3354,6 2 0,9-1-516,7 1-516</inkml:trace>
  <inkml:trace contextRef="#ctx0" brushRef="#br0" timeOffset="7764.4439">10131 14958 10836,'2'47'5160,"-2"-23"-1290,0-4-3870,-2-2-4773,2 1-387,0-8-387</inkml:trace>
  <inkml:trace contextRef="#ctx0" brushRef="#br0" timeOffset="8006.4578">10371 14944 10320,'0'0'5547,"0"12"-516,-1 5 0,-11-6-4644,5 13-129,-2 3 0,5 5 129,4-1-258,1-1 0,13-3 0,5-3-129,5-8-129,1-9-516,14-2-3999,-11-5-387,4-6-258,-3-10-645</inkml:trace>
  <inkml:trace contextRef="#ctx0" brushRef="#br0" timeOffset="8294.4744">10760 14856 12126,'11'0'5676,"-11"13"-387,-5 1-258,-16-9-4644,11 6-129,-8-1-258,5 12 258,1-4-129,8 2 0,4 2 0,3 3-129,7 4 129,6 3 0,3 2-129,-3-6 0,-1 1 0,-7 0-258,-6-1-258,-16-23-1419,-6 0-3096,-19-15-387,-8-16-258,-17-24-387</inkml:trace>
  <inkml:trace contextRef="#ctx0" brushRef="#br0" timeOffset="8414.4812">10080 14624 10191,'-46'-44'5805,"46"44"-516,9 26-129,10 8-3483,7-4-6321,-11-9-387,2-6-516,-17-15-387</inkml:trace>
  <inkml:trace contextRef="#ctx0" brushRef="#br0" timeOffset="9150.5234">15979 13348 11094,'0'0'5934,"8"-8"-387,15-11-129,-1-15-4257,14-10-387,-2-16 0,8-8-387,4-4-129,4 1 0,-1 3-129,-1 5 129,-4 6-258,-3 9 0,-5 13 0,-6 11-129,-7 7 0,-7 4-258,-3 10-258,-13 3-645,0 0-4128,0 0 0,-8 16-645,-10-1-129</inkml:trace>
  <inkml:trace contextRef="#ctx0" brushRef="#br0" timeOffset="10283.5882">17089 12170 10191,'7'-13'5676,"7"13"-258,-10 15-129,-4 13-4515,-7 20 0,-7 7-387,-5 15-129,-1 8 0,-5 4 0,-1 2 0,4-8-129,3-13 129,3-12-129,7-15 129,4-19 0,5-17-129,3-27 0,8-18-129,8-18 129,2-10-129,5-6 0,0-11 0,5 0 0,-2 10-129,0 11 129,-4 15 0,1 16 129,-6 10-258,1 24 258,-4 19-129,-2 16 0,-3 17 129,2 8-129,-1 13 0,1 8 0,0 11 129,4-1-129,-1-7 258,3 0-129,1-10 0,-3-6 0,-1-16 0,-1-7 0,-6-11-129,-8-14 129,-2-16-129,-24 0 0,-9-14 129,-12-7-258,-8 0 258,-9-4-129,0 0 129,-4 3-258,8 6 129,5 4 0,12 6 0,9 2 0,9 4-258,11 0-258,12 0-1161,0 0-3612,7 9-387,6-11-258,14-6-645</inkml:trace>
  <inkml:trace contextRef="#ctx0" brushRef="#br0" timeOffset="10965.6272">18000 12269 10062,'34'-34'5676,"-20"19"-387,-11-5-129,-3 20-4386,-4-19-129,-14 21-387,-8 9 0,-8 12-129,-2 10 129,-2 12-129,2 12 129,4 15-129,6 2 129,12 5 0,7 0 0,7-3 0,14-5-129,6-5 0,10-10 129,6-17-129,3-12 0,2-15-129,-1-12-129,-4-12 129,-2-12 0,-12-14-129,-10-4 0,-8-5 129,-8 2-258,-11 6 258,-4 3-129,-7 8 0,-1 7 0,4 10 129,3 2 0,5 9 0,15 0 129,0 0 0,0 0 129,15 4-129,11-4 0,10 4 129,5-4-129,3 1-129,0 0 129,-3 0-129,-5 1-129,-11-4-387,1 5-3741,-26-3-1161,0 0-258,0 0-774</inkml:trace>
  <inkml:trace contextRef="#ctx0" brushRef="#br0" timeOffset="13697.7835">18394 12041 8514,'0'18'5418,"-2"-5"-387,-9 3-258,-11 1-4515,7 6-129,-2-3 387,5 5-258,2-2 0,7 7 0,5-11 0,14 0 0,6-9 0,5-3 0,0-5 129,2 0-258,-5-2 0,-3-10-129,-11 4-129,-10-7-129,0 13-387,-31-24-4386,7 13-258,-7-9-387,2 9-387</inkml:trace>
  <inkml:trace contextRef="#ctx0" brushRef="#br0" timeOffset="14868.8503">18327 12124 903,'-9'37'4128,"3"-14"387,-5-12 129,-1-1-3354,10 13 258,-9-14 0,11 18-258,0-27-129,4 34 129,-4-34-516,26 20-129,-8-17-129,5 0-387,-1-3 129,0-3-258,-3-9 0,-4-5-258,-5-6 258,-6-2 0,-4-5-129,-5-4 129,-8 9-129,-2-5-387,1 27-2193,-3 1-2064,1 4-387,1 20-516,4 5 388</inkml:trace>
  <inkml:trace contextRef="#ctx0" brushRef="#br0" timeOffset="21705.2415">20402 11878 12255,'0'80'5934,"0"-23"-387,2-1 0,-9-5-5418,6-3-129,-1-10-258,-1-14-387,9 5-1806,-6-29-2967,3-13-129,-3-9-516,0-9-387</inkml:trace>
  <inkml:trace contextRef="#ctx0" brushRef="#br0" timeOffset="21829.2486">20334 11873 8385,'-25'-95'5547,"18"63"-387,2-5-1290,5 37-2580,2-24-774,-2 9-3225,0 15-1935,9-5-645,-9 5-516,23-6 0</inkml:trace>
  <inkml:trace contextRef="#ctx0" brushRef="#br0" timeOffset="22128.2657">20722 11327 9417,'48'-66'5805,"-36"28"-516,-7 1-129,-5 3-4773,-11 2-129,-12 3 0,-2 11-129,-1 15 0,2 12 0,1 19 0,7 18 129,4 10 0,9 11 0,3 10-129,9 14 129,9 2-129,4 1 0,4 3-258,0-5 129,2 0-129,-6-11-258,-1-8-516,-16-35-2709,8-1-1677,-13-37-258,0 0-516,1-22 129</inkml:trace>
  <inkml:trace contextRef="#ctx0" brushRef="#br0" timeOffset="22273.274">20840 11776 9159,'11'-75'5676,"-13"48"129,2 27-258,-32-21-4386,8 21-516,-14 0-387,-5 2-645,1 17-2451,-4-17-2580,3 10 0,6-6-645,17 0-258</inkml:trace>
  <inkml:trace contextRef="#ctx0" brushRef="#br0" timeOffset="22888.309">21924 11517 10707,'-15'70'5934,"5"-13"-387,-7 3-129,0 21-4773,-6-12-258,-3 4-129,-4-13 0,4-7-387,7-12 129,6-22 129,13-19-129,-6-29 0,12-19 129,9-15-129,9-14 0,7-8 129,2-14-129,4 0 0,0 15 129,2 12-258,-5 10 258,-4 13-129,-2 24 0,-6 16 0,0 22 129,-3 26-129,-5 18 129,0 15-129,6 19 129,-5 14 0,2 7-129,2 7 258,-4-11-129,0-13 0,-2-10-129,-4-17 258,-1-18-129,-7-16-129,-4-22 129,-20-19 0,-9-7-129,-9-6 0,-12-9 0,-3 4 0,-3 0 0,-1 1-129,10 9 0,7 9-258,14 6-129,9 1-516,21 15-2838,-1-16-1677,25 12-516,1-12 0,15-3-387</inkml:trace>
  <inkml:trace contextRef="#ctx0" brushRef="#br0" timeOffset="23448.3411">22801 11478 7482,'45'-34'5676,"-29"17"-129,-2 2-516,-13-3-3741,-1 18-387,-11-18-129,-9 18-387,-12 4 0,-6 13 0,-4 10-129,1 9 0,-4 7 129,7 15-129,7 2 0,6 4 0,12-1-129,8 2 0,5-5 0,11 1 0,10-4-129,7-8 0,6-8 0,0 2 129,2-6-129,-2-6 129,-4-6-258,-3-3 129,-8-4 129,-12-3-129,-5 1-129,-4 3 129,-9-6 0,-4 0 0,-6 2 0,1-2 0,-1 0 0,4-2 129,2-9-129,2-2 129,13 0-129,-11 0 0,11 0 0,0 0 0,0 0-129,0 0-258,0 0-516,0 0-2580,0 0-2064,-17-4-258,17 4-387,-7-19-387</inkml:trace>
  <inkml:trace contextRef="#ctx0" brushRef="#br0" timeOffset="24192.3837">22830 11339 9030,'13'-5'5676,"-13"5"-258,0-14-129,-11 14-4515,-17 4-258,-6 17 0,-8 13-129,1 16 129,-5 12-258,5 18 129,1 10-129,11 9 0,6 0 129,9 5-129,8-5 0,6-1-129,4-8 0,10-11 0,2-14 0,9-8 0,0-16-258,6-17 258,3-13-129,3-11 0,-1-18 0,0-7 0,-4-8 0,-6-6 0,-4-5 129,-5 3-258,-9 1 129,-4 1 0,-4 8 0,0 5 129,-3-1-129,-3 7 0,2 6-129,-5 0 129,5 0 0,-2 3 0,6 11 0,-7-15 0,7 15 0,0 0 0,-12-1 0,12 1 0,0 0 129,0 0-129,0 0 129,0 0-129,0 0 129,0 0-129,0 0 129,0 0-129,0 0 129,0 0-129,0 0 0,0 0 0,7-13 0,-7 13-129,0 0-129,0 0-258,0 0-516,0 0-4386,-5-11-258,-5-2-516,10 13-387</inkml:trace>
  <inkml:trace contextRef="#ctx0" brushRef="#br0" timeOffset="24652.4101">22722 12017 9159,'10'11'5547,"15"1"-258,-12-11 0,10 2-4644,-5-5-129,4 0 0,3-6-129,2 3 0,-3-2 0,5 5 0,-7-3 129,-3 4-258,-7 1-129,-12 0 0,0 0 0,0 0 0,-12 0-129,-9 1 0,-5 3 0,0 2 129,-6-6 0,-2 0-129,2 0 0,6 0 0,1-2 0,9-1-258,6 3-387,-3-17-1806,13 17-3096,0 0 0,13-4-774,-2 2 0</inkml:trace>
  <inkml:trace contextRef="#ctx0" brushRef="#br0" timeOffset="25105.436">23300 11206 9546,'0'0'5934,"0"0"-645,-10 0 129,10 0-4773,-15 6-129,2 1-129,0 4-129,7 9 0,0-5 0,6 4-129,5-2 129,9 0-129,6-15 0,1-2-129,2-5 129,0-11-129,-7-2 0,-2 2 0,-7-5-129,-7-3 0,-7 10-258,-14 2-387,9 6-4386,-16 4-258,4 2-516,-6 5-387</inkml:trace>
  <inkml:trace contextRef="#ctx0" brushRef="#br0" timeOffset="25900.4814">23877 11513 9933,'-13'4'5934,"13"-4"-387,0 0 0,0 0-4515,0 0 0,-14-8-387,14 8 0,0 0-258,0 0-129,0 0 0,0 0 129,0 0-258,0 0 129,0 0-129,0 0 0,0 0 0,0 0 0,0 0 0,0 0-129,0 0 130,0 0-130,0 0 0,0 0 0,0 0 0,0 0 0,0 0 0,0 0 0,14-5 0,3 5 0,6 7 0,5 3 0,3 5 0,4-2 0,1 10 0,0-2 0,-3-1 0,-5-3 0,-5-3 0,-4-6 0,-6 0 0,-13-8 0,17 11 0,-17-11 0,0 0 0,0 0 0,0 0 0,0 0 0,0 15 0,-1 0 0,-11 7 0,-5 9 0,-6 5 0,-5 8 0,-10 9 0,-3 0 0,-6 5 0,-1-4 0,1-4 0,5-4 0,1-10 0,9-4 0,7-7 0,5-6 0,7-10 0,13-9 0,-12 8 0,12-8 0,0 0 0,8 11 0,7-9 0,-1 3-130,10 8-773,-9-17-1806,17 4-3096,-6-4-258,8-9-258,-5-13-516</inkml:trace>
  <inkml:trace contextRef="#ctx0" brushRef="#br0" timeOffset="26381.5089">24902 11536 6450,'1'-35'5805,"-2"23"-387,-7-5-129,8 17-3870,-20-8-258,4 11-258,-8 10-258,4 13-129,-8 3-129,7 15 0,3 8-129,7 7 0,7-1-129,9-1 0,15-3 0,15-9-129,13-11 258,6-10-258,6-17 129,6-7 0,-1-14 0,-5-14 129,-8-14-129,-9-4 0,-15-9-129,-15-1 129,-13-4-129,-7 0 0,-21 4-129,-13 2-258,-7 19-129,-12-1-774,6 25-4128,-14 2-258,5 16-387,-5 10-387</inkml:trace>
  <inkml:trace contextRef="#ctx0" brushRef="#br0" timeOffset="26809.5334">24015 11556 8385,'0'0'5934,"2"-15"-258,-2 15-129,-19-17-4386,19 17 0,-33-28-387,10 20-258,-4-3-129,-1 6 0,-3-4-258,3-2 0,4 3-258,2-3-258,12 10-774,0-17-4257,10 4-258,0-8-516,13 4-258</inkml:trace>
  <inkml:trace contextRef="#ctx0" brushRef="#br0" timeOffset="27272.5597">26552 11117 9159,'15'-18'5934,"-15"18"-516,0 0 129,-10 9-4644,-9 7-258,-3 15 0,-5 13-258,3 18 129,2 6-129,3 14 0,9 2-129,8 3 0,4-1 0,12-6-129,8-10 0,6-15-129,4-6-129,0-16-516,5 4-1032,-9-31-3741,2-4-387,-7-7-516,2-14-258</inkml:trace>
  <inkml:trace contextRef="#ctx0" brushRef="#br0" timeOffset="27692.5839">26866 11425 9546,'2'84'5934,"-2"-29"-645,0 13 129,7-4-4773,-2 8-129,-5-16-258,1-6-129,-1-12 0,4-19 0,-4-19-129,6-26 0,-4-21 129,1-15-129,5-14 0,1-3 0,8-7 0,5 7 0,5 15 129,5 17 0,3 23 0,3 15 0,-6 18 0,-2 26 129,-9 11-129,-9 9 129,-12 1-258,-6-3 129,-13-9-258,-9-3 0,-4-16-387,-6-21-387,10 4-2322,-4-24-2322,13-6-258,3-16-258,16 2-258</inkml:trace>
  <inkml:trace contextRef="#ctx0" brushRef="#br0" timeOffset="27980.6002">27356 11333 8901,'32'35'5547,"-32"-11"-129,0 0-258,-21-3-4644,8 10-129,1-7-258,4 4 129,4 0 0,7 0-129,8-9 129,13-10-129,0-3 0,6-6 0,-2-10 0,-1-13-129,-7-3 0,-7-7-129,-10 2 129,-6 6-129,-13-1-129,-12-3-258,1 18-1032,-10-3-3612,3 8-258,1 3-258,8 3-387</inkml:trace>
  <inkml:trace contextRef="#ctx0" brushRef="#br0" timeOffset="28332.6203">27888 11212 8901,'11'-1'5289,"-25"1"-129,-9 0-387,-8 3-4515,-5 6 0,-5 3 0,8 1 0,0 4 0,13 2-129,5 1 129,15 0-129,2 0 0,15 1 129,3-3-129,5 6 0,0-4-129,-4 1 129,-3-4-129,-10 6 0,-8-3-129,-5-1 129,-11 2-129,-10-7-129,-3 1-129,-8-15-1290,11 5-3354,-3-5-258,12-5-387,6-8-516</inkml:trace>
  <inkml:trace contextRef="#ctx0" brushRef="#br0" timeOffset="28497.6298">27996 11388 9159,'3'52'5289,"-6"-24"-387,-7-16-2064,-6 12-7611,16-24-387,-12 17-258,12-17-387</inkml:trace>
  <inkml:trace contextRef="#ctx0" brushRef="#br0" timeOffset="28812.648">28268 10809 5934,'17'76'5934,"-14"-24"-387,0 8-258,-3-4-2193,7 12-2322,-7 3-258,-3 0-129,3-2-258,0-13 0,6-2-645,-2-23-387,17-4-4128,-11-21-258,5-8-387,-3-27-516</inkml:trace>
  <inkml:trace contextRef="#ctx0" brushRef="#br0" timeOffset="28956.6561">28390 11140 8127,'-17'-39'5676,"5"34"-387,-11 5-129,4 9-3870,-18-1-903,-4 1-387,0 14-2064,-7-13-2709,0 0-516,3-4-387,5-6-645</inkml:trace>
  <inkml:trace contextRef="#ctx0" brushRef="#br0" timeOffset="29069.6627">27891 10998 7482,'29'6'1677,"-14"3"-1548,2-6-129,11 8-5289</inkml:trace>
  <inkml:trace contextRef="#ctx0" brushRef="#br0" timeOffset="29700.6988">28488 11272 9288,'5'104'5547,"0"-56"-258,5 5-387,1-10-4644,0-12 0,-3-14-129,-8-17-129,20-4-129,-13-22-129,-1-6 0,-5-14 0,-1-6-129,0-2 129,-1 5 129,-3 4 0,-3 15 0,4 11 258,0 4 0,3 15-129,0 0 129,0 0 0,0 0 258,13 10-258,-13-10 0,18 17 0,-7-5 0,2-2 0,3 0 129,4 0-129,-3 1 0,5 1 0,1-5 0,1 1-129,1-6 0,1 0 129,-4-2-129,-1 0-129,-3-2 129,-5-8-129,-5-4 0,-3 1 129,-5-5-129,0 0 0,-3-2 0,-3 4 129,2-3 0,-1 7 129,5 12-129,0 0 129,-11 0 129,11 11 0,0 12-129,6 12 129,1 0 0,4 3 0,1-4-129,-1-2 0,4-2-387,-3-17-903,6-1-3999,-18-12 0,11-21-516,-11-7-645</inkml:trace>
  <inkml:trace contextRef="#ctx0" brushRef="#br0" timeOffset="29844.707">28462 10825 10191,'-12'23'5676,"13"-4"-1161,5-4-4386,11-4-5031,0-4-645,4 1-387</inkml:trace>
  <inkml:trace contextRef="#ctx0" brushRef="#br0" timeOffset="30323.7344">29043 10616 9159,'64'78'5934,"-29"-7"-645,7 23 0,-7 11-4515,-4 13 0,-15-3-258,-4 6-258,-12-11-129,-6-16-516,-13-5-1161,-12-30-3612,-10-26-258,-11-16-645,1-13-258</inkml:trace>
  <inkml:trace contextRef="#ctx0" brushRef="#br0" timeOffset="77397.4267">5589 7668 7482,'20'37'5031,"-12"-12"-258,3 10-129,0 13-3999,-8 3-129,7 21 258,-7 0 0,2 21-387,-3 10 129,7 18 0,-4 9-129,9 18 129,-5 8-258,8 13 0,-1 13 0,6 4 0,-1 6 0,1 5-129,-3 5 0,3 3 129,-5 1-129,2 3 129,-5 0-129,5 6 0,-4-1 0,3 5 0,-2-2 0,1 0-129,2-6 0,-1-4 0,2-6 0,-2-5 129,-1-14-129,6-15 129,-3-16 0,1-12 0,-2-17 0,-1-9 0,1-20-129,-6-14-258,4-10-387,-15-20-1677,7 3-2967,-9-14 0,4-11-516,-4-27-516</inkml:trace>
  <inkml:trace contextRef="#ctx0" brushRef="#br0" timeOffset="78065.4651">4337 7923 5805,'13'118'5031,"-1"-28"-129,-5 17-258,-4 13-3612,13 32 129,-6 3 0,8 34 0,-8-1-129,8 23-258,-6 0 0,6 9-258,-2 1 0,2 10 0,-4-3-129,4 3-129,-5 5-129,2 5 0,-1-4 0,-3 7 129,-2-8-258,0-4 258,0-1-129,-1-7 0,2-16 129,0-13 0,0-14-129,6-18 0,-4-18 0,6-16-129,-4-25 129,3-23-129,-5-17-258,0-25-387,5-5-1032,-17-34-3483,22 0-258,-11-15-258,10-13-645</inkml:trace>
  <inkml:trace contextRef="#ctx0" brushRef="#br0" timeOffset="81881.6834">5979 8021 6321,'13'16'4902,"-2"-16"-129,-10-15-129,-7-20-3354,3 4-258,-15-21 0,5 5 129,-10-16-387,6 8 129,-11-10-129,7 10-129,-6-5-129,5 5 129,-3-7-387,3 4 129,-6-2-129,-1-3-258,-3-2 129,-2 3 0,-4 2 0,2 5-258,4 9 258,2 8-129,3 7 0,2 8 0,6 11 129,4 7-129,2 4 0,0 1-129,-1 6 258,2-2-129,-5 9 0,-1 7 129,-4 0-129,-2 5 0,-5 6 0,-3 7 129,-4 6 0,-2 12 0,-10-2-129,0 0 129,-8 1 0,-5 4 0,-1-3-129,-3 1 0,-1-1 129,2-2-129,4 0 129,4 6-129,3-3 129,6-1-129,6 0 258,6-1-129,4-1 0,5-3 1,1-6-130,6-4 0,1-4 0,4-3 0,0-4 0,2-6 0,1-3 0,0 0 0,0-2 0,1-7 0,2 0 0,8-12 0,-12 15 0,12-15 0,0 0 0,0 0 0,-4 12 0,4-12-775,7 17-1031,-7-17-3612,12 15-387,-12-15-129,13 12-258</inkml:trace>
  <inkml:trace contextRef="#ctx0" brushRef="#br0" timeOffset="83262.7622">6016 7844 7224,'48'54'5160,"-34"-41"-129,-14-13 0,15-13-3870,-15-18-387,-5-4 258,-15-21-258,-6-4 129,-9-20-258,-5 0 0,-12-14-129,-5 3 0,-9-11-129,1 8 0,-4 5 0,7 7-129,2 6-129,5 12 0,9 9-129,9 15 129,11 12-129,4 8-129,9 6 129,13 14-129,-15-3 129,15 3 0,-10 15 129,8 2-129,-4 3 129,1 3-129,-6 7 129,-1 3 0,-6 3 0,-1 3 129,-4 6-387,-5 1 129,-4 9 129,-3-1-129,-5 4 258,-5 1-258,-3 3 0,-6 2 0,0-4 258,-2 0-258,-2-7 129,1 0-129,3-5-129,4-4 258,4-2-129,6-2 129,4-4 1,5 0-130,3-1 0,4 0 0,2-6 0,8-2 0,-1-10 0,3 1 0,6-3 0,6-15 0,-13 14 0,13-14 0,0 0 0,-7 14 0,7-14 0,0 0 0,0 0 0,0 0 0,0 0 0,0 0 0,1-17 0,11-6 0,5-2 0,6-10 0,5-17 0,7-5 0,5-12 0,7-6 0,3-3 0,6-5 0,-1 1 0,4 5 0,-1 10 0,0 7 0,-2 4 0,-3 12 0,-4 3 0,-2 6 0,-6 6-130,-7 5 130,-4-1-129,-4 4 129,-5 7-129,-1-2 0,-3 7 0,-2 4 129,0 3 0,2 2 0,-2 12 0,4 10-129,2 5 129,-1 8-129,1 7 129,0 9 0,1 4 0,5 7 0,3 0 0,0 3 0,7 7 129,4-2-129,3 0 0,4 4 129,1-5-129,0-1-129,-2-7 387,-3-6-387,-8-11 129,-7-7 0,-6-6-258,-8-20-129,-3 3-645,-19-16-3225,7 2-1419,-28-18 0,7 7-516</inkml:trace>
  <inkml:trace contextRef="#ctx0" brushRef="#br0" timeOffset="83646.7841">6062 8131 9804,'-48'10'5676,"0"5"-387,-18 13 129,-23-9-4644,-17 3 129,-27-12 0,-10 0-387,-15-10 0,-5-1-258,7-13 0,11-7 0,15 1-129,16 1 0,20 5-258,20 1-129,26 10-387,7-18-1419,18 13-3096,10-7-387,13 0-258,5-6-516</inkml:trace>
  <inkml:trace contextRef="#ctx0" brushRef="#br0" timeOffset="84389.8267">5312 7816 6063,'-10'15'5418,"10"-15"-258,0 0-387,13-4-3483,-6-20-129,15 5 0,-3-18-258,19-5-258,4-8-258,13 4 0,9-10 0,9 3-129,8-1-129,7 4 129,0 6 0,2 12-129,4-3 129,-6 10-129,-5 6 0,-4 6-129,-10 8 0,-8-5-129,-7 10-645,-19-3-4128,-2 12-516,-11 0-129,-3 10-516</inkml:trace>
  <inkml:trace contextRef="#ctx0" brushRef="#br0" timeOffset="85321.8801">7386 6835 8901,'-8'23'5289,"8"7"-258,-3 10-258,3 22-3870,-6-4-516,3 14 0,-6-2-129,3 0 129,-3-13-258,2-2 0,0-21 129,4-12 0,3-22 0,0-24-129,0-18 129,6-16-129,1-13 0,6-13 0,0-15 0,3 0-258,0 11 129,0 5 129,-1 15-129,1 11 0,-1 19 129,5 24-129,-2 16 129,2 22 0,2 17-129,0 16 0,2 9 0,0 12 0,1 0 0,-3-2 0,-3-5 0,-1-10 0,-5-9 0,-5-13 0,-7-18 0,-1-21 129,-13 5-129,-7-8 0,-7-17 129,-6-1-129,-2-5 129,-1-6-129,1 9-258,3 3-129,7 15-774,-5-7-3999,30 12 0,-16-6-645,16 6-258</inkml:trace>
  <inkml:trace contextRef="#ctx0" brushRef="#br0" timeOffset="85561.8937">7849 6620 9288,'41'61'5547,"-20"-6"-258,0 14-129,-5 4-4386,3 15 0,-10-8-258,1 2-258,-5-7-387,0-17-387,4-5-2838,-3-22-1806,3-18-129,-9-13-516,23-20-387</inkml:trace>
  <inkml:trace contextRef="#ctx0" brushRef="#br0" timeOffset="85905.9134">8154 6995 7482,'10'62'5031,"-6"-23"-258,4 5-387,5-4-4128,-7-1-129,0-4 0,1-6 0,4-12-129,2-14 0,-1-6 0,3-19 0,1-11 0,-2-9 129,1-6-129,-4-1 129,0 7-129,-8 2 258,6 13 0,-8 10 0,-1 17 0,0 0 0,15 27 0,-5 2-129,1 7 258,2 4-645,1-7-129,6 10-1677,-3-19-2709,0-9-258,0-14-258,0-4-129</inkml:trace>
  <inkml:trace contextRef="#ctx0" brushRef="#br0" timeOffset="86385.9408">8516 7017 7224,'6'64'5160,"1"-21"-129,2 0-387,4-5-3999,-3 1-129,-3-11-387,1-7 0,0-10-129,-8-11-129,13-19 0,-6-12 0,1 0 0,1-9 0,0-2 0,3 6 129,-2 2 0,0 11 0,3 12 129,-1 11 0,2 9 0,-2 10 0,-1 5 0,3 2-129,-4-4 129,-2-2 0,-8-20-129,0 0 0,12 6 0,-10-19-129,-2-12 0,0-3 0,1-3 129,3 0 0,3 9 0,3 6 129,-10 16 0,24-1 129,-10 7 129,0 16 129,-2 0-258,3 16 0,-4-14 0,1 3-129,-6-7-129,-6-20-387,15 24-1290,-15-24-2967,9-7-387,-6-15-387,3 1-387</inkml:trace>
  <inkml:trace contextRef="#ctx0" brushRef="#br0" timeOffset="86530.9491">9006 7064 8643,'24'51'5418,"-10"-31"-516,-14-20-1419,22 15-7869,-9-15-258,-4-7-387,1-17-645</inkml:trace>
  <inkml:trace contextRef="#ctx0" brushRef="#br0" timeOffset="86674.9573">9071 6731 5289,'18'23'3096,"-4"-23"-2967,-4 0-258,-2-14-4644</inkml:trace>
  <inkml:trace contextRef="#ctx0" brushRef="#br0" timeOffset="86981.9751">9240 6833 6450,'31'123'5418,"-16"-68"-387,2-10-387,-12-10-3870,11-7 0,-16-28-258,17 7-258,-10-19-129,0-17-129,-2-6 0,0-2-129,2 3 0,1 2 129,1 3 0,0 12 129,3 12-129,1 10 129,1 14-129,2 9 129,2 1 0,-1 7-129,2 3-129,-4-8-645,8-3-3741,-7-10-258,2-10-645,-5-9 0</inkml:trace>
  <inkml:trace contextRef="#ctx0" brushRef="#br0" timeOffset="87317.9941">9664 6762 5547,'33'70'4902,"-13"-29"-129,-8-5-645,-1-1-3870,5 1 0,-4-12-129,3-7-129,-1-6 0,0-8 0,0-8 0,-2-14-129,1-10 129,-1-4-129,-2-1 258,1 3-129,-5 3 129,2 7-129,-8 21 129,16-11 0,-7 19 0,3 15 0,-1 6-129,1 0 0,3 10-387,-7-4-3096,4-7-1032,1-3-129,-13-25-516</inkml:trace>
  <inkml:trace contextRef="#ctx0" brushRef="#br0" timeOffset="87770.0201">10133 6833 2451,'25'60'4386,"-10"-26"-258,-8-17-387,2 5-3741,2-9 0,-11-13-129,18 9 0,-18-9 129,16-21-129,-7-5 0,-1 0 129,0-8 258,5 2 129,-5-3 258,6 12-129,-4 3 129,8 14-258,-4 4 0,3 4 0,-2 9 0,3 10 129,-4-6 0,0 6-129,-14-21 129,26 20 0,-26-20 0,19 4 258,-19-4-258,19-13 129,-19 13-258,25-12 129,-12 5-129,7 7 129,2 0-129,2 4-129,0 4-129,0 4 0,2 3-645,-8-15-3999,0 3-387,0-12-129,-9-11-774</inkml:trace>
  <inkml:trace contextRef="#ctx0" brushRef="#br0" timeOffset="105454.0316">15451 7780 9159,'-7'122'5547,"7"-38"-129,-7 5-129,7 5-4644,-10-11 0,1-8-387,-6-14 0,4-17-387,-1-21 258,12-23-258,-15-31 129,15-18 0,0-28 0,7-20 129,11-9 0,-3-12-129,11-1 129,0 15 0,3 9 0,-3 16 0,0 21 0,0 26 0,-2 15 0,0 24 0,-4 25 129,0 17-129,-2 22-129,-2 17 129,0 16 0,-4 9-258,4 5 258,-5-5-129,3-9 0,-5-12 0,1-20 129,-3-22-258,-2-24 258,-5-26-258,-9-1 129,-9-26 129,-8-6-258,-7-6 0,-1 2-129,-4-4 129,2 11-387,-1-3-387,20 20-2967,-4-6-1548,21 19-258,-13-24-516</inkml:trace>
  <inkml:trace contextRef="#ctx0" brushRef="#br0" timeOffset="105705.0458">15951 7462 10965,'37'48'5934,"-17"12"-258,-7 9-387,10 20-4515,-18 10-258,-1 10-129,-4-4-258,0 6-129,0-13 0,0-15-129,-1-9-387,-4-29-516,7-6-3870,-2-39-645,0 0-258,0 0-774</inkml:trace>
  <inkml:trace contextRef="#ctx0" brushRef="#br0" timeOffset="106090.0678">16251 8280 7740,'41'7'5547,"-14"-7"-129,0 0-516,3 2-4386,-8 5 129,0 11-129,-10 5 0,-4 8-387,-8 5 258,-9 4-258,-11 0 0,-4-3 129,-3-11 0,-1-5-129,2-6-129,6-8 129,6-7 0,14 0 0,-4-22 0,10 10 0,12 6-129,9 1 129,5 2-129,4 1-387,3 3-387,-13-1-4386,10 1-258,-4-2-129,0-16-774</inkml:trace>
  <inkml:trace contextRef="#ctx0" brushRef="#br0" timeOffset="106438.0877">16807 7729 10062,'10'-26'5805,"-10"26"-387,-1 15-258,-11 25-4773,-5 18-258,-8 10 129,9 15-129,0 11-258,9 1 129,7-4 0,7-11 0,18-12 129,9-22 0,6-20 129,7-18 0,1-26-129,-3-22 129,-2-21-129,-8-15-129,-12-10 0,-11-8 0,-12 2 0,-9 8-129,-16 14 129,-4 20-129,-9 22-129,-4 20-258,8 33-1935,0 14-2838,7 26-258,5 7-516,16 15-129</inkml:trace>
  <inkml:trace contextRef="#ctx0" brushRef="#br0" timeOffset="106849.1114">17146 8570 6321,'6'-19'5418,"20"1"-129,-3 9-645,2-13-3612,7 20-387,-8-6 129,8 8 0,-7 7-258,1 10 0,-7 6-129,-3 9 0,-10 1-258,0 6 0,-5-3 0,-1-5-129,0-6 129,-5-5-129,2-6 0,3-14 129,0 16 0,0-16-129,10 14 129,4 0 129,-1 7-129,2 1 129,-4 5-129,-3 2 129,-8 2-129,0-1 129,-16-6-258,-6-4 129,-8-4-516,-10-13-516,9-3-4257,-17-5-387,10-10-387,-2-9-387</inkml:trace>
  <inkml:trace contextRef="#ctx0" brushRef="#br0" timeOffset="109221.2469">17737 8176 7740,'-14'43'5676,"5"-32"-129,8 4-258,1-15-4257,0 0-129,0 0-129,0 0-129,0-16 0,10 6-129,10-4 0,2 4 0,9-1-129,5 7 0,5 1 0,9 3-129,3 0-129,6 8 129,2-3-129,5 5-129,1-7 129,2-3-129,1 0 0,-2 0 129,-1 0-129,-4 0 129,-9 0 0,-5 0 0,-12 0 0,-5 1 0,-10 3 1,-4-3-130,-18-1 0,13 0 0,-13 0 0,0 0 0,0 0 0,0 0 0,0 0 0,0 0 0,-3 18 0,3-18 0,-10 17 0,0-7 0,10-10 0,-16 19 0,16-19 0,-14 21 0,14-21 0,-6 22-130,6-9 260,0 0-130,0-13 0,5 14 0,-5-14 0,22 0 0,-9-2 0,3-12 0,0-1 0,0-2 0,-1 2 0,1-5 0,-7-1 0,-1 4 0,-6 1 0,-2 2 0,0-3 0,-4 5 0,4 12 0,-24-22 0,8 12 0,0 3 0,-3-4 0,-2-1 0,1 2-259,-1 0 1,4-5-258,0-7-516,17 10-3999,-11-13-774,11 4-258,0-7-516</inkml:trace>
  <inkml:trace contextRef="#ctx0" brushRef="#br0" timeOffset="109973.2899">19833 7873 8256,'13'-39'5934,"-11"27"-516,-2 12 0,0 21-4386,0 20-129,-6 7-258,-1 15-258,-8 14-129,2 5 0,-2 2 0,1-8-129,2-18 129,3-14-129,-2-23 0,11-21 129,-5-33-129,5-24 0,5-26-129,7-21 129,1-11 129,1-12-129,8 3-129,-2 17 0,1 12 129,-2 18 0,1 23-258,1 25 258,-4 28-258,2 16 0,-4 30 258,4 21-129,-3 16-129,2 13 129,-1 8 0,-1 0 0,-1-8 0,-1-4 129,-2-21-129,-2-14 0,-3-16 0,-2-19 129,-5-9-258,0-12 258,-10-8-129,-5-6-129,-8-4 258,-1-3-129,-4-4 0,-2 2-129,2 3 0,1 1-258,10 10-387,-2-15-1161,19 24-3741,-14-27 0,14 27-387,11-22-516</inkml:trace>
  <inkml:trace contextRef="#ctx0" brushRef="#br0" timeOffset="110213.3037">20196 7427 7482,'36'-20'5934,"-23"40"-129,5 25-258,-8 15-2838,5 23-1806,-13 11-129,3 10-387,-5 4-129,0-4-129,0-4-129,-2-13-129,2-14-387,-5-31-1290,5-9-3483,0-33-258,0 0-645,0-20-258</inkml:trace>
  <inkml:trace contextRef="#ctx0" brushRef="#br0" timeOffset="110882.3419">20677 7733 6321,'24'0'6063,"-24"0"-516,0 0-258,0 0-2451,-2 15-2064,-27 5-258,1 11-129,-4 4-129,2 11 129,0 5-129,7-2 129,5 1-129,11-1 129,7-5-258,5-6 129,13-5-129,4-8-129,4 1-129,0-6-258,1 4-516,-14-20-4515,3 10-129,-16-14-258,14 1-645</inkml:trace>
  <inkml:trace contextRef="#ctx0" brushRef="#br0" timeOffset="111237.3622">20922 7743 8514,'14'11'5676,"-14"8"-516,-6 2-129,4 8-4128,-14-5-387,2 6-129,-3-5-129,4-1 0,2-6 0,9-1 129,2-17 0,6 20-129,8-13 0,5 5 0,2 1-129,-1 5 0,-2 1 0,-2 3-129,-5 5-129,-9-2 0,-4-1-258,-15-7-387,3 3-3225,-17-20-1548,3-5-129,-4-21-516</inkml:trace>
  <inkml:trace contextRef="#ctx0" brushRef="#br0" timeOffset="111445.3743">21049 7508 10320,'83'92'5676,"-52"-29"-387,-2 14 129,-19 0-4644,-4 8-258,-7-6-387,-13-7-129,-4-10-258,-6-14-516,7-6-3870,-5-23-774,22-19-258,-13 1-645</inkml:trace>
  <inkml:trace contextRef="#ctx0" brushRef="#br0" timeOffset="111643.3857">21681 7641 9159,'19'59'5547,"-13"-14"-258,-3 9-516,4-5-5160,-7 3-1935,0 15-2580,1-9-387,8 2-516,1-6 258</inkml:trace>
  <inkml:trace contextRef="#ctx0" brushRef="#br0" timeOffset="111788.3937">21805 8106 6966,'-30'-56'5547,"4"30"-258,-8 4-387,2 7-3870,-12 0-1935,-2-4-3483,1-1-774,3 0-516,10 2-129</inkml:trace>
  <inkml:trace contextRef="#ctx0" brushRef="#br0" timeOffset="112233.4192">22582 7500 11094,'-15'42'5676,"0"-12"-258,3 10-387,-6 7-4644,2 13 0,-2 5-129,9 9-129,7 3 0,4-6 129,17-5-129,12-9 129,12-16-129,7-17 129,2-23-129,5-13 0,-5-22 0,-6-15-129,-11-18 0,-15-6-129,-15-4 129,-10 2-129,-21 7 0,-13 0-258,-5 24-645,-22 12-4257,13 27-258,-5 5-387,7 28-516</inkml:trace>
  <inkml:trace contextRef="#ctx0" brushRef="#br0" timeOffset="112883.4564">21616 7782 4128,'0'0'5676,"0"0"-387,0 11-258,8 18-2967,-8-14-774,5 21-387,-2 3-258,5 6-129,-5 4-129,2 5 0,-4-3 0,5-2-129,-6-5-129,0-7 0,0 1-774,-12-18-4644,11-8 129,1-12-645,-6-8-387</inkml:trace>
  <inkml:trace contextRef="#ctx0" brushRef="#br0" timeOffset="113534.4936">22851 8481 4644,'-14'11'5805,"14"-19"-516,0 8-387,14-20-2193,3 4-2193,4 4 0,1-4 0,6 9-129,-5 3 0,3 7 0,-6 11 0,-2 13-129,-11 4 129,-5 10-258,-4 0 129,-11 3-129,-8-3-258,-5-7 258,0-10-129,-3-9 129,4-12 0,6-6 0,3-12-129,13-7 258,3-4-129,13 5 0,8 4-129,6 9-129,5 3-258,1 0-645,12 6-4257,-12 9-129,3-1-387,-9-9-387</inkml:trace>
  <inkml:trace contextRef="#ctx0" brushRef="#br0" timeOffset="114002.5206">23411 7669 9546,'3'15'5676,"-3"13"-387,-9 7 0,-2 17-4644,-4 2-129,3 11 0,-1 8-258,4-1 129,4-6-258,5 3 0,3-13-516,4-25-1419,11-2-3483,5-18-129,10-7-516,2-5-387</inkml:trace>
  <inkml:trace contextRef="#ctx0" brushRef="#br0" timeOffset="114369.5414">23814 7999 9804,'-9'-22'5676,"-7"24"-516,-10 1 0,-1 10-4902,-1-1-129,-4 1-129,5 6-129,3 1 0,13 2-129,5-3 129,8-4 0,11-4 0,4 0-129,4-7 129,2-4-129,-1 0-129,-3-4 258,-4-2 0,-3 4 129,-12 2 129,14 8 129,-9 9 129,-4 5 0,2 18 0,-3 2 129,0 11-129,0-2 0,-2-1-258,-5-2 129,-1-9-129,-2-8-129,-6-17-516,6-1-1032,-9-19-3741,5-13-129,0-14-258,6-9-645</inkml:trace>
  <inkml:trace contextRef="#ctx0" brushRef="#br0" timeOffset="114573.5531">23975 7670 10191,'81'89'5805,"-48"-23"-387,-1 20-129,-17-4-4644,-6 5-129,-9 3-516,-13-11-903,-7-5-4128,-14-19-258,-2-10-516,-5-24-645</inkml:trace>
  <inkml:trace contextRef="#ctx0" brushRef="#br0" timeOffset="116153.6434">26357 7674 9030,'3'-39'6192,"6"24"-645,-4 3 0,8 10-4386,-13 2-258,0 0-387,4 22-258,-4 17 0,-8 2-258,-3 9 129,0 0 0,0-4-129,-1-2 0,3-11 0,9-33 129,-3-13-129,4-28 0,8-22-129,9-10 258,-2-7-129,7-10 129,0 5 0,-1 12-258,2 20 258,-3 12 0,0 16-129,-3 22 0,-1 17 129,-2 25-258,4 9 258,-3 15-129,6 9 0,-3 15 0,1 4 0,1-5 0,2-9 129,-4-8-129,-1-7 0,-3-17 0,-3-10 129,-5-15-129,-7-8 0,-7-8 0,-16-4 129,-9-4-129,-7-6 0,-7-1 129,-5-6-129,0 3 129,-3 0-258,12 5 0,5-5-129,11 11-129,6-8-387,20 11-1548,0 0-3354,7 0 0,10-4-516,17-4-258</inkml:trace>
  <inkml:trace contextRef="#ctx0" brushRef="#br0" timeOffset="116641.6715">27242 7368 9933,'42'25'5805,"-35"-5"-645,-5 13 0,-6 1-4644,-17 10-258,-9 2 0,-3 8-129,-4 5-129,6 6 0,4 3 129,8 0 129,9-3-258,10-7 129,10-2 0,11-11 0,11-8 129,4-13-129,3-12 0,2-9-129,-5-3 0,-3-16 129,-8-11-129,-9-8 0,-14 4-129,-3 0 258,-16 0-129,-4 4-129,-8-2 129,1 7-129,2 8 129,3 8 129,4-5 0,7 5-129,12 6 129,0 0 0,0 0 0,25-10 129,-3 6-258,7-2 129,3 4-129,0-3-129,2 1-258,-9-10-645,8 6-4257,-20-13-258,-2 9-387,-11-8-516</inkml:trace>
  <inkml:trace contextRef="#ctx0" brushRef="#br0" timeOffset="116978.6907">27554 7265 7482,'4'26'5418,"-4"-12"-516,-3 1 129,0 1-4515,3 5 0,0-21 0,3 21-129,-3-21-129,25 13 129,-10-13 0,2-2-129,-1-5 0,-1-2 0,-6-4-129,-6-2 0,-3-2-129,-11 1-387,-4 7-387,-21-5-4257,10 5-129,-8-4-516,4 10-516</inkml:trace>
  <inkml:trace contextRef="#ctx0" brushRef="#br0" timeOffset="117661.7299">27846 7842 9030,'-3'29'5676,"3"-29"-387,5 6-129,13-6-4386,-6-14-129,11-2-387,-1-7 0,4 2-258,-2 2 129,3 4-129,0 6 129,-4 8 0,-3 1 0,-2 0-129,-2 12 0,-1-3 258,0 3-258,-1-1 0,3-6 129,1-5-258,4 0 129,1-4 0,2-8 0,-1-4-129,2 0 0,-5 0-258,3 6-258,-16-6-1677,4 8-2709,-12 8-387,0 0-645,0 0 0</inkml:trace>
  <inkml:trace contextRef="#ctx0" brushRef="#br0" timeOffset="118053.7521">27896 8218 9030,'0'0'5547,"0"0"-387,14-14 0,-8-10-4773,1 0-129,-1-4 0,3 8-129,5-3 129,4 8-129,2 5 0,2 10 129,0 8-129,3 10 129,-2 2 0,2 0-129,-4 2 129,3-1 0,1-9 0,0-4-129,1-8-129,-1-12-129,4-1-387,-4-17-903,10 10-3870,-12-11-129,2 9-387,-4-2-516</inkml:trace>
  <inkml:trace contextRef="#ctx0" brushRef="#br0" timeOffset="118509.7784">29049 7376 10062,'14'30'5676,"-14"1"-387,5 19-129,-4 2-4515,5 13-258,-6 10-258,3 4-129,0-4 129,3-6-387,10 2-903,-14-22-3870,16-10-258,-4-23-258,5-16-387</inkml:trace>
  <inkml:trace contextRef="#ctx0" brushRef="#br0" timeOffset="118647.7861">29202 7896 8514,'-9'-77'5934,"-14"47"-129,1 14-129,-18 1-3354,4 11-1161,-14 0-645,0-2-516,2 6-1032,-3-3-4257,10 2-387,8-7-129,20 5-1032</inkml:trace>
  <inkml:trace contextRef="#ctx0" brushRef="#br0" timeOffset="119917.8589">29535 7373 10707,'-2'19'5934,"2"-19"-387,7 3-258,-7-3-4128,28-17-774,-12-3-129,4 5 0,7 0-258,3 10 0,-2 5 129,2 13-258,-4 19 258,-7 13 0,-7 13 0,-11 11-258,-6 8 258,-18 1 0,-5-5 0,-11-5 0,-3-12-129,-1-15 0,7-12 129,3-14-129,12-15 129,6-10 0,14-11 0,4-8 0,16 0 129,10 3-258,11 1 129,9 4-129,5 7 0,6 5 0,4 7-129,-2 2 0,-1 0 129,-9 0-129,-5-3 129,-8-11-129,-8-1 0,-9-10 129,-9-4-129,-7-6 129,-6 5-129,0 6 129,-14 7-129,-3 13 129,-3 4 129,-3 14-129,5 14 0,1 14 0,3-2 129,4 4 0,9 0-129,2-8 0,15-6 0,1-7 129,5-17 0,8-8-129,-1-14 0,-1-12 0,-2-5 129,-4-11-258,-6-2 258,-7-2-129,-8 8-258,-2 3 258,-14 4-129,-4 4 0,-1 13 0,-3 3 258,0 6-258,7 7 0,1 3 129,15-3-129,-11 23 0,11-11-129,9 1 0,8-2-129,8 2 129,0-7 0,7-5-129,4-1 129,2-6-129,-1-9 258,-1 1 129,-5 3 0,-6-3 0,-2 1 258,-8 2-129,-5 7 0,-10 4 129,0 23-129,-9 1 0,-4 4 0,-1 5 129,0 10-258,3 3 129,3-4 0,8-5-129,2-6 129,16-11-129,8-7 0,4-12 0,4-12-129,1-14 129,-1-11-129,-2-5 129,-7-3-129,-9 1-129,-9-7 258,-6 10-258,-6 1 0,-10 14-258,-13-2-387,12 18-3612,-18-4-774,14 13-258,-6 0-645</inkml:trace>
  <inkml:trace contextRef="#ctx0" brushRef="#br0" timeOffset="120244.8776">30804 7411 9159,'0'0'5418,"0"22"-129,-13 1-258,2 8-4515,-5 2-129,6 12 0,1 1 0,9 0 0,0-3 0,14-4 0,3-15-129,6-3 129,2-21-129,1-8-129,-8-12 0,-1-11-129,-7-5-129,-10-7 0,0 1-387,-13-5-258,3 15-4128,-18-3-387,6 9-516,-4 2-258</inkml:trace>
  <inkml:trace contextRef="#ctx0" brushRef="#br0" timeOffset="120705.9038">31092 7083 9417,'12'71'5676,"-12"-15"-516,-1 14 0,1 6-4515,-5 1-129,5 3-258,0-10 0,0-10-258,6-7-258,4-20-258,7-13-387,-17-20-1032,40-9-1032,-34-32 258,27 16 0,-21-28 645,20 11 903,-14-5 1032,-2 7 645,7 21 1419,-23-12 774,17 31 0,-28-7-129,11 23-645,-22-5-387,9 19-903,-12-6 0,5 5-387,1 2 129,3-2-129,10-4 0,6-7-129,4-1 0,16-8 0,8 0-258,6-7-129,8 3-903,-17-5-3870,16-5-387,-6-6-258,3 2-516</inkml:trace>
  <inkml:trace contextRef="#ctx0" brushRef="#br0" timeOffset="120923.9163">31708 7147 9804,'16'-26'5547,"-16"26"-516,-14-12-387,-11 17-4128,-15-2-129,-9 6-387,-2 9-387,-12-10-1032,19 19-2193,-7-8-1290,8-4-258,16-4-516</inkml:trace>
  <inkml:trace contextRef="#ctx0" brushRef="#br0" timeOffset="121185.9314">31574 7213 7482,'31'12'5418,"-20"4"-258,-7-4-258,7 15-3741,-13-10-258,1 13-387,-5-1 0,0 18-129,-1 2 0,2 6-129,-2-3 129,0 1-129,-3-10 0,1-4-258,-8-12 129,-1-15-129,-4-12-129,-10-10-258,10-6-1419,-16-28-3354,9-3 0,-4-4-387,13 3-516</inkml:trace>
  <inkml:trace contextRef="#ctx0" brushRef="#br0" timeOffset="121461.947">32107 6903 9933,'-3'38'5547,"-22"16"-387,-4 21 129,-15 9-4386,1 25 0,-11 1-258,1 14-258,0-2-258,8-9-129,4-11-645,0-32-2451,13-6-2193,0-31-129,13-24-516,2-19-258</inkml:trace>
  <inkml:trace contextRef="#ctx0" brushRef="#br0" timeOffset="122381.9997">32000 7724 11094,'9'92'5418,"-9"-31"-387,-5 8 0,-18-4-4773,15 1 0,-3-15-129,-2-9 0,6-14-129,7-28 0,0 0 0,2-28 0,14-11 0,-2-11-129,7-1 258,3-4-258,5 11 0,-3 8 129,-2 18 0,1 13-129,-5 11 129,-5 20 0,1 17 0,-6 3 0,-4 5 129,1-4-258,2-12 129,-2-4-129,1-16 0,-8-15 129,24-7 0,-6-23-129,3-5 0,2-6 129,5-7 129,-1 4-258,-3 4 258,-1 6-258,2 12 129,-8 13 0,-5 9 0,-5 7 0,-7 21-129,4 6 258,-4 3-129,0 3 0,0 0 0,0-5 0,0-35 258,28 56 0,-28-56 0,56 18-129,-56-18 0,89-2 129,-89 2-258,92-29 129,-92 29-258,74-31 0,-74 31 0,0 0 0,60-14 0,-60 14 0,0 0 129,0 0-129,22 71 129,-22-71 129,20 56 0,-20-56 129,0 0-129,50 46 129,-50-46-129,0 0 0,56-34 129,-56 34-258,5-71 0,-5 71-129,-36-74 0,36 74 0,-88-75-387,40 31-1677,-11 20-2709,3 4-129,5 8-387,51 12-516</inkml:trace>
  <inkml:trace contextRef="#ctx0" brushRef="#br0" timeOffset="122622.0134">33321 7416 13029,'26'95'5805,"-18"-31"-387,-6 2-516,2 17-4386,-1 1 0,-3 1-258,4-2-387,2-22-1290,-2 8-3612,-1-12-129,-3-57-645,-11 66-387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07:56.11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6253 4712 3612,'-16'-3'4902,"-1"3"-129,17 0-258,0 9-3354,0-9-129,0 0-129,0 0 258,6 16-516,-6-16 0,0 0-129,13 0 0,-3 3 129,-10-3-129,30 5-129,-10-5-129,6 6 0,5-2-129,1-2 0,3 1 129,2 3-129,-2-5-129,1-1 0,-1 0 129,3-2-129,2-7 0,1 4 129,2-3-258,2 2 129,5-1 129,1-1-129,3 1 0,4 2 0,-1-1 0,0-1 0,4 0 0,-1-2 0,1-1 0,1 2 0,-2-5 0,0-1 0,0 2 0,1 0 0,0 6 0,7 2 0,0-1 0,-1 3 0,1 2 0,-1 2 0,-1 7 0,2-5 0,-6-2 129,-3-2-129,-2 1 0,-4 3 0,1-4 0,-1 0 0,1 0 0,0 5 129,1 0 0,1 1-129,-2 2 0,1-3 0,0 2 129,-2 1-129,-1-3 0,-3-1 0,0-1 0,-1-1 0,1 2 0,0 1 0,0-1 0,2 2 0,-1-1 0,4 2 0,0 1 0,-6-1 0,7-5 129,-2 2-129,-1-1 0,2 2 0,-1-1-129,4-1 258,-3 2-129,4 0 0,4 2 0,2-1 0,0 0 0,3-3 0,-2-1 129,2 2-129,-2-4 0,1 0 129,-3 0-129,-2 0 129,1-1-129,-1-1 129,2-3-129,3 1 129,2 3-129,-1-1 129,2 2-258,-1 0 258,2 0 0,-3 2 129,-4 3-129,-3-2 129,-4-3-129,-4 0 129,-2 0 0,-1-1-129,-5-2-129,-4 0 0,1 3-387,-5-12-1032,-2 12-3741,-3-8-258,2-1-387,-4-4-645</inkml:trace>
  <inkml:trace contextRef="#ctx0" brushRef="#br0" timeOffset="2456.1403">13455 4734 4902,'-8'6'4644,"8"-6"-129,3 16-645,0-3-3612,-3-13 129,10 14 0,-10-14 0,13 4 129,-13-4-129,13-3 129,-13 3-129,22-11 129,-8 5 0,8 4-258,1 0 129,5 2-129,4 4-129,5 3-129,1 2 129,3-1 0,3-2-129,2 0 258,3-5-129,4 0 0,1-1 0,4-1 0,2-5 0,1 3-129,1-3 258,0 0-258,3 1 0,-3 1 0,0 1 0,2-3 0,0 1 0,3-1 0,2 1 0,3 3 0,0-5 129,3 1-129,-1 1 129,5 0-129,-3-3 129,1 1-129,-1-3 0,2-1 0,3 1 0,1-3 0,4 3 0,0-4-129,2 3 129,2 6 0,1 3 0,-2 2-129,5 0 129,2 2 0,0 3 0,2 6 0,-1-2 0,0 0 0,1-4 0,-1-1 129,-2 0-129,1-2 129,-2 0-129,0 0 129,-1-2 0,-1 1-129,0 1 129,1 1-129,-4 0 129,0-2-129,3-1 0,2 0 0,-4 0 0,4 0 129,-2 0-129,1-3 0,0 2 0,2 1 129,-2-3-129,-1 3 129,0 0 0,-1 0-129,0 0 0,-2 0 0,-2 3 0,-2 2 0,0 2 0,-1 2 129,0-2-129,-1 0 0,-2-3 0,-1-2 0,1 4 0,-5-4 0,-1-1 0,-1 2 0,6 5 0,-6 1 0,4 1 0,-5 3 129,2 3-129,-2-1 0,1 0-129,-1-1 129,-4-4 0,2-1-129,-2-5 129,2 0-129,0-4 129,2 3 0,-4-3 0,0 0 129,-2 1-129,0 0 0,-3-1 0,-1 3 0,-2 0 0,1-2 0,-1 0 0,6-1 0,-3 0 129,2 0-129,-3 0 0,1 0 0,2 0 0,-6 1 0,1-1 0,-4 2 0,-2 0-129,-1-2 129,0 0-129,-1 0 129,2-4 0,2-5 0,-4 0 0,4-5 129,-2 0-129,-2 0 129,-2 0-129,0 2 0,-3 4 129,0 0-129,-2 0 129,2 5 0,-5 0 0,3 1 0,-4-1 0,4 2 0,-4-4 0,-1 1 0,0-1 0,-4-1-129,-2 1-258,-4-7-258,-1 12-1032,-15-14-3612,3 5 0,-12-6-516,-6-1-516</inkml:trace>
  <inkml:trace contextRef="#ctx0" brushRef="#br0" timeOffset="5209.2978">6678 6163 4386,'5'9'5160,"12"3"-387,-5-8 0,-12-4-3999,26 16 0,-14-16 129,10 5-129,-6-2-258,7-1-129,-4-2 258,7 0-258,-2 0 0,6-1 0,4 1-129,5 0 0,1-4-129,3 4 0,3-1-129,0 0 129,1-2 0,-3 2-129,2-9 129,-4 2-129,1 2 0,1-3 0,1 3 0,2 1 0,1 4 0,5-7 0,4 8 0,7 0 0,2 2 129,0 5-129,2-1 0,-1-3 0,-1-3 0,0 0 0,-5 0 0,-4-5 0,-2 1-129,-1-5 258,0 6-129,2 1 0,2 2 0,1 0 0,2 9 0,-1 0 129,-1-4-129,0 5 0,-3-1 0,-2-8 0,-3 0-129,-2-1 129,-2-5 0,-2 1 0,0 0 0,1-4 129,3 0-129,1 2 0,-2 6 129,5 0-129,2 0 129,-5 0-129,3 4 0,0 1 0,-3-4 0,2 2 0,0-3 0,-3-2 129,1-3-129,1 1 0,-1 2 0,5 0 0,3 0 129,-1 2-129,3 0 0,1 6 129,2-2-129,-1 5 129,1-6 0,-1-2 0,-2 2-129,2 2 258,-1-5-129,3 2 0,-1 3-129,2-5 129,-1 0 0,0 1 0,-2-3 129,-2-6-258,-2 1 129,-1-7-129,-2-7 129,-7 1-129,1 2 129,-4-1-129,2 5 0,-3-1 129,2 0-129,-3 4 0,2 1-129,-1-1-258,5 4-774,-13-5-3870,13 0-258,-2-6-645,5 2-387</inkml:trace>
  <inkml:trace contextRef="#ctx0" brushRef="#br0" timeOffset="6232.3565">14077 6006 3225,'21'15'5160,"-7"-10"-387,7 6-129,2 7-2193,5-10-2322,4 1 0,0-6 0,5-1 129,1-2-129,7 0 129,2 0 129,8 0 0,-1-2-258,13 2 129,3 0 0,11 5 0,5 3-258,4 4 129,5 2-129,6 1 129,0 0-129,7 1 129,0-6-129,7 7 129,-5-8 0,8 2 0,0-5-129,5 1 129,5-6-129,1 1 129,-4-2-129,4 0 0,-1-4 0,-2-3-129,5-1 258,-1 0-129,-6-3 0,1-2 129,-2 1-129,0 0 0,4-1 129,-2 2-129,-1 1-129,0-3 258,-2 4-129,0 2 0,6-1 129,0 2-129,-4-1 0,-3 2 258,2 1-258,-3 3 0,0-1 129,4 2-129,-6-2 129,-2 2-129,1 0 0,-2 0 0,-3 0 129,4 0-129,-1 2 0,0 2 129,-2 3-129,1-1 129,-1-1 0,0-3 0,1 2 0,-1-1 0,-3-3 0,-2-2-129,-4-5 129,-1-1-129,-2 6 0,-2-3 0,-3-3 129,0 1-129,-3 4 129,-1 2 0,0 1 0,-1 0 0,-3 4 129,-3 6-258,-6 1 129,-4 7 129,-7-5-129,-5 1-129,-9-1 0,-7-9-129,-7-7-387,-23-24-4128,-6-10-645,-14-19-516,-15-11-516</inkml:trace>
  <inkml:trace contextRef="#ctx0" brushRef="#br0" timeOffset="25472.457">5104 8566 4644,'-5'14'4773,"5"-14"129,0 0-516,-16-19-3612,16 19 129,-11-30-258,9 10 258,-8-9-516,5 7 0,-3-3-129,3 2 258,-4-2-129,6 5 0,-4-5 258,7 3-258,-7-6 129,7 0-129,-2-11 129,2 3-258,0 1 0,2-3 129,1 2-129,2 7-129,0-1 129,0 8-258,-1-4 258,0 9-129,-3-6-129,2 1 129,-3-6-129,0-3 129,0-2 0,0-2-129,-4 0 129,-2 4 0,3 1-129,-2 5 0,0 1 129,2 9 0,0 3-129,3 12 0,-3-12-129,3 12 129,0 0-129,0 0 129,0 0-258,0 0-516,0 0-1548,0 0-3096,0 0 129,0 0-645,2 12-258</inkml:trace>
  <inkml:trace contextRef="#ctx0" brushRef="#br0" timeOffset="26924.54">4168 8209 5160,'0'-24'5676,"0"24"-645,-2-22-258,-8 5-3225,10 17-516,0 0-129,-6 13-129,0 2-387,6 10-129,0 5-129,7 4 129,3 1-129,5-4 0,3-8 0,7-7-129,1-15 129,1-6 0,-1-16 0,-6-10-129,-1-10-129,-4-3 0,-8-2 258,-7 5-258,-7 7 0,-11 8-129,-7 17-516,-17-7-2451,5 14-1677,-2 2-387,0 10-258,3 4-129</inkml:trace>
  <inkml:trace contextRef="#ctx0" brushRef="#br0" timeOffset="28552.633">5172 7652 5031,'-9'20'5289,"9"-20"-129,0 0-516,0 0-3225,0 0-387,0-5-129,9-1-129,-2-12-129,6 5-258,0-9-129,6 2 129,1-4-258,7 2 129,2-5-129,5 3 0,10 0 129,4-3-258,5 7 129,6-3-129,2 2 129,5 1-129,3-2 0,4 0 0,0 1 0,3 3 0,7 3 0,3 5 0,6-2-129,6 4 129,1 3-129,5 3 129,3-1 0,7 1-129,2-2 129,1-1-129,3 1 129,5-1 0,2-1 0,7 4 0,5 2-129,-1-1 129,1 1 0,3-1 0,4 1 0,4-8 0,2 7 0,-7-9 0,2 1 0,3 1-129,2-3 258,-2 0-258,2-3 129,-4 6 0,0-5 129,5 4-129,1 2 0,-2-6 0,-4 12 0,1-5 0,-1 2 0,1-3 0,-3 0-129,-2 1 258,-7-7-129,1 3-129,1-9 258,-4 2-258,-3 2 129,-1 3 0,-8 3 0,1-2-129,2 11 129,-4-1 0,-1 4 0,-5 7 0,-1 1 0,-5 5 0,1 6 0,-5-1 0,-3-1 0,-4 0 0,-5 8 0,-4 1 129,-5 7-129,-4 7 0,-6-1 129,-8 5 0,-10 8 0,-5 7 0,-9 0 0,-5 5 0,-10 3 0,-3 3 0,-9 3 0,-2 7-129,-3-4 129,-6 0 0,-1 2-129,2-1 129,-2-10-129,0 0 129,-1-13-129,4-6 129,-3-11 0,2-9-129,-1-4 0,0-15 0,-5-12 0,0 0 129,13-14-129,-6-11 129,-3-4-258,7-4 258,2-10-129,1 2 129,0 4-129,1-3 0,-3 10 0,1 8 0,-5 5 0,-8 17 0,0 0-129,0 0 258,0 0-129,0 22 0,-8 5-129,-7 6 129,-1 6 0,-5-2-129,-2 3 129,-2-4-258,-1-8 258,2-7 0,-4-14 129,0-7-129,3-14 0,-2-11 129,5-4-258,0-11-258,5 8-516,-10-8-4386,14 16 129,1 4-903,12 20-129</inkml:trace>
  <inkml:trace contextRef="#ctx0" brushRef="#br0" timeOffset="34616.98">8208 6973 11223,'0'0'5676,"0"0"-258,-16 9-387,-6-6-4515,6 4-258,-11-4-129,1 2 0,-1 0-258,2-3-129,6 3-645,-7-15-2193,26 10-1935,-13-14-516,13 14-258,16-24-258</inkml:trace>
  <inkml:trace contextRef="#ctx0" brushRef="#br0" timeOffset="35240.0155">8424 6751 1419,'0'0'4644,"0"0"258,0 0-129,0 14-2580,0-14-516,0 0-516,3-13-258,-3 13 0,9-12-129,-9 12-129,9-12 129,-9 12-258,11-15-129,-11 15-129,11-14 129,-11 14-129,9-12-129,-9 12 0,0 0 0,0 0 0,0 0-129,11-11 258,-11 11-258,0 0 129,0 0 0,0 0-129,0 0 0,0 0 0,0 0 129,0 0-129,0 0 0,0 0 0,0-13-129,0 13-129,0 0 129,0 0 0,0 0-129,-9 0 258,9 0-129,0 0 0,0 0 129,-11 1-129,11-1-129,0 0-516,0 0-1677,0 0-2580,0 0 0,0-9-645,0 9-129</inkml:trace>
  <inkml:trace contextRef="#ctx0" brushRef="#br0" timeOffset="36312.0769">8436 6747 6321,'0'0'5160,"10"4"0,-10-4-774,6-15-3096,-6 15-516,11-24-129,-2 10-129,-3-6 0,8 5 0,-2-1-129,7 12 129,-5 1-129,6 4-129,-4 10 129,3 13-258,-6 3 258,0 11-258,-7 3-129,-5 2 129,-1 7 0,-6-1-129,-7-5 0,-2-4 0,-3-5-129,-1-8 129,1-11 0,1-8 0,2-13 0,5-10 0,2-7 129,4 1 0,4-5 0,0 2 0,8 4 0,2 3 0,4 10-129,3 7 129,2 0-129,-2 11 0,3 3-129,-1 1 0,2 1-258,-5-5-129,6 9-516,-22-20-1935,22 4-2064,-13-4-387,5 2-387,-3-2-129</inkml:trace>
  <inkml:trace contextRef="#ctx0" brushRef="#br0" timeOffset="36628.0948">8781 7007 3225,'18'-17'5031,"-8"3"-387,5 2-129,9 8-2967,-13-15-387,11 11-387,-7-8-129,4 8 0,-2-6-129,1 5-129,-5-2-129,-2 3 129,-11 8-258,12-23 0,-12 23 0,0-16-129,0 16 0,-19-8 0,6 6 0,-3 2 129,1 10 258,1 6-129,1 4 0,4 4 0,3 1 0,6 8 129,0-4-129,9 3-258,4-7-258,-1-11-516,15 5-3741,-8-9-516,4-4-387,-3-7-516</inkml:trace>
  <inkml:trace contextRef="#ctx0" brushRef="#br0" timeOffset="36833.1068">9243 6563 8901,'15'-3'5418,"-15"3"-258,-12 8-258,-13-5-4257,6 2-516,-10 2-516,-8-4-3870,5 2-516,2-1-645,3-3-129</inkml:trace>
  <inkml:trace contextRef="#ctx0" brushRef="#br0" timeOffset="39236.2442">8045 9785 6966,'0'0'5160,"13"-1"-387,-13 1-387,10 16-3741,-10-16-387,0 25 0,-4-6-129,2 5 129,-4 4 0,4 5-129,-2-2 129,4 7 129,0 0 0,0 5 0,0-3-129,2 4-129,-2-2-129,0 2 387,0-3-387,0 1 129,-6-5-129,4-2 0,-3-1 129,3-3-129,-2-8 129,4-6-129,-2 0 129,2-17 0,-1 21 0,1-8 129,0-13 0,0 12-129,0-12 129,2 13 0,-2-13-129,7 15 0,-7-15 0,13 4 0,-13-4 0,22 7 0,-6 1 0,0-3 0,5 2 0,0 2 0,5 3 0,5 4-129,3 1 0,1-5 129,2 3 0,4 5-129,3-4 0,3 1 129,4-3-129,0-3 129,4 3 0,4 0-129,1-3 129,1 0 0,2-4 0,3 0-129,-2 1 0,3-5 0,3 0 0,3 0-129,3-3 129,6 6 0,1-6 0,0 0 0,4 0 0,-3-4 0,2 0 0,-3-1 129,3-1-129,-1-7 0,3 8-129,3-2 129,1 3 0,2 2 0,3-1 0,3-1 0,2 4 0,-1 0 0,1 0 129,1 0-258,3 0 129,-1 0 0,0 0-129,3 3 258,-3-2-129,2-1 0,0 0 0,-1 0 0,-1 0 258,-2 0-258,3 0 0,0 0-129,-1 0 129,1 0 0,-4 0 0,4 0 0,-1 0-258,0 1 387,0 1-129,0 4 0,-1-6 0,-3 1 0,2 4 0,1 0 0,1-2 0,3-1 0,-4 1 0,3-3 0,-1 0 0,0 1 0,2 2 0,-2-3 0,6 2 0,-2-1 0,5 0-129,-4 2 258,0-2-129,3-1-129,-2 0 0,1 1 129,7-1 0,-4 0 0,0 0 0,-1-3 0,0 0 0,3 0 129,-1-1-129,4-1 0,-7-1 0,-1 5 0,1 1-129,-1 0 129,0 0 0,3 0 0,-1 1-129,-3 3 258,1 2-129,-2-4-129,-3 1 258,2 0-129,-4 1 0,0 0 0,-7-2 0,-3-2 0,-6 3 0,-5-2 0,-7-1 129,-4 0-129,-7 0 0,-10-4 0,-7-1-129,-6-1 258,-5-5-129,-4-3 0,-3 4-129,-7-3 129,0-1 0,-3 1 0,-3-5 0,-2-4 0,-2 0 0,-1-2 0,-2-2 0,-1-4-129,-1-3 129,-3-8 0,-1 0 0,-1 1 0,-3-9 0,2 4 0,-2 0 0,-2-3 0,0 5 0,4 1 0,-4 2 0,2 3-129,-1 5 258,2 6-129,-2-1-129,0 6 258,0 2-129,-1 5 0,0 14 0,0-15 0,0 15 0,0-12 0,0 12 0,0 0-129,-13 0 129,1 1 0,-2 5 0,-5 7-129,0-2 129,-3 2 0,0 0 0,2 0-129,2-3 129,5 0 0,1-3 129,12-7-129,-10 0 129,10 0-129,1-18 0,7-4 258,2-6-129,4-3 0,3 0 0,0-2-129,3 7 0,1 3 129,-1 1 0,1 8-129,-2 8 0,2 6 0,-3 4 0,3 9 0,-1 4 129,-2 8-258,1 4 129,-1 4 0,3-1 0,-9-3-258,8 3-903,-18-14-4257,9-7 0,-11-11-645,8-7-645</inkml:trace>
  <inkml:trace contextRef="#ctx0" brushRef="#br0" timeOffset="40569.3205">12000 10344 9288,'9'8'5547,"-9"-8"-516,9 19 129,1 3-4644,-10-2 0,2 5-387,-2 8-129,1-4-129,3 6-387,-4-13-645,8 3-3741,-2-11-258,-6-14-258,20 6-516</inkml:trace>
  <inkml:trace contextRef="#ctx0" brushRef="#br0" timeOffset="40726.3293">12110 10472 8385,'0'-30'5805,"0"30"-516,-15-13 0,15 13-4257,-28 2-387,4-1-129,-4-1-516,-4 0-387,6 8-903,-8-8-3870,19-3-129,3-7-387,12 10-387</inkml:trace>
  <inkml:trace contextRef="#ctx0" brushRef="#br0" timeOffset="41176.3552">12325 10228 5031,'-1'20'5418,"6"-20"-129,-5 0-516,26-19-2709,-7 9-1548,-1-4-129,5 5-129,-2 5 0,3 4 0,-4 7 258,1 15-387,-6 6 129,-4 13 0,-10 7 0,-1 1 0,-11-3-258,-3-4 129,-5-2-129,-3-8 0,-1-11 129,2-5 129,6-16-129,15 0 0,-14-22 129,14 10-129,6-12 129,12 6-129,3 3 129,5 0-258,4 13 0,3 2-129,-1 5 0,-3 7-258,1 8-516,-15-12-3741,7 3-645,-9-4-258,-1-6-516</inkml:trace>
  <inkml:trace contextRef="#ctx0" brushRef="#br0" timeOffset="41499.3735">12714 10373 6708,'28'18'5418,"-12"-12"-258,5-5-258,0 10-4128,-1-12-258,3-4-129,-2-2-258,-3-2 0,0-4-129,-4 2 0,-4-1 0,-10 12 0,4-24 129,-4 24-129,-18-17 0,2 15 0,-5 2 129,0 10 129,1 6 0,3 10 0,5 8-129,8 5 0,4-1 0,9-1-129,9-1-258,3-9-645,14 3-2709,-1-18-1419,1-6-258,1-9-516</inkml:trace>
  <inkml:trace contextRef="#ctx0" brushRef="#br0" timeOffset="41641.3818">13231 10217 7998,'-13'-23'5160,"-7"20"-516,-4 3-2064,-6 0-6837,-9-2-516,4 2-258,-3 0-516</inkml:trace>
  <inkml:trace contextRef="#ctx0" brushRef="#br0" timeOffset="48987.802">3757 10135 10965,'4'-12'5805,"-3"-6"-387,-1 18-129,0 0-3741,-5-1-645,-2 12-258,-11 11-129,5 13-129,-4 5-258,5 3 0,0 2 0,7 2-129,2-12-129,3-10-129,13-10 129,4-15-129,4-11 129,4-16 0,1-5-129,0-10 129,-1 0 0,-6-5 129,-8 1 0,-6 3 0,-5 2 0,-7 9 0,-8 6-129,-4 4-129,0 12-516,-10-7-2580,15 17-2064,-3 3 129,17-3-645,-11 17-516</inkml:trace>
  <inkml:trace contextRef="#ctx0" brushRef="#br0" timeOffset="49243.8166">4232 9898 11094,'-20'94'5805,"-1"-27"-258,-9 2-258,0 7-4386,-8 0-387,3-3-516,3-6-258,-2-18-903,15-3-3999,6-19-129,13-7-258,8-9-516</inkml:trace>
  <inkml:trace contextRef="#ctx0" brushRef="#br0" timeOffset="49465.8292">4261 10508 13416,'-10'-17'5934,"-7"-2"-516,-14-20-129,16-1-4644,-23-4-258,-2-2-129,2 3 0,5 3-258,6 8-129,4 3-258,23 29-1806,-11-29-3225,11 29 0,14-24-516,3 19-387</inkml:trace>
  <inkml:trace contextRef="#ctx0" brushRef="#br0" timeOffset="49712.8435">4467 10249 11094,'7'99'5547,"-1"-54"-645,-3-7 0,-3-7-4644,0-18-1161,0-13-3354,0 0-516,1-31-774,-1-4-129</inkml:trace>
  <inkml:trace contextRef="#ctx0" brushRef="#br0" timeOffset="49815.8493">4467 10249 7998,'-2'-101'5547,"-2"89"-258,4 12-516,0 0-3096,0 0-5934,0 0 0,7 1-1161,-7-1-258</inkml:trace>
  <inkml:trace contextRef="#ctx0" brushRef="#br0" timeOffset="50279.8758">4798 10229 10965,'11'18'5547,"-16"-4"-387,-3 3 129,-19-5-4257,11 16-387,-2 3-258,7 8-129,2 1-129,7 1-129,7 2-129,15-7 129,8-5-129,6-17 129,5-10-129,0-9-129,-1-20 258,-4-13 0,-8-14 0,-4-9 0,-6-4 129,-11-7-129,-5-3 129,0 6 129,-5 2-129,-5 11 0,-1 5 258,1 13-258,-1 6 129,4 15-129,7 17 129,-17 0 0,9 17-129,2 17-129,5 9 129,1 15 0,0 4-129,7 9 0,6 2 0,3 0-258,7-4-129,-7-12-516,18 0-4257,-16-18-258,5-7-387,-4-19-129</inkml:trace>
  <inkml:trace contextRef="#ctx0" brushRef="#br0" timeOffset="50460.8862">5196 10319 5805,'17'50'5160,"-7"-19"-387,-3 2-258,-1 7-3612,-3-7-645,0-8-2064,-1-9-2322,6-1-645,-8-15-387,13 0-129</inkml:trace>
  <inkml:trace contextRef="#ctx0" brushRef="#br0" timeOffset="50887.9107">5310 10192 8127,'34'-18'5289,"-12"7"-129,6-9-1161,8 16-2451,-9-12-258,9 13-516,-9-11-129,3 14-258,-8 0 0,1 9-129,-11 4 129,-5 7-129,-7 1-129,0 7 0,-7 7-129,-8-3 129,2 3 0,-3 2-129,0 0 0,3-5 129,3 0-129,3-5 0,6-3 0,1-4 0,8-6 0,8-3 129,1-4-258,5-3 129,2-2-129,1-2 0,-1-2-387,-7-15-516,7 16-1548,-20-16-2580,8-3-129,-9-7-387,1 0-258</inkml:trace>
  <inkml:trace contextRef="#ctx0" brushRef="#br0" timeOffset="51032.919">5699 10340 2967,'-3'-13'5289,"-19"13"-387,8 6 0,-2 15-2064,-14-12-1032,7 10-774,-12-9-387,3 5-129,1-4-645,-2-9-903,13 1-3483,5 1-387,15-4-258,0 0-387</inkml:trace>
  <inkml:trace contextRef="#ctx0" brushRef="#br0" timeOffset="51808.9631">5800 10427 8385,'64'-7'5547,"-34"-5"-516,-4-8-258,2 5-3612,-14-18-387,-1 5-387,-8 0-129,-4 5-129,-3 2 0,-9 6 0,-5 5 129,0 7-129,-3 6-129,4 16 129,0 6 0,2 5-129,4 6 129,5 6-129,4 0 0,1-4 0,11 1 0,2-9-129,5-2-129,3-4 129,1-8-129,1-12 129,1-4-129,4 0 129,-3-8 0,1-6 129,-1-5 0,3-6 0,-1 5 0,4-2 0,-2 2 0,-1 3 129,-2-2 0,-5 3-129,-4 2 0,-4 5 129,-14 9 0,7-12 0,-7 12-129,-11 1 129,-5 12-129,0 8 129,-2 2 0,0 4-129,4 4 0,2 0 129,4 0-129,6-1 0,2-7 129,8-8-129,6-9-129,5-6 129,2-6 129,3-17-129,0-9 0,-5-8 0,2-8 129,-3-3-129,-7-2 129,-4-5-129,-1 7 129,-6 3-129,0 10 129,0 9-129,-5 7 0,-1 8 0,6 14 129,-16 1-129,6 18 129,4 8 0,-1 6-129,5 10 129,2 3 0,0 6 0,10 4 0,2 3 0,5-6-129,-2-4-129,9 0-1032,-10-20-3612,2-3-258,-1-12-516,0-8-258</inkml:trace>
  <inkml:trace contextRef="#ctx0" brushRef="#br0" timeOffset="53556.0631">7246 8088 8127,'0'-12'5418,"0"12"-129,3 10-387,8 12-3741,-11-5-645,0 7 0,0 3-129,0 7 0,0 3 0,0-6 129,-2-9-129,2 3 0,0-11 0,0-14-129,0 0 0,0 0-258,-3-20 129,3 0-129,0-6 0,3-3 129,4-3 0,1 4-129,6 5 129,2 10 0,1 0 0,1 6-129,4 5 129,0 2-129,0 5-129,-1-2 129,0 0 0,2-3-129,-3-2-129,-2-9 0,0-1-129,-5-5-129,-1 2-516,-12-14-1290,0 15-2967,-3-2-129,3 16-516,-19-19-129</inkml:trace>
  <inkml:trace contextRef="#ctx0" brushRef="#br0" timeOffset="54009.0892">7457 8172 5676,'24'17'5160,"-9"-17"-258,4 0-258,5 0-3483,-11-14-387,7-1-258,-8-8-258,2-2-258,-9-4 129,-3 2 0,-2-4 0,0 10 0,-6-1 0,-7 11 0,-3 6 0,-4 5 129,1 13-129,0 12 258,0 8-129,7 11 129,2 1-129,9 8 129,1-5-258,9 1 0,8-5 129,2-8-387,7-1-387,-3-26-1548,8 7-2967,1-12-387,1-4-258,-1-14-258</inkml:trace>
  <inkml:trace contextRef="#ctx0" brushRef="#br0" timeOffset="54452.1145">7932 8088 7482,'-7'37'5418,"-7"-16"-387,-7 0-258,1 0-4257,-6-1 0,5 8-129,-2-6-129,10 3 129,3-1-258,10 1 129,3-9 0,14-6 0,7-8-129,4-2 0,6-12 0,0-7-129,0-12 0,-1-13 0,-5-3 0,-3-5-129,-6-3 129,-4-3-129,-8 2 258,-4 1-129,1 7 0,-4 12 0,-4 12 129,4 24-129,-13-4 258,8 22 0,-3 16-129,5 13 258,-3 6-258,6 0 258,0 6-258,0-1 0,10-7-258,-1-10-129,6 0-903,-10-17-3999,13-5-129,-2-5-387,3-12-387</inkml:trace>
  <inkml:trace contextRef="#ctx0" brushRef="#br0" timeOffset="54796.1342">8240 8099 7611,'3'16'5547,"-3"6"-258,0 5-516,1 5-4128,-1-1-258,0 2-258,3 0 258,3-4-258,3-14-129,9-4 0,1-7-129,1-4 129,2-18 0,-3-4-387,0-9 129,-2-3 129,-5 5 0,-2 6 129,-2 4 0,-1 7 129,-7 12 0,12 0 129,-8 15 129,3 10-258,-3 1 129,1-2-129,2 7-129,-2-9-129,6 4-1161,-11-26-3354,11 14-516,0-14-387,3-13-258</inkml:trace>
  <inkml:trace contextRef="#ctx0" brushRef="#br0" timeOffset="55164.1552">8776 8065 6708,'13'0'5031,"-13"0"-258,0 0-1548,0 0-2451,-21 16-129,7-1-129,-4-5 129,4 12-129,-1-4-129,9 6 129,6-5-129,1 4-129,10-3 129,14 0-129,1 0-258,8-5 129,2-9-258,1-3 129,0-3-129,-1-8-129,-4-7-129,-8-13 0,0 2-129,-12-9-258,1 8-258,-13-9 0,4 12-258,-11-7-645,7 31-774,-21-15-1548,5 14-516,3 7 129</inkml:trace>
  <inkml:trace contextRef="#ctx0" brushRef="#br0" timeOffset="55685.1849">9112 8072 1419,'-25'24'4386,"10"-14"258,2 3-1935,11 16-387,-7-12-645,12 17-129,-1-15-645,17 10-129,-4-11-129,10 4-129,-1-11-129,3-2-387,2 1-774,-10-10-2322,1-5-1548,-2-2-516,-4-4 0</inkml:trace>
  <inkml:trace contextRef="#ctx0" brushRef="#br0" timeOffset="56200.2145">9427 8053 3612,'17'-29'5547,"-17"29"-258,-4-16-258,-11 16-3096,-10-4-774,7 8-387,-14 3-387,6 10 0,-1 7-258,10 4 258,4 3-387,9 3 129,4-4 0,9-4 0,10-2-129,7-8 0,1-9 0,2-7 0,4-14-129,-3-14 129,-1-6-129,-4-11 0,-4-5-129,-6-6 129,-5-1 129,-2 2 0,-7 6-129,2 5 129,-3 9 129,0 10-129,0 25 129,0 0 129,0 0 0,0 29 0,0 1-129,0 9 129,5 7-129,2 5 129,3-5-129,0-1 0,2 1-387,-2-14-903,8 0-3612,-11-5-387,0-9-258,-7-18-516</inkml:trace>
  <inkml:trace contextRef="#ctx0" brushRef="#br0" timeOffset="105655.043">16911 13201 6321,'-12'9'5547,"12"-9"-258,0 0-258,-11 0-3741,11 0 0,0 0-258,0 0-129,0 0-258,0 0 0,0 0-129,0 0-129,0 0 129,0 0-129,11-6-129,-11 6 0,14-4 0,-3 3-129,2-3 129,2 2 0,0-3-129,4 1 0,0 0 129,3-1-129,5 1-129,-1-5 129,4 8 0,3-3-129,2-1 129,-1 3 0,2-3-258,0 1 129,0 0 129,-1 4 0,-2 0-129,-1 0 0,-2 0 129,-4 2-129,-4 1 0,0 2 0,-6 0 0,-1 0 0,-4-5 130,-11 0-130,19 3 0,-19-3 0,17 0 0,-17 0 0,18 4 0,-6 0 0,-12-4 0,20 15 0,-20-15 0,15 12 0,-15-12 0,10 11 0,-10-11 0,0 0 0,0 0 0,0 0 0,0 0 0,0 13 0,0-13 0,-9 12 0,2 1-130,-1 0 260,8-13-130,-17 23 0,17-23 0,-15 16 0,15-16 0,-9 12 0,9-12 0,0 0 0,0 0 0,0 0 0,0 0 0,0 0 0,0 0 0,0-11 0,0 11 0,13-21 0,-2 2 0,4 1 0,1-1 0,0-5 0,1 3 0,-1 2 0,0-6 0,-5 4 0,2 0 0,-3 5 0,-3 3 0,-7 13 0,8-19 0,-8 19 0,1-12 0,-1 12 0,0 0 0,-13 0 0,-2 0 0,-3 0 0,-5-1 0,-1-7 0,-3-1 0,3-4 0,0-1 0,-1-2 0,8-1 0,2-2 0,4 1 0,1 4-388,10 14-773,-18-8-4257,18 8-387,0 0-129,-5 20-774</inkml:trace>
  <inkml:trace contextRef="#ctx0" brushRef="#br0" timeOffset="111035.3509">18374 12616 11739,'11'19'5934,"-4"16"-258,-5 9-129,8 14-4902,-7 10-129,-2 14-258,1 2 129,1-4-387,4-9 129,1-9-258,3-11-129,-3-18-516,11-7-1419,-9-28-3225,4-16-129,-2-22-516,0-1-258,-5-23 3999,4 8 1935,-3 6 516,-7-4 2322,3 23 3741,-4 1-258,0 18-387,-14-1 129,-1 20-3483,-12-5-1290,-1 4-387,-7-5-129,-3 2-258,-2 7-387,-2-5-129,12 7-645,-8-12-3225,20 12-1419,3-10-129,15 11-645</inkml:trace>
  <inkml:trace contextRef="#ctx0" brushRef="#br0" timeOffset="111415.3726">18744 12958 10707,'11'-4'5547,"-11"4"-258,-8-11-129,-21 11-4902,4 4 129,-5 7-258,2 8 0,3 7 0,6 7 0,6-1 0,13 7-129,0-10 129,18-6-129,4-11 0,2-7 0,3-5 0,0-5 0,-4-4-129,-4-5 0,-4 1 129,-4 4 0,-11 9 129,0 0 0,0 0 0,10 9 0,-9 8 0,3 4 0,2 1-258,2-5-129,10 3-774,-18-20-1806,29-6-2322,-15-15-258,9-11-645,-8-17 0</inkml:trace>
  <inkml:trace contextRef="#ctx0" brushRef="#br0" timeOffset="111943.4026">18950 12584 10062,'21'-16'5805,"-11"32"-516,4 27 0,-8 6-4386,6 24-258,-3 11-258,0 12 0,-3-1 0,2 0-129,-1-10 0,2-9-129,-2-18 0,-1-20-129,-2-20 0,-4-18-129,0 0-129,8-26 129,-5-6 0,0-5-129,4-1 129,-2 6 129,5-2 0,3 7 0,-2 10 0,4 8 0,2 9 0,4 9 129,-1 1 0,1 0-129,-1 3 0,0-1 0,0-5 0,-3-7 0,0-4 0,-8-12 0,-1-5 0,-5 1 0,-3-6 0,0 1-129,-9 1 129,-2 5 0,-7 9 0,-1 10 0,2 8-129,-1 12 129,8 10 129,4 9-129,4 5 0,2 0 129,11-1-258,5-6 0,7-2 0,2-9-129,5-6-645,-11-20-1032,9 5-3354,-8-13 0,5-5-645,-8-11-129</inkml:trace>
  <inkml:trace contextRef="#ctx0" brushRef="#br0" timeOffset="112226.4188">19663 12953 9417,'18'-9'5418,"-7"7"-387,-17 2 129,-9 5-4644,-11 2-258,4 7 0,-4 1 129,8 6-129,1-2 0,14 2 129,3 2-129,12-1 129,10 0-258,8 0 129,-2-2 0,-2 0-129,-3 2-129,-8 0 0,-9 1-129,-7-6 0,-14 2-387,-16-15-1032,1 10-3612,-14-7-129,1 1-387,-5-8-516</inkml:trace>
  <inkml:trace contextRef="#ctx0" brushRef="#br0" timeOffset="113055.4662">20080 13040 9417,'36'13'5805,"-13"-13"-516,-2-5-129,5-8-4515,-5-14-129,-2 2-258,-5-4-129,-6 2-129,-4 2 0,-4 2 0,-13 8 0,-7 9 0,-4 6 0,-3 9 129,-1 7-129,1 14 129,6 9-129,5 5 129,6 1 0,9 3 258,1-9-129,11-2-129,6-1-129,7-13-258,5-4-258,-2-19-1935,8 2-2838,-4-2-258,4 0-516,-4-8-387</inkml:trace>
  <inkml:trace contextRef="#ctx0" brushRef="#br0" timeOffset="113503.4919">20471 12471 7482,'10'-15'5934,"2"15"-387,-5 11-258,-7 11-3999,0 22-387,0 2 0,0 11-387,0 0 0,6 9-129,1-2 129,5 0-129,6-12-129,2-7 0,3-11-129,4-9 0,2-12-129,-1-13 0,1-10-258,-3-14 129,-4-6 0,-8-4 0,-3 1 0,-8-4-129,-3 12 129,-9 2 0,-4 12 0,-7 11 129,3 10-129,0 14 129,4 9 0,5 8 0,6 5 0,3 2 0,12-1 0,6-8-387,10 1-387,-2-26-903,12 5-3612,-7-18-129,4-1-516,-4-16-387</inkml:trace>
  <inkml:trace contextRef="#ctx0" brushRef="#br0" timeOffset="113723.5047">21086 12861 5676,'2'-14'5805,"-12"11"-387,-7 6-258,1 20-2193,-5 0-2451,2 7 0,0 4-258,8 6 129,5-1-258,6-6 0,11-1 0,12-6-129,6-11 0,6-6-387,4 1-1032,-11-14-3741,10-3 129,-10-12-645,-2-5-387</inkml:trace>
  <inkml:trace contextRef="#ctx0" brushRef="#br0" timeOffset="113939.5168">21320 12359 5805,'12'-10'5418,"5"41"-129,-16 9-645,8 22-3354,-12 2-516,1 20-258,-5 3-258,4 5-258,2-5 0,1-10-645,7-10-3870,0-16-387,5-20-387,1-21-258</inkml:trace>
  <inkml:trace contextRef="#ctx0" brushRef="#br0" timeOffset="114100.5261">21436 12760 8514,'-35'-32'5676,"10"32"-387,-7 0-387,3 6-4386,-6 3-516,-2 0-903,17 15-1548,-3-10-2322,12 5-645,11-4-258,11 1 1</inkml:trace>
  <inkml:trace contextRef="#ctx0" brushRef="#br0" timeOffset="114519.5501">21514 12934 8385,'26'48'5418,"-16"-27"-387,-10-21-1161,13 28-2838,-13-28-129,3 22-516,-3-22-129,13-4-129,-1-7 0,5-5-129,3-2 129,7-3-129,1-5 0,-2 3 0,1 3 0,-3 0 0,-4 6 0,-4 4 0,-5 4 0,-11 6 129,0 0 0,3 14 0,-3-1 0,-5 7-129,1 1 129,2 5 0,2-1 0,2 0 0,7-5 0,7-5-129,3-6 0,4-6 129,-1-3-258,-2-14 129,-3-5 0,-4-7-129,-9-3 0,-4-4-129,-6 4 0,-13-3-516,2 12-1290,-8-3-2709,4 9-645,0 5-129,9 7-387</inkml:trace>
  <inkml:trace contextRef="#ctx0" brushRef="#br0" timeOffset="114844.5687">22100 12854 8127,'12'49'5289,"-6"-18"-516,-3-5 0,2 5-4515,-5-7-129,1-3 129,-1-21-129,5 15-129,1-23 129,1-7-129,1-5 129,3-4-129,1 0 129,3 1-129,-3 6 129,2 11 0,-1 6-129,-1 14 258,1 5-129,-4 3-129,1 7-645,-6-16-2193,8 11-1935,-12-24-387,22 8-387,-6-16 0</inkml:trace>
  <inkml:trace contextRef="#ctx0" brushRef="#br0" timeOffset="115103.5834">22568 12732 7482,'0'0'5418,"0"0"-516,0 0-129,-19 9-4386,2 5-129,3 10 129,-2 0 0,7 3-129,3-4 258,6 3 0,0-9-129,12 3 129,-3-5-129,4-2 0,-2-6-129,-11-7-129,15 14-129,-15-14-129,-6 22-516,-17-18-4257,3 8-129,-13-4-387,0-1-645</inkml:trace>
  <inkml:trace contextRef="#ctx0" brushRef="#br0" timeOffset="116215.6471">23293 12354 10320,'10'-45'5547,"-10"21"-387,-10 9 0,-7 6-5160,-4 4 129,-8 5 0,7 18 129,-3 12 0,9 14 258,1 8-129,8 8 258,2 7-129,5 6 0,0 3 0,0 3-258,0-6 0,-3-3-129,-6-5-129,-6-15-516,3-11-258,-12-34-2322,13-2-2451,-6-22-129,12-11-387,0-18-516</inkml:trace>
  <inkml:trace contextRef="#ctx0" brushRef="#br0" timeOffset="116388.6571">23170 12637 7998,'0'0'5547,"0"0"129,-25 4-645,2-4-3225,-6 0-1548,-2-2-129,1 0-516,-2-10-387,17 12-1935,0-5-2580,15 5-129,-6-14-645,6 14 259</inkml:trace>
  <inkml:trace contextRef="#ctx0" brushRef="#br0" timeOffset="116862.6842">23249 12562 10062,'29'69'5805,"-19"-27"-387,-8 0 0,0 3-4902,-2-5-258,-2-4-129,-4-9-129,0-7-129,6-20 129,0 0 0,0 0 0,12-10 0,9-13 0,6-4 0,3-4 0,6 3 129,1 3-129,-2 7 0,-3 2 0,-2 7 0,-5 3 0,-5 6 0,-7 0 129,-13 0-129,12 15 129,-9-1 0,-3 2-129,0 5 0,0 2 129,0 1-129,0-2 0,9 2 129,4-6 0,3-6 0,6-6-129,1-6 0,0-11 129,-2-3 0,-6-6-129,-2-8-129,-7 1 129,-6 1-129,-1-1 0,-12 1-129,-1 11-258,-8-8-258,22 23-3741,-30-12-774,19 12-516,11 0-129</inkml:trace>
  <inkml:trace contextRef="#ctx0" brushRef="#br0" timeOffset="117283.7081">23890 12692 8127,'5'54'5418,"-3"-25"-258,4-5-516,-8 0-4257,5-8-129,-3-16-129,18 5-129,-6-10 0,2-9 0,4-6-258,2 0 387,-4-2 0,2 2-129,-5 3 129,1 8 0,-14 9 258,17 0-387,-17 0 387,12 18-258,-8-7 0,-1 4 0,-3-15 129,7 19 0,-7-19-129,19 3 129,-8-3-129,7-9 0,-2 1 0,5-1 0,0 3 129,-1 4-129,-3 1 0,2 1 0,-2 4-129,-3 3-129,2 2-387,-16-9-1290,20 2-3354,-8 2-129,5-1-516,5-3-129</inkml:trace>
  <inkml:trace contextRef="#ctx0" brushRef="#br0" timeOffset="117658.7297">25253 12661 6063,'-32'-9'5934,"21"9"-645,-8-1 0,4 14-3225,-14-11-903,8 15-258,-9-8-129,5 7-258,0 4-129,9 3-129,2 2 0,11-2-129,4-3 0,17-1 129,6-10-258,2-6-129,6-3 129,-2-10-129,-4-6 0,-3-5 0,-8-3 0,-9-6-258,-6 9-129,-16-10-258,5 17-4644,-19-5 258,2 5-903,0 3-129</inkml:trace>
  <inkml:trace contextRef="#ctx0" brushRef="#br0" timeOffset="117918.7444">25474 12041 7353,'23'-40'5676,"-23"40"-129,12 37-516,-12 13-3741,0 19-774,-1 15 0,-2 13-387,-1 13 0,0 6 0,2-10 0,-1-19-516,3-3-1419,2-32-3096,1-22-387,-3-30-258,19-7-516</inkml:trace>
  <inkml:trace contextRef="#ctx0" brushRef="#br0" timeOffset="118081.7537">25620 12393 8643,'-22'-26'5805,"-6"26"-516,-7 7 0,-8 13-5031,-3-2-258,-4 6-387,-5-15-1290,18 14-3354,1-7-258,19-4-387,17-12-516</inkml:trace>
  <inkml:trace contextRef="#ctx0" brushRef="#br0" timeOffset="118850.7977">25672 12032 7353,'15'65'5547,"-9"-21"-258,-1 5-129,-5-8-4515,3 23-258,-7 4 258,-1 5-258,0-3 129,-2 1-387,-1-12 258,6-7-258,-4-8 0,4-13 0,-1-19-129,3-12 129,0-10-129,3-14 0,6-2-129,0 1 258,1-3-129,4 11 0,2 9 0,3 8 0,0 7 0,2 11-129,2 11 258,-1-3 0,2 3 0,1-5-258,-1-11 258,1-7-129,-3-7 0,-1-15 0,-4-11-129,-4-3 129,-6-8-258,0 1 258,-7 3-129,-5 3 129,-3 8-129,-4 8 0,-2 10 129,0 5 0,2 15 0,3 5 0,3 10 129,4-2-258,2 3 258,2 5-129,9-2 0,3-9-387,5-6 0,-4-10-387,6 0-387,-11-18-516,15-1-903,-20-28 0,17 15-129,-21-21 645,17 16 645,-11-4 1032,3 5 774,5 18 774,-15 9 1161,22 8-129,-21 5 129,14 26-645,-14-8-129,9 11-774,-10-8 0,4 3-129,-4-15 0,4-4-129,-4-18-129,0 0 129,16-3-129,-3-14 0,5-5-258,1-3 0,4 1-129,3-5-258,3 14-1290,-6-7-3612,5 6 0,-6-3-645,6 6-258</inkml:trace>
  <inkml:trace contextRef="#ctx0" brushRef="#br0" timeOffset="119814.8531">26912 12384 9933,'10'29'5805,"-7"9"-387,8 15-129,-9-2-4644,2 7-258,-4-11-258,0-2 0,-3-11-129,2-9 129,1-25-129,0 0 0,0 0 0,7-18 0,2-7 0,1-4 129,3 3-258,6 5 258,-2 7-129,4 7-129,1 7 129,0 6 0,5 8 129,0 2-129,1-1 129,-1-5-258,1-9 129,0-2 129,-3-18-258,-5-7 258,-4-10-258,-5-4 129,-6-3-129,-5 2 129,-3 4-129,-10 5 129,0 17-129,-4 7 129,-1 11-129,5 19 129,3 8-129,5 9 129,5 2 0,6 7 0,13-6 0,7-3-129,8-5 0,6-14 0,3 0 0,4-12-129,0-8 0,-4-8 0,1-7-129,-9-11 258,-4 0-258,-6-6 387,-8 4-258,-8-3 129,-5 9 129,-4 4-129,-11 7 129,-8 9 129,-2 2-129,-5 16 0,4 2 129,0 10-129,5 2 129,7-1 0,4-3 0,6-3-129,8-4 0,7-9 0,4-7 0,-1-3 129,-1-9-258,3 1 129,-2-6 0,-5 8 129,-2-2 0,-11 8-129,17-1 129,-17 1-129,8 15 0,-4 2-129,0 5-516,-4-8-3999,4 7-516,2-7-387,7-4-516</inkml:trace>
  <inkml:trace contextRef="#ctx0" brushRef="#br0" timeOffset="120055.8666">27980 12506 7224,'0'-14'5289,"0"14"-129,-8 3-258,-10 6-4515,8 13 0,-3 3 0,8 10-258,-1 6 0,6 2-129,6-2 129,8-3-387,10-6 129,3-14-516,12-7-1161,-10-12-2838,4-20-516,-1-18-387,-3-11 129</inkml:trace>
  <inkml:trace contextRef="#ctx0" brushRef="#br0" timeOffset="120250.878">28196 11905 5934,'12'-11'5418,"-5"49"-129,-4 21-645,6 21-3483,-12 4-516,3 11-129,-8 4-129,7 0-129,-5-9-129,6-15-258,6-5-1290,-5-27-3483,13-15-129,0-21-387,6-14-258</inkml:trace>
  <inkml:trace contextRef="#ctx0" brushRef="#br0" timeOffset="120392.8861">28377 12393 6063,'-10'-77'5805,"-16"53"-516,-6 11-387,-17 8-3741,7 7-645,-4 14-645,-7-1-1806,12 17-2709,5 0-516,14 4-645,11 2 258</inkml:trace>
  <inkml:trace contextRef="#ctx0" brushRef="#br0" timeOffset="120732.9054">28483 12533 7224,'10'-20'5547,"-18"10"-387,-6 9-258,2 11-4257,-9 5-258,4 7-129,0 4 0,5 5-258,4 3 258,8-2-258,0-1 0,7-8-258,6-12 258,1-8-129,0-4 129,-2-12-258,-3-2 129,-2-6 129,-1 3-258,-2 5 129,-4 13 129,0 0-129,0 0 129,0 21-258,0 3-903,0-4-3483,0-3-387,0-4-258,0-13-258</inkml:trace>
  <inkml:trace contextRef="#ctx0" brushRef="#br0" timeOffset="121039.9229">28650 12597 9159,'10'89'5289,"-6"-46"-258,1 3-774,-5-14-3999,0-9-129,0-10-129,0-13 0,0 0-129,11-19 0,-4-2 0,1-7 0,0 1 0,2 0 258,0 3-129,0 10 0,-10 14 0,19-3 129,-19 3-129,17 20 0,-7 3-387,-5-7-2322,4 5-2064,0-9-129,5-8-774,-1-6 388</inkml:trace>
  <inkml:trace contextRef="#ctx0" brushRef="#br0" timeOffset="121228.9337">28958 12079 7998,'13'-51'5289,"-13"51"-129,8 20-516,-8 24-4257,1 20 0,-1 8-387,1 10-129,4 15-516,-5-9-2967,6-2-1290,6-5-258,2-17-387</inkml:trace>
  <inkml:trace contextRef="#ctx0" brushRef="#br0" timeOffset="121368.9417">29155 12497 8385,'-22'-55'5676,"-4"41"-774,-14-2-1935,-5 8-6966,-6-3-903,-8-6-387,0 1-516</inkml:trace>
  <inkml:trace contextRef="#ctx0" brushRef="#br0" timeOffset="125731.1915">17029 14503 8514,'0'0'5418,"0"0"129,0 0-645,0 0-3612,0 0-387,13-6 0,4 6-258,-2 0 0,13 0-258,4 0 0,10-1 129,4-7-129,8 0 129,0-5-258,0 4 0,0-2 0,-4-2 0,-6 7-129,-5-2-129,-10 6 129,-4-2-129,-8 4 129,-5 0-129,-12 0 129,14 5-258,-14-5 129,-2 14 0,2-14 0,-14 20 0,9-5-129,-4-3 258,5 0 0,4-12-129,-5 21 0,5-21 0,15 12 0,1-5 0,3-7 0,2 0-129,2-1 0,0-7 129,2-4 0,-9-5 0,-3 2 0,-3-4 0,-7-1 0,-3-6 129,-3 4-129,-8 0 0,-2 2 0,-2 5 0,-3 4-258,8-3 129,10 14-516,-23-15-1161,23 15-3612,0 0-258,0 0-387,10-1-387</inkml:trace>
  <inkml:trace contextRef="#ctx0" brushRef="#br0" timeOffset="126263.2219">18935 14055 12126,'29'-44'5676,"-24"29"-258,-6-1-258,-14 12-4902,-11 4 0,-8 7 0,-6 12 0,0 4 0,-1 10 129,6 7-129,3 6 0,11 5 129,4-2-129,8 2-129,3 4 129,0 3-258,4 1 0,-4-2 0,0-3 0,-2-5-258,-2 3 0,-1-10-129,0-7-645,-9-27-4386,20-8-129,0 0-387,-3-14-516</inkml:trace>
  <inkml:trace contextRef="#ctx0" brushRef="#br0" timeOffset="126468.2334">18751 14440 11223,'21'-21'5934,"-21"21"-387,-6-26-129,-9 22-4386,-12-6-774,-6 1 129,-4 3-387,-1 5 0,-1 1-129,5 9-258,11 6-258,-1-13-1032,21 14-3741,3-16-129,7 19-129,7-18-645</inkml:trace>
  <inkml:trace contextRef="#ctx0" brushRef="#br0" timeOffset="126775.2511">18900 14425 9546,'27'18'5805,"-27"-18"-516,1 20-129,-1-20-3225,-16 24-1677,-3-2-129,5 6 129,-1-1-129,5 4 129,9-5-129,2-1 129,15-7-258,4-6 258,4-12-129,-1-5 0,-2-13 0,-4-2-129,-8-9 0,-5 0-129,-4-3 258,-13 0-258,-2 3-129,-6-1-258,8 18-1161,-17-8-3612,19 16-129,0-7-387,11 11-645</inkml:trace>
  <inkml:trace contextRef="#ctx0" brushRef="#br0" timeOffset="127052.2668">19112 14454 10836,'18'26'5934,"-11"-4"-645,-3-1 0,-1 3-4773,-1-2-129,-1-4-129,-1-4-129,0-2 0,0-12 0,0 0 0,19-17 129,-2-6-258,0-3 129,3 3-129,2-5 0,-1 1 0,0 11-129,-3-1-129,-2 13-258,-16 4-387,28-7-4386,-28 7 0,14 0-645,-14 0-258</inkml:trace>
  <inkml:trace contextRef="#ctx0" brushRef="#br0" timeOffset="127803.3099">19555 14392 7998,'14'12'5418,"-14"-12"-258,0 0-258,-12 14-3225,12-14-1419,-29 22 258,13 2-387,-3-4 258,4 7 0,6 4 0,5-2-129,4-5-129,13 1 129,10-10-129,6-6 0,6-5 0,6-4-258,0-7 129,0-8 0,-1-4 0,-6-10-129,-4 6 0,-10-9 0,-5 1 129,-7 7 0,-8-1-129,-2 10 387,-11 3-387,-4 9 129,-2 3 0,1 12 0,-2 12 0,8 0-129,2 7 129,10 0-129,1 2 0,14-5 129,7 2-129,4-9 0,5-6 0,0-10 0,-2-5 0,1-5 0,-3-10 0,-1-6-129,-3-5 258,-4-5-129,0 0 129,-2 8 0,-3-1 0,3 5 0,-3 7 129,0 6 0,0 6 0,3 11 0,-3 9-129,2 8 129,-3 10-129,-4 7 129,-4 1-129,-5 4 129,-2-3-258,-10-7 258,-5-11-129,-5-5-129,-3-19 258,1-7-129,4-14 129,4-2 0,6-11 0,7 2 129,3 3-129,9-2 129,8 11-129,6 8 0,5 5 0,3 1 0,2 1-129,0 6-129,3 2-516,-12-10-1677,7 2-2838,-11 0-258,2-6-387,-9-13-258</inkml:trace>
  <inkml:trace contextRef="#ctx0" brushRef="#br0" timeOffset="128711.3619">20674 14673 8514,'-5'44'5676,"5"-44"-387,12 18-129,2-18-3741,13-7-1032,-2-13-129,4-1 0,3-1 0,-2 3-129,0-3 129,-6 5-129,-1 1 0,-13 2 0,-10 14-129,5-19 0,-5 19 0,-15-3-129,-5 3 129,1 6 129,-2 9-129,2 4 129,3 1-129,10 4 129,3-2 0,6-4-129,15-6 129,10-3-258,7-8 129,11-1-129,7-14 129,4-12-129,2-6 0,-1-9 258,-3-9-258,-4-4 129,-10-10-129,-8-2 258,-12-3-258,-12 3 129,-6 6-129,-7 9 0,-11 18 129,-10 15 0,-3 16 0,-5 10 0,0 22 0,4 14 129,0 9 0,8 12-129,8-1 129,10 0 0,6 0 0,12-4-129,11-10 129,5-7-129,6-10-129,3-15 387,3-8-258,-2-10 0,-1-8 0,-5-13-258,-6-3 258,-7-6-129,-7-1 0,-9 4 0,-6 4 0,-6 5 129,-9 10-129,-2 6 258,0 5-129,1 16 129,4 6 0,4 7 0,8 3-129,0 1 129,14-3-129,4-3 0,7 0-258,1-12-387,8 6-1419,-9-22-3096,7-1-258,-10-6-129,4-8-516</inkml:trace>
  <inkml:trace contextRef="#ctx0" brushRef="#br0" timeOffset="128917.3737">21810 14474 8514,'0'0'5547,"0"0"-516,0 0-129,-6 23-3741,-10-8-903,1 6 129,-2 3 0,5 5-258,6 1-129,6-4 0,6 0-387,10-15-903,20-5-3612,-4-9-129,8-11-387,-2-17-387</inkml:trace>
  <inkml:trace contextRef="#ctx0" brushRef="#br0" timeOffset="129111.3847">22118 13991 8643,'14'-59'5418,"-14"59"-387,4 15-258,-6 21-3741,-5 21-516,-7 9 0,1 14-516,-6 10 129,3 3-258,3-4-258,-3-16-1032,16-6-3225,-3-15-516,6-18-129,-3-34-516</inkml:trace>
  <inkml:trace contextRef="#ctx0" brushRef="#br0" timeOffset="129268.3937">22164 14375 6321,'-8'-76'5547,"-9"52"-387,-9 12-516,-7-10-1935,-1 22-2451,-5 0-516,-3 2-516,17 23-1935,-1-8-2064,11 6-258,13-2-516,11 5 129</inkml:trace>
  <inkml:trace contextRef="#ctx0" brushRef="#br0" timeOffset="129711.4189">22240 14412 7353,'12'53'5031,"-12"-20"129,0 11-387,0-6-3225,0-2-1032,-6-11 0,4-4-258,2-21 0,0 11-129,8-17-129,8-14 129,4-7-258,2-5 0,6 1 0,0-1 258,2 3-258,-5 4 258,-2 7-258,-6 5 387,-3 6-129,-14 7 129,13-2-129,-13 2-258,0 12 258,-1 8-129,-3 4 0,-2 2-129,4 8 258,2 3-129,0-5 129,6 2 0,5-14 0,5-6-129,1-10-129,2-4 258,-3-15-129,-1-6-129,-4-5 129,-5-5-129,-4 0 0,-2-1-129,-12 8-258,-4-12-903,2 20-3354,-3 2-129,4 10-645,3 0 0</inkml:trace>
  <inkml:trace contextRef="#ctx0" brushRef="#br0" timeOffset="130019.4365">22738 14498 9417,'19'48'5160,"-13"-19"-129,1 4-516,-1-4-4257,0-1 258,-5-9-387,-1-19 0,0 0-129,15 0 129,-5-19 0,2-7-258,5-6 258,-2 1-129,3 1 0,-1 6 129,2 7-129,-1 15 129,-2 2-129,-3 12 0,0 8 0,-4 3-129,4 7-1419,-9-11-2967,5-4-516,-9-15-129,22 0-774</inkml:trace>
  <inkml:trace contextRef="#ctx0" brushRef="#br0" timeOffset="130283.4517">23278 14299 9288,'0'30'5160,"-16"-11"-258,-2 1-516,-3 2-4257,-4 0 129,3 2 0,3-4 129,10-2-129,6-4 0,3 3 0,9-4 0,5 2 129,3-2-129,2 2-129,-4 2 0,-5 5 0,-7 2-258,-5-6-516,-2 8-4128,-18-9 129,0 0-774,-5-14-258</inkml:trace>
  <inkml:trace contextRef="#ctx0" brushRef="#br0" timeOffset="130859.4847">23897 14153 10320,'6'14'5289,"-6"11"-258,-9-13-129,1 7-4515,-5-3-129,2 5 0,-2 2 0,6-1-129,5 2 258,6-4-129,11-5-129,6-6 129,0-2-258,3-7 129,-1-4-258,-5-9 129,-4-6-129,-11-1-129,-4 0 0,-16-4-387,0 10-2451,-9-6-1935,-2 9-387,-1-1-129,6 5-387</inkml:trace>
  <inkml:trace contextRef="#ctx0" brushRef="#br0" timeOffset="131175.5028">24111 14224 9933,'17'68'5289,"-16"-28"-387,-1-4-129,0-1-4773,0-6 0,-1-5 0,-5-9 129,6-15 0,0 0-129,16-22 258,-4-6-258,9 0 258,-2-1 0,5-5 0,1 12 0,0 9-129,-6 8 258,4 11-258,-4 12 0,-3 6-387,4 11-1032,-9-4-3612,6-2-258,-8-10-387,7-4-258</inkml:trace>
  <inkml:trace contextRef="#ctx0" brushRef="#br0" timeOffset="131912.545">24858 13807 7740,'-5'12'5547,"0"12"-258,3 17-387,-8 8-3096,6 10-1419,-4 2-129,2 6-129,-1-5-129,2-4 0,4-4-774,-6-21-3999,7-5-129,6-14-516,4-10-387</inkml:trace>
  <inkml:trace contextRef="#ctx0" brushRef="#br0" timeOffset="132070.5538">24896 14172 11481,'-43'0'5676,"15"5"-258,-9 0-387,-3 3-5160,4-2-129,-5-6-645,18 6-3999,-2-6-258,25 0-258,0 0-645</inkml:trace>
  <inkml:trace contextRef="#ctx0" brushRef="#br0" timeOffset="132886.6007">25045 14300 8514,'17'-12'5418,"-17"12"-387,0 0-258,0 0-4128,-4 20-129,-9-3-129,5 6-387,1 2 258,7 5 0,0-2 0,13-5-129,8-5 258,7-6-387,3-9 258,0-3 0,-5-13-129,-2-7 0,-12-7-258,-12-7-258,0 8-2580,-27-16-1935,-3 5-516,-7-3-516,1 11 0</inkml:trace>
  <inkml:trace contextRef="#ctx0" brushRef="#br0" timeOffset="133392.6295">26012 13840 11739,'20'20'5805,"-20"14"-387,4 17-258,-4 7-4902,0 10 129,0 2-129,-2 5-387,0-7 129,0-7-516,4-5-258,-2-30-1935,14 0-2580,-14-26-258,22 1-387,-10-19-258</inkml:trace>
  <inkml:trace contextRef="#ctx0" brushRef="#br0" timeOffset="133560.6393">26152 14210 7482,'-16'-22'5676,"-7"22"-129,-10 0-516,-1 7-2322,-14-5-2193,2 3-129,-3-3-258,2-1-387,11 4-387,0-9-903,36 4-3483,-16-10-387,24 5-129,12-7-387</inkml:trace>
  <inkml:trace contextRef="#ctx0" brushRef="#br0" timeOffset="134330.6833">26207 13899 4386,'16'15'4902,"1"-1"0,-17-14 0,0 0-3741,18 17 129,-18-17 0,0 0-258,0 0 0,13 11 129,-13-11-387,0 0-258,5 13-129,-5-13-129,0 0-129,2 14 0,-2-14-129,0 0 129,0 14-129,0-14 129,0 16-129,0-16 129,0 18-129,0-18 0,0 25 129,-2-3-129,-2 0 129,0 4-129,-2 5 129,0 0-129,-1 6 129,3 6 0,-1-11-129,0 0-129,4-1 258,-5-6-258,5-8 129,0-2 0,1-15 0,0 0-129,-4 14 129,4-14 129,0 0-129,5-14 129,-5 14-129,14-24 129,-3 9-129,-1 1 129,3-3 0,0 2-129,0 7-129,-1 1 129,1 7 0,-1 9 0,4 3 0,-3 8-129,6 4 0,1 4 0,3-1 258,5-3-387,3-6 387,3-7-387,4-2 258,-2-9 0,-4-9-129,-2-10 129,-8-2-129,-6-5 129,-7-1 0,-8 2 129,-4 4-258,-12 2 129,-4 13 0,-4 6 0,3 5 0,-1 15-129,6 6 0,4 10 129,5 1 129,6 3-258,12-1 0,6-10-645,11 7-1290,-2-22-2967,9-4-258,-3-12-516,6-8-258</inkml:trace>
  <inkml:trace contextRef="#ctx0" brushRef="#br0" timeOffset="134731.7063">27303 14161 10320,'0'0'5676,"0"0"-516,-3 11 0,-13 1-4515,4 8-258,-7 7-129,4 6-258,-2 3 258,8 9-258,3-2 129,6 0-129,14-9 129,10-6-129,7-10 0,4-13 0,2-6-129,-1-16 387,-8-8-387,-5-8 258,-14-3-258,-9-3 129,-15 1-129,-11 0 0,-8 10-258,-10-1-645,11 17-3999,-6-2-258,10 14-129,6 0-645</inkml:trace>
  <inkml:trace contextRef="#ctx0" brushRef="#br0" timeOffset="134974.7202">27720 13755 10449,'20'5'5547,"-18"23"-258,1 18-258,-3 9-4773,0 16-129,-2 11-129,-1 6 0,-1 2-129,3-5-129,1-5-516,-3-20-4128,7-11-258,2-25-387,6-14-387</inkml:trace>
  <inkml:trace contextRef="#ctx0" brushRef="#br0" timeOffset="135159.7307">27866 14066 10836,'-20'-24'5676,"-2"24"-258,-10 4-129,8 3-5031,-18 3-129,-2-2-129,0 5-387,1-10-258,15 10-774,-3-12-3612,31-1-387,0 0-258,0 0-258</inkml:trace>
  <inkml:trace contextRef="#ctx0" brushRef="#br0" timeOffset="135878.7719">27868 13756 9933,'13'3'5676,"-10"14"-387,5 15-129,-5 7-4515,1 8-129,-2 7-129,-2 6-258,0 3 0,0 5 129,0-7-258,-4-10 129,4-7-258,-1-12 129,1-12 0,0-20 0,0 0-129,0 0 0,12-2 129,0-9 0,1-3 0,4 4 0,0 5 129,2 1-258,-1 4 129,1 8-129,-4 2 129,2 0 0,-1-1-129,0-4 129,1-5-129,2-4 129,-3-12-129,-2-10 0,1 1 0,-3-3 0,-3 3-129,-4-2 129,-3 8 0,-2 19 0,-8-12 129,8 12-129,-21 10 129,8 4 0,4 7 0,0 7 0,5-2 0,4-2 0,0 0 129,10-3-129,4-2 0,7-6 0,4-4 0,1-3 0,0-6 0,1 0 0,-3 0 129,0-4-129,-5 4 129,-3 1-129,-4 9 258,-2 1-258,-5 7 258,-1 1-129,-3-3 129,2 1-129,-3-17 129,0 15-129,0-15 0,6-7 258,0-11-258,3-3 129,4 0-258,5-2 258,1-1-258,5-1 129,3 8-258,-1-9-258,4 15-1032,-5-11-3612,5 4 0,-2-3-516,8 7-516</inkml:trace>
  <inkml:trace contextRef="#ctx0" brushRef="#br0" timeOffset="136862.8279">29004 14089 11868,'14'-9'5676,"12"6"-387,-22 10-129,4 22-4644,-8 2 0,0 11-258,0 6-129,0-1-129,0 0 129,0-8-129,0-13 0,6-3 0,8-18-129,4-5 258,4-16-129,2-5 0,3-4 0,2-2 0,0 7 0,3-3 129,-4 13-258,1 3 258,-1 7-129,-3 0 129,0 4 129,-2 3-129,-3-6-129,1-1 129,-2-7-129,-3-7-129,-6-8 129,-1-4-129,-3-1 0,-6 3 129,0 2-129,-6 7 129,6 15 0,-19-14 0,19 14 0,-20 19 0,15 6 0,1 2 0,4 6 0,5 1-129,6-1 129,7 2 0,6-7 0,4-6-129,7-10 0,0-5 0,4-7 0,1-10 0,2-8-129,-5-12 129,-2 4-129,-3-6 129,-7 4-129,-5 1 129,-7 3 0,-4 8-129,-9 16 258,0 0-129,-15-2 129,-4 7 129,-4 11-129,1 7 0,-2 2 0,6 3 0,4-4 129,6 5-129,8-6 0,7-6 0,9-9 0,3-8 0,4-3 0,-2-8-129,1-7 0,-3-4 129,-6 3 0,0 2-129,-13 17 129,12-8-129,-12 8 258,7 20-129,-6-1 0,3 5 0,3 3-258,-4-8-645,11 2-4128,-14-21 0,22 9-258,-10-16-645</inkml:trace>
  <inkml:trace contextRef="#ctx0" brushRef="#br0" timeOffset="137298.8529">30238 14165 7740,'12'15'5547,"-12"-15"-387,-2 24-258,-12-23-2451,-2 17-2322,-4 2 0,1 5 0,2 3 129,10 3-129,1-2 129,6-1-258,12-7 258,10-5-129,4-14 0,5-4-258,5-16 0,-5-13-258,4-12 0,-4-11 129,-3-4-258,-9-13 129,1-3 129,-10-5 0,-1-1 0,-5 2 129,-1 11 129,-1 11 387,-1 8 0,3 21-129,-4 27 129,0 0 0,-1 42 0,1 19 129,-6 16-387,1 13 129,-1 12-258,3 5 129,1-7 129,2-11-258,0-10-387,-4-29-903,5-11-3612,4-24-129,9-16-258,-1-30-516</inkml:trace>
  <inkml:trace contextRef="#ctx0" brushRef="#br0" timeOffset="137448.8615">30624 14106 10836,'0'-59'5289,"-18"41"-129,-20 6-129,-2 12-4386,-15-2-258,-2 2-516,1 18-516,-10-7-2193,19 14-2193,9 6-387,19 1-129,12-4-387</inkml:trace>
  <inkml:trace contextRef="#ctx0" brushRef="#br0" timeOffset="137846.8842">30812 14225 10449,'0'0'5418,"0"0"-387,-7 11 0,-8-4-4515,-1 5-129,-2 2 0,1 11 0,2 4-258,7 6 0,5-3 0,3-2-258,10-5 258,4-8-258,5-11 0,-4-10 129,0-13-129,-4-12 0,-3-4 0,-5 2 129,-1 0-129,-2 3 258,-4 12-129,4 16 0,0 0 0,-10 13 0,10 9 0,0 11-129,1 0 129,4 0-516,11 8-1548,-6-16-2838,6-7-387,-3-13-129,2-5-387</inkml:trace>
  <inkml:trace contextRef="#ctx0" brushRef="#br0" timeOffset="138395.9158">30939 14164 9030,'10'79'5160,"-10"-39"-258,7 1-387,-1-5-4257,-6-7 0,6-5 0,-6-9 0,0-15-258,0 0 0,15 0 258,-10-18-387,3-4 258,-1 1-258,-1-2 129,3 4-129,-1 6 129,-8 13 129,17-3-129,-10 11 258,3 14-129,-2-3 258,3 3-258,-5-6 258,8 1-258,-3-11 129,7-6-129,-2-15 0,4-10-129,3-10-129,-1-9 0,5-5-129,-3-11 129,3 1 0,-6-6-129,3 2 258,-3-2-129,-4 6 258,-2 6-129,-4 12 129,-1 10 0,-10 8 129,0 23 0,-12 11 0,1 25 129,-4 12-129,2 10 0,-2 8 0,3 14-129,5-2 0,5-1-129,2-2 0,7-17-258,11-1-516,-11-30-1419,16-7-2838,-7-20-129,9-11-129,-8-23-516</inkml:trace>
  <inkml:trace contextRef="#ctx0" brushRef="#br0" timeOffset="138524.923">31482 14135 10965,'-5'-57'5676,"-9"48"-387,-17 0-258,5 10-3483,-27-1-645,-2-1-645,-7 1-1161,-11-14-4257,-1-1 129,5-9-774,7-1-516</inkml:trace>
  <inkml:trace contextRef="#ctx0" brushRef="#br0" timeOffset="150623.6152">7419 15801 10707,'8'-16'5418,"-8"1"-129,0 15-129,-17 0-4257,2 13-258,-10 3-258,-1 11-129,-3 12-129,1 14-129,0 2 0,4 8-129,7-1 129,8-4-129,9-6 258,9-9-258,13-15 258,9-16 0,6-12-129,9-8 258,-2-20-129,4-10 0,-6-10 0,-8-3 0,-6-4 129,-12-1-129,-12-4 0,-8 6 0,-15 9-129,-4 11 0,-5 14 0,-4 9-129,0 11 0,4 3-129,8 17-387,2-5-645,18 12-3870,0-8-258,8-2-129,7-6-645</inkml:trace>
  <inkml:trace contextRef="#ctx0" brushRef="#br0" timeOffset="150848.6281">7982 15845 8127,'16'38'6192,"-24"-11"-516,-10 15-129,-13-18-1935,0 24-3354,-13-7 0,-2 5-258,3-2 0,2-2-258,11-7-258,7-16-903,23 6-3483,0-25-258,16 20-774,5-17 0</inkml:trace>
  <inkml:trace contextRef="#ctx0" brushRef="#br0" timeOffset="151027.6383">7936 16296 8514,'52'-37'5805,"-41"0"-129,-5-3-258,-9-16-3612,-9 6-903,-14-4-258,-2 5-129,-5 1-258,-2 10-258,4 11-258,2 12-129,13 15-645,-6-9-2580,22 9-1419,0 12-645,16 5-129,4-4-258</inkml:trace>
  <inkml:trace contextRef="#ctx0" brushRef="#br0" timeOffset="151555.6683">8351 15968 10191,'12'12'5418,"-2"8"-258,-10-20-129,0 16-4515,0-16-258,-17 11-129,2-5-129,2 8 0,0 4 0,2 3-258,3 1 258,2 1-258,6 2 258,4 0 0,6-5 0,2-6 0,4-10 129,3-4 0,0-14 129,4-11 129,-5-18-258,3-10 258,-3-9-258,-1-4 129,-2-10-129,-3 1 0,-3 5-129,-2-1 0,-4 11 0,0 14 0,-3 11 0,0 6-129,0 29 129,-10 0 0,4 19 0,-2 17 129,0 10 0,0 12 0,3 9 0,3 10 0,2 1 0,4-2 0,9-5-129,1-4 129,4-9-129,1-10-129,1-8-516,-10-31-1419,5 4-3225,-15-13 129,7-6-645,-10-17-387</inkml:trace>
  <inkml:trace contextRef="#ctx0" brushRef="#br0" timeOffset="151695.6765">8328 15867 7740,'-24'28'4773,"17"-8"-258,6 10-1548,-6 1-6450,-1-10-1032,3-4-645,-1 2 0</inkml:trace>
  <inkml:trace contextRef="#ctx0" brushRef="#br0" timeOffset="151838.6845">8296 16060 8514,'-6'-16'5418,"-3"8"-258,9 8-645,0 0-4128,0 0-4257,0 0-645,0 12-387,0-12-903</inkml:trace>
  <inkml:trace contextRef="#ctx0" brushRef="#br0" timeOffset="152094.6993">8720 15968 8385,'2'66'5160,"-2"-25"-258,0 2-645,6-5-4902,-6 1-3612,-6-4-516,3-19-258,3-16-516</inkml:trace>
  <inkml:trace contextRef="#ctx0" brushRef="#br0" timeOffset="152238.7076">8754 15967 4386,'3'-14'5160,"4"1"-645,-7 13-387,11 3-3354,-11-3-3870,9 18-1032,3-6-774,1-3 258</inkml:trace>
  <inkml:trace contextRef="#ctx0" brushRef="#br0" timeOffset="152486.7216">8904 16000 1806,'75'5'4902,"-42"-3"258,-3-1-387,2 10-1806,-19-13-1032,10 7-258,-23-5-774,0 0-129,0 23-129,-10-1-387,-3 0 0,-2 7-258,0 4 129,2 6-129,1-1 258,7 2-258,3-8 129,2-1 0,5-5 0,11-3 0,-2-5-129,5-6-129,0-4-387,-5-16-1419,3 1-2967,-3-11-258,1 0-258,-7-12-387</inkml:trace>
  <inkml:trace contextRef="#ctx0" brushRef="#br0" timeOffset="152619.7293">9173 16153 7482,'-25'-6'5418,"6"6"-387,-4 4-387,-2 6-3999,-7-4-387,-3-1-1032,9 4-3870,-1 0 0,10 1-645,17-10-129</inkml:trace>
  <inkml:trace contextRef="#ctx0" brushRef="#br0" timeOffset="152918.7465">9303 16156 3354,'23'-35'5031,"-16"12"-258,4 3-258,-11 20-3096,6-33-516,-6 33-129,0-21-129,0 21 0,-17 7-129,8 11-258,-9 1 258,8 11-258,-2 0 129,5 9-129,5-4 129,2 2-387,6-6 129,9-5-129,7 2-129,2-13-645,14 0-3354,-6-13-774,2-2-387,-2-8-258</inkml:trace>
  <inkml:trace contextRef="#ctx0" brushRef="#br0" timeOffset="153672.7894">9372 15646 13029,'14'0'5934,"-14"0"-516,11 10-129,2-2-5031,-11 7-645,-2-15-1290,-7 14-3612,7-14-129,-5 19-387,5-19-516</inkml:trace>
  <inkml:trace contextRef="#ctx0" brushRef="#br0" timeOffset="154339.8276">9570 15959 11223,'11'85'5676,"-9"-36"-516,1 5-129,-10-5-4773,7 3-129,-9-15 0,3-7-258,2-10 258,4-20-129,0 0 129,13-16-129,0-17 258,6-2-129,1-3 0,1 1 0,2 5-129,2 6 129,-6 12-129,0 10 0,0 11-129,-2 7-129,-1 11 258,-2 1-129,3 3 0,1 0 0,4-9 0,2-5 129,4-3 0,4-6-129,2-6 129,1-10 0,0-3-129,-3-5 0,-7-2 129,-5 0 129,-5-5-129,-8 8 129,-5-1-129,-2 18 0,-9-9 0,-6 11 0,1 14 0,4 8 0,-1 8 0,4 6 0,4 11 0,3 3 387,0 1-129,10 6 129,-1-4 0,0 4 0,-4-2-129,-1-6 0,-4-10 0,-4-7 0,-9-14-129,-6-10 0,-3-10 0,-2-14 129,-1-20 0,1-4-258,3-9 129,6 6 0,9-5-129,5 6-129,3 14-129,10 1-387,13 25-645,-4-2-3999,15 11-387,-4-7-129,10 11-645</inkml:trace>
  <inkml:trace contextRef="#ctx0" brushRef="#br0" timeOffset="154535.8389">10638 16250 12126,'-8'46'6063,"8"-23"-903,0-7-903,0-16-9159,-15 0-387,2-14-387,10-10-516</inkml:trace>
  <inkml:trace contextRef="#ctx0" brushRef="#br0" timeOffset="154670.8465">10544 15928 14835,'0'-13'5934,"15"16"-387,-1 13-516,-14-16-6192,0 0-3999,0 0-387,-12-13-645,0 12-387</inkml:trace>
  <inkml:trace contextRef="#ctx0" brushRef="#br0" timeOffset="159103.1002">19968 9903 2580,'16'28'4386,"-16"-28"129,0 0-1548,0 0-2193,-13 5-258,-1-5 0,-14-11 0,-2 4 0,-11-2-258,-3 5 0,-4 3-129,-5 1-129,0 3 0,0 6 0,-1 2 0,3-1 129,1 0-129,2-4 129,1-4 129,2-2-258,-4-6 129,3-8-129,-5-1 0,-3-3-129,-2-2 129,-5-2-387,-3 1 258,-1 2 0,-1 4 0,-2-1 0,3 0 129,1 4-129,-3 1 129,6 1 0,1 2 0,-2-3 0,4 5 129,-5 0-129,2 5-129,1-3 129,3 4-129,0 0 129,7 4-129,1 3 0,6 2 0,6-5 0,6 0 129,3 2-129,6-3 129,6 0 0,3 3 0,13-6 0,-13 19 0,10-5 0,3 3-129,4 2 258,5 0-258,6-5-129,2-3 258,4-2-129,5-5 0,2-4 0,6 0 0,2-4-258,9 1 129,-4-1-258,10 4 129,-6 7 0,7 3-129,-3 0 387,-4 1 129,5-2 0,-6-3 258,0-2-129,-5-4 258,3-4 0,-1-2-387,-4-1-129,2 0-129,-1 1-516,4 6-258,-7-4 0,10 4-129,-9 0-645,9-1-387,-6-4-516,-1-8-515</inkml:trace>
  <inkml:trace contextRef="#ctx0" brushRef="#br0" timeOffset="159277.1102">19375 9869 1032,'101'20'4515,"-50"-13"-903,2-6-1032,6 9-387,-12-10-774,10-2-645,-14-5-774,-6 7-3999,-9-6-387,3 5-387</inkml:trace>
  <inkml:trace contextRef="#ctx0" brushRef="#br0" timeOffset="162462.2924">9525 9672 1419,'96'24'4902,"-55"-23"0,-15-4-387,-10-10-3225,2 4-516,-16-11-129,0 5-258,-8 1-387,-10 6 0,-7 6-129,-9 2 129,-4 0 0,-10 10 129,-8-1 129,0 3 0,-9-2 129,-2-1 0,-4-9 0,1 0-129,-7 0 129,0-2-129,-9-3 0,-3 0 0,-4 5-129,-1-5-129,-3 0 129,-3 3 0,0-3-129,-4 3 0,3 2 0,4 0 129,-1-1-129,6 1 0,3 0 0,5 1 129,5 3-129,6-1 129,9-3-129,5 0 129,6 5-129,5 2 0,4 1 129,6-1-129,4 7 0,6 0 0,4 2 0,1 6 0,8-4 0,1-1 129,5-1-129,5 0 0,2-16 0,2 14 0,11-7 0,9-4 0,5 1 0,9 3 129,5 1-129,8-5 0,6 4 0,4 3-129,4-5 129,4 2-129,9-4 129,4-3-129,3 0 0,2-1 129,6-6-258,1 0 129,4-2 129,4 4-129,3 0 0,-1 2 129,4 3-129,-3 2-129,5 8 258,-2 5 0,0 0-129,-3-1 129,-4-2 0,-5-5 0,-3-5 0,-7-2 0,-9-2 0,-7-10 129,-7-7-129,-13 3-129,-11 4 129,-9-2-129,-5 4 129,-12-1-129,-11 11 0,0 0 129,-7 7-129,-14 3 258,-11-1-129,-8 3 0,-15-3 129,-10 3 0,-11-12 0,-8 0 0,-11-4-129,-8-8 258,-8 0-129,-5-4-129,-6-2 129,1 0-129,1 5 129,-2-1-129,7 6 129,0-1-129,4 3 129,9 3 0,4 1 0,12 2 129,3-1 0,11 0-129,5-4 129,10 5 0,9-3-129,9 0 0,8-1 0,5-5-645,26 9-4128,-17-19-387,17 19-258,13-20-645</inkml:trace>
  <inkml:trace contextRef="#ctx0" brushRef="#br0" timeOffset="167406.5751">10807 16012 9288,'-21'-23'5289,"10"23"-129,-11 4-258,-1 15-4386,-6 2-129,2 13-129,-5 2 129,6 10 0,-1-4 129,11 4-129,4-7 0,10-3 0,2-14 0,8-11-258,8-11 129,3-6-258,7-12 0,-2-8 0,2-5 129,-3-3-258,-2 4 129,-4 2 0,-5 5 258,-6 9 129,-6 14-258,6-12 0,-6 12-129,0 23 0,0 0 129,4 7 0,-1 3-258,3-4 129,-2 4 0,5-3 0,4-11-129,-2-12-387,6 0-258,-10-19-1677,8 3-2967,-5-8 0,5-2-645,-6-13-516</inkml:trace>
  <inkml:trace contextRef="#ctx0" brushRef="#br0" timeOffset="167991.6086">11142 16017 9546,'41'-14'5676,"-32"3"-516,-9 11 0,7-18-4257,-7 18-258,-13-13 0,-1 11-258,-7 2-129,0 2 0,1 11-258,1 4 129,4-1 0,7 6-129,4-4 0,4 0 129,11-3-129,3 0 0,5-13 0,-3 4 0,4-6 0,-3 0 0,-1-7 129,-1-5-258,-4 5 387,-11 7 0,15-15 0,-15 15 0,0 0 0,14 1-129,-12 19 0,-1 10 0,-1 5 129,0 9-129,0 14 0,-7 4 0,-3 0 129,-3 2 0,-3-13-129,-2-4 129,-8-11-258,-2-8 129,-2-20-129,0-7 0,2-1 0,0-20-129,5 2 129,5-4 0,7-3 0,3 4 0,8 7 0,1-2 0,12 6 129,4-1-258,4 3 129,5 0-129,2 8 0,1-4-129,5 2 0,-8 0-258,6 2-387,-11-15-1290,5 15-3354,-10-8 0,5 2-516,-9-13-516</inkml:trace>
  <inkml:trace contextRef="#ctx0" brushRef="#br0" timeOffset="168398.6319">11331 16244 8514,'60'-9'5031,"-26"-10"129,2-6-516,-3-15-4128,-1 5-258,-5-4 0,-6 0 129,-9 1-129,-2 7 129,-10 3-129,-2 15 258,-9 8-258,-4 5 129,-2 9 0,-2 17-258,0 9 129,3 5-258,3 5 0,8 6 0,2-7 0,3 0-258,9 0-129,2-19-903,13 3-3870,-8-14 258,5-3-645,-1-11-258</inkml:trace>
  <inkml:trace contextRef="#ctx0" brushRef="#br0" timeOffset="168914.6613">11737 16038 10320,'13'68'5418,"-12"-34"-387,2 7-258,-1-6-4644,-2-5-129,0-5 0,2-8 0,-2-17 0,26 7 0,-6-11 129,4-14-129,1 0 0,4-6 0,-3 0 129,-4 3-129,-1 7 0,-5 6 129,-2 8-129,-1 11 129,-3 9 0,1 1-129,1 0 129,-2 2 0,3-7 0,5-6-129,-1-10 0,3-13 0,4-10-129,-1-15 129,2-7 0,-2-7 0,1-8-129,-4-1 258,-3 1-129,0 5 129,-7 0 0,-1 15-129,-2 6 129,-3 12 0,-4 22 0,0 0 0,0 27 0,0 12 0,-2 15 0,0 5-129,2 8-129,0 3 0,0-1-129,3-13-516,11 5-1677,-3-30-2451,4-11-258,-4-20-387,5-4-258</inkml:trace>
  <inkml:trace contextRef="#ctx0" brushRef="#br0" timeOffset="169030.668">12395 16072 8127,'-10'-76'5418,"-8"47"-129,-4 15-387,-6-6-3354,-4 6-3354,-1 14-2451,-1 0-645,6 5-387,2 0-645</inkml:trace>
  <inkml:trace contextRef="#ctx0" brushRef="#br0" timeOffset="169375.6878">12937 16180 13287,'5'12'5805,"-5"-12"-1161,16-8-4386,-16-10-5418,0-6-516,-2-3-258</inkml:trace>
  <inkml:trace contextRef="#ctx0" brushRef="#br0" timeOffset="169510.6955">12924 15898 13029,'0'0'5934,"2"9"-516,-2-9-258,13 3-5418,-13-3-3483,0 0-1677,10 10 0,-10-10-645</inkml:trace>
  <inkml:trace contextRef="#ctx0" brushRef="#br0" timeOffset="170127.7308">13544 15636 11868,'30'-45'5676,"-30"18"-129,0 12-516,-12 6-4515,-4 9 0,-13 16-129,1 20 0,-4 5-129,6 14 0,3 10 0,8 1 0,10 2-129,5-4 0,14-4-129,11-11 0,11-3-129,2-12 0,8-14 129,3-8-258,3-12 0,-2-6 258,-6-16-129,-5-5 0,-5-6 129,-8 0-129,-4 1 129,-10 2 0,-5 10 0,-6 7 0,-1 13 0,0 0 129,-7 27-258,1 1 0,2 8 129,2-1 0,2 3 0,2-2-129,7-8 129,5-10-129,4-8 129,1-10 129,4-11 0,2-8-129,-3-7 129,-2-2 0,-2-2-129,-2 8 129,-2 4-258,-5 8 258,-9 10-129,18 5 0,-10 17-129,0 3 0,3 4 129,3-1-129,4-1-258,-3-9-387,15-1-4515,-13-14-129,7-3-129,-4-18-645</inkml:trace>
  <inkml:trace contextRef="#ctx0" brushRef="#br0" timeOffset="170538.7543">14338 15601 8514,'0'-12'5547,"17"-1"-387,-2 8-258,-2-8-3741,13 12-258,-4-4-258,4 5-129,-4 3-129,4 13 0,-7 4-129,-3 9 0,-8 4-129,-6 6 0,-2 1 0,-9 3-129,-4-6 0,-5-6 0,2-9 0,-1-4 0,3-6 129,14-12-129,-16 4 129,16-4 0,0-11 0,10 2 0,5 2-129,4 2 0,2-2 129,0 7-129,2 0-258,-5 0-129,5 12-1806,-8-12-3096,-2 0 258,-13 0-774,21-15-387</inkml:trace>
  <inkml:trace contextRef="#ctx0" brushRef="#br0" timeOffset="170838.7715">14758 15529 7482,'10'19'5418,"-10"10"-258,-4 3-516,4 15-3483,-9-10-129,9 10-258,-3-7-258,3 1-258,0-14-129,5-14-516,8 1-903,-13-14-3483,10-20-129,-9-1-387,-1 21 1677,0-42 1677,0 42 903,-3-21 903,-13 13 1161,16 8 3870,-29 3 0,6 3-387,-7-3-2838,6 3-4773,-12-8-1032,4-11-774,-2-16-645</inkml:trace>
  <inkml:trace contextRef="#ctx0" brushRef="#br0" timeOffset="171902.8323">7594 17316 10449,'1'73'5547,"-1"-23"-258,0 9 0,-15-8-4773,11 2-129,-6-4 0,7-4 0,-3-11 0,5-12-129,1-22 0,4-7-129,6-17-129,4-13 129,5-3-129,2 3 0,1-5 0,5 8 0,1 8-129,3 5 0,2 15 258,-1 4-129,5 4 0,0-2 0,-2 0 0,0 0 0,-3 0 0,-3-6 0,-7-18-129,-7 4 129,-9-14 0,-6 6-129,-5-2 129,-11 6 0,-4 15-129,-4 7 129,1 7-129,5 20 129,4 13-129,8 14 258,6 0-258,3 4 129,13-3-387,0-17-774,19 10-3870,-11-19-129,9-1-516,-2-22-387</inkml:trace>
  <inkml:trace contextRef="#ctx0" brushRef="#br0" timeOffset="172317.8559">8347 17407 9546,'-9'13'5676,"-7"3"-774,1 0 129,-2 10-4902,-2 3 0,1 8 0,4-4-129,5-3 129,9-4-129,3-1 0,13-10 129,6-6 0,3-9 0,1-14 0,1-10 0,-1-9 0,-3-18 0,-4-13 0,-5 1 129,-5-4-258,-5 0 129,0 4 129,-4 9-129,0 8 129,0 14 0,-3 17 0,3 15-129,0 0 129,-8 34 0,7 4-129,0 14 0,1 10-129,1 7 0,3 2 0,5 3-129,0-6-129,6-7-1161,-8-10-3741,12-13-129,-6-23-387,7-5-516</inkml:trace>
  <inkml:trace contextRef="#ctx0" brushRef="#br0" timeOffset="172654.8753">8660 17375 8901,'2'61'5418,"-2"-19"-258,0 4-258,0-16-4257,4 12-387,-2-5 0,8 1 0,1-16 129,6-6-258,1-16 0,5-1-129,1-11 0,0-8 0,-5-8 0,-1 4 129,-5-2-129,-2 6 129,-2 9 0,-9 11 0,11-10 258,-11 10-258,8 25 129,-1-5 0,-1 1-258,1 0-129,4 4-258,-2-10-774,12-2-3870,-9-13 0,7 0-516,-6-10-387</inkml:trace>
  <inkml:trace contextRef="#ctx0" brushRef="#br0" timeOffset="172927.8907">9104 17410 9546,'15'28'5547,"-15"-11"-258,0-2-387,0-15-4386,-11 28 129,-3-4-258,7 3 0,-5 1-258,5 2 0,4-9 0,3 3 0,9 4 0,4-7-129,4-2-129,1-8-129,7 0-516,-11-13-1806,8 2-2322,-9-3-387,2-8-387,-6-9-129</inkml:trace>
  <inkml:trace contextRef="#ctx0" brushRef="#br0" timeOffset="173119.9017">9322 17500 8643,'2'34'5289,"-2"-16"-129,2 1-774,-2-1-3999,0-4-645,2 1-3096,-2-15-1161,0 0-774,0 0-258</inkml:trace>
  <inkml:trace contextRef="#ctx0" brushRef="#br0" timeOffset="173622.9305">9504 17487 7611,'11'20'5160,"-5"-5"-129,4-1-387,-2 2-3870,7 6 0,-5-7-129,7 7-129,-2-7-258,5-9 0,1-6-129,0-4 0,-2-11-129,0-3 0,-5-5 0,0-5 0,-6 2 0,0-1 0,-4 3 0,-3 9 0,-1 1 0,0 14 129,0 0-129,0 6 129,-1 14 129,1 16 129,0 1 129,4 10 0,0 9 0,5 0 0,0-1-258,3-2 258,-3-9-387,-2-8 129,-3-4-645,-4-14-129,0-18-516,-23 0-4128,2-25-129,-11-24-387,0-10-516</inkml:trace>
  <inkml:trace contextRef="#ctx0" brushRef="#br0" timeOffset="173729.9366">9456 17276 10320,'16'14'3483,"5"7"-3354,8 5 0,3 5-5031,8-5-903</inkml:trace>
  <inkml:trace contextRef="#ctx0" brushRef="#br0" timeOffset="174186.9629">10488 17470 8514,'15'-9'5418,"5"-4"-387,-20-5-129,0 18-3999,0 0-258,-11-3-129,-4 3-129,5 14-129,-2 6-129,5 10 0,5 3 0,2 3 129,7-7-258,7-1 0,4-4 0,3-7 129,-2-11-129,0-4 0,-3-5 0,-1-12-258,-6-1 258,-1-4 0,-4-4 129,-2 10-129,-2 14 0,5-11 0,-5 11 0,5 13-258,4 7-387,-2-5-1032,13 14-3483,-6-18 0,9 5-258,-5-16-387</inkml:trace>
  <inkml:trace contextRef="#ctx0" brushRef="#br0" timeOffset="175257.024">10959 17433 8385,'23'-3'5547,"-23"3"-258,0 0-387,0 0-3999,0 0-516,-21 0 0,9 6-129,-5 1 0,4 5-129,1 2 0,6 6 0,6 0-129,0-6 129,11-6-129,3 0 0,1-3 0,2-4-129,-2-1 129,0-6-129,-2-6 258,0-6-129,-13 18 0,15-13 129,-15 13 0,13 0 0,-7 12 129,1 12 0,-1 8-129,1 19 129,-5-10-129,2 5 129,-4 8-129,-4-7 129,-5-5-258,-2-11 0,-6-8 129,0-13-129,1-5 0,2-5 0,4-10 0,6-8 0,4-5-129,14-5 258,6-2-129,8 4 0,9 4 0,4 1 0,1 0 0,-4-1 0,0 5 0,-9-3-129,-6-1 129,-7-2-129,-7-7-129,-7 1 129,-2 0 0,-4-2-129,-5 17 129,-3 9-129,0 7 129,0 7 0,4 18 129,0-2 0,7 9-129,1 7 258,0-7-129,9-7 129,2 0-129,3-8 0,3-11 0,-1-4 129,1-8-129,2-6-129,2-10 129,-4 1-129,-1-4 129,0 5 0,-1 5 0,-2 4-129,2 9 129,-6 2 129,-9-2-129,19 24 129,-12-8 0,3-1-129,-3-3 129,2 1 0,-9-13 129,15 9-258,-15-9 0,18 0 0,-6-5 129,-2 5-129,3-1 0,2 1 258,0 0-387,4 8 258,0 1 0,3-4-258,-1-1 129,4 1 129,-3-9 0,2-15-258,3-11-258,-6-24-258,-1-3-129,-5-12 129,-15 69-258,0 0 903,27-149-774,-16 83 0,-8 3-129,3 19 516,-2 17 516,-4 27-129,0 0 0,6 28 129,-4 16-129,0 16 0,0 10 129,5 6-129,-1 4 0,5-5 0,3-2-387,-4-17-774,14-5-3225,-10-27-645,5-10-387,-6-22 0</inkml:trace>
  <inkml:trace contextRef="#ctx0" brushRef="#br0" timeOffset="176832.1143">12524 17501 11868,'-14'-9'5805,"2"9"-129,6 12-387,-8-3-4773,5 6-258,9-15-516,-25-3-774,25 3-4128,-9-25-258,8-3-387,1-14-645</inkml:trace>
  <inkml:trace contextRef="#ctx0" brushRef="#br0" timeOffset="176959.1213">12428 17153 10191,'-13'-4'5805,"13"12"-387,0-8-129,-6 20-5031,6-4-1032,0-16-3999,0 0-645,0 0-129,0 0-774</inkml:trace>
  <inkml:trace contextRef="#ctx0" brushRef="#br0" timeOffset="177558.1558">13082 16829 9417,'34'-1'5805,"-8"1"-516,0 0 0,18 7-4386,-15-7-129,6 8-129,-6-1-258,-1 8 129,-7 0-129,-8 12-129,-11 4 0,-4 4-258,-17 6 258,-7 5-258,-4-2 129,-5 5-129,2 0-129,-1-6 258,8-5 0,5-6 0,10-4 0,5-7-129,6-2 0,16-1 0,2-3-129,8-11 0,5-1 0,4-1-258,7-3 0,-4-8-129,1-3 0,-8-17-258,1 6 129,-9-5 0,2 6 258,-16-7-129,-3 8 258,-5 5 387,-5 2 129,-11 13 0,-14-7 258,-6 8-129,-12-5 0,-2 5 129,-4-3-387,-4-6 0,5 7-258,5-11-258,17 13-1290,6-9-3354,24 9-516,-6-14-387,13 6-129</inkml:trace>
  <inkml:trace contextRef="#ctx0" brushRef="#br0" timeOffset="177922.1766">13599 17067 7353,'7'53'5676,"-6"-15"-129,-1 3-516,0 19-3741,0-20-387,-1 2 0,-5-3-387,6-3-129,0-24-129,0-12 0,21-1 0,-3-27-129,0-1 0,4 2-129,0-8 129,4 3 0,-1 12 258,-3 8-129,0 13 129,-2 15-258,-2 7 258,-1 8-129,-2 5-129,-5-2-387,5 6-1290,-8-25-3741,-7-15-387,13-11-129,-7-15-903</inkml:trace>
  <inkml:trace contextRef="#ctx0" brushRef="#br0" timeOffset="181294.3693">25145 2525 7224,'14'-34'5289,"-14"34"0,4-16-258,-4 16-2193,-12 11-1935,-2 17-129,-11 5-129,4 16-258,-5 9 0,5 17 0,7 4-129,8 5 0,9-2-129,14-4 129,11-6-129,9-14 0,8-17-129,5-17 0,-1-18 0,0-14-129,-6-23 258,-6-15-129,-7-15 129,-11-7-258,-11-6 258,-8 0-129,-11 4 0,-13 11 129,-7 6-129,-6 15 0,-3 12 0,-3 15-129,2 10 129,-1 4-129,10 9-258,2 0-258,14 19-1419,0-20-2967,16 9-129,0-20-516,30 9-387</inkml:trace>
  <inkml:trace contextRef="#ctx0" brushRef="#br0" timeOffset="181859.4016">25711 2628 9417,'15'-5'5676,"-15"5"-516,0 16 129,-5 4-3483,-1 20-645,-8-1-387,-4 15-258,-3 0-258,-1 1 129,2-1-258,-2-5-129,7-8 0,-1-2-258,5-2-387,-1-17-387,12 6-4128,-6-13-129,9 3-387,-3-16-129</inkml:trace>
  <inkml:trace contextRef="#ctx0" brushRef="#br0" timeOffset="182090.415">25803 3093 12384,'37'-30'5547,"-25"12"-129,-14-10-387,2 6-4386,-26-13 0,-9 3-387,-7-5 0,-7 5-129,-2-5 0,1 16-129,7 0 0,5 3-129,10 9-129,7-1-258,21 10-903,-21 0-3483,21 0-258,12 0-387,7 0-129</inkml:trace>
  <inkml:trace contextRef="#ctx0" brushRef="#br0" timeOffset="182338.429">26005 2846 12771,'11'35'5418,"-11"-35"-258,5 35-129,-5-18-4386,2 1-258,-2 1-774,0-19-1935,0 0-2709,-11 0-129,11-10-387,-3-20-645</inkml:trace>
  <inkml:trace contextRef="#ctx0" brushRef="#br0" timeOffset="182473.4369">25920 2604 12126,'0'0'5289,"0"0"-645,6 0-1677,-6 0-7611,11 8 0,0 1-645,1-9-516</inkml:trace>
  <inkml:trace contextRef="#ctx0" brushRef="#br0" timeOffset="182918.4623">26401 2747 9030,'17'13'5418,"-17"-13"-258,-7 12-387,-9 2-3354,1 1-903,-6 1 0,-1 13-129,2 1-129,6 9-129,3 2 0,7-1 0,4-8 0,11-3-129,7-6 0,2-11 129,6-12-129,2-8 0,2-16 0,-1-13 129,-4-16 0,-4-9-129,-5-13 0,-6-2 0,-8 0 0,-2-1-129,-5 2 258,-6 10 129,-3 12-387,1 17 516,0 15-258,13 22 387,-18 0-258,14 26 0,2 19-129,2 14-129,6 8 258,3 6-258,7 8-129,1-6-516,10-6-258,-10-15-3870,14-3-258,-6-21-516,8-1-387</inkml:trace>
  <inkml:trace contextRef="#ctx0" brushRef="#br0" timeOffset="183134.4745">26765 2862 11352,'0'78'5418,"3"-34"-645,-3-13 0,0-2-4386,1-6-516,-1-23-903,0 0-3612,-2-10-258,-2-8-129,-5-21-774</inkml:trace>
  <inkml:trace contextRef="#ctx0" brushRef="#br0" timeOffset="183234.4803">26653 2707 3999,'-10'-19'2967,"10"19"-2967,0 0 0,16 15-2709,-6-9-1032</inkml:trace>
  <inkml:trace contextRef="#ctx0" brushRef="#br0" timeOffset="183938.5205">26839 2712 6321,'-12'-21'5418,"12"21"-258,0-17-129,12 17-2064,-7-11-1548,15 11-387,-3-10-516,6 4 0,3-3-258,2 9-129,-2-6 129,1 6-129,-6 11-129,-3-2 129,-5 15-129,-7 4 129,-6 4 0,-2 5-129,-7 6 0,-5-2 129,0-3-129,-3-2 129,3-3-129,1-1 0,6-2 0,1 0 0,6-6 0,2 0-258,8-4 258,4 1-129,3-5 0,1-4-258,4 0-129,-5-13-387,9 2-1935,-15-15-2193,6-1-258,-11-18-129,3 5-516</inkml:trace>
  <inkml:trace contextRef="#ctx0" brushRef="#br0" timeOffset="184083.5289">27145 2928 10320,'-7'-20'5547,"-11"14"-516,6 16 0,-12-7-3612,2 14-645,-9-3-387,-1 1-387,1 1-516,-2-16-903,11 12-3225,0-12-516,22 0-258,0 0-645</inkml:trace>
  <inkml:trace contextRef="#ctx0" brushRef="#br0" timeOffset="184294.5411">27167 2851 10320,'25'57'5547,"-16"-28"-387,6 11-129,-4-14-4128,3 10-516,-7-7-516,-5-13-1290,7 5-3354,-9-21-258,0 0-258,1-16-645</inkml:trace>
  <inkml:trace contextRef="#ctx0" brushRef="#br0" timeOffset="184414.5479">27161 2665 7740,'0'-12'258,"0"12"-129,15-8-516,-4 8-4386</inkml:trace>
  <inkml:trace contextRef="#ctx0" brushRef="#br0" timeOffset="186682.6777">27322 2900 7998,'0'28'4902,"6"-5"-258,-4-6-129,10 11-3741,-9-10-129,6 2-387,-9-20 129,23 21 129,-4-21-129,2 0 0,3-10-129,1-1 0,3-7-129,1 1 129,-1-1-258,-3 2 0,-2 3 0,-1 5 0,-2 7-129,-5-1 258,-2 1-129,0 1 0,-13 0-129,14 0 129,-14 0 0,8-12 0,-6 0 129,-2-3-129,0 15 0,0-19 129,0 19 129,0-16-129,0 16 129,7 16-129,-3 12 0,5 10 129,1 10 0,2 6 0,0 9 0,2 3 0,-5-5 0,-3-6 0,-5-9 0,-1-11-129,-6-15 0,-4-9 0,-7-13 0,-1-15 0,0-11 0,3-4-129,3-8 258,7 4-129,5-3 0,5 2 0,13 9-129,4 7-129,4 7-387,-3-7-1161,3 21-3483,-11-5-258,4 5-258,-19 0-774</inkml:trace>
  <inkml:trace contextRef="#ctx0" brushRef="#br0" timeOffset="187342.7154">25426 4277 6708,'10'-46'5289,"-13"22"-258,-13 13-516,-7 3-3096,-4 8-774,-12 5 0,5 15-258,-1 9-129,8 9 0,5 0 0,9 1-129,7-3 129,6-8 0,7-9-129,9-11 0,0-11 129,5-10-258,-1-8 0,-3-6 0,2 0 0,-4 5 129,-1 2 0,-1 12 129,-2 8-258,2 10 258,-5 10 0,4 7-258,-2 8-258,-1-9-774,10 9-3999,-7-10-129,5-4-129,-3-12-903</inkml:trace>
  <inkml:trace contextRef="#ctx0" brushRef="#br0" timeOffset="188470.7799">25724 4198 8127,'16'-4'5160,"-16"4"-516,-8 0 0,8 0-4644,-21 14 129,4 1-129,1 2 129,-2 3-129,5 2 129,4-1 0,4-6 0,5-1 0,0-14 0,0 0 0,14 3-129,-14-3 129,18-9 0,-18 9 129,20-18 0,-9 13 129,-11 5 129,17-1 0,-17 1 129,19 15-129,-12 8 0,1 9-129,-3 7 0,-3 10-258,1 8 129,-3 2-129,-3 4-129,-6-3 129,-1-8-129,-3-5 0,1-8-129,-2-12 129,1-11 0,2-10 0,11-6 0,-13-13 0,13-3 0,1-8 0,15-4 0,4-1 129,9 1-129,6 0 0,7-3 0,1 1-129,0-4 129,-4-1-129,-5-1 0,-6-8 129,-8-1-129,-11-1 0,-8 6 129,-2-1-129,-8 10 0,-9 6 129,-3 14-129,2 11-129,-1 11 258,4 14-129,7 6 129,4 8 0,5 3-129,2-1 258,9 3-129,8-7 0,4-6-129,0-8 0,3-6-129,-2-11 0,2-6-129,-3-8-129,-1-7 258,-5-10-129,0 3 0,-6 0 258,0 2 129,-3 9 129,-1 0 129,-7 11 0,10 0 0,-10 0 0,7 21 0,-1-7-129,-2 2 129,0 4-258,-1-5 129,3-1 0,-6-14-129,15 11 0,-5-11 0,3 0 0,1-10 0,1-1 0,2-2-129,0 3 129,0 5-129,-1-2 129,-1-6 129,-2 2-129,-2-4 0,0-8 0,-6-6 0,-3-11 0,0-12 0,-2-6 0,-2-1 129,-3 4 0,-1-1-129,1 7 129,1 10 0,-1 7 129,4 14-129,1 18 129,0 0-129,4 18-129,4 15 0,1 7 0,4 12 129,2 8-258,3 7 129,1-1 0,2-3-129,-1-4-129,-1-6-387,-10-25-1419,5 0-2967,-14-28-129,15 0-387,-15-23-258</inkml:trace>
  <inkml:trace contextRef="#ctx0" brushRef="#br0" timeOffset="188627.7889">26492 4148 9546,'-31'-58'5547,"16"49"-516,-11 5 129,6 8-4128,-13 7-258,-5 5-645,3 3-258,-7-7-516,11 14-1806,2-12-2451,14 3-258,15-17-516,2 21-258</inkml:trace>
  <inkml:trace contextRef="#ctx0" brushRef="#br0" timeOffset="188950.8073">26795 4220 8643,'0'0'5418,"0"0"-516,-7-9-387,-8 6-4257,-2 3 0,2 1 0,2 6-129,4 6 129,4 5 0,9 6 0,5-4 0,9 0 129,2 1 129,3 0 0,-3-2-258,0 5 258,-11-5-258,-3-1-129,-10 1 0,-8 2-129,-13-3 0,-4-1-258,-6 1-258,-6-12-645,15 5-3741,-13-9-129,14 10-387,1-9-645</inkml:trace>
  <inkml:trace contextRef="#ctx0" brushRef="#br0" timeOffset="189258.8248">27259 4789 8643,'-18'31'5676,"-36"-28"-258,-20 6-129,-41-9-4644,-19 0 387,-33-5-129,-15 4-387,-19-2 0,0 3-129,3 0-129,21 10-129,18 4 0,28 7-258,30-2 0,26-10-516,33 10-2967,16-19-1806,26 0 0,12-8-645,24-8-258</inkml:trace>
  <inkml:trace contextRef="#ctx0" brushRef="#br0" timeOffset="190002.8674">29310 2747 11868,'34'60'5547,"-16"-8"-129,-8 4-387,13 13-4386,-12-5 0,-5-2-258,-1-5-129,-4-10-129,-1-14 0,3-16-129,-3-17 129,13-1 0,-3-25-129,4-2 129,3-10-129,6-1 0,5-1 129,5 8 0,3 1-129,3 8 0,2 14 0,1 0 0,-1 7-129,-2 2 258,-2 0-129,-7-2 0,-6-6-129,-5-4 129,-9-9 0,-7-6-129,-3 3 0,-13-1 129,-10 9-129,-4 5 258,-5 8-129,0 6 0,6 18 0,7 11 0,9 6 0,10 5-258,11 3 387,16-3-516,10 3 129,6-11-258,8 0-258,-6-20-645,17 5-2967,-19-20-645,8-1-258,-11-24-129</inkml:trace>
  <inkml:trace contextRef="#ctx0" brushRef="#br0" timeOffset="190386.8893">30303 2985 9288,'16'-50'5289,"-16"32"-258,0 18 129,-9-10-3225,0 22-645,-12 2-387,1 13-387,-2 5-129,1 8-387,3 2 258,7-1-258,6-2 129,5-4-129,11-10-129,8-10 129,6-15 0,3-17 129,4-17-129,-4-15 0,-2-20 0,-1-11 0,-9-9 0,-4-10-129,-9-4 129,-3 6 258,-8 9-258,-2 14 258,-3 14-129,0 18 129,1 27-129,12 15 0,-13 33 0,13 25-258,0 12 258,6 15-258,7 14 129,1 0-258,7 4 0,0-8-258,7 0-1032,-11-26-3483,15-5-387,-9-27-258,7-8-516</inkml:trace>
  <inkml:trace contextRef="#ctx0" brushRef="#br0" timeOffset="190695.9072">30666 2945 12255,'24'20'5547,"-24"1"-387,8 18-387,1-4-4644,-6 8 129,3-13-258,2 4-129,1-9 129,6-8-129,2-12 0,2-7 258,-1-16-387,2-2 0,-2-3 0,-4-7 387,-2 1-258,-2 5 129,-1 10 0,-9 14 0,11 0 0,-5 7 129,0 12 129,0 5-387,0-3 129,0-6-516,10 9-3225,-16-24-903,20 8-516,-20-8 0</inkml:trace>
  <inkml:trace contextRef="#ctx0" brushRef="#br0" timeOffset="190918.9199">31142 2986 11223,'3'-15'5289,"-7"-6"-387,4 21 0,-27 0-4128,12 6-258,-4 6 0,3 11-258,1 3 0,9 5-258,6 9 129,2-3 0,11-2-129,8-4-258,7-5-387,-5-18-1290,12 7-3096,-4-11 129,4-3-774,-6-9-387</inkml:trace>
  <inkml:trace contextRef="#ctx0" brushRef="#br0" timeOffset="191091.9297">31467 3011 12513,'19'39'5289,"-10"-8"-387,-9-4-387,3 1-5031,-1 8-1290,-8-17-3096,4 4 0,2-23-645,0 20-387</inkml:trace>
  <inkml:trace contextRef="#ctx0" brushRef="#br0" timeOffset="191414.9483">31605 2952 11094,'0'0'5031,"0"0"-387,-10 3-387,10-3-5676,-11-5-2967,11 5-387,0 0-387,-10-13-516</inkml:trace>
  <inkml:trace contextRef="#ctx0" brushRef="#br0" timeOffset="192005.982">31720 2985 10965,'6'54'5160,"5"-18"-129,-8-8-387,6 3-3999,-3-6 0,0-2-387,1-11 0,5-4-129,0-8-129,3-5 0,4-5 0,2-4 258,0 0-258,2-4 0,0 7-129,-4 2 387,2 1-258,-4 5 387,-1 3-516,-6 0 258,-10 0-129,19 0 0,-19 0 0,11 0-129,-11 0 258,0 0-258,10 17 387,-5 0-258,1 3 258,1 10 0,-1 7 0,2 7 258,-1 7-129,1 10 129,-4-4-258,-4-5 129,0-5 0,-9-9-129,-6-6-129,-3-9 258,-5-16-257,-3-7-130,2-14 0,0-2 0,5-8 0,3 4 0,10-9 0,5 5 0,2 9-259,11-1-644,12 19-1419,-3-3-2967,9 6 0,-9-6-516,0 12-258</inkml:trace>
  <inkml:trace contextRef="#ctx0" brushRef="#br0" timeOffset="192691.0211">30016 4291 11481,'18'-34'5805,"-18"11"-516,0 3-129,-6-1-4773,-11 1-129,-8 5-129,-5 9 0,0 6-129,-4 16 0,8 10 0,3 12 0,4 3 129,11-2-129,8 1 0,0-6 129,12-7-129,4-9 0,6-12 0,-3-6 0,6-7-129,-3-12 0,-2-5 129,-3 1 0,-2 2 0,-3 5 0,-12 16 129,15-7-129,-7 14 129,-4 18 0,2 5-258,-1 8-258,11 3-258,-10-14-1161,18 10-3354,-8-18-129,11-4-258,-2-15-516</inkml:trace>
  <inkml:trace contextRef="#ctx0" brushRef="#br0" timeOffset="193707.0793">30386 4267 10449,'0'0'5547,"0"0"-516,-18-3 129,4 12-4515,-10 0-129,3 11-129,-3-2-258,5 5 129,2 0-129,7-2-129,7-4 129,3-2-129,0-15 0,21 11 0,-2-13 0,1-10-129,0-3 129,0 1 0,-4-2 129,-1 2 0,-15 14 129,20-13-129,-20 13 129,10 23 129,-10 2 0,0 13-129,0 7-129,0 11 129,-5 0-129,-3 4 0,-3-4-129,-1-3 129,-1-7-129,1-7 0,-5-12 0,5-11 0,3-8 0,9-8 129,0 0-129,0-16 0,14-2 0,11-7 0,9 1-129,8-2 129,4-4-129,1-3 0,0-3 0,-4 0 0,-1-9 0,-8-3 0,-8-4 0,-12-6-129,-4 6 129,-9 2-129,-1 10 0,-11 2 0,-3 22 0,-3 10 0,2 12 0,1 22 258,3 8 0,6 9 0,3 4 129,2 3 0,7-3 0,4-3 0,5-11 129,-2-9-258,5-11 0,2-10 0,-3-5 0,1-17 0,2-7-129,-2-4 0,0 1 129,0 0 0,-1 6 0,-1 3 129,-5 15-129,2 3 258,-14 0-258,22 21 387,-13-4-129,2 6 0,1-3 0,-2-1 0,3-8-129,-1 2-129,1-13 129,0-9-129,3-4-129,0-5 129,5-12 0,-2-8-129,3-1 129,1-9-129,-1-5 129,-2 3-129,-1-10 129,-4-4 0,-2 2 0,-5 6 129,-4 2-129,-1 7 129,-3 11 0,-3 12 129,3 24-258,-19 0 129,9 24 0,1 19 0,6 16-129,-1 12 129,4 15-129,6 1-129,6 3 129,4-4-129,4-9-258,-3-21-258,11-3-1032,-18-33-3483,12-18-129,-13-22-387,12-19-516</inkml:trace>
  <inkml:trace contextRef="#ctx0" brushRef="#br0" timeOffset="193848.0873">31360 4248 7998,'-21'-104'5418,"-11"65"129,3 19-387,-17 1-2064,7 19-1677,-15 0-1032,-3 8-387,7 6-645,-3-7-1419,16 16-3225,5-9 0,20 7-516,12-3-258</inkml:trace>
  <inkml:trace contextRef="#ctx0" brushRef="#br0" timeOffset="194163.1055">31605 4231 11739,'18'-12'5418,"-18"-8"-258,0 20-258,-17-19-4644,3 10 0,-4 5-129,8 4 129,2 11-129,8 7-129,8 6 258,9 9-129,3 1 0,4 5 258,-1-5-129,-1 3 129,-7-3-258,-5-3 0,-9-2 0,-4-5 0,-12-7-258,-11-3-387,-1 4-258,-14-18-1677,5 13-2709,-5-5-129,11 7-387,-6-6-516</inkml:trace>
  <inkml:trace contextRef="#ctx0" brushRef="#br0" timeOffset="194442.1213">32056 5129 12384,'7'29'5547,"-45"-26"129,-14 5-645,-32-10-4386,-25-4-129,-26-5 0,-15 6-258,-12-1-129,0 5 0,-7-2-129,7 3-129,17 12-645,-1-1-4515,33 5-387,14-3-129,21-6-645</inkml:trace>
  <inkml:trace contextRef="#ctx0" brushRef="#br0" timeOffset="198990.3814">29533 5965 1032,'0'0'3999,"0"0"-1419,-5-9 129,5 9 129,0 0 129,4 11-129,-4-11 129,4 17-129,-4-17-1032,3 27-645,-2-1-645,1 9-129,-2 8-258,0 7 0,0 4 0,0 1 0,0 0-258,0-3 258,-2-4-258,1-10 258,-2-13-129,0-6 0,3-19-129,0 0 129,2-16 129,5-19-258,7-7 258,2-1-258,3-8 129,5-2 0,1 2 0,-2 11 0,-1 9 0,1 14-129,-5 6 258,-1 11-258,-4 11 129,-1 13 0,-4 12 0,0 0 0,0 5-129,-3-2 129,2 1 0,-2-7 129,6-5-129,5-9 0,5-12 0,4-6-129,5-1 129,-1-4-129,4-10 129,1-4-258,-2 1 0,-8-3 129,-1-3 0,-5 1 0,-6-2 0,-5-1 0,-2 3 0,-4 2 0,-1 2 258,-5 7-129,-5 8 0,-5 3 129,-2 9-129,0 11 129,-1 8 129,3 5-258,4 6 129,4 4 129,3-1-129,4-1-129,11-6 129,5-3-129,9-9 129,1-7-129,6-1-774,-10-15-4257,12 0-129,-7-11-516,4-3-387</inkml:trace>
  <inkml:trace contextRef="#ctx0" brushRef="#br0" timeOffset="199274.3979">30303 5728 10836,'0'15'5676,"6"24"-516,-5 16 0,7 25-4515,-2 7-258,2 14-258,0 1 0,4-1-129,3-9-129,-2-10-387,11-8-3096,-10-35-1548,4-14-258,-4-25-516,2-15 0</inkml:trace>
  <inkml:trace contextRef="#ctx0" brushRef="#br0" timeOffset="199411.4057">30542 6129 11094,'-34'-74'5805,"8"58"-516,-16-12-516,-1 22-4515,-10 7-903,-12 12-4386,10 7-387,-1 1-258,12 8-516</inkml:trace>
  <inkml:trace contextRef="#ctx0" brushRef="#br0" timeOffset="199812.4285">29679 6343 6063,'12'-8'5934,"-12"8"-516,11-4-387,-5 18-3354,-6-14-516,0 30-387,0-12-258,0 6-258,0 3-387,0-4-516,7 1-4257,-7-5-258,2-4-516,-2-15-516</inkml:trace>
  <inkml:trace contextRef="#ctx0" brushRef="#br0" timeOffset="200342.4588">30627 6416 8514,'37'-18'5547,"-29"1"-258,-7 4-516,-1 13-4128,-4-21-129,-15 17-129,-7 4-258,-4 2 0,0 11 0,2 7 0,6 2-129,2 6 258,11-3-258,7 2 129,4-7 0,9-5-258,8-6 129,2-5 0,3-4-129,-1-3 0,0-7 129,-5-3-129,-3 2 258,-2 4 0,-13 7-129,14 0 129,-14 0 0,3 21 0,-3 0 0,3 3-258,1 0 129,-1-10-645,13 13-2064,-16-27-2322,17 8-387,-5-19-387,3-12-258</inkml:trace>
  <inkml:trace contextRef="#ctx0" brushRef="#br0" timeOffset="200574.4722">30876 5843 9417,'9'21'5805,"-9"13"-387,0 21-129,-7 12-4773,1 8 258,0-2-516,3 2 0,0-2-129,3-5 0,0-6-129,5-11 0,9-5-645,-11-28-1548,10 0-2967,-13-18-387,28 0 0,-16-19-645</inkml:trace>
  <inkml:trace contextRef="#ctx0" brushRef="#br0" timeOffset="200866.4887">31225 6156 11352,'9'23'5676,"-24"-4"-387,-11-8-258,-2 9-4773,-1 2 0,1-2 0,1-2-129,10 0 0,9 0 0,8 2 0,7 1 0,9 1 0,3-3 129,5-2-258,-4 0 129,1 2-129,-10-4 0,-5-2 0,-6 0-129,-11-8-129,-8 14-1161,-17-13-3999,-3 2 0,-6-4-516,2 1-645</inkml:trace>
  <inkml:trace contextRef="#ctx0" brushRef="#br0" timeOffset="263357.0632">29432 7112 903,'5'-18'4773,"-5"18"0,7-19-903,3 19-774,-10-10-774,6 10-645,-6-12-258,0 12-387,0 0 129,0 0-387,0 0 129,0 0-258,0 0-129,2 7 0,-2-7-129,0 34 0,-2-12-129,2 7 0,-2 6-129,-2 1 129,3 2-129,1 4 129,-3 4-129,3-2 0,0-2 129,-2-1-258,1-5 129,1 3-129,-2-6 0,2-6 129,0-5-129,0-2 0,0-5-129,0-15 0,2 22-129,-2-22-516,0 0-903,0 0-3741,13 2-258,-9-11-387,-4 9-387</inkml:trace>
  <inkml:trace contextRef="#ctx0" brushRef="#br0" timeOffset="264004.1">29578 7050 6321,'10'2'5676,"-10"-2"-258,0 0-387,14 22-3612,-14-22-129,0 0-516,4 21-129,-1 4-129,-2-2 0,4 6-129,-4 9 0,3 3-129,-2 2 129,0 6 0,-2-9-258,3 3 0,-1 0 129,0-1-129,0-8 0,-1-2-258,-1-6 258,0-8-129,6 2 0,-6-7 129,0-13-387,0 0 129,0 0-258,0 0-258,7-6-387,-7-18-387,3 11-129,-5-21-258,4 13 0,-5-13 645,3 12 258,-3-2 645,-4 3 645,7 21 516,-14-27 387,14 27 258,-22-8 129,22 8-387,-31-4-258,16 4-258,-7 0-387,1 2 0,1 0-258,1-2-129,5 0-129,0 3-129,14-3-645,-24 0-4128,24 0-258,0 0-516,0 0-258</inkml:trace>
  <inkml:trace contextRef="#ctx0" brushRef="#br0" timeOffset="264664.1378">29806 7650 4644,'0'0'5418,"0"0"-387,0 0-129,0 0-3483,0 0-129,0 0-387,1-16 129,-1 16-258,9-25-129,-9 25-129,18-25-129,-5 14 0,-3 2 0,6 4-129,-3 2 0,5 3-129,-4 5 129,1 11-129,-3 2 0,1 8-129,-4 3 129,-2 6-129,-5 1-129,-2 2 129,-2 2 129,-5 1-258,-8-5 129,-4-5 0,-1-7-129,-1-4 258,1-7-258,2-2 129,4-5 0,4-6 0,10 0 0,0 0 129,-6-9-129,6 9 0,10-11 129,5 7 129,3-4 0,6 6-129,2 2 0,2 0 0,0 0 0,1 0 0,3 1-129,-3 0 0,-1 10-516,-14-11-4773,7 7 0,-5-1-645,-2-2-516</inkml:trace>
  <inkml:trace contextRef="#ctx0" brushRef="#br0" timeOffset="267456.2976">29792 8590 6708,'33'-19'5676,"-22"4"-129,0 6-387,-11-18-3225,13 13-645,-13-13-516,0 8-258,-8-1-129,-7 15 0,-10 5-258,-4 9 129,-5 13 0,-1 12 0,-3 16 0,5 8 0,2 8 129,9 3 0,6-7-129,9 1 129,5-8 0,4-3-129,5-15 0,12-9-129,2-4 0,5-13-258,2-4-129,4-5-129,2 6-774,-15-10-4386,14 2-258,-12-8-258,4 7-645</inkml:trace>
  <inkml:trace contextRef="#ctx0" brushRef="#br0" timeOffset="267932.3249">30157 8801 9288,'11'-33'5805,"-11"18"-645,-10 2 129,10 13-4386,-34-1-258,15 5-258,-8 16-129,5 8-129,4 5 129,5 6 129,4-6-129,8-2-129,1-3 0,10-10 0,5-10 0,0-8-129,4 0 0,1-6 129,0-2-258,-5 1 258,-1-2-129,-2-4 0,-12 13 129,13-2 129,-13 2-129,0 0 0,7 11 129,-5 2-129,4 7 129,-1 4 0,3 0-129,-1-1-129,2-3 0,-3 0-258,8-6-258,-14-14-1032,18 0-3741,-12-12-387,1-1-258,-4-15-774</inkml:trace>
  <inkml:trace contextRef="#ctx0" brushRef="#br0" timeOffset="268260.3436">30299 8679 11094,'28'50'5805,"-16"-11"-387,-5 0 0,5 11-4515,-9-7-387,3 5-258,-2-4 0,-1-6 0,-3-9 0,3-7-129,-3-22 0,0 0 0,0 0 0,9-22 0,-3-16 129,3 3-258,5 1 0,4-6 0,2 1 129,3 0-129,5 13 0,0 10-129,0 7 0,-4 5-129,4-3-516,-15-15-2322,9 20-2451,-12-5-129,5-4-516,-14-10-258</inkml:trace>
  <inkml:trace contextRef="#ctx0" brushRef="#br0" timeOffset="269003.3862">30696 8233 10449,'13'6'5547,"-4"19"-387,-3 14 129,3 20-4515,-5 7 0,3 18-387,-2 8 0,4 3 0,-6-5 129,3-8-129,-1-13-129,1-9 129,-1-18-387,-2-14 129,-2-14 0,-1-14-258,0 0 129,9-13-129,-4-7 258,6-1-129,-1-3 0,6 2-129,3 11 129,4 0 129,-2 9 129,1 2-129,-3 12-129,-3 4 129,-3 11 0,-10-5-129,-3 1 0,-16-2-129,-3 1 0,-6-6 0,-7-5-129,-3-11-387,2 2-645,-7-9-4128,18-7-129,2-9-387,14 3-387</inkml:trace>
  <inkml:trace contextRef="#ctx0" brushRef="#br0" timeOffset="269396.4086">31139 8862 10965,'13'-8'5934,"-13"8"-516,19 3-129,-19-3-4257,0 28-387,0-5-258,0 12-387,0 0 129,5 3-129,5-1 129,3 2-258,7-14 258,4-5 0,5-11 0,-3-9 129,2-7-258,-5-9 0,-10-6 129,-3-9 0,-10 0-129,-11-1-129,-8 0 0,-8 8 129,-6 4-387,-9-2-387,16 22-1935,-11-4-2838,8 8 129,7 2-645,12 8-129</inkml:trace>
  <inkml:trace contextRef="#ctx0" brushRef="#br0" timeOffset="269748.4286">31444 8801 10707,'44'27'5805,"-29"-1"-387,6 18 0,-9-13-4644,0 20-129,-10-9-387,3 1-258,-4-3 129,-1-11 129,0-18 0,0-11-258,0 0 129,12-25 0,-3-5 0,0-8 129,2-1-129,4 4 0,1 5 0,3 17 258,0 5-129,2 8 0,6 16 0,-3 12 0,2 1 0,-5 4-387,1 2-129,-9-21-1419,-1 7-3612,-12-21-516,0 0-258,0-7-387</inkml:trace>
  <inkml:trace contextRef="#ctx0" brushRef="#br0" timeOffset="271326.519">30066 8849 3225,'0'0'5031,"10"-17"-258,-10 17-129,15-3-3225,-15 3-258,0 0-129,0-13-129,0 13 0,0 0-129,9 15 129,-9-15 0,5 20-258,-5-20-129,3 25-258,-3-5-387,0-20-645,0 17-4386,0-17 0,0 0-645,-11 0-387</inkml:trace>
  <inkml:trace contextRef="#ctx0" brushRef="#br0" timeOffset="289522.5596">15645 1707 9159,'17'77'5547,"-9"-25"-129,6 17-258,-8-5-3741,8 7-387,-9-7-387,6-6 129,-4-9-645,-1-11 0,7-9-1032,-13-29-3225,18 0-774,-8-23-774,11-7 0</inkml:trace>
  <inkml:trace contextRef="#ctx0" brushRef="#br0" timeOffset="289717.5707">15916 1698 8256,'3'-56'5805,"-8"28"-387,-5 13-258,-15-6-2193,-4 18-2322,-13-2-129,-3 5-258,-5 0-258,-2 8-129,4 6-258,2 3-516,23 14-2580,-4-17-1548,18 14-645,2-13-258,13 5-129</inkml:trace>
  <inkml:trace contextRef="#ctx0" brushRef="#br0" timeOffset="289915.5823">15875 1839 10836,'8'21'5289,"-21"-14"-258,-7 8-129,-12-5-4515,-8 0-129,-2 8-645,-6-10-645,16 27-1677,-9-18-2322,20 11 0,3-15-516,16 13 0</inkml:trace>
  <inkml:trace contextRef="#ctx0" brushRef="#br0" timeOffset="290184.5976">15728 2116 7611,'80'-9'5289,"-34"3"-129,-8-12-387,4 4-2451,-12-18-1548,-1 5-258,-12 0-387,-8 0 0,-9 7-129,-6 1-129,-10 17 129,-6 4-129,-2 18 129,0 11 0,2 5 0,8 7 129,6-1-129,8 3 516,3-6-387,13-4 387,7-7-387,7-9 129,5 2-1032,-6-19-3483,10 4-645,-6-9-774,3-1 0</inkml:trace>
  <inkml:trace contextRef="#ctx0" brushRef="#br0" timeOffset="290813.6336">16380 1618 10965,'0'0'5289,"0"0"-387,0 10 129,-1 18-4515,-14 7 0,0 6-387,2 4 129,0 11-129,6 1 0,6-4 129,1-1-129,5-3 0,7-6-129,3-5-129,4 4-774,-13-20-3612,12 1-645,-5-11-387,4-3-129</inkml:trace>
  <inkml:trace contextRef="#ctx0" brushRef="#br0" timeOffset="291116.6508">16616 1751 9804,'7'-15'5289,"-7"15"-258,-10-1-129,10 13-4257,-9 7-258,4 3-129,0-2 0,5 7-129,3-7 0,10-3-129,6-4 129,3-1 129,0-7 0,2 9-129,-3 0-129,-3 1 129,-10 11-129,-6-2-129,-5 2 0,-16-10-645,5 20-2193,-18-24-1935,8 4-387,-8-16-258,9-8-129</inkml:trace>
  <inkml:trace contextRef="#ctx0" brushRef="#br0" timeOffset="291317.6623">16778 1570 11094,'52'46'5805,"-26"0"-645,-9 0 0,8 15-4386,-18 1-387,2 0-258,-5 4-645,-8-21-2064,4 12-2451,-7-17-258,5-3-387,-1-22-516</inkml:trace>
  <inkml:trace contextRef="#ctx0" brushRef="#br0" timeOffset="291617.6796">17561 1755 9546,'20'97'4902,"-12"-44"-1161,3 8-3483,2-6-4773,-7-6-129,-4-7-645</inkml:trace>
  <inkml:trace contextRef="#ctx0" brushRef="#br0" timeOffset="291761.6877">17670 2028 11868,'0'-54'5547,"-13"34"-387,-1 11-129,-12 4-4128,-3 5-645,-6 6-903,-17 0-4257,18 10-258,-4-8-516,13 7-258</inkml:trace>
  <inkml:trace contextRef="#ctx0" brushRef="#br0" timeOffset="292760.7448">18192 1656 8385,'0'0'5031,"0"0"-258,0-14-516,0 21-3225,-15 3-129,6 10-129,-7 8-258,7 7 0,1 9-129,5 6 129,3 1-129,11 1 0,8-11 0,6-1-129,6-12 0,2-13 0,2-15 0,0-18-258,-3-11 129,-4-7 0,-6-8-129,-9-8 129,-8 0-129,-5 0-129,-14 5 129,-10 11 0,-4 6-129,-7 8-129,1 13-387,-8 1-903,14 19-3483,-4 4 0,16 19-645,0-7-516</inkml:trace>
  <inkml:trace contextRef="#ctx0" brushRef="#br0" timeOffset="293224.7715">18556 2056 9030,'0'13'5160,"0"-13"0,0 0-516,11 0-3612,-6-9-387,8 3-129,1-3-387,3 1 129,-2 8-129,5 3 0,-4 13 129,3 8-129,-6 6 0,-2 3 387,-7 3-258,-4 2 129,-2-7-258,-5-4 258,-2-9-258,-1-7 387,10-11-258,-16 0-129,16-11 0,6-4-516,7-5 516,8 6-387,3 2 258,7 0-387,1 8 0,-4-4-903,11 8-3612,-20 0-258,1 9-129,-20-9-645</inkml:trace>
  <inkml:trace contextRef="#ctx0" brushRef="#br0" timeOffset="293760.802">19141 1598 11481,'31'99'5418,"-19"-33"-774,2 2-129,1 2-5289,-9-15-516,11 6-1032,-17-31 129,18 6-129,-18-36 516,20-4 516,-9-26 1032,-1-5 774,4 6 774,-14-23 1032,9 25 129,-15-19 0,5 27-387,-25-7-774,4 22-516,-9 2-258,-3 2-645,4 22-1548,-8-12-3354,9 6 0,4-6-645,10 0-258</inkml:trace>
  <inkml:trace contextRef="#ctx0" brushRef="#br0" timeOffset="293986.8151">19512 1463 11997,'36'92'5547,"-18"-24"-903,-4-7 129,2 13-4644,-2 0 258,-5-6-645,4 1-1290,-6-22-3354,5-8 0,-6-24-645,9-6-387</inkml:trace>
  <inkml:trace contextRef="#ctx0" brushRef="#br0" timeOffset="294268.8313">19832 1497 10707,'14'8'5160,"-9"15"-129,4 21-129,-9 3-4515,7 8-258,-1-1 129,3 6-129,0-8-129,1-1 129,0-12-129,0-13 0,-4-8 0,-6-18 129,0 0-129,-11-23 0,-9-3 129,-4 0-129,-6-3-129,1-2-387,6 13-774,-7-3-3612,16 18 129,2 1-645,12 2-387</inkml:trace>
  <inkml:trace contextRef="#ctx0" brushRef="#br0" timeOffset="294592.8496">19950 1850 7998,'26'-10'4902,"-8"10"-129,-2 0-258,10 16-3741,-17 3 0,6 8-129,-9 7-258,-2 4 0,-4-4-258,0 3 129,-5-4-129,-2-7 0,0-14 0,7-12-129,-11 0 258,11-8-258,0-13 258,4-3-258,9 0-258,2-7-387,9 15-774,-7-15-1935,14 15-1419,-6-3-387,6 6-516,-5-7 517</inkml:trace>
  <inkml:trace contextRef="#ctx0" brushRef="#br0" timeOffset="294840.864">20293 1688 7740,'-14'-39'5160,"14"39"-387,-19-6-1290,15 25-1290,-13 1-903,13 20-516,-4-5-387,8 8-129,0-1-129,9-3 129,10-8 0,5-3 129,5-17-129,3-6 0,-3-5 0,-2-11-129,-6-13 129,-10-4-387,-11-5 129,-9-6-258,-12 9-516,-18-9-3870,1 11-387,-5-2-258,4 13-516</inkml:trace>
  <inkml:trace contextRef="#ctx0" brushRef="#br0" timeOffset="295480.9006">20794 1809 9546,'0'0'5676,"0"0"-516,0 0 0,13 0-3999,3 0-129,1-12-258,10 6-387,4-7 0,8 7-129,8-6 129,8 3-129,-1 4-129,5-6 129,-4 3 0,-4-3-258,-5 3 129,-9 0-129,-9 2 0,-9-1 0,-6 4 0,-13 3 0,0 0 0,0 9 0,0-9 0,-16 18 0,8-1 0,0 1 0,2-3 129,2-3-129,4-12 129,0 0-129,12 7 129,-1-11-129,5-15 129,-5-6-129,2 2 129,-3 1-129,-3 0-129,-7 6 129,0 3 0,-13 1 0,-5 6 0,-8 6-129,1 0-258,-8 0-645,9 3-4128,-14-3-387,16 4-258,-3-4-387</inkml:trace>
  <inkml:trace contextRef="#ctx0" brushRef="#br0" timeOffset="298822.0916">21906 1496 12384,'26'64'5676,"-14"-10"-387,7 17-645,-16 2-4386,11 2-258,-7-6 129,-2-6-258,1-8-387,-6-30-1290,6-14-3225,0-18-129,8-14-516,-5-27-387</inkml:trace>
  <inkml:trace contextRef="#ctx0" brushRef="#br0" timeOffset="298994.1013">22173 1423 10449,'13'-42'5676,"-13"42"129,-11 0-774,-4 10-2709,-19 9-1935,-5-4-645,-4 6-129,-9-6-516,11 16-1548,-8-15-3096,20 5 258,4-14-903,25-7 258</inkml:trace>
  <inkml:trace contextRef="#ctx0" brushRef="#br0" timeOffset="299166.1112">22103 1584 10965,'15'41'5547,"-24"-24"-516,-1 4 129,-24-8-4644,5 3-258,-3 0-645,-9-13-1032,12 13-3612,0-12-129,16 13-387,1-13-387</inkml:trace>
  <inkml:trace contextRef="#ctx0" brushRef="#br0" timeOffset="299608.1366">22156 1896 9417,'42'21'5418,"-19"-15"-129,-7-17-258,14-1-4128,-14-16-129,2-3-387,-7-2-258,-1-2-129,-9 2 0,-1 5 129,-7 12-129,-7 13 0,-4 6 0,-1 18 0,2 11 0,-1 10 129,4 13 0,8 3-129,6-1 129,3-3 0,12-6 0,7-11-129,8-5-258,-2-19-516,8 1-1548,-8-25-2838,4-6 0,-7-16-387,2-1-645</inkml:trace>
  <inkml:trace contextRef="#ctx0" brushRef="#br0" timeOffset="299917.1541">22819 1277 12900,'0'40'5289,"-15"-9"129,-1 23-774,-11-10-4128,3 11-387,-7 2 258,6 8-516,6-1 387,5 6-387,12-8 258,4-4 129,13-9-258,6 1 0,7-9-258,-4-14-645,9 2-3870,-18-29-387,5 8-387,-13-14-645</inkml:trace>
  <inkml:trace contextRef="#ctx0" brushRef="#br0" timeOffset="300473.1859">23013 1659 10707,'20'-38'5160,"-13"24"-129,-8-8-129,1 22-4386,-19-7-258,3 13 0,-4 13-129,3 7-129,0 9 258,8 9-129,6 0 0,3 2 129,9-11-129,8-9 0,3-3 0,3-14 0,0-9 0,2-10-129,-7-9 129,-3-7-258,-7-4 0,-7-1 0,-1-2-258,-16-1-774,7 19-3999,-17-13 258,10 23-645,-9-6-387</inkml:trace>
  <inkml:trace contextRef="#ctx0" brushRef="#br0" timeOffset="300737.2012">23217 1417 11094,'21'24'5547,"-19"3"-258,7 17-774,-10 0-3612,1 16-387,0-9-129,1 7-387,-1-3 258,3-4-258,0-12-129,0-13-387,10 3-1677,-13-29-2967,22 0 0,-9-23-645,3-3-258</inkml:trace>
  <inkml:trace contextRef="#ctx0" brushRef="#br0" timeOffset="301021.2175">23412 1434 8256,'10'-17'5547,"-1"26"-258,-7 10-387,7 17-3354,-5 3-774,5 9-516,-5 5 0,2 2-258,1-4 258,1-3-387,-1-8 258,-1-9 258,-4-15-258,-2-16 129,0 0-129,-14-22-129,-3-2 129,-8-11-129,-2 9-129,-4-5 0,2 7 0,-1 8-387,11 14-516,-9 2-3870,17 10-258,11-10-129,-6 31-774</inkml:trace>
  <inkml:trace contextRef="#ctx0" brushRef="#br0" timeOffset="301362.237">23560 1301 11739,'51'12'5289,"-32"8"-129,13 24-516,-20-1-3741,10 13-516,-9 4 0,0 8-516,-5-4 258,-3 4-387,-2-9 387,-3-6-129,0 0-387,-6-21-903,2 6-3741,-7-26 0,10 2-516,1-14-516</inkml:trace>
  <inkml:trace contextRef="#ctx0" brushRef="#br0" timeOffset="302164.2826">23842 1925 10062,'7'-9'5160,"-7"9"-258,15-23-387,-5 23-3741,-10 0-129,21-6-258,-10 4 0,5 2-129,-4 0 129,2 11-129,1 4 0,-3 7-129,1 13 129,-6-2-129,-4 6-129,-3 6 387,0-2-387,-11-3 387,-4-3-387,-5-9 258,-1-12-258,-4-5 387,5-8-387,-1-3-258,9-14 258,5-2 258,7-5-129,7 2-387,8 3 516,11 7-516,5 3 516,5-2-129,4 8-129,2 0-645,4 18-2709,-13-18-1935,2 0 0,-10-7-774,-3-6-387</inkml:trace>
  <inkml:trace contextRef="#ctx0" brushRef="#br0" timeOffset="304561.42">15920 1260 7998,'0'-25'4773,"0"25"-645,0 0 0,-3 8-3741,0 9 258,3 4-129,0 2 0,9 4 0,-3-2 0,9-4 0,-2-10 0,8-6-129,-7-5 0,4-11-129,-7-9-258,-1-9 0,-6 4 0,-4-3-129,-1 4-258,-14 0-387,4 9-3741,-12 2 0,3 11-516,-2 5-258</inkml:trace>
  <inkml:trace contextRef="#ctx0" brushRef="#br0" timeOffset="305690.4845">22065 957 9933,'-7'-34'5418,"7"21"-516,0 13 0,0-14-3225,0 14-516,9 21-258,-2-1-774,-5 11 0,5 8-258,-2 3-129,3 1-129,3 5-258,-9-14-774,15-6-3483,-11-13 516,3-6-903,-9-9 0</inkml:trace>
  <inkml:trace contextRef="#ctx0" brushRef="#br0" timeOffset="305832.4927">22160 1084 12771,'-13'-3'5160,"13"3"-516,-27 2-645,15 14-3354,-12-2-258,-3 1-516,2 0-903,-10-15-3483,16 0-516,-2-4 0,21 4-903</inkml:trace>
  <inkml:trace contextRef="#ctx0" brushRef="#br0" timeOffset="306228.5153">22267 840 9288,'11'0'5031,"-11"0"-387,21-5 0,-8-2-2838,7 1-903,-5 4-129,6 1-516,-4 1 0,4 5 0,-7 10 0,0 18-258,-8 0-129,0 11-129,-6-1 129,-3-1-258,-6-3 129,0-3 0,0-11 129,0-6 129,9-19 0,0 0 258,0-8 0,13-6 0,6-4 0,6 1 0,1 4-516,-3-9-3354,5 19-1161,-7-2-129,-2 5-1032,-8 5 0</inkml:trace>
  <inkml:trace contextRef="#ctx0" brushRef="#br0" timeOffset="309640.7105">20556 2459 6321,'15'0'4644,"-19"-11"-129,-11 0-516,-7 4-3612,-9 5-129,-11-5 129,-3 5-258,-7 2 0,0 0 0,3 3-129,3 6 0,8-4 129,8 2 0,5-4 129,12 2 0,2-3 129,11-2-258,0 0 129,0 0-129,-6 13 0,6-13 0,-6 14-129,-4-9-129,-4 2 129,-7-2 0,-3-2 129,-7-3-129,-1 0 0,-2-3 0,0-3 0,5-1 0,3-1 129,5 2-129,5-1 0,4 3 129,12 4 0,-11-6-129,11 6 0,0 0 0,0 0-129,0 0 129,0 0-129,0 10 129,0-10 0,13 7 0,0-5 258,4 0-129,3-2 0,6 0 0,3 0-129,4 0 0,3-2 0,5 1 0,4-2-129,-1 3 129,7 0 0,-1 0 0,-1-3 129,1 2 0,-7-2-129,-3 1 129,-7-5 0,-5 1-129,-7 3 0,-4-5-129,-8 4 129,-9 4 0,13-9-129,-13 9 129,0 0-129,0 0 129,0 0 0,0 0 0,6 13 0,-6-13 0,-19 18 129,-2-6 0,-11-6 129,-7-5-129,-10-1 0,-5-1 258,-8-11-387,-2-1 516,4 0-516,3 4 258,9 6-387,7 3 129,7 0-129,8 9 129,9 4 0,4 1-258,3 1 258,2-3-387,8-12 516,-13 15-129,13-15 0,-10 7 0,10-7-129,0 0 129,-12 3 129,12-3-258,0 0 129,0 0 129,0 0-129,7 7 0,6-7 0,1 4 0,5-1 0,3-2 0,4-1 0,2 0 0,4 0-129,1 0 129,4-5 0,2-4 0,2 4 0,1-3 0,-2 3 129,-5 1-258,-3 2-387,-13-8-2580,-3 10-1290,-16 0-516,0 0-516,0-17 0</inkml:trace>
  <inkml:trace contextRef="#ctx0" brushRef="#br0" timeOffset="312159.8546">18364 2925 9933,'8'18'4773,"1"-5"129,-9-13-516,4-15-3741,-4-13 0,-2-4-258,-5-8-129,0 0 0,-1-5 129,2 2-129,-2-1 129,3 9-129,-1 5 129,2 6-258,-1 3 129,3 3-129,-2 5 0,4 13-129,-3-18 0,3 18 0,0 0-129,0 0 258,-14-2-258,14 2 129,-9 13 0,3 3 0,3 2-129,-4 3 258,0-2-129,2-2 0,-1 1-129,3-5 129,3-13 129,0 0-129,-13-4 258,12-14-258,-3-4 0,2-7 0,2-5 258,0 2 129,0-2-387,4 8 387,4 2-387,0 8 387,3 3-387,0 10 387,4 5-258,-2 8-516,4 6 387,2 1-258,-4 6 258,2-2-258,-2 2 129,-4-8-645,3 10-1548,-14-25-2580,0 0-387,0 0 0,0 0-774</inkml:trace>
  <inkml:trace contextRef="#ctx0" brushRef="#br0" timeOffset="312631.8816">17720 2880 10320,'0'0'5160,"0"0"-645,0 0-129,0 0-3999,-12 19 0,2-3-387,1 4 129,3 5-129,4 6 258,2-7-129,3-2 129,9-3-129,3-6 0,1-7 129,3-6-129,-1-12 0,-4-10-129,-2-5 0,-6-6-129,-5-3 0,-4-8-903,-5 15-3612,-14-2-129,2 17-387,-6 0-645</inkml:trace>
  <inkml:trace contextRef="#ctx0" brushRef="#br0" timeOffset="316206.086">18415 3165 5676,'15'17'4644,"-15"-17"-387,22 20-258,-12-8-3999,-10-12 258,22 20-129,-11-6-129,1 1 0,2-2 0,5 2 129,4 1-129,6 4 258,8-3-129,7 7 0,10-4 0,7 0 0,7 3-129,6-2 258,5-1-129,4-4 129,3-1-129,2-3 0,0-2 0,7-3 0,-4-4-129,3-3 0,0 0 0,-2 1-129,0-1 0,0 0 0,-3-1 0,-1-5 129,1 0 0,0 2 0,-3-6 0,-1 4 0,1-3 0,-1-2 0,-1-4 0,-1 6 0,-1-5-129,1 0 129,2 3 0,-2 3 0,-1-3 0,-2 3 0,-3 1 0,2 0-129,-4-1 129,-1 4-129,1-2 129,-2-3-129,2 3 129,-3-3-129,-3-1 129,-1 1 0,-2 2 0,-4 0 0,-4 0-129,0 2 258,-5 0-129,2 0 0,0 1 0,1-5 258,-5 0-129,3-2 0,-3-7 0,0-2 129,-4-7-129,0 2 129,-7-9 0,-3 5-129,-5-8 0,-1 2 258,-7 0-387,-4-1 129,-3-4 0,-8 2-129,0-4 0,-5 2 0,-4-1 129,0 0-129,-6-1 129,-1 5-129,0 5 0,-1 6 129,-2 0-129,3 4 129,4 4 0,-3 4 0,3-1 0,3 15 129,-4-22-129,4 22 0,-3-14-129,3 14 0,0 0 0,-1-19 0,1 19-129,0 0 258,0 0-129,0 0 0,0 0 0,0 0 0,0 0 129,-14 13-129,14-13 129,-8 14-129,8-14 0,-9 14 0,9-14 129,-12 20-129,12-20 129,-12 16-129,12-16 0,-11 19 129,11-19-129,0 0 0,-12 9 258,12-9-258,0 0 0,0 0 258,0 0-258,0 0 129,0 0 0,0 0 0,0 0 0,0-9 0,0-3 0,3-4-129,0 4 129,5-4-129,0-3 0,-1 2 516,2 1-387,1 4 258,-1-1-258,3-1 387,-1 2-516,0 4 387,0 6-258,2 2-258,-13 0 258,22 9-258,-10 2 258,1 8-645,3-1 516,-4 5-258,1-4 258,-3-3-258,2 1 258,-5-5-516,1 1-129,-8-13-3483,0 0-645,3-8-387,-3 8-774</inkml:trace>
  <inkml:trace contextRef="#ctx0" brushRef="#br0" timeOffset="317586.1647">23131 3312 10062,'19'6'5547,"-6"2"-645,-13-8 0,0 0-4386,-13 1-258,-3 4-129,0-1-129,-3-2-129,0 4-129,1 2-129,10 8-1161,-10-9-2967,17 8-516,1-15-129,0 18-645</inkml:trace>
  <inkml:trace contextRef="#ctx0" brushRef="#br0" timeOffset="317968.1866">23230 3147 7353,'27'-15'4773,"-13"7"-258,-2-9-1290,4 15-2322,-16 2-129,19-13 0,-19 13-387,22 0-129,-22 0 129,24 23-258,-15 3 129,3 6-258,-2 6 129,-4 2-129,-3 0 129,-3-3-129,-3 1 0,-4-9 0,-5-9-129,0-7 129,-2-6 0,3-5 129,11-2 0,-11-2 129,11 2 129,7-16 0,10 8-129,9 5 0,4 2 0,9-1-645,5 2-4257,-8 0 0,3 5-645,-10-5-516</inkml:trace>
  <inkml:trace contextRef="#ctx0" brushRef="#br0" timeOffset="321885.4108">17841 1149 8901,'14'-6'4644,"-14"6"258,12-10-774,-12 10-3096,0 0 0,0-15-645,0 15-258,-10-6 0,10 6 129,-20 4-258,10 19 0,2 6 129,1 3-129,1 5 129,6 6 0,0-3 0,12 0 0,1-16 0,4-8 0,2-10 0,3-7 129,-1-16-258,-2-15 0,-2-5 0,-4-6-129,-4-1 258,-8-3 0,-1 9-129,-7 2 129,-5 9-387,-8 12 129,6 15-1548,-11 0-2709,7 23-387,0-2-258,7 9-516</inkml:trace>
  <inkml:trace contextRef="#ctx0" brushRef="#br0" timeOffset="322200.4286">18154 956 11352,'19'0'4902,"-11"28"-258,-11-7 129,0 18-3870,-14-3-258,2 4-258,-6 2-129,1-7-258,-1 1 0,1-6 0,8-5-258,-2-4-516,14 2-2322,0-23-1419,12 10-516,1-2 0,10 2-645</inkml:trace>
  <inkml:trace contextRef="#ctx0" brushRef="#br0" timeOffset="322372.4386">18258 1362 10965,'12'-14'5031,"-15"-4"0,-6 4-258,-23-18-3612,9 1-387,-12-7-129,-2 0 0,0 0-645,-3 2-129,14 11-903,-9-9-2451,23 31-1161,12 3-258,0 0-645,7 2-258</inkml:trace>
  <inkml:trace contextRef="#ctx0" brushRef="#br0" timeOffset="322552.449">18302 1143 13416,'25'14'5418,"-5"0"-774,-20-14 0,0 0-5934,6 18-3354,-6-18-129,0 20-645,0-20-129</inkml:trace>
  <inkml:trace contextRef="#ctx0" brushRef="#br0" timeOffset="323033.4765">18489 1112 10707,'20'-16'5031,"-20"16"-129,12-13-258,-12 13-4128,0 0 258,0-18-387,0 18-387,-7-9 129,7 9-387,-18 5 387,12 12-129,-1 1 0,4 9-129,2-1 258,1-3 0,4-3-129,6-4 129,4-4 0,4-12-258,0-9 129,1-14 0,-3-6 0,3-7 258,-6-8-258,-1-3 258,-8-11-129,-4 5 129,-2-9-129,-8 5 129,10 57-258,-26-90-387,26 90 516,-26-61-258,13 57 645,13 4-387,-13 29 129,13 10 129,0 6-129,1 8 387,5 6-387,1 1-129,2-4-387,1 0 0,2-6 0,-5-15-774,8-2-3870,-14-11-129,5 1-516,-6-23 129</inkml:trace>
  <inkml:trace contextRef="#ctx0" brushRef="#br0" timeOffset="323176.4847">18279 827 15609,'0'0'5418,"5"6"-1419,9 9-3999,9 1-4902,2 1-516,9 13-129</inkml:trace>
  <inkml:trace contextRef="#ctx0" brushRef="#br0" timeOffset="323357.495">18862 1217 13932,'0'0'4902,"0"0"-903,0 0-3999,0 0-4773,4-14 0,-4 14-516</inkml:trace>
  <inkml:trace contextRef="#ctx0" brushRef="#br0" timeOffset="324296.5485">19089 956 10449,'0'0'4902,"13"-19"-258,-13 1-258,0 4-3612,-7-1-129,7 15-129,-25-9-258,10 9 0,-5 11 0,3 7-129,0 11 0,4-2-258,1 7 129,9-7 258,3 2-258,2-15-258,5 0 258,5-2-258,1-12 129,2-2 387,-1-8-258,-1-5-129,-1 4 0,-3-2 258,-9 13 0,19-18-129,-19 18-129,13 3-258,-3 12 258,-3 7-387,4 0 129,-5 2-903,14-4-3225,-12-4 0,6 0-387,-14-16-129</inkml:trace>
  <inkml:trace contextRef="#ctx0" brushRef="#br0" timeOffset="325264.6039">19309 804 11868,'19'0'5160,"-19"0"-645,0 0 0,4 11-4128,-6 2-387,-7 1-129,0 3-258,9-17 129,-14 27-129,11-1 129,3-14 129,0-12 0,10 8 129,-10-8 0,21 0 129,-21 0-129,19-16 0,-11 1 0,-8 15-129,11-17 129,-11 17 0,9 9 129,-5 9 0,-1 7 129,3 5-258,-2 13 258,2 9-129,-5 0 129,2-8-129,-3-3 258,-1-6-387,-8-11 258,-1-9-129,-3-14 0,0-2-129,2-14 129,2-2 0,1-6-129,6-2-258,2 0 387,11-3 129,7 2-258,4 1 258,4 0-129,6-3 0,-2 9 0,-1-9 129,-2 6-387,-4-13 0,-4 4 0,-6 2-129,-2 6 129,-5-3-129,-4 10 0,-2 16 0,0 0 258,0 0-129,0 0 0,4 25 258,2-1-129,1 3 129,2-4 0,4-5 129,2-5 0,1 5-129,2-21 129,1-4-129,-4-6-129,1-10 129,-4-1 0,-1 4-129,1-4 0,-3 8 0,-9 16 0,15-16 129,-15 16 0,13-19-258,-13 19 129,10-14 0,-10 14 129,7-43-129,-7 43 129,0 0-258,0-67 129,0 67 258,0 0-387,0-77-258,0 77 516,0 0-129,0 0 0,0 0-258,-4-60 258,4 60-258,0 0 903,0 0-258,0 0-387,0 0-387,13 19 516,-5 8 258,1-3-387,3 11 387,-1 3-774,2 6 516,0-6-129,0-7 387,2-4-645,-4-1-258,6-1-1548,-17-25-2451,18 2-387,-16-18-258,9-5-129</inkml:trace>
  <inkml:trace contextRef="#ctx0" brushRef="#br0" timeOffset="325400.6117">19978 556 12126,'-13'-59'5031,"13"59"-645,0 0 903,-81-8-4128,81 8-1032,-83-5-1677,19 5-2580,1-3-774,-5 3-258,5 0 129</inkml:trace>
  <inkml:trace contextRef="#ctx0" brushRef="#br0" timeOffset="326580.6794">15264 760 13158,'31'67'5289,"-12"-23"-516,-3 5-129,4 7-4257,-6-12-258,-4-5-258,-4-13 129,-6-26-129,0 0-129,0 0 516,1-27-258,-1-24 258,1 4-129,1-1 129,4 0-129,1 0-129,5 8 258,4 13-258,5 21 0,3 6-129,4 0 258,1 0-129,-1 4 129,-2-4-129,-1 10 129,-9-19-129,-16 9 129,14-56-516,-14 56 258,0 0-129,-27-80 516,27 80-387,0 0 0,-65-34-129,45 41 0,4 16 516,8 0-387,6 20 0,5 6-387,13 5 258,9-11-645,-5-10-1806,18 4-1677,-2-12-516,9 4-129,-6-33-516</inkml:trace>
  <inkml:trace contextRef="#ctx0" brushRef="#br0" timeOffset="326960.7011">15917 632 9159,'-15'-63'4902,"15"63"-258,-42-14-387,19 37-2967,11 12-387,-3 15-516,6 3 129,3-2-258,6-9-129,2 8 0,13-12 0,4-16 0,2-22 0,0-19 0,-21 19-129,39-105 129,-27 43-258,-4-17 516,-6-3-903,-2-6 645,-7 9-516,-3 7 645,-3 18-516,13 54 516,-25-70-258,25 70-258,0 0 516,0 0-258,-13 51 0,19 4 258,8 13-129,4 13-258,2 4 129,2-10 129,1 3-129,1-4-1161,-11-23-2967,9-5-1032,-9-23 387,6-16-516</inkml:trace>
  <inkml:trace contextRef="#ctx0" brushRef="#br0" timeOffset="327344.7231">16100 548 14061,'0'0'4515,"12"36"129,-12-1-387,9 9-3612,-6-11-387,4 9 0,1-3-774,2-7 645,5 0 0,3-16-129,4-11 0,1-5 0,-2-3 0,-4-16-129,1 3 129,-6-6-258,-3-4 129,-5-4 0,0 17 0,-4 13 0,2-13 129,-2 13 0,4 8 129,2 10-129,6 3 0,1 13 129,3-9 0,6 5 0,-3-6-129,3-14 129,-3 1-258,-4-6-258,2-5-258,-16-18-1419,7-6-2451,-8-3-258,0 11-387,0-8-387</inkml:trace>
  <inkml:trace contextRef="#ctx0" brushRef="#br0" timeOffset="327633.7396">16604 504 11868,'0'0'5418,"0"0"-258,12 21-774,-29 18-3870,4-10-129,-4 6-387,4 5 258,5-4-258,6 0 129,2-3-387,14 2 387,2-23-129,5 0 0,4-5-516,-7-7-516,10 0-3483,-13-8-258,2 4-258,-9-12-387</inkml:trace>
  <inkml:trace contextRef="#ctx0" brushRef="#br0" timeOffset="328104.7666">16756 608 7740,'6'16'4257,"10"8"258,-9-13-774,11 8-1806,-18-19-516,25 15-645,-10-13-129,6 1-387,-21-3 0,0 0-258,60-27 0,-60 27-258,0 0 129,56-53 0,-56 53 387,0 0-774,29-54 387,-29 54-129,0 0 129,0 0-129,0 0 387,0 0-516,0 0 387,-17-23 645,13 37-129,4 14 0,0 11 0,6 12 645,-3-1-645,9-2 387,-5-4-774,4 5 387,-6-13-258,-4-5-129,-1-19-129,-14-16-516,-2-14-2193,16 18-2193,-60-88 516,22 27-774,4-4 129</inkml:trace>
  <inkml:trace contextRef="#ctx0" brushRef="#br0" timeOffset="328208.7725">16737 432 13545,'0'0'5031,"0"0"-1548,0 0-3483,0 0-4515,0 0 387,56-6-1806</inkml:trace>
  <inkml:trace contextRef="#ctx0" brushRef="#br0" timeOffset="328929.8136">17359 443 10707,'0'0'4644,"0"0"-645,0 0 258,0 0-3999,-48 52 516,23-23-774,6 0 387,-3 6-645,6-4 516,8 7-387,6-8 516,2-12-258,9 1-258,4-5 129,-1-14-129,-12 0-129,0 0-258,37-47 774,-37 47-1032,0 0 516,19-57-129,-19 57 387,7-23-387,-3 31 516,-4-8 129,17 17-645,-17-17 774,16 12-516,-16-12 0,0 0-1935,0 0-1935,0 0-387,0 0-129,57-35 129</inkml:trace>
  <inkml:trace contextRef="#ctx0" brushRef="#br0" timeOffset="329600.8519">17445 555 8643,'47'-59'4128,"-47"59"-129,0 0 0,0 0-2322,0 0-1032,0 0-387,0 0 0,0 0-258,0 0 387,0 0 258,0 0-516,50-19 129,-50 19 258,0 0-258,0 0 129,0 0-129,0 0 129,0 0-129,0 0 0,0 0-387,48 51 129,-48-51 516,0 0 129,0 0-774,0 0 258,0 0 0,53 57 0,-44-43 387,-9-14-387,16 29 0,-12-14-516,0-2 645,-4-13-645,0 0 516,-6 15-258,6-15 129,0 0 0,0 0-387,0 0 516,0 0-516,-25-53 903,25 53-387,0 0 0,19-59-387,-19 59 645,0 0-129,0 0 0,58-40 0,-58 40-129,0 0-258,49-44 516,-49 44 0,0 0-258,47-63-258,-47 63 387,0 0-258,33-75-129,-33 75 0,0 0-258,10-64-129,-10 64 387,0 0-258,0 0 258,0 0-258,0 0 0,0 0 258,0 0 516,0 0 0,0 0-516,0 0 645,0 78-387,0-78 0,7 59-129,-7-59 129,18 65-129,-18-65-516,0 0-387,0 0-1806,0 0-2064,0 0 516,48 34-903,-48-34-774</inkml:trace>
  <inkml:trace contextRef="#ctx0" brushRef="#br0" timeOffset="329728.8595">17942 375 10836,'0'-67'5676,"0"67"-645,0 0 129,-49-2-3870,49 2-258,-67 15-1419,67-15-2967,-89 7-903,89-7-1161,-93 16 129,93-16-1032</inkml:trace>
  <inkml:trace contextRef="#ctx0" brushRef="#br0" timeOffset="344368.6966">24797 5599 1548,'1'-14'5289,"-1"14"0,2-19-387,9 32-2580,-11-13-387,0 35-516,0-8-387,3 22-129,-3 4-387,6 12-258,-1-2 129,0 2-258,1-10 0,0-7-129,-1-12 0,-3-20 0,-2-16 0,3-23-129,-3-15-258,0-13 258,0-8 0,0-6 0,-1-5 129,1 13 0,0 10 0,1 11 129,3 14 0,-4 22 0,16 0-129,-7 12 129,0 16-129,3 2 0,-1 1 0,2-1-129,0-4 129,-1-10 0,0-12 0,1-4-129,0-20 129,0-3 129,-1-5-129,1-1 0,-3-2 0,2 6 0,-3 10 129,2 11-129,1 9 0,-1 15 0,1 15 129,2 3-129,3 6 129,4 2-129,1-4 0,0-6 0,3-11 129,1-14-129,1-11-129,-6-10 129,1-18 0,-7-4 0,-4-5 0,-6-6 0,-4 5-258,-1 6 387,-8 8-258,-3 4 129,-2 18-129,0 2-129,2 20 258,4 7-129,4 8 258,3 2-258,6 6 258,9-3-129,5-6 129,6-2-129,6-9 0,-1-5-129,5-6-903,-13-12-3612,7-1-516,-5-16-258,0-6-387</inkml:trace>
  <inkml:trace contextRef="#ctx0" brushRef="#br0" timeOffset="344596.7098">25556 5276 9159,'14'79'5418,"-8"-28"-258,2 10-129,-4 7-4773,0 4-258,1-6 129,2-1-258,3-5-258,1-9-516,13 1-1548,-5-22-2322,5-15-516,-3-15-258,4-6 0</inkml:trace>
  <inkml:trace contextRef="#ctx0" brushRef="#br0" timeOffset="344728.7174">25740 5670 5160,'-48'-45'5547,"18"36"-516,1 9-258,-2 0-3354,1 9-1032,2 16-1677,-2-5-3225,8 9-516,7-1-516,14-2 129</inkml:trace>
  <inkml:trace contextRef="#ctx0" brushRef="#br0" timeOffset="345384.7547">25859 5849 6321,'6'-33'5418,"-18"25"-387,-5 2-387,2 6-4128,-7 0 129,4 13-387,-2 3-129,6 4 0,5 6 0,6 3-129,3-6 129,6-1 0,6-9 0,5-6-129,-1-6-129,3-1 129,-4-7 0,0-6 0,-4 0-129,-1-5 0,-3 8 129,-7 10 129,9-18-129,-9 18 0,0 0 129,6 9 0,-2 5 0,4 2 0,-1-1 0,2 2 0,5-5 0,1-6 0,1-6 129,1-14 0,-1-13-258,-2-12 129,0-6-129,-3-7 129,-4-8-129,-1-4 0,-5 0-129,-1 2 129,0 6 0,-3 4 0,-3 9 0,1 11 0,0 7 0,-3 11 0,8 14 129,-15 0-129,4 19 0,3 15 0,-1 4 129,3 9-129,0 3 0,6 8 129,0-1 0,6 5-129,9-11 129,1-4-258,8-1 258,0-10-129,2-2 0,2-13-129,0-3 0,-5-10-129,2 3-258,-11-11-774,9 2-2193,-23-2-1548,11 0-387,-11 0-387</inkml:trace>
  <inkml:trace contextRef="#ctx0" brushRef="#br0" timeOffset="345866.7825">26446 5711 10062,'4'65'5547,"-4"-28"-516,5 7-129,-1-1-4644,-1-3-258,-1-7-516,-2-16-2322,1 1-2193,-1-18-258,22 3-516,-7-10 129</inkml:trace>
  <inkml:trace contextRef="#ctx0" brushRef="#br0" timeOffset="346148.7986">26691 5719 9159,'10'32'5289,"-10"-9"-129,-5-1-516,0 0-4515,-2 3 258,3 1-387,2 3 258,2-6-258,4-3 258,9-4-129,4-12 129,2-3-258,-2-2 129,-4-10-129,-7-11 0,-6-6 0,-4-4-129,-15-3 0,-9 6-516,-16-13-1935,4 14-2322,-7 2-387,7 7-387,3 3-129</inkml:trace>
  <inkml:trace contextRef="#ctx0" brushRef="#br0" timeOffset="346557.8218">26951 5763 7611,'11'74'5547,"-3"-31"-258,-7-7-645,11-1-4257,-12-11 0,2-8-129,-2-16-129,0 0-129,0 0-129,8-29 129,1 7 0,0-5 129,-2-2 0,7 6 258,-2 6-258,4 10 129,-3 6 0,2 7 0,-4 5-129,-2 5-387,1 6 129,-8-11-1290,10 9-3354,-12-20-387,6 20-387,-6-20-258</inkml:trace>
  <inkml:trace contextRef="#ctx0" brushRef="#br0" timeOffset="346840.838">27326 5685 7611,'12'-2'5289,"-2"8"-387,-10-6-258,-10 24-4386,0-8 0,-2-1-129,0 3 129,2-4 0,9 6 0,1-5 0,1 2 258,5-5-258,5 4 0,-5-1 129,-1 3-387,-5 4 129,0-9 0,-9 5-258,-4-4 0,-2 1-258,-8-11-903,14 2-3612,-8-6-129,17 0-645,-11-10-129</inkml:trace>
  <inkml:trace contextRef="#ctx0" brushRef="#br0" timeOffset="348056.9076">24852 6583 6450,'0'14'5547,"0"8"-258,0 2-387,0 3-3612,1 2-774,2 1-129,1-6 0,2-1-258,-6-23 0,15 13 0,-2-13-129,1-13 129,0-5-129,2-4 129,-5-1-129,3 5 129,-4 1 0,1 7 129,-11 10-258,18 0 129,-9 13 129,1 7-129,1 4 0,0-1 0,2 0 0,-2-6-129,0-8 0,2-9-258,1 0-516,-13-25-2709,15 7-1677,-9-11-258,8-1-774,-3-6 646</inkml:trace>
  <inkml:trace contextRef="#ctx0" brushRef="#br0" timeOffset="348253.919">25290 6307 9417,'20'-16'5934,"-20"16"-645,9 36-129,-13 1-4386,4 15-258,0 3-258,0 6-129,0 10-129,-2-9 129,2 0-387,0-21-774,6-4-4128,-6-15-129,3-11-516,-3-11-258</inkml:trace>
  <inkml:trace contextRef="#ctx0" brushRef="#br0" timeOffset="348875.9546">25527 6459 9417,'10'41'5676,"-9"-9"-516,3 16 0,-4 6-4515,3 8-129,-3 4-258,0-1-258,0-5 129,3-7 0,-3-16-129,2-9 0,0-12 0,-2-16-129,9-8 0,-3-14 129,3-8 0,-1-2-129,3 6 129,0-5-129,2 4 258,-2 10-129,3 9 0,-2 8 129,-3 8 0,4 19 0,-6-2 0,1 6-129,1 2-129,-3-1-129,6 7-1677,-7-17-3225,4-3-258,-9-19-387,18 0-516</inkml:trace>
  <inkml:trace contextRef="#ctx0" brushRef="#br0" timeOffset="349089.9666">25855 6844 8385,'18'57'5547,"-13"-36"-516,5 1-258,-4-7-4773,-6-15-258,7 18-903,-7-18-3741,0 0-258,3-16-258,6-3-387</inkml:trace>
  <inkml:trace contextRef="#ctx0" brushRef="#br0" timeOffset="349544.9929">26122 6814 8256,'29'10'5676,"-19"-6"-516,-10-4-387,6 12-3999,-6-12-645,-11 5-129,-1 5 0,0 3-129,-1 0 129,1 4 0,5 0 0,3 0 129,4-1-129,0-2 0,0-14 0,17 14 129,-17-14-258,19 0 129,-19 0 0,19-17 0,-13 2 0,-6 15 0,9-20 0,-9 20 258,0 0-129,0 0 129,0 0 0,13 31 0,-11-4 258,3 10 0,1 0-129,0 4 0,-2 3 0,-2-7-129,-2-6 0,-2-10-129,-8-8-129,-7-12 0,-2-4-258,-11-25-645,10-5-4257,-14-10-129,5-5-645,-2-10-258</inkml:trace>
  <inkml:trace contextRef="#ctx0" brushRef="#br0" timeOffset="349672.0001">25920 6588 5289,'0'-12'5805,"0"12"-1161,0-21-3225,0 21-3999,0 0-2580,6-1-129</inkml:trace>
  <inkml:trace contextRef="#ctx0" brushRef="#br0" timeOffset="350084.0237">26319 6383 6837,'37'44'6063,"-24"-12"-516,5 20-258,-5 3-3096,5 14-1290,-8-3-387,2 5-129,-4-7-129,-3-4-258,1-15 129,-3-6-129,0-22 0,-3-17 0,0 0 0,11-18-129,-6-9 129,2-3 0,3 1 0,5-1 0,3 10 0,5 9 0,6 11 129,-1 10 0,1 11 0,0 5-129,-1 7-387,-12-14-1032,2 4-3870,-18-23 129,0 0-645,0-7-387</inkml:trace>
  <inkml:trace contextRef="#ctx0" brushRef="#br0" timeOffset="350604.0534">27076 6670 9030,'21'-16'5547,"-12"11"-129,-9 5-387,20-10-3999,-20 10-258,0 0-387,-16 8 0,7 6-258,-7 8 129,2 0-129,-1 7 129,4 6-258,3 0 129,7 3-129,2-5 129,8-2 0,11-6-129,2-5-258,4-3 0,1-13-516,9 6-2580,-13-19-1935,4-5-387,-10-17-516,0 0 0</inkml:trace>
  <inkml:trace contextRef="#ctx0" brushRef="#br0" timeOffset="350965.0741">27293 6357 9030,'24'69'5676,"-13"-16"-387,-5-2 0,5 8-4644,-8 4-129,0 4-129,-1-4 0,1-8-129,-1-4 0,1-8-129,0-13 0,3-15-129,-6-15 0,0 0-258,13-28 258,-8 0-129,3-4 0,1-5 0,2 3 258,3 6-129,1 8 0,-1 9 0,0 11 0,1 5 129,0 17-129,1 5 0,0 5-129,-1 2-129,2 9-774,-14-13-4128,15 1-129,-6-13-516,6-6-516</inkml:trace>
  <inkml:trace contextRef="#ctx0" brushRef="#br0" timeOffset="351356.0965">27796 6699 7740,'17'-12'5547,"-19"20"-387,-7 7-387,-7 2-4386,4 10-258,-8 4 0,2 8 0,4-3 0,7 4 129,2-7 0,5-2 0,3-10-258,-3-21 0,23 15-258,-11-20-129,3-13 129,-1-13-129,1 1 0,-5-6 129,-1 7 0,-2 1 129,-1 4 129,-2 10 0,-4 14 129,0 0 129,4 19 0,1 6 0,-3 10-129,4-2 129,1 5 0,1-5-258,3 3-903,-7-16-3612,6-5-774,-10-15 0,19-3-516</inkml:trace>
  <inkml:trace contextRef="#ctx0" brushRef="#br0" timeOffset="351664.1141">27961 6705 5805,'26'95'5418,"-14"-43"-387,-2-4-129,5-1-3999,-12-13-129,4-4-129,-5-16-129,-2-14 258,0 0-387,8-20-129,-5-13-129,2-4 0,2-9-129,2 5 129,5-4-258,-2 7 0,7 6 0,3 11 0,1 12-258,-6-1-774,12 13-3741,-13 4-387,1 9 0,-2-3-516</inkml:trace>
  <inkml:trace contextRef="#ctx0" brushRef="#br0" timeOffset="352796.1786">28359 6632 4128,'25'3'5031,"-25"-3"-129,15 0-516,-15 0-3612,0 0-129,0 0-129,0-15 0,0 15 129,-15-11 0,15 11 0,-17-1-129,17 1-129,-22 6 0,12 5 129,-8 0-258,5 9-129,-3 3 129,3 5-258,1-1 258,3 6-258,4-3 129,5-2-129,0 4 0,4-9 129,9-3-129,-1-9-129,8-2 0,-4-9 0,5-7 129,-5-6-129,3-9 0,-3-5-129,-2 0 129,-2-1 129,-4-3 0,-3 7 0,-1 2-129,-2 6-129,-2 3 129,0 13 0,0-15 129,0 15 0,0 0 0,0 0-129,-13 6 258,13-6 0,0 28 258,0-10-129,2 0 0,5 5-129,-1 2 129,5 2 0,-3 6 0,2 10-129,-2-2 0,1 9 129,-5 3-258,-2 3 258,-2-2-258,-3 0 129,-9-7-129,-2-11 0,-5-4-129,0-8 129,0-12 0,-1-7-129,4-5 258,3-7-129,4-8 0,6-4 129,3 0 0,7-8-129,9-2 129,1-2-129,7 3 0,1-7-129,1 2 129,1-4-129,-3-3 129,-4 5-258,-2-3 258,-6-1-258,0-1 258,-6 1-129,-2-1-129,-4 8 258,0 6-258,0 2 258,-4 9-258,4 15 129,0 0 129,-18 1-129,15 20 129,-1 7 0,2 1 0,2 3 0,3 1 129,7-5-129,4-4 129,2-8-129,5-7 0,0-9 0,2-2 0,-1-18-258,-1-4 129,-4-5 0,-1-1-129,-3 1 129,3 3-129,-6 6 129,-1 8 129,-9 12 0,15 0 129,-8 15 129,-5 8-129,-2 6 129,0 1-258,-5 3 129,-1-7 0,-2-5 0,-2-4 129,6-3 0,4-14 0,0 0 0,0 0 0,11-2 0,6-8 0,5 2-258,4 0-387,-8-13-3612,11 10-1290,-10-9-129,-4 0-774</inkml:trace>
  <inkml:trace contextRef="#ctx0" brushRef="#br0" timeOffset="356140.3701">24466 7877 7611,'6'46'5676,"-3"-11"-387,-3 8-387,5 9-4128,-5-2-258,0 2-258,0-3-129,0 1-129,-2-8 129,2-9-129,0-8 0,0-25-258,0 13 129,0-13-129,0-28 0,0-6 0,1-7 129,-1-7-129,2 1 0,0 1 0,2 4 258,-4 6-258,3 11 129,1 7 129,-4 18-129,12 0 129,-7 11 129,3 7 0,-1 4-129,2 4 129,-3-4 0,2-4-129,-3-6 0,-5-12-129,16 0 129,-9-10-129,1-14 129,1-5-258,-1 0 129,1-2-129,-2 4 258,1 6-129,1 8 129,-9 13 0,13 2 0,-5 22 129,0 5 0,1 9 0,1 5 0,3 2 258,-3-1-129,7 0 0,-3-10 0,6-3-129,-4-9 0,6-6 0,-2-8 0,4-6-258,-2-2 0,-2-6 0,2-12 0,-5-3 0,-3-5 0,-7-8-129,-7 4 258,0-1-258,-10 9 129,-6 0-258,-1 18 0,-3 1-129,3 8 258,2 15 0,5 7 129,4 4 129,6-1 129,6 6 258,5-6 0,10 1 0,1-6-387,4-10-387,10 1-3096,-6-10-1548,-1-6-129,-3-7-516</inkml:trace>
  <inkml:trace contextRef="#ctx0" brushRef="#br0" timeOffset="356825.4093">25103 7728 6837,'21'0'5676,"-14"15"-258,4 18-387,-6 10-4128,5 15-129,-4 6-387,-3 6-258,7 2 0,-3-1 0,-1-10-129,2-5 0,3-5-774,-11-19-4128,6-11-258,-6-21-516,13 3-258</inkml:trace>
  <inkml:trace contextRef="#ctx0" brushRef="#br0" timeOffset="357006.4196">25335 7996 9159,'-19'-10'5934,"0"14"-774,-10 2 0,-3 0-5160,-4 5-258,-7-4-645,14 15-1161,-9-11-3096,16 8-516,6-6-129,14 1 259</inkml:trace>
  <inkml:trace contextRef="#ctx0" brushRef="#br0" timeOffset="357596.4534">25478 8167 5934,'17'-4'5418,"-17"4"-258,0 0-645,-21 0-4128,5 0-258,-5 9-129,0 4 129,1 2-129,3 3 0,5 0 258,5-2-129,5 1-129,2-17 129,2 18-129,-2-18-129,15 0-258,-15 0 129,18-8-129,-8 1 129,-10 7 0,17-11 0,-17 11 0,13 0 258,-13 0 129,15 10 129,-3 4 0,-12-14 0,20 20 129,-8-14-129,6-1 258,-1-5-258,4-8 0,-1-8 0,0-8-258,-4-8 129,0-4-129,-4-5-129,-6-7 0,-4 0 0,-2-2 0,-3 6 0,-5 6-129,-3 5 129,-2 12-129,-1 13 258,1 8 258,0 15-258,4 17 129,1 3 129,5 13 129,3-1 0,3 7 0,6-2 0,10 0-258,-2-3 0,2-11-1161,7 0-3870,-2-11-258,4-8-258,-3-9-645</inkml:trace>
  <inkml:trace contextRef="#ctx0" brushRef="#br0" timeOffset="358040.4786">26096 7993 6708,'1'-17'5547,"-1"17"-129,0 0-387,-12 15-3870,1 11-774,-7 2 0,-2 4-387,2 6 0,2 2 129,3-6 0,11-2 0,2-5-129,9-7 0,10-8 129,2-7-129,5-5 0,-1-6-129,-1-9 129,-3-5-129,-6-5 0,-5-7 0,-9 2-129,-2 1 129,-11 7-258,-8-1-387,5 17-1161,-17-3-2967,9 9-258,2 0-645,6 12 517</inkml:trace>
  <inkml:trace contextRef="#ctx0" brushRef="#br0" timeOffset="358281.4926">26376 7938 7224,'19'26'5547,"-18"5"-387,-1 1-258,-9 9-4515,-6-6 0,-3 5-258,-3 0-129,-2-8-129,9 3-903,-10-7-3870,15-6-258,6-6-387,3-3-258</inkml:trace>
  <inkml:trace contextRef="#ctx0" brushRef="#br0" timeOffset="358486.5043">26444 8224 9159,'-8'-24'5547,"-5"11"-129,-8-10-387,3 0-4773,-10-6 0,1 3-258,-1 6 0,2 2-258,7 9-516,-3-13-1806,22 22-2451,0 0-258,0 0-645,6-6 258</inkml:trace>
  <inkml:trace contextRef="#ctx0" brushRef="#br0" timeOffset="358732.5184">26592 8104 7224,'33'21'5289,"-33"-21"-129,15 23-258,-15-23-4515,6 22 0,-6-9-387,0-13-258,-2 26-645,-11-19-3225,13-7-903,0 14-258,0-14-258</inkml:trace>
  <inkml:trace contextRef="#ctx0" brushRef="#br0" timeOffset="359776.5779">26874 8033 258,'0'0'4128,"0"0"129,0 0 0,4 11-3741,-11-10 387,-3 14 129,-9-9-129,5 14 258,-6-3 0,7 9-258,-3-7-129,9 8-258,2-7-129,5 0-129,5-5-129,10-6-258,6-4 129,1-5-129,4-3 0,-1-11 0,1-10 0,-5-9 129,-4-5 0,-2-6 0,-7-9 0,-6-5 0,-2 2 129,-6 0-258,-2 10 129,-3 3-129,2 6 129,1 10 0,-1 11 0,9 16 129,0 0-129,-12 0 0,8 19 129,1 9-129,0 9 129,3 12 0,0 2-129,0 6 0,7 1 0,8 0 129,2-5 129,8-2 129,3-9-258,5-11 0,1-9 0,4-10 129,-4-12-258,-1-12 129,-6-10-258,-7-7 0,-7-5 129,-6-7-129,-7 3 0,-1 3 0,-10 6 0,-3 11 0,1 7-129,0 9 258,-2 8 0,8 12 0,-1 6 0,6 7 0,2 5 258,1 2-258,8-1 0,4-4 0,6-4 0,1-11 0,3-2-258,1-10 129,2-6 0,-5-9 0,1-13-129,-6-5-129,-1-4 129,-8-4-129,1 0 129,-6 0 0,-2 7 258,0 2 0,0 8 129,0 18 0,0-13 129,0 13 0,2 15 129,3 8-129,-5-1-129,4 12 0,-2 0 0,-1 0 0,0 3-129,-1 3 129,1-2-129,-1-7-129,0-1 129,0-6 129,0-8 0,0-16 258,0 0-258,0 0 0,0-15 129,0-7 129,2-2-258,2-1 129,0 3-129,5 4 0,0 7 0,5 5 0,-1 6-129,1 3 0,6 5-645,-20-8-1032,17 8-2967,-17-8-516,-5-8-516,-16-17 129</inkml:trace>
  <inkml:trace contextRef="#ctx0" brushRef="#br0" timeOffset="359911.5858">26802 7528 9288,'-52'-41'5289,"40"31"-903,12 10-4128,0 24-4902,4-3-774,0 5-258</inkml:trace>
  <inkml:trace contextRef="#ctx0" brushRef="#br0" timeOffset="360544.6218">27789 7750 5934,'-9'-20'5934,"9"20"-645,0 0-129,0 19-3612,0-7-387,6 18-387,0 1-258,5 7-129,-3 4 0,2 7 0,-1-5-129,-2-3 0,-3-6 0,-4-6-129,-5-14-129,-9-4 0,-4-11-129,-3-3 129,-2-14-129,-1-1 0,1-5 258,4 2-258,7-1 258,5 2 0,6 4 0,2 2-129,9 4 129,11 1 0,1 5-129,4 1 129,4-2 0,2 2-129,1 1 129,-1-5-129,-1 4-129,-5-5-387,6 7-4257,-11-13-645,0 8-387,-6-4-516</inkml:trace>
  <inkml:trace contextRef="#ctx0" brushRef="#br0" timeOffset="361368.6689">24547 9026 8514,'0'0'5676,"-16"2"-387,7 17-387,-3 9-4386,2 5-387,-2 0 258,3 3-258,1 1 0,6-4 0,2-2 0,6-6 0,7-15 129,5-10-258,0 0-129,2-20 258,0-4-258,-2-6 129,-2-5 0,-6-1-129,-6 0 129,-4 7-129,-1 5-129,-14 0-645,15 24-2967,-26-16-1290,9 16-516,-1 0-387</inkml:trace>
  <inkml:trace contextRef="#ctx0" brushRef="#br0" timeOffset="362283.7215">24793 9028 7740,'0'0'5676,"2"9"-258,-2 7-516,-7 7-4515,3 5-129,-7-1-258,2 2 0,1 5-129,-4-8-774,12 9-3096,-4-9-1161,2-7-387,2-5-387</inkml:trace>
  <inkml:trace contextRef="#ctx0" brushRef="#br0" timeOffset="362479.7326">24830 9276 10320,'7'-17'6321,"-8"-2"-774,-5 4-129,-5-6-5031,-4-2 0,-9-3-387,1 2 0,-1 3-387,0-4-129,9 19-516,-8-18-1290,11 21-2967,12 3-387,0 0-258,0 0-387</inkml:trace>
  <inkml:trace contextRef="#ctx0" brushRef="#br0" timeOffset="362848.7538">25118 9021 4386,'0'16'5676,"-13"-1"-516,-1 8-129,-3-7-3870,7 18-387,-6-3-129,11 9-129,-1-8 129,10 3-258,9-15 387,9-4-516,3-12 129,3-4-129,-3-14-129,-1-5 0,-6-4-258,-8-6 129,-2 0-258,-8 1-258,-9 12-645,-18-12-1935,6 22-2064,-5-1-516,3 7-258</inkml:trace>
  <inkml:trace contextRef="#ctx0" brushRef="#br0" timeOffset="363567.7949">25548 9092 9159,'15'-8'5676,"-15"8"-387,0-18 0,0 18-5031,-19-14-129,1 12 0,-3 2 0,0 9-129,4 5 129,2 10-129,6 4-129,2 6 258,7-1-129,7-4 0,3-3 0,4-8-129,1-5 0,0-12 0,1-2 258,-2-14-387,-4-5 258,1 1-129,-3 3 129,-3-2 0,-1 8 129,-4 10 0,0 0-387,11 10 387,-7 18-129,4-1 0,-1 0-258,5 12-774,-7-16-3741,10 0-516,1-13-129,0-9-774</inkml:trace>
  <inkml:trace contextRef="#ctx0" brushRef="#br0" timeOffset="363907.8144">25738 9145 8127,'15'73'5676,"-7"-36"-516,-2-7-258,0 1-4644,-6-10 258,3-4-516,-3-17 129,0 0-129,12-2 0,-1-21 129,1-6-129,1-1 129,3-2-129,3 1 129,-3 1-129,3 10 129,-4 15 0,3 7-129,-3 13 129,0 10-129,-2 6 129,-1 3-258,1 5-387,-12-21-1935,5 3-2580,-6-21-258,0 0-645,13 0-129</inkml:trace>
  <inkml:trace contextRef="#ctx0" brushRef="#br0" timeOffset="364089.8248">26179 9126 9417,'23'66'5805,"-14"-33"-645,0 9-516,-1-10-5031,-8-15-1290,3 9-3354,-3-26-387,9 18-258,-9-18-129</inkml:trace>
  <inkml:trace contextRef="#ctx0" brushRef="#br0" timeOffset="364387.8416">26361 9140 7224,'13'4'5547,"-4"20"-516,-8-9-129,4 7-4386,-5 0 0,6 3-387,-1 2 129,5 1-129,1-7 258,4-5-129,4-8 0,1-8-129,-3-4 0,1-10 0,-9-11 0,-4-3-129,-5-1 0,-2 1-129,-12 3 0,-7 2-129,-4 8-516,-7-10-1290,6 19-2838,-1 0-645,6 6 0,2-4-258</inkml:trace>
  <inkml:trace contextRef="#ctx0" brushRef="#br0" timeOffset="364539.8505">26281 8958 5676,'6'8'5289,"8"7"-2322,-14-15-2967,16 8-4386,-4 2-903</inkml:trace>
  <inkml:trace contextRef="#ctx0" brushRef="#br0" timeOffset="364875.8696">26673 9081 5676,'23'82'5418,"-11"-38"-258,0-6-387,3 1-4386,-10-9 258,3-2-258,-2-17-129,-6-11-129,0 0 0,11-22 129,-8-5-258,3-3 258,0-1-258,2 0 129,0 3-129,4 7 129,1 12-129,2 9 0,2 9 129,-1 11-258,2 6 129,-3 1-387,2 10-516,-14-7-3741,10-5-387,-5-8-516,1-2-258</inkml:trace>
  <inkml:trace contextRef="#ctx0" brushRef="#br0" timeOffset="365167.8864">27138 9124 5934,'0'0'5289,"6"-13"-258,-6 13-387,-6 0-4386,-5 1 0,4 17 258,-1-7-129,6 11-129,2-8 258,2 9-129,6-7 129,5 6-129,-4-5 258,4-4-516,-7 2 129,-2 1-129,-4 7-129,-9-6 0,-6 1-258,-10-8-903,3 3-3870,-8-6-129,2-6-645,1-5-129</inkml:trace>
  <inkml:trace contextRef="#ctx0" brushRef="#br0" timeOffset="366200.9455">24500 9738 8385,'0'17'5934,"-10"3"-387,3 13-387,-6 1-4515,4 11 0,-5-3-129,3 12 0,2-8-129,7 2 0,2-2-129,4-5 0,7-6 129,7-4-258,4 2 0,0-13-129,2 1-258,-5-6-645,11 2-4515,-17-2-258,1 1-258,-14-16-516</inkml:trace>
  <inkml:trace contextRef="#ctx0" brushRef="#br0" timeOffset="367020.9924">24789 9984 9417,'16'64'5676,"-7"-24"-516,-2 15-774,-1-15-3741,1 6-387,-4-8 129,0-6-258,-1-8-129,0-3 129,-2-21-258,2 12 129,-2-12-129,0-24-129,0-3 0,0-5 129,-2-1 0,-2-6 0,4 10 258,-1 0 0,1 7-129,0 22 129,8-9-129,-8 9 0,18 13 129,-5 5-129,-1-6 0,4 2 0,-1-2 0,3-10 0,-3-5 0,4-13 129,-1-5-258,2-3 258,-4-4 0,0 4 0,-1 1-129,-1 7 129,0 14 0,-1 2 0,0 11 0,-1 12 0,0 8-129,3 4 129,-2 4 0,-1 1-387,3 0-516,-14-12-4515,11-9 0,-12-19-516,21 7-516</inkml:trace>
  <inkml:trace contextRef="#ctx0" brushRef="#br0" timeOffset="367764.0349">25343 10256 5031,'0'0'5805,"10"19"-387,-7-6-387,-3-13-2580,7 30-1806,-7-15-129,0 3-258,0-2 129,0 1 0,0-17-129,3 16 0,-3-16 0,0 0-129,13-16-129,-7 3 0,3-6 129,-1 1-258,1 2 129,2 2 0,-11 14 129,22-12-129,-10 12 129,1 8-129,-1 4 0,-1 5 0,1 2-258,-12-19-774,20 26-4257,-20-26 129,14 9-774,-14-9-258</inkml:trace>
  <inkml:trace contextRef="#ctx0" brushRef="#br0" timeOffset="368136.056">25704 10080 8643,'-2'17'5934,"-6"-4"-516,6 5-258,-3 2-4644,5 6-129,0 1-129,0 1 0,9 8 0,8-1 0,8-11-258,3-5 129,4-8 0,2-6 0,-4-10-129,2-6 0,-12-12 129,-3-9-258,-8-6 129,-9 2 0,-7-1-258,-13 4 258,-5 9 0,-7 5-129,3 9-258,-9 6-516,16 18-3612,-7 5-774,11 12-258,5-2-645</inkml:trace>
  <inkml:trace contextRef="#ctx0" brushRef="#br0" timeOffset="368442.0737">26010 10396 5547,'19'17'5676,"-5"6"-129,-9-1-774,-5-22-2580,7 31-1806,-7-11 258,2 0-258,0-1 0,3 4 0,3-12 129,4 2-129,2-4-258,4-9 0,4 0-129,-6-2-387,9 2-516,-12-20-1419,8 15-2967,-8-15-129,-3 4-516,-6-8-129</inkml:trace>
  <inkml:trace contextRef="#ctx0" brushRef="#br0" timeOffset="368612.0834">26195 10373 5031,'-7'39'5805,"5"-5"-387,2 9-387,0-8-3354,4 16-645,-2-13-387,5 1-258,-1-5-258,1-8-516,7 3-1548,-3-22-3096,-11-7-387,16-8-129,-10-11-387</inkml:trace>
  <inkml:trace contextRef="#ctx0" brushRef="#br0" timeOffset="369214.1177">26337 9944 8514,'20'5'6063,"-20"-5"-645,11 3 0,-11-3-4515,0 0-387,-17 0-387,-2 0-129,-4 0 0,-2 0-387,0 6-774,-8-4-4128,9 4-129,-1-1-387,6 4-516</inkml:trace>
  <inkml:trace contextRef="#ctx0" brushRef="#br0" timeOffset="370342.1822">24784 10195 4773,'11'39'5418,"-8"-21"-258,0 3-387,-3-4-3870,4 12 0,-4-9-258,1 1-129,-1 1-129,2-1 0,-2-4-258,3-5-387,4 11-1161,-7-23-3483,0 0-387,3 11-516,-3-11 0</inkml:trace>
  <inkml:trace contextRef="#ctx0" brushRef="#br0" timeOffset="370906.2147">25142 10093 3096,'0'0'4902,"0"0"-774,15 24-1806,-15-24-129,9 35-387,-9-21-387,12 24-258,-11-14 129,11 12-258,-10-8-516,5 0 0,-3-1-258,-3-9-774,8 9-3096,-9-27-1419,0 15-516,0-15-387</inkml:trace>
  <inkml:trace contextRef="#ctx0" brushRef="#br0" timeOffset="371608.2546">26462 9981 7224,'10'6'5805,"2"8"-387,6 11-387,-4 1-3483,10 23-645,-7 0-129,6 18-258,-3 4 0,-2 10-129,-5-1 0,-4-1 0,-8-8-258,-1-9 129,-7-4-258,-11-13 0,1-5-387,-9-19-1032,4 5-3870,0-9-258,10-1-645,12-16-387</inkml:trace>
  <inkml:trace contextRef="#ctx0" brushRef="#br0" timeOffset="380637.7713">24260 10907 5934,'4'17'5934,"-3"16"-516,-1 5-258,2 15-3354,-2 1-774,2 10-516,-2 2 0,2 1-387,-2-12 129,0 0 0,2-7-258,1-7-129,7-6-1161,-10-12-3999,2-7-129,-2-16-258,18 4-516</inkml:trace>
  <inkml:trace contextRef="#ctx0" brushRef="#br0" timeOffset="380995.7918">24469 10952 9546,'23'51'5805,"-15"-7"-516,-5 6-129,4 16-4902,-6 3 0,3 4-129,-2 4 0,3-3 258,1-9-258,4-4 129,-1-17-129,0-10 0,-1-15 0,-8-19-129,16 2 129,-14-11-387,-2-11 258,-5-10-129,-9 0 129,-8 2 0,-4 1 0,-2 5-129,-6 5 129,0 7-129,2 9-258,2 0-258,11 15-903,-13-3-3612,25 9-258,2-7-645,5 3-129</inkml:trace>
  <inkml:trace contextRef="#ctx0" brushRef="#br0" timeOffset="381409.8154">24780 11498 7740,'47'-16'5676,"-38"3"-258,-5 1-387,-4 0-4128,0 12-516,-20-17 0,1 16-387,-2 6 0,-2 10 129,2 6-129,4 7 0,3 0 129,6 5-129,8-2 0,2-8-129,11-10 129,2-4-129,4-5 0,0-4 0,2-4-129,-3-10 129,-3 2 129,-2-2 0,-13 14 129,17-17 0,-17 17 0,0 0 0,0 0 0,11 15 0,-10 5-129,2 5 129,1-4 0,0 2-129,5 0-258,-9-23-645,26 17-1677,-14-21-2580,1-17-387,-1-14-387</inkml:trace>
  <inkml:trace contextRef="#ctx0" brushRef="#br0" timeOffset="381620.8275">24984 11041 6321,'0'-57'5805,"0"57"-258,0 0-387,0 31-3741,4 25-387,-3-2-645,5 13-258,-3 4 129,3 5-258,1-3 129,0-3 0,5-12-258,-7-17-516,15 3-3354,-12-14-1032,6-11-645,-1-12-387</inkml:trace>
  <inkml:trace contextRef="#ctx0" brushRef="#br0" timeOffset="382079.8536">25372 11376 7611,'14'-9'5805,"5"-5"-387,-19 14-387,0 0-4128,0 0-387,-6-8-387,-12 14 0,-1 8-258,-2 3 258,0 5-129,5 7-129,2-2 129,8 5-129,6-6 129,0-7-129,8-4 0,7-6-129,0-9 129,4 0-129,-4-17 129,2-6-129,-5 0 129,-1 0 0,-5 0 0,-1 2 0,-4 1-129,-1 20 129,0-17-387,3 23-1032,-6 8-3225,3 4-387,0 2-387,0 5 1</inkml:trace>
  <inkml:trace contextRef="#ctx0" brushRef="#br0" timeOffset="382768.8932">25343 11458 6708,'13'-11'5418,"-13"11"-258,0 0-258,0 0-4386,-11 6-258,-2 13 0,-3 1-129,4 8 0,1 4-129,8 3 258,3-5-129,4-2 0,10-7 0,4-3 0,3-8-129,2-10 129,-3-6 129,1-7-258,-5-12 0,-6-3 0,-4-7 0,-6-1-258,-3 0 129,-11-4-387,0 20-1290,-10-7-3225,3 11-387,-1 3-258,5 11-128</inkml:trace>
  <inkml:trace contextRef="#ctx0" brushRef="#br0" timeOffset="383939.9601">25659 11489 5676,'13'-13'5418,"-13"13"-387,0-24-258,0 24-4257,-13-18 129,0 18-387,-6-1 0,-1 1-129,2 11 0,5 7 129,0 0 0,6 8-129,3-1 0,4-1-129,5-2 0,5-4 0,3-8-129,0-3 0,1-4 0,-1-3 0,-3-14 129,0 1-129,-4-7 129,-3-1 129,-3 1 0,0 6 0,0-1 258,0 15-129,0 0 129,0 0 0,2 10 0,0 17 0,4-3 0,-3 10 0,1 3-129,2 8 0,-6-4-129,2 6-129,-2-9 258,-3 0-258,-8-3 0,0-2 0,-2-9 129,-2-7-258,0-5 129,1-8 129,4-3-129,10-1 0,-15-3 0,13-10-129,2 0 0,5-3 258,9-4-129,0-2 0,7 0 0,3-2 129,1-3-258,1 0 129,0-6 0,-1-6-129,-3 4 0,-4-3 0,-1 1 0,-5-2-129,-4 6 0,-3 0-129,-2 15-129,-3 5 129,0 13-129,-10 0 0,3 9 258,-1 11 0,5 9 0,0 4 129,3 0 129,0 7 129,3-8-129,3-2 129,2-4-129,3-3 129,-2-8-129,-9-15 0,19 19-129,-19-19 0,18 0 129,-11-10-258,1-5-129,-2-13 0,1 2-258,-2-14 129,2 3 258,0-1-129,1 7 258,-1 7 258,2 2 0,2 16 258,-11 6 129,21 8 129,-14 9-129,5 14 0,-9-7-129,8 3-129,-9-2 0,5-1 0,-6-7 0,4-3 0,-5-14-129,0 0-129,14 0 129,-4-14-129,1-5 129,1 4-129,1-4 0,1 6 129,1 0-129,2 6 129,-2 1-129,1 6 129,2 4 129,-1 7-129,-2-4 0,2-3 0,0-2-129,-3-7-387,3-1-2193,-6-24-2580,-2-9-258,-4-13-645,0-4 258</inkml:trace>
  <inkml:trace contextRef="#ctx0" brushRef="#br0" timeOffset="384631.9997">26376 11338 10191,'13'0'5676,"-13"0"-387,0 11 0,-5 1-4902,-7-4-258,0-1-129,-2 8 0,3-3 129,-1 7 0,9-1 0,3 0 0,4 1-129,8 4 129,6 3-129,-2 0 129,3 1-129,-4 4 0,-1 3 0,-9-1 0,-5-2 0,-5 0 0,-11-10-516,1 8-2580,-13-18-2064,1-6-516,-2-7-258,6-13-258</inkml:trace>
  <inkml:trace contextRef="#ctx0" brushRef="#br0" timeOffset="385152.0295">26913 10966 9030,'-2'6'5805,"-9"17"-387,0 14 0,-9 10-4515,8 14-258,-6 3-129,6 4-129,1 3 0,5-3 0,4-7-258,2-6 129,4-11 0,7-11-387,5-5-258,-4-16-516,15-1-4515,-14-11-129,6 0-516,-7-9-387</inkml:trace>
  <inkml:trace contextRef="#ctx0" brushRef="#br0" timeOffset="385536.0512">27167 11156 9546,'22'-23'5805,"-22"23"-258,0 0-258,-7-5-4515,-8 9-387,-10 9-129,1 8 0,-3 10-129,2 7 129,4 3-129,8 6 129,6-10-129,7-1 0,3-1 0,12-6 129,5-7-258,1-6 0,5-6-258,-3-10-387,9 12-1935,-11-14-2838,-1-8-387,-5-14-387,5-3-258</inkml:trace>
  <inkml:trace contextRef="#ctx0" brushRef="#br0" timeOffset="385730.0625">27322 11046 10062,'14'-2'5934,"1"24"-387,-15 4-129,13 12-4773,-13 4-258,0 9-129,0 0-129,0 5 0,0-3-258,3-7-129,11 2-1419,-9-19-3612,13-9-258,-5-15-516,5-5-258</inkml:trace>
  <inkml:trace contextRef="#ctx0" brushRef="#br0" timeOffset="386112.0844">27516 11338 5160,'15'1'5805,"-5"-1"-516,7 0-129,-17 0-3612,30 4-258,-18-4-258,8 10-387,-8 8-258,2 8 129,-8 6-129,-5 4-129,-1-3-129,-6 1 0,-8 2-129,0-11 0,-3-5 129,2-8-129,0-6 0,15-6 129,-13 1-129,13-1 258,5-13-129,8 6-129,5 0 0,3 4 129,5 1-129,0 2-258,0 1-387,-7-1-1290,2 3-3483,-6 0-258,-1 1-258,-14-4-516</inkml:trace>
  <inkml:trace contextRef="#ctx0" brushRef="#br0" timeOffset="386445.1034">27839 10874 5289,'33'-3'6063,"-9"16"-258,-7 10-258,10 26-2193,-4-5-2451,1 17-258,-6 6-129,1 16-387,-6-2 129,-4 1 0,-3-1-258,-5-5 0,-1-7-129,-3-12-516,3-5-4644,-13-13-258,6-6-387,0-13-645</inkml:trace>
  <inkml:trace contextRef="#ctx0" brushRef="#br0" timeOffset="392000.4212">24170 10912 1935,'0'0'4773,"11"10"-387,-11-10-1419,0 0-1548,1 21-387,-1-21-645,0 28-129,0-11 0,0 6 0,-3-3 129,1 10 258,-4 1-129,6 9 0,-5-7 0,5 7 0,-3-2-129,3 0 0,-1 2 0,1-2-129,0-3-129,0 2 0,2-4 0,0-2 0,2-9 0,-3 7 0,-1-9 0,1 1 0,-1 0-129,0-3 129,0-3 0,0-3-129,-1 3 0,1-3 129,0-12-129,0 0 0,0 12-258,0-12-129,0 0-903,0 0-3096,0 0-645,0 0-774,0 0 258</inkml:trace>
  <inkml:trace contextRef="#ctx0" brushRef="#br0" timeOffset="392479.4486">24196 11090 3999,'8'34'5160,"-8"-10"-129,0-2-2322,7 25-774,-9-9-516,5 20-129,-3-10-129,4 10-258,-4-9-129,7 3-129,-6-5-258,5-4-129,-4-8-129,-1-1-129,-1-4-129,0-5-258,0 1-516,0-26-2580,-6 16-1677,6-16-387,0 0-516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17:34.09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4952 6305 4386,'5'17'5031,"11"-6"-387,-16-11-258,19-5-3612,-3 1 129,-10-15 129,10 11 0,-4-15-258,6 8-129,-3-6 129,12 6 0,-4-5-129,12 5-258,1-3 0,7 4-129,6-1 0,7-3-258,7-2 129,4-2-129,2 0 0,5-2 0,8 0 0,1 3-129,7-4 0,2 4 129,9 5-129,6 1 129,2 2 0,8 5-129,0 0 129,6-4-129,3 6 129,4-7 129,-5-2-258,3-1 129,-2-6-129,2-1 258,3-1-258,2 0 129,-2-2-129,-2 1 129,2 3-129,2 5 129,6-1 0,-3 2 0,-3-1 0,-2 0-129,3 2 129,-4-1 0,6-4 0,-2-3-129,-7 5 129,4-1-129,-1 1 129,6 3 0,3 0 0,-1 3 0,-2 8 0,-2-1 0,0-2 0,1-2 0,1 0 0,-6-2 0,-5 0 0,1 2 0,-5-9 129,0 3-129,1 1 0,-3 2 0,-5-4 129,-5 1-129,-1-1 0,-4-2 0,-2 5 0,-4-2 129,-6-1-129,-4 2 0,-2 6-129,-5 3 129,-2 3 0,-8 2 0,1 3 0,-6 11 0,-8 9 0,-1 10 0,-8 1 129,-1 8-129,-7 9 129,-2 3 0,-5-1-129,-7 6 129,-4-7 0,-5-1-129,-5-6-129,-4-1 258,-3-11-258,-4-6 129,0-4-129,-2-10 0,0-13 0,0 0 0,15-18 129,-4-9-129,4-8 129,0-7 0,0-4 0,0 2 129,0 1-129,-5 7 129,-1 7 0,-4 10-129,-5 19 0,0 0 0,1 24 0,-1 14 0,0 13 0,-1 7 0,-2 6-129,-1-1 0,-2-3 129,0-7 0,-3-9 0,-6-10 0,-4-12 0,-9-10 129,-5-9-129,-7-3 0,-3-3-387,-16-18-1548,6 8-2838,-10-1-387,1-2-516,-5 2-258</inkml:trace>
  <inkml:trace contextRef="#ctx0" brushRef="#br0" timeOffset="1780.1016">8348 7605 129,'10'0'4257,"-10"0"387,0 0-387,23-2-3354,-11 3 0,-12-1-258,23 19-129,-9-10-129,2 7-129,5 0-129,6 3 0,5-2 0,5 4 0,5-1-129,6-2 129,9 1-129,1-3 0,5 2-129,5-3 0,3 0 0,5-4 0,7 4-129,8 1 129,9 2 0,5 1 129,9 1-258,7 6 258,11 0-129,9 2 258,2-1-258,8-2 258,1 1-258,9 0 258,5-5 129,1 0-129,2-5-129,1 1 129,5-1-129,3-2 129,-1 0-129,2-2 129,3 3-129,0-3 0,2 3 129,-2-6-129,1 0 0,-1-1 129,1 0-129,-2-1 129,-3-2-129,8-1 0,-6 2 129,3-2 0,-5 1-129,4 4 129,-4-5 0,-2 3 0,-5-3 258,-2 5-129,-2-7 0,-3 0 0,-8-2 129,-5 2-129,-6-2-129,-4-10 129,-4-6-129,-12-4-129,-10-5 129,-6 1-129,-10-9 129,-4-3-129,-9-1 129,-9-3-129,-6 2 129,-6-2 0,-2-4 0,-6 5 0,-5 1 129,-4 8-129,-6-4 258,-3 9-258,-10 4 129,-3 7 0,-10 5-258,0 5 129,-16 4 0,15-14-129,-15 14 0,0 0 129,0 0 0,0 0-129,5-12 129,-5 12 0,0 0 0,0 0 129,0 6 0,0 9-129,0 8 0,-3 5-129,1 3 258,0 0-129,0 3-129,0 1 129,2-5-258,0-6 258,0-12 0,0-12-129,6-13 129,3-15 0,1-18 0,-1-6-129,0-9 129,2-4-129,-5-2 0,1 9 129,-7 1 0,-1 20 0,-14 13 0,-8 12-129,-5 12 0,-11 5-258,-3 21-645,-16-2-4128,6 5-387,-7-7-129,5-7-645</inkml:trace>
  <inkml:trace contextRef="#ctx0" brushRef="#br0" timeOffset="13307.761">13183 9168 5934,'0'0'5547,"-6"16"-387,6-16-387,0 0-3870,0 0-129,0 0-129,0 0 0,0 0 129,0 0-129,0-12 0,7 6 0,3-5-129,8 4-129,1-2-129,3 2 0,4 1 0,3 1-129,0 5 0,2 0 0,-3 0 0,3 0 0,-2 4 0,-1 1-129,-2 0 129,-4 4-129,-3-5 129,0 0-129,-5 0 0,-14-4 129,19 12-129,-19-12 0,0 0 129,5 17-129,-5-17 0,-2 23 0,-5-7 0,-3 0 0,-5 4 0,-1 3 0,-2 6 0,-5 1 0,2-4 0,0-1 0,-3 4 0,4 2 129,-1-6-129,4 3 0,-2-4 0,8-1 129,0-1-129,4 3 0,2-2 0,4-7 129,1 2 0,9-1 0,4-6 0,6 1-129,3-2 129,3-7 0,1 1 0,3 6-129,-3-6 0,-2-3 129,-3-1-129,0 0 0,-6 0 0,0 0 0,-4 0 0,-11 0 129,17-6-258,-17 6 129,0 0-258,13-2 129,-13 2-129,0 0-258,0 0-258,0 0-645,0 0-2193,0 0-1935,0 0-129,0 0-645,0 0 129</inkml:trace>
  <inkml:trace contextRef="#ctx0" brushRef="#br0" timeOffset="13624.7793">13617 9484 9288,'0'0'5805,"0"0"-387,-6-8 0,-15 1-4515,-1 7-387,-10 0-258,-2 0 0,-4 0-129,1 0 0,1 2-258,6 2 129,8 3-258,2-5-516,20 11-2322,0-13-2064,9 3-387,5-3-258,11 0-516</inkml:trace>
  <inkml:trace contextRef="#ctx0" brushRef="#br0" timeOffset="14067.8045">13847 9404 6321,'16'44'5676,"-13"-14"-258,1 8-258,-4 1-3741,3 11-129,-3-7-645,0 8 0,0-15-387,0-1 129,0-9-258,0-11 0,0-15 0,3 12-129,-3-12 129,15-22-129,-5 4 0,5-9 129,1-1 0,7 7 0,-2-6 0,3 7 129,0 5 0,1 14 0,-1 1 0,3 8-129,-3 14 129,-2 5-129,0-1 0,-2 3 0,-3-1-258,-2-9-129,-1 1-387,-14-20-1161,14 6-3483,-14-6-516,15-6-129,-8-6-774</inkml:trace>
  <inkml:trace contextRef="#ctx0" brushRef="#br0" timeOffset="15011.8584">14640 9175 9804,'0'0'5676,"11"-1"-387,-11 1 0,-3 9-4773,-11 0 0,-1 8-387,-5-1-129,1 4 129,-1 5 129,5 5 0,3 1 0,10 2-129,2-4 0,2 2 129,10 0-129,3 2-129,-1-1 129,4-5-258,0 5-258,-8-19-774,10 6-4128,-20-19-129,19 20-645,-19-20-129</inkml:trace>
  <inkml:trace contextRef="#ctx0" brushRef="#br0" timeOffset="15540.8887">14806 9272 6063,'0'0'5418,"0"0"-387,0 0-258,12 0-3870,-12 0-258,0 0-387,0 0 258,3 20 0,-3-20 0,3 15 0,-3-15-258,7 21 0,-7-21 0,5 21-129,-3-8-129,1 2 129,-3-15 129,8 19-129,-8-19 0,8 20 129,-8-20-129,13 19 129,-13-19-129,0 0 0,12 16 0,-12-16-129,0 0 129,0 0 0,6 12-129,-6-12 0,0 0 0,0 0 0,0 0 0,0 0 129,-6-7-129,6 7 258,0 0-258,0 0 0,0 0 129,0 0-129,0 0 0,0 0 0,0 0-129,0 0-387,0 0-258,-9-18-1290,9 18-3354,0 0 0,0 0-645,-2-16-258</inkml:trace>
  <inkml:trace contextRef="#ctx0" brushRef="#br0" timeOffset="15991.9147">15025 9212 7740,'13'0'5547,"-13"0"-129,0 0-387,-32 13-3999,14 5-516,-11-3-258,1 3 0,-4-1-129,5 4 258,2-2-129,10 2 0,4-6 0,10 0 129,1-3-258,11 3 129,3-3 0,7 2-129,1 0 0,1 6-129,1-4 129,-6 1-129,-2 5 129,-8 3-129,-5-1 0,-5-2 0,-11-2 0,-7-6 0,-3 0-129,-7-3-129,4-6-129,-6-7-645,14 0-3741,-8-9-516,14 2-516,-2-2-387</inkml:trace>
  <inkml:trace contextRef="#ctx0" brushRef="#br0" timeOffset="16244.929">15068 9108 5031,'78'-11'6192,"-46"19"-387,2 19-258,-10 4-2580,4 26-1548,-21 2-645,1 13-387,-8-1 0,-9 0-129,-5 1-387,-10-12-516,7 1-4128,-11-15-516,6-8-387,3-16-516</inkml:trace>
  <inkml:trace contextRef="#ctx0" brushRef="#br0" timeOffset="17183.9828">15809 9466 7998,'-10'15'5805,"8"-3"-387,2-12 0,0 13-3999,0-13-387,0 0-258,0 0-129,0 0-258,0 0 129,19-2 0,-7-2-129,7 0-129,3 1 0,7-4 129,3-4-258,9-3 0,3 0-129,3 0 129,4-3-129,4 3 0,0 4 129,4 6-129,1 4 0,-4 0 129,-1 4-129,-1 7 129,-5 3 0,-5-3-129,-6-2 129,-6 2-258,-7-6 258,-5-1-129,-7 0 0,-13-4 0,15 2 0,-15-2-129,0 0 129,0 0 0,-1 18 0,1-18-129,-17 23 258,10-5-129,-3 0 0,0 3 0,3 0 0,3-4 0,0-4 129,4-13-129,0 13 0,0-13-129,15-2 129,-1-15 0,1-5 0,1-2 0,0-3-129,1-2 129,-5-3 0,-4 1 0,-7 6-129,-1-2 129,-7 9 0,-4 0 0,-4 5 129,-1 1-258,-3 7 0,-2-2-387,8 7-1032,-14-2-4128,16 2-258,1-5-129,10 5-1032</inkml:trace>
  <inkml:trace contextRef="#ctx0" brushRef="#br0" timeOffset="18292.0462">17440 9221 7611,'5'17'6321,"-5"-17"-645,0 0-129,20 12-3483,-20-12-1548,15-3 0,-3-5-387,5 1 129,1-4-129,4 4-129,9-3 258,-1 2 0,2 1 0,-1 6-129,-4 1 0,-1 0 0,-7 9 0,-6 3 0,-7 8-129,-6 1 0,-4 10 0,-12 1 129,-2 8-129,-4 3 0,-3 2 0,0 0 0,0 0 0,4 1 129,2-8-129,6 3 0,3-3 0,4-11 0,5 2 0,1-6 129,10-7 0,8 2 0,5-4 0,2-6 0,4-4 0,3 1-129,-1-3 129,0 1-129,-3-2-129,-8-1 129,0 0-387,-11-5-129,-9 5-516,5-26-903,-1 14-3741,-10-13 0,0 7-387,-6-15-516</inkml:trace>
  <inkml:trace contextRef="#ctx0" brushRef="#br0" timeOffset="18481.057">17780 9590 6708,'-3'-31'5676,"3"31"-129,-6-17-387,6 17-2967,-28 0-903,6 5-516,-10-2-387,-1 2 0,-4 1-129,1 4-129,2 4-129,6 0 0,8 0-258,6-7-387,14 16-774,0-23-3999,2 22 0,14-13-516,11-3-258</inkml:trace>
  <inkml:trace contextRef="#ctx0" brushRef="#br0" timeOffset="18856.0784">18067 9541 8256,'32'34'5676,"-20"-10"-516,-3 5-129,1 12-4257,-10-5 0,0 9-387,0-6-129,-2-4 129,-1-8-129,3-2 129,0-25-129,3 13 0,-3-13 129,22-22-387,-8-3 129,4 3 0,0 1-129,5-3 129,-2 4 0,-1 10-129,-2 8 0,0 2 258,0 21-258,-6-1 129,0 3-129,-1 2 129,-3 5-129,-1-9-387,1 4-516,-8-25-4515,0 0-129,0 0-387,7-26-516</inkml:trace>
  <inkml:trace contextRef="#ctx0" brushRef="#br0" timeOffset="19548.1179">18381 9183 6450,'0'-26'5676,"0"26"-129,6-18-387,-6 18-3354,17-16-903,0 10-258,-4-3-258,5 9 0,-2-2-129,2 2 0,-1 6 0,0 13-258,-5 4 258,-3 3-129,-4 3 0,-3 0-129,-2-2 129,-2 1-129,-4-7 0,-4-6 0,10-15-129,-21 13 129,21-13 0,-16 0 0,16 0 0,-7-15 129,7 15-129,6-14 129,5 9 0,6 5 0,3 0 0,3 1 0,-1 3-129,3 5 129,-3 1-129,-2-3 0,-2 2-258,-18-9-516,26 16-1161,-26-16-3354,0 0-387,0 0-258,1-12-645</inkml:trace>
  <inkml:trace contextRef="#ctx0" brushRef="#br0" timeOffset="19797.1321">18761 9026 5805,'26'5'5676,"-16"15"-129,0 6-516,11 13-3741,-14-4-258,9 10-516,-6-2-258,3-3-129,-7-5-258,-3-10-1032,10 4-2580,-13-29-1161,9 12-645,-9-12-258</inkml:trace>
  <inkml:trace contextRef="#ctx0" brushRef="#br0" timeOffset="19917.139">18926 9248 8901,'0'-14'5289,"-10"4"0,-4 15-1161,-11 0-3612,-3-5-2580,0 6-2709,-2 2-516,1 0-774,3-4 387</inkml:trace>
  <inkml:trace contextRef="#ctx0" brushRef="#br0" timeOffset="20456.1698">19312 9112 9288,'3'9'5934,"-3"11"-645,-12 8 129,1 10-4515,-6 7-387,2 15-129,-1 0-129,6 9 0,1-4 0,6-4 129,3-3-129,8-2-129,4-9 0,0-17-258,6-3-516,-18-27-1419,30 19-3483,-16-12 0,7-5-645,-1-4-387</inkml:trace>
  <inkml:trace contextRef="#ctx0" brushRef="#br0" timeOffset="20852.1924">19690 9460 6708,'9'-27'5547,"-9"27"-387,-13-13-129,-3 15-4257,-10 4-258,2 13-129,-4 2-129,4 8 129,4 2-258,4 0 0,11-2 0,5-6 0,7-9-258,11-5 129,6-9-129,-3-9-129,6-3-129,-6-2 129,5-6 129,-7 3 0,-4 5 129,-2 4-129,-13 8 129,16 10 258,-16-10 0,10 29 258,-8-7-258,4 3 129,-4-5-258,4-2 129,-6-18-258,11 17-387,0-12-645,-8-16-2064,11 3-2064,-4-5-258,7 2-516</inkml:trace>
  <inkml:trace contextRef="#ctx0" brushRef="#br0" timeOffset="21408.2244">19985 9477 2967,'36'-26'5418,"-21"12"129,-2 4-516,-10-6-2838,12 16-516,-15 0-774,0 0-258,-11 21-129,-2-6-258,-5 5-129,3 5 129,-4 2-258,-1-2 129,8 3-129,3-8 129,6-6-129,3-14 0,6 13-129,9-13 129,2-8 0,2-6 0,0-3-129,0-3 0,-3-1 129,-2 4 0,-3 1 0,-11 16 0,7-15 129,-7 15-129,0 0 129,-5 16 0,-3 1 129,1 10 0,-3 4 0,3 10 0,-1 2-129,8 5 0,0-2 0,0 2 129,6 0-258,5 1 0,-1-11 129,2-10-129,0-7 129,-1-4 0,-11-17-129,17 4-129,-13-11 258,-4-13-129,0-5-129,-1-3 129,-8-1-129,-3-6 129,-5 5 0,-2 2-129,-2 4-129,-2-2-258,8 20-774,-13 1-3870,14 2-258,2 1-258,12 2-387</inkml:trace>
  <inkml:trace contextRef="#ctx0" brushRef="#br0" timeOffset="21704.2414">20274 9168 8127,'76'52'5934,"-44"0"-387,1 20 0,-12 4-4386,1 19-258,-12 0-387,-8-2 0,-8-8-258,-10-13-258,-8-4-516,-12-29-1935,7 3-2967,-7-22-387,9-5-129,3-11-774</inkml:trace>
  <inkml:trace contextRef="#ctx0" brushRef="#br0" timeOffset="51282.933">21007 9177 5547,'0'0'5805,"-2"12"-387,2-12-129,-11 18-3612,11 2-387,-3-2-129,3 18-516,-1 5 129,1 5-387,0 1 129,2 4-258,2-4-129,-1-3 0,3-6 0,-1-12-387,2 2-258,-7-28-1290,6 26-3612,-6-26 0,13 8-516,-13-8-516</inkml:trace>
  <inkml:trace contextRef="#ctx0" brushRef="#br0" timeOffset="51484.9447">21132 9508 10191,'8'-15'5934,"-21"19"-387,-6 5 0,-16-6-4773,2 0-258,-9-2-129,-4 5-129,3-4-129,5-2-129,7-1-129,7-4-258,24 5-774,-16 4-4128,16-4-387,7 2-516,10 4-258</inkml:trace>
  <inkml:trace contextRef="#ctx0" brushRef="#br0" timeOffset="52234.9876">21711 9148 8256,'0'0'5676,"-11"8"-258,11-8 0,0 0-4386,0-20-129,6 3-387,-1-5-129,10 0 129,0-9-129,8 7-129,1 0 0,2 5-129,2 11 129,3 6-129,-2 2 0,2 14-129,-4 13 129,-3 7-129,-4 8 258,-5 10-387,-8 0 258,-7 7-258,-5 3 129,-12-2 0,-9-5 0,-6-3 0,-5-8-129,-3-13 129,1-10 0,1-9 129,6-12-129,6-4 0,7-5 0,8-9 0,7-2 129,4-2-129,8 4 129,8 6 0,7 3 0,3 5-129,4-1 129,6 5 0,2 3 0,1 11 0,-2-2-129,2 2 129,-5 4-129,0-2 0,-5 0-129,-6-2-516,5 9-2193,-14-23-2709,1 3-258,-15-3-516,22-12-516</inkml:trace>
  <inkml:trace contextRef="#ctx0" brushRef="#br0" timeOffset="52766.018">22458 9424 5289,'32'4'5934,"-11"-4"-516,-3-8-387,-2 8-3096,-5-20-903,2 3-387,-9-10-387,2 3-129,-6-1 0,-6-1 0,-5 6 0,-4 7-129,-7 8 0,1 5 129,-3 5 0,2 12 0,2 6 129,2 8-129,5 3 129,8 2 0,5 3-129,2-3 0,10 1 0,5 2 0,6-6-129,5-5-129,1-4 129,2-8-129,0 0-387,-5-16-903,3-3-3870,-5-17-258,-1-1-387,-1-8-387</inkml:trace>
  <inkml:trace contextRef="#ctx0" brushRef="#br0" timeOffset="53040.0335">23103 8938 10191,'0'0'5934,"0"0"-516,-15 0 0,-8 5-5031,-3-4-129,-8 7-258,0 0-387,4 4-4644,-3-11-258,9 3-516,4-4-387</inkml:trace>
  <inkml:trace contextRef="#ctx0" brushRef="#br0" timeOffset="61771.5329">14036 10537 5160,'9'-13'5676,"-9"13"-516,0 12-129,4 20-3483,-9-3-645,1 11-129,-10 2 0,6 14-258,-3-1 129,3 8-129,-4-13 0,4-1-129,1-10 0,3-12-387,-2-6 129,6-21 0,0 0-129,0-21 0,2-13 0,5-13 0,3-8 0,2-11 129,4-2-129,0 6 0,3 0 129,3 11-129,-4 6 0,2 9 0,0 10 129,-2 15 0,2 3-129,-1 8 0,-1 11 0,1 12 0,-3 18 129,4 7-129,-4 7 0,1 5 129,-3 3-129,0 1 0,-3-5 129,0-10-129,-5-12 0,-2-7-129,-3-13 129,-1-17-129,0 0 129,-15-4 0,-1-18 0,-1-1 0,-4 0 0,-4-2-129,-2 3 129,-1 5 0,3 9-387,-1 2-258,9 15-645,-10-9-1290,23 11-2580,-4 3-516,8 6-387,6 0 0</inkml:trace>
  <inkml:trace contextRef="#ctx0" brushRef="#br0" timeOffset="62334.5651">14537 10923 7353,'47'-23'5805,"-30"11"-774,-2 3 0,-9-5-4128,-6 14-129,2-16-645,-2 16 129,-18 0-258,3 11 129,-3 6-129,3 6 0,-1 5 258,7 0-258,2-4 129,7 2-258,4-10 258,7-6-258,4-7 129,1-5 0,0-11-129,0-4 129,-2-2 0,-5-7 0,-2 5 0,-1 4 129,-4 0 0,-2 17 0,5-14 129,-5 14-129,5 22 129,-1 9-129,1 5 258,3 17 0,2 7 0,0 8 0,-1 5 0,0-2 0,-8-10 0,-1-3 0,-1-13-129,-11-14 129,-9-18-387,-2-13 129,-6-15-129,-1-13-129,3-8 258,2-8-129,8-3 129,4 1-258,8 7 0,5 4 0,11 8 0,4 3-129,4 9-258,-1 0-387,13 15-1677,-10-4-2967,1-1-258,-4-2-258,4-2-258</inkml:trace>
  <inkml:trace contextRef="#ctx0" brushRef="#br0" timeOffset="62591.58">14939 10504 3225,'17'25'5805,"-13"8"-387,1 5-387,-1 16-2967,-4-20-774,2 10-645,-2-7-387,2-5-387,9 1-1935,-4-16-2709,-7-17-258,24 9-903,-8-10 258</inkml:trace>
  <inkml:trace contextRef="#ctx0" brushRef="#br0" timeOffset="62735.5882">15112 10732 5160,'-28'-11'6063,"1"11"-258,-5 0-516,-3 2-2838,-5 0-2193,-5-3-2064,4 1-3225,7 0-129,7 0-645,11 3-516</inkml:trace>
  <inkml:trace contextRef="#ctx0" brushRef="#br0" timeOffset="63474.6303">13705 10685 2580,'4'-21'5547,"-4"21"-258,3-12 0,-3-3-3225,6 23-387,-6-8-387,-2 20-387,-4 1 0,6 17-258,-1-1-129,1 5-129,0 2-129,3-4-258,1-3-129,1-4-258,7 3-1419,-9-20-3354,-3-16-258,12 2-645,-1-9-129</inkml:trace>
  <inkml:trace contextRef="#ctx0" brushRef="#br0" timeOffset="63635.6395">13796 10832 9804,'-3'-19'5805,"-9"18"-129,-6-12-258,3 9-4773,-12-6-258,-6 1-387,2 9-516,-11-12-1806,12 12-2967,2 1-387,7 12-516,2-4-129</inkml:trace>
  <inkml:trace contextRef="#ctx0" brushRef="#br0" timeOffset="64397.6831">13085 10851 5289,'15'12'5934,"5"-2"-387,-8-10-645,-12 0-3354,23-5-387,-18-12-258,9 7-258,-5-7-129,0-3-258,-1-3 258,-1 3-129,-3-4 0,-3 6-258,-1-6 0,-3 3 0,-6 4 0,-1 10-129,-3 3-129,-4 4 129,0 10-129,-1 9 129,1 3 0,1 9 129,2-1-258,4-1 258,3 3 0,3 8 0,4-7 0,0-2 0,7 3 0,7-5-129,1-2 129,6 1-129,1-7 0,0-4 0,5-3 129,-1-3-129,-3-7 0,0-4 0,-4 0 0,-3-4-258,0 1-516,-12-18-2451,-4 21-2322,11-27-129,-11 27-387,5-25-516</inkml:trace>
  <inkml:trace contextRef="#ctx0" brushRef="#br0" timeOffset="64677.6991">13501 10398 10965,'0'0'5934,"0"0"-129,-17-5-387,-4 4-5160,-11 1-129,-4 2-1161,-9 2-4128,8 0-387,0 1-387,10 4-774</inkml:trace>
  <inkml:trace contextRef="#ctx0" brushRef="#br0" timeOffset="65982.774">15937 10931 8514,'-5'33'5934,"3"-20"-387,2 3-129,-11-9-4128,12 5-516,-1-12 0,7-6-387,-7 6 129,21-13-258,-3 1 129,9 2 0,5-5-129,9 2 129,5-3-129,6 11 0,6-8 0,6 1 0,-1 3-129,1 3-129,-4-2 258,-3 3-258,-7 4 129,-7 0-129,-10 1 129,-9-4-129,-4 4 129,-9-1-129,-11 1 0,13 1 0,-13-1 0,0 0 0,5 22-129,-5-4 129,0-4 0,-1 6-129,-3-1 129,-1-2-129,1 3 129,-1-4 0,5-16 0,-6 18 0,6-18 0,0 0 129,0 0-129,12-9 0,-1-12-129,-1-1 129,4-4-129,-3 1 258,2 0-129,-7 0 0,-2 4 129,-4-3 0,-5 5-258,-9 2 258,-1 4-258,-6-4-258,2 4-129,-4-7-645,23 20-4257,-25-22-645,25 22-258,-9-22-516</inkml:trace>
  <inkml:trace contextRef="#ctx0" brushRef="#br0" timeOffset="66649.8119">17704 10657 9288,'-8'108'6063,"4"-44"-645,-5-8 129,5 7-5031,-12-22 258,1-6-516,-4-10 129,9-13-129,1-17-129,3-20 129,5-13-129,2-15 129,11-3-129,4-1 0,3-7 0,3 4 0,3 9-129,0 11 0,-2 7 258,2 4-258,-6 18 0,-3 11 129,0 5-258,-1 21 258,-4 6-129,2 6 0,-4 10 0,3 12 0,-2 0 0,-2-5-129,0-2 258,0-12-258,-1-3 258,-1-9-129,-1-11 0,-5-18 0,0 0 0,0 0-129,0-22 129,-5-1 0,-6-2-129,-6 0 129,2-2 0,-10 4 129,2 6-258,2 2 129,0 10-387,0 1-258,11 15-1419,1-6-3483,9 8 0,0-13-645,7 33-258</inkml:trace>
  <inkml:trace contextRef="#ctx0" brushRef="#br0" timeOffset="67198.8433">18171 10968 5676,'55'-5'6063,"-33"-2"-774,-3 0 129,-7-7-3483,0 11-1290,-12-11-258,0 14-258,-17-7-129,3 12-129,-2 10 258,-2 2-129,1 2 258,4 2-258,2-2 258,8-2-258,3-2 129,0-15 0,9 8-129,-9-8 0,21 0 0,-21 0-129,21-16 0,-12 3 129,0 2 0,-9 11 0,12-10 0,-12 10 129,9 9 0,-2 7 129,-4 10 0,3 18 129,-2 7 0,1 9 129,-5 0 0,0 5-129,-2-2 0,-7-7 129,-10-12-129,-4-11-129,-5-19 0,-4-8-129,0-6 129,5-12-129,-2-9 258,13-2-258,6 2 0,10 1 129,2 6 0,12 3-129,9 1-129,2 2-129,4 6-258,-8-7-774,8 1-4386,-15-10-387,-3-2-387,-5-11-516</inkml:trace>
  <inkml:trace contextRef="#ctx0" brushRef="#br0" timeOffset="68843.9374">15158 11216 6321,'0'0'5805,"4"20"-516,-4-1-258,-4 15-3870,-5-7-645,6 10 0,-7 3-258,7 7 129,2-5-129,1 2 129,4-6 0,9-6 0,0-4-258,3-11-129,2 5-1419,-5-19-3870,0-1-258,1 0-516,-1-6-258</inkml:trace>
  <inkml:trace contextRef="#ctx0" brushRef="#br0" timeOffset="69261.9614">15424 11380 6966,'0'0'5418,"-4"-13"-258,4 13-258,-20 2-4515,2 2-129,4 8-129,-1 10 0,4-4 0,8 2 0,3 2 129,0-22-129,14 15-129,2-10 129,-1-5-258,4-11 129,-6-9-129,2 2 0,-8-1 129,2 7-129,-2-7 258,-5 4-129,-2 15 129,0 0 0,0 0 129,0 10-129,1 11 129,-1 9-129,4 1-129,1 2 0,1-7-516,8 3-1161,-7-15-3354,5-9-258,0-5-258,-2-13-387</inkml:trace>
  <inkml:trace contextRef="#ctx0" brushRef="#br0" timeOffset="69991.0031">15667 11356 4644,'14'-2'5418,"-14"2"-129,0 0-387,11 0-3870,-17-3 129,6 3-516,-18 0-258,11 9 0,-7-1-129,5 7 0,-4-1 129,7 2-129,0 0 0,5 6-129,1-9 0,0-13 0,1 22-129,-1-22 0,12 10 0,-12-10 129,16-7-258,-16 7 129,23-21 0,-12 8 0,2-4 129,1 2-129,-3 1 0,0 7 0,-11 7 0,16-10-129,-16 10 258,0 0-129,0 0-129,4 7 129,-4-7 0,0 0 0,-7 17 0,7-17 0,0 0 0,-10 11 129,10-11 0,0 0 0,0 0 0,0 0 0,0 0 129,0 0-129,0 0 0,0 0 0,3-8 0,-3 8 0,0 0 0,5 12 0,-5-12-129,0 31 0,-2-7 0,-4 3 0,-1 8 0,1-1 129,0 6-387,3-5 387,3 0-129,0-6 0,9-2 129,4-6-129,1-2 0,3-8 129,-1-7-129,2-4 0,-4-5-129,-2-8 129,-5-5 129,-1-4-258,-6-4 0,-9-1 0,-8 7-258,-8-8-387,9 8-4386,-12-5-129,3 10-516,3 1-258</inkml:trace>
  <inkml:trace contextRef="#ctx0" brushRef="#br0" timeOffset="70203.0151">15883 11305 6450,'31'38'5934,"-18"-7"-387,-6 17-258,5 19-3483,-12-10-1032,5 5-258,-5-2-129,-3-2-645,2-3-4128,-9-7-774,0-19-645,0-11-387</inkml:trace>
  <inkml:trace contextRef="#ctx0" brushRef="#br0" timeOffset="71031.0625">18232 10885 6063,'18'0'5676,"-18"0"-387,4-11-387,-4 11-3870,0-20-516,0 20-129,-16-21-258,4 16 129,-4 2 129,3 5-129,-2 11-129,2 6 129,2 2 0,3 8-129,2-1 129,6 1-129,0-4-129,5-10-774,18-9-4257,-3-1-387,-2-5-258,3-13-258</inkml:trace>
  <inkml:trace contextRef="#ctx0" brushRef="#br0" timeOffset="71471.0877">18676 10507 7224,'4'-14'5805,"-4"14"-129,-7 7-516,-5-1-3483,3 29-903,-11-3-258,6 18 0,-1 1-258,4 7 129,4 5 0,7-2-129,6-3 0,6-6-129,5-7 0,1-8-387,9-1-387,-13-21-4644,12-10-258,-6-5-387,5-13-645</inkml:trace>
  <inkml:trace contextRef="#ctx0" brushRef="#br0" timeOffset="71811.1073">19061 10577 7998,'0'0'5805,"-6"22"-516,-11-11-258,8 4-4515,-13 1-258,2-2 0,1 8 0,6 5 0,8-8 129,5 1-129,12 0 129,4 1-129,3-5 129,2 4-387,-3 0 129,-3 8-129,-7-5 0,-6 2-129,-2-4 0,-11-6-258,-4 5-258,-12-20-1806,7 0-2580,-1-15-645,6-5-387,6-9-129</inkml:trace>
  <inkml:trace contextRef="#ctx0" brushRef="#br0" timeOffset="72007.1184">19302 10409 10965,'50'67'6192,"-36"-8"-387,-11 10-387,1 21-4644,-10-6-258,-9 2-258,-3 3-258,-11-14-774,4-4-4644,-8-20-129,3-17-387,4-26-645</inkml:trace>
  <inkml:trace contextRef="#ctx0" brushRef="#br0" timeOffset="112978.4618">13157 10296 4773,'17'-15'5676,"-17"15"-387,12-23-129,2 23-3354,-14-17-387,0 17-258,-4-17-645,4 17 0,-16-23-387,6 21 129,-5-2-129,-1 3 129,0 1 0,1 3-129,1 4 129,3 4-258,11-11 258,-18 14-129,18-14 0,-12 12-129,12-12 129,0 0-129,0 0 0,-12 11 0,12-11 129,0 0-129,-16 17 129,16-17-129,-9 20 0,9-20 129,-15 23 0,7-6 0,2 2-129,-1 1 129,1-3-129,0 2 0,1 5 0,2 0 0,-2 1 129,1-1-258,-1 3 258,0 2-129,-1 6-129,1-2 258,-3 2-129,2 5 0,-1 0 0,2 0 129,1 4-258,0-5 258,3 6-129,1 2 0,0-2 0,0-1 0,0 2 0,0-3-129,3 3 129,-2-2-129,0-8 129,0 0 0,-1-1 0,0 2 0,0-4 0,0-1 0,0-4 129,0-1-129,0-1 0,0-3 0,0-3 0,-2 0 0,-1-4 0,3-1-129,-1-3 129,1-12 0,-4 17 129,4-17 0,0 0 0,0 0 0,0 0 0,12 1 129,-12-1 0,27-11 0,-11 6-258,3-4 258,4 2 0,-1-1-129,0 1 0,-1 3-129,-2 2 0,-4 2 0,0 0-258,-15 0-516,24-3-4515,-24 3-516,13 0-516,-13 0-516</inkml:trace>
  <inkml:trace contextRef="#ctx0" brushRef="#br0" timeOffset="113987.5197">19556 10316 5547,'0'-20'5805,"0"20"-387,14-21-258,8 14-3741,-8-16-129,10 10-516,-3-3-129,5 8 0,2 0-258,3 8 129,1 0-129,1 0 0,1 6-129,0 8 0,-3-2 0,0 5-258,-6 3 0,1-2 0,-8 4-129,-2 7 129,-6-2 0,-4 5 0,-5 11-129,-1 3 258,0 1-258,-3 4 129,-3 5 0,5 4 129,1-1-129,0 2 0,7-2 0,3-1 129,3-4 0,2 3 0,1-5 0,0-2-129,-3-4 258,1-2 0,-6-6-129,0-3 0,-8-5 0,-2-6-129,-9 1 129,-11-4 129,-3-5-258,-7-8 129,-7-2-129,-2-6 0,-1 0 0,0 0-129,1-1-387,2-17-903,10 17-4128,3-6-129,26 7-516,-13-3-387</inkml:trace>
  <inkml:trace contextRef="#ctx0" brushRef="#br0" timeOffset="117190.7027">20779 10685 4128,'10'-5'5934,"3"1"-516,-13 4-129,0 0-3354,0 27-516,-15-7-129,3 21-774,-10 0 0,1 13-129,-9 3 0,2 3-258,-1 3 129,2-6-129,1-8 0,3-8-129,4-6-129,5-15-387,12 8-1419,2-28-3354,0 0-258,0 0-387,15-1-387</inkml:trace>
  <inkml:trace contextRef="#ctx0" brushRef="#br0" timeOffset="117460.7181">20811 11209 8256,'17'12'5676,"-17"-12"-258,0-12-129,-12-12-4515,-4 2-129,-12-19-129,-1 7 0,-9-13-129,0 2 0,-2 2-129,4 8 0,1 6-258,7 7 258,6 8-258,4 5 0,18 9-129,-16-11-258,16 11-1032,0 0-3999,11 0 0,4-4-516,5 3-516</inkml:trace>
  <inkml:trace contextRef="#ctx0" brushRef="#br0" timeOffset="118242.7629">21363 10772 2967,'-33'24'5160,"16"-16"129,1-2-516,11 8-3225,-13-18 0,18 4 0,-17-8-645,17 8 258,-2-31-516,5 10 0,7-5 0,3-2-387,4 1 0,5 3 0,-1 1-129,7 8 0,1 6 0,-1 5 0,2 4-129,1 7 258,1 8-258,-1 5 0,-2 13 0,-3-2 0,-5 8 0,-2 5-129,-6 6 129,-9-4 0,-2 3-129,-2 2 129,-6-5 129,-7 0-387,-4-5 387,0-4-258,-3-4 258,-1-4-258,1-3 129,1-9 0,-1 0 0,5-5 0,3-5 129,12-7-129,-19 0 129,19 0-129,-7-20 129,5 5-129,0-7 129,2-2-129,0 1 0,0-1 129,0 3 0,5 3-129,1 4 129,2 0 0,3 1-129,2 11 129,1-4 0,6 3-258,1 3 258,1 3-129,4 4 129,0 3-129,4 8 129,6 0 0,0 1-129,7-1 129,2-1-129,0-3 129,0 0-129,-1-9-129,-2 5-645,-20-12-4515,6-6-387,-12-7-258,-6-3-903</inkml:trace>
  <inkml:trace contextRef="#ctx0" brushRef="#br0" timeOffset="123415.0589">6313 14984 6708,'-13'15'5031,"1"-7"0,12-8-516,0 0-3225,0 0-258,0 0 129,-7-15-129,10 2-387,0-14 0,10 4 0,-1-7-129,8 0-129,-3 1-129,7 4 0,-1 4-258,1 13 129,0 7 129,0 4-258,-1 17 129,-5 11 0,-2 10-129,-1 10 129,-7 3 0,-6 8-129,-6-3 0,-8-4 0,-7-1 0,-5-13-258,-5-5 258,-3-12-129,2-12 129,2-12 129,4-4-129,10-8 129,1-6 0,10-5 0,3 3 129,12 5-129,5 1 0,6 9 0,3 5 0,1 5-258,4 12 129,-4 5-129,1 2 129,-3-1-129,-2 3 0,-2-6-258,-2 4-387,-19-24-2322,20 5-2322,-20-5 129,19-14-645,-15-7-387</inkml:trace>
  <inkml:trace contextRef="#ctx0" brushRef="#br0" timeOffset="123815.0817">6780 15193 9159,'33'17'5289,"-10"-16"-129,-3-1-387,14-3-3741,-15-12-516,5 4 0,-9-9-129,0-1-129,-8-5-129,-5 2 0,-2 0-129,-8 5 0,-8 3 129,-3 6-129,-4 8 129,1 6-129,1 17 0,3 6 129,5 12-129,5 3-129,8 1 129,3 1 0,10 0 0,9-4 0,4-7 0,2-6-516,10-6-645,-17-16-3612,15-5-129,-7-12-516,3-14-387</inkml:trace>
  <inkml:trace contextRef="#ctx0" brushRef="#br0" timeOffset="123973.0907">7286 14756 8256,'0'-16'5160,"-21"4"-387,-5 14-129,0 1-4644,-8 3-4128,-6 6-258,-3-4-516,5-1-387</inkml:trace>
  <inkml:trace contextRef="#ctx0" brushRef="#br0" timeOffset="125296.1664">7870 14856 11223,'11'57'5676,"-11"-16"-516,4 8-129,-4 5-5031,0 2 0,0 1 129,0-10-387,0-1-258,0-20-774,17 2-2451,-6-24-1161,4-6-387,0-20-387</inkml:trace>
  <inkml:trace contextRef="#ctx0" brushRef="#br0" timeOffset="125428.174">7986 15118 10191,'-4'-41'5676,"4"41"-258,-30-14-129,19 18-3741,-17 1-774,2 7-387,-4-1-387,0-8-774,13 10-4128,-5-9-516,22-4-258,-14 0-387</inkml:trace>
  <inkml:trace contextRef="#ctx0" brushRef="#br0" timeOffset="126043.2091">8480 14766 9546,'0'14'5676,"0"-14"-387,0 0-258,12-25-3612,-5-5-1032,6 2 0,1-2-129,1 3 0,5 4 0,3 12-129,-1 3 129,5 10 0,-1 14 0,-4 16-129,-1 8 129,-6 15-129,-10 2 0,-5 7 0,-6 3-129,-14-4 0,-4-2 0,-8-5-129,-1-15 129,0-11-129,6-8 129,2-15 129,7-7 0,8 0-129,10 0 129,0-26 129,3 14-129,13 3 0,3 6 0,4 3-129,2 10 0,0 3 129,0 3-258,-2 0-129,2 5-258,-14-18-1032,8 5-3612,-19-8-516,20-4-129,-18-16-645</inkml:trace>
  <inkml:trace contextRef="#ctx0" brushRef="#br0" timeOffset="126751.2497">9168 14682 10836,'16'59'5418,"-14"-15"-129,-4 1-129,-5 8-4773,-7 4-129,-2 10 129,1-7-258,-1-9 129,3-8-129,3-12 129,10-31 0,0 0-129,3-13 129,11-20-258,-2-21 129,9-5-129,2-14 0,-1 0-129,1 7 129,0 6 0,-3 11 0,1 2 0,-2 22 129,-3 6-129,0 19 0,-4 12 0,2 16 0,-2 11 0,0 11 0,-2 6 0,-3 2 0,2 2 0,-3-7 129,-2-10-129,2-7 129,-6-12-129,0-24-129,0 0 129,-12-4 0,-1-17-129,-3-3 129,-4-5-129,-1-2 258,-5 0-258,4 4-129,-4 9 0,7 18-903,-8-11-2322,13 14-1677,1 8-387,10 10-387,1 4-258</inkml:trace>
  <inkml:trace contextRef="#ctx0" brushRef="#br0" timeOffset="127271.2795">9694 14984 8514,'50'-13'5547,"-36"6"-516,-3 6-129,-11 1-3870,0 0-516,-15 2-129,-4 15-258,-6 5-129,3 6 129,2 4-129,1 1 0,7 6 0,9-13 0,3-3 0,6-7 0,8-9-129,3-7 0,3-7 129,-2-10-129,0-6 129,-4-5-129,-3 7 129,-2 1 0,-3 6 129,-6 14 0,0 0 0,0 0 0,12 18 129,-9 17-129,-3 2 258,0 10-129,0 3 0,-2 2 129,-8 0 0,1 2-129,-7-10 129,0-6 0,-7-10-258,-2-9 129,-3-13-129,2-6 0,1-5-129,4-17 0,7-1 0,3-6 0,9 1-129,4 0-258,17 8-516,-6-13-3354,19 18-1032,-6 0-258,12 3-387</inkml:trace>
  <inkml:trace contextRef="#ctx0" brushRef="#br0" timeOffset="127532.2942">10124 14445 7353,'5'64'5160,"-5"-24"-129,0 11-258,0-4-3999,0 6-1032,-1-13-516,1 3-3483,3-11-387,3-13-516,4-8-258</inkml:trace>
  <inkml:trace contextRef="#ctx0" brushRef="#br0" timeOffset="127652.3013">10208 14705 6063,'0'-20'5289,"-17"6"-129,-1 13-645,3 1-3612,-10 3-3354,-2 4-1677,-6-3-903,5 5-258</inkml:trace>
  <inkml:trace contextRef="#ctx0" brushRef="#br0" timeOffset="128188.3319">10738 14578 11223,'-6'74'5805,"-5"-26"-387,0 11-129,-15-2-4902,10 6 0,-2-3-129,1-2 0,4-8 0,4-10-258,9-3-258,3-12-387,19 13-2709,-3-24-2064,11-3 0,2-7-645,7-4-387</inkml:trace>
  <inkml:trace contextRef="#ctx0" brushRef="#br0" timeOffset="129034.3803">11107 14914 10707,'3'-26'5547,"-16"25"-387,-10 1-129,-4 3-4773,-9 8 0,1 9-258,0 6 129,4 6-129,9 3-129,9-2 129,13-8-258,5-5 0,16-5-258,4-9 0,10-6-129,-3-10-129,5-1 129,-7-12 129,3 3 129,-10-4 258,-3 2 0,-5 4 258,-9 5 129,-6 13 0,4-16 0,-4 16 0,-1 8-129,-2 11 0,0 3 129,3 9 0,0-5-129,3 1 0,3-3 129,8-1 0,1-12-258,1-3-129,1-7-258,1-8-129,3 0-129,-7-11-258,9 5-129,-8-15 0,7 9 129,-8-9 129,6 8 258,-6-5 258,0 5 516,0 3 258,-5-1 129,4 10 0,-7-6 129,5 13 0,-11 1 0,0 0-129,0 0-129,0 0 0,0 0-258,0 0 258,0 0-258,-11 16 0,11-16 0,-17 22-129,7-10 0,1 5 0,2-5 0,1 7 0,3-5-129,0-1 0,0 1 129,3-2 0,0-12 0,3 16-129,-3-16 129,8 17-129,-3-3 0,3 1 129,-4 0-129,4 3 0,-1-5 0,0 6 0,6-2 0,-1-6 0,-2-5 129,3 2-129,-1-5 0,1-2 0,-3-1 0,-10 0 0,16-18 0,-13 4 0,-1 0 0,-2-5 0,-3 2-129,-9-5-129,0 11-516,-12-10-2451,5 15-1677,-1-1-516,4 7-258,-1-2-129</inkml:trace>
  <inkml:trace contextRef="#ctx0" brushRef="#br0" timeOffset="129808.4244">11571 15071 6837,'0'0'5160,"12"-8"-129,-12 8-516,0 0-3612,0 0-129,13 5 0,-13-5 0,3 32-258,-3-12 129,7 15-387,-4 2 129,3 7-129,1 3 0,2 4-129,3 2 0,-1 4-129,4-4 129,0-3 0,1-10-129,3-7 0,-2-13-129,-1-9 129,-4-11 0,-4-18-129,-3-8 0,-5-10 0,0-1 129,-10-1 0,-5 2 0,-5 5 0,0 9-129,-1 4 129,2 12-129,-3 4-516,15 10-516,-14-2-3741,17 9-387,4-15-129,6 15-516</inkml:trace>
  <inkml:trace contextRef="#ctx0" brushRef="#br0" timeOffset="130106.4414">11842 14628 10449,'54'72'5676,"-25"-15"-258,0 16-258,-2 9-4644,-6 11-129,-12 6-129,-4 7 0,-5-10-258,0-3 0,-8-7-774,-19-16-3870,13-13-516,-6-18-258,5-15-645</inkml:trace>
  <inkml:trace contextRef="#ctx0" brushRef="#br0" timeOffset="130628.4714">12712 14848 11352,'21'59'5418,"-10"-14"-516,-6-13-903,1 21-3741,-6 1 0,0-1-258,0-4-387,-6-18-1161,6-2-3225,0-11-387,0-18-129,0 0-645</inkml:trace>
  <inkml:trace contextRef="#ctx0" brushRef="#br0" timeOffset="130772.4797">12806 15060 9804,'1'-31'5547,"-1"31"-258,-24-5-129,8 6-4128,-7 3-903,-7-4-516,8 11-1548,-7-9-3096,10 4-258,6-6-387,13 0-387</inkml:trace>
  <inkml:trace contextRef="#ctx0" brushRef="#br0" timeOffset="131318.5109">13120 14681 7998,'35'0'5418,"-11"1"-387,3-1-129,15 6-3999,-8-6 129,11 9-129,-5-6-258,1 7 0,-5-3-258,-1 7 258,-10 3-258,-5 7-129,-12 3-129,-7 3 0,-2 4-129,-14 11 0,-6 5 0,-3 0 0,-4 6 129,2-2-129,1 4 0,3-6 129,5 1-129,3-8 129,7-8-129,6-2 0,1-13 0,10-3-129,9-10-129,4-8-129,8-1-258,-2-15-387,11 6-387,-13-18-516,13 12 0,-20-24 129,9 18 129,-14-16 387,2 10 516,-11-7 774,-6 4 387,0 10 645,-20-8 129,2 22 258,-18-11-258,-3 17-129,-11-4-387,0 8-258,-2 5-258,2-3-774,11 7-3741,5-3-516,15 1-387,19-11-258</inkml:trace>
  <inkml:trace contextRef="#ctx0" brushRef="#br0" timeOffset="131646.5295">13701 15157 7611,'4'79'5289,"-4"-35"-387,0-3-129,2 6-4257,-2-22-129,2 1 0,-2-26 0,13 13 258,-3-20-258,6-9 0,1-10-129,4 2 129,-1-9-129,3 11 129,-2 4 0,2 12-129,-3 6 0,-1 14 0,-3 9 0,0 7-258,-4 8-387,-10-16-1290,4 5-3612,-6-9 258,0-18-645,0 0-387</inkml:trace>
  <inkml:trace contextRef="#ctx0" brushRef="#br0" timeOffset="132106.5559">14417 14665 12126,'13'6'5418,"-14"10"0,-7 17-387,-7 2-4773,-6 10 0,-3 10 0,3 3 129,1 3-129,7 2 129,3-9-258,10-1 0,4-4 0,12-6 0,4-9-129,-2-5-258,4-2-516,-22-27-4386,31 28-258,-18-28-258,4 0-645</inkml:trace>
  <inkml:trace contextRef="#ctx0" brushRef="#br0" timeOffset="132406.5732">14659 14933 10449,'10'0'5547,"-10"0"-387,-14 7-129,-4 1-4773,-3-2-129,0 9 129,3-2 0,6 5 0,10 0-129,2 4 129,13 0 129,8 0-258,0-3 129,2 9-129,-1 1 0,-6-2-129,-7 1 129,-8 1-258,-1-7 0,-10-2-258,-4 2-645,-18-22-4128,11-2 0,-1-18-516,6-2-516</inkml:trace>
  <inkml:trace contextRef="#ctx0" brushRef="#br0" timeOffset="132618.5853">14944 14716 10707,'46'67'5547,"-31"-14"-387,-8 6 129,-1 13-4515,-8-3-258,-5 1-129,-9-1-387,-1-12-387,4 8-1548,-8-22-3096,5-11-258,-3-19-387,8-13-258</inkml:trace>
  <inkml:trace contextRef="#ctx0" brushRef="#br0" timeOffset="133374.6284">15501 14987 11352,'-3'15'5805,"3"-15"-387,0 0 0,0 0-4515,0 0-258,0 0-129,6 5 0,7-5 0,10 1-129,8-1 0,10 0-129,8 0 0,7 0 0,9 0-128,8 0-130,1-6 0,4-2 0,-3 1 0,5-3 0,-10 0 0,2-5 0,-12 6 0,-5 4 0,-12 5 0,-6 0 0,-10 0 0,-10 2 0,-17-2 0,9 22 0,-13-7 0,-9 0 0,-8 2 0,2 2 0,-4 4 0,2-5 0,2 1 0,3-7 0,16-12 0,-9 17 0,9-17 0,24 0 0,-2-11 0,6-9 0,4-4 0,1-1 0,1-5 0,-6 0 0,-7-2 0,-9 0 0,-9 3 0,-7 3 0,-13 0 0,-7 0 0,-6 0 0,-6 2 0,2 13-388,-7-11-1289,12 19-3870,0-5-129,16 7-645,13 1-129</inkml:trace>
  <inkml:trace contextRef="#ctx0" brushRef="#br0" timeOffset="134418.6883">17156 14575 12126,'15'1'5676,"-2"-8"-129,11-5-516,3-12-4644,2 2-129,3-5 0,2 11-129,1 0 129,-3 16-258,-2 0 129,-3 10 129,-9 13-129,-4 9-258,-11 9 258,-3 10 0,-13 7-129,-6 1 129,-9 3-129,-2-1 129,-4-7-129,1-4 0,4-6 0,5-8 129,8-11 0,9-5 0,7-1 0,14-3 129,8-1 0,8 1 0,6-1-129,3 1-129,0 0 129,-1-3-129,-2-6-129,-9-6-129,-3-1-387,-11-7-387,2 3-2451,-14-22-2193,2-2 0,-3-10-516,-3 5-129</inkml:trace>
  <inkml:trace contextRef="#ctx0" brushRef="#br0" timeOffset="134570.697">17569 14924 9804,'-26'-16'5547,"-2"16"-258,-1 5 0,-19 0-3999,7 13-387,-10-6-516,7-1-129,-1 3-387,7-7-387,20 13-1677,4-15-3096,14-5-129,10 9-387,17-7-387</inkml:trace>
  <inkml:trace contextRef="#ctx0" brushRef="#br0" timeOffset="134906.7162">17767 14905 10836,'2'92'5805,"-2"-38"-516,-2 6-258,0-10-4644,-3-4 0,-3-9-258,2-9 0,5-14 0,1-14-129,4-20 258,7-7 0,5-10-129,5-4 129,2-3 0,5 2-129,4 5 0,0 22 0,-1 8-129,2 7 129,-3 12-129,-5 12 129,-2 5-129,-7 6-129,-5-2-387,-11-33-1290,0 26-3612,0-26 0,-11-8-516,2-22-645</inkml:trace>
  <inkml:trace contextRef="#ctx0" brushRef="#br0" timeOffset="135315.7396">17976 14347 9159,'27'-12'5676,"-8"9"-258,10 3-258,-3 0-4257,11 9-387,-8-1 0,4 10-258,-6 5 0,-4 10-258,-5 6 129,-6 7 0,-10 1 0,-2-2 0,-14-3-129,-3-4 129,-4-13-129,-1-9 129,1-11-129,1-6 0,7-12 0,4-7 0,9-7 129,4 2-129,8 6 0,9 5-129,5 7 129,2 7 0,4 6-129,-6 8-129,4 7-129,-12-7-903,3 7-3999,-8-13 129,0 1-645,-13-9-258</inkml:trace>
  <inkml:trace contextRef="#ctx0" brushRef="#br0" timeOffset="135488.7495">18525 14340 6966,'0'67'5160,"0"-21"-387,-3 4-645,3 5-4386,-1-12-1548,1 3-2709,1-11-387,5-11-258</inkml:trace>
  <inkml:trace contextRef="#ctx0" brushRef="#br0" timeOffset="135616.7568">18597 14563 5289,'-7'-38'5676,"-6"33"-516,-8 0-129,0 5-3096,-3 0-5934,-4 0-387,-1 0-774,3 1-258</inkml:trace>
  <inkml:trace contextRef="#ctx0" brushRef="#br0" timeOffset="136059.7821">18927 14458 10707,'13'39'5547,"-16"-4"-258,-3 21-129,-4 3-4902,-3 10 129,-3 6-258,5 3 129,4-3-129,7-5 0,0-9-129,11-10-129,13-2-1032,-3-22-4128,12-4 0,-2-17-645,4-6-129</inkml:trace>
  <inkml:trace contextRef="#ctx0" brushRef="#br0" timeOffset="136882.829">19345 14806 9417,'-17'-17'5805,"-6"17"-516,-3 7-129,-2 13-5031,-4 3 258,-2 2-258,6 3 129,7 3-129,10-3-129,10-2 0,4-11-129,14-4 0,5-7 0,5-6-129,-1-11 0,0-5 0,-3-8-258,-3 2 387,-5 1-129,-3 6 258,-9 3 0,-3 14 0,0 0 129,0 17-129,0 8 258,0 4-258,0 2-129,3-3-129,2-6-387,9 1 0,-2-16-129,12-1-129,-3-11 0,10-3 129,-8-14 0,8 4 387,-8-3 129,1-3 258,-3 0 129,-9 0 129,0 2 129,-6-7 0,-1 13 129,-5-5-129,4 5 0,-4 4 0,0 12 129,0-17-129,0 17-129,0 0 0,-2 7 0,2-7 0,-2 20-129,2-20 129,-5 21-258,-1-7 129,1 3 0,-3-6 0,8-11 0,-15 24 258,15-24-258,-14 19 129,11-3 0,3-16 0,-2 13-129,2-13 129,0 17-129,0-17 0,3 18 0,1-3-129,-2 7 258,-1 2-258,0 12 129,-1 0-129,0 4 0,0 2 129,4-1 0,0-5 129,5 0-258,2-6 258,8-10-129,2-5 0,3-9 129,2-6-129,1-6 0,-5-13-129,-3-8 129,-8-10-258,-10-4 258,-3-4-258,-20-6 0,-7 8-129,-12-3-645,5 19-2580,-11-7-1935,9 9-129,3 2-516,9 8 129</inkml:trace>
  <inkml:trace contextRef="#ctx0" brushRef="#br0" timeOffset="137110.8423">19758 14551 8514,'82'-14'5676,"-48"32"-129,0 28-258,-11 3-3999,-2 32-645,-14 5-387,-7 13 129,-4 1-387,-11-1 129,-7-10-387,-5-17-258,5-4-1548,-6-29-3225,7-17-129,4-19-387,14-12-258</inkml:trace>
  <inkml:trace contextRef="#ctx0" brushRef="#br0" timeOffset="137367.8568">20468 14794 8127,'16'98'5289,"-8"-41"-516,-4-2-258,2 5-4515,-2-6-1290,-4-15-3096,0-12-387,0-12-645,0-15 0</inkml:trace>
  <inkml:trace contextRef="#ctx0" brushRef="#br0" timeOffset="137515.8653">20547 14985 10191,'0'0'5676,"0"0"-387,-10 0 0,10 0-4644,-41 12-387,-1-4-387,2 3-903,-19-11-4128,12 0 0,0-2-516,13 2-516</inkml:trace>
  <inkml:trace contextRef="#ctx0" brushRef="#br0" timeOffset="138682.9322">21091 14715 8514,'0'0'5805,"-15"-15"-516,15 15-129,-8-29-4386,12 14 0,4-10 0,11 9-129,-3-6-129,9 5-129,3 7 0,4 10-129,0 6-129,-2 20 129,-3 16-129,-5 14 0,-5 9-129,-11 8 0,-6 1 0,-17-2 0,-8-1 0,-7-10 0,-2-13-129,-1-17 129,0-17 0,4-9 0,11-8 129,8-13-129,10-8 258,4-4-258,11-3 258,10 7-129,4 6 0,4 4-129,1 7 0,1 7 0,-2 7-258,-3 5-258,4 15-1290,-11-14-3612,0 1-258,-5-10-387,0-2-516</inkml:trace>
  <inkml:trace contextRef="#ctx0" brushRef="#br0" timeOffset="139366.9713">21711 14558 10707,'20'8'5547,"-16"9"-129,-1 17-258,-3 10-4644,-4 14-387,-6 2 129,-1 16-129,-2-3 0,2-2 0,2-7 0,3-10 129,0-14-258,5-20 129,1-20 0,1-6-129,8-33 0,2-12 0,4-17 0,2-12-129,4-4 129,1 3 0,1 8 129,-1 5-129,0 19 129,-2 14-129,-1 19 0,-2 16 129,-3 11 0,0 22-129,-3 11 129,4 11-129,-2 3-129,0 5 258,3-2-129,-2-4 387,2-7-387,-2-13 129,-1-13-258,-4-11 258,-9-13-129,0 0 0,7-24 0,-11-2-258,-14-9 129,-3-1 129,-6 0-129,-5 4 0,1 8-129,-4 5-129,7 18-645,-7-7-2064,20 30-2064,2 4-258,13 12-645,2-6 0</inkml:trace>
  <inkml:trace contextRef="#ctx0" brushRef="#br0" timeOffset="139838.9983">22310 15042 9417,'49'-39'5418,"-32"21"-129,-13 1-129,-4 17-3999,-7-16-774,-9 12-258,-7 3 0,-2 1-129,0 15 0,2 5 129,2 2-129,8-1-129,7 3 0,1-2 129,5-6 0,0-16 0,19 13-129,-8-13 0,1-2 0,1-7 0,-1-3 129,-2-2-129,-1 2 129,1 6 258,-10 6-258,20 2 258,-11 9 129,0 14-129,-2 9 129,-1 17-129,-5 3 129,-1 10-129,-4 4 129,-5 1-129,-9-1 0,0-11 0,-9-17 0,-2-11-129,-2-17-129,-1-12 129,3-14-129,2-15-129,8-8-129,6-8-258,13 15-2193,1-17-2709,20 12 0,2-5-516,18 9-516</inkml:trace>
  <inkml:trace contextRef="#ctx0" brushRef="#br0" timeOffset="140113.0139">22716 14542 10707,'25'2'5418,"-25"17"-129,0 13-258,-10 8-4515,-5 13 129,-6 0-387,0 11 129,1 3-129,5-1 129,6-8-258,7-3 0,4-11-258,8-8-258,17 5-3096,-4-33-1806,9-4-258,0-8-387,6-15-258</inkml:trace>
  <inkml:trace contextRef="#ctx0" brushRef="#br0" timeOffset="140403.0304">23046 14706 6708,'-13'-18'5289,"-2"18"-258,-3 0-516,-3 9-2838,2 9-1419,-1-3 129,4 7 0,5 2 0,9 5 129,2-7-129,11 7 0,6-9 0,4 4-129,1 1 0,1-1 0,-6-4-258,-6 3 129,-5 2-258,-6-4 0,-9 5-258,-16-18-1032,2 3-3483,-9-8-258,7-2-516,-1-7-258</inkml:trace>
  <inkml:trace contextRef="#ctx0" brushRef="#br0" timeOffset="140613.0426">23223 14503 8256,'65'55'5547,"-42"-4"-387,-12 10 0,-2 12-3741,-9 0-645,-5 1-258,-8 0-645,-4-16-516,4-2-4128,-9-17 0,7-12-774,-1-23-387</inkml:trace>
  <inkml:trace contextRef="#ctx0" brushRef="#br0" timeOffset="141020.0659">24021 14511 11352,'11'110'5418,"-7"-40"-258,-2-11-645,0 5-4386,-2-3-516,-2-20-2193,2-1-2322,0-19-387,9-9-387,-9-12-258</inkml:trace>
  <inkml:trace contextRef="#ctx0" brushRef="#br0" timeOffset="141160.0739">24135 14750 10707,'-35'-13'5418,"6"15"-129,-2 10-129,-5-8-5031,-3-3-516,6 14-2709,-2-10-1935,12 2-258,8-11-387,15 4-387</inkml:trace>
  <inkml:trace contextRef="#ctx0" brushRef="#br0" timeOffset="141635.1009">24484 14520 6966,'-8'0'5547,"8"0"-129,0 0-129,0 0-4386,0 0 129,17-5-129,-2-6-129,8 3-129,3 1-387,7 7-129,3 0-129,0 7 129,-2 13-129,-5 10 129,-3 12-129,-8 11-129,-7 10 0,-11-2 258,-3 8-129,-14-4 0,-5-6 0,-4-8 129,0-12-129,0-12 129,2-14 0,2-12 0,7-3 129,6-12-129,7-1 129,2 2 0,3-3-129,13 3 129,5 1-129,3 8 0,7 4-129,6 5-129,0 7 129,1 0-258,1 7-258,-3-7-516,4 6-3483,-11-9-903,-1-1-258,-9-8-516</inkml:trace>
  <inkml:trace contextRef="#ctx0" brushRef="#br0" timeOffset="142083.1265">24977 14984 6063,'18'21'5805,"-18"-21"-645,19 20-258,-19-20-3354,18 12-258,-18-12-645,22 0-129,-9 0-129,5-1-129,2-10 129,4 3-258,1-7 129,-1-3-258,-4-1 0,0 1 0,-11-8 0,-6 3-129,-3 4-129,-12 7 258,-10 6 0,-5 4 0,-4 2 0,1 10 0,2 11 0,4 12 258,8-2-258,8 4 129,8 4 0,11-1 0,13-3-129,4-3 0,8-1-645,-3-20-645,13-1-3741,-10-10-258,5-6-516,-8-17-258</inkml:trace>
  <inkml:trace contextRef="#ctx0" brushRef="#br0" timeOffset="142272.1375">25788 14487 9417,'-2'20'5676,"-13"8"-516,-16-3-129,1 8-4902,-10 2-516,-18-3-4257,11-7-258,0-10-516,3-7-516</inkml:trace>
  <inkml:trace contextRef="#ctx0" brushRef="#br0" timeOffset="143939.2328">7497 14275 6321,'-70'126'5031,"4"-33"-129,-15 24-516,-18 12-3483,-16 1-129,-4 8-516,-8-14 0,7-5-258,11-18 0,15-15-129,19-16-387,9-26-2322,22-1-1677,13-11-129,16-11-516,13-3 130</inkml:trace>
  <inkml:trace contextRef="#ctx0" brushRef="#br0" timeOffset="144962.2913">25864 14309 903,'-19'58'4773,"-32"-7"0,-30 24 0,-34 21-2451,-27-1-1290,-20 15-387,-22-8-129,-4 2-387,4-9-258,13-20-1161,19-15-3225,31-14-258,23-14-387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23:14.695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5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28T16:26:32.361"/>
    </inkml:context>
  </inkml:definitions>
  <inkml:trace contextRef="#ctx0" brushRef="#br0">12942 7727 3096,'13'-15'4386,"-13"15"0,0 0-2967,0 0-258,-7 17 0,-10-6-129,12 12-258,-13 2 0,11 11 0,-3-9 0,9 14 0,-4-6 0,5 7 0,1-4-387,8 5 129,-3-12-129,7 3-129,-3-3-129,2-5 0,0-9-129,3-5-129,-4-3 129,-11-9-258,23 20-774,-23-20-1161,0 0-2709,13 0-387,-13 0-129</inkml:trace>
  <inkml:trace contextRef="#ctx0" brushRef="#br0" timeOffset="380.0215">13120 7807 258,'12'-4'4644,"-12"4"258,0 0-516,0 0-3096,0 19 0,-8-8-645,1 5-387,-5 2-129,3-1 129,2-1-129,3-1 258,4-15-129,0 0-129,15 12 129,2-7-129,2-4 0,2 8 0,-1 2 0,-3 7 0,-2 3-129,-6 9 129,-6 0-129,-3-1 0,-6-2-387,-13-10-387,3 1-2064,-4-13-1806,-4-10-258,4-12 0</inkml:trace>
  <inkml:trace contextRef="#ctx0" brushRef="#br0" timeOffset="585.0334">13286 7586 3483,'53'11'5418,"-31"15"-129,-1 19-516,1 14-3483,-18-6-516,1 10-258,-8 5-1032,-16-12-2580,1-1-1548,-3-4-516,-1-12-387</inkml:trace>
  <inkml:trace contextRef="#ctx0" brushRef="#br0" timeOffset="3168.1811">12856 11852 2709,'-15'-9'3354,"15"9"-2451,0 0-387,0 0 516,-1-14 258,1 14 258,3-16 0,10 16 129,-7-15-129,12 12 129,-18 3-387,33-14-387,-16 3-258,5 11-258,-3-3 0,1 3-129,-3 1 0,-2 3 0,-4 3-258,-11-7 129,16 25 0,-11-8-129,-5 7 0,0 4 0,0 4 129,-5 5-129,-3-1 129,-3 10 0,-2-4-129,-1 7 258,1-9-258,-2-1 258,2-2-258,1 0 129,2-9-129,4-3 258,1-3-258,5-5 258,0-1 0,0 1-129,0-17 258,18 24-258,-5-13 129,4 4-129,0-5 0,3-1-129,-4-2 129,3-3-129,-3-2 129,0-2-129,-2 0-129,-3-8-129,1 4-387,-7-12-516,9 13-774,-14-21-645,9 18-1290,-9-16-774,0 22-129,2-28 516</inkml:trace>
  <inkml:trace contextRef="#ctx0" brushRef="#br0" timeOffset="3401.1945">13126 12121 2322,'-19'-29'2709,"19"29"516,-29 0-129,16 10-129,-14-4-258,13 21-516,-14-16-774,9 18-645,-4-16-129,2-2-258,2-4-258,6 1 129,2-8-387,11 0-258,-13-13-516,5-12-903,8 12-3096,0 13-258,9-18-387</inkml:trace>
  <inkml:trace contextRef="#ctx0" brushRef="#br0" timeOffset="3852.2201">13188 12142 516,'24'33'4644,"-18"-13"387,8 11-516,-2 8-3096,-11-9-258,6 11-258,-7-13-129,1 4-258,-1-8-129,0-5 0,0-19 0,0 0 0,6-12-129,-2-8 0,1-9-258,2-9 129,3-3 129,0-1-516,3 8 516,1 5-258,3 10 0,2 8 258,-3 11-129,5 12 0,-1 16 0,-1 9 129,0 3-129,0 2 0,-6 0-129,-2-7-129,1-4-645,-12-17-2967,0-14-1419,0 0-129,-2-23-387</inkml:trace>
  <inkml:trace contextRef="#ctx0" brushRef="#br0" timeOffset="4399.2516">13358 11663 516,'-16'-17'4386,"16"17"129,0 0 0,8-13-3612,-4-3 0,9 6-129,-8-7 0,13 3-129,-6-3 129,10 14-129,-6-4 0,8 9-129,-6 8-129,-2 10 0,0 4-129,-6 11-129,-4 0 129,0-1-129,-6 2-129,-3-1-129,-5-8 258,-1-4-129,-3-6 0,2-5 0,0-8 129,10-4-258,-15 0 129,15 0 129,-4-14-258,4 14 0,11-13 129,4 9 0,2 4 0,3 0-258,1 7 516,0 1-258,-4-2-258,-4-3-516,5 4-2838,-4-3-1290,-14-4-258,16-14-387</inkml:trace>
  <inkml:trace contextRef="#ctx0" brushRef="#br0" timeOffset="4641.2654">13723 11416 645,'9'60'3999,"4"-23"-258,-2 6-2193,-6-9-387,6 1-258,-3-8-774,2-4-774,-10-23-3096,20 22-516</inkml:trace>
  <inkml:trace contextRef="#ctx0" brushRef="#br0" timeOffset="4801.2744">13866 11552 4128,'0'0'5676,"-5"0"-645,-8 7 0,-7-4-3741,-2 8-516,-8 3-2193,0-2-3096,-9-9-516,4 12-387,1-7-128</inkml:trace>
  <inkml:trace contextRef="#ctx0" brushRef="#br0" timeOffset="9208.5267">19160 8552 2322,'0'19'5418,"-1"-5"-387,-6 11-129,-4 2-2967,-3 2-1806,-1 4 129,0-3 0,2 2-129,-1-2 0,8-3 0,3-1 0,3-1 129,0-7-258,9-2 0,5 4-645,-14-20-1548,21 14-2580,-5-3-258,-1-6-387</inkml:trace>
  <inkml:trace contextRef="#ctx0" brushRef="#br0" timeOffset="9551.5462">19295 8697 2967,'0'18'4515,"0"-18"-129,0 0-2064,-3 20-1677,3-20 129,0 21-129,0-21 258,0 22-258,0-22 129,10 23 0,-10-23-258,10 24-129,-9-10 0,1 6-258,-2 1 0,0 1-129,-8 2-258,-6-9-129,6 10-774,-14-20-2322,7-4-1419,3-1-516,0-15 258</inkml:trace>
  <inkml:trace contextRef="#ctx0" brushRef="#br0" timeOffset="9756.5578">19431 8491 4902,'30'68'5418,"-22"-13"-258,-7 1-387,-2 4-4128,-7 8-516,-4 2-2193,-8-7-2709,-5-12-258,2-7-516</inkml:trace>
  <inkml:trace contextRef="#ctx0" brushRef="#br0" timeOffset="12571.719">18237 12270 258,'22'5'4902,"-14"-21"258,2-2-129,8 1-3096,-18-21-129,9 16-516,-9-17-387,0 11-129,-11-2-387,0 11 0,-10 4 0,0 13-129,-7 3-129,0 22 129,-6 9-129,0 6-129,1 13 129,3 4-129,5 8 0,1 3 129,7-2-129,2-3 0,8-3 0,4-4 0,3-11 129,12-7-258,5-11 129,5-11-129,9-14 0,6-9 129,4-12-129,2-5 129,-2-5-258,4-4 387,-8-1-258,-4-3 129,-3 6-129,-9 2-129,-4 5 258,-4 5-129,-5 3 129,-2 7-258,-6 11 258,0 0-129,0 16 129,0 6 0,-3 6 0,0 4 0,1 3 0,1-2 129,1-2 0,0-11 0,8-7-258,5-10 129,2-3-129,2-14 0,2-7 0,-2-12 0,5 1-129,-3 1 258,0 4 0,-4 5 129,-2 8 0,-1 10-129,-12 4 129,16 24 0,-9 7 129,0 5-258,-4 1 0,1-1-129,4 2-387,-8-18-1935,4-3-2193,-4-17-516,19 0-516</inkml:trace>
  <inkml:trace contextRef="#ctx0" brushRef="#br0" timeOffset="13043.746">18695 11977 4128,'10'-39'5031,"-3"15"-258,1-1-2709,13 12-516,-14-5-129,13 13-387,-8 0-258,6 9-129,-6 5 0,0 21-258,-8-4-129,3 14 0,-7 0 0,-8 0-129,-5 0-129,-2-4 0,-3-9 0,-1-10-129,3-4 0,-1-13 0,8 0 129,9 0 0,-10-26 0,10 13 129,0 13-129,19-14 129,-2 12 0,3 2-129,1 7 0,1 7 0,-3 6-387,-3-12-645,4 5-3741,-5-5-258,-15-8-387,18 0-129</inkml:trace>
  <inkml:trace contextRef="#ctx0" brushRef="#br0" timeOffset="13248.7577">19027 11761 1806,'11'43'4644,"-11"-7"-258,-3-7-387,-3 7-3612,1 4-258,1 7-258,0-10-645,4 3-1548,4-4-1677,-1-19-645</inkml:trace>
  <inkml:trace contextRef="#ctx0" brushRef="#br0" timeOffset="13392.7658">19112 11995 3354,'-6'-18'5547,"-7"17"-516,-2 1-387,-2 1-3870,-8 2-3225,-3 8-1548,-9-11-903,6 2-516</inkml:trace>
  <inkml:trace contextRef="#ctx0" brushRef="#br0" timeOffset="44029.5183">9761 16000 258,'-13'5'4773,"13"-5"258,0 0 129,-19 0-2709,19 0-129,0 0-645,0 0 0,-12 0-387,12 0-258,0 0 0,0 0-387,0 0 0,6-5-129,-6 5 129,21-8-258,-6 0-129,5 2 0,-1-1-129,7-3-129,0 2 258,-2 8-258,-1-2 129,0-5-129,-3 7 129,-3 0-129,-3 1 0,-14-1 0,15 23 0,-9-11 0,-5 1 129,-1 3-129,0 6-129,-3 0 0,-4 2 129,-3-3 129,-2 2-129,2-2-258,-6 8 258,2 1-129,0-4 129,0 0 0,1 4 0,4 2 0,2-4 129,2 4 0,5-7-129,0 3 129,1 2 0,11-9 0,1-7-129,2 0 129,4 1-258,0 2 258,0-7-129,1-8 0,-4 0 0,-1-1 0,-3 2-129,-12-3 0,19 8-258,-19-8-129,10 0-516,-11-16-1548,1 16-3096,-2-16 129,2 16-645,-3-28-258</inkml:trace>
  <inkml:trace contextRef="#ctx0" brushRef="#br0" timeOffset="44532.5469">9986 16291 9288,'22'0'5805,"-22"0"-387,0 0 0,0 0-3999,-12 3-387,-13 0-516,-4 3-258,-6-3 0,-3 10 129,-3-4-129,2-1-258,4-5 129,8-1-129,4 3-129,7-3 0,16-2-129,-13 0-645,13 0-1677,9 0-2709,4 4-387,-1-4-258,8-2-387</inkml:trace>
  <inkml:trace contextRef="#ctx0" brushRef="#br0" timeOffset="44936.5702">10123 16356 9159,'12'45'5676,"-7"-7"-387,-5-6 0,4 9-4515,-4-9-258,0 4 0,-3-8-258,2-4 129,1-12-129,0-12-129,6-4 129,6-16-258,0-8 129,7-8 0,2-1 0,1 2 0,2 3 129,0 8-129,-1 8 0,-1 12 129,-2 6 0,2 20-129,-4 4 0,-1 8-129,-1 7 0,0-3-129,-2 4-774,-14-20-4257,12 3-387,-12-25-258,13 0-903</inkml:trace>
  <inkml:trace contextRef="#ctx0" brushRef="#br0" timeOffset="52376.9956">10811 16384 6708,'-7'24'5418,"7"-24"-516,0 0 0,0 22-3999,0-22-387,0 0 258,-11-3 0,11 3-129,0 0 0,0 0 129,0 0-129,0 0 0,0 0-258,0 0-129,0 0 129,0 0-129,0 0 0,0 0 0,12 0-129,-12 0 0,19-4 258,-6 4-387,2-4 258,4 4-129,1-1 0,3 1 0,1 0 0,5 0 0,-3 0-129,2 0 258,1-3-258,-3 0 129,2 1-129,-2-1 0,0 3-129,-3 0 258,1 0 0,-3 0-129,-1 1 0,-4 4 0,2-2 0,-2 0 0,-3-2 0,-3-1 0,-10 0 0,18 0 0,-18 0 0,16 0 0,-16 0 0,10 0 129,-10 0-129,16-1 0,-16 1 0,14-1 0,-14 1 0,10 0 0,-10 0 0,11-2 0,-11 2 0,0 0 0,15 2 0,-15-2 0,9 1 0,-9-1 0,0 0 0,0 0 0,14 0 0,-14 0-129,0 0 129,0 0 0,0 0 0,0 0 0,-8 13-129,8-13 129,-13 24 129,5-6-258,3-1 129,-3 0 0,1-3 0,7-14 0,-11 21 129,5-6-129,6-15 0,-5 22 0,5-22 129,-5 15-129,5-15-129,-2 17 129,2-17 0,0 0 0,0 0 0,0 0 0,0 0-129,0 0 129,0 0 0,0 0 129,0 0-129,0 0 0,0 0 0,0 0 0,0 0 129,0 0-129,0 0 0,0 0 0,0 0 0,0 0 0,4-10 0,-4 10-129,0 0 258,16-24-258,-9 10 129,2-2 0,1-1 0,-1-3-129,-2 0 258,2-3-129,0 5-129,-5 1 387,-4 17-258,12-21 0,-12 21 0,7-18 0,-7 18 0,4-13 0,-4 13 0,3-14-258,-3 14 258,0 0 0,0 0 0,0 0 0,0 0 0,0 0 0,0 0-129,0 0 129,0 0 0,-12-17 0,12 17-129,-20-15 258,4 5-258,2 4 129,-2-8 0,-1-1 0,0 2 0,1 1 0,2 3 129,2 1-258,1 2 258,11 6-258,-18-9 129,18 9 0,-15-1 0,15 1-258,-15 0-129,4 0-387,11 0-4386,-14 4-387,14-4-645,-16 8 0</inkml:trace>
  <inkml:trace contextRef="#ctx0" brushRef="#br0" timeOffset="55341.1651">11994 16199 7998,'-8'8'5934,"8"7"-387,0-15-258,0 0-3096,20-2-1677,-15-13 0,8 7 0,0-7-129,4 6 0,4-4 0,0 9 0,0 4 0,4 0-129,-3 8 0,-2 1 0,-4 4-129,-4 2 0,-2 1-129,-5 0 0,-5-4-129,0 11 258,-9-6-258,-4 1 0,-2 7 0,-5 11 129,2-4 0,-2 10-129,4 3 129,-2-5 129,4 4-129,2 6 129,4-7 0,4-8-129,3 0 129,1-9 0,8-2-129,3-7 129,6 0 0,4-2-129,2-5 0,2 0 0,1-4 129,-2-2-129,0-3-129,-5-1-258,-1 0-258,-11-21-1032,-7 21-3870,10-34-129,-8 17-387,-2-11-516</inkml:trace>
  <inkml:trace contextRef="#ctx0" brushRef="#br0" timeOffset="55534.1762">12248 16499 10836,'-26'0'5805,"8"5"-774,-9-1 258,2 8-4644,-5 1-258,-1 2-258,2-5-129,3-1-129,8 7-516,2-16-774,16 0-3870,0 0 0,7 0-516,11-3-387</inkml:trace>
  <inkml:trace contextRef="#ctx0" brushRef="#br0" timeOffset="55893.1967">12496 16623 10191,'5'89'5547,"-5"-42"-387,0-12-258,-3-8-4515,-5-4 0,4-7-129,4-16 129,0 0-258,9-11 129,6-7 0,4-7 0,7 2-129,1-5 129,-1 5-129,-1 2 129,1 7-129,-5 6 0,-1 8 0,-6 3 129,-2 9-129,-4 5 0,0 3-129,-5 4-516,-3-6-387,8 3-4128,-8-21-387,0 0-258,0 0-774</inkml:trace>
  <inkml:trace contextRef="#ctx0" brushRef="#br0" timeOffset="56345.2225">12784 16181 8127,'15'-10'5676,"4"-9"-516,-7 4 0,6 7-3870,-6-5-516,6 4-129,-5-3 0,3 12-258,-6-2 129,4 6-258,-5 11 0,-1 9-258,-2 4 258,-6 8-387,0 0 129,0-2 0,-6 1-129,-2-6 0,-2-7 0,2-10 129,8-12 0,-18 0 129,18 0-129,-8-19 0,7 6 0,1-3 0,5 1 129,-5 15-129,23-14 0,-5 14 129,2 13-129,-3 4 129,4-2-258,-5 3-129,-2 4-516,-14-22-1548,15 19-3096,-15-19 0,0 0-387,9-8-516</inkml:trace>
  <inkml:trace contextRef="#ctx0" brushRef="#br0" timeOffset="56525.2328">13133 16080 4257,'12'46'4902,"-12"-19"-258,0 2-516,0 5-2580,-1-4-2193,1 7-1419,0-6-2322,0-5-258,8-10 0</inkml:trace>
  <inkml:trace contextRef="#ctx0" brushRef="#br0" timeOffset="56662.2407">13236 16190 9159,'-18'-13'4902,"6"18"-258,-8 10-1161,5-8-7095,-7 4-774,-1-7-645,7-1-129</inkml:trace>
  <inkml:trace contextRef="#ctx0" brushRef="#br0" timeOffset="57074.2642">13529 16344 6708,'20'71'5676,"-11"-21"-516,-3 1-258,-5 10-2967,4-2-3225,-13-16-2580,6-5-1161,0-10-129,2-9-645</inkml:trace>
  <inkml:trace contextRef="#ctx0" brushRef="#br0" timeOffset="57210.272">13631 16687 7224,'0'-21'5289,"-15"3"-129,-2 16-258,-11-8-3483,6 10-1032,-2 4-1419,-4-4-3612,7 0-258,2-4-645,19 4-258</inkml:trace>
  <inkml:trace contextRef="#ctx0" brushRef="#br0" timeOffset="57796.3055">13831 16361 1548,'3'-9'3999,"10"9"-1290,-13-16 258,10 16 258,-10-13 0,19 13-129,-17-18-258,22 18-774,-12-8-903,8 6-258,-2-2-387,6 4-129,-4 0-258,1 18 129,-2 7-129,-6 10-129,-5 4 0,-5 11 0,-3 1-129,-11 7 258,-6-9-258,-4-5 129,0-3-129,-1-12 0,3-4 129,2-14 129,8-11-129,9 0 129,0 0-129,0-13 129,9 1 129,10 1-129,4 0 0,2 9 0,1 2-129,5 3 129,-7 2-129,1 2-129,-3 2-129,-10-4-516,7 13-1419,-19-18-3096,0 0-258,0 0-387,0 0-387</inkml:trace>
  <inkml:trace contextRef="#ctx0" brushRef="#br0" timeOffset="58132.3248">14212 16658 6321,'26'23'5547,"-10"-11"-516,-2-6-258,5 2-2967,-2-8-1032,8 0-129,-3-14-129,6 5 0,-1-7-129,-2 0-129,-6-7 0,1 5-129,-11-5 0,-2 4-129,-7 4 0,-4-3-129,-8 9 129,-8 5 0,2 4 0,-3 13 129,0 8-129,7 6 129,2 4-129,6 6 129,6 0-129,6-2 0,7-6-258,2-9-774,17-2-3999,-8-6-129,7-5-387,-5-7-516</inkml:trace>
  <inkml:trace contextRef="#ctx0" brushRef="#br0" timeOffset="58298.3345">14789 16328 7998,'5'-19'5418,"-18"4"-645,-7 15-129,-1 0-5805,-17 11-3225,2 9-387,-5-5-258,7 2-516</inkml:trace>
  <inkml:trace contextRef="#ctx0" brushRef="#br0" timeOffset="62520.576">18128 16432 7353,'6'-5'5547,"4"5"0,-10 0-645,12-14-3870,-12 14-387,9-23-258,-9 8-129,0-1 0,-6-2-129,-8 1-129,-3 5 129,-7 9-129,-1 5 129,-3 15-129,1 12 129,3 8-129,3 12 129,4 6-129,8 4 129,6 0 0,3 2 0,3-5-129,10-8 129,2-6 0,7-9-129,-1-8 0,4-10 0,2-4 0,1-10 0,2-2 0,-2-16 0,-2 2-129,-2-8 129,0-1 0,-2 2 0,-8 0 0,0 2 0,-5 1 0,-9 19 129,13-18-129,-13 18 0,0 0 129,0 0-129,12 0 129,-11 9-129,5 10 0,-3-2 0,1 5 0,1 0 0,4 2 0,-2-4 0,0-3 0,3-2 0,-10-15 129,16 22-129,-16-22 0,22 0-129,-22 0 129,20-6 0,-6-6 0,-2 4-129,0-1 258,-1-6-129,-11 15 129,19-14 0,-19 14-129,16-1 129,-16 1 0,16 6-129,-16-6 0,18 19 0,-10-4-129,2 1 258,-1 0-258,-3 6 0,1-5-387,-7-17-645,13 19-4128,-13-19-129,11 0-516,-3-12-387</inkml:trace>
  <inkml:trace contextRef="#ctx0" brushRef="#br0" timeOffset="62984.6025">18616 16405 5160,'0'0'5805,"13"-9"-516,5 8-258,2-11-2709,5 6-1677,-5-3 0,4 6-258,-3 1 0,0 2-258,-6 13 0,-2 6 129,-7 7-129,-5 12 0,-1 2-129,-9-3 0,-2 0 0,-3-3 0,-1-10-129,1-12 129,0-2 0,14-10 129,-16 0-129,16 0 129,0-17 0,5 4 0,7 5 0,4 8-129,3 0 129,3 2-129,-1 7-129,-1-6-129,-1 12-516,-19-15-1290,20 8-3096,-20-8-387,16-9-387,-11-10-258</inkml:trace>
  <inkml:trace contextRef="#ctx0" brushRef="#br0" timeOffset="63189.6142">19074 16336 5934,'19'39'5160,"-13"-4"-129,-1 2-516,-4-3-4257,0 7 0,-1-6-258,2-3-258,4 2-645,-6-34-1677,0 0-2322,18 0 0,-6-12-387</inkml:trace>
  <inkml:trace contextRef="#ctx0" brushRef="#br0" timeOffset="63308.6208">19200 16499 1935,'0'-19'5289,"-3"0"-129,3 19-129,-35-16-2838,23 16-903,-15 0-1161,-8-7-4128,2 1-774,2 1-258,3 1-645</inkml:trace>
  <inkml:trace contextRef="#ctx0" brushRef="#br0" timeOffset="64073.6646">19431 16556 6708,'13'75'5418,"-7"-38"-258,-2 6-387,-2-8-4515,0 2-258,1-1-645,-3-20-1806,0-1-2322,0-15-516,16 13-258</inkml:trace>
  <inkml:trace contextRef="#ctx0" brushRef="#br0" timeOffset="64216.6728">19556 16790 6450,'-19'-20'5547,"5"20"-258,-7 0-387,7 2-4257,-10-2-258,1 0-774,9 7-2322,-4-7-2193,18 0-516,0 0-258</inkml:trace>
  <inkml:trace contextRef="#ctx0" brushRef="#br0" timeOffset="64660.6982">19788 16627 5934,'13'5'5547,"2"-8"-258,-2-2-516,-13 5-3870,31-12 0,-18 6 0,9 7-258,-5 4-129,2 12-129,-3 11 0,-4 7-258,-7 4 129,-4 5-129,-2 2-258,-10-6 129,-5 2 0,-1-7 0,-4-15 0,1-6 0,4-12 0,4 3 129,12-5-129,-11-7 129,11-5 129,8 0-258,7 7 258,5 2-129,3 3 0,5 3 0,0 6-129,-1 4 0,0-8-258,-5 4-516,5 10-1032,-16-19-3483,3 0 0,-8-13-774,5 1 0</inkml:trace>
  <inkml:trace contextRef="#ctx0" brushRef="#br0" timeOffset="64984.7168">20135 16836 6837,'18'18'5289,"4"-3"-129,-11-8-387,15 1-4128,-12-8-129,6 0-258,-1-1 129,3-5-258,-1-2 0,0 0 0,-3-4-129,-6 0-129,-12 12 129,9-21 0,-9 21-129,-13-15 0,-2 14 0,-2 1 129,-1 4 0,3 12 258,-1 1-258,9 7 129,3 4 0,4 2 0,11-1-516,1-14-1161,14 2-3225,-1-14-387,8-2 0,-1-6-774</inkml:trace>
  <inkml:trace contextRef="#ctx0" brushRef="#br0" timeOffset="65141.7257">20633 16549 7998,'-13'-13'5160,"-7"19"-387,-11 1-258,-10-11-7224,-1 4-1935,1 0-387,3 0-645</inkml:trace>
  <inkml:trace contextRef="#ctx0" brushRef="#br0" timeOffset="65952.7721">20762 16826 8256,'-2'18'5805,"2"-2"-387,0-16-129,8 16-4128,-8-16-516,26 0 129,-6-2-129,8 2 0,4-6-129,11 1-129,6-2 0,8 3 0,-3 0-129,2 2 0,-2-1 0,-5-4-258,-5 6 129,-9 1 0,-9-1-129,-10-2 0,-2 3 0,-14 0 0,11-2 0,-11 2 0,0 0 0,0 0 0,-7 3 129,7-3-129,-18 11 0,18-11 129,-14 13-129,14-13 0,0 0 0,0 0 0,0 0 0,16 3 0,1-7 129,-1-6-129,2-1 0,2-2 0,-8 8-129,0-7 129,-6-2 0,-6 14-129,0-19 129,-9 5-129,-6 9 129,-4-5-129,0-1-258,-3 5-258,6 6-1161,-3-9-3612,19 9-258,-9-21-258,14 13-645</inkml:trace>
  <inkml:trace contextRef="#ctx0" brushRef="#br0" timeOffset="66696.8147">22077 16384 9288,'22'-4'5547,"-9"4"-516,-13 0-129,-24 8-4515,-7 0-129,-9 8 0,-5 2 129,-3 15 0,-2-4-129,6 13 129,5 4-129,10-3 0,8 2 0,10 4 129,9-6-129,2-3-129,13-5 0,12-9 0,5-7-258,7-5 129,7-7 0,4-7 0,2-5-129,-1-7 0,-2-7 129,-6-2 0,-6-4 0,-7 1 0,-5-1 0,-5 3 0,-6 4 0,-4 3 0,-8 15 129,0 0 0,0 0-129,6 12 0,-6 9 0,0 6 0,0 3 0,0-3-129,0 4 0,0-7 258,2-7-129,4-3-129,-6-14 129,24 0-129,-8-9 0,-1-8 129,3-1-258,1-4 129,2 5 129,-4-3 0,0 1 129,0 11-129,-5 8 129,6 3-129,-4 11 258,2 9-129,0-3-129,3 11 129,1 0 0,-1-3-129,2-8 0,2-4-129,1-7-258,-4-16-645,7-1-3999,-14-20-387,6 7-258,-12-14-645</inkml:trace>
  <inkml:trace contextRef="#ctx0" brushRef="#br0" timeOffset="74576.2654">18969 5101 774,'0'0'4257,"-23"-24"0,11 16-129,-2-6-4128,-11 0-129,-6 4 258,-8 0 258,-1 4-258,-9 2 0,-3-3-129,-8 7 0,-1-1-129,-7 1 129,-2 0-129,-4 0 129,-8 0 0,-3 0-258,-1 0 258,-2 0 0,-6 0 0,-3 0-129,-6 0 129,-3 0-129,-3-4 129,0 4 0,-6 0-129,-1 0 129,-1 0 129,-3 0-129,0 1 0,-2 3-129,2 4 129,-2-1 0,1 0-129,-1 2 0,0-3 0,-2 4 129,4-1-258,0-1 516,-1-4-258,0-1 129,-6-3 0,0 0 0,3 0 0,0 0 129,-2 0 0,0 0-129,-3 2 0,-1 7-129,4 2 129,2 2-129,-1 1 129,-1-3-129,-5-5 0,-1-3 0,0-3 0,1-1 0,0-10-129,-3 0 129,1 0 0,1 4 129,5 3-129,2 4 0,4 0 129,1 9-129,-1 1 0,0 2 129,4 3-129,-1-1 0,1-1 0,0-4 0,-3-3 0,-2-1 0,-2-3 0,0-2-129,1 0 0,-1 0 0,-2 0 0,2 7 0,-7 3 129,6 3-129,2 1-129,2 5 129,3 4 129,0-3 0,-3-2-129,1-1 129,3-8 0,3-2 0,0-3 0,-4-4 0,-5-4 0,2-3 0,1-1 0,0 1 0,-2 0 0,1 0 129,0 0-258,-3 3 129,-2 0 0,2 0 129,2-3-129,-1 3 0,2 1 129,-3-1-129,0 2 258,1-2-129,4 4 0,-1 0 0,1 4 0,0 3 0,-2 6 0,-1 0 0,6 6 0,-1-3 129,1 3-129,-1-6-129,-5-1 129,-3-3 0,4-6-129,-1-3 129,-3-4-129,-1-3 0,-6-4-129,0 6-129,-1-1-2838,0-3-903,11 11-258</inkml:trace>
  <inkml:trace contextRef="#ctx0" brushRef="#br0" timeOffset="80556.6076">11431 6606 1032,'0'0'2451,"0"0"0,0 0 129,0 0-387,0 0-387,0 0-258,0 0-258,0 0-645,0 0 0,0 0-258,-10 8 0,10-8-129,-13 0-129,1 1 0,2-1 0,-6 0 258,1-1-387,-2-5 0,-2 2 129,-2 1-129,-2-2 0,-2 0 0,-1 2 0,0 1 0,-2 0 129,0-1-129,-3 2 0,2 1 0,-2 0 0,1-1 129,-1-2-129,-1 1 129,2 0-129,-1 1 0,1 1 0,2 0 0,0 0-129,2 4 0,-1 1 129,5 1-129,-2 0 129,3 1 0,-2-2 0,2-3 129,-3-2-129,1 0 129,-1 0-129,-3 0 0,-6-5 0,1-1 0,-7-1 0,-1 2 0,-7-1 0,0 3 0,-5 3 0,1 0 0,-1 0-129,-1 0 129,2 0 0,1 2 0,0 5 0,2 1 129,3-5-129,-3 4 0,0-3 129,-2 0-129,1 2 129,-1-2-129,-4-4 0,1 0 0,-2 0-129,0 1 129,0 0 129,3 1-129,-2-1-129,1 3 258,2-4 0,3 6-129,-2-4 129,2-1 0,-2 2 0,0-3-129,0 3 129,-2-3 0,3 0 129,-6-2 0,4 2-129,-2-1 258,3 1-129,-5-5 129,6 5 129,-2 0-387,2 2 129,2 0 0,-1-2-129,0 0 0,0 0-129,3-2 0,-2-7-258,4 7-258,-8-15-2193,8 11-2064,5 4-387,2-3-387</inkml:trace>
  <inkml:trace contextRef="#ctx0" brushRef="#br0" timeOffset="81516.6624">6039 6741 3096,'0'36'5031,"0"-10"-258,3 15-258,11 8-3225,-11-13-387,9 15 129,-7-12-129,11 7-129,-7-20-129,8 3 0,-4-19-258,6-1 0,-6-9-129,4-7-129,-2-8 0,-3 1-129,-2-1 0,-1 4 0,-9 11-129,13-12 129,-13 12 0,9 16 0,-2 4-129,4 4 258,4-1-129,4-3 0,3-3 129,5-7 0,3-13 0,2-15-129,-2-15 258,0-5-258,-5-8 0,-3 1 0,-6-7 129,-4 3-129,-8 10 0,-4 3-258,0 13-645,-16-5-2451,7 14-1548,0 7-258,9 7-774</inkml:trace>
  <inkml:trace contextRef="#ctx0" brushRef="#br0" timeOffset="81861.6821">6752 6922 6063,'12'60'5676,"-4"-20"-516,-1 2-516,6-2-3741,-11-12-645,2-3-387,-1-1-1419,-3-24-2838,0 0-774,0-11-387,-2-19 258</inkml:trace>
  <inkml:trace contextRef="#ctx0" brushRef="#br0" timeOffset="81977.6888">6719 6692 1161,'13'0'-129,"0"12"258</inkml:trace>
  <inkml:trace contextRef="#ctx0" brushRef="#br0" timeOffset="83356.7675">6997 6863 2580,'5'46'4644,"4"-19"-129,-1 1-2967,-8-15 0,8 14 258,-8-27-387,5 35-129,-5-35-258,7 26-129,-7-26-129,7 21 0,-7-21-258,0 0-129,3 14-129,-3-14-129,0 0 0,0 0-129,0 0 0,0 0 0,0 0-129,0 0 129,0 0 0,0 0 129,0 0-258,0 0 129,0 0 0,0 0 0,0 0 0,0 0 0,0 0-129,2-6 258,-2 6-129,0 0 0,0 0 0,0 0 0,0 0 0,0 0 0,0 0 0,0 0 0,0 0 0,0 0 0,0 0 0,0 0 129,0 0-129,0 0-129,0 0 258,0 0-258,0 9 129,0-9 0,0 0 0,0 0 0,0 13 0,0-13 0,0 0 0,0 0 0,0 0-129,0 0 0,-5 14 129,5-14-129,0 0 129,0 0-129,0 0 129,0 0 0,0 0-129,0 0 129,0 0 129,0 0-129,0 0-129,0 0 129,0 0 0,3-10 0,-3 10 0,6-24-129,-4 8 0,-1-5 129,5-2 0,-3-2-129,2 5 129,2-4 0,1 1 129,1 7-129,1-1 129,0 6-129,0 6 0,3 2 0,-13 3 129,19-4-129,-19 4-129,15 1 258,-15-1-258,12 15 258,-12-15-129,0 0 0,17 11 0,-17-11 0,22 2 0,-5-1 0,4-1 0,-1-5-129,3 0 129,0-3 0,-3-5 0,-2-2-129,-4 1 129,-6 0-129,-5-2-129,-3 1 129,-2-1-129,-12 2 0,2 7 129,-9-1 0,3 7-129,-3 1 129,0 6 129,4 9 129,7 6 129,7 8-129,3 8 0,13 4 0,4 3 129,10 0-129,4 0-129,2-9-1161,5-2-3483,2-1-258,-6-16-387,0-2-258</inkml:trace>
  <inkml:trace contextRef="#ctx0" brushRef="#br0" timeOffset="83837.7951">6678 6649 10062,'0'31'5934,"0"-31"-387,5 24-129,-3-10-4515,-2-14-1290,11 3-4515,-11-3-387,0 0-516,-6-7-387</inkml:trace>
  <inkml:trace contextRef="#ctx0" brushRef="#br0" timeOffset="111654.3861">4756 5406 3225,'-20'-18'4128,"-13"-12"-258,5 9-3096,2 2 0,-13-10-129,1 7 258,-12-11-129,-1 4-258,-10-6-258,-6 0 129,-9-10-129,-7 4 0,-4-5-258,0-6 129,1-2-129,0-5 258,4 1-129,9 1 0,7-1 129,15 2 129,3-2 258,14 3-258,4-4 129,18 9-129,2-8-258,10 4 258,4-5-387,12 4 0,12 3-387,7-1 0,10 5-258,7-4 129,19 12-516,2-5 0,22 15 0,-1-7 0,16 11 516,1-1-258,15 9 387,6 2 129,-1-2 645,4 4 0,-1-4-129,3 3 129,1-9 0,5 3-129,-3-9-129,0-2-129,3 2-129,6-5 0,7-1 0,1-1-129,8 5 0,1-3-129,14 7 129,0 3 0,7 1 129,4-2 129,1 3 0,2 1 387,-3-6-129,3 3 516,-4-7-387,4-5 258,-5-3-129,5 5 0,-2-5 0,4 4-129,6 4-129,2 2-129,3 1 0,2 4 0,2 6-129,2 2 129,-1 3-129,0 1 0,1-3 0,0 1 129,-3 0-129,3 5 0,2-5 129,4 4-129,0-2 258,10 4-258,3 3 258,3 6-258,-4 0 129,9 2 0,-7 0-129,-4 8 0,-4-6 129,-1-1-258,-6-3 0,-5-2 0,2-2 129,-5-2-258,0 1 0,4 3 129,-1 0 129,-2 2 0,-1 6 0,0 9 0,-4-3 129,-3 1 129,-6-1-258,-3 0 258,-11-3-129,-4-2-129,-4-3 129,-5 0-129,-8 0 129,1 0-129,-1 4 0,-1 1 129,-4 6-258,-5 3 129,6 3 0,-2 5 0,-7 5 0,-3 1 0,-10 4-129,0 6 129,-6 0 0,-3 3 0,-11 6 0,-7 4 0,-8-1-129,-8 6 258,-7 1-129,-8 1 0,-13 3 0,-10 2 129,-12-1-129,-8-1 129,-8 1 0,-9 1-129,-11 1 0,-6 4 0,-1-5 0,-11 2-129,-4-2 129,-7 2-258,-4-1 258,-4-4-129,-6-4 129,-6-5 129,-9-4-129,-9-5 129,-8-6 0,-5-3-129,-8-7 129,-5 0 0,-5-1-129,-3 1 129,-5-1-129,-4 1 0,-1 0 0,-4-3 0,-5-3 0,-2-5 0,-5-7 0,-10-9-258,-1-3 258,-1 0 0,-5-13 0,-5-3-129,-1 9-1290,-10-4-2967,-3-4-387,8 15-258</inkml:trace>
  <inkml:trace contextRef="#ctx0" brushRef="#br0" timeOffset="193705.0793">11580 12102 4644,'8'6'5418,"10"-9"-387,-8-1-387,5-5-3870,-9-8 129,7 6-258,-5-7-258,5 7 0,-13 11 0,21-17 0,-21 17 129,20-2-258,-20 2 129,14 20-129,-14 6-258,0 11 129,0 3-129,-7 5 0,-3 6 0,-1 1 129,-3-9-129,1 5 0,1-10 0,1-7 0,2-6 0,5-5 129,0-6 0,4-2 129,0-12-129,13 20 0,-1-14 129,7-2-129,1 1 0,1 0-129,2-1 0,-1 2 0,-4-1-129,2-5-129,-1 7-516,-19-7-1419,15 0-2967,-15 0-387,14-12-129,-11-1-387</inkml:trace>
  <inkml:trace contextRef="#ctx0" brushRef="#br0" timeOffset="193926.0917">11799 12376 3225,'-9'-12'5418,"-14"9"0,7 3-516,5 15-3483,-19-10-387,12 12 0,-8-8-645,4 7-129,2-5-258,3-8 0,6 8-645,-4-15-2322,15 4-2064,0-13-258,2 1-387</inkml:trace>
  <inkml:trace contextRef="#ctx0" brushRef="#br0" timeOffset="194284.1124">11892 12255 4257,'12'0'5805,"-12"0"-387,12 0-258,-5 13-3612,-7-13-387,12 7-387,-12-7 0,10 21-258,-8-5-129,3 11 0,-4 3-129,0 6 129,-1 2-258,2-1 129,-1-2-129,-1-2 0,3-4-129,-2-6 0,4-6-258,-5-17-258,8 30-774,-14-18-3999,6-12-129,0 0-387,0 0-516</inkml:trace>
  <inkml:trace contextRef="#ctx0" brushRef="#br0" timeOffset="194953.1505">11996 12471 774,'21'-43'5031,"-3"23"129,-5-4-258,3-6-3096,7 20-387,-12-11-387,7 17-129,-6 0-258,2 12 129,-4 5-258,5 19-129,-5 2-129,0 4 0,-1 5 0,-3-2-258,1-1-129,-7-11-387,9 8-2709,-7-23-1806,-2-14-258,0 0-645</inkml:trace>
  <inkml:trace contextRef="#ctx0" brushRef="#br0" timeOffset="196321.2289">12275 12237 1032,'-9'7'5031,"9"-7"258,0 0-129,8 16-3096,-8-16-516,0 0-258,0 0 0,0 0-129,0 0-129,0 0-129,0 0-258,0 0 0,0 0-258,0 0 0,0 0 0,11-3-129,-11 3 0,16-5 0,-2 5-129,3-2 0,0 0 0,4-1-129,1-1 129,1-2-129,-2 0 129,3 5 0,-3-3-129,2-4 129,0 1-129,-1 2 129,3-3-129,-2 6 129,0-1-129,0-4 0,-3 2 0,-1 3 129,-3 0-129,0-3 0,-6 1 129,0 2-129,-10 2 0,19-5 0,-19 5 0,15-9 0,-15 9 0,17-2 129,-17 2-129,17-6 0,-17 6 0,13-7 0,-13 7 0,13 0 0,-13 0 0,0 0 0,0 0 0,0 0 129,0 0-258,0 0 129,0 0 0,11-4 0,-11 4 0,0 0 0,0 0-129,13 0 258,-13 0-129,0 0 0,16 0 0,-16 0 0,0 0 0,0 0 0,12 0-129,-12 0 0,0 0 129,0 0 0,0 0-129,0 0 129,0 0 0,0 0 0,0 0 0,-3 14 0,3-14 0,-5 19 0,1-6 0,2 2 0,-2-1 0,1 1 0,-2 0 0,1-3 0,4-12 0,-5 16 0,5-16 0,0 0-129,-9 13 129,9-13-129,0 0 129,0 0 129,0 0-258,0 0 129,0 0 129,0 0-129,-2-7 0,2 7 0,2-22 0,-2 22 0,11-27 129,-5 10-258,1 1 129,-3-2 0,1 0 129,-1 5-129,-2-4 0,-1 3-129,-1 14 129,0-15 0,0 15 0,-1-18-129,1 18 129,-11-9 129,11 9-129,-19-10 0,8 2 0,-3-4-129,1 3 129,-1 0 129,2 0-129,2-2-258,10 11 258,-18-14-258,18 14-387,-14-13-1935,14 13-3096,0 0-129,-13 9-645,13-9-258</inkml:trace>
  <inkml:trace contextRef="#ctx1" brushRef="#br0">110 12040 0</inkml:trace>
  <inkml:trace contextRef="#ctx1" brushRef="#br0" timeOffset="74.0043">1659 12163 0</inkml:trace>
  <inkml:trace contextRef="#ctx1" brushRef="#br0" timeOffset="132.0074">1708 12392 0</inkml:trace>
  <inkml:trace contextRef="#ctx0" brushRef="#br0" timeOffset="199508.4112">12084 11884 4902,'14'10'5547,"-14"-10"-387,0 0-516,5-22-3612,-3 8 129,-4-12-645,0 4 129,-4-10 0,3 0 0,-5-9-129,5 4 0,-3-6-129,3 6-129,-2-5 0,2 3-129,-2-3 0,2 5 0,-3 0 0,1 5-129,3 2 0,-4 4 129,3 2 0,-1 4-129,1 4 0,3 16 0,-5-18 129,5 18-129,0 0 0,0 0 129,0 0-258,0 0 258,-6 10-129,6-10 0,-7 19 0,2-4 0,-1 4 0,0 6 0,-3-4 0,1-4 0,0 1 0,-2 0 0,10-18 0,-17 21 0,17-21 0,-15 3 0,15-3-129,-9-12 258,7-8-129,2-3 0,0-1 129,5-3 0,2-3-129,3 0 129,-1 2 0,2 5-258,1 5 129,1 6 129,-2-2 0,0 1-258,1 7 258,0 3-129,-2 1 0,6 2 129,-2 0 0,1 6 0,2 3-129,0 2 0,-1 0 129,-3-9-129,0 7-129,-13-9-387,19 14-1290,-19-14-3612,0-14-258,-7-4-258,-4-8-516</inkml:trace>
  <inkml:trace contextRef="#ctx0" brushRef="#br0" timeOffset="200140.4474">11492 10385 5676,'0'0'5676,"0"0"-258,0 0-516,8-14-3741,-8-13-129,4 10-258,-1-9-387,3 3 0,-2-5-258,5 10 258,1 1-258,3 7 129,0 6-129,2 4 0,4 3 0,-4 18 0,2 3 0,-2 6-129,-4 9 0,-1 7 0,-5-3-129,-2 1 129,-3-4-129,0-10 0,-4 0 0,-5-10 129,9-20 0,-22 6 0,13-10 129,9 4-129,-16-20 129,15 6 0,1-3 0,5 4 0,9 5 129,5 8-258,5 0 0,3 0 129,2 5-129,2 5-129,-1 1-129,-10-3-516,4 13-1290,-24-21-3096,17 0-516,-17 0-129,0 0-387</inkml:trace>
  <inkml:trace contextRef="#ctx0" brushRef="#br0" timeOffset="200520.4689">11770 10377 4257,'49'3'5547,"-22"-9"-129,1-1-387,-8-13-3612,12 11-258,-14-16-387,0 5-516,-6-3-129,-7 2-129,-5 1-129,-3 3 129,-7 8 0,-7 3 0,0 6-129,0 7 258,-2 10 0,6 10-129,4 8 258,4 3-258,5 4 129,7-2 129,6 3-129,6-2 0,1-7-258,0-13-645,7-3-3999,-6-7-387,-4-11-387,-2-11-258</inkml:trace>
  <inkml:trace contextRef="#ctx0" brushRef="#br0" timeOffset="200702.4793">12132 10004 3096,'0'12'5031,"-6"8"-903,-16-3-3870,2-6-3483,3 12-1935</inkml:trace>
  <inkml:trace contextRef="#ctx0" brushRef="#br0" timeOffset="207836.8874">20150 9205 3354,'0'0'4902,"17"-4"-387,-17 12-2580,0-8-387,0 35-258,-5-7-258,3 19-516,-10 7 129,5 17-129,-7 6 129,4 12-129,-5 2 0,3 11 0,-4-3-129,0 6 0,-2-4-129,1 8 0,-2-2 0,0 2 0,-4-5-129,4-4 129,-3-2-129,3-13-129,4-11 129,1-11 0,2-14 129,3-15-258,3-8 129,2-4 129,4-22-129,0 19 0,0-19 0,0 0-129,10 0 0,1-8 129,2-12-258,4-3 258,2-2-258,3-3 129,3-3 0,-1 4 0,-3 2 0,-1 5 129,-4 8-129,-3 1 129,-13 11-129,0 0-129,0 0 129,-10 25 0,-10-4 129,-9 8-129,-1 2 129,-3-1-129,-3-1 258,2-3-129,2-17 129,3-7-129,2-5 129,6-17-129,5-12 0,4-5 0,3-12-129,3 4 129,5 4-387,1-7 129,3 16-516,-3-4-1032,6 19-3612,-3 2-387,-3 15-258,14-1-258</inkml:trace>
  <inkml:trace contextRef="#ctx0" brushRef="#br0" timeOffset="208521.9266">20111 10562 1548,'-9'15'5418,"9"-15"0,0 0-258,1 13-3096,-1-22-645,10 5 0,-5-16-645,11 4-258,-6-5-258,6 7 0,-1 1 129,4 9-258,-4 3 0,2 4 0,-4 19 0,-4 11-129,-3 3 129,-6 12 0,-2 3-129,-8 0 129,-4 0-258,-5-6 129,-3-11 0,3-8 0,-3-9 0,7-5 129,0-12 0,15 0 0,-13-17 258,13 5-258,3-2 129,9 7-129,4-1 129,6 2-258,2 6 129,3 7-129,1 2 129,-3 5-129,-2 2-258,-7-7-516,5 19-1677,-21-28-2709,13 19-258,-13-19-516,0 0-387</inkml:trace>
  <inkml:trace contextRef="#ctx0" brushRef="#br0" timeOffset="208868.9464">20248 10871 6321,'22'38'5805,"-6"-25"-516,4-3-129,1-10-4386,9 0-129,-5-8 0,3-5-258,-2-10-387,2 4 129,-4-5 0,-3-2-258,-8 2 258,-7 1-129,-3 1 0,-3 6 0,0 16 129,-25-14-129,8 14 0,-1 17 129,-1 9-129,5 6 129,1 2-129,7 9 129,4-6-129,2 6 0,6-9-129,1-13-516,12 3-1806,-7-20-2709,2-4-129,-1-13-516,1-6-258</inkml:trace>
  <inkml:trace contextRef="#ctx0" brushRef="#br0" timeOffset="209042.9564">20691 10463 7224,'10'-30'5676,"-10"30"-516,-19-8-129,-5 8-4515,-14 4-129,-7 0-903,1 0-4128,-10-1-387,1 4-516,5-6-516</inkml:trace>
  <inkml:trace contextRef="#ctx0" brushRef="#br0" timeOffset="211285.0846">18781 12597 6837,'-6'15'5547,"6"-15"-387,0 0-129,6 5-4257,-6-5 0,11 0 0,-11 0-387,12 2 0,-12-2 0,15 0 129,-5 0-129,-10 0-129,23-4 129,-11 0-129,0-3 0,0 4-129,2 1 129,-2-2-129,2-2 0,-1-1-129,1 4 129,2-5-129,1-1 129,3 0 0,1-1 0,0 0-129,-1 0 129,2-1 0,-2 3-129,-2-4 0,2 2 0,-6-4 0,2 3 0,-3-1 0,1 1 0,-2-1 129,-3-2-129,5 2 0,-4 0 0,1 6 0,-11 6 0,18-24 0,-18 24 0,19-15 0,-19 15 0,15-20 0,-15 20-129,19-23 258,-19 23-258,15-16 129,-15 16 0,19-20 0,-19 20 0,16-20 0,-16 20 0,15-16 129,-10 3-129,-5 13 0,16-23 0,-16 23 0,15-23 0,-15 23 0,16-20 0,-9 7 0,-7 13 0,12-16 0,-12 16 0,7-15 0,-7 15-129,0 0 129,0 0 0,0 0 0,0 0 129,0 0-129,0 0 0,0 0 0,0 0 129,0 0-129,13-2 0,-13 2 0,0 0 0,0 0 0,0 0 0,2-15 0,-2 15 0,0 0-129,0 0 258,0 0-129,0 0-129,0 0 129,0 0 0,0 0 129,0 0-258,0 0 129,0 0-129,0 0 129,0 0 0,0 0 129,0 0-129,0 0-129,-2 11 129,2-11 129,-8 12-129,2 1 0,-2 2 0,3 2-129,0 2 258,-1-2-129,3-1 0,-2 1 0,2 7 129,2-6-129,1-2 0,-2 4 0,2-7 0,0 3-129,0-1 258,0-15-129,4 17 0,-4-17 0,4 18 0,-4-18 0,0 0 0,0 0 0,0 0 0,0 0 0,0 0 0,10-11 0,-6-3 0,-4 14 0,7-23 0,-4 3-129,4 2 129,0-6 0,1-1-129,-1 2 129,2-5-129,-1-1 258,-1-1-258,-2 7 129,-3-1 0,2 4 0,-2 1 0,-2 0 129,0 4-258,0 2 129,0 13 0,-8-16 0,8 16 0,-17-7 0,3 6 0,0 1-129,-4 0 129,2 0 0,-4 0 0,1 0 0,3 0 129,-2 0-258,5 0 129,0 0 0,3-9-387,10 9-516,-24-7-4257,24 7-387,0 0-387,-4-13-516</inkml:trace>
  <inkml:trace contextRef="#ctx0" brushRef="#br0" timeOffset="211833.1161">19997 11925 7611,'19'-32'5676,"-12"11"-258,-6 2-387,-1-7-3870,-5 7-774,-14 0 129,-5 14-129,-5 2-129,-4 3 0,-5 18 0,4 6 129,0 5 0,6 11-129,5 0 0,2 5 129,5-4-258,7 12 129,3-5-129,3-6-129,3 1 0,3-6 0,5-4-129,4-12-258,8 4-258,-5-24-1290,11 6-3483,-4-7-129,7 0-516,-5-10-387</inkml:trace>
  <inkml:trace contextRef="#ctx0" brushRef="#br0" timeOffset="212233.1389">20023 12079 5547,'5'8'5418,"-3"7"-258,-2 2-387,-6-3-3612,6 18-387,-7-9-129,6 6-129,-2-5 258,3 4-258,3-9-129,7 1 0,3-13-129,2-4-129,3-3 0,2-9-129,-4-2 0,3-10 0,-2 0 0,-2 4 0,-3 1 129,-3 2-129,-9 14 129,12-13 0,-12 13 0,3 13-129,-2 6 129,2 5 0,-1 3 0,5 1-129,-1 3 0,2-4-129,5-4-387,-13-23-3225,20 3-1548,-8-9-387,3-7-516</inkml:trace>
  <inkml:trace contextRef="#ctx0" brushRef="#br0" timeOffset="221820.6873">13857 6500 3225,'-13'16'5418,"13"-16"-129,-12 14-258,-1-14-3096,13 11-387,-9-11-129,9 0-129,0 0-387,-4 11-258,4-11 0,0 0-129,0 0 0,16 0-129,-5-7 0,6 5-129,-1-2-129,9 0 129,-1 0 0,5 3-129,2-3 0,5 4 0,3 0 0,3-2 0,5-3 0,4-1-129,1-5 0,3 0 0,4-1 129,0-3-129,1 2 0,1-1-129,2 5 258,-1 3-129,2 2 0,1 4 0,-1 0 0,2 2 0,-2 2 0,-2-2 0,0-2 0,-3 0 0,2 0 0,-3-5 129,0-1-129,1-3 0,1 3 0,2 2 0,0 0 0,-2 3 0,-2 1-129,0 1 0,-5 4 0,-4-2 258,-2-1-129,-7 0 0,-2 0 0,-3-2 0,-2 0 129,-5-2-258,-1-2 129,-4 1 0,-3 3 0,-5 0 0,-3 0 0,-12 0 0,0 0 0,8 21 0,-8-8 0,-8 6 0,-1-1 0,0 2-129,-2 2 129,0 0 0,-1 0 0,5-4 0,-3-2 0,5 0-129,5-16 258,-4 16-129,4-16 0,0 0 129,0 0-129,15-14 129,-2-3-129,4-7 129,4 3 0,-4-7-129,4 4 0,-3 2-129,-3-1 129,-3 0-129,-5 5 129,-5 0 0,-2 2-129,-9 0 129,-7 0-129,-4 9 129,-4-1 0,-7 6 0,1 1-129,2 1-129,5 5-258,-1-5-1032,11 9-3741,13-9-387,0 0-387,0 0-387</inkml:trace>
  <inkml:trace contextRef="#ctx0" brushRef="#br0" timeOffset="222393.7202">16819 6804 7998,'10'18'5418,"2"-15"0,7 4-516,-2-16-3612,8 2-774,-3-9 129,2-2-387,0-4-129,-1 0 0,-6-6 129,-1-1-129,-6 4 0,-3 4 0,-7 3 0,0 18-129,-23-13 0,0 13 129,-5 13 0,-2 11-129,1 5 129,1 10 0,4 4 0,7 7 0,4-4 129,9-2-129,4-4 0,10-5-129,5-2 0,5-11 0,3-1-258,-3-20-774,14 5-3870,-9-12-387,2-7-645,-5-13-258</inkml:trace>
  <inkml:trace contextRef="#ctx0" brushRef="#br0" timeOffset="222618.733">17474 6526 8514,'14'7'5934,"-14"-7"-516,-16 6-129,-8-5-4257,-4-1-903,-11 0-387,-6-7-903,1 5-3870,-3-3-387,8 5-129,7 0-645</inkml:trace>
  <inkml:trace contextRef="#ctx0" brushRef="#br0" timeOffset="223788.7999">12973 6878 8901,'24'19'5547,"-6"-19"-258,-1-6-129,8-8-4515,-10-10-258,6-4-129,-2-8-258,-5 1 129,-1-3-258,-5 7 258,-3 4-258,-5-2 129,-1 8 0,-10 4 0,-3 12-129,-4 5 129,-3 5 0,0 14 0,3 11 0,-1 6 0,6 6 258,5 4-129,5-3 129,3 2-129,6-8-129,8-2 129,9-8-387,-5-17-774,21-3-3999,-14-7 0,9 0-645,-5-17-258</inkml:trace>
  <inkml:trace contextRef="#ctx0" brushRef="#br0" timeOffset="223985.811">13485 6457 6966,'16'-11'5805,"-26"7"-387,-15 3-258,0 12-1935,-10-10-3225,-7-2-903,4 1-3999,-6 0-258,10 0-387,4 3-516</inkml:trace>
  <inkml:trace contextRef="#ctx0" brushRef="#br0" timeOffset="305122.4518">21782 11869 6321,'23'126'5805,"-10"-60"-129,0-2-387,1 8-3741,-7-21-645,6-1-258,-10-18-258,1-10-129,-4-22-258,0 0 0,2-22 0,1-10 0,2-6 129,0-5-129,3 2 129,2 4-129,5 8 129,5 11 0,0 17 129,5 9-129,4 10 0,3 9-129,3 0 0,2-2 129,1-13 0,-3-6-129,1-9 0,-4-24 0,-7-12 0,-7-14 0,-5-7 129,-12-5-258,-1 5 129,-14 0 0,-8 9 0,-4 15 0,-5 22 0,3 16 0,2 25-129,6 19 129,9 18 129,5 9-129,6 7 0,13 4 0,8-7 0,5-9 0,10-11-258,1-18-258,7-8-129,-2-20-129,4-5 0,-3-18-129,4-14 258,-3-17 0,-2-6 258,-5-6 129,-1 0 387,-5-1 129,-6-2 129,-4 10-129,-10 3 129,-5 15-129,-8 8 129,-8 12-129,-13 10-129,-1 14 0,-5 13-129,-1 12 0,2 6 129,3 5-129,8 3 0,9-8 0,8-9 129,4-12-129,14-11 0,4-9 129,4-8-258,1-18 129,-1-4 0,-3-2 0,-3-2 129,-2 10 0,-8 0 0,0 8 0,-10 12 0,15 29 129,-10 11 0,3 16 0,0 12 129,1 13 0,-1 6 0,2 6 129,-4-15 0,-4-3-258,-2-12 129,-5-8-258,-13-18 129,-6-16-129,-8-15-129,-6-12-129,-1-13 129,0-8 0,3-12-258,4-5 387,10-1-387,10-1-129,12 12-129,12 1-258,20 15-516,-6-9-2451,22 18-1677,2 1-516,8 2-258</inkml:trace>
  <inkml:trace contextRef="#ctx0" brushRef="#br0" timeOffset="305466.4716">22998 12412 2709,'56'-96'5676,"-39"43"-129,-7-4-387,-11-9-2838,1 21-774,-11-9-387,1 22-258,-13 3-387,0 18-129,-4 11-129,3 18-129,1 18-129,6 13 258,7 1-258,5 3 129,5-4 129,9-6-258,7-12 0,5-13 0,3-11 0,-2-12 0,-1-9-129,-5-11 129,-3-6 0,0 6 0,-7-2 0,-2 8 0,-4 19 129,0 0 0,0 0-129,11 28 129,-4 7-129,2 1 0,2 1-129,2-5-645,9 2-2064,-6-28-2451,5-6-387,-2-18-387,3-17-129</inkml:trace>
  <inkml:trace contextRef="#ctx0" brushRef="#br0" timeOffset="306314.5202">23217 11105 8385,'0'-13'6192,"0"13"-387,7 8-258,-1 20-4257,-2 12-645,2 20-129,0 16-258,1 19 0,4 15-258,3 14 0,-2 10 0,7-12 129,-4-11 0,2-9-129,-4-19 0,-1-20-258,-1-13-645,-11-38-2193,0-12-2451,0 0-387,0 0-258,3-31-387</inkml:trace>
  <inkml:trace contextRef="#ctx0" brushRef="#br0" timeOffset="306544.5333">23450 11650 9030,'12'-14'6063,"-19"23"-387,-13 5-129,-1 6-4386,-8-5-774,-6-3-129,-3 2-129,0 0-387,4-2-387,-1-12-903,18 2-3870,5-2-387,12 0-258,0 0-258</inkml:trace>
  <inkml:trace contextRef="#ctx0" brushRef="#br0" timeOffset="306739.5445">23506 11828 9546,'50'112'5934,"-24"-51"-387,-4-2-258,0 11-4773,-1-16-774,-13-15-774,4-5-4257,-4-15-129,-8-19-387,12 0-516</inkml:trace>
  <inkml:trace contextRef="#ctx0" brushRef="#br0" timeOffset="307374.5806">23756 11761 7353,'16'29'5547,"-11"-12"-387,0 0 0,-7-2-4644,2 9-129,0-2 129,0 6-129,4 4 129,4 7-129,1-2 129,4 3-258,0-1 0,2-2-129,-1-10 129,-2-7-258,0-7 0,2-6-129,-14-7 0,16-9 0,-7-13 129,-4-10-258,0-2 258,0 0-129,-1-1 258,-2 3-129,4 3 0,-4 3 0,4 13 0,-6 13 129,14-5-129,-2 8 129,0 8-129,3 4 0,-1-2 0,5-6 0,-1-2 0,5-5 0,0-1-129,2-13 0,2-11 0,-6-13 129,-2 1-258,-7-8 129,-7-3-129,-5-5 129,-4 7-129,-10 2 0,-4 19 129,-3 7 0,3 16 0,0 7 258,6 21-129,7 15 258,5 4 129,6 11-129,9-8 129,11 1 0,6-3 0,6-5-129,-2-12-129,-2-15-645,0-1-774,-18-24-4128,-5-11-258,-14-16-387,-17-8-258</inkml:trace>
  <inkml:trace contextRef="#ctx0" brushRef="#br0" timeOffset="307503.588">23667 11452 7998,'-53'80'4902,"36"-26"-4773,6 2-129,1-6-5289,-3-2-516</inkml:trace>
  <inkml:trace contextRef="#ctx0" brushRef="#br0" timeOffset="307870.6092">23404 13221 11352,'24'-41'6063,"-24"22"-516,0 19-258,-14-5-4773,-2 13-129,-11 19-258,3 8 129,1 19-258,8 4 129,6 9 129,9 8-129,7-6 0,16-9 0,4-9 0,11-10-258,4-12-129,-5-22-516,11-3-1548,-14-25-3225,-2-15-129,-12-20-645,-5-9-129</inkml:trace>
  <inkml:trace contextRef="#ctx0" brushRef="#br0" timeOffset="308530.6467">23551 12776 10836,'40'24'6063,"-14"25"-516,-5 13 0,15 12-4773,-18 12-387,-1 7-129,-2 8-129,0-3-129,-1-5 0,0-13 129,-2-15-129,-1-13 0,0-23-129,-11-29 0,19-5-129,-15-30 129,2-15 0,-3-6-129,3 2 0,0 0 258,3 7 0,1 16 129,3 14 0,4 17 129,2 11-129,4 17 0,2 4 0,3 3 0,2 0-258,0 0 258,1-9-258,0-8 0,3-7 129,0-11 0,-1-13-129,-1-7 0,-3-11 129,-3-2-258,-5-2 258,-6-5-129,-9-2 0,-6 8 0,-4 6 0,-11 8 258,-6 12-258,-3 8 258,-1 9-129,3 11 129,1 12-129,7 5 129,5-2-129,9 4 0,3-6 129,11-5-129,4-6 0,3-11 129,1-11-129,-3-8-129,1-7 0,-4-12 0,-7-4 0,-2-3 0,-4 1 258,-1 11-129,-1 7 0,-1 15 129,0 0 0,3 12 0,4 15-129,1 12 129,3-1-258,-1-2-387,8 8-774,-10-20-3999,7-5-129,-2-17-516,1-4-258</inkml:trace>
  <inkml:trace contextRef="#ctx0" brushRef="#br0" timeOffset="308819.6635">24488 13160 9417,'38'120'5805,"-20"-55"-387,-6-11-129,2-6-4902,-8-10-129,-5-7 0,1-15-129,-2-16 0,0 0 0,11-34-129,-3-7 0,3-8 0,0-9 0,4-3 0,2 1 0,0 4-258,0 14 129,0 6-387,0 23-516,-10-5-2322,8 21-1806,-15-3-516,15 30-258</inkml:trace>
  <inkml:trace contextRef="#ctx0" brushRef="#br0" timeOffset="309554.7055">24856 13131 8127,'34'4'5418,"-20"-11"-129,-3-2-387,-6-11-4386,-4 7 129,-7-6-516,-9 7 0,-4 5-129,-1 8 0,3 10 0,0 9 0,5 8 0,8 5-129,4 5 129,3-7 129,10-6-129,4-9 0,1-2-129,1-13 129,0-1-129,-6-10 129,2-5 0,-3 2 0,-12 13 0,16-17 129,-16 17 0,14 5 0,-11 15 129,5 12 0,-3 7 0,0 14 0,0 9 129,-3 4-129,-2 4 0,0-4 0,-3-6 0,-4-7-258,-1-6 129,-2-15-129,0-14 0,10-18 0,-13-4 0,10-22 0,3-10 0,10-13 0,6-9 0,5-6 129,8-4-129,1-8-129,2 7 129,-2 5 0,-5-7 0,-5 13-129,-4 2 0,-9 5-129,-3 11 258,-4 8-258,-6 15 129,-7 9 0,2 12 129,-5 14 0,4 8 0,5 5 0,4 7 129,3 5 129,8-6-129,9-1-129,7-5 0,4-14-258,7 4-774,-6-16-3999,6-9-258,-6-16-387,1-9-387</inkml:trace>
  <inkml:trace contextRef="#ctx0" brushRef="#br0" timeOffset="310154.7398">25548 12185 9030,'8'-15'6063,"4"10"-645,-6 21 0,15 29-4515,-12 13-387,-1 17-129,3 11-129,2 15 0,2 4 129,0-1-129,0-15 129,0-14-129,-3-16 0,-1-19 0,-6-22-258,-5-18 0,6-16 0,-4-15 0,5-4-129,1-3 129,6 2 129,9 3-129,5 11 129,3 16-129,6 11-129,1 20 258,-1 9-129,-5 8 0,-8 6-129,-14 5 258,-10-8-129,-17-5 0,-17-15 0,-10-13-129,-10-9-258,-9-13-129,7-10-645,-10-17-3999,25 4-516,6-14-258,22 12-516</inkml:trace>
  <inkml:trace contextRef="#ctx0" brushRef="#br0" timeOffset="310506.76">26078 12740 9546,'11'0'5934,"-3"19"-645,-8 2 0,3 9-4644,-3 7-258,6 4-129,1 4-258,6 0 129,5-3-129,6-5 129,4-19-258,-1-12 0,3-9 0,-5-19 0,-3-10 0,-5-7 0,-5-3 0,-4 2 129,-3 11 129,-2 7 0,-2 10 0,-1 12 129,0 0-129,9 27 0,-3 4 129,3 5-258,3 1-258,-3-12-645,15 1-4386,-10-10-129,7-3-387,-3-13-516</inkml:trace>
  <inkml:trace contextRef="#ctx0" brushRef="#br0" timeOffset="310660.7686">26558 12830 10836,'25'61'5805,"-16"-32"-774,-3-10-903,1 0-9288,-7-19 0,0 0-774,0 0-387</inkml:trace>
  <inkml:trace contextRef="#ctx0" brushRef="#br0" timeOffset="310950.7854">26552 12298 6063,'0'-54'5676,"0"39"-645,0 15-387,5-12-4386,2 20 258,-7-8 129,15 36 129,-9-12 258,12 15-129,-8 0 0,11 10 0,-9 1-129,7 6 0,-4 1-387,1 3-129,-2-3-129,-1-4-129,-1-2 0,-3-6-387,3-3-387,-12-20-4515,9 0-387,-9-22-129,17 6-903</inkml:trace>
  <inkml:trace contextRef="#ctx0" brushRef="#br0" timeOffset="311418.8119">27002 12644 5934,'10'0'5934,"4"-14"-387,-14 14-516,0 0-3999,0 0-387,0 0-129,-19 20-129,8 6-258,-2 4 129,0 7-258,4-3 258,2 4-129,7-4 0,0-3 129,10-15-258,3-12 0,6-5 0,1-18 0,-2-16-129,0-14 258,-4-12-129,-5-13 0,-6-1-129,-3-9 258,-5-4-129,-5 9 129,-7 12 0,7 15-129,-4 17 129,4 20 0,10 15 0,-12 28 0,12 21 0,7 15 129,4 9-129,8 0-129,6 6-129,0-10-387,8 3-516,-7-19-4257,11-11-129,-5-20-516,3-9-516</inkml:trace>
  <inkml:trace contextRef="#ctx0" brushRef="#br0" timeOffset="311686.8275">27408 12493 8514,'0'-21'5805,"-4"5"-387,4 16-129,-23 9-4902,6 1 0,-4 2-258,4 1 129,1 0-129,2 5 0,11 0 129,3 1-129,11-5 129,7 5-129,2-1 129,2 0-258,0 5 129,0-2 0,-8 3 0,-8 0-258,-6 2 129,-11-2-258,-8 1-516,-25-10-4257,9-5-129,-10-9-516,1-2-516</inkml:trace>
  <inkml:trace contextRef="#ctx0" brushRef="#br0" timeOffset="312198.8565">27744 12283 10191,'27'35'5934,"-18"-8"-387,6 4-129,-12 1-5031,10 7-129,-6 1-129,6-4-129,2-2 129,2 0-258,4-15 129,3-7 0,3-9 0,-2-8-129,-1-15 0,-4-5 129,-1-4-129,-5-8 0,-3 10 0,-2 2 129,-9 25-129,11-12 129,-4 20-129,2 11 129,0 2 0,2 12 0,0-4 0,0-8-129,5 2-516,-16-23-2967,12 0-1548,-12 0-516,20-24-387</inkml:trace>
  <inkml:trace contextRef="#ctx0" brushRef="#br0" timeOffset="312762.889">28298 12471 6450,'39'151'5805,"-17"-68"-258,3 11-258,-4-12-4128,5 6-129,-13-19-129,2-10-258,-15-28-129,0-17-129,-11-23-129,-6-28 0,-8-28-129,2-21 0,-2-16 0,2-10 129,8-4-129,9 3 0,6 9 0,12 13 0,12 24 0,4 31 0,6 15 0,1 21-129,-3 23 0,-7 14 0,-5 14 0,-12 7 0,-8-2 0,-15-7 0,-15 0-129,-13-22-516,-4-9-4644,-21-18-258,3-5-387,0-18-516</inkml:trace>
  <inkml:trace contextRef="#ctx0" brushRef="#br0" timeOffset="336444.2435">7896 11540 11481,'7'99'5676,"2"-35"-258,7 27-903,-6-16-3741,1 13-129,-6-12-258,4-7-129,-8-10 129,-1-20-129,0-39 129,-17 0-129,1-43-129,-3-27 0,-1-17 0,3-9 129,3-14-129,8-1-129,6 7 129,9 14-129,14 24 0,7 16 0,6 25 0,2 18-129,3 17 129,-8 24 0,-10 18-129,-10 2 129,-13 6-258,-7-7 0,-16-2-387,-16-23-903,5 1-3870,-11-22-129,7-7-516,1-10-387</inkml:trace>
  <inkml:trace contextRef="#ctx0" brushRef="#br0" timeOffset="336767.2618">8229 11438 9546,'20'-7'5676,"-5"7"-516,-15 0 0,-2 27-4644,-11 4-129,3 7-129,-2 6-129,8 0 258,4-3-129,6-3 0,12-15-129,7-14 129,2-11 0,2-16-129,-3-9 129,-3-7-129,-7-3-258,-13 1 258,-6 1-129,-13 6-129,-7 14-258,-9 2-387,7 19-1419,-8-4-3096,5 11 0,6 1-516,6 3-516</inkml:trace>
  <inkml:trace contextRef="#ctx0" brushRef="#br0" timeOffset="337119.2821">8582 11200 9417,'15'-9'5805,"-15"9"-645,-6 3 129,-11 14-4515,-13 0-387,0 3-129,2 4-258,2 4 258,9-4-258,7-1 129,10-3-129,7-8 0,13 0 129,7 4 0,5-6-129,0 5 0,-3 1 0,-3 7 129,-8 4-129,-10 4 129,-8 0-129,-7-1 0,-12-5 0,-5-1-129,-1-2-129,-6-18-645,15 6-2967,-4-10-1419,20 0-258,-16-30-516</inkml:trace>
  <inkml:trace contextRef="#ctx0" brushRef="#br0" timeOffset="337292.292">8798 11409 9804,'19'46'5418,"-12"-21"-258,1 4-774,-8-9-8256,0-1-1032,0-7-258,0-12-774</inkml:trace>
  <inkml:trace contextRef="#ctx0" brushRef="#br0" timeOffset="337429.2998">8781 11066 4773,'-10'-68'4128,"0"34"-4128,9-2 0,1 12-4644,0-15 388</inkml:trace>
  <inkml:trace contextRef="#ctx1" brushRef="#br0" timeOffset="139830.9979">1182 13471 0,'0'0'0</inkml:trace>
  <inkml:trace contextRef="#ctx0" brushRef="#br0" timeOffset="337715.3162">8875 10676 4773,'13'48'5934,"-4"-18"-516,3 5 0,-8 0-2967,21 20-516,-12-3-774,8 10-387,-4-7-129,5 9-387,-6-6-129,3 0 0,-5-12-258,-2-15-258,3 7-1419,-15-22-3483,5-2-258,-5-14-258,0 0-645</inkml:trace>
  <inkml:trace contextRef="#ctx0" brushRef="#br0" timeOffset="338264.3474">9153 11011 8901,'-18'7'5805,"3"3"-387,1-1 0,-11-2-4386,3 8-645,-4-8-387,-3-5-1161,16 9-3870,-4-8-129,17-3-645,-5 13-387</inkml:trace>
  <inkml:trace contextRef="#ctx0" brushRef="#br0" timeOffset="338443.3576">9235 11186 9546,'19'57'5547,"-10"-37"-1032,6 2-3612,-7-8-5547,-8-14-516,0 0-645</inkml:trace>
  <inkml:trace contextRef="#ctx0" brushRef="#br0" timeOffset="339079.3942">9318 11027 258,'20'34'3999,"1"1"258,-16-12-1548,4-5-1548,5 9-516,-3-5-258,7 6 258,-5-5 129,6 5 0,-7-5-129,6 2 258,-18-25-258,22 20 258,-22-20-258,12 0-258,-11-10-129,1-3-129,-2-7 129,2-1 0,-2-3 129,2 9 129,-2-9 258,0 24 0,5-25-129,-5 25 258,6-16-258,-6 16 0,0 0-387,15 0 0,-15 0 0,9 11-129,-9-11 0,13 16-129,-13-16 129,16 8 0,-4-8-129,1-1 129,0-10 0,2-1-129,-1-9-129,0-9 258,-3 1-258,-2-5 0,-3-1 0,-5 4 0,-1-2 0,-3 3 129,-3 8-129,0 7 0,6 15 129,-14-5 0,14 5-129,-8 18 129,8 8 129,0 5-129,8 0 258,5 4-258,6 3 129,0-7-129,6-2 129,4-6-258,2 0-903,-14-22-3999,5-1-129,-9-20-516,-10-6-258</inkml:trace>
  <inkml:trace contextRef="#ctx0" brushRef="#br0" timeOffset="339652.427">8095 13013 11739,'21'-30'5805,"-15"14"-516,-9-6 129,3 10-4773,-25 1-129,-4 11-258,-4 1 0,0 24-258,1 5 129,6 14 0,9 10-129,12 6 258,5 1-129,9-3 0,12-4-129,6-10 0,6-4-258,-2-19-258,14 4-2322,-17-25-2709,7-15 0,-5-20-387,-4-10-516</inkml:trace>
  <inkml:trace contextRef="#ctx0" brushRef="#br0" timeOffset="340291.4635">8179 12607 10965,'10'15'5805,"2"19"-516,5 18-129,-8 9-4386,11 14-387,-5 1-129,4 7-129,-3-4 0,4-10 0,-2-8 0,-2-16-129,-1-19 0,-2-19 0,-13-7-129,14-31 129,-9-11 0,0-7-258,3 1 258,-1 1-129,5 9 129,1 5 0,4 18 0,3 13 0,5 10 0,3 15 129,2 4 0,2 6-129,1-2 129,0-6-129,-1-6 129,-3-14-129,-2-8 0,-3-17-129,-8-5 0,-3-11 129,-6-5 0,-2 1-129,-3 2 0,-2 5 0,-4 7 129,4 26 0,-20-14 0,7 17-129,-2 17 0,4 9 129,1 4 0,5 5 0,5 0 0,2 3 0,9-10 0,5-9 0,3-12 0,0-10-129,2-6 129,-4-14-129,-4-8 0,-4-10-129,-2 5 129,-3 2 0,-3 2 129,0 11 0,-1 18 0,0 0 0,0 0 0,18 22 129,-9 6-129,5 3 0,2 6-258,-5-11-774,10 0-3999,-8-10 0,0-12-387,-2-8-516</inkml:trace>
  <inkml:trace contextRef="#ctx0" brushRef="#br0" timeOffset="340635.4832">8995 12690 9933,'26'30'5676,"-17"-9"-387,-1 2-129,6 18-4386,-5-7-387,4 6-129,0 0 129,0 8-129,0-7-129,2-1 0,-4-12-129,-5-8 129,-6-20 0,0 0-129,4-8 0,-5-20-129,-5-5 0,-1-6-129,0 2 258,1-2-258,3 6 129,3 6 0,0 8-129,0 2-258,0 17-516,10-7-1548,1 14-2580,-11-7 0,18 24-516,-18-24-129</inkml:trace>
  <inkml:trace contextRef="#ctx0" brushRef="#br0" timeOffset="341004.5043">9152 12958 9159,'0'0'5289,"11"0"0,-6-14-258,-1-14-4128,3 3-387,-3-5-774,1-6-387,10 15-1161,-10 1-2838,8 5-645,2 6-129,-1 8-516</inkml:trace>
  <inkml:trace contextRef="#ctx0" brushRef="#br0" timeOffset="341755.5471">9432 12650 7224,'34'-17'5289,"-34"17"-129,0 0-516,0 0-3612,-2 15-516,-12 5-387,-6 4 258,4 5-129,0 2-129,7 1 0,4-4 0,5-7 0,5-4 0,8-6 0,5-11-258,-1-3 129,-1-12-129,0-9 0,-5-5-129,-4 0 129,-2-1-258,-4 0 387,0 9-129,-1 5 129,0 16 258,0 0 129,19 22 0,-4 15 0,-1 6 258,6 16-258,-1 3 387,3 8-387,-5 0 258,0 5-258,-5-5-129,-5-6 0,-5-11-129,-2-10 0,-10-15-129,-4-8 0,-6-19 129,2-8-258,1-15 258,2-11-129,5-11 0,8-5 0,3-1 0,13-5 0,7 2-129,5 0 129,6-2-129,-1 2 0,1 4-129,-6-1 129,-5 2-129,-7 4 129,-7 1 0,-7 6-129,0 9 258,-9 8-129,-3 7 258,-2 6-129,3 8 0,11-1 0,-9 37-129,9-11 258,7 3 129,8 2-129,8 3 0,6-3 0,3-5 0,2-5-258,1-2-903,-11-14-3999,0-5-387,-5-5-387,-10-15-387</inkml:trace>
  <inkml:trace contextRef="#ctx0" brushRef="#br0" timeOffset="343191.6294">7806 14122 11997,'0'0'5676,"0"0"-258,0 25-258,2 8-4386,-2 10-516,0 11-129,0 14 0,6 6 0,-4 4 129,3 1 0,2-11 0,2-2 0,-2-17 0,2-9 0,-2-30 0,-7-10-258,18-15 0,-7-18 0,4-5-129,2-4 0,6 2 129,4 0-129,4 17 129,-1 11 0,2 12-129,-2 12 258,-4 16-129,-6 10 129,-8 5-129,-10 2 0,-8-2 129,-14-4-129,-8-6 0,-7-10-129,-2-6-387,-3-17-516,16-3-3483,-8-18-1032,15 2-129,2-10-645</inkml:trace>
  <inkml:trace contextRef="#ctx0" brushRef="#br0" timeOffset="343544.6496">8152 14454 11223,'22'38'5676,"-9"-6"-387,-5 5-258,16 8-4515,-16-4-129,1 3-129,2-12-129,2-7-129,2-10 0,0-14 0,3-10 129,-2-15-258,-1-10 129,0-2 0,-3-1 0,-3 5-129,-3 0 258,-3 9-129,2 11 0,-5 12 129,0 0-129,16 22 0,-7 6 0,3-3 0,-1 3 0,4-3-258,2 2-774,-17-27-3999,18 11-258,-8-21-387,-1-14-387</inkml:trace>
  <inkml:trace contextRef="#ctx0" brushRef="#br0" timeOffset="343708.6588">8544 14369 9933,'23'65'5676,"-12"-31"-516,-2 0-258,1 1-4386,-10-16-5418,0-6-129,0-13-258,0 0-774</inkml:trace>
  <inkml:trace contextRef="#ctx0" brushRef="#br0" timeOffset="343971.6738">8600 13954 9933,'-2'-81'5676,"2"55"-387,0-4 0,17 21-4257,-17 9-258,15 0-387,-5 22-129,5 15 129,0 8-129,3 12 0,1 6-129,2 5 258,-1-3-258,2 1 0,-3-12 129,1 2-387,-1-12-258,-8-19-645,12-1-4257,-23-24 0,20 17-645,-14-26-129</inkml:trace>
  <inkml:trace contextRef="#ctx0" brushRef="#br0" timeOffset="344434.7005">9042 14131 8127,'17'5'5418,"-17"-5"-129,0 0-258,0 0-3354,0 0-1032,0 0-129,-12 25-129,3-5-129,3 7 0,4 5-129,2 2 0,3-4 0,11-4 0,1-9-129,7-14 129,0-5-258,0-17 129,-2-13 0,-2-13 0,-7-15 0,-5-8-129,-5-4 129,-1-1 0,-8 3 129,-4 8-129,-3 4 129,4 15-129,-5 18 129,16 25 129,-18 0 0,17 27-129,1 20 129,1 10 0,10 10 0,3 7 0,6 0-258,1-4 0,5-3-129,0-15 0,2-9-516,-7-30-1419,4 3-3354,-4-17 0,-2-16-387,-4-13-387</inkml:trace>
  <inkml:trace contextRef="#ctx0" brushRef="#br0" timeOffset="344698.7156">9446 13872 9417,'0'0'5676,"0"0"-516,0 27-129,-9 2-3870,-10-8-645,-1 6-258,-1 2 0,5 2 0,5-9 0,6 0-129,5-7 258,10-6-129,5 0 0,8 0-129,0-4 0,1 0 0,-4 4 0,-2 1-129,-9 4-129,-6 3-129,-3 7-774,-22-6-4128,0-3 0,-10-13-516,0-2-516</inkml:trace>
  <inkml:trace contextRef="#ctx0" brushRef="#br0" timeOffset="344858.7248">8624 13686 14061,'-48'2'5676,"48"-2"-129,0 0-1032,-6 16-9417,6-16-258,17 8-774,-4 4-129</inkml:trace>
  <inkml:trace contextRef="#ctx0" brushRef="#br0" timeOffset="345811.7793">9866 13752 11352,'27'29'5547,"-17"-5"-258,-5 1-387,4 10-4515,-7-4-129,3 2 0,0-3-129,2-1 0,2-15 0,3-14-129,2-6 0,0-16 0,0-3-129,-1-3 0,1-3 129,-5-4-129,-1 9 0,-2 9 129,1 4 0,-7 13 0,11 0 0,-11 0 0,11 22 129,-2-4-129,-1-2 0,1 1 0,0-4-129,-9-13 258,16 4-258,-16-4 129,15-20-258,-9-2 129,0 0 0,-1 0 0,2 2 0,1 3-129,-8 17 129,19-9 129,-6 9 0,2 17 129,3 6-129,0 10 0,4 10 129,4 11 0,0 2 0,1 5 129,-1 3 0,-1-2 0,-5-11 0,-5-1-258,-7-20 258,-7-14-129,-1-16 0,-18-13 0,-5-23-129,1-16 0,-3-13 129,2-15 0,3 2 0,9-1-129,8 4 129,3 11-129,9 14 129,11 11-129,5 18 0,1 13 129,-2 8-129,1 13 0,-5 13 0,-7 3 0,-10 3-129,-3-1 0,-15-2-129,-11-11-516,-1 7-2322,-14-21-2193,-3-4-129,0-15-516,3-6-258</inkml:trace>
  <inkml:trace contextRef="#ctx0" brushRef="#br0" timeOffset="373883.3849">2625 5609 3225,'-15'23'5031,"15"-23"-129,0 0-129,-10 15-2193,1-24-1677,9 9 387,-6-37-258,6 19 129,-7-14-387,7 6-129,-2-13 0,2 9-258,4-5 0,8 3-129,2 0 0,5 1 0,4-3 0,3 2 129,2 5-129,5-5-258,1 5 129,0 2-129,-2 0 0,-2 2-129,0-4 0,-5 2 129,-1-1-129,-6-1 258,2-2-129,-2 2 129,2-1-129,4 4 129,-2 4-129,4 4 129,2 4-129,2 5 0,0 3 0,-2 4 129,-4 0-258,0 2 258,-6 2-129,-2-2 0,-16-2 129,14 4-129,-14-4 0,0 0 129,12 7-129,-12-7-129,0 0 129,8 19 129,-8-19-129,9 15 0,-5-2 0,1 0 0,-3-1-129,-2-12 129,6 19 129,-6-19-129,3 13 0,-3-13 129,0 0-129,0 0 0,12 0 129,-12 0-129,11-21 129,-8-1-129,1-7 0,-3-4-129,-1-1 129,0-7 0,-4 2 129,-2-1-129,-2 6 129,1 4-129,3 10 0,-1 5 0,-1 1 0,6 14 0,0 0-129,-15 3 258,5 10-258,-5 3 129,-1-1 0,-8-3 0,-1 1 0,-4-1-129,0-4 129,1-6 0,3 2 0,3-4-258,4-2 0,4-6-516,14 8-1806,-17-7-2580,17 7-129,-12-16-516,12 16-387</inkml:trace>
  <inkml:trace contextRef="#ctx0" brushRef="#br0" timeOffset="384578.9966">17933 10455 129,'9'23'4902,"-9"-23"0,11 14-258,-11-14-2709,0 0-774,13 5-129,-13-5-258,0 0-129,6-14 0,-6 14-129,0 0 258,0 0-258,6-14 129,-6 14-258,0 0 0,0 0-129,0 0-129,0 0 129,3-21-129,-3 21 0,0-24-129,2 12 129,-2-7 0,4-2 0,-4 1 0,0 2-129,0 2 129,0 2 0,0-2 0,0-5 0,0 3-129,-3-1 129,0-2 129,-2-2-129,-2-3-129,3-4 0,-2 2 0,-3-1 129,2-2-129,0 2 0,-1 2-129,1-1 129,-2 5 129,2 1-129,-2-2 129,4 2-129,-2 3 0,-1 5 129,2-4 0,0 5-129,-1-2 0,1-3 0,-1 6 129,0-2 0,-2-2 0,1 0-129,-2 4 0,0-2 0,0-3 129,-2 4-129,-1-2-129,0 0 258,-4 2-129,-2-3 129,-1-2-129,-4 1-129,-1 0 129,-3 2 129,-3-8-129,-2 2-129,-2 3 129,1-2 0,-6 0 129,2-1-129,-2-1 0,0 6-129,1 4 129,-1-1 0,3-2 0,0-2 0,-1 4 0,3-3 129,2 5-129,2-1 0,-1-3 0,0 2 0,4 2-129,2 5 129,-1-4-129,-2 5 258,3 1-129,-2-4 0,-2 3 0,-1-2 129,0-1-129,-3-1 0,-2-1 129,-3 2-129,-1-3 0,-1-3 0,-1 6 0,1 0 0,2 0 0,-5 1-129,3 1 258,3-3-258,-3 0 258,2 3-258,-1 2 129,0-5 0,-2 3 129,0 0 0,-5 0-129,2 2 0,-4 3 0,-2-2 0,-2-3 0,-2 3 0,-2-2 0,3 3 0,0-1 0,-1 2 0,2 1 0,5 3 129,1 5-129,4 4 0,1 2 129,3 5-129,1 4-129,1-3 129,4-1 0,-1-2 0,2-4 129,4 0-258,-2 0 258,-1-3-258,3-2 258,-2 3-129,2 0 129,0 3-129,-3 2 129,1-1 0,2 0-129,0 4 0,1-3 0,-1-1-129,2-4 129,1 0 0,-2-2 0,0-1-129,-1 2 129,2-2 0,-3-1 129,3 2-129,-2 2 0,2 2 129,-1-2-129,1-2 0,0 2 0,1 2 0,1 4 0,4 5 0,-5-1 0,4 2 0,1 6 0,-1 3 129,0-2 0,3 3 0,-3-2-129,3-1 258,2 9-387,0-3 258,4-1 0,2 2 0,-1 5-129,6 3-129,-1 3 387,4-4-129,1-4 0,1 4 0,0-7 0,0-1 0,1-4 0,3-4 129,-2-6-258,0-2 129,1 0-129,-1-3 129,-2-17-129,4 22 0,-4-22-129,0 14-129,0-14-516,-13-7-1806,13 7-3096,-25-15-129,16 4-516,-10-9-387</inkml:trace>
  <inkml:trace contextRef="#ctx0" brushRef="#br0" timeOffset="386771.1218">13740 10301 5676,'-4'38'5547,"3"-23"-516,1-1-129,5 2-3870,-5-16-516,0 24-129,-4-12-258,3 3 0,1-15 0,-3 21 0,3-21 129,-1 19 0,1-19 258,0 0-258,0 0 0,0 0 0,0 0-129,0 0 0,0 0 129,0 0-258,0 0 129,0 0-129,0-18 258,0-3-129,-1-7 0,1-6 129,-2-6-258,2-2 387,0-10-258,0-4 0,0-2 129,0 5-129,2-4 0,-1 4 0,0 3-129,0 1 0,1 9 129,-1 5-129,2 1 258,-3 6-258,2 5 129,-1 5-129,1 6 129,-1-1-129,-1 13 0,1-13 0,-1 13-129,0 0 258,0 0-129,0 0 0,0 0 0,8-12 0,-8 12 0,6-17 0,-6 17 0,7-22-129,-2 10 129,-1 0 0,1-5 0,0 1 0,1 2 0,-2-3 129,2 1-258,0 1 129,1-2 0,0 2 0,0-2 0,0 4 0,4-6 0,-3 4 0,3-2 0,-1 1 129,2-1-129,0 4 0,-1-3 0,2 4 0,-2 2 129,3 1-129,-5-3 0,7 1 0,-3 2 129,0-1-129,0 0 0,0-5 0,4-2-129,-2-3 129,0 3 0,4-2 129,-3 4 0,3-2-129,2 1 0,-2 5 129,-2 4-129,4 5 0,-1-2 0,1 1 0,-1-6 129,-2 5-129,2 2 0,2-8 0,1-2 0,-1 5 0,1-5 0,0 6 129,1-2-129,2-2-129,1 4 258,-1-3-129,0 5 0,2-3 0,-1 0 0,1-1 0,0 3 0,0-4 0,1 2-129,1-1 129,4-3 129,-1 0-129,5 4-129,1-3 258,0 4-129,3-4 0,-1 2 129,0 1-129,0 4 0,-3 2 0,-1-7 0,5 2 0,-2 0 0,-1 0 0,1-2 0,0-2 0,0 0 0,2-1 0,-1 11-129,1-4 129,1-2 129,2 0-129,1 4-129,1 2 129,2 0 0,0-2 0,-2-7 0,-1 0 0,5 4 0,-1 4 0,-3-7 0,2-1 0,1 3 0,1 2 0,3 1 0,5 1 0,-3-1 0,3-3 0,-2 4 0,3 0-129,-2-5 129,-1-1 0,-4 1 0,-4 1 0,1 0 0,-5 4 0,-3-2 0,0 4 0,-2 0 0,-2 6 0,-1-2 0,-1 6 0,-6 0 0,5 0 0,-5 0 0,2 0 0,-3-1-129,-1-1 129,-2 5 0,1-2 0,-1-3 0,0-1 0,-2 3 0,0 1 0,0 4 0,2 7 0,1-4 0,-6 0 129,2 1-129,0 5 0,-3-3 0,1 2-129,-2-6 129,-1-4 0,-2 2 0,-1 0 0,0 1-129,-1-2 129,3-3 0,-5 4 0,1 3 0,0-3 0,-2 5 0,3 1 0,-4-1 129,0 3-258,2-2 129,-1 1 0,-2-4 129,2 0-258,0-2 129,1-4 0,-1 4 129,-1-4-129,1 0 0,0 3 0,2-2-129,3 0 129,-2 3 0,3-1 0,0 1 0,3-2 0,-2 4 0,0-2 129,-2 0-129,-3-2 0,1 1 0,-5 4 0,-1-5 0,1 3 0,-2 6-129,2-3 0,0 1 129,5 2 129,-1 0-129,4 4 0,5 5 0,-2-1 0,3-2 129,-2 2-129,1 1 0,-3 1 0,2 0 0,-7-3 0,-2-7 0,-1 5 0,-5-2 0,-2 2 0,-2-3 129,0 2-129,-1 2 0,-1 1 0,6 4 0,0-2 0,-2 0 0,5-3 0,-3 0 0,2-4 129,-5-4-258,-3-5 0,0-16-129,-10 5-903,10-5-4128,-38-9-258,9-7-645,-11-9-516</inkml:trace>
  <inkml:trace contextRef="#ctx0" brushRef="#br0" timeOffset="388215.2046">15450 8960 1032,'0'0'5289,"0"0"-129,0 0 0,0 0-2967,6 9-516,-6-9-258,0 32-387,-5-13-258,5 12 258,-3-2-387,3 6 129,0-4-129,3 7-258,0-6 0,2 4-258,1-7 0,1 3-129,1-1 0,-2-8-387,0 6-516,-6-29-2709,1 26-1806,-1-26-258,-1 16-516</inkml:trace>
  <inkml:trace contextRef="#ctx0" brushRef="#br0" timeOffset="388915.2446">15248 10562 2580,'-1'-31'4902,"1"31"0,0 0-1806,0-25-645,0 25-516,0 0-645,0 0 0,0 0-387,0 0 0,-11 1 0,7 14-258,-8-5-387,1 6 129,-2 7-129,2 6-129,0-1-129,2-1 129,4 1-129,3-3 0,2-1 0,7-1 0,6-9 0,-1-8-129,6-6 129,-2-5 0,1-6-129,-1-8 129,0 0 0,-5 1-129,-1-4 258,-3 9-129,-7 13 0,0 0 129,0 0-129,11 12 129,-9 12-129,4-1 0,0 0 0,0 2-129,4-4-387,-10-21-1161,21 0-3612,-12-13 0,3-15-516,-1-15-516</inkml:trace>
  <inkml:trace contextRef="#ctx0" brushRef="#br0" timeOffset="389116.2562">15397 10072 8514,'6'-12'5676,"10"31"-129,-8 14-258,7 15-4515,-7 11-387,-1 11 0,-1 0-258,0 3 0,-1-1-129,4-9-258,4 0-645,-11-24-3741,14-13-645,-3-16-387,2-10-387</inkml:trace>
  <inkml:trace contextRef="#ctx0" brushRef="#br0" timeOffset="389365.2704">15607 10148 6450,'6'-12'5934,"13"12"-516,-13 14-387,1 22-3741,-5-8-516,-1 7-387,-1 9 129,0 11-258,0-5 0,4 15 0,0-6-129,10-4 129,-3-6-129,6-6 0,-2-7-387,-1-18-516,13-2-4128,-14-16-516,3-11-258,-2-5-387</inkml:trace>
  <inkml:trace contextRef="#ctx0" brushRef="#br0" timeOffset="389671.2877">15927 10428 7611,'2'45'5547,"-2"-17"-258,-2 10-387,-1-4-4515,3 9 0,0-4-258,3-3 258,7-7-258,8-5 0,2-14 129,5-10 0,-3-5-129,1-12 0,-8-7 0,-5-7-129,-8-5 129,-4-1-129,-14 0 129,-4 6-387,-7 11-129,-8-1-387,12 19-1290,-9-2-2967,8 8-258,6 11-516,12 5 0</inkml:trace>
  <inkml:trace contextRef="#ctx0" brushRef="#br0" timeOffset="390071.3106">16120 10379 7740,'30'52'5547,"-17"-16"-387,-2 6-258,-5-3-4644,4 1 0,-3-4-258,4-4 129,0-11-129,-1-7 0,2-14-129,1-2 0,-3-10 129,0-4-129,0-5 129,-5 1 0,2 0 0,-2 7 0,-5 13 129,0 0-129,14-7 129,-14 7 0,12 15 0,-3 2 129,-9-17 0,17 19-129,-17-19 0,19 4 0,-19-4 0,18-18-258,-12 0 0,-5-17-774,8 17-2451,-9-16-1548,0 2-645,0 4-258</inkml:trace>
  <inkml:trace contextRef="#ctx0" brushRef="#br0" timeOffset="390371.3277">16581 10217 5031,'16'-12'5418,"-16"12"-129,0 7-516,0-7-3741,-9 17-516,-5-3-129,8 3-129,-2 1 129,4 3-129,4-4 129,6 6 0,5-8 258,7 8-258,0-6 0,2 7 0,-2-7-129,-2 4 0,-10-2-258,-6-5 0,-4 5-258,-17-7-645,3 3-4128,-22 1-129,-7 10-645,-7 1-258</inkml:trace>
  <inkml:trace contextRef="#ctx0" brushRef="#br0" timeOffset="390680.3456">15362 11521 9546,'0'0'6063,"-4"25"-645,2-1-129,2-1-4902,0 6-1290,-11-7-4257,7-7-129,4-15-645,0 0-258</inkml:trace>
  <inkml:trace contextRef="#ctx0" brushRef="#br0" timeOffset="390816.3534">15353 11199 4644,'39'44'129,"-26"-28"-129,2 0 0,-3-13-4772</inkml:trace>
  <inkml:trace contextRef="#ctx0" brushRef="#br0" timeOffset="391083.3685">15561 11384 6450,'6'119'5676,"2"-65"-516,-3-9-258,3-8-4515,6-13-258,-1-15 129,8-9-129,4-9 0,-2-13 0,1-7 0,-1-2 129,-8-2-129,-5 5 0,-10 0 0,-12 4-387,-8 9-516,-16 2-3741,9 6-645,-6 5-258,8 2-258</inkml:trace>
  <inkml:trace contextRef="#ctx0" brushRef="#br0" timeOffset="391414.3876">15822 11301 5289,'26'37'5676,"-15"-8"-516,-1 7-258,0 8-3612,-5-16-774,2 6-129,-3-7-387,-1-7 129,-3-20-129,0 0-129,19-1 129,-9-19 0,-1-8 129,2-2-129,2 2 129,1 3 0,-1 5 129,2 15-129,-4 5 0,4 13 0,-5 11-129,-1 3-258,2 8-1032,-7-7-3612,2-3-387,-1-14-258,-5-11-258</inkml:trace>
  <inkml:trace contextRef="#ctx0" brushRef="#br0" timeOffset="391687.4032">16213 11188 6450,'12'-14'5418,"-12"14"-258,-1 7-645,1-7-3870,-16 24-387,5-10 0,5 3 0,3 1 0,3 2 129,3-7 0,12 4 0,1-3 129,6 1-129,-5-1-129,2 2 129,-6-5-129,-5 3-129,-8 1-258,-6-7-258,-6 9-2193,-16-13-2451,-4 1-387,-8 1-516,1 6-129</inkml:trace>
  <inkml:trace contextRef="#ctx0" brushRef="#br0" timeOffset="392084.4259">15316 12087 8385,'19'8'5676,"-9"25"-258,0 5-258,3 16-4515,-10 0-258,0 2-258,3 8-516,-5-10-258,12 9-2838,-7-26-1548,3-8-387,2-18-645</inkml:trace>
  <inkml:trace contextRef="#ctx0" brushRef="#br0" timeOffset="392236.4346">15456 12215 8385,'-25'-11'5676,"6"18"-387,-2 8-387,1 7-4386,-9-15-2838,7 10-2580,1-4-387,6 0-645,15-13-129</inkml:trace>
  <inkml:trace contextRef="#ctx0" brushRef="#br0" timeOffset="392503.4499">15576 12307 5934,'2'76'5547,"-2"-37"-387,0-3-387,2-2-3870,8-2-774,6-10 0,0-8 0,11-12 0,3 0 129,-5-6-129,2-10 0,-6-9 129,-8-4-387,-10 3 0,-12-14-1548,-11 12-2967,-8 3-645,-4 2-387,-2 4 258</inkml:trace>
  <inkml:trace contextRef="#ctx0" brushRef="#br0" timeOffset="393922.5311">15424 13102 5547,'9'2'5418,"-6"22"-387,-2 7-387,0 5-2838,3 5-1548,-4-3-129,0 2-129,0-9-129,0-4 129,0-16 0,0-11 0,5-9 129,2-18-129,-2-8 0,2-8 0,0 0 129,0 3-258,1 6 258,1 12-129,-9 22 0,20-4 129,-10 14 0,3 16 0,-2 3 0,0 3 129,1-7-129,-1-4 0,-2-6-129,-9-15 129,19-10-129,-11-13 0,3-12 129,-2-1-258,0-2 129,3 6 0,-1-2 258,4 14-258,-3 8 258,1 12-129,-2 12-129,5 13 258,-7 6-129,4 1-129,-4 4 129,0-4-129,1-3-258,-5-14-645,12 4-1677,-17-19-2322,24-11-387,-9-10-387,0-5 1</inkml:trace>
  <inkml:trace contextRef="#ctx0" brushRef="#br0" timeOffset="394178.5456">15940 13018 6063,'6'13'5676,"-6"12"-387,-2 0-258,-2 13-3354,-4-9-1032,6 7-129,-1-6-258,3-1-129,2-8 0,9-6 0,5-7-129,3-10 129,2-9-129,0-4 129,-4-7-129,-4 0 0,-6-9-129,-7 3 129,0 0-129,-13 6-258,-2 11-774,-17-6-3354,12 11-645,-2 1-258,4 7-387</inkml:trace>
  <inkml:trace contextRef="#ctx0" brushRef="#br0" timeOffset="394818.5823">16180 12987 8901,'11'50'5547,"-1"-23"-387,-2 0-129,7 3-4515,-7-7-129,4-3 0,-1-4-387,-1-10 129,-10-6-129,21-2 129,-12-16-129,0-4 0,-2-3-129,0-3 129,-1-3 0,-1-1 0,-1 7 0,0 7 0,1 6 0,-5 12 0,0 0 0,13-6 0,-13 6 129,11 11-129,-11-11 0,18 13 0,-6-8 0,2-5 0,2-3 0,5-5 0,-2-8 129,-1-2-258,0-1 129,-4-6 0,-2 1 0,-7 2-258,-5 4 258,0 5-129,0 13 0,-22-9 129,7 9 0,0 6-129,2 7 129,5 6 258,6 2-258,2 2 129,14 2-129,5 0 129,10-1-129,3-4 0,3-1-258,-6-17-1290,3 7-3354,-10-7-258,0-2-516,-10-2-258</inkml:trace>
  <inkml:trace contextRef="#ctx0" brushRef="#br0" timeOffset="417319.8693">15376 8420 5676,'-8'44'5418,"4"-9"-387,2 3-258,2 11-3741,-3-7-129,3 4-258,-4-13-258,2-4 129,2-29-129,0 0-129,0 0 0,0-37-129,2-8 0,1-8 0,1-3-129,-2 4 258,-1 5-129,3 10 0,-2 11 0,1 11 129,-3 15 0,10 17-258,-4 11 258,1 7-258,4 8 129,1-2-129,2-1 0,3-6 129,4-14-129,0-9 129,3-11 0,3-5-129,-5-22 0,0-7 129,-3-6-129,-6 2 0,-5-6-129,-7 3 129,-1 2-129,-4 2-129,-2 14-258,-7 2-387,13 21-2580,0 0-1806,-14 3-258,14-3-645</inkml:trace>
  <inkml:trace contextRef="#ctx0" brushRef="#br0" timeOffset="417655.8885">15795 8213 9030,'2'7'5676,"-2"9"-387,-3 16 0,-8-2-4773,8 14 0,-3 3-258,3 7-258,3 2 0,5-8 0,10-10 258,6-11-258,5-10 129,1-11 0,-1-13 0,-3-16-129,-7-11 129,-3-10 0,-10-2-258,-3 0 258,-13-1-258,-4 1 129,-6 9-258,-2 8 0,1 7-258,-2 12-387,12 18-1548,-2 0-2838,10 11-129,5 4-516,3 3 258</inkml:trace>
  <inkml:trace contextRef="#ctx0" brushRef="#br0" timeOffset="418091.9135">16041 8475 4773,'13'1'5160,"-13"-1"0,16 0-387,-16 0-3999,19-8 0,-19 8 0,22-13-129,-22 13-258,22-4 258,-22 4-258,19 9 258,-15 10-258,-2 1-129,-2 6 0,0 1-129,-2 0 0,-2-2 0,0-4-129,2-1 0,2-20 129,2 14-129,-2-14 129,20 0 0,-7 0 0,2 5 0,-1 0 0,0 5 0,-3 6-129,-5 4 129,-3 3-129,-3 2 0,-6-4 0,-5-7-258,-3 1-516,-12-15-3999,4 0-387,0-14-387,7-6-516</inkml:trace>
  <inkml:trace contextRef="#ctx0" brushRef="#br0" timeOffset="418304.9257">16291 8000 9417,'13'-14'5805,"-13"14"-645,0 0-129,-12 4-4902,-3 19-2064,-14-11-2967,-1 4-387,-5-1-516,4-1-129</inkml:trace>
  <inkml:trace contextRef="#ctx0" brushRef="#br0" timeOffset="419124.9726">15037 8525 10191,'20'-1'5805,"-20"1"-129,7 8-129,-14-4-4515,-5 11-129,-21-9-516,-6 1 129,-7 2-258,-6 3 129,-5-7-129,3-4 0,0 0 0,9-1-129,5 0 0,14 1-129,1-1 129,11 0-258,14 0 129,-14 0-258,14 0-516,0 0-1548,8-5-3354,-8 5-129,17-3-645,-17 3-129</inkml:trace>
  <inkml:trace contextRef="#ctx0" brushRef="#br0" timeOffset="419415.9892">14631 8362 7740,'-3'-15'5805,"-21"24"-258,6 10-387,-14-1-3741,11 16-387,-9-1-129,6 9-387,1 4 129,6 1-129,7-6 0,3 0 129,6-3-258,2-8 0,9-10 0,7-1-129,5-10-129,5-3 0,2-4-129,4-2-129,4 0 0,-2-1-129,2 1-774,-14-2-4386,11 2-387,-5 0-387,3 0-516</inkml:trace>
  <inkml:trace contextRef="#ctx0" brushRef="#br0" timeOffset="419930.0186">16953 8256 10449,'44'-4'6321,"-29"4"-774,0 4 0,-15-4-4773,0 0-129,0 0-258,-18 0-129,-7 0-258,-7-2 129,-3 1 0,-3 1 129,-3 0-258,1 1 0,4 5-129,4-2-387,12 8-645,-11-9-4386,31-3-129,-18 0-516,18 0-258</inkml:trace>
  <inkml:trace contextRef="#ctx0" brushRef="#br0" timeOffset="420237.0362">16742 8115 7224,'-8'-7'5805,"-21"16"-258,12 6-258,-10-4-3999,7 13-129,-11-3-387,8 4 0,-4-2-129,8 12-129,0-10 0,11 6 0,2-4-129,6-1 0,4-6-129,5-2-129,6-4 0,4-9-129,2-4 0,0 1-258,2-1 0,-8-4-903,7 3-4386,-22 0-129,16 0-387,-16 0-645</inkml:trace>
  <inkml:trace contextRef="#ctx0" brushRef="#br0" timeOffset="430096.5999">15363 13757 7611,'0'0'5547,"0"0"-516,-15 0 0,15 11-4128,-12 4 0,6 12-258,-8 6 0,7 14-129,-1 1 0,8 8 129,0 2-129,7 5 0,2-6 0,9-1 0,-3-8-129,6-8 0,-1-6-258,1 0 129,1-13-129,-2-1-129,-2-9 0,-2 4-129,1-2-387,-17-13-1032,20 7-3741,-20-7-387,0 0-258,0 0-516</inkml:trace>
  <inkml:trace contextRef="#ctx0" brushRef="#br0" timeOffset="430756.6377">15641 14135 11481,'23'-24'5676,"-19"11"-258,-4 13-129,0-12-4902,-10 12 129,-8 1-387,-2 8-129,-2 4 0,2 5 129,2-1-129,5 3 129,6-3-129,7-2-129,2-3 258,11-1 0,4-5-129,4 0 0,5 2 0,2-1 129,1 2-129,-2-1-129,-3 8 129,-7 2 0,-5 8 0,-9 1-258,-4 4 258,-13-4 129,-6 3-258,-4-4 129,-3-7-516,-3-11-258,15 1-3741,-6-12-645,10-5-387,2-8-645</inkml:trace>
  <inkml:trace contextRef="#ctx0" brushRef="#br0" timeOffset="431207.6636">16019 14106 7611,'12'-10'5418,"-3"-6"-387,-9 16-129,0 0-3999,-18 3-387,3 16 129,-5 3-258,4 9 0,0-2-129,7 8 0,2-7 0,7-5-258,4-11 258,8-3-129,3-7 0,2-4 0,2-4-129,-5-9-129,2-3 129,-4 1 0,-2 2-129,-2 1 129,-8 12 0,7-17 0,-7 17 129,0 0 0,0 0 0,12 13 0,-9 3 129,5-1-129,1 5 0,0 2 0,4-4 0,-3-3 0,1 0-387,-11-15-516,23 9-4128,-23-9-387,6-14-387,-6-10-516</inkml:trace>
  <inkml:trace contextRef="#ctx0" brushRef="#br0" timeOffset="431961.7066">16235 13756 4128,'1'-16'5418,"-1"16"-129,5 6-258,-5-6-2580,10 35-903,-9-12-258,11 13-516,-2 4-129,5 7-129,-2-1-129,4 5 0,-3-4-258,2-3 129,-3-9-258,-3-6-258,-1-3-645,-9-26-2064,3 14-2064,-3-14-516,3-14-258,-3-9-387</inkml:trace>
  <inkml:trace contextRef="#ctx0" brushRef="#br0" timeOffset="432237.7226">16417 13653 8256,'15'-3'5547,"5"14"-387,-8 5-129,12 12-3870,-10 2-516,8 15-129,-1-4 0,3 11-129,1-2-129,1 0-129,-2-5-129,-3-7-129,3 3-1161,-13-22-3741,4-2-258,-15-17-387,19-1-258</inkml:trace>
  <inkml:trace contextRef="#ctx0" brushRef="#br0" timeOffset="432405.7322">16736 13848 8127,'-6'-21'5676,"-8"1"-129,2 20-516,-6-7-2064,-5 8-2580,-11 3-258,-1 1-258,-3 13-903,-11-8-3999,15 5-129,1-1-516,9-3-387</inkml:trace>
  <inkml:trace contextRef="#ctx0" brushRef="#br0" timeOffset="433091.7714">15533 14854 11352,'13'27'5934,"-1"19"-516,1 0-258,8 12-4386,-11-3-387,1 5-258,-2-4 129,4-5 0,-5-7 0,1-9-258,0-10 258,-3-7-258,-6-18 258,10 0-129,-6-8-129,3-11 0,-1-6 0,3-2 0,2-1-129,6 5 129,2 3-129,3 6 129,3 10 0,0 1 0,-1 7 129,-4 13-258,-3 6 258,-8 5-258,-6 0 258,-7 2-258,-12-7 258,-8-1-387,-4-1-129,-9-16-516,10 10-2451,-8-16-1935,11-5-516,0-17-258,15 8-387</inkml:trace>
  <inkml:trace contextRef="#ctx0" brushRef="#br0" timeOffset="433408.7895">15897 15073 10707,'33'56'5547,"-14"-15"-258,-4-7-129,8 6-4773,-14-5 0,-1-2-258,-4-8 0,1-7 129,-5-18-129,0 0 129,13-23-129,-5-4 129,-1-6-129,4-3 129,3-7-258,0 5 0,2 5 0,-1 4 0,1 9-129,-3 2-387,5 18-1161,-18 0-3612,19-7-129,-19 7-387,18 0-387</inkml:trace>
  <inkml:trace contextRef="#ctx0" brushRef="#br0" timeOffset="433585.7997">16288 15007 11094,'20'48'5676,"-10"-23"-516,-1-2-258,-9 0-5031,0-23-774,3 26-3999,-3-26-258,0 0-387,0 0-387</inkml:trace>
  <inkml:trace contextRef="#ctx0" brushRef="#br0" timeOffset="434091.8286">16460 14905 8127,'35'7'5289,"-21"-7"-258,-2-2-387,-12-10-3999,0 12-258,0-19 129,0 19-387,0 0 129,-7-9 0,7 9 0,-12 23 0,4-2 0,5 10 0,2-3-129,1 4 129,6 0-129,6-3 0,4-14-129,5-10 129,3-7-129,1-19 129,-3-17-129,-1-7 0,-3-12 129,-5-10-258,-5-1 129,-5 1 0,-3-2 0,-9 4 0,-4 7-129,-4 9 129,-1 9 0,-1 8 0,-3 11 0,6 9 129,-3 12 0,9 13 0,4 13 129,6 13 129,0 4 0,3 9-129,7 6 129,6 3-129,-1-3 129,5 0-129,-6-13-129,1-4-258,-3 2-258,-5-19-387,6 3-3483,-13-27-1161,0 0-387,-18-5-129</inkml:trace>
  <inkml:trace contextRef="#ctx0" brushRef="#br0" timeOffset="434671.8616">16582 14720 8127,'32'37'5289,"-13"-15"129,2 9-516,-7-2-3741,9 8-387,-10-10-258,4 2-258,-4 1-645,-13-30-3096,8 17-1419,-8-17-516,0 0-387</inkml:trace>
  <inkml:trace contextRef="#ctx0" brushRef="#br0" timeOffset="435639.9172">16895 14732 4257,'16'-4'5547,"-16"4"-516,0 0-129,2 26-2064,-2-26-2322,-13 25-129,1-8-258,1 8 129,-2-1-129,5-5 129,3-4-129,5-1 129,0-14-129,9 19 0,-9-19-129,20 0 0,-20 0 0,20-2 0,-20 2 129,13-11 0,-12-1 0,-1 12 0,0 0 129,0 0 0,6-12 129,-6 12-129,0 0 129,0 0 0,11 20-129,-5-6 129,1 5-129,4 6 0,-1 7 0,3 6 0,-1-3-129,-1 3 0,-4-1 0,-3 5-129,-3-7 0,-1-5 129,-4-7-129,-8-5-129,1-5 129,-4-8 0,3-5 129,-1-13-129,6-1 0,1-3 0,4-2 0,2-5 129,8 0-129,6-5 0,4-2-129,3 4 0,1-7 129,2-8-129,-3 1 0,-4-4-258,-2 1 258,-5-4 0,-5 4-129,-5-2 0,0 12 0,-4 4 0,-1 14 0,5 16 0,-11-6 0,5 14 129,6 17 0,0 6 129,3 3 0,9 5 0,0-6 0,5-2 0,6-4-516,-8-18-1419,7-5-2967,-2-7-258,1-14-387,-6-11-258</inkml:trace>
  <inkml:trace contextRef="#ctx0" brushRef="#br0" timeOffset="435919.9332">17086 14148 9546,'82'80'5805,"-37"-24"-516,6 16 0,-8 0-4386,5 13 0,-15-6-387,-2 6-258,-15-8-129,-9-10-387,-5-3-903,-14-18-3999,-7-9-129,-8-17-516,-4-6-516</inkml:trace>
  <inkml:trace contextRef="#ctx0" brushRef="#br0" timeOffset="437786.0399">16063 14068 2709,'10'0'4773,"-10"0"0,0 0-258,0 0-3096,0 0 0,0 0-387,0 0-129,0 0 0,0 0-258,2 13-129,4 2-129,1 1-516,-7-16-1806,11 27-2838,-5-9-258,1-2-387,-3 2-258</inkml:trace>
  <inkml:trace contextRef="#ctx0" brushRef="#br0" timeOffset="484605.7176">18131 5575 6063,'17'-14'5676,"-17"14"-516,0 0-387,-20-13-3870,1 14-258,-14 6 0,-1 14 129,-12 5-387,3 19 129,-8 8-129,6 15-129,6 14 129,7 11-129,6 3 0,10 0 0,9 2 0,7-1-129,9-6 0,16-3 0,8-14 129,14-4-258,7-11 129,12-4 0,7-14 129,9-12-129,5-14 0,5-13 0,3-8 0,1-25 0,4-16-129,-4-12 129,-3-16-129,-3-8 0,-7-12 0,-5-8 0,-9-9 0,-12 0 129,-8 0 0,-15 0-129,-8 4 129,-12 6-129,-13 9 0,-4 8 0,-23 7 129,-12 11-258,-19 8 129,-14 7 0,-15 12 0,-8 8 0,-7 7 0,-4 6-129,3 14 0,4 3 129,12 8-129,6 14-129,14 7-258,3-1-387,22 22-4257,-7 1-258,13 11-387,2 3-516</inkml:trace>
  <inkml:trace contextRef="#ctx0" brushRef="#br0" timeOffset="484910.7353">18156 6120 10449,'28'72'6192,"-12"-23"-516,-6 2-387,6 0-4386,-9 2-645,-3-3-129,-4-9-387,-5-23-645,5-1-3225,-14-26-1290,2-17-258,-3-19-387</inkml:trace>
  <inkml:trace contextRef="#ctx0" brushRef="#br0" timeOffset="485031.742">18079 6068 9933,'-25'-80'5676,"15"53"-258,10 14-387,0 13-4257,0-16-1548,0 16-4257,14 4 0,4 2-774,-2 0-516</inkml:trace>
  <inkml:trace contextRef="#ctx0" brushRef="#br0" timeOffset="485623.7761">18293 5873 3870,'0'0'4644,"13"4"-129,-13-4-258,0 0-3612,0 0 387,0-11 0,0 11 129,0 0 129,0 0 0,0 0 129,15 1-129,-15-1-387,12 25-258,-6 0-129,6 8-258,-4 12-129,2 11 0,2 5-129,1 10 0,3 2 0,-4 2 129,2-6-129,-1-5 0,-2-13 0,-5-11-129,-4-9 129,-2-18-129,0-13 129,-11-8 0,2-19-129,0-9 258,-4-11-129,2-10 0,3-10 129,-1-3-129,5-1 0,3 2 129,1 3-129,7 9 0,6 8 0,3 9 0,6 13 0,0 11 129,7 8-129,-3 10 0,-1 14 0,-3 11 0,-5 4 129,-5 2-129,-8 5-129,-4 0 129,-13-3 0,-10-9 129,-6-7-387,-6-16-258,0 3-516,-13-17-3999,17-7-387,3-11-387,14 4-516</inkml:trace>
  <inkml:trace contextRef="#ctx0" brushRef="#br0" timeOffset="485930.7936">18697 5849 8385,'44'0'5676,"-44"0"-258,12 11-645,-12 1-2967,-9 4-1548,-8 0-129,2 9 0,0 3-129,7 2 129,5-2-129,6-3 129,12-5 0,8-5-129,3-10 129,6-4-129,-5-7 129,-4-14-129,-9-4-129,-9-3 129,-5 0-129,-14 0-129,-10 8-129,-11-10-645,11 19-3999,-13 5 0,10 5-645,1 5 0</inkml:trace>
  <inkml:trace contextRef="#ctx0" brushRef="#br0" timeOffset="486464.8242">18978 5732 9030,'0'0'5547,"0"0"-516,0 15-387,-9 5-4128,0 7-387,-7 7 0,6 4 0,4 3 129,6-1-903,3-12 129,10-10 0,-13-18 0,0 0 516,34 8-516,-15-22-129,0-17-129,-9-9 129,-5-8 645,-4-3 0,-1-2 129,-9 2-258,-4 1 258,0 7-129,-2 6 0,2 8 0,4 6 0,-1 8 0,10 15 129,0 0-129,0 0 0,0 19 0,4 7 258,6 5-258,3 9 129,4 4 129,-1 7-258,3-2 129,1 2-129,-2-6 258,1-2-645,-3-3-129,-13-20-3225,10 0-1419,-13-20-258,0 0-516</inkml:trace>
  <inkml:trace contextRef="#ctx0" brushRef="#br0" timeOffset="487499.8834">18921 5510 3612,'-7'-37'4515,"5"17"-1935,2 20-129,-5-27 0,5 27-645,0 0-258,11 10 0,-11-10 0,17 39-387,-11-13-258,6 16-258,-3-5-258,0 4-258,0-2-516,-9-11-4386,2-5 0,-2-23-645,12 7-516</inkml:trace>
  <inkml:trace contextRef="#ctx0" brushRef="#br0" timeOffset="532829.476">26408 12500 7740,'0'0'5547,"7"11"0,-7-11-516,6 18-4128,-6-18-258,0 0-387,0 20-645,0-20-4644,-9 0 0,9 0-645,0 0-516</inkml:trace>
  <inkml:trace contextRef="#ctx0" brushRef="#br0" timeOffset="534024.5444">21784 12097 4644,'0'0'5289,"6"13"-387,-6-13-1935,15 40-1419,-15-22-258,5 14-258,-5-8-129,8 11-258,-7-10-129,6 3 0,-5-10-129,2 1 0,-4-19-258,0 0 0,0 0-129,12-4 129,-8-18-129,4-3 129,-1-10-129,2-3 129,3-2-129,3 3 129,0 6-129,2 5 129,3 6 0,-1 9 0,2 8-129,-1 8 0,1 20 0,-1 5 129,-1 6-129,-3 8 0,-1 3 0,-2-1 0,-1 0 0,-4-9-129,-2-5-516,-6-20-1806,4 7-2580,-4-19-258,0 0-516,0 0-258</inkml:trace>
  <inkml:trace contextRef="#ctx0" brushRef="#br0" timeOffset="545388.1942">24455 4670 9288,'3'-18'5418,"-3"18"-387,3 22-129,-3 4-4386,0 14 0,-6 8-258,4 11-129,-2 6 0,4 7 0,0-7 129,3 2 0,5-15 0,6-8 0,2-22 0,4-14 0,2-11 0,0-18-129,0-4-129,0-4 0,-3 5 0,-1 4 0,-4 9 0,1 11 0,-5 19 0,4 13 0,1 4 0,2 1 129,7-5-129,4-10 129,4-17 0,4-9-129,4-24 0,-1-16 129,-4-14-129,-1-10 129,-8-2-129,-10 0 0,-9 4-129,-7 5 0,-4 10-516,-15-3-645,13 25-3999,-14 0 0,9 14-387,-3-1-387</inkml:trace>
  <inkml:trace contextRef="#ctx0" brushRef="#br0" timeOffset="546236.2428">25178 4154 5289,'18'-14'5160,"-6"14"-129,-2 12-516,-10-12-3096,2 39-129,-2-13-387,4 20 129,-4 3-387,0 18 0,0 5 0,0 16-129,0 8-129,0 6-129,1-6 0,1-2-129,3-9 0,-1-14-129,0-19 0,0-18-258,-1-14 258,-3-20-258,0 0 0,13-24 129,-7-2 0,0-4 0,3-2 0,0 6 258,5 0-129,-5 5 129,0 9 129,4 6-258,-13 6 0,18 15 129,-8 9-129,0 3 129,2 7-129,-1 1 0,4-4 0,2 4 129,1-11-129,4-6 0,2-7 0,0-11 0,-2-7 0,4-14-129,-4-7 0,-7-6 129,-2 2-129,-3-9 129,-4 7-129,0 7 129,-5 7 0,-1 20 0,1-12 0,-1 12 0,5 22 129,-2 3-129,2 0 129,3 3 0,-1-2 0,7 5-129,0-3 129,5 1 0,3-9-129,3 2 129,-1 3-129,3 3 129,-1 8-129,0 10 129,-1 5-129,-1 8 129,-5 12 0,-2 13 0,-4 3 0,-4 4 0,-6-2 129,-2-9-129,-1-10 129,-7-15-129,-9-18 129,-2-22 0,-7-19 0,-3-27-129,0-15 0,-2-11 0,3-8 0,4 0-129,5 1 0,8 12-129,7 11-258,3 13 0,13 16-645,-4-4-3999,17 22-387,-3-2-516,8 14-258</inkml:trace>
  <inkml:trace contextRef="#ctx0" brushRef="#br0" timeOffset="547075.2907">26323 4948 11352,'5'-17'5934,"5"27"-516,-2 26-387,-6 6-4644,1 11-258,-3 9-129,0 3-129,0 5 129,4-4-129,2-14 258,5-13-129,5-14 0,2-20 0,4-14 0,0-18-129,0-9 129,0-4-129,1-2 129,-4 5 0,-4 5 129,-6 8-129,-9 24 0,17-9 0,-17 9 129,12 29-129,-5 2 0,2 3 0,7 4 0,3-3 0,3-10 0,4-11 0,5-9 0,0-5 0,2-20-129,-4-16 0,1-4 129,-4-7-129,-3 4 0,-3 3 0,-3 4 0,-6 1 129,-1 10 0,-3 12 0,-7 13 0,0 0 129,0 0-129,1 28 129,-2 6-129,-4 6 0,-1 4 129,4 2-129,1 3 0,1-2 129,6-11-129,10-8 0,5-14 129,5-12-258,2-2 129,1-12 0,2-11 0,-3-6-129,-3 2 0,-9-9 0,-4 4 129,-6 4-129,-6 2 129,-6 6-129,-7 5 129,-7 4-129,-1 5 0,-1 5 129,2 2-258,0 7 129,8 8-387,0-6-516,15 11-903,-3-21-3096,20 20-129,-6-14-258,10-2-516</inkml:trace>
  <inkml:trace contextRef="#ctx0" brushRef="#br0" timeOffset="547556.3184">27377 5063 6063,'-16'34'5676,"6"-12"-516,3 11-387,-7-4-3225,14 19-516,0-12-387,6 2-129,9-4-258,8-7-129,2-7-129,4-13 129,2-7-129,0-13 0,-2-5-129,-4-5 129,-8-7-129,-5-3 129,-3 2 0,-5 6-129,-2 8 129,-2 17 0,0-16 129,0 16-129,-4 13 129,2 14 0,2 4 0,0 1 0,6 3 129,5-2-129,1-1-129,4-8 0,0-8-258,0-17-516,7-4-1032,-16-25-2967,10-10-387,-10-20-516,6-9 0</inkml:trace>
  <inkml:trace contextRef="#ctx0" brushRef="#br0" timeOffset="547759.33">27763 4546 7740,'17'-42'5418,"-17"42"-387,15 22-129,-15 8-3612,3 23-129,-3 5-645,5 15-258,0 15-129,0 5-129,4-2 0,4-2-258,4 2-129,-3-21-1290,14-1-3096,-10-23-645,8-12-258,-3-18-258</inkml:trace>
  <inkml:trace contextRef="#ctx0" brushRef="#br0" timeOffset="548195.355">28185 5031 8256,'11'-6'5676,"-11"6"-645,0 7-258,-10 10-4515,-10 3-129,-4 10-129,3 5 0,4 9 129,4 0 0,9-2 129,4-2-129,10-9 129,9-17-129,10-11 129,0-19-129,1-22 0,0-12-258,-2-18 258,-6-15-129,-5-9 0,-10-4 0,-7 2 129,0 10-129,-10 8 0,-4 11 129,-2 21 0,0 22 0,1 22 129,2 17 0,6 23 0,5 19 129,2 14 0,9 16-129,8 10-129,8 6 0,7 3-258,6 0-129,2-13-387,9 0-258,-6-31-1290,12-1-2709,-10-25-516,3-11-258,-5-26-258</inkml:trace>
  <inkml:trace contextRef="#ctx0" brushRef="#br0" timeOffset="548421.3679">28897 5088 10836,'-12'33'5676,"6"-13"-516,6 8 129,-3-3-4902,3-1-129,0 1-645,0-25-1161,-3 22-3483,3-22-129,0-13-516,0-19-516</inkml:trace>
  <inkml:trace contextRef="#ctx0" brushRef="#br0" timeOffset="548547.375">28865 4655 9030,'22'-32'5031,"-7"27"-903,-15 5-2838,24-3-5418,-7 3-516,-3 4-774</inkml:trace>
  <inkml:trace contextRef="#ctx0" brushRef="#br0" timeOffset="548887.3943">29075 4447 9288,'28'79'5418,"-11"-10"-387,-9 9 0,15 16-4644,-16 12 0,-1 5-129,0-5-129,0-4-129,2-17 129,-2-13-645,5-17-774,-11-39-1677,13-16-1806,-5-21-387,4-10 1161,-12-34 1419,16 7 1161,-10-14 1161,0 2 774,4 16 2709,-10 1 1935,0 13-258,-13 1-1548,2 29-1290,-22-9-1161,-1 8-774,-7 7-3741,-9-5-903,-3 5-516,0-4-387</inkml:trace>
  <inkml:trace contextRef="#ctx0" brushRef="#br0" timeOffset="549907.4529">30105 5020 9933,'12'-21'5418,"-12"6"-387,-9 13-129,-8 2-4515,-8 15-258,-5 3-129,2 6 129,4 11-258,1 1 258,8 3-258,11-8 129,4 0 0,12-14 129,5-11-258,5-6 129,0-9 0,1-13 0,-4-8-129,-2 0 129,-3-3 0,-5 8 129,-1 9 0,-3 4 0,-5 12 129,7 12 0,-1 24 129,-4 14-129,5 19 129,-5 9-129,7 9 129,-8 8-258,0-2 129,-1-10-129,-1-12 0,-7-17-129,-5-17-129,-3-21 129,-6-16 0,1-16 129,5-15-129,2-12 0,5-2 0,9-8 129,4 4-129,17-6 129,9 4-258,10 4 258,1 7-129,6 4 0,1-1 0,-3 5-129,-1-3 129,-9 7-129,-5 1 129,-8 4-129,-4 3 129,-11 6-129,-7 14 0,0 0 258,0 0-258,-10 17 129,-1 15 0,4 8 0,5 6 129,2 0 0,9 1 0,11-7-129,6-8 0,3-17 0,6-13 0,-4-4 0,0-24-258,-4-4 129,-8-13 0,-11-7 0,-8-1 0,-17 4 0,-8 3 0,-10 4 129,-3 3-129,-2 8 258,-1 10-258,6 8 129,9 10 129,12-1-129,14 2 129,0 0 0,19 15 0,11-5 0,10 0 129,4-3-258,7-2 0,1 6-129,2-9-129,-4 2-387,-18-19-1935,2 9-2838,-19-18 0,-5 8-516,-10-11-516</inkml:trace>
  <inkml:trace contextRef="#ctx0" brushRef="#br0" timeOffset="550593.4919">24784 6076 9933,'9'97'5805,"-7"-45"-258,1 3-129,-6-13-4773,3 3-387,0-10-516,0-21-516,5 2-1806,0-26-2580,8-15-516,-3-15-258,6-4-387</inkml:trace>
  <inkml:trace contextRef="#ctx0" brushRef="#br0" timeOffset="550711.4989">24883 6081 8514,'17'11'5805,"-7"26"-258,-1 7-258,3 10-4128,-2 2-1161,-8-10-3741,7 5-1419,-4-11-387,8-4-645</inkml:trace>
  <inkml:trace contextRef="#ctx0" brushRef="#br0" timeOffset="551440.5406">25103 6991 9288,'41'-40'5805,"-22"18"-516,-10-10-129,5 3-4644,-14-7-129,0-2-129,-16 3-258,-2 9 0,-8 16 0,-4 10 0,1 10 0,-1 17 0,4 10 0,6 10 0,10 10 0,8 1 0,4-12 0,15-8 0,9-9-129,8-5 129,7-17-129,5-9 0,4-20 129,-3-18-129,1-8 0,-6-8 129,-6-13 0,-8-13-129,-10-4 129,-6-2 0,-10 4-129,-2 9 129,-7 7 0,-7 12 0,-5 21-129,-2 19 129,-5 16 0,1 13 0,-1 18 0,4 12 0,1 15 129,6 6-129,7 6 0,5-1 0,5 2 129,11 1 0,10-1-129,3-3 129,5-13-258,6-5 258,3-11-129,-2-14-129,4-14-129,-6-11 0,3-14 0,-11-14-258,-2-4-129,-10-9 129,-2 2-129,-13-4 0,2 14-387,-9-3-387,6 32-774,-28-16-1935,14 16-903,-4 6-129</inkml:trace>
  <inkml:trace contextRef="#ctx0" brushRef="#br0" timeOffset="551892.5664">25579 6871 5160,'5'-34'5160,"-9"20"-129,-11 0-645,-2 12-4128,-2 3-129,-4 7 258,4 14-129,0 12 0,9 14 258,7-6 0,10 13 0,5-8-129,11 0 129,6-8-258,4-2-258,4-14-387,-4-17-903,6-1-3483,-10-7-387,-4-14-258,-6-7-387</inkml:trace>
  <inkml:trace contextRef="#ctx0" brushRef="#br0" timeOffset="552304.5898">25997 6783 903,'-33'0'4644,"13"14"129,-9 3-387,1 7-3096,9 18-129,-4-9-258,13 13-129,5-12-258,9 4 0,8-12-129,10-2 0,4-16-129,3-8-129,-2-8 0,-1-16-129,-5-5 129,-3 1-258,-6-1 129,-5 5-129,-5 8 258,-2 16-129,0 0 129,0 25 0,0 10-129,0 0 0,4 16-1161,-2-8-3354,9-6-387,5-6-387,5-11 0</inkml:trace>
  <inkml:trace contextRef="#ctx0" brushRef="#br0" timeOffset="552764.6162">26332 6812 6966,'0'13'5160,"-12"-1"-129,-5 2-516,-2 3-4128,0 11-129,-3 0 0,5 10-129,3 5 0,9 2 0,5-4 0,13-2-129,4-6 129,8-9 0,1-18-129,5-4 129,-2-10-129,0-27-129,-4-11 129,-3-15-129,-3-16 129,-9-10 0,-4-9 0,-4-2 0,-2-1 0,-5 12 129,-3 10 0,0 15 129,-2 22 0,10 40 129,-9-4 0,8 30-129,1 27 0,0 12 0,1 16 129,8 11-258,4-4-129,-1-2 0,5 1-387,-4-21-903,12-7-3483,-11-20-516,7-15-516,-6-24 0</inkml:trace>
  <inkml:trace contextRef="#ctx0" brushRef="#br0" timeOffset="553397.6524">26755 6207 5805,'6'67'5289,"-6"-29"-645,4-2-387,-4-11-4644,3-2-3870,-3-7-258,0-16-645,12 0 129</inkml:trace>
  <inkml:trace contextRef="#ctx0" brushRef="#br0" timeOffset="553527.66">26917 6204 7224,'21'48'5031,"-17"-17"-387,-4-7-1161,-4 2-7869,1-2-258,-4-8-645,7-16 0</inkml:trace>
  <inkml:trace contextRef="#ctx0" brushRef="#br0" timeOffset="553927.6826">27161 6129 6450,'45'0'5418,"-10"-8"-387,4 6-387,1 2-3999,11 2-129,-6 0 0,5 14 0,-11 4-258,0 13 129,-16-1 129,-4 11-129,-13-7-129,-6 4-129,-10-2 0,-9 1 0,-8-4-129,-5-9 0,-3-2 0,2-4 129,0-2 0,5-4 0,2-1 0,7 0-129,9 3 0,3 4-258,7 8-516,-3 0-4128,8 9-258,2-1-387,13 9-645</inkml:trace>
  <inkml:trace contextRef="#ctx0" brushRef="#br0" timeOffset="554073.6912">27418 7227 10449,'6'53'5676,"-6"-53"-516,4 19-516,9-10-9288,-13-9-387,-11-11-516,11 11-774</inkml:trace>
  <inkml:trace contextRef="#ctx0" brushRef="#br0" timeOffset="555354.7643">25998 6811 4644,'17'-17'5676,"-2"17"-516,-7 9-258,2 21-2451,-7-6-1677,7 8-258,-7 6-645,-3-14-1161,0 13-3612,0-8 0,0-9-774,0-20-129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33:48.44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28444 6441 5031,'12'-1'5805,"1"25"-129,-8-1-645,3 21-1806,-8-12-2064,1 13-387,-1 2-129,0 7-129,-5 0 129,2 7-258,-2 2 0,3-2 129,-2-9-258,2-6 0,0-11-129,2-7 0,0-11-129,0-17 0,0 0 129,8-20-129,-2 0 0,0-3 0,2-9 0,1-11-129,0-8 258,-2 0-387,0-12 258,-1 3 0,-2-8 0,-2-1-129,-2 11 0,-4 9 129,-7 12 0,-6 16 129,-7 24-129,-4 28-129,-1 25 129,-3 21 0,1 24 0,4 8 129,2 15-258,9 2 258,10-7-129,6-13 129,8-19-129,11-14 0,10-26 0,6-22 129,10-25-129,2-28 129,1-22-258,-1-20 129,-5-13 129,-10-12-129,-12-7 129,-11 4-258,-12 3 129,-18 13 0,-12 14 0,-7 15-129,-9 19 129,1 11-258,2 23 0,5 4-129,9 20-258,-1-4-1032,21 15-3741,3-9-387,12 3-129,8-13-387</inkml:trace>
  <inkml:trace contextRef="#ctx0" brushRef="#br0" timeOffset="512.0293">28740 7019 11739,'23'190'5805,"-16"-99"-258,6-3-258,-4-15-4902,-2-12-129,-4-23-258,3-26 129,-6-12-129,16-36 129,-2-5 0,7-8-129,0-9 0,6 6 0,-2 0 258,3 16-387,-2 13 129,-3 18 0,-1 10 0,-3 17 0,0 11 0,2 4 0,1 3 0,-1-1 0,4-11 129,4-12-129,2-16 0,-1-5-129,-2-23 129,-6-12-129,-3-8 0,-7-10 0,-8 6 0,-4 4 0,-8 10 0,-9 10 0,-2 13 129,-1 15-129,3 19 129,5 17 129,6 5-129,6 10 129,10 5-129,12 1 0,10-4 0,6-9-258,9-6-516,-10-25-2967,14 1-1419,-6-14-516,7-9-258,-11-20-516</inkml:trace>
  <inkml:trace contextRef="#ctx0" brushRef="#br0" timeOffset="776.0443">29844 7010 9804,'0'-15'5676,"-10"22"-516,-8 16 129,0 7-4773,-5 3-258,3 13 129,4 1-387,5 1 129,11-5-129,11-11 129,14-11-129,8-6 0,1-11 0,2-5 0,-2-22 0,-7-4-129,-11-7 129,-9-2-129,-7 0-129,-18-10-258,-2 20-1419,-16-12-2967,4 13-516,-1 5-258,10 7-387</inkml:trace>
  <inkml:trace contextRef="#ctx0" brushRef="#br0" timeOffset="1075.0615">30434 6612 9288,'12'-95'5418,"-22"51"-258,-11 10-258,-10 6-4386,-1 17 0,-3 11-258,6 21 0,4 15 129,10 19 0,5 13 0,10 16 0,0 1 129,7 6-258,5 1 0,2-3 0,-3-1-516,-1-12 0,-1-2-1032,-11-24-3870,1-8-258,-6-22-387,7-20-387</inkml:trace>
  <inkml:trace contextRef="#ctx0" brushRef="#br0" timeOffset="1220.0697">30224 6976 11739,'-2'-58'5805,"2"58"-258,-22-3-258,22 3-4644,-32 14-645,-6-14-1548,1 0-3741,-5-3-129,10-5-516,5-12-645</inkml:trace>
  <inkml:trace contextRef="#ctx0" brushRef="#br0" timeOffset="1520.0869">30983 6446 12384,'21'84'6063,"-21"-33"-516,4 17-129,-6 4-4902,-4 11-129,-10 5-387,2-4-258,2-3-258,0-14-516,13-8-4257,-1-18-129,11-16-258,-1-21-645</inkml:trace>
  <inkml:trace contextRef="#ctx0" brushRef="#br0" timeOffset="1694.0969">31160 6853 11997,'-30'-15'5676,"-11"21"-387,0 8-258,-7 1-4644,-5 1-258,-2-2-387,-3-4-258,17 6-1161,-8-13-3483,29-3-129,9-5-387,11 5-645</inkml:trace>
  <inkml:trace contextRef="#ctx0" brushRef="#br0" timeOffset="2208.1261">31295 6402 11352,'39'27'5805,"-22"6"-645,-10 1 0,9 14-4644,-16 3-129,0 6-129,-13 3 0,7 2-258,-5 1 129,5-4 129,-4-7-129,7-12-129,2-12 129,0-12-129,1-16-129,0 0 129,17-10-129,-5-10-129,4-2 129,3 2 129,1 4-129,5 9 129,3 6 0,-4 2-129,2 18 129,3 4 0,1-3 258,-2 2-129,3-6 0,-5-8 0,-4-8 0,-2-5 0,-4-18 0,-8-7-129,-7 2-129,-1-5-129,-5 3 0,-7 9 0,0 4 0,-1 16 129,-2 4 0,5 21 258,4 1-129,5 7 516,1 9-129,7 2 258,5-4-258,6 0 0,6-5-387,-4-16-774,7 6-4128,-16-13-516,1-6-129,-12-5-774</inkml:trace>
  <inkml:trace contextRef="#ctx0" brushRef="#br0" timeOffset="3376.1931">26868 8312 6708,'-7'108'6192,"5"-33"-516,-4 0-387,6 12-2580,-3-16-2064,3-3 0,-3-16-387,3-8 0,0-25-129,0-19 258,9-14-258,3-19-129,1-9 129,4-8-129,7 2 0,5-7 0,1 14 0,3 10-129,3 14 129,1 9 0,2 8 0,-4 3 0,4 5-129,-3-5 129,-4-1-129,-3-5 0,-4-17 0,-5-8 258,-8-8-387,-6-4 258,-6 2-129,-4-1 129,-9 9-258,-8 10 258,-1 14-129,-2 12-258,1 20 387,3 12-258,6 15 387,5 7-258,5 4 258,4 2-129,13 0 129,4-10 0,6-7-129,6-14 129,4-11-258,3-11 0,3-12 129,2-4 0,-1-20-129,1-12 129,-4-4-129,-3-1 0,-5-6 258,-6 3-129,-5 4 0,-9 5-129,-3 11 0,-6 10 129,0 13 0,-15 8 0,0 14 0,0 15 129,1 3-129,1 3 0,6 5 129,5-1-129,4-3 0,11-4 129,6-13-129,4-12-129,2-4 129,3-11-129,-2-12 129,-1-14 0,-8-14 129,-5-8-258,-6-2 129,-6-3-129,-3 4 129,-6 4 0,-5 14 0,-1 9 0,2 19-129,0 10 258,8 16-129,3 9 129,2 8-129,7 4 258,7 1-258,4 1 129,5-4 0,2-11-129,0-2 0,-3-5 129,-2-6-258,-5-11-387,5 11-1677,-20-18-3225,16-1 0,-10-14-516,0 1-387</inkml:trace>
  <inkml:trace contextRef="#ctx0" brushRef="#br0" timeOffset="3856.2204">28176 8551 8901,'4'10'5676,"-8"14"-516,-14 11-129,-5 4-4644,-6 2-258,-1 8 129,0-2-129,5 2 0,9-7-129,11-5 0,9-10-129,15-6-258,19 3-1290,-5-18-3096,18-4-645,3-9-258,4-12-258</inkml:trace>
  <inkml:trace contextRef="#ctx0" brushRef="#br0" timeOffset="4056.2319">28480 8085 8901,'-6'38'5676,"2"15"-129,4 25-516,0 8-4515,-1 17-129,-3 5-129,0-5-258,4-5-387,-2-19-1161,8-5-3483,0-18-258,11-15-516,-1-24-129</inkml:trace>
  <inkml:trace contextRef="#ctx0" brushRef="#br0" timeOffset="4209.2406">28637 8652 8643,'-3'-92'5676,"-18"59"-387,-6 16-258,-12 2-4257,-2 15-258,-9 5-774,-7 7-774,17 20-3999,-5 3-258,16 12-387,10 1-258</inkml:trace>
  <inkml:trace contextRef="#ctx0" brushRef="#br0" timeOffset="4584.2622">28659 8807 5676,'33'-52'5547,"-27"27"-258,-6 10-516,-8-6-3354,-7 16-774,-7 3-258,3 4-258,-6 16 0,8 3-129,2 9-129,12 5 258,3 4-258,5-4 258,10-6 0,6-9-129,0-4 0,2-8 129,-4-8-129,-3-9 0,-6-5-129,-4-5 0,0 4 0,-6 1 129,0 14 129,0-12-129,0 12 129,0 21 0,0 4 0,1 3 129,6 7-129,2-2-129,2 1-645,-5-16-1935,8-3-2193,-1-10-645,1-6-129,0-14-129</inkml:trace>
  <inkml:trace contextRef="#ctx0" brushRef="#br0" timeOffset="5100.2916">28906 8701 7998,'33'77'5418,"-18"-33"-129,1 7-387,-11-8-4386,8-2 129,-8-12-516,0-8 0,-5-21-258,0 0 129,0 0-129,2-19 0,0-7-129,2 0 0,-2-6 129,3-1 0,2 7 129,1 6-129,-8 20 129,20-3 0,-8 3 0,3 12 129,-4 5-129,4 3 129,0-4-129,-2-6 0,6-7 0,0-6 0,-2-12 0,0-15-129,-2-10 0,-2-13 0,-2-10 129,-5-8 0,-1-6-258,-5-4 258,0 2 0,-5 2 129,-3 7-129,2 16 258,-1 8-129,4 20 0,3 26 258,0 0 0,-7 33-129,7 26-129,7 14 258,5 16-129,4 11-129,0 8 0,3 0-129,3-5-129,3-4-774,-14-24-3999,6-11-387,-3-25 0,-2-20-645</inkml:trace>
  <inkml:trace contextRef="#ctx0" brushRef="#br0" timeOffset="5290.3026">29390 8364 9288,'22'-52'5805,"-22"52"-645,0 0 0,-3 27-4257,-14 3-645,-11-3-129,-10 1-516,-3 5-129,-12-11-1677,11 6-2838,-2-11-258,11 0-516,5-10-129</inkml:trace>
  <inkml:trace contextRef="#ctx0" brushRef="#br0" timeOffset="5612.321">29475 8507 7353,'57'29'5676,"-41"-15"-645,-16-14 0,11 18-3225,-11-18-1677,-13 15 0,0-10-129,-2 2 129,2 3-129,4 2 258,5 0-129,4 5 258,0 6-129,13 9 129,0 5 0,4 1 129,0 4-258,-1 3 129,-4 1-258,-6 1 129,-5-10-258,-6-11-516,-7 2-1548,-12-22-3096,-6-6-258,-5-16-516,1-11-387</inkml:trace>
  <inkml:trace contextRef="#ctx0" brushRef="#br0" timeOffset="5973.3416">29992 8233 11094,'23'72'5547,"-13"-21"-1548,-7-9-3999,5-3-5160,-8-12-387,2-12-516</inkml:trace>
  <inkml:trace contextRef="#ctx0" brushRef="#br0" timeOffset="6108.3494">30087 8190 9417,'34'35'6192,"-16"4"-774,-5 2-516,-8 2-6966,2 9-2967,-3-4-516,3 0-258</inkml:trace>
  <inkml:trace contextRef="#ctx0" brushRef="#br0" timeOffset="6460.3695">30212 8573 10320,'22'128'5805,"-12"-56"-387,2 6 0,-9-16-4644,5 0 0,-6-18-387,1-18 129,-3-26-258,1-8-129,2-29 129,3-8-129,3-8 0,4-9 0,2 1 0,8 6-129,6 7 129,1 15-129,3 13-129,1 9 0,4 7-129,-8 4-516,8 11-3612,-19-5-1161,3 5-129,-13-10-645</inkml:trace>
  <inkml:trace contextRef="#ctx0" brushRef="#br0" timeOffset="6816.3899">30737 8527 10062,'9'88'5676,"-6"-43"-387,4 9 0,-7-3-4902,5 3 0,5 0-258,2-9 129,5-11-129,5-13-129,2-8 0,2-11 129,0-12 0,-3-17 0,-2-15 0,-3-2-129,-4 3 129,-1 8 0,-7 0 0,-3 7-129,-3 26 0,0 0 129,0 0 0,13 35-129,-7-6-129,0 3-258,9 13-1290,-10-14-3483,10-4-129,2-15-387,4-3-516</inkml:trace>
  <inkml:trace contextRef="#ctx0" brushRef="#br0" timeOffset="7132.4078">31206 8570 10320,'34'54'5676,"-20"-12"-387,7 16-129,-4-3-4644,5 0 0,-13-5-258,2-7 0,3-4-258,-2-17 129,2-18-129,-5-12 0,2-16 0,1-1 0,0-17-129,4 6 129,-3 1 0,4 6-129,0 17 129,3 12 0,-1 7 0,-2 14 0,2 10 0,-4 1-129,2 3-1161,-15-11-3870,5-12 0,-7-12-516,13-7-516</inkml:trace>
  <inkml:trace contextRef="#ctx0" brushRef="#br0" timeOffset="7410.4237">31824 8495 10320,'14'-2'5547,"-11"10"-387,-6 4 0,-7 8-4257,-7-2-645,-1 2 0,3 4 0,2 4 129,6-6-258,6 5 129,1-7 0,8 0 0,6 3-129,1 1 129,-1-10-258,-2 1 129,-2-2-129,-8 2-129,-2 1-258,-14-16-1032,3 0-3612,-15-4-258,5-2-645,-2-16-387</inkml:trace>
  <inkml:trace contextRef="#ctx0" brushRef="#br0" timeOffset="8100.4632">32320 8437 10191,'1'7'5418,"-9"9"-258,-4 5-129,-7 9-4257,1 9-645,-2 6 0,1 9 258,9 0-258,10 1 129,4-12 0,15-5 0,10-13-129,7-15 129,-2-16-129,3-18-129,-5-12-129,-7-12-129,-12-3-129,-5-6-645,-6 10-3870,-14 1-258,-8 17-645,-8 1-129</inkml:trace>
  <inkml:trace contextRef="#ctx0" brushRef="#br0" timeOffset="8496.4858">32774 8570 10449,'31'69'5160,"-31"-69"-258,11 88-129,-11-88-4515,16 86 0,-16-86-129,0 0 0,48 59-258,-48-59 0,0 0 0,66-44-129,-66 44 0,32-75 0,-32 75 129,19-70 0,-19 70 129,0 0 129,0 0 0,0 0 129,0 0 0,41 61 129,-41-61-258,29 72 129,-29-72-258,0 0 0,53 67-774,-53-67-3354,0 0-903,60-47-129,-60 47-645</inkml:trace>
  <inkml:trace contextRef="#ctx0" brushRef="#br0" timeOffset="8768.5015">33235 7976 7998,'57'-29'5418,"-57"29"-129,0 0-258,18 78-3354,-18-19-387,0 5-645,0 18-258,0 4 0,8 13-387,1-3 129,4-3-258,-4-3-774,13-16-3999,-6-18-258,-16-56-129,0 0-774</inkml:trace>
  <inkml:trace contextRef="#ctx0" brushRef="#br0" timeOffset="8934.511">33419 8285 14190,'0'0'5676,"0"0"-258,0 0-129,-44-20-5160,44 20-774,-73 13-1290,73-13-3354,-70 9-129,70-9-645,-73 2-258</inkml:trace>
  <inkml:trace contextRef="#ctx0" brushRef="#br0" timeOffset="9138.5227">33449 7524 12255,'64'8'5418,"-37"52"-1161,-27-60-4515,12 87-4644,-12-87-645,19 77-387</inkml:trace>
  <inkml:trace contextRef="#ctx0" brushRef="#br0" timeOffset="9288.5313">33612 7645 13287,'52'12'5547,"-52"-12"-516,12 61-2322,-12-61-7740,0 61-258,0-61-516,0 0-516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35:11.076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6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28T16:35:58.346"/>
    </inkml:context>
  </inkml:definitions>
  <inkml:trace contextRef="#ctx0" brushRef="#br0">10760 5504 1677,'14'2'4386,"-4"3"258,-10-5-2322,0 0 0,2 13-387,-5-13-258,3 0-645,-16 2-129,16-2-258,-28 10 258,10 0-258,-9-5-129,1 7 0,-8-6-258,0 9 258,-6-2-129,0-1-129,-5-4 0,1 3 0,-6-7 0,2 2 0,-4-6 0,1-3 0,0-5-129,1 0 0,-1-1 129,1 2-129,3 0 0,1-1 0,2 6-129,0 2 0,1 0 0,0 0 0,0 2 0,1-1 0,0-1 0,-4 0 129,0 0 0,-2-1-129,2-4 0,-2-2 129,0-3-129,-1 8 0,0-8 0,-1-4-258,4 6-516,-12-14-4128,11 4-258,-2-2-387,6 3-645</inkml:trace>
  <inkml:trace contextRef="#ctx0" brushRef="#br0" timeOffset="895.051">11393 6776 5547,'34'24'5160,"-21"-17"-129,-13-7-516,13 0-3483,-13 0-129,-3-15-387,3 15 0,-29-23-129,7 13 0,-16-4-129,-1 5 387,-12 2-129,-2 5-129,-11-5 0,1 7-129,-7 0 0,1 0-129,-2-1 129,5-2-258,-4-1 129,4-7 0,1-3 129,0-1 0,-8 1 0,2 0 0,-5-2 0,0 8-129,0-4 0,-2 5 129,0 3-129,2 4-129,3-3 129,2 3 0,1-2 0,4-1 0,0 0 0,5 1-129,2-2 129,5 0 0,1-1-129,7-1 0,2 4-387,-2-9-516,12 7-4257,-8-12-387,2-4-387,4-8-645</inkml:trace>
  <inkml:trace contextRef="#ctx0" brushRef="#br0" timeOffset="3164.181">4623 5576 3096,'20'16'4257,"-14"-3"-387,-7 1-2193,-11-14-387,0-2 0,-15-12-129,8 7-129,-13-10 0,2 7-129,-10-3-129,8 9-129,-8-2 0,4 6 129,-4 0-387,2 10 258,-7-1-258,6 1 0,-7-4 0,-4 2-258,-2-5 129,-3-1-129,-1-2 0,-1-5 0,3-3-129,0 3 129,3-3 0,4 3-129,2 1 129,4 0 0,2 4-129,-2 0 129,3 1 129,0 2-258,0-2 0,-4-1 129,0 0-129,-1-11 0,-2-1 129,0-2-129,2-3 0,1 4-129,2-3 129,4 1-129,3 4 129,2 2 0,1 6 129,0-3 129,1 0 0,2-1 0,-2 2 0,0 1 129,-2 0-129,1-1 0,-1 3-129,2 1 0,-3 1-129,3 0 129,-3 0-129,0 0 0,-1 2 129,-3-1-258,0-1 129,0 0 0,-1-2-129,-3-3 129,2-3-129,0 1 129,0-1-129,0-3 129,4 2 129,-2-5-129,1-1 0,-1-5-258,-1 9-903,-11-14-3741,13 5-258,-4 1-516,6 4-516</inkml:trace>
  <inkml:trace contextRef="#ctx0" brushRef="#br0" timeOffset="4648.2659">5112 6511 4386,'38'43'5160,"-20"-25"-516,-10-4-129,-8-14-3741,8 29 0,-8-29-258,-8 20-129,-10-14 0,1 2-258,-13-5 129,0 1-129,-9 0 129,-2 0-129,-3 1 129,-5 0-129,0 1 129,-3 4-129,-2 0 258,3 4-258,-6-7 129,1 3 129,-1-8 0,-1 3-258,0-5 129,-4-4-129,0 1 0,-4-8 0,1 3 0,1 5-387,0-1 258,3 4 0,2 0-129,4 0 0,3 0 129,1 0 129,-2-1 0,3-3 129,-3-4-387,-3 3 258,-2-3-129,-6 1 129,0 0-258,0 2 0,2 4-129,0-2 129,6 3 258,3 0-129,4 5 129,2 4-129,3 2 258,1-3 0,-1-2 0,-1 0-129,-6-6-258,0 0 258,-9-1-129,2-6 129,-5-2-258,2 6-129,-1 1 129,2-1 129,6 3-129,-1 9-387,10 10-645,-4 4-3354,14-7-387,3-1-258,6-9-516</inkml:trace>
  <inkml:trace contextRef="#ctx0" brushRef="#br0" timeOffset="46469.6578">9729 11983 3096,'35'6'5418,"-20"-3"-129,-15-3-516,14-1-3741,-14 1-516,0 0-129,-11-13 0,-10 10-258,-5-3 0,-12 2-129,-5 3 129,-9 0 0,-8 1 0,-4 0 258,-3 1-129,-6 3 0,6 6 258,-12-5-129,6-1 129,-10-4-129,-5 0 129,-11-10-258,-3-3 129,-16-9-258,-2-7 129,-17-5-258,-6-4 258,-6 2-258,-2 0 129,-1 2 0,-7 4 0,2 2 0,2 4-129,10 2 258,1 6-258,4-2 129,2 1 129,4-6-129,10-1 0,9-2 0,4-1-129,7 0 129,9-2-129,14 1-258,9-1-516,24 23-1290,4-7-3225,18 10-258,26 3-258,0 13-645</inkml:trace>
  <inkml:trace contextRef="#ctx0" brushRef="#br0" timeOffset="47237.7017">9896 12571 2580,'-75'-7'4257,"24"4"129,5-7-3096,-13 10-645,-17-8 258,0 3-129,-10-5 0,1 6 129,-13-11-387,1 2 0,-13-8 0,0-1-387,-5-2 258,-1 4-129,-4 0 0,0 2 0,-7 0 0,2 10 0,1-2 129,1 5 0,0-6 0,3 2 0,-4-6-129,3-1 258,-4-11-258,8-4 0,-4-6 0,4 3 0,-1-1-129,0 1-129,4 4 129,6 2 0,1 3 0,11 10 0,6-1 129,6 6 0,4-2 258,13 1-129,3-1 0,10 1 0,4-7 0,6 1-129,4 0-129,10 1 0,5 0-129,9 1 0,16 15-387,-17-23-258,17 23-1419,4 11-3096,5 1-258,3-1-387,1 5-258</inkml:trace>
  <inkml:trace contextRef="#ctx1" brushRef="#br0">768 12108 0,'0'0'0</inkml:trace>
  <inkml:trace contextRef="#ctx0" brushRef="#br0" timeOffset="48053.7485">9788 12018 2451,'37'9'4773,"-12"8"-258,-6 1-3225,-4-5 0,5 16-129,-8-3 129,7 12-387,-9-1 129,9 12-258,-11-13-129,6 14 129,-8-10-258,6 4 387,-8-12-387,2-3-129,-6-11-129,2-1-129,-2-17 129,-2 17-129,2-17 129,-15 4-129,1-4 258,0 0-129,-9 0 0,1-4 0,-7-4 0,0 0-258,-3 2 0,-7-7-645,9 2-4257,-11 2-258,3 0-645,-4 1-258</inkml:trace>
  <inkml:trace contextRef="#ctx0" brushRef="#br0" timeOffset="49353.8228">5940 10747 4773,'37'22'5289,"-16"1"-129,-5 3-387,-2-3-3741,6 20-387,-13-5 516,6 20-516,-10 3-129,4 14 129,-5 8-258,1 8-129,-3 10-129,0 1 387,-2 1-387,-2 1 129,-2-4 0,-3-6-129,-4-8 0,-1-9 0,-7-10 0,1-8 0,-4-11 0,-2-7-129,-1-14 0,0-3 0,-1-17 0,-1-5 0,4-4 0,1-16 0,0-15 129,1-10 0,2-12 0,2-16-129,2-7 0,4-12 129,5-16 0,1-1 0,7 0-129,0-2 0,7 4 129,6 0 129,5 8-129,4 16-129,4 11 0,4 10 129,2 8-129,5 11 0,0 10-129,-2 13 129,-1 6 0,0 10 0,-3 6-129,-4 16 0,-4 11 129,-7 15-129,-2 11 129,-9 12 0,-3 13-129,-2 10 129,-5 2 0,-9 1 0,1 7 0,-5-8 0,1 1 0,-2-5 0,-2-9 129,3-9-258,-2-3 129,1-13-129,1-12 129,-2-16 0,3-18 0,-1-14 0,2-21-129,-1-26 129,0-23 0,4-20 129,-2-20-129,3-4 129,4-8-129,5 2 129,1 4-129,2 15 0,8 18 129,7 27 0,2 20-129,2 24 0,4 24-129,-2 25 258,2 27-129,-2 18 0,-7 18-129,-8 2-258,1 20-774,-16-14-4128,1-11 0,-8-12-516,0-22-387</inkml:trace>
  <inkml:trace contextRef="#ctx0" brushRef="#br0" timeOffset="50149.8683">9684 12188 4128,'22'-31'5289,"-11"15"-258,3-3-2193,10 22-1032,-14-3-258,14 21-258,-5-4-258,10 8-258,-6-7 129,8 20-258,-5-13-129,2 6 129,-2-8-258,-1 1 129,-7-11-258,-2 5 0,-5-9 0,-11-9-129,0 0 0,0 12-129,-14-8 0,-6-4 0,-4 2 129,-5 1-129,-1 0 129,0 0 0,2-1-129,5-1 129,1-1-129,6 2 0,16-2-129,-16 0 0,16 0-774,-15-11-4386,15 11-129,-10-23-645,10 23-258</inkml:trace>
  <inkml:trace contextRef="#ctx0" brushRef="#br0" timeOffset="50678.8986">8071 12076 9417,'0'19'6063,"15"-14"-774,-4-29 0,6-23-4644,-6-25-258,5-13 129,-1-20-258,5-6 0,-1-7-129,4 11-129,1 10 258,-2 15-387,3 16 258,-1 16-258,1 21-129,-6 7-516,6 22-2838,-11 0-1548,1 3-903,-15-3 0,21 16-258</inkml:trace>
  <inkml:trace contextRef="#ctx0" brushRef="#br0" timeOffset="50986.9163">8676 10683 5289,'0'0'5934,"0"0"-387,-4 9-387,2 9-3999,10 26-129,-6-2-129,11 16-516,-2 4-258,1-1-258,2 3-387,-6-20-903,10-9-3483,-4-15-516,-3-20-258,0-27-258</inkml:trace>
  <inkml:trace contextRef="#ctx0" brushRef="#br0" timeOffset="51166.9265">8912 10389 6708,'19'16'5547,"-19"10"-258,-7 3-258,-22-1-4386,5 6-258,-11-6-387,-6-8-387,7 10-1677,-6-9-2967,6-9-129,9-2-645</inkml:trace>
  <inkml:trace contextRef="#ctx0" brushRef="#br0" timeOffset="51370.9383">8935 10725 6450,'-6'23'5547,"-11"-12"-387,-7-2-258,-8-4-4644,-2 2-387,1 8-903,-8-11-2064,10 7-1677,12 6-387,4-3-387</inkml:trace>
  <inkml:trace contextRef="#ctx0" brushRef="#br0" timeOffset="51636.9535">8856 10967 129,'75'22'4902,"-39"-22"516,6 0-516,1 2-1806,-14-22-1290,10 4-774,-14-17-387,3 3-258,-13-6-258,-5 4-129,-6 8 129,-6 8-258,-12 12 0,-2 4 129,-3 16 129,0 15 0,2 7 0,8 11 129,5-5 0,4 9-129,11-11 129,11 0-387,9-1-1677,5-16-2838,-3-15-645,3-5-387,-2-7-129</inkml:trace>
  <inkml:trace contextRef="#ctx0" brushRef="#br0" timeOffset="58789.3626">6896 12371 129,'0'-26'3870,"0"26"258,0-16-2709,0 16-258,0 0 0,0 0 0,0 0-258,7 1 0,-7-1-129,13 19-129,-13-19 0,17 22 0,-17-22-129,21 23 0,-11-15-129,4-2-129,-1-2 0,4 1 0,-1-2-129,3 1 129,2-1-258,-1-3 129,2 2 0,3 3-129,0-3 0,1 2 0,1-1 0,3 2 0,-1-2 0,2-1-129,1 1 129,1 1 0,3 4 129,1-1-129,2-2 0,0 2 129,0-2-129,5 5 129,-2-4 0,4-1-129,1-1 129,0 2-129,3-2 129,3 1-129,0 1 129,0 3 0,-2-1-129,3 6 129,-7 3-129,4 1 129,-7 2-129,1 1 129,-2-1 129,-1 0-258,-3-5 0,2-3 129,-1-4 0,0-2-258,2-1 258,2-2-129,3 3 0,1 0 0,-1 4 0,2 3 0,-3 1-129,1 0 129,-3 4 0,-1-4-129,-5-3 129,1-1 0,-5-4 0,1-2 129,0-4-129,-1 0 0,-4-1 129,1-4 0,1 0 0,-1 0 0,-2 0 0,0 1-129,1 2 0,-3-2 129,-2-4-129,3-1 129,-1 1-258,1-1 129,0-1 0,1 1 0,-1-3 129,4 0-129,0 4-129,-2 4 129,1-1-129,0-4 258,1 3-258,0-8 129,-1 5-129,1-3 129,0-2 0,2-4 0,0 2 0,1 0 0,1-1 0,0 8 0,4-5-129,-1 8 129,-1-2 0,3 1 0,-4-2 0,-1-2-129,-1 0 129,-3-5-129,-5 0 129,-1-5-129,-3 1 129,-8-4 0,2 0 129,-8 1-129,-2-2 129,-3-2-258,-4 3 258,0-2-258,-4-1 129,-5-3 0,-4 4-129,-4 1 0,-4 2-129,-1 1 129,-1 0 0,-3 4 0,0 7 0,-2 3 129,1 1 0,0 4 0,-1 3 0,-1 0 0,-1 1 129,-2 4 0,-5-5-129,3 0 129,-4-7-129,-2-1 129,-3-8 129,-2-3-258,-2-2 129,-3-3 0,-3 3 0,0-2 0,-3-1-129,2 2 129,-1 1-129,0 5 129,3 5-387,5 2 129,6 9-516,-1-7-1290,12 7-2709,6 14-645,4 1-387</inkml:trace>
  <inkml:trace contextRef="#ctx0" brushRef="#br0" timeOffset="59175.3847">9147 12823 7224,'9'70'5547,"-1"-24"-258,-2 0-129,-6-5-4515,3 8-129,1-13 0,2 1-129,-3-5-129,3-4-129,-2-8-129,2-3-129,-4-1-387,-2-16-903,0 0-3483,0 0-516,-1 13-129,1-13-516</inkml:trace>
  <inkml:trace contextRef="#ctx0" brushRef="#br0" timeOffset="59645.4115">9024 13728 7353,'6'0'5547,"8"-2"-258,3 0-129,-4-12-4128,13 9-129,-1-7-387,4 4-129,0-1 0,-1 8-258,-4 1 0,-3 2 129,-2 12-129,-4 5 0,-8 8-129,-5 10 129,-2-1-129,-8 10 129,-5 3-129,-2 0 129,-2 2-258,2-5 258,1-1-129,4-5 0,3-3 0,5-4 0,2-3-129,4-5 258,5-2-129,1-2 0,3-2 0,-1-3-129,4-1 0,-7-11-516,8 5-645,-17-9-3870,13-9 0,-6-7-774,2-4 0</inkml:trace>
  <inkml:trace contextRef="#ctx0" brushRef="#br0" timeOffset="59819.4213">9355 14048 8385,'0'0'5676,"-23"13"-258,1 4-258,-4-14-4257,-5 14-645,-6 0-387,-2-8-645,14 7-3096,-5-12-1290,12 5-387,6-1-387</inkml:trace>
  <inkml:trace contextRef="#ctx0" brushRef="#br0" timeOffset="60185.4423">9472 14016 6708,'15'52'5031,"-12"-20"-129,4 5-516,0 2-3999,-7-4 129,4-2-258,-4-12 129,7-6-129,-7-15 0,19-4 0,-8-16 129,6-5-258,0-11 129,3 2-129,-1 1 0,0 5 258,0 9-129,3 16 0,-3 3-129,3 18 258,-5 6-258,1 4-258,-3 8-516,-14-4-4257,5-5-129,-5-7-645,-1-8-258</inkml:trace>
  <inkml:trace contextRef="#ctx0" brushRef="#br0" timeOffset="60570.4645">9331 14394 7353,'39'11'5547,"-25"-8"-516,0 1 129,-14-4-4257,20 0-129,-20 0-645,18-24-903,-3 12-3999,-7-1-258,-8 13-387,9-15-516</inkml:trace>
  <inkml:trace contextRef="#ctx0" brushRef="#br0" timeOffset="62221.5589">9345 11925 2967,'22'7'4773,"6"13"258,-28-20-387,0 0-3870,7 25 129,-14-25 0,7 0 0,-32 0 258,10-6-387,-16-10 129,4 10 0,-15-6-387,1 4 0,-5-1-387,-1 5-258,7 5-387,-11-1-1677,13 15-2967,3 0-258,12 5-258,5 2-258</inkml:trace>
  <inkml:trace contextRef="#ctx0" brushRef="#br0" timeOffset="69029.9481">9898 14515 3354,'21'8'4902,"-21"-8"-129,0 0-129,0 26-3483,-23-17-387,-4 9-129,-15-2-129,-5 7-129,-10 3 129,-1 1-129,1-3-129,7-1-129,5-3 129,12 0 129,9-7-129,11 3 129,13-16-129,1 12 0,14-4 129,13 4-129,2-4-129,6 2-129,5 3 0,1-4 0,-1 0 0,-1 1 129,-9-6-129,-3 0 0,-9 1-129,-8-1 129,-11-4-129,0 0 129,-18 9-129,-9-3 258,-5 0-129,-3 2 0,-1-2 0,0-1 0,6-1 129,6 1 0,8-1-129,16-4 0,0 0 0,0 17 129,14-11 0,6 3 0,3 1 0,2 0 0,-3 0-129,0 1 129,-5-1-129,-17-10 129,8 17-129,-15-9 0,-13 6-645,-16-13-2838,1 9-1548,-3-1-387,-1-3-258</inkml:trace>
  <inkml:trace contextRef="#ctx0" brushRef="#br0" timeOffset="72811.1646">8712 10729 4257,'10'55'5547,"-2"-16"-516,0 2-129,-6-3-3870,9 15-258,-8-10 129,11 10-129,-9-11-129,8 0-129,-5-14 0,2-8-258,-10-20-258,14 8-516,0-7-1935,-9-10-2580,-1-11-645,-1-2-129,-1-2 130</inkml:trace>
  <inkml:trace contextRef="#ctx0" brushRef="#br0" timeOffset="73341.1949">9173 11075 3612,'13'10'4902,"-13"-10"-387,10-1-3096,5 1-129,-15 0 0,26-7-387,-13-9-129,8 6-129,-6-13-258,3 4 129,-3-9-258,1 4 258,-7-9-387,1 0 129,-9 1-258,-1 2-129,-4 6 258,-9 8-129,-1 8 0,-5 8 129,-2 8-129,-1 15 387,-3 9-129,8 7 0,-1 2 129,4 7 0,3-5 0,9 3 0,2-10 0,5-2 0,9-10-258,5-3-129,5-6-129,2-15-1032,14 0-3612,-12-5-516,0-5-258,-1-1-258</inkml:trace>
  <inkml:trace contextRef="#ctx0" brushRef="#br0" timeOffset="74701.2727">9933 14775 1161,'48'-55'4644,"-29"34"387,-5 10-258,-14 11-2838,-3 17-774,-23 19 129,-23 0-258,-2 17-129,-16-4-258,-7 10-258,-6-9-129,8-5 0,5-14-129,20-7 0,9-15 129,19-6-129,19-3 129,6-16 129,19 0-129,10 0-129,4 1-129,7 6 0,0 1 0,0 4-129,-4 4 129,-4 6 0,-6 9-129,-10 3 258,-2 2-129,-13-3 0,-7 2 0,-2 1 129,-11-10-129,-4-5 129,-4-5-129,1-5 0,-1-8 129,3 1 0,2-4 0,3 3-129,4 1 0,9 12 0,-11-8-129,11 8-516,-2 9-516,2-9-2709,-13 20-1161,10-3-387,-2 2-387</inkml:trace>
  <inkml:trace contextRef="#ctx0" brushRef="#br0" timeOffset="83309.7651">10944 5667 4644,'-66'-17'4773,"28"5"-258,7 4-387,2 1-3999,-12 0 129,-2 7-129,-3-1 129,-3 1 129,-3 4-129,-7 2 129,-3-1-129,2 6 129,-4-5-129,1 2 0,-2-3-129,5 4 0,0-8 0,4 5 0,1-3-129,3 6 129,2-5 129,-2 0-258,2 0 0,0 0 129,0 3-129,3 0 129,-2-2-129,4-3 0,-2 2 129,4-2-129,-2-2 0,4 0 129,-1-2-129,6-4 0,3-3 0,1 0 0,5 2 0,7-2 0,2 4 129,6 0 0,12 5 0,-14-3 0,14 3 0,0 0-129,0 0 129,13-3 0,-13 3-129,25-10 0,-8 3-129,6-1 129,3 0 0,3 2 0,12 1 0,3 4 0,7 1-129,4 0 129,6 0 129,2 0-129,1 0 0,3 0 129,1-5-129,0 1 0,3-3 0,0 3 0,4 0 0,4 4 129,-1 0-129,-2 8-129,-1 3 258,-1-2-129,-5 3 0,-4 2 129,-10-4-129,-4-2 0,-4-1 0,-8-2 129,-6-4-129,-3 2 0,-7-2 0,-7-1-129,-16 0 129,13 0-129,-13 0 129,-13 3 0,-7-1 0,-9-2 0,-10 0 0,-8 0 0,-9 0 129,-9 0 0,-10-6 0,-8 3 0,-6-3 0,-3-2 0,-4 1 0,-4-1-129,-5 0 258,-1 3-129,-1-3-129,2-2 0,0-2 129,2 0-129,1 2 129,5-1-129,5 2 129,5 0-129,5 9-129,3 0-258,7 10-1548,1-3-2967,4-1-129,4-1-774,9-5-129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37:00.88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8794 6134 516,'-2'34'4128,"-17"-29"258,3 9 0,-15-2-3741,-10-13 0,-4-2 387,-17-16 129,4 8 0,-19-18 258,9 13-516,-17-9 0,9 14 0,-13-7-258,7 15-387,-4 1 0,7 2-129,-1 4-129,5 8 129,4 0-129,5 2 0,6 2 129,5-5-129,1 3 0,1 0 129,2-2-129,3 1 0,1-3-129,2 1 258,4-1-129,1 1 0,6 0 0,6-2 0,3-3 0,8-1 0,1-3 129,16-2 0,-16 7 0,16-7 0,0 0 129,0 0-129,16-6 129,1 0-129,10 2 0,4-4-129,9-2 129,7 3-258,4 1 129,4-2 0,5-2 0,3 0-129,2 0 129,3-2-129,3 2 129,5 0 0,4 3 0,5 5 0,1 4-129,0 9 129,5 4 0,-5 2-129,0 4 258,-3 3-129,-4-1 0,0-6 0,-6-10 129,-1-1-129,-7-6 0,-5 0 0,-5-8 0,-8-7 0,-11 3 0,-9-4 0,-8 1 0,-5 2-129,-9-2 129,-5 3 0,0 12-129,-15-11 129,-5 10 0,-8 1 0,-11 4 0,-9 7 0,-8 5 0,-7 2 129,-7-4 0,-8-3-129,-6-2 129,-8 0 0,-4-9 0,-7 0 0,-4-9 0,-3-5-129,-5 1 258,4-3-129,-6-3-129,2 1 129,5 0 0,6 3 0,7 4-129,3 7 0,10-1 0,5 5 0,12 2-129,7 3-258,15 19-1419,1-15-3225,12 2-258,5-8-516,6 1-387</inkml:trace>
  <inkml:trace contextRef="#ctx0" brushRef="#br0" timeOffset="6535.3736">19423 9703 3096,'26'36'4902,"-26"-36"-516,16 0-2451,-16 0-1032,4-22-258,-4 22 129,-6-23-387,-1 10 129,-8 6 0,3-1 129,-10 5-129,3 3 129,-7 0 129,1 6-258,-10-1 0,1 2 0,-6-7-129,-1 0-129,-5-1 0,-3 1-129,-5-3-129,3 3 129,-5-1 0,1 1-129,-1 0 0,1 5 129,2-2 0,-1-2-129,-1 0 129,0-1-129,-1-5 129,3-7 0,-1 2 0,2-3-129,3 4 0,2 3 129,6 0-129,4 2 0,3 4 0,5 0 0,5 0 0,3 7 0,8 0-387,-4-11-1161,17 4-3612,-6-19-129,6 0-774,7 3 258</inkml:trace>
  <inkml:trace contextRef="#ctx0" brushRef="#br0" timeOffset="8399.4804">22958 9729 2709,'0'21'4515,"0"-21"-258,0 0-2838,0 0-516,0 0-129,0 0 0,0 0-387,0 0 129,9-1 0,-9 1 0,17 0 0,-3 3-129,-2-3 0,8 7-129,-2 2-129,5-4 0,1-3-129,4 2 0,0 0 0,3-2 129,3 0-129,2 1 129,2-3 0,4 0-129,5 2 129,-2 6 0,0-5 0,1 2-129,0 0 0,0 1 129,-4-2 0,-1-2-129,-1-2 129,0 0-129,-3-2 0,4-3 129,-3-5-129,1 1 0,-1-1 0,-1 1 129,-1 1-129,3 8 0,-3-2 0,0-1 0,1 1-129,0 2 129,0-1 0,1-3-129,1 0 129,-2-8 0,3 4-129,-3 4 129,1-4 0,1 3 0,2 2 0,0 3 0,-3 0 129,4 1-258,-1 2 129,3-2 0,1 1 129,1-2-258,0 0 258,1-2-129,3-2 0,-1 1 0,3 3 0,-3 2 0,0 10 0,0 3 0,-5 2 0,0 3 129,-5 1 0,3-1 0,-6-5 0,-1-2 129,-3-9-129,-2 2 129,2-6-129,-1 0 258,-2-5-387,-2-9-1032,5 7-3612,1-3-516,2 1-258,5 8-257</inkml:trace>
  <inkml:trace contextRef="#ctx0" brushRef="#br0" timeOffset="10639.6085">29319 9715 3999,'19'0'4902,"-19"0"-1548,13-5-516,-13 5-903,0 0-774,13 0-129,-13 0-516,0 0-129,0 0-129,-8 4 129,8-4-129,-18 5 0,3-1 129,-1 3 258,-6-1-258,1 3 0,-9 1-129,1-4 0,-6-2 129,0 0 0,-6-6 0,-1-4-129,-1 1 129,4-1-129,-2-4 129,5 5-129,0 2 0,7 1 0,2 2 0,4 6 0,3-1-129,2-1 0,2 3 0,1 0 0,2-6-129,1 6 0,3-5-129,-3-2 0,12 0-387,-24-5-1161,12 5-3612,-2-12-129,14 12-387,-17-9-774</inkml:trace>
  <inkml:trace contextRef="#ctx0" brushRef="#br0" timeOffset="15115.8644">18270 10869 1806,'-25'-10'4257,"6"10"-1290,19 0-1290,0 0-129,0 0 258,0 0-516,0 0-129,1 13-258,-1-13 129,17 4-387,-17-4 0,28 3-129,-14-3 129,8 5-258,-3-5-129,6 5 129,-1-3-258,6 3 0,-2 2 0,2-3 0,1 1 0,4 1 0,-1 1 0,5 3 129,-4-8-129,4-2 0,3 0 0,0 5 0,-2-5 0,1 0 0,-2-5-129,-2-1 129,-1 0 0,-2 4-129,-4-5 129,-3 2 0,0 1-129,2-1 258,-3 2-129,-1 0 0,2 0 0,0 2 0,-1 1 0,2 0-129,-3 0 129,2 0 0,0-1 0,1-1 0,-1 0-129,-4-2 129,2 0 0,-2-3 0,-1-1 0,-5 3-258,0 5-258,-11-16-2580,7 14-2064,-13 2-645,25 0-387,-6 7 1</inkml:trace>
  <inkml:trace contextRef="#ctx0" brushRef="#br0" timeOffset="18843.0778">29302 10725 4386,'49'33'4902,"-23"-13"-1677,-11-20-129,10 17-645,-25-17-645,24 4-516,-24-4-258,0 0-258,0 0-258,0 0-129,-11 9-258,-10-4 0,-7 0 387,-2 4-258,-17-3 0,-2 1 129,-13-2-129,0 2 129,-6-5-129,3 6 0,-3-6-129,6 3 0,6-3-129,9 3 129,10-2-129,9 1 129,5-4-129,8 0 129,15 0-129,-16 0-129,16 0-258,-16 0-2967,8 11-1677,8-11-645,-19 30-387,10-9-516</inkml:trace>
  <inkml:trace contextRef="#ctx0" brushRef="#br0" timeOffset="22819.3051">18143 13830 645,'0'0'4386,"0"0"129,11 10 0,-11-10-2967,0 0-516,0 0-258,0 0-258,0 0 129,11 3-129,-11-3 129,0 0 129,13 0 0,-13 0 129,16 0-129,-16 0 0,16 0-258,-16 0 129,21 1-258,-21-1-129,25 9-129,-14-3 258,2 3-258,0-5 0,-1 2 0,1 1-129,-4-3 129,-9-4 0,20 3 0,-20-3-129,21 1 0,-10-1 129,2 0 0,-1 0 0,4 0-129,0 3 0,2 2 129,-1-2 0,0 0 0,2-1 0,1 1 0,-3-3 0,2 1 129,-1-1-129,2 0 0,-1 0-129,3 0 0,-1 0 129,2 0-129,-3 1-129,3 4 258,-2-1-129,-1-3 0,1 0 129,-4 1-129,1-1 129,-2 2 0,0-3-129,1 0 129,-2 0-129,4 0 0,0 5 129,-1 1 0,4-6 0,1 2-129,2 8-129,-3-7 258,3-1 0,-2-2-258,0 0 129,-2 0 0,1 0 0,-2 0 129,1 0-129,-1-5 0,-1 2 0,1 3 0,0-4 129,0 4-129,1 0 0,0-3 0,-1 3 0,4 3 0,1-3 0,1 0 0,0 2 0,-1 3 129,-1-5-129,2 0 0,-3-6 0,0 0 129,-1 6-129,0-2 129,-2 0-129,0-3 129,3 5 0,-1 0 0,1 0-129,1 7 129,0-3-129,1 0 0,0 2 0,-3 0 0,-2-2 0,-4-1 129,0 2-129,-2-1 129,-14-4 0,17 3-129,-17-3 0,0 0 0,13 0 0,-13 0-129,0 0-258,0 0-387,13 12-3096,-13-12-1677,0 0-387,0 0-387,4 12-645</inkml:trace>
  <inkml:trace contextRef="#ctx0" brushRef="#br0" timeOffset="25028.4314">22994 13855 3870,'0'0'5160,"0"0"-129,0 0-387,0 0-3483,0 0-258,0 0-129,10 9 0,-10-9-387,0 0 0,0 0 129,0 0-129,10 8 0,-10-8 0,16 1-129,-5 1 129,-1-2-258,4 0 129,1 0-258,1 0 0,3 0 0,-1 0 0,3 0 129,-2-3-129,4 3 0,2 0 0,3 0 0,-1-3 0,3 3-129,4 0 129,5 0 0,2 1 0,1-1 129,2 2-129,4 4 0,-5-5 0,3-1 129,-2 0-129,-3-7 0,-2 4 0,3-1 0,-3-2 0,0-3 0,-1 2 0,0 2 0,4 2 129,0-2-129,1 4-129,1 1 129,1 0 0,3 0 0,-1 3 129,1-1-129,-2-1 0,0 0 129,-5-1-129,0 0 129,-5 0-129,0-6 0,-2 0 129,0 2-258,-1 1 258,1 1-129,-2-1 0,3 1 0,3 2 0,1 0 129,2 0-129,0 0 129,5 2-129,-1-2 258,3 0-129,-2-2 129,-1-3-129,0 1 0,-2 3 0,-2-5 129,3 6-258,-1-4 0,-2 4 0,3 0 0,-3 0 0,0 5 0,3-4 129,-3 6-129,-2-5 129,-3 1 0,0-2 0,-10 0-129,-2-1 129,-5 0-258,-19 0-258,13 0-1032,-24-2-3870,-6 1-258,-8-7-387,-1 4-774</inkml:trace>
  <inkml:trace contextRef="#ctx0" brushRef="#br0" timeOffset="26751.5299">29202 13708 5676,'53'-4'5289,"-36"1"-258,-4 2-387,-13 1-3870,19-3 258,-19 3-387,0 0-129,-7 7 0,-5 4 0,-9-1 0,-3 6 0,-14-5 0,-8 3 0,-12-9 0,-5 0-129,-8-5 0,1 0-129,-3-1-129,6-9-129,4 4 0,11-4 0,9 7 0,13 2 0,6 0 0,8 1 0,16 0 258,-13 0 0,13 0-129,0 0 0,0 0 0,15 0 129,2-1-129,9-6 129,5 2-258,7-1 129,6 1 0,7 2 0,4 2-129,-1 1-129,0-1 129,-4 1 0,-6 0 0,-8 0 129,-10 1-129,-5-1 0,-9 0 0,-12 0 0,0 0 0,0 0-129,-21 5 129,-9 0 0,-8 3 0,-13 2 0,-7 2-258,-15-4-387,-3 14-2193,-19-16-2580,2 3-129,-6-9-645,4 0-645</inkml:trace>
  <inkml:trace contextRef="#ctx0" brushRef="#br0" timeOffset="52591.008">17431 7958 258,'-27'37'774,"11"-8"0,-4 10 0,-2 2-129,-2 9-258,-2 1 129,-4 13 0,0 3-258,2 10 129,-4 7 0,4 10-129,-2 10 129,1 9 0,1 6-129,-1 2 0,0 3 0,-1 8 258,-2-3 0,3 3 387,-4-2 0,5 6-129,-6-4 129,7 9 0,-4 2-387,2 3 129,4 3-258,3 9-129,2 0-129,1 1 129,4 4-129,4 1-129,5-2 258,3 0-129,3-3 0,1 1 129,7-11 0,3-2 258,-2-11 258,9 2-129,-9-18 129,12 8-129,-11-19 129,10 6-129,-7-11 258,10 6-258,-3-12-129,7-2 0,-2-7 0,5-9 129,-3-13-258,3-5-129,-4-14 0,-1-12-129,-3-5-516,-11-17-2193,3 1-2580,4-6-258,6-8-516,12-1-129</inkml:trace>
  <inkml:trace contextRef="#ctx0" brushRef="#br0" timeOffset="53550.0627">30758 7891 1935,'90'21'5418,"-43"-1"-387,6 17-258,-7 7-3741,1 14-387,0 23-258,-5 16-258,-4 26 0,0 21-129,-2 19-129,0 18 129,0 18 0,-3 14 129,1 14 129,-3 13 0,7 12 258,-11 7 129,10 22 258,-11 2-129,3 20 129,-12 2-387,0 10 387,-17-11-258,-2 2-129,-18-23-129,-5-17 0,-17-32-258,-1-28 129,-8-27 0,-1-30-129,-1-28-129,2-27 0,3-22 129,3-19-129,7-9-129,4-12 129,4-8-387,-1-9-387,8 13-1290,-11-11-3225,2 1-129,0 4-516,3 0-387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4-28T16:38:03.300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1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4-28T16:41:56.827"/>
    </inkml:context>
  </inkml:definitions>
  <inkml:trace contextRef="#ctx0" brushRef="#br0">4566 11639 3096,'-13'40'5805,"13"-40"-258,0 21-258,0-21-2064,11 11-1419,-11-11-774,0 0-129,10-14-258,-2-2-129,-6-15-129,5-6-129,-1-15 129,2-5-129,-3-11 0,0-7-129,-4-2 258,-1-4-258,0-2 0,0 3 0,-4-2 129,0 3-129,-2-11 0,1 4 0,2-7-129,0-8 129,3-4-129,-2-9 0,2-2 0,0-5 129,0 0-129,0-3 0,2 0 0,-2-3 258,0 3-258,0 0 0,-2-8 129,-3-3-258,1 2 129,-2-8 129,-2-4 0,3-1-258,-1-9 129,1 1 0,-1 7 0,3 2 129,2-1-129,-3 7 0,4 3 0,0 4 0,0 4 0,0-2 129,0 0-129,0 0-129,0 0 129,0 0 0,0 1 0,0-2 0,0 5-129,0 4 0,-2 2 129,1 7 0,-1 2 0,-1 4-129,2 5 129,-1-1 0,1-1 0,-1 5 0,0 0 0,-2 0 0,3-1 0,-3 0 129,2 3-258,1 3 258,1 6-129,0 0 129,0 2-129,0 1 0,0 4 0,0 3 0,0-5 0,0 4 0,0-4-129,0 1 129,0 4 0,1 0 0,4-1 0,-4 13-129,0 2 129,5 2 0,-5 9 0,1 5 0,0 2 0,-2 3 0,0 8 0,0-2 129,0 4-129,-2 0-129,0 7 129,1 6 129,-1 2-129,2 18-129,-4-17 258,4 17-129,0 0 0,0 0 0,0 0-129,0 0 129,-14 0 0,14 0 0,-9 4-129,9-4 129,-13 11 0,13-11 0,-17 13 129,9-1-129,-5 2 129,4 1-129,-4 2 129,0 12-129,0-5 129,-3 7-258,4 2 258,-4 0-258,6 2 258,-4-3-129,4 0 0,1-5 0,2-2 0,4-9 129,-5 1-129,5-4 129,3-13-129,0 0 129,-3 14 0,3-14-129,0 0 0,0 0 0,0 0 0,0 0 0,0-11 0,0 11 0,1-21 0,4 4 0,-1-1-129,3 0 129,0-8 0,2 1 0,0-3 0,3 4 0,3-6 0,-1 1 0,1-2 0,2 1 129,-2-1-129,3 3-129,-1 0 129,0 0 0,-2 3 129,4 10-129,-4 2 258,0 4-258,0 7 0,0 2 0,-4 0 129,2 2-129,-3 12 0,-10-14 0,19 19-129,-8-10 129,-1 7 0,4 8 0,0 7 0,4 3-129,5 7 129,1 7 0,6 1 129,-1 4-129,3-1 129,-1-7 1,-1-6-130,-4-8 0,-5-2 0,-5-10 0,-2-9 0,-14-10-130,14 5-515,-14-19-1548,0 14-3225,-12-12-129,12 12-516,-24-8-774</inkml:trace>
  <inkml:trace contextRef="#ctx0" brushRef="#br0" timeOffset="888.0507">3269 6881 11868,'5'34'5547,"-2"-13"-258,-3 0-129,6 9-4128,-10-2-387,1 12-129,-5 5-129,-1 5 0,-2 8-129,0 6 0,0-2 129,1 5-258,1-6 129,3-3 0,0-6 0,2-8-128,0-8-130,3-7 0,-1-3 0,2-12 0,0 1 0,0-3 0,0-12 0,0 0 0,2 16 0,-2-16 0,21 10 0,-5 0 0,5-1 0,7 3 0,5 3 0,5 5 0,1-2 0,-4 1 0,0 2 0,-6-6 0,-3-2 0,-6-3 0,-6-5 0,-14-5 0,13 0 0,-13 0 0,0 0 0,0 0 0,0 0 0,0-15-1936,0 15-3740,-9-3-258,9 3-258,-13-19-516</inkml:trace>
  <inkml:trace contextRef="#ctx0" brushRef="#br0" timeOffset="1302.0742">3379 7487 14061,'-6'15'5805,"6"-15"-258,-3 13-129,3-13-4644,0 0-258,0 0-129,12-8-128,-2 1-259,6-1 0,1-4 0,3 0 0,1-3 0,-1 2 0,0 4 0,-4-2 0,-1 0 0,-3 3 0,-12 8 0,18-5 0,-18 5 0,0 0 0,18 5-1678,-18-5-3869,0 0-258,0 0-387,0 0-387</inkml:trace>
  <inkml:trace contextRef="#ctx0" brushRef="#br0" timeOffset="1678.096">3340 6971 12900,'-6'10'5805,"6"-10"-258,9 1 0,10-1-4386,-3-15-387,10 5 0,3-10-515,9-1-259,3 1 0,1-1 0,2 2 0,-3 5 0,-3-1 0,-6-1 0,-4 7 0,-9-4 0,-5 11-646,-14 2-4772,0 0-387,-11 0-258,-4 18-387</inkml:trace>
  <inkml:trace contextRef="#ctx0" brushRef="#br0" timeOffset="2137.1221">3578 7517 13416,'-18'8'5676,"1"-2"0,-8-7-516,1 1-4644,-6-5-258,-2 4-129,0-4-258,0-7-645,16 4-4386,-4-1-516,20 9 0,-17-15-516</inkml:trace>
  <inkml:trace contextRef="#ctx0" brushRef="#br0" timeOffset="13091.7488">7938 1321 10707,'16'-28'5031,"-10"2"-129,1-3-129,-7-6-3999,0 9-129,-11 3-129,-1 1-129,-4 4 0,-4 18-258,-4 10 129,0 17 0,0 10-129,2 10 129,1 2-129,5 11-516,2 11 516,8-5-387,5 3 258,2 2-258,10-5 258,5-4-387,6-13 387,6-8 129,4-21-129,4-9-129,3-14 258,0-20-129,1-13 0,0-11 0,-5 1 0,-5-4 0,-3 5 0,-7 3 387,-4 7-387,-4 8 645,-4 10-645,-8 17 387,12-9-387,-5 16 129,-2 17-258,2 3-258,2 8 387,3 1-516,3 2 516,0-1-387,5-9 387,0-10 0,4-12 0,1-6-129,0-11 0,-2-9 129,-1-10-129,0 1 129,-3 0 0,-4 6 0,2 7 129,-3 12-129,0 4 129,0 15-129,2 11 0,2 11 129,3-3-129,6 5 0,-1-3-258,3-19-387,13-3-4128,-12-14-129,8-10-516,-10-19-258</inkml:trace>
  <inkml:trace contextRef="#ctx0" brushRef="#br0" timeOffset="13947.7977">11713 1252 11223,'-18'0'5031,"18"0"0,0 0-129,0 0-3870,6-14-129,9-7-129,9 8-258,5-8-258,7-3 387,6-1-258,5 5 258,1 0-387,3 7 0,-4 13 0,-3-2-129,-5 2 129,-4 10-516,-12 10 258,-11 10-258,-6 7 129,-6 4 258,-9 6-258,-11-2-258,-4 10 258,-2 0-129,-2-2 258,4-1-387,1-8 516,6 2-387,4-4 258,6 4 129,7-6-129,0-5 0,10 3 129,6-7 0,3 2-129,3-6 0,-1-2 0,0-4 0,1-8 0,0 1-129,-2-9-258,-8-5-645,13 0-3999,-18-9-129,8 0-258,-5-12-774</inkml:trace>
  <inkml:trace contextRef="#ctx0" brushRef="#br0" timeOffset="14161.8098">12276 1594 11094,'-47'-14'5547,"14"18"-516,-19 1 0,0 10-4257,-12-5 0,2 8-387,-2-2-387,6-5-129,13 6-516,4-16-903,25 15-3354,5-15-258,11-1-258,20 9-516</inkml:trace>
  <inkml:trace contextRef="#ctx0" brushRef="#br0" timeOffset="14603.8351">12367 1644 6708,'12'8'5418,"9"20"-258,-15-12-258,3 16-1935,-6-5-2451,5 6 129,-8 1-258,4 6 129,-3-10-129,4 2 0,-2-4-129,2-5 0,-5-23 0,18 0-129,-5-11 0,2-17 0,2-6 0,5-1-129,1-11 129,7 2-129,-3 9 129,2 8 0,-1 4 129,3 14 0,-2 9-129,0 8 0,-4 17-129,1 10 129,-6 2 0,1 10-258,-4-3-129,-4-7-258,6 12-2967,-15-33-1806,4 2 0,-8-18-516,0 0-516</inkml:trace>
  <inkml:trace contextRef="#ctx0" brushRef="#br0" timeOffset="15173.8677">12285 1985 9030,'27'6'5160,"-27"-6"-258,8 14-387,-8-14-3225,-6 10-387,-14-10-258,2 2-258,-11 0 129,1 0-129,-7-2-129,2-4 0,-1 4-129,4-3-516,9 5-774,-5-2-3612,14 1-129,-3 3-774,15-4 0</inkml:trace>
  <inkml:trace contextRef="#ctx0" brushRef="#br0" timeOffset="16231.9284">11954 2129 6063,'0'0'5160,"0"14"-645,0-14-258,0 0-3354,0 0-387,0 0-387,0 0 0,0 0 258,0 0-258,0 0 129,0 0 258,0 0-129,0 0 0,0 0 129,0-7 129,0-5-258,0-3-129,0-11 0,0-5-129,0-2 129,6-2-129,0-5 258,3-2-258,-1-4 258,2 3-129,-1 5-129,2-1 0,-3-1 129,1-3-258,-2 4 0,3 4 0,-1-1 0,-1-2 258,0-1-258,-2 4 387,1 3-387,-1 3 387,-1-4-387,-3 2 258,-2 9-258,0-4 0,0 1 0,0 4-129,0-2 129,0 6 0,0 1 129,0 0-129,3-1-129,-3 17 387,3-16-258,-3 16 0,0 0 0,0 0-129,0 0 129,0 0 0,0 0 0,-8-8-258,8 8 129,-18-12 258,9 12-129,-6 0 0,-3 5 129,-3 4-129,-2-1 0,-2-4 129,-6 8-129,3 3 0,-4-8 0,2 0 0,2 3 0,-2-3 0,2 2-129,4 0 0,4-2-258,-1-7-516,21 0-3870,-19 0 0,19 0-516,-5 12-258</inkml:trace>
  <inkml:trace contextRef="#ctx0" brushRef="#br0" timeOffset="16789.9603">12116 2116 10191,'23'4'5418,"-23"-4"-516,13 18-129,-13-18-3483,0 14-387,0-14-129,-17 19-258,-2-11 0,-5 2 129,-8 0-129,-4 0 129,-4-2-258,-1 2 258,-2-5-387,4 0 130,3 1-388,6-2 0,8-4 0,7 0 0,15 0 0,0 0-259,0 0-386,7-19-1806,14 16-2709,-7-8-645,7 8 129,-2-8-1161</inkml:trace>
  <inkml:trace contextRef="#ctx0" brushRef="#br0" timeOffset="18081.0341">12206 2138 8901,'35'-7'5289,"-19"5"0,-16 2-516,18 2-3096,-18-2-387,-11 9-387,-6-1-387,-3 3 0,-7-1-258,-4 5 129,-7-8-129,-2 2 258,-3-5-258,3 0-129,2-1 0,4-1 387,5 2-258,4-1 129,4 5-258,8-3 0,2 5 0,11-10 1,-10 15-130,10-15 0,0 0 0,-2 13 0,2-13 0,0 0 0,2-8 0,-2 8 0,4-14 0,-4 14-130,1-18 130,-1 18-258,0-19 258,0 19 0,-1-21 0,-2 6-387,3 2 258,3 1 0,3-5 129,1 2 0,4-5 129,2 1-129,-1-6 0,0 4-129,0-13 387,-2 0-387,-1-7 129,3-4 0,-2 2-129,1-2 258,1 5-129,-1-5 0,0 7 0,2 2 0,0 7 0,-1 3 387,0-5-387,-3-1 258,0 3-129,-1 0 1,-5 0-130,3 0 0,-5 1 0,-1 1 0,0 9 0,0-1 0,0 7 0,0-1 0,0 13 0,0-13 0,0 13 0,0 0 0,0 0 0,0 0 0,-12-1 0,1 2 0,-5 6 0,-1 1 0,-5-3 0,-5 1 0,0 1 0,0 0 0,1 1 0,1-3 0,5 1 0,2-4 0,8 10-259,-3-12-773,16 14-4128,-3-2-645,10 10 387,-4-7-1032</inkml:trace>
  <inkml:trace contextRef="#ctx0" brushRef="#br0" timeOffset="18329.0483">12137 1731 12900,'-2'29'5805,"-11"-9"-387,-18-13-258,0-5-4515,-14-2-129,-9 0-387,-3-2-903,-13-4-4128,20 6-516,-2-4-129,18 4-645</inkml:trace>
  <inkml:trace contextRef="#ctx0" brushRef="#br0" timeOffset="60644.4686">17962 1521 4386,'-12'2'4902,"-5"-4"0,17 2-2064,-21-7-129,21 7-903,-14-5-387,14 5-387,0 0 0,0 0-258,-14-9 0,14 9 129,0 0-387,0 0-129,14 0 0,6 0-129,2-5 0,9 0-129,6 0 129,6 1-129,2-5 129,4 9-258,-2-1 258,-2 1 129,-6 0-129,-3 5-129,-9 4 0,-6 1-516,-9 7 516,-9 1 0,-3 8-258,-13 5-129,-7 3 129,-4 7 129,-8 0 129,-4 9-129,-1-3 0,5 3 129,0-1 0,5 4-129,4-6 129,7-2 0,3-2 0,7-9 0,3 4 129,3-4 258,9-2-387,4-4 259,6 0-388,1 2 0,4-6 0,3-3 0,3-6 0,-4 1 0,1-3 0,-1-8 0,-2 0 0,-2 1 0,-2-2 0,-4-3 0,0 2 0,-5-3-646,0 0-128,-10-8-1032,-1 8-3612,5-16 129,-5 16-645,0-30 258</inkml:trace>
  <inkml:trace contextRef="#ctx0" brushRef="#br0" timeOffset="60885.4824">18410 1997 12513,'-8'-12'5934,"-22"13"-774,-3 14 258,-9-4-4644,-11 6-258,-7-2-129,1-3-258,1 2-129,6-3-258,13-2 0,9-1-516,20 6-3612,10-14-1032,0 0 0,20 9-645</inkml:trace>
  <inkml:trace contextRef="#ctx0" brushRef="#br0" timeOffset="61219.5013">18511 2100 10965,'21'12'5676,"-21"3"-774,2 12 645,-5 2-4773,-1 10-129,-5-1-258,2 3-258,3-2 0,2 0 129,2-14 0,9-13-516,5-12 387,6-8-258,1-12 258,5-6 258,-1-1-129,1 1 258,-2 3-387,1 10 516,-2 9-387,-3 10 258,1 15-387,-2 5-258,-4 7 129,2-3-645,-1 7-387,-14-16-4128,18-3-258,-8-18-516,11-9-387</inkml:trace>
  <inkml:trace contextRef="#ctx0" brushRef="#br0" timeOffset="61417.5129">19217 1766 11739,'34'21'5547,"-22"14"-387,-7 2-387,11 14-4386,-14 3-387,-2-3-258,9 12-1548,-8-21-3225,11 5 258,0-20-903,9-7-129</inkml:trace>
  <inkml:trace contextRef="#ctx0" brushRef="#br0" timeOffset="61569.5213">19417 1981 12255,'-42'-4'5676,"13"8"-387,-8 0-129,5 19-4902,-5-12-516,-10-11-3354,13 9-1290,-2-8-516,15 4-129</inkml:trace>
  <inkml:trace contextRef="#ctx0" brushRef="#br0" timeOffset="62339.5654">20085 1824 10449,'33'-57'5547,"-17"27"-258,-10-9-258,2 20-4257,-8-12-129,-3 4-258,-12 15-129,-6 12 0,-5 16-129,-4 24 0,0 17 0,1 10 0,3 15 129,6 10 387,5 0-516,7 0 0,8-6 129,11-12-258,10-15 129,7-17-129,6-11-129,7-20-258,5-11 258,2-18 516,3-15-645,-4-7 258,-4-4-129,-4-2 129,-7 5 0,-7 9-129,-6 5 129,-8 11-387,-11 16 387,0 0 387,0 24-258,-7 7 387,0 5-387,1 1-129,3 6 0,3-1 129,10-12-129,3-9-387,8-6 258,3-15-258,3-8 258,2-12 387,-1-11-258,-1-5-129,-3 0 0,-3 10 258,-4-4-258,-4 12 645,-13 18-516,17 0 129,-9 20-258,1 11 129,0 4 129,4 4-129,1 0-129,4-2-516,4-5-129,-2-27-3096,8 2-1161,-8-19-387,7-5-516,-8-20-258</inkml:trace>
  <inkml:trace contextRef="#ctx0" brushRef="#br0" timeOffset="62751.5892">20836 1662 9288,'2'12'5418,"-2"-12"-387,13-6-129,-11-10-4128,17 0 0,-5-1-387,8 1-129,0 0 129,4 5-258,-4 8 129,3 6 0,-5 13-129,-4 8 129,-10 7-258,-5 10 258,-2 3-258,-11 1 129,-3-2-258,-4-8 129,-2-5 0,3-3 0,3-15 0,5-12 0,10 0 129,0 0-129,0-18 129,12 8 0,7-4 129,4 7-387,1 7 0,4 0-129,4 4-645,-15-4-3999,13 11-258,-10-11-387,6 7-645</inkml:trace>
  <inkml:trace contextRef="#ctx0" brushRef="#br0" timeOffset="62941.5998">21385 1592 9933,'19'0'5289,"3"27"-516,-18-7 0,-1 9-4515,0 8-258,-3-7-903,6 15-3225,-6-10-516,9 0-516,-2-15-258</inkml:trace>
  <inkml:trace contextRef="#ctx0" brushRef="#br0" timeOffset="63085.6082">21566 1733 10707,'0'-21'5289,"0"21"-258,-16-4-258,-1 3-4386,-8 1-774,-16 0-4257,6 2 0,-5-4-645,8 4-387</inkml:trace>
  <inkml:trace contextRef="#ctx0" brushRef="#br0" timeOffset="63752.6463">21833 2315 13932,'-15'18'5418,"15"-18"-129,19 7-258,9-7-4257,12 0 0,7-3-387,12-3 0,11-1-129,11 0-129,9-1 129,8 0-128,1 4-130,2-5 0,-3 4 0,-8 5 0,-11 0 0,-12 0 0,-13 0 0,-19 1 0,-13 6 0,-16 6 0,-6-13 0,-19 22 0,-3-6 0,-4 4-130,-2 3 130,-1 5-387,7-1 516,6-7-387,14 3 258,3-9-258,18-7 258,8-7 129,7-13-129,6-6 0,-2-10 0,1-4 258,-5-5-258,-7-2 258,-9 6-258,-10 3 259,-8 4-259,-12 3-130,-7 1 130,-10 6-645,-5 6-129,-10-11-1290,10 17-3225,-8-17-516,17 14 0,0-12-645</inkml:trace>
  <inkml:trace contextRef="#ctx0" brushRef="#br0" timeOffset="66099.7807">23685 1892 11094,'2'19'5676,"20"-10"-387,-5-14-387,10 2-4515,2-16 0,9 5-258,1-5 129,-1 1-129,3 9 129,0 9-129,-5 0 129,-3 0-129,-6 9 129,-8 13-129,-7 4 129,-10 9-258,-2 5 0,-12-4 258,-6 12-258,-5-1 258,-5 2-129,-1 3 258,3 0-387,2-1 129,3-3 0,6-3-387,6-1 387,5-2-516,4-2 516,7-12-387,9-5 387,2-4-129,7 0 0,2-8 0,2-3-387,-1-8 0,4 0-645,-13-23-774,12 17-1161,-21-34 0,15 14 258,-21-21 645,11 13 774,-10-12 774,3 5 774,-2 12 1161,-8-13 1161,3 26 129,-15-16-516,14 32 0,-40-21-1032,6 21 0,-15 0-645,-3 4 0,-8 1-258,0 6-258,-1 2 0,8 5-129,11 0-258,8-13-1290,20 10-3225,14-15-516,0 26-129,19-26-645</inkml:trace>
  <inkml:trace contextRef="#ctx0" brushRef="#br0" timeOffset="66466.8017">24296 2312 7482,'3'60'5418,"-3"-13"-774,-3-6 258,3 5-2709,-9-8-1419,5-4 0,-2-13-129,5 0-129,1-21-129,2-7 0,8-16-129,5-6-129,1-4 0,3-3-129,2 3 129,2 5 0,-1 5 0,1 17 0,-2 5 0,0 5 0,-3 15-129,-2 2 0,-2 6-129,-3-4-258,2 10-1290,-13-33-3225,9 24-387,-9-24-387,14-12-645</inkml:trace>
  <inkml:trace contextRef="#ctx0" brushRef="#br0" timeOffset="66903.8267">24541 1642 8901,'17'-31'5289,"-4"9"-387,10 8-258,-5-5-3741,11 6-258,-5 0-258,7 13 0,-5 0-129,-1 10 129,-6 8-129,-1 9 0,-9 7-129,-7 9 129,-2 3-258,-9-8 129,-8 2-129,-1-6-129,-4-4 0,-1-12 0,5-6 129,2-8 0,4-9-129,12 5 129,-8-22 0,11 5 129,7 5 0,7 5-129,5 5 0,1 2 0,4 2-129,-3 5-387,6 15-2580,-14-16-1677,6 2-258,-8-10-516,6-4-387</inkml:trace>
  <inkml:trace contextRef="#ctx0" brushRef="#br0" timeOffset="67056.8354">25028 1544 8514,'9'55'4644,"-5"-14"-774,-8-1-4128,4 3-3999,0-8 0,7 2-774</inkml:trace>
  <inkml:trace contextRef="#ctx0" brushRef="#br0" timeOffset="67204.8437">25176 1712 10062,'-22'-16'5289,"-4"12"-516,-5 4-516,3 4-7095,-11-4-1419,-1 1-645,2-1-258,8 5-645</inkml:trace>
  <inkml:trace contextRef="#ctx0" brushRef="#br0" timeOffset="67572.8649">25775 1971 10191,'14'69'5418,"-8"-20"0,-6 1-516,0 18-4386,0-9-516,-6-7-774,9 5-3870,-3-15-129,10-4-387,-1-17-774</inkml:trace>
  <inkml:trace contextRef="#ctx0" brushRef="#br0" timeOffset="67716.8732">25924 2329 11739,'-23'-43'5547,"-7"24"-516,-1 15-129,-9-1-4257,-6 5-645,4 10-2064,-8-10-2967,17 12 0,2-8-645,19 9-258</inkml:trace>
  <inkml:trace contextRef="#ctx0" brushRef="#br0" timeOffset="68559.9214">26859 1924 9804,'45'-48'5547,"-24"31"-387,-10-11-129,7 6-4257,-20-1-129,-8 9-258,-13 6 0,-11 8-258,-8 13 129,-5 18-129,-3 12 0,1 17 0,4 10 0,7 8 258,10 6-258,12 4 0,12-4 0,11-6-129,19-5 129,9-11 0,12-14-129,8-16-258,7-17 0,4-15 258,0-11-129,-4-18 129,-2-11-129,-9-7 129,-9-3-129,-7 9 387,-7 2-129,-9 9 129,-5 5-258,-8 7 258,-6 18-258,0 0 258,-6 15-258,-3 4-387,-2 10 516,4 0-387,-1 10 258,4-2-258,4-3 258,6-6-258,9-7 129,8-10 0,5-10 0,2-1 129,6-16-129,0-10 0,-1-3 0,-3-1 0,-6-4 129,-1 5 387,-9 8-387,-6 6 0,-10 15 129,15 5 0,-12 19-129,3 8 129,4 11 0,3 5-258,6 2 129,0-1 129,9-5-258,0-11-129,9-6-903,-10-25-3741,5-2-387,-9-11-387,-1-15-645</inkml:trace>
  <inkml:trace contextRef="#ctx0" brushRef="#br0" timeOffset="95405.4567">27052 3251 28122,'-36'-15'129,"23"-1"0,13 16-129,0-23 0,22 4 129,13 0-129,15 1 258,12-3-129,8 1-129,1 8 129,-5-2 129,-8 3-129,-4 5 0,-19 4 0,-20 2-129,-23 0-129,-29 0 0,-16 5-645,-26-9-2967,-1 4-1290,-18-2-387,-1 0-516,-7-11-387</inkml:trace>
  <inkml:trace contextRef="#ctx0" brushRef="#br0" timeOffset="96500.5194">24442 3141 8514,'11'3'5418,"-11"-3"-516,-28 3-258,-5 6-4128,-22-9-258,-11 4 258,-15 3-129,-1 5-258,-6-4 0,2-1 0,6-2 129,14-1-129,10 0 129,16 2 129,13-5 0,17-1 0,10 0-129,15 0 0,15-7 0,14 3-129,10-8 0,13 4-129,14-2 0,7 2-129,6-1 258,1 7-129,-6 0 0,-6 2 0,-9 0 0,-17 2 0,-16 5 0,-20 5 0,-21 3 0,-24-7 0,-23-4 0,-17-4 0,-17 0 0,-9-4 258,-4-10-258,0-5 0,8-3 129,10 4-387,18 7-258,16-3-387,26 14-4128,1 0-258,15 14-387,4 3-516</inkml:trace>
  <inkml:trace contextRef="#ctx0" brushRef="#br0" timeOffset="115150.5861">12698 4649 10836,'70'24'5418,"-45"-16"-129,3 3 0,-10-11-4386,-3 6-129,-15-6-129,-7-2-258,-19-7 0,-10 0-129,-15 0 0,-7 3 0,-14-1-129,-5 4 129,-6 2 0,1 1-129,2 3 0,4 6 0,6-3 129,3 7-129,9-3 0,4 0-129,9 3 0,2 0 0,8-8 129,7 5-129,6-3 0,5-4 129,2-1 0,15-2 1,-13 0-130,13 0 0,0 0 0,19-5 0,2 1 0,12-3 0,8 7 0,8 0 0,11 0 0,6 2 0,7 4 0,2 2 0,6 4 0,1-3 0,-3-1 0,1-1 0,-6-1 0,-3 3 0,-11-7 0,-6 0 0,-13-2 0,-13 0 0,-6 0 0,-10 0 0,-12 0 0,0 0 0,0 0 0,-19 0 0,-4 1 0,-7 2 0,-13-3 0,-11 0 0,-12-3 0,-1-5 0,-10-4 0,-2-4 0,0 3 0,0 1 0,4 5 0,4 0 0,5 4 0,8 2 0,4 1 0,8 1 0,5 1 0,7 1 0,7 2 0,6-5 0,5 4 0,5-1 0,11-3 0,-14 1 0,14-1 0,0 0 0,0 0 0,0 0 0,14-7 0,6 1 0,6 1 0,12 2 0,9-6 0,8 1 0,14 2 0,5 5 0,6-1 0,5 4 0,5 4 0,-3 3 0,2 3 0,-8 2 0,-10-2 0,-9-5 0,-12 2 0,-12-3 0,-12-4 0,-10-1 0,-16-1 0,0 0 0,-22-3 0,-13 1 0,-16-2 0,-10-3 0,-15 3 0,-9-4 0,-9 3 0,-2 2 0,2-1 0,6 1 0,2 3 0,10 0 0,10 0 0,10 0 0,9 0 0,12 2 0,10 2 0,6-3 0,19-1 0,-18-13-3484,18 13-2192,0-12-258,0 12-387,7-13-645</inkml:trace>
  <inkml:trace contextRef="#ctx0" brushRef="#br0" timeOffset="117298.7091">8904 9188 8901,'29'9'5676,"-29"-9"-258,13 13 0,-13-13-4257,-11 10-387,-19-6 0,-7 2-258,-20 0 0,-7 3 0,-13-6-129,-7 1 0,-11 2 258,0 0-387,3 0 0,6 3 0,3 0 0,8 1-258,4 3 258,10 1-129,8-5-258,6 0 387,7-1-258,6-2 0,5-1 0,8-2 130,5 0-130,5-3 0,11 0 0,0 0 0,0 0 0,0 0 0,22-9 0,8-1 0,13-3 0,8-1 0,13-4 0,7-2 0,11-3 0,5 6 0,5 0-130,2 8 130,4 1-129,-4 7 129,-1 1 0,-4 12-129,-8 6 258,-12-1-129,-7 1 0,-13-1 129,-11-3-129,-13-3 0,-11 0 130,-14-11-130,-6 6 0,-20-6 0,-17 0 0,-15-2 0,-14-2 0,-12 2 0,-12 2 0,-6 0 0,-5 2 0,0 3 0,4 6 0,6-2 0,5-1 0,9-4 0,9-1 0,7-3 0,13 2 0,6-2 0,16-2 0,4-3 0,10 2 0,4 1 0,14 2 0,-12-1 0,12 1 0,0 0 0,0 0 0,9-5 0,0 1 0,4 0 0,6-5 0,3 0 0,7 0 0,4 1 0,8-4 0,3 1 0,10 4 0,3-6 0,9 7 0,4-1 0,2 3 0,2 4 0,-1 0 0,-4 0 0,-1 0 0,-2 1 0,-9 0-130,-6-1 130,-3 0 0,-13-3 130,-3 0-260,-7-2 260,-9 1-130,-16 4 0,0 0 0,-14 0-130,-23 3 130,-11 3-129,-12-1 258,-9 2 1,-11 0-130,-3-1 0,1-5 0,5 1 0,8-2-130,7-2-128,13 0-387,1-8-774,25 7-4128,-2-5-387,12 8-129,13 0-645</inkml:trace>
  <inkml:trace contextRef="#ctx0" brushRef="#br0" timeOffset="147537.4384">2208 7497 8256,'-14'-6'5547,"14"6"-258,13 8-1548,27 26-1935,-3-3-387,22 20-387,-3-5-258,10 12-129,-7-5-129,-3-3-129,-13-12 0,-10-10-129,-17-19-129,-16-9 129,-20-30-129,-17-15 0,-17-14-258,-8-14 129,-13-11 0,-1-6-129,4-2 129,9 8-129,12 3 129,17 12-129,18 11 387,16 21-129,15 10 0,18 19 129,7 13 0,8 25 129,-1 12-129,-5 11 0,-8 4-129,-9-1 0,-17 3 0,-9-8-129,-20-5-258,-12-21-129,-5-8-645,-13-23-1677,7-3-2838,0-20-129,13-5-387,2-12-645</inkml:trace>
  <inkml:trace contextRef="#ctx0" brushRef="#br0" timeOffset="147829.4553">2286 6792 9804,'19'19'5676,"-3"7"-516,0 3 129,16 11-4128,-7-11-258,7 4-258,-2-8-258,2-10-129,-2-13-129,-8-11 0,-5-15 0,-12-7-129,-5-6 0,-3-1 0,-16 0-129,-9 7 129,-10 6-129,-4 13-129,-4 10 129,-1 2-387,7 9-774,-15 7-3741,21-2-258,4-4-387,11 0-387</inkml:trace>
  <inkml:trace contextRef="#ctx0" brushRef="#br0" timeOffset="148078.4694">2010 6124 9417,'51'28'5418,"0"16"-129,12 7-258,16 19-3870,2-3-258,4 10-258,-5-5-129,-4-2-129,-10-13-516,-19-22-645,-5-9-3999,-23-16-516,-19-10 0,4-19-774</inkml:trace>
  <inkml:trace contextRef="#ctx0" brushRef="#br0" timeOffset="148290.4815">2429 6099 11094,'-22'38'5934,"11"6"-645,0 13-129,-20 2-4515,14 17 129,-9-3-516,1 3-258,2-3-387,-2-24-774,11-4-3999,3-14 0,11-13-645,0-18-387</inkml:trace>
  <inkml:trace contextRef="#ctx0" brushRef="#br0" timeOffset="148574.4979">2616 6404 6708,'40'-61'5418,"-26"27"-258,-7-2-258,-5 12-2193,-7-13-2193,-7 14-129,-5 9-258,0 14 0,1 6-129,2 21 0,5 10 0,7 11 0,4 6 129,16 1 0,7-7 0,4-7 0,3-8 0,6-14-258,-1-10-258,-13-16-645,7-14-3870,-18-8 0,-7-13-387,-6-3-516</inkml:trace>
  <inkml:trace contextRef="#ctx0" brushRef="#br0" timeOffset="148873.5151">2684 6143 9030,'53'62'5160,"-15"-28"-129,-3-1-516,5-2-3612,-17-14-516,1-5-258,-10-12-129,-9-8-258,-7-13 0,-16-14-387,-1 0 129,-7-9 0,7 4 129,-3-1 0,10 10 387,5 8 0,8 8 129,17 12 129,4 2 129,10 6 0,-3 5 0,5 3-129,-5-1-516,-11-8-1032,-7-4-3354,-11 0-129,0-11-645,-9-7 0</inkml:trace>
  <inkml:trace contextRef="#ctx0" brushRef="#br0" timeOffset="149010.5229">2909 5893 8127,'55'36'4773,"-31"-26"-645,1-2-3999,-5-2-4515,-20-6-645,15 0-129</inkml:trace>
  <inkml:trace contextRef="#ctx0" brushRef="#br0" timeOffset="149549.5535">3035 5627 7224,'25'0'5031,"-25"0"-129,0 0-387,16 0-3741,-16 0-387,-8 0-129,8 0 129,-10 5-129,10-5-129,-4 12 0,4-12 0,11 19 0,-1-9 0,3 2 258,1-4-258,2 4 129,-2-6-129,-2-5 0,-12-1 0,18-9 0,-16-10 0,-2-12-129,-1-6 129,-8-13-129,-5-5 0,-4-8 0,-4-4-129,-4 2 129,-3-4-258,-1 5 258,0 6-258,-3 8 387,0 10-258,1 8 129,4 8 0,1 6 129,4 12-129,4 6 129,4 9 129,7 9-258,8 10 129,8 5-129,9 7 0,11 5 0,10 0 129,8 5 0,9-9-129,7 2 129,3-3-258,-1-9 258,0-5-129,-10-15-903,-1-2-3999,-17-7 0,-11-2-516,-25 0-387</inkml:trace>
  <inkml:trace contextRef="#ctx0" brushRef="#br0" timeOffset="149703.5625">2924 5526 10062,'-12'33'5547,"12"-33"-774,0 0-774,0 0-8385,-12-15-258,-1-1-645,-2-2-387</inkml:trace>
  <inkml:trace contextRef="#ctx0" brushRef="#br0" timeOffset="150345.599">3130 4749 6450,'51'46'5418,"-22"-24"-258,3-2-516,9 3-2967,-23-20-258,6 5-516,-13-15-258,3-8-258,-14-10 0,0-4-258,-6-10 0,-6 1 0,-5-1-129,-5 3 0,-2 5 0,-3 9 0,5 12 0,0 10-129,6 14 129,5 8 0,9 9-129,2 5 129,15 0 0,9 1 129,7-2-129,6-8-129,2-5 0,-2-15-516,11-1-4128,-16-6 0,0-12-387,-13-9-774</inkml:trace>
  <inkml:trace contextRef="#ctx0" brushRef="#br0" timeOffset="150857.6283">3217 4381 8514,'57'14'5418,"-19"2"-516,5 4-387,-2-4-3870,2 12 0,-8-3-387,-3-1-258,-6-7-129,-8-7 0,-2-7-129,-16-3 129,6-23 0,-9-4 0,-10-6 129,-2-3-129,-1 0 129,2 3 0,3 4 129,4 8 0,7 7-129,0 14 129,19-7 0,4 9-129,2 7 0,0 0 0,-1-3-129,-2-1 129,-7-5-129,-10-11 129,-5-8-258,-14-12 258,-7-2 0,-8-6-129,-4 2 129,-3 4 0,1 5-129,4 9 129,8 9-129,8 10 129,8 10 129,7 13-129,14 1 258,12 5-258,8 0 129,6 1-129,5-5 129,-3-5-258,-2-9 0,-6-11-903,-6 0-3612,-7-11-129,-11-8-258,-8-6-258</inkml:trace>
  <inkml:trace contextRef="#ctx0" brushRef="#br0" timeOffset="151131.6442">3572 3944 6321,'57'39'4902,"-26"-19"-387,-3-4-129,-8-6-3612,4 5-387,-10-13 0,-3-2 0,-7-11-258,-4-10-258,-8-10 258,-4-6-129,-4-5 0,-4-4-129,6 5-645,-9-9-1290,13 14-2322,4 9-258,6 6-387,2 10 129</inkml:trace>
  <inkml:trace contextRef="#ctx0" brushRef="#br0" timeOffset="151573.6693">3785 3495 5805,'0'0'4902,"-3"10"-387,3-10-258,-14 16-3612,12 6-387,0-2 0,2 1-258,8-4 0,5-2-129,4-7 0,-2-2 0,4-6 129,-4-2-129,-15 2 0,15-24 129,-15 9 0,0 3 0,0 12 0,-15-20 129,15 20 0,0 0 258,0 0 0,6 11 129,14 8 258,16 17-129,1 1 129,11 15 129,-6-7-258,5 11 0,-12-8-129,-7 2-129,-15-9-129,-11-10 0,-8-11-387,-22-11-258,-2-1-645,-22-12-3870,11-11 0,-3-14-645,5-2-129</inkml:trace>
  <inkml:trace contextRef="#ctx0" brushRef="#br0" timeOffset="152037.6959">3740 3312 7998,'39'0'5031,"-17"0"-387,0 0 0,2 1-3870,-7-1-387,-2-1-258,-4-10-129,-2-3 0,-6-2-258,-3-4 258,0 0-258,-2 1 258,1-2 0,-3 6 0,4 15 129,3-15-129,8 15 258,11 4-129,3 10 0,11 12 129,1 2 129,10 6 0,-1-3 0,-2 7-129,-4-6 129,-7 0-129,-8-7 0,-9-6 0,-11-2-258,-5-17 0,-8 14 0,-7-14 129,-4-3-129,-1-10 0,0-2-129,5-5-129,9 6-516,-6-15-3225,12 9-645,6-1-387,6 5-774</inkml:trace>
  <inkml:trace contextRef="#ctx0" brushRef="#br0" timeOffset="152662.7318">3569 3925 4257,'23'7'4902,"-2"7"129,5 5-516,11 12-2580,-13-13-387,14 12-645,-10-10-258,6 1-258,-8-2-258,-1-9-516,1 0-3870,-13-10-645,-13 0 129,5-17-903</inkml:trace>
  <inkml:trace contextRef="#ctx0" brushRef="#br0" timeOffset="164337.3993">10602 5003 8256,'-1'-12'5289,"1"12"-258,0 0-516,0 0-3741,0 25 0,-1 0-258,-2 11-258,-1 5 258,2 6-258,-2 8 129,3 13 0,-2 4 129,3 8-129,-1 3 0,1 8-258,0 6 129,0 8-129,0 0 129,0 4-129,1 4 129,2 2-258,-2 0 258,1-1 0,2-4-129,-1 0 0,1-4 0,-2-3 0,2-6 0,-2-2-129,-2-7 0,0 4 0,0-2 0,0-1 0,0-6 0,0 1 0,-4 2 0,2-3 0,1-3 129,0-7 0,-2 1 0,1-5-129,0 2 0,-2-5 0,3-3 129,0-2-258,-3-3 129,1-1-129,-3-5 0,2 0 129,1-10 0,-3-4 0,3-2 0,-1-4 129,0-11-129,0 0 129,2-6-129,2-15 0,-4 24 129,4-24-129,0 0 0,-2 12 0,2-12 0,0 0 0,0 13 129,0-13-129,11-8-129,-2-5 129,2-5 0,6-2 0,1-6 0,5-6 0,-6 1 0,1 0 0,-1 1 129,-4 6-129,-1 0 0,-5 5 0,-7 19 0,8-16 0,-8 16 0,0 0 0,0 0-129,0 11 129,-3 7 0,-3 7 0,-3-3 0,2 2 0,-4 3 0,4 4 0,-4-9 0,2 2 0,1-4 129,-2-7-129,2-2 0,8-11 0,-16 16 0,3-16 0,0 0 129,-2-13-129,-4-7 129,0-5 0,-6-2 0,2-8-129,-2 1 258,0 3-129,1 1-129,1 4 129,0 3-129,3 2-258,6-4 0,-2-4-774,16 0-4257,-4-10-516,6-2-258,5-14-516</inkml:trace>
  <inkml:trace contextRef="#ctx0" brushRef="#br0" timeOffset="164949.4343">10408 5247 8514,'0'0'5805,"0"0"-516,3-14-129,-3 14-3870,0 0-645,16-11 0,-12-8-258,2 3 0,1-13-258,2 6 387,2-11-258,3 3 0,2 2 0,0 9 129,3 2-129,4 11 0,-2 7 0,2 3-129,-1 13 0,1 4 0,-2 6 0,0 1-129,0 6 129,-3-1-129,4-2 258,-4 0-258,0 0 0,-2-8-129,1 5-903,-15-10-4128,9-4-516,-11-13-129,0 0-645</inkml:trace>
  <inkml:trace contextRef="#ctx0" brushRef="#br0" timeOffset="167553.5833">11252 7097 8901,'15'9'5547,"-10"14"-129,3 20-258,-3 4-4257,6 19-258,-6 2 0,1 3-258,-3-2-129,3-6 0,-3-15 129,-2-17-258,-1-31 129,2-9-129,-2-34 129,-2-24-129,-1-14 0,2-10 0,1-8 0,4 4 0,7 10 0,4 16-129,6 19 0,4 22 0,1 22 0,-2 15 129,-4 21-129,-3 14 0,-11 9-129,-6 5 129,-11-1-129,-10-11-129,-4-8-258,-8-27-774,8-5-3999,-5-16-258,9-16-258,3-14-387</inkml:trace>
  <inkml:trace contextRef="#ctx0" brushRef="#br0" timeOffset="167853.6006">11637 6851 10707,'19'44'5418,"-19"-13"-129,0 9-129,-2 4-4902,-3 1 0,0-1-129,5-4-129,2-4 0,15-7 258,4-23-129,11-6 129,2-5 0,-2-17 0,-2-11 0,-5 2 0,-9-7 0,-9-3-258,-7 11 0,-16-3-258,-8 11-129,-8-4-516,8 24-3612,-11-5-774,6 7-387,4 0-516</inkml:trace>
  <inkml:trace contextRef="#ctx0" brushRef="#br0" timeOffset="168261.6239">11954 6165 8901,'4'-15'5676,"9"28"-387,-3 27 0,-8 10-4386,13 21 0,-6 14-387,2 12-258,3 3 129,-1 4-258,2-12 129,0-10-258,1-9-129,-6-29-774,11-17-4257,-21-27-129,22 4-516,-14-23-387</inkml:trace>
  <inkml:trace contextRef="#ctx0" brushRef="#br0" timeOffset="168494.6373">12145 6609 10062,'-27'-1'5934,"8"7"-645,1 5 129,-14-2-5031,7 1 0,-3 2-129,0-1-258,2-2 0,1 5 0,9-1-129,4 0-129,8 2 129,1-3-129,3 1 0,0-13-258,3 27-645,-3-27-2967,0 0-1032,8 13-258,-8-13-516</inkml:trace>
  <inkml:trace contextRef="#ctx0" brushRef="#br0" timeOffset="168937.6627">12212 6813 7740,'56'-29'5289,"-32"9"-516,-8-3 0,-10-4-4515,-5 3-129,-4 6-129,-12 7 0,-4 10 0,-2 8 0,1 14 129,5 12 129,1 9 129,10 7-258,2-1 387,6 3-258,10-5-129,3-7-129,6-5-645,-3-24-903,8 1-3354,-8-11-258,0-11-387,-2-12 0</inkml:trace>
  <inkml:trace contextRef="#ctx0" brushRef="#br0" timeOffset="169229.6793">12409 6723 10191,'38'70'5547,"-21"-34"-387,1 7-129,-2-14-4644,-6-2-129,-4-7-258,-6-20-129,0 0 129,13-16-129,-11-10 0,5-14 129,-1-2-129,4-2 258,-1 2-129,4 7 258,1 12-258,0 21 258,3 2-129,0 18-129,0 7 0,-1 5-516,4 10-1419,-9-15-3096,0-6-258,-11-19-516,8-10-129</inkml:trace>
  <inkml:trace contextRef="#ctx0" brushRef="#br0" timeOffset="169573.6989">12747 5992 9030,'14'-8'5547,"2"34"-387,-5 10 0,-1 10-4773,1 18 129,-2 13-387,7 8 129,-3 8-129,3-3-129,2-7 129,0-11-387,0-8-516,-9-32-3096,5-16-903,-14-16-774,21-20-129</inkml:trace>
  <inkml:trace contextRef="#ctx0" brushRef="#br0" timeOffset="169718.7073">12968 6358 9030,'-32'-20'5418,"12"22"-258,-6 6-387,2 17-3999,-8-2-774,-3-7-1548,8 12-3225,2-6-516,14-2 0,8-6-774</inkml:trace>
  <inkml:trace contextRef="#ctx0" brushRef="#br0" timeOffset="169889.7171">13102 6467 9030,'9'61'5418,"-6"-29"-903,-3-6-4257,0-4-4902,6-2-516,-6-20-387</inkml:trace>
  <inkml:trace contextRef="#ctx0" brushRef="#br0" timeOffset="170545.7544">13318 6412 7740,'9'14'5289,"-9"-14"-516,0 14-129,0-14-4515,-11 12 0,11-12 0,-8 28 129,7-13-258,1 5 129,3-5 0,6 0 0,4-4 0,0-2-129,1-6 0,-1-3-129,-2-11 129,-4-7-129,0-1 0,-4-2 129,-1 2-129,-2 0 0,0 6 129,0 13 0,0 0 129,0 0-129,-3 12 0,3 7 129,1-3 0,5 1 0,1 1 0,0-5 129,-7-13-129,18 8 0,-5-8 129,4-10 0,0-5-129,4-1 0,-1-12 0,5 1-129,0-7 129,-1 0 0,-3-8 0,1 0-129,-5-8 129,0-3-258,-6-2 258,-3-2-129,-6-3 0,-2 2 0,-10 5-129,-3 4 129,-6 12 0,-2 10 0,-2 12 0,1 15 129,6 16 0,4 16 0,5 12 129,7 12-129,3 11 129,15 4-129,2-1 129,5-3-129,2-3-258,0-12-387,5-11-4515,-12-12 0,-5-19-516,-9-18-516</inkml:trace>
  <inkml:trace contextRef="#ctx0" brushRef="#br0" timeOffset="170670.7618">13253 5907 9159,'-44'25'3741,"31"-5"-3483,-2-1-129,2 2-5289,-8-3-645</inkml:trace>
  <inkml:trace contextRef="#ctx0" brushRef="#br0" timeOffset="171161.7899">11977 8115 11868,'43'-9'5676,"-20"-2"-129,-10-13-387,-3-7-4902,-10-3 0,-2 1-129,-9 2-129,-6 7 129,-4 6-129,-1 13 0,0 6 0,7 21 258,4 9-129,9 10 129,2 9-129,10 1-129,8 4 129,5 3 129,5-4-258,-1-7 0,1 0-258,-6-21-516,8 8-3096,-17-22-1677,3-10-129,-10-16-774</inkml:trace>
  <inkml:trace contextRef="#ctx0" brushRef="#br0" timeOffset="171600.815">12187 7816 9417,'40'92'5805,"-23"-39"-516,-1 10 0,-2-8-4644,-3-2-387,-5-9 0,0-4 0,-3-12-258,-3-28 129,0 0-129,12-14 0,-7-21 0,1-6 0,0-12 0,4-2 0,0 2 129,1 9-129,3 10 0,2 14 0,3 17 0,3 8 0,3 16 129,3 13-129,2 1 0,0 0 129,0-1 0,-2-9 0,1-16-129,-7-9 0,-3-18 129,-6-14-258,-4-7 0,-5-10-258,-4 0 129,-1-3-258,-5 9 129,-9 3-258,3 17 0,-8 6-516,20 17-129,-30 1-1419,24 22-2451,0 3 0,6 9-516</inkml:trace>
  <inkml:trace contextRef="#ctx0" brushRef="#br0" timeOffset="172018.8389">12663 7800 5160,'-11'-12'5289,"11"12"-129,0 0-387,-16 11-3870,16 15 258,0-4-387,7 14 0,-3-1 129,13 11-258,2-6-129,6 2 0,0-12-129,2-6-258,-2-3-258,-3-17-516,5 0-3612,-14-5-903,-4-12-645,-5-10-258</inkml:trace>
  <inkml:trace contextRef="#ctx0" brushRef="#br0" timeOffset="172736.8798">12807 7721 9159,'40'59'5547,"-18"-20"-258,-1 2-129,-1 2-4515,-4-2-258,-1-3 0,-5-7-129,0-12-129,-10-19 0,13 0 129,-10-28-129,4-9-129,-1-12 129,-5-7-258,7-2 129,-2 1-258,7 8 0,-3 5 0,6 18-258,-1 3 0,5 15-129,-5 3 0,8 7 0,-4 1 0,3 8 258,-3-4 0,3-2 387,-3 0 129,-2-5 129,2-1 129,-7-9 0,2 2 129,-8-8-129,-6 16 129,9-20-258,-9 20-129,0 0 0,-15-11-129,4 11 0,-2 9 0,1 11 129,2 4-129,0 0 129,6 7-129,2-8 129,2 2 0,3-8 129,4 0-129,-7-17 129,17 9 0,-17-9-129,11-13 129,-11 13 0,7-20 0,-4 8 129,-3 12-129,3-18 129,-3 18 0,0 0-129,7 6 0,-3 14 0,4 13-129,2 7 0,1 13 0,2 2 0,0 5-129,-2 0 0,-3-3 258,-3-10-258,-5-6 129,0-9-129,-11-12-129,-1-3 0,-5-8-258,5-4-258,-7-10-645,19 5-4128,-20-27-258,18 4-387,-4-16-387</inkml:trace>
  <inkml:trace contextRef="#ctx0" brushRef="#br0" timeOffset="173217.9075">13388 7616 8643,'28'-39'5676,"-19"19"-258,3 16-387,-12 4-4257,19 0-258,-19 0-129,20 24-258,-5-2 0,2 2-129,3 7 0,1-5-129,1-7 258,-1-9-129,0-7-129,-2-6 129,-4-10-129,-2-5 258,-2-10-258,-3 4 258,-2 4-129,1 4 129,-7 16-129,9-7 129,-1 15 129,4 20-129,0 12 129,1 19-129,2 2 129,4 14 0,-3 6 0,2 0 129,-4-7-258,-6-5 129,-3-12-129,-5-15 0,-4-9 0,-9-16 0,-6-17 0,-5-5 0,-2-14-129,1-12 129,-1-3 0,4 0-129,9-3-129,4-3-258,9 12-387,0-11-2967,11 18-1677,9 1-258,13 1-645,6-2 0</inkml:trace>
  <inkml:trace contextRef="#ctx0" brushRef="#br0" timeOffset="173945.9489">14362 7416 8127,'30'-5'5934,"-30"5"-516,10-18-129,-10 18-3483,-18-20-1419,-6 12-129,-2 8-258,-4 0 0,5 8 129,0 11 0,5 9 129,11 1-129,6 3-129,4-3 258,12-6-129,7-8 0,4-7-129,3-8 0,-1-17 0,1-11 0,-3-15 129,-2-7-129,-10-6 0,-1-12 129,-9 1-129,-2-5 129,-7 5-129,-2 7 0,-4 12 0,0 5 129,1 17 0,12 26 129,-17-4-129,14 28 129,3 17 0,4 9 0,7 16 0,4 7 0,6 6 0,1-3-129,4-1 0,-2-15-129,1-12-258,0-3-516,-25-45-3354,29 27-1548,-17-28-387,1-14-129</inkml:trace>
  <inkml:trace contextRef="#ctx0" brushRef="#br0" timeOffset="174090.9573">14586 7258 10836,'13'-2'6192,"-13"2"-387,23 15-387,-16 3-4386,-7-18-2451,11 16-3870,-11-16-258,14 23-516,-14-23-774</inkml:trace>
  <inkml:trace contextRef="#ctx0" brushRef="#br0" timeOffset="174404.9753">14912 6695 10965,'14'-67'6063,"-14"42"-645,-9-3-258,-1 12-4644,-15 3 0,1 8-258,0 5 0,-3 18-129,4 11 0,7 11 0,3 7 0,7 10 0,6 2 0,6 7-129,7 5 129,6 5 0,0-1-129,-3 0 258,3-4-387,-4-11 0,-3 0-516,-12-22-1032,3-4-3741,-3-16-258,0-18-387,4-8-645</inkml:trace>
  <inkml:trace contextRef="#ctx0" brushRef="#br0" timeOffset="174563.9843">14967 7022 10191,'-21'-11'5805,"-7"16"-387,1 15-129,-8-17-5031,0 9-387,4 18-1032,-2-8-3999,18 3 0,6-13-774,9-12-129</inkml:trace>
  <inkml:trace contextRef="#ctx0" brushRef="#br0" timeOffset="174841.0003">15217 6764 7353,'31'-84'5934,"-29"47"-258,-11 2-645,-4 6-2838,-12 10-1548,2 13-129,-5 6-129,2 21-258,8 14-129,5 18 129,5 3 0,8 12 0,2 2 0,10 6-129,2 6 0,1-3 129,1-5-129,-7-6-258,-3 1-387,-6-21-1161,0 2-3354,-6-21-387,4-13-387,2-16-258</inkml:trace>
  <inkml:trace contextRef="#ctx0" brushRef="#br0" timeOffset="175043.0119">15206 6968 8385,'-16'-16'5676,"-4"16"-387,-10 9-387,-2 5-4128,-8 2-387,3 8 0,-2 0-387,6 2-129,13 8-258,5-10-516,18 9-1290,6-13-2709,15 0-387,6-6-387,11 0 129</inkml:trace>
  <inkml:trace contextRef="#ctx0" brushRef="#br0" timeOffset="175285.0255">15217 7212 3612,'95'-32'5547,"-52"8"-258,-12-7-258,-5 2-2064,-15-17-1935,0 9-387,-11-4-387,-5 9 0,-8 9-129,-8 10-129,-1 13 0,2 11 0,2 16 0,4 13 129,4 14-129,10 6 129,0-4 0,12 2-129,4-5 0,7-4 0,-1-12-258,-2-11-387,7-3-774,-27-23-3612,25-3 0,-15-19-516,-1-6-129</inkml:trace>
  <inkml:trace contextRef="#ctx0" brushRef="#br0" timeOffset="175525.0393">15498 7063 7611,'30'20'5676,"-16"14"-258,-4 3-387,5 12-3870,-10-14-258,4 0-387,-6-6-258,0-14 129,-3-15-258,0 0 129,6-28 0,1-7-129,0-3 0,2-2 0,4-8 0,5 3-129,3 3 0,-1 5-516,12 24-1548,-10-10-3096,8 12-129,-5-9-516,3 7-387</inkml:trace>
  <inkml:trace contextRef="#ctx0" brushRef="#br0" timeOffset="176314.0844">15900 7070 6966,'24'5'5547,"-8"-6"-129,2-18-387,8 4-3870,-13-17 0,5 3-774,-7-6-129,-2 2-129,-6-2 0,-3 8-129,-10 10 0,-5 8 129,-1 9-258,-2 14 258,-1 7 0,3 14 0,2 4 0,8 6 0,3-3 129,3 3-129,9-6-129,7-10 0,3-1-258,1-19-645,14 3-4128,-12-12-258,7-2-516,-8-18-258</inkml:trace>
  <inkml:trace contextRef="#ctx0" brushRef="#br0" timeOffset="176756.1098">16218 6693 4902,'18'-10'5805,"-18"10"-516,12 15-258,-12-15-2451,0 31-1806,-2-8 129,0 13-258,-1 1 129,3 6 0,-1-2-129,1 6-129,1-10 0,4-4-258,-1-6-129,-2-8-129,-2-19 0,0 0-258,0 0-129,12-24 0,-7-3-129,-2-12 0,4-1 129,0-2 0,0 2 129,4 4 129,-3 8 129,3 11 0,-2 2 258,5 14-129,-4 1 129,2 14 0,-2 9 0,1 5-129,-2 2 0,0 5 129,-3 0-258,0-4 129,-3-2-387,-1-7-129,3-1-645,-5-21-4257,0 0-129,0 0-258,18-6-774</inkml:trace>
  <inkml:trace contextRef="#ctx0" brushRef="#br0" timeOffset="177194.1349">16657 6689 6966,'19'-11'5547,"-19"11"-387,0 0-258,0 0-4257,0 0-258,-7 5 129,-2 13-387,-3 9 387,2 4-129,3-1 0,5 6-129,2-5 0,9-1 0,8-7 0,4-3-258,4-8 0,2-12-129,2 0 0,-1-14-258,3-6 129,-8-15-129,-2 0-258,-9-8 258,0 7-258,-10-8 387,0 14-129,-2 4 129,-4 11 129,4 15 129,-14 0 258,10 18 0,-2 9 129,6 10 0,4 1 129,5 3 129,0-7-258,7 3-387,0-1-1032,1-15-3612,2-9-516,-5-8-387,-2-8-516</inkml:trace>
  <inkml:trace contextRef="#ctx0" brushRef="#br0" timeOffset="177984.1799">14574 6774 11481,'26'26'5547,"-12"-10"-1032,-14-16-4515,11 21-5418,-11-21 0,0 0-1032</inkml:trace>
  <inkml:trace contextRef="#ctx0" brushRef="#br0" timeOffset="180265.3104">17934 6864 12900,'55'2'6321,"-25"3"-516,-13-4-258,1 10-5031,-18-11-129,-1 15-129,-16-4-129,-11-3-129,-4 1 129,-8-3 0,-1-1-129,-6 2 129,2-2-129,1 2 129,3-2-129,6-2 0,1 5 0,5-1 0,3-4 0,8 0-258,4 0 0,3-3-516,11 0-774,-11 7-3999,11-7-387,9 1-129,4 5-774</inkml:trace>
  <inkml:trace contextRef="#ctx0" brushRef="#br0" timeOffset="180583.3285">17987 7210 11352,'21'20'6321,"-21"-20"-516,0 29 0,-8-16-4773,-9 4-258,-11-3-129,-6-1-387,-3-1 0,-6 0-129,2-7 0,3-2-129,2-2 129,6-1-129,5 0 0,5 0 0,5-2 0,1-1-129,14 3-129,-11-8-387,11 8-1032,-11 0-3999,11 0-129,0 0-645,0 7-387</inkml:trace>
  <inkml:trace contextRef="#ctx0" brushRef="#br0" timeOffset="182037.4119">19016 6869 7611,'6'14'6192,"1"20"-645,0 8 129,7 15-3483,-6 10-1419,4 11 0,1 5-387,-1 5 0,-2-8-129,3-4-129,-6-13 0,1-13 0,0-15-129,-6-12-258,-2-23-516,-7-5-3225,7-9-1677,-11-11-387,5-4-129</inkml:trace>
  <inkml:trace contextRef="#ctx0" brushRef="#br0" timeOffset="182742.452">18608 6294 7224,'14'14'5676,"-10"7"-516,1 13 0,-3-1-4257,9 13 0,-8-1-645,8 0-129,-4-5-516,-7-16-4644,8-5-129,-8-19-516,19 0-258</inkml:trace>
  <inkml:trace contextRef="#ctx0" brushRef="#br0" timeOffset="182918.4623">18741 6176 10449,'31'76'6063,"-11"-37"-516,-8-2-516,3-12-5418,2 19-4386,-13-13-516,4 0-516,-4-8-774</inkml:trace>
  <inkml:trace contextRef="#ctx0" brushRef="#br0" timeOffset="183765.5108">19302 6872 6837,'26'-30'5934,"-19"12"-258,-1 1-516,-6-8-3870,0 25-129,-7-30-516,-6 22 0,-9 4-258,-3 4 0,-7 14-129,0 6 0,-2 14 0,1 14-129,2 0 129,10 7-129,6 3 0,7 6-129,7-1 0,1 3 129,9-2-129,8-5 129,-1-3-129,5 2 129,1-12-129,2-6 258,-3-10-258,2-7 0,1-8 129,-2-12 0,1-3-129,0-18 129,-1-4 0,-3 0 0,0 0 0,-3-6-129,-3 4 0,-2 2 0,-3 8-129,-8 14 0,8-15 0,-8 15-129,0 0 0,0 0 0,-5 6 0,5-6 0,-10 18 129,10-18-129,-10 19 0,10-19 0,0 0-129,0 0-387,-2 17-2451,2-17-2064,0 0-387,0 0-516,0 0 0</inkml:trace>
  <inkml:trace contextRef="#ctx0" brushRef="#br0" timeOffset="184366.5451">19394 7328 9417,'50'12'5934,"-18"-14"-387,0-20-129,8-1-4902,-17-17 129,2 0-516,-9-5-129,-8-2 0,-5 3 129,-3 4-258,-11 13 129,-8 10 129,-4 17 0,-3 3 0,0 22-129,-2 17 129,5 12-129,5 9 258,6 4 0,11 2 0,1-5-129,16-4 0,8-9 129,5-18-258,9-9 0,-2-15-387,8-2-645,-19-25-3225,12-1-1290,-10-18-258,-2-2-645</inkml:trace>
  <inkml:trace contextRef="#ctx0" brushRef="#br0" timeOffset="184621.5595">19820 6497 9933,'12'15'5934,"-11"12"-516,3 20 0,0 11-4773,0 21 0,-4 1-129,1 10-129,1 2-129,4-2 0,1-6 0,4-14-129,1-12-258,-3-17-387,7-12-645,-16-29-4128,18-8-129,-9-25-645,7-16-258</inkml:trace>
  <inkml:trace contextRef="#ctx0" brushRef="#br0" timeOffset="184837.5721">20079 6495 10320,'13'4'5934,"-6"38"-129,-4 13-258,6 33-4515,-7 0-258,5 18 0,-3-2-387,4 0-129,-1-11 0,0-12 0,3-14-387,0-14 0,-1-22-645,-9-31-1419,12-16-3354,-7-19-129,4-9-516,-5-13-516</inkml:trace>
  <inkml:trace contextRef="#ctx0" brushRef="#br0" timeOffset="185349.6013">20507 7033 10449,'53'97'6192,"-23"-27"-516,-10-3-258,3 6-4515,-8 0-258,-4 2-258,-6-15-258,-4-11-129,-1-16 258,-4-15-258,-5-27 0,-1-25 258,1-25-258,2-15 258,-1-14-129,6-9 0,2-5-129,10 3 129,5 13-129,11 12 0,0 21 0,8 18-129,-1 26 129,-1 9 0,-3 26 0,-7 15 0,-8 14-129,-11 6 129,-6-2 0,-12 0-129,-11-8-129,-6-13-129,1-5-387,-7-32-774,11 2-3870,0-12-258,18-6-516,5-12-258</inkml:trace>
  <inkml:trace contextRef="#ctx0" brushRef="#br0" timeOffset="185641.6181">21000 6876 9933,'7'68'5805,"-7"-21"-516,-4-1 0,0 13-4644,-3-3-258,5 0-129,1-10 0,2-13-129,10-8 0,11-17 129,0-14-129,6-21 0,-2-15 0,-3-8 0,-5-6-129,-6-4-129,-11 1 0,-2 3-129,-14 16-387,-12 4-129,7 28-2451,-12-1-2064,5 9-387,0 0-387,7 7-129</inkml:trace>
  <inkml:trace contextRef="#ctx0" brushRef="#br0" timeOffset="185897.6327">21337 6165 9288,'39'69'5805,"-27"-4"-387,3 24-129,-8-5-4773,6 27 0,-6 6-129,-2 5-258,0-12-129,1-11-387,8 2-1677,-7-35-3096,9-21-258,-2-30-387,5-19-387</inkml:trace>
  <inkml:trace contextRef="#ctx0" brushRef="#br0" timeOffset="186078.6431">21611 6594 8256,'-60'11'5934,"15"12"-516,-2 7-258,-8-12-4386,0 22-516,3-3-129,2-1-645,19 12-1161,2-16-3225,24 3-645,6-8-129,23 3-258</inkml:trace>
  <inkml:trace contextRef="#ctx0" brushRef="#br0" timeOffset="186340.6579">21574 7050 7353,'75'0'5547,"-41"-13"-258,-13-11-258,-1-1-3999,-10-8-129,-3-1-645,-7 0 0,-3 4-258,-11 10 0,-3 10-129,-4 10 129,3 11 0,-1 22 0,6 4 0,3 14 129,8 3 0,2-1 0,8 4 0,7-10-129,6-4 0,3-9-258,-3-18-387,13-1-3870,-14-17-645,1-9-258,-6-15-516</inkml:trace>
  <inkml:trace contextRef="#ctx0" brushRef="#br0" timeOffset="186640.6752">21882 6878 8514,'31'77'5805,"-17"-20"-516,-5 1-129,1-3-4386,-9-4-258,2-4-129,-3-11-258,0-8 0,0-28-129,0 0 0,10-5 0,2-18 0,1-11 129,3-1-129,7 0 258,2 3 0,2 12 0,3 13 0,0 11-129,2 17 129,-2 7-129,-4 10-129,-2-2-516,-13-11-516,2-5-4128,-13-20 129,-11-8-774,-8-28-387</inkml:trace>
  <inkml:trace contextRef="#ctx0" brushRef="#br0" timeOffset="187101.7016">22380 6114 9804,'17'82'5805,"-12"-20"-387,4 23-129,-1 8-4515,3 17 129,-2 3-387,3 1 0,1-10-258,4-9-129,0-14-129,-2-19-129,4-10-903,-15-30-4257,10-16-129,-4-22-387,-1-15-645</inkml:trace>
  <inkml:trace contextRef="#ctx0" brushRef="#br0" timeOffset="187274.7115">22582 6576 10320,'-44'-8'5805,"10"10"-387,-10 4-258,1 6-4644,-2 4-258,-2 3-387,12 5-516,-1-15-2838,18 15-1806,10-1-258,11 1-516,14-6 0</inkml:trace>
  <inkml:trace contextRef="#ctx0" brushRef="#br0" timeOffset="187462.7222">22748 6921 7482,'17'78'6063,"-14"-45"-258,4 9-387,-7-22-2322,1 5-3483,1 8-1677,-2-33-3096,-2 17-387,2-17-258,-4-20-516</inkml:trace>
  <inkml:trace contextRef="#ctx0" brushRef="#br0" timeOffset="187583.7289">22728 6780 9030,'0'-48'5418,"0"48"-645,14-4-2451,-1 8-6321,-4 11-1032,9 0-516,1 5-387</inkml:trace>
  <inkml:trace contextRef="#ctx0" brushRef="#br0" timeOffset="188216.7654">23129 6931 7740,'-13'16'5547,"0"-2"-258,-10-2-258,6 8-4515,-7-1 129,7 9-129,2 3-258,6 6 0,6-5-129,3-3 0,9-8 0,3-6-129,5-13 0,-1-2 0,0-18 0,-1-11 0,-5-3 0,-3-5-129,-1 6-129,-6 2 258,0 9 0,0 4 0,0 16 0,0 0 0,0 0 0,0 17 129,0-1 0,3 2 0,6 0-129,1-3 129,5-5 0,1-3 0,4-8 0,2-14-129,4-12 129,1-5-129,2-12 0,3-6 0,1-9 0,1-9-258,-2 1 129,-4-3 0,-3-4 0,-5 4-129,-8 2 129,-5 6-129,-7 8 129,-6 10 0,-7 11 0,-7 14 129,-5 14-129,-2 14 258,0 20-129,0 12 129,5 14 0,3 14 129,6 6 129,8 10 129,3 3-129,5 3 0,6 2 0,8-5 0,1-12-129,2-6-258,0-10-516,-10-25-1290,7 0-3483,-10-20-129,-7-15-516,6-15-387</inkml:trace>
  <inkml:trace contextRef="#ctx0" brushRef="#br0" timeOffset="188369.7741">22982 6584 10062,'-56'-53'5934,"42"42"-516,2-3-129,12 3-5934,0 11-4128,0 0-258,18-3-516,2 3-903</inkml:trace>
  <inkml:trace contextRef="#ctx0" brushRef="#br0" timeOffset="188662.7909">23763 6110 12513,'26'39'5547,"-17"-7"-387,2 14-1806,0 3-5547,-7-9-2709,2-3-516,-3-13-516,6-12-387</inkml:trace>
  <inkml:trace contextRef="#ctx0" brushRef="#br0" timeOffset="188798.7986">23922 6052 11094,'26'33'5805,"-14"11"-387,-6-1-774,-9-5-8901,3 11-774,0-5-645,0-4-516</inkml:trace>
  <inkml:trace contextRef="#ctx0" brushRef="#br0" timeOffset="209975.0099">24919 6857 9288,'-6'31'5934,"-11"-8"-516,-7-7-129,5 8-4773,-19-11-129,0 3 0,-4-5-516,1-7-258,7 3-516,-5-9-2967,20 6-1419,5-1-387,14 10-387</inkml:trace>
  <inkml:trace contextRef="#ctx0" brushRef="#br0" timeOffset="210171.0209">24941 7316 8901,'32'36'5805,"-32"-36"-258,-3 13 0,-26-13-4644,4-1-258,-15-6-129,-2 3-129,-3 3-516,-4 0-387,12 14-1935,-6 0-2967,13 8-129,5 1-645,16 0-258</inkml:trace>
  <inkml:trace contextRef="#ctx0" brushRef="#br0" timeOffset="210914.0634">26269 6636 9288,'18'11'5934,"-10"17"-645,-8 9 0,4 23-4515,-9 8 129,-3 20-387,-9 9 0,0 8 0,-1 6-129,-2 4 0,4-5 0,-3-4-129,1-11 0,2-12 0,1-6-129,2-16-129,0-11 0,-1-12 0,5-12 129,2-7-129,7-19 0,-8 15 129,8-15 0,8-1 0,7-3 0,2 4-129,6-4 129,6 4 0,5 0 0,2 0-129,3 4 0,0 2 129,1-3-129,0 1 129,-3-2-129,-1 0 0,-3 6 0,-1-5 129,-5-2-129,-5 2 0,-3-1 0,-6-2 0,-2 3 0,-11-3-129,11-2 0,-11 2 0,0 0-258,0 0-258,-7 0-516,-11-16-2322,18 16-2322,-31-18-258,16 8-258,-10-11-387</inkml:trace>
  <inkml:trace contextRef="#ctx0" brushRef="#br0" timeOffset="211386.0904">26188 7420 4773,'-11'-2'5934,"11"2"-129,0 0-645,0 0-2709,-13 0-774,13 0-387,0 0-387,8 0 0,-8 0-258,23-11-258,-5 4 129,8 0-258,3-3 0,8-1-129,-1 2 129,5 3-129,0 4 0,-2-2 0,-3-3-129,-3 3 0,-4 2 0,-6 0 129,-6 0-387,-6 0 0,-11 2-129,0 0-645,-6 8-1806,-13-8-2967,3 0 0,-10-4-516,3 0-387</inkml:trace>
  <inkml:trace contextRef="#ctx0" brushRef="#br0" timeOffset="211814.115">26148 6871 6321,'-3'18'5805,"3"-18"-516,0 0 0,11 3-3741,-3-9-387,11-3-129,0-11-129,7 6-129,2-5 0,10 4-129,3-2-129,10 4-129,-1-6 0,5 4-129,-2 3-129,-1 6 0,-5-3 0,-5 4-129,-8 5-129,-9-3 0,-8 3-129,-17 0-903,12 0-4386,-20 0 0,-3 6-774,-12-6-258</inkml:trace>
  <inkml:trace contextRef="#ctx0" brushRef="#br0" timeOffset="212498.154">27077 6497 6450,'0'0'5547,"0"0"-516,0 0-387,-15 2-3741,5 11-258,-6-1-258,5 9 129,-5 4 129,10 8-258,-1-7 258,11 6-129,7-8 258,9-2-387,2-11-129,6-9 129,3-8-129,-1-9-129,-2-12-129,-5-2 129,-6-8-258,-8 1 258,-9 1 0,-5 1-516,-10 17-516,-19-1-4128,4 13-387,-5 5-516,1 5-387</inkml:trace>
  <inkml:trace contextRef="#ctx0" brushRef="#br0" timeOffset="213234.1963">26893 8159 7740,'29'-24'5805,"-15"14"-258,-7-14-516,1 13-3741,-10-8-387,2 19-387,-19-16-129,2 16 0,-7 10-129,-1 9 129,-3 13-129,2 7 0,3 2 0,4 2 0,5 5 129,8-6-387,6-2 258,0-2-258,15-10 129,5-6-258,5-2 0,0-11-387,10 1-645,-15-10-3999,13 0-645,-6-7-258,4-1-645</inkml:trace>
  <inkml:trace contextRef="#ctx0" brushRef="#br0" timeOffset="213670.221">27066 8347 3999,'9'11'5805,"17"8"-387,-13-19-387,8 11-1935,-5-16-2322,5-2 0,-5-11-387,1 4-129,-3-6-129,-5 0 0,-4 4 0,-5-1-129,-5 2 0,-8 7 129,-3 8-129,-4 0 129,-1 5 0,1 14-129,2 8 258,6 8-258,7 8 258,5 1-258,3-3 129,10 4-129,5-8-129,0-8-516,10 3-2838,-6-21-1677,3-6-387,-2-6-645,-1-9 388</inkml:trace>
  <inkml:trace contextRef="#ctx0" brushRef="#br0" timeOffset="213939.2366">27452 8015 8127,'21'7'5805,"-17"12"-387,3 11-129,-7 0-4257,0 23-258,-4-2 0,0 15-258,-5-1-129,8 6 0,-5-9 0,6-1-258,0-11-129,0-15-516,6-4-1290,-6-31-3612,16 3-129,-7-21-387,7-13-645</inkml:trace>
  <inkml:trace contextRef="#ctx0" brushRef="#br0" timeOffset="214158.2491">27668 7941 5031,'25'45'6063,"-20"6"-387,-5 7-258,3 31-1935,-3-17-2451,0 14-516,-1 0-129,1-1 0,0-13 0,0-6-387,6-10-387,-5-33-1290,8-3-3741,-9-20 0,12-18-645,-10-18-129</inkml:trace>
  <inkml:trace contextRef="#ctx0" brushRef="#br0" timeOffset="215098.3029">27106 8384 4386,'18'-6'5418,"-18"6"-774,17-1-129,-11-12-3741,8 9-129,-7-8-258,5 3-129,-5-8 129,-7 17-129,14-29 387,-7 17-258,-3-4 0,-2 1-129,-2 1 129,0 14-129,-13-11-129,3 10 0,-5 1 0,-2 6 129,-2 11-129,1 4 0,-4 4 0,3 2-129,4 2 258,1 2-258,5 1 258,3-3-258,6 1 387,0-1-387,7-4 129,5 6 129,3-10-129,4 2-129,-1-7 129,2-3-129,-1-6-258,1-6-129,2 5-1161,-10-15-3354,2-1-387,-6-4-258,-8 14-645</inkml:trace>
  <inkml:trace contextRef="#ctx0" brushRef="#br0" timeOffset="233109.3329">25722 10307 9804,'0'0'5547,"13"-3"-258,10-7-1161,4-26-3612,8-10 129,1-15-129,11-13-129,1-15 0,5-5-129,2-2 129,-1-1-129,1 4 129,-3 6 0,-7 10-258,-4 9 0,-7 19 129,-6 16-129,-9 8 0,-6 12-129,-13 13 129,11 7-258,-11 15 129,0 15 129,0 0-129,-3 2 0,-1 9 0,4-3 129,0-9 0,4-13-129,8-17 129,4-9-129,5-22 129,3-12-129,-2-16 0,-1-9 0,-3-1 0,-7 2 129,-8 3-129,-3 7 0,-13 9 0,-9 12 129,-5 12-258,-5 13 258,-5 1-258,-2 4 0,-1 3 0,-3 1-516,8 15-1032,-7-19-3870,8 6-129,-2-5-774,6 10-129</inkml:trace>
  <inkml:trace contextRef="#ctx0" brushRef="#br0">25085 11120 8901,'18'91'5676,"-11"-28"0,5 12-387,-8-7-4515,5 16-387,-7-6-129,-1-15-129,2-13 0,0-16 0,-3-34-129,8-7 0,-3-40 129,1-21-258,1-16 129,1-8-129,3-4 0,-2 1 129,-1 13 0,0 18 0,5 17 0,-4 20-129,3 22 129,0 10 0,-1 26 129,-1 12-129,3 1 0,1 4 0,-3-3 0,-2-4 129,1-10-387,-3-13 258,-7-18 0,19-8 0,-10-13 0,0-12-129,3-2 129,1-5 0,0 2 258,0 8-387,0 9 129,3 13 129,-4 8-129,4 8 0,-1 16 129,2 6-129,-2 5 129,3 0 0,-1-4-129,3-6 129,0-7-129,4-16 0,-4-9 129,2-17-258,-4-8 0,-2-11 129,-4-2-129,-4-3 129,-8-3-129,0 10 0,-8 11 0,-6 11 129,-6 14-258,1 6 129,-3 22 0,5 9-129,4 13 258,6 8 0,6 5 129,4 2-129,16-5 0,8-6 129,7-11-129,11-11 0,2-8 0,4-14 0,0-9-258,-2-17 258,-3-13-129,-5-6 0,-8-3 0,-9-1 0,-7-1 0,-5 0 129,-11 13-129,-1 5 0,-8 14 129,-8 13 0,-6 7 0,1 14 129,-2 9-129,0 11 0,7-1 0,1 2 129,5 2-129,10-5 129,0-7-129,12-9 0,5-12 0,-1-11 0,3-10 0,2-11-129,-4-9 129,-4-4-129,0 3 129,-5-1 0,-1 13 0,-7 19 129,0 0-129,0 0 129,13 33-129,-7-2 129,0 8-129,5 0-129,1 4-774,-7-22-3354,13 0-1032,-4-17-387,6-7-387</inkml:trace>
  <inkml:trace contextRef="#ctx1" brushRef="#br0">14079 9235 0,'0'0'0</inkml:trace>
  <inkml:trace contextRef="#ctx0" brushRef="#br0" timeOffset="234581.4173">26368 10916 9417,'0'0'5805,"0"0"-516,-7 11-258,5 5-4773,-15 4-129,2 0-129,-3 0 129,6 1-258,5-1 258,7-3-129,4-3 258,7 2-258,6-3 0,1 3 129,3 4-129,-2 4 0,-8-2 0,-5 4 0,-6 5-129,-4 0 0,-9-4-129,-11-9-258,3 6-903,-11-18-3612,10-3-387,4-3-129,18 0-645</inkml:trace>
  <inkml:trace contextRef="#ctx0" brushRef="#br0" timeOffset="234942.4379">26516 10962 7482,'0'0'5547,"0"0"-516,0 26 0,0 8-4773,-3 5 0,2 8 0,1 1 0,4 1-258,9-9 129,9-10 0,3-12-129,4-12 0,0-10 0,-3-19-129,-2-9 0,-7-5 0,-4-3-129,-5-2 129,-4 11 0,-3 2 258,-1 14-129,0 15 129,0 0 0,0 24 129,5 1-129,4 10 0,4 0-129,-4 5-516,11 3-1419,-6-22-2967,5-3-645,-3-16 0,0-3-386</inkml:trace>
  <inkml:trace contextRef="#ctx0" brushRef="#br0" timeOffset="235777.4855">26885 10925 6708,'18'78'5547,"-9"-26"-387,1-3-387,1-1-4386,-8-8-129,3-11-129,-3-9 0,-3-20-129,0 0 0,15-13 0,-5-11 0,-3-6 0,8-3 0,2 3 129,2-1-129,3 12 129,3 5 0,0 8 129,2 2-258,0 4 129,-4 0 0,0 2 129,-2-2-258,-1-10 0,-5-11 0,-3-7 0,-5-1 0,-4-6 0,-3 2-129,-3 4-129,-6 4 129,-4 10 0,1 15 0,-6 6 0,3 19 129,3 7-129,5 8 129,4 1 0,3 8 129,3-3 0,9-6-129,6-8 0,6-11 129,3-10-129,6-11 0,0-4-129,2-16 0,-3-12 0,0-5 0,-8-6 0,-1 5-258,-8-2 258,-2 11-258,-5-1 258,-3 14-258,-5 16 258,0 0 129,-4 17 0,-5 10 129,2 8-129,0 4 129,2 2 129,-1-4 0,6-1-129,0-12 0,12-7 258,3-17-258,6-4 258,0-25-258,2-9 129,-1-19-129,-3-7-129,-5-13 0,-5-5 0,-8 2 0,-1 1 0,-10 3 0,-7 9 0,-5 10 0,-1 15 0,-2 18 129,3 13 0,-1 11 129,7 18 129,3 17-258,9 20 258,4 7-129,11 10 129,5 1-258,9 8 129,5 0-387,-1-4-129,8-2-258,-6-26-1677,5 7-2838,-2-14-258,4-7-387,0-17-129</inkml:trace>
  <inkml:trace contextRef="#ctx0" brushRef="#br0" timeOffset="236055.5014">28075 10781 10707,'0'52'5805,"5"-14"-387,0-9-129,13 3-4902,-10-7-258,-6-6-645,8 0-645,-10-19-4128,-2-9 0,-3-24-387,2-6-645</inkml:trace>
  <inkml:trace contextRef="#ctx0" brushRef="#br0" timeOffset="236164.5078">28028 10508 7482,'-10'-51'5418,"10"51"-516,0-15-774,12 15-7869,5 13-516,-2-1-1161,8-1-129</inkml:trace>
  <inkml:trace contextRef="#ctx0" brushRef="#br0" timeOffset="236452.5241">28361 10648 9288,'16'141'5805,"-7"-70"-645,-3-9 0,1-1-4773,-7-20 129,3-14-516,-3-27 129,0 0-129,21-20 0,-11-18 129,3-10-129,2-4 129,6 0-129,1 1 258,0 8 0,1 13-129,2 19-129,0 13 0,3 25-387,-5 1-516,14 21-3225,-11 1-1032,3 5-387,-4 1-516</inkml:trace>
  <inkml:trace contextRef="#ctx0" brushRef="#br0" timeOffset="237105.5614">28979 10471 9417,'23'-19'5805,"-4"7"-387,-19 12 0,24 33-4386,-22-6-258,5 13-258,-1 1-129,3 6-129,2 1 0,3-5 129,1-14-258,5-9 129,2-20 0,1-10-258,0-23 129,-2-12-129,-1-10 0,1-8-129,-8-1 0,-1-5-258,-3 14-129,-6 0-258,5 24-1161,-8 2-3612,0 17 0,0 12-516,0 0-387</inkml:trace>
  <inkml:trace contextRef="#ctx0" brushRef="#br0" timeOffset="237389.5779">29481 10325 8901,'14'-6'5547,"-14"6"-387,-9 15 0,3 11-4386,-7-1-129,4 8-258,-2 1-129,5 7 258,5-8-258,2-4 0,8-9 0,7-13-129,2-7 129,2-10-129,-2-15 0,-4-11-129,-2-3 0,-11-5-129,-1 4 0,-9 1-258,-5 13-387,-21-8-3483,8 21-1161,-3 4-129,4 9-774</inkml:trace>
  <inkml:trace contextRef="#ctx0" brushRef="#br0" timeOffset="237645.5923">29624 9792 9417,'20'84'5934,"-9"-12"-645,-2 11 0,6 19-4386,-9-10-258,3-1-258,-1-5-258,0-16-387,3-2-1548,-6-31-3354,5-17-129,-3-32-387,2-14-774</inkml:trace>
  <inkml:trace contextRef="#ctx0" brushRef="#br0" timeOffset="238073.617">29967 9725 10707,'0'19'5934,"2"22"-387,1 7-258,5 17-4773,-2 10 129,1 7-387,-1-4 0,0-2-129,3-4-129,-3-11-258,3-9-387,-9-32-1548,4 4-3225,-4-24-129,0 0-516,7-34-387</inkml:trace>
  <inkml:trace contextRef="#ctx0" brushRef="#br0" timeOffset="238242.6265">30083 9942 10836,'-17'-24'5805,"-1"21"-387,-5 4-129,-3 5-5031,-5 1-258,0 10-387,-8-12-1419,7 17-3483,7 0-129,15-1-387,4-8-645</inkml:trace>
  <inkml:trace contextRef="#ctx0" brushRef="#br0" timeOffset="239149.6786">30326 9957 12255,'42'-10'5934,"-42"10"-387,16 0-258,-16 0-4773,-23 5-258,-1 3-129,-3-2-129,1 3 129,4-1-129,5 1 0,12 12 0,6-5 0,18 5 0,6 2 129,8 5-258,-1 3 129,2 3 0,-5-3 0,-10-1 129,-10 1-129,-9-6 0,-13-1-258,-18-8-258,-5 10-2064,-15-16-2967,-3 5-129,-8 0-387,2-1-516</inkml:trace>
  <inkml:trace contextRef="#ctx0" brushRef="#br0" timeOffset="239613.7051">30548 10799 10062,'100'-16'5934,"-80"17"-387,-36 2 0,-25 6-4386,-37 4-645,-26 5-129,-27-1 129,-18 8-129,-7-1-129,2 0-387,15 1 258,13 1-258,21-3 129,22 1-129,26 0 129,19-4-129,11-3-129,16-5-258,11 4-903,0-16-3870,32 3-387,3-9-258,17-8-516</inkml:trace>
  <inkml:trace contextRef="#ctx0" brushRef="#br0" timeOffset="239809.7163">30336 10916 7740,'114'47'6450,"-92"-14"-516,-28-8-258,-20 22-1935,-34-34-3225,-24-3-129,-26-4-129,-12 1-129,-3-4-129,-1 0-645,15 20-2064,6-11-2838,18 15-387,18 5-258,20 8-903</inkml:trace>
  <inkml:trace contextRef="#ctx0" brushRef="#br0" timeOffset="241141.7925">28335 10812 5160,'15'20'5934,"-7"0"-258,-1 0-516,1 19-2193,-4-12-2451,3 12 0,-7-5-258,2 1-129,-2-6 129,0-3-258,0-6 129,0-20 129,0 15-129,0-15 0,1-11-129,2-7 129,-1-9-129,3-6 129,0-3-129,5-2 129,-1-2-129,4 0 0,4 3 129,2 8 0,2 7 0,3 7 0,1 6 0,2 9 129,-2 2 0,-1 15-129,-3 11 0,-2 3-129,-2 4 129,-8 6-129,-1 0 0,-7-4-516,0 9-1032,-6-21-3870,-1-7 0,-6-9-516,-1-9-387</inkml:trace>
  <inkml:trace contextRef="#ctx0" brushRef="#br0" timeOffset="241646.8212">28044 10951 7740,'4'49'5676,"-2"-23"-129,1 1-645,-3-5-4128,7 0-387,-2-8-516,-5-14-1677,6-11-3225,-1-10-258,1-11-516,-4-9-129</inkml:trace>
  <inkml:trace contextRef="#ctx0" brushRef="#br0" timeOffset="241782.829">28036 10584 11739,'-8'-48'5934,"5"28"-258,3 20-258,0 0-5289,0 0-1677,0 0-3741,-11 0-516,11 0-387,0 0-516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34C5A-7D75-4C53-9816-BB21FB4F67BE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2E161-2DE8-49AE-A50A-CD0C3DCC7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1662D1-80F8-40B4-B315-6CCB4D4461EC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8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8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3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0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05AC-655F-4D19-AC55-1EDFC61AD55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CC6B-290D-40F5-A9BE-3500513E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4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8640" y="470160"/>
              <a:ext cx="9099720" cy="5390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20" y="455040"/>
                <a:ext cx="9117360" cy="54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4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10" y="167271"/>
            <a:ext cx="37934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Cell Potentials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Strength of oxidizing and</a:t>
            </a:r>
          </a:p>
          <a:p>
            <a:r>
              <a:rPr lang="en-US" sz="2800" dirty="0" smtClean="0"/>
              <a:t>reducing agents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020" y="1628078"/>
            <a:ext cx="5918995" cy="46166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9960" y="153360"/>
              <a:ext cx="11791440" cy="6615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440" y="139320"/>
                <a:ext cx="11808000" cy="66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1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10" y="167271"/>
            <a:ext cx="10319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Cell Potentials</a:t>
            </a:r>
            <a:r>
              <a:rPr lang="en-US" sz="2800" dirty="0" smtClean="0"/>
              <a:t>: using reduction potentials to determine cell potentials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30" y="708379"/>
            <a:ext cx="5918995" cy="46166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352" y="1037068"/>
            <a:ext cx="46891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30000" dirty="0" err="1" smtClean="0"/>
              <a:t>o</a:t>
            </a:r>
            <a:r>
              <a:rPr lang="en-US" sz="2400" baseline="-25000" dirty="0" err="1" smtClean="0"/>
              <a:t>cell</a:t>
            </a:r>
            <a:r>
              <a:rPr lang="en-US" sz="2400" dirty="0" smtClean="0"/>
              <a:t> = </a:t>
            </a:r>
            <a:r>
              <a:rPr lang="en-US" sz="2400" dirty="0" err="1" smtClean="0"/>
              <a:t>E</a:t>
            </a:r>
            <a:r>
              <a:rPr lang="en-US" sz="2400" baseline="30000" dirty="0" err="1" smtClean="0"/>
              <a:t>o</a:t>
            </a:r>
            <a:r>
              <a:rPr lang="en-US" sz="2400" baseline="-25000" dirty="0" err="1" smtClean="0"/>
              <a:t>red</a:t>
            </a:r>
            <a:r>
              <a:rPr lang="en-US" sz="2400" dirty="0" smtClean="0"/>
              <a:t>(cathode) – </a:t>
            </a:r>
            <a:r>
              <a:rPr lang="en-US" sz="2400" dirty="0" err="1" smtClean="0"/>
              <a:t>E</a:t>
            </a:r>
            <a:r>
              <a:rPr lang="en-US" sz="2400" baseline="30000" dirty="0" err="1" smtClean="0"/>
              <a:t>o</a:t>
            </a:r>
            <a:r>
              <a:rPr lang="en-US" sz="2400" baseline="-25000" dirty="0" err="1" smtClean="0"/>
              <a:t>red</a:t>
            </a:r>
            <a:r>
              <a:rPr lang="en-US" sz="2400" dirty="0" smtClean="0"/>
              <a:t>(anode)</a:t>
            </a:r>
          </a:p>
          <a:p>
            <a:endParaRPr lang="en-US" sz="2400" dirty="0"/>
          </a:p>
          <a:p>
            <a:r>
              <a:rPr lang="en-US" sz="2400" dirty="0" smtClean="0"/>
              <a:t>Determine the cell potential for a</a:t>
            </a:r>
          </a:p>
          <a:p>
            <a:r>
              <a:rPr lang="en-US" sz="2400" dirty="0" smtClean="0"/>
              <a:t>cell using the reaction:</a:t>
            </a:r>
          </a:p>
          <a:p>
            <a:endParaRPr lang="en-US" sz="2400" dirty="0"/>
          </a:p>
          <a:p>
            <a:r>
              <a:rPr lang="en-US" sz="2400" dirty="0" smtClean="0"/>
              <a:t>Cu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+ Fe(s) </a:t>
            </a:r>
            <a:r>
              <a:rPr lang="en-US" sz="2400" dirty="0" smtClean="0">
                <a:sym typeface="Wingdings" panose="05000000000000000000" pitchFamily="2" charset="2"/>
              </a:rPr>
              <a:t> Fe</a:t>
            </a:r>
            <a:r>
              <a:rPr lang="en-US" sz="2400" baseline="30000" dirty="0">
                <a:sym typeface="Wingdings" panose="05000000000000000000" pitchFamily="2" charset="2"/>
              </a:rPr>
              <a:t>2</a:t>
            </a:r>
            <a:r>
              <a:rPr lang="en-US" sz="2400" baseline="30000" dirty="0" smtClean="0">
                <a:sym typeface="Wingdings" panose="05000000000000000000" pitchFamily="2" charset="2"/>
              </a:rPr>
              <a:t>+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Cu(s)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10615" y="5528078"/>
            <a:ext cx="3666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oxidation occurs at anode</a:t>
            </a:r>
          </a:p>
          <a:p>
            <a:r>
              <a:rPr lang="en-US" sz="2400" dirty="0" smtClean="0"/>
              <a:t>reduction occurs at cathode</a:t>
            </a:r>
          </a:p>
        </p:txBody>
      </p:sp>
    </p:spTree>
    <p:extLst>
      <p:ext uri="{BB962C8B-B14F-4D97-AF65-F5344CB8AC3E}">
        <p14:creationId xmlns:p14="http://schemas.microsoft.com/office/powerpoint/2010/main" val="21531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10" y="167271"/>
            <a:ext cx="10319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Cell Potentials</a:t>
            </a:r>
            <a:r>
              <a:rPr lang="en-US" sz="2800" dirty="0" smtClean="0"/>
              <a:t>: using reduction potentials to determine cell potentials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30" y="708379"/>
            <a:ext cx="5918995" cy="46166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352" y="1037068"/>
            <a:ext cx="47548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30000" dirty="0" err="1" smtClean="0"/>
              <a:t>o</a:t>
            </a:r>
            <a:r>
              <a:rPr lang="en-US" sz="2400" baseline="-25000" dirty="0" err="1" smtClean="0"/>
              <a:t>cell</a:t>
            </a:r>
            <a:r>
              <a:rPr lang="en-US" sz="2400" dirty="0" smtClean="0"/>
              <a:t> = </a:t>
            </a:r>
            <a:r>
              <a:rPr lang="en-US" sz="2400" dirty="0" err="1" smtClean="0"/>
              <a:t>E</a:t>
            </a:r>
            <a:r>
              <a:rPr lang="en-US" sz="2400" baseline="30000" dirty="0" err="1" smtClean="0"/>
              <a:t>o</a:t>
            </a:r>
            <a:r>
              <a:rPr lang="en-US" sz="2400" baseline="-25000" dirty="0" err="1" smtClean="0"/>
              <a:t>red</a:t>
            </a:r>
            <a:r>
              <a:rPr lang="en-US" sz="2400" dirty="0" smtClean="0"/>
              <a:t>(cathode) – </a:t>
            </a:r>
            <a:r>
              <a:rPr lang="en-US" sz="2400" dirty="0" err="1" smtClean="0"/>
              <a:t>E</a:t>
            </a:r>
            <a:r>
              <a:rPr lang="en-US" sz="2400" baseline="30000" dirty="0" err="1" smtClean="0"/>
              <a:t>o</a:t>
            </a:r>
            <a:r>
              <a:rPr lang="en-US" sz="2400" baseline="-25000" dirty="0" err="1" smtClean="0"/>
              <a:t>red</a:t>
            </a:r>
            <a:r>
              <a:rPr lang="en-US" sz="2400" dirty="0" smtClean="0"/>
              <a:t>(anode)</a:t>
            </a:r>
          </a:p>
          <a:p>
            <a:endParaRPr lang="en-US" sz="2400" dirty="0"/>
          </a:p>
          <a:p>
            <a:r>
              <a:rPr lang="en-US" sz="2400" dirty="0" smtClean="0"/>
              <a:t>Determine the cell potential for a</a:t>
            </a:r>
          </a:p>
          <a:p>
            <a:r>
              <a:rPr lang="en-US" sz="2400" dirty="0" smtClean="0"/>
              <a:t>cell using the reaction:</a:t>
            </a:r>
          </a:p>
          <a:p>
            <a:endParaRPr lang="en-US" sz="2400" dirty="0"/>
          </a:p>
          <a:p>
            <a:r>
              <a:rPr lang="en-US" sz="2400" dirty="0" smtClean="0"/>
              <a:t>3 Ag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+ Cr(s) </a:t>
            </a:r>
            <a:r>
              <a:rPr lang="en-US" sz="2400" dirty="0" smtClean="0">
                <a:sym typeface="Wingdings" panose="05000000000000000000" pitchFamily="2" charset="2"/>
              </a:rPr>
              <a:t> Cr</a:t>
            </a:r>
            <a:r>
              <a:rPr lang="en-US" sz="2400" baseline="30000" dirty="0" smtClean="0">
                <a:sym typeface="Wingdings" panose="05000000000000000000" pitchFamily="2" charset="2"/>
              </a:rPr>
              <a:t>3+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+ 3 Ag(s)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10615" y="5528078"/>
            <a:ext cx="3666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oxidation occurs at anode</a:t>
            </a:r>
          </a:p>
          <a:p>
            <a:r>
              <a:rPr lang="en-US" sz="2400" dirty="0" smtClean="0"/>
              <a:t>reduction occurs at cathode</a:t>
            </a:r>
          </a:p>
        </p:txBody>
      </p:sp>
    </p:spTree>
    <p:extLst>
      <p:ext uri="{BB962C8B-B14F-4D97-AF65-F5344CB8AC3E}">
        <p14:creationId xmlns:p14="http://schemas.microsoft.com/office/powerpoint/2010/main" val="9297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10" y="167271"/>
            <a:ext cx="10538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 </a:t>
            </a:r>
            <a:r>
              <a:rPr lang="en-US" sz="2800" dirty="0" err="1" smtClean="0"/>
              <a:t>E</a:t>
            </a:r>
            <a:r>
              <a:rPr lang="en-US" sz="2800" baseline="30000" dirty="0" err="1" smtClean="0"/>
              <a:t>o</a:t>
            </a:r>
            <a:r>
              <a:rPr lang="en-US" sz="2800" baseline="-25000" dirty="0" err="1" smtClean="0"/>
              <a:t>cell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means the reaction is thermodynamically product-favored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30" y="708379"/>
            <a:ext cx="5918995" cy="46166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352" y="1037068"/>
            <a:ext cx="454451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</a:t>
            </a:r>
            <a:r>
              <a:rPr lang="en-US" sz="2400" baseline="30000" dirty="0" err="1"/>
              <a:t>o</a:t>
            </a:r>
            <a:r>
              <a:rPr lang="en-US" sz="2400" baseline="-25000" dirty="0" err="1"/>
              <a:t>cell</a:t>
            </a:r>
            <a:r>
              <a:rPr lang="en-US" sz="2400" dirty="0"/>
              <a:t> = </a:t>
            </a:r>
            <a:r>
              <a:rPr lang="en-US" sz="2400" dirty="0" err="1"/>
              <a:t>E</a:t>
            </a:r>
            <a:r>
              <a:rPr lang="en-US" sz="2400" baseline="30000" dirty="0" err="1"/>
              <a:t>o</a:t>
            </a:r>
            <a:r>
              <a:rPr lang="en-US" sz="2400" baseline="-25000" dirty="0" err="1"/>
              <a:t>red</a:t>
            </a:r>
            <a:r>
              <a:rPr lang="en-US" sz="2400" dirty="0"/>
              <a:t>(cathode) – </a:t>
            </a:r>
            <a:r>
              <a:rPr lang="en-US" sz="2400" dirty="0" err="1"/>
              <a:t>E</a:t>
            </a:r>
            <a:r>
              <a:rPr lang="en-US" sz="2400" baseline="30000" dirty="0" err="1"/>
              <a:t>o</a:t>
            </a:r>
            <a:r>
              <a:rPr lang="en-US" sz="2400" baseline="-25000" dirty="0" err="1"/>
              <a:t>red</a:t>
            </a:r>
            <a:r>
              <a:rPr lang="en-US" sz="2400" dirty="0"/>
              <a:t>(anode)</a:t>
            </a:r>
          </a:p>
          <a:p>
            <a:endParaRPr lang="en-US" sz="2400" dirty="0" smtClean="0"/>
          </a:p>
          <a:p>
            <a:r>
              <a:rPr lang="en-US" sz="2400" dirty="0" smtClean="0"/>
              <a:t>Which </a:t>
            </a:r>
            <a:r>
              <a:rPr lang="en-US" sz="2400" dirty="0" smtClean="0"/>
              <a:t>reaction is favored:</a:t>
            </a:r>
          </a:p>
          <a:p>
            <a:endParaRPr lang="en-US" sz="2400" dirty="0"/>
          </a:p>
          <a:p>
            <a:r>
              <a:rPr lang="en-US" sz="2400" dirty="0" smtClean="0"/>
              <a:t>Cu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+ Fe(s) </a:t>
            </a:r>
            <a:r>
              <a:rPr lang="en-US" sz="2400" dirty="0" smtClean="0">
                <a:sym typeface="Wingdings" panose="05000000000000000000" pitchFamily="2" charset="2"/>
              </a:rPr>
              <a:t> Fe</a:t>
            </a:r>
            <a:r>
              <a:rPr lang="en-US" sz="2400" baseline="30000" dirty="0">
                <a:sym typeface="Wingdings" panose="05000000000000000000" pitchFamily="2" charset="2"/>
              </a:rPr>
              <a:t>2</a:t>
            </a:r>
            <a:r>
              <a:rPr lang="en-US" sz="2400" baseline="30000" dirty="0" smtClean="0">
                <a:sym typeface="Wingdings" panose="05000000000000000000" pitchFamily="2" charset="2"/>
              </a:rPr>
              <a:t>+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Cu(s)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or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Fe</a:t>
            </a:r>
            <a:r>
              <a:rPr lang="en-US" sz="2400" baseline="30000" dirty="0" smtClean="0">
                <a:sym typeface="Wingdings" panose="05000000000000000000" pitchFamily="2" charset="2"/>
              </a:rPr>
              <a:t>2+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Cu(s)  </a:t>
            </a:r>
            <a:r>
              <a:rPr lang="en-US" sz="2400" dirty="0" smtClean="0"/>
              <a:t>Cu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+ Fe(s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10615" y="5528078"/>
            <a:ext cx="3666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oxidation occurs at anode</a:t>
            </a:r>
          </a:p>
          <a:p>
            <a:r>
              <a:rPr lang="en-US" sz="2400" dirty="0" smtClean="0"/>
              <a:t>reduction occurs at cathode</a:t>
            </a:r>
          </a:p>
        </p:txBody>
      </p:sp>
    </p:spTree>
    <p:extLst>
      <p:ext uri="{BB962C8B-B14F-4D97-AF65-F5344CB8AC3E}">
        <p14:creationId xmlns:p14="http://schemas.microsoft.com/office/powerpoint/2010/main" val="3560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10" y="167271"/>
            <a:ext cx="10538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 </a:t>
            </a:r>
            <a:r>
              <a:rPr lang="en-US" sz="2800" dirty="0" err="1" smtClean="0"/>
              <a:t>E</a:t>
            </a:r>
            <a:r>
              <a:rPr lang="en-US" sz="2800" baseline="30000" dirty="0" err="1" smtClean="0"/>
              <a:t>o</a:t>
            </a:r>
            <a:r>
              <a:rPr lang="en-US" sz="2800" baseline="-25000" dirty="0" err="1" smtClean="0"/>
              <a:t>cell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means the reaction is thermodynamically product-favored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40066" y="1616048"/>
            <a:ext cx="43396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a favored reaction:</a:t>
            </a:r>
          </a:p>
          <a:p>
            <a:endParaRPr lang="en-US" sz="2400" dirty="0"/>
          </a:p>
          <a:p>
            <a:r>
              <a:rPr lang="en-US" sz="2400" dirty="0" smtClean="0"/>
              <a:t>Choose an oxidizing agent that is</a:t>
            </a:r>
          </a:p>
          <a:p>
            <a:endParaRPr lang="en-US" sz="2400" dirty="0"/>
          </a:p>
          <a:p>
            <a:r>
              <a:rPr lang="en-US" sz="2400" dirty="0" smtClean="0"/>
              <a:t>___________________________</a:t>
            </a:r>
          </a:p>
          <a:p>
            <a:endParaRPr lang="en-US" sz="2400" dirty="0"/>
          </a:p>
          <a:p>
            <a:r>
              <a:rPr lang="en-US" sz="2400" dirty="0" smtClean="0"/>
              <a:t>from the reducing agent.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5" y="866548"/>
            <a:ext cx="5167039" cy="56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4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10" y="167271"/>
            <a:ext cx="757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Cell Potential (</a:t>
            </a:r>
            <a:r>
              <a:rPr lang="en-US" sz="2800" dirty="0" err="1" smtClean="0"/>
              <a:t>E</a:t>
            </a:r>
            <a:r>
              <a:rPr lang="en-US" sz="2800" baseline="30000" dirty="0" err="1" smtClean="0"/>
              <a:t>o</a:t>
            </a:r>
            <a:r>
              <a:rPr lang="en-US" sz="2800" baseline="-25000" dirty="0" err="1" smtClean="0"/>
              <a:t>cell</a:t>
            </a:r>
            <a:r>
              <a:rPr lang="en-US" sz="2800" baseline="-25000" dirty="0" smtClean="0"/>
              <a:t> )</a:t>
            </a:r>
            <a:r>
              <a:rPr lang="en-US" sz="2800" dirty="0" smtClean="0"/>
              <a:t> and Free Energy Change (</a:t>
            </a:r>
            <a:r>
              <a:rPr lang="en-US" sz="2800" dirty="0" smtClean="0">
                <a:sym typeface="Symbol"/>
              </a:rPr>
              <a:t>G</a:t>
            </a:r>
            <a:r>
              <a:rPr lang="en-US" sz="2800" baseline="30000" dirty="0" smtClean="0">
                <a:sym typeface="Symbol"/>
              </a:rPr>
              <a:t>o</a:t>
            </a:r>
            <a:r>
              <a:rPr lang="en-US" sz="2800" dirty="0" smtClean="0">
                <a:sym typeface="Symbol"/>
              </a:rPr>
              <a:t>)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7058" y="1037067"/>
            <a:ext cx="1154149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ym typeface="Symbol"/>
              </a:rPr>
              <a:t></a:t>
            </a:r>
            <a:r>
              <a:rPr lang="en-US" sz="4800" dirty="0" smtClean="0">
                <a:sym typeface="Symbol"/>
              </a:rPr>
              <a:t>G</a:t>
            </a:r>
            <a:r>
              <a:rPr lang="en-US" sz="4800" baseline="30000" dirty="0" smtClean="0">
                <a:sym typeface="Symbol"/>
              </a:rPr>
              <a:t>o</a:t>
            </a:r>
            <a:r>
              <a:rPr lang="en-US" sz="4800" dirty="0" smtClean="0">
                <a:sym typeface="Symbol"/>
              </a:rPr>
              <a:t> = -</a:t>
            </a:r>
            <a:r>
              <a:rPr lang="en-US" sz="4800" dirty="0" err="1" smtClean="0">
                <a:sym typeface="Symbol"/>
              </a:rPr>
              <a:t>nFE</a:t>
            </a:r>
            <a:r>
              <a:rPr lang="en-US" sz="4800" baseline="30000" dirty="0" err="1" smtClean="0">
                <a:sym typeface="Symbol"/>
              </a:rPr>
              <a:t>o</a:t>
            </a:r>
            <a:r>
              <a:rPr lang="en-US" sz="4800" dirty="0" smtClean="0">
                <a:sym typeface="Symbol"/>
              </a:rPr>
              <a:t> 	</a:t>
            </a:r>
            <a:r>
              <a:rPr lang="en-US" sz="3600" dirty="0" smtClean="0">
                <a:sym typeface="Symbol"/>
              </a:rPr>
              <a:t>F= Faraday’s Constant = 96485 J/</a:t>
            </a:r>
            <a:r>
              <a:rPr lang="en-US" sz="3600" dirty="0" err="1" smtClean="0">
                <a:sym typeface="Symbol"/>
              </a:rPr>
              <a:t>Vmol</a:t>
            </a:r>
            <a:r>
              <a:rPr lang="en-US" sz="3600" dirty="0" smtClean="0">
                <a:sym typeface="Symbol"/>
              </a:rPr>
              <a:t> e</a:t>
            </a:r>
            <a:r>
              <a:rPr lang="en-US" sz="3600" baseline="30000" dirty="0" smtClean="0">
                <a:sym typeface="Symbol"/>
              </a:rPr>
              <a:t>-</a:t>
            </a:r>
            <a:endParaRPr lang="en-US" sz="3600" baseline="300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800" dirty="0" smtClean="0"/>
              <a:t>Positive </a:t>
            </a:r>
            <a:r>
              <a:rPr lang="en-US" sz="2800" dirty="0" err="1" smtClean="0"/>
              <a:t>E</a:t>
            </a:r>
            <a:r>
              <a:rPr lang="en-US" sz="2800" baseline="30000" dirty="0" err="1" smtClean="0"/>
              <a:t>o</a:t>
            </a:r>
            <a:r>
              <a:rPr lang="en-US" sz="2800" baseline="-25000" dirty="0" err="1" smtClean="0"/>
              <a:t>cell</a:t>
            </a:r>
            <a:r>
              <a:rPr lang="en-US" sz="2800" dirty="0" smtClean="0"/>
              <a:t> </a:t>
            </a:r>
            <a:r>
              <a:rPr lang="en-US" sz="2800" dirty="0" smtClean="0"/>
              <a:t>means: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		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dirty="0">
                <a:sym typeface="Symbol"/>
              </a:rPr>
              <a:t>G</a:t>
            </a:r>
            <a:r>
              <a:rPr lang="en-US" sz="2800" baseline="30000" dirty="0">
                <a:sym typeface="Symbol"/>
              </a:rPr>
              <a:t>o</a:t>
            </a:r>
            <a:r>
              <a:rPr lang="en-US" sz="2800" dirty="0">
                <a:sym typeface="Symbol"/>
              </a:rPr>
              <a:t> = </a:t>
            </a:r>
            <a:endParaRPr lang="en-US" sz="2800" dirty="0" smtClean="0">
              <a:sym typeface="Symbol"/>
            </a:endParaRPr>
          </a:p>
          <a:p>
            <a:endParaRPr lang="en-US" sz="2800" dirty="0">
              <a:sym typeface="Symbol"/>
            </a:endParaRPr>
          </a:p>
          <a:p>
            <a:r>
              <a:rPr lang="en-US" sz="2800" dirty="0" smtClean="0">
                <a:sym typeface="Symbol"/>
              </a:rPr>
              <a:t>		K</a:t>
            </a:r>
            <a:r>
              <a:rPr lang="en-US" sz="2800" baseline="-25000" dirty="0" smtClean="0">
                <a:sym typeface="Symbol"/>
              </a:rPr>
              <a:t>c</a:t>
            </a:r>
            <a:r>
              <a:rPr lang="en-US" sz="2800" dirty="0" smtClean="0">
                <a:sym typeface="Symbol"/>
              </a:rPr>
              <a:t> = </a:t>
            </a:r>
          </a:p>
          <a:p>
            <a:r>
              <a:rPr lang="en-US" sz="2800" dirty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	</a:t>
            </a:r>
          </a:p>
          <a:p>
            <a:r>
              <a:rPr lang="en-US" sz="2800" dirty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	System is </a:t>
            </a:r>
            <a:r>
              <a:rPr lang="en-US" sz="2800" dirty="0" smtClean="0">
                <a:sym typeface="Symbol"/>
              </a:rPr>
              <a:t>____________ </a:t>
            </a:r>
            <a:r>
              <a:rPr lang="en-US" sz="2800" dirty="0" smtClean="0">
                <a:sym typeface="Symbol"/>
              </a:rPr>
              <a:t>- Favored</a:t>
            </a:r>
            <a:endParaRPr lang="en-US" sz="2800" dirty="0" smtClean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97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66" y="242590"/>
            <a:ext cx="1012809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Symbol"/>
              </a:rPr>
              <a:t></a:t>
            </a:r>
            <a:r>
              <a:rPr lang="en-US" sz="3200" dirty="0" smtClean="0">
                <a:sym typeface="Symbol"/>
              </a:rPr>
              <a:t>G</a:t>
            </a:r>
            <a:r>
              <a:rPr lang="en-US" sz="3200" baseline="30000" dirty="0" smtClean="0">
                <a:sym typeface="Symbol"/>
              </a:rPr>
              <a:t>o</a:t>
            </a:r>
            <a:r>
              <a:rPr lang="en-US" sz="3200" dirty="0" smtClean="0">
                <a:sym typeface="Symbol"/>
              </a:rPr>
              <a:t> = -</a:t>
            </a:r>
            <a:r>
              <a:rPr lang="en-US" sz="3200" dirty="0" err="1" smtClean="0">
                <a:sym typeface="Symbol"/>
              </a:rPr>
              <a:t>nFE</a:t>
            </a:r>
            <a:r>
              <a:rPr lang="en-US" sz="3200" baseline="30000" dirty="0" err="1" smtClean="0">
                <a:sym typeface="Symbol"/>
              </a:rPr>
              <a:t>o</a:t>
            </a:r>
            <a:r>
              <a:rPr lang="en-US" sz="3200" dirty="0" smtClean="0">
                <a:sym typeface="Symbol"/>
              </a:rPr>
              <a:t> 	</a:t>
            </a:r>
            <a:r>
              <a:rPr lang="en-US" sz="2000" dirty="0" smtClean="0">
                <a:sym typeface="Symbol"/>
              </a:rPr>
              <a:t>F= Faraday’s Constant = 96485 J/</a:t>
            </a:r>
            <a:r>
              <a:rPr lang="en-US" sz="2000" dirty="0" err="1" smtClean="0">
                <a:sym typeface="Symbol"/>
              </a:rPr>
              <a:t>Vmol</a:t>
            </a:r>
            <a:r>
              <a:rPr lang="en-US" sz="2000" dirty="0" smtClean="0">
                <a:sym typeface="Symbol"/>
              </a:rPr>
              <a:t> e</a:t>
            </a:r>
            <a:r>
              <a:rPr lang="en-US" sz="2000" baseline="30000" dirty="0" smtClean="0">
                <a:sym typeface="Symbol"/>
              </a:rPr>
              <a:t>-</a:t>
            </a:r>
            <a:endParaRPr lang="en-US" sz="2000" baseline="30000" dirty="0" smtClean="0"/>
          </a:p>
          <a:p>
            <a:endParaRPr lang="en-US" sz="2400" dirty="0"/>
          </a:p>
          <a:p>
            <a:r>
              <a:rPr lang="en-US" sz="2400" dirty="0" smtClean="0"/>
              <a:t> Calculate </a:t>
            </a:r>
            <a:r>
              <a:rPr lang="en-US" sz="2400" dirty="0" smtClean="0">
                <a:sym typeface="Symbol"/>
              </a:rPr>
              <a:t>G</a:t>
            </a:r>
            <a:r>
              <a:rPr lang="en-US" sz="2400" baseline="30000" dirty="0" smtClean="0">
                <a:sym typeface="Symbol"/>
              </a:rPr>
              <a:t>o</a:t>
            </a:r>
            <a:r>
              <a:rPr lang="en-US" sz="2400" dirty="0" smtClean="0"/>
              <a:t>  for: 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	                                  </a:t>
            </a:r>
            <a:r>
              <a:rPr lang="en-US" sz="3200" dirty="0" smtClean="0">
                <a:sym typeface="Wingdings" panose="05000000000000000000" pitchFamily="2" charset="2"/>
              </a:rPr>
              <a:t>2 Cu</a:t>
            </a:r>
            <a:r>
              <a:rPr lang="en-US" sz="3200" baseline="30000" dirty="0" smtClean="0">
                <a:sym typeface="Wingdings" panose="05000000000000000000" pitchFamily="2" charset="2"/>
              </a:rPr>
              <a:t>2+</a:t>
            </a:r>
            <a:r>
              <a:rPr lang="en-US" sz="3200" dirty="0" smtClean="0">
                <a:sym typeface="Wingdings" panose="05000000000000000000" pitchFamily="2" charset="2"/>
              </a:rPr>
              <a:t>(</a:t>
            </a:r>
            <a:r>
              <a:rPr lang="en-US" sz="3200" dirty="0" err="1" smtClean="0">
                <a:sym typeface="Wingdings" panose="05000000000000000000" pitchFamily="2" charset="2"/>
              </a:rPr>
              <a:t>aq</a:t>
            </a:r>
            <a:r>
              <a:rPr lang="en-US" sz="3200" dirty="0" smtClean="0">
                <a:sym typeface="Wingdings" panose="05000000000000000000" pitchFamily="2" charset="2"/>
              </a:rPr>
              <a:t>) + Ni(s)  2 Cu</a:t>
            </a:r>
            <a:r>
              <a:rPr lang="en-US" sz="3200" baseline="30000" dirty="0" smtClean="0">
                <a:sym typeface="Wingdings" panose="05000000000000000000" pitchFamily="2" charset="2"/>
              </a:rPr>
              <a:t>+</a:t>
            </a:r>
            <a:r>
              <a:rPr lang="en-US" sz="3200" dirty="0" smtClean="0">
                <a:sym typeface="Wingdings" panose="05000000000000000000" pitchFamily="2" charset="2"/>
              </a:rPr>
              <a:t>(</a:t>
            </a:r>
            <a:r>
              <a:rPr lang="en-US" sz="3200" dirty="0" err="1" smtClean="0">
                <a:sym typeface="Wingdings" panose="05000000000000000000" pitchFamily="2" charset="2"/>
              </a:rPr>
              <a:t>aq</a:t>
            </a:r>
            <a:r>
              <a:rPr lang="en-US" sz="3200" dirty="0" smtClean="0">
                <a:sym typeface="Wingdings" panose="05000000000000000000" pitchFamily="2" charset="2"/>
              </a:rPr>
              <a:t>)  + Ni</a:t>
            </a:r>
            <a:r>
              <a:rPr lang="en-US" sz="3200" baseline="30000" dirty="0" smtClean="0">
                <a:sym typeface="Wingdings" panose="05000000000000000000" pitchFamily="2" charset="2"/>
              </a:rPr>
              <a:t>2+</a:t>
            </a:r>
            <a:r>
              <a:rPr lang="en-US" sz="3200" dirty="0" smtClean="0">
                <a:sym typeface="Wingdings" panose="05000000000000000000" pitchFamily="2" charset="2"/>
              </a:rPr>
              <a:t>(</a:t>
            </a:r>
            <a:r>
              <a:rPr lang="en-US" sz="3200" dirty="0" err="1" smtClean="0">
                <a:sym typeface="Wingdings" panose="05000000000000000000" pitchFamily="2" charset="2"/>
              </a:rPr>
              <a:t>aq</a:t>
            </a:r>
            <a:r>
              <a:rPr lang="en-US" sz="32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400" dirty="0" err="1" smtClean="0">
                <a:sym typeface="Wingdings" panose="05000000000000000000" pitchFamily="2" charset="2"/>
              </a:rPr>
              <a:t>E</a:t>
            </a:r>
            <a:r>
              <a:rPr lang="en-US" sz="2400" baseline="30000" dirty="0" err="1" smtClean="0">
                <a:sym typeface="Wingdings" panose="05000000000000000000" pitchFamily="2" charset="2"/>
              </a:rPr>
              <a:t>o</a:t>
            </a:r>
            <a:r>
              <a:rPr lang="en-US" sz="2400" baseline="-25000" dirty="0" err="1" smtClean="0">
                <a:sym typeface="Wingdings" panose="05000000000000000000" pitchFamily="2" charset="2"/>
              </a:rPr>
              <a:t>red</a:t>
            </a:r>
            <a:r>
              <a:rPr lang="en-US" sz="2400" dirty="0" smtClean="0">
                <a:sym typeface="Wingdings" panose="05000000000000000000" pitchFamily="2" charset="2"/>
              </a:rPr>
              <a:t>(Ni</a:t>
            </a:r>
            <a:r>
              <a:rPr lang="en-US" sz="2400" baseline="30000" dirty="0" smtClean="0">
                <a:sym typeface="Wingdings" panose="05000000000000000000" pitchFamily="2" charset="2"/>
              </a:rPr>
              <a:t>2+</a:t>
            </a:r>
            <a:r>
              <a:rPr lang="en-US" sz="2400" dirty="0" smtClean="0">
                <a:sym typeface="Wingdings" panose="05000000000000000000" pitchFamily="2" charset="2"/>
              </a:rPr>
              <a:t>/Ni) = -0.250 V</a:t>
            </a:r>
          </a:p>
          <a:p>
            <a:r>
              <a:rPr lang="en-US" sz="2400" dirty="0" err="1" smtClean="0">
                <a:sym typeface="Wingdings" panose="05000000000000000000" pitchFamily="2" charset="2"/>
              </a:rPr>
              <a:t>E</a:t>
            </a:r>
            <a:r>
              <a:rPr lang="en-US" sz="2400" baseline="30000" dirty="0" err="1" smtClean="0">
                <a:sym typeface="Wingdings" panose="05000000000000000000" pitchFamily="2" charset="2"/>
              </a:rPr>
              <a:t>o</a:t>
            </a:r>
            <a:r>
              <a:rPr lang="en-US" sz="2400" baseline="-25000" dirty="0" err="1" smtClean="0">
                <a:sym typeface="Wingdings" panose="05000000000000000000" pitchFamily="2" charset="2"/>
              </a:rPr>
              <a:t>red</a:t>
            </a:r>
            <a:r>
              <a:rPr lang="en-US" sz="2400" dirty="0" smtClean="0">
                <a:sym typeface="Wingdings" panose="05000000000000000000" pitchFamily="2" charset="2"/>
              </a:rPr>
              <a:t>(Cu</a:t>
            </a:r>
            <a:r>
              <a:rPr lang="en-US" sz="2400" baseline="30000" dirty="0" smtClean="0">
                <a:sym typeface="Wingdings" panose="05000000000000000000" pitchFamily="2" charset="2"/>
              </a:rPr>
              <a:t>2+</a:t>
            </a:r>
            <a:r>
              <a:rPr lang="en-US" sz="2400" dirty="0" smtClean="0">
                <a:sym typeface="Wingdings" panose="05000000000000000000" pitchFamily="2" charset="2"/>
              </a:rPr>
              <a:t>/Cu</a:t>
            </a:r>
            <a:r>
              <a:rPr lang="en-US" sz="2400" baseline="30000" dirty="0" smtClean="0">
                <a:sym typeface="Wingdings" panose="05000000000000000000" pitchFamily="2" charset="2"/>
              </a:rPr>
              <a:t>+</a:t>
            </a:r>
            <a:r>
              <a:rPr lang="en-US" sz="2400" dirty="0" smtClean="0">
                <a:sym typeface="Wingdings" panose="05000000000000000000" pitchFamily="2" charset="2"/>
              </a:rPr>
              <a:t>) = 0.153 V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14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10" y="167271"/>
            <a:ext cx="9566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Electrolysis</a:t>
            </a:r>
            <a:r>
              <a:rPr lang="en-US" sz="3200" dirty="0" smtClean="0"/>
              <a:t>: Using electrical energy to drive reactions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7058" y="1037067"/>
            <a:ext cx="608249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Electrical Relationships (Part 1):</a:t>
            </a:r>
            <a:endParaRPr lang="en-US" sz="1200" baseline="-25000" dirty="0" smtClean="0">
              <a:sym typeface="Symbol"/>
            </a:endParaRPr>
          </a:p>
          <a:p>
            <a:endParaRPr lang="en-US" sz="1200" baseline="-25000" dirty="0" smtClean="0">
              <a:sym typeface="Symbol"/>
            </a:endParaRPr>
          </a:p>
          <a:p>
            <a:r>
              <a:rPr lang="en-US" sz="3600" dirty="0" smtClean="0">
                <a:sym typeface="Symbol"/>
              </a:rPr>
              <a:t>     1 </a:t>
            </a:r>
            <a:r>
              <a:rPr lang="en-US" sz="3600" dirty="0" smtClean="0">
                <a:sym typeface="Symbol"/>
              </a:rPr>
              <a:t>C = 1 amp x 1 second</a:t>
            </a:r>
          </a:p>
          <a:p>
            <a:r>
              <a:rPr lang="en-US" sz="3600" dirty="0" smtClean="0">
                <a:sym typeface="Symbol"/>
              </a:rPr>
              <a:t>     96485 </a:t>
            </a:r>
            <a:r>
              <a:rPr lang="en-US" sz="3600" dirty="0" smtClean="0">
                <a:sym typeface="Symbol"/>
              </a:rPr>
              <a:t>C = 1 </a:t>
            </a:r>
            <a:r>
              <a:rPr lang="en-US" sz="3600" dirty="0" err="1" smtClean="0">
                <a:sym typeface="Symbol"/>
              </a:rPr>
              <a:t>mol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smtClean="0">
                <a:sym typeface="Symbol"/>
              </a:rPr>
              <a:t>e</a:t>
            </a:r>
            <a:r>
              <a:rPr lang="en-US" sz="3600" baseline="30000" dirty="0" smtClean="0">
                <a:sym typeface="Symbol"/>
              </a:rPr>
              <a:t>-</a:t>
            </a:r>
            <a:endParaRPr lang="en-US" sz="3600" dirty="0"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88" y="3043009"/>
            <a:ext cx="11473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Copper is electroplated onto a metal spoon from a solution of Cu(NO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 If a </a:t>
            </a:r>
          </a:p>
          <a:p>
            <a:r>
              <a:rPr lang="en-US" sz="2800" dirty="0" smtClean="0"/>
              <a:t>current of 0.460 Amps is run for 15 minutes, what mass of Cu(s) is deposited?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2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88" y="227598"/>
            <a:ext cx="10374378" cy="2174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/>
              </a:rPr>
              <a:t>Electrical Relationships (Part 2):</a:t>
            </a:r>
            <a:endParaRPr lang="en-US" sz="1100" baseline="-25000" dirty="0" smtClean="0">
              <a:sym typeface="Symbol"/>
            </a:endParaRPr>
          </a:p>
          <a:p>
            <a:endParaRPr lang="en-US" sz="1100" baseline="-25000" dirty="0" smtClean="0">
              <a:sym typeface="Symbol"/>
            </a:endParaRPr>
          </a:p>
          <a:p>
            <a:r>
              <a:rPr lang="en-US" sz="3200" dirty="0" smtClean="0">
                <a:sym typeface="Symbol"/>
              </a:rPr>
              <a:t>     1 </a:t>
            </a:r>
            <a:r>
              <a:rPr lang="en-US" sz="3200" dirty="0" smtClean="0">
                <a:sym typeface="Symbol"/>
              </a:rPr>
              <a:t>C = 1 amp x 1 </a:t>
            </a:r>
            <a:r>
              <a:rPr lang="en-US" sz="3200" dirty="0" smtClean="0">
                <a:sym typeface="Symbol"/>
              </a:rPr>
              <a:t>second                   1 </a:t>
            </a:r>
            <a:r>
              <a:rPr lang="en-US" sz="3200" dirty="0">
                <a:sym typeface="Symbol"/>
              </a:rPr>
              <a:t>Watt = 1 V x 1 </a:t>
            </a:r>
            <a:r>
              <a:rPr lang="en-US" sz="3200" dirty="0" smtClean="0">
                <a:sym typeface="Symbol"/>
              </a:rPr>
              <a:t>A</a:t>
            </a:r>
            <a:endParaRPr lang="en-US" sz="3200" dirty="0" smtClean="0">
              <a:sym typeface="Symbol"/>
            </a:endParaRPr>
          </a:p>
          <a:p>
            <a:r>
              <a:rPr lang="en-US" sz="3200" dirty="0" smtClean="0">
                <a:sym typeface="Symbol"/>
              </a:rPr>
              <a:t>     96485 </a:t>
            </a:r>
            <a:r>
              <a:rPr lang="en-US" sz="3200" dirty="0" smtClean="0">
                <a:sym typeface="Symbol"/>
              </a:rPr>
              <a:t>C = 1 </a:t>
            </a:r>
            <a:r>
              <a:rPr lang="en-US" sz="3200" dirty="0" err="1" smtClean="0">
                <a:sym typeface="Symbol"/>
              </a:rPr>
              <a:t>mol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e</a:t>
            </a:r>
            <a:r>
              <a:rPr lang="en-US" sz="3200" baseline="30000" dirty="0" smtClean="0">
                <a:sym typeface="Symbol"/>
              </a:rPr>
              <a:t>-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                          electricity ~ 8 cents/kWh</a:t>
            </a:r>
          </a:p>
          <a:p>
            <a:r>
              <a:rPr lang="en-US" sz="3200" dirty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    </a:t>
            </a:r>
            <a:r>
              <a:rPr lang="en-US" sz="3200" b="1" dirty="0" smtClean="0">
                <a:sym typeface="Symbol"/>
              </a:rPr>
              <a:t>1 C x 1 V = 1 </a:t>
            </a:r>
            <a:r>
              <a:rPr lang="en-US" sz="3200" b="1" dirty="0" err="1" smtClean="0">
                <a:sym typeface="Symbol"/>
              </a:rPr>
              <a:t>Wsec</a:t>
            </a:r>
            <a:r>
              <a:rPr lang="en-US" sz="3200" b="1" dirty="0" smtClean="0">
                <a:sym typeface="Symbol"/>
              </a:rPr>
              <a:t> </a:t>
            </a:r>
            <a:endParaRPr lang="en-US" sz="3200" b="1" dirty="0"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88" y="2533338"/>
            <a:ext cx="11405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Aluminum is produced by reduction of Al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ions at a voltage of 4.5 V. What is</a:t>
            </a:r>
          </a:p>
          <a:p>
            <a:r>
              <a:rPr lang="en-US" sz="2800" dirty="0" smtClean="0"/>
              <a:t>the cost of producing a 1-pound roll of aluminum foil?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2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88" y="227598"/>
            <a:ext cx="7786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-25000" dirty="0">
                <a:sym typeface="Symbol"/>
              </a:rPr>
              <a:t> </a:t>
            </a:r>
            <a:r>
              <a:rPr lang="en-US" sz="1100" dirty="0" smtClean="0">
                <a:sym typeface="Symbol"/>
              </a:rPr>
              <a:t>              </a:t>
            </a:r>
            <a:r>
              <a:rPr lang="en-US" sz="2400" dirty="0" smtClean="0">
                <a:sym typeface="Symbol"/>
              </a:rPr>
              <a:t>1 </a:t>
            </a:r>
            <a:r>
              <a:rPr lang="en-US" sz="2400" dirty="0" smtClean="0">
                <a:sym typeface="Symbol"/>
              </a:rPr>
              <a:t>C = 1 amp x 1 </a:t>
            </a:r>
            <a:r>
              <a:rPr lang="en-US" sz="2400" dirty="0" smtClean="0">
                <a:sym typeface="Symbol"/>
              </a:rPr>
              <a:t>second                   1 </a:t>
            </a:r>
            <a:r>
              <a:rPr lang="en-US" sz="2400" dirty="0">
                <a:sym typeface="Symbol"/>
              </a:rPr>
              <a:t>Watt = 1 V x 1 </a:t>
            </a:r>
            <a:r>
              <a:rPr lang="en-US" sz="2400" dirty="0" smtClean="0">
                <a:sym typeface="Symbol"/>
              </a:rPr>
              <a:t>A</a:t>
            </a:r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     96485 </a:t>
            </a:r>
            <a:r>
              <a:rPr lang="en-US" sz="2400" dirty="0" smtClean="0">
                <a:sym typeface="Symbol"/>
              </a:rPr>
              <a:t>C = 1 </a:t>
            </a:r>
            <a:r>
              <a:rPr lang="en-US" sz="2400" dirty="0" err="1" smtClean="0">
                <a:sym typeface="Symbol"/>
              </a:rPr>
              <a:t>mol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e</a:t>
            </a:r>
            <a:r>
              <a:rPr lang="en-US" sz="2400" baseline="30000" dirty="0" smtClean="0">
                <a:sym typeface="Symbol"/>
              </a:rPr>
              <a:t>-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 electricity ~ 8 cents/kWh</a:t>
            </a:r>
          </a:p>
          <a:p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</a:t>
            </a:r>
            <a:r>
              <a:rPr lang="en-US" sz="2400" b="1" dirty="0" smtClean="0">
                <a:sym typeface="Symbol"/>
              </a:rPr>
              <a:t>1 C x 1 V = 1 </a:t>
            </a:r>
            <a:r>
              <a:rPr lang="en-US" sz="2400" b="1" dirty="0" err="1" smtClean="0">
                <a:sym typeface="Symbol"/>
              </a:rPr>
              <a:t>Wsec</a:t>
            </a:r>
            <a:r>
              <a:rPr lang="en-US" sz="2400" b="1" dirty="0" smtClean="0">
                <a:sym typeface="Symbol"/>
              </a:rPr>
              <a:t> </a:t>
            </a:r>
            <a:endParaRPr lang="en-US" sz="2400" b="1" dirty="0"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87" y="1579231"/>
            <a:ext cx="11405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Aluminum is produced by reduction of Al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ions at a voltage of 4.5 V. What is</a:t>
            </a:r>
          </a:p>
          <a:p>
            <a:r>
              <a:rPr lang="en-US" sz="2800" dirty="0" smtClean="0"/>
              <a:t>the cost of producing a 1-pound roll of aluminum foil?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09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09800" y="860502"/>
            <a:ext cx="7772400" cy="146685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4400" dirty="0" err="1" smtClean="0"/>
              <a:t>Electrochemisty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Electron Transfer Reaction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smtClean="0"/>
              <a:t>Section 20.1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04080" y="2377080"/>
              <a:ext cx="10513440" cy="3140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7520" y="2362320"/>
                <a:ext cx="10542600" cy="31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6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10" y="167271"/>
            <a:ext cx="575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Batteries</a:t>
            </a:r>
            <a:r>
              <a:rPr lang="en-US" sz="3200" dirty="0" smtClean="0"/>
              <a:t>: Quantitativ</a:t>
            </a:r>
            <a:r>
              <a:rPr lang="en-US" sz="3200" dirty="0" smtClean="0"/>
              <a:t>e Analysis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41625" y="949753"/>
            <a:ext cx="6339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battery provides 2200 </a:t>
            </a:r>
            <a:r>
              <a:rPr lang="en-US" sz="2800" dirty="0" err="1" smtClean="0"/>
              <a:t>mAh</a:t>
            </a:r>
            <a:r>
              <a:rPr lang="en-US" sz="2800" dirty="0" smtClean="0"/>
              <a:t> of electricity. How many moles of electrons is this?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8" y="946360"/>
            <a:ext cx="45053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9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259" y="401443"/>
            <a:ext cx="8323432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Oxidation-Reduction Reactions</a:t>
            </a:r>
          </a:p>
          <a:p>
            <a:endParaRPr lang="en-US" sz="2800" dirty="0"/>
          </a:p>
          <a:p>
            <a:r>
              <a:rPr lang="en-US" sz="2800" dirty="0" smtClean="0"/>
              <a:t>Oxidation: loss of electrons, increase in oxidation state</a:t>
            </a:r>
          </a:p>
          <a:p>
            <a:r>
              <a:rPr lang="en-US" sz="2800" dirty="0" smtClean="0"/>
              <a:t>Reduction: gain of electrons, decrease in oxidation state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</a:t>
            </a:r>
            <a:r>
              <a:rPr lang="pl-PL" sz="3200" dirty="0" smtClean="0"/>
              <a:t>Zn(s) + Cu</a:t>
            </a:r>
            <a:r>
              <a:rPr lang="pl-PL" sz="3200" baseline="30000" dirty="0" smtClean="0"/>
              <a:t>2+</a:t>
            </a:r>
            <a:r>
              <a:rPr lang="pl-PL" sz="3200" dirty="0" smtClean="0"/>
              <a:t>(aq) </a:t>
            </a:r>
            <a:r>
              <a:rPr lang="en-US" sz="3200" dirty="0" smtClean="0">
                <a:sym typeface="Wingdings" panose="05000000000000000000" pitchFamily="2" charset="2"/>
              </a:rPr>
              <a:t>  </a:t>
            </a:r>
            <a:r>
              <a:rPr lang="pl-PL" sz="3200" dirty="0" smtClean="0"/>
              <a:t> Zn</a:t>
            </a:r>
            <a:r>
              <a:rPr lang="pl-PL" sz="3200" baseline="30000" dirty="0" smtClean="0"/>
              <a:t>2+</a:t>
            </a:r>
            <a:r>
              <a:rPr lang="pl-PL" sz="3200" dirty="0" smtClean="0"/>
              <a:t>(aq) + Cu(s)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Oxidizing Agent: species reduced</a:t>
            </a:r>
          </a:p>
          <a:p>
            <a:r>
              <a:rPr lang="en-US" sz="3200" dirty="0" smtClean="0"/>
              <a:t>Reducing Agent: species oxidized</a:t>
            </a:r>
          </a:p>
          <a:p>
            <a:endParaRPr lang="pl-PL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21200" y="75240"/>
              <a:ext cx="10230840" cy="638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5000" y="61200"/>
                <a:ext cx="10263240" cy="64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259" y="401443"/>
            <a:ext cx="1116786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Oxidation-Reduction Reactions</a:t>
            </a:r>
          </a:p>
          <a:p>
            <a:endParaRPr lang="en-US" sz="2800" dirty="0"/>
          </a:p>
          <a:p>
            <a:r>
              <a:rPr lang="en-US" sz="2800" dirty="0" smtClean="0"/>
              <a:t>Half-reactions and Balancing Redox Equations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</a:t>
            </a:r>
            <a:r>
              <a:rPr lang="pl-PL" sz="3200" dirty="0" smtClean="0"/>
              <a:t>Zn(s) + </a:t>
            </a:r>
            <a:r>
              <a:rPr lang="en-US" sz="3200" dirty="0" smtClean="0"/>
              <a:t>Ag</a:t>
            </a:r>
            <a:r>
              <a:rPr lang="pl-PL" sz="3200" baseline="30000" dirty="0" smtClean="0"/>
              <a:t>+</a:t>
            </a:r>
            <a:r>
              <a:rPr lang="pl-PL" sz="3200" dirty="0" smtClean="0"/>
              <a:t>(aq) </a:t>
            </a:r>
            <a:r>
              <a:rPr lang="en-US" sz="3200" dirty="0" smtClean="0">
                <a:sym typeface="Wingdings" panose="05000000000000000000" pitchFamily="2" charset="2"/>
              </a:rPr>
              <a:t>  </a:t>
            </a:r>
            <a:r>
              <a:rPr lang="pl-PL" sz="3200" dirty="0" smtClean="0"/>
              <a:t> Zn</a:t>
            </a:r>
            <a:r>
              <a:rPr lang="pl-PL" sz="3200" baseline="30000" dirty="0" smtClean="0"/>
              <a:t>2+</a:t>
            </a:r>
            <a:r>
              <a:rPr lang="pl-PL" sz="3200" dirty="0" smtClean="0"/>
              <a:t>(aq) + </a:t>
            </a:r>
            <a:r>
              <a:rPr lang="en-US" sz="3200" dirty="0" smtClean="0"/>
              <a:t>Ag</a:t>
            </a:r>
            <a:r>
              <a:rPr lang="pl-PL" sz="3200" dirty="0" smtClean="0"/>
              <a:t>(s)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oxidation half-reaction:</a:t>
            </a:r>
          </a:p>
          <a:p>
            <a:r>
              <a:rPr lang="en-US" sz="3200" dirty="0" smtClean="0"/>
              <a:t>reduction half-reaction:</a:t>
            </a:r>
          </a:p>
          <a:p>
            <a:endParaRPr lang="en-US" sz="3200" dirty="0"/>
          </a:p>
          <a:p>
            <a:r>
              <a:rPr lang="en-US" sz="3200" dirty="0" smtClean="0"/>
              <a:t>overall equation: balance half-reactions to eliminate all electrons: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82720" y="1849680"/>
              <a:ext cx="7528680" cy="379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8040" y="1835640"/>
                <a:ext cx="7536240" cy="38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63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259" y="401443"/>
            <a:ext cx="110774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Electrochemical Cells</a:t>
            </a:r>
            <a:r>
              <a:rPr lang="en-US" sz="2800" dirty="0" smtClean="0"/>
              <a:t>: Performing redox reactions with separated reactants</a:t>
            </a:r>
            <a:endParaRPr lang="en-US" sz="2800" u="sng" dirty="0" smtClean="0"/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</a:t>
            </a:r>
            <a:r>
              <a:rPr lang="pl-PL" sz="3200" dirty="0" smtClean="0"/>
              <a:t>Zn(s) + </a:t>
            </a:r>
            <a:r>
              <a:rPr lang="en-US" sz="3200" dirty="0" smtClean="0"/>
              <a:t>Cu</a:t>
            </a:r>
            <a:r>
              <a:rPr lang="en-US" sz="3200" baseline="30000" dirty="0" smtClean="0"/>
              <a:t>2+</a:t>
            </a:r>
            <a:r>
              <a:rPr lang="pl-PL" sz="3200" dirty="0" smtClean="0"/>
              <a:t>(aq) </a:t>
            </a:r>
            <a:r>
              <a:rPr lang="en-US" sz="3200" dirty="0" smtClean="0">
                <a:sym typeface="Wingdings" panose="05000000000000000000" pitchFamily="2" charset="2"/>
              </a:rPr>
              <a:t>  </a:t>
            </a:r>
            <a:r>
              <a:rPr lang="pl-PL" sz="3200" dirty="0" smtClean="0"/>
              <a:t> Zn</a:t>
            </a:r>
            <a:r>
              <a:rPr lang="pl-PL" sz="3200" baseline="30000" dirty="0" smtClean="0"/>
              <a:t>2+</a:t>
            </a:r>
            <a:r>
              <a:rPr lang="pl-PL" sz="3200" dirty="0" smtClean="0"/>
              <a:t>(aq) + </a:t>
            </a:r>
            <a:r>
              <a:rPr lang="en-US" sz="3200" dirty="0" smtClean="0"/>
              <a:t>Cu</a:t>
            </a:r>
            <a:r>
              <a:rPr lang="pl-PL" sz="3200" dirty="0" smtClean="0"/>
              <a:t>(s)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106" y="2094640"/>
            <a:ext cx="3963994" cy="36816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9600" y="946800"/>
              <a:ext cx="11056680" cy="517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80" y="936360"/>
                <a:ext cx="11065320" cy="51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664920" y="2304000"/>
              <a:ext cx="2458800" cy="96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49800" y="2290320"/>
                <a:ext cx="2487960" cy="9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6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259" y="401443"/>
            <a:ext cx="47067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Electrochemical Cells</a:t>
            </a:r>
            <a:r>
              <a:rPr lang="en-US" sz="2800" dirty="0" smtClean="0"/>
              <a:t>:</a:t>
            </a:r>
            <a:endParaRPr lang="en-US" sz="2800" u="sng" dirty="0" smtClean="0"/>
          </a:p>
          <a:p>
            <a:r>
              <a:rPr lang="en-US" sz="2800" dirty="0" smtClean="0"/>
              <a:t> </a:t>
            </a:r>
            <a:r>
              <a:rPr lang="pl-PL" sz="2400" dirty="0" smtClean="0"/>
              <a:t>Zn(s) + </a:t>
            </a:r>
            <a:r>
              <a:rPr lang="en-US" sz="2400" dirty="0" smtClean="0"/>
              <a:t>Cu</a:t>
            </a:r>
            <a:r>
              <a:rPr lang="en-US" sz="2400" baseline="30000" dirty="0" smtClean="0"/>
              <a:t>2+</a:t>
            </a:r>
            <a:r>
              <a:rPr lang="pl-PL" sz="2400" dirty="0" smtClean="0"/>
              <a:t>(aq) </a:t>
            </a:r>
            <a:r>
              <a:rPr lang="en-US" sz="2400" dirty="0" smtClean="0">
                <a:sym typeface="Wingdings" panose="05000000000000000000" pitchFamily="2" charset="2"/>
              </a:rPr>
              <a:t>  </a:t>
            </a:r>
            <a:r>
              <a:rPr lang="pl-PL" sz="2400" dirty="0" smtClean="0"/>
              <a:t> Zn</a:t>
            </a:r>
            <a:r>
              <a:rPr lang="pl-PL" sz="2400" baseline="30000" dirty="0" smtClean="0"/>
              <a:t>2+</a:t>
            </a:r>
            <a:r>
              <a:rPr lang="pl-PL" sz="2400" dirty="0" smtClean="0"/>
              <a:t>(aq) + </a:t>
            </a:r>
            <a:r>
              <a:rPr lang="en-US" sz="2400" dirty="0" smtClean="0"/>
              <a:t>Cu</a:t>
            </a:r>
            <a:r>
              <a:rPr lang="pl-PL" sz="2400" dirty="0" smtClean="0"/>
              <a:t>(s)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oxidation occurs at “anode”</a:t>
            </a:r>
          </a:p>
          <a:p>
            <a:r>
              <a:rPr lang="en-US" sz="2400" dirty="0" smtClean="0"/>
              <a:t>reduction occurs at “cathode”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47" y="267785"/>
            <a:ext cx="5149125" cy="62635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6480" y="1876680"/>
              <a:ext cx="3846960" cy="3576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60" y="1872000"/>
                <a:ext cx="3861360" cy="35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0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10" y="167271"/>
            <a:ext cx="429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Section 20.2: Cell Potentials</a:t>
            </a:r>
            <a:r>
              <a:rPr lang="en-US" sz="2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70" y="1413688"/>
            <a:ext cx="4771429" cy="43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870" y="2013687"/>
            <a:ext cx="4733333" cy="31428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85360" y="2181960"/>
              <a:ext cx="8992080" cy="293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2120" y="2169360"/>
                <a:ext cx="9009000" cy="29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3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23600" y="388440"/>
              <a:ext cx="10317240" cy="3833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120" y="371880"/>
                <a:ext cx="10335600" cy="38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10" y="167271"/>
            <a:ext cx="49216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Determining Cell Potentials</a:t>
            </a:r>
            <a:endParaRPr lang="en-US" sz="2800" dirty="0" smtClean="0"/>
          </a:p>
          <a:p>
            <a:r>
              <a:rPr lang="en-US" sz="2800" dirty="0" smtClean="0"/>
              <a:t>Reduction Potentials </a:t>
            </a:r>
          </a:p>
          <a:p>
            <a:r>
              <a:rPr lang="en-US" sz="2800" dirty="0" smtClean="0"/>
              <a:t>(a measure of ease of reduction)</a:t>
            </a:r>
            <a:endParaRPr lang="en-US" sz="2800" u="sng" dirty="0" smtClean="0"/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665" y="44604"/>
            <a:ext cx="4913707" cy="6728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42200" y="194400"/>
              <a:ext cx="5784120" cy="6440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9680" y="184680"/>
                <a:ext cx="5791680" cy="64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8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616</Words>
  <Application>Microsoft Office PowerPoint</Application>
  <PresentationFormat>Custom</PresentationFormat>
  <Paragraphs>116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Electrochemisty Electron Transfer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Electrochemisty Electron Transfer Reaction</dc:title>
  <dc:creator>Bill</dc:creator>
  <cp:lastModifiedBy>Vining, William</cp:lastModifiedBy>
  <cp:revision>16</cp:revision>
  <dcterms:created xsi:type="dcterms:W3CDTF">2014-04-27T23:29:56Z</dcterms:created>
  <dcterms:modified xsi:type="dcterms:W3CDTF">2014-04-30T13:28:54Z</dcterms:modified>
</cp:coreProperties>
</file>