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98" r:id="rId3"/>
    <p:sldId id="274" r:id="rId4"/>
    <p:sldId id="276" r:id="rId5"/>
    <p:sldId id="277" r:id="rId6"/>
    <p:sldId id="271" r:id="rId7"/>
    <p:sldId id="272" r:id="rId8"/>
    <p:sldId id="273" r:id="rId9"/>
    <p:sldId id="320" r:id="rId10"/>
    <p:sldId id="321" r:id="rId11"/>
    <p:sldId id="278" r:id="rId12"/>
    <p:sldId id="279" r:id="rId13"/>
    <p:sldId id="281" r:id="rId14"/>
    <p:sldId id="280" r:id="rId15"/>
    <p:sldId id="282" r:id="rId16"/>
    <p:sldId id="299" r:id="rId17"/>
    <p:sldId id="285" r:id="rId18"/>
    <p:sldId id="286" r:id="rId19"/>
    <p:sldId id="283" r:id="rId20"/>
    <p:sldId id="284" r:id="rId21"/>
    <p:sldId id="300" r:id="rId22"/>
    <p:sldId id="287" r:id="rId23"/>
    <p:sldId id="288" r:id="rId24"/>
    <p:sldId id="289" r:id="rId25"/>
    <p:sldId id="296" r:id="rId26"/>
    <p:sldId id="294" r:id="rId27"/>
    <p:sldId id="290" r:id="rId28"/>
    <p:sldId id="301" r:id="rId29"/>
    <p:sldId id="302" r:id="rId30"/>
    <p:sldId id="297" r:id="rId31"/>
    <p:sldId id="303" r:id="rId32"/>
    <p:sldId id="326" r:id="rId33"/>
    <p:sldId id="327" r:id="rId34"/>
    <p:sldId id="295" r:id="rId35"/>
    <p:sldId id="309" r:id="rId36"/>
    <p:sldId id="328" r:id="rId37"/>
    <p:sldId id="329" r:id="rId38"/>
    <p:sldId id="330" r:id="rId39"/>
    <p:sldId id="316" r:id="rId40"/>
    <p:sldId id="331" r:id="rId41"/>
    <p:sldId id="332" r:id="rId42"/>
    <p:sldId id="333" r:id="rId43"/>
    <p:sldId id="334" r:id="rId44"/>
    <p:sldId id="335" r:id="rId45"/>
    <p:sldId id="336" r:id="rId46"/>
    <p:sldId id="310" r:id="rId47"/>
    <p:sldId id="312" r:id="rId48"/>
    <p:sldId id="318" r:id="rId49"/>
    <p:sldId id="319" r:id="rId50"/>
    <p:sldId id="313" r:id="rId51"/>
    <p:sldId id="323" r:id="rId52"/>
    <p:sldId id="324" r:id="rId53"/>
    <p:sldId id="317" r:id="rId54"/>
    <p:sldId id="337" r:id="rId55"/>
    <p:sldId id="325" r:id="rId56"/>
  </p:sldIdLst>
  <p:sldSz cx="10160000" cy="7620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5pPr>
    <a:lvl6pPr marL="2286000" algn="l" defTabSz="914400" rtl="0" eaLnBrk="1" latinLnBrk="0" hangingPunct="1"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6pPr>
    <a:lvl7pPr marL="2743200" algn="l" defTabSz="914400" rtl="0" eaLnBrk="1" latinLnBrk="0" hangingPunct="1"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7pPr>
    <a:lvl8pPr marL="3200400" algn="l" defTabSz="914400" rtl="0" eaLnBrk="1" latinLnBrk="0" hangingPunct="1"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8pPr>
    <a:lvl9pPr marL="3657600" algn="l" defTabSz="914400" rtl="0" eaLnBrk="1" latinLnBrk="0" hangingPunct="1">
      <a:defRPr sz="2600" kern="1200">
        <a:solidFill>
          <a:srgbClr val="000000"/>
        </a:solidFill>
        <a:latin typeface="Times" charset="0"/>
        <a:ea typeface="ヒラギノ明朝 ProN W3" charset="0"/>
        <a:cs typeface="ヒラギノ明朝 ProN W3" charset="0"/>
        <a:sym typeface="Time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98" y="-90"/>
      </p:cViewPr>
      <p:guideLst>
        <p:guide orient="horz" pos="24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F6CB9F5-466B-4AFB-94A7-85953B60DC55}" type="datetimeFigureOut">
              <a:rPr lang="en-US"/>
              <a:pPr>
                <a:defRPr/>
              </a:pPr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1D6A6C8-DD52-47F8-842B-66219AF59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17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1T16:41:55.57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14617 6438 3354,'55'0'2322,"-30"2"0,-6-2-387,-1 0-129,-18 0-258,22-7-129,-22-10-258,0 17-258,0-32-258,0 32-129,-17-27 129,4 16-129,-10-1-129,2 7 129,-9 0 0,-1 6 0,-13 2 0,2 2 258,-10-2-258,0 3 0,-8-6-258,2 1 129,-7-1 0,2-1 0,-5-8-129,2 5 0,-7-4-129,0 1 0,-7 0 129,-1 5 0,3-2 0,0 3-129,-2-2 0,4 3 0,3 0 0,2 0 129,6 0-129,2 0-129,-2 0 129,2 0 0,-4-2 0,-1-1-129,-2-2 129,1 3-129,1-4 0,-1 3 0,2-2 129,3-5-129,4 7 0,6 1 129,6-2-129,4-3 0,5 3 0,4-5 0,11 3-258,4 2 0,20 4-129,-16-21-516,16 21-1161,8-8-2838,15 3-516,0-3-129,11 8-387</inkml:trace>
  <inkml:trace contextRef="#ctx0" brushRef="#br0" timeOffset="584.0334">14008 6535 3225,'0'20'5160,"-14"-4"0,2-13 0,-14-5-3612,7 2-258,-23-15-129,5 8-258,-20-8 129,-1 7-387,-11-4 0,-2 5-258,-4-1 0,0 8 0,0 0 0,2 10-129,3-2 0,5-2 0,6 0-129,4-1 0,6-5 0,7 0-129,8-3-258,6-8 0,9 1-258,2-10-387,17 8-645,-11-23-2967,14 15-774,7-11-516,12 0-129</inkml:trace>
  <inkml:trace contextRef="#ctx0" brushRef="#br0" timeOffset="1364.078">15221 6241 3612,'38'2'5031,"-19"-6"-129,-8-9-387,-8-3-3612,4 4-258,-9-8-258,-5 3-129,-9-1 0,-1 4-129,-8 4-129,-2 6 129,-2 4 0,0 8 0,0 6-129,5 7 129,1 6 0,9 2 0,2 6-129,8-3 129,1-4-129,3-3 129,9-3-129,2-8 0,2-5-129,6-4 129,-3-5-129,1-6 129,0-7-129,-3-1 129,2-3 0,-4 7 129,-2-3 0,-10 13 0,13-9 129,-13 9 0,8 22-129,-2 5 129,-4 6-129,2 7 0,-1 3 0,3-2 0,-4-4-129,4-7 0,0-2-258,-3-11-258,12-2-1419,-15-15-2838,17 0-387,-7-12-258,3-4 388</inkml:trace>
  <inkml:trace contextRef="#ctx0" brushRef="#br0" timeOffset="1704.0974">15433 6265 1161,'0'46'4515,"-1"-11"0,-8-6-258,7 7-3354,1 7-387,0-8-258,1 6 129,6-10 0,9-4-129,1-11 129,7-3 0,0-13 258,3 0-129,-6-18 0,3-3 0,-9-8 0,1-3-258,-12-5 129,-3 2-258,-3-2 0,-12 2-129,-3 8-129,-3 1 0,-3 7-258,-3 1-258,11 16-903,-14-5-2709,14 7-645,16 0 0</inkml:trace>
  <inkml:trace contextRef="#ctx0" brushRef="#br0" timeOffset="2103.1203">15682 6179 3354,'-1'22'4257,"-7"0"-903,8-4-2193,-8-4-129,8 4 0,0-18 0,0 19-129,0-19-129,10 0-129,-4-10-129,6 1 129,-6-13-258,4 4-129,-6-6-129,2 3 0,-6 2-258,0 2 129,0 17-129,-7-21-258,7 21-516,-15-6-516,15 6-2451,-4 6-774,4-6-258</inkml:trace>
  <inkml:trace contextRef="#ctx0" brushRef="#br0" timeOffset="2396.137">15886 6073 774,'17'37'4386,"-15"-8"387,-6-2-387,-3 3-3096,-3 10-387,-11-2-387,4 8 0,-6-9-258,4 1-129,3-7-258,0-9-645,16 0-2322,0-6-1419,0-16-258,21 5 130</inkml:trace>
  <inkml:trace contextRef="#ctx0" brushRef="#br0" timeOffset="2682.1534">15973 6311 1032,'-21'40'4257,"9"-18"258,7-1-1548,3 10-1935,-2-11-258,4 5 0,0-25-387,10 19-129,-10-19 0,22 0 0,-8-5 0,0-1-129,-4-10 0,-2 3 0,-4-1 0,-4 3 0,-8-2-129,-6 3 0,-7 8-903,-7 1-3354,-3-3-258,2 4-129</inkml:trace>
  <inkml:trace contextRef="#ctx0" brushRef="#br0" timeOffset="4048.2315">10500 6287 1677,'-13'13'4644,"-7"-10"129,-3 0 0,-6 5-2838,-25-8-258,-3 0-387,-25-3-129,-2 3-258,-20-9-129,-2 9-129,-10-10 0,-7 7-129,2-11-129,6 4-129,-1-6 129,11 3-258,6-5 129,11-1-129,12 5 0,14 1 0,16 2-258,10 3 0,14 8-387,8 0-645,14 12-3870,8 8 0,14 5-645,2-3 0</inkml:trace>
  <inkml:trace contextRef="#ctx0" brushRef="#br0" timeOffset="4358.2492">9292 6576 4902,'11'32'5289,"-8"-14"-258,-1 4-387,1-4-2838,0 6-1161,-3-7-129,0 2-387,-3-1-129,-2-3-129,5 5-1290,0-20-3096,0 0-258,10 11-516,4-11 129</inkml:trace>
  <inkml:trace contextRef="#ctx0" brushRef="#br0" timeOffset="4700.2688">9482 6695 903,'-20'24'4128,"11"-12"258,4 7-1419,5 10-1419,-7-12-129,7 9-516,0-12-129,8 4-258,5-12-258,2-3 0,5-3-129,3-3 129,-6-2-258,6-7 0,-6 1 129,-2-2 0,-7-3-129,-4 3 258,-4-4-129,-2 4 0,-9-2 0,-5 0 0,0 5-129,-6 2-129,7 4-516,-6-5-1419,3 8-2193,18 1-387,-16 0 0</inkml:trace>
  <inkml:trace contextRef="#ctx0" brushRef="#br0" timeOffset="5122.293">9744 6588 903,'-12'34'3999,"-1"-27"0,4 6-2193,7 2-516,2-15 0,0 0-129,0 0-258,6 6-387,7-10-129,7-1 129,-2-8-258,2 6 0,-5-6-129,0 2 0,-9 0 0,-6 11 0,0-19 0,-8 11-129,-7 0 0,-4 3-258,3 3-258,-7-9-1032,7 9-2580,16 2-129,-24 0-387</inkml:trace>
  <inkml:trace contextRef="#ctx0" brushRef="#br0" timeOffset="5443.3113">10054 6510 3225,'-1'43'4773,"-7"-10"-387,-13-7-129,-1-1-3483,4 9-129,-10-11 0,5 2-258,-2-3-129,4-5-129,3-2-258,4-9-516,8 7-1290,6-13-2580,0 0 0,0 0-516</inkml:trace>
  <inkml:trace contextRef="#ctx0" brushRef="#br0" timeOffset="5769.33">10032 6731 258,'-18'42'3612,"18"-14"0,4-2-2580,-4-4 258,4 2-258,-2-10 129,10 1-258,-12-15-258,25 14-129,-9-14 0,1-5 129,-3-5-387,2-4 129,-5-3-129,-4 1 129,-7-5-129,0 6 0,-8 1 0,-7 2-258,-3 2 0,-1 1-774,-1 1-3225,5 6-258,-8-1-129</inkml:trace>
  <inkml:trace contextRef="#ctx0" brushRef="#br0" timeOffset="7654.4376">9303 6669 2451,'0'0'2580,"5"-12"-129,-5 12-645,0 0-129,0 6-516,0 6-129,0-12-387,0 25-129,-1-11 0,1 4 258,0 0-129,7 4 0,-7-7 0,9 9-129,-6-8 129,5 3-387,-5-8 0,-1 3-258,-2-14 129,0 16-258,0-16-129,0 0-1161,-8 10-2967,8-10 129,-11 9-774</inkml:trace>
  <inkml:trace contextRef="#ctx0" brushRef="#br0" timeOffset="25343.4495">18539 8556 645,'0'0'4902,"0"0"0,4-16 0,-4 16-3225,0 0 0,-1-18-645,1 18-129,0 0 0,0 0-258,-8 8 0,8-8-258,-6 22 0,1-4-258,0 2 258,-2 5-387,1 3 516,0 8-387,-1 0 129,0 6-129,-2-6 258,4 7-129,1-3-129,-1 0 0,-1-7 0,2-7 0,3-1-129,-3-1 129,3-5-129,0-5 129,1-14 0,0 0-129,0 11 0,0-11 129,0 0 0,0 0 0,8 10 0,-8-10-129,15 5 129,-15-5 0,17 1 129,-17-1-258,19 0 129,-19 0-129,22 0 129,-11-5-129,2-2 0,2 2 129,-1 4-129,-1-3 0,1 1 129,1-4-129,-1 6 129,-1 1 0,-1 0 0,-1 0 0,-11 0-129,23 0 129,-23 0-129,20 6 0,-20-6 129,15 0-129,-15 0 0,12 5 0,-12-5 129,0 0-129,17 10 0,-17-10 0,8 14 0,-8-14 0,9 14 129,-5-1-258,-1-1 129,0 2 129,0-2-129,-3 0 0,0-12 0,5 21-129,-3-8 0,-2-13 129,0 0 0,2 15-258,-2-15-129,0 0-258,9 19-1161,-9-19-3741,0 0 0,3-6-645,-3 6-129</inkml:trace>
  <inkml:trace contextRef="#ctx0" brushRef="#br0" timeOffset="25594.4639">18822 8785 7998,'0'0'5934,"0"0"-258,0 0-387,0 0-4257,1 10-516,-1-10-258,0 0-387,0 0-516,0 0-1935,0 0-2709,0 0-258,0 0-516,0 0-129</inkml:trace>
  <inkml:trace contextRef="#ctx0" brushRef="#br0" timeOffset="26097.4927">18782 9008 5805,'6'27'5676,"-6"-11"-129,1 5-387,-1-5-4257,1 11 129,-1-12-258,0 7-516,0-8 129,0 3-129,0-4-387,0-13-258,9 19-1419,-9-19-3225,0 0-516,0 0-129,0 0-516</inkml:trace>
  <inkml:trace contextRef="#ctx0" brushRef="#br0" timeOffset="26712.5278">18979 9133 5289,'0'0'6063,"0"0"-516,14 0-387,-14 0-3225,18-14-1290,-2 6-129,-16 8-516,24-11 0,-24 11 0,22 0 0,-22 0 129,15 26-129,-13 0 0,-1-1-129,-1 4 129,-1-4 0,-5 0 0,2-2 0,-2-7 0,6-16 0,-8 14 0,8-14 0,0 0 129,8 8-129,-8-8 129,22 13 0,-9-4 0,0 6 129,0 2-129,-4 4-129,-5-2 129,-3 0 129,-1-4-129,0-15-258,-24 22 258,4-18-387,3 2-516,-19-14-2838,12 8-1548,-3-4-645,10 4-258</inkml:trace>
  <inkml:trace contextRef="#ctx0" brushRef="#br0" timeOffset="28739.6438">19923 8703 3483,'10'-33'5676,"-8"7"-258,-2-1-387,-3 1-2709,-11-11-1677,3 9 129,-11 0-516,3 8 258,-5 4-258,3 14 129,-8 2-129,6 19-258,-2 7 387,6 9-258,-2 7 129,4 6-258,-1 5 129,5 5 0,2 0-129,4-5 129,4 4-129,1-4-129,2-2 0,5-5 129,8-8 0,8-6 0,4-4-129,10-6 129,2-11 129,7-10-129,-1-4 129,1-9-129,-2-9 0,-6-5 0,-3-6 129,-7 1-129,-6-3 0,-6 3 0,-2 8 0,-4-3 0,-6 12 129,-2 14-129,0 0 0,0 0 129,-2 17-129,-6 10 129,2 4-129,-1 7 0,5-1 129,2 1-129,0-8 0,11-1 0,8-6 0,0-8 0,9-7 0,-3-8 0,2 0 0,0-10 0,-3-7 0,-6-8-129,-5-3 129,-7-3 0,-6-8 0,-4 1 0,-8 1-129,-5-2 0,-2 10-129,-8-3-258,9 18-903,-13-1-3483,12 8-516,1 6-258,5 1-516</inkml:trace>
  <inkml:trace contextRef="#ctx0" brushRef="#br0" timeOffset="30252.7303">19766 8088 8901,'0'0'5676,"3"13"-516,-3-26-1419,0 13-3225,-18-13-129,6 2 0,-9 2-258,-2 2 0,-3-4-129,-3 4 0,2 4 0,-1 3 0,3 3-129,5 7 129,1 0-129,0 4 0,9 5 129,-2 0-258,5 7 129,3 1 129,-1-1-129,3 5 129,-2-2 0,3-4-129,-2 4 129,2-2 0,-3-2-129,2-1 129,-4 3-129,4-4 0,-3 7 0,0 3-129,1 0 129,-4-1-258,6 7 129,-2-1-129,3 4 258,-3-2-258,4 4 258,0-3 129,0 4 0,0 4 129,0-3-129,0-3 129,0 1-129,2-2 0,-2-4 0,0 1 0,0-6-129,0-4 129,0 0 0,0 2 0,0-5 0,2-1 0,-1 4 0,-1-2 0,2-3 129,-1-2 129,-1-1-258,0-4 0,0-2 0,0-1 0,0-14 129,1 15-258,-1-15 258,0 0-258,4 12 387,-4-12 0,0 0 0,22 16 129,-22-16-129,24 16 387,-11-13 0,9 7 0,-6-6-129,6 6 0,-3-8-258,2-2 0,0 3-387,-7-6-1161,6 3-4128,-5-2 129,-1-5-774,-3-4-258</inkml:trace>
  <inkml:trace contextRef="#ctx0" brushRef="#br0" timeOffset="30775.7602">20621 8527 8514,'11'29'5805,"-9"6"-387,-2 8-129,0 13-4644,-4 3 129,4 10-516,-6-3 129,0 4-387,4-6-129,-3-5 129,4-4-387,-4-16-258,7 2-2451,-2-19-2322,4-11-129,-4-11-774</inkml:trace>
  <inkml:trace contextRef="#ctx0" brushRef="#br0" timeOffset="31069.7771">21058 8583 8901,'-43'30'5805,"17"-24"-129,-7 16-774,-7-18-3999,-1 5 0,-12 0-387,5-2-258,-2 2-387,1-5-516,13 17-1806,-2-13-2838,10 1-258,5-4-516,23-5-258</inkml:trace>
  <inkml:trace contextRef="#ctx0" brushRef="#br0" timeOffset="31309.7908">20862 8952 8256,'-57'30'5934,"24"-16"-258,-9-13-387,13 2-4515,-17-3-129,4 0-645,10 3-1290,-9-1-3870,20 4-387,2 0-387,15 6-258</inkml:trace>
  <inkml:trace contextRef="#ctx0" brushRef="#br0" timeOffset="31791.8184">21066 9148 4386,'-31'15'5547,"10"-3"-387,-2 6-387,-5 1-4128,9 8 0,-6 1-258,14 8 129,-2 0-258,11 2 0,2 1 0,9-1-129,7-8 129,10 1-129,-1-11 129,5-7-129,-3-8-129,-3-5 129,-2-7-129,-9-12 129,-8 0-129,-5-5 0,-16 4-258,-8-3 0,0 15-1161,-15-5-3354,4 7-387,4 6-645,2 2 129</inkml:trace>
  <inkml:trace contextRef="#ctx0" brushRef="#br0" timeOffset="32606.865">21313 8348 6837,'50'-15'5934,"-24"9"-516,7-3-258,-7-5-3870,11 12-387,-9-4-387,-2 3 129,-3 0-387,-2 3 129,-7 6-129,2 14 0,-4 5-129,-6 9 129,-3 7-129,-1 9-258,-2 5 129,0 0 0,-4 1 129,-1-2-258,-2 5 129,3-3 0,1 1 0,1-1 0,2 3 0,0 3-129,8 5 129,1 2 0,4-1 0,1-3 0,-1 0 0,3-3 0,-2-4 129,0-7-129,-3-9 258,-2-3-258,-3-8 0,1-4 129,-5-4-129,-2-1 0,0-4-129,-1 3 129,-8-4-129,-4 0 129,-4-4 0,-4 1-129,-9-2 129,0-4 129,-4-3-129,-5-5-129,3 6-258,-1-11-645,18 4-4257,-9-3-129,12 3-387,2 0-645</inkml:trace>
  <inkml:trace contextRef="#ctx0" brushRef="#br0" timeOffset="40517.3174">19942 7115 3999,'-15'37'5547,"7"-6"-516,3 3-129,3 15-3741,-14-6-258,11 11 129,-11-8-516,7 7-129,-4-10-258,4-2 129,1-6-258,2-11-129,4 0-387,2-24-1032,0 28-1419,0-28-2193,0 0-129,16 0-516</inkml:trace>
  <inkml:trace contextRef="#ctx0" brushRef="#br0" timeOffset="40783.3326">19932 7586 1677,'6'33'4257,"-6"-15"645,-6 1-2838,6 13-129,-8-11-129,8 7-774,-12-12 0,7 6-387,-9-16 0,5 7-129,-5-13 0,14 0 0,-25-18-129,14 0-129,-4-10 0,3 4-129,-3-2 0,2 5-129,2 4-129,-2-5-516,13 22-2451,-19-13-1806,19 13-387,-17-16-258</inkml:trace>
  <inkml:trace contextRef="#ctx0" brushRef="#br0" timeOffset="41101.3508">19518 6411 4902,'12'84'5547,"-8"-35"-258,2-2-516,-4 1-3096,1-4-1677,-3-10-774,3 7-903,-3-17-3225,0-10 0,0-14-774</inkml:trace>
  <inkml:trace contextRef="#ctx0" brushRef="#br0" timeOffset="41277.3609">19660 6666 2580,'0'-13'5547,"-12"2"-129,-8 6-258,-3 10-2838,-12-8-903,13 3-516,-9-4-516,0 3-516,8 1-1290,-6-8-3354,12 2-258,17 6-516,-12-16-258</inkml:trace>
  <inkml:trace contextRef="#ctx0" brushRef="#br0" timeOffset="41708.3856">19719 6349 6966,'53'-20'5547,"-25"11"-258,-2 3-258,8 6-4515,-16 0 0,-1 8-129,-9 6-258,-7 6 129,-2 2-258,-9 7 0,-3-3 0,-1-2 0,-4-1 0,6-4 0,2-5-258,3 0 258,7-1 0,0-13 0,12 19-129,2-8 129,1-1-129,-1 1 129,2 1 0,-6 3 0,-4-2-129,-6 1 129,-3-2-129,-16 0-258,2 7-903,-19-7-3612,4 0-129,-3 1-516,-2-2-129</inkml:trace>
  <inkml:trace contextRef="#ctx0" brushRef="#br0" timeOffset="42574.435">21028 7559 4386,'0'0'5676,"0"0"-645,-5 33-258,-15-2-3612,6 21 0,-11-1-516,3 10-258,-4-1-129,3 4 0,1-2 0,6-5-129,1-5-258,5-8 0,5 0-645,-6-20-903,11 3-3096,0-9-516,0-18-258,7 12 0</inkml:trace>
  <inkml:trace contextRef="#ctx0" brushRef="#br0" timeOffset="42867.4519">20921 8139 1935,'8'9'5418,"-8"-9"-516,-2 16 129,-7 8-2322,-5-11-2193,3 7 0,-7-2-258,1 1 0,-2-6-129,2 1 129,0-4-129,2-3 129,-1-7 0,2 0 0,0-6 0,3-9 129,-5-5 0,2-2-129,-3-5 258,6 0-387,-4-2-129,4 0-129,3 12-1032,-9-5-3612,15 1-516,2 2-387,2 2-258</inkml:trace>
  <inkml:trace contextRef="#ctx0" brushRef="#br0" timeOffset="43237.473">21141 6901 7611,'13'1'5676,"-13"-1"-258,0 0-645,-18 13-4257,18-13-258,-28 1 129,12 2-387,-4-3 129,2 0-258,6 0-645,-9-10-774,21 10-3483,-13-4-258,13 4-387,0 0 129</inkml:trace>
  <inkml:trace contextRef="#ctx0" brushRef="#br0" timeOffset="43476.4867">21266 6647 5289,'17'-4'5934,"-7"27"-387,-10-1-387,0 16-3096,0-1-1161,0 9-387,-3-4-129,-3 4-387,4-3 0,2-4-129,0-3-258,0-16-774,11 6-2967,-5-12-1032,-6-14-516,14 15-258</inkml:trace>
  <inkml:trace contextRef="#ctx0" brushRef="#br0" timeOffset="44383.5386">21631 7040 4386,'36'-11'5547,"-15"2"-129,-1-1-645,-4-12-3483,8 7-258,-12-12-516,-2 2-129,-9 1-387,-1 2 258,-4 4-387,-10 4 258,-4 4-258,-2 6 129,-3 7 258,4 12-387,-2 3 387,5 9-387,5 2 258,2 4-129,4 1 258,5 2-387,4-5 129,7-3-129,5 1 0,5-7-129,4-7-129,0-11 0,9-2-129,-3-7 0,6-6 129,-5-10 0,2-4 0,-5-9 129,-3 4 129,-3 2 0,-5 1 129,-6 1 129,-7 6-129,-3 5 258,-2 15-258,-12-11 129,-3 11 0,-3 3 0,-4 8-129,0 3 0,2 5 129,-1 4-129,8-1 0,2 5 129,8-1-258,3-3 129,4-5-129,9-5 0,5-4 0,-2-7 0,5-2 0,-4-13 0,-1-2 0,-2 0 129,-5-2 0,-9 17 258,14-21 0,-14 21 0,0 0 0,0 0 0,7 8 0,-6 4-129,2 7-387,-3-19-1161,0 27-3354,7-9-258,-7-18-516</inkml:trace>
  <inkml:trace contextRef="#ctx0" brushRef="#br0" timeOffset="44668.5549">22290 6865 4773,'-11'0'5676,"-5"0"-516,2 9-516,-7 1-3870,8 14 258,-4-5-516,7 6-258,2 2 0,8 0-258,2-1 129,15-3-129,6-1 0,4-9 0,8-4-129,-3-9-258,7 0-645,-14-27-516,8 1-3354,-4-16-258,-8-7-258</inkml:trace>
  <inkml:trace contextRef="#ctx0" brushRef="#br0" timeOffset="44999.5738">22548 6433 4644,'0'0'5418,"0"0"-387,0 33-387,0 12-3225,-8-3-387,-2 20-645,-2 3-129,4 5 0,0-6-129,1-8 0,6-5 0,0-10-129,1-14 129,2-11-129,-2-16 0,18 0 0,-7-16 0,-1 0 0,3-5-129,2 2 129,-1 2 0,-1 10 258,0 4-129,3 3 129,-2 14 0,5 6 0,-2 5 0,0 3-258,2 1-645,-13-11-3870,11 1-645,-5-11-387,0-11-516</inkml:trace>
  <inkml:trace contextRef="#ctx0" brushRef="#br0" timeOffset="47095.6931">19240 6080 516,'24'-45'4386,"-4"20"516,6-2-2322,-6-10-258,17 7-258,-5-11-903,17 4-258,-3-5-258,8 6-129,2-2-129,3 10 129,-2-1-129,2 9 0,-8 12 129,1 8-129,-8 2-129,-3 20 129,1-3-258,-4 8-129,-1 5 0,-1-2 129,-3-4-129,0 1 0,-3-6 0,-1-6 0,-1-8 0,0-7 129,0 0 0,3-12 0,1-3-129,3-3 129,0-6 0,0 3 0,-2 0-129,-2 6 0,-2 1 129,-4 1-129,-6 3 258,-4 4-258,-15 6 0,17 0 0,-17 0 0,0 0 0,12 16 0,-7 0 0,-1-5 0,-4-11 129,17 22 0,-2-14-129,1 0 129,8-1 0,7-2-129,7-4 129,5 3-129,4 1 0,2-5 0,5 0 129,0-1 0,4-7-129,0-3 0,-2-8 0,-2-5 129,-3-5-129,-2-2 129,-4 5-129,-3-3 0,-6 4 129,-3 3-129,-5 9 0,0 5 129,0 8-129,-2 8 0,2 4 0,0 6 0,4 1 0,-2 8 0,3-3 0,3-2-516,-8-12-1161,2 5-3225,1-5-258,-2-5-387,-8-5-774</inkml:trace>
  <inkml:trace contextRef="#ctx0" brushRef="#br0" timeOffset="47713.7288">20275 5057 7224,'13'-6'5031,"-13"6"129,0 0-516,0 10-3999,-14-7-129,3 8 0,-9-3-387,-2-1 0,5 4-387,-10-11-1032,15 2-3225,-3 1-387,15-3-129,0 0-645</inkml:trace>
  <inkml:trace contextRef="#ctx0" brushRef="#br0" timeOffset="48131.7529">20490 4719 6837,'50'-10'5289,"-19"10"-258,1-5-258,5 5-3999,-11 0 0,7 5-129,-15 9-387,-3-1 0,-11 5-129,-4 4-129,0-1 0,-6 2 0,-2-5 0,-2-4-129,10-14 129,-13 23 129,13-23-129,0 18 129,0-18-129,18 22 129,-5-9-258,1 6 387,-1-2-258,-3 2 0,-3-3 0,-5 2 0,-2-6 0,0-12 129,-27 15-129,0-15-387,10 4-4128,-18-4-387,5 0-258,0 0-516</inkml:trace>
  <inkml:trace contextRef="#ctx0" brushRef="#br0" timeOffset="51026.9185">18239 7083 3999,'0'0'5418,"0"0"-387,1 16-129,6 6-3999,-7-4 0,0 14 0,0-4-516,0 12 0,0 1-258,0 4 129,0 2-129,5 2 129,-4-5-129,6 0-129,-3-2 0,-2-7 0,5-6-129,-4-11-258,3 6-1161,-6-24-1935,0 0-1419,0 0-387,13 7-258</inkml:trace>
  <inkml:trace contextRef="#ctx0" brushRef="#br0" timeOffset="51298.9341">18368 7613 2709,'17'-8'5289,"-17"8"-258,0 0-258,18 19-2967,-18-19-645,-6 32-516,-3-9-129,2 5-258,-6 2 0,3 7-129,-3-8 0,6 0 0,-3-8 0,3-5 129,7-16-129,-15 10 0,15-10 129,-20-19-129,6-1 0,-3-3 0,-1-4-129,-4 5 129,0 4-387,-4 2 0,6 16-1290,-9 0-3096,10 2-645,0 9-258,7-2-258</inkml:trace>
  <inkml:trace contextRef="#ctx0" brushRef="#br0" timeOffset="52790.0194">17539 6454 6321,'9'21'5547,"-4"3"-258,-3 6-516,15 5-3999,-17-3-258,6 6-129,-5-6-258,-1 1-258,6-2-774,-9-20-1290,3 6-2580,0-17-516,8 11-258</inkml:trace>
  <inkml:trace contextRef="#ctx0" brushRef="#br0" timeOffset="52982.0303">17659 6725 1419,'13'-13'5289,"-13"13"0,0 0-258,-7 0-2967,-12-5-645,19 5 0,-33 2-645,15 3-258,-7-2-258,2 0-258,0 4-129,0-7-516,11 7-774,-11-7-2193,23 0-1290,0 0-516,0 0-258</inkml:trace>
  <inkml:trace contextRef="#ctx0" brushRef="#br0" timeOffset="53253.0459">17680 6416 6837,'14'35'5547,"-9"-6"-387,-4-5-1290,9 20-2709,-10-4-387,4 7-129,-2-2-516,3-8-129,0 1-516,-5-17-2064,2 4-2451,3-3-258,-1-7-516</inkml:trace>
  <inkml:trace contextRef="#ctx0" brushRef="#br0" timeOffset="54775.1329">17511 6537 1,'0'0'3998,"0"0"259,0 0-2193,0 0 0,0 0-516,0 0-387,-6 7-258,6 10 129,0-17-258,0 36 258,0-16-387,0 8 0,0-5 0,3 5-129,2-5-129,0 5 129,0-7-129,-2 1-258,1-7 0,-3 3 0,2-3-129,-3 1-387,1-1 129,-1-15-903,4 24-516,-4-24-2580,0 16-903,0-16-258</inkml:trace>
  <inkml:trace contextRef="#ctx0" brushRef="#br0" timeOffset="55283.162">17602 6679 6837,'0'0'5289,"-3"11"-129,-7 4-1935,-8-15-2193,2 9 0,-9-9-516,1 0-258,-3 0-258,-1 0-258,9 0-1548,0-2-2967,4-1-387,15 3-516,-12 0 129</inkml:trace>
  <inkml:trace contextRef="#ctx0" brushRef="#br0" timeOffset="57031.262">16935 7419 3999,'15'30'5289,"1"-25"-129,-1-6-387,5-14-3870,2-1-387,-5-12-258,1 2-129,-3-4-129,-6-3-129,-4 7 129,-5 2-129,0 8 129,0 16 0,-18-13 0,3 14 129,1 8-129,-1 9 129,0 5-129,5 5 0,1 5 0,2 2 0,6-3 0,1-2-129,8 2 0,4-4 0,9-8 0,2-8 129,4-8-129,2-4 0,2-12 129,-1-8-129,-2-9 258,0-3-258,-8-2 129,1 4 0,-9 2 0,0 5 129,-11 5 0,-1 5-129,0 13 0,-10-2 129,-3 2-129,-1 6-129,3 10 129,-3-1-129,4 5 0,1-2 0,8-1 129,1-3-129,0 1 0,0-15 0,21 12 0,-7-12 0,3-1 0,-1-7 0,-2-1 129,2 4 0,-16 5 258,21-15 129,-21 15-129,0 0 258,0 0-129,13 18 0,-13-5-129,0 1-129,0 5-258,0-19-903,2 18-3483,-2-18-516,12 6-387,-12-6 0</inkml:trace>
  <inkml:trace contextRef="#ctx0" brushRef="#br0" timeOffset="57563.2922">17497 7228 5031,'-10'31'5418,"-1"-11"-258,2 1-516,8 5-3999,-12-6-129,7 5 129,-1-5-387,3 0-129,4-20 0,8 16 0,8-16-129,5-9 129,3-7-129,2-4 0,1-11 0,1-3-129,-3-3 129,-3-7 0,-6 2-129,-5-3 129,-2 6 0,-2 0 0,-2 8-129,-5 11 129,0 5 0,0 15 0,0 0 0,-4 27 0,-4 7 0,4 4 129,-5 7-129,-1 0 129,4-3-129,1 3 129,0-7 0,5-6 0,0-6-129,0-10 258,0-16-129,19 12 0,-8-12 0,5-1 129,0-11-129,4-1 129,-4-1 129,5 4-258,-2 4 129,1 6 0,3 5-258,0 6-129,7 20-1806,-4-8-2967,-2 3-516,0-2-387,-1-4-516</inkml:trace>
  <inkml:trace contextRef="#ctx0" brushRef="#br0" timeOffset="59996.4316">3474 9843 4257,'0'0'3999,"0"12"-4257,0-12 0,30 1 258,-6-1 903,-9-8 1935,10-6 0,-8-8-1290,12 7-774,-4-3-516,6 4-129,2 0-129,-2 7 0,1 2 129,4 5-129,-4 6 0,3 5 129,-1-1 0,4-1-129,0-4 129,5-2-129,0-3 129,2-1 0,5-9 0,-1 4 0,2-3 258,2 8-258,-3-3 0,4 4 129,0 11-258,3 6 129,-3 1 0,4 2 0,2-5-129,5-3 129,3-5 0,8-7 0,-1-11 0,3-9 0,2-4 0,-1-3-129,0 0 129,-3 5-129,-2 2 0,-4 11 0,0 9 0,-3 0 129,6 7-129,5 4 0,3 2 0,5-2 129,6-6-129,2-5-129,4-2 129,-1-10 0,0-1 0,-2-1 0,-2-1 0,-5 2 0,-3 7 0,-7 6 0,1 0 129,-3 11 0,-1 7-129,3 4 0,3 6 0,3 1 129,5-3-129,1 0 0,4-7-129,4-6 258,-2-8-258,-3-5 129,-7-1 129,-2-6-258,-9 4 129,-4 0 0,-7 3 0,-4 1 129,-9 9-129,2 2 0,-2-2 0,0-3 129,2-5-129,2-2 0,5-10 129,0-4-258,1-1 129,1 1 0,-6 0 0,1 4 0,-3 5 0,-4 5 0,-3 0 0,-1 0 0,-2 7 0,3-7 0,2 2 0,4-2 0,1-13 0,6-5 0,1-6 0,2-1 0,1-1 0,0-1 0,-3 0 0,-1 10 0,0 2 129,-1 6 0,-5 9-129,4 0 129,4 0 0,2 6-129,4 1 129,4 2 0,6-4 129,3 1-258,3-1 129,5 1 0,-1-1 0,3 4 0,-7-2-129,1 7 129,-7 4-129,-1 4 0,-3 0 0,-2 4 0,-3 1-129,0-3 0,6 3-129,1-9-129,6 3-258,-7-15-516,14 10-1419,-8-11-2451,1-5-258,0 0-129</inkml:trace>
  <inkml:trace contextRef="#ctx0" brushRef="#br0" timeOffset="61547.5203">16218 8900 903,'0'16'4128,"0"1"129,0-17-3225,5 13 0,-5-13 0,13 4 0,0-4-258,-3-9-258,8-4 129,-2-15-258,9 1-129,-1-15 0,11 1 129,-1-8-129,3 1 0,5-8-129,-2 5 129,3 0-258,1 5 258,-4 5-258,2 4 258,-4 1-129,-3 9-129,-1 6 258,-4 3-129,-1 2-129,-4 0 129,4 2-129,-4-2 0,2-3 0,1 5 0,-3-4 0,-1 1 0,-1 4 0,-2 1 0,-3-1 129,0 1-129,-4 5 0,1-2 0,-3-4 0,6-1 0,-2-3 129,1 1-129,2-2 0,4 1 129,-1 2 129,2 3 0,-2 2 0,2 7 129,-5-2 0,-1 5-129,-2 2 129,0 4-129,-16-6-129,25 13 129,-25-13-129,22 6-129,-22-6 129,24 2-129,-12-2 0,0-2 129,1-7-129,-13 9-129,22-13 258,-22 13-129,11-11 129,-11 11-129,0 0 0,0 0 0,0 0 129,0 0 0,0 10-129,0-10 0,-14 25 129,5-10-129,-2 5 129,-2 2-129,-1 2 0,2 6 0,-1 2 129,3-4 0,1-1-129,1-2 0,2-5 129,4-6 0,2-14-129,-1 12 129,1-12-129,5-6 129,4-8-129,3-3 0,2 2 129,-1-5-129,3-1 0,-3-3 0,-3 7 0,-3 1 129,-1-4-129,-6 2 0,-1-3 0,-6 3-129,-2 0 258,-3 1-258,-1-1 258,-1 0-258,-4 3 129,1 3 0,-2 4 0,2-1 129,-3-1-129,0 4 0,2 4 0,-3-5-129,2 6 0,-4-4-387,9 5-774,-17-3-3612,10-3-258,2-3-387,2-6-129</inkml:trace>
  <inkml:trace contextRef="#ctx0" brushRef="#br0" timeOffset="80391.5981">19037 9938 645,'-6'38'516,"4"-17"0,1-5 0,1 3-258,0-2-129,0 1 258,0-5-258,0 2 129,0-15 0,1 22 258,-1-22-258,0 0 258,0 0-258,16 6 258,-16-6-129,22-2 258,-9-6-129,4 5 0,0-4 129,6 6 0,-1-2-129,4 3 129,-3-2 0,8 2-129,-4 0 0,7 5-129,-3-4-129,7 1 129,-1-2-129,5 3 0,3-3 129,0 0-129,6 0-129,0 0 0,3 2 129,-1 7 0,0-2 0,1 4-129,-4 3 0,1 1 0,-3 2 0,7-3 0,-6-1-129,6 0 0,-1-2 0,4-2 129,4-2 0,4-1 0,-2-1 258,4 0-387,-5 3 258,4 6-258,-4-1 258,-2 3-258,-5 0 129,-1 5-258,-3-2 258,-4 0-129,-2 0 129,0 0 0,-4-6-129,3-4 0,-5 1 129,1-2-129,0-3-129,-1 1 258,-3 0-129,-4-6 0,-2 5 0,-6-2 0,-3-1 0,-5-2 0,-5-8 0,-1-11-129,-1-5 0,-1-11 129,-1-8-129,-1-7 0,0-7 0,-3-3 129,-4 5-258,0-2-516,0 13-1806,-4 10-2193,-14-2-129</inkml:trace>
  <inkml:trace contextRef="#ctx0" brushRef="#br0" timeOffset="102083.8388">2624 11902 3999,'11'30'4902,"-11"-30"0,30 33-258,-12-18-4902,6-1 0,-6-5 129,-5-6 774,3 4-129,-1-7-129,1-2-129,4-7-258,-1 2 258,2-4-129,8 5 0,-4-4 0,4 7 0,2 0 0,4 3-129,-3 3 129,7 6 0,0 0 0,5 1 0,2-5 0,1-3 0,2-2 129,5-2-129,0-12 129,0 5-258,0-6 0,5 4 129,0 3-129,4 7 0,2 1 0,4 0 0,4 0 0,6-2 129,4-4-129,-1-4 0,1-8 129,-1 1-129,1-2 129,1 1-129,-5 2 0,-1-1 0,1 10 0,-2 7 0,2 0 0,2 2 0,-2 3 0,0 2 0,3 0 0,3 5 0,-5-5 0,3-6 0,1 1 0,7 0 0,-6 1 129,8 2 0,-5 0-129,-1 2 129,2 3-129,-5 3 129,-2-2-258,-2 0 129,-2-6 0,1-5 0,-1 0 0,3-14 0,0-2 0,-3-5-129,3 3 129,0 5 0,-4 4 0,2 9 0,-2 3 0,-3 15-129,1 6 129,2 3 0,0 1 0,-4-2 0,0-4 0,0-6 0,-3-8 0,2-8 0,-5 0 0,0-3 0,-1-6 0,2 2 0,-2-2 129,4 1-129,-1 1 0,-2-1 0,-1-1 129,-3-6-129,1-2 0,-3-7 0,-6 2-129,1-9 129,-1 1 0,0 3 0,1 2 0,3 3 129,5 4 0,6 5 0,5 3 129,-1 1-129,1 0 0,2-1 0,-5 0 0,-1-4 0,-3-3 0,-7 2-129,-2-2 129,-1 2 0,-3 1-129,-3 3-129,-1 6-129,-5-3-258,0 14-903,-17 1-3612,5 12-645,-3 12-129,-4 5 259</inkml:trace>
  <inkml:trace contextRef="#ctx0" brushRef="#br0" timeOffset="111527.379">2730 15038 774,'-11'11'3999,"11"11"516,0-22-258,0 27-3870,6-9-774,-4 1 645,1 3 258,-3-22 258,0 27-129,0-27-387,1 16 0,-1-16 258,0 0-129,11-4 0,2-1-129,-4-10 129,5 1-129,2-2 0,1 0 0,-3 2-129,4 7 129,-3-1-129,-1 3 0,-3 2-129,4 3 129,-3-1-129,1 1 129,1-1-129,5-3 0,1-2 0,3-1 129,4-2-129,3-4 129,4 8-129,3 3 129,4 2 0,2 0 0,4 10-129,2 6 0,3 6 0,1 7 0,3-5 0,2-3-129,4 3 0,1-7 129,5-1-129,2-3 129,3-5 0,4-1-129,2 2 129,1 0 0,-3-2 0,0 4 0,1-1 0,0 2 129,-1-2-258,-3 0 129,6 2-129,-2-3 129,6 1-129,2-5 0,1 0 129,0-1-129,5-3 129,-3 0 129,-3-1-129,-2 0 0,-3-1 129,0-1-129,-3 2 129,-1 0-129,-3 0-129,-1 5 129,2 1 0,-4 6-129,2-2 129,-1-1 129,-1 1-129,3 0 129,2-1-129,2-2 129,4 4 0,2-6-129,-1 2 129,1 3-258,4-3 258,-1 2-258,-4-4 129,1-2 0,-7-3 0,4 0 0,-1 0 0,0 0-129,0-2 129,1 0 129,-2 0-129,2 2 129,1 2-129,2 7-129,1-2 258,-3 6-129,7-2 0,3 1 0,0-2 129,3-5-258,-1-5 258,1 0 0,-6-5 0,-1-5 129,-4-2-129,-2 1 0,-3 3 0,-1 4 0,-5 4-129,-2 0 0,0 4 0,0 1 0,2 2 0,-2-4 0,0-3-129,3-1 258,2-8-258,5-2 129,3-2 0,1 0 0,1 0 0,1 5 129,-1 2 0,2 6 0,-3 0 129,-3 6-129,3 0 0,-3 0 0,6 4-129,1 2 0,5-5 0,2-1 0,7-3 0,2 0 0,8-3 129,4 5-129,3-5 0,1 0 129,6 0-129,1 5 0,-1 0 129,1 3-258,-1 0 0,-3 0 129,-1 3 0,-5-3-129,-1-3 258,1 0-258,0 1 0,2-3 129,-1-3 0,0 0 0,4-10-129,1 1 258,-1-10-258,0 3 258,0-5-258,-1 2 258,-4 0-129,0 4-129,-5 1 129,-2 5 0,-4 2 0,3-2 0,-5 3 0,-2-1 0,-1 0 0,1-1 0,1-1 0,0 0 0,-2 2 0,2 0 0,0 5 0,2 0 129,-2 2 0,1 0 0,-3-2 0,4 1 0,-3-5 0,2 0 0,-2-7 129,2 3-129,-4-9-129,-3 0 129,-1 0-129,-9-2 0,-6 2 0,-8 3-387,-7 5-258,-25-8-3096,-3 10-1419,-10 5-129,-16 4-516</inkml:trace>
  <inkml:trace contextRef="#ctx0" brushRef="#br0" timeOffset="117307.7096">2311 17326 1419,'53'20'1032,"-32"-19"-258,2 0 129,-3-1 129,6 0 258,-5 0 0,7-2-129,0-2-516,9 1 129,1-2-129,8 5-129,-1-2 258,13 2-129,-1-3 0,12 0 129,1-8 0,11-2 0,0-1-129,4 1 0,-4-6-258,1 3-129,-5 4 0,-5 5-129,-6 4 129,-9 5-258,-9 5 129,-7 6-129,-7 1 0,-3 7 129,-8 0 0,-6-2-129,-4 0 129,-5 3 0,-2-4 0,-6-4-129,0-1 129,-14-4-129,-8 1 0,-8 0 0,-12 2 0,-8-4 0,-9 5 0,-10 4 0,-10 1 0,4 0-129,-5-3 258,2-5-129,4-1 0,5-7 0,1-2 129,9-3-129,1-10 0,5 0 0,-2-1 0,-1 4-129,-2 1 129,-1 7 0,0 2 0,-1 0 0,4 2 0,4 4 0,3-1 0,9-2 129,6 0-129,7-3 0,5 0-129,7 0 129,15 0 0,-18-8 0,18 8 0,0 0 129,-14-9-129,14 9 0,0 0 0,0 0-129,0 0 129,0 0 0,0 0 129,4-15-258,7 6 258,6-7-129,8 0 129,5-3 0,9-6 0,5 1-129,8-5 0,4 3 129,6 1 0,3 1-129,5 5 0,2 7 0,2 2 0,2 6 0,5 4 0,3 0 0,1 10 0,6 0-129,-5 1 129,3-3 129,-2 2-129,-3-4 0,-8-1 0,-7-3-129,-11-1 258,-10-1-129,-11 0 0,-7 0 0,-9-1 0,-21 1 0,15-7-129,-15 7 258,-16-8-258,-8 6 129,-13 0-129,-6 2 129,-12 0-129,-12 0 0,-6 4 129,-10-2-129,-6 1 129,-3-3-129,2-2 129,-6-6-129,3-5-258,-5-16-903,13-6-3354,4 4-129,4-9-387</inkml:trace>
  <inkml:trace contextRef="#ctx0" brushRef="#br0" timeOffset="120306.8811">17763 16648 4773,'0'0'5547,"0"0"-129,-6 11-387,6-11-3096,5 39-1032,-5-17-258,1 10 0,-1 2-258,2 5 0,-2 2-129,0 1 129,0-3-129,0-6 0,0 1-129,0-2 0,-1-9 129,0-3-129,1-5-129,0-15 0,-3 16-258,3-16 258,0 0 0,0-16 0,3-1-129,5-7 258,0-11-129,0-3 129,1-7 0,0 2-129,2-2 129,-4 6-129,1 4 129,-5 5-129,4 17 0,-7 13 0,0 0 129,12 0 0,-9 24-129,-1 2 0,0 8-129,2-1 129,-1-2 0,-1 1 0,4-11-129,1-1 129,-7-20 0,22 2 0,-6-11 0,1-9 0,2-15 0,2-7-129,2-8 258,1-3-129,-1 0 0,-4 5 0,2 6 258,-5 6-258,0 11 129,-1 16 0,-15 7 0,18 24 0,-13 13 0,-2 14 129,2 6-258,0 4 0,2 3 0,-1-4 129,4-3-129,2-5 129,0-13-387,0-9 0,5-1-516,-17-29-903,26 20-3741,-26-20-258,24 0-387,-16-6-516</inkml:trace>
  <inkml:trace contextRef="#ctx0" brushRef="#br0" timeOffset="120633.8998">18664 16638 7353,'23'48'5676,"-10"-14"-645,-5 3 129,8 16-4386,-10-13 0,5 8-387,-5-5-258,1-2 0,1 4-387,-5-12-258,9 8-1419,-8-12-3096,4-3-258,1-5-387,5-9 0</inkml:trace>
  <inkml:trace contextRef="#ctx0" brushRef="#br0" timeOffset="120813.9101">18925 17047 9288,'-20'-24'5805,"-3"18"-516,-12-8-129,0 7-4515,-12-4-387,-3-6-645,5 17-2709,-6-11-2064,8 6-258,9-3-645,11 5-129</inkml:trace>
  <inkml:trace contextRef="#ctx0" brushRef="#br0" timeOffset="121427.9453">19199 16541 9159,'10'10'5676,"-7"14"-516,-3 4 129,4 7-4515,-4-6-258,0 5 0,0-4 0,-1 1-258,-2-7 129,3-3 0,5-4-129,9 1 0,2-5 0,3 3 0,5-6-258,4 4 129,0-6-129,3-4 0,0 1-129,-6-5-516,5 2-774,-20-12-3870,11-4-258,-9-15-387,1-3-645</inkml:trace>
  <inkml:trace contextRef="#ctx0" brushRef="#br0" timeOffset="121660.9586">19500 16525 9417,'-14'76'5934,"6"-22"-516,-5-1 0,7 5-4644,-10-2 0,10-1-258,-5-6-129,3 5-129,5-16-129,1-5 0,2-2-129,0-7-129,4-2-387,-4-22-774,23 16-3870,-23-16-258,23 4-387,-11-8-774</inkml:trace>
  <inkml:trace contextRef="#ctx0" brushRef="#br0" timeOffset="122138.9859">19749 16538 10320,'0'51'5805,"0"-18"0,6 11-516,-5-2-4257,0 7-258,-1 1-258,0-2-129,-1-4 0,-2-2-258,0-7 0,3-4 0,-1-8-129,1-9 129,0-14 0,0 19 0,0-19 0,0 0 129,16 2-129,-4-2 0,1 0 258,7 0-258,-4 0 0,5 0-129,0 0 129,-1 0-129,-1 0 129,-3-2-129,-1 2-129,-15 0 129,20-5-258,-20 5-258,13 2-516,-17-9-2838,4 7-1806,0 0-258,-11 7-645,11-7-387</inkml:trace>
  <inkml:trace contextRef="#ctx0" brushRef="#br0" timeOffset="122831.0255">20558 16716 8127,'-46'38'5934,"23"-24"-516,9 1 0,-4-12-3999,16 12-129,2-15-258,-12 2-258,12-2-258,0 0-129,5-7 0,10 1 0,2-5 0,7 3-258,8-6 0,6 0 129,6-4-129,7 1 129,1-2 0,4 3-128,3 2-130,-1 1 0,-3 5 0,-3 3 0,-3 1 0,-4 4 0,-8-1 0,-4 1 0,-7-1 0,-4 1 0,-5-5 0,-4 3 0,-13 2 0,0 0 0,1-15 0,-1 15 0,-21-18 0,4 6 0,-3 2 0,-6-5 0,-1 1 0,0 0 0,-4 2 0,4 0 0,0 1 0,2 1 0,-2 4 0,7-2 0,2 3 0,2-2 0,3 1 0,13 6 0,-16-6-130,16 6-257,0 0-258,-13-12-774,13 12-3225,0 0-1161,8 4-387,-8-4-387</inkml:trace>
  <inkml:trace contextRef="#ctx0" brushRef="#br0" timeOffset="123364.056">21185 16850 10707,'13'7'5934,"-13"-7"-516,0 0-129,-12 7-4515,-9-7-258,-9 4 0,-7 5-129,-7 4 0,-3-2 0,-5 0 0,0 5-258,-1 4 129,5-1 0,5-1-129,5-4-129,3 1 129,6 4 0,2-2-129,7-2 129,2-4 0,4 2-129,-2-1 129,16-12 0,-10 18-129,10-18 129,0 16 0,0-16 0,21 13 1,0-12-130,8 1 0,2 3 0,4-5 0,0 0 0,3 0 0,-2 0 0,-4 0 0,-5 1 0,-5-1-130,-7-1-515,4 2-1161,-19-8-3612,10-3-516,-2-8-387,8 1-516</inkml:trace>
  <inkml:trace contextRef="#ctx0" brushRef="#br0" timeOffset="124115.099">22077 16425 6321,'9'14'5934,"-7"12"-516,-2 4 0,0 16-3096,-2 5-1677,2 14 129,-4 4-258,1 2-129,0-5 0,1-8-129,0-6-129,2-13 129,0-19-129,0-20 0,0 0-129,0-33-129,2-13 129,3-17-129,0-8 129,-1-5 0,4-2 0,-2 8-129,3 6 258,1 12 0,1 17-129,1 19 129,1 15-129,3 10 129,-2 13-129,2 7 0,-3 6-129,4-1 129,-1-3 0,2-7 0,1-11-258,2-13 258,0-8-129,-1-12 129,3-11 0,0-2-129,-2-1 129,0 1 0,0 5 129,-7 16-129,4 8 129,-6 11-129,-5 23 129,1 10 0,-5 17-258,3 8 258,-4-1-129,1 2 0,1-4-258,-1-13-258,7 0-1290,-8-31-3483,-2-18-258,20 0-516,-5-16-387</inkml:trace>
  <inkml:trace contextRef="#ctx0" brushRef="#br0" timeOffset="124527.1225">22802 16181 9288,'7'21'5934,"-7"7"-516,0 6-129,0 28-4515,-7-5-258,1 11 0,-5 4-129,-1 2-129,1-4 129,5 2-129,-2-8 0,5-6 129,-1-17-129,4-7-129,0-15 0,0-19 129,14 13-258,-14-13 129,26-11 0,-10 2 0,4-3-129,3 2 129,1 0 0,2 1-258,-3 6 129,1 3 0,-3 3 0,-5 0-129,1 4 0,-17-7-387,20 19-258,-20-19-1161,0 0-3612,0 0-258,0 14-387,0-14-516</inkml:trace>
  <inkml:trace contextRef="#ctx0" brushRef="#br0" timeOffset="124877.1424">23131 16662 8643,'11'36'5805,"-8"-14"-387,6 10-258,-5-5-4386,6 7 0,-8-10-387,5 2 0,0 1-129,7-1 0,-2-8-129,7-2 129,1-3-258,1-4 129,1 0-258,-3-5-129,3-4-258,-11-9-516,12 6-3354,-16-15-1032,4 2-387,-8-11-387</inkml:trace>
  <inkml:trace contextRef="#ctx0" brushRef="#br0" timeOffset="125085.1544">23401 16720 6063,'-14'44'5934,"12"-12"-387,-4 0-258,6 23-3483,-6-13-903,6 14 129,0-4-516,0 2-129,0-8-258,3-4-129,1-8-258,-3-14-903,10-2-3999,-11-18-516,0 0-258,12-24-387</inkml:trace>
  <inkml:trace contextRef="#ctx0" brushRef="#br0" timeOffset="126495.2351">17562 18124 9546,'15'20'6192,"-7"15"-516,-8-6 129,3 16-4773,-3-3-129,0 17-387,-5 9-258,4 3 0,-2 6-129,3-5 129,0-8-258,0 6 129,0-14-258,3-16-258,4-10-516,-9-15-2451,2-15-2193,0 0-258,14-11-387,-8-24-387</inkml:trace>
  <inkml:trace contextRef="#ctx0" brushRef="#br0" timeOffset="127007.2644">17977 18140 10320,'0'0'5805,"0"17"-387,-11-12-129,-8 9-4773,-6-4 129,-4 3-645,0 1 387,-4 2-387,-2-2 258,2 0-258,6-3 258,1-1-258,5 9 0,1-8 129,4-1-129,4 1-129,1 1 129,11-12 129,-13 20-129,13-20 0,0 0 0,0 14 129,0-14-129,15 15 129,-1-10 0,6 10 0,2 3 129,3 7 0,1 4 0,5 6 0,-4 3 129,3 7-129,-4 3-129,0-9 0,-6-5 0,-4 2-129,-1-12 0,-2-7-258,-6 4 0,-7-21-258,11 11-516,-11-11-1548,0 0-2967,0 0-258,0 0-387,0 12-258</inkml:trace>
  <inkml:trace contextRef="#ctx0" brushRef="#br0" timeOffset="127436.2889">18329 18643 8901,'15'-10'5676,"5"-7"-516,-19 3 0,-1 14-4386,0-31-258,0 31-387,-24-11 129,4 11-129,-4 0-129,1 16 129,1 4 129,0 8-129,7 2 258,6 10 0,2-2-129,5 9-129,2-2 129,0-5 0,8 3-258,-2-6 129,-1-1-258,1-8 258,-1-2-516,-5-13-129,2 3-645,-12-12-3741,10-4-387,0 0-516,-1-12-258</inkml:trace>
  <inkml:trace contextRef="#ctx0" brushRef="#br0" timeOffset="127609.2988">18301 18783 7998,'-51'3'5160,"20"5"-258,-4-3-258,10 1-4773,-8-3-3999,-3-3-774,4 0-258,9 0-258</inkml:trace>
  <inkml:trace contextRef="#ctx0" brushRef="#br0" timeOffset="128053.3242">19074 18541 11352,'0'0'5805,"0"0"-387,-7 0-129,-10 5-4386,-12-5-516,-6 0-129,-3 0-258,-5-2 0,2 2-258,-3 0-387,17 8-2193,-3-8-2451,14 8-258,16-8-387,0 0-387</inkml:trace>
  <inkml:trace contextRef="#ctx0" brushRef="#br0" timeOffset="128241.335">19085 18652 10836,'0'23'5676,"-17"-17"-129,0 7-387,-13-13-4386,-1 3-516,-7 6-645,-12-9-2193,10 10-2709,-3 2-129,12 7-258,5-6-774</inkml:trace>
  <inkml:trace contextRef="#ctx0" brushRef="#br0" timeOffset="129155.3872">23152 17407 4644,'18'13'5160,"0"1"-387,-18-14-258,0 16-4257,0-16 129,0 0-258,-18 7-129,5-15 0,-7-11 129,0-4-258,-4-1 129,-4-3 0,3-1 0,-1 6 0,0 7 0,0 10 0,3 5 0,4 8 129,-1 8 0,0-1-129,7 2 0,-4 0 129,4-4 0,-3-7-129,-2-5 0,-2-6 129,-2-8-129,-2-6 0,-3 2 0,-1-2 0,2 1 0,-2 5 0,2 7 0,2 4 129,3 5 0,-2 5 129,5 10 129,-5-4 129,1 2-129,-2-8 0,2 0 0,-7-8 0,-1 0 0,-5-3-387,-1-10-645,8 5-3999,-12 0-387,6 8-774,5 0 0</inkml:trace>
  <inkml:trace contextRef="#ctx0" brushRef="#br0" timeOffset="130235.449">19951 17915 9159,'14'14'5934,"-14"-14"-387,0 0-258,0 0-3999,0 0-645,0 0 0,-10-6-387,-4 6 129,-8-2-258,1 2 0,-5 4-129,-1 10 129,-3-5-129,4 8 129,1 0-129,2 2 129,2 7-129,8-1 0,0-1 258,5 0-129,1 6 129,7-3-258,-6 2 129,6 1-129,0-6 258,0 0-258,0-2 0,0-4 0,0-18 129,0 20-258,0-20 258,0 0-129,0 0-129,0 0 129,0 0 0,0 0 0,10 17 0,-10-17 0,20 20 0,-5-6 129,1 4-129,6 4 129,-2-3-129,0-1 129,-2-4-129,-4-8-129,0-2-387,-12-19-1419,4 1-3354,-6-18-129,0 7-645,0-19-516</inkml:trace>
  <inkml:trace contextRef="#ctx0" brushRef="#br0" timeOffset="130950.4899">20195 18100 8901,'-8'38'5676,"6"-9"-258,-6-4-258,7 7-4515,-7-3 0,2 4-258,-2-6-129,6-6-129,-3-4 0,5-17 0,0 0 0,0 0-129,1-19 0,4-5 0,4-8 0,0-1 0,2 1 0,0-1 0,-1 11 0,-2 1 0,1 8 0,-9 13 0,13 0 129,-13 0 0,9 22 0,-5-1-129,2 0 129,0 1-129,2 2 129,1-8-129,-9-16 129,23 5-129,-8-12-129,-1-8 0,-1-3 0,3-6 129,-2 0-129,0 10 258,-5 1-258,-9 13 129,19 0 0,-13 9 129,0 11 0,0 8 0,-4 4-129,4 0-387,0 7-387,-7-24-3096,4 3-1548,-3-18-129,16-1-645</inkml:trace>
  <inkml:trace contextRef="#ctx0" brushRef="#br0" timeOffset="131297.5098">20698 17995 10449,'-4'65'5805,"0"-25"-387,-4-10-129,3 10-4902,-3-4 258,1 1-258,-1-7 0,3-4-258,3-7 129,1-5-129,1-14 129,3 17-129,-3-17 0,17-3-129,-4 2 0,2-2 129,-2-2-129,1 0 0,0 4-258,-14 1-258,23 1-516,-23-1-3870,7-6-645,-4-7-129,-3 13-1032</inkml:trace>
  <inkml:trace contextRef="#ctx0" brushRef="#br0" timeOffset="131597.5269">20888 18120 8901,'7'36'5676,"-5"-16"-129,-2-3-387,3 6-4515,-3-8 0,0 7-387,0-11 0,0 6-129,0-17 0,9 17 0,-9-17-129,18 7-129,-4-7-129,0 0 0,0 0-258,0-5-258,4 5-1806,-6-11-2451,1 2-516,-4-12-387,1 7 129</inkml:trace>
  <inkml:trace contextRef="#ctx0" brushRef="#br0" timeOffset="131823.5399">21051 18129 2451,'-13'49'5676,"9"-24"-387,0 7 129,0-8-2193,4 16-2322,0-13 0,0 8-387,1-13-129,3-1-516,3 6-1161,-7-27-3354,0 0-645,16 0-129,-9-9-645</inkml:trace>
  <inkml:trace contextRef="#ctx0" brushRef="#br0" timeOffset="132611.5843">21091 17880 7353,'23'5'5676,"-6"2"-516,0-7-258,7 5-4128,-8-3 0,5 1-258,-7 5-129,6 2 129,-8 6-129,2 4-258,-2 4 129,-1 6-129,-3 3 0,2 6 0,-4 4 129,3-1-129,-4-2 0,5 5 258,-5-3-129,0-1-129,-3-8 258,2-6-258,-4-8 0,0 2 0,0-21 0,-15 15-258,15-15 129,-23 8 0,11-8 129,-3 1-258,0-1 129,-1 2 0,3 9 0,-1-11-258,-1 0-258,-5-6-516,20 6-4257,-34 0 0,12 2-645,-3-7-387</inkml:trace>
  <inkml:trace contextRef="#ctx0" brushRef="#br0" timeOffset="133107.6133">21345 18743 7482,'-20'33'5676,"-16"-20"-129,-7 8-258,-17-21-3741,-7 11-387,-26-11-129,-6 0 0,-14-8-129,-2 5-258,-5-5-258,0-3 129,4 11-258,8 0 129,13 0 0,13 0-129,12 4-129,12 0 1,11-1-130,14 3 0,7-6 0,12 0 0,14 0 0,0 0 0,-7-10 0,7 10 0,11-7 0,-11 7 0,25-10-388,-25 10-1805,27-1-3354,-27 1-387,8 18-387,-8-5-387</inkml:trace>
  <inkml:trace contextRef="#ctx0" brushRef="#br0" timeOffset="133690.6466">19749 19158 12771,'15'0'5934,"-15"0"-516,0 11-129,0-11-4644,-15 4-516,-6-2 129,-2 0-258,-3 8 129,-4-8-258,1 5 258,1 5 0,4 3-258,2 17 258,8 4-129,1 2 129,4-6 0,1 12 0,6 2 129,-1-3 129,2 10-129,0-15-516,0 2 516,-1-11 0,-3 1 0,5-30-645,-3 59 645,3-59-903,-7 24 1032,7-24-516,0 22 129,0-22-516,0 0 516,20 0 516,-20 0-774,0 0 774,0 0-645,71 13 645,-71-13-386,0 0-130,61 35 0,-61-35 0,0 0 0,54 9 0,-54-9 0,22 0-1807,-7-11-3869,-9-3-645,7-12 258,-8-7-774</inkml:trace>
  <inkml:trace contextRef="#ctx0" brushRef="#br0" timeOffset="134256.679">19919 19332 9804,'4'105'5547,"1"-48"0,-5 25-387,8-20-3741,-5 8-774,0-11-258,-3-59 129,6 88-645,-6-88 258,0 0-129,3 31 0,-3-40 0,0-31 0,0-6-129,-1-10 0,-1 8 258,-3-11-516,4 5 258,0 14-129,1 7 129,0 33-129,1-16 129,-1 16 129,16 19 0,-7 6 387,5-1-387,1-3 258,1-5-129,3-14 129,3-2-258,-4-5 0,4-21-129,-1 4-129,-5 0 129,-1 1 0,-2-3 258,-13 24-387,15-7 516,-12 21 129,-2 17 0,-1 11 0,3 1-903,-3 15 774,0-58 0,5 109-129,-5-109-387,12 83-258,-12-83-3741,13 38-1032,-13-38 387,23-32-1161</inkml:trace>
  <inkml:trace contextRef="#ctx0" brushRef="#br0" timeOffset="134723.7057">20306 19200 10449,'5'15'5547,"23"-6"-258,-6-9-258,9 0-4257,-3-1-258,9 1-258,-4 6 0,1 5 0,-4 2-129,-2 4 0,-7 9 129,-3 2-129,-8 21-129,-4-12 258,-4-3 129,-2 10-258,-1 4 0,-6 23-516,1-6 516,-1 12 129,-1-11 0,3 10-129,0 10-129,0 0 387,4-11-258,1-75 774,-1 102-645,1-102-258,0 57 129,0-57-387,0 0 387,0 0-258,0 0 129,-67-21-258,67 21 129,-58-43-129,58 43-645,-69-22-3225,69 22-1548,0 0-516,-50-73-387</inkml:trace>
  <inkml:trace contextRef="#ctx0" brushRef="#br0" timeOffset="135382.7434">21118 19372 9933,'0'0'5934,"0"0"-774,0 0 129,-15-17-4386,2 21-645,-10 1 129,-1-2-258,-5 14 129,-1 11-129,2-6 129,3 10-129,2 19 387,2 7-903,9 3 516,1 0 0,4 11 129,3-10-258,1 17 129,3-6 0,0-20-129,0-53 258,0 81-129,0-81 0,5 56 0,-5-56-129,0 0-129,0 0 387,0 0 0,0 0 129,61 35-258,-61-35-129,0 0 129,65 63 0,-65-63 129,49 55 0,-49-55-387,0 0 0,50 55 129,-50-55 0,0 0-258,0 0-258,0 0-2580,0 0-3096,6-78 258,-6 78-258,-2-111-774</inkml:trace>
  <inkml:trace contextRef="#ctx0" brushRef="#br0" timeOffset="135990.7782">21269 19488 10062,'6'-16'5934,"-6"16"-516,14 25 129,-17 14-4515,0 6-1032,3-45 516,-16 113-258,4-38 258,3 2-258,0-8 0,5-11 0,1-5-129,3-53 645,0 69-516,0-69-129,0 0 129,0 0 0,59-6-129,-59 6 129,0 0-129,75-61-258,-75 61 258,0 0 0,69-31-129,-69 31 0,0 0 0,0 0-387,0 0 258,0 0 0,0 0-387,0 0-1032,53 42-3999,-53-42-645,0 0 0,4-27-387</inkml:trace>
  <inkml:trace contextRef="#ctx0" brushRef="#br0" timeOffset="136830.8259">21587 19346 7998,'31'-36'5805,"-20"22"-516,10 0-129,-6-9-3612,8 7-1032,-7-3 0,4 8-258,-2 9 0,-2-4-129,-3 6 129,1 8 0,-1 4-129,-2 3 0,1 4-129,-2 4 0,-1-3 129,0 9-129,-4 6 0,-3 4 129,3-2-258,-5-10 258,0-2 0,0 7 0,0-6-129,0-5 0,0-21 387,0 55-387,1-29 387,-1-26-903,12 103 774,-12-103 0,13 105 129,-10-39-129,-3-66-129,9 81-387,-9-81 387,0 86 516,0-86-387,-1 53-258,1-53-129,0 0-258,0 0 387,-31 57 0,31-57 258,0 0-258,0 0 129,-50 65-387,50-65 387,0 0 129,0 0-129,-50 56 258,50-56-516,0 0-129,0 0 129,0 0 129,0 0 0,0 0-129,0 0 0,0 0-516,0 0 129,0 0-129,0 0-3483,0 0-1419,0 0-387,-45-81-258</inkml:trace>
  <inkml:trace contextRef="#ctx0" brushRef="#br0" timeOffset="137246.8499">21989 18853 8385,'7'40'5676,"-2"-11"-258,-5-4-258,8 0-4257,-8-1-387,-4-2 0,-2-1-258,0-2 129,2-4-258,4-15 0,0 18 129,0-18-129,15 10 0,-2-7-129,8-3-129,-2-1-258,6-4-129,-5-6-258,9 9-1032,-21-18-3354,10-1-129,-7-9-516,2 6-129</inkml:trace>
  <inkml:trace contextRef="#ctx0" brushRef="#br0" timeOffset="137420.8594">22191 18776 5676,'-16'22'5418,"14"12"258,-5-5-774,5 22-2709,-9-9-1161,11 8-129,-4 4-516,0-6-129,4 6-129,0-11-774,7 5-3096,-3-13-1290,8-20-387,-12-15-645</inkml:trace>
  <inkml:trace contextRef="#ctx0" brushRef="#br0" timeOffset="139444.9758">23139 18503 8901,'40'-16'5805,"-26"17"-387,-14-1 0,0 0-4644,0 0-129,-24 0-387,-4 5-258,-10 2-258,5 3-645,-20-10-3741,14 20-645,-1-9-387,16 8-645</inkml:trace>
  <inkml:trace contextRef="#ctx0" brushRef="#br0" timeOffset="139642.9871">23167 18681 10320,'3'34'5934,"-14"-25"-516,-5 0-258,-10 0-4773,-6-5-258,-4 1-387,-6-5-774,15 7-4257,-3-7 0,17 2-645,13-2-258</inkml:trace>
  <inkml:trace contextRef="#ctx0" brushRef="#br0" timeOffset="139999.0075">23718 18189 8385,'-10'70'5805,"-4"-25"-258,5 12-129,1-3-4902,-4 5 129,-3-10-258,8-7-129,2-9 129,5-15-129,0-18 0,28 0-129,-5-16 0,6-15 0,4-13 0,4-8-129,2 0 0,-6-3-129,-1 13-258,-8-5-258,-1 13-516,-23-2-4257,0 36-129,5-18-387,-5 18-645</inkml:trace>
  <inkml:trace contextRef="#ctx0" brushRef="#br0" timeOffset="140351.0276">23917 18479 9030,'54'24'5805,"-18"-18"-516,-3-27-258,6 1-4515,-7-11 0,-4-9-387,-6-4-129,-11-4 0,-4 1-129,-7 7 129,-9 15-258,-11-1 129,-4 16-129,-5 10 387,-1 13-129,2 11 0,2 12 0,6 5 0,6 9 129,8 6-129,6-2 0,7-3-387,12 3-258,-3-17-645,16-1-3225,-12-17-645,9-6-516,-9-16 0</inkml:trace>
  <inkml:trace contextRef="#ctx0" brushRef="#br0" timeOffset="140642.0442">24256 18388 7611,'6'69'5547,"-4"-26"-516,-2-12 129,0 3-4515,0-12 0,0 5-258,0-27 0,-8 16 0,8-16 0,0-7-129,8-10 0,5-6 0,0-5 129,6-3-258,2-1 0,3 1 0,3 7 0,-2-3-129,-2 5-129,-3 6-387,2 16-903,-13-10-3741,6 9-129,-15 1-516,0 0-387</inkml:trace>
  <inkml:trace contextRef="#ctx0" brushRef="#br0" timeOffset="141411.0882">24621 18383 6063,'-6'43'5805,"6"-19"-903,0-6-129,9 4-3999,-9-22-516,14 17 258,-14-17-258,30-4 0,-13-7-258,7 0 129,-1-7-258,0 2 129,-2 0 0,-5-5 0,0 1-129,-5 6 129,-6-1 0,-5 15-129,0 0 129,0 0 129,-10 0 0,2 13 0,-7 13 0,3 13 0,-5 4 0,-2 3 0,1 5 0,-2 6 129,1-4-258,2 0 258,-1-4-129,-1-10 129,2-3-258,3-9 387,-2-10-387,1-12 387,3-2-129,-1-6 129,2-13-258,4-3 0,-1-4 129,6 3-129,2-4 129,0 8-516,7-3-258,3 1-387,9 18-1290,-4-8-2709,5 7-645,-3-10-129,5 1-387</inkml:trace>
  <inkml:trace contextRef="#ctx0" brushRef="#br0" timeOffset="141849.1133">25505 17920 10062,'0'19'5676,"0"7"-387,0-6-129,-5 13-4644,-6 7 0,0 5-258,-2 3 0,-4 12-129,1 1 0,2-2-258,4 0 0,-2-10-516,11 8-2193,-3-20-2064,4 3-516,2-26-387,11-10-516</inkml:trace>
  <inkml:trace contextRef="#ctx0" brushRef="#br0" timeOffset="142235.1354">25793 18359 8385,'0'0'5031,"0"0"0,-12 2-645,-12-2-4128,-4 1-129,-4 6-129,-1-2 0,2 11 129,4 4 0,5 7 129,8-3-129,9 2-129,5-4 129,1-6 0,9 0-129,7-16 129,1 0-129,4-9-258,-2-9 258,3 2 0,-5-5-129,-2 2 129,-4 3 0,-12 16 129,13 4-129,-10 8-129,1 12 258,-4 1-129,0 7 0,1-2 0,-1-2-387,9 2-2193,-9-30-1935,10 16-516,-10-16-387,19-10-129</inkml:trace>
  <inkml:trace contextRef="#ctx0" brushRef="#br0" timeOffset="142540.1528">25921 18331 6321,'2'71'5031,"-2"-36"129,0 5-774,-8-10-3612,8 9 0,-6-14-258,6 2 0,0-27-129,0 16 0,0-16 0,17-12-129,-6-8-129,1-4-129,3-4 129,0-4-387,4 2-258,-3 1 0,5 17-645,-14-7-3483,11 17-258,-6-11-258,7 17-516</inkml:trace>
  <inkml:trace contextRef="#ctx0" brushRef="#br0" timeOffset="143423.2033">26341 18351 9030,'0'0'5160,"0"0"-129,4 10-1290,-4-10-2838,0 0-129,-16-7-387,4 7-258,-5-3 129,-1 3-129,-6 8-258,0 7 0,2 1 0,4 2 129,2 3-258,3 0 0,12 2-129,-1-3 0,4-6 129,-2-14 0,22 15 0,-9-17 0,5-4 129,-2-8 0,-3-5 0,3-3 129,-3 8-129,-4-5 129,0 5 0,-9 14 129,13 0 0,-6 10 0,-5 13 0,-1 0 0,-1 13 0,0 12 0,-3-4 129,-5 1-129,-4 1-129,1-4 129,-3-3-129,-3-2 0,-4-10 0,1-3-129,3-8 0,-2-4 129,4-3 0,3-5 129,12-4-129,-13 0-129,13 0 258,0 0-129,15-11 0,1-3 0,7 1 129,7-4-387,3-5 387,0-3 0,6-2-129,-4-9-129,1-9 0,-6 0 0,1 0 0,-7 0-129,-4 3 129,-5 5 0,-6 3 0,-4 10-129,-4 11 258,-1 13-129,-6 0 0,6 0 129,-23 32 0,11-12-129,1 11 258,2-2 0,2-2 0,4 5 0,3-7-129,10 0 258,7-10-129,6 4 0,6-5-129,2-3-129,5 5-1548,-1-12-2451,-2-4-645,-3-2-258,-8-4-516</inkml:trace>
  <inkml:trace contextRef="#ctx0" brushRef="#br0" timeOffset="164762.4238">24371 4733 6837,'21'-3'5289,"-8"-3"-258,-7-9-129,6 2-3612,-12-18-387,3 2-129,-4-3-387,-7 0-258,-6 1 0,-5 8 129,-4 7-129,-1 12-129,-3 8 129,-4 16 0,1 7 129,0 15 0,1 6 0,1 5 0,3 5-129,8 3 129,2-3-129,7 6 0,3-3-129,5-6 129,11-3 0,8-3-129,4-6 258,10-6-387,6-7 258,7-9-258,2-7 258,1-4-129,1-9 0,-4-1-129,-4-11 129,-4-4 0,-7-5 0,-8 1-129,-8 5 129,-5-1 0,-10 15 0,9-17-129,-9 17 129,0 0 0,-11 17 0,3 3 0,2 3 0,0 4 0,6 2 129,0-2-129,11-3 0,7-7 0,3-7 0,4-8 0,1-7-129,-2-10 129,-1-7-129,-8-7 129,-5-4-129,-8 0 0,-4 1 258,-9 5-129,-10 3 0,-2 6 129,-1 4-258,4 5 258,-1 5-129,6 4 0,15 0 129,0 0-129,0 15 129,12-12-258,9 3 258,10-2-129,6-4 129,2 0-129,0 0 0,-2-7-387,0-1-258,-14-16-1419,4 12-2967,-15-8-129,1 8-774,-11-3-129</inkml:trace>
  <inkml:trace contextRef="#ctx0" brushRef="#br0" timeOffset="165454.4633">25289 5040 9804,'49'15'5676,"-26"-9"-387,8 7-129,-8-8-4128,2 7-258,-11-9-258,-1 2-258,-13-5-129,16 2-129,-16-2 129,0 0-129,0 0 129,0 0 0,0 0 0,0 0 0,0 0 0,0 0 129,14-3 0,-14 3 0,15 0-129,-15 0 0,21 1-129,-9-1 129,2-2 0,-2-4-129,4 3 129,-1-2-129,-1-1 0,0-1 129,-1-2-129,3 0 129,-3 8-129,4-2-129,3 2 258,-1-4-129,3 5 0,0 0 0,0 0 0,-1 0 129,-1 2-129,-6 1 129,-14-3-258,18 1 129,-18-1-129,0 0 129,-16 4 0,-7-4-129,-6 0 0,-5 0 129,-9 0 129,-2-3-129,-2-1 129,0 1-258,5 0 129,0-2 0,6 1 0,4 0 0,3 2-129,2 1 0,1 1-129,2-6-129,7 6-387,-11-17-2580,13 17-2064,-7-9 0,8 9-645,-6-10-387</inkml:trace>
  <inkml:trace contextRef="#ctx0" brushRef="#br0" timeOffset="165952.4919">23742 4929 11868,'-13'9'5805,"-8"2"-387,-14-9-258,-3 1-4515,-9-3 0,-2 3-129,-5-6-258,4-2-129,5 2-129,6-5 0,9 3 0,12 0-258,18 5 0,-16-6-387,16 6-387,9-7-2580,15 7-1806,0-7-258,12 5-129,4-9-387</inkml:trace>
  <inkml:trace contextRef="#ctx0" brushRef="#br0" timeOffset="166296.5116">24313 4340 8385,'22'-51'5418,"-14"16"-129,3-2-387,-7-15-3612,5 4-387,-8-13-258,2 5-129,-1 4-258,0 7-387,-1 9 0,0 13-387,-1 23-258,0 0-903,18 27-2709,-15 10-774,4 22-258,-6 2-129</inkml:trace>
  <inkml:trace contextRef="#ctx0" brushRef="#br0" timeOffset="166733.5366">24298 5443 6708,'-9'35'5418,"6"-20"-258,3 7-129,-3-6-3870,3 17-258,-1-4 0,1 9-387,0 1-129,0 3-129,1-2 0,5 2-129,3-2-129,0-7-129,4 2-258,-8-15-645,11 8-2967,-14-10-1290,0 0-387,-2-18-516</inkml:trace>
  <inkml:trace contextRef="#ctx0" brushRef="#br0" timeOffset="167089.557">23961 5457 4902,'-11'24'5805,"-1"-4"-645,-10 2-129,0 10-1935,-4-10-2322,3 2-258,-5-8-258,4-4-258,2 2-129,4-12-387,11 14-2322,7-16-2193,0 0-129,-7-9-645,10-4 258</inkml:trace>
  <inkml:trace contextRef="#ctx0" brushRef="#br0" timeOffset="167509.5809">24497 4751 7740,'33'-37'5805,"-10"21"-387,-1-15-258,6 10-2193,-3-15-2322,6 2-258,-6-3-129,0 3-129,-2 9-258,-5 1-258,-2 12-645,-14-5-3225,10 17-774,-12 0-516,0 0-516</inkml:trace>
  <inkml:trace contextRef="#ctx0" brushRef="#br0" timeOffset="167836.5997">25043 3918 9159,'0'0'5289,"11"30"-387,-7 10-387,-2 9-3741,4 10-387,-4 2-129,-1 4-258,0 0 0,3-12 0,0 2-129,-1-12-387,5-6-774,-8-22-3096,0-15-516,7 1-129,3-12-645</inkml:trace>
  <inkml:trace contextRef="#ctx0" brushRef="#br0" timeOffset="168017.61">25280 3896 9288,'0'0'5160,"-6"0"-387,-10 12-258,-7 1-4386,-5 1-387,0 7-1677,-6-3-2451,5-4-387,5-5-387,9 4-258</inkml:trace>
  <inkml:trace contextRef="#ctx0" brushRef="#br0" timeOffset="168202.6206">25298 4134 9417,'5'34'5418,"-17"-21"-387,-3 6 0,-9-10-4515,0-4-129,-7 3-516,-5-12-1290,3 4-3354,4-4-258,10 4-129,3-5-645</inkml:trace>
  <inkml:trace contextRef="#ctx0" brushRef="#br0" timeOffset="168690.6485">26074 4610 10707,'5'88'5289,"-2"-31"-258,-3-10-903,4 16-3612,-4-7-129,0-3-258,2-7-516,-2-21-1161,8-4-3225,-8-21-387,23 10-129,-5-12-645</inkml:trace>
  <inkml:trace contextRef="#ctx0" brushRef="#br0" timeOffset="168888.6599">26349 4551 9030,'0'0'5547,"-20"5"-258,5 5-258,-15-1-4128,5-1-774,-8-8-129,0 0-516,5 12-1806,-2-13-2580,10 3-258,5-2-258,15 0-387</inkml:trace>
  <inkml:trace contextRef="#ctx0" brushRef="#br0" timeOffset="169063.6699">26329 4787 9804,'-6'33'5418,"-8"-15"-258,-12-10-129,-2 3-4515,-5-3-258,-4-3-774,3 4-4257,-6-1-129,5 7-645,1-1-129</inkml:trace>
  <inkml:trace contextRef="#ctx0" brushRef="#br0" timeOffset="169625.702">24262 6254 7353,'13'62'5805,"-5"-21"-129,-5 0-516,2 5-3354,-1-1-1419,-2 1-129,-2 0-516,0-9 0,0-1-774,-6-19-3096,6 2-1032,0-19-516,18 6-387</inkml:trace>
  <inkml:trace contextRef="#ctx0" brushRef="#br0" timeOffset="169813.7128">24541 6179 8385,'1'40'5418,"-19"-20"-258,-2-1-645,-3-6-4773,-10-13-1548,0 2-2967,1-2-387,8-2-516,2-4 129</inkml:trace>
  <inkml:trace contextRef="#ctx0" brushRef="#br0" timeOffset="169999.7233">24476 6343 5160,'-29'28'5676,"8"-7"-645,-2-5-258,-1 1-4128,-1 1-1419,1-8-3612,3-5-645,3 1-387,5-4-129</inkml:trace>
  <inkml:trace contextRef="#ctx0" brushRef="#br0" timeOffset="170520.7532">23210 5895 9804,'7'72'5031,"-3"-34"-129,-2 12-1806,0-14-2967,-2-12-903,11 2-3870,-11-14-516,0-12-387,13 0 129</inkml:trace>
  <inkml:trace contextRef="#ctx0" brushRef="#br0" timeOffset="170728.7651">23456 5703 9159,'4'30'5547,"-16"-9"-258,-8-7-387,7-1-4515,-15-2-258,-9-4-258,4-1-387,-10-9-1032,23 1-3096,-3 0-645,23 2-258,-14 0-258</inkml:trace>
  <inkml:trace contextRef="#ctx0" brushRef="#br0" timeOffset="170878.7737">23367 5908 7224,'7'21'5289,"-23"-12"-258,0-3-258,-9-6-4128,-3-4-387,3 4-3225,-8-5-1806,2-3-387,1 4-387</inkml:trace>
  <inkml:trace contextRef="#ctx0" brushRef="#br0" timeOffset="171326.7993">22666 4510 11352,'23'45'5547,"-18"-9"-387,9 15-258,-8-3-4515,1 7 0,-5-2-645,-2-9-258,4 3-516,-11-21-3999,7-1 0,1-13-645,-1-12-258</inkml:trace>
  <inkml:trace contextRef="#ctx0" brushRef="#br0" timeOffset="171513.81">22921 4459 9159,'0'0'5418,"-7"8"-387,-7 2-258,1 15-4257,-6-9-774,-6-8-774,13 5-3612,-10-2-258,10 0-516,12-11 0</inkml:trace>
  <inkml:trace contextRef="#ctx0" brushRef="#br0" timeOffset="171666.8188">22898 4585 7353,'-6'19'5418,"6"-19"-387,-28 19-129,7-11-3741,1 13-2967,-6-10-2580,1 3-516,2-1-516,7-8-258</inkml:trace>
  <inkml:trace contextRef="#ctx0" brushRef="#br0" timeOffset="172128.8452">23845 3391 11481,'4'-11'5676,"7"2"-516,-2 22-129,-9 5-4644,3 9-258,-3 8-129,-2-2-516,2 7-129,-5-13-1032,5 7-3225,0-16-387,10-6-129,-10-12-387</inkml:trace>
  <inkml:trace contextRef="#ctx0" brushRef="#br0" timeOffset="172344.8573">24201 3185 9417,'0'0'6192,"0"15"-1161,-6 4 129,-15-6-3870,-2 4-516,-8-8-387,-5-2-645,2 4 129,-6-10-903,21 7-516,-15-8-3354,34 0-258,-19-3-903,19 3 258</inkml:trace>
  <inkml:trace contextRef="#ctx0" brushRef="#br0" timeOffset="172562.87">24079 3343 8127,'0'0'5676,"17"19"-516,-17-19-258,0 12-1548,0-12-2709,-19 0-129,-2-5-258,-2 3 129,-2 2-645,-10-5-516,18 5-4128,-14 0-129,10 2-516,-2 1-129</inkml:trace>
  <inkml:trace contextRef="#ctx0" brushRef="#br0" timeOffset="173626.9309">22601 3399 9546,'7'-13'5289,"-17"-2"-258,-10 8-129,4 5-4128,-21-3-387,-5 10 0,-10 7-387,-1 8-129,0 4 0,0 4-387,9 8 258,7 5-258,11 13 387,5 0-387,12 11 387,8 7 129,1 8-129,8 9 129,3 6 0,4 9 0,1 4-129,1 6 129,-2 6-129,2 0 129,-1 5 0,1-5 0,-3 1 0,1-2 0,-2-9 0,-3-8 0,-3-8 129,0-5-129,-1-11 129,-2-3 0,-4-7 0,2-9-129,-2-3 0,3-5 0,2-5 0,0-6 0,4-2 129,3-8 0,6-4 258,1-5-258,7-9 129,1-7 0,-1-2 129,4-3-129,-6 0 0,-1-6-129,-7-2 0,-2 0-129,-14 8 0,17-13-258,-17 13-129,0 0-387,17-1-3225,-17 1-1161,21 0-516,-1 0-258</inkml:trace>
  <inkml:trace contextRef="#ctx0" brushRef="#br0" timeOffset="174342.9718">25616 3512 8385,'78'-24'5418,"-28"0"-258,11 0-258,-4-3-4386,15 3 387,-6-3-387,2 9 129,-7 3-387,-3 10 387,-9 10-387,-3 19-387,-10 12 387,-7 12-258,-8 11 129,-7 11-387,-7 13 258,-2 14-387,-5 1 258,0 7 129,0 7 0,0 8 0,0 8-129,0 6 258,3 4-258,6 0 129,5 8 129,0-1-129,5 1 0,-1-7 0,2-8 0,-4-11 129,-6-13-129,-2-8 258,-8-13-258,-3-16 0,-16-10 129,-7-7-129,-8-13 0,-5-1-129,-3-5 258,-7-5-645,1 6-258,-15-11-4128,15 5-516,-4-4-258,8 4-645</inkml:trace>
  <inkml:trace contextRef="#ctx0" brushRef="#br0" timeOffset="176299.0837">23734 3674 7998,'12'-14'5160,"-4"-7"-129,-8 21-258,4-40-3612,1 19-258,-5-15-387,0 0 129,-5-3-387,0 4 129,-5 0-258,5 3 129,-3 7-258,2 4 387,0 7-387,6 14 0,-7-16 129,7 16 0,0 0-129,0 0 258,0 0-258,3-13-129,-3 13 387,15-11-387,-4 4 258,4-4-258,7 2 258,2 2-258,5-2 258,6 1 129,-1-1-129,1 3 129,0-1-129,-2 5-129,-4-1 129,-4-2 0,-5-3-129,-6 6 0,-14 2-387,15-6-258,-15 6-645,0 0-3999,6 10 258,-6-10-774,-6 27-258</inkml:trace>
  <inkml:trace contextRef="#ctx0" brushRef="#br0" timeOffset="178207.1928">21217 2950 8256,'0'0'5805,"0"0"-516,0 22-258,0 3-3612,0 12-645,-8 3-129,0 3 0,1 3-258,-1-3 129,0 2-258,1-9 258,1-5-387,6-5 387,0-5-387,2 0 0,7-10-129,5 0 0,5-4 129,2 1-129,1-4 0,2 1-129,-1-4 129,-3 3-129,1-1-129,-5-3-774,4 10-774,-20-10-3483,19 1 0,-19-1-903,13-5 0</inkml:trace>
  <inkml:trace contextRef="#ctx0" brushRef="#br0" timeOffset="178429.2055">21515 3291 9159,'6'60'5289,"-3"-30"-258,-2-6-516,5-5-4644,7-6-3999,-13-13-774,8-6-387,-5-20-645</inkml:trace>
  <inkml:trace contextRef="#ctx0" brushRef="#br0" timeOffset="178561.2131">21501 3018 7740,'-1'-16'5160,"1"16"-903,9-9-4128,-9 9-4386,20-3-516,-20 3-516</inkml:trace>
  <inkml:trace contextRef="#ctx0" brushRef="#br0" timeOffset="178757.2243">21726 2690 8256,'21'57'5289,"-13"-20"-258,-5-1-516,6 11-3999,-7 5-516,0-18-903,12 16-3354,-7-14-774,3-3-129,2-10-387</inkml:trace>
  <inkml:trace contextRef="#ctx0" brushRef="#br0" timeOffset="178899.2324">21882 2940 7224,'-31'-32'5289,"14"25"0,-10-1-387,10 8-3225,-9 6-2064,1-3-3999,8 6-516,-3-7-516,20-2-387</inkml:trace>
  <inkml:trace contextRef="#ctx0" brushRef="#br0" timeOffset="179492.2663">26641 2496 10965,'13'35'5676,"-12"-5"-1032,-2-6 516,-1 8-5031,-7-2 387,1 1-645,-3-3 387,5 2-387,0-6 258,6-2 0,0-2 0,8-1 129,10-5 0,1 4-129,4-4 0,3-5 0,3-1-129,-4 1 0,-1-5 0,-2 1 0,-3 1-387,-19-6-516,33 11-3612,-33-11-774,0 0-129,8-11-903</inkml:trace>
  <inkml:trace contextRef="#ctx0" brushRef="#br0" timeOffset="179704.2785">26928 2770 6063,'1'68'5160,"0"-33"-516,-1-11-903,8 5-7482,-2-9-645,-6-20-258,0 0-516</inkml:trace>
  <inkml:trace contextRef="#ctx0" brushRef="#br0" timeOffset="179859.2873">26972 2469 9546,'0'0'5547,"9"1"-903,2 11-1935,-2 1-6966,-9-13-387,15 15-903,-15-15-129</inkml:trace>
  <inkml:trace contextRef="#ctx0" brushRef="#br0" timeOffset="180183.3059">27200 2352 8901,'0'61'5031,"0"-18"-258,0 5-774,-5 2-4128,5-4-387,4 12-1032,-4-29-1161,17 0-1548,-3-17-387,6 1 516,-8-24 1161,12-3 1935,-10-7 774,-6-15 1548,6 18 1806,-14-16 1548,-3 13 0,-15-4-903,2 20-774,-21-5-1677,3 7-903,-4 3-4515,-5 7-774,1 4-258,-3 9-258</inkml:trace>
  <inkml:trace contextRef="#ctx0" brushRef="#br0" timeOffset="180767.3393">25303 7443 10062,'6'28'5805,"-4"3"-387,-2 0-129,-3 10-4644,-9-3-258,1 0-258,-3-3 0,3 1 0,3-2 0,0-2-129,8-5 129,1-5 0,10-4 129,1 1-129,7-3 0,-2-3 0,3-4 0,0-6-129,-3 1 0,-3-1-129,3-3-387,-17 0-516,22-3-3096,-22 3-1419,6-19-387,-6 7-258</inkml:trace>
  <inkml:trace contextRef="#ctx0" brushRef="#br0" timeOffset="180989.3514">25486 7753 7224,'12'30'5805,"-7"-13"-387,-3-1-258,4 4-3999,-6-7-774,0-13-516,0 31-1548,0-31-3225,0 0-516,0 0-258,7-11-645</inkml:trace>
  <inkml:trace contextRef="#ctx0" brushRef="#br0" timeOffset="181137.3603">25559 7477 5805,'11'-13'5547,"1"13"-903,-12 0-1935,3-13-6837,-3 13-645,17 0-645</inkml:trace>
  <inkml:trace contextRef="#ctx0" brushRef="#br0" timeOffset="181355.3729">25814 7204 3354,'21'37'5805,"-21"-7"-258,0 6-387,0-5-2064,0 15-2451,-7 0-387,1 0-387,6 2-516,-8-17-1161,10 2-3225,7-8-258,4-10-387,0-10 388</inkml:trace>
  <inkml:trace contextRef="#ctx0" brushRef="#br0" timeOffset="181466.3793">25918 7531 3096,'-18'-40'5418,"-2"27"0,-9 5-516,-10 2-3741,-1 6-4644,-4 0-1032,5 0-645,0 0-258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6T16:31:52.35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2835 2573 1,'-6'13'4256,"6"-13"646,0 0-516,0 0-2709,0 0-129,0 0-258,0 0-129,0 0-387,6-9-258,-6 9-129,9-23-129,-3 4 0,0 5 258,3-11-387,1-2 258,3-5-387,1 3 387,0-4-258,8 7 258,2 3-258,0-5-129,8 10 258,3 6-129,3 4 0,9 1-129,5 2 129,1 5-129,6 0 129,4-1-129,1 0-129,5-2 258,2-2 0,0 5-129,4-8 258,-1 5-258,1 1 129,3 2 0,-2 0-129,-4 0 129,-2 4-129,-6-3 129,0 1 0,-7-4-129,-6-11 0,1-1 0,-5-7 129,0-3 258,-7 0-387,0-9 387,-4 5-387,1 7 387,-7 3-387,-1 7 258,-3 8-129,-2-2-129,-1 4 0,-4 2 0,2 8 0,-4 4-387,2 13 516,-2-6-387,2 2 129,-2 7-129,1-3 129,-1 4-258,2 1 387,-3-5 0,-4-8-387,-2-4-387,10 10-2451,-14-6-1161,3 1-516,-8-6-258</inkml:trace>
  <inkml:trace contextRef="#ctx0" brushRef="#br0" timeOffset="909.052">4475 2262 3999,'0'0'4644,"0"0"-516,11-8 0,4 1-3612,-6-13 129,7 2 516,-5-17-516,11 2 258,-4-15-387,10 3 387,-4-10-387,11 8 129,-1-8-258,10-1-258,5 2 129,6 3-129,3 3 0,4 2 129,1 11 258,0-3-516,-4 17 516,1 4-387,-5 9 129,0 3-129,-55 5 387,99 27-645,-53 0-129,1 11 387,-3-1-516,1 9 516,-4 5 0,3 8 0,-2-1-516,2-8 774,0 1-516,2-5-129,-1 3 258,-1-7-258,1-7 258,-2-2-258,1-9 258,-2 5-129,0-9 258,3 2 0,-4-8 0,0-3 0,-5-5 0,-2 0-387,4-1-1935,-6-5-2322,-7 0-387,-3-1-129,-3 1-645</inkml:trace>
  <inkml:trace contextRef="#ctx0" brushRef="#br0" timeOffset="5316.3041">8273 2641 5289,'28'-41'5031,"-12"13"0,-3-1-258,-8-13-3483,9 9 258,-14-12-516,3 6 0,-9-5-645,-3 9 258,-8 5-516,-4 7 0,-5 14-129,-1 12 129,-2 16-129,0 15 129,1 12-129,5 8-258,0 11 258,9 10-258,4 3 387,8 1-387,2 1 387,7-4-387,6-1 387,8-4 129,4-8-258,4-12 0,6-10 0,2-12 0,4-17 0,0-12 0,2-9-129,-5-17 0,-3-7 129,-4-5 0,-8-6 0,-6 1-129,-6 8 129,-3 6 0,-7 13 0,-1 16 0,0 0 0,0 16 0,0 14 129,0 6 0,3 4 0,6 2-129,2-4 0,9-2 129,1-13-258,6-7 129,5-10-129,-3-6 129,2-9-129,-3-9 0,-3-7 0,-5-12 129,-7 5-129,-6-4 129,-7 1 0,-7 9-258,-11-1 129,-9 7 129,-1 7 0,-5 8 0,-3 2 0,3 3 0,2 1 0,5 5 0,8-1 129,18-5-129,0 0-129,0 0-387,11 10-516,6-13-1548,16 3-1935,3-2-645,3 2-258,0 0 129</inkml:trace>
  <inkml:trace contextRef="#ctx0" brushRef="#br0" timeOffset="5781.3306">9149 2496 9030,'21'3'5289,"-11"29"-387,-4 10-258,7 26-3741,-7 13-129,5 8-774,-4 2 258,6 0 0,-5-4-129,5-8 258,-2-13-387,0-19 0,6-15-774,-17-32-2193,17 2-1677,-4-17-516,3-16-129,-2-18-903</inkml:trace>
  <inkml:trace contextRef="#ctx0" brushRef="#br0" timeOffset="5997.343">9665 2381 8901,'0'0'5160,"0"0"-129,-18 3-387,-13-3-2322,-3 7-2064,-15 4 0,-7 0-129,-5-1-258,-7-4-387,16 11-1935,-5-7-2580,14 3 0,8 4-516,14 1-258</inkml:trace>
  <inkml:trace contextRef="#ctx0" brushRef="#br0" timeOffset="6218.3557">9592 2741 6450,'-21'-14'5418,"-7"14"-258,-10-2-516,-3 4-2451,-5 4-1806,-1 8 0,-3 1-258,4-1-903,15 16-2451,3-11-1548,9 5-129,13 0-645</inkml:trace>
  <inkml:trace contextRef="#ctx0" brushRef="#br0" timeOffset="6613.3782">9846 2929 7740,'0'0'5160,"0"0"-387,-11 8-129,-9 5-4128,2 12-129,-8 2 129,5 6-129,-2 4-129,6 0 129,7 0-258,10-4 0,10-3-258,14-6 129,10-7-129,5-7 129,3-5-129,-2-2-129,-3-3 129,-8-5 129,-10-1 0,-19 6-129,0-14 0,-18 7 0,-10 7-774,-21-5-3483,5 2-129,-7 2-645,4 1-129</inkml:trace>
  <inkml:trace contextRef="#ctx0" brushRef="#br0" timeOffset="7788.4455">9891 2997 1806,'1'-22'3870,"-1"8"258,0 14-2580,0 0 0,-19 3 0,9 21-129,-10-9-129,1 21 0,-7-9-387,8 19 129,-6-10-258,10 11 387,-1-6-516,9 6 129,2-6-387,4 2 129,4-11-387,8-4 0,5-4-129,1-8-258,5-9 0,-1-9-129,3-11 258,-2-9 387,-3 0-387,-5-4 129,-4-1-129,-8 0-129,-3 3 258,-6 9 0,-12 6-129,-7 4-516,2 10-129,-12-5-1677,3 10-1935,3 4 129,4 0-903,4-4 516</inkml:trace>
  <inkml:trace contextRef="#ctx0" brushRef="#br0" timeOffset="10828.6194">9959 2025 5547,'0'-18'4773,"0"-19"0,0 15-387,0 2-2967,13 2 0,-11-1-129,14 10-258,-16 9-129,29-23-258,-14 22-129,8-2 0,-3 1-129,3 13-129,-4 7-258,1 15-258,-6 11 129,-6 2-129,-5 15 129,-3 3-129,-9-2 0,-5-8-129,-6-5 387,0-14-129,-3-11 129,2-11 0,-1-10 0,5-7 0,1-11 129,5-1 0,7-11 0,4 4 129,4 5 0,15 4-129,1 1 129,10 13-129,2 0 0,2 2 0,-1 8-129,-2 0 129,1-1-387,-8-2-258,7 2-1806,-16-15-2322,7 0-387,-8-4-258,7-1-516</inkml:trace>
  <inkml:trace contextRef="#ctx0" brushRef="#br0" timeOffset="11010.6298">10575 1947 11739,'3'-15'5160,"-11"-4"-516,-1 28 129,-10 14-4386,3-12-387,-7 15-774,-11-8-3999,7-3 129,1 4-645,6 22-387</inkml:trace>
  <inkml:trace contextRef="#ctx0" brushRef="#br0" timeOffset="17848.0208">12877 2789 7353,'14'-75'5160,"-13"38"-258,-1 12-387,-7 5-4128,-7 14 0,-13 4 129,2 10-129,-7 14 0,2 11 0,-2 8 129,5 15-129,0 0-129,13 5 129,2 2-129,9 3 0,3-1 0,7-2 258,10-2-387,7-8-129,3-6 129,8-7-129,5-8 129,1-10-258,5-12 129,-1-7-129,0-8 129,-2-11 258,-4-3-516,-4-8 129,-8-3 0,-6 6 129,-8 4-129,-1 4 129,-12 16-129,0-12 129,0 12 129,-7 8 258,-1 14-258,0 2-258,2 3 258,3 2-387,3 0 387,9-5-516,8-4 387,4-5-258,5-8 258,3-5 0,0-2 0,-1-9-129,-3-9 129,-6 1 258,-7-6-258,-6-3 258,-6-1-258,-2 1 0,-10 0-129,-3 5 129,-4 1 0,0 1-258,2 9 258,3 2-258,14 8 258,-15-3 129,15 3 0,0 0 0,14 7-129,1 0 129,3-1-129,2-6 258,2 5-774,-5-8-645,10 2-3612,-27 1-258,22-12-258,-22 12-516</inkml:trace>
  <inkml:trace contextRef="#ctx0" brushRef="#br0" timeOffset="19870.1364">13596 2453 1806,'1'-13'4902,"3"-4"-129,-4 17 258,0 0-2967,9 33-516,-9-9-516,0 9-774,0 3-129,3 3 0,-2 7-129,0-11-774,7 5-387,-8-16-2967,0-2-387,7-9-645,-7-13 258</inkml:trace>
  <inkml:trace contextRef="#ctx0" brushRef="#br0" timeOffset="20042.1463">13680 2628 6450,'-19'-1'5289,"4"0"-387,1 1-387,-5 0-3483,3 0-903,-2 2-129,-5-2-1161,23 0-2451,-23-1-903,23 1-387,-13-5-516</inkml:trace>
  <inkml:trace contextRef="#ctx0" brushRef="#br0" timeOffset="20334.163">13818 2333 6708,'15'2'5160,"-14"16"-516,-1 2-258,0 18-3741,0-7-129,0 2-387,-4-8 0,3 6-387,1-7 258,0-8-387,0-16 387,16 17-129,-2-15-129,-2-6-258,10 3-903,-13-18-1677,7 9-1290,0-4-516,-2-1-129</inkml:trace>
  <inkml:trace contextRef="#ctx0" brushRef="#br0" timeOffset="20530.1743">13972 2295 5289,'0'0'5160,"-10"30"-387,8 3-258,2 19-3483,-4-3-129,4 10-258,0-4-129,0 0-516,1-10 129,3-7-645,4 0-387,-8-17-3354,1-4-516,-1-17-258,0 0-516</inkml:trace>
  <inkml:trace contextRef="#ctx0" brushRef="#br0" timeOffset="27900.5958">16620 2709 2967,'6'-13'5160,"-6"13"-258,0-14-1806,0 14-129,0 0-774,0 0-516,0 0-516,0 8-258,0-8-258,-5 24-129,3-8-129,2 10 0,-4 7 0,0 7 0,2 7 0,1 10 0,-2 0 0,3 1 129,-2 1-129,2 1 516,-1-5-516,1 0 258,0-9-387,0-9-129,0-3 0,0-8-129,0-11 0,-3 0-129,3-15-129,0 0-645,6 12-129,-6-24-2193,13 4-2322,-5-7 516,9 9-1032,-4-10-129</inkml:trace>
  <inkml:trace contextRef="#ctx0" brushRef="#br0" timeOffset="28125.6087">16831 3245 11481,'10'29'6450,"-9"-11"-1032,6 12 387,-7-8-5031,2 5 0,-2-4-387,0-8-903,0-1 258,0-14-1419,0 0-3483,0-22-645,4 7 258,-4-15-1290</inkml:trace>
  <inkml:trace contextRef="#ctx0" brushRef="#br0" timeOffset="28252.616">16817 3057 4644,'19'-2'2580,"-4"-4"-2322,-1 6-258,3-10-3870</inkml:trace>
  <inkml:trace contextRef="#ctx0" brushRef="#br0" timeOffset="28507.6304">17127 2815 8514,'24'57'5676,"-10"-16"-387,-11-1-129,8 17-3741,-11 2-903,1 6 387,-1 1-645,0-1 0,-5-6-129,3-1 0,-2-7-258,2-17-387,4 3-2451,-2-22-2322,0-15 0,0 0-387,21-17-258</inkml:trace>
  <inkml:trace contextRef="#ctx0" brushRef="#br0" timeOffset="28666.6391">17248 3192 8643,'0'-13'5676,"-20"11"-516,8 5-258,-7-1-3354,-2 6-1290,-2-4-516,-10-6-1548,10 2-2838,-1-7-645,12 1 0,-1-7-516</inkml:trace>
  <inkml:trace contextRef="#ctx0" brushRef="#br0" timeOffset="29100.6645">17334 2865 7998,'12'70'5547,"-8"-23"-258,1 14-258,-5-6-3483,4 20-258,-4-6-645,0-3-129,0-7-129,0-10-387,0-10 258,0-11-258,0-13 0,0-15-387,0 0 258,14-19 258,-7-4-387,2-2 516,0-7-516,0 0 129,2 7-129,-3 1 258,1 4-129,-9 20 258,13-11 0,-13 11 129,18 21 129,-10 4 129,1 1-129,2 4-258,-2 8 0,3-1-516,-2-3 258,0-4-387,3-1-129,-13-29-2709,16 26-1677,-16-26-258,22 2-516,-22-2-129</inkml:trace>
  <inkml:trace contextRef="#ctx0" brushRef="#br0" timeOffset="29342.6783">17672 3400 9933,'3'54'5676,"-3"-31"-387,0 1-774,-6-10-3612,6 4-645,0-18 258,0 0-387,0 0-516,0 0-903,-4-18-3741,4-6 0,0 0-516,2-10-516</inkml:trace>
  <inkml:trace contextRef="#ctx0" brushRef="#br0" timeOffset="29876.7088">17877 3245 9933,'0'75'5289,"0"-31"-258,-2-6-129,8 5-4515,-6-9-129,3 0-258,1-10 129,6-10-258,4-7 258,5-7-129,0 0 129,3-8 0,0-10-129,-2-2 516,-3-1-516,-1-4 258,-8 1-258,-4-3 0,1 6 0,-5 2 387,0 19-516,0-20 0,0 20 258,0 0-129,0 0 129,1 25 0,5-5 129,2 6-387,2-1 258,2 2-258,0 1 129,-2-5-516,3 0-258,-13-23-3999,8 20-258,-8-20-387,13-6-516</inkml:trace>
  <inkml:trace contextRef="#ctx0" brushRef="#br0" timeOffset="30406.7391">18255 3496 8901,'0'74'4515,"0"-45"516,0 1-387,0-9-4257,0-4 0,0-17-129,0 0-129,0 0-129,17-19-129,-9-3-129,-1-6 0,2 1 0,0-1 129,3 5 0,-4 4 129,1 6 0,-9 13 129,17 0 0,-10 5 129,3 9-129,-1 5 0,-3-2 0,3-3 0,-2 0-129,-7-14-129,12 9 0,-12-9 0,10-11 129,-7-6-129,2-1 129,2-4-129,-3 3 129,7 1 0,-3 2 258,-8 16 645,20-12-645,-6 12 129,-2 4 0,3 11 0,1-2 129,0 6-129,-1 1 0,5-6-645,-5 1 258,1-15-1677,3 0-3354,-2-3-129,0-15-774,-1-7 129</inkml:trace>
  <inkml:trace contextRef="#ctx0" brushRef="#br0" timeOffset="31970.8286">3011 3661 3999,'33'45'4902,"-10"-20"0,-2-5-516,5-3-3225,6 9-387,-4-9 129,10 8-258,-8-10 129,13 5-129,-9-5-258,7-1 0,-2-9 0,4 3 129,-1-5-258,3 3 0,5-6 0,3 0-129,0 0 129,5 0-129,2 0 0,7 1 0,2 2 0,3 2 0,-2 4 0,6-1 0,0-2 0,4-4 0,-3-2 129,-1-10 0,1-9-129,-2-11 0,1-8 129,-2-1-129,-4-7 0,-5 4-129,-6-3 0,-8 7-258,-9 6-129,-14 0-1032,2 16-3612,-24-6-129,-6 22-258,-1-19-645</inkml:trace>
  <inkml:trace contextRef="#ctx0" brushRef="#br0" timeOffset="32842.8785">4522 4204 5805,'0'16'5031,"6"0"-387,-6-16-387,14 20-3741,2-7-258,-16-13 258,25 15 0,-13-12 129,6 2-258,-18-5-129,26 0 0,-13 0 0,4 0-129,-1-3 129,3 3-258,2 0 0,2 0 129,5 0-129,2 0 129,3 4 0,4 1 0,3 0 0,-1 3 129,4-3-129,-3 3 0,5-2 129,-1 2-258,0-3 129,2 3 0,2-3 0,2 1 0,3 3 0,0 4 0,5-3-129,-1 3 129,1 2-129,3-2 129,-3 4-129,0-1 0,0-4 129,-2-1-129,-5 0 129,-1-5-129,-4 1 129,-5-5 0,-5-1-129,-1 3 129,-4-2-129,0 1 129,-6 0-129,-2-1 0,-3 3-258,-20-5-1290,22 0-3483,-22 0 129,18-14-903,-14-1 0</inkml:trace>
  <inkml:trace contextRef="#ctx0" brushRef="#br0" timeOffset="34510.9739">7098 4151 7998,'-1'-45'5289,"0"27"-129,1 7-387,-1-7-3096,1 18-516,0 0-129,0 26-516,-2 8 0,2 13-258,0 7 0,0 19 0,0 7-258,0 6 129,4-3-258,1-10 129,-1-7 0,1-11 129,-3-15-258,4-18 129,-6-22 0,0 0 0,9-11 0,-4-18 0,-3-6 0,4-3 0,-1 0 0,3 3 129,-3 2-129,5 5 0,1 12 129,-11 16-129,21-6 129,-8 6 0,1 13-129,-1 4 0,7 7 129,-2 7-129,0-6 129,5 1-129,-1-1 0,1-3 0,1-10 0,1-5 0,-2-7 0,1-12 0,-3 2 0,-2-12-129,-3-6 129,-5-1-129,-3 0 129,-6 1-129,-1 6 129,-1 8-129,0 14 129,-13-15-129,13 15 129,-19 12 0,12 1 0,-1 9 0,0 3 0,4-4 0,4 8-129,0-8 258,6-1-129,8-5 0,2 4 0,4-6 129,3-7-129,1 0 0,0-6 0,3-3-129,-4-2 129,-1-7 0,-2 0 0,-2-2-129,-4 6 129,3-3 129,-3 5-258,0 4 258,2-1-258,-2 9 129,2 10-129,2 0 129,0 3 0,0 3-258,3 4-129,-7-12-387,11 8-4128,-13-15-129,1-3-258,-13-4-774</inkml:trace>
  <inkml:trace contextRef="#ctx0" brushRef="#br0" timeOffset="34713.9855">7905 4569 10062,'-4'76'5547,"-2"-34"-516,1 4 0,-10-3-4515,8 3 0,-7-8-258,3-5-258,2-1-774,-8-17-3999,16-3 0,1-12-774,6-1 0</inkml:trace>
  <inkml:trace contextRef="#ctx0" brushRef="#br0" timeOffset="35268.0172">8219 4672 10062,'0'-17'5160,"0"17"-387,-13 0 0,-5 2-4257,0 12-129,-5 5-258,3 5 129,0 6-129,4 2-129,5-2 129,10 0 0,1-6-129,8-4 0,5-11 0,7-6 129,-2-3-258,4-10 129,-4-10 0,-1 0 0,-3 0 0,-4-6-129,-2 9 258,-3 3-129,-5 14 258,2-11-129,-2 11 0,0 16 129,0 1 0,0 2 0,0 2-129,0 6 0,7-5-258,6-6-129,8 0-1032,-21-16-3483,38 0-129,-14-8-516,7-10-258</inkml:trace>
  <inkml:trace contextRef="#ctx0" brushRef="#br0" timeOffset="35661.0395">8942 4085 9417,'-9'-58'5160,"-7"50"-129,-7 8-387,11 14-3741,-18 8-129,4 23-129,-4-2 0,2 12-258,4 1 0,8 4 0,2-3 0,7 7-129,4-1 0,3-2 0,2 3-129,2 0 0,2 1-129,-3-3-129,-3-6-129,0-11-258,0 4-1548,-11-27-3096,7-5 129,4-17-774,0 0-258</inkml:trace>
  <inkml:trace contextRef="#ctx0" brushRef="#br0" timeOffset="35834.0496">8811 4593 9933,'-24'3'5160,"-1"13"-516,-6-5-129,-2 5-4515,-4-7-387,-12-5-2451,16 2-1548,3-5-516,9-1-387,21 0-129</inkml:trace>
  <inkml:trace contextRef="#ctx0" brushRef="#br0" timeOffset="36097.0646">9013 4187 11481,'7'78'5676,"-6"-23"-516,6 17-129,-1-5-4386,1 11-129,-5-3-387,0-2 129,1-9-258,0-15-258,3 4-1419,-6-30-3225,8-3-258,-8-20-516,16-8-387</inkml:trace>
  <inkml:trace contextRef="#ctx0" brushRef="#br0" timeOffset="36653.0963">9200 4595 9030,'0'0'5160,"2"9"-258,-2 12-129,0-21-3741,-2 36-516,-3-5-129,5 2-129,0 2 129,4-3-258,6-8 0,4 1 0,4-12 0,4-11-129,1-7 0,-1-13 0,-3-4-129,-1-5 0,-3-1 129,-4-1-129,-4 5 129,-3 6 0,-3 4 0,-1 14 129,0 0-129,0 0 0,7 22 129,-3-1-129,3 3 0,0 3-129,10 8-1032,-15-11-3612,19-4 0,-4-4-516,5-14-516</inkml:trace>
  <inkml:trace contextRef="#ctx0" brushRef="#br0" timeOffset="36959.1138">9645 4614 9288,'7'49'5160,"-7"-20"-129,0 9-387,-7-3-3999,7 3-129,0-8-129,0 7 0,4-12 0,5 0-129,3-12-129,5-11 0,0-2 0,1-5 0,2-12 129,-3-3-258,-5-8 129,-1-1-258,-6 4 129,-5 1 0,-6 2-129,-8 3 0,-3 11-387,-9-7-1032,7 15-3225,-4 0-129,9 5-387,0 0-258</inkml:trace>
  <inkml:trace contextRef="#ctx0" brushRef="#br0" timeOffset="37592.1501">9881 4673 9804,'28'27'5031,"-18"-5"-129,1 6-258,-1 1-3999,5 8-258,-6-7-129,5-1 0,-3-4-258,0-9 0,-11-16 129,23 1-129,-12-16 129,1-9-129,2-6 0,2-7 0,2-1 129,4-3-258,-1 7 258,0 7-129,-1 6 129,-2 5 0,-3 5 0,-2 7-129,-13 4 129,17 13 0,-16 1-129,0 5 129,-1 8-258,0 3 129,0 3 0,0 3 0,3-5 0,5-1 129,4-2-129,3-5 129,5-8-129,2-8 0,-1-6 129,-2-1-129,2-11 0,-6-6 0,-3-5 0,-5 0 0,-6-2 0,-1 8-129,-10-1 129,-6 2-129,-2 4 129,-5 3-129,3 3-129,0 2 129,2 2 129,5-1 0,13 2-129,0 0 129,0 0 129,11-11-129,7 8 258,8 3-129,0-2 0,4-3 0,-2 1-129,2-4-258,1 8-3354,-11-13-1161,-6-1-516,-5-7-387</inkml:trace>
  <inkml:trace contextRef="#ctx0" brushRef="#br0" timeOffset="42987.4587">11107 4756 5934,'1'-47'5289,"-1"17"0,0-3-645,10 9-3225,-13-13-129,3 21 0,-8-3-516,8 19-129,-22 0-258,10 13 0,-4 12-129,3 13 0,-2 4-129,7 4 0,2 5-129,6-5 129,2-1-129,13-6 129,4-6 0,6-9-129,7-9 0,-1-10 0,2-5 0,-1-10 0,0-12 0,-4-1 129,-3-5-258,-7 4 129,-4 0 0,-4-1 0,-1 10 0,-9 15 129,0 0-129,7 8 0,-7 13-129,1 5 258,1 7-129,3 4 129,5-4-129,3-1 0,8-8-129,3-7 129,2-10 0,3-7-129,0-9 129,0-3-129,-7-8 0,-4-10 129,-7 2 0,-6-1-129,-5 2 129,-8 10 0,-11 2-129,-1 1 0,-2 14-258,-8-2-516,17 9-3225,-8-2-903,8 1-387,13-6-258</inkml:trace>
  <inkml:trace contextRef="#ctx0" brushRef="#br0" timeOffset="43468.4863">11679 4314 9417,'24'0'5676,"-5"13"-645,-3 13 0,7 20-3999,-7 7-516,6 10 0,-5 3-387,-1 6 129,-4-3-129,2-4 129,-6-14-129,-1-11 0,-2-15-129,-3-11 129,-2-14-129,9-9 0,-2-10 0,-1 0 0,4-4 0,3 1 0,4 6 0,2 5 0,5 11 0,1 11 129,0 10-258,-2 6 258,-5 8-258,-2 1 258,-10 2-129,-6-6 0,-6-4 0,-13-12-129,-8-7 129,-5-7 0,-4-2-258,-5-16-129,10 5-645,-10-18-2580,18 11-1419,3-1-516,20 19-129,0-23-387</inkml:trace>
  <inkml:trace contextRef="#ctx0" brushRef="#br0" timeOffset="43884.51">12272 4879 7611,'17'-19'5289,"-12"7"-387,-5 12-129,0 0-3870,-8 12-258,-3-1 129,0 7-387,-2 4-258,1 2 129,2 3 0,4-3-129,3-2 0,3-6 0,0-16-129,13 13 0,1-13 129,-1-7-129,-1-5 0,0-1 0,-3-1-129,-5-6 129,-1 8 0,-3 12-129,0-14 129,0 14 0,0 0 0,-1 8 0,1 7 0,1 3 0,8 2-129,2 0 258,5-6-387,3-5-129,7 11-1419,-5-20-3096,4 0-129,-5-14-516,-1-4-129</inkml:trace>
  <inkml:trace contextRef="#ctx0" brushRef="#br0" timeOffset="44230.5293">12538 4406 5934,'-7'-17'5547,"7"17"-387,-1 18-516,10 20-3096,-9-5-387,11 16-129,-6 5-645,6 10 258,0-4-258,0 5 0,2-6-258,-1-4 129,3-4-258,-1-6 0,1-4-258,-5-9-258,5 0-645,-15-19-3225,9-1-645,-9-12-516,14 2-129</inkml:trace>
  <inkml:trace contextRef="#ctx0" brushRef="#br0" timeOffset="44538.5475">12810 4498 3870,'8'12'5289,"0"10"-387,-1 7-129,12 16-3096,-14-7-516,14 11 0,-10-1-645,5 3-129,-4-2-258,2-6 0,-2 2-516,-5-17-516,8 6-2451,-8-15-1548,1-4-258,-6-15-258</inkml:trace>
  <inkml:trace contextRef="#ctx0" brushRef="#br0" timeOffset="44699.5567">13001 4802 6837,'-5'-39'5160,"-6"26"-129,-7 7-516,-5 6-3612,-9-3-387,-5 0-645,-1 9-2193,-5-6-2193,3 1-258,8-1-516,9 0 0</inkml:trace>
  <inkml:trace contextRef="#ctx0" brushRef="#br0" timeOffset="45219.5864">13574 4365 8901,'-33'24'5418,"13"3"-387,-2 3-258,6 15-3870,-10-4-258,7 12 0,-2-2-129,10 5 0,5 1-129,6-3-129,0-3 0,14 0 0,1-3-258,8-5 0,2-2-258,-2-9-387,6 1-774,-17-12-3870,10-3 129,-10-14-516,3-4-387</inkml:trace>
  <inkml:trace contextRef="#ctx0" brushRef="#br0" timeOffset="45739.6162">14226 4384 7482,'23'8'5418,"-6"7"-387,3 7-129,8 20-3870,-7-5 129,4 16-387,-6 5-129,1 10-129,-6 5-129,-2 5 0,-8-9-129,-4-5-129,-2-5 0,-7-6-129,-3-13-129,-3-7-129,2-10 129,-6-12-774,11 6-3225,-7-17-1032,15 0-387,-12 0-516</inkml:trace>
  <inkml:trace contextRef="#ctx0" brushRef="#br0" timeOffset="47992.7449">13714 4652 3225,'1'-16'5418,"-1"16"-129,0 0-387,0-14-2193,13 19-645,-13-5-774,3 17-387,-3-3-387,5 10 0,-3 0 0,2 11-258,-4 6-129,2-4 129,-2-2-129,3 4 0,-3-8 0,1-4-129,-1-4-129,0-11 129,0-12-129,0 16-258,0-16-387,0 0-1161,0 0-3225,11-14-129,-11 14-258,15-13-516</inkml:trace>
  <inkml:trace contextRef="#ctx0" brushRef="#br0" timeOffset="48631.7815">13869 4710 5934,'12'0'5160,"-4"9"-258,-8-9-258,12 25-3612,-12-25 0,1 21-516,-1-4 0,5 4 129,-4-5-129,6 8-129,-5-10 0,5 3-129,-2-5 0,0 2-129,-5-14 0,7 13-129,-7-13 0,0 0 0,0 0 0,0 0 0,0 0 0,0 0 0,11 11 0,-11-11 129,0 0-129,0 0 129,0 0-129,0 0 0,0 0 129,0 0 0,11-2-129,-11 2 0,0 0 0,0 0 0,0 0 0,0 0 0,13-11 0,-13 11 0,5-14 0,-5 14 0,3-21 129,-2 7-129,1-1 129,3-2 0,-2-4 129,3-1-258,1 0 129,2 1 0,-4 1 0,7 1 0,-6 4 0,2-2 0,-8 17-129,9-14 0,-9 14 0,7-15 0,-7 15-129,0 0-129,0 0 0,0 0-387,0 0-516,-5 8-3225,5 11-516,-1-5-645,1 2-387</inkml:trace>
  <inkml:trace contextRef="#ctx0" brushRef="#br0" timeOffset="50789.905">13893 4774 1,'0'0'3998,"0"0"130,0 0-1935,0-11-129,0 11-258,0-25-258,0 25 0,0-20-387,0 20-129,0-17-258,0 17-129,0-16-129,0 16 0,-3-12-129,3 12-129,0 0-258,-4-18 0,4 18-387,0 0-1032,-5-11-3096,5 11-258,0 0-387,2 13-129</inkml:trace>
  <inkml:trace contextRef="#ctx0" brushRef="#br0" timeOffset="56151.2116">19073 2940 3612,'4'-16'4902,"-4"16"129,8-23-1677,-8 23-1032,0 0-645,15 4-258,-15-4-516,3 19-258,-3-1-129,0 4 0,0 12-258,0 5 129,0 1-258,1 5 645,-1 4-387,1 5 129,-1-3-258,0 2-129,0-4 129,0 0-258,0-4 129,0-2-516,-1-6 387,0-14-516,1-4 516,-3-6 0,3-13 0,0 0 0,0 0 0,0 0 0,0 0 129,3-10-129,-3 10 0,8-23 0,-8 23 129,10-23-129,-4 11 129,-6 12-129,10-18 0,-10 18 0,10-16 0,-10 16 0,12-12 0,-12 12 0,12-5-129,-12 5 258,14-5-129,-14 5 0,14 0 0,-14 0 0,21 5 0,-9-2 0,0 2 0,0 1 0,0 2 0,4-3-129,-1 0 129,-1-2 0,2-2 0,-1-1 129,1 0-258,3 0 129,-3-1 0,4-7 0,-4 0 0,0-1 0,-1-3-129,-15 12 516,19-26-516,-13 8 516,1 2-516,-6 0 516,-1 2-516,0-1 516,-2 3-516,2 12 0,-19-15 0,7 10-516,-1 5 516,-3 0-129,1 6 129,2 1-129,-1 1 0,2 0 258,12-8-129,-14 23 0,8-9 258,6-14-516,0 25 387,0-11-258,7 4 258,0 1-258,3-3 387,1 2 0,-2-4 0,2 5 0,-1-6 0,-10-13 0,16 17 0,-16-17-129,13 11 129,-13-11-129,17 5 0,-17-5-258,18 6-129,-18-6-387,29 18-2580,-29-18-1419,23 13-645,-23-13-258,19 8 129</inkml:trace>
  <inkml:trace contextRef="#ctx0" brushRef="#br0" timeOffset="56455.2289">19773 3353 5805,'1'33'5160,"-1"-9"-903,-9 1 258,2 10-3741,-12-12 129,5 13-129,-9-10-387,4 2-258,0 1-258,4-5 0,5 3-903,-7-10-2580,12-1-903,5-16-516,0 21-129</inkml:trace>
  <inkml:trace contextRef="#ctx0" brushRef="#br0" timeOffset="56678.2418">19789 3690 6708,'19'-16'5289,"-17"0"0,-2 16-516,-7-32-3225,7 32-387,-26-30-516,5 12-258,-9-5-129,-2 1-258,-3 1 0,0-3-129,4 5-258,4-3 258,12 15-1290,-12-12-3096,27 19-645,-7-20 387,7 20-774</inkml:trace>
  <inkml:trace contextRef="#ctx0" brushRef="#br0" timeOffset="57591.294">20012 3497 7353,'0'0'5031,"0"0"0,0 0-387,-6-4-3870,6 4-258,-13 13-258,1 2-129,-2 1 0,6 5 0,0 1 0,5 4 0,3-2 0,0-2 258,5-2-258,6-2 0,0-8-129,3-8 0,2-3 0,-1-10 0,-2-9-129,-3 0 0,0-1 129,-4-2-129,-2 5 129,-1 1 0,-3 17 0,2-13 129,-2 13 0,0 0 0,1 13 0,-1-13 0,7 23 0,-2-5 0,3-4 0,3 4-129,-1-4 0,4-5-387,3 4-645,-17-13-2580,27 0-1290,-13-6-516,2-7-129</inkml:trace>
  <inkml:trace contextRef="#ctx0" brushRef="#br0" timeOffset="57939.3139">20627 2948 7611,'21'-44'5289,"-21"29"-258,-8 5-387,-5 5-4128,-17 3-258,0 6 129,-7 9-258,3 11 129,-2 9-129,7 9 258,5 5-258,9 11 645,6 1-516,5 1 516,4 6-516,0-4-129,6 0 129,1-2-129,-4-9 129,-1-3-774,0-5 258,-2-13-774,2 7-774,-6-21-3096,4-16-258,0 0-387,0 0-387</inkml:trace>
  <inkml:trace contextRef="#ctx0" brushRef="#br0" timeOffset="58106.3235">20496 3440 5805,'-21'-24'5289,"2"16"-516,-6 6-129,1 6-3999,-8-4-258,6 0-645,4 5-1032,-4-1-2709,13 3-774,13-7-129,-8 16-387</inkml:trace>
  <inkml:trace contextRef="#ctx0" brushRef="#br0" timeOffset="58384.3394">20782 2998 7740,'4'74'6192,"-4"-29"-1161,0 18 258,-9-2-4386,2 9-258,-5-6-129,0 1-387,1-12 129,3 0-645,2-5 129,-3-16-1161,10-3-3483,-1-10-129,11-4-387,-11-15-387</inkml:trace>
  <inkml:trace contextRef="#ctx0" brushRef="#br0" timeOffset="58763.3611">20933 3450 7482,'0'52'4644,"-2"-22"258,0 4-645,-4-6-3483,6 6-258,-2-9-129,2-4-129,6-6-129,8-2 0,1-11 0,5-2-129,1-6 129,2-11-129,-1-6 0,-3-4 0,-2 2 0,-5-1 0,-4 2-129,0 10 129,-4-2 129,-4 16 0,0 0 0,0 0 0,0 0 0,7 22 0,-7 0 129,1-2-129,0 11-129,5-5-387,4 4-516,-9-17-2967,14 6-1032,-1-11-258,8-3-258</inkml:trace>
  <inkml:trace contextRef="#ctx0" brushRef="#br0" timeOffset="59072.3787">21360 3505 8385,'0'14'5160,"-11"-1"-258,3 13-516,-4-5-3999,1 7 0,-1-1-258,1 0 0,6-1-129,5-1 0,0-5 0,11-3 129,5-9-129,5-7-129,1-1 129,-1-14 0,-2-5 0,-3-6-129,-8-3 129,-4-3-258,-4 2 129,-9 2-129,-5 8-258,-13-8-1548,10 16-2451,-4 3-258,4 8-516,5 0 129</inkml:trace>
  <inkml:trace contextRef="#ctx0" brushRef="#br0" timeOffset="59704.4149">21457 3571 6837,'11'49'5289,"-6"-25"-516,-2 3-258,7 2-3870,-10-10-258,5-2 0,-5-17-129,0 0-129,0 0 129,17 0-129,-8-13 0,7-6 129,2-3-129,1 3 0,3 0 0,1 3 129,-1 4-258,1 8 0,-2 1 0,0 3-387,-4 3 0,-4 0 0,2 8-258,-15-11 0,20 8-129,-20-8 129,11 0 129,-11 0 129,9-17 258,-9 17 258,10-16 129,-10 16 258,10-13-129,-10 13 129,0 0 0,12-5-129,-12 5 0,0 0-129,0 0 0,0 16-129,-1-3 129,-3 1-258,-3 5 129,2 6 0,0 0-129,1 3 129,2-2-129,2-4 129,0-2 258,4-3-258,8-9 0,4-6 0,0-4 0,-1-11 0,3-10 0,-5-4 0,-2-3-129,-6 1 0,-5 2 0,-5 5-387,-10 5 0,-10-7-1161,4 19-3096,-8 3-387,2 2-258,1 4-387</inkml:trace>
  <inkml:trace contextRef="#ctx0" brushRef="#br0" timeOffset="63539.6343">22420 3507 7740,'15'-25'5160,"-14"13"-258,-1 12-258,-13-19-3999,13 19-258,-29 0 0,9 8-258,-6 7 0,3 8 0,0 8-129,5 7 129,6 5-129,11-3 258,1 1-129,15-4 129,9-4-129,13-6 129,3-9-129,7-7 0,-2-11 0,0-11 0,-5-9 0,-4-3-129,-11-8 0,-5 1 0,-7-4 0,-5 1-129,-8 9 129,0 8 0,0 16 0,-21-9 0,21 9 0,-21 18 129,13 2-129,1 7 129,4 0 0,3 0 0,3 1 0,7-8 0,4-5-129,5-2 129,1-8 0,-1-5 0,0-2-129,-1-10 0,-7-10 0,-2-2 0,-8 1 0,-1-5-129,-11 4 0,-5-1-258,-2 9 0,-5-3-516,9 17-3870,-10-3-129,9 5-516,-1 0-387</inkml:trace>
  <inkml:trace contextRef="#ctx0" brushRef="#br0" timeOffset="64014.6612">22937 3168 8643,'22'26'5418,"-15"12"-129,-4 8-645,10 14-3999,-13 3-258,1 8 0,-1-1 0,-1-6-129,-6-3-129,4-11-129,-2-14 129,0-10 129,5-26-129,0 0 0,0-14-129,10-13 0,2-4 129,7 0-129,4 2 0,6 5-129,2 11 129,1 9 0,-3 5-129,1 15 129,-6 8 0,-9 6 0,-8 2 0,-7 0 0,-14-1 0,-11-6 0,-5-4-258,-7-12 0,-1-1-516,-7-17-3354,13 2-645,2-7-516,13 2-387</inkml:trace>
  <inkml:trace contextRef="#ctx0" brushRef="#br0" timeOffset="64787.7055">23520 3629 6063,'-35'2'5031,"13"12"-387,-3 4-387,-1 0-3741,1 8 0,-1-2-129,6 2-258,5-4 258,9-1-387,6-5 129,9-5 129,9-8-129,4-3 129,1-5-129,5-6 0,-4-5-129,-5 0 0,-3-6 129,-3 3-129,-6 5 0,-7 14 0,7-15 0,-7 15 0,0 0 129,0 0 129,-2 9-129,2 4 129,0 0-129,2 0 129,2 0-129,8-1 129,0-8-258,5 2 129,-2-6-258,3 0 258,0-2-129,1-12 0,2-3 0,-4-7-387,1-5 387,-1-3 0,3-6-129,-4-8 129,2-3-129,-2-4 129,1-5 0,-2 3 0,-3 0 0,0 4-129,-3 6 0,0 5 129,-3 11 0,1 5 0,-5 12 0,-2 12 129,0 0 0,0 14 387,-4 10-258,-2 12 129,-2 8-129,3 7-129,3 2 0,2 3 0,1 0-129,11 6-129,4-6 258,5 0-387,3-7 258,4-3 129,4-6-258,-7-8 129,5-7 0,-7-7-129,0-7-129,-7-11-129,2 0-516,-16-24-645,11 2-3096,-11-7-129,5-1-258,-5-12-387</inkml:trace>
  <inkml:trace contextRef="#ctx0" brushRef="#br0" timeOffset="65252.7322">24153 3160 7353,'14'-24'5031,"-14"24"129,15-14-516,-9 26-3870,-6-12-258,7 24 0,-7-5-129,1 13 258,-1 6-387,4 8 0,-4 3 129,2 4-129,-1-1 129,3 1-129,-2-1-129,1 0-258,1-7 129,-2 0 0,-1-5-258,-1-7 0,8 2-774,-9-19-1290,1 6-2451,0-22-258,5 18-387,-5-18-387</inkml:trace>
  <inkml:trace contextRef="#ctx0" brushRef="#br0" timeOffset="65437.7428">24343 3552 7353,'0'-15'5031,"-20"1"-129,3 11-258,-11-4-3612,-2 9-516,-10-2-258,-5-5-645,9 5-3354,-8 0-645,6 0-774,6-4-129</inkml:trace>
  <inkml:trace contextRef="#ctx0" brushRef="#br0" timeOffset="88056.0364">24652 3758 4773,'0'-31'5031,"-5"13"-387,-4 4 0,9 14-2967,-26-19-1290,11 19 129,-7 1-258,1 9-129,0 6 0,2 4 0,2 5 0,7 6 0,0-7 0,7 3 129,3-3-129,2-3 0,-2-21 0,21 16 0,-7-16-129,5-9 0,-3-6 0,3-9-129,-3-1 258,0 4-129,-7-2 129,1 12 129,-3-3 0,-7 14 0,0 0 129,14 5 0,-14 10-129,3 11 0,1 3 0,3-2 0,-1 6-129,1 0 0,4-5-129,0-11-387,10 7-1548,-9-24-2709,9-6-516,-6-20-129,8-5-516</inkml:trace>
  <inkml:trace contextRef="#ctx0" brushRef="#br0" timeOffset="88287.0497">24965 3185 6966,'23'-14'5547,"-23"14"-516,17 41 129,-13-3-3999,0 17-645,-4 7 129,0 11-516,0 7 129,-2-2-129,0 1-129,-5-10-387,6-4 129,-4-22-774,6 0-2967,-1-24-774,0-19-387,0 0-516</inkml:trace>
  <inkml:trace contextRef="#ctx0" brushRef="#br0" timeOffset="88478.0607">25072 3386 7353,'-33'-11'4902,"5"11"0,-1 5-645,-11-1-3483,9 11-258,-10-8-516,3 0-516,8 7-903,-9-12-1548,14 9-1677,7-1-129,9 4-516</inkml:trace>
  <inkml:trace contextRef="#ctx0" brushRef="#br0" timeOffset="88834.081">25006 3717 7740,'76'19'5418,"-33"-8"-645,-5-11 0,8 0-3870,-16-11-258,-1 0-129,-7-10-258,-8 2-387,-7-3 129,-7 2 0,-11 5 0,-8-1 0,-2 8 0,-5 7 0,0 1 129,0 13 129,4 0 0,6 10 0,2 1 0,12 6 0,2 2-129,9 4 129,8-3-129,11 4 0,5-4-258,1-8 0,5 3-516,-13-12-4257,9 0 0,-5-16-516,-6 0-516</inkml:trace>
  <inkml:trace contextRef="#ctx0" brushRef="#br0" timeOffset="96283.5071">25937 3260 5934,'0'-15'6192,"0"15"-1032,-3 10 387,3-10-2967,-16 39-1677,1-10-258,1 5-258,-3 5 0,2 2-387,-2 8 387,6-1-258,2 3 129,3 0-129,4 0 129,2 6 129,4-1-258,8-3 129,1-3-258,5-5 129,-1-2-258,1-8-129,3-2-1032,-21-33-3870,22 24-258,-22-24-387,12-4-645</inkml:trace>
  <inkml:trace contextRef="#ctx0" brushRef="#br0" timeOffset="97214.5604">26142 3550 5160,'0'0'5289,"5"-16"0,-5 16-387,0 0-2967,0 0-516,0 0-387,0 0-387,0 0-129,0 21 0,0-4 0,0 8-129,-4 1 0,4 6 0,0 0 0,0 8 129,0-2-258,0 2 258,0-5-387,4-2 129,-4-3-258,0-6 129,0-3-129,0-7 0,1-3-258,-1-11-129,0 0-258,0 0-387,2 18-2580,-2-18-1806,6-9-258,-4-6-387,10 2 0</inkml:trace>
  <inkml:trace contextRef="#ctx0" brushRef="#br0" timeOffset="97608.5827">26275 3636 8127,'3'27'5289,"-3"-8"-129,4 8-387,-6-3-3870,2 12 129,2-7-387,2 0-129,0-2-129,2 3 0,-1-9 129,1-2-258,-6-19 0,17 8 0,-17-8-129,18-15-129,-8-11 129,1-3 0,-1-7-258,1-1 258,-1 0-129,-1 6 0,-3 0 129,-3 8-258,3 5 129,-4 5 0,-2 13-258,4-15-516,5 24-2322,-9-9-2064,0 0-387,0 0-258,14 9-258</inkml:trace>
  <inkml:trace contextRef="#ctx0" brushRef="#br0" timeOffset="97890.599">26546 3403 9030,'41'37'5547,"-13"4"-387,-7 4-129,10 25-4386,-12-3 129,-3 17-258,-7-6-258,-6 1 129,-3-6-258,-1-7 0,-12-9-258,-5-18-129,3 5-2580,-9-27-2193,8 1-387,-3-6-516,5 4-387</inkml:trace>
  <inkml:trace contextRef="#ctx0" brushRef="#br0" timeOffset="175979.0654">9045 6194 8643,'0'0'5805,"12"15"-258,-12 0-129,8 12-4644,-8 3 0,0 16 0,0 1-258,0 11 129,-6 4-258,4 3-129,-4-1 0,0-2-129,5-6 0,-1-7-258,1-8-129,-5-15-516,6 6-1161,0-18-3612,0-14 0,0 0-258,21-3-774</inkml:trace>
  <inkml:trace contextRef="#ctx0" brushRef="#br0" timeOffset="176186.0773">9209 6608 7482,'0'0'5547,"-23"-2"-387,1 2-129,-4 0-3225,-4 0-1548,-8 0-129,2-2 0,-1 2-258,-1-3-903,19 4-2451,-5-1-1419,9 0-387,15 0-516</inkml:trace>
  <inkml:trace contextRef="#ctx0" brushRef="#br0" timeOffset="176523.0963">9351 6708 8127,'23'79'5289,"-17"-39"0,-1-4-516,-5-6-4386,0 0 0,0-18 387,0-12-387,0 0 129,8-14-129,-5-10 0,9-2 258,3-3-258,2-2 0,-2 5 0,7 6-129,0 4-129,-3 8 129,0 6-387,-3-1-387,1 11-1032,-5-7-3870,0 3-129,-12-4-387,19 1-516</inkml:trace>
  <inkml:trace contextRef="#ctx0" brushRef="#br0" timeOffset="176713.1074">9748 6894 8643,'13'65'5418,"-6"-40"-387,-7-9-903,0 3-7482,0-19-1419,0 0-387,1-8-516</inkml:trace>
  <inkml:trace contextRef="#ctx0" brushRef="#br0" timeOffset="176842.1148">9700 6673 12126,'0'0'5289,"0"0"-645,0-14-5934,0 14-3354,10 0-516,-10 0-903</inkml:trace>
  <inkml:trace contextRef="#ctx0" brushRef="#br0" timeOffset="177303.1412">10291 6779 8385,'3'-29'5547,"-3"29"-516,-2-23-258,2 23-3870,-25-10-258,6 10-258,-9 5-129,2 14 0,-2 3 0,5 10 0,7 2 129,6 6-258,10-3 0,9 0 0,8-6 129,13-10-387,6 0 0,-2-16-516,12 6-1419,-13-18-3225,4-12-129,-11-13-516,0-12-258</inkml:trace>
  <inkml:trace contextRef="#ctx0" brushRef="#br0" timeOffset="177671.1622">10445 6115 8256,'28'72'5547,"-14"-8"-516,0 14 0,-2 12-4257,3 18-129,-7-1-129,3 4-129,-5-10-129,2-12 0,-3-13-129,4-12 0,-4-27 0,7-19-129,-12-18 129,17-15-129,-7-16 0,1-7 0,-2-7 0,-1 3 129,0 2 0,0 8 0,0 10-129,-8 22 0,18-5 0,-4 19 129,1 14-129,1 10-129,0 11 0,4 1 0,3 7-387,-5-16-516,11-2-4257,-7-11 0,2-9-645,-1-19-258</inkml:trace>
  <inkml:trace contextRef="#ctx0" brushRef="#br0" timeOffset="178159.1901">11085 6309 8643,'0'0'5676,"0"0"-387,0 29-258,-14 8-4257,14 18 0,-8 4-387,7 11-129,-6 8 0,3 2-129,4-2 129,0-3-129,0-5 0,4-4-258,3-8-129,-1-18-516,9 5-1161,-11-22-3225,10-10-387,-14-13-387,24 0-387</inkml:trace>
  <inkml:trace contextRef="#ctx0" brushRef="#br0" timeOffset="178475.2082">11318 6862 7998,'6'47'5160,"-6"-16"-258,0 2 0,0 2-4644,0 3 0,-5-2 0,5-3 129,0-9 129,10-2-129,-10-22 0,29 8-129,-8-8 0,4-12 0,-4-8 0,0-2-129,-3-1 0,-6-2-129,-8 2 0,-4 1-129,-11 2 0,-10-2-387,3 16-1032,-13-3-3354,4 3-387,-2 1-258,12 3-387</inkml:trace>
  <inkml:trace contextRef="#ctx0" brushRef="#br0" timeOffset="179114.2447">11557 6946 7224,'31'105'5547,"-15"-52"-387,3-1-258,-8-13-3870,6 2-129,-10-14-258,4-11-258,-11-16 0,13-10-129,-8-15 0,-1-7-258,3-3 0,0-3 0,4-2 0,5 5 0,4 6 0,5 7-129,2 7 129,4 6 0,0 4 0,0 1-129,-3 3 258,-6 1-129,-3 0 0,-4 0-129,-15 0 129,13 0-129,-13 0 258,0 0-129,0 0-129,-10 10 129,10-10 0,-21 27 0,11-6 0,0 1 129,5-1-129,5 9 129,0-8-129,11-2 0,9-2 129,2-9-129,3-8 129,4-1-129,-3-4 129,0-8-129,-1-5 0,-4-4-129,-7-1 129,-3 1-129,-7 5 0,-4-3 129,-6 3-129,-12-3 0,-5 3 0,-5-5 129,0 4-258,-4-2 129,1 3-129,2-2 0,7 8-258,1-8-387,21 18-3870,0 0-387,-11-13-258,11 13-516</inkml:trace>
  <inkml:trace contextRef="#ctx0" brushRef="#br0" timeOffset="201020.4977">14541 6542 4386,'0'0'5547,"-12"17"-645,5 10 0,2 2-3612,3 22-387,-9 0-258,6 13-258,-4-2 129,7 3-258,-1-4 258,3-3-387,0-6 258,3-7-258,4-12-129,-3-11-516,9 2-516,-13-24-1806,0 0-2322,21-9-258,-9-8-645</inkml:trace>
  <inkml:trace contextRef="#ctx0" brushRef="#br0" timeOffset="201244.5105">14646 6887 7353,'0'0'6063,"-2"-13"-387,2 13-387,-22 0-3741,22 0-1032,-36 10 0,10 2-387,0-6 0,-6 0-258,1-1 0,-1-3-258,6 3-258,-2-5-258,28 0-1419,-18 0-2967,18 0-387,0 0-387,12-9 388</inkml:trace>
  <inkml:trace contextRef="#ctx0" brushRef="#br0" timeOffset="201642.5333">14728 7084 4257,'0'17'5805,"0"-3"-387,0-14-258,0 0-3225,0 0-774,0 0-129,0 0-516,12-22 0,-8 8-129,3-4-129,2 5-129,-1-6 0,4 0 0,1 4-258,1 6 129,1 4-129,-4 3-129,4 2-387,-15 0-774,27 0-3870,-27 0-258,17 7-387,-17-7-129</inkml:trace>
  <inkml:trace contextRef="#ctx0" brushRef="#br0" timeOffset="201858.5456">14982 7047 5289,'-7'50'6063,"4"-27"-258,2 0-645,-2-8-3354,6 6-1290,-3-21-516,0 0-1161,0 0-3741,0-9-516,2-11-516,0-5-129</inkml:trace>
  <inkml:trace contextRef="#ctx0" brushRef="#br0" timeOffset="201981.5527">14987 6884 6321,'0'0'5418,"7"19"-903,-7-19-2580,0 13-6708,0-13-258,8 13-387</inkml:trace>
  <inkml:trace contextRef="#ctx0" brushRef="#br0" timeOffset="202737.5959">15177 7005 4386,'-1'52'5676,"1"-26"-387,0-2-258,11 3-3870,-11-13-129,6 4-387,-6-18-258,0 0-258,13 0 0,-6-9-258,2-9 0,2 0 0,-1-4 129,1-4-258,1 8 258,-3 3 0,-9 15 129,18-11 0,-18 11 0,16 6-129,-10 7 129,1 5 0,-2-1-129,1 1 129,0-1-129,3-1 129,-9-16-129,21 18 0,-21-18 129,25 0-258,-10 0 129,1-8 0,-1 3 0,1-6-129,-4 3 0,3 0 129,-2 0 129,-13 8 0,19-11-258,-19 11 258,20-10-129,-20 10 0,19-10 0,-19 10 0,17-9 0,-17 9-129,13-5 129,-13 5-129,0 0 0,0 0 129,4-13-129,-4 13 0,0 0 129,-11 0 0,11 0 0,-16 1 0,16-1 129,-13 17-129,7-2 129,2 2 0,2-1 0,1 2 0,1 4-129,0 1 258,1-3-258,6-3 258,-2-3-258,-5-14-258,22 15 129,-22-15 0,25 0-387,-16-18-1032,5 2-3354,-1-3-387,-1-5-645,-1 2 516</inkml:trace>
  <inkml:trace contextRef="#ctx0" brushRef="#br0" timeOffset="202987.6102">15816 6649 6708,'7'31'5418,"-13"9"0,1 12-516,3 12-4257,-7 1 0,7 9-387,1 1-258,1-2-387,4-2-516,-4-24-3225,15-9-1032,6-17-129,-1-17-516</inkml:trace>
  <inkml:trace contextRef="#ctx0" brushRef="#br0" timeOffset="203132.6185">15963 7029 3354,'-2'-78'5676,"-10"54"-258,-4 8-387,-5-2-3225,4 18-645,-16 0-645,0 0-1032,6 0-3225,-3 7-1161,2-5-645,7 1-129</inkml:trace>
  <inkml:trace contextRef="#ctx0" brushRef="#br0" timeOffset="203543.642">16152 6714 5805,'2'45'5676,"-2"-12"-258,-2 11-258,-1 16-4257,-3-8-258,4 10 0,-4-8-129,4-3-258,0-14-129,2-6 0,0-11-129,0-20 129,0 0-129,10-5-129,-2-16 129,-1-1 0,4-5 0,1 2-129,3 1 258,-2 4-129,1 12 129,1 5 0,1 3-129,-2 11 129,1 9-387,-3 0-129,9 15-774,-17-14-3612,15 4-516,-6-9-258,8-3-516</inkml:trace>
  <inkml:trace contextRef="#ctx0" brushRef="#br0" timeOffset="203942.6648">16475 7039 5031,'0'0'5418,"10"14"-258,-7 2-387,1 3-3999,1-5-258,-2 2 129,-1-2-516,2 2 129,-4-16-258,6 18 129,-6-18 0,0 0 0,0 0 129,13 13-129,-13-13 129,14 0 0,-14 0 0,16 0 129,-16 0-129,18 16 0,-10 1-129,-2 5 129,-1 7-129,-1 3 129,-4 1-129,0 7 129,-4-8-129,-3-7 0,-3-1 0,-3-6 0,2-11-129,-3-7 0,14 0-129,-22-24-258,16 2-387,-2-19-903,9 3-3354,5-11-258,9-2-516,1-4-258</inkml:trace>
  <inkml:trace contextRef="#ctx0" brushRef="#br0" timeOffset="204136.6759">16785 6635 8256,'15'-8'5676,"-9"23"-387,-6 17-387,5 19-3870,-5 2-258,0 12-516,0 11-129,0-1-129,1-2-258,-1-11-516,14-6-3999,-9-15-516,0-18-516,-5-23-387</inkml:trace>
  <inkml:trace contextRef="#ctx0" brushRef="#br0" timeOffset="205690.7648">17268 7005 7740,'18'0'5805,"3"-8"-387,-19-8-387,17 5-4386,-22-5-129,-8 8 129,-12 0-387,0 8-129,-7 0 0,-3 9-129,4 6-129,3 11 129,6-1 0,10 2-129,9 6 0,1-7 0,8-2 0,8-8 0,6-7 129,1-9-129,0-1 0,-3-17 0,-3-1 129,-3-3 0,-1 1 0,-3 5 129,-4 4 0,-6 12 0,0 0 0,6 16 129,-2 7-129,2 9 0,-4-3-129,6 1 0,3 3-516,-5-19-774,15-3-3612,-10-11-387,3-10-516,-2-12-258</inkml:trace>
  <inkml:trace contextRef="#ctx0" brushRef="#br0" timeOffset="206138.7905">17493 6954 5160,'12'97'5547,"-9"-45"-645,5-2-129,2-4-4386,-9-9-129,-1-5 0,0-15 0,0-17-129,0 0-129,8-24 0,-3-7 258,2-4-258,-1-7 0,5 4 0,-2 3 129,5 6-129,-3 13 129,2 12 0,-13 4 0,24 16 129,-14 10 0,1 6 0,-1 2 0,0 1-258,-4-6 258,2-2-129,-5-8 0,-3-19 0,0 0-129,13 0-258,-7-18 0,-4-9-129,7 2-387,-6-10-129,9 14 129,-10-9-129,10 19 0,-9-4-258,7 15-516,-10 0-2451,0 0-645,9 26 0</inkml:trace>
  <inkml:trace contextRef="#ctx0" brushRef="#br0" timeOffset="206624.8183">17702 7117 3096,'0'0'5289,"0"0"-258,0 0-258,14 0-3612,-14 0-258,23-5-129,-23 5-258,26-13 129,-26 13-387,22-2 0,-22 2 0,17 13-258,-12 1-129,-5-3-516,8 15-1419,-5-8-2709,-2-4-516,2-3-387</inkml:trace>
  <inkml:trace contextRef="#ctx0" brushRef="#br0" timeOffset="212744.1683">6733 6978 7224,'16'-13'5160,"-21"-9"0,-12 8-258,-7 4-4515,-8 7 129,-15-4 0,0 7 0,-17 0 0,-2 4-258,-3 8-129,-5-7-258,0 5-645,-14-17-903,5-2-3225,-6-9-129,-1-10-774,-1-8 0</inkml:trace>
  <inkml:trace contextRef="#ctx0" brushRef="#br0" timeOffset="218850.5175">13027 6583 5676,'6'-13'5547,"10"7"-258,-16 6-1419,23 13-2193,-22 5-387,12 21-645,-9 4 129,6 16-516,-4 1 0,1 7-129,-5 3 0,5-5 129,-5-7-129,1-11-129,-1-15-129,-2-14 129,0-18 0,0 0 0,8-25 0,1-7-129,4-5 129,1-1 0,5 3 129,5 4-129,2 6 0,5 15 129,0 6-129,-1 8 129,-2 11 129,-2 7-129,-6 7 0,-6 4-129,-11-1 258,-3-1-258,-9-3 0,-9-9 0,-10-5-129,-1-9 0,-3-5-387,-5-11-129,8 4-1032,-7-13-3225,20 3-645,2 2-258,14 1-129</inkml:trace>
  <inkml:trace contextRef="#ctx0" brushRef="#br0" timeOffset="219084.5309">13583 7027 4902,'15'66'5418,"-3"-25"-129,-6-4-516,5-5-4128,4-1-645,-4-10-1161,-11-21-3483,16-2-516,-7-17-258</inkml:trace>
  <inkml:trace contextRef="#ctx0" brushRef="#br0" timeOffset="219217.5385">13658 6857 7998,'-19'-40'5934,"19"40"-516,0 0-129,-13-8-4386,13 8-903,16 22-3612,-16-22-1548,19 20-516,-19-20-387</inkml:trace>
  <inkml:trace contextRef="#ctx0" brushRef="#br0" timeOffset="219602.5605">13949 6884 7611,'0'16'5676,"0"-16"-387,-19 20-387,6-10-4515,1 6-258,-4-5 0,4 1 129,0-2 0,12-10-258,-7 18 0,7-18 0,9 22 0,5-10 129,-1 5-129,4 1 0,-3-2 0,-2 1 129,-9-1-258,-3-16-387,-1 29-645,-21-23-3741,6-3-387,-6-3-258,1 0-387</inkml:trace>
  <inkml:trace contextRef="#ctx0" brushRef="#br0" timeOffset="222520.7275">18019 7008 7224,'0'43'5805,"0"-12"-129,0-3-516,0 19-3741,0-16-903,0-2-129,0-5-387,0-11-645,5 5-774,-12-18-3483,7 0-774,0-19 129,0-6-774</inkml:trace>
  <inkml:trace contextRef="#ctx0" brushRef="#br0" timeOffset="222660.7355">18014 6920 7611,'-5'-12'5676,"5"12"-129,0 0-645,0 0-4644,-3-15-2193,3 15-2967,6 0-258,-6 0-774,18 0 129</inkml:trace>
  <inkml:trace contextRef="#ctx0" brushRef="#br0" timeOffset="223171.7647">18205 7008 6966,'9'80'5547,"-6"-36"-387,2-4-258,-3-3-4515,-2-5-129,0-5-129,0-10-258,0-17 0,0 0 129,0 0-258,3-19 258,1-6-129,4-4 258,2-2 0,-1 3 0,5 3 0,-2 1 0,1 12 0,0-1 129,-1 13 0,0 0-129,2 13 0,-1 0 0,2 6-129,-3 4 0,3-1 0,-2-3 0,4 0 0,2-3 0,2-5 0,-1-4-129,0-7 129,-1 0 0,-1-13-129,-2 1 129,-6-9-129,0 1 0,-9-5-129,0 7 0,-2 3-129,1 15 0,-15-7-129,15 7-258,-20 10 258,16 12-129,-7-3 0,11 8 0,-4-3 0,7 8-645,-2-13-1548,14-1-1935,3 4-258</inkml:trace>
  <inkml:trace contextRef="#ctx0" brushRef="#br0" timeOffset="224068.816">18509 7185 2193,'-1'11'5289,"1"2"-258,0 6-516,0-19-2709,0 33-516,0-20-387,7 12 0,-2-10-258,9 2-258,1-6 0,2-4-258,4 2-516,-8-12-2580,10-3-1935,-3-3-387,-3-11-516</inkml:trace>
  <inkml:trace contextRef="#ctx0" brushRef="#br0" timeOffset="227395.0062">19274 7064 4902,'0'-25'5934,"0"11"-129,0 14-774,0-24-3096,0 24-774,0 0-129,0 0-516,0 7-129,-3 11 0,-5 3-129,1 4-129,0 2 0,1 8 129,2-3 0,4 1 0,0-10-129,1-1 0,0-3-129,6-5 129,-7-14 0,7 13-258,-7-13 129,0 0 0,0 0 0,0 0 0,0 0 129,0 0-129,0 0 0,0 0 129,13 0-129,-13 0 129,0 0-129,0 0 129,14 6-129,-14-6 0,0 0 129,0 0-129,13 5 0,-13-5 0,0 0 0,0 0 0,0 0 0,0 0 0,0 0 0,0 0 0,0 0 0,0 0 0,0 0 0,0 0 0,0 0 129,0 0-129,0 0-129,11 13 258,-11-13-129,0 0 0,0 0 0,0 0 0,0 0 0,0 0 0,15 0 129,-15 0 0,21-9 0,-5-2-129,0-10 0,4-3-129,1-4 129,-1 0 0,-1-8-129,-1 2 0,-4 1 0,-4 2-129,0 11 0,-5 1-258,-5 19-516,6-29-2064,-6 29-2322,0 0-258,15 10-516,-15-10 0</inkml:trace>
  <inkml:trace contextRef="#ctx0" brushRef="#br0" timeOffset="227863.033">19860 7064 6708,'12'-3'5289,"-12"3"0,0 0-387,-27 3-4257,14 10-129,-8-6-129,0 7-129,-3 5-129,2 3 129,5 0 0,6 5-129,4-3 0,7-2-129,4-3 129,10-3-129,4-6 129,4-4-129,2-6-129,-1 0 129,-1-12 0,-4-3 0,-3-7 0,-4 3-129,-3 0 129,-4 1 0,-1 4 129,-3 3 0,0 11 0,0 0 0,0 0 0,0 14 129,1-2-129,4 8 129,1 1-129,1 4 0,-1-4-129,4-2-129,1 6-516,-11-25-1419,13 14-2967,-13-14-387,17 0-387,-10-17-516</inkml:trace>
  <inkml:trace contextRef="#ctx0" brushRef="#br0" timeOffset="228198.0522">20123 7019 5934,'16'58'5547,"-9"-20"-258,-3-1-387,0 4-3999,-1-8-516,0-1 129,-3-11-258,0-4 0,0-17-129,0 0 0,0 0 0,16-4 129,-7-12-258,2 1 0,-1-1 129,3 1-129,-3 2 0,3 5 129,-13 8-129,21 11 0,-15 5 0,2 3 129,-4 5-129,2-2-129,-4 4 0,-1-6-258,1-2-516,-2-18-1032,0 0-2967,0 0-516,5-14-516</inkml:trace>
  <inkml:trace contextRef="#ctx0" brushRef="#br0" timeOffset="228747.0836">20707 7039 6063,'14'1'5418,"0"-1"0,-14 0-645,0 0-3741,0 0-258,-19 17-258,1-3-129,-9 3 0,2 12-129,-5 1 0,3 8 0,3-6-129,7 4 0,9-4 0,6 0 129,6-11-258,12-14 129,7-3-129,4-11 0,6-12 0,1-10 0,2-15 0,1-7 0,-4-6-129,-2-10 258,-7-6-258,-5 1 258,-4 2-258,-8 8 258,-3 5-387,-4 9 387,0 9-129,-4 13 0,4 26 0,-19-7 129,8 13 0,-2 15 0,0 12 129,-2 9-129,2 8 129,2 8-129,4 3 129,2 4-258,4 3 129,1-1-129,0-6-129,7-6-129,6 3-387,-5-17-516,16-5-4128,-9-11-129,6-4-387,-2-11-516</inkml:trace>
  <inkml:trace contextRef="#ctx0" brushRef="#br0" timeOffset="229165.1075">21156 7183 5031,'9'-14'5418,"-16"8"-258,-7 6-387,14 0-4128,-32 6-129,11 8 129,-8-2-258,4 10-129,2 5 0,5 1 0,1 4 0,12 5 0,5-5-129,0-2 129,11-5-258,5-5 129,4-13-129,2-7 0,-2-12 0,0-15 0,-5-2 0,-1-4 0,-2-2 0,-5 3 0,-2 6 258,-1 6-129,-4 7 129,0 13-129,0 0 0,0 21 0,0 3 0,0 3 129,1 1-129,2 7-129,3 1-129,0-8 0,5 4-258,-3-17-1032,13 0-3483,-7-9-516,4-1-129,-1-5-645</inkml:trace>
  <inkml:trace contextRef="#ctx0" brushRef="#br0" timeOffset="229358.1185">21408 7281 8127,'2'62'5805,"-1"-31"-387,5 4-129,-5-6-4902,1-5-387,-2-9-387,-10-19-3096,10 4-1677,-9-24-387,8-2-516</inkml:trace>
  <inkml:trace contextRef="#ctx0" brushRef="#br0" timeOffset="229907.1499">21692 7254 3870,'-8'47'5418,"3"-17"-258,-4-3-387,-5-3-3870,13 10 0,-11-8-258,12-1 0,-1-6-258,2-4-129,-1-15 129,24 14-129,-5-14 0,2 0-129,-1-7 0,4-10 0,-1-1-129,-3-1 0,-5-5-129,0 3 0,-4 9 0,-5-3 129,-6 15 0,0 0 0,0 0 129,0 0-129,2 9 129,1 3 0,-2 1 0,3 2 129,-1 3-258,6 0 0,0 1-774,-9-19-1161,16 3-3096,-16-3-387,23-7-387,-9-8 130</inkml:trace>
  <inkml:trace contextRef="#ctx0" brushRef="#br0" timeOffset="230201.1668">21440 6933 8643,'5'11'5934,"-5"-11"-387,19 8-258,-19-8-4644,14 7-258,-14-7-903,0 0-3096,0 0-1806,10-8-129,-10 8-774</inkml:trace>
  <inkml:trace contextRef="#ctx0" brushRef="#br0" timeOffset="230797.2008">22018 7312 5547,'15'53'5547,"-10"-25"-516,-3-10-645,10 14-3741,-12-10-129,0-3-129,0-1-387,0-5 0,0-13-129,0 0-258,0 0 258,0-16-129,4 3 129,3-6 0,4-2 129,1 0 0,0 4 129,5 6 0,-3 3 129,1 4-129,-2 3 0,3 1 129,-16 0-129,18 19 0,-18-19-129,16 16 0,-16-16 0,0 0 129,17 6-129,-17-6 0,12-14 129,-2 2-129,1-2 129,3 1 0,0-2 0,5 7 0,-1 0 129,4 8 129,0 2-129,1 12 129,-5-1 0,2 6-129,-1-3-129,1 1 0,-3-1-903,-17-16-3999,19 8-387,-5-16-645,-1-14-258</inkml:trace>
  <inkml:trace contextRef="#ctx0" brushRef="#br0" timeOffset="252853.4624">22967 6677 4902,'0'0'5805,"-14"16"-516,-2 14-129,-7-1-3870,9 22-387,-10-11-129,5 17 0,-1-6-129,4 8-258,4-5 258,7-1-258,3-6 0,4-2 0,10 0-129,4-5 0,2-6-258,4-7 129,-2 0-387,2-13-258,1 6-774,-23-20-4128,21 5-129,-21-5-645,16-18-387</inkml:trace>
  <inkml:trace contextRef="#ctx0" brushRef="#br0" timeOffset="253140.4788">23170 6940 5031,'0'0'5934,"0"0"-129,1 17-645,-1 7-3096,0 19-903,-3-3-387,2 6-387,-6 7-129,5-4 0,1-3-129,1-9 0,0-7-258,0-12-387,11 9-1161,-11-27-3612,0 0-258,14 0-387,-3-5-387</inkml:trace>
  <inkml:trace contextRef="#ctx0" brushRef="#br0" timeOffset="253380.4925">23392 6957 6966,'7'32'5805,"-7"-1"-516,0 8-129,-14 3-4257,13 7 0,-7-5-516,1 3-129,2-11 0,2-8-258,3-6-258,0-22-258,8 19-1419,-8-19-3225,19-5-387,-8-11-258,4 2-387</inkml:trace>
  <inkml:trace contextRef="#ctx0" brushRef="#br0" timeOffset="253723.5122">23508 6704 1806,'33'-11'5805,"-14"23"-129,3 15-258,4 24-2193,-7-2-1677,9 24-387,-13 1-387,-1 14-258,-7-6-129,-5-5-258,-2-7 0,-10-6 0,-2-13 0,-2-9-129,-1-13-258,-3-7-258,12 1-774,-15-10-3999,21-13-129,-8 15-387,8-15-516</inkml:trace>
  <inkml:trace contextRef="#ctx0" brushRef="#br0" timeOffset="254656.5655">22984 6957 3999,'0'0'5031,"0"8"-258,0-8-2709,-1 33-387,-10-13-387,11 13-258,-10-5-258,10 10 0,-7-5 0,6 2-129,-6-3-387,6-1 0,-1-6-129,1-6-387,1 3-774,0-22-3870,0 18-387,0-18-387,12 1-129</inkml:trace>
  <inkml:trace contextRef="#ctx0" brushRef="#br0" timeOffset="292930.7547">1248 10922 5676,'4'-16'5676,"14"-11"-258,-14 8-645,-4 19-3354,1-33-516,-1 33-129,-8-28-258,-8 19-258,-4 9-258,-6 3 0,0 12-129,-2 0 0,1 9-129,3-2 0,8 8-258,1-4 258,9 0-129,6-12 0,7 5 0,7-10 0,7-6 258,0-3 0,4-5 129,-1-8 0,-2-3 129,-4 1 0,-3-2 129,-3 5 0,-12 12 0,8-14 0,-8 14 0,0 7-129,-2 7 129,0 8 0,-1 2-129,3 3 258,0 0-258,0-3-258,2 0 0,-2-24-903,22 22-2580,-10-16-1290,-12-6-645,23-1-387</inkml:trace>
  <inkml:trace contextRef="#ctx0" brushRef="#br0" timeOffset="293441.7839">1473 10863 4644,'4'75'4902,"-4"-26"-129,-1-20-387,0 3-4128,1-6 0,-4-11-129,4-15-129,0 0 0,10-11-129,1-12-129,2-4 129,0 1 0,4 1 129,-2 2 0,0 10 129,-15 13 129,28-3 0,-24 10 129,9 13 0,-7 2-129,2 2 0,-2 1 0,0-1 0,0-5 0,-6-19-129,17 7-129,-6-7 129,1-17-129,-2-4 258,2-2-516,-1 1 258,-1 1 258,1 7-129,-11 14 129,15-6-129,-15 6 258,11 25-129,-6-1 129,1 7-129,-4-1 0,4 0-129,-3-3 0,-1-5-387,3-9 0,-5-13-645,12-11-2709,-5-5-1419,0-13-516,1 1 0</inkml:trace>
  <inkml:trace contextRef="#ctx0" brushRef="#br0" timeOffset="294410.8393">1903 10906 3096,'-1'54'4902,"1"-17"-387,-6-12 0,-3 1-3741,3-1-516,3-5-129,-2-5-129,5-15-129,0 0 0,0 0-129,0-19 0,11-1 0,1-5 129,3-3 129,0 6 129,-2 1 129,8 10 129,-10 3 0,3 8 258,-14 0-129,19 25-129,-16-3 0,6 6 0,-7-2-129,3-1-129,-2-5-129,1-7 129,-4-13 0,0 0-129,20-11 0,-9-11-129,1-1 0,2-6 129,0 1 0,-2 5-129,3 2 129,-2 11 129,-13 10 0,19-8 129,-19 8-129,13 17 0,-8 4 0,-1 1 258,0 2-258,1 1 0,-3-2 0,4-2 0,-1-6 0,-5-15-129,18 0 129,-7-4-129,3-10-129,1-10 129,2 3-129,2-2 258,0-1-129,-3 7 0,1 7 129,-1 1-129,-2 9 129,-14 0 0,19 16-129,-13 1 129,2 5-129,-2 3-129,-1 1 129,6 1 0,-2-2 0,3-6-129,4-8 258,4-3-129,-2-7 0,7-5 129,-5-7-258,0-6 129,-4 0 0,1-3 129,-6 1-129,-6-2 0,-3 6 0,-2 15 0,-4-24 0,4 24 0,-22-15 0,11 10 0,-2 5 0,1 0 0,12 0-129,-20 13 129,17 1-129,2 0 129,1 5 0,1 1-258,10-3 129,3-2-129,2-1 258,1-5-129,3-4 129,-3-5-129,-3 0 0,2-8 258,-8-5-258,1-2 129,-5-3-258,-4 0 258,0 1-129,-2 0 0,-2 2 0,-9 1-258,13 14-387,-27-12-903,27 12-2709,-21 0-516,6 0-129</inkml:trace>
  <inkml:trace contextRef="#ctx0" brushRef="#br0" timeOffset="294793.8612">2755 10830 3612,'18'36'4902,"-6"-2"-258,-11 9-2580,-1-8-516,8 9-645,-8-11 0,6 5-387,-6-11-387,0-7-129,0-20 0,0 0 0,0 0-129,16-20 129,-10-6-258,0-4 258,1 1 0,2 5 0,-2 0 129,1 13-129,-8 11 129,17 0 129,-12 17 0,6 13 0,-5 0 0,2 3-258,-1 0 129,-4-4-645,6 0-774,-9-13-2967,0-16-645,0 0-258</inkml:trace>
  <inkml:trace contextRef="#ctx0" brushRef="#br0" timeOffset="294975.8716">3009 10987 2451,'0'62'4902,"0"-27"-516,-4-22-774,7 9-5418,4-1-2451,-7-21-387,0 0 1</inkml:trace>
  <inkml:trace contextRef="#ctx0" brushRef="#br0" timeOffset="295169.8826">3175 10960 1935,'4'22'4386,"-4"-22"129,0 18-774,0-18-3741,0 11-1161,0-11-2967,-10 4-129,10-4-129</inkml:trace>
  <inkml:trace contextRef="#ctx0" brushRef="#br0" timeOffset="295726.9146">3288 10943 3612,'7'58'5289,"-7"-30"-387,11 5-258,0-1-4128,-5-11-129,6-3-129,-12-18 129,25 6-129,-9-10-387,-2-13 258,1-2-387,-5-5 258,1 2-129,-1-1 129,-6 6-129,1 4 258,-5 13 0,0 0 0,0 0 0,0 0 0,7 13 0,-2 7 0,-2 2 0,2-1-258,3 4 0,-1-2-516,9 0-2064,-2-3-1935,-14-20-387,31 15-129</inkml:trace>
  <inkml:trace contextRef="#ctx0" brushRef="#br0" timeOffset="296078.9347">3637 11024 2967,'18'71'4386,"0"-31"0,-6-8-3354,-5-11-258,4-6 0,-11-15 0,16 0-129,-11-11-387,4-11-129,-3-3-129,4-2 129,-4-3 129,5 4 129,-5 4 0,8 15 129,-14 7 129,22-6 0,-22 6 0,27 21-129,-14-3 0,8 7-129,-5-5-129,5-2-387,-1 4-774,-9-9-2709,0-13-1419,4-7-258,-12-11-129</inkml:trace>
  <inkml:trace contextRef="#ctx0" brushRef="#br0" timeOffset="296782.975">7240 10127 7353,'0'32'5676,"-8"-16"0,-14-3-645,-7 3-4386,-25-10 258,-12 1-258,-24-7 0,-3 0-129,-15-7-129,1-6-129,-3-6 0,8-5-129,7 2 0,13 3-129,15 1-129,11 3-129,13 6-258,7-5-258,19 14-903,-6 0-3741,23 0-129,0 0-387,21-7-387</inkml:trace>
  <inkml:trace contextRef="#ctx0" brushRef="#br0" timeOffset="297320.0057">8661 10026 5676,'24'32'5676,"-19"-17"-129,-5 3-516,-13 15-3999,-17-29-258,-10 5 129,-18-9-387,-4 0 0,-9-3-129,1-5-258,-1 0-129,7 3-129,7 5-516,1-3-903,21 3-3354,-2 8-516,7-3-387,9 0-387</inkml:trace>
  <inkml:trace contextRef="#ctx0" brushRef="#br0" timeOffset="344461.7021">4769 10957 6063,'14'-29'5805,"-7"12"-516,-7-4-258,-10-3-4257,6 8-387,-8-6 0,0 6-258,-6 2 0,1 6 0,-3 8-129,3 22 0,0 2 0,3 6 129,4 13-129,0 4 129,7 0 258,3 4-387,0-10 129,5-3 0,5-4 0,7-8-129,3-9 258,5-7-258,5-9 0,5-1 129,6-9-129,7-7 0,-1-10 0,0-2 0,-2-1 0,-4 0 129,-7 0-129,-7 2 0,-7 2 0,-8 6 0,-5 5 0,-7 14 0,0 0 129,-8-7-129,8 7 0,-22 18 0,10-2 0,0 6 129,3 2-129,3 3 0,4-3 129,2 0-129,1-7 129,8-4 0,3-4 0,3-7-129,0-2 0,-3-7 129,1-8-129,0-1-129,-4 1 129,-2 2 0,-4-2 0,-3 15 0,0 0 0,0 0 0,0 8 129,2 7 0,-1 4 0,2 6 0,3-1 0,-3-5-129,8-2 0,-11-17-387,25 23-516,-25-23-3870,19 1-516,-6-4-387,-1-6-774</inkml:trace>
  <inkml:trace contextRef="#ctx0" brushRef="#br0" timeOffset="344778.7202">5352 10878 11094,'30'96'5934,"-14"-41"-516,6 18-1548,-7-18-3354,3-2-129,-5-14 0,-2-3-258,-6-17 0,-5-19-129,0 0 129,14-9-258,-9-20 129,1-7 129,1-1-387,3 0 387,1 0-129,1 0 0,2 10-129,-1 7 0,4 7-129,-4-3-774,13 16-1806,-8 0-2580,1-3-258,2 2-387,2 0 0</inkml:trace>
  <inkml:trace contextRef="#ctx0" brushRef="#br0" timeOffset="345317.751">5839 10608 8256,'0'0'5934,"18"17"-516,-11 7 0,18 20-4644,-20 2-387,1 14 0,-1 10-129,-1 3-129,-4-4 129,3-2-129,-2-3 0,3-10 129,0-16-129,2-9 0,2-15 0,-8-14 0,24-1-129,-7-14 129,0-4-258,3-6 129,2 0 0,-1 3 0,1 4 0,-1 12-129,-1 6 129,-2 4 0,-2 10 0,-2 6 0,-6 8 0,-4 3-129,-4 0 258,-4-3-129,-11-4 0,-5-9-129,-3-3 0,-7-7-387,5-3-516,-12-13-2967,14-2-1419,3-8-387,12 0-516</inkml:trace>
  <inkml:trace contextRef="#ctx0" brushRef="#br0" timeOffset="345633.7691">6340 11057 6450,'14'21'5676,"-14"-4"-645,0 11-129,0 2-4386,0 0-129,0 5-129,4-1 0,8-1 0,-3-14 0,10-6 0,1-13-129,1 0 258,-1-9-258,-1-6 0,-4-9 0,-4-2-258,-10 0 0,-2 2 0,-12 4-387,-10-2-129,2 18-1677,-7-4-2709,-3 4-258,6 4-516,3 0 646</inkml:trace>
  <inkml:trace contextRef="#ctx0" brushRef="#br0" timeOffset="345981.789">6553 11080 5676,'18'84'5805,"-9"-36"-387,-1-2-387,1-2-4257,3 1-258,-10-21 0,7-8-258,-9-16 0,13-2-129,-5-20-129,-1-7 0,4-3-129,1-7 129,5 5-129,0 6 258,3 5-258,1 11 129,2 7 0,0 5 129,0 14-129,-2 10-129,-1 3 129,-4 0-516,3 10-1032,-8-10-3354,0-5-387,-1-7-516,-10-15 258</inkml:trace>
  <inkml:trace contextRef="#ctx0" brushRef="#br0" timeOffset="346752.8331">7041 11137 6837,'0'27'5418,"0"-27"-387,5 27-258,3-12-4386,-8-15 0,19 19-258,-19-19 129,24 5-258,-9-6 129,5-11-129,-4-3 0,1-3 0,-2 0 0,-3-3 0,-2 1 0,-2 5 129,-8 15-129,0 0 0,0 0 129,0 0 0,0 16 129,0 13 0,0-1 129,0 12-129,-3 0 0,3 9 0,-2 5-258,2-3 258,0-6-129,0-1 0,0-4 0,-1-5 0,-2-8-129,-5-8 0,8-19 129,-16 2-129,16-2 0,-19-14 129,12-6 0,2-8-129,5-1 129,10-7 0,4-1 0,10 0 0,7-4 0,7-1-258,8-5 129,6-2 0,6-7 0,0-2 0,1-4-129,-5-3 129,0 0-129,-11-2 0,-7 5 129,-13 2-258,-12 10 129,-7 10 0,-7 13 0,-13 11 0,-7 14 0,-3 9 0,-1 17 129,-3 12 129,3 3 0,5 10 0,6 7-129,9 1 129,7-6 129,11 3-129,11-4 0,7-4 0,5-5-129,5-9 129,1-5-258,-7-10-645,7-2-4386,-14-10 0,-7-5-645,-19 0-258</inkml:trace>
  <inkml:trace contextRef="#ctx0" brushRef="#br0" timeOffset="356085.3666">8257 11120 7482,'8'62'5547,"-8"-19"-516,6 15-129,4 11-4515,-10-2 0,1 3-129,-1-3-258,0-10 129,-3-10-129,-1-14 129,4-33-129,0 0 0,-5-21-129,1-27 0,4-11 129,4-10-129,0-9 129,4-1 129,3-2-129,0 6 0,4 12 258,3 16-129,2 9 129,5 18 129,-5 11-129,6 14-129,-5 13 129,-2 15-258,-8 6 129,-9 0-129,-3 4-129,-16-3 0,-5-5-258,-10-16-129,5 0-258,-13-19-258,16 0-1548,-7-11-2451,9-11-645,8-2 129</inkml:trace>
  <inkml:trace contextRef="#ctx0" brushRef="#br0" timeOffset="356386.3841">8341 11196 1548,'60'48'5805,"-24"-26"-387,3-3-258,4 8-2709,-6-27-903,16 0-387,-16-8-387,3-3-387,-9-13 0,-6-8-258,-8 0-258,-9 0 129,-7 6-387,-3 6 129,-10 13 0,-7 6-129,-1 6 129,-3 16 0,5 6 129,0 7-129,8 7 387,4-3-129,6-1 0,8-7 0,12-2-258,-3-14-1032,17-2-3483,-2-9-258,-7-3-516,4-8 129</inkml:trace>
  <inkml:trace contextRef="#ctx0" brushRef="#br0" timeOffset="356725.4035">8884 11089 6450,'22'68'5676,"-12"-26"-258,3 3-258,-1 15-4644,-5-20-258,-1-7 0,-2-5-258,0-12 0,-4-16-129,0 0 0,12-21 0,-5-6-129,1-5 0,3-1 129,2 0 129,2 5-129,1 7 129,-2 10 0,3 11 0,-2 19 129,0 10 0,3 9 0,-2 6 0,4 5 0,0-5-258,1-9 129,8-3-774,-7-32-1032,6-9-3096,0-16-387,-1-21-258</inkml:trace>
  <inkml:trace contextRef="#ctx0" brushRef="#br0" timeOffset="356942.4159">9486 10670 6966,'8'93'5547,"-4"-30"-129,-1 14-387,3 2-4515,5 11 0,-6-5-258,5-3-129,0-4-516,-2-20-516,11-2-2967,-5-20-1161,2-24-516,-1-12-129</inkml:trace>
  <inkml:trace contextRef="#ctx0" brushRef="#br0" timeOffset="357103.4251">9680 11003 4773,'-40'-29'5289,"13"24"0,-4 5-645,3 15-4257,-12-2-645,-10-1-2580,4 6-1935,11 4-258,3 1-516</inkml:trace>
  <inkml:trace contextRef="#ctx0" brushRef="#br0" timeOffset="357461.4456">9809 11320 4644,'13'-30'5289,"-13"9"-387,0 21-258,-17-17-4515,0 9 129,-3 8-258,0 3 0,2 5-129,4 11 0,1 1-129,7 1 129,6-2 0,11 1 0,3-6 129,6-6 129,3-7-129,-1-3 129,-2-7-129,-4-5 0,-2-2 129,-7 0 0,-4 3-129,-3 13 0,0 0 0,0 10 129,0 12-129,2 14-387,1-6-1161,12 6-2967,9 7-129,4-19-387</inkml:trace>
  <inkml:trace contextRef="#ctx0" brushRef="#br0" timeOffset="357865.4686">10383 11301 5676,'0'-35'5547,"-4"22"-258,4 13-387,-19 0-3741,-1 2-516,6 13-129,-6 3-129,6 14 129,-1 1-258,5 9 0,8 1-129,3 3 129,11-3-258,7-1 129,7-7-258,1-12-258,10 3-774,-14-25-2193,9-1-1935,-7-1-258,0-15-387</inkml:trace>
  <inkml:trace contextRef="#ctx0" brushRef="#br0" timeOffset="358333.4955">10591 11336 5676,'2'46'5547,"-1"-23"-645,6 4-129,3-5-4515,-2-6 0,4-2-129,0-4 0,5-6-129,0-4 0,2-6-129,-3-14 0,-2-2-129,1-1 258,-7 1-129,1-2 129,-4 6 0,-3 4 258,-2 14-129,0 0 387,0 17 0,0 7 0,0 17 0,-6 5 0,6 13-129,-4 4 129,2 2-129,-2-5-129,2-1 129,-3-8-387,-1-11 258,3-13-258,-5-9 258,8-18-258,-19-3 129,7-18-129,-4-8-129,1-1-129,-4-12-258,15 12-1032,-8-9-3612,12 2-258,3 8-387,10 7-258</inkml:trace>
  <inkml:trace contextRef="#ctx0" brushRef="#br0" timeOffset="358700.5165">11129 11446 3612,'-6'-48'5547,"-9"31"-516,-4 12-129,2 5-4128,-12 0-129,3 14 0,-2 3-387,6 7 258,-1 3-258,9 6-129,6-8 0,8-3 0,2-4 0,12-1 129,4-14-258,2-3 129,2-6-129,0-14 0,-3 1 0,-2 1-129,-3-4 129,-5 5 0,-9 17-129,14-6 129,-14 6 129,8 21-129,-2 8-129,3 6 129,2 3-387,-4-5-774,14-2-3483,-2-3-516,-3-14-387,2-5 129</inkml:trace>
  <inkml:trace contextRef="#ctx0" brushRef="#br0" timeOffset="359034.5356">11311 11349 5934,'24'104'5805,"-10"-46"-516,-1 1-387,2 0-4257,-11-15-129,3-7-129,-2-15-258,-5-22-129,0 0 0,16-4-129,-8-23 0,-2-10 0,7 1-129,3-3 129,0 3 129,1 2-129,2 9 129,-2 15-129,-2 10 129,-2 10 129,-4 14-129,-2 2-129,1 11-516,-8-5-516,3 0-3612,2 0-258,0-10-645,4-6 388</inkml:trace>
  <inkml:trace contextRef="#ctx0" brushRef="#br0" timeOffset="359325.5522">11775 11487 5289,'8'6'5676,"-8"19"-387,-3 3-387,-5-3-4386,5 12 0,-7-5-258,5 3 129,2-5-129,4-3-129,14-11-129,6-3 129,7-8 0,6-5 129,2-7-129,1-4 0,-3-9 0,-7-3-129,-8 0 0,-9-3-258,-10 26-1290,-12-25-3483,-19 10-258,-3 7-387,-12 1-129</inkml:trace>
  <inkml:trace contextRef="#ctx0" brushRef="#br0" timeOffset="361954.7026">12739 10938 5031,'1'-15'5676,"-1"15"-645,0 0-1032,-12-18-2838,12 18-129,-23-13-387,9 6-258,-9-1 0,1 8-129,-2-1 0,3 1-129,-3 11 0,2 5 129,6 5 0,1 9 0,3 3-129,7 5-129,-1 6 129,6 2 0,0 0 0,1 5-129,4 3 129,4 2-258,-1 4 129,-2 0 129,2-4-129,-5-4 0,-1-2 0,-2-8 0,0-7-129,0-13-129,-3-11-258,3-11-903,-10-11-3612,6-2-258,2-4-387,2-7-129</inkml:trace>
  <inkml:trace contextRef="#ctx0" brushRef="#br0" timeOffset="362331.7242">12701 11294 7611,'15'-14'5934,"-7"0"-387,-8 14-258,0-13-4128,-22-1-645,-5 5-129,-12-1-258,0 0 129,-8 1-258,1 1-258,6 8-258,-3-2-516,21 9-2580,-2 0-1548,12 0-387,12-7-903</inkml:trace>
  <inkml:trace contextRef="#ctx0" brushRef="#br0" timeOffset="362713.746">12706 11535 6321,'57'35'5547,"-24"-25"-258,0 1-774,-5-16-3483,6-8-387,-13-10-129,-4-3-258,-8-4 0,-7 1 0,-4 2-258,-9 6 0,-7 5 129,-2 7-129,-5 7-129,1 4 258,2 15-129,2 10 0,9 4 0,3 4 0,8 3-387,2-1 0,18 7-645,-5-17-903,13 6-3225,2-8-387,1-10 0</inkml:trace>
  <inkml:trace contextRef="#ctx0" brushRef="#br0" timeOffset="363052.7654">13106 11482 7224,'16'67'5547,"-11"-27"-387,0 0-129,-5 1-4773,0-1 129,-1-8-258,1-3 258,-7-10 129,7-19-129,-1 12 129,1-12-258,6-14 129,7-8 0,-1-7 0,5-4-258,1-1 0,-1 4-129,0-2 129,-2 2-129,-2 8 0,-3 2-387,-10 20-258,13-27-1677,-13 27-2838,15-10-516,-15 10-516,21-6 0</inkml:trace>
  <inkml:trace contextRef="#ctx0" brushRef="#br0" timeOffset="363433.7872">13392 11477 4902,'7'69'5547,"-5"-31"-129,2 2-387,6 5-3999,-10-12-258,6 2-129,-6-8-258,2-1 0,-2-14-129,0-12 0,0 0 0,7-9-129,0-18 0,2-5 0,2-1 129,2-4-129,3 0 0,5 7 0,-1 0-129,5 7 0,2 8 129,-2 8-258,3 4-129,-5 0-387,7 17-1935,-8-11-2580,-2 2-387,-20-5-516,17 11 388</inkml:trace>
  <inkml:trace contextRef="#ctx0" brushRef="#br0" timeOffset="364072.8238">14014 11562 1161,'2'-13'5160,"-2"13"-129,8-14-258,-8 14-3354,-8-5-387,8 5-258,-31 5-387,11 9-129,1-1-129,-1 7 129,2 6-129,3-2 0,6-1 0,6 3 0,1-6-129,2-6 129,0-14-129,14 6 0,-1-9 0,-1-11 0,3-8 0,0-1 0,-2-3 129,0 6 0,-3 2 0,-10 18 0,16-7 258,-16 7-258,14 20 129,-7 4 0,1 3-129,-2 0-129,4 2-258,-3-7-1032,9-6-3354,3 1-645,-3-17-258,5 0 0</inkml:trace>
  <inkml:trace contextRef="#ctx0" brushRef="#br0" timeOffset="364406.8424">14334 11040 1677,'-7'33'5934,"6"-18"-516,1 8-516,0-7-1548,10 26-1548,-10-1-645,10 15-387,-8 4-387,4 15-129,-4 2-258,0 3 129,-2-3-387,0-6 129,0-6-516,-4-21-516,6 1-1548,-2-26-2451,0-19-387,0 0-387</inkml:trace>
  <inkml:trace contextRef="#ctx0" brushRef="#br0" timeOffset="364596.8537">14487 11442 6063,'12'-11'5934,"-25"6"-645,-10 5-129,8 0-4386,-24 0-387,-1-3-258,-5 3-1032,-1-1-3999,0-7-258,10 3-645,2-5-258</inkml:trace>
  <inkml:trace contextRef="#ctx0" brushRef="#br0" timeOffset="368478.0757">14594 11764 3612,'6'13'5289,"-6"-13"-129,0 0-2580,18 3-645,-18-3-387,20-1-258,-20 1-258,31-13-129,-16-1-258,9 1 0,-6-7-129,5 5-129,-6-7-129,2 4-129,-5-4 129,-4 4-258,-5 2 129,-5 16-258,-3-22 258,-10 17-129,-5 5 0,-6 0 0,0 5 129,-3 5-129,3 4 129,4 5 258,4 5-129,8 1 0,5-2-129,3 3 129,12-1-129,5 1 129,7-6-258,2-1-129,5 0-258,-7-14-387,15 9-4257,-19-9-387,-1 1-645,-19-6-258</inkml:trace>
  <inkml:trace contextRef="#ctx0" brushRef="#br0" timeOffset="382781.8939">2381 8387 7482,'-8'15'5418,"8"-15"-387,0 0-129,0 0-3999,8-13 0,4-7-258,9 2-129,-3-5-258,9 4 0,-1-3 129,3 7-129,-3 11-129,0 6 0,-6 13-129,-1 9 129,-5 8-258,-9 5 129,-3 1-129,-2 2 0,-6-7 0,-6-9 0,3-8 129,9-16-129,-13 9 129,13-9-129,0-11 129,0 11 129,22-14-129,-4 14 129,1 3 0,-1 16-129,-3 5 129,-3 8 0,-8 6 129,-3 1-387,-2 0 258,-9-5-258,-6-7 129,-3-10-129,-1-3-516,-6-17-645,26 3-3870,-25-20-129,13-1-387,10 2-387</inkml:trace>
  <inkml:trace contextRef="#ctx0" brushRef="#br0" timeOffset="383148.9149">2841 8316 2967,'18'39'5160,"-8"-5"-258,9 17-258,3 9-3354,-11-7-258,8 1-387,-3-4-645,-4-13-387,6-6-645,-18-31-1032,30 7-1032,-21-19 0,8-9 129,-10-14 774,7 1 1290,-10 1 1032,-3-2 645,4 13 1677,-11-5 774,6 27 387,-26-18-774,12 18-774,-14 3-1032,2 6-516,4 8-2322,-1-1-2709,-6-10-387,10 5-516,-2-11 517</inkml:trace>
  <inkml:trace contextRef="#ctx0" brushRef="#br0" timeOffset="384053.9666">4266 8833 4773,'1'22'5031,"20"-14"-129,-10-8-387,6-9-4257,10-1 129,-4-8 0,6 1-129,2-5 129,7 1-129,-3-3 0,8 3 258,-3-5-258,11 10 129,1-2-129,7 5 0,1 4-129,9 7 129,1-1-129,9 1 0,-1 7 0,4 6-258,1 2 258,0 0-258,2-4 258,-2-2-258,5 1 129,-3 0-258,4-4 387,-5-4-129,-1-2-129,-2-5 258,-3-4-129,-3-2 129,-6-3-129,0-2 0,-3-6 0,-2 2 0,6 0 0,0-1 0,-1 2 0,-2 3-129,-1-1 129,0 1 0,-6 4 0,-1 0 0,-4-1 0,-5-2 0,-2 1 129,-3-5-129,-2-1 129,-1 3-129,-2 4 258,6 2-129,-6 7 0,5 6 258,4 6-258,-1 14 129,-2 7 0,2 10-129,-8 2 0,2-2 0,-12 1-129,-4-1 0,-7 0-387,-10-11-387,1 10-1032,-18-14-3225,-3-8-387,-9 0-129,-10-10-516</inkml:trace>
  <inkml:trace contextRef="#ctx0" brushRef="#br0" timeOffset="384877.0137">5765 8127 2322,'-20'5'5160,"20"-5"-258,0 0-1032,0 0-2064,0 0-129,0-19-516,16 11-387,-6-7 0,11 2-387,-3 0-129,3 11-129,1-1-129,-1 3 0,-3 9 0,-2 6-129,-4 9 129,-4 1-129,-7 4 0,0 2 129,-1-4 0,0-5-129,0-7 258,0-15-129,0 0 0,0 0 0,0 0 129,0 0-129,13-6 129,-13 6 0,19 0 0,-19 0 0,19 18 0,-17 4 0,-2-2-129,0 3 129,-6-5-129,-4 1 0,-4-5 0,-3-4-129,2-4-129,-5-6-387,20 0-1419,-19-6-2709,19 6-387,-13-19-387,13 19 259</inkml:trace>
  <inkml:trace contextRef="#ctx0" brushRef="#br0" timeOffset="385345.0405">6364 8008 4386,'0'0'5547,"0"8"-387,0 5-387,-10 2-3483,-5-5-774,1 6-129,-4 0-903,-7-14-1548,1 7-2580,8 4-387,-3-8-645</inkml:trace>
  <inkml:trace contextRef="#ctx0" brushRef="#br0" timeOffset="390145.315">15511 11043 1806,'-19'14'4902,"1"-2"129,6 10-516,-1 7-3612,-15-4 129,12 14-129,-10-6-129,9 8 0,-5-5-129,15 6 0,-3-6-258,10 6 129,0-2 0,8 2-258,1-3 0,8 2 0,-3-9-129,1-3 0,1-5-258,-3-3-258,3-3-774,-16-18-3741,0 0-129,14 0-774,-14 0 0</inkml:trace>
  <inkml:trace contextRef="#ctx0" brushRef="#br0" timeOffset="390505.3356">15707 11258 5031,'5'41'5418,"-5"-10"-258,0 2-516,0-1-3999,0 6-129,-7 1 0,3-6-258,0-3-129,1-3 0,2-8-258,1-19-903,0 27-2580,0-27-1161,0 0-645,13 0-129</inkml:trace>
  <inkml:trace contextRef="#ctx0" brushRef="#br0" timeOffset="390812.3532">15872 11285 3612,'2'41'5547,"0"-7"-258,-2 4-387,0-3-3999,0 14 0,0-12-387,0 3 0,0-5-258,0-13-387,0 2-903,0-24-1161,-6 2-2709,6-2-387,0 0-258</inkml:trace>
  <inkml:trace contextRef="#ctx0" brushRef="#br0" timeOffset="391162.3732">16008 11029 7224,'52'73'5676,"-26"-16"-387,0 2-1935,3 24-2064,-16-5-387,-1 5-387,-12-7 129,0-6-387,-6-8-258,-10-9 0,-1-12-258,-8-17-774,8-2-3870,-7-4-516,2-7-129,4 5-645</inkml:trace>
  <inkml:trace contextRef="#ctx0" brushRef="#br0" timeOffset="412213.5773">8647 9960 3999,'46'12'4386,"-46"-12"-258,11-23-3483,-11 4-258,-8-4-129,-11 0-129,-10 0 129,-8 5 0,-13 5 0,-6 8-129,-10 5 129,-3 11-129,-2 8 0,1 5 129,0 0-129,9 3 129,5-1-129,10-2 0,10-6 258,7 0-129,9-8 0,6 2 129,14-12-129,-13 5 129,13-5 0,1-11-129,6-3 0,9 2 0,3-9-129,6 1-258,8-2 129,2 3 0,8-2 129,1 8 0,3-1-129,2 5 0,2 5 129,-3 4-129,-1 0 129,0 0 0,-5 8-258,-6 1 258,-3-2 0,-8 1-129,-10-2 0,-15-6 129,0 0 0,-12 2 129,-26-3 0,-12-6-129,-15-1 129,-8 0 0,-17 2 129,1-2-258,-1 6-129,2-1-129,12 3-387,-4-7-903,11 7-3354,10 3-516,4-1-258</inkml:trace>
  <inkml:trace contextRef="#ctx0" brushRef="#br0" timeOffset="444221.408">8835 14332 10320,'-10'25'5805,"10"5"-258,-2 10 0,2 14-5160,0 6 0,0 5-258,0 7 129,-2 1-258,-1-3 129,-3-9-129,-1-13-129,-1-19 0,0-15 0,8-14 0,-7-34 0,7-12-129,0-17 0,7-11 258,4-6-129,8-2 0,4 2 129,1 9 129,4 7 0,3 12 0,3 13 129,4 13 0,-3 18 129,-1 10-129,-7 16 0,-3 10-129,-9 11-129,-12 5 129,-8-1-258,-16 3-387,-7-9 0,-12-15-774,11-3-3483,-10-15-903,5-4-129,3-18-516</inkml:trace>
  <inkml:trace contextRef="#ctx0" brushRef="#br0" timeOffset="444544.4265">9359 14322 7740,'12'20'5418,"-16"-3"-387,-13 4-129,6 7-4515,-7-3-129,1 7-129,3-5 258,13 4-258,1-16 258,18-5 0,9-10-129,7-5 0,-1-11-129,4-8 258,-10-3-129,-5-8-129,-12 2 0,-10 2-129,-11 7-129,-14-4-516,-1 18-1548,-14-5-2967,3 8-258,0 5-258,6 2-387</inkml:trace>
  <inkml:trace contextRef="#ctx0" brushRef="#br0" timeOffset="444792.4407">9677 13832 5676,'8'-15'5805,"-8"15"-129,4 36-645,-4 9-2322,0 22-1935,-8 9-387,0 12-129,-2 2-258,-1-5-129,7 1-645,-10-29-1548,9-6-2838,5-21-258,5-16-258,9-14-258</inkml:trace>
  <inkml:trace contextRef="#ctx0" brushRef="#br0" timeOffset="444967.4507">9824 14094 7740,'0'-22'5676,"-25"10"-129,2 12-516,-8 11-3870,0 2-774,-12 0-387,-6-2-645,9 19-2193,-3-9-2193,5 0-258,8 1-645,12-5 130</inkml:trace>
  <inkml:trace contextRef="#ctx0" brushRef="#br0" timeOffset="445340.472">9873 14380 5934,'36'-19'5547,"-36"19"-258,8-19-516,-8 19-3870,-11-10-387,-11 9 0,1 7-387,-4 7 0,1 3-258,3 5 0,5 1 0,7 0 0,9-3 0,0-6 0,17-11 129,3-2 0,3-2 0,1-11 0,0-6 0,-4-3 129,1 3-129,-10 0 129,-1 2 0,-10 17 0,0 0 129,0 0-258,0 15 387,0 6-258,0 6 0,0 3-129,0-1-387,11 6-1161,-1-13-3354,10-8-129,7-7-516,4-7 0</inkml:trace>
  <inkml:trace contextRef="#ctx0" brushRef="#br0" timeOffset="445657.4901">10359 14151 10062,'0'0'5547,"0"0"-387,-10 30-1677,-6-17-2967,-1 3-258,-6-2-129,4 4 0,-1-5-129,6 5 129,7-6-129,7-12 0,1 21 0,16-12 129,4 2-129,4 2 129,-1 2-129,-1-1 129,-8 3-129,-7 2 129,-8-1-129,-12-1 0,-10-5-129,-10-3-129,0 2-645,-16-12-2709,12 0-1419,4-5-516,9-5-129</inkml:trace>
  <inkml:trace contextRef="#ctx0" brushRef="#br0" timeOffset="446000.5098">10591 14140 6450,'34'-27'5547,"-34"27"-258,0 0-387,0 0-4257,7 9-129,-14-2 0,-4 8-258,-5-2-129,3 3 258,3 2-258,6 4 0,3-5 0,1-1 0,2 2 0,10 4 129,-2-4-129,2 5 0,-9-6 0,-1 0 0,-2 2-129,-5-3 129,-9-4-129,-6-2 0,1-3-129,-7-2 0,10 3-774,-12-10-3354,14-4-774,14 6-516,-8-12-387</inkml:trace>
  <inkml:trace contextRef="#ctx0" brushRef="#br0" timeOffset="446182.5202">10823 14347 7353,'3'40'5418,"-3"-22"-516,-7 0-258,5 2-5031,2-20-1548,-15 17-2451,15-17-774,0 0-387</inkml:trace>
  <inkml:trace contextRef="#ctx0" brushRef="#br0" timeOffset="446310.5275">10819 14226 6708,'-6'-16'5289,"6"16"-387,-15-7-1161,15 7-7611,2 10-645,-2-10-387,16 19-774</inkml:trace>
  <inkml:trace contextRef="#ctx0" brushRef="#br0" timeOffset="446683.5486">11025 14293 4644,'-2'75'4902,"2"-42"0,6 4-258,5-5-4257,-4-11 129,6 2 0,-1-15-258,9-5 0,-5-5-129,7-12 0,-7-6-129,3 0 129,-3-3-258,-4 1 258,-3 3-129,-1 1 129,-8 18 258,0 0-258,0 0 129,0 0 129,1 22-129,4 1 129,-2 1-258,6 12 0,-2-9 129,6-3-387,4 1-129,-17-25-1032,30 12-2838,-14-12-903,-2-6-258,0-13-516</inkml:trace>
  <inkml:trace contextRef="#ctx0" brushRef="#br0" timeOffset="447164.5763">11407 14353 3870,'27'90'5289,"-15"-41"-387,7 1-258,-2-5-3999,-7-16 129,2-5-387,-12-24-129,0 0 0,0 0-516,11-29 129,-9-4-129,2-2 258,-1-2-129,2 5 258,3 4-129,1 9 0,-9 19 258,23-7 0,-23 7 129,25 21 0,-15-2 0,4 2-129,-4-2-129,2-3 0,-5-2 0,-7-14 0,17 8-258,-17-8 258,16-10-129,-8-4 0,2-2 0,0 2 129,1-1 129,3 6-129,-1 0 129,3 7 0,2 2 129,3 5 129,-3 6-129,7 3 0,-2 4 0,7-1-129,-7 2 258,4-1-258,3-7-129,-5-8-516,11-3-4257,-16-8-516,-2-11-516,-1-8-645</inkml:trace>
  <inkml:trace contextRef="#ctx0" brushRef="#br0" timeOffset="449766.7252">12589 14296 7740,'1'-13'6063,"6"0"-516,-7 13 0,4 38-3741,-4-7-903,6 18-258,-6 6-258,2 8-129,-2 10-129,0 2 0,0-3 0,0-7-387,0-8-129,-3-20-258,6 4-1806,-3-28-2838,0-13-387,3-16-258,2-9-516</inkml:trace>
  <inkml:trace contextRef="#ctx0" brushRef="#br0" timeOffset="450097.7441">12549 14419 10062,'-12'-15'5934,"12"15"-387,0 0-129,17-24-4773,-1 3-258,3-4-129,4 1 0,10-1-129,-1 2-129,4 2 129,-1 7 0,3 14 0,-3 10-129,-3 12 129,-4 5-129,-6 10 129,-10 5-129,-5 2 129,-7-4-129,-14-11 0,-12-2-129,-5-13 258,-10-10-258,0-7-258,1-12-258,-6-13-387,21 11-645,-12-24-1290,22 16-2322,3 4-645,12 21-129</inkml:trace>
  <inkml:trace contextRef="#ctx0" brushRef="#br0" timeOffset="450404.7617">12804 14452 3483,'47'-14'5676,"-19"8"-129,5 1-258,12 5-2709,-16-10-903,17 10-516,-13-9-516,2 5-258,-12-7-129,-2-2-129,-21 13-129,11-21 0,-11 8-129,-13 4 129,-5 4-129,-3 2 0,2 5-129,-3 8 258,3 3-129,4 7 0,7 6-129,8-6-129,7 6-645,-7-26-774,38 25-3096,-13-12-516,6-5 0,0-4-516</inkml:trace>
  <inkml:trace contextRef="#ctx0" brushRef="#br0" timeOffset="450729.7803">13286 14323 7998,'12'38'5805,"-6"-2"-387,0 5-258,2 8-3999,-5-13-387,4 1-516,-3-8 0,-2-7-258,-2-22 0,0 0 129,17-14-387,-9-15 129,3-9-129,2 0 258,3 0 0,0 3 129,-2 6 0,3 12-129,-1 10 129,-1 10 129,0 15-129,2 7 0,-5 6-129,8 4 0,-4 1 0,1-7-258,7 6-1032,-14-20-3870,9-7 0,0-15-387,1-18-903</inkml:trace>
  <inkml:trace contextRef="#ctx0" brushRef="#br0" timeOffset="450943.7925">13709 13769 8643,'21'14'5805,"-12"20"-129,2 19-258,-7 16-4902,7 6 129,-11 5-387,1 4 0,-1 0-258,0-1-258,0-5-129,0-22-774,11-5-3870,-3-16-129,5-13-645,1-17-258</inkml:trace>
  <inkml:trace contextRef="#ctx0" brushRef="#br0" timeOffset="451125.8026">13987 14203 9546,'-24'-19'5805,"1"10"-516,-6-13-645,-3 15-4515,-11-1-129,-5-9-1419,2 14-3225,0 3-516,11 4-516,6 6-258</inkml:trace>
  <inkml:trace contextRef="#ctx0" brushRef="#br0" timeOffset="451539.8266">14103 14424 7353,'14'-10'5418,"-14"10"-258,0 0-258,0 0-4386,-5 0 0,-8 3-129,-5 3 0,2 4-258,-4 4 0,3-1 0,3 4 0,5 4-129,9-5 0,3-5 129,10-2-129,4-1 0,4-8 0,2-1 0,0-11 129,-1-8-129,-5 3 129,-5 2-129,-12 15-129,11-19 129,-11 19 0,0 0 129,0 12-129,0 9 0,4 2 0,1-3-258,11 8-1548,-1-11-2838,4-7-645,3-7-129,4-8-387</inkml:trace>
  <inkml:trace contextRef="#ctx0" brushRef="#br0" timeOffset="451962.8508">14740 14273 9288,'33'-4'5805,"-33"4"-645,12 0 0,-18 4-4773,-7 6 0,-11 0-129,-1 7-129,-5 1 0,3 7-129,1 2 0,6 5 0,11 2-129,8-6-258,11 9-1161,4-10-3612,15-3 0,2-6-516,8-6-258</inkml:trace>
  <inkml:trace contextRef="#ctx0" brushRef="#br0" timeOffset="452531.8833">14979 14372 9417,'12'7'5805,"-2"7"-516,-6 1-129,8 1-4773,-7-1 0,3 2-258,-1-3-129,-7-14 0,22 12-129,-22-12 129,24-6-129,-10-5 0,2-4 129,-5-3 0,2 4 0,-4-1 0,-9 15 129,12-11 0,-12 11 0,6 13 0,-6 7 0,0 15 0,0 6 0,-4 9 0,-3 10 0,-1 0 129,-2-2 0,0 1-258,0-12 258,-3-10-129,2-11 0,-2-10 0,2-16 129,11 0-258,-21-26 129,11-1 0,1-4 0,5 3 0,0-2 0,3 6-129,1 5-258,1 1-387,13 18-2064,-14 0-2580,22 0-516,-8 0 0,7 4-774</inkml:trace>
  <inkml:trace contextRef="#ctx0" brushRef="#br0" timeOffset="452981.9091">15513 14425 5031,'29'-37'5934,"-23"20"-387,-6 17-387,8-27-2838,-8 27-1161,-9-7-516,-4 7-129,-15 9-387,1 4 129,-7 6-258,4 3 129,0 3-129,7 0 129,8-1-129,6 0 0,9-6 0,7 2 0,9-9 0,6-9-129,3-2 129,1-2-129,4-11 129,-6-1 0,-2-1 0,-8-1 0,0 5 0,-14 11 0,13-4 129,-13 4-129,4 9 0,-3 5 0,1 3-129,-2-4-258,8 8-645,-8-21-3870,3 14-258,-3-14-645,23-2-129</inkml:trace>
  <inkml:trace contextRef="#ctx0" brushRef="#br0" timeOffset="453319.9284">15712 14270 8385,'11'36'5805,"-6"-3"-516,1 6-129,-4 3-4515,5 3-129,-7-8 0,1-1-387,0-12 0,-1-4-129,0-20 129,0 0-129,13 0-129,-3-17 129,2-1-129,1-5 258,-1 1-258,1 2 258,2 3-258,-1 12 129,-3 5 0,1 11 0,-2 9 0,2 5 0,-1 5-129,2-2-129,4 5-516,-10-15-2580,11 4-1806,0-12-258,5-5-387,-1-5 259</inkml:trace>
  <inkml:trace contextRef="#ctx0" brushRef="#br0" timeOffset="453588.9438">16165 14409 4128,'8'-31'5805,"-8"31"-129,0 0-645,0 21-2322,-8-6-1677,6 18-258,-7-7-387,3 6-129,0 1-129,6-1-129,0-1 258,14-6-258,8-4 258,6-11-129,2-1 0,4-5 0,-1-4-129,-1-11 258,-8-8-258,-6 1 129,-13-1-516,-10-8-1161,-17 8-3612,-11-2-258,-8 4-387,-10 4-774</inkml:trace>
  <inkml:trace contextRef="#ctx0" brushRef="#br0" timeOffset="457320.1572">16850 14390 5805,'12'-3'5934,"-12"3"-387,0 0-516,0 0-3870,0 20 129,-9-4-516,-1 16-129,-2 2-258,0 10 0,1-3-129,3 1-129,0-4 258,2-3-258,6-18 129,0-17-129,14-3-129,2-25 129,3-7 0,2-7 0,2-5-129,0-2 0,-2 12 129,-2 4 0,-4 10 0,-3 17 0,-12 6-129,15 11 129,-10 11-129,-1 11 0,3-1 129,0 3 0,3 3-129,2-4 129,6-9 0,3-5-129,3-6 129,4-14 0,2-10-258,0-4 258,-5-13-258,3-2 0,-6-7 129,-5-4 0,-3 0-129,-5 10 0,-2 3-129,-4 3-258,-3 24-258,0-19-516,0 19-3999,9 7-258,-7 16-516,-2-1-387</inkml:trace>
  <inkml:trace contextRef="#ctx0" brushRef="#br0" timeOffset="457563.1711">17516 14514 10965,'3'40'5934,"3"-16"-258,-5-10-903,4 5-4902,-5-19 0,0 0-258,10 15-774,-13-33-1419,3-1-2838,0-10-258,0-6-516,-4-6 517</inkml:trace>
  <inkml:trace contextRef="#ctx0" brushRef="#br0" timeOffset="457706.1793">17524 14339 2451,'-11'-33'5289,"11"33"-129,0 0-903,0 0-5418,13 31-2451,-9-16-774,15 11-1032</inkml:trace>
  <inkml:trace contextRef="#ctx0" brushRef="#br0" timeOffset="457908.1908">17892 14414 7482,'17'-7'5805,"-17"7"-258,0 0-516,-24 0-4515,8 7-129,-8 2-129,3 9-129,0-3 0,3 8 0,5 7 0,9-5-129,6 1 258,14-2-258,14-3 258,3-6-387,6-3-129,1-12-387,7 0-2064,-5-11-2451,-10-10-516,-5-11-129</inkml:trace>
  <inkml:trace contextRef="#ctx0" brushRef="#br0" timeOffset="458449.2218">18260 13941 5934,'0'0'5934,"0"0"-516,0 11-387,0 17-3999,-8 3-129,1 18 0,-7 7-516,6 9-129,1 4 0,2 0 0,2-6-129,3-2 0,3-17 0,4-6-129,4-15 0,2-11 0,2-12 0,1-4-129,0-10 0,5-12 129,-2 6-129,3-5 129,-4 4 0,2 2 0,-4 5 0,-5 5 0,-11 9 0,15 1 0,-15-1 0,-7 23 0,-5-3 0,0 5 129,0-5-129,-2 6 0,5-3 129,2-1-129,7-6 258,7 0-129,10-8 0,5-5-129,5 2 129,4-5 0,1 0-129,1-9 0,-1-1 0,-8 2-129,-1-3 0,-6 1 0,-4-2-516,-11-6-645,13 5-3870,-15 13-387,0-16-129,-6 2-516</inkml:trace>
  <inkml:trace contextRef="#ctx0" brushRef="#br0" timeOffset="458841.2442">18656 14527 8127,'39'-3'5805,"-18"-10"-645,0 0-387,-5-6-4515,-7 5 0,-6-2 129,-3 0-387,0 16 0,-24-14-129,7 14 258,-4 6-129,1 10 129,5 8 0,1 3 0,8 5 0,4-1 129,2 1-258,10-3 129,5-5-129,9-2-258,0-18-516,12 5-2193,-8-14-2064,2-14-387,0-11-645</inkml:trace>
  <inkml:trace contextRef="#ctx0" brushRef="#br0" timeOffset="459072.2574">19012 13929 5676,'4'-25'5805,"-4"25"-129,1 8-516,-9 27-4128,4 14 0,-11 7-258,2 16-387,-1 3-129,1 7-129,3-2 129,10 0-258,0-10 0,1-10-258,19 1-1032,-17-18-3741,20-13-129,1-11-387,2-14-774</inkml:trace>
  <inkml:trace contextRef="#ctx0" brushRef="#br0" timeOffset="459524.2833">19371 14589 5289,'0'-27'5934,"0"8"-387,-5 4-387,-7-10-3612,12 25-1032,-36-21 258,15 17-645,-5 4 129,2 9-129,1 5 0,3 7-258,8 4 258,5 1-258,7-1 258,2-2-258,14-4 129,3 0 0,2-7 129,2-5 0,-2-7-129,0 0 129,-3-10-129,-7 1 129,-1-3-258,-10 12 129,11-19 0,-11 19 129,0 0-258,0 0 258,0 0-129,1 7 129,1 10 0,5 2 0,-1 3-129,3-4 0,2 1 0,1-5-387,9 1-645,-21-15-2709,27-11-1548,-11-13-258,1-14-516</inkml:trace>
  <inkml:trace contextRef="#ctx0" brushRef="#br0" timeOffset="459741.2957">19628 13851 6708,'13'-23'5547,"7"27"-129,-17 35-258,-3 14-4515,0 15 0,-13 2-387,1 11 258,-6-2-516,1 1 258,-1-9-387,6-8 0,6-7-129,-3-10-903,18 0-2064,0-17-1677,11-10-516,3-11-516</inkml:trace>
  <inkml:trace contextRef="#ctx0" brushRef="#br0" timeOffset="459922.306">19707 14223 3096,'-68'-40'5160,"33"32"-129,-5 0-387,-5 3-3483,13 10-387,-4 0-516,9 6-516,6 5-1548,7 0-2709,1-4-516,11 3-258</inkml:trace>
  <inkml:trace contextRef="#ctx0" brushRef="#br0" timeOffset="460244.3245">19697 14509 5676,'69'38'5676,"-33"-28"-129,0-5-774,-2-5-3741,-5-8-387,0-5-258,-14-12-129,-2 7-129,-12-7 0,-1 3-258,-16 7 258,-3 3-258,-4 6 258,-3 6 0,-1 2-129,5 14 0,3 4 258,8 11-129,6-2 129,5 7-129,15-1 0,5-1 0,8-3 0,2-8-645,4 8-1290,-4-18-3225,-4-2-258,-4-6-258,-6-5-645</inkml:trace>
  <inkml:trace contextRef="#ctx0" brushRef="#br0" timeOffset="460718.3516">19558 14224 6450,'22'6'5934,"-3"1"-129,2-7-645,15 9-3870,-17-9-387,11 0-516,-3-4-129,-3 4-129,-1 0-258,-7-10-645,8 8-4386,-24 2 0,20 0-903,-20 0-258</inkml:trace>
  <inkml:trace contextRef="#ctx0" brushRef="#br0" timeOffset="467023.7122">20699 13965 7998,'2'-11'5805,"-2"11"-387,0 0-258,-13-6-3999,2 16-645,-12 7-129,0 14 129,-2 4-387,-2 13 387,-2-2-258,6 5 0,2 0 129,6 9 0,7-10 0,5-4-129,3-1-129,3-12 129,5-4-129,8-4 0,1-8-129,2-3-258,3-5-129,-3-6-387,12 8-1548,-9-11-3096,2 0-258,-6-4-645,7-2-258</inkml:trace>
  <inkml:trace contextRef="#ctx0" brushRef="#br0" timeOffset="467342.7305">20899 14157 7353,'10'24'6063,"-9"3"-387,-1 6-387,0 4-4257,-1-8-258,-1 8-258,-8-4-129,6-3-129,-3-6-129,5-6-129,-2-4 0,4-14-258,0 21-645,0-21-3225,0 0-1161,0 0-645,22-6-258</inkml:trace>
  <inkml:trace contextRef="#ctx0" brushRef="#br0" timeOffset="467590.7447">21092 14183 6966,'3'40'5934,"-3"-18"-258,0 5-387,8 5-3999,-8-8-129,0 11-387,-2-8-258,2 1-258,-3-1 129,3-2-387,4-3-258,-2-9-645,18 2-4515,-20-15-129,18 18-387,-6-18-387</inkml:trace>
  <inkml:trace contextRef="#ctx0" brushRef="#br0" timeOffset="467916.7633">21281 13969 6837,'45'64'5676,"-19"-16"0,-1 9-387,8 9-3870,-19-2-516,3 5-129,-13-3-258,-4-6-129,-4-4 0,-9-10-129,-5-3-258,-4-4-129,6-7-258,-10-18-1935,10 6-2967,2-4-258,5 0-645,8-2-258</inkml:trace>
  <inkml:trace contextRef="#ctx0" brushRef="#br0" timeOffset="488088.9171">4711 18917 516,'-7'17'-258,"-9"1"129,16-18 516,-24 0 258,13 0 516,-5-10-258,-3-6-129,1 0 129,-6-1 0,0-2 129,-6 4-387,-2 7-129,-4 1-258,-6 3-129,1 3 0,-8 1 0,3 0 129,-3 3-129,-1-3 0,1 0 0,-1 0 0,2 0 258,-1 0 0,3 3 258,-6 2 0,4 6 0,-7 0 129,8 5-129,-5-7 129,3 6-387,-2-5 129,8-2-258,0-4-129,6-4 0,3-3 0,3-5-129,6-3-129,-4-8-774,9 2-3096,0 7-774,-15-3 258</inkml:trace>
  <inkml:trace contextRef="#ctx0" brushRef="#br0" timeOffset="494939.3086">1678 17275 903,'-22'64'3354,"16"-39"129,6 7-3483,2-13-129,-1 2-129,0-7 387,-1-14 129,3 18 129,-3-18-129,0 0 258,7-7-129,-7 7 129,16-27 0,1 10 258,-2-8 0,8 2-129,-3-9-129,8 0 0,-4 1-129,3 3 0,2-2-258,-3 3 129,0 0-129,-2 3 129,4 2-129,-2 9 0,-1-5 0,4 7 0,-2 0 129,5 8 0,-3 0 129,6 3-129,1 1 0,0 6 0,3 6-129,-1 1 129,-4 3-129,4 2 0,-4 2 0,2 1-129,-4 1 0,1 1 0,0-2 0,4 4 0,0-6 129,1 4-129,4-2 387,3-2-258,-1-1 129,7 0 129,-4-3-129,4 1 0,0-1-129,2 1 0,-4-2 0,2 1-129,1 0 129,-3 3-129,2-1 0,-1 0 0,-2-7 129,3-5-129,-4-6 0,0-6 129,0-14 0,0-6-129,-7-4 0,-5-5 0,-3 0-129,-8 2 129,-4 2 0,-11 4-129,-1 6 0,-8 3 0,0 4 129,0 1 0,0 13 129,-6-15-129,6 15 129,0 0 0,0 0 0,0 0 0,-8-11 0,8 11-129,0 0 129,0 0-129,13 9 129,-13-9-129,23 18 0,-9-6 0,8 3 0,1 1 129,8-1-258,3 4 258,6 1-129,6-5 129,2 4 0,5 0-129,-1-2 258,3 1-258,-3-2 129,0-1 0,-1 0-129,-4 1 129,-3-7-129,0 2 129,-5-4-129,-3 2 129,1-1-129,-3-3 0,-1 0 0,-3 2 0,-3-4 0,0-2 0,1 2 0,-2-3 0,0 0 0,0-2 0,5 0 0,-1-5 129,-2 3-129,2 2 0,0-5 0,-2 4 129,-1-4-129,0-5 0,-2 2 0,3-4 0,0-8 0,0-1 0,2-5 0,2-4 0,0 0 0,-1-1 129,3-5-129,-5 4 129,-1 6-129,1 2 129,-5 4-129,1 5 258,-2 2-258,0 2 0,2 0 258,3 4-258,6-7 129,1 5 0,6-2-129,0-1 0,5-1 129,1 6 0,-1 1-129,1 7 387,-2 1-258,-1 1 0,-5 13 129,-1 9-387,-5 5 258,0 6-258,-8 6 129,3-5-129,-8 1 0,-5-5-387,1-13-129,-16-18-387,16-31-3870,-16-21-387,0-22-387,0-14-387</inkml:trace>
  <inkml:trace contextRef="#ctx0" brushRef="#br0" timeOffset="527064.1463">8976 17046 774,'6'-19'4128,"-6"19"-645,0 0-645,0-24-129,0 24-129,3-16-129,-3 16-258,0 0-129,12 0-387,-12 0-516,1 32-258,-1-6 0,0 16-387,0 6-129,0 6-129,0 3 0,0 5 0,-1-4-129,1-4 0,0-3 0,0-10 0,3-6-129,-3-7-129,4-3-516,-4-25-258,9 30-3096,-9-30-1290,0 0-645,15-10-387</inkml:trace>
  <inkml:trace contextRef="#ctx0" brushRef="#br0" timeOffset="527347.1625">9156 17291 9546,'0'0'5934,"-8"-5"-516,-4 5-129,-14 0-4515,5 0-258,-10 0-258,1 0 129,-6 0-258,3 0-129,3-7 0,7 3-129,4 1 129,3 1 0,16 2-129,-12-8-258,12 8-129,0 0-387,7 2-2580,-7-2-1677,0 0-387,17 11-516,-17-11 130</inkml:trace>
  <inkml:trace contextRef="#ctx0" brushRef="#br0" timeOffset="527756.1858">9216 17410 7482,'4'73'5676,"2"-29"-129,-3-13-645,11 11-3612,-14-24-387,14-1-129,-14-17-129,22-10-129,-11-17-129,3-8-129,1-2-129,0-6 129,-1 4-129,0 2 0,-2 10 129,0 6-129,-2 8 0,-10 13 0,21-13 0,-21 13 0,17 0 0,-17 0 0,15 15-258,-15-15 0,15 21-129,-15-21-258,11 23-387,-11-23-903,0 0-3741,7 11 129,-7-11-645,12 7-129</inkml:trace>
  <inkml:trace contextRef="#ctx0" brushRef="#br0" timeOffset="527978.1986">9600 17463 12900,'10'38'6063,"-4"-8"-645,-1-17-1419,3 19-3354,-6-5-387,3-1-129,-3 2-387,0-8-258,3 1-645,-5-21-3999,0 0-387,0-17-258,7 6-903</inkml:trace>
  <inkml:trace contextRef="#ctx0" brushRef="#br0" timeOffset="528328.2186">9844 17480 3096,'31'-9'5547,"-17"-1"-129,-14 10-129,20-8-2064,-19-6-2193,-1 14-258,0 0 0,0 0-129,-7-3-258,7 3 0,-20 8-129,20-8 0,-20 17-129,20-17 129,-8 20-129,8-20 0,4 26-129,4-10 129,1 2-129,4-1 129,-3 4 0,1 0-129,-3-1 0,-6 0 0,2-4-258,-4-16-387,-4 16-4257,-7-16-387,11 0-387,-22-27-516</inkml:trace>
  <inkml:trace contextRef="#ctx0" brushRef="#br0" timeOffset="528479.2272">9717 17196 12126,'-7'21'5547,"7"-21"-1290,0 15-4257,0-15-5289,0 0-516,0 0-903</inkml:trace>
  <inkml:trace contextRef="#ctx0" brushRef="#br0" timeOffset="528968.2553">10489 16949 10836,'-13'1'6063,"-2"21"-516,-1 11-129,-11 11-4644,9 11-387,-1 3 129,1 9-129,5 1-129,10-4 0,2-5-129,1-2 129,13-11-129,3-4-258,5-9-129,-2-18-516,10 10-1806,-8-23-2967,2-1-129,-7-4-387,3-10-645</inkml:trace>
  <inkml:trace contextRef="#ctx0" brushRef="#br0" timeOffset="529456.2827">10596 17194 9288,'0'-16'5805,"0"16"-258,15-18-387,5 14-4128,-9-8-129,9 4-387,-3 5-129,3 3-129,-1 0-129,-2 15 0,-5 2-129,0 12-129,-3 5 129,-7 11-129,-2 0 129,-3 9 0,-9-6 0,-2-7 0,-7-3-129,3-7 258,-1-17-129,1-9 129,4-7-129,6-16 0,6 1 0,2-2 0,6-3 258,6 8-258,7 7 129,2 7 0,5 0-129,-2 11 129,-2 2-129,-2-2-258,0 7-387,-20-18-1032,15 15-3741,-15-15-129,0 0-516,0-11-129</inkml:trace>
  <inkml:trace contextRef="#ctx0" brushRef="#br0" timeOffset="530539.3451">11044 17455 6708,'18'-19'5805,"-18"19"-129,0 0-387,0 0-3354,0 32-774,-17-12-645,5 13-129,-5-2-387,-1-1-129,2-1-387,-5-24-2451,12 12-2064,9-17-516,0 0-387,0 0-258</inkml:trace>
  <inkml:trace contextRef="#ctx0" brushRef="#br0" timeOffset="531048.3742">11311 17247 6321,'-17'17'5805,"17"-17"-516,0 0-129,-10-11-3870,10 11-387,11-29-258,3 14 129,-2 1-516,7 0 0,-4 3 0,4 8-129,0 3 0,-2 14 0,-4 7 0,-2 9-129,-3 4 129,-6 11 0,-2 5-129,-9-1 0,-4-2 0,-5-5 0,-4-5 0,2-6 0,-2-11 0,0-10 0,4-12 129,7-9 0,1-6-129,8-3 0,2-1 129,6 7 0,10-4 0,3 12-129,4 6-129,1 0 258,-1 8 0,0 8-258,-1-3-387,-22-13-645,31 2-4257,-31-2 129,16-11-645,-7-6-258</inkml:trace>
  <inkml:trace contextRef="#ctx0" brushRef="#br0" timeOffset="531247.3856">11699 16949 9288,'16'6'5547,"-8"24"-258,-8-6-258,-1-10-4644,-7 4-774,5 1-4386,-9 5-258,2-5-516,1 0-774</inkml:trace>
  <inkml:trace contextRef="#ctx0" brushRef="#br0" timeOffset="531575.4044">11926 17415 9804,'16'0'6063,"-4"11"-645,-12-11 0,-9 17-4386,-10-16-903,-9-6-645,5 5-3999,-10-9-774,3 5-516,2-7-645</inkml:trace>
  <inkml:trace contextRef="#ctx0" brushRef="#br0" timeOffset="532107.4348">12307 17063 10191,'0'0'5676,"11"19"-258,-9 8-258,3 10-4515,-7 6-129,-3 16-387,-4 3 0,-1-1-129,2-1 0,0-1 129,-2-13-129,7-6 258,2-21-129,1-19 0,0 0 0,14 0 0,0-19 0,4-8-129,-1-3 0,6 4 0,0 1 0,-1 2-129,0 7 258,-1 12-258,-5 5 129,-4 17 129,-1 6-258,-8 4 129,-3 6 0,-2-3 129,-10-5 0,-3 3-129,-5-14-129,-3-11-258,0 1-387,-7-25-2967,12 6-1548,-1-12-258,9 4-903</inkml:trace>
  <inkml:trace contextRef="#ctx0" brushRef="#br0" timeOffset="532446.4542">12691 17421 8901,'0'22'5547,"0"-22"0,0 25-516,-1-8-4773,-3-6-903,4 7-3354,-4-3-1161,4-15-387,0 12-387</inkml:trace>
  <inkml:trace contextRef="#ctx0" brushRef="#br0" timeOffset="532579.4618">12698 17320 8643,'-6'-12'5547,"6"12"-516,-11-17-1290,11 17-7998,0 0-516,0 0-903,0-13-129</inkml:trace>
  <inkml:trace contextRef="#ctx0" brushRef="#br0" timeOffset="532973.4839">12876 17297 7353,'28'110'5547,"-15"-46"-258,1-4-387,-1 1-4257,-11-10-129,1-2 129,-3-15-387,0-3-129,-1-13 0,1-18 129,-12-2-129,7-12 0,1-19 258,4-4-258,0-7-129,4-7 129,8-3-129,2 1-129,6 8 258,1 9-258,6 13 129,-3 9 0,1 9 0,-3 10 0,-5 11 0,-6 14 129,-4-1-129,-7 1 129,-2-5-258,-14 1-129,-3-1-258,-12-25-903,4 0-3612,-2-14-129,2-6-774,4-13 0</inkml:trace>
  <inkml:trace contextRef="#ctx0" brushRef="#br0" timeOffset="535376.6218">13206 17356 4644,'13'-10'6063,"-13"10"-645,16 0-129,-5 10-3096,-11-10-774,9 27-516,-7-7-387,2 6-258,-1 1-129,-1 2 0,3 2 0,-1-9 0,2-7 0,-6-15 0,19 8 0,-8-8 129,-11 0-258,23-13 129,-11-6-129,-12 19 0,19-20 129,-19 20 0,12-2-129,-12 2 0,5 29 0,-2 3 129,-3 7 0,0 6 129,0 6-129,0 3 0,-4-3 0,1-11 129,-5-9 0,4-6-129,-5-8 0,9-17 0,-19 8 0,19-8-129,-20-19 0,10-8-129,2-1-129,1-4-387,7 0-258,-5-22-1677,6 21-2967,7-4-129,7 3-645,1 5-129</inkml:trace>
  <inkml:trace contextRef="#ctx0" brushRef="#br0" timeOffset="535676.6389">13486 17410 7482,'0'0'5934,"17"19"-387,-16 1-387,13 18-3870,-14-9-645,0 5-258,0-4-129,-2-1 0,-3-9 0,5-8 0,0-12-129,2-8 129,5-14 0,6-9-258,-2-2 258,9-2-129,-3-1-129,5 8 129,1 3 0,-3 1-129,0 9 0,-2 8 0,2 2-516,-20 5-645,27-8-4386,-27 8 129,16 0-645,-16 0-387</inkml:trace>
  <inkml:trace contextRef="#ctx0" brushRef="#br0" timeOffset="536526.6871">13834 17334 5934,'13'45'6192,"-3"-14"-516,-6 1-387,4 0-2580,-7-10-2064,4 3-258,-5-5-645,0-20-387,0 20-2064,0-20-2451,-2-20-645,-2-2-129,0-7-258</inkml:trace>
  <inkml:trace contextRef="#ctx0" brushRef="#br0" timeOffset="536673.696">13834 17334 7998,'-5'-75'5805,"5"75"-516,0 0-645,6 0-4902,-6 0-4128,7 16-774,-7-16-645,10 25-387</inkml:trace>
  <inkml:trace contextRef="#ctx0" brushRef="#br0" timeOffset="537156.7236">14173 17315 5805,'5'17'5676,"-5"-17"-129,-11 14-516,-5-7-4257,5 14-129,-7-7 129,7 13-129,-3 1-387,6 5 129,1-5-129,7 4-129,0-10 0,11-2 129,5-13-258,2-7 129,3-10 0,2-16 0,1-9 0,-1-9-129,0-9 129,-2-7 0,-7 1-129,-1-4 129,-6 6 0,-4 2 0,-3 6-129,0 11 129,-1 11-129,-7 11 129,8 16 0,-15 0-129,6 14 0,-2 15 0,0 8 129,5 6-129,-1 1 0,6 5 0,1 1 129,0-5-129,6 1 129,4-8-258,3-3 129,0-8 0,4 0-258,-4-10-516,9 10-1548,-4-22-3096,0 2-387,-2-6-258,2-1-516</inkml:trace>
  <inkml:trace contextRef="#ctx0" brushRef="#br0" timeOffset="537712.7554">14454 17404 6837,'0'27'5547,"3"-14"0,5 6-516,-8-19-4257,20 32 129,-11-18-516,4 0-129,-1-7 0,2-1-129,-1-4 0,1-2-129,0-5 0,-14 5 0,18-21 0,-18 21 0,14-16-129,-14 16 258,0 0-129,12 6 129,-7 9 0,1 9-129,3 10 258,2 7 0,0 5 0,3 3 0,-2 4 0,-2 3 0,-3-7 129,-5 1-129,-2-12-129,-2-10-129,-13-5 0,-2-12 129,-4-11-129,-1-2 0,-1-10-129,4-11 129,1-2 0,6 5 129,4 0-129,6 4 0,2 3 0,0 13 0,13-10 0,0 9 0,1 1-129,-1 2-129,1 5 0,-14-7-387,23 13-516,-23-13-3354,0 0-903,0 0-387,0 0-387</inkml:trace>
  <inkml:trace contextRef="#ctx0" brushRef="#br0" timeOffset="538274.7871">14888 17138 5934,'0'57'6063,"0"-15"-516,0 7-129,7 18-4257,-7-10 0,0 10-516,0-11 0,0 1-129,0-14-258,7-4-129,-2-7-387,-4-19-645,17-1-4386,-18-12-129,0 0-645,0 0-258</inkml:trace>
  <inkml:trace contextRef="#ctx0" brushRef="#br0" timeOffset="544584.1484">15385 16776 10836,'35'90'6192,"-13"-20"-516,-7 6-129,7 12-5031,-12 1 0,-2 5-258,-3-7 129,-5 0-387,-3-11 129,-6-9 0,-2-17-258,-4-6 387,-5-12-258,1-5-258,2-5-258,-8-14-387,15 9-4515,-10-15-387,20-2-387,-20 11-645</inkml:trace>
  <inkml:trace contextRef="#ctx0" brushRef="#br0" timeOffset="546290.246">15903 17060 8256,'15'22'5934,"-10"5"-129,-2 2-258,8 13-4644,-11-4 0,4 13-516,-4 0-129,2 3 0,-2-8 0,0-5-258,0-7 129,0-3 0,0-13-129,0-4 129,0-14 0,0 0-129,0 0 0,0 0 0,0 0 0,0 0 0,0 0-129,0 0 0,0 0-129,0 0 0,0 0-387,-10-11-903,10 11-3999,0 0-258,0 0-387,0-21-129</inkml:trace>
  <inkml:trace contextRef="#ctx0" brushRef="#br0" timeOffset="546834.2768">15920 17380 7482,'0'0'5934,"6"-16"-129,8-2-387,-2-17-4515,11 10 0,-2-12-387,4 5-258,-1 2 129,3 8 0,-3 7-258,4 8 129,-4 4-129,0 1 0,-2 2-129,-3 2 0,-1 6-516,-18-8-774,19 6-4128,-19-6-387,0 0-387,0 0-258</inkml:trace>
  <inkml:trace contextRef="#ctx0" brushRef="#br0" timeOffset="547200.2976">16230 17200 6966,'6'47'5934,"-5"-17"-387,-1-1-387,13 4-4515,-13-6 258,0 3-129,2-9-258,7-4-129,6-12 0,8-5 0,3-5-129,3-9-129,3-7 0,-1-4-129,-3 1 129,-5 2-129,-5 4-129,-4 9 129,-14 9 0,14 3 0,-13 14-129,0 9 129,1 6-129,2-1 129,2 4-258,0-9-258,11 1-1032,-17-27-3870,30-3-129,-9-21-516,3-11-258</inkml:trace>
  <inkml:trace contextRef="#ctx0" brushRef="#br0" timeOffset="547424.3109">16760 16754 7998,'24'10'6063,"-18"25"-516,-2 14-129,-3 10-4644,4 13-258,-5 0-129,-2 5-258,-2 2-129,2-8 0,1-2 0,1-14-516,3-4-774,-3-25-3999,8-15-258,5-11-387,3-20-387</inkml:trace>
  <inkml:trace contextRef="#ctx0" brushRef="#br0" timeOffset="547581.3199">16921 17091 7224,'-15'-9'5934,"-3"9"-516,-4 15-129,-5-1-4515,2 3-516,-7 3-774,-6-18-1419,5 8-2967,9-8-645,9-2-129,15 0-516</inkml:trace>
  <inkml:trace contextRef="#ctx0" brushRef="#br0" timeOffset="548167.3534">17005 16825 6450,'19'36'5934,"-10"-12"-258,-4 3-258,6 10-3999,-11-6-516,0 15-129,-4-4-387,-3 1-129,-2 2 0,0 1-129,3-1 0,-1-1-129,3-10 129,3-7-258,1-7 387,0-4-258,0-16 0,12 8 0,-12-8 0,20-13 129,-20 13-129,27-22 0,-14 14 0,2 2 0,2 5 0,-2 1 0,2 1 0,2 8 0,-1-6 0,3-1 0,-1-2 0,2 0 0,-3-8 0,0-6 0,-1-2 0,-4-3-129,-4 3 0,-5-3 258,-5 5-258,0 14 258,-7-13-258,-6 13 129,1 13 0,-3 6 0,2 4 258,6 9-387,0 0 258,7 3-258,5-2 129,3-6-387,10-4-258,-5-21-1032,8 5-3870,-3-10-129,4-7-387,-5-13-387</inkml:trace>
  <inkml:trace contextRef="#ctx0" brushRef="#br0" timeOffset="548505.3726">17462 17233 6708,'9'61'5547,"-4"-27"0,0 9-645,-4-13-4257,2 5 0,-3-10 0,0-5-387,0-20 0,6 14 0,-3-21-129,6-10 0,1-5 0,2-1 0,3-1 0,-2 5 129,3 0 129,-2 8-258,0 11 0,-1 0 129,-1 13-129,-2 1 0,-2 5-129,-2 5 129,2-4-387,-4-5-387,4 2-387,-8-17-4128,0 0-516,1-8 0,7-10-774</inkml:trace>
  <inkml:trace contextRef="#ctx0" brushRef="#br0" timeOffset="549547.4323">17748 17253 7998,'2'57'5805,"0"-28"-516,3 1-258,9-6-5160,-9-2-258,-5-22-2709,0 0-2064,0 0-129,-2-16-774</inkml:trace>
  <inkml:trace contextRef="#ctx0" brushRef="#br0" timeOffset="549676.4397">17816 17116 6708,'0'0'5289,"16"22"-3096,-15-9-2064,5 0-5031,-1 3-516</inkml:trace>
  <inkml:trace contextRef="#ctx0" brushRef="#br0" timeOffset="550036.4603">17992 17326 6321,'-8'81'5547,"8"-44"-258,0-5-387,7-1-4515,-4-12 129,9-4-129,1-7-258,10-8 129,-1-13-129,3-7 0,-1-6 0,1 4 0,-3-3 0,-3 3 129,-5-1 0,-1 8-129,-6 2 129,-7 13 0,0 0 0,13 0-129,-10 8 0,2 12 0,1 3-129,3 3 0,0-1 0,2-4-516,7 8-1677,-7-21-2838,3-5-387,-4-11-387,2-10-387</inkml:trace>
  <inkml:trace contextRef="#ctx0" brushRef="#br0" timeOffset="550795.5037">18374 17352 5805,'12'50'5934,"-6"-15"-645,2-1-129,0 4-4386,-4-11-258,1 0-258,-5-8 0,5-4 0,-5-15-258,0-7 0,1-12 0,1-6 129,1-3 129,2-3-129,1 1-129,2 1 0,1 11 0,2 5 0,-11 13 0,18-1 0,-18 1 0,24 19 0,-14-5 129,2 4 0,-12-18 0,19 20 0,-19-20-129,17 4 129,-17-4 0,21-14-129,-21 14 0,22-23 129,-22 23 0,24-19 0,-12 11 129,1 8 0,-13 0-129,25 10 129,-14 3 0,1 4-129,-1-1 0,1 6-129,-2 0-129,-10-22-645,25 22-4386,-25-22-129,18-4-516,-6-14-258</inkml:trace>
  <inkml:trace contextRef="#ctx0" brushRef="#br0" timeOffset="553336.649">19209 16939 7740,'0'-13'5547,"0"13"-129,-5 13-903,5-13-3483,-12 22 129,-2-10-387,7 10 0,-8 1 0,6 10-387,-2 1 0,3 8 0,4-4-129,1 4 0,3-2-129,0 1 0,4-8 129,4-3-129,2-7 0,2-1 0,0-6-129,0-5 129,1-3 0,-2 3-129,-11-11-129,16 11-129,-16-11-258,0 0-516,16 17-2064,-16-17-2451,0 0-258,0 0-129,17-4-645</inkml:trace>
  <inkml:trace contextRef="#ctx0" brushRef="#br0" timeOffset="553731.6716">19430 17082 8514,'11'-8'5934,"-11"8"-258,0 0-258,17 19-4257,-17-19-258,4 25-387,-4-5 0,0 7-258,0 2 0,0 4 0,-3 0 0,3 1-258,-1 4 129,1-4 129,0-3-258,0-4 0,0-8 129,0-5-387,1-1-129,-1-13-258,0 0-645,0-9-3999,4-4-387,-3-10-258,9 4-774</inkml:trace>
  <inkml:trace contextRef="#ctx0" brushRef="#br0" timeOffset="554011.6872">19661 17109 7611,'2'41'5676,"-2"-16"-129,4 9-387,-4-10-3483,6 15-903,-6-11-129,2-2-258,-2-2 0,1-5-129,-1-19-258,3 19-258,-3-19-387,0 0-1032,0 0-3741,0-8 129,0 8-903,1-30 0</inkml:trace>
  <inkml:trace contextRef="#ctx0" brushRef="#br0" timeOffset="554307.7041">19757 16799 6966,'34'-13'6063,"-14"37"-516,0 9-387,4 28-3612,-2-4-774,2 18 0,-7 0-258,-2 10-129,-7-6 0,-4-2-129,-4-5-129,-3-11 0,-7-15 0,-4-10-258,-3-9-516,-10-26-1419,7 2-3354,-8-6 0,8-13-645,-2-8-387</inkml:trace>
  <inkml:trace contextRef="#ctx0" brushRef="#br0" timeOffset="555239.7579">20754 17171 9288,'6'-14'6063,"-6"14"-774,0 0 258,-7 3-4902,-2 10-258,-13 0 0,4 8-258,-4-1 258,2 8-258,-1 3 0,6 2 0,7-2 129,8 2-129,7-1 129,14-4-129,5-3-258,3-3 258,10-11-258,1-10-258,2-1-387,-8-17-387,9-5-4386,-18-11 129,2 0-903,-12-14-129</inkml:trace>
  <inkml:trace contextRef="#ctx0" brushRef="#br0" timeOffset="555608.7788">21036 16818 7353,'24'4'5805,"-17"22"-258,-3 3-387,4 20-3999,-8 4-516,0 9-129,0 11-258,-4 2 0,0-5 0,1 3 0,-2-17-129,5-8 0,-1-16 0,1-13 129,0-19-129,9-10-129,-1-14 129,1-8-258,4-4 129,2 1 0,1 0 129,2 6-129,2 10 0,-3 16 0,2 5 0,-3 14-129,-2 10 129,-3 3-129,0 6-258,-8-4-258,9 10-1548,-12-22-3096,0-19-258,0 0-516,21-11-516</inkml:trace>
  <inkml:trace contextRef="#ctx0" brushRef="#br0" timeOffset="555840.7919">21515 16793 8385,'23'22'5805,"-23"0"-258,0 9-258,-2 2-4515,-5 7 0,-7 6-387,4 3-387,-4 2 129,1 2-129,3-6-258,-1-5-387,11 4-3483,-4-16-1290,4-6-258,4-11-387</inkml:trace>
  <inkml:trace contextRef="#ctx0" brushRef="#br0" timeOffset="556147.8098">21711 17173 7740,'2'32'5547,"-3"-13"-129,-7 2-516,1-2-4515,-1 8-129,-6-3 258,5 5-516,3-4 258,6 4 0,3-10-129,9-5 129,5-6-129,6-3 0,0-6 0,6-8 0,-6-10 0,0-11-129,-7 2-129,-6-1 129,-9-3-129,-1 2-129,-6 11-516,-21-15-3096,10 17-1161,-11 1-645,8 7 0</inkml:trace>
  <inkml:trace contextRef="#ctx0" brushRef="#br0" timeOffset="556535.832">21928 17200 3999,'8'77'5547,"-2"-34"-258,-4-6-258,10 8-3741,-12-21 129,1 3-387,-1-27-258,2 15-129,1-22-129,4-10-129,1-10-129,3 0-129,2-6 129,3 2-258,5 2 258,1 2-129,0 11-129,3 5 129,-3 3 0,0 6-258,-2 2-129,-7 0-387,6 2-1161,-19-2-3225,16 5-516,-16-5-645,0 0 0</inkml:trace>
  <inkml:trace contextRef="#ctx0" brushRef="#br0" timeOffset="556826.8487">22332 17339 5547,'0'53'5934,"0"-35"-774,0-18-387,0 0-3999,0 0-387,1-27-516,-1 5-903,-16-18-3612,7 1-258,-4-3-516,2-1-129</inkml:trace>
  <inkml:trace contextRef="#ctx0" brushRef="#br0" timeOffset="556976.8573">22222 16990 2580,'0'0'4773,"0"0"-387,17 0-1935,3 9-6192,-20-9-645,19 8-129</inkml:trace>
  <inkml:trace contextRef="#ctx0" brushRef="#br0" timeOffset="557746.9013">22600 17221 3225,'0'0'5289,"0"0"-387,0 0-129,0 0-3741,0 0-258,0 0-258,0 0-258,-19 10-129,8 5 0,-5 3 0,3 0 0,-1 4 0,5 6 0,4-4 258,3 4-129,2-2-129,6-2 0,6-11 0,7-3 0,2-6 0,4-7 129,3-16-258,4-10 129,2-15 0,-5-7 129,0-10-129,-3-4 0,-7-13 0,-5 0 0,-8 2-129,-6 3 129,0 8-129,-6 10-129,-4 9 129,-6 12 0,-1 25-129,0 9 129,0 16 129,1 15-129,1 17 0,3 12 129,3 8-129,5 0 129,4-1-258,4 9 0,10-11 0,4 1 0,4-9 129,8-12-129,3-4 0,2-9-129,4-13 258,-2-8 129,2-11-129,-2-2 129,-5-16-258,-4-1 129,-7-3-129,-9-6 0,-7 9 129,-5-5-258,-7 8 129,-10 2-129,-2 9 129,-2 5 129,2 10-129,1 12 258,7 7-129,5 10 258,6 0-258,7 10 258,9-1-129,7-4-129,6-4-129,-1-16-1161,3 0-3354,-2-5-516,1-6-645,-7-13 0</inkml:trace>
  <inkml:trace contextRef="#ctx0" brushRef="#br0" timeOffset="584395.4255">1802 13349 258,'-35'-53'3741,"20"48"258,-22-8-516,12 13-5031,-23 5 0,-1 22 774,-9 11 903,-7 13 387,2 18-387,3 10-258,4 14 258,8 9 516,16 8 129,12-2-387,17-1 129,5-10-129,22 0 258,10-16 0,19-4 387,8-25-129,18-7 0,3-18 0,14-5 0,6-17-129,14-4 129,6-12-387,8-13 0,-3-15-129,7-6-129,-12-14 0,2-8-129,-19-11 129,-12-8-129,-21-5-129,-21-7-129,-20-9 129,-24 0-129,-18-7 0,-29 2-129,-19 10-516,-31-3-387,-7 21-2580,-22 17-1161,-22 8-645</inkml:trace>
  <inkml:trace contextRef="#ctx0" brushRef="#br0" timeOffset="585239.4738">3473 12945 645,'-148'84'4128,"77"-11"387,-23-3 0,9 19-4773,-5 11 129,4 6 129,9 5 129,16-7 258,16-3-129,19-10-129,19-4 0,18-7 0,27-3 0,23-12 258,22-2 0,24-13-129,22 4 258,17-12 129,25 7 0,15-11 0,19 6 129,10-11 0,18 0-387,0-14 258,10-1-258,-7-9-129,7-9 0,-13-16 129,-3-14-387,-13-16 0,-14-16 129,-16-16-129,-16-15 0,-25-14-129,-24-7 0,-32-4-129,-34-5 0,-41 9 129,-39 12-129,-49 26 0,-54 23-258,-46 34-129,-56 17-1290,-35 24-2838,-26 36-129,-27 6-645</inkml:trace>
  <inkml:trace contextRef="#ctx0" brushRef="#br0" timeOffset="592871.9103">2327 13213 1548,'-93'-78'3612,"51"76"774,-29 2 0,-9 40-5418,-14 2 258,-10 33 387,-11 20 774,-9 7 903,7 20-387,1 1-516,15 3 0,13-4-129,27 1 0,20-9 0,24-5 129,23-13 0,33-9-129,28-27-129,30-18 129,29-31-129,24-17 0,23-37 129,18-29-129,2-33 387,2-21-129,-17-22 0,-20-5-129,-36-14 0,-27 5-129,-44 12-129,-41 12-258,-32 31-258,-54 21-1161,-30 32-3225,-28 41 0,-34 22-258</inkml:trace>
  <inkml:trace contextRef="#ctx0" brushRef="#br0" timeOffset="594156.9838">3558 17044 1161,'-232'-35'387,"96"21"-516,-13 6 258,-3 8 0,-6 9 387,3 15-387,4 10-258,5 13-258,8 14 0,5 10-258,12 11 0</inkml:trace>
  <inkml:trace contextRef="#ctx0" brushRef="#br0" timeOffset="594560.0069">1447 18197 258,'66'261'1677,"-13"-141"258,26 8 258,12-21 129,22 2 0,9-33-774,27 4 0,2-20-774,16-3 0,9-12-387,10 4-258,-5-9 129,4 4-129,-6-11 258,0-2-258,2-15 129,-2 3-129,-5-12 129,-3-12-129,-5-19-129,-1-16 0,-8 0 0,-13-12 0,-18-4 129,-15-9-129,-14-1-258,-16-5 129,-19 5 129,-19-13 0,-14-4 0,-18-21-129,-8-2-129,-11-18 129,-21 0 0,-13-12-258,-11 5 0,-13-13-129,-5 9-387,-14 7-258,2 13 0,-17 6-258,5 21-129,-16 6-774,-10 25-1032,-8 37-128</inkml:trace>
  <inkml:trace contextRef="#ctx0" brushRef="#br0" timeOffset="597620.1819">6115 17357 2967,'-78'68'3354,"24"-26"129,13 31-4773,-17-4 387,-3 21 516,-1 6 516,0 10 258,13 9 258,5 2-129,13 8-258,10 0-129,14 12 129,7-9 258,22 18 258,17-25-258,21 14 516,19-38 0,23 5 0,21-43 0,31-22 0,16-42-387,27-30-258,6-30 0,9-34-258,-8-14 258,-8-22-645,-32 0 516,-24 0-129,-36 8-258,-36-5 129,-46 11 0,-41 6 0,-49 14-258,-39 0 0,-36 22-258,-45-9-903,-20 27-1419,-29 13-1677,-25 1-516</inkml:trace>
  <inkml:trace contextRef="#ctx0" brushRef="#br0" timeOffset="602363.4532">7793 19861 6321,'-83'6'4515,"52"-23"-645,12 2 258,-4-24-4902,-3-3 387,-10-18 0,-6 14 0,3-13 129,-8 4 258,1-13 0,-5 3 0,1 3 0,-3 9-129,0 3 258,2 7 0,-2 2 0,3 13-129,4 9 129,-1 4-129,8 5 0,4 1 0,4 1 0,4-1 129,7 2 129,1 4-129,19 3 129,-19-17 129,19 17 258,0 0-129,-8-13-129,8 13 129,0 0 0,0 0 0,0 0-129,11 6 0,-11-6-129,13 19-129,-3 0 0,-2-1 0,0 4 0,0 3-129,1 4 0,0 12 0,-2 4 0,2 3 0,0 3 129,-3 0 129,3 0-129,-2 0 129,-1 3-129,-1-18 387,2-9 0,-2-2-258,-2-1-258,-3-24 0,6 14 129,-6-14-129,3-21-129,-3-3-258,0-3 0,0-10 129,-4-20 129,1 3-129,-1-8 0,0 2 0,2 1 258,2 6 0,0 0-129,0 10 129,5 8 129,2 10 0,3 10 0,-10 15 129,25-20 0,-10 12 0,4 5-129,1-2 0,3 4 258,0 0-258,1-6 0,3-3-258,-3 1-516,8 9-645,-11-5-3870,3 4-129,1 1-387,0 1-258</inkml:trace>
  <inkml:trace contextRef="#ctx0" brushRef="#br0" timeOffset="604175.5569">960 7852 1806,'41'-18'4515,"-24"-7"0,23 12-258,-3-9-4515,-1 3 258,1 3 258,3-3 0,4 6 0,0-4-129,7-3-129,1-4 0,2-4 0,6-4 0,-1-4 0,2-6 258,-1-2-129,2-4 0,0 6 258,-7-4-129,-1 8 0,-6-2 129,-1 7-129,-4 1 0,-2 3-129,-5-1 258,0 6-258,-7-5 129,2 7-129,-6-4 0,0 5 258,-2-3-129,0 6 129,-6-4-129,1 5 0,-1-4-129,-3 3 129,-2-1-258,-2 0 129,-4 0-258,-2 3 0,-2-3 129,-2 4-129,0 3 129,0 12-129,-2-20 129,2 20-129,0 0 129,-10-13 0,10 13-129,0 0 129,-6 18 0,6 1 129,-1 4 0,1 7-129,0 3 258,2 1-258,2 1 129,0-2-129,0-9 129,1-1-129,0-7 0,-5-16 0,2 17 0,-2-17 0,0 0 0,14-6 129,-9-7-129,4-10 129,-5-3-258,6-3 258,-1-2-258,-1 1 258,0 3-258,-5 3 129,3 5-129,-5 6 129,-1 13 0,3-15 0,-3 15-129,0 0 129,0 0 0,0 0 0,-10 0 0,10 0 0,-18 11 0,1-3 0,-6-2 0,-2-1 129,-3 3-129,-3-3-129,2-1 129,-1-3 0,5 1 0,3-1 0,6 0 0,3 4 0,13-5 0,-12 3 0,12-3-258,0 0 0,0 0-387,0 0-516,-4 14-1677,4-14-1935,0 0-516,-11-12 129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6T16:42:27.41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1306 5295 3870,'11'5'4515,"-11"-5"0,0 0-2709,16 0 129,-16 0-774,0 0 0,0 0-258,19 0-129,-19 0 0,0 0 0,14 5-129,-2 6 0,-12-11-129,24 19 129,-8-7-258,4 6 129,2 1-258,8 4 129,-3-2-129,5 6 0,0 0 0,4 1 0,-1-1-129,1 0 0,-2-3 129,-1 0-129,-1 3 0,-1 2 129,-4-4-129,0 0 0,-3 1-129,0-2 129,-2-5-129,-2 3 0,1-5-129,-4-3 129,-1-1-129,-1-1 0,0-5 129,-15-7-129,20 13-129,-20-13 0,22 2-258,-22-2-129,16-6-129,-15-8-258,-1 14-387,6-21-645,-6 21-1290,9-12-1935,-9 12 129,0-15-258</inkml:trace>
  <inkml:trace contextRef="#ctx0" brushRef="#br0" timeOffset="479.0274">2088 5651 3483,'0'0'4773,"0"0"-129,6-14-2193,2 24-387,-8-10-387,11 27-645,-5-13-258,6 14-129,-6-8 129,8 11-129,-7-3-129,5 3 0,-1-4-258,1 4 258,0-4-258,0-6 0,1 4 0,-1-2 0,0-4 0,2 0-129,-6-3 129,1-4-258,-9-12 129,5 22 0,-5-22 0,0 0 0,-17 12-129,-2-11 129,-1-1-129,-5 0 258,-3-1-129,-2-2-129,-1-1 0,-2-5 0,0 1 129,3 6 0,1-2-129,5-1 129,1 2-129,7-2-129,3 5-129,13 0-129,-12 0-387,1-10-1419,11 10-2709,0 0-516,0 0-129,-16-14-516</inkml:trace>
  <inkml:trace contextRef="#ctx0" brushRef="#br0" timeOffset="117906.7437">4213 15403 9804,'0'82'5676,"2"-12"-516,1 10 0,6 20-4902,-7 2 0,2 4 0,0-6-258,1-8 0,-3-9-129,1-23-387,10-3-2193,-6-33-2451,-7-24 0,21 0-903,-6-20 129</inkml:trace>
  <inkml:trace contextRef="#ctx0" brushRef="#br0" timeOffset="118090.7544">4402 15896 10965,'-17'-35'6063,"-5"35"-645,-7 0 0,4 5-4902,-19 3-258,-4-3-129,-1 6-387,-4 0-645,16 14-1419,-6-12-3096,15 4-258,7-7-387,12 9-387</inkml:trace>
  <inkml:trace contextRef="#ctx0" brushRef="#br0" timeOffset="118439.7744">4408 16165 11868,'93'16'5676,"-51"-16"-258,-3 5-1419,-10-20-3612,-6-8-129,-10-6-129,-8-1-129,-5 1 129,-13 5-129,-9 13-258,-1 6 387,-1 6-387,1 12 258,5 10 0,2 9 0,10 4 0,6 4 129,10-3 0,9 1-258,6-2 387,8-5-258,4-5 129,1-6-258,-3-4-129,-6-16-1032,6 0-3870,-13-1-129,-7-9-387,-6-5-645</inkml:trace>
  <inkml:trace contextRef="#ctx0" brushRef="#br0" timeOffset="120123.8707">4941 15482 1935,'4'-21'5418,"-4"21"-258,5-13 129,-12-4-2580,18 22-516,-11-5-258,1 22-774,-1 2 0,4 22-387,0 10-258,5 14-258,-2 11 129,6 7-129,1-2 0,-2 2-129,4-10 0,-4-4 0,-2-19-129,1-10 0,-4-12-258,-4-11-129,2-9-258,-5-13-903,8-14-3870,-8-7-129,2 3-387,-1-6-258</inkml:trace>
  <inkml:trace contextRef="#ctx0" brushRef="#br0" timeOffset="120357.8841">5163 15786 11223,'-21'-3'5805,"9"6"-516,-11 10 0,0 3-4773,-8-5-129,-3 5-129,-5 1-258,2-3 0,5-2-129,2-9-387,11 6-645,-6-9-3225,25 0-1032,-15 0-387,15 0-387</inkml:trace>
  <inkml:trace contextRef="#ctx0" brushRef="#br0" timeOffset="121175.9309">5246 15930 5031,'11'68'5160,"-6"-34"-258,-2-4-258,0-5-3870,5 7 0,-8-18 129,1 10-129,-1-24 0,3 22 129,-3-22-258,0 0-129,0 0 0,9 12-129,-9-12 0,0 0-258,17-10 129,-17 10-258,22-19 129,-9 9 0,2-7 0,5-2 0,2 0 0,0-2-129,1 2 129,-1 0 0,0 1 0,-2 5-129,-2-2 129,-4-2-129,-1 5 0,-2-1 0,-11 13 0,17-13 0,-17 13 0,10-14 0,-10 14-129,0 0 129,0 0 0,0 0 0,0 0 0,0 0-129,-4 11 0,4-11 129,-12 16 0,12-16 0,-14 24-129,6-2 258,3-1-129,3 3 129,2-3-129,0 0 0,0-1 0,4 3 129,4-9-129,-8-14-129,21 14 129,-21-14 0,20-1 0,-20 1 129,19-28-129,-11 8 0,-2-2-129,-1-1 129,-2-1 0,-2 5 0,1 4 0,-2 15 0,0-15 0,0 15 129,0 0-129,0 0 0,10 22 129,0 0 0,1-2 0,5 5-129,2 5 0,5 2 129,2-8-129,2 0 0,-1-8-258,-5-15-903,4-1-4128,-8-8-258,-4-14-129,-10-11-774</inkml:trace>
  <inkml:trace contextRef="#ctx0" brushRef="#br0" timeOffset="122483.0056">6290 15965 11481,'6'-37'5676,"-6"37"-387,0-36-1419,0 36-3354,-16-7-258,2 7-129,-6 9 0,1 16 0,0 1-129,1 5 0,7 7 0,0-4 0,10-7 129,1 0-129,5-9 0,7-11 129,4-7 0,4-6-129,-2-16 0,4-3 0,0-3 0,-6-1 0,2 2 0,-7 8-129,-11 19 129,18-5 0,-13 16 0,-1 14 129,-3 5 0,0 5-129,5 5-387,-6-12-645,10-4-4128,-4-11-258,-6-13-258,20-5-516</inkml:trace>
  <inkml:trace contextRef="#ctx0" brushRef="#br0" timeOffset="122984.0343">6491 15847 9417,'13'79'5676,"-11"-35"-516,5 5 0,-4-8-4644,1-7-258,-4-6-129,0-10 0,0-18-129,0 0 0,3-15 0,2-16-129,1 0 129,2-3 0,2-5 0,2 9 129,-2 6-129,3 8 129,-13 16 0,23-8 0,-14 20-129,-1 16 258,-1 7-258,4-2 129,-5-5-129,0-3 129,2-4-129,0-7 129,-8-14-129,19-9 0,-7-10 0,0-9 129,3 3-129,0-1 0,0-1 129,-3 7-129,0 7 129,-12 13-129,22 0 129,-11 13-129,-2 9 129,2 8-129,-1 6 0,-1-3 0,2-3-129,-5-8-258,6-1-645,-12-21-4257,0 0 0,2-28-516,5-3-387</inkml:trace>
  <inkml:trace contextRef="#ctx0" brushRef="#br0" timeOffset="123520.0649">6983 15924 9159,'10'63'5547,"-4"-30"-387,-4-10-129,4 4-4515,-5-8-258,1-3-129,-2-16 0,0 0-258,4-7 129,-4-12-258,4 0 0,2-8 129,1 1-129,3 0 129,2 5 0,-1 8 129,2 2 0,0 5 129,1 6 129,0 6 0,0 8-129,0 5 0,-2-3 129,0 3-129,-1-1 0,-2-4 0,-9-14-129,15 0 0,-15 0 129,10-25-129,-8 6 129,6-3-129,-3-1 129,4 4 0,-1 6 0,-8 13 0,18 0-129,-6 9 129,-1 12 129,3 6-129,0 4 0,-1-1 0,0 0-129,-3-6 129,2-3-387,-12-21-387,23 0-3999,-20-14-645,3-9-387,-5-6-387</inkml:trace>
  <inkml:trace contextRef="#ctx0" brushRef="#br0" timeOffset="123822.0822">7603 15912 10965,'16'59'5676,"-6"-27"-258,-3-7-129,9 1-4902,-9-6-258,-1-7-258,-6-13-774,0 0-1935,-6-19-2322,-3-11-516,3-5-258,-3-8-387</inkml:trace>
  <inkml:trace contextRef="#ctx0" brushRef="#br0" timeOffset="123924.088">7566 15713 6321,'-12'-3'4515,"22"8"-4515,-2 7 0,-8-12-4902,17 20 0</inkml:trace>
  <inkml:trace contextRef="#ctx0" brushRef="#br0" timeOffset="124900.1439">7801 15815 5805,'13'70'5418,"-8"-43"-516,1 2-258,4-1-3999,-9-15 0,4 2-258,-5-15-129,2 14 0,-2-14 129,0 0-129,0 0 258,0 0 0,1-7 0,-1 7-129,0 0 129,4-14-258,-4 14 129,0 0-129,0-13-258,0 13 258,0 0-129,0 0 0,0 0-129,0 0 0,0 0 129,0 0-129,0 0 0,0 0 0,0 0 0,0 0 0,0 0 129,3 10-129,-3-10 0,0 16 129,0-16-258,0 14 129,0-14 129,0 17-258,0-17 129,0 18 129,0-18-129,0 0 0,0 0 0,-6 15 0,6-15 0,0 0 0,0 0 0,0 0-129,0 0 0,0 0 129,0 0 0,0 0 0,0 0-129,0 0 258,0 0-129,-5-10 0,5-4 129,1 3-129,4-5 0,6-2 129,0 1-129,5 1 0,0 2 0,-1 6 129,5 1-129,-4 7 0,-3 0 0,2 0-129,-5 13 129,-10-13-129,14 23 129,-12-8-129,1-2 0,-3-13 129,1 20-129,-1-20 129,0 0-129,14 14 129,-14-14 0,25 0 0,-10-2 0,1-3 0,5-3 0,-3-2 0,1-2-129,-3-3 258,-2 1-129,-4-5 0,-3 1-129,0-1 129,-7 6-129,0 13 129,-8-16 0,8 16-129,-22-3 0,11 3 0,-2 10 129,3 10 0,3 0 0,2 1 0,5 4 0,6 1 0,10-1 258,7-1-387,4 0-774,-7-23-1290,15 3-2838,-4-4-387,0-4-387,-5-12-516</inkml:trace>
  <inkml:trace contextRef="#ctx0" brushRef="#br0" timeOffset="127600.2983">8894 15834 4128,'21'-24'5805,"-21"24"-258,9-22-387,-9 22-1935,0-29-1935,2 17-516,-4-6-258,2 18-129,-22-21-129,7 10 0,-3 11-258,-1 0 129,2 12 0,-3 10 0,4 3-129,3 11 129,5 4-258,4-2 258,0-1 0,4 5-129,8-12 0,5-7 129,6-9 0,2-14-129,4-12 129,0-13-129,2-11 129,-2-14-129,-1-6 129,-1-8-129,-3-5 129,-7 0-129,-3 2 129,-3 5 0,-3 5-129,-2 11 129,-2 13-129,0 7 0,0 12 0,0 14 0,0 0 0,-4 13 129,2 7-129,1-3 129,-4 6-129,4 4 0,-1-3 0,0-1 0,1 0 129,1-1-387,-3-3 387,3 2-129,0-6 0,-1 1 0,1-3 0,0 2 0,0-15 0,0 22 0,0-22 0,0 19 129,0-19-129,1 19 0,-1-19 129,4 15 0,-4-15-129,3 13 0,-3-13 0,0 0 0,0 0 0,0 0 0,0 0 129,0 0-129,0 0 0,0 0 129,2 13-129,-2-13 0,0 0 129,0 0-258,0 0 258,0 0-129,0 0 0,0 0 129,0 0-129,0 0-129,0 0 258,0 0-129,0 0 0,0 0 0,0 0-129,0 0 129,3 13 0,-3-13 0,0 0 129,0 0-129,0 0 0,3 16 0,-3-16 129,2 22-258,2-9 129,-2 8 0,3 4 0,-1 1 0,3-5 0,-1-2 0,2 0 0,0 0 129,-1-8-129,-7-11-129,17 11 0,-17-11-258,14 13-387,-14-13-1032,0 0-3741,0 0-129,0 0-387,0 0-516</inkml:trace>
  <inkml:trace contextRef="#ctx0" brushRef="#br0" timeOffset="127941.3178">9346 15823 11481,'9'29'5934,"-4"-7"-516,-5-4-129,7 9-5031,-6-7-258,-1-7-645,2 10-2193,-2-23-2580,0 0-258,-8-14-516,6-8 0</inkml:trace>
  <inkml:trace contextRef="#ctx0" brushRef="#br0" timeOffset="128075.3255">9320 15677 10707,'-6'-18'5934,"6"2"-129,0 16-387,0 0-4257,12 0-903,-12 0-903,-5 14-4644,5-14-258,-7 12-387,7-12-645</inkml:trace>
  <inkml:trace contextRef="#ctx0" brushRef="#br0" timeOffset="129060.3818">9828 15746 9546,'16'-20'5805,"-16"20"-387,13-21 0,5 17-4257,-18-11-645,0 15 0,0 0-387,-7-11 129,-7 9-258,-2 2 0,-1 3 0,-3 10-129,1 6 129,4 2 0,1 1-129,3-1 0,7 2 0,4-3 129,3-7-129,-3-13 129,26 18-129,-9-18 129,3-2 0,0-5 0,0-4 129,-4-2-129,-3 4 0,-1 2 0,-12 7 258,13-15-258,-13 15 0,0 0 0,0 0 0,0 0 129,0 14-129,0-14 0,0 27 0,0-9 129,0-1-129,1-1 129,4-2-129,-5-14 0,15 21-258,-15-21 0,15 14-516,-15-14-1548,0 0-3096,0 0-129,14 6-516,-14-6-258</inkml:trace>
  <inkml:trace contextRef="#ctx0" brushRef="#br0" timeOffset="129683.4174">10157 15740 8901,'28'-19'5805,"-28"19"-387,12-17-129,1 17-4128,-22-4-516,-4 4-387,-9 0-129,-1 9 0,-1 3-129,2-2 0,3 8 0,3-3-129,11 2 0,5 1 129,0-18 0,12 14-129,8-12 129,2-2-129,4-10 258,-1-3-129,1-7 0,-3-3 0,-2 9 0,-7-2 0,-14 16 0,14-6 0,-14 16 0,-2 18 129,-10 7 0,-1 12-129,-3 5 129,1 8 0,2 4-129,5 0 258,5-7-129,3-3-129,10-11 129,4-8 0,4-11 0,3-8 0,-2-16 0,1-5-129,-6-14 0,-1-9 0,-10-6 0,-3-6-129,-4-1 129,-13 4-129,-6 4-129,-8-1-258,5 13-516,-19-2-4386,18 10 0,1 4-387,9 2-387</inkml:trace>
  <inkml:trace contextRef="#ctx0" brushRef="#br0" timeOffset="130139.4434">10416 15680 10062,'15'11'5676,"-15"8"-387,2 11-129,-6 4-4644,4 4-129,4-3-258,4 1 129,1-7-258,5-7 129,1-7-129,4-12 129,2-5-129,-1-11 0,2-7 0,-3-5 0,2-2 0,-4 1 0,0 2 0,-4 4-129,-2 7 129,-11 13 129,18-4-129,-12 12 0,0 5 0,2 9 129,1 5-129,-1 0 0,3-1 0,0-6 0,2 0-129,-1-11-129,3 1-258,-15-10-516,29-9-516,-26-21-645,20 19-903,-16-21-1290,9 6-129,-7-7-129,8 14 1032,-10-11 1678</inkml:trace>
  <inkml:trace contextRef="#ctx0" brushRef="#br0" timeOffset="130447.4612">10887 15770 129,'41'-49'2193,"-28"41"1419,-13 8 774,16-5-516,-16 5-516,0 0-903,0 0-903,0 0-129,-14 8-645,5 18-129,-8-7-129,5 8-129,-6 3-129,7 0 0,-1-4-129,10 1 0,2-12-129,0-15 129,8 13-258,-8-13 129,24-14 0,-10-4-129,-1-2 129,-1-2-129,-1 4 258,-2-1-258,-3 2 258,-6 17-129,0 0 129,17 12 0,-12 7 0,6 2 0,2 5 0,7 4 0,2 0-258,-7-15-4257,10-4-774,4-11-516,-2-4-387</inkml:trace>
  <inkml:trace contextRef="#ctx0" brushRef="#br0" timeOffset="134915.7167">11801 15650 6837,'9'-57'5418,"-9"27"-129,0 9-387,0 9-3741,-7-1-387,7 13-129,-33 0-129,14 15-387,-2 11 129,2 18 0,-1-2 0,8 8-129,0-2 258,12 1-129,0-3 0,13-3 0,8-7 0,9-9 0,6-5-258,4-13 258,-3-9-129,8-3-129,-4-17 0,-5-6 0,-3 2 0,-8-7 0,-4 0 129,-6 5-258,-5 10 129,-10 16 0,0 0 129,0 0-129,0 0 0,-4 23 0,2 3 0,1 3 129,1 1 0,6-6-129,7 2 0,3-4 129,6-9 0,1-11-129,0-4 129,0-14-258,-3-7 129,-5-9 0,-6-7 0,-6-2-129,-3 3 0,-12 6-129,-8 5-129,-9 1-645,7 23-2580,-12-7-1548,4 10-516,2 5-258,8 0-129</inkml:trace>
  <inkml:trace contextRef="#ctx0" brushRef="#br0" timeOffset="135266.7368">12420 15208 9417,'0'0'5805,"6"19"-387,-4 10-129,-2 1-4386,0 14-258,-4 9-258,0 7-129,-3 6-129,1 2 0,1-5 0,2 0-129,2-2-129,0-13 129,1-5-645,0-26-1161,1-1-3612,-1-16 0,14 8-516,-14-8-258</inkml:trace>
  <inkml:trace contextRef="#ctx0" brushRef="#br0" timeOffset="136245.7928">12516 15742 5934,'0'0'5547,"0"0"-129,0 0-387,-15-2-3999,15 2 129,6-14-129,5 9-258,-11 5-129,30-18-129,-13 11 0,8 7-258,-2 0 129,3 12-258,-5 6 0,0 7 0,-10 2 0,-7 2 0,-4 3-258,-13 2 258,-8-8-129,-6-5 0,-7-5 0,-2-7-129,1 0-129,0-8-129,11 0-387,-3-16-1290,15 10-3225,12 5-258,0 0-258,3-12-258</inkml:trace>
  <inkml:trace contextRef="#ctx0" brushRef="#br0" timeOffset="137538.8668">12951 15723 6321,'0'0'5160,"0"0"-129,-13-10-516,-10 10-3870,12 14-129,-9 1-129,3 7 129,-5 2-129,9 7-129,0-8 129,10 5-129,-3-10 129,6 3-129,0-21-129,17 16 0,-3-15 0,2-2 0,-4-9 0,3-6-129,-1 5 129,-4-3-129,-10 14 0,14-18 0,-14 18 129,0 0-129,0 0 129,6 10 0,-5 7-129,6 3 129,-5-4 0,9 2 0,-4-4 129,4 4-129,-11-18 0,20 7 0,-20-7-129,22-7 129,-12-7-129,2-7 129,-2-9 0,4-5-129,-3-2 129,3-4-258,2-5 258,-1-2 129,1 2-387,2 3 258,-2 3-387,0 0 258,-1 6 0,-1-2 0,-3 7-129,-2 2 0,-3-1 129,-3 4-129,-3 4-129,0 2 258,0 5 0,-1 2 0,1 11 0,-5-17 0,5 17 0,0 0 129,0 0 0,-5 7 0,5-7-129,0 23 0,0-9 0,0 0 0,0 1 0,2 4 0,1-3 0,-2-2 0,4 1 129,-1 0-129,0 5 0,3 0 0,1-2 0,-1 2-129,2 1 129,0 0 0,2 1 0,-1-5-129,2 0 258,-4-3-129,2 0 0,1-3 0,-11-11 0,17 19 0,-17-19 0,18 10 129,-18-10-129,19 0 0,-19 0-129,24 0 258,-9 0-129,-1-5 0,2 1 0,-1 0 0,-2 3 0,-1 1 0,-12 0 129,18-3-258,-18 3 129,0 0 0,14-5-129,-14 5 129,0 0 0,0 0-129,0 0 129,0 0 0,0 0 0,0 9 129,0-9-129,0 0 0,0 0-129,0-6 258,3-7-129,5-1 0,-1-5 0,2-1 129,3-8-129,-1-6 0,-3-6 0,1-1 0,-4-1 0,-3 1 0,-1-3 129,-1-1-258,0 10 129,0 7 0,0 0 129,-1 11-129,0 4 129,1 13-129,0 0 0,3 18 129,4 6 0,1 11-129,0 9 0,3 6 258,2 9-258,2-1 0,1 0 0,-2 1-129,3-5 129,-3-6-258,1-5-387,-11-20-1032,11 0-3483,-15-23-129,0 0-516,12-11-129</inkml:trace>
  <inkml:trace contextRef="#ctx0" brushRef="#br0" timeOffset="137705.8763">13807 15361 8643,'-30'-22'5676,"7"20"-516,-6 2-258,-4-6-3741,1 6-903,-12 0-129,2 0-774,11 0-4128,-7 0-258,8 0-258,6 0-645</inkml:trace>
  <inkml:trace contextRef="#ctx0" brushRef="#br0" timeOffset="140120.0143">14196 15049 7353,'1'-16'5676,"-1"16"-258,-2 10-387,-4 18-3354,-3-2-774,5 17-129,-8-4-258,8 13 0,-5 3-129,7 1 0,2-8-129,0 1-129,8-7 0,4 0-129,0-10 129,3-3-258,-1-10-129,-1-9-387,8 12-3225,-21-22-1290,27 13-645,-27-13-129,25 0-516</inkml:trace>
  <inkml:trace contextRef="#ctx0" brushRef="#br0" timeOffset="140366.0283">14421 15202 9417,'18'27'5418,"-11"3"-129,-5 2-258,11 3-4386,-13 5-258,1 1-129,-1-3-129,0-8-258,-1 0-258,1-30-1419,-10 18-3096,10-18-258,0 0-516,14-1-258</inkml:trace>
  <inkml:trace contextRef="#ctx0" brushRef="#br0" timeOffset="140597.0417">14615 15157 8127,'21'24'5289,"-16"-4"129,-1 6-645,3 8-3612,-7-3-516,0 3-258,0-2-387,-3-5-258,3 8-1290,-8-14-3354,8-4-258,0-17-516,0 0-129</inkml:trace>
  <inkml:trace contextRef="#ctx0" brushRef="#br0" timeOffset="140836.0553">14737 14978 9030,'18'27'5676,"-9"9"-387,0 7-129,11 11-4515,-12 1 0,0 13-387,-4-5 0,-3 3-129,-1-1-258,0-6-387,0 4-1935,-9-17-2709,2-7-258,-3-17-258,10-22-387</inkml:trace>
  <inkml:trace contextRef="#ctx0" brushRef="#br0" timeOffset="141334.0838">15429 15253 9546,'0'0'5547,"0"0"-516,0 0 0,-16 11-4644,0 7-129,3 10 129,-8-1 0,11 6-129,-3 0 0,12 5-129,2-5 129,15 0-258,7-6 0,5-14-645,8 8-645,-7-21-3999,10-10 129,-4-20-516,-1-9-516</inkml:trace>
  <inkml:trace contextRef="#ctx0" brushRef="#br0" timeOffset="141672.1032">15705 14850 10320,'21'91'5676,"-12"-20"-387,-1 9 0,2 14-4902,-5-7 129,2 3-258,-5-9-129,4-8 0,-1-17-129,-2-16 0,-2-15 129,-1-25-129,0 0-129,19-7 129,-10-20-129,-1-7 129,7 2-129,0 1 258,2 4-129,3 10 129,0 12 0,-1 8-129,1 18 0,-3 11 0,1 3 0,-5 5 0,2-5-258,-7-6-645,8 4-3225,-16-33-1161,15 3-387,-10-20-516</inkml:trace>
  <inkml:trace contextRef="#ctx0" brushRef="#br0" timeOffset="141895.1159">16104 14893 10062,'15'38'5805,"-7"7"-645,-4 7 129,0 16-4902,-4 3-129,0 8-258,-2-1 0,-3-5-129,4 1-258,-4-17-774,11 4-3999,-2-20-387,5-9 0,4-13-516</inkml:trace>
  <inkml:trace contextRef="#ctx0" brushRef="#br0" timeOffset="142196.1331">16365 15407 9804,'17'27'5418,"-14"-1"-387,-3 3 129,-3 4-5031,-2 2 0,1 1-129,1-3 129,3-8-258,1-1 258,10-13-129,7-6 129,1-5-129,3-7 129,1-15-129,-4-9 129,0 0 129,-6-9-129,-6 5 0,-7-1-258,-6-3 129,-8 17-645,-12-7-516,3 20-3870,-5 4-387,4 5-258,4 13-387</inkml:trace>
  <inkml:trace contextRef="#ctx0" brushRef="#br0" timeOffset="142535.1525">16551 15380 6321,'16'86'5160,"-11"-35"0,3 3-516,-2-3-4257,-1-11 387,1 1-129,-6-22 0,8-4 258,-8-15-387,8-15 0,-3-12 0,6-1-129,0-13 0,4 0-258,-1-1 0,6 5 0,1 4-129,1 5 129,1 8-258,-1 7 129,2 8-387,-6-3-387,14 16-2709,-16-8-1935,6 5 0,-6-5-645,2 0 259</inkml:trace>
  <inkml:trace contextRef="#ctx0" brushRef="#br0" timeOffset="142738.1641">16992 15436 7611,'0'95'5676,"0"-42"-516,1-10-516,0-6-4257,0-6-645,-3-18-516,2-13-4128,0 0-129,0-26-129,0-16-516</inkml:trace>
  <inkml:trace contextRef="#ctx0" brushRef="#br0" timeOffset="142873.1719">16944 15147 9030,'-3'-22'5547,"3"22"-387,0 0-258,0 0-5160,11 15-4128,-6 0-774,-2 3-258,4 0-516</inkml:trace>
  <inkml:trace contextRef="#ctx0" brushRef="#br0" timeOffset="143563.2113">17348 15325 6450,'-2'32'5547,"-5"-19"-387,-2 0-387,9-13-3870,-23 24-645,11-1 0,0-3 129,2 7-387,5 1 129,0-2-258,5-3 258,8 3-258,6-12 258,8-5-129,1-8 258,2-2 0,4-17 0,0-10 129,1-15-387,-3-13 258,-6-9-129,-4-16 0,-9-7-129,-7-7 0,-1-1 0,-12 4 0,-8 5 0,-3 16-129,-2 12 0,1 15 0,1 26 129,4 18-129,3 17 129,2 28-129,7 19 129,7 14 129,2 11 0,8 7 0,9-3-129,4 2 129,3-8 0,10-6 0,-1-19 0,4-9-129,-2-17 129,1-10-258,-2-16 258,-2-10-129,-4-14-129,-6-17 129,-6-7-129,-7-5 129,-3-3-129,-8 1 129,-3 7-129,-7 5 0,-3 15 129,-4 12-129,4 8 258,1 21-129,8 14 129,4 17-129,3 1 129,12 6 0,8 1 0,10-3-129,4 5-258,-3-23-2838,8 1-2064,-4-17-129,0-5-774,1-14 130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6T16:47:18.128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8-02-26T16:47:19.917"/>
    </inkml:context>
  </inkml:definitions>
  <inkml:trace contextRef="#ctx0" brushRef="#br0">3019 10026 3354,'45'89'5031,"-7"-36"-129,-2-9 0,10-2-3870,12 7-129,-1-19 129,14 12 129,-3-16-129,16 9-129,-5-11-129,14 3-129,3-3-258,8 8-129,4-2-129,5 5 0,4-3-129,1-3 129,4-5-129,6-2 0,2-7 0,2-6 129,8-9-258,6 0 129,5-9 129,8-3-129,5 0 0,1 1 129,0-3-129,3 3 0,-2 0 0,1-3 129,-8-4 0,-2-1-129,-4-8 129,0-5-258,2 2 258,-2-9-129,3-5 0,-2 3 0,1-2-129,6 3 258,-1 2-129,-4-2 0,-2 6 0,-5 2 0,-9 6 129,2 7-129,-8 4 0,-9 9 0,-10 6 0,-4 8 0,-5 11 258,-5 11-387,-3 4 258,-1 7-258,-5 5 258,3 6-258,0-1 258,1-1-129,5-4-129,2-6 258,1-11 0,7-9 0,2-13 0,6-7-129,0-13 129,7-5 0,-2-7 0,0-7 0,5-3-129,3-3 0,-1 2 0,0 1 0,5-4-129,5 4 258,9 5-258,7-1 129,3 9-129,4 6 258,8 5-258,12 6 258,4 6-129,4 8 0,5 7 0,4 8-129,6 0 129,2 5 0,2 1 129,1-5-258,1-5 129,3-3 0,-5-11 0,4-6 258,0-8-387,-3-11 258,3-11-129,-5-7 0,1-7 129,-3-1 0,-9-14-129,-9-1-129,-10-17 258,-13-4-258,-15-11 0,-22-6 0,-17-7-516,-27-22-1161,-16 12-3870,-15-7 0,-17 15-516,-20 4-387</inkml:trace>
  <inkml:trace contextRef="#ctx1" brushRef="#br0">488 11764 0,'0'0'0,"0"0"0,0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</inkml:trace>
  <inkml:trace contextRef="#ctx0" brushRef="#br0" timeOffset="4199.2402">2274 9157 10320,'-26'34'5676,"15"-10"-258,2 24-1032,2-15-4257,1 11 0,1 0 129,4 3-258,1 3 0,0-4 0,5 0 129,3-4-258,0-2 258,4-9-129,4-7 0,0-4 129,7-3-129,7-3 129,2-1-258,12-4 258,7 3-129,5 5 0,12 1 129,13 8-129,7 0 0,15 6 129,14-1-129,15 4 0,18 1 0,18-3 0,24 0 0,19-2 0,18-2-129,18-5 0,10-4 0,12-1 129,9-9 129,4-2-129,-1-3-129,2-4 258,2-1-129,-4 0 0,0 0 0,0 0 0,-2 0-129,4-2 129,3-2 0,-3-4 0,-2-2-129,0-7 258,-3-7-258,-1-6 129,-3-4-129,-9-4 129,-3-8 0,-4 1-129,-8 0 129,-5 6-129,-4 7 129,-8 5-129,-9 11 129,-4 13 0,-11 6 0,-6 16 0,-9 3 0,-8 3 0,-14 6-129,-8 1 258,-8-3-129,-11-6 0,-9-5-129,-11-7 129,-11 2 0,-6-8 0,-9 1 129,-4-4-258,-7-2 129,-3 0 0,-3 1 129,1-1-258,-2 0 129,-1-1 0,-2-3 0,-3 0 0,-2-1 0,-2-4 0,-3 1 0,-5 3 0,-6-5 129,0 5-129,-10-2 0,-4-3-129,-4 2 129,-3-5 0,-8-4 129,-1-6-129,-1-3-129,0-5 129,5-8 129,2-5-258,1-2 258,1 0-258,2 0 0,0 0 258,-2-2-129,-2-3 0,-6 5-129,-3 0 129,-3-5 0,-4 4 129,-8-7-129,-1 4 0,-4 2 0,-2-3-129,-2-4 258,0 6-258,-5 3 129,2 1 0,-5 7 0,-5 3-129,-3 2 258,-4 3-129,-11 4-129,-6 0 387,-10-5-387,-11 2 129,-7-3 0,-13-3 0,-7-5 0,-13 2 0,-7-3 0,-11 1-129,-3 7 129,-8 0 0,-3-3 0,-5 5 0,-6 7 0,-2 1 0,-4 2 0,2 2 0,-2-2 129,-2 2-129,-6 0 0,-4-2 0,0-6 129,0-3-129,-2 0 129,0-2-129,-8 0 129,5 1-129,3 8 129,8 4-129,-1 8 0,5 8 0,3 3 129,6 6-129,5 7-129,1-3 258,1 2-129,-1-2 129,-1 0-129,-1-1 129,5 0-129,0-1 129,-4-1-129,4 6 0,-7 4 0,2 2 129,0 3-129,-2 2 0,-1 3 0,0 5 0,-2-2 129,-2 5-129,0-4 0,-1-2 129,-2-6 0,-4-6-129,-9-4 0,-4-12 129,4 2-129,1-3 129,3 0-129,3-4 0,1 4 0,5 0 0,11 5 0,3 11 0,2 0 129,7-3-129,-3 3-129,-1 1 129,1-4 129,0-4-129,3-3 0,-1 0 129,2-6-129,1 0 0,2-5 0,5 3 0,6-2 0,4 4 129,2-1-129,6-1 0,2 2 129,2 3-129,2 1 129,3-4 0,-2 0-129,2 0 129,-1-5-129,4-3 0,1-4 0,3 1 129,5-3-129,7 4 129,4 0-129,5 2 0,7 1 129,-1 6-129,4 1 0,1 0 0,-5 5 0,3 0 0,-5 6 0,1-4 0,1 1 0,-2 1 129,4-4-129,1 5 0,3 8 129,3 3 0,2 7 0,6 9-129,0 5 129,3 15 0,3 5 0,1 5 0,6 0 0,1 9-129,4-4 0,1 1 129,3-4-129,2-9-129,1-1-129,2-11-129,9 12-1677,7-18-3483,9-6 0,12-4-516,20 0-516</inkml:trace>
  <inkml:trace contextRef="#ctx0" brushRef="#br0" timeOffset="4936.2824">8939 12366 8901,'0'0'5805,"-14"0"-258,12-27-129,2-12-4773,-6-22-129,0-8-129,-5-17 129,2-11-129,-6-14-129,-2-1 0,-1 2 0,-2 6-129,1 9 0,4 9 129,-5 13-258,7 16 129,-1 16-258,5 15-129,2 6 258,-1 8 0,8 12-129,-14 5 0,8 14 129,-4 9-129,3 1 129,-2-1 258,-3 6-387,2-2 129,0-6 129,2-12 0,8-14-129,-16-7 0,10-24 129,-1-9-258,5-11 387,0-2-129,2-7-129,2 2 258,7 4-129,2 5 0,5 19 0,1 7 0,5 14 0,0 6 0,-1 6-258,1 8 0,-2 10 0,-3-5-129,3 6 0,-8-6-387,5 9-1032,-16-10-3999,6 7 129,-7 0-645,0 7-387</inkml:trace>
  <inkml:trace contextRef="#ctx0" brushRef="#br0" timeOffset="5391.3084">8877 12812 8643,'29'-14'5934,"-29"14"-516,0 0-129,0 0-4902,-19 9-129,-5 4 0,-1-3-129,0 5 129,1 7-258,2-4 129,11 1-129,7-1 129,4 1-129,14-3 129,9 9-129,6-1 0,0 3 0,2 9 129,-3 1 0,-5 6-129,-9 5 129,-8 2-129,-8 0 129,-15-4 0,-7-8-129,-5-3-129,-5-10 0,2-1-516,-7-17-516,18 1-3483,0-8-645,8-6-516,13 6-387</inkml:trace>
  <inkml:trace contextRef="#ctx0" brushRef="#br0" timeOffset="5811.3324">9078 12947 7611,'8'24'5547,"-4"6"0,3 10-516,0 3-4515,6 8 129,-3-6-387,2-1 0,1-4-129,2-13 0,-1-8-129,5-9 129,1-10-129,-1-5 0,-1-11 0,0-3 0,-3 0 129,1 3-258,-2 5 129,-14 11 129,19-4-129,-19 4 0,20 17 0,-9 0 129,1-1 0,1 1 0,0-7 0,4 0 0,-1-7-129,-1-6 0,4-10 129,-4-8-129,0-1-258,-6-9 0,2 6-645,-11-18-1290,3 9-2967,-3 3-387,0 7-387,-3 3 129</inkml:trace>
  <inkml:trace contextRef="#ctx0" brushRef="#br0" timeOffset="6555.375">9733 13006 5289,'34'-5'5676,"-34"5"-387,17-4-387,-17 4-3483,0 0-516,-19 6-387,7 7-129,-4 1 0,-1 7-129,0-2 0,1 5-258,8-3 0,2-1 0,6-2 129,0-5-258,13-7 129,2-6-129,3-3 0,1-6 258,0-3-258,-1-1 0,-3-4 129,-2 2-129,-7 4 129,-6 11 0,7-12 129,-7 12-387,0 0 258,8 9 0,-8-9 0,7 27 0,-2-15 0,-2 5 0,5-3 0,-8-14-258,12 14 258,-12-14 0,0 0-129,13-6 129,-13 6-129,7-22 129,-3 6-129,-1 0 129,3 3 0,-6 13 0,16-18 0,-16 18 0,24 7 0,-6 13-129,0 14 129,3 9 129,1 8-129,-2 8 0,1 2 0,-6-1 129,-5-8-129,-4-10 129,-6-12 0,0-9 129,-13-21-129,-2-15 258,-5-23-129,0-16 0,0-13 0,3-4 0,3-6 0,6-4-258,7 8 129,2 7-129,14 18 0,4 12 129,5 14-258,6 17 129,-4 8-129,-1 17 129,-4 11 0,-10 11-258,-9 5 258,-8 2-129,-16 5 0,-11-8-258,-3-2-903,-20-25-2322,7 0-1548,-3-11-258,5-8-645</inkml:trace>
  <inkml:trace contextRef="#ctx0" brushRef="#br0" timeOffset="6850.3919">9716 14171 9804,'-2'-14'5676,"-1"19"-387,3 11-129,0 0-4386,0 5-645,-1 4-387,-9-12-1290,5 3-3612,5-16-129,0 0-387,-15-7-516</inkml:trace>
  <inkml:trace contextRef="#ctx0" brushRef="#br0" timeOffset="6977.3991">9645 13839 3225,'19'9'4128,"-19"-9"-3096,21 30-903,5-6-4386,-26-24 1</inkml:trace>
  <inkml:trace contextRef="#ctx0" brushRef="#br0" timeOffset="7307.418">9837 14095 4386,'12'75'5418,"-1"-37"-129,-3-4-387,-1-12-3354,7 13-387,-9-19-387,4 1-387,-9-17-129,0 0 0,15-20 0,-9-7-258,-2-12 129,1-3-129,4 2 0,-1-3 0,-1 6 258,7 6-258,-5 12 129,6 18 0,0 2 0,-1 17 0,-1 5 0,2 6 0,-5 7-258,2-1 129,-3-5-258,-3-9-258,0 7-774,-6-28-3096,0 0-774,0 0-387,0 0-387</inkml:trace>
  <inkml:trace contextRef="#ctx0" brushRef="#br0" timeOffset="7812.4469">10195 14007 2322,'4'53'5031,"-1"-24"-129,5 0-258,7 11-3354,-13-12 129,12 13-258,-13-20-258,8 7 0,-9-28-387,7 15 0,-7-15-258,2-18 0,-2-7-129,4-6 0,-2-3 129,1-3-129,5 2-129,-2 3 0,3 7 129,3 9-129,0 7 0,1 7 0,2 2 0,-3 11 0,2 9 129,0 6-129,-2-4 0,0 1 0,0 2 0,-1-6 0,0-1 0,-1-5-129,-10-13 0,22 0-258,-9-1 258,-7-16-258,4-1 0,-5-12-258,1 5 0,-6-7-258,1 9 0,-3-10-516,2 19-1290,-5-2-1548,-2 4-903,7 12 129</inkml:trace>
  <inkml:trace contextRef="#ctx0" brushRef="#br0" timeOffset="8486.4854">10548 14056 2967,'15'1'4515,"6"-1"0,-21 0-2709,14-3-387,-14 3-387,9-16-129,-9 16-387,0-27-258,0 27 258,-6-27-387,6 27 129,-17-19 0,17 19-129,-25-5 0,13 6 129,0 8 0,3 8-129,-1 5 0,8 2 0,2 5 0,0 6 129,10-8-258,3-1 129,4 1-129,0-10 0,4-8 0,-4-7-258,2-2 0,-6-14 0,0-1-129,-4-10 0,-2 1 0,-3-6 0,-1 5-129,-2 1 387,1 3 0,1 6 0,-3 15 258,11-11 0,-11 11 0,18 13 0,-9 6 258,4 8-258,-2 6 0,2 0-129,-3 3 129,1-1 129,-4-5 0,1-3 0,-4-12 129,3-3 0,-7-12 129,0 0 0,8-27 129,-4 5-129,2-7 0,1-1-258,2-3 0,1 0-258,4 10-516,-7-12-1419,7 11-2709,-1 4-516,-1-1-516,0 2 258</inkml:trace>
  <inkml:trace contextRef="#ctx0" brushRef="#br0" timeOffset="9499.5434">11388 13772 6966,'11'-3'5289,"3"28"0,-6-4-516,-6 3-4128,11 12-387,-4-2 0,-1 2 0,-4 2-129,-2-5 0,-2-5-129,0-2 129,-5-9-129,5-17 0,-23 13 129,9-13-129,-4-11 129,-2-7-129,0-5 0,2-1 258,1-2-129,4 6 0,5-3 0,7 6 0,1 3 0,12 9 129,5 0-129,9 5 0,4 0 0,4 3 0,-1 3-129,-1 0-129,-1 3-258,-10-9-774,4 11-1161,-25-11-2709,11 0-516,-11 0-129,-14 3-128</inkml:trace>
  <inkml:trace contextRef="#ctx0" brushRef="#br0" timeOffset="9927.5677">10537 15125 10965,'29'-3'5805,"-29"3"-387,18 0-258,-18 0-4902,0 11 0,-12 6-129,-1 3-129,-2 11-129,-1 0 129,4 4 0,7-6 0,5 0-129,2-6 129,13-10 0,11-8 129,3-5-129,-1-11 0,1-2 129,-4-5-129,-4-7 0,-6 1 0,-9 0 0,-6 1-258,-8 10-129,-13-11-1032,6 14-3741,-9 1-129,2 7-387,0-1-516</inkml:trace>
  <inkml:trace contextRef="#ctx0" brushRef="#br0" timeOffset="10515.6015">10770 15060 8256,'16'32'5160,"-13"-9"0,1 2-645,10 4-4128,-8-4-258,-1 2-129,3-8 129,2 0-129,2-12 0,2-7 129,1-2-129,2-10 0,-2-3 0,-2 1 129,-1-1-258,-12 15 129,18-20 129,-18 20-129,0 0 0,0 0 129,15 5-129,-15-5 129,14 20 0,-2-13 129,1 0-129,6 1 0,-4-8 0,5-7 0,-7-8 0,3-7-129,-6-7 129,-1-6-129,-2-10 129,-4-1-258,-3-3 129,0 3 0,0 1 0,0 2-129,0 7 258,0 9-129,0 6 129,2 8 0,-2 13 0,0 0 0,14 0 0,-5 19 129,2 8-258,-1 15 129,2 8-258,2 2 129,0 7 0,2-4 0,-1-2 129,-3-9-387,7-1-645,-17-30-2451,10-2-1677,-12-11-516,20-6-258,-11-21 259</inkml:trace>
  <inkml:trace contextRef="#ctx0" brushRef="#br0" timeOffset="10714.6129">11341 14742 5160,'-42'-16'5805,"17"27"-645,-3 3-129,-5 7-2451,-2-2-2322,-5 0 0,-4 2-129,1-5-258,9 3-645,-3-14-1032,16 0-2967,3 4-387,18-9-516,-13 13 387</inkml:trace>
  <inkml:trace contextRef="#ctx0" brushRef="#br0" timeOffset="11302.6465">11343 15000 5676,'50'-18'5418,"-33"4"-258,-5-1-516,-11-10-3483,-1 25-516,0-24-258,-12 10-129,-5 4-258,-5 5 0,0 5-129,-1 4 0,5 11 0,3-2-129,11 6 0,3 5-129,4 3-129,11-4 258,7 0 0,3-4 129,6-7 0,0-8 0,-1-2 129,-2-2 0,-5-15 129,-5-5-129,-2 0 0,-6-4 0,-2 6 0,-4 2 0,-3 16 129,0 0-129,0 0 0,12 13 258,-8 12-129,1 8 129,-1-4 129,5 5 0,-3-7 129,1 0 0,-7-27-129,17 16 129,-17-16 129,20-11-129,-10-7-129,6 0-129,-1-13-129,2 3 0,1 1-258,-4 1-129,3 12-774,-17-11-2967,0 25-903,0-22-387,0 22-645</inkml:trace>
  <inkml:trace contextRef="#ctx0" brushRef="#br0" timeOffset="11739.6715">11415 15856 9804,'8'-13'5547,"-8"13"-387,0 0-129,0 7-4773,-6 7-129,-10 0 0,3 6 0,-2-2-129,4 2 129,4-5-129,7 2 0,4-2 0,14 0 129,2 1-129,5 4 129,-1-1 0,0 3 0,-1 3-129,-10-1 129,-7 0 0,-6 0-258,-14-5 129,-8-5-129,-2-1-129,-9-13-516,9 9-1677,-5-10-2451,11-12-516,2-6-129,13-2-387</inkml:trace>
  <inkml:trace contextRef="#ctx0" brushRef="#br0" timeOffset="12482.714">11687 15958 5676,'0'-34'5676,"0"34"-258,0 0-516,2 17-2838,1 10-1419,8 14 129,-6 6-516,6 13-258,-2 5 0,1 5 129,0 0-129,3-6 258,-5-17-129,1-3 0,-4-20 0,-4-10 129,-1-14 0,0-27 129,-9-15-258,1-15 0,-3-8 0,3-9 0,0-4 0,7 1 0,1 4-129,11 12 0,6 17 0,1 18 0,7 15 0,3 12 0,-3 22 0,-2 10 129,-9 6-258,-4 2 129,-10-1 0,-8-9 0,-11-7-129,-9-16-129,0-7-387,-11-23-1161,10-3-3354,-2-14-258,12-6-129,8-8-645</inkml:trace>
  <inkml:trace contextRef="#ctx0" brushRef="#br0" timeOffset="13254.7582">12074 15401 3354,'0'0'5547,"0"0"-129,11 16-387,-7 19-1806,-4-2-2193,9 20-258,-9 11-129,7 12-258,-7-3 0,5 3-129,-4-6 0,1-4 0,1-10-129,1-13 129,-2-18-258,-2-9 129,0-16-129,0 0 0,0 0-129,7-25 0,-2-1 258,-1 1-258,4 0 129,2 5 0,1 3 0,3 2 0,2 14 0,2 1 0,0 3 129,5 8-129,0-2 129,0 2-129,0-2 0,-3-5 0,2-4 0,-5-13-129,-3-5 129,-6-4 0,-2-5 0,-5-1-129,-1-2 129,-1 4-258,-7 7 258,8 19 0,-20-7 0,9 13-129,-1 16 0,7 5 129,2 8 0,3 5 258,2-4-258,9 1 0,4 0-129,4-12-129,7-2-129,-9-14-645,10 7-1161,-9-19-2838,-2-8-387,-3-7-258,-3-12 0</inkml:trace>
  <inkml:trace contextRef="#ctx0" brushRef="#br0" timeOffset="13931.7969">12554 15742 3483,'16'35'5160,"-9"-11"-258,-5-6-258,5-5-2451,0 10-1548,-7-9-129,0 2 129,0-2-258,0 2-129,0-16 0,0 16 0,0-16-129,0 24 0,1-11 0,3 2 0,2-1 0,-3 3 0,2-2 0,0 2 0,-5-17 129,5 17-129,-5-17 129,0 0-129,0 0 0,0-11 0,0-3 0,0-3-129,-1 2 129,1-1 0,0-2 0,2 2-129,3 1 129,2 3 0,-7 12 0,22-9-129,-11 4 129,3 2-129,0 3 129,3 0 0,-1 3-258,5 3 258,-1-6-129,-3 0 0,4-1 129,-3-7-129,0-7 0,-5 1 0,-2-8-129,-3-7 129,-3 7-129,-4-5 129,-1 3-129,-2 2 0,-3 11 0,5 11 0,-16-16 129,16 16-129,-15 0 129,11 13 0,3 6-129,1 8 258,0-1-129,5 5 0,8 1 129,5 3-129,4-7 129,2 0-129,1-5-387,-2-16-387,6 11-1935,-8-18-2193,-4-5-516,-9-16-258,-3 0-129</inkml:trace>
  <inkml:trace contextRef="#ctx0" brushRef="#br0" timeOffset="14699.8408">11959 16815 10707,'12'-13'5934,"4"13"-516,-16 8-129,-3 7-4386,-11 9-645,-6-2-129,-4 1-129,0 4 0,0-1-129,2-7 258,9-4-258,12-1 129,1-14 0,22 25 129,3-14-129,6 7 0,3 4 0,-1 4-129,-4 5 0,-6-2 129,-12 3-129,-8-3 0,-3 0 0,-15-10-129,-7-5-258,-9-14-129,12 6-1290,-10-13-3225,12-6-258,0-13-387,14-1-129</inkml:trace>
  <inkml:trace contextRef="#ctx0" brushRef="#br0" timeOffset="15098.8636">12240 17000 7740,'49'74'6063,"-25"-21"-774,-6 1-258,1 10-2838,-6-11-1806,-3-1-129,-10-14-129,0-5 0,-7-20 0,7-13-129,-21-17 129,13-17-129,3-17 129,1-8 0,4-11 0,0 2 0,9-7-129,4 10 129,2 4-129,1 11 0,3 14 129,2 17-129,0 12 0,-4 7 0,-4 20 129,-1 4-129,-8 12-129,-4 1 129,-9 1-129,-11-11 129,-7-1-258,-7-12-129,1-4-387,-11-17-774,18-4-3612,-5-11-258,13 1-258,3-4-516</inkml:trace>
  <inkml:trace contextRef="#ctx0" brushRef="#br0" timeOffset="15450.8838">12427 16963 5805,'37'30'5676,"-19"-30"-258,1 2-387,-4-10-3612,16 0-516,-7-12 0,6 5-645,-3-8 0,-2 4-258,-7-4 129,-1-6-258,-11 12 129,-4-1-129,-2 18 129,-14-16 0,-2 16-129,-5 2 129,2 10 0,0 8 0,1 0 0,6 8 0,6-1 0,5 1 129,2-1-129,11-3 0,9-2-258,-2-9-387,16 6-645,-16-19-2322,14 4-1419,-3-4-387,-5-4-258</inkml:trace>
  <inkml:trace contextRef="#ctx0" brushRef="#br0" timeOffset="15721.8993">12949 16794 4902,'12'-4'5547,"-12"4"-258,1 11-258,-1-11-2709,-2 33-1548,-12-12-258,6 8 129,-3-5-387,5 4 0,0 2-129,6-9-129,7-4 129,6-9-129,6-1-387,-1-7-258,6 0-645,-12-10-2322,7-3-1548,-5-2-258,-4-3-387</inkml:trace>
  <inkml:trace contextRef="#ctx0" brushRef="#br0" timeOffset="16275.931">13200 16810 5160,'0'0'5289,"5"14"-258,-5-14-387,-16 4-4128,16-4-258,-15 9 129,15-9 258,-14 13-258,14-13 0,-6 22-129,6-22 0,1 22-129,7-10 129,-8-12-129,26 19 0,-14-13-129,4-1 129,-1-5 0,1 0 0,-1-8-129,-3-3 129,-1-5-129,-3-5 0,-1 2 0,0 1 0,-5-1 0,-1-2 0,-1 6-129,0 2 129,0 13 0,-2-19-129,2 19 129,-11-16-129,11 16 129,0 0-129,-15 12 129,13 2 0,-2 4 0,2-1 0,1 1 129,1 10-129,0-11-129,1 2 129,6 0-258,0 0 129,6-4 0,1 2 0,0-2-129,-2-2-129,5 5-774,-17-18-774,19 0-2838,-19 0-129,14-12-516</inkml:trace>
  <inkml:trace contextRef="#ctx0" brushRef="#br0" timeOffset="16617.9505">13591 16721 5934,'6'-13'5805,"-6"13"-516,0 0-129,0 12-3483,0-12-903,-9 28-258,-2-17-129,3 9-129,-1 3-258,1 0 129,5-3-129,3 3 129,0-3 0,6 4-129,4-2 0,4-2 129,-3-2-129,0-3-258,-1 1-258,-10-16-1161,-8 0-3225,-8-5-516,-6-6-129,-9-15-516</inkml:trace>
  <inkml:trace contextRef="#ctx0" brushRef="#br0" timeOffset="16711.9559">13170 16619 3225,'-59'-48'2064,"42"42"-2064,17 6 258,-15-32-3225</inkml:trace>
  <inkml:trace contextRef="#ctx0" brushRef="#br0" timeOffset="18884.0801">15664 14191 8643,'26'17'5805,"-12"-21"-387,-1-17 0,-4-24-4386,0 6-516,-9-9 258,0-2-516,-12-3 129,-6 1-258,-10 0-129,-7 15 129,-5 10-129,-3 11 0,-3 16-129,1 10 129,6 18 129,7 16-129,8 12 129,12 7 0,11 7-129,3 6 129,17-6 0,9-1 0,6-4-129,6-8 129,3-12-129,0-10 129,-1-11-129,1-13-129,0-11 129,-5-6 129,-5-15-129,-3-6-129,-5-3 129,-7-1 0,-2 3 0,-8 4 0,0 6 0,-8 18 0,0 0 0,7 15 0,-3 13 0,-2 4 0,7 13-129,4-2 129,2 1 0,6-6 0,8-7 129,1-12-129,2-8 0,1-8 0,-2-9 0,-4-10 129,-5-8-258,-10-5 129,-9-4 0,-4 6-129,-18-6 129,-6 7 0,-6 3-129,0 3 0,-2 7 129,2 6 0,8 3 0,7 4-129,16 0 0,-9 7-129,9-7-258,15 1-903,17 2-3870,-8-3-129,9 5-516,-1-5-516</inkml:trace>
  <inkml:trace contextRef="#ctx0" brushRef="#br0" timeOffset="19117.0935">16506 14223 8256,'31'6'5676,"-31"-6"-387,0 0-387,-15 5-4128,-7 3-516,-10-4-258,-6 0-129,2 7-1032,-17-10-3612,18 1-387,6-2-387,11-2-258</inkml:trace>
  <inkml:trace contextRef="#ctx0" brushRef="#br0" timeOffset="19491.1148">16993 13987 8256,'36'-4'5676,"-36"4"-258,0 0-516,0 0-3999,-9 4-258,-17 7-387,2 7 0,-4 6-258,-2 8 258,6 3-258,3 7 258,13 0-129,8 4 0,5-3-129,18-3 129,9-7-129,8-6 129,6-6-129,2-8-129,-1-9-387,-5-13-387,1 4-1419,-17-19-2967,-10 1-129,-11-6-645,-5-3 0</inkml:trace>
  <inkml:trace contextRef="#ctx0" brushRef="#br0" timeOffset="19817.1334">17308 13810 6321,'20'-8'5805,"-7"29"-516,1 9-129,7 13-4257,-7 0-129,3 13 0,-6 0-516,1 4 258,-5-4-258,4-5 0,-1-7-129,-1-4 0,0-11-387,-4-13-516,8 6-2580,-13-22-1935,0 0-387,0-11-387</inkml:trace>
  <inkml:trace contextRef="#ctx0" brushRef="#br0" timeOffset="20775.1883">14716 13042 8256,'0'0'5676,"0"0"-129,-19 0-387,-5 2-4644,-8 11-258,-13 3 0,-5 8 129,-7-1-258,-1 4 0,-2 6 0,3 0 0,7 2 0,4 7-129,7 4 0,6 6 0,3 10-129,7 7 129,6 8 0,5 9 0,2 18 0,6 7 129,4 6 0,0 7-129,7-1 258,3 4-129,0-4-129,3-4 129,1-12 0,-1-14 0,3-11-129,0-17 258,2-12-129,4-18 129,4-19 0,3-10-129,7-6 0,7-14 0,6-5 129,11-4-258,7 1 0,3 5-129,11 10-516,-5-15-903,12 11-3999,-4-2 129,7-7-516,2-4-387</inkml:trace>
  <inkml:trace contextRef="#ctx0" brushRef="#br0" timeOffset="21664.2391">17261 13174 3225,'12'-39'5805,"0"20"-516,-5-10-2064,21 20-516,-9-17-774,18 18-516,-5-7-387,13 15-516,-3 0-258,5 15-129,0 8 0,0 11 0,-2 7 0,-5 10 0,-5 4-258,-5 3 258,-7 2 0,-3-1-129,-8 1 0,-3 0 0,-3 3 129,1 1-129,-3 1 0,1 8 0,2 2 0,1 3 0,3-1 129,0-1-129,2-6 0,1-2 129,-4-5-258,0-9 258,-5-11-129,-5-1 0,0-3 0,-7-10 0,-10-1 129,-4-5-129,-4-1 0,-3-4-258,-2 2-129,-6-15-774,12 6-3999,-10-5 0,7-1-774,0-5-129</inkml:trace>
  <inkml:trace contextRef="#ctx0" brushRef="#br0" timeOffset="22229.2715">18468 13654 4773,'7'42'5547,"-3"-6"-387,2 15-258,13 14-4128,-18-1 129,5 4-516,-2 0-129,0-3-129,-3-6-129,0-13-516,11-3-1419,-12-26-2451,0-17-645,18-5-387,-7-26-128</inkml:trace>
  <inkml:trace contextRef="#ctx0" brushRef="#br0" timeOffset="22491.2865">18706 13694 774,'1'-14'5160,"9"36"0,-3 17-129,-1 13-1935,-4-2-2193,12 11-258,-7-2-129,5 4-129,-4-16 129,2-2-129,-4-13-258,1-9 0,-7-7 0,0-16 0,-11-3 0,-8-15 0,-5 1-129,-2 1 0,-6-1-129,-4-3-516,12 17-1419,-5 3-2838,6 0-387,7 16-258</inkml:trace>
  <inkml:trace contextRef="#ctx0" brushRef="#br0" timeOffset="22827.3057">18859 14170 3999,'46'6'5289,"-23"9"-129,2 7-516,6 14-3870,-18-7-129,2 13-129,-11-4-129,-3 1-129,-3-8 129,-10-1-258,-4-10 129,3-7 0,-4-9 0,17-4 0,-18-3 129,18 3-129,0-24-129,13 8 0,9 2-129,4 0-258,9 7-258,-2-13-258,18 17-774,-19-19-903,19 13-1290,-13-13-903,1-7-774</inkml:trace>
  <inkml:trace contextRef="#ctx0" brushRef="#br0" timeOffset="23074.3193">19442 13992 2580,'7'-47'5418,"-7"47"-258,-7 9-1419,-10 6-1161,14 30-903,-13-6-387,15 19-645,-7-2-258,8 1-129,3-3-129,12-5 129,7-15-129,6-10 258,7-15-258,-1-9 0,1-17 0,-4-15-129,-8-13 129,-9-6-258,-14-4 0,-16-12-1032,-13 7-3741,-17 5-387,-13 6-516,-4 14-129</inkml:trace>
  <inkml:trace contextRef="#ctx0" brushRef="#br0" timeOffset="25794.4754">21732 13552 4773,'15'-84'5418,"-11"44"-258,-4 2-387,-9 5-3870,-2 12 0,-12 2-258,2 19-387,-11 3 129,4 16-129,-4 8 0,5 14 0,2 7 0,6 11-129,4 4 258,9 3-258,6 1 0,3-2-129,15-1 129,3-6-129,6-7 0,2-3 129,6-14-258,1-10 129,-1-11-129,1-13 129,-1 0 0,-5-13 0,-1-7 0,-5-5-129,-6 5 258,-2 0-258,-6 5 129,-10 15 0,0 0 0,0 0 0,-15 1-129,4 15 129,-3 2-129,2 4 129,0 2 0,8 1 129,4-4-129,5 0-129,11-7 129,3-9 0,5-4 0,0-1 0,0-15 0,-4-5-258,-1-5 258,-6-4 0,-4-4 258,-5 3-258,-4-2 0,-5 4 0,-8 6 0,-1 2 0,-3 4 0,-2 3 0,2 8 0,-1 2-258,18 3-129,-24-3-516,24 3-2064,0 0-1935,9 6-516,6-4-258</inkml:trace>
  <inkml:trace contextRef="#ctx0" brushRef="#br0" timeOffset="26029.4888">22398 13755 7353,'-1'17'5547,"-12"-4"-387,-4-2-387,17-11-4902,-31 14-1419,-2-12-2967,0-2-774,6 3-129,3-3-258</inkml:trace>
  <inkml:trace contextRef="#ctx0" brushRef="#br0" timeOffset="26651.5244">22787 13581 6321,'-12'-3'5676,"4"11"-516,-3 10-129,6 7-4644,-9 1 0,-1 7-258,-1 0 129,7 5 0,3-5 0,6-5-129,1-2 0,13-7 129,7-9 0,1-6 0,2-5-129,0-14-129,-1-5 129,-4-8 0,-8-7-129,-5-3 0,-6 6-258,-4-3 0,-7 14-774,-17-10-774,6 15-3225,-1 5-645,4 11 0,6 6 130</inkml:trace>
  <inkml:trace contextRef="#ctx0" brushRef="#br0" timeOffset="26913.5394">23003 13421 5547,'23'26'5547,"-15"3"-387,-1 13-129,8 11-4644,-15-3 387,0 6-645,0-4 129,-3-2-258,-1-4 0,-2-10-258,6-7-645,0-29-1161,0 0-2838,0 0-258,8-15-387</inkml:trace>
  <inkml:trace contextRef="#ctx0" brushRef="#br0" timeOffset="27200.5558">23264 13423 2580,'10'8'5160,"-4"14"-129,-6 4-387,0 4-3612,1 18-387,-1-9 0,0 11-129,0-8-129,1 1 0,-1-15 0,5 1 129,-5-13-129,0-16-258,0 0 0,0 0 0,-7 0-258,-5-12 129,-7 0-129,-7-2 0,1 4-645,-15-9-903,7 11-3354,4 5 129,5 3-645</inkml:trace>
  <inkml:trace contextRef="#ctx0" brushRef="#br0" timeOffset="27642.5811">23352 13783 258,'15'8'4902,"10"3"258,-10-7-258,0-4-3096,2 6-774,-17-6-129,20 3-387,-20-3-129,4 13-258,-4-13 0,-1 25 0,-5-6 0,-2 6-129,-1 1 129,2 0 0,-2-2 0,1-5 129,2-8 0,5 2 129,1-13 129,0 0 0,7-2-258,6-1 129,3-5 0,7 5-258,1-3 129,2 2-258,0 4-258,-9-7-903,10 7-3741,-15 0-129,-12 0-516,0 0-258</inkml:trace>
  <inkml:trace contextRef="#ctx0" brushRef="#br0" timeOffset="28371.6228">21125 13018 6321,'40'-4'5805,"-27"1"-387,-13 3-387,0 0-3870,0 0-903,-22 3 0,-3 8-129,-10 6-129,-1 8 258,-4 17-258,0 8 129,4 11-129,2 13 258,9 7-258,2 5 0,8 5 0,5 2 129,5-9 0,1 2-129,4-3 0,0-7 129,4-12-129,3-8 258,-1-12-129,2-10-129,2-11 129,2-8 0,0-10 0,10-2 0,1-3 0,1 1-129,9 6 129,1 1 0,2-2 0,-1 7-129,-1 0 129,0-1-129,-6-4 0,3-8-258,0 0-774,-14-9-4128,17-9-258,-1-14-387,5-4-387</inkml:trace>
  <inkml:trace contextRef="#ctx0" brushRef="#br0" timeOffset="28939.6553">23615 13302 4644,'-11'-12'5676,"11"12"-258,15-11-258,13 4-3741,-6-14-387,11 7-258,-3-12 0,12 9-387,-4-2-129,6 6 129,-7 7-258,4 6 129,-6 11-129,-8 13 0,-3 10 0,-5 10 0,-6 4-129,-5 10-129,-2 5 258,-5 8-129,0 1 0,-1 5 0,0-1 129,0 5 0,0 3 0,0-2 0,1-7 129,-1-2-129,5-8 0,-3-11 0,1-9-129,-3-11 129,0-13-129,-2-4 0,-12-9-258,-6-8 129,-8 0-774,-19-5-4386,-3-9 0,-1-3-645,-5-5-387</inkml:trace>
  <inkml:trace contextRef="#ctx0" brushRef="#br0" timeOffset="29461.6851">20193 14387 10449,'10'54'6063,"-10"-19"-387,-6 12-258,-18-2-4773,5 2-258,-6-9 0,-2 2-129,0-7-129,-2-13 0,6-5-516,1-17-516,18-13-4515,-4-18-129,8-4-516,9-21-387</inkml:trace>
  <inkml:trace contextRef="#ctx0" brushRef="#br0" timeOffset="29613.6938">20066 13952 11352,'0'0'5934,"9"15"-516,-9-15-645,17 0-6837,-3-7-3354,-4-12-129,5-1-645,4-11-258</inkml:trace>
  <inkml:trace contextRef="#ctx0" brushRef="#br0" timeOffset="30298.733">24527 13752 9030,'53'-52'5805,"-34"26"-258,-2 6-387,-6-3-4515,-9 9-129,-4 1 0,-16 12-387,-4 5 129,-4 15-258,-6 5 129,0 9-129,0 8 129,8 8-129,6 3 129,10 1-258,8 2 258,3-1-129,17-3-129,6-5 0,8-1-516,0-25-774,14-1-4128,-7-19 129,5-10-387,-4-22-645</inkml:trace>
  <inkml:trace contextRef="#ctx0" brushRef="#br0" timeOffset="30469.7428">24927 13697 9030,'19'2'5805,"-14"28"-129,5 24 0,-6-5-4644,9 27-387,-6-3-258,-2 2-258,3-7-387,-7-16-645,6-5-4644,-7-19 129,0-28-774,0 0-516</inkml:trace>
  <inkml:trace contextRef="#ctx0" brushRef="#br0" timeOffset="33854.9364">5571 9686 3225,'-9'26'5031,"-1"-10"-129,-19-8-258,-17-1-3999,-4 0 0,-24-7 129,-7 0 0,-19-6-129,-6 4 258,-18-6-387,2 8 0,-13-9-129,-1 9 0,-3 0-129,8 3 258,-1 3-258,5-3 129,1-3-129,7-1-129,6-7 0,8-5 129,8-4-129,7-3 0,16 1-129,10 1 129,15 3 0,14 4 0,17 9 129,18 2-129,6 6 0,22 8-129,14 5 129,8 4 0,12 1-258,3 2 129,12-8-129,4-5 129,5-3 0,7-2 0,11-6-129,7-2 129,10 0 0,6-4-129,4 2 129,9 2-129,5 0 129,-2 2 0,-5 4 0,-8 1 0,-10 3 0,-11-4 129,-18 3-129,-17-1 129,-20-4-258,-19 3 129,-19-6 0,-16-1 0,-40 6 129,-19 1-129,-27-3 0,-20-1 0,-24 7 129,-15-10-129,-13 1 129,-9 1-129,1-5 0,4-5-129,8 0 258,7-8-258,14-5 0,3-12-645,19 7-774,-6-17-3741,23-3-129,4-9-516,16-4-387</inkml:trace>
  <inkml:trace contextRef="#ctx0" brushRef="#br0" timeOffset="39070.2345">19846 12100 5160,'-32'64'5547,"9"-13"-258,-7 14-387,-8 4-4386,-1 6 258,-16-3-387,4-2 0,0-12-645,-3-15-516,15 1-2451,0-12-1935,9-19-129,7-3-516</inkml:trace>
  <inkml:trace contextRef="#ctx0" brushRef="#br0" timeOffset="39326.2492">19275 12547 3096,'0'77'5289,"1"-30"129,2-1-516,0-15-3612,13 6-129,-8-19-258,17-4-387,-2-14-129,10 0 0,-1-11-258,7-5-258,3 3-129,-7-8-645,13 10-3225,-9 3-1032,-5 5-258,1 3-387</inkml:trace>
  <inkml:trace contextRef="#ctx0" brushRef="#br0" timeOffset="39686.2695">20280 12014 4128,'33'16'5676,"-23"10"-774,3 12 129,8 13-4257,-10-1-258,4 8 129,-5-6-258,5 2-258,-3-4-129,4-12-258,4-3-387,-9-16-258,17 4-1290,-28-23-2064,25 6-1032,-9-6-129</inkml:trace>
  <inkml:trace contextRef="#ctx0" brushRef="#br0" timeOffset="39931.284">20607 12317 903,'0'-17'5031,"0"17"0,11 23-387,1 17-2709,-16-7-516,4 12-387,-8 1-258,3 10-129,-11-13 0,3 2 0,-9-14-129,5-7 0,-7-11-129,2-2-129,-3-11 129,1-11-258,-1-2-258,1-5-516,8 12-774,-9-10-3612,8 7-258,1 3-645,16 6 129</inkml:trace>
  <inkml:trace contextRef="#ctx0" brushRef="#br0" timeOffset="50562.8921">15131 15063 2451,'-15'34'4902,"14"-10"-129,-7-5 0,8-19-3741,-2 27-129,2-27 0,0 22 0,0-22-129,3 24 0,-3-24-258,14 33 0,-9-13-129,7 5 0,-2-4 0,5 4-129,-2-10 0,8-1 0,2-8 0,6-4-129,1-2 129,4-8-129,-1-1 129,5 0 0,-2 0-258,2 4 129,-2 0-129,-4 2 129,1 1-129,1-1 0,-3-3 0,-1-2 129,2-3-129,0-3 0,-4-2 0,0-3 129,-1-1-129,-3 3 0,-2 0 129,0 3-129,-5 5 0,4 8 129,-5 1-129,4 10 0,0 10 129,1 0-129,-1 6 129,2-1-129,-4 2 0,-1-4 129,0-6 0,-3-2-129,-1-9 0,0-6 0,0 0 129,1-5-129,2-9 0,0-4 129,2-2-129,0-3 0,4 1 0,-3 6 129,2-3 0,0 6-129,0 10 0,2 3-129,0 0 258,1 10-129,5-1 0,-1 2 0,2 1 0,4-7 0,6-5 129,3-2-129,2-11 0,6-6 0,-2-3 0,5 0 0,-3-2 0,-4-1 0,-1 5 0,-5 4 0,-5 0-258,-9 3-129,-1 9-645,-21-16-1290,-5 20-2838,0 0-516,-17 0-387,-7 0-258</inkml:trace>
  <inkml:trace contextRef="#ctx0" brushRef="#br0" timeOffset="50889.9108">16052 15819 8385,'-3'18'5547,"0"10"-258,0 6-516,-1 4-4773,-2-3-129,0 0-516,-7-21-1677,7-2-2709,6-12-129,0 0-645</inkml:trace>
  <inkml:trace contextRef="#ctx0" brushRef="#br0" timeOffset="51031.9189">16036 15630 5160,'3'42'4257,"19"-15"-3870,-8-7-645,4-2-4644,5-2 259</inkml:trace>
  <inkml:trace contextRef="#ctx0" brushRef="#br0" timeOffset="51358.9376">16260 15755 6450,'10'106'5289,"-2"-51"-258,1-6-387,-1-7-4515,-1-6 0,-4-22-129,-3-14 258,12 0-258,-6-25-258,1-10 129,0-6 0,3 4 129,-2-3-129,1 12 258,2 10 0,-11 18 0,22 0 258,-14 19-258,5 17 129,-6 0-129,4 6 0,-2-5 0,2-2-129,-2-2-387,-5-17-516,12-5-2451,-16-11-1548,16-15-258,-5-8-516</inkml:trace>
  <inkml:trace contextRef="#ctx0" brushRef="#br0" timeOffset="51758.9605">16599 15772 1548,'0'41'5160,"0"-17"-129,3 9-258,-3 9-3225,0-17-516,1 10 0,-1-15-387,0 2-129,0-22-129,0 0 0,0 0-258,0-13-129,0-11 129,2-4-258,2 2 258,4-1-129,1 4 0,2 8 0,3 10 129,1 8 0,-1 11 0,3 12 0,-2-1 0,-1 5-129,-3 0 129,-1-2-387,3-5-516,-13-23-1290,0 0-2709,17-5-645,-12-13-258</inkml:trace>
  <inkml:trace contextRef="#ctx0" brushRef="#br0" timeOffset="52343.9934">16890 15987 774,'38'0'4902,"-19"-10"387,5-2-516,-3-6-2838,-4-5-1419,-1-2 0,-11-2-129,-2 2-129,-6 6-258,-7 4-258,-7 12 129,-3 3-129,2 5 0,-5 8-258,6 14 129,3 1 129,6 1-258,3-2-129,5 6-258,3-9-387,15 0-387,-8-11 129,16 0-129,-11-13 0,14 0 0,-11-13 645,5 0 516,-3-6 516,-4 1 774,1 5 387,-10-2 387,9 10-129,-16 5 0,14 0 129,-14 0-258,11 27-258,-11-14 0,2 8-516,-2-9 129,0 7 0,0-19-129,0 0-129,0 0 258,16-13-258,-6-13 129,9-1-129,-3-4-129,7-2 0,-1 6-516,-3-6-1032,5 9-3225,-6 14-516,-18 10-258</inkml:trace>
  <inkml:trace contextRef="#ctx0" brushRef="#br0" timeOffset="52787.0193">16478 16369 5547,'13'0'5418,"-13"0"-387,-10 8-516,-4 0-4515,-10 1-129,0-2-129,0 0 129,2 2 129,3 0-129,19-9 129,-11 18 129,11-18 0,23 24 129,-1-10 129,7 10 0,-6-5 0,4 10 129,-12-1-258,0-1 129,-14-1-258,-1-5 0,-12-2-387,-10-14-774,8 13-1806,-7-17-2064,0-1-516,6-6-387</inkml:trace>
  <inkml:trace contextRef="#ctx0" brushRef="#br0" timeOffset="53203.043">16615 16517 3483,'18'37'4902,"-6"-4"-258,-8-6-258,2 11-4257,-5 3 129,-2-2 0,-2 2 258,-7-11-129,2-3 0,-6-18 129,14-9 129,-21-4-129,17-19 0,-4-23 0,7-4-258,1-10 0,2 2 0,13 1-129,1 6-258,5 13 129,3 9 0,2 14 0,0 15 129,2 4-258,-5 15 129,-6 8 0,-5 2 0,-4 3 0,-6-7 0,-4 2-129,-12-11-129,-2-3-516,-12-17-903,5-13-3225,0-5-258,2-8-516</inkml:trace>
  <inkml:trace contextRef="#ctx0" brushRef="#br0" timeOffset="54059.092">16909 16262 1935,'16'10'5289,"-16"6"-516,4 6-129,2 10-3483,-7-10-129,1 13-258,-9-7-129,7 13-258,-9-9-129,9-3 258,-7-1-258,7-3 258,-1-9-387,3-16 0,0 13-129,0-13 129,5-16 0,0-5-258,2-1 129,3 1 0,0 2 0,0 7 129,-10 12 0,22-13-129,-22 13 129,19 13 0,-8 1 0,3 8 0,0-2-129,1 0 0,0 0 129,2-5-129,0-6 0,0-5 129,-1-4-258,-2-2 129,-4-12 0,-2-5-129,-3-1 0,-5-3-129,0 5 129,-12 4 0,1 0 0,-6 4-129,4 5 258,-4 5 0,6 2 0,-2 12 0,10-1 129,1 9-129,2 2 0,5 3 129,6 2-129,3 1 0,3-1-258,-3-9-516,8 7-387,-22-27-2709,16 0-1290,-16 0-387,16-14 0</inkml:trace>
  <inkml:trace contextRef="#ctx0" brushRef="#br0" timeOffset="54582.122">17287 16532 1548,'4'46'4902,"-1"-16"0,-2-9-129,-1-2-3741,7 3-258,-7-22 0,6 16-387,-6-16-129,0 0 0,15-21-129,-6 4 0,2-4 0,1-1 0,-1 6 0,6 9 129,-3 0 0,2 7-129,-2 0 0,2 8 129,-3-4 0,2 4-129,3-8 129,-5-2-258,2-9 0,-2-6-258,-2-5 129,-3-1 0,-2 3-258,-6 1 129,0 4 129,0 15-129,-14-13 129,14 13 129,-22 10-129,16 9 258,-1 3 0,7 3 129,0 9-129,9 0 129,3-1 0,7 3-129,1-7-387,-1-16-1419,3-1-3096,1-8-129,-2-10-645</inkml:trace>
  <inkml:trace contextRef="#ctx0" brushRef="#br0" timeOffset="55410.1693">19201 15616 5031,'0'13'5805,"0"-13"-516,1-13-129,1-29-2451,9 0-2064,-11-14-258,0-3 258,0-11-258,-5-3 129,-1-2-258,-2 5-258,-1 12 258,4 14 0,-3 4-129,4 12-129,-3 13 129,7 15 0,-4-13-129,4 13 258,0 0-258,0 0 0,-10 18 0,6-2 0,-1 1 129,1 5-129,-3-4-129,3 2 258,0-2-258,4-18 258,0 0-129,0 0 0,-10-6 0,10-16 0,0-5 0,0-4 0,3 3 129,5 1-129,2 1 0,1 8 129,2 4 0,3 14-129,-2 5 129,7 10-129,-3 7 0,1 6 129,2 6-129,0 0 0,-4-2-129,-2-9 0,3 0-258,-18-23-258,23 27-774,-23-27-3999,0 0 0,-2-11-645,2 11-387</inkml:trace>
  <inkml:trace contextRef="#ctx0" brushRef="#br0" timeOffset="55952.2003">18880 16080 7611,'18'-17'5676,"-9"5"-258,-9 12-516,-17-2-4128,4 5-387,-9 7-129,2 10-129,-3-2-129,6 6 129,-1 1-129,7 5 0,11-7 258,7-7-258,10-5 129,6-8-129,6-3 0,-2-1 0,0-14 129,-2-6-129,-7-3-129,-9-1 0,-9 0 129,-1-4-387,-10 12-645,-18-11-1806,10 17-2322,-4 8-258,5 4-516</inkml:trace>
  <inkml:trace contextRef="#ctx0" brushRef="#br0" timeOffset="56343.2225">19076 16070 6063,'0'0'5418,"0"8"-258,0 3-645,-3 7-3741,3 8-387,0-5-258,1 2 129,5-11-258,-6-12 129,23 15-129,-12-16 0,4-11 129,1-4-129,-2-5 0,-3 5 0,-2 3 0,-3-1-129,-6 14 129,0 0 0,0 0 0,11 9 0,-6 6 0,1 3 129,2-1 0,2 4 0,0-8 0,5-4-129,0-9-129,-2-5-258,6-6-1032,-13-16-3225,4-8-645,-1-6-258,-1-5 129</inkml:trace>
  <inkml:trace contextRef="#ctx0" brushRef="#br0" timeOffset="56561.2352">19414 15709 2451,'8'47'5289,"-5"-17"-258,2 8-387,6 8-3225,-11-10-645,8 12 129,-6-10-516,5 2-258,-1-7-258,0-9-645,8-2-903,-10-9-2838,-4-13-516,23 0-258</inkml:trace>
  <inkml:trace contextRef="#ctx0" brushRef="#br0" timeOffset="56717.2441">19560 16027 1161,'4'-29'5289,"-4"29"0,-19-17-516,-5-1-2064,24 18-1032,-41-7-516,18 6-645,-5-2-258,1 2-516,4 5-903,-7-3-2838,16 6-1032,14-7-387,-15 14-129</inkml:trace>
  <inkml:trace contextRef="#ctx0" brushRef="#br0" timeOffset="57491.2884">19623 16107 2451,'23'12'4515,"-23"-12"258,25-12-1677,-8 5-2064,-10-10-129,5 5-387,-8-8-258,2 1-129,-6 4-258,0 15 258,-14-17-129,-1 15 129,0 4-258,1 9 387,-5 7-258,7 2 129,-1 2 0,4 5-129,7-4-129,2-1-129,5-3 0,6-6 0,6-2 0,-2-8-129,6-3 0,0-9 0,-2-4 129,0-6 0,-4 2 129,-1 0 129,-3 3 0,-11 14 0,13-8 129,-13 8 129,5 14 0,-3 5 129,-2 0 129,0 4 0,0-4 0,0 0 129,0-19 0,0 22-129,0-22 0,0 0 0,14-4 129,1-3-258,-2-10 129,7 4-258,-2-1-258,2-4-516,3 15-1290,-23 3-2838,21-11-516,-21 11-258</inkml:trace>
  <inkml:trace contextRef="#ctx0" brushRef="#br0" timeOffset="57926.3132">19210 16695 7740,'30'-4'5547,"-30"4"-129,15 0-645,-15 0-4128,-12 20-129,-5-13-258,-1 6-258,3 1 0,-4 0 0,5 6 0,14-20 0,-11 19 0,11-19 129,11 17-129,1-3 258,2-4-258,1 6 0,-4 3 0,-1 1 0,-7 2-129,-3-4 258,-6-3-258,-6-5 0,-2 4-516,-7-13-129,21-1-1935,-20 7-2322,20-7-387,-13-9-258</inkml:trace>
  <inkml:trace contextRef="#ctx0" brushRef="#br0" timeOffset="58314.3354">19394 16796 5160,'16'16'5160,"-9"9"-129,-2 8-645,-5-1-3870,4 7-129,-4-3-258,1 1 0,-1-7-129,-1-9 0,-7-8 129,8-13 0,-12-1 0,5-19 0,0-12-129,2-6 129,1-5 0,4-5-129,2 0 0,7 3-129,3 6 258,6 10-129,-1 16 0,6 12 0,-2 4 258,-2 13-258,-2 10 0,-6 4 0,-3 0 0,-8-3-258,0-4-129,-15-18-387,15-5-3096,-25 0-1032,5-13-387,5-11 0</inkml:trace>
  <inkml:trace contextRef="#ctx0" brushRef="#br0" timeOffset="58870.3672">19683 16380 4386,'11'61'5160,"-9"-20"-129,-1-1-1806,9 17-1419,-15-9-516,5 6-258,-11-4-258,6 1-129,-8-15-258,9 1 0,-4-12-258,4-9-129,4-16 129,0 0-129,0 0-129,0-12 129,4-2-129,4-7 129,4 2 129,3 1-129,-1 3 129,4 4-129,-1 9 258,2 1-258,-3 2 129,2 11 0,-3-1-129,-2 6 0,0-6 129,1 2-129,-14-13 0,22 9 0,-22-9-129,20 0 129,-8-12-129,-4-3 129,-3-5-387,1-6 129,-4 4 129,-2 0-129,0 11 0,-9-7-258,9 18-258,-18-8-774,18 16-3225,-6 10-129,-1 3-516,3 0 0</inkml:trace>
  <inkml:trace contextRef="#ctx0" brushRef="#br0" timeOffset="59265.3898">19914 16782 1806,'5'-18'4644,"-5"18"129,5-16-516,-5 16-2838,0 0-903,0 0-129,-9 0-129,-3 4-129,-1 15 129,-2-4-129,6 14 129,-2 0-129,9 1 129,2-3 0,1-1 129,7-4-258,7-4 0,1-3-387,-2-10-258,7-2-2064,-1-3-2064,-9-13-129,3-6-387</inkml:trace>
  <inkml:trace contextRef="#ctx0" brushRef="#br0" timeOffset="59759.4181">20070 16735 3870,'0'80'5289,"0"-40"-387,0-7-129,-1-11-3999,1-1-129,0-8-129,0-13 0,12 6-258,-12-6-129,19-19 129,-5 0-258,0-3 0,0-5 129,1-1-129,2 8 129,-4 2 0,0 3 0,-1 8 0,2 5 0,-14 2-129,19 6 129,-19-6 0,22 18-258,-22-18 129,23 15 129,-23-15-129,23-2-129,-23 2 129,19-22-129,-13 5 0,-6-4 0,0 2 129,0 1-129,0 18 0,-14-8 258,14 8-129,-18 16 129,10 7 0,6 6 129,-1 0 0,3 8 0,8-10-129,3-3-387,10-2-3870,-2-7-774,0-11-258,4-4-645</inkml:trace>
  <inkml:trace contextRef="#ctx0" brushRef="#br0" timeOffset="64149.6692">13249 12452 4257,'0'22'5805,"0"23"-258,2 16-387,5 18-2064,-2-5-2838,1-1 0,-2-8 0,-3-14-1032,8-10-645,-9-28-2451,0-13-1548,19-22-129,-4-18-387</inkml:trace>
  <inkml:trace contextRef="#ctx0" brushRef="#br0" timeOffset="64419.6846">13485 12312 6708,'11'-26'5676,"9"38"-129,-9 24-387,-5 13-4128,10 18-129,-9-1-387,6 9-258,-2-4-129,4-8-129,-3-11 129,0-9-129,-4-14 0,2-10 129,-10-19-129,0 0 0,0 0 0,-21-24 0,-5 5 0,-7 1 0,-4 1-129,-2-2-387,3 14-645,-8-11-1161,15 16-2838,8 3-516,21-3-387</inkml:trace>
  <inkml:trace contextRef="#ctx0" brushRef="#br0" timeOffset="64829.7081">13716 12595 3354,'11'-11'5676,"2"27"-387,-5 9-258,-2 16-3483,-1-10-774,8 2 129,-10-9-387,9-2-258,-12-22 0,19 14-129,-19-14-129,23-15 129,-10-7 0,-1 4-129,-1-2 0,-3 2 129,1 3 0,-9 15-129,0 0 129,13 15 129,-13 13-129,0 8-129,0 5 129,-2 5 0,-4-2 0,-2-5 0,-2-7 0,-1-6 0,-2-17 0,1-7-258,12-2-129,-26-32-774,26 8-3096,-2-8-903,2 0-645,6-3-387</inkml:trace>
  <inkml:trace contextRef="#ctx0" brushRef="#br0" timeOffset="65273.7335">14105 12522 3612,'0'0'5676,"0"0"-387,0 0-129,-1 18-2451,-12-4-2193,3 11-129,-5 1-129,3 4 0,2 1-129,1-3 129,8-7-129,1-6-129,0-15 0,24 0 258,-6-12-129,1-15-129,-2-8 0,-2-8 0,-2-14 129,-5-12 0,-7 1 0,-1 0-129,0 2 129,-6 10 0,-2 8-129,0 9 129,2 18-129,6 21 129,0 0-129,-10 33 129,10 12 129,0 14-129,1 9-129,3 4 129,5 5-129,1 0 129,2-8-258,-2-13 129,2-10-516,-8-21-258,10-5-903,-14-20-2322,0 0-1161,9-25-645,-4-1-129</inkml:trace>
  <inkml:trace contextRef="#ctx0" brushRef="#br0" timeOffset="66130.7824">14251 12433 3612,'4'-15'5805,"12"16"-387,-9 16-258,-1 21-2967,-3-11-1161,7 10-387,-7-2-387,4 0 0,-1-8 129,3-6-258,4-9-129,2-12 129,4-6 0,3-13 0,1-8 0,2-2-129,0 2 129,-1-4-258,-3 4 258,-5 0-129,-1 12-129,-15 15 129,14-8-129,-14 8 258,0 8-129,-8 7 0,-1 5 0,-3 7 0,2-1 129,1 0-129,2 0 0,7-2 0,0-2 0,8-2 129,4-14-129,3-2 0,3-4 0,-2-6 0,-3-11 0,-1-3-129,-5-5 129,-3 6 0,-3 1 0,-1 3 0,-4 3 0,4 12 0,0 0 0,-16 0 129,16 0 0,-7 21 0,7-8-129,0 3 0,7 1 0,4-2 129,-11-15-129,27 19 0,-10-13-129,1-9 129,1-5-129,-2-14-129,-1-2 0,-3-10-129,-2-12-129,-3-13-129,0-4 129,-8-12 0,5-1 0,-5-3 258,1 1-129,-1 1 387,1 17 387,6 13 129,-5 13 0,-2 34 0,14-8 0,-3 35-129,-6 16 129,4 22-258,0 9-129,1 13-129,-2 1 0,4 1 0,-2-10-129,-3-16-129,7-11-516,-7-28 0,6-8-258,-12-30-387,12-9 258,-13-29-129,0 4 258,0-12 258,-3 4 774,-7 2 258,-3 3 387,2 21 258,-10 4 0,7 25-129,-10 1 0,2 9-258,-1 14-774,-4-5-1806,4 9-2709,8 1-258,5-3-645</inkml:trace>
  <inkml:trace contextRef="#ctx0" brushRef="#br0" timeOffset="66320.7934">14966 12137 5934,'7'63'5160,"-6"-18"-387,-1 2-1935,4-2-4386,0 1-2838,0-11-258,6-6-516</inkml:trace>
  <inkml:trace contextRef="#ctx0" brushRef="#br0" timeOffset="66594.809">15140 12293 4386,'6'-18'5676,"0"1"-258,-6 17-516,0 0-3354,0 10-387,-11 2-645,8 7-258,-5 3-129,3 1 0,3 1-258,2-5 129,0 0 0,8-6-129,8-7 129,1-6-129,1-5 129,-2-10-129,-2-3 129,-4-1 0,-7-8-129,-4 3-129,-12 7-516,-14-11-2193,0 10-2193,-1 3 0,-2 3-645</inkml:trace>
  <inkml:trace contextRef="#ctx0" brushRef="#br0" timeOffset="66964.8302">15322 12155 2709,'31'27'5418,"-22"-12"-387,4 3-258,3-1-3741,-16-17-129,6 26-129,-6-26-387,3 15 0,-3-15-258,0 0-129,9-9 0,-9 9 387,14-21-129,2 10 0,-3 1 0,7 7 129,-4-1 0,6 10 0,-6 2 129,4 9-129,-6-2-258,-3-2-258,0 3-645,-11-16-1161,0 0-3225,-3-22-258,-6-4-516,-6-13 388</inkml:trace>
  <inkml:trace contextRef="#ctx0" brushRef="#br0" timeOffset="67100.838">15240 11824 7611,'-21'-1'5676,"8"15"-258,13 4-903,0-18-6192,2 14-2580,-2-14-1032,0 0-774,0-9 130</inkml:trace>
  <inkml:trace contextRef="#ctx0" brushRef="#br0" timeOffset="71287.0774">14906 18014 7482,'9'-15'5418,"-9"15"-129,0-12-258,0 12-4386,0 0-129,-17-7 0,2 1-258,-2 6-129,-5 2 129,-1 10-129,1-1 258,-1 15-129,2 0-129,3 6 129,1 6 129,6 3-258,-1-1 129,9-2-129,-4 0 0,7-3 0,0-7 129,6-1-258,1-9 129,4 3-129,5-11 0,4-5 129,2 0-129,7-3 0,-2-4 0,8-4 0,-2-3 0,-1-4-129,-3 5 129,-3 0 0,-4-1 0,-4 1 129,-3 8-129,-15 0 0,12-2 129,-12 2-129,0 0 129,0 0-129,2 16 0,-2-16 129,0 19-258,0-3 129,4-3 129,1 3-129,4-3 0,-9-13 0,24 0 0,-9-5 0,2-5 0,-2-5 129,0 0-129,-4-4 0,-2-5 0,-6 1-129,-3 5 129,-6-2-129,-7 3 129,-4-2-129,-1 6 0,-4-2 0,4 6 129,1 5 129,17 4-258,-19-2 129,19 2 0,0 0 129,11 0-129,3 0-129,8 0-129,0 0-387,9 14-1161,-7-14-3612,3 1-129,-6-2-387,2-2-516</inkml:trace>
  <inkml:trace contextRef="#ctx0" brushRef="#br0" timeOffset="71605.0956">15654 18092 10191,'12'0'5676,"-1"15"0,-11-15-258,-12 18-4773,-6-10-387,-6-7-129,-5 11 0,1-5-129,-3-3 0,2 1-516,10 3-387,-6-16-2838,25 8-1677,0 0-387,0 0-387</inkml:trace>
  <inkml:trace contextRef="#ctx0" brushRef="#br0" timeOffset="71926.114">15890 18009 6837,'19'-4'6063,"0"18"-774,-8 11 258,-10 1-3870,10 15-1032,-9 2 0,3 5-387,-5-4 258,0 1-516,0-17 129,0-5-516,0-10-258,0-13-774,-6-6-3999,-2-15 0,7-2-516,-5-10-258</inkml:trace>
  <inkml:trace contextRef="#ctx0" brushRef="#br0" timeOffset="72391.1406">15877 18016 5547,'0'0'5805,"4"-18"-387,7 5-258,-3-15-3999,12 17-516,-7-10 0,10 10-129,-2-1-129,5 7-129,-2 5 0,-2 0 0,-3 8 0,-4 8 0,-7 2-258,-5 8 129,-3-1-129,-9 2 129,-5-6-129,-5 1 0,2-7 0,1 0 0,1 0-129,15-15 258,-15 4-129,15-4 0,0 0 0,14 5 129,-2 0-129,9-3 129,0 7-129,1 5-129,-5 2 258,3 8-258,-10-2 387,-4 4-387,-6 1 516,-1 0-516,-12-5 387,-4-6-129,-2 0-129,-4-10-129,2 7-258,-2-13-516,23 0-3741,-19-4-387,19 4-903,-4-23-129</inkml:trace>
  <inkml:trace contextRef="#ctx0" brushRef="#br0" timeOffset="72699.1582">16246 18148 4386,'20'17'5805,"-18"-2"-387,0 4-516,-2 0-2967,3 9-1548,-5-12 516,2 8-645,-4-8 516,4 0-387,0-16 0,4 13 258,-4-13-129,23-8-129,-7-5-258,4 0 129,1-6-387,3 0 129,1 4 0,0-2 129,4 6-516,-6-5 0,6 16-2322,-11-11-2451,2 6-387,-11-8-387,-1-4-645</inkml:trace>
  <inkml:trace contextRef="#ctx0" brushRef="#br0" timeOffset="73494.2037">14241 17442 8643,'18'-8'5805,"-18"8"-258,0 0-258,-11 0-4773,-4 0-129,-8 2-258,0 1 0,-5 6 0,-3 4 129,0 5-129,2 5 0,4 8 0,3 7 0,2 4 0,5 10 0,1 1 0,4 11-129,1-5 0,2 1 0,-1-4 0,1 5 0,1-5 129,-1-6-129,4 0 129,-2-6-129,1 0 129,3-6-129,-1-3 129,2-1 0,3-10 0,8 4 0,3-10 0,9-7-129,4 7 129,6-1 0,5-9 129,7 8-129,2 0 0,3-8-129,2 4-129,-2-2 0,2-2-774,-17-11-4128,9-5-645,-7-22-129,1 0-903</inkml:trace>
  <inkml:trace contextRef="#ctx0" brushRef="#br0" timeOffset="74195.2433">16464 17627 4644,'41'3'5547,"-22"-3"0,6 0-387,-1 0-3354,10 3-1032,-12-3-129,6 7 0,-6-2-387,2 10 0,-7 2-129,-2 9 0,-8 1-129,-2 2 129,-4 7 0,2 0 0,-3 7 0,2 2 0,-2 2 0,3-3 258,1 2 0,3 3-258,-3-2 258,3 3-387,-1-6 387,0 1-258,-4 1 0,-1-8-129,-1-5 0,-2 0 129,-7-6-129,-6-3 129,-6-12-129,-3-11 129,-2-2-129,-4-9-258,1-2-258,-9-14-1548,12 9-3483,-2-2 0,11 7-645,2 0-129</inkml:trace>
  <inkml:trace contextRef="#ctx0" brushRef="#br0" timeOffset="74766.2764">17114 17861 6837,'54'3'5934,"-32"-3"-516,0 0-129,-11-16-4128,-11 16-387,0-11-129,-12 7-387,-17 4 0,-1 0-129,-6 0 129,-2 9-129,2 10 0,6 3 0,5 2 0,8 14 0,10-4-129,7 4 129,4 1 129,12-3-258,7-4 129,5 0-258,8-4-129,-8-18-774,19 2-4128,-13-12-258,0-7-516,-7-11-258</inkml:trace>
  <inkml:trace contextRef="#ctx0" brushRef="#br0" timeOffset="74957.2873">17404 17885 7353,'20'8'5934,"-14"4"-258,4 22-258,-7-10-4128,2 18-774,-5 0 258,2 9-387,1-3 0,3-2-387,1-3-387,-7-24-4644,5 3-129,-5-22-516,16 0-774</inkml:trace>
  <inkml:trace contextRef="#ctx0" brushRef="#br0" timeOffset="75974.3455">18282 17968 8127,'7'95'6063,"1"-32"-516,-4 0 129,5 5-4386,-2-23-645,-2 2 0,-3-19 0,9-14-258,-11-14-129,26-25 0,-11-17-258,2-10 258,2 1-387,1-10 387,-1 1-387,-6 8 258,1 12-258,-7 4 258,1 10-129,-5 9-258,-3 17-129,3-15-258,-3 15-2838,0 0-2064,10 9-129,-10-9-645,0 0-258</inkml:trace>
  <inkml:trace contextRef="#ctx0" brushRef="#br0" timeOffset="76335.3661">18747 17883 9804,'14'22'5547,"-22"-13"-258,-5 6-129,-2-2-5031,-9 4 129,-1 1 0,2-2 0,0 1 0,8 0 0,8 0-129,7 0 129,2-2 0,14-1 0,0-2-129,1 6-129,2-8 129,-3 8-129,-3-1 258,-7-4-387,-6 1 387,-7 0-258,-12 0 129,-2-4 0,-6-2 0,0-1-258,-2-7 129,2 0-516,10 0-774,-3-15-3870,16 1-387,4 0-258,6 5-645</inkml:trace>
  <inkml:trace contextRef="#ctx0" brushRef="#br0" timeOffset="76480.3745">18904 18229 12255,'25'42'5676,"-16"-29"-516,-9-13-1677,0 0-8772,0-25 129,-5 1-774,-4-13-645</inkml:trace>
  <inkml:trace contextRef="#ctx0" brushRef="#br0" timeOffset="77771.4481">20243 17558 8256,'0'0'5676,"-1"13"-387,-12-16-258,13 3-4515,-31-18-129,9 14 129,-6-6-258,2 10 0,-3-3-129,2 3 0,3 1 0,2 14 0,4-3 0,4 12-129,-1 5-129,3 0 129,0 9 129,1 4-129,-1 2 0,0 7 129,1 6-258,0-6 258,2 1 0,-2-5-258,5 2 258,0-1-129,2-5 129,4-9 0,0-8 129,3-2-258,5-6 258,3-2-258,3-10 258,2 2-129,6 0-129,-1 0 0,3 5 0,-1-4 129,-1 6-129,1-4 0,-6-2-129,1-3-129,-2-6-516,-9-12-2451,8-4-1935,-6-10-645,6-2-387,-3-7 129</inkml:trace>
  <inkml:trace contextRef="#ctx0" brushRef="#br0" timeOffset="78446.4864">20610 17831 8256,'0'0'5547,"0"0"-387,0 0-258,-37 17-4386,12 1 0,-4-1-129,-2 12 0,-5-7-129,3 7 0,7 3 0,8 0 0,5-4-129,12 4 0,1-5 129,11-8-258,11 1 129,8-6-129,3-6 129,6-8-258,0 0 129,-1-13 0,2-8-129,-5 4 129,-6-6-129,-7 1 129,-4 1 0,-6 6 0,-6 2 0,-6 13 129,0 0-129,-7 4 0,-4 11 0,1-1 0,2 10 129,3-2-258,5 3 258,0-2-129,13-4 129,2-3-129,9-5 129,-1-3-129,2-8 0,-2 0 129,-1-9-258,-6-8 129,-6 2-129,-2-4 129,-8-2-129,0 5 129,-10 2-129,-3 6 129,-3-1 0,-2 4 0,3 3-129,0 2 258,15 0-129,-17 4 0,17-4 0,0 0 0,7 10 129,-7-10-258,23 4 0,-10-4-129,1 0-129,-8-7-903,10 3-3741,-16-11-387,0 15-258,2-27-387</inkml:trace>
  <inkml:trace contextRef="#ctx0" brushRef="#br0" timeOffset="78773.5056">21297 17915 7482,'39'10'5676,"-39"-10"-258,13 11-387,-22-11-4257,-2 0 0,-17 0-516,0 0-258,-7-2-129,-1-1-387,7 4-1677,-3-1-2838,10 5-258,10-3-645,12-2 129</inkml:trace>
  <inkml:trace contextRef="#ctx0" brushRef="#br0" timeOffset="79107.5247">21724 17796 5805,'13'-18'5547,"-13"18"-258,-18-14-645,2 14-3741,-12 5-129,5 12-258,-9-2 0,8 11-129,0 2 129,5 8-258,10-3 0,4 4-129,5-2 0,13-6-129,8-3 129,2-3-129,7-5 0,-1-8-129,2-5-258,-6-11-774,10 3-3096,-17-15-1032,5-2-258,-9-7-387</inkml:trace>
  <inkml:trace contextRef="#ctx0" brushRef="#br0" timeOffset="79321.537">21923 17709 5160,'22'44'5805,"-22"-16"-516,1 11-258,-4 0-3870,2 12-258,-8-9-129,5 7-258,0-7-258,4-2-258,0-7 0,4-9-1161,18-4-3354,-9-20-645,5 0-516,0-16-258</inkml:trace>
  <inkml:trace contextRef="#ctx0" brushRef="#br0" timeOffset="79839.5664">22014 17348 2580,'10'0'5031,"3"11"129,-1-4-645,2 1-3741,9 8 258,-1-12-129,9 12-129,-4-11-129,10 8 129,-7-7-258,4 9 0,-8 2 0,1 7 0,-7 2-129,-3 6-129,-8 5-129,-4 7 129,-5 0-129,0 4-129,-5 0 129,-2-7 0,-1 0-129,0 1 129,3-3 0,0-1-129,3 0 0,2-2 0,-1-4 129,-1-1-258,-4 0 258,-1-9-258,-10-6 258,-4-6-129,-8-1-129,-5-9-258,2 0-1032,-15-10-3483,16-3-258,-2-7-516,14-3-387</inkml:trace>
  <inkml:trace contextRef="#ctx0" brushRef="#br0" timeOffset="80160.585">22641 17686 5289,'7'89'5418,"-7"-41"-516,0 12-1032,-2-19-3483,0 2 0,-7-12-387,2-10-387,1 4-774,-5-18-3612,11-7-129,-9-10-258</inkml:trace>
  <inkml:trace contextRef="#ctx0" brushRef="#br0" timeOffset="80610.6107">22587 17750 4902,'26'-23'5289,"-10"-1"-129,3 1-774,1-12-3741,4 9 129,-3-6-258,2 14-129,-4 4-129,-1 14-129,-5 16 0,-3 10 0,-9 4 0,2 7 0,-3 3-129,-6-1 129,-3-5-129,-3-6 129,1-11 0,1-2-129,10-15 0,-11 11 0,11-11 129,0 0-129,0 0 0,10 0 129,1 6-129,2 1 129,0 7-129,2 5 0,-5 6 0,0 7 0,-7-1 0,-3-3-129,-3 1 258,-10-5-258,-4-7 129,-4-5 0,-2-9-387,-3-11-387,11 3-2709,-4-16-1548,6 1-516,4-9-258</inkml:trace>
  <inkml:trace contextRef="#ctx0" brushRef="#br0" timeOffset="80926.6288">22932 17828 3999,'13'50'5418,"-12"-18"-387,-1 3-129,0-15-4128,0 16-129,-3-13-129,3 4 258,-7-15-258,7 4-129,0-16 129,0 0-129,11-9-129,9-7 258,1-4-129,9 2-129,3-3-129,5 2 0,6 8-129,0-1-129,2 9-129,-7-8-1161,7 11-3483,-11 0-516,1 0-387,-7 0-645</inkml:trace>
  <inkml:trace contextRef="#ctx0" brushRef="#br0" timeOffset="82588.7237">22902 17919 3096,'11'12'5031,"-11"20"-387,1-5-2064,-8-12-774,7 19-258,-8-15-258,8 10-516,-4-9 129,4 6-129,0-12-258,7 4-129,-3-5 0,-4-13-258,10 17-258,-10-17-387,0 0-3483,0 0-1032,0 0-258,-5-19-903</inkml:trace>
  <inkml:trace contextRef="#ctx0" brushRef="#br0" timeOffset="86815.9656">14407 17111 2322,'-132'16'5160,"85"-8"-129,6-5 0,16-10-3741,11 9-129,-7-5-129,21 3 258,-12 0-387,12 0-129,10 13 0,5-2-516,5 0 0,6 6-129,7 0 0,7 0-129,4-1 129,9 1 0,0-4 0,10 0 129,0-2-129,7-3 0,-1 3-129,8 2 129,0 1 0,3 4-129,6 1 0,2 4 0,6 0 129,4-4-258,1 2 129,3 1 0,1-9 0,1 6 0,-3-7 0,2-3 0,0-1 0,-1 4 129,1-4 0,-5 3-129,4-1 129,-4-4-129,1 1 0,-5 1 0,3-5 129,-1-2-129,3-1-129,0-6 129,-1-5 129,1-8-129,2 4 0,-4-8 129,3 5-129,-2-4 0,-2 3 129,3-2-129,-2 0 0,4 4 0,-4 2 129,1-3-129,1 0 129,-3-1-129,3-4 129,-2 4-129,5 1 0,-6 0 0,4 2 0,-3 0 129,-2 4-129,-1 0 129,3 4-129,-2 0-129,0-6 129,2 1 129,-2-3 0,5 0-258,1-6 129,-1 6 0,1-1 0,0-4 129,0 8-258,2-1 129,0 3 0,-1 1 0,-3 0-129,3 1 129,-2-2-129,2 0 0,3-3 129,0 1-129,1-1 129,3-1 0,2-2 0,-1-3 0,1 8-129,1-3 258,-1-3-129,2 7 0,-4-1 0,4 3-258,0 7 258,2-6 0,-2-5 0,2 2-129,1 0 129,-2 1 0,-2-7 0,-2-7 0,-4 1 0,-9 1-129,-6 5 0,-10-2 0,-12 4-129,-15-13-516,-5 23-1935,-28-12-2580,-16 5-258,-11-1-387,-28 6-386</inkml:trace>
  <inkml:trace contextRef="#ctx0" brushRef="#br0" timeOffset="87496.0045">11703 18425 11997,'-7'51'5676,"3"-13"-129,4 4-258,1-2-4902,-1-8-129,0-5-258,-1-7-516,1 3-1419,0-32-3354,4-15-258,-4-14-258,5-13-774</inkml:trace>
  <inkml:trace contextRef="#ctx0" brushRef="#br0" timeOffset="87627.0119">11711 18184 10191,'27'22'5547,"-27"-22"-903,28 34-2193,-16-26-7224,-12-8-387,18 5-129,-6-5-774</inkml:trace>
  <inkml:trace contextRef="#ctx0" brushRef="#br0" timeOffset="87919.0287">11946 18434 8514,'14'99'5418,"-4"-56"-387,7-3-258,-12-14-4386,16-14 258,-5-10-387,2 4 129,-1-17-258,0-7 0,-5-1 0,-2-8 0,-8-4 0,-2 6 0,-2-3-129,-8 6 258,-3 2-258,-3 1 0,0 5-258,-2 1-645,18 13-3096,-16 0-1032,16 0-258,-17 6-645</inkml:trace>
  <inkml:trace contextRef="#ctx0" brushRef="#br0" timeOffset="88286.0497">12159 18334 4257,'22'52'5031,"-11"-13"129,-1-3-387,0-9-2967,3 4-903,-11-19-129,4 9-258,-6-21-129,0 0 0,0 0-129,12-27 129,-6 2-258,4-3 129,-1 2-129,4 1 129,1 3-129,4 8 0,-4 14 129,1 10-129,1 10 129,-2 6-129,-4-6-129,1 4-258,-3 9-645,-8-33-2709,1 21-1419,-1-21-387,10-12-645</inkml:trace>
  <inkml:trace contextRef="#ctx0" brushRef="#br0" timeOffset="88495.0617">12511 18386 8256,'16'70'5676,"-6"-36"-645,-6-10-258,0 6-4128,1-14-1032,-5-16-1419,-5-13-3096,2-9-258,3-2-516,0-9 129</inkml:trace>
  <inkml:trace contextRef="#ctx0" brushRef="#br0" timeOffset="88934.0867">12682 18200 6837,'40'-2'5676,"-17"2"-258,-4 5-129,17 10-4128,-22-15-129,5 13-516,-19-13-258,19 20 0,-19-9-258,0 7 129,0-3-129,-1 5 0,-6 2 0,2-3 0,-1 5 129,4 3-129,0-2 129,2-5 0,0 1 0,2-4 0,0-6-129,7 2 0,-9-13 0,21 9-129,-8-9-258,-13 0-258,31 0-1548,-17-15-2709,2 7-645,-7-14 258,4 2-903</inkml:trace>
  <inkml:trace contextRef="#ctx0" brushRef="#br0" timeOffset="89085.0954">12981 18322 7998,'-22'-14'5031,"1"16"-129,-3 19-1677,-9-18-2322,1 7-645,-3 0-903,-8-3-3483,9-4-903,10 7 129,9-10-774</inkml:trace>
  <inkml:trace contextRef="#ctx0" brushRef="#br0" timeOffset="89543.1216">13183 18353 5160,'11'-4'5031,"-11"4"0,0 0-516,-17 0-3741,6 6-258,-13-6 0,6 9 0,-4 2-129,6-3-129,1-1 0,15-7 0,-16 20-129,16-20 0,1 18 0,-1-18 0,23 13-129,-7-10 129,-1-3-129,-1-3 0,-1 3 0,-13 0 129,20-9 0,-20 9-129,0 0 0,13-4 129,-13 4 0,4 9-129,-4-9 0,9 22 0,-1-8-129,0 5 129,4-12-129,1-7 0,4 4-516,-5-17-258,12-1-2064,-8-18-1677,-4-5-774,1-9-129</inkml:trace>
  <inkml:trace contextRef="#ctx0" brushRef="#br0" timeOffset="89887.1413">13358 17953 1,'0'0'5030,"10"3"1,-10-3-258,1 27-2580,10 9-516,-11-6-516,6 15-258,-2-1-129,5 4-387,-3 4 0,4 1-387,0-3 0,1-14-774,4 2-258,-11-26-516,14 6-774,-18-26 129,13 0 0,-13-25 645,6 9 258,-6-8 1290,0-5 774,0 17 774,-12-14 645,12 34-129,-21-27 129,21 27-516,-34 0-387,18 2-516,-8-1-516,1-1-774,7 13-1419,0-11-2580,-2 1-774,18-3 129</inkml:trace>
  <inkml:trace contextRef="#ctx0" brushRef="#br0" timeOffset="90118.1545">13569 18199 4773,'10'44'5031,"-9"-12"-516,-1-8-129,7 5-4257,-7-8-1161,4 11-1419,3-14-1935,-7-18-516,15 8 258</inkml:trace>
  <inkml:trace contextRef="#ctx0" brushRef="#br0" timeOffset="90366.1687">13719 18232 3354,'0'0'5289,"8"12"0,-8 2-387,0 6-2967,-5-7-1290,5 4-129,-5 4-258,4-4 0,0-1-258,1-16 129,5 15-129,7-12 0,3-3-129,-3-12 129,1-3-129,-4 2-129,-2-1-129,-7-7-387,0 21-903,-15-24-2838,-4 10-645,3 5 258</inkml:trace>
  <inkml:trace contextRef="#ctx0" brushRef="#br0" timeOffset="90979.2037">13865 18194 3999,'0'17'4902,"0"-17"129,6 13-2967,-6-13 0,0 0-516,0 0-258,12 20-258,-12-20-129,7 20-258,-7-20-129,4 25 129,-4-25-258,6 13-129,-6-13-129,0 0 129,0 0-129,0 0 0,7-7-129,-7 7 0,9-22 0,-9 22 0,14-16 129,-14 16 0,18-13 0,-18 13-129,22-4 129,-10 4 0,-12 0 0,26 27 129,-13-11-387,2-1 129,0 0-129,-2 1-258,0 0-516,-13-16-2193,7-11-2193,-7-13-516,0-6-258</inkml:trace>
  <inkml:trace contextRef="#ctx0" brushRef="#br0" timeOffset="91129.2119">13821 17894 8514,'-34'3'5805,"34"-3"-387,-12 18-258,12-5-4515,0-13-1290,0 0-4386,-8 0-129,2-13-645,-3-8-516</inkml:trace>
  <inkml:trace contextRef="#ctx0" brushRef="#br0" timeOffset="95887.4844">7549 11659 3354,'2'99'4257,"2"-45"-387,21 21-3870,4 12 0,6 20-129,7 13 129,5 15-129,7 13 0,4 12 129,9 13 0,0 7 0,4 1 129,3 7 387,7 4-387,2 2 129,6 2 387,-4 4-258,3 8 0,0 4 129,5 11-387,-6 5 129,3 4 0,0 2 129,3 7-258,2-1-129,2-8 387,-4-11 0,8-2 516,-11-22-129,6 9 258,-15-24-258,4-1 129,-12-18-129,3 1-258,-10-15 129,-3 1-516,-1-4 0,-6-7-258,-1 0-129,-7-11-387,1-4 0,-11-9-903,0-10-3354,0-13-129,-6-20-258</inkml:trace>
  <inkml:trace contextRef="#ctx0" brushRef="#br0" timeOffset="98717.6464">1055 12334 10062,'0'48'5805,"7"-10"-258,0 4-129,10 10-4386,-11 0-258,10 9-258,-6-4-129,4 7-129,-3-4-129,1-5 0,-1-6 0,-2-6-258,4-6 129,-5-6-387,3-2-516,-11-29-2322,15 15-2451,-2-11 0,2-4-516,3-6-258</inkml:trace>
  <inkml:trace contextRef="#ctx0" brushRef="#br0" timeOffset="98936.6589">1487 12821 8385,'30'93'5676,"-10"-42"-516,-4-5-129,1-8-4257,-2-9-903,-4-10-903,-11-19-2064,0-15-1935,0-10-516,-8-13-258</inkml:trace>
  <inkml:trace contextRef="#ctx0" brushRef="#br0" timeOffset="99074.6667">1430 12646 5547,'0'0'5160,"7"8"-1290,-7-8-2709,0 0-5547,18 0-258,-18 0-516</inkml:trace>
  <inkml:trace contextRef="#ctx0" brushRef="#br0" timeOffset="99379.6842">1680 12677 6837,'41'108'5547,"-24"-57"-258,-3-5-129,7-6-4128,-19-21 129,8-3-645,-10-16-129,0-16-129,0-11-129,0-5 129,0-2-258,0-2 258,4 4-258,4 5 129,6 16 0,7 6 0,-1 5 0,7 17 0,2 4-129,0 4 0,-4 6-258,-4-13-903,7-4-3999,-16-4-258,-12-10-258,0 0-516</inkml:trace>
  <inkml:trace contextRef="#ctx0" brushRef="#br0" timeOffset="101010.7775">2019 12175 1935,'5'54'5676,"2"-17"-258,9 16-258,2 18-1935,-1-15-1806,14 18-258,-5-10-387,5 3 0,-8-14-387,6-1 0,-9-13-258,0-11-129,-5-3-387,-15-25-516,21 19-1161,-21-19-3354,0-15 0,0-3-516,0-10 129</inkml:trace>
  <inkml:trace contextRef="#ctx0" brushRef="#br0" timeOffset="101339.7959">2333 12359 6063,'23'-1'5676,"-18"21"-387,-5 7-387,-12-13-3741,7 11-129,-16-4-129,7 11-387,-9-8-129,7 3 0,-2-2 0,5 0-129,4-3 0,7 1-129,2-2 0,6-2 129,12-2-129,3-6 0,4 0 0,8 0 0,0-2-129,1-4 0,0-1-129,-5-4-387,3 8-903,-32-8-3870,27-2-129,-27 2-516,19-24-258</inkml:trace>
  <inkml:trace contextRef="#ctx0" brushRef="#br0" timeOffset="102235.8474">2685 12505 1548,'5'-22'5418,"-5"-1"-129,0 23-258,-12-3-2838,-7-8-645,19 11-258,-30 1-387,15 14-258,-3-2-387,2 8 0,2 3 0,7-4-129,3 6-129,4-3 0,7 1-129,4-4-129,5-3 0,0-13 0,2-4-129,0-4 0,-2-7 0,-6-12 129,1 1 0,-7-2 0,-1-2 0,-3-2 0,0 9 258,-1 4 0,-1 2 0,2 13 0,0 0 129,0 0 0,1 13 258,9 8-129,0 5-129,5 7 129,1 4-129,3 3 258,1 0-258,4 7 0,-4 1 129,1 1-129,-5 0 129,-1-2-129,-4-6 0,-8 0-258,-3-9 258,-6-10-129,-6-12 258,-8-6-258,0-8 0,0-13 0,0-11 0,-1-3 129,6-4-129,6 0 129,4 1-129,5 1 0,6 4 0,11 0 129,5 6 0,7 5-129,2-2 129,1 0-258,2-2 129,-1-2 0,-1 0-129,-6-6 129,-6 1 0,-6-4-129,-6 4 129,-7 2-129,-1 1 129,-9 8-129,-5 8-129,-4 10 129,0 0 0,0 5 129,4 11-129,1 4 129,5 4 0,5 5 129,3-4-129,9-1 129,9-1 0,9 3 129,3-8-129,8-1-129,5-8 0,-2-6 0,3 1-645,-16-13-1161,-1-2-3225,-9-7-258,-16-7-258,-4-3-258</inkml:trace>
  <inkml:trace contextRef="#ctx0" brushRef="#br0" timeOffset="103120.8982">2526 12567 3483,'6'-13'5547,"-6"13"-258,8-16-258,-8 16-3096,0 0-516,0 0-645,-16-5-258,16 5-129,-26 0 0,12 13-129,-1-2-258,1 2 129,5 6-129,1-1 129,5-3-129,3 3 129,1-1-258,7-1 258,-8-16-129,19 10 0,-19-10 129,23-1-258,-23 1 0,22-20 129,-22 20-129,16-27 0,-16 27-129,0 0-129,16-11 258,-16 11 0,0 0-129,11 16 0,-5 1-258,-6-17-258,14 31-1548,-3-16-2451,-11-15-387,12 14-516</inkml:trace>
  <inkml:trace contextRef="#ctx0" brushRef="#br0" timeOffset="104269.9634">3212 13078 4128,'62'-37'5805,"-42"29"-258,-20 8-387,-3 10-3096,-46-4-129,-3 26-516,-38-2-516,-13 19-129,-34 1-129,-13 6-258,-16 0 129,2 4-129,-6-8-258,10-4 258,1-10-258,15-8 129,17-7-129,20-5 0,15-11 129,15-7-258,18 0-129,16-6-129,15 0 0,10-8-387,18 14-645,-14-20-3225,14 20-1290,17 0 0,-1 10-645</inkml:trace>
  <inkml:trace contextRef="#ctx0" brushRef="#br0" timeOffset="105045.0083">3456 12243 10320,'24'42'5676,"-17"-12"-129,4 5-129,1-2-4644,-1 11-258,-3-3-258,3 2 0,-5-5-387,2-8-129,2-4-645,-10-26-1677,0 0-2709,0 0-387,13-12-258,-6-15-516</inkml:trace>
  <inkml:trace contextRef="#ctx0" brushRef="#br0" timeOffset="105351.0258">3744 12302 5160,'16'-6'5934,"-1"-2"-387,-15 8-516,0 0-2838,0 0-1032,-4 10-516,-2 4-258,6-14-129,-16 24 0,10-9-129,5 7 0,1-8 0,2 5 0,11-6 0,3 1-129,0 4 0,1-6 0,0 3 0,-5-1 0,-4 2-129,-7 1 129,-2-2-129,-12-6 129,-9-2-258,-8-7-516,4 0-1161,-18-8-3096,6-16-387,0-7-387,2-2-129</inkml:trace>
  <inkml:trace contextRef="#ctx0" brushRef="#br0" timeOffset="105463.0321">3464 12191 3999,'22'0'4128,"12"14"-1419,-12 5-5418,-7-21-1032,19 3 0</inkml:trace>
  <inkml:trace contextRef="#ctx0" brushRef="#br0" timeOffset="105789.0508">3962 12108 1677,'0'54'5160,"0"-21"-129,-1-4-129,1-8-3096,10 19-516,-6-13-258,16 5-258,-6-13 129,12-1-258,-4-14 0,7 3-129,-6-7 0,4-2-129,-8-15 0,-3 2-258,-8-2 0,-7 4-129,-4 2 0,-12 1 0,-9 4-129,-7-3-387,4 9-645,-18-2-3096,9-2-1032,8 3-129,4-1-645</inkml:trace>
  <inkml:trace contextRef="#ctx0" brushRef="#br0" timeOffset="106915.1152">4252 12213 3612,'37'65'5418,"-23"-36"-516,3 5-129,-5-7-3741,-8-16-258,5 2-129,-9-13-258,0 0 129,0-24-258,-1 7 0,-5-4-129,4 0 0,0-2 0,2 6-129,0 3 0,0 14 0,16-12 0,-3 12 0,2 2 0,0 5 0,0 2 129,-3 0-129,0-4 129,-12-5-129,18 8 0,-18-8 129,13 0-129,-13 0 129,0 0-129,16-11 0,-16 11 0,20-6 0,-6 1 129,3 5 0,2-3-129,1 0 0,1 2 129,-1-3 0,-1-4 129,-1-2-258,-5 2 129,-1-1-129,-12 9 0,10-20-129,-5 6 129,-5 14-258,0-17 129,0 17 0,-13-10 129,13 10-129,-20-6 0,7 6 129,13 0-129,-16 9 258,16-9-129,-10 21 0,10-8-129,0 0 129,9 2 129,2-2-129,3-4 0,1-3-129,3-1 129,0-5 0,0 0 0,-3-3 0,-3-4 0,-12 7 0,23-15-129,-23 15 258,17-14-258,-17 14 129,14 0 0,-14 0-129,14 2 129,-14-2 0,14 17 0,-14-17 0,12 22 0,-12-22 129,10 18-129,-10-18 129,0 0 0,0 0 129,13 0-129,-13 0 258,14-16 0,-1 6 0,1-1-129,3-2 0,3 1-129,-1 6 0,2-4 0,1 2-129,-2 3 0,-4-4 0,1-1 0,-3-1 0,-1 5 0,-13 6 0,13-14-129,-13 14 0,0 0 129,5-18 0,-5 18-129,0 0 129,0 0 0,-8 11 0,8-11 129,-2 18-129,2-18 129,1 27-129,-1-27 129,20 21 0,-20-21-129,21 20 129,-21-20-129,17 22 129,-17-22-258,0 23 129,-8-10-258,-6 0-129,2 7-903,-20-4-3612,9-3-387,1 1-387,2-6-387</inkml:trace>
  <inkml:trace contextRef="#ctx0" brushRef="#br0" timeOffset="109439.2596">2279 15490 8901,'14'19'5805,"-14"-19"-258,0 0-258,15 0-3225,-15-15-1290,0-4-129,-10-6-258,-2 4 129,-4-5-258,-5 2-129,-2 11 0,1 3 0,-2 7-129,1 6 129,1 11-129,5 6-129,1 10 0,4 3 129,5 4 0,2 3-129,4 4 0,1 4 129,2-1 0,7-3 0,4-1 0,4 2 129,0-9-129,5-7 129,1-10 0,4-5-258,3-9 129,2-5 0,-1-12 0,4-14 0,-3 1 0,-6-3-129,0 3 129,-7-4-129,-5 10 258,-14 19-129,13-16 0,-13 16 0,0 18 0,0 4 0,-2 10 0,2 4 0,0 1 0,6-5 0,4 1 0,5-9 0,7-1 0,2-8 0,2-10 0,2-5 0,-2-3 0,-3-8 0,-6-7 0,-3-6 0,-9 3-129,-5-2 129,-11 1-129,-7 4 0,-3-1 129,-5 3-129,1 3 129,-1 6-129,5 1 129,6-1 0,15 7-129,-10-12 129,10 12 129,13-14-129,8 6 0,2-1-129,5 6-129,1-4-387,6 9-903,-16-4-3870,8 2-129,-11-5-387,-1 5-645</inkml:trace>
  <inkml:trace contextRef="#ctx0" brushRef="#br0" timeOffset="109709.275">3067 15589 12384,'0'0'5805,"1"10"-129,-1 2-258,-12-1-4902,-3 3-258,-5 0-129,1-2-258,-2 1 0,0-10-516,9 8-2580,-3-14-2193,15 3-516,-16-24 129,16 5-645</inkml:trace>
  <inkml:trace contextRef="#ctx0" brushRef="#br0" timeOffset="110258.3065">3538 15370 9417,'33'-9'5805,"-19"6"-387,-14 3-129,21-3-4257,-21 3-258,-6 0-387,-7 1-129,-3 6 129,-2 5-258,-1 3 0,3 4 0,2 6-129,5-9 0,6 5 0,3-2 129,6 5-129,14 2 0,2-1 0,3-1 129,-1-2 0,1 5 0,-3-1-129,-6-1 0,-6-6 129,-10-4-129,0 2-129,-16-6 129,-7-1 0,-4-3 129,-3-6-258,-2-1 129,3 0-258,5-1 0,0-12-645,24 13-3483,-12-13-903,12 13-774,5-19 0</inkml:trace>
  <inkml:trace contextRef="#ctx0" brushRef="#br0" timeOffset="110826.3389">3958 15430 5547,'28'-1'6192,"-28"1"-645,20-7 0,-17-8-2580,-3 15-1677,0 0-516,0 0 0,-5-11-387,-9 11 0,1 5-258,0 10 0,-1 3 0,3 6-129,2 7 129,5 5-129,4 1 129,4 5-258,5-3 258,6-6-129,5-1 0,1-8 0,2-5-258,-4-9-129,8 3-516,-21-23-2193,14 10-2451,-20 0-129,23-24-387,-18 5-387</inkml:trace>
  <inkml:trace contextRef="#ctx0" brushRef="#br0" timeOffset="111423.3731">4218 15473 6450,'0'0'5676,"0"0"-129,13-6-258,6 18-3225,-19-12-774,6 30-387,-5-5-258,7 8-258,-6 2-129,6 7-129,-3-8 0,0 1 0,0-6-129,-4-10 0,4 1 0,-5-20 0,0 0 129,0 0-258,3-13 129,-2-13 0,2-3 0,1-4-129,2-3 129,-3 0-129,5 4 0,-4 2 129,4 6 0,-2 9 129,-1 2-129,-5 13 0,0 0 0,15 0 0,-15 0 0,10 23-129,-2-6 129,0 1-129,0 4 258,4 1-129,0-2 0,1-3 129,4-3 0,0-7-129,5 0 258,1-8-258,1 0 129,-1-12-129,0-5 129,-3 0 0,-4-10-129,-1 3 129,-7-5-129,-2-3 0,-4 0-258,-2 2-129,0 6-903,-20-3-3870,13 1-258,-5 0-516,1 7-387</inkml:trace>
  <inkml:trace contextRef="#ctx0" brushRef="#br0" timeOffset="113667.5014">5253 15388 9030,'27'32'5676,"-21"-7"-129,6 10-129,-5-1-4257,9 10-516,-9-3-129,3-2-258,-2-2 258,-1-12-129,1-7 0,-8-18-129,13 3 0,-5-11-129,-2-10 0,3-7 0,-3-7-258,1 2 129,1-5-129,-5 0 129,3 6-258,-4 1 0,2 8-258,-4-5-774,0 25-2580,6-16-1548,-6 16-387,0 0-258</inkml:trace>
  <inkml:trace contextRef="#ctx0" brushRef="#br0" timeOffset="114018.5215">5654 15434 6063,'13'-6'6063,"3"-5"-774,-16 11-129,0 0-3483,-7 3-258,-7 0-645,3 13-387,-5-6 0,1 4-387,1 2 258,3-1-129,1-2 129,10 0-129,0-2 0,0 3 129,0-14-129,14 20 0,-14-20 0,19 24-258,-12-9 129,-2 4 0,-4 2-129,-1-3 129,-4 4-129,-6 2 0,1-5 0,-4-1 0,3-4-258,-3-14-645,12 19-1677,1-19-2322,0 0-516,-1-10-387,1 10-258</inkml:trace>
  <inkml:trace contextRef="#ctx0" brushRef="#br0" timeOffset="114179.5307">5813 15681 10836,'25'32'5805,"-22"-17"-774,-3-3 129,0-12-5676,0 0-4386,-12 0-387,-9-11-516,-2-3-258</inkml:trace>
  <inkml:trace contextRef="#ctx0" brushRef="#br0" timeOffset="115035.5797">4949 16711 11223,'10'-33'5934,"-10"10"-516,-4 6-129,-9-5-4773,-6 7-129,-10 1-258,-4 6-129,-1 8 129,-1 14-129,2 9 0,6 14 129,5 8-258,6 2 129,8 9 129,7-2-129,1-1 0,9 0 129,7-5-129,7-6 0,3-9 0,7-1 129,6-13-129,3-5 0,3-14 129,0-3-258,-1-13 129,-3-10 0,-5 1-129,-5-7 129,-7 4 0,-8 3 0,-5 8 0,-11 17-129,0 0 129,0 0 0,-1 13 0,-5 11 0,1 7 0,2 3 0,3 3-129,2-3 129,11-4 0,8-8-129,4-3 129,5-7-129,0-5 129,2-7 0,-4-12 0,-2-7 258,-8-3-258,-4-1 129,-9-6-129,-5-3 0,-9 2 0,-6 2-129,-4 8 129,-3 4 0,1 2-129,3 1 129,3 10 129,15 3 0,0 0 0,0 0 0,0 8 0,16 0-129,5 1 0,2 1 0,1-4-387,-8-6-774,6 2-4128,-22-2-258,17-8-387,-17-6-516</inkml:trace>
  <inkml:trace contextRef="#ctx0" brushRef="#br0" timeOffset="115911.6298">5702 16856 8256,'11'14'6063,"-11"-14"-387,6 20-129,-6-20-2322,0 0-2580,-17 12-387,3-6 0,-2-2-258,-5 0 0,2-4-387,1-4-774,18 4-4128,-19-10-258,19 10-258,0 0-774</inkml:trace>
  <inkml:trace contextRef="#ctx0" brushRef="#br0" timeOffset="116470.6618">6037 16718 9804,'20'49'5547,"-15"-22"-258,3 9 0,-8-3-4515,1 3-258,-1-4-258,-1-4 0,-6-5-129,4-6 0,3-17-129,0 0 0,-12 0 129,11-12 0,1-16 0,0-1-129,0-11 258,4 1-258,0-2 129,3 1 0,-2 7 0,1 2-258,1 11 258,-1 5 0,-6 15-129,13-4 129,-4 16-129,0 11 129,1 6-129,4 4 129,1 2-129,3 0 129,-2 2 0,6-6 0,0-10 0,2-3 129,-2-14-129,0-4 129,0-9-129,-5-6-129,-2-12 129,-1 1-129,-6-9 0,-7 0-258,-1 5 258,0-3-258,-6 6 0,-5 3-387,11 24-645,-34-25-3999,34 25-258,-19-7-387,19 7-387</inkml:trace>
  <inkml:trace contextRef="#ctx0" brushRef="#br0" timeOffset="116867.6845">6700 16673 9804,'14'0'5676,"-14"0"-258,0 0-258,0 0-4515,-16 3 0,-9-1-258,0 6-129,-2 4 0,6 1 0,1 5 0,8 4-129,8 2 129,4 3-129,10-1 0,12-4 0,4-1-129,7-2 0,0-2 0,1-7-258,-2-1 0,-8-12-903,8-3-3999,-23-7-387,2 2-387,-11-14-387</inkml:trace>
  <inkml:trace contextRef="#ctx0" brushRef="#br0" timeOffset="117302.7094">7129 16541 9546,'30'3'5805,"-17"3"-645,-13-6 129,3 13-4515,-9-11-258,-7 6-129,-3-6-258,-3 6-129,0 1 129,5 0 0,1-4-129,13-5 129,-9 22-129,9-4 258,11 1-129,2 0 0,7 0 129,-2 3-129,-1 1-129,0 0 258,-5-6-258,-5-1 0,-7 5-129,-9-9 0,-5 4-516,-15-16-2193,4 13-2451,-5-8-387,2 8-387,-2-3-387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6T16:49:54.903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2392 6851 2322,'-11'36'3741,"17"-10"903,-6-26-516,10 27-4902,-10-27-129,8 12 645,-8-12 516,11 13 1032,1-6-258,-12-7-645,20 0 258,-20 0-129,29-13 0,-15 0-129,4 7 129,1-7-129,3-3 0,-5 6-129,6 1-129,0 4 0,5 2 0,-2 3 0,8-5 129,-1 3-129,8 2 0,0-7 0,2 5 129,3-9 129,4 5-129,-2 1 258,5 5-387,3 0 129,0 11-129,3 6 0,3 6 0,3 0-129,3 0 0,-2-4 0,3-1 129,-2-9-129,3-4 0,-2-5 0,1-5 129,0-6-129,0 2 129,-1-1 0,5 2 0,-4 6 0,3 2 0,-3 8 0,3 8 0,-8 2 0,3 1-129,-1-2 129,-3 2-129,1-8 129,2 1-129,3-4 258,3-1-129,3-3 129,4 1-129,2 3 0,4 3 129,1 5-129,3 9 129,-4 2-258,-2 2 129,-3 6-129,-8-2 0,-8-6 0,-11-5-129,-8-5-129,-15-17-258,-1 0-903,-21-29-1548,-1-4-2322,-5-7-387,-2 1-516</inkml:trace>
  <inkml:trace contextRef="#ctx0" brushRef="#br0" timeOffset="1156.0661">6327 8686 5289,'-84'-6'5676,"28"-6"-516,1 1-387,-5-5-4644,-8-1-258,-12 1 258,-3-1-129,-1 4 258,-10 8-258,2 0 129,-5 1 0,-1 4 258,-4-5-258,-1 0 0,-8-1 129,0-5 0,-7-5-129,-3 6 0,-3-7 0,-2 4-129,1 4 129,1 4 0,4 5-129,6 4 129,7 11-129,8 5 0,6 4 129,11 3 0,5-1 129,4-4-129,2-9 129,2-2 129,-4-12 0,6-12-129,-8-7-129,5-4 258,0-2-258,8 6 129,2 1-258,6 6 129,11 6-129,6 7 129,10 3 0,8 8 0,6 2-129,13-13 0,-13 22 0,13-22 129,-3 18-258,3-18 129,0 0 0,0 0-129,0 0-129,0 0-258,0 0-645,0 0-3354,-2 18-903,2-18-387,12 23-516</inkml:trace>
  <inkml:trace contextRef="#ctx0" brushRef="#br0" timeOffset="1976.113">8067 7809 5676,'-96'-19'5289,"40"1"-516,7 6-258,-12-9-5160,-3 5 0,-10-3 645,-4 3 258,4 16 258,-4 0 0,8 11-129,3 5 129,16 10-129,7 1 129,9 1-258,9 1-129,9-3-129,3-5-258,8-6 0,6 5-516,0-20 0,0 0-129,0 0-387,18-8-129,-18-24-258,8 11-387,-13-24-516,1 2-1032,-1 2-903</inkml:trace>
  <inkml:trace contextRef="#ctx0" brushRef="#br0" timeOffset="2326.133">6955 7489 516,'0'0'4773,"0"12"387,0-12-129,0 0-3354,6 19-774,-7-4 0,1 9-129,-15 0-258,4 11-129,-8-2-129,4 6 0,-5-4 0,8 0-129,-1-8 387,7-5-258,0-9 0,6 1 129,0-14 0,6 12-129,-6-12 0,24 15 0,-9-7-129,5 6 258,2 1-129,2 6-129,-1-4 0,-1-6 0,-4 2-129,-1-5 0,-3-1-129,-1-7-387,9 0-1419,0-13-3225,5-5-387,6 10-516,8-4 130</inkml:trace>
  <inkml:trace contextRef="#ctx0" brushRef="#br0" timeOffset="7007.4008">9748 14380 903,'2'-54'4644,"-2"30"129,0-1 258,-3 1-3483,3 24-258,0-23 129,0 23-387,0 0-129,8 12 129,-8 1-387,0 12-129,0 2-129,0 11 129,0 2-258,2 11 0,-2 2 129,6 10 0,-5 5 0,3 7 0,1 1 0,1 11 0,-5 1-129,0 2 258,-1-1-387,0 1 0,0-1 129,0 0-129,-2 0 0,0 1 129,-2-4-129,4 2-129,-2-1 0,2-3 387,0-6-258,0-2 0,6-4 0,-2-10 0,2 1 0,-2-5-129,5-3 258,-4 3-129,2 3 0,-3 2-129,3-7 129,-3 0-129,0-4 129,1 0-129,-3-9 0,-1-4 129,3-10-129,-3-12 0,-1-1 0,0-16 0,0 18 0,0-18 0,0 0-258,0 0 129,0 0-129,0 0-258,17-2-387,-17-20-1548,0 22-2967,14-24-258,-3 5-516,-2-10-129</inkml:trace>
  <inkml:trace contextRef="#ctx0" brushRef="#br0" timeOffset="8031.4593">11493 15519 9288,'13'-8'5805,"-13"8"-645,0 0-129,16 0-4257,-16 0-258,-10 0 0,-9-4-129,0 4-129,-11-4 129,-3 4 0,-13-5-129,-1 5 0,-7-3 129,-6 0-129,-3 3 0,-5 0 0,1 2 0,1 3-258,2 2 258,-6 1-129,1 3 0,6 2-129,-4-4 129,-1-1 0,1-3 0,-2 7-129,-4-2 129,8 1 0,1 0 129,4 1-258,3 1 129,8-4 0,3 7-129,5-6 258,2-2-129,2-5-129,-3-2 0,5 0 129,-5-1 1,0 0-130,-3-2-130,0-4 130,-5 2 0,4 1 130,-2-1-130,-5 0 0,3 1 0,-1 1 0,2-1 0,0-3 0,3 4 0,-1-1 0,7 3 0,-3 0 0,6 0 0,-2 0 0,2 1 0,0 6 0,1-5 0,0 4 0,-1-3 0,3 0 0,-1 5 0,0 0 0,0 0 0,-2 2 0,1-5 0,0 2 0,-2-2 0,0-5 0,-3-4 0,0-4 0,3-2 0,1 2 0,-1-3 0,7-1 0,0 5 0,6 3 0,6-2 0,0 4 0,3 1 0,3 1 0,11 0 0,-17 0 0,17 0 0,-21 9 0,21-9 0,-21 6-130,21-6-515,-13 0-774,13 0-4257,2-15-258,9 1-645,2-9-129</inkml:trace>
  <inkml:trace contextRef="#ctx0" brushRef="#br0" timeOffset="9660.5525">9657 15672 10062,'6'25'5676,"-5"-13"-258,5 3-129,-6-15-4386,0 25-387,0-25 0,-18 23-129,3-7-129,-1 6 129,-6 1-129,-4 8 0,-3-3 0,-5 5 0,-6 3-129,-3 1 129,-2-1-129,-1 0-129,0-4 129,-1 4 129,4 2-258,2-1 0,6-2 129,2-1 0,3-1 0,4 0 0,2-4 0,2-4-129,4 0 0,1-3 258,1-3-129,4-4 0,1-3-129,11-12 0,-15 15 0,15-15 129,0 0 1,0 0-130,0 0 0,0 0 0,0 0 0,-8 17 0,8-17 0,1 14 0,-1-14 0,10 27 0,-10-27 0,13 21 0,-4-8 0,-9-13 0,16 18 0,-16-18 0,23 13 0,-9-13 0,6 0 0,3 0 0,1-8 0,7-3 0,-2-1 0,5 3 0,-3-2 0,-2 2 0,-3-1 0,-3-1 0,-5 0 0,-4 8 0,-14 3 0,18-11 0,-18 11 0,6-13 0,-6 0 0,2 2 0,-2-2 0,0-3 0,0-4 0,0 0 0,0-5 0,0 9 0,0-6 0,0 5 0,6-5 0,1 2 0,0-1 0,3 5 0,2-2 0,2-1 0,0 7 0,1-7 0,1 9 0,-4-3 0,7-1 0,-7 1 0,1 0 0,-1 1 0,0-4 0,-1 0 0,0-1 0,0-1 0,-1 0 0,1 3 0,-1-4 0,0 1 0,2 1 0,-3 1 0,2-5 0,0 8 0,-2-5 0,-1 4 0,-8 14 0,16-18 0,-11 5 0,-5 13 0,0 0 0,16-8 0,-16 8 0,0 0 0,0 0 0,0 0 0,13-7 0,-13 7 0,0 0 0,0 0-904,0 0-1676,0 0-3225,10-17 0,-10-1-645,6 2-387</inkml:trace>
  <inkml:trace contextRef="#ctx0" brushRef="#br0" timeOffset="9881.5649">9790 15594 11352,'0'17'5676,"0"-17"-258,0 0-387,0 0-4773,0 0-1032,0 0-4128,10 0-258,-10 0-645,14-9-258</inkml:trace>
  <inkml:trace contextRef="#ctx0" brushRef="#br0" timeOffset="10036.574">9886 15449 10449,'22'28'5805,"-15"-15"-645,-7-13 129,5 16-5031,-5-16-903,13 0-1032,-13-12-3354,0-8-258,1-7-645,5-3 0</inkml:trace>
  <inkml:trace contextRef="#ctx0" brushRef="#br0" timeOffset="10189.5828">9978 15213 10320,'35'-5'5676,"-19"16"-387,-16-11 0,26 10-4644,-26-10-516,15 0-516,-2 0-645,-13-16-4128,6-9 0,0-6-516,6-3-387</inkml:trace>
  <inkml:trace contextRef="#ctx0" brushRef="#br0" timeOffset="10323.5904">10212 14939 8514,'34'2'5418,"-20"9"-258,-2-3-387,-12-8-4257,20 0-645,-8 3-1677,-4-8-2967,-3-14-516,2-8-258,-2-4-258</inkml:trace>
  <inkml:trace contextRef="#ctx0" brushRef="#br0" timeOffset="10465.5986">10410 14694 6966,'33'-1'5418,"-19"1"-387,3 0-129,-2-7-3999,-1-9-1032,-4-14-1032,9 5-3612,-5-3-258,-2-4-387,0 0-258</inkml:trace>
  <inkml:trace contextRef="#ctx0" brushRef="#br0" timeOffset="10578.605">10626 14414 6450,'24'0'5547,"-12"6"-387,1 2-258,-13-8-4515,19 17-4644,-19-17-516,12 4-516,-12-4-516</inkml:trace>
  <inkml:trace contextRef="#ctx0" brushRef="#br0" timeOffset="13710.7842">9466 13899 3096,'-5'45'4386,"5"-8"0,-5-2-2709,-4-4-387,4 1-387,-5-8 0,8 0-129,2-24 258,-12 19-129,3-27-129,9-4-129,0-21 129,3 0 0,2-16 0,6-4-258,-1-8-258,2 0 0,0 0 0,3 6 129,-5 4-258,4 10 129,-5 8-258,3 10 129,-1 8 0,1 7 0,-12 8 0,24 1 0,-11 13-258,-1 6 258,4 9-129,-3 7 0,1-2 258,-1 3-258,0 4 129,1 0-129,-3-4 129,2 2-129,-3-7 0,1-8-129,0 2 0,-4-7-129,-2-6 0,-5-13 0,7 17-129,-7-17-129,0 0 129,-2-17 0,-3 4 129,2-3 0,-1-3 129,-1-2 0,2 0 129,-1 1-129,-2 3 258,2 3-129,4 14 129,-20-17 0,6 14-129,2 3 129,-6 1 0,-1 6 0,-1-3-129,-1 0-129,5 5-645,-11-9-2580,11-5-1548,4 1-387,0-9-387</inkml:trace>
  <inkml:trace contextRef="#ctx0" brushRef="#br0" timeOffset="14750.8437">7544 15571 5160,'-8'21'5289,"-2"3"-258,2-13-387,8-11-3870,-9 22-387,9-22 0,-9 16 129,9-16-129,0 0-129,-10-14 129,10-8 129,4-15 0,6-3 0,1-11 0,4-1-129,-3-9 0,6 4 0,-1 4-258,0 3 0,-2 8 0,1 11 0,-5 5 129,5 12-129,-2 4 0,-1 10 0,1 2 0,1 16 0,2 7 0,-1 6-129,5 7 0,-2 2 129,-2 11-258,3 0 129,-4-5-129,-4 0 129,1-4-129,-4-9-129,-1-4 0,-7-13-387,3 0 129,-4-16-129,0 0-387,0 0 0,0 0-129,-6-27 129,6 16 258,-2-9 258,2 1 129,-5 2 516,-1-4 258,5 5 258,-15-8 258,16 24 129,-27-27-258,9 19 0,-9-3-129,4 6-258,-4 1-129,-1 2-129,6 2-387,-2 0-258,24 0-1161,-23 11-3225,23-11-258,0 0-516,0 0 0</inkml:trace>
  <inkml:trace contextRef="#ctx0" brushRef="#br0" timeOffset="15717.899">11769 15423 5160,'8'82'5160,"-3"-29"-387,-5-5-258,-5-4-3612,5 6-258,-10-15-258,4-6 129,-3-18-129,9-11-129,0 0 129,-8-16-129,8-17 129,1-2 129,4-6-129,6-4 0,-1-5 0,4 7-129,0-1-129,2 6 258,-3 4-258,1 1-129,-2 4 129,0 10-129,-2 5 129,-10 14 0,19-19 0,-19 19-129,11-3 129,-11 3-129,13 12 0,-6 4 129,3 7-129,0 8 0,1 7-129,2 6 129,6 0 129,-2 7-129,1-2 0,-1-1-129,0-11 129,-2-12 129,-3-3-129,-4-9 0,-8-13 0,0 0 0,-4-8 0,-11-13 0,-5-1 0,-4 3-129,-5-5 129,-3 7 0,-2 1-129,-1 5-129,6 11-516,-9-7-1161,11 9-2967,-1 7-516,6 1-129,2 4-516</inkml:trace>
  <inkml:trace contextRef="#ctx0" brushRef="#br0" timeOffset="16289.9317">10815 14084 6063,'18'13'5676,"-3"6"-387,-1 9-387,-4-1-3870,7 12-129,-6-1-645,1 2 258,-3 0-516,-2-5 129,-2-2-645,-5-15-387,3 7-2064,-3-25-1935,0 0-516,0 0-387</inkml:trace>
  <inkml:trace contextRef="#ctx0" brushRef="#br0" timeOffset="16686.9544">10869 14184 3354,'0'-22'5676,"0"10"-387,0-3-129,7-17-3096,9 18-645,-10-13-387,14 12-129,-5-2-129,9 11-387,-4-2 0,6 8-258,-7 6 0,-1 15 0,-6 1-129,-4 2 0,-6 5-129,-2-1 129,-6-2 0,-3-1 0,-1-9 129,0-2-129,10-14 0,-11 19 0,11-19 0,5 13 0,9-3 129,2 7-129,0 5 0,0-1 0,0 4 0,-6 1 0,-3 1 0,-7-3 0,-12-6-129,-7-4 0,-6 4-774,-19-15-2838,8 11-1419,-9-1-516,3 6-258</inkml:trace>
  <inkml:trace contextRef="#ctx0" brushRef="#br0" timeOffset="17612.0073">9808 17288 6321,'19'65'5547,"-10"-24"-387,0-4-129,1 8-3999,-5-14-516,0-2-129,-5-5-129,0-6-129,0-18-129,0 0-129,-8-2 0,0-13-129,4-5 129,-2-5-129,5-6 258,0 1-129,1-1 0,0 1 258,1-8 0,8 3 258,1-3-129,2 8 387,0-6-129,3 8 0,-1 4-129,4 7 0,-4 5-129,-1 12 0,-13 0-129,17 18-129,-16 1 0,-1 4-129,0 2 129,-8-1-129,-2-2 129,3-1-129,-3-7 129,10-14 0,-12 13 0,12-13 0,0 0 0,0 0 0,17 0 0,-1 0 0,4 5 0,3 4 129,-3 6-129,0 5 0,-3 4 0,-6 3 0,-5-3-129,-6 0 129,-7 1-387,-15-14-258,6 13-3741,-15-9-516,-3 0-645,0 0-516</inkml:trace>
  <inkml:trace contextRef="#ctx0" brushRef="#br0" timeOffset="18203.0411">8730 17109 8385,'0'71'5547,"0"-36"-516,1 9-774,-1-17-3483,4 2-387,-3-11-129,-1-1-258,0-17-516,0 0-645,0 0-3870,6-8-129,-4-8-645,1-2 0</inkml:trace>
  <inkml:trace contextRef="#ctx0" brushRef="#br0" timeOffset="18664.0675">8730 17109 8643,'0'-17'5676,"10"-12"-387,2 19-903,-5-16-3225,10 6-387,-4-5 0,8 6-258,-5 3-129,5 5-129,-2 6-129,-1 5 0,-2 5 0,-1 12-129,-6 3 0,-4 7 129,-5 0-258,0-1 129,-3-2 0,-5 0-129,1-7 0,7-17 129,-17 15-129,17-15 129,0 0-129,0 0 129,0 0 0,17 3 0,-2 5-129,2 3 0,3 8 129,-6 2-129,2 2 129,-4 4-129,-5-5 129,-6 5 0,-1-3 129,-5-5-129,-11-5 0,-6-6 0,-5-3-258,-5-5-645,10 0-4386,-10-9 129,2 7-645,3 0-516</inkml:trace>
  <inkml:trace contextRef="#ctx0" brushRef="#br0" timeOffset="19702.1269">13994 16116 10191,'22'82'5805,"-8"-58"-516,6-9 129,-3-15-4773,4-6-129,-6-21-258,2-5 129,-5-18-258,-1-9 0,-5-2 0,0 3 0,-2 2 0,-1 12 0,-2 6-129,-1 7 0,1 15-129,-1 16-129,0 0-129,0-14-903,0 14-3870,5 10-258,-4 4-516,-1-1-516</inkml:trace>
  <inkml:trace contextRef="#ctx0" brushRef="#br0" timeOffset="20064.1476">14407 15797 8256,'14'9'5547,"-14"-9"-516,0 21-258,0-2-4386,-3-4-258,-4 4 0,1 5 0,3 3-129,3 2 258,6 3 0,7-2-129,7 2 129,3 6 0,1 1 0,-6 2 0,-1 0-129,-7-4 0,-8-4-129,-4-3 0,-13-6 0,-7-6-129,-3-10 0,-5-5-258,-2-5-516,14-4-3999,-5-2-387,9-5 0,5-3-774</inkml:trace>
  <inkml:trace contextRef="#ctx0" brushRef="#br0" timeOffset="20237.1574">14671 16299 7611,'17'34'5547,"-17"-34"-258,0 20-516,0-20-4128,-23 3-4515,6-3-1032,-3 0-387,-2 0-516</inkml:trace>
  <inkml:trace contextRef="#ctx0" brushRef="#br0" timeOffset="20665.1819">14014 16240 7353,'-9'-61'5805,"2"22"-129,-2-12-516,1 14-3354,-10-18-903,8 7-516,-5-2 0,0 12-387,0 9 0,2 4-387,13 25-258,-17-21-1806,17 21-2709,0 0-258,3 7-516,-3-7-129</inkml:trace>
  <inkml:trace contextRef="#ctx0" brushRef="#br0" timeOffset="21042.2035">14419 15826 7611,'31'-16'5676,"-16"13"-129,3 0-516,14 3-3999,-17 0-258,8 0-387,-7 0-258,0-2-516,6 2-4515,-22 0-129,21 2-645,-21-2-387</inkml:trace>
  <inkml:trace contextRef="#ctx0" brushRef="#br0" timeOffset="22476.2855">19082 14339 3483,'16'-59'4902,"-9"34"0,9 12-2709,-16-10-129,12 21-387,-12-13-387,0 15-258,0 0 129,12 0-387,-12 11-258,2 13 129,-2 3-258,0 8-129,0 12-258,0 8 129,0 4 129,0 3 0,0 0-129,0 2 129,-2 1-129,2 0 129,-2 2-129,-1 6 258,1-1-387,1 3 129,-1 7-129,0 2 258,2 2-258,0 4 0,0-2 129,0 1-258,0-1 258,0 4-129,3-3 129,-1-3-258,-2 0 258,1-5 0,0-3 0,2-5-129,-3-1 129,0-6-129,0-2 0,0-3 129,0 1-129,0 0 0,0-3 0,0-3 129,0 0-129,0-3 0,0-5 0,2 2 129,1-11-258,-2 3 258,1 0-387,-1-3 258,-1-2 0,0 1 0,0 2 0,0-1-129,-3-2 258,2-3-258,-4 1 258,0-2 0,2 2-129,-3 2 129,4-4-129,-1 2 0,0 2 129,1-2 0,-3-4 0,4 3 0,0-8 0,0-1 0,-1 1-129,2-7 129,0-5 0,0 1-129,-2-4 0,2 2 129,0-13-258,0 12-129,0-12-516,0 0-2322,-7-6-2322,5-7-387,2-5-387,5-15-516</inkml:trace>
  <inkml:trace contextRef="#ctx0" brushRef="#br0" timeOffset="23407.3388">21136 15805 2709,'-33'24'5547,"13"-16"-516,-3-3 129,-1 11-3483,-11-19-387,11 3 0,-14-8-516,3 4 0,-6-7-129,-5 5-129,-2-7-258,-4 5 0,-10 0 0,0 2-129,-7-7 129,-3 7-129,-5-2 129,-1 5-129,-3 1 129,-2-2-129,-3 2 0,0 0 0,-6 2 0,-1 0 0,1 4 0,0 0 0,0 1-129,-2 0 129,2 0 0,3 7 0,-3-12 0,-2 9 0,-5-2-129,4 4 0,-3 0 129,-1 2-129,2 1 0,6 1 0,-1 7 0,5-11 0,0 2 129,3 3-129,2-3 129,4 1-129,2-4 129,-1-1-129,6 4 0,3 1 129,3-5-129,2 3 129,4-1-129,2-1 129,3-2-129,2-5 0,0 0 129,1 2 0,4-4-129,3 1 0,3-2 0,1 0 0,7 0 0,3 0 0,7 0 0,4 0 0,8 0-129,11 0-129,0 0-387,0 0-1290,0 0-3741,18 6-129,17-2-387,4-1-516</inkml:trace>
  <inkml:trace contextRef="#ctx0" brushRef="#br0" timeOffset="26103.493">19080 15812 6837,'17'-2'6063,"-17"2"-516,15 0-387,-11 14-3096,-4-14-1419,0 26-129,-7-7-129,-6 6-129,-9 1-129,-2 5 129,-9 3-129,-2-3 0,-7 2 129,-5 7 0,-3-4-129,-4 5 129,3 1-129,-3 0 0,4 3-129,2-1 129,1-3 0,9 0-129,4-1 0,4-4 0,2-5 0,8 1 0,0-3 0,7-4 0,1 3-129,2-3 258,4-3-129,0-5 0,3-1 0,-2-1 129,5-15-129,-4 27 0,0-13 0,4-14 0,-5 21-129,2-7 129,1-2 0,2-12 129,-7 24-129,5-10 0,2-14 0,-5 17 0,5-17 0,-6 14 0,6-14 0,-7 18 0,7-18 0,-9 13 0,9-13 0,-8 16 129,8-16-129,-7 12 129,7-12-129,0 0 0,-7 15-129,7-15 129,0 0 129,0 0-129,-7 13-129,7-13 129,0 0 129,0 0-129,0 0 0,0 0 0,0 0 0,0 0 0,-2 13 0,2-13 129,-2 11-129,2-11 0,0 14 129,0-14 0,0 0 0,7 13 0,-7-13 0,19 4-129,-7-4 258,3 2-258,0-2 0,0 0 129,-1 0-129,-3 0 0,-11 0 0,22 0 129,-22 0-258,16 0 129,-16 0 0,13-2 0,-13 2 0,15-6 0,-15 6 0,15-18 0,-15 18 0,20-22-129,-10 9 258,-1-6-129,3 2 0,-1-2 129,3-2-129,2 0 0,-1-9 129,5 1-129,1-2 0,-2 5 0,1-6 0,3-5-129,-5 4 129,0-1 0,0 2 129,2 1-129,-4-1 0,0 2 0,2 4 0,-1 0 0,4 2 0,-4-2 129,4 6-258,-3 5 258,3-5-129,-2 0 0,-1 1 0,-4 5 0,4 2 0,-3-1-129,-3-1 129,1-3 0,-3 5 0,-10 12 0,14-25 0,-4 11 129,-6 0-129,2 1 0,-6 13 0,11-16 0,-11 16 0,10-21 0,-10 21-129,11-16 258,-11 16-258,13-22 129,-8 9-129,3-1-258,-8 14 0,13-26-258,-13 26-903,2-29-4128,4 14 0,-6-6-387,3 2-645</inkml:trace>
  <inkml:trace contextRef="#ctx0" brushRef="#br0" timeOffset="26293.5039">19121 15775 7998,'0'0'5289,"0"0"-387,0 0-516,4-16-5934,-4 2-2838,2 0-903,4 1-387,0-6 258</inkml:trace>
  <inkml:trace contextRef="#ctx0" brushRef="#br0" timeOffset="26427.5114">19216 15578 8127,'16'0'5418,"-16"0"0,16 2-645,-16-2-4386,7-7-1935,-7 7-3354,0 0-258,12-19-516,-5 6-129</inkml:trace>
  <inkml:trace contextRef="#ctx0" brushRef="#br0" timeOffset="26569.5191">19371 15402 4902,'21'0'5934,"1"2"-774,-22-2-516,25-8-3225,-25 8-6063,9-20-387,0 5-387,3-4-387</inkml:trace>
  <inkml:trace contextRef="#ctx0" brushRef="#br0" timeOffset="26831.5346">19591 15197 7353,'24'-1'5547,"-11"-4"-516,-1-2-258,9-8-4128,-10-3-645,-3-12-774,9 7-903,-12-19-387,18 24-516,-16-22 516,18 19 645,-6-4 516,4 7 903,4 14 645,-8-9 1161,13 14 387,-19-7 129,13 8-516,-26-2-774,22-15-1935,-18 1-3354,2-2-774,-6-5-645,0-5 129</inkml:trace>
  <inkml:trace contextRef="#ctx0" brushRef="#br0" timeOffset="27762.5879">18888 13954 10449,'12'49'5805,"-7"-14"-516,-3-16-1290,0 21-3741,-2-6 0,-7-1-129,-2-6-258,2-8 129,7-19 0,-14 8-129,14-8 129,-4-27 0,4-2 129,4-7-129,6-10 129,1-1 0,5-5 0,0 1 0,-1 4 129,5 3 0,-6 5-129,4 5 129,-5 10-129,0 8 129,-2 3-258,-11 13 129,22 0 0,-13 7-129,-1 13 129,4 4-258,-2 9 129,0 4 0,2 4 129,-2 0-129,0 4 0,-2-4 0,1-8 0,-1-1 0,-3-10 0,0-5 0,-5-17-129,0 0 0,0 0 129,0 0-129,10-19 129,-10-1 0,0 1 0,0-3 0,-5 3 0,-2 2 0,-3 0 129,-2 0-129,-4 6-129,1 5 0,-4 3-129,0 1 0,1 2-516,-10 0-903,8 7-3741,-3-5-129,1 7-516,4-1-129</inkml:trace>
  <inkml:trace contextRef="#ctx0" brushRef="#br0" timeOffset="28971.657">16342 15700 6063,'-20'91'6063,"4"-39"-387,3 4-516,-4-14-2709,2 7-1935,-1-8-387,1-12 129,-2-14-129,17-15-129,-18 4 0,17-16 0,1-13 0,2-10-129,8-9 258,4-3-129,2-3 0,1-1 0,0 0 0,2 6 0,-2 2 129,0 5-129,0 9 129,-4 9 0,-1 4 0,1 10 0,-2 6-129,0 7 0,-2 16 0,-2 10 129,-1 9-258,1 8 129,-2 5-129,3 5 129,0 0 0,-1 1 258,1-5-387,-1-13 129,2-6 0,-4-9-129,1-10 0,-6-18 0,0 0-129,0 0 0,5-18 129,-5-6 0,-5-3 0,-1-8 0,-2 2 129,-2 4 129,-5 0-129,-2 8 0,-1 6 0,-3 2 0,-1 10-129,2 3-258,6 12-774,-16-7-3612,18 8-516,12-13-387,-16 22-387</inkml:trace>
  <inkml:trace contextRef="#ctx0" brushRef="#br0" timeOffset="29887.7094">17662 17084 7224,'3'78'5676,"-3"-37"-516,-3 2 0,-8-11-4386,6-4-387,-6-11 129,11-17-387,-15 10 0,15-10-129,-9-20 129,9-5 0,0-8 0,6 2 0,2-7 0,7 2 0,-1 2-129,4 0 258,-1 2 0,-1 9-129,-4 5 0,0 9 0,-12 9-129,21-7 0,-21 7 0,13 12 0,-5 10 0,-3 4 129,0 6-129,1 3-129,2 7 129,-1-2 0,0 0 129,2 0-129,-1-7 0,-1-6-129,4-5 0,-2-7 129,-9-15-129,15 4 0,-15-4-129,16-22 129,-9 3-129,0-8 258,-4 0-129,-1-6 258,-2 9-258,0 2 129,-5 8 0,-11 3 129,-1 5-129,-4 5 0,-5 1-129,-4 3 129,0 1-258,-3-4-387,10 2-1548,-4-4-2967,5-4-258,2-7-645,8 0 258</inkml:trace>
  <inkml:trace contextRef="#ctx0" brushRef="#br0" timeOffset="30477.7432">18882 18128 10062,'11'78'5547,"-4"-22"-387,-2 5-129,-3-7-5031,0-5 0,-2-9-516,3 4-1290,-3-18-2967,0-7-387,0-19-258,0-9-387</inkml:trace>
  <inkml:trace contextRef="#ctx0" brushRef="#br0" timeOffset="30926.7689">18837 18174 7998,'-2'-18'5418,"22"3"-258,0 2-258,1-1-4257,8 2-387,-5-3 258,3 7-258,-2 3 0,2 5-129,-4 0-129,-5 15 0,-3 1 258,-2 9-129,-7 5 0,-5-5-258,-1 1 387,-1-2-387,-6-5 258,-4-5-129,6-1 0,5-13-129,-13 8 129,13-8 0,0 0 0,0 0 129,0 19-129,2-5 0,6 5 129,0 1 0,-2 4-129,1 12 129,-7-4 0,0-7-129,-5 1 129,-8-6 0,-7-12 0,-6-2-129,-2-6 0,-4-11-129,3-4-903,-15-10-3870,13-8-258,5-1-258,12 7-645</inkml:trace>
  <inkml:trace contextRef="#ctx0" brushRef="#br0" timeOffset="31469.7999">21263 15939 8643,'31'46'5547,"-15"-14"-258,-1 7-516,-11-1-4386,7 6-129,-10-3-387,-1-10-387,0 5-645,-15-20-2709,6 3-1161,9-19-516,-16 5-129</inkml:trace>
  <inkml:trace contextRef="#ctx0" brushRef="#br0" timeOffset="31855.822">21247 16011 7998,'29'-46'5289,"-10"17"0,3-2-516,7 4-4257,-6 0 0,2 9-129,-3 9-258,-5 9-129,-5 8 129,-4 12-258,-5 13 129,-3 3 0,-8 1 0,-2-3 0,-4-1-129,0-5 129,4-8 129,-2-4 0,12-16 0,-6 13-129,6-13 129,7 14-129,8-8 129,1 5 0,-2 2-258,3 3 258,-2 2-129,-5 1 129,-5 4 0,-5-1-129,-13-4-129,-9-7 129,-2-3-516,-18-14-3225,2-2-1032,-3-9-774,0-12-387</inkml:trace>
  <inkml:trace contextRef="#ctx0" brushRef="#br0" timeOffset="32350.8503">20177 14620 8385,'29'18'5805,"-17"11"-645,-3-2-129,9 6-4515,-12 1 0,0 4-645,-4 0-129,-2-9-645,6 12-2709,-6-20-1419,0-8-516,0-13-258</inkml:trace>
  <inkml:trace contextRef="#ctx0" brushRef="#br0" timeOffset="32778.8748">20206 14587 6708,'21'-27'5676,"-7"9"-516,2 5-129,2 0-4386,4 3 0,-4 2-387,2 7-129,-6 1 0,0 6-129,-4 7 0,-3 9-129,-4 2 129,-3 3-129,-8 0 129,-4-3 0,1-5 0,-2-6-129,1-1 258,12-12-129,-16 7 129,16-7-258,0 0 258,0 14-129,0-14 129,24 26-129,-7-4 258,3 5-129,0-1 0,-3 5 258,-1-2-258,-5-9 0,-8 1 0,-3-10 0,-11-7-387,-16-12-2451,1 3-2322,-6-5-387,-2-4-516,-2 8 0</inkml:trace>
  <inkml:trace contextRef="#ctx0" brushRef="#br0" timeOffset="34337.964">21131 17296 8643,'40'-41'5934,"-26"21"-645,-11-2-129,0 5-4773,-8 1-258,-16 3 129,-3 3 0,-5 10-258,-4 7 258,0 10-258,2 10 129,7 10-129,5 4 129,5 15-129,8 12 0,5 9 258,1 1-516,5 0 387,2 1-129,-1-1 0,1-5-129,-4-17-516,2-6-903,-8-28-3612,2-7 0,1-15-774,0-14-258</inkml:trace>
  <inkml:trace contextRef="#ctx0" brushRef="#br0" timeOffset="34513.974">21074 17646 8256,'-26'3'5676,"8"6"-387,-8-5-387,6-4-4773,-8 8-387,-7-13-1161,6 11-3483,0-2-258,14 5-516,15-9-129</inkml:trace>
  <inkml:trace contextRef="#ctx0" brushRef="#br0" timeOffset="34894.9955">21381 17718 7482,'13'3'5547,"-13"-3"-516,-18 11-258,-6-3-4515,-2 7-258,-7 2 129,1 2-129,2 3 0,5 2 0,7-2 0,9-3 0,9-6 129,0-13-129,24 2 0,1-4-129,-1-12 0,1-2 129,-1-4 0,-2 2 0,-5 3 0,-5 6 129,-12 9 129,0 0-129,9 19 129,-7 3-129,-2 2 0,1 5 0,6 3-258,-5-14-2967,12 2-1677,0-9-516,3-9-387</inkml:trace>
  <inkml:trace contextRef="#ctx0" brushRef="#br0" timeOffset="35963.0569">18460 14310 129,'-195'133'3741,"85"-60"-2064,-12 3 0,1 7-387,-8 1-258,5-1 129,3 2-387,5 10 129,4-8-129,14 4 129,0-9-129,14-1 0,4-8-258,13 2 0,10-15-645,9-12-2064,7-13-2064,24 5-516,1-26 258</inkml:trace>
  <inkml:trace contextRef="#ctx0" brushRef="#br0" timeOffset="36512.0883">18916 14342 1806,'-48'159'4128,"8"-58"129,-3 20-2967,0 19 0,-7 6-516,6 14-258,-2 8 0,6 2-258,-2 4 129,9-2-129,-1-6 0,5-1-129,-1-4 0,2-3 0,-4-18-258,3-8 0,0-11-1161,-5-14-2064,5-23-1032,7-9 0</inkml:trace>
  <inkml:trace contextRef="#ctx0" brushRef="#br0" timeOffset="36820.1058">17982 17213 2967,'-84'-99'5160,"17"23"-258,-12-9-387,1-10-3870,-30-12-258,-7-11-774,2 10-129,-8 0-129,16 24-516,-2 5-516,20 33-1677,5 14-1548,7 8 387</inkml:trace>
  <inkml:trace contextRef="#ctx0" brushRef="#br0" timeOffset="38562.2051">21739 17722 5934,'0'0'5805,"9"15"-387,-9-15-516,-10 22-3612,-5-9-1161,-6 1 129,-2-1-129,-1 7 129,-3-2 0,7 4 0,5-3-129,7 4 0,8 1 129,2 2 0,12-1-129,5-6-129,3-2-129,-5-17-1548,-2 4-3225,-15-4-516,14-8-387,-14-13-645</inkml:trace>
  <inkml:trace contextRef="#ctx0" brushRef="#br0" timeOffset="39751.2731">9051 18625 4644,'5'35'5160,"-4"-11"-129,-1 3-129,0-5-2709,2 12-1419,-3-10 0,0 8-129,-6-2 0,2 0-258,2-14-129,2 2-258,1-18 129,0 0-129,0 0 129,4-14 0,8-15-129,0-5 129,2-1-129,5 0 258,-1 0-129,-2 7 0,-1 8-129,-3 9 129,-12 11 0,22 6-129,-16 6 129,-1 10-129,-1-3 129,4-5-258,-3 4 258,2-5-129,-7-13 0,24 6 0,-4-8 0,4-14 0,1 2 129,4-2-129,0-9-129,1 5 129,-4 3 0,-3 3-129,-2 6-129,-9-3-516,4 14-1290,-16-3-2838,0 0-516,0 0 0,0 0-774</inkml:trace>
  <inkml:trace contextRef="#ctx0" brushRef="#br0" timeOffset="40203.299">9511 18768 6321,'42'-35'5418,"-22"15"-516,-4-9-387,0 2-3741,-15-8-258,0 11-129,-3 4-129,-12 7-129,-6 6 0,1 7 129,-3 16-129,3 7 129,3 9-129,7 4 129,5-3 129,4 7-129,8-7-129,9-2-129,5-3-258,0-12-645,6 2-903,-8-18-3096,3 0-387,-7-9-258,0-6-129</inkml:trace>
  <inkml:trace contextRef="#ctx0" brushRef="#br0" timeOffset="40452.3137">9716 18625 5547,'10'82'5805,"-2"-37"-387,-1-3-129,4 6-2967,-7-19-1419,4-2-258,-8-27-258,12 10 129,-4-16-258,0-13 0,3-8-258,0-3 258,2 1-258,-2-4 0,3 4-258,-5-5-774,10 14-4128,-13-7 129,2 3-645,-7 0-387</inkml:trace>
  <inkml:trace contextRef="#ctx0" brushRef="#br0" timeOffset="41290.3615">7739 15250 1032,'0'0'4644,"15"-10"0,-8-9-129,8-2-2709,3-6-1161,-9-17 129,10 2 129,-6-15-129,9 0-258,-5-8 0,6-1 0,0-10-258,8 5 258,-2-2-387,8 5 129,1-3-258,6 2 129,2 0-258,4-2 0,1 7 258,2 2-129,2 3 129,-3 4-258,2 5 258,-4 5-129,-4 4 0,-1 10 129,-6 3-258,4 6 258,-7 3-129,7 4 129,-3 1-258,4 0 387,1 4-258,-2-1 258,4 1-129,-1 1 0,-4-1 129,-1 2-129,-4-1 0,-6 7 0,-4-2-258,-11-6-774,7 10-3741,-23 0-774,13 0 0,-13 0-516</inkml:trace>
  <inkml:trace contextRef="#ctx0" brushRef="#br0" timeOffset="42643.439">9733 13746 645,'7'-9'4257,"5"6"258,1 0-1935,-9-13-387,15 9-774,-10-10-387,9 4-387,-6-3-129,10 3-129,-4-5 0,4 8-258,4-4 0,2 3 0,8-1 0,3 3-129,3-1 129,4 2 0,5 0-129,2-1 129,-1 0 0,2 3 0,1 0-129,1 1 129,-2 2 0,4-4 0,-1 6-129,1 1 0,2 0 0,2 6 0,2 3 0,4 4 0,-2 2-129,-1 3 129,4 2 0,-6 3-129,-2 5 258,-1 1-258,-3 3 258,-2 0-258,-2 6 129,-3 3-129,3 2 258,-4 0-258,-2 2 129,0-2 0,-2 6-129,-2-4 258,-3 1-129,-4 3 0,3 0-129,-7 2 129,0 2-129,-2 0 129,-6 1 0,-1-1 129,-4 6-129,-1-3 0,-4-1 0,-1 0-129,-3 6 258,-1-2-129,2-2 0,-6 3-129,0-7 129,0-5 0,-5-1-129,0-12-129,-3-6-1935,-4-14-2322,-11-17-258,2-6-258</inkml:trace>
  <inkml:trace contextRef="#ctx0" brushRef="#br0" timeOffset="44559.5486">9821 18721 3999,'0'0'4386,"0"0"-258,-1 14-1548,1-14-1935,0 23-129,0-7 387,0-16-129,-5 36 0,3-23 0,2 8 258,0-21-129,1 25 129,-1-25-258,0 0 0,7-12-129,0-8 0,1-11-129,2-1-387,1 0 129,2-4 129,2 3-129,2 3 0,0 6-129,5 9 0,0 9-129,3 6 129,0 0-129,-1 2-387,7 14-903,-20-9-3741,11-2-129,-8-9-387,-2-4-645</inkml:trace>
  <inkml:trace contextRef="#ctx0" brushRef="#br0" timeOffset="45792.619">9416 18684 2967,'11'-13'4257,"-8"2"-1548,-3 11-129,9-13-387,-9 13-645,0 0-387,9 15-387,-9-1 0,0 12-258,-1-3-129,1 10-258,0-7 129,1 5-129,1-7 0,3-4-258,-2-2-387,-3-18-1677,0 0-2193,0 0-387,-11 0-387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8T16:25:34.689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54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8-02-28T16:31:00.615"/>
    </inkml:context>
  </inkml:definitions>
  <inkml:trace contextRef="#ctx0" brushRef="#br0">5069 7384 2451,'5'34'5031,"-3"-21"-129,-2-13-258,16 23-2709,-16-23-516,0 0-258,0 0 0,0 0-387,-1-6 0,1-15-129,-3-14 0,3-4 0,-3-20-129,3-8-258,-2-12 0,1-10 0,-4-3 0,2-4 0,-2-3-129,2 4 0,-3 4-129,2 3 129,1 6 0,3 8-129,-3 8 0,1 8 0,2 6 0,0 11 0,-2 4 0,1 5-129,0 10 129,-4 6 0,5 1 0,0 15 0,-2-12 0,2 12 0,0 0 0,0 8 129,0 6 0,0 1-258,0 8 258,0 4-258,1 9 258,0 2-258,6 14 129,-2 7 0,0 6 0,0 12 258,3 4-258,-1 8 0,0 5 129,2 6 0,0-1 0,3-1-129,-1 2 129,2 0-129,0-3 129,2 0 129,-2-6-129,-1-2 0,0-5 0,-2-7 0,-3-7 0,-1-8 0,-3-3 0,0-11-129,0-2 129,-2-3 0,-1-10-129,2-5 0,0-5 0,0-4 129,-1-3-129,2-3 0,-3-13 129,0 0-258,9 16 0,-9-16-129,0 0-129,0 0-258,15 0-516,-16-23-2580,1 10-1806,-2-13-258,1 2-129,-5-8-387</inkml:trace>
  <inkml:trace contextRef="#ctx0" brushRef="#br0" timeOffset="787.045">6230 6944 3612,'88'8'5547,"-52"-6"-129,-5-1-258,-31-1-3225,32 0-258,-32 0-258,0 0-258,0 0-258,0 0-258,-16-4-258,-8 7 0,-11 2-129,-3 8 0,-16-5 0,-6 5 129,-15-4-258,-12 5 129,-5-5 0,-3-3 0,-4 0 0,-3-4-129,-2-1 129,1 5 0,2-4-129,4 3 0,3-1-129,6 3 129,3 0-129,9 1 129,7 3-129,7 0 129,7-2-129,5-2 0,4 0 129,5-1-129,1-1 129,0-1-129,3 1 0,0-2 0,1 0 0,4 0 0,4 0 0,-1-2 0,6 3 0,1-1 0,6-3 129,3 2-129,-1-2 0,3 0 0,-3 0 0,14 0-129,-21 0 0,21 0-129,-17-8 0,17 8-516,0 0-1935,0 0-2838,0 0-129,10-19-387,10 10-516</inkml:trace>
  <inkml:trace contextRef="#ctx0" brushRef="#br0" timeOffset="1814.1038">5141 7075 9288,'0'0'5934,"0"0"-645,0 18 258,2 17-4515,-21-7-258,-12 18-258,-12 5-129,-7 8 0,-7 1-129,-2 4 0,-2-1-129,5-6 0,-1 2 0,11-8 0,6-8 0,5-4-129,5-2 129,7-5 0,5-8 0,3-2-129,3-7 0,7-1 0,5-14 129,-8 19 0,8-19 0,0 0-129,-3 14 0,3-14 0,0 0 129,0 0-129,0 0 0,0 0 0,0 15 0,0-15 129,0 0-129,3 17 0,-3-17 0,12 19 129,-12-19-129,22 15 0,-11-11 129,4-3-258,5 1 129,-1-2 129,3-7-129,3-4 0,0-2 0,-1 0 0,1-1 129,-1-2 0,-1-2-129,0-3 0,-1 5 0,-4-2 0,-2-1 0,0 3 0,-3-5 0,1 3 0,-2-1-129,-2-3 129,2 1 0,-4-4 0,3 4-129,0-6 258,-1 0-129,4 0 0,-4 0 0,4 3 0,-2-5 129,0 1-129,0-4 129,-1 0-258,0 3 129,-1 0 0,-1-2 129,-4 3-129,3 3-129,-1 6 129,-1 0 0,0-1 0,-3 3 129,1 3-129,-4 14-129,6-15 129,-6 15 0,5-15-129,-5 15-258,0 0 0,0 0-516,7-12-1290,-7 12-3354,0 0-129,19-9-516,-19 9-129</inkml:trace>
  <inkml:trace contextRef="#ctx0" brushRef="#br0" timeOffset="2056.1176">5246 7013 11868,'1'16'5547,"-1"-16"-129,13 8-387,7-10-5547,-8-1-4386,-12 3-129,9-24-645,-4 2-387</inkml:trace>
  <inkml:trace contextRef="#ctx0" brushRef="#br0" timeOffset="2200.1257">5387 6820 7998,'11'7'5031,"-11"-7"-129,0 0-1161,7-8-6321,-7-7-1806,0 1-387,0-8-774</inkml:trace>
  <inkml:trace contextRef="#ctx0" brushRef="#br0" timeOffset="2450.1401">5527 6580 6450,'18'-16'5031,"-15"3"-258,4-3-645,-1 0-3870,-6 16-1161,8-33-1290,6 20 258,-13-12 129,14 12 258,-7-6 645,5 4 516,3 1 645,-8-6 1419,14 15 645,-14-10-387,8 11-645,-6-9-4515,8 13-774,-18 0-387,20-10-774</inkml:trace>
  <inkml:trace contextRef="#ctx0" brushRef="#br0" timeOffset="4084.2336">3901 2531 12771,'0'13'5289,"0"-13"-387,0 0-1032,0 0-2967,0 0-387,0-7-387,0 7 0,0 0-129,0 0 129,0 0 129,0 0-129,0 0 129,0 0 129,0 0 0,0 0 0,0-13-129,0 13 0,0 0-129,0 0 0,0 0 0,0 0-129,6-12 0,-6 12 0,0 0 0,0 0 0,0 0-129,0 0 129,0 0 0,0 0 129,0 0-129,0 0-129,0 0 129,0 0 129,0 0-129,0 0 129,0 0-129,0 0 0,0 0 0,0 0 0,3 10 0,-3-10 0,0 0 0,0 0-129,0 0 129,0 0 0,0 0 0,0 0 0,0 0 0,0 0 0,0 0 129,6 21-129,-5-9 0,0 4 0,0 8-387,3 9 387,-1 11-516,2 3 516,2 2-387,-2 7 258,2 8-387,1-4 516,-2-5 0,1-3 0,-1-11 0,-4-3 0,1-5 0,-2-15 0,-1-18 0,0 18-258,0-18 0,0 0-258,0 0-516,0 0-2064,0 0-2193,0 0 0,0 0-516,0 0-258</inkml:trace>
  <inkml:trace contextRef="#ctx0" brushRef="#br0" timeOffset="5086.2909">4403 2384 10191,'14'-4'5418,"-1"1"-645,-13 3 129,0 9-3483,-22-9-645,6 5-129,-15-5-258,2 6 0,-7-5-258,-3 3 0,0-2 0,1-2-258,3 6 0,-1 2-129,8 4-387,-7-10-516,22 15-3096,-14-9-774,14 5-258,-3-6-129</inkml:trace>
  <inkml:trace contextRef="#ctx0" brushRef="#br0" timeOffset="5386.3081">4363 2627 8901,'7'12'5418,"-7"0"-387,-10-11-129,-5 7-3870,-17-8-258,-4 8 129,-9-7-774,-4 0-258,-2 5-387,-6-6-645,18 6-2967,-2-3-774,11 8-516,5-6-774</inkml:trace>
  <inkml:trace contextRef="#ctx0" brushRef="#br0" timeOffset="5791.3312">4348 2904 5805,'71'-10'4902,"-36"-4"-129,-4-6-387,-4 6-3741,-11-8-129,-2 3-258,-13 1 0,-1 4 129,-12 3-387,-6 9 0,-6 2 129,0 14 0,-2 4 129,2 11 0,1-3 258,8 16 129,1-7-129,14 7 258,3-11-129,14 4-129,4-9-129,14 1-129,1-9-129,6-4-258,6 5-774,-13-21-2322,12 7-1677,-12-5-516,2-3-129,-11-13-387</inkml:trace>
  <inkml:trace contextRef="#ctx0" brushRef="#br0" timeOffset="6322.3616">5315 2585 9933,'10'-35'5676,"-12"13"-774,-6 7 387,-25-2-4386,10 11 0,-13-2-258,0 8-258,-10 11 0,8 11-129,-3 9 129,11 8-516,8 6 387,11 4-258,7 2 129,7 3-258,12 0 258,10 5-258,7-11 129,4-5 129,1-2-258,1-9 0,0-5-258,-4-17-129,1 0-903,-21-24-3483,12-1-258,-15-12-387,4-4-516</inkml:trace>
  <inkml:trace contextRef="#ctx0" brushRef="#br0" timeOffset="6562.3753">5435 2464 11352,'30'-2'5289,"-21"16"-258,8 17-129,-10 5-3741,6 17-645,-9 1 0,5 16-516,-6-1 258,5 4-387,-5-5 129,2-6-387,-1-5 258,-2-13-129,5-1-774,-8-29-3483,2 4-516,-1-18-387,13 0-387</inkml:trace>
  <inkml:trace contextRef="#ctx0" brushRef="#br0" timeOffset="7015.4013">5687 2920 5934,'13'-9'4902,"-13"9"-258,25-10-516,-6 10-3225,-6-3-129,7 4-129,-5 2-258,4 16 0,-4 2 0,5 16-129,-9 1 0,3 9 0,-9 1-129,1 3 129,-6-2-129,0-6 258,-6-11-258,0-8 129,-7-12-129,13-12 129,-19 0 0,11-14 0,4-4-129,4-1 0,0-2 0,13 3 0,1 3 129,7 6-258,3 4 129,0 1-129,5 4-129,-8-4-516,8 12-1806,-17-8-2451,3 0-129,-15 0-516,7-14-129</inkml:trace>
  <inkml:trace contextRef="#ctx0" brushRef="#br0" timeOffset="7857.4494">6500 2402 11739,'22'24'5160,"-6"14"-516,-4 2 387,6 17-4644,-6 4 258,4 7-645,-4-3 258,-2 5-516,-2-6 258,-4-13-774,1 1-516,-7-16-3483,2-12-129,0-24-516,0 0-258</inkml:trace>
  <inkml:trace contextRef="#ctx0" brushRef="#br0" timeOffset="8335.4767">6520 2496 11352,'9'-32'5418,"10"18"-645,-3-9 129,17 9-3999,-6-5-258,8 0-129,-1 6-258,5 4 0,-3 9-129,-3 4 0,-3 11 0,-6 7 0,-5 5-129,-10 13 129,-4 0-129,-5 0-258,-6-6 129,-3-2-258,-4-3 258,2-10-258,0-4 387,11-15-387,-16 11 387,16-11-129,0 0 129,11 0 0,6 0 0,1 1 129,3 7-129,2 0 129,0 8-129,-5 6 129,-5 2-129,-8 0 129,-5 5-129,-11 2 0,-9-9 0,-8-4-129,-6-8-129,-10-10-258,9 3-774,-13-7-3612,20-1 129,1-21-645,27 26-387</inkml:trace>
  <inkml:trace contextRef="#ctx0" brushRef="#br0" timeOffset="8674.4957">7013 2641 9288,'29'46'5289,"-18"-11"-387,-2-8-258,2 11-3741,-7-5-387,4 2 0,-6-10-129,0-3-129,-2-6 0,0-16 129,0 0 0,0 0-258,9-21 129,-2-3 0,-1-2 0,10-1-129,0-4 129,3-1-129,2 11-129,1 3 258,2 4-258,0 2-258,0 7-387,-10-13-2580,4 15-1806,-18 3-129,20-17-645,-18 2-129</inkml:trace>
  <inkml:trace contextRef="#ctx0" brushRef="#br0" timeOffset="9422.5389">7404 2893 8643,'17'-9'5418,"-17"9"-645,26 0-129,-26 0-3870,30 2 129,-30-2-387,24 33-129,-17-2-129,2 7 0,-9 4-258,0 4 129,-9 5 0,-4-7-129,-3-6 129,-2-7 0,1-16-129,0-10 129,4-10 0,4-12 129,7-9-129,2 1 0,10-8 129,5 5-258,11-3 129,4 11 0,6 8-129,3 4-129,0 8-258,-7-7-645,6 11-3741,-17-4-129,-2 11-387,-19-11-645</inkml:trace>
  <inkml:trace contextRef="#ctx0" brushRef="#br0" timeOffset="11017.6302">8025 2139 11481,'35'89'5289,"-12"-30"-387,-4 2 129,6 12-4257,-15-6 0,3-3-516,-5-12 129,-4-5-516,1-13-129,-5-13-774,3 5-2709,-3-26-1419,0 0-129,0 0-258,0-21-387</inkml:trace>
  <inkml:trace contextRef="#ctx0" brushRef="#br0" timeOffset="11237.6428">8405 2050 12513,'-6'0'5289,"-21"15"-645,1 0 0,-13 2-4257,-3-2-129,-2-2-645,-9-10-2064,14 5-2193,0-6-258,14-1-129,8-1-645</inkml:trace>
  <inkml:trace contextRef="#ctx0" brushRef="#br0" timeOffset="11425.6535">8356 2284 9417,'-2'38'5289,"-16"-22"-516,-9-8 0,-4 4-3225,-7-6-1161,-4-6-387,11 6-2967,-7-6-1419,9 0-516,8-8-129,21 8-645</inkml:trace>
  <inkml:trace contextRef="#ctx0" brushRef="#br0" timeOffset="11794.6746">8881 1913 9417,'36'61'4773,"-16"-11"0,-3 11-387,-1-2-3354,3 3-129,-12 0-129,2-6-516,-6-7 0,0-9-129,-1-7-645,-2-20-1290,0 3-2709,0-16-129,0 0-516,4-22-258</inkml:trace>
  <inkml:trace contextRef="#ctx0" brushRef="#br0" timeOffset="12033.6883">9113 1840 10320,'-44'35'5031,"18"-15"-387,-12 6-258,-2-5-3483,-15-4-258,-1-2-387,-4-15-516,-7 0-1032,12-5-2967,3 2-387,12 3-258,7-2-387</inkml:trace>
  <inkml:trace contextRef="#ctx0" brushRef="#br0" timeOffset="12366.7073">9232 2440 10707,'-53'24'5031,"22"-7"-387,-9-5 0,-1 5-4644,-10 2-3999,-11-2-516,1 3-258,2-9-1161</inkml:trace>
  <inkml:trace contextRef="#ctx0" brushRef="#br0" timeOffset="23647.3524">5293 1394 6837,'0'0'4515,"1"-54"-645,-1 54 0,0 0-3354,0 0-258,0 0 0,0 0 0,0 0-129,-48-59 0,48 59 129,0 0-516,0 0 516,-67 6 387,67-6-129,0 0-258,-33 55 0,33-55 516,0 0-516,-12 73 387,12-73 129,7 57-774,-7-57 516,0 0-258,37 67 258,-37-67-516,0 0 258,0 0-774,57 14 516,-57-14 129,0 0-387,34-52 129,-34 52-387,13-54 516,-13 54-258,0 0 645,11-61-387,-11 61 0,0 0 129,0 0 258,0 0 258,0 0-258,0 0-258,0 0 258,0 0 129,54 45-129,-54-45 0,30 60-258,-30-60 0,33 57-387,-33-57 258,0 0-774,39 55-1548,-39-55-2193,0 0-129,0 0-129,0 0-903</inkml:trace>
  <inkml:trace contextRef="#ctx0" brushRef="#br0" timeOffset="24491.4008">6605 883 4128,'0'0'5031,"0"0"-129,0 0 0,0 0-2838,0 0 258,0 0-129,0 0-1032,0 0-645,0 0 0,45 63-258,-45-63-129,16 71 0,-16-71-129,21 81 258,-21-81-129,21 76 258,-21-76-387,20 62 258,-20-62-129,0 0 387,17 55-258,-17-55-516,0 0 258,0 0 129,0 0-258,0 0 129,0 0 129,0 0-129,0 0-129,3-50 129,-3 50-258,0 0-129,0 0 387,77-25-258,-77 25-129,0 0 258,75 22 387,-75-22-387,0 0 0,46 63 903,-46-63-774,0 0 258,-9 57-387,9-57 258,0 0-516,-73 4 129,73-4-258,-71-20-1161,71 20-3096,-56-42-387,56 42-129,0 0-129</inkml:trace>
  <inkml:trace contextRef="#ctx0" brushRef="#br0" timeOffset="25179.4402">8100 1030 903,'0'0'3870,"0"0"903,0 0 129,0 0-2451,0 0-129,0 0-516,0 0 0,0 0-774,-50-23 0,50 23-387,0 0-258,-46 54 129,46-54-258,0 0 129,-13 67-129,13-67 0,0 0-387,30 67 129,-30-67 258,0 0-258,81 23-129,-81-23-387,64 1-1419,-64-1-2838,64-1 387,-64 1-258,0 0-387</inkml:trace>
  <inkml:trace contextRef="#ctx0" brushRef="#br0" timeOffset="25998.487">8708 949 2709,'12'-56'4257,"-12"56"-129,0 0-129,0 0-2322,0 0-516,0 0 129,0 0-387,0 0-258,0 0-258,0 0 129,0 0 258,0 0-258,0 0-387,0 0 258,0 0 258,0 64-387,0-64 0,0 0 0,24 65-129,-24-65 0,0 0 516,0 0-387,0 0-387,0 0 387,66 41 258,-66-41-387,0 0-129,26-48 129,-26 48-387,14-59 258,-14 59 516,9-77-387,-9 77 0,0-76-258,0 76 387,0-87-387,0 87 129,-12-80-258,12 80 0,-11-60-129,11 60 129,0 0-129,0 0 129,-16-56 0,16 56 258,0 0 0,0 0 129,0 48 0,0-48 0,14 59 258,-14-59-258,29 65 516,-29-65-516,45 73 258,-45-73-258,57 68 129,-57-68-645,57 58 258,-57-58-903,56 44-2064,-56-44-2064,0 0 387,0 0-516,0 0-387</inkml:trace>
  <inkml:trace contextRef="#ctx0" brushRef="#br0" timeOffset="26752.5301">8730 840 516,'0'0'2451,"0"0"-258,0 0 129,0 0 387,0 0-645,0 0 0,0 0-645,0 0 258,0 0-516,0 0-516,0 0 258,0 0-516,0 0 387,0 0 0,57-18-129,-57 18-129,0 0 129,0 0 258,55-33-516,-55 33 387,0 0-516,0 0-258,0 0-387,0 0-3483,0 0-645,0 0-387,0 0-129</inkml:trace>
  <inkml:trace contextRef="#ctx0" brushRef="#br0" timeOffset="33159.8966">3447 7048 5934,'15'-11'5160,"-15"11"-258,12-13-387,-12-3-3741,0 16-129,0-27-258,0 27 0,-11-24-258,-2 16 0,-7 3 0,2 5-129,-4 0 129,-1 13-129,0 4 129,2 6 0,8 4 0,5 4 0,7 2 0,1-3 0,13 1 0,10-1 0,7-2-129,2-8-258,7-2-387,-9-18-1419,3 7-2580,-1-5-516,-7-3-387,-3-11 258</inkml:trace>
  <inkml:trace contextRef="#ctx0" brushRef="#br0" timeOffset="33357.908">3656 6878 3225,'12'66'5160,"-7"-16"-129,-3 2-258,2-5-2193,2 10-2193,-2-3-516,-4-13-903,4-6-3354,6-4-387,-5-19-387,7-4 0</inkml:trace>
  <inkml:trace contextRef="#ctx0" brushRef="#br0" timeOffset="34062.9483">6784 6875 2709,'8'-33'4644,"-8"33"-129,-17-23-258,3 18-3354,-2 9-258,-14 3 387,8 15-516,-6-1 0,6 12-129,-1-1 0,12 7-129,3-3-129,8 3 0,16-4-129,5-5-258,14 5-387,-2-18-774,16 7-2451,0-8-774,-3-12-516,0-4 130</inkml:trace>
  <inkml:trace contextRef="#ctx0" brushRef="#br0" timeOffset="34244.9587">7077 6913 4773,'0'-48'5289,"0"48"-1032,0 0-1290,6 27-774,-6 1-903,6 24-129,-5-3-387,7 9-774,-1-3 0,-5-12-1290,4-3-3096,1-7-516,-3-17-387,-4-16-129</inkml:trace>
  <inkml:trace contextRef="#ctx0" brushRef="#br0" timeOffset="35162.011">4146 8110 7482,'-5'49'5418,"4"-18"-129,0 5-258,-6 1-4257,7 10 129,-8-9-387,5 3-258,-5-8-258,0-4-129,4-5-645,-9-20-774,13-4-3096,0 0-774,-7-19-129,4-3-258</inkml:trace>
  <inkml:trace contextRef="#ctx0" brushRef="#br0" timeOffset="35611.0368">4090 8164 5805,'26'-5'5289,"-9"5"-129,-1 0-258,-16 0-3741,26-3-387,-26 3-258,25 0-129,-25 0-129,21 0 129,-21 0-258,13 8-129,-8 5 0,0 4 129,-4 4-129,-1 3 0,0 5 0,0-4-129,-2 2 129,-4-6 0,1-5-129,0 0 258,5-16-258,0 0 129,-14 9 0,14-9 0,0 0-258,0 0 258,0-8 258,0 8-258,10 0 0,-10 0 129,21 18 0,-10-2 0,-3 2 0,2 9 0,-8-1-129,-1 2 0,-1-5 0,-7-2 129,-4-6-258,-3-9 0,1-1-129,-11-11-774,24 6-2451,-24-25-1419,11 8-387,6 1-645</inkml:trace>
  <inkml:trace contextRef="#ctx0" brushRef="#br0" timeOffset="35896.0531">4400 8306 5160,'24'8'5676,"-24"-8"-645,18 27-129,-10 5-3612,-6-10-645,5 8 129,-7-7-387,0 0 0,0-5-387,0-18 129,-5 13 129,5-13-129,0-18 0,5 0-258,3-10 129,3-5-387,9 4-258,-9-11-516,16 18-2322,-4-10-1677,0 5-258,-2 4-129</inkml:trace>
  <inkml:trace contextRef="#ctx0" brushRef="#br0" timeOffset="36469.0859">5795 5978 5547,'28'37'4902,"-17"-10"-129,6 8-258,4 3-3870,-13-1 0,6 3-387,-8 0-387,-6-14-774,6 6-2322,-6-11-1548,0-21-129,-6 16-258</inkml:trace>
  <inkml:trace contextRef="#ctx0" brushRef="#br0" timeOffset="36880.1092">5800 6003 7224,'6'-46'5289,"5"24"-258,6 10-1290,-3-9-2709,12 11-258,-8-2-258,7 8-129,-7 4-258,4 5-129,-5 14 129,-5 2-129,-4 4 0,-3 1-258,-2 2 258,-3-1-387,-3-4 387,-5-9-258,8-14 129,-15 5-129,15-5 129,0 0 0,-7-13 129,7 13-129,11-11 129,2 11-129,4 8 129,1 13 0,-1 5 129,0 3-129,-9 3 129,-5 3 0,-3-2 0,-11-2-129,-10-6-129,-3-12-258,4 3-1032,-17-11-2967,13-8-516,5-10-387,6-3-129</inkml:trace>
  <inkml:trace contextRef="#ctx0" brushRef="#br0" timeOffset="37207.1277">6156 6115 5676,'12'38'5289,"-4"-13"-516,2 4-129,8-3-4128,-14-5 0,2 0 129,-5-9-387,-1-12 0,0 0 0,7-6 0,-7-10-258,4 0 258,-2-4 0,6 3-258,-1-3 129,0 6-258,5 8-258,-7-9-903,10 10-3354,-15 5-387,0 0-258,9-11-129</inkml:trace>
  <inkml:trace contextRef="#ctx0" brushRef="#br0" timeOffset="38285.1898">4894 5309 6450,'2'46'5031,"7"-10"-258,-3 0-258,-6 4-4257,9 3 0,-2-3-258,-3-13-903,6-7-3354,-6-2-387,-4-18-387,0 0 0</inkml:trace>
  <inkml:trace contextRef="#ctx0" brushRef="#br0" timeOffset="38475.2005">5082 5226 4644,'-10'-9'5289,"-7"9"-645,-2 4 129,-7 3-2967,-5 4-1548,0-1-258,-4 6-645,-5-9-2064,6 1-1935,8-1-129,3-3-516</inkml:trace>
  <inkml:trace contextRef="#ctx0" brushRef="#br0" timeOffset="39089.2354">5264 5318 4773,'-36'17'5160,"14"-8"-387,2-1-129,-7 5-3741,-5-8-258,0 4-129,-4-4-258,-1-3-387,7 4-1290,0-6-2967,2 0-387,12-3-387,3-4 129</inkml:trace>
  <inkml:trace contextRef="#ctx0" brushRef="#br0" timeOffset="39621.2662">4989 5258 2322,'49'-14'4386,"-17"9"0,-7-6-1290,-4 1-1806,5 4-516,-7 2-1806,-5 3-2838,-14 1-258,13-7-516</inkml:trace>
  <inkml:trace contextRef="#ctx0" brushRef="#br0" timeOffset="40294.3047">5321 8911 3870,'19'-40'5418,"-12"29"-258,-7 11-387,0 0-3612,6 16 0,-7 6-258,-3 15-516,-4-1-258,1 6-129,2 4-129,-2-7-129,3 3-1032,-4-21-2322,8-7-1290,0-14-387,7 1 0</inkml:trace>
  <inkml:trace contextRef="#ctx0" brushRef="#br0" timeOffset="40485.3156">5523 8586 7224,'6'-33'5547,"-6"33"-645,0 0 0,-25 0-4128,8 9-258,-14 5-258,-5 1-645,0 9-645,-18-16-2193,8 13-1806,8 1-258,4-2-387</inkml:trace>
  <inkml:trace contextRef="#ctx0" brushRef="#br0" timeOffset="40863.3372">5579 9183 6063,'-46'37'5418,"14"-21"-387,-3-10-1677,-3 10-2709,-9-8 0,3-2-387,-1 3-774,-4-9-1806,11 0-2322,11 9-645,5-9 0</inkml:trace>
  <inkml:trace contextRef="#ctx0" brushRef="#br0" timeOffset="41194.3562">5418 8742 1419,'15'13'4386,"-15"-13"258,0 38-387,0-12-3483,0 2-129,-6-2-1419,-9-1-3225,15 13-129,-7-22-645</inkml:trace>
  <inkml:trace contextRef="#ctx0" brushRef="#br0" timeOffset="47710.7288">5156 11916 5805,'10'71'5418,"-2"-23"-387,-5 8 0,-5 7-3999,5 20-387,-3-3 0,0 17-258,-1 5 258,1 9-129,-4 1-129,3 12 0,-4-4 0,5 4-129,-1-7 0,1-7 129,0-10-258,0-8 0,0-11 0,0-14-129,1-13 129,-1-8-258,6-5-129,-2-9-129,7 0-387,-10-19-516,21 11-2193,-22-24-1677,26 13-387,-9-13-258</inkml:trace>
  <inkml:trace contextRef="#ctx0" brushRef="#br0" timeOffset="48239.7592">6084 13020 7353,'15'-2'5547,"-15"2"-387,-11 1 0,-4 7-4515,-22-8 129,-13 0-129,-17-2-129,-11-1 129,-18-5-129,-6-1 0,-14 1-129,-5 6 129,-3-2-258,5 4 129,1 7-129,6 9 129,8-3-129,10 2 0,9-1-129,12 4 129,9-3 0,14-1 0,5-6-129,9-6 0,9 2-129,7 1 129,6-5-129,14 0 0,-14 0 0,14 0-258,0 0 0,7-5 0,6 5-387,-13 0-903,23-8-4128,-23 8 0,27-2-387,-16 2-387</inkml:trace>
  <inkml:trace contextRef="#ctx0" brushRef="#br0" timeOffset="49230.8158">5794 12319 3483,'13'-15'5160,"-13"15"129,0 0-645,0 0-3354,-5 19-258,-12 2-258,5 16 0,-14 2-387,-2 11 129,-13 5-129,-1 14 129,-15 3 0,2 9-129,-13 2-129,0 5 129,-10 3-129,-2 3-129,-8-3 129,2-2 0,4-11-129,4-6 129,6-13-129,9-15 0,12-8-129,13-6 258,11-14-129,11-2 129,16-14 0,-10 13-129,10-13 0,10 5 129,-10-5-129,21 0-129,-21 0-129,19 0-258,-19 0 0,0 0-774,0 0-3096,0 0-1290,0 0-258,-9 0-387</inkml:trace>
  <inkml:trace contextRef="#ctx0" brushRef="#br0" timeOffset="50086.8648">3441 13153 6837,'11'-16'5289,"-7"3"0,-4-5-387,0-4-2838,-7 5-1677,-11 0-258,3 8 0,-8 3 0,3 6 0,-4 8 129,9 14 0,0 2 0,10 18 129,3-5 0,4 5-129,10-1 129,9 4-129,5-10-129,1-3-129,2-5-387,-6-21-774,17 0-3741,-14-6-387,-3-9-387,-3-17-516</inkml:trace>
  <inkml:trace contextRef="#ctx0" brushRef="#br0" timeOffset="50253.8744">3691 12997 10191,'17'68'5676,"-6"-12"-258,1 2-129,3 7-4902,-6-2-387,-2-13-903,10 2-4128,-6-14-129,7-20-387,0-10-516</inkml:trace>
  <inkml:trace contextRef="#ctx0" brushRef="#br0" timeOffset="50898.9112">6428 12868 3612,'8'-41'5418,"-7"18"-387,-4-2-258,-13-3-3870,5 16 0,-15-5 0,7 17 0,-10 4-258,8 15-258,-3 10 129,8 9-258,3 2 258,7 7-258,4 0-129,2 4 0,15-2-129,1-3 0,8-5-645,-5-18-645,14 9-2580,-3-15-1290,0-12-258,-1-5-387</inkml:trace>
  <inkml:trace contextRef="#ctx0" brushRef="#br0" timeOffset="51092.9223">6664 12747 5547,'11'32'5805,"-7"6"-387,-1 11-258,3-10-3870,6 21-645,-12-6-258,3-8-774,8 4-2451,-10-19-2193,0-13-129,-1-18-774</inkml:trace>
  <inkml:trace contextRef="#ctx0" brushRef="#br0" timeOffset="52521.004">4339 13888 8514,'-2'46'5547,"0"-13"-387,-1 5-387,-4 1-4128,6 4-258,-7-3-258,3-3-129,1 2-903,-10-19-2064,12 3-1806,2-8-645,0-15-129,0 0 1</inkml:trace>
  <inkml:trace contextRef="#ctx0" brushRef="#br0" timeOffset="52999.0312">4309 14002 6966,'0'0'5289,"0"0"-387,15-8-387,-7-5-3741,10 8-129,-6-6-258,6 7 129,-3 1-129,2 3 129,-4 7-258,1 12 0,-6 3 0,-1 10 0,-6 5-129,-1-1-129,0 1 0,-6-5 0,-2-7 0,-2-6-129,-1-6 129,11-13 0,-12 0 0,12 0-129,-5-13 129,5 13 0,6-16 0,-6 16 129,23 0-129,-11 2 0,0 14 129,-2 4 0,-1 3 0,-6 9-129,-3-4 0,0 1 0,-6 1 0,-4-6 0,-4-5 0,-3-7-258,2 0-516,-7-15-903,22 3-3096,-22-16-645,18-2 0,4-3-645</inkml:trace>
  <inkml:trace contextRef="#ctx0" brushRef="#br0" timeOffset="53332.0504">4587 14127 3225,'7'35'5289,"-7"-8"-258,0 7 0,0-6-2580,3 14-1548,-5-12 0,2 3-129,-1-12 0,1 2 0,0-23 0,0 0-258,0 0-129,12-10-129,-5-9 0,4 0-129,-1-5-129,4 2 0,1 4-387,-2-1 0,7 11-387,-10-18-1806,8 17-2580,3 1-258,2-5-387,-1 5-129</inkml:trace>
  <inkml:trace contextRef="#ctx0" brushRef="#br0" timeOffset="54001.0887">5969 11798 6966,'21'62'5289,"-10"-16"-387,1 13-129,3 1-4257,-10 1-129,2-2-129,-2-10-129,-3-11-516,0-4-387,-6-22-2451,4-12-1806,0 0-258,0-9-516</inkml:trace>
  <inkml:trace contextRef="#ctx0" brushRef="#br0" timeOffset="54221.1013">6280 11654 7224,'0'-12'5160,"-11"12"-129,0 0-1161,-2 12-3225,-11 2-387,2 0-129,-3 1-387,-4-8-774,16 9-2193,0-7-1677,13-9-258,-11 14-258</inkml:trace>
  <inkml:trace contextRef="#ctx0" brushRef="#br0" timeOffset="54400.1115">6331 11903 6837,'9'33'5547,"-14"-20"-258,-6-7-258,-12-1-4257,2 5-387,-8-9-387,-7-2-903,4 1-3612,1 0-774,0 5-258,6 12-387</inkml:trace>
  <inkml:trace contextRef="#ctx0" brushRef="#br0" timeOffset="55129.1532">5003 11202 8385,'10'22'5418,"-4"6"-387,1 19-903,-7-1-3483,10 14-129,-9-2-258,-1 8-258,0-9-258,0-16-387,0 6-903,-8-21-3225,5-13-516,3-13-258,-2-13 0</inkml:trace>
  <inkml:trace contextRef="#ctx0" brushRef="#br0" timeOffset="55555.1776">5022 11317 5934,'10'-42'5805,"4"20"-645,2 1-129,0-4-3999,14 17 0,-8-5-387,7 13-129,-5 0-258,2 5-129,-10 10 129,-2 13-258,-7-1 129,-7 2-258,0 2 129,-9-4-129,-3-4 129,-2-2 0,-2-10-129,0-7 129,2-4-129,14 0 129,-12-7 0,12 7 0,0 0 0,10-6 129,2 7-129,2 13 129,3 9 0,0 5 0,-1 8-129,-4 3 0,-5 1 0,-5-7 0,-2 1 0,-3-7-129,-7-8-129,-6-14-903,16-5-2193,-16 0-1677,6-12-516,6-5-129</inkml:trace>
  <inkml:trace contextRef="#ctx0" brushRef="#br0" timeOffset="55829.1932">5346 11496 5676,'7'59'5676,"-4"-28"-258,2-1-258,4 0-3999,-9-17 0,0 2-258,0-15-387,0 0-129,0-13 0,4-6-129,3-2-129,4 1 0,2-1-258,3-4 0,7 14-516,-7-15-1161,14 13-3225,-4 7-645,4 1-129,-4 5-129</inkml:trace>
  <inkml:trace contextRef="#ctx0" brushRef="#br0" timeOffset="56447.2286">6118 11739 2580,'0'0'4902,"-1"12"-258,-12-8-129,13-4-3483,-17 22-1290,10-9-2709,-1 4-1419,-9-8-387,10 9 0</inkml:trace>
  <inkml:trace contextRef="#ctx0" brushRef="#br0" timeOffset="57140.2682">5309 14235 4386,'0'67'5031,"0"-35"-258,0 10-258,1-6-3870,3-7-387,-3 0-129,0-8-387,-1-21-1677,1 12-2322,-1-12-516,0 0-258</inkml:trace>
  <inkml:trace contextRef="#ctx0" brushRef="#br0" timeOffset="57373.2816">5511 14196 5676,'0'9'5160,"-7"5"-129,-10-6-387,-6-3-3870,-4 5-387,-10-6 0,-1-4-387,-1 5-645,-7-5-387,15 10-1677,0 1-1935,6-2-387,10 3-516</inkml:trace>
  <inkml:trace contextRef="#ctx0" brushRef="#br0" timeOffset="57841.3083">5561 14505 8901,'-37'19'5289,"10"-10"-129,-4-9-1548,-1 5-3096,-10-5 0,3 3-129,1-3-129,3 0-516,9 0-258,-3-8-774,29 8-3354,-21 0-516,21 0-258,0 0-258</inkml:trace>
  <inkml:trace contextRef="#ctx0" brushRef="#br0" timeOffset="60627.4676">4316 14235 1935,'0'0'3225,"0"0"-645,0 0-129,0 0-258,0 0-258,0 0-387,0 14-258,0-14-258,-2 21 0,-5-8-129,7 11-129,-4-4-258,4 10 129,-4-8-258,3 9 0,-1-8-129,-1-1-129,1-3 0,1-2-129,0-6 0,1-11-129,-5 18-129,5-18-387,-5 13-1548,5-13-2451,0 0-387,0 0-387,-14 0 388</inkml:trace>
  <inkml:trace contextRef="#ctx0" brushRef="#br0" timeOffset="84774.8487">5310 16428 5160,'5'8'5160,"-5"-8"129,1 22-645,-1-22-3225,0 34 129,0-16-645,0 19 0,-2 3-258,2 11 0,-4 6-258,3 12 0,-3-3 0,3 12 0,-3 4-129,3 4 129,-4-2-129,5 7-129,-1 0 129,1 1-129,-1-4 0,1-6 0,0-6 129,-1-7-129,-1-5-258,2-13 258,-1-8-129,1-8 0,0-6 0,0 8 129,0-6-258,5-1 0,2-1 258,0-3-258,2-1 129,3 5-129,-1-3 0,-3-13-129,-8-14 0,14 18-258,-14-18-129,0 0-387,13 15-774,-18-22-3741,5-4 129,-6-8-516,4 6-258</inkml:trace>
  <inkml:trace contextRef="#ctx0" brushRef="#br0" timeOffset="85510.8909">6393 17288 3483,'16'6'5547,"-4"-3"-387,-12-3-258,-2-11-3354,2 11-129,-32-12-387,8 12-258,-15-7 129,-2 7-129,-18-7 0,-1 7-258,-17-1 0,2 2-129,-9 1 0,-3 3 129,0 1-258,-1-2 0,6 1 0,1 1 0,2-1-129,3-4 129,0-1 0,3 2-129,0 0 129,1 1-129,1 0 0,4 3 0,3-1-129,5 1 129,10-3 0,2-3 0,7 0-129,2 0 0,9-1 129,0-7-129,4 4 129,3 1-258,3 1 129,2 2-258,3 2 0,0 0-516,11 9-1032,-11-11-3612,14 0-516,0 0-129,0-11-387</inkml:trace>
  <inkml:trace contextRef="#ctx0" brushRef="#br0" timeOffset="87499.0047">5986 16574 1806,'29'-3'4257,"-29"3"0,0 0-1806,0 0-645,0 0-645,-1 13-258,-20-8-387,2 6 0,-11 0 258,2 8-129,-12-2 0,5 12-129,-12 3 129,8 17-129,-10-1 129,8 11-129,-8 0-129,3 11 0,-2-3-129,3 3-129,-4-11 129,5 1-258,-4-7 129,0-4-129,-3-12 129,4 0 0,-2-9-129,0-1 258,-1 2-258,0 0 129,3 2 0,6 7 0,0 0 0,5 3 0,6-4-129,2 2 258,7-5-129,6-8 0,1-6 0,4-6-129,2-1 0,8-13 0,0 0 0,0 0-387,0 0-387,0 0-1548,0 0-2709,0 0-258,0 0-387,13-5-129</inkml:trace>
  <inkml:trace contextRef="#ctx0" brushRef="#br0" timeOffset="90028.1493">4209 17950 4257,'-12'27'5547,"9"4"-645,0 2 0,-2 0-2967,5 9-1548,-6-5 129,1 4-258,-1-6-129,0-7-258,6-8-258,0-20-903,0 14-2322,0-14-1290,0-5-258,1-10-387</inkml:trace>
  <inkml:trace contextRef="#ctx0" brushRef="#br0" timeOffset="90490.1757">4156 18018 3612,'17'-16'5547,"-4"7"-258,1-4-258,6 9-2193,-3-15-2064,7 12-129,-8-9-258,5 11 129,-8-3-129,1 8-129,-14 0-129,14 8 0,-11 6-129,-3 2 258,0 1-258,-3 5 129,0 2-129,-3-5 0,1-4 0,2-1-129,3-14 129,0 0-129,0 0 129,0 0-129,6 0 129,-6 0-129,19 0 258,-19 0-129,15 22 129,-6-3-129,-3 3 129,-3 7-129,-3-5 129,0-4 0,-3 1 0,-6-2 0,-3-3 0,0-6-129,-2-2 129,0-8-387,14 0-258,-23-12-645,23 12-2838,0-16-1290,4-1-258,2 4-387</inkml:trace>
  <inkml:trace contextRef="#ctx0" brushRef="#br0" timeOffset="90798.1934">4507 18056 7224,'5'39'5289,"-5"-10"-129,0 3-387,0-7-3999,0 12-258,-7-12 0,5 7 0,-2-12 0,4-7-387,0-13 129,0 0 0,0 0 0,14-14 0,-5-5-258,5-3 129,-1 1-258,-1 5 0,8 6-903,-15-15-4128,11 11 129,-1-6-774,5 1-258</inkml:trace>
  <inkml:trace contextRef="#ctx0" brushRef="#br0" timeOffset="91372.2261">6167 16211 5805,'19'-9'5289,"-1"33"-516,-9 4-129,1-1-3483,3 21-387,-12-5-258,4 2-387,-5-3 0,0-4-387,2-4-1032,-4-14-3096,-3-8-516,5-12-129,0 0-516</inkml:trace>
  <inkml:trace contextRef="#ctx0" brushRef="#br0" timeOffset="91803.2508">6227 16162 5805,'8'-48'5289,"3"23"-258,2 6-258,-4 0-3483,14 14-387,-8-5-258,4 10-387,-4 2 0,-1 14-129,-6 9 129,-5 3-129,-3 0-129,0-1 0,-2 0-129,-10 1 258,2-10-129,0-4 0,10-14-129,-17 10 258,17-10-129,0 0 129,0 0 0,0 0-129,0 0 0,17 22 0,-6-6 129,1 6-129,-2 5 0,-2 1 0,-6 3 129,-2 0-129,-3-4 258,-7-7-258,-9-7 129,3-6-129,-2-7 0,-2-2-387,6 1-774,-12-12-3225,26 13-774,-13-21 0,13 21-774</inkml:trace>
  <inkml:trace contextRef="#ctx0" brushRef="#br0" timeOffset="92144.2703">6421 16273 4773,'14'17'5289,"-4"6"-258,-3 1-258,0 5-3354,7 17-258,-10-13-387,5 5-258,-6-12 129,1 1 0,-4-13-129,5-1 0,-5-13 0,1-8-129,-1-6-129,5-2 0,-3-3-129,7 3 129,1-2-129,3 1-129,1 7-129,5 2-129,-1 8-258,-4-10-1161,7 10-3612,-10 3 0,-11-3-387,16 22-387</inkml:trace>
  <inkml:trace contextRef="#ctx0" brushRef="#br0" timeOffset="92809.3084">3792 17207 7998,'0'-38'5418,"0"38"0,-6-23-645,6 23-3225,-27-8-1290,11 6-129,-3 2 0,0 8-258,-1 5 258,6 10-258,-1 2 129,8 1-129,5 2 258,2 1 0,9 1 0,8-2 0,4-5 0,4-4 0,6 0-258,-6-11-516,13 8-2451,-9-16-1935,-3 0-387,-3-14-387,0-6-129</inkml:trace>
  <inkml:trace contextRef="#ctx0" brushRef="#br0" timeOffset="92984.3184">4036 17106 7998,'10'36'5418,"-4"-4"0,-2 7-387,2 7-3483,-2-7-1032,0 2-387,4-2-387,-5-19-1290,8 2-3483,-11-22 0,24 14-774,-11-19 0</inkml:trace>
  <inkml:trace contextRef="#ctx0" brushRef="#br0" timeOffset="96704.5312">6728 17025 3225,'15'-30'5676,"-15"30"-516,0 0 0,12-2-2451,1 18-1548,-16 5-129,3 14-258,-6 3-516,1 7-129,-3 2 129,5 0-387,-3-7 258,2-2-258,4-10 129,0-7-645,5-2-1032,-5-19-2967,0 0-774,22 0 0,-9-9-387</inkml:trace>
  <inkml:trace contextRef="#ctx0" brushRef="#br0" timeOffset="96968.5459">7053 16927 7740,'11'-1'5547,"-11"1"-258,0 8-387,-17-8-3741,0 10-645,-19-7-258,3 2-129,-4-3 0,0 3-258,2 3 0,3-8-258,15 7-387,-6-7-645,23 16-1806,0-16-1806,3 22-258,10-11-387</inkml:trace>
  <inkml:trace contextRef="#ctx0" brushRef="#br0" timeOffset="97154.5569">7017 17077 6837,'0'0'5418,"0"0"258,-12 1-516,-3 10-3225,-14-11-1032,4 0-387,-8 3-258,1 0-387,3 11-1161,-6-9-3870,6 9-129,5 1-387,7 6-258</inkml:trace>
  <inkml:trace contextRef="#ctx0" brushRef="#br0" timeOffset="99969.7175">5197 18747 3612,'15'-22'5805,"-2"-2"-516,-10 5 0,-3 19-2193,0-32-2064,0 15 0,-9 0-645,9 17 0,-31-11-258,10 15 129,3 1-129,-2 14 0,-1 4 0,6 8 0,4-2 129,1-1-258,9 2 129,1 6 0,9-2-258,6-7 129,5-5 0,2-3-258,4-1-387,-7-9-645,16 0-2967,-13-14-1032,-3-3-258,0-12-387</inkml:trace>
  <inkml:trace contextRef="#ctx0" brushRef="#br0" timeOffset="100160.7289">5395 18667 4257,'23'0'5676,"-21"22"-129,-1 11-516,-1-7-1806,6 14-2193,-9-8-516,0 5-129,0-4-387,-3-11-645,10 3-2322,-4-25-2064,13 0-516,-1-9-258,3-17 130</inkml:trace>
  <inkml:trace contextRef="#ctx0" brushRef="#br0" timeOffset="100760.7631">5182 15786 5676,'0'0'5289,"16"21"-129,-15 4-516,4-7-3225,2 17-774,-7 3-258,0 7-129,-1-7-129,-3 3 0,2-6-258,-1-9-387,3 6-1290,0-32-1935,0 17-1290,0-17-258,0 0-258</inkml:trace>
  <inkml:trace contextRef="#ctx0" brushRef="#br0" timeOffset="101008.7774">5338 15726 4257,'0'-13'5676,"-8"15"-387,8-2-387,-28 27-2451,6-22-1677,-4 7-387,-8-1 0,2 5-129,-3-7-258,-2 0-129,6 10-516,-3-18-645,20 19-2193,-2-3-1419,5 2-645,3 4 129</inkml:trace>
  <inkml:trace contextRef="#ctx0" brushRef="#br0" timeOffset="101514.8063">5374 16108 6321,'-9'22'5547,"-4"-6"-258,-3 0-258,2 6-3870,-16-12-387,3 6-129,-8-8-258,2 6-129,1-6 0,4 1-258,4-4-258,1-3-129,10 9-1032,-8-10-3483,21-1-258,0 0-258,-5-9-387</inkml:trace>
  <inkml:trace contextRef="#ctx0" brushRef="#br0" timeOffset="108906.2291">10823 4903 1161,'17'0'3483,"-17"0"0,0 0-2709,0 0-129,0 0 0,9 12 0,-9-12 0,0 0 129,-2 14 0,2-14 129,-7 20-129,7 0 258,-4-8-129,4 13-258,-5-2-129,5 9 129,-2-9-129,2 5-129,-1-1 129,1 8-129,-3-6 0,3 9-129,-1-7 129,1 3-129,0 5-129,0 5 129,-1-4-129,1 6 0,0 2 0,0 0 129,0 2-129,0 3 0,0-5 129,3 4 0,-1-1-258,0-1 129,-1-9 0,2 0-129,-3-4 129,0-4-129,0-1 0,0-3-129,0-2 129,-4-1 0,-1 3 0,-2-1-129,4 4 258,-4 6-129,2-5 0,2 4 0,-3 1 0,5 2 129,-2-4-129,2 1 0,-1-1 0,2-2 0,0 2-129,-1-8 258,-1-1-129,0 0 0,1-1-129,-2-2 258,-2 1-258,2 0 258,-2 1-258,-1 2 0,2-3 129,-2 1 0,2 1 129,1-1-258,-3-2 129,5-2 0,-1 5 129,-1-2-129,2 1 0,0-1 0,1-4 0,0 0 0,-2-3 0,2-1 129,0-3-129,0-14 0,0 24 0,-1-11 0,1 1 0,-2 4 129,1 1-258,0 3 258,0-2-129,1 3 0,0-2 0,0-5 0,0 3 0,0-3 0,0 0 129,0 3-129,0-6 0,0-13-129,1 22 129,-1-22-129,1 17 0,-1-17-129,0 0-258,0 0-387,6 14-1032,-6-14-2451,0 0-774,0 0-258,13-14 388</inkml:trace>
  <inkml:trace contextRef="#ctx0" brushRef="#br0" timeOffset="117500.7207">10889 6056 2322,'69'-19'2580,"-34"19"-3999,-7-10-1032</inkml:trace>
  <inkml:trace contextRef="#ctx0" brushRef="#br0" timeOffset="118278.7652">12344 6151 3870,'55'-17'4128,"-28"10"-258,-5 1-2838,-11-10 0,1 10-258,-12-10 258,0 16-129,-21-19-129,1 14 0,-19-5 258,1 10-129,-18-8-129,-5 8 258,-18-1-387,-5 3 0,-13 5-129,-1 10-129,-8 3 129,0 4-258,-3 8 0,1-1 0,1 0 0,3 1-129,5-7 0,0-3 129,9-10-129,-2-10-129,9-3 129,5-8 0,6-5 0,8-3 0,0 2 0,6-1 0,0 7 0,2 2 0,1 3-129,4 2 129,1 0-129,2 2 0,5 0 0,1 0 0,6 0 129,4 0-129,4 0 0,0 3 0,3 1 129,-1-3-129,1-1 0,-2 0 129,0 0-129,0 1 129,-2-1-129,1 0 0,2-3 0,2 3 0,2-2 0,2 2 0,5 0 0,1 0 0,14 0-258,-22 7 0,16 9-258,-8-8-387,14 16-2064,-10-11-2193,6 6-258,4-19-258,-4 24-129</inkml:trace>
  <inkml:trace contextRef="#ctx0" brushRef="#br0" timeOffset="119422.8306">11679 5219 1935,'17'-19'2322,"-17"19"387,0 0-258,0 0-387,0 12-258,-9 3-645,-1 11-129,-11-1 0,6 20-129,-14 1-258,3 12 258,-10 1-258,2 5 129,-13-2-258,3 6 129,-8-1 0,0-3-258,-8-8-129,1 0-129,-3-3 129,0 3-129,-1-5 0,4 5 0,1-1-129,6 1 258,1 0-258,13 0 258,2-2-258,3-3 258,3-5-258,3-2 258,3-8-129,2-3 0,0-2 0,2 0-129,-2-2 0,2-5-129,-2 1 129,-1-1-129,-1-3 129,-1 4-129,1-6 129,0-3-258,-3 0 516,2-1-258,-1 3 0,1 0 129,-2 1-129,2-1 0,-4 5 0,5 5 129,-1 1-129,1 4 0,0 0 0,3 2 129,-1-1-129,1 1 0,3-6 129,0-4-129,4-3 0,0-4-129,4-5 129,10-13 0,-15 13 0,15-13-129,0 0-129,0 0-258,0 0-645,0 0-3612,0 0-129,-5 12-645,5-12-258</inkml:trace>
  <inkml:trace contextRef="#ctx0" brushRef="#br0" timeOffset="129651.4156">8847 6166 3225,'2'-14'5289,"7"-12"-258,-7 14-129,-2 12-3096,-5-19-645,5 19-129,-17-14-387,5 14-258,-8 0 0,2 14-129,-5-2 258,2 9-258,1 3 129,6 3 0,0 1 0,8 3-129,0-4 0,6 3-129,0-5 0,8-2-129,6-4-129,-4-6-516,13 13-1806,-7-21-2451,3-3-387,-4-3-387,7-11-258</inkml:trace>
  <inkml:trace contextRef="#ctx0" brushRef="#br0" timeOffset="129857.4274">9008 6022 10191,'11'15'5805,"-8"12"-645,-3 5 0,0 9-4773,0-1-129,-1 1 0,-7-1-387,1-2-258,6-5-516,-11-19-1935,12 0-2322,0-14-258,0 0-258,8 0-258</inkml:trace>
  <inkml:trace contextRef="#ctx0" brushRef="#br0" timeOffset="131514.5222">10643 4386 5676,'-4'-19'5031,"4"19"-387,-21-10-129,21 10-3870,-25 0 0,10 5 129,-13 0-258,9 4-129,-9 1-129,6 4 129,5 3-129,4 4 129,5-3-129,7 6 258,1 0-387,9 2 129,5-6-129,2-2-129,8 2-516,-5-12-387,12 11-2322,-9-19-1419,1 0-516,-3-7-258,1-8 0</inkml:trace>
  <inkml:trace contextRef="#ctx0" brushRef="#br0" timeOffset="131705.5331">10836 4224 8901,'22'17'5289,"-10"12"-258,-6 1-258,5 10-3999,-11-5-258,0 3-387,0 3-516,-3-14-1032,1-3-3225,-7-7-129,5 0-516,-2-3-387</inkml:trace>
  <inkml:trace contextRef="#ctx0" brushRef="#br0" timeOffset="132295.5669">9391 7583 5160,'0'0'5547,"0"0"-258,5 16-387,5 8-3225,-20-8-645,7 16-387,-12-4-129,1 4-516,-2 0 129,3-5-258,0-5-258,-1-9-129,14-13-387,0 0-516,0 0-903,0-13-1677,6-9-1290,6 0-258,-1-1 1162</inkml:trace>
  <inkml:trace contextRef="#ctx0" brushRef="#br0" timeOffset="132662.5879">9395 7615 129,'31'-45'4773,"-10"20"-258,2 4-387,-6-7-903,18 16-1161,-16-15-387,13 25-516,-12-11-129,8 13-258,-13 0-387,1 13 0,-10 2 129,-2 9-387,-4 0 0,-10 0 0,-5 4-129,-4-6 0,1-4 0,0-2-129,3-3 129,1-5 129,14-8-129,-14 6 129,14-6-129,0 0 129,7 8 129,-7-8-129,21 17-129,-12-5 0,-2 5 129,1 1-129,-8 2 0,0-2-129,-9 2 129,-6-7 0,-7-3 0,-3-4-129,-2-6-129,-8-12-903,18 4-2580,-7-9-1290,8 0-387,1 2-516</inkml:trace>
  <inkml:trace contextRef="#ctx0" brushRef="#br0" timeOffset="133241.6209">9721 7625 129,'9'23'4257,"-7"6"258,-2-18-258,-11 7-3096,10 10-129,-10-7-129,6 11 129,-10-15 258,13 12-387,-8-15 129,10 6-129,0-20 129,0 0-258,0 0-258,3-18-129,4-4-129,11 4 0,-2-8-129,5 1 0,2 1-387,0 2-258,4 9-645,-7-9-1935,6 9-2064,-2-1-129,1 3-258</inkml:trace>
  <inkml:trace contextRef="#ctx0" brushRef="#br0" timeOffset="133810.6533">10585 7699 7482,'13'27'5418,"-9"5"-258,-3 11-129,-3 5-4515,2 9-258,-7-4-258,-2-3 0,-1 3-258,-3-13-387,12 5-1161,-16-23-2322,17-22-1032,-7 14-258,7-14-258</inkml:trace>
  <inkml:trace contextRef="#ctx0" brushRef="#br0" timeOffset="134230.6776">10586 7807 3870,'23'-20'5160,"-6"13"-129,-1-3-516,-4-2-3483,13 9-129,-10-7-258,10 10-258,-9 0 258,1 3-387,-4 4 129,-3 9-129,-6-2 129,-1 8-258,-3-3 0,-9 4 129,-1-4-387,-3-3 129,-1-3 0,1-7-129,13-6 129,-17 11 0,17-11 129,0 0-129,0 0 0,0 0 129,7 12 0,3 6 129,0 2-258,-2 5 258,-5 4-258,0 2 129,-3-3-129,-5-1 129,-8-5-258,-5-6 258,-4-10-258,-4-7-387,5-1-258,-10-24-1806,8 11-2322,7-1-387,5 1-387</inkml:trace>
  <inkml:trace contextRef="#ctx0" brushRef="#br0" timeOffset="134553.696">10828 7989 1161,'6'41'4902,"-4"-9"258,-2-6-387,-2-1-2967,2 15-645,-11-16-129,11 9-129,-10-18-129,10-1 0,0-14-129,0 0-129,15-22 0,6 5 0,0-11-129,3-2-387,4 1 129,3-1-258,4 9-129,-9-4-774,11 15-2838,-8-6-1290,-2 8-258,-2 1-387</inkml:trace>
  <inkml:trace contextRef="#ctx0" brushRef="#br0" timeOffset="135712.7623">12017 4736 3225,'6'46'4773,"-5"-14"-258,4 6-258,3 7-3354,-8-7 0,2 7-387,-2-5-387,0-9-645,1-2-2580,0-11-1419,-1-18 129,5 12-645</inkml:trace>
  <inkml:trace contextRef="#ctx0" brushRef="#br0" timeOffset="135928.7747">12217 4668 7998,'6'-11'4902,"-16"11"-258,-6 15-1161,-11-6-2967,1 8 258,-13-6-516,-5 4 0,-7 2-387,-1-4-258,8 7-1548,-4-7-2580,10 0-129,8-2-645,7 6 129</inkml:trace>
  <inkml:trace contextRef="#ctx0" brushRef="#br0" timeOffset="136160.7879">12216 5032 8385,'-1'38'5547,"-22"-32"-645,-2 1-129,-8 0-4515,-8-2 0,-11-3 0,-4-2-774,12 4-2967,-7-4-1290,15 0-387,6 1-387</inkml:trace>
  <inkml:trace contextRef="#ctx0" brushRef="#br0" timeOffset="136748.8212">12913 5694 3612,'0'60'5031,"0"-16"-129,0 4-387,4 10-3612,-4-11-129,0 10-258,0-15 0,0 1-645,0-4 129,0-10-645,6 3-1290,-5-13-2580,2-5-387,-3-14-258</inkml:trace>
  <inkml:trace contextRef="#ctx0" brushRef="#br0" timeOffset="136972.834">13234 5760 3870,'-19'0'5031,"-1"11"-387,-6-1-258,-9 1-3741,0 3-516,-9-4 0,-3-4-387,8 3-1161,-6-7-2967,8-2-129,11 0-516</inkml:trace>
  <inkml:trace contextRef="#ctx0" brushRef="#br0" timeOffset="137159.8451">13111 5962 5547,'-13'27'5289,"-5"-19"-516,-6-6-258,-4 1-4515,-16-3-2193,-5-7-2193,1 3-258,-4-5-645</inkml:trace>
  <inkml:trace contextRef="#ctx0" brushRef="#br0" timeOffset="147494.4362">11230 10949 1032,'1'13'4128,"10"9"258,-11 3-2709,0-9-516,0 12 387,-4-5-258,4 12-258,-7-6 129,3 14-387,-8-1 129,7 12-387,-7 3 0,4 13-129,-3 1-129,0 14-129,3 0 0,3 7-129,-4 5 129,4 3 0,-2-1 0,5 3 0,-1-7 258,3 0-258,-2-8 0,2-1 129,-2-6-129,2 2 0,-4-12 129,2-4-129,-2-3-129,-4-2 129,-3-1 0,1-4-129,2-2 258,-3-4-129,1-1-258,1-3 258,0 1 0,6-3-129,-4-1 0,6 0 129,0-3-129,1 1 258,0-3-129,0 4 129,0-4 0,2 2-129,-2-7 129,3 1-129,-3-3 0,0-3 0,0-3 129,-3-4-129,1-2 0,0 0 0,-1 3-129,3 0 129,-1-2 0,1 0 0,0 6-129,0 1 0,0-2-129,1 1 258,2-2-129,0-4 0,1 1-129,-3-5-129,5 1-387,-6-17-645,8 13-1548,-8-13-2193,5-18-516,5-4-387</inkml:trace>
  <inkml:trace contextRef="#ctx0" brushRef="#br0" timeOffset="148507.4939">13041 12396 645,'0'22'4515,"-13"-8"516,-5-10-516,-1-4-3483,0 11 129,-18-11 0,1 16 129,-19-16-258,5 7-258,-15-7 129,4 8-258,-10-2-129,0 7 0,-4-4-258,8-1 0,-6 2 258,2-1-258,-5-4 0,-2 1 0,-6-4-129,5-2 129,-3 5-129,1-2 129,-3 5-129,5 1 0,6 1 0,5 4 129,0-2-129,5-2 0,-2-5 0,7-1-129,-1 0 129,2 1 0,4-3 0,0-2-129,0 0 0,2 0 129,1 0 0,0 6 0,2-6-129,2 1 0,0 3 0,3 0 129,0-4-129,4 2 129,-5 3-129,5-2 129,-3-3-129,0 2 129,-8-2 0,2-2-129,-4 2 129,-4 0 0,1 0-129,2-5 0,1 4 0,0-2 0,2-2 129,5 3-129,4-4 129,3 3-129,4 1 0,3 2 0,2-2 0,5 2 0,3 0 0,1 7 0,2-1 0,2 2 0,1 0 0,0-2-129,3 1-129,0-2 129,12-5-258,-17 0-387,17 0-1419,0 0-3354,11-4-129,4-10-387,12-3-387</inkml:trace>
  <inkml:trace contextRef="#ctx0" brushRef="#br0" timeOffset="149530.5527">11955 11474 3225,'15'-9'3741,"-15"9"-1677,0 0-1161,0 0 129,-16-5 0,-3 5 0,3 11 0,-13 0 0,11 16 0,-16 0 129,10 19-258,-18-4 129,9 15-258,-10-4-129,3 17 0,-9-5 0,3 7-258,-6-2 129,5 3-129,-4-6 0,5 9-129,-2-5 129,3 1 129,-1-6-258,1 0 129,-4-8-129,-2-5-129,-3 1 0,2-8 0,-2-2 0,3-2-129,0-2 129,8 0-129,2 0 129,4 1 0,4-3 0,8 6-129,1-11 258,2 3-129,-1-2-129,0-4 129,3-3 0,-3-3-129,1 2 129,-3-2-129,0-3 129,2 2-129,-1-4 129,1-1-129,5 1 0,1 0 129,4-5 0,13-14-129,-22 22 129,22-22 0,0 0 0,-12 14 0,12-14 129,0 0-258,0 0 0,0 0 0,0 0 0,0 0-129,0 0 0,0 0 129,0 0-258,-12 16 129,12-16 129,0 0-129,0 0 0,0 0 129,-4-9-129,4 9-129,4-14 0,-3-1-387,-1 15-774,0 0-3483,0 0-645,0 0-258,0 0-516</inkml:trace>
  <inkml:trace contextRef="#ctx0" brushRef="#br0" timeOffset="150430.6041">8857 12400 5031,'0'0'5676,"0"0"-387,0 0-258,0 0-3483,0 0-645,-15 0-387,2-8 129,13 8-387,-29 0 0,13 0-129,-2 9 0,1 0 0,-1 9-129,6 8 129,1-1 0,7 2 0,2 7 0,2-1 0,6-4 0,5 4 0,5-6-129,0-6 0,5-1-129,-4-8-387,7 1-516,-24-13-2838,33 0-1290,-14-5-645,-2-7-129</inkml:trace>
  <inkml:trace contextRef="#ctx0" brushRef="#br0" timeOffset="150629.6155">9001 12395 6966,'33'2'5805,"-25"20"-645,-2 6-129,11 4-4386,-15 0-258,-1 3-129,0 3-258,-1-4-129,1 1-645,-2-20-1677,1 3-2451,0-2-387,0-16-516</inkml:trace>
  <inkml:trace contextRef="#ctx0" brushRef="#br0" timeOffset="152123.701">11044 10308 5676,'0'-29'5547,"0"29"-516,0-13-258,-12 6-3741,12 7-387,-28 6 129,9 6-516,-5 1 129,3 5-129,-2-1 387,7 8-516,7-4 258,6 4-258,3-5 129,17 7-129,5-8 0,4 3 0,5-5-258,4-5 129,1-3-516,-11-7-903,13 1-3354,-14-4-516,-2-3-516,-8-7-129</inkml:trace>
  <inkml:trace contextRef="#ctx0" brushRef="#br0" timeOffset="152296.7109">11238 10259 9288,'23'21'5547,"-10"6"-258,-4-15-1677,3 23-3225,-10 0 129,-2 1-1032,0 14-387,-14-18-1548,3 14-2580,-1 0-387,-3 6-258</inkml:trace>
  <inkml:trace contextRef="#ctx0" brushRef="#br0" timeOffset="152980.75">9965 13820 1,'-1'54'4901,"1"-20"517,0-4-258,1-1-2064,7 13-1677,-8-13-258,0 13-258,0-11-516,-1-2-258,-3-5-258,0-8-774,4 7-1290,0-23-2580,0 0-387,0 0-258</inkml:trace>
  <inkml:trace contextRef="#ctx0" brushRef="#br0" timeOffset="153413.7748">9932 13874 3096,'17'-40'5289,"-7"21"129,7 4-258,9 8-3354,-15-11-387,14 17-516,-9-4-129,6 6-258,-9 9 129,0 8-387,-7 3 0,0 4-129,-6 2 0,-1-1 0,-7-5 0,-4 2-129,2-12 0,-3-2-129,13-9 129,-17 6 0,17-6 0,0 0 0,-4-7 0,4 7 0,12-4 129,3 4-129,-1 5 0,1 10 0,-4 7 0,2 4 129,-7 3-258,-4-1 129,-2 2 0,-7-1 0,-7-5 0,-5-4-387,5-1-516,-14-19-1548,9 0-2709,5 0-258,14 0-516,-14-23 130</inkml:trace>
  <inkml:trace contextRef="#ctx0" brushRef="#br0" timeOffset="153690.7906">10182 14026 4128,'29'20'5805,"-19"-4"-258,-2 9-516,-2-8-1935,7 17-2322,-13-8-129,3 1-387,-3-1 0,0-2-129,0-12 0,0-12 0,0 0 0,16-13 0,-5-8 0,3 1-129,1-6 0,4-3-129,5 9-387,-4-1-387,10 21-1419,-4-5-2709,-1 5-387,-1 1-516,1 13 129</inkml:trace>
  <inkml:trace contextRef="#ctx0" brushRef="#br0" timeOffset="154024.8093">10816 14670 6966,'13'19'5418,"-12"5"-258,5 12-258,-3 7-3999,-3-1-645,0 4 129,-1 2-516,-7-7-387,8 8-1806,-4-15-2451,-3-13-387,5-7-258,2-14-129</inkml:trace>
  <inkml:trace contextRef="#ctx0" brushRef="#br0" timeOffset="154470.8352">10819 14640 7224,'-1'-40'5547,"6"27"-258,1-3-258,6 15-4257,-12 1 0,30-13-129,-15 8-387,4 5 0,-3 0-129,-1 8-129,0 8 129,-7 8 0,-1 1-129,-7 3 0,-1 5 129,-11-6-129,-3 4 0,-2-11 129,4-2-129,-2-10 0,0-2 129,15-6-129,-14 0 129,14 0-129,0 0 0,0-10 0,0 10 0,12 2 129,-12-2-129,16 22 0,-10 2 0,-1-4 0,0 5 0,-5 0 129,0-2-129,-3-3 0,-4 0-129,-4-8 129,11-12-129,-23 11-258,23-11-258,-24 0-645,24 0-1161,0 0-2580,-15 5-387,15-5-258,0 0 0</inkml:trace>
  <inkml:trace contextRef="#ctx0" brushRef="#br0" timeOffset="154794.8534">11037 14769 7740,'27'32'5547,"-15"-7"-387,-3 7-258,5 10-4128,-14-6-129,2 7-258,-2-2-129,0-6 0,-6-8 0,5-2 129,1-25-129,-1 12 0,1-12 0,6-14 129,4-9 0,6 1-258,0-2 129,5-3-258,1 5 0,4 2-129,1 6-258,-4-7-903,11 15-3999,-9-1 0,4 0-516,-6 2-387</inkml:trace>
  <inkml:trace contextRef="#ctx0" brushRef="#br0" timeOffset="155880.9159">12239 10917 7482,'0'-20'5676,"2"27"-129,-2 8-516,4 13-3999,-4 1-387,0 14-258,-6 2-258,3 10 0,-2-1-129,1-6-129,2 1-387,-2-17-645,10 5-2451,2-22-1548,-8-15-516,25 0-129</inkml:trace>
  <inkml:trace contextRef="#ctx0" brushRef="#br0" timeOffset="156062.9263">12495 10796 6063,'-15'0'5676,"-3"7"-645,-2 8-387,-3 3-3999,-10-1-258,0 2-774,8 9-1677,-8-5-2709,9-13-387,6 2-516</inkml:trace>
  <inkml:trace contextRef="#ctx0" brushRef="#br0" timeOffset="156229.9358">12389 11024 4773,'39'19'5418,"-39"-19"0,15 11-1032,-10 4-2838,-16-15-258,-5 6-645,-9-6-258,-4 3-258,4 7-774,-15-12-2709,13 2-1548,3 0-645,8 5-129</inkml:trace>
  <inkml:trace contextRef="#ctx0" brushRef="#br0" timeOffset="156746.9653">13581 11965 5289,'32'24'5805,"-19"3"-387,-2 11-516,12 13-3870,-22-1-129,9 16-387,-7-7-258,0 5-129,-2-10-258,-1-14-387,5 9-1419,-5-25-2838,0-24-645,0 0-258,0 0-128</inkml:trace>
  <inkml:trace contextRef="#ctx0" brushRef="#br0" timeOffset="156935.9762">13799 11928 5676,'-14'-26'5547,"-10"24"-129,-7 2-645,-8 9-3870,-10-4-387,-3 6-129,-5-3-387,-1-3-258,7 10-1419,-4-6-3096,18-6-516,9 7-387,11-1 130</inkml:trace>
  <inkml:trace contextRef="#ctx0" brushRef="#br0" timeOffset="157300.9971">13977 12323 3870,'0'26'5547,"-7"-7"-129,-11 9-387,-17-18-3483,5 15-258,-22-15-387,2 11-387,-11-15 0,-1-5-774,8 9-903,-4-10-3870,8 4-258,10 0-387,8-2-387</inkml:trace>
  <inkml:trace contextRef="#ctx0" brushRef="#br0" timeOffset="209333.9732">1396 11659 1548,'5'-19'1935,"-5"19"258,5-17 129,-5 17-129,0 0-129,0 0-387,0 0-258,14 24-129,-14-7-387,5 15-258,-2-1-129,4 11 0,-6 4-129,7 9-129,-7-2 0,3 8-129,-4 3 0,1 1 0,-1 4-129,0 7 0,-3-2 0,1 3 0,0 1 0,-3 2 0,5 3 0,-1-3 0,1-2 129,0-4-258,1-1 258,4-3-129,-3-1 129,0-4-129,0 0 0,-1 1 129,2-1-258,-2-3 129,0-5 0,-1 2 0,3-6 0,-3 1 0,0-8 0,0-6-129,-5 0 129,-1 4 0,2-3 0,-3 4 0,1 0-129,1 3 258,2 1-258,2 0 258,1-1-129,0 0 0,2-4 0,5-2 0,0-4 0,3-3 0,1-3-129,-6-1-129,7 3-387,-12-13-774,7 8-1419,-2-4-1806,-5-12-387,0 3 129</inkml:trace>
  <inkml:trace contextRef="#ctx0" brushRef="#br0" timeOffset="210085.0162">2314 12842 4128,'0'12'5031,"0"-12"0,-17 18-387,8-5-3612,-16-8-516,2 8 0,-16-11 129,0 12 129,-12-11-387,-1 5 0,-11-6 0,1 7-129,-9-4 0,-3 1 0,-3 0 129,-1 1-129,4-3 129,1 3-258,0-4 0,9 7 129,-2-3-129,7 2 0,1 0 129,7-3-129,-2 3 0,6 0 0,0-1 0,3-2-129,4 4 0,1-2 129,0 3-129,-1-3 0,2 4 0,1-4 0,1-1 0,3-3 0,1-4 129,3 0-258,5-2 129,3 0 0,5-3 0,4 0 129,12 5-258,-21-3 0,21 3-129,-16 4 0,12 9-516,-10-13-1548,14 0-2967,-15 15-129,15-15-387,-11 16 0</inkml:trace>
  <inkml:trace contextRef="#ctx0" brushRef="#br0" timeOffset="215470.3239">2265 11869 2451,'-11'45'3999,"5"-8"258,-8 1-3483,-14 0 258,3 13 0,-17 1 129,1 12 0,-15-6-258,4 11-258,-12 0-258,-3 1 0,-3 3 0,-5-1-258,1 2 0,-2 3-129,5 1 129,3 0-129,3 2 0,6-2 0,4 0 129,9-2-129,6-9 129,6-5 0,4-8-129,7-11 129,3-6-129,5-6 0,0-9 0,1-5-387,6 1-516,-10-7-2580,4-8-1032,10 10-516,-10-13 387</inkml:trace>
  <inkml:trace contextRef="#ctx0" brushRef="#br0" timeOffset="216349.3745">357 13852 4773,'-3'67'5160,"2"-26"-387,1 5 129,0 5-3999,-1-11-258,1 1 129,-6-11-387,2-3-129,1-12 0,3-15-258,0 0-129,0 0-387,-2-16-387,-6-16-387,10 10-903,-2-11-1419,0-3-1290,8 5-258</inkml:trace>
  <inkml:trace contextRef="#ctx0" brushRef="#br0" timeOffset="216726.396">404 13778 1677,'25'-41'5160,"-10"25"0,6 5-645,5 11-1806,-13-5-774,14 15-387,-15-4-516,7 19-129,-13-2-258,-1 9-387,-5 3 0,-2 3-129,-8-8-129,-3 4 129,-3-11-129,-1-1 0,1-7-129,2-8 0,14-7 129,-19 0-129,19 0-129,-2-13 258,2 13-129,5-8 0,7 7 129,0 1 0,3 11-129,-3 6 129,-1 6 0,-4 3 0,-2 6-129,-5 0 129,0 1 0,-10 1-258,1-2-516,-11-15-387,13 4-2967,-9-12-903,2-9-258,14 0-516</inkml:trace>
  <inkml:trace contextRef="#ctx0" brushRef="#br0" timeOffset="217026.4132">665 13902 8256,'30'58'5289,"-19"-15"0,-4 3-516,1 2-4386,2 5 0,-10-8 0,3-5-129,-3-9-129,0-11 0,0-20 0,0 0 0,6-22-129,2-11 129,3-7 0,1-2-129,6-4 129,0 0-258,5 8-258,-5-6-774,15 16-2451,-9-3-1290,0-3-645,6-2-387</inkml:trace>
  <inkml:trace contextRef="#ctx0" brushRef="#br0" timeOffset="219626.5619">994 10781 5289,'24'-15'5160,"-12"31"-258,7 19-516,-7 19-3612,0-5-516,1 7 129,-6 1-129,-5-1-258,-2-3 129,-2-9-129,-10-10 0,2-12-129,-4-15 258,3-7-258,-2-17 0,4-12 129,3-10 0,4-9 0,2-6 129,1-6 0,10 1-129,5 6 129,3 4 129,4 7-129,1 6 0,6 7 0,-3 7 129,4 16 0,-6 1-129,2 7 129,-7 10 0,-5 12-129,-6 3 0,-7 11-129,-2-1 0,-2-1 0,-10 1-129,-3-9 0,-2-5 129,3-4 0,0-11 0,14-8 0,-18 2 0,18-2 0,0 0 129,0 0-129,18 4 129,-3 9-129,0 9 129,4 2 0,-6 8 129,-2 4-258,-5 0 387,-6 1-258,-5-6 0,-7-4-129,-6-7 129,-4-6-387,-2-6-387,-7-10-516,11-4-3354,-2-5-516,1-2-258,8-1-516</inkml:trace>
  <inkml:trace contextRef="#ctx0" brushRef="#br0" timeOffset="219894.5772">1376 11093 7482,'22'18'5289,"-15"-2"-387,1-3-1032,4 20-3096,-9-7-129,5 5-129,-7-9 0,9 1 129,-10-23-258,21 13 0,-7-16-129,6-12-129,1-3-387,1-9-387,9 12-1161,-13-7-3354,4-5 0,-4 6-387,-4 6-258</inkml:trace>
  <inkml:trace contextRef="#ctx0" brushRef="#br0" timeOffset="236368.5195">1375 14771 4902,'13'33'5418,"-13"-2"-387,3 10-258,1 11-3483,-4-7-387,6 9-129,-6-10-258,5 4-129,-4-14-129,3-6-258,2-4-516,-6-24-387,13 19-1032,-13-19-2451,3-8-774,2-8-387,3-5 258</inkml:trace>
  <inkml:trace contextRef="#ctx0" brushRef="#br0" timeOffset="236591.5323">1686 14702 4386,'-16'6'4515,"2"9"-258,-22-3-1935,3-3-2064,-2 2 0,-7-4-387,1-5-1032,2-4-2709,15 4-516,-7-7-129</inkml:trace>
  <inkml:trace contextRef="#ctx0" brushRef="#br0" timeOffset="236813.545">1652 14941 7353,'-30'30'5160,"4"-19"-258,-4-1-258,2 2-4257,-10-7-129,1-2-387,7 2-1032,-5-4-3225,10-5-516,10-1-258,15 5-258</inkml:trace>
  <inkml:trace contextRef="#ctx0" brushRef="#br0" timeOffset="237583.589">2482 11493 2193,'10'-14'4773,"1"22"-258,1 18-129,-9 5-3096,3 0-645,6 10 129,-5-1-387,2 6 0,-2-5-129,0-6-258,0-3-516,-7-16-1419,0-16-2322,2 21-516,-2-21-258</inkml:trace>
  <inkml:trace contextRef="#ctx0" brushRef="#br0" timeOffset="237816.6023">2670 11442 2193,'-13'0'4644,"0"13"-129,-12-3-129,-5 2-3612,4 7 0,-11-10-129,3 10-129,-6-7-258,2 0-516,9 4-1032,-4-2-2580,4-10-516,17 8-516</inkml:trace>
  <inkml:trace contextRef="#ctx0" brushRef="#br0" timeOffset="238063.6165">2726 11764 1806,'-25'24'4644,"-2"-18"129,6 12-387,-3-2-3354,-8-8-258,-1 6-258,1-6-903,-5 2-2967,3-10-903,11 8-645,-6-8 129</inkml:trace>
  <inkml:trace contextRef="#ctx0" brushRef="#br0" timeOffset="239225.6829">361 12798 3612,'12'-8'5289,"-12"8"-258,-20-14-129,8 9-3096,-1 5-903,-15 0-129,6 6-129,-9-2 0,7 8-258,-2 2 258,6 2-387,1 2 0,10 4-258,2 0 129,6-1-387,1 3 129,2-4-387,10 1 129,-3-5-387,9 6-387,-18-22-387,30 16-1806,-14-8-1677,-16-8-258,27 0 0</inkml:trace>
  <inkml:trace contextRef="#ctx0" brushRef="#br0" timeOffset="239424.6943">406 12745 4128,'15'0'5676,"-9"16"-387,-6 8-387,1 3-1677,5 19-2451,-6 0-387,0 1-387,2 5-387,2-19-2193,6 1-2193,9-9-387,8-11-387,8-10 129</inkml:trace>
  <inkml:trace contextRef="#ctx0" brushRef="#br0" timeOffset="240039.7295">2586 12617 6450,'0'0'4902,"-12"8"0,0-3-1935,0 13-2193,-13-7-129,6 14 0,-9-9 129,6 9-387,1-6 0,7 1-129,6-1-129,3 1-645,5 5-129,5-9-774,20 13-1161,-7-4-2193,6-5-258,6 2-516</inkml:trace>
  <inkml:trace contextRef="#ctx0" brushRef="#br0" timeOffset="240263.7423">2740 12617 4257,'7'67'5676,"-5"-16"-516,4 13-387,1 16-2064,0-14-2064,4 0-258,-2-3-258,-1-21-1677,3-7-3225,2-11-258,-13-24-387,25-1-387</inkml:trace>
  <inkml:trace contextRef="#ctx0" brushRef="#br0" timeOffset="259497.8424">2555 10823 774,'-25'26'1161,"3"-2"129,-1 14-129,-8 16 0,-10 10 0,-5 26-129,-12 15 129,-2 26 0,-11 12 0,2 20 129,-13 12-258,3 10 258,-4 1-258,2 7-129,-6-9-129,6 1-129,-6-7 0,5-1-129,1-8 0,8-1-129,-1-7-129,11 2 258,3-15-258,13-8 129,2-17 129,7-9-258,4-21 0,9-12-129,4-19 129,5-11-129,0-15 0,9-7-129,0-7 129,6-9-129,1-13 0,0 13 129,0-13 0,0 0-129,12 9 0,-12-9 0,0 0 0,0 0-129,14 10-258,-14-10-129,0 0-129,0 0-387,0 0 0,0 0-258,0 0-387,-2-12-1032,2 12-2193,8-9 258,-8 9-128</inkml:trace>
  <inkml:trace contextRef="#ctx0" brushRef="#br0" timeOffset="260024.8726">2276 15344 2451,'113'-138'4515,"-74"43"258,4-13-516,-12-14-3483,-26-27 0,-5-12-258,-22-23 258,-11-3 0,-22-17-129,-3-6-129,-18-11 0,-5-2 129,-13-4-258,0 10 0,-10 5-129,0 13 0,-2 10 0,4 17 0,2 14-129,8 18 0,4 12 0,15 16 0,9 15 0,12 15-129,13 9 258,7 17-258,7 15 129,8 9-129,9 13-129,3 6 129,5 13 0,0 0-387,16 0 387,-16 0-258,26 24 0,-26-24-258,30 29-129,-30-29-645,21 29-387,-21-29-1161,0 28-2193,1-1-258,-2-3 0</inkml:trace>
  <inkml:trace contextRef="#ctx0" brushRef="#br0" timeOffset="295439.8982">5771 5745 258,'6'-16'1161,"-6"16"-1161,0 0-774</inkml:trace>
  <inkml:trace contextRef="#ctx0" brushRef="#br0" timeOffset="303508.3596">3299 5525 3225,'-37'66'4386,"24"-27"-258,-9-4-387,9 2-4128,1-5-1806,-4-12-1677,16 6-516,0-26 0</inkml:trace>
  <inkml:trace contextRef="#ctx0" brushRef="#br0" timeOffset="303668.3686">3393 5765 8385,'0'-37'5547,"-20"16"-516,-12-1-258,-8-6-4515,-7-4-387,-1 8-2322,-8-13-2193,4 1-387,1 8-774,13-4 129</inkml:trace>
  <inkml:trace contextRef="#ctx0" brushRef="#br0" timeOffset="307343.579">4116 11525 129,'-25'40'3741,"2"-24"129,14 11-2193,-2 7-1548,-9-3 258,3-4-387,3-2-1032,6 9-2580,-7-23 0</inkml:trace>
  <inkml:trace contextRef="#ctx0" brushRef="#br0" timeOffset="307546.5907">4217 11743 1806,'-1'-44'4644,"-21"22"129,5 12-387,-3-3-3870,-13-8 0,-2 3-516,-3 3-1032,-2-3-2193,-1-9-1161,13 8-387</inkml:trace>
  <inkml:trace contextRef="#ctx0" brushRef="#br0" timeOffset="310271.7465">3887 15951 2580,'0'7'4257,"0"-7"-129,-9 18-2322,2 2-1290,-9-2 0,-1 4-129,-2-2-516,-3 0-516,4 1-1677,10 7-1548,-13-15-258</inkml:trace>
  <inkml:trace contextRef="#ctx0" brushRef="#br0" timeOffset="310480.7585">3906 16230 3354,'-21'-60'4773,"0"21"-516,5 10-129,-5-11-4644,-3-6-2967,-1 7-645,-12-1-387</inkml:trace>
  <inkml:trace contextRef="#ctx0" brushRef="#br0" timeOffset="325525.619">11669 16517 1419,'13'-12'4644,"-13"12"258,11 23 0,-6 9-3096,-4-10-645,9 12-129,-10-1-129,6 15 0,-6-10 0,4 13-258,-4 0-129,0 0-129,0 0 129,-3 8-258,-2-2-129,1 4 0,-4 4 0,0 0-129,1-3 258,0 2-387,-2 6 258,5-3-129,-2 3 258,5-2 0,0-4-129,1 0 0,0 1 0,0 1 129,0-6 0,1 1-129,3-12 129,-1 0-258,-2 1 129,1-5-129,-2-7 258,0 1-258,0-4 0,0 2 129,0-4-129,-1 0 0,-1-5 129,-1-1 0,-1-3-258,3 0 129,-2-7 0,1-2 0,1 7 0,1-5 0,-1-3-129,-3 1-129,4 1-129,0-16-774,0 22-3999,0-22-129,0 0-516,0 0-387</inkml:trace>
  <inkml:trace contextRef="#ctx0" brushRef="#br0">13308 17627 1935,'-33'13'4902,"4"-13"0,1 6-387,-6 1-3741,-14-7 0,0 0 258,-16-4 0,0 5-129,-16-8 0,4 7 0,-10 0-387,3 4 129,-5-1-129,2 7 0,-3 0-129,2 9 0,0-4 0,2 3 0,1-9-129,4 6 0,3-2 0,3 1 129,4-6-258,7-3 129,2 5-258,6-2 129,2-2 0,1 2 129,-4-7-129,5 3 0,-3 0 0,2-3 0,-1 2 129,-4 0-129,3 5 0,-1 1-129,1-1 0,2-1 0,0 0 0,1 3 0,6-2 0,0-3 129,6 1-129,4-1 0,3 2 0,3 0 0,5 0-129,5-1 129,3-4-129,1 1 0,15-3-129,-15 0-129,15 0-774,0 0-4257,0 0 0,12-7-645,11 3-258</inkml:trace>
  <inkml:trace contextRef="#ctx1" brushRef="#br0">3796 16782 0,'0'0'0,"0"0"0,0 0 0,0 0 0,0 0 0,0 0 0,0 0 0,0 0 0,0 0 0,0 0 0,0 0 0,0 0 0,0 0 0,0 0 0,0 0 0,0 0 0,-14-176 0,14 176 0,0 0 0,0 0 0,0 0 0,0 0 0,-15-41 0,15 41 0,0 0 0,0 0 0,0 0 0,0-40 0,0 40 0,0 0 0,0 0 0,-12-40 0,12 40 0,0 0 0,-13-40 0,13 40 0</inkml:trace>
  <inkml:trace contextRef="#ctx0" brushRef="#br0" timeOffset="326969.7016">12406 16839 3354,'20'-22'4902,"-20"22"-129,0 0-129,0 0-3354,-12 26-516,-12-5-258,-1 17 0,-19-1 129,1 20 0,-19 2-258,-2 14-258,-12 8 258,3 12-129,-7 1 129,1 4-129,-3-5 129,7 1 129,-2-11-129,6 4 129,0-14-387,2-5 0,0-11 258,0 1-387,5-3 258,0-1-387,4 0 258,4-2-258,7-8 387,9 2-129,5-8-129,6 2 129,10-12-129,3-2 129,4-7 0,6-6-129,6-13 0,-8 15-129,8-15-129,0 0 129,0 11-645,0-11-774,14-7-3483,-14 7-258,13-14-387,-13 14-129</inkml:trace>
  <inkml:trace contextRef="#ctx0" brushRef="#br0" timeOffset="327441.7286">11458 17850 3999,'-14'0'5289,"14"0"0,0-8-258,0 8-3483,8-5-387,10 0-129,-3-7-258,7 7 0,-1-11-258,4 8-129,3-3-129,7-2 0,-2 0-129,5 4 0,-1-10 0,6 6-129,-4 7 129,-3-2-129,-2 3 0,-8-3-516,-2 11-1032,-24-3-3483,15 19-387,-15-19-516,-7 15-258</inkml:trace>
  <inkml:trace contextRef="#ctx0" brushRef="#br0" timeOffset="328102.7664">9674 17716 7740,'0'56'5676,"0"-29"-258,3 5-258,-3-7-4257,2 10-258,-2-7-258,0 0 0,0 1-258,0-17-645,0 7-1161,-7-17-3354,7-2-129,0 0-645,-1-10-258</inkml:trace>
  <inkml:trace contextRef="#ctx0" brushRef="#br0" timeOffset="328527.7907">9649 17713 7611,'32'-27'5547,"-16"12"0,5 4-645,-7-5-4128,9 13-129,-9 0-129,8 3-129,-9 0 0,-1 6-258,-1 6 0,-7 4 0,-4 3-129,0-2 129,-2 4-258,-5-4 129,-2 1-129,9-18 0,-22 18 0,22-18 0,-7 14 0,7-14 129,0 12 0,7 0 0,3 0 0,1 6 129,-1 6-129,-4-2 0,-2 1 129,-4 4 0,0-7-129,-9-6 0,-6 2-129,-2-14-129,1 3-645,-11-13-1419,8-2-2838,4-5-387,2 1-129,9 1-129</inkml:trace>
  <inkml:trace contextRef="#ctx0" brushRef="#br0" timeOffset="328971.8161">9907 17810 8514,'10'31'5418,"-8"-11"-258,-2-1-645,0 5-3999,-4-5 0,-1 1-129,-2-6-258,2 0 129,5-14 0,0 0 0,0 0 0,0 0 129,0-8 0,0 8-129,16-18 0,-16 18 0,16-21-129,-16 21 0,13-12 129,-13 12-258,0 0 0,0 0 0,0 0 129,0 0-387,0 0 258,0 0 0,0 0 0,6-15 0,-6 15 0,7-17 0,-7 17 129,20-21-129,-9 7 129,4 0-129,-2-2-129,4 3-258,3 8-516,-15-14-3225,12 16-1161,-6-4-387,6 1-645</inkml:trace>
  <inkml:trace contextRef="#ctx0" brushRef="#br0" timeOffset="329717.8586">13583 17403 6966,'0'0'5418,"0"0"-258,0 0-516,0 0-4386,-4 18-129,-15-2 0,3 8 0,0-2 0,3 4 129,-3-2-129,10-4 129,4 5-129,2-2 129,8-6-129,11-6-129,7 3-516,-3-14-387,21 6-1935,-9-6-2193,3-11-387,-3-8 0</inkml:trace>
  <inkml:trace contextRef="#ctx0" brushRef="#br0" timeOffset="329873.8676">13869 17329 5160,'6'35'5289,"-2"-1"129,1 7-645,-2 5-3999,9 7 0,-9-4-774,-3-18-2322,0 3-2322,0-10-516,0-24-645</inkml:trace>
  <inkml:trace contextRef="#ctx0" brushRef="#br0" timeOffset="330874.925">10238 18590 7998,'-6'66'5547,"2"-24"-258,-2 4-258,6 7-4128,-9-4-516,5 3 0,-6-5-129,6-2-258,-2-12-516,-8-10-2064,11-6-2451,3-17-387,0 0-387,1-5-129</inkml:trace>
  <inkml:trace contextRef="#ctx0" brushRef="#br0" timeOffset="331340.9516">10121 18678 7353,'9'0'5547,"18"-13"-516,-11-2 129,15 1-4386,-13-3-258,6 7 129,-4-7-387,3 8 0,-6 3 0,2 6 0,-5 1 0,-3 13-129,-11-14-129,13 28 129,-13-10-129,0 4 0,-3-3-129,-8 2 0,1-1-129,0-7 0,10-13 129,-13 15 129,13-15 0,0 0 0,0 14 129,0-14 0,23 9 0,-12 4 129,0 9-129,-3 3 0,-7 0 0,-1 7-129,-10-5 0,-6-3 0,-7 3 0,-6-11-129,-1-5-258,-7-9-903,18 2-3354,-7-7-774,10 0-129,2-9-387</inkml:trace>
  <inkml:trace contextRef="#ctx0" brushRef="#br0" timeOffset="331648.9692">10456 18793 5160,'11'38'5805,"-5"-10"-258,-6 1-645,0 13-1677,0-9-2838,0 2 129,-6-12-129,4 2 129,-3-8-129,5-17 0,0 0-129,0 0 129,14-8-129,-3-6 0,1-2-129,5-6-129,1 0-129,0 9 129,3-3-258,-4-1-387,10 12-1032,-7-10-3741,0 3-129,0-3-258,1 1-516</inkml:trace>
  <inkml:trace contextRef="#ctx0" brushRef="#br0" timeOffset="332324.0076">12530 16189 5934,'12'-24'5418,"-12"24"-258,-1-21-387,1 21-3483,-23-9-774,0 9 0,5 14 0,-5 4-258,4 6 129,2 6-129,6 8 0,6-6 0,5 5-258,8-6 129,8 0-129,3-2 129,7-7-258,5 0-129,-3-17-774,13 17-1806,-5-22-1935,-6 0-774,1-7-129,-5-10 130</inkml:trace>
  <inkml:trace contextRef="#ctx0" brushRef="#br0" timeOffset="332510.0185">12833 16084 8256,'11'64'5547,"-6"-21"-516,-1 10-129,1-6-4515,0 4-129,-4-8-258,-1-11-903,7-4-3612,-7-8-387,0-20-645,0 0-258</inkml:trace>
  <inkml:trace contextRef="#ctx0" brushRef="#br0" timeOffset="333048.0493">11532 15735 4902,'20'-13'5805,"-3"36"-516,-10 10-258,3 18-2322,-4-3-2064,4 11 0,-5-5-387,0 5-129,2-3-129,-3-12-258,6-2-1419,-8-16-3225,6-14-387,-8-12-258,22 0-387</inkml:trace>
  <inkml:trace contextRef="#ctx0" brushRef="#br0" timeOffset="333227.0595">11771 15791 4773,'-56'-8'5676,"17"11"-258,-4 7-387,-4 12-2451,-3-16-1935,-3 3-516,7 8-1161,-3-8-3483,14-2-645,11 0-258,8-3-516</inkml:trace>
  <inkml:trace contextRef="#ctx0" brushRef="#br0" timeOffset="333503.0753">11807 16213 8256,'-48'55'5676,"11"-40"-387,-5-1-387,-9-11-4128,1-3-387,-7-3-516,-1-13-1161,12-1-3483,2 7-516,10 6-258,9 4-516</inkml:trace>
  <inkml:trace contextRef="#ctx0" brushRef="#br0" timeOffset="334015.1046">11505 18627 5934,'-9'100'5547,"6"-46"-258,0 2-645,-11-10-3612,14 15-387,0-12-387,0 10 0,6-7-387,1-5-645,9 0-2193,-3-17-2064,1-9-129,1-13-387</inkml:trace>
  <inkml:trace contextRef="#ctx0" brushRef="#br0" timeOffset="334247.1176">11822 18702 8256,'0'0'5289,"-23"-9"-258,-2-3-387,3 1-4515,-14 3-387,-6-3-258,7 11-774,-12 0-2967,15 1-903,9 9 0,10 7-387</inkml:trace>
  <inkml:trace contextRef="#ctx0" brushRef="#br0" timeOffset="334413.1273">11747 18853 8385,'0'0'5547,"0"0"-258,-19 6-387,-24-10-3999,11-6-645,-11 10-516,-11 0-4128,3 3-516,5 5-645,6 2-387</inkml:trace>
  <inkml:trace contextRef="#ctx0" brushRef="#br0" timeOffset="369060.109">10031 16531 1161,'26'-35'3096,"-10"7"-2709,3-4 258,3 1 1032,-6-4 387,7 14 129,-15-7 0,13 20 129,-21-5-258,8 20-387,-16 3-387,1 21-387,-18-5-129,2 12-645,-7-1 0,-2 1-387,1-1-129,-3-14-903,18 8-1677,0-14-1806,16-17-258,-9 13-387</inkml:trace>
  <inkml:trace contextRef="#ctx0" brushRef="#br0" timeOffset="369236.1191">10165 16624 5547,'1'-16'5547,"-3"-8"-516,-9-4-129,-1 0-3870,-12-13-645,1-1-387,-3 6-1290,-5 0-3096,1 6-516,5 10-516,0 10-129</inkml:trace>
  <inkml:trace contextRef="#ctx0" brushRef="#br0" timeOffset="381211.8041">9688 10678 5289,'-15'57'5418,"5"-10"-387,-3 10-258,-3 1-4257,-1 13 0,-9-14 129,0-8-516,-3-5-516,-6-25-1161,13-5-2580,1-12-903,-2-7-387,11-14 129</inkml:trace>
  <inkml:trace contextRef="#ctx0" brushRef="#br0" timeOffset="381429.8165">9419 10782 516,'-1'-16'4773,"1"16"387,5 13-258,-1 20-2451,1-4-1161,13 15-645,-4 4-387,5 8 129,0-3 0,4 0-387,-2-8 0,2-10-387,1 0-516,-7-16-1161,4-6-2193,0-5-645,-8-8-387</inkml:trace>
  <inkml:trace contextRef="#ctx0" brushRef="#br0" timeOffset="381617.8273">9791 11082 3354,'9'-34'5547,"-9"22"-645,0 12-1806,-33-21-1032,11 19-645,-20-8-516,-1 10-516,-11 0-516,-6-2-1032,12 2-2709,-2 5-1290,4-3-258,12 5 0</inkml:trace>
  <inkml:trace contextRef="#ctx0" brushRef="#br0" timeOffset="381850.8406">9549 10763 6063,'-4'64'5418,"-2"-6"-387,-2 17-1935,0-5-2322,7 8 0,-7-4-516,7-7-258,1-4-903,-1-15-3612,1-28-387,0-20-387,19 0-258</inkml:trace>
  <inkml:trace contextRef="#ctx0" brushRef="#br0" timeOffset="382646.8861">9536 4600 5289,'7'41'5031,"-14"-8"-129,-6 11-516,0 6-3354,-12-7-129,1 11 0,-12-8-645,-3-5-129,1-7-387,-4-15-387,10 0-1290,-5-17-2451,3-3-258,11-14-516,5-9 258</inkml:trace>
  <inkml:trace contextRef="#ctx0" brushRef="#br0" timeOffset="382877.8994">9248 4569 5805,'43'58'4902,"-14"-17"-258,-1 10-387,4 1-3483,11 12 129,-12-10-516,5 2 0,-6-10-258,-5-8-258,-2-12-516,-10-20-516,0-6-2064,-7-8-1419,-6-13 0,4-1-387</inkml:trace>
  <inkml:trace contextRef="#ctx0" brushRef="#br0" timeOffset="383090.9115">9665 4873 2322,'29'11'4644,"-15"3"258,-14-14-129,0 0-2580,-13 0-645,-22-14 0,4 4-774,-17-8 0,-2 3-258,-4-10-258,-4 5-387,9 3-387,-7-8-903,20 9-3096,1 1-258,12 1-129,11 1-516</inkml:trace>
  <inkml:trace contextRef="#ctx0" brushRef="#br0" timeOffset="383297.9234">9314 4427 4644,'7'30'4773,"-2"11"129,6 15-1806,-11-3-774,18 21-516,-18-8-645,7 9-387,-3-13-387,-3-6-645,6 0-3225,-3-12-1161,-3-18-129,4-4-903</inkml:trace>
  <inkml:trace contextRef="#ctx0" brushRef="#br0" timeOffset="485754.7836">14012 3583 8514,'12'-57'5289,"2"41"-645,0-1-258,-14 17-4902,14 11 258,-12 24-129,-2 9-258,5 18 516,-2 18 258,2 9 0,6 10 129,1 14-129,4 12 0,0 11-129,5 12 258,1 5-258,1 10-258,0 15 129,-2 15 0,4 12-129,-6 5-258,-1 13 129,-6-1-258,-1 8 129,-6-9-129,3 4 129,-8-9 0,0 0 258,0-5 129,-1 1 129,-4 1 0,3 4 129,2 8 0,-2 7 0,2 0 129,-3 13-258,3 7 129,0-1 129,4-3-258,-3-2 129,5-5 129,-4-10-129,2-5-129,-1-13 129,0-6 0,1-2 0,2 5 0,1-2 0,4 13 129,0 9 0,3 6 0,-2 8-129,3 3 129,-1-2 0,-5-8-129,-2-7 129,-6-12-129,-1-13-258,-1-9 129,-8-10 129,1-4-258,-2-2 129,0 3 0,4 7-129,4 5 129,2 10 0,5 5-129,3 8 129,7 3 0,0-7 0,0-4 129,-3-10-258,1-10 0,-3-11 129,-1-10 0,-7-13-129,-2-8 129,0-6-129,-2-2-129,-2 1 387,-2 4-258,-1 0 258,1 3-129,-3 1 129,6 5-129,-2-4 129,1-1 129,-3-4-129,-2-5 129,-4-20 0,-1-3-129,-3-20 516,-6 7-129,-7-4-387,-5-18 0,-7-13-129,-6-1-129,-10-1 129,-3-7 129,-9 0-258,-9-9-258,-8-28 516,-8 4 129,-8-10-258,-3-14 387,-5-1-387,-10-1-258,-4-4 258,-7-13 258,-3 5-258,-7 11-258,-5 7 258,-5 11 0,-10 2 129,-5-9-129,-4 11-129,-3 2-129,-9 5 258,0-7 0,-5-2-129,0 2 129,-1-5-129,-7 1 387,3-7-258,-4 2 258,3-1-258,-8-4 258,1 0-129,-4-8 0,2 8-129,-2 2 129,-3 0 129,-2-6-129,2-4 0,5 5-129,-6-5 0,1-2 129,0-5 0,6-11 129,-1 3-516,1 9 516,5-7-129,7-1-129,5 3 129,6 4-129,6-10 0,9 16-258,9 1 387,8-3-129,6 3 0,1 0 129,5 12 0,9-12 0,4 5-129,2-5 258,2 0-258,4-5 0,3 5 0,5-8-258,1-11 129,7 13 0,3-15 129,6 10 0,1-2-129,10 0 129,3-1-129,9-3 258,3-2-258,5 1 129,4 0 0,-2 4 0,56 14-258,-100-30 129,100 30-129,-98-44 258,98 44-129,-88-58-129,88 58 258,-73-47-645,73 47 645,-56-90 0,56 90 387,-37-96-129,23 44-258,4 10 0,0-21 0,1-5 387,3 9-645,-1-6 258,1-8-645,0-3 129,-1-3 258,0-12 129,-1 5-129,4-2 0,-3-5 258,3 1-129,0 2 258,-1-2-258,2-4 129,0-2 0,-1 1-129,3-6 129,-1 1 0,2-3 129,-1 5-129,1-10 0,-2 6 129,0-2-129,-3-1 258,-5 0-129,3 0-129,-7-2 0,-2-3 0,0 1 0,-1-1 0,-1-4-129,1 2-129,3-2 258,0-3-129,4-1 129,1-2-129,3 1 129,0-1 129,4-1 0,2-1-129,-1 3 0,0 0 258,1 0-258,-3 3 129,2-1-129,1 1-129,-4-1 129,1-1 0,-1-3 0,-2-5-258,2-3 258,-2-3-129,2-5 129,1 1 0,-2 1-129,4-6 129,1-2 0,0 2-129,0-4 129,0 5-129,3-1 129,2-2 0,-2-1 0,0 2 0,2 1 0,-2-3 0,-2 6 0,-1-2 129,0 4-129,0 0 129,0 2-129,0 3 0,1 4 0,4-3 0,-3 0 0,3-2 0,-1-2 0,2 2 0,1-3 0,-4-7 0,2-5-129,2-1 258,-5-6 0,0-3-258,2 1 258,-4-4-129,0-9-129,-6 6 129,-1-1 0,-3-6 0,-5 5-129,1 4 129,1 3 0,-2-3 0,-2 6 0,2 1 0,0 1 0,-1 4 129,2 3 0,-2-5-129,-3-3-129,0 1 258,0-2-129,-3 4 0,-1-1 129,-1 3-258,-1 2 129,-1 6 129,3 6-129,1 6 258,3 10-258,-2 1-258,3 8 516,-1 5-258,3 5 0,-1 5 0,4 7 0,1 0 0,2 6 129,5 9 0,5 7-129,1 7 0,13 10 0,8 7 129,6 2-258,8 12 258,6 4-129,10 2 0,5 3-129,6 3 129,4-2 0,10 5 0,3-1 0,14 5-129,5 1 129,9 1-129,9 6 129,8-1 0,8 3-258,8-2 258,10 2-129,6 0 129,3 1 0,6-3 0,7-3 0,8 3 0,4 1 0,4-3 0,6 1 129,7 0-129,1 0 0,3 3 258,2-3-258,1-3 0,2 2 258,-2-1-129,-2-4 0,-1-4 0,0 0 129,0-4-258,-5 3 387,-3-2-258,5-2 0,2 0-129,-1 4 129,-2-3-129,1 3 129,2-1-129,0 0 0,3-1-129,-3 1 129,-3-5 129,0-3-129,-5 0 0,1 2-129,-5-6 258,-1 4-129,-5-2 129,-4 7-129,0 1 0,1 4 129,-7-2-129,0 2 0,-7 3-129,3 0 129,-4 0 0,-2-2-129,-2 5-129,-7-2-129,6 12-1032,-14 1-3096,9 3-516,-8 7-258,-9 0-387</inkml:trace>
  <inkml:trace contextRef="#ctx0" brushRef="#br0" timeOffset="492284.1566">13552 4008 2967,'17'2'3870,"10"-2"-258,-12 0-3225,-15 0-129,15 0-129,-15 0 0,0 0 258,12-16-258,-12 16 0,22-14 129,-5 4-129,1-1 258,7-2-129,2 2 0,5 0 0,0-2 0,4-2-129,-2 0-129,2 1 0,3-3 0,3 0-129,0-5 129,0-2-258,7-3 129,-2 1 129,7-2-129,4-1 129,3 0 0,5 6 0,4-3 129,5 7 0,3 0 258,6 1-258,-3 3 129,6 2-129,-4 2 129,7-2-129,-1 3 129,5-5-258,-3 5 0,3 0 0,1-5 0,3 5 0,-1-3 0,1 4 0,2-1 0,-1 5 0,0 5 0,3 0 0,-4 5-258,3 2 258,-5 3-129,-1 0 129,1 2 0,-5-3-129,0-4 0,1 0 129,-3-1 0,-2-1 0,2-1 0,-3 1-129,-5 0 129,0 2 0,0 1 0,-2 2 0,0-1 0,-1-2 129,2 4-129,1 4 129,-3-5-129,1 1 0,-2-4 0,4 1 0,-3-3 129,1 6-129,0-8 0,2 4 0,3 0 129,2 4-129,-5 1 258,2 4-258,-3 4 0,2 4 0,-4 5 0,-1-6-258,-1 6 258,3-3-129,3 7 129,-4-3-129,4 1 129,-1-2 0,1 6 0,-2 2 0,-2-1 0,-2 5 0,-2-1-129,-4 4 0,1 4 129,-4 5-129,1 2 0,-1 2-129,1 1 258,-7 3-258,6 1 129,-7-4 0,1 3 129,1-5 0,-7 1 0,1-1 0,-5-3 0,-2 1 129,-3-3-129,-6 4 0,-2-2 0,-6 3-129,0-1 0,-8 2 0,0 4 0,-6 1-258,-1 6 129,-4-1 129,0 4-129,-2 1 129,-3 3-258,-4-2 387,1 6-258,-5 1 129,0-3 0,0 6 0,-1-1-129,-5-2 129,-4 2 129,-1-1-129,-5-6 129,-4 0 0,-5-6-129,0-3 129,-9-4 129,-1-7-129,-3-2 0,-3-2-129,0 1 258,0-1-129,0 2 129,-2 2-129,3 7 129,-1 2-258,1 6 258,-2 4 129,0 0-258,-5-2 129,3 2-129,-5-5 0,0-7 129,-3 2-129,0-7 0,1 0 129,-5-5 0,4 0 0,-7-2 0,6 2-129,-3 5 258,-2 3-129,0 2-129,-3 2 129,3 2-258,-3-2 258,1-2-129,-3-5 0,2-8 129,-2-9-129,0-5 0,-2-10 0,-3-6 129,0-6-129,-3-3 0,-5 1 129,0-1-129,-11 2 0,0-1 0,-2 2-129,-3 0 129,-1 4 0,-1-4 0,0-3-129,0-2 258,2-4-129,-2-2 0,0 0 129,-3-8 0,-3-6 129,3-1-129,-5-2 0,0 2 0,-3-3-129,0 1 129,-2 2 0,1 4-129,-1 2 0,1 4 0,-1-4 0,2 5 0,3 2 0,0-2-129,-2 1 129,5 1 0,2 2 0,3 0 0,1 5 129,1 5-129,9 10 0,0 1 387,4 6-645,4 4 516,-2 0-129,4 1 0,4 5 0,0-7 0,4 0 0,0-6 0,6-2 129,3-8-258,4 1 258,0-6-129,4-4-129,1 3-129,-5-8-129,4 3 0,-6-3-258,3 14-1032,-11 3-2709,-4-8-516</inkml:trace>
  <inkml:trace contextRef="#ctx0" brushRef="#br0" timeOffset="493832.2456">14138 10506 1,'29'-44'4256,"-1"29"130,-10-9-258,21 12-4644,-8-10 387,6 3-258,-3-2 516,13-2 129,3 5 0,9-7 129,7 0 0,4-1-129,12 4-129,-2-7 387,10 3-129,1-7-258,10 2 0,-3-1 258,6-3-387,1 0 129,0-3-129,0 1-129,0 1-129,1 1 258,0-5-258,1 8 129,2 3 0,1-1 0,3 4 0,2 4 129,4-3 0,7 1 0,2 0 258,-1 1-258,3-5 258,-2 3-387,2-1 258,4-1-258,-4 0 129,-2 3-258,-2-2 0,2 4-258,-4 0 129,4 2 129,-3-3-516,6 4 258,-4 1 0,5 6 0,-2-1 129,0 11-129,-2 2 129,5 2-129,-3 12 129,-4 11-258,-1 4 258,0 11-387,-4 6 129,7 5 129,-3 4 258,-1 8 129,-1 6 258,-2 2 0,2 8 387,-5-2 129,-3 3 0,-5 3 129,1 7-129,-11-5 129,0 12-129,-8-5-129,-5 7-129,-4 6-129,-3 1 0,-9 1 0,-2 5 129,-10-3-258,0 3 129,-9 0-129,-7 2 0,-4 0 129,-8 5 0,-10 0-258,-9 2 129,-9 10-129,-3-4 129,-12-1-129,-7 5 0,-12-2 0,-8-1-129,-9-1 129,-5-3-129,-6-6 129,-7-6-129,-8-5 129,-8-4-129,-6-9 258,0-2 0,-5-7-129,-9-1 0,-1-1 129,-5 2 0,-7 0 0,-4 0-129,-7-1 0,0-1 0,-5-2 0,-5-2 129,-5-8 129,-1-1-129,-4-3-129,1-5 129,-2 1 0,-1-4-129,-5-1 129,-2 0-258,3-3 258,1-6 0,2-2-129,-2-6 0,-5-3 0,5-3 129,3-6 0,0 1 0,-1-7 129,-1 2-258,-1-1 129,4-2 0,2 2 0,2 4 129,-5-5-129,5 1 0,-2 0 129,2 1 0,2-1 0,5-2 0,-2-3 0,3 2 0,-2-5 0,5 1-258,3-4 129,3-2-129,0-1 258,7-2-258,2-4 0,1-3-129,2-1-129,1-9-774,1-11-3354,-1 9-258,-5-11-387</inkml:trace>
  <inkml:trace contextRef="#ctx0" brushRef="#br0" timeOffset="533221.4985">11437 6170 3483,'-306'-139'645,"207"97"-129,33 10-387</inkml:trace>
  <inkml:trace contextRef="#ctx0" brushRef="#br0" timeOffset="547930.3398">18531 5903 3612,'-3'23'4773,"-17"2"-129,-1-14-258,-4-6-3741,-1 3 258,-18-8 0,5 0-258,-18-6 0,-2 1-129,-17-5 0,1 7-129,-15-3-129,3 5 0,-7-3-129,-5 2 129,0-5-129,-1 2 129,1-8 0,-2-1 0,0-1 0,4-4 129,1 0-258,-1 3 129,2 0-129,2 5 0,2 0 0,4 6 0,-3-1 0,5 4 0,-6-1 0,10 3 0,0 0 0,8-1-129,3-1 129,4-3-129,6 0 129,9 2-129,2-1 0,5 0 0,-1 2 0,2 1 0,5 1 0,1 0 0,3 4 0,4 3-129,5-4-129,3 1-129,22-4-516,-18 0-1419,18 0-2580,17-7-516,13-1-129,2-5-387</inkml:trace>
  <inkml:trace contextRef="#ctx0" brushRef="#br0" timeOffset="548540.3746">16856 4510 3999,'19'-5'4386,"3"-4"-258,-22 9-1806,0 0-1032,13 14-129,-13-1-387,0 13 0,-9 4-387,3 10-129,-8 8 129,5 10 129,-8 7-129,4 10 129,-2 0 129,4 13-258,-3-1 129,7 16-129,-3-2-129,7 6 0,-5 1-129,4 8 0,1 1-129,-2 5 129,2 2-129,0-3 129,0-4 0,1 3 129,-1-7-129,3-1 0,-1-7 129,1-1-129,0-9 129,0-9-129,-1-3 0,1-8 129,-2-12-129,0-9 129,-1-16-129,2-10-129,1-10-129,0-18-258,0 0-1032,0-17-3870,7-12 129,1-3-645,0-4-387</inkml:trace>
  <inkml:trace contextRef="#ctx1" brushRef="#br0" timeOffset="225538.9001">2284 1942 0,'0'0'0,"0"0"0,0 0 0,0 0 0,0 0 0,0 0 0,0 0 0,0 0 0,0 0 0,0 0 0,0 0 0,0 0 0,0 0 0,0 0 0,0 0 0,0 0 0,0 0 0,0 0 0,0 0 0,0 0 0,0 0 0</inkml:trace>
  <inkml:trace contextRef="#ctx0" brushRef="#br0" timeOffset="561611.1222">15730 4687 774,'0'0'3999,"0"0"129,0 0-1548,12 0-258,-12 0-774,13 0-387,-13 0-258,12 0-258,-12 0 129,0 0-387,13 0 129,-13 0-129,0 0 0,10 13-129,-10-13 129,0 0-129,15 14 0,-15-14 129,18 17-258,-18-17 129,17 25-258,-3-8 258,-5 0-129,4 4 129,-3-2-129,2 7 0,2-2-129,2 4 258,0-1-129,3 4 0,0-1 0,4 0 0,0 0 0,5-1 0,-1 1 258,0 3-258,4-2 0,0-2-129,-3-1 129,1 1-129,0-2 0,-3 5 0,4-2 0,-2-2 0,2 3 0,-1 6 0,4 2 0,1 3 0,-2 1 0,0 4 0,0 0 0,1 2 129,-3-3-129,-1-4 129,-4-4-129,4-1 129,-4-4-129,1 0 129,-1-2-129,3 0 129,-3-2-129,1 4-129,-1 1 129,3-1-129,-3 0 129,1-2-129,-2 0 129,-1-2-129,0 0 129,0-3 0,0-1 0,-4-1 0,-2-2 0,5 4 0,-4-1 0,1-1 0,2 0-129,-5 5 129,5-4 0,-3-1 0,1 2 0,0-4 0,1 0 0,-4-3 129,-2 0-129,2-1 0,-2 0 0,0-4 0,-4 0-129,-1-3 129,-2 1 0,-7-12 129,13 19-129,-13-19-129,9 14 129,-9-14 129,11 25-129,-5-14 0,1 4 0,6 4-129,1 1 258,-1 0-129,0-1 258,0-2-258,-1-4 129,-3 1-129,-9-14 258,0 0-387,14 13-258,-14-13-2838,-11 0-1935,11 0-129,-18 0-903</inkml:trace>
  <inkml:trace contextRef="#ctx0" brushRef="#br0" timeOffset="563534.2322">14895 5680 4386,'3'-17'5160,"-3"17"-129,0 22-387,-6 1-3612,5 21-258,-8-4-258,2 11-516,-1-5 129,-1-4-129,1-3-387,-4-18-1161,12-2-2967,0-19-645,0 0 0,0 0 259</inkml:trace>
  <inkml:trace contextRef="#ctx0" brushRef="#br0" timeOffset="563721.243">15079 5605 5031,'13'-7'5031,"-13"7"-387,0 0-258,-8-13-4128,-9 13-258,-8 7-645,-8-7-1290,-2 4-2451,4 5-387,4-4-258</inkml:trace>
  <inkml:trace contextRef="#ctx0" brushRef="#br0" timeOffset="563891.2527">15061 5753 7482,'17'22'5289,"-19"-3"-516,-11-14-129,-3 1-4773,-13-9-1419,-2 3-2838,0-2-516,2-2-258,6 3-258</inkml:trace>
  <inkml:trace contextRef="#ctx0" brushRef="#br0" timeOffset="564713.2993">15145 4459 6450,'-10'36'5547,"9"6"-645,-2 2-387,3 7-2580,-1-4-1677,0 6 0,-1-6-387,-2-10-258,4 1-2322,0-25-1935,0-13-129,0 0-645,16 0 258</inkml:trace>
  <inkml:trace contextRef="#ctx0" brushRef="#br0" timeOffset="565037.3183">15285 4481 7482,'0'0'5031,"-4"13"-258,-11-12-387,-17-1-3870,1 0-129,-10-5-258,-5-4-258,-1 8-387,-5-12-1032,13 13-2838,-1 0-387,10 4-258,8 3-129</inkml:trace>
  <inkml:trace contextRef="#ctx0" brushRef="#br0" timeOffset="565295.333">15208 4730 8256,'-10'41'5160,"-4"-17"0,-5 1-645,-4-16-4128,-1 13-129,-8-8-258,-2-8-774,7-2-3612,-3-4-387,6-5-387,3-8-258</inkml:trace>
  <inkml:trace contextRef="#ctx0" brushRef="#br0" timeOffset="566406.3966">16812 3889 10707,'8'-58'5418,"-2"35"-387,-6-6 0,0 15-4644,-12 0 0,-9 4 0,-5 9-129,-4 2 0,0 9 0,-1 7-129,2 12 0,7-1-129,2 5 0,9 4 129,5-4-129,6 3 0,8-3-129,6-3 0,9-7-129,0-4-129,6 0-387,-4-17-387,11 18-2193,-11-20-1548,0 0-258,-4-17-387,0-3-129</inkml:trace>
  <inkml:trace contextRef="#ctx0" brushRef="#br0" timeOffset="566574.4062">16960 3663 10191,'24'11'5418,"-8"22"-387,-7 11 0,6 19-4257,-9-1-129,3 10-387,-2-1-774,-7-18-2967,0 5-1419,0-17-387,0-12-645</inkml:trace>
  <inkml:trace contextRef="#ctx0" brushRef="#br0" timeOffset="567265.4457">16434 7509 9030,'25'83'5676,"-14"-32"-387,0 0-129,9-1-5031,-19 0 0,-1-8-258,-1-7-129,-8-9-516,8-7-516,-18-17-3612,19-2-258,-8-15-387,8-8-387</inkml:trace>
  <inkml:trace contextRef="#ctx0" brushRef="#br0" timeOffset="567667.4687">16482 7560 5934,'11'-12'5934,"4"6"-774,5 4 0,-7-10-4386,16 6-129,-5-3-258,2 4-129,-4 5-258,-1 0 129,-5 10-129,-7 7 0,-6 8 0,-3 3 0,-10 3-129,-3 3 0,0-4 258,-5-1-129,2-11 0,5-4 0,11-14 0,-11 12 0,11-12 129,0 0-129,14 2 0,-1 0 258,1 12-258,-3 2 0,-1 8 129,-7 0-129,-3 1 0,-3 4 129,-13-10-129,-3 1 0,-5-11-129,-3-9-258,4 3-387,-6-17-2193,11 1-2064,5-8-387,11 2-387</inkml:trace>
  <inkml:trace contextRef="#ctx0" brushRef="#br0" timeOffset="567962.4856">16704 7706 5289,'22'-3'5676,"-11"23"-774,-9 4-129,-2-1-4128,0 11 0,-2 2-129,-3 6-258,-1-8 129,2-4 0,-4-11 129,8-4-129,0-15 0,0 0 0,10-13-129,3-4 0,5-7-129,4 2 0,2-2-258,6 1 0,0 4 0,-2-2-645,9 8-4386,-6-1 0,-2 0-645,1-4-258</inkml:trace>
  <inkml:trace contextRef="#ctx0" brushRef="#br0" timeOffset="569308.5626">17667 6967 2967,'1'-20'3483,"-1"20"258,0 0 0,21-1-774,-21 1-774,7 14-645,-7 7-516,2 22-387,-2 4-387,0 12-129,-5 5-129,2-3 129,-4 1-258,1-9 0,4-12-129,-4-17-129,6-10-516,-9-23-774,9-10-3096,0-3-387,0-5-129</inkml:trace>
  <inkml:trace contextRef="#ctx0" brushRef="#br0" timeOffset="569791.5902">17637 7088 3870,'15'-29'5418,"-2"12"-258,3 6-129,8 6-3870,-7-5-129,9 9-258,-4 1-645,0 3 0,-5 8 0,-2 10-129,-5 0-129,-3 4 129,-4 4 0,-3-4 0,-3-3-129,-5-6 129,1-2 0,7-14 129,-15 10-129,15-10 0,-2-6 0,2 6 129,7-13-129,-7 13 129,21 0-129,-9 10 0,0 12 129,-1 8 0,-4 5 0,-4 7 129,-3-1-129,-8 4 129,-10-4-129,-5-9 0,-6-4-129,-2-12-129,2-5-387,-8-15-903,12-6-3354,5-9-516,10-8-129,7 3-387</inkml:trace>
  <inkml:trace contextRef="#ctx0" brushRef="#br0" timeOffset="570078.6066">17991 7279 5934,'12'67'5418,"-11"-29"-129,-1 1-774,2 2-3741,-4-10-387,1-3 0,-6-14-258,7-14 129,0 0-129,0 0 0,11-21 0,7 0 0,-1-5 129,7 0-258,4 2 129,-1-2-258,-1 15-258,-3-9-516,8 12-3870,-9-6-258,-4 1-387,-1-2-387</inkml:trace>
  <inkml:trace contextRef="#ctx0" brushRef="#br0" timeOffset="570463.6286">18865 5929 7740,'44'-44'5547,"-28"38"-258,-16 6-645,0 0-3999,-8 15-129,-8 4-129,-11 5-387,-2 6 0,-3 2 0,5 3-387,6-3 387,9 3-129,12-4 0,8-2 0,17-2-129,10-7 0,11 1-387,2-14 129,8 1-1032,-10-19-1290,10-10-1806,-9-8-387,-5-11-258</inkml:trace>
  <inkml:trace contextRef="#ctx0" brushRef="#br0" timeOffset="570611.637">19303 5773 3870,'4'-20'5289,"-4"42"-129,0 24-387,0 8-2322,6 24-1548,-5 9-516,6 2-774,3 4-4257,1-9-258,0-16-516,7-12-387</inkml:trace>
  <inkml:trace contextRef="#ctx0" brushRef="#br0" timeOffset="587783.6192">17302 11102 4257,'3'33'4902,"-3"-33"0,0 20-3483,5 2-258,-5-7-129,6 11 0,-6-7-129,2 10-258,-2-7 0,2 13-258,-2-3 258,0 5-258,0 7-129,5 12 129,-4 2-129,4 8-129,-4 4 0,6 8 0,-3 2 0,3 8 0,-2-4 0,2 3 0,-3 6 0,3-1 0,-2 5 129,0 1 0,0-2-129,-2 4 0,3-2 0,-1 2 129,-3-5-129,2-3 0,1-5 0,0-4-129,-3-5 129,0-10 0,-1-7 0,0-7-129,1-6 0,-2-9 129,0-5-129,0-8 0,-2 0 129,1-6-387,-1-7 258,1-1-129,1-12 0,-1 13-387,1-13-129,0 0-1032,8-7-3483,-1-4-387,2-3-258,1-5-258</inkml:trace>
  <inkml:trace contextRef="#ctx0" brushRef="#br0" timeOffset="588415.6554">18620 12173 2580,'16'4'5031,"-16"10"129,-6-9-516,-10-2-3612,-3 8-387,-19-6 0,0 12 258,-19-8-129,0 8 129,-19-5-387,-3 10 129,-17-7 0,-3 10-129,-10-8-129,-3 2 0,-6-5-129,-4-1 0,-8-5 0,4-1 0,-4-1 0,0 2-129,2-3 129,6-1-129,-2 4 129,5-2-129,4 1 0,10 4 0,5-3 129,6-5-129,6 8 0,2-1 0,10-9 0,7 12 129,7-8-258,7 1 129,6 7-129,6-5 129,7-4-129,8 1 0,5 3 0,6-1 129,17-7-129,-15 7 0,15-7 0,0 0-258,0 0-258,0 0-645,13-8-4128,-13 8-516,19-17-258,-19 17-645</inkml:trace>
  <inkml:trace contextRef="#ctx0" brushRef="#br0" timeOffset="590609.7805">16440 11645 3483,'0'0'5547,"1"11"-387,4 3-2322,-5-14-903,22 5-387,-22-5-516,23 7 0,-23-7-387,24 4-129,-11-2-129,3 7 129,-1-6-258,1 3 129,4 3-258,2 8 129,-2-2-129,4 2 0,-4 4-129,6 1 0,-5 2 0,-1 3 129,2-2-129,-2-6 0,-2 4 129,2-5 0,1 2-129,-3-3 129,4-3 0,1 6-258,0 4 258,2-3 0,1 4-258,3 4 258,2 0-129,-1-1 0,3 3 129,1-4 0,2-1-129,-2 1 0,0-2 0,-1 1 0,1 5 0,-5 1 0,2 0 0,-2 1 0,-2 5-129,2-1 129,-1 3 0,0-4 0,-2-2 0,4 0 0,-2 6 0,6-3-129,0 1 258,1 2-129,1-2 0,5 2 0,0 3 129,2 2-129,1-9 0,-1 4 129,-2-3-129,-1-2 129,1-2-129,-3-3 129,-3-7 0,-2-1 0,-4 0-129,2-2 129,-7-6 0,-2-6-129,-3-2 0,-4-1 0,-4 0 0,-11-5 0,16 7-387,-16-7-258,13 0-3999,-13 0-774,0 0-645,-12-9-387</inkml:trace>
  <inkml:trace contextRef="#ctx0" brushRef="#br0" timeOffset="592604.8951">15751 11288 5031,'4'-12'5805,"-4"12"-1419,0 0-1032,0 0-1161,0 0-645,8 14-645,-8 3-387,0 10-258,-4 8-129,2 8 0,-3 3-129,0 0 129,2 4-129,2-9 0,1-7 0,0-4-258,1-11-516,-1-19-1161,13-3-2838,-2-5-645,3-17-516,0-2 646</inkml:trace>
  <inkml:trace contextRef="#ctx0" brushRef="#br0" timeOffset="592796.906">16039 11170 5160,'0'0'5547,"-11"14"-516,-10-5-258,-6 1-4257,-2 2-387,-5-2-258,-6-6-516,9 9-1032,-10-8-2451,14-4-1032,7 3-129</inkml:trace>
  <inkml:trace contextRef="#ctx0" brushRef="#br0" timeOffset="592974.9162">15928 11385 6063,'-11'29'5676,"-6"-24"-516,-7-2-516,-4 0-4515,-3-3-774,4-6-3741,0 4-774,-2-4-258,7 6 0</inkml:trace>
  <inkml:trace contextRef="#ctx0" brushRef="#br0" timeOffset="595009.0326">14968 12203 7224,'0'0'5805,"0"20"-258,0 12-258,0 19-4257,0 2-516,0 10-129,-2 2-258,2-3-129,0-6-129,-1-10-387,2 2-1677,-1-21-3096,0-27-129,21 9-645,-7-16 258</inkml:trace>
  <inkml:trace contextRef="#ctx0" brushRef="#br0" timeOffset="595197.0433">15193 12108 6708,'-31'-8'5547,"10"24"-516,2 5-129,-4 1-4773,-1 0-258,-8-9-774,14 12-1548,0-10-2322,2-8-645,16-7-129</inkml:trace>
  <inkml:trace contextRef="#ctx0" brushRef="#br0" timeOffset="595350.0521">15105 12349 6321,'19'43'5805,"-16"-21"-387,-3-5-258,-3 2-4257,-16-14-387,-4 2-387,-1 7-1677,-7-12-3354,0-1-516,1 3-258,6 2-258</inkml:trace>
  <inkml:trace contextRef="#ctx0" brushRef="#br0" timeOffset="596689.1287">15023 12111 5289,'0'0'6192,"0"12"-516,0 20-387,0 28-2838,-5-3-1935,4 10 129,-6 3-258,6 8 129,-5-8-129,5-7 0,1-10-129,0-9 0,0-12-129,5-9 0,-2-10-258,-3-13-129,0 0-129,0 0-516,12 0-2193,-12-21-2451,0-4-258,0-10-516,3-1 259</inkml:trace>
  <inkml:trace contextRef="#ctx0" brushRef="#br0" timeOffset="596934.1427">15165 12157 8643,'-3'40'5805,"-12"-22"-129,-5 4-258,-13-7-5031,-1-3 0,-14-10 0,2 1-129,-5-3-129,2-1-129,3-1-258,1 0-258,15 8-1419,-6-3-3225,15 9-516,7 3-129,11 2-258</inkml:trace>
  <inkml:trace contextRef="#ctx0" brushRef="#br0" timeOffset="597277.1623">15141 12806 9417,'0'0'6063,"-4"20"-387,-18-18-129,-3 4-5031,-10-4-129,-3 4 0,-6-6-129,-1 2-258,3 2 0,3-4-516,12 9-774,-9-8-4257,19-1 129,6-1-774,11 1-129</inkml:trace>
  <inkml:trace contextRef="#ctx0" brushRef="#br0" timeOffset="598985.26">17181 14072 7353,'1'36'5805,"2"-12"-258,-3 11-387,3 8-4128,-3 2-774,0 2 387,0 4-387,-6 0 0,-1-3-129,0-8-129,3-9-129,-3-11-129,7-20 0,0 0-516,0 0-1032,-16-18-3354,16-10-129,0-4-516,2-2-129</inkml:trace>
  <inkml:trace contextRef="#ctx0" brushRef="#br0" timeOffset="599438.2858">17188 14135 3870,'16'-22'5418,"-3"12"-258,1-1-258,-10-8-3483,17 11-774,-8-5 129,4 9-258,-1-3-258,2 6 0,-6 2 0,-1 11 0,-4 6 0,-2 10 0,-5 2-129,0 0-129,-7 7 0,-3-3 258,-5-9-258,1 1 0,0-8 0,3-7 0,11-11 0,-21 2-258,21-2 516,0 0-258,-1-10 0,1 10 129,11-9-129,2 9 0,2 0 129,-1 13-129,-3 3 0,1 1 129,-7 5-129,0 5 129,-5 2 0,-2 1 0,-10 2 0,-2-2 0,-3-5 0,-1 1-258,-4-8 129,-1-7-258,7 0-258,-7-16-1161,18-6-3354,-2-5-258,6-4-387,1 0-387</inkml:trace>
  <inkml:trace contextRef="#ctx0" brushRef="#br0" timeOffset="599727.3024">17459 14334 7611,'14'56'5805,"-8"-18"-387,-2 4-258,7 2-4515,-11-3-129,6-2-129,-6-11-129,1-4-129,-1-13 129,0-11-258,14-5 129,-5-15 0,2-9-129,3-1 0,3-5-129,3-1-129,1 5-387,-6-9-903,14 13-3483,-8 2-516,1 7-258,5 1-516</inkml:trace>
  <inkml:trace contextRef="#ctx0" brushRef="#br0" timeOffset="600423.3422">18492 13594 6708,'7'61'5676,"-3"-22"-516,0 7-129,-2 2-4773,-2-2 0,-1-3-129,-4-8-258,-4-8 0,4-5-387,-11-14-387,16-8-387,-14-4-903,14-7-1161,-7-20 0,10 3 129,-3-19 774,7 11 903,2-12 1290,1-1 774,10 12 1548,-11-10 1419,15 13-129,-9-6-129,15 23-774,-13-14-645,13 23-387,-9-3-645,3 11-129,-7 2-258,-3 17 0,-9 3 0,-5 10-387,-6 3 0,-10 0 0,-1-1 0,-5-4-129,2-5 129,0-8-258,4-6 258,16-11 258,-16 7-258,16-7 0,0 0 129,9 0 0,4 0 129,2 2-129,0 3-129,1 8 129,-5 4 0,-4 4 0,-7 5-129,-2 2 129,-13-1-129,-7-2 0,-2-4-129,-6-9-258,6 5-774,-15-17-3096,19-3-1161,3-7-129,11-2-645</inkml:trace>
  <inkml:trace contextRef="#ctx0" brushRef="#br0" timeOffset="600723.3594">18867 13678 6063,'19'48'5805,"-16"-15"-387,-2 6-258,1 9-4386,-2-17-387,-2 1 0,-6-11 0,7 1 0,1-22 129,0 0-258,0 0 0,0 0 129,19-14 0,-1-3 0,5-3-129,7-1-129,0-1-129,8 6 129,-2 0-129,-2 0-387,6 16-1677,-4-8-3225,-3 3-387,-2 1-258,-2-3-645</inkml:trace>
  <inkml:trace contextRef="#ctx0" brushRef="#br0" timeOffset="602479.4599">17295 10672 6837,'4'-54'5934,"-2"35"-645,-2 6-129,0 13-4515,-23 0-129,7 7 129,-11 4-258,1 12 0,-3-1-129,0 0-129,4 2 0,7 1 129,8-8-129,10 3 0,5-3 0,13-5-129,13 2 0,5-2-129,4-5-129,3-6-129,4 10-516,-10-17-1419,8-5-2967,-8-3-258,-1-9-645,-7-9 259</inkml:trace>
  <inkml:trace contextRef="#ctx0" brushRef="#br0" timeOffset="602627.4683">17564 10532 3870,'0'-13'5934,"-2"29"-387,-2 19-516,1 3-2322,3 13-1935,0 0-516,0 0-645,0 2-4128,0-8-645,3-7-516,3-8-258</inkml:trace>
  <inkml:trace contextRef="#ctx0" brushRef="#br0" timeOffset="603192.5006">18751 11807 5289,'39'-6'5934,"-23"-2"-387,-3 0-387,-13 8-4128,10-11-258,-10 11-129,0 0-129,-16-3-129,2 15-129,0 4-129,-1 11 0,0 7 0,8 4-129,7 7 0,3 4 0,12-3 129,8-4-387,10 0 0,2-13-387,13-2-1032,-17-27-2193,12 0-1548,-5-21-258,-3-12-258</inkml:trace>
  <inkml:trace contextRef="#ctx0" brushRef="#br0" timeOffset="603334.5088">19149 11839 4128,'2'-24'5676,"-2"24"-129,5 15-387,9 38-2838,-14-5-1032,7 19-645,-1 6-516,-2-2-1032,16 2-3999,-9-5-387,4-15-516,6-8-516</inkml:trace>
  <inkml:trace contextRef="#ctx0" brushRef="#br0" timeOffset="619421.4289">5800 3641 8385,'-66'8'4902,"20"-4"-258,-10 1-129,2 0-4128,-15-5-129,-3 0-129,-3 0-129,-1-2-258,10 2-774,-6 0-2193,17 0-1548,10 5-129,12 6-516</inkml:trace>
  <inkml:trace contextRef="#ctx0" brushRef="#br0" timeOffset="620493.4902">7466 3451 6837,'-27'0'5031,"2"11"-387,-9 0-387,-2 14-3354,-17-13 0,-1 10-129,-11-11-516,3-1-129,-1 1-387,-3-11-1032,16 0-3225,2 0 129,8 0-645,9 2-129</inkml:trace>
  <inkml:trace contextRef="#ctx0" brushRef="#br0" timeOffset="621578.5523">8512 3024 6450,'0'0'4902,"0"0"-129,-15 1-387,-8 2-3741,-2 4-129,-11-7 0,-2 9-258,-7-6-258,0-3-903,8 10-2451,2-4-1290,4 2 0,9 6-645</inkml:trace>
  <inkml:trace contextRef="#ctx0" brushRef="#br0" timeOffset="622657.6139">9273 3039 6708,'-63'16'5031,"29"6"-774,-7 2 0,-11 1-4386,5-1-774,-1-3-3096,7 3-516,0-14-387,12 2 0</inkml:trace>
  <inkml:trace contextRef="#ctx0" brushRef="#br0" timeOffset="630307.0515">22227 2134 10965,'27'-49'5547,"-24"30"-387,3 0 0,-6-4-4386,0 1-387,-12-6 129,-3 2-387,-7 6 0,-3 14 0,-6 2-129,4 4 0,0 13 129,0 11-129,7 7 129,3-2-387,7 8 387,5 4-258,4-8 129,1 2-129,5-4 129,6-3-258,3-10 258,4-10 129,2-8-129,-1-10 0,2-9 129,-2-4 129,-2 2 0,-3-8 129,0 7-258,-6 5 258,-8 17-258,0 0-129,12 7 0,-9 17-258,-3 5 129,0 6-129,0 7 129,0-4-258,1 2 387,1-6-129,3-8-258,1-7-387,12-1-1548,-18-18-3096,31 5 0,-19-5 0,9-3-645</inkml:trace>
  <inkml:trace contextRef="#ctx0" brushRef="#br0" timeOffset="630735.076">22589 2165 9288,'22'-24'5289,"-22"24"-387,8-13-258,-8 13-4128,0 0-129,-19 0-129,-3 8 0,5 10-645,-7 2 516,1 4-258,3 5 258,8 6 129,0-3-129,11-4 129,1-1-129,9-5 129,6-4-129,3-8 0,4-7 0,0-5-129,1-9 0,-1-2 0,-5-9 0,-4-2-129,-3-1 129,-5 5 0,-2 3 0,-3 17 129,0-14 0,0 14 0,0 17 129,0 9 0,0 6-129,0 3 129,6 4-129,8-2-258,7-1 129,0-6-903,20 1-3741,-11-14-774,7 1 0,0-10-903</inkml:trace>
  <inkml:trace contextRef="#ctx0" brushRef="#br0" timeOffset="631350.1112">23439 1964 13158,'8'-13'5547,"-8"13"-387,7 10-129,-2 10-4644,-5 9 0,0 4-516,-4 17 129,1 8-258,-3 5 129,-1-7-258,3-1 387,0-4 0,1-9 0,3-11-129,0-16 129,0-15 0,0 0 129,11 0 0,1-15-258,-1 1 129,5-4 0,2 3 258,2 4-129,2 6-129,-3 5 0,-1 12 0,-3 7 129,-3 1-387,-4 7 258,-8 2-387,-8-1 387,-11-7-387,-7-5 387,-4-2-387,-4-11 387,-3-3-387,4 0-258,-6-23-2451,19 13-1935,1-9-258,19 19-516,0-27-129</inkml:trace>
  <inkml:trace contextRef="#ctx0" brushRef="#br0" timeOffset="631805.1372">23751 2034 10062,'23'27'5418,"-20"2"-387,6 10-258,-9 6-3354,7 2-1161,-7 0 129,-5-4-129,2 3-258,-4-6 129,4-14 0,1-1 129,-1-12-129,3-13 0,0 15 0,0-15 0,0 0-129,16-15 0,-16 15 0,25-17 0,-9 13 0,1 1 0,3 3 0,-4 7 129,-2 8 0,-3 3 0,-3 2-129,-7 1-258,-2-5 258,-14-1 129,-7-8-129,-5-7-516,-2-2 258,-6-13-645,14 2-3999,-11-5 258,16 9-774,3-7-387</inkml:trace>
  <inkml:trace contextRef="#ctx0" brushRef="#br0" timeOffset="632290.1649">24868 2450 10449,'34'-10'5418,"-34"10"-516,0 0 0,0 0-4128,-32 2-258,0 9-387,-3-2 0,0 3-387,-1 0 258,3 6-258,15 5 129,10-4-258,8 1 258,18-1-516,11-1 258,7-1-258,14 9-645,-17-22-2193,19 11-1548,-9-8-129,0 2-387</inkml:trace>
  <inkml:trace contextRef="#ctx0" brushRef="#br0" timeOffset="632758.1917">25210 2495 5031,'0'13'5160,"-22"13"-516,8-13 0,14 11-3741,-14-5-129,7 3 0,2-4-258,5 1-129,0-19 0,22 17 0,-4-17-129,10 0 129,-3-17 0,2-9 258,-3-12-516,-1-5 258,-6-11-258,-9-12 129,-4-5-129,-4-12 516,-11 2-387,-3 10-129,-2 1 0,-2 16 258,-1 23-258,3 21 0,0 18 0,5 29-258,8 22 258,3 8 0,0 18 0,9 3-387,6-6 387,6 0-258,2-7 129,0-10-387,2-9-516,-12-19-4386,10-5 258,-10-18-645,3-6-645</inkml:trace>
  <inkml:trace contextRef="#ctx0" brushRef="#br0" timeOffset="639810.595">21943 3521 8514,'15'-28'5289,"-15"28"-645,0-29-129,0 29-3870,-15-18-387,-2 14-129,-2 2-129,0 2 129,-4 7 0,7 5 0,-2 8 129,10 2-516,1 0 645,7-3-129,5-4 0,8 2 0,2-8-129,1-2 0,2-7 129,0 0-129,-2-7 0,-5-10 0,-4 3-129,1-1 129,-6 3 0,-2 12 129,4-15 0,-4 15 0,0 0 0,5 13 0,-2 3 0,4 6 0,-2 0 0,6-3-129,-1-1-129,2 1 0,2-6-258,-14-13-387,24 20-1161,-24-20-3225,13 0-258,-13 0-387,10-14-516</inkml:trace>
  <inkml:trace contextRef="#ctx0" brushRef="#br0" timeOffset="640271.6214">22304 3569 8127,'21'0'5160,"-21"0"-258,0 0-258,0 0-3870,0 0-129,-7-5-129,-4 7 0,-12 1-129,6 11-129,-6 0 0,4 6 129,-2-1-129,7 6 129,4-4-129,4 4-129,6-4-129,1-8 129,12-2-129,2-10 129,7-1-258,1-9 129,0-3-129,-2-8 129,-3 2 0,-2 0 0,-3 3 0,-5 2 0,-8 13 0,0 0 129,0 0-129,1 15 129,-1 2-129,0 6 0,0 7 0,1 0-258,10 4-258,-3-17-774,23 14-3483,-8-18-258,13 6-258,-3-18-645</inkml:trace>
  <inkml:trace contextRef="#ctx0" brushRef="#br0" timeOffset="640804.6519">23157 3378 10191,'6'-14'5289,"1"20"-387,-7 15 0,8 19-4644,-8 2 129,-3 8-258,-5 2 0,-1 2-129,-2-8 129,6-4 0,-2-7 0,5-11 129,2-9-129,0-15-129,0 0 129,12-4-129,0-12 129,1-2-129,1-1 0,4 2 0,1 4 0,-2 5 129,-3 8 0,-2 13-129,-4 3 129,-6 10-129,-2 1 129,-4 0 0,-12-5-129,-1 0-129,-7-12 0,-7-10-258,7 3-774,-14-16-3741,19-3 0,3-10-516,9 6-516</inkml:trace>
  <inkml:trace contextRef="#ctx0" brushRef="#br0" timeOffset="641187.6738">23380 3391 9804,'13'27'5418,"-5"2"-1032,-8 6 387,3 15-4257,-3-11-129,-1 5-129,-6-4-129,1-3 0,3-4-129,-3-6 129,6-8-129,0-7 129,0-12 0,9 2-129,-9-2 129,22-16 0,-9 4-129,1-1 129,3 1-129,0 6 129,-4 6 0,2 6 0,-8 10-129,0 1 129,-7 5 0,-3 7-129,-10-2 129,-2-8-258,-6-1-129,-3-17-516,12 7-2967,-11-11-1161,10-10-258,2-14-387</inkml:trace>
  <inkml:trace contextRef="#ctx0" brushRef="#br0" timeOffset="641843.7114">24759 3899 6966,'17'0'5289,"-17"0"-387,3-10-129,-3 10-2709,-15-17-1419,-1 16-258,-7-3-258,1-1 129,-2 5 0,0 5-129,6 8 129,4 10 0,6 2 0,7 1-129,1 3 129,7 3-129,7-6 0,2-9 0,6-11-129,1-6 0,1-22 129,2-10 0,-6-11-129,0-11 0,-7-8 129,-2-2-129,-6 3 0,-1 5 0,-3 14 0,-1 4-129,0 17 258,0 21-129,0 0 0,0 19 129,2 17 0,2 14 0,2 9 0,4 6 0,-1 2-129,2-4 0,5 0-129,-3-11 0,3-3-774,-16-29-3354,19 2-903,-19-22-258,25 9-258</inkml:trace>
  <inkml:trace contextRef="#ctx0" brushRef="#br0" timeOffset="642180.7306">25174 3900 8901,'3'-16'5289,"-3"16"-387,0 0-129,-7-3-3999,-10 3-129,2 8-387,-6 7 0,6 4 0,-1 4-129,8 4 129,6-3-129,2 1 0,13-2 129,7-4-129,4-8 0,3 2 0,0-4-129,-2-4-129,0 0-258,-18-12-2193,-7 7-2193,0 0-387,0 0-516,-2-12-387</inkml:trace>
  <inkml:trace contextRef="#ctx0" brushRef="#br0" timeOffset="644790.8798">25399 3857 3354,'18'15'3870,"-18"-15"-1935,0 0-258,0 0-387,0 0-258,-8-10-387,-6-1-387,-3 8 129,-5-9-129,-2 3 258,-5-2-129,-1 8 0,-6-6 129,2 8-129,-7-5 129,1-2-258,-10 2 129,1 6 0,-8-5 0,-1 5-129,-3-7-129,0 4 129,-5-2-129,6-3 0,-7 1 0,8-3 129,-1-1-129,3-2-129,-2-1 129,0-1-129,-2 4 129,-6 0-129,-1 4 129,-2 0-258,0 2 129,0 0 0,2-3 129,-4 2 0,2-7-129,5 3 0,-3-2 0,1-4 0,-2-1 0,-4 3-129,0 0 129,-2 5-129,5 2 129,-2-1 0,5 1 0,-3 6-129,6 1 129,5 0 0,-2 0-129,6 0 129,-3 0 0,-1 4-129,2 1 129,-2-1 0,-1 1 0,-2 1 0,4 2 0,1 0 0,4 1 129,3-4-258,2 1 129,9 1 129,2-2-129,3-2 0,2-1 0,5-2-129,-2 0 129,3 0 0,-3 0-129,-1 0 129,2 0-258,-2-8-129,4 6-3741,-6 2-258,2 0-645,6 0 129</inkml:trace>
  <inkml:trace contextRef="#ctx0" brushRef="#br0" timeOffset="649518.1503">22068 5209 4902,'14'-15'5418,"-14"15"-516,0-18-258,0 18-3612,-11-9-645,11 9 258,-24-6-516,9 6 0,-3 0 0,-2 7 129,4 6 0,3 7-129,0-2 258,5 3-129,-1-6 0,8 3 0,-2-4 0,3-14 0,2 14-129,-2-14 0,18 0-129,-5-3 129,3-8-129,0 4 129,3-4 0,-4 5-129,2 1 129,-3 1-129,-14 4 129,18 9 0,-18-9-129,7 18-129,-5-7 129,-2-11-129,5 20-516,-5-20-1677,0 0-2709,0 0-129,18-1-387,-6 1-258</inkml:trace>
  <inkml:trace contextRef="#ctx0" brushRef="#br0" timeOffset="650110.1838">22375 5212 5547,'15'-16'5418,"-15"16"-387,1-11-387,-1 11-3870,-13-5-258,-1 5-258,-7 7 0,2 6-129,-4 1 0,6 6 0,2 1 129,7 1-129,4-3 129,6-1-129,-2-18 129,26 15-129,-7-15 129,3 0-258,-4-7 129,2-4-129,-4 1 258,-5-1-258,-11 11 0,16-12 0,-16 12 129,0 0-129,1 7 0,-1-7 0,0 20-129,0-20-516,0 22-1677,0-22-2193,0 0-774,12-5-129,-1-13-258</inkml:trace>
  <inkml:trace contextRef="#ctx0" brushRef="#br0" timeOffset="650878.228">23094 4903 9933,'0'0'5289,"0"0"-516,8 22-1290,-8-22-2838,0 22 129,-3-7-516,1 7 0,-1 2 0,3 7-129,0-4 129,0 8-258,2-2 258,4 1-129,-1-4 0,0-2-129,-4-1 0,0-7 0,-1-2 0,0-5 0,0-13 0,0 14 0,0-14 0,0 0 0,0 0 129,0 0-258,0 0 258,0 0 0,0-14-129,0 14 258,14-23-129,-3 7-129,-1 4 129,1 0-129,5 1 129,-4 3-129,-12 8 0,21-10 0,-21 10 0,16 9 0,-16-9 0,5 28 0,-5-10 0,-1-1 0,-7 2 0,-8-4 0,-1-6 0,-4-9-258,0 0-129,-2-9-516,23 9-2580,-34-22-1548,23 10-516,-2-7-516,13 19 259</inkml:trace>
  <inkml:trace contextRef="#ctx0" brushRef="#br0" timeOffset="651697.2745">23461 5168 6063,'14'-21'5676,"-14"21"-387,0 0-258,0 0-3612,0 0-774,-13 20 0,0 0-645,-3 0 258,5 4-129,0-3 129,7 1 0,4 2 0,8-8 0,10-3 0,8-5-387,1 4-387,-5-12-2967,9 0-1677,-6-3-258,-1-6-645,-9 1 388</inkml:trace>
  <inkml:trace contextRef="#ctx0" brushRef="#br0" timeOffset="653285.3658">24464 5011 9159,'0'0'5418,"0"0"-258,0 0-258,12 14-4128,-12-14-129,2 19-258,-2-2-129,0 1-258,0 7 0,0 1-129,0 1 258,0 1-129,0 1 0,0-2-129,0-3 129,0-2 0,0 0 129,3 0-129,1-3 0,-2 1 0,-2-6-129,1 2 129,-1-16 0,5 18 0,-5-18 0,0 0 129,0 0-129,0 0 129,0 0 0,0 0 0,0 0 0,1-7 0,-1 7-129,0 0 129,0 0-129,3-15 0,-3 15 0,0 0 0,3-15 0,-3 15 0,1-14 0,-1 14 0,2-17 0,-2 17 0,5-20 0,-5 20 0,8-21 0,-8 21 129,13-18-129,-13 18 0,16-17 0,-3 12 129,-1 4-258,3 1 258,0 5-129,-1 4 0,-1 9 0,-2 1 0,-3 0 0,-3 5 0,-4-5 0,-1 1-129,-5-4 0,-7-4 129,-8-6 0,-3-6 0,-1 0-129,-6-9 129,0 1-387,-5-10-516,14 12-3483,-6-10-516,8 14-774,5-4-258</inkml:trace>
  <inkml:trace contextRef="#ctx0" brushRef="#br0" timeOffset="653979.4055">24915 5343 5289,'15'-8'5547,"-15"8"-516,0 0-387,0 0-3225,0 0-774,-9-4-129,-6 4-258,-1 4-129,-5 5 0,0 5-129,5 5 258,2 8-129,3-5 0,10-1 129,1 1 0,7-5-129,11-10 0,4-6 129,2-9-129,4-16-129,-2-3 0,1-13 0,-2-10 0,-6-4 0,-3-3 0,-5 2 129,-5 4-129,0 2 129,-5 10-129,-1 10 258,0 12-387,0 17 258,0 0-129,-14 31 0,9 10 129,5 10-258,0 6 258,0 3-129,5 7 129,9-3-129,1-5-129,-2-19-1032,10 6-3870,-2-11-129,2-10-387,-2-3-516</inkml:trace>
  <inkml:trace contextRef="#ctx0" brushRef="#br0" timeOffset="658275.6512">21982 6700 1548,'14'-34'5289,"-5"20"-258,-4-9-129,0-2-3225,-5 25-516,0-33 0,0 33-516,-19-9-129,5 9-129,-9 6-129,0 12 0,-2-1-129,2 11 129,0 4-129,8-5 0,0 0 0,5 1 0,3-8 0,7-6 0,0-14-129,12 11 0,1-11 0,5-12 0,-2-3-129,3-1 129,-3-1 129,0 1-129,-5 3 129,-11 13 0,17-13 258,-17 13-129,8 8-129,-7 13 0,1-2 0,0 3-129,-1 1 0,4-1-258,3 2-903,-8-24-3741,10 11-129,3-11-774,-2-9 0</inkml:trace>
  <inkml:trace contextRef="#ctx0" brushRef="#br0" timeOffset="658703.6756">22262 6666 4644,'24'-12'5418,"-9"7"-258,-15 5-516,-16 0-3741,16 0-387,-29 17-129,10 0 0,-4-2-258,0 1 129,3-2 0,6 2 0,1-2 0,13 0 0,0-14-129,0 0 0,16 6 0,-1-6-258,3 0 258,2-5-129,-1-5 0,-4 6-129,-1 3 129,-14 1 0,16 0 0,-16 0 0,1 16-129,0 2 0,0 1 258,1-2-258,1 2 0,0-6-516,12 6-1677,-15-19-2580,28 5-258,-15-10-387</inkml:trace>
  <inkml:trace contextRef="#ctx0" brushRef="#br0" timeOffset="659282.7088">22966 6322 5289,'0'29'5547,"0"-9"-387,0 11-387,-6 7-4128,6 8 129,-6-6-258,5 11-129,-5-6-258,5-1 129,0-6 0,1-8 0,0-12 0,0 3-129,0-21 129,0 0-129,0 0-129,0-7 129,2-8-129,4 2 0,1-2 129,5-4 0,0 5-129,7 7 0,3 4 0,1 3 0,1 6 0,-1 7 129,-6 2-258,-3 2 129,-6 1 0,-8 1 0,-8-6 0,-8-4-129,-6-4-129,-5-5-258,3-3-258,-11-16-1935,11 9-2193,6-4-516,5 6-258</inkml:trace>
  <inkml:trace contextRef="#ctx0" brushRef="#br0" timeOffset="659744.7352">23403 6704 5934,'0'0'5418,"0"0"-258,-16 5-645,-5 5-4257,0 7 0,-4-1 129,2 8-258,0-3 0,10 4 0,4-4 0,9-1-129,6-8 258,12-5-129,4-7 129,7-12-129,-1-12-129,-2-11 129,1-13-129,-7-3 129,-3-4-129,-7-3 0,-4 5 0,-5 10 0,-1 11 0,0 14 0,0 18 0,-10 11 0,6 23 129,2 16-129,2 8 258,0 8-258,2-2 258,9 0-387,1-8 258,2-9-645,9-3-645,-15-29-3096,12-7-903,-4-8-258,4-15-258</inkml:trace>
  <inkml:trace contextRef="#ctx0" brushRef="#br0" timeOffset="660362.7702">24162 6223 7224,'20'35'5547,"-14"-1"-387,0 7-129,0 7-4257,-5 0-516,0 3 0,-1-6-129,0-6-129,-1-6 0,-4-4-129,4-7 129,0-7 0,1-15-129,0 12 129,0-12 0,0-7 0,2-6 129,8 1-129,0-3 129,2 4-129,4 0 258,3 2-129,1 9 0,-2 5 0,1 6-129,-3 4 129,-7 6-129,-4 2 0,-5 0 129,-3-1-129,-9-9 0,-10-4 0,-1-3-129,-3-6-258,2-1-516,-10-24-1935,13 11-2193,3-3-258,18 17-645</inkml:trace>
  <inkml:trace contextRef="#ctx0" brushRef="#br0" timeOffset="660681.7888">24603 6578 7224,'0'0'5289,"-5"10"-129,-8 3-387,3 6-4386,-6 0-129,5 5 0,3-2 0,6 7 0,4-4-129,14-1 0,7-6 129,4-7-387,10 2-516,-16-13-3483,11-4-903,-8-10-387,-6-2-516</inkml:trace>
  <inkml:trace contextRef="#ctx0" brushRef="#br0" timeOffset="662705.9046">25114 6484 2193,'0'18'2709,"-14"-17"-3354,-12 1 0,-15 1 645,-13-1 258,-8 1-129,-13-1-129,-11 2 129,-8 4-129,-9 2 0,-4 4 0,-6-1 0,-2 0 0,-4 1 129,1-2-129,1 0 0,1-1 0,2 2 0,0-2 0,0 5 129,-1 1 258,6 3 129,-4-4 258,6 1 387,-5-4 0,8 1-129,-7-9 258,10 0-258,-8-5-258,6 0-129,-1-7-516,1 4-258,4 3-1806,2 0-1935,1 0-258</inkml:trace>
  <inkml:trace contextRef="#ctx0" brushRef="#br0" timeOffset="674397.5732">21815 8341 5547,'12'-5'5676,"-12"5"-258,15-13-516,-15 13-3612,0 0-516,4-14-387,-4 14-129,-15-12-129,1 8-129,-5 4 258,-5 3-129,3 10-129,-5 5 129,6 7 0,-1 6 0,3 2 0,5 4 0,2-1 0,10-3 0,1-6-129,1-6 129,-1-21-129,28 16 0,-11-16 0,4-9 0,-1-9 129,-2-1-258,1 0 258,-3-3-129,-6 9 0,-2-2 129,-8 15 0,0 0-129,13 13 0,-12 6 258,0 4-258,0 10 129,6-1-129,-2 3 129,1-7-129,1-2 0,1-12-516,5 2-903,-13-16-3354,0 0-774,16-20-387,-7-2-258</inkml:trace>
  <inkml:trace contextRef="#ctx0" brushRef="#br0" timeOffset="674885.6012">22023 7975 7998,'14'60'5805,"-11"-23"-516,3 1-129,-12 3-4644,6 9 0,0-4-258,-2 3-129,-2-1-129,4 5 258,-1-3-129,1-3 0,0-1 0,6 0 0,-4-13 0,5-3 0,-3-7 0,-2-10-129,-2-13 129,0 0-129,0 0 0,0 0 129,8-13-129,-7-4 0,5-1 129,-1 2 0,5-1 0,0 3 0,3 2-129,0 6 0,1 6 0,4 3 129,-2 10-129,-2 12 0,-3-1 0,-1 5-129,-4 3 129,-4-3 0,-2-2 0,-13-8 0,-3-7-129,-2-12-129,-4-4-129,-8-16-645,15 3-3870,-10-7-387,6 0-774,0 3-129</inkml:trace>
  <inkml:trace contextRef="#ctx0" brushRef="#br0" timeOffset="675746.6505">23103 8571 7224,'22'-14'5676,"-10"-11"-645,-8 11 129,-4-2-4644,-7 3-258,-10-1 0,-3 6-258,-4 8 258,-1 3 0,-3 11-129,8 9-129,0 0 258,6 6-129,1-2 129,8-2 0,5-4-129,3-5-129,8-9 129,9-3 0,1-4-129,2-4 0,4-4 0,1-4 0,-2 1 0,-5 2 0,-3 4 0,-1 5 129,-17 0-129,20 12 0,-13 3 129,-5 7-129,-1-1 129,-1 3-129,6-1-129,-6-5-258,14 5-2967,-14-23-1806,16 10-516,-16-10-387</inkml:trace>
  <inkml:trace contextRef="#ctx0" brushRef="#br0" timeOffset="676706.7054">23469 8204 6321,'0'-31'5934,"0"31"-516,0 0-129,6 26-4128,-6-2-258,0 16-387,-5-1-258,-2 11-258,4 6 129,-3 3-129,1-6 0,2-2 0,1-7 0,-2-5 129,3-8-129,1-9 0,0-22 129,0 14-129,0-14 0,5-11 129,-1-1-129,3-6 0,0 4 0,6 1-129,1 5 258,3 8-129,-3 4 0,4 13 0,-4 0 0,-1 7 129,-5 3-129,-3 0 258,-5-1-258,-3-4 0,-8-12-129,-9-6 0,4-4-258,-8-11-645,12-2-3999,-11-5-387,6 0-516,2-4-129</inkml:trace>
  <inkml:trace contextRef="#ctx0" brushRef="#br0" timeOffset="677674.7608">24428 8548 7611,'12'-3'5805,"-12"3"-258,0 0-516,0 0-4386,-15 8-258,1 1-258,-4 5-129,2 7 0,-2 0 258,4 9-129,5-2 0,9 2 129,0-4-129,5 1 0,9-1 0,7-2 0,5-7-387,-2-7-129,7 4-774,-12-14-3096,8 0-1032,-5 0-516,-1-6-387</inkml:trace>
  <inkml:trace contextRef="#ctx0" brushRef="#br0" timeOffset="678142.7871">24703 8629 5805,'2'8'5934,"-2"-8"-903,-11 16-129,11-16-4386,-25 23-258,15-4 129,-6 0-129,5 3 0,2 1-129,8 0 129,1-6 0,6-2 0,9-10-129,5-5 258,4-5-258,8-14 0,-1-15 0,3-10-129,-4-7 0,1-8 129,-6-10-129,-4-7 0,-6 3 0,-7-4 0,-5 10 129,-3 10-258,-6 11 129,-8 19 0,-4 25 0,-2 15 0,-2 25 129,-2 21 0,6 10-129,2 13 0,3 4 129,10-2 0,3-6 0,3-4-129,10-7-258,-4-21-2838,9-3-2064,-1-11-387,-2-5-645</inkml:trace>
  <inkml:trace contextRef="#ctx0" brushRef="#br0" timeOffset="683598.0996">21841 10118 2967,'13'0'5547,"-13"0"-129,0-10-516,0 10-2193,-13-11-2580,-3 10 258,0 1-258,-1 9-129,2 7 129,-1 0 129,6 11 0,1 0 0,5 2 129,3-6 0,2-3-129,8-7 0,4-4 0,4-7-129,3-6-129,1-6 0,0-7 0,-2 0 0,-3 3 0,-2-3 129,-14 17 0,16-11 0,-16 11 129,0 13-129,0 3-129,-3 4 258,0 0-258,2 4 0,0-6-387,1 3-645,0-21-2838,0 0-1419,14 0-645,-14 0-129</inkml:trace>
  <inkml:trace contextRef="#ctx0" brushRef="#br0" timeOffset="684464.149">22082 9801 7611,'0'26'5418,"0"-6"-258,2 9-1935,-2-6-2451,1 11-129,-1-2-387,0 5-129,0-2 0,0 5 0,0-7 0,0 3 129,0-10-129,0-3-129,-1-4 129,1-7-129,0-12-129,0 0 258,-3 13-129,3-13-129,0 0 129,0 0 129,0 0 0,0 0 0,3-10 129,-3 10-129,13-9 0,-13 9 129,24-10-129,-10 5 0,3 2-129,-1 3 258,3 0-129,-3 6 0,-5 6 0,-3 2 0,-3 3-129,-5 3 0,0-3 129,-13-2-258,-2-4 0,-4-3 129,-4-8-129,0-3 0,0-6-129,-2-8-387,10 11-3225,-4-5-1161,5-2-645,1 1-387</inkml:trace>
  <inkml:trace contextRef="#ctx0" brushRef="#br0" timeOffset="692065.5839">23073 10159 1161,'22'-17'5160,"-22"17"-129,17-13-258,-17 13-3096,0-11-903,0 11-258,-11-8-129,11 8-129,-30-7-129,12 7 129,-8 5 129,5 8 0,-5 3-129,6 6 129,-2 2 129,8 3-387,0-3 258,4 1-258,2-6 129,8-3-129,0-16 0,8 10 0,5-11 0,4-10 0,3-7-129,2 1 0,-1-1 129,1-1-129,-5 3 258,0 8-129,-17 8 0,21 0 258,-18 12-258,2 11-129,-2 3 129,2 2-129,-2 1 0,5 1 0,-2-1-129,1-12-516,6-2-387,-13-22-2580,11-4-1677,-2-11-258,0-7-387</inkml:trace>
  <inkml:trace contextRef="#ctx0" brushRef="#br0" timeOffset="692527.6102">23451 10261 4902,'16'-14'5160,"-16"14"-387,0 0-2838,3-16-645,-3 16 129,0 0-645,-9 0-258,-6 0 0,2 8-129,-4 0 258,9 10-258,-3-1 0,10 5-129,1 0 0,12 7 0,7-5-129,8-2-129,4 1-258,0-11-258,9 4-2838,-9-12-1677,-7-4-387,-6-13-516</inkml:trace>
  <inkml:trace contextRef="#ctx0" brushRef="#br0" timeOffset="696818.8558">24208 9830 3612,'18'-40'5289,"-9"28"-129,8 16-3096,-17-4-258,10 14-258,-10 2-645,0 13-258,-6 3-258,4 7 129,-5 2-258,2 3 0,1-1 0,1-2 0,-1-7 129,4 4-258,-3-11 0,3-5 0,0-1 0,0-5 0,0-16-129,-2 13 0,2-13 0,0 0 129,0 0-129,2-6 129,-2 6-129,19-20 129,-6 8 129,5 3-129,-2-1 0,2 6-129,-1 4 0,-1 2 129,-2 9-129,-4 5 0,-3 6 129,-4 2-258,-3 3 129,-4-6-129,-10-2 129,-1-3-129,-6-10 129,-2-6-516,0 0-129,-9-23-645,12 3-3612,-5 1-516,7 2-258,1-1-129</inkml:trace>
  <inkml:trace contextRef="#ctx0" brushRef="#br0" timeOffset="697842.9142">24692 10073 1677,'0'7'4773,"0"-7"129,0 0-387,-11 28-3612,-6-18-258,4 9-129,-6 3 129,2 2-129,0 3 0,4 2-129,-2-2 129,12 5-129,-2-8 0,5-2-129,0-22 258,15 16-387,-1-16 0,4-9 129,2-14-258,2-11 0,0-3 0,1-8 0,-1-5 0,-4-2 129,-3-1-129,-1-4-129,-6 9 129,-2 1 0,-4 5 0,-2 9-129,0 10 129,-3 11-129,3 12 129,-22 3 129,12 20 0,-2 14-129,4 7 129,2 11 129,4 4-129,2 3 0,5-3 0,8 6 0,6-9 0,-2-11-516,13-5-3999,-8-13-645,2-10-645,0-12-129</inkml:trace>
  <inkml:trace contextRef="#ctx0" brushRef="#br0" timeOffset="705015.3246">22372 11471 4386,'18'0'5418,"0"0"-129,-18 0-645,0 0-3999,6-14 0,-7 2-258,1 12-129,-22-14 129,9 14-129,-10 0 129,1 11 0,-2 1-129,5 8 0,-2 4 0,3 3 0,5-4-129,8 0 0,4 1 129,1-24-258,16 18 0,2-18 0,1-4 0,4-10 0,0 1 0,-3-5 0,-4-1 129,-1 9 0,-15 10 0,12-5 0,-12 11 0,0 14 0,-5 4 0,2 5 0,-1 2-129,4-3 0,0-3-258,0-25-387,17 30-1161,-17-30-3096,16-2-645,-1-14-258,0-6-258</inkml:trace>
  <inkml:trace contextRef="#ctx0" brushRef="#br0" timeOffset="705433.3485">22553 11225 6321,'18'12'5934,"-13"6"-774,-5 4-129,2 9-4386,-2 0-129,-1 5-129,-4-5-258,2-1 129,-4-1 129,3-2-129,1-3 129,3-2 0,0-9-129,0-13 0,6 16 0,-6-16 0,15 10-129,-15-10 0,22 1-129,-9-1 0,4 0 0,1 6 0,4-1 0,-1 7 0,-5 9 0,0-1 129,-4 8-129,-5-5 0,-7 5 0,-4-5 0,-11-3 0,-6-6 0,-3-14 0,-4-4-129,1-14-129,-5-5-129,13 5-903,-20-9-3612,21 6-516,0-1-516,18 22-387</inkml:trace>
  <inkml:trace contextRef="#ctx0" brushRef="#br0" timeOffset="706553.4125">23230 11551 3999,'12'-11'5547,"-12"11"-258,0 0-387,-8-15-3999,-4 15-129,-11 2-258,0 7-387,-6 1 129,5 6 0,0 2-258,2 6 258,3 1-258,10 6 129,2-5 0,7 3 0,1-11 0,-1-18-129,30 18 0,-9-18 129,2-9-129,-1-12-129,0-4 129,0-11-129,-3 4 129,0 3 0,-9-3 258,1 9-129,-4 8 0,-7 15 0,0 0 0,0 0 0,3 19-129,-3 8 258,0 3-387,0 7 129,1-6 0,3-8-516,9 8-1806,-2-19-2580,4-7-516,-1-5-645</inkml:trace>
  <inkml:trace contextRef="#ctx0" brushRef="#br0" timeOffset="707658.4756">23532 11635 4773,'11'0'5031,"-11"0"-387,21 0-3225,-21 0-258,0 0-387,0-17-129,0 17-129,-13 0-129,8 10 129,-9-5 129,6 10-129,-8 1 129,9 6 0,-3 2-387,4 0 0,4 3-129,2-5 0,1-1 0,8-2-129,6-12 0,7-7-129,2-2 258,0-17-129,1-13 0,-1-8 0,-3-9 0,0-2 129,-9-6-129,-2-2-129,-7-2 129,-3 8 0,0 12 0,-1 9 0,-7 10 129,8 22 0,-15-5 0,7 19 129,1 14 129,2 17 129,3 3-258,2 9 0,6 6-129,5 1 0,3-7-129,2 2-258,10-3-1032,-13-15-3741,8-10-387,2-14-516,-2-14-129</inkml:trace>
  <inkml:trace contextRef="#ctx0" brushRef="#br0" timeOffset="709438.5776">24168 11339 2580,'0'0'5547,"0"0"-387,10 2-258,0 11-3354,-10-13-645,0 19-258,0-19-258,0 22 0,-5-8-129,4 5 129,-6 2-129,4 3 0,1 2 0,-1-1 0,-2-1 0,4 5 0,-2-7-129,1-2 129,-1-4-129,3-3-129,0-13 129,0 0-129,-3 13 0,3-13 129,0 0-129,0 0 0,0 0 0,0 0-129,0 0 258,0 14-129,0-14 0,0 0 0,0 0 0,3 13 0,-3-13 129,0 0-129,0 0 129,0 0-258,0 0 129,0 0 0,0 0 0,0 0 0,0 0 0,0 0 0,0 0 0,0 0 129,17-13 0,-17 13-129,18-20 0,-5 7 129,1-3-129,-1 0 0,1 3 0,2 4 129,-1 2-129,0 4 129,-1 2 0,-2 1-129,-12 0 0,21 20 0,-17-4-129,-2 3 129,-2 0 0,0 2 0,-6-2-129,-6-4 129,0-3 0,-1-7 0,-2-5-129,-1-8 0,3-3-258,-8-15-516,21 26-2709,-17-31-1548,8 19-387,2 0-645</inkml:trace>
  <inkml:trace contextRef="#ctx0" brushRef="#br0" timeOffset="709827.5998">24559 11588 4257,'9'-12'5805,"7"1"-387,-16 11-258,0 0-3483,-14 0-903,5 8-129,-10-3-258,2 8-129,0-2 258,2 10-258,4 2-129,10 4 129,2-1-129,17 3 129,4-4-258,8 2 129,3-3-387,-3-12-387,15 0-4128,-20-9-516,-6 2-645,-5-5-258</inkml:trace>
  <inkml:trace contextRef="#ctx0" brushRef="#br0" timeOffset="723905.405">22144 13485 1806,'14'-3'5547,"8"-12"-129,-22 15-387,11-23-3483,10 19-258,-19-11 0,12 6-516,-9-6-258,-5 15 0,6-20-258,-6 9 0,0 11 129,-15-14-129,-2 11-129,-1 3 0,-5 8 0,0 5-129,0 3 129,0 10 129,3-2-129,5 1 0,2 0 0,4-1 0,8-7-129,1-3-129,0-14 129,23 0 0,-4-5-129,2-8 129,1-1 0,4-4 0,-8 5 0,1 2 258,-8 5-129,-11 6 0,7 11 0,-7 5 0,-1 5-129,-4 1 0,2 0 129,-2 2-258,5-2 0,0-8-258,10 1-387,-10-15-1161,26 0-3096,-14-5-903,5-4 129,-3-3-387</inkml:trace>
  <inkml:trace contextRef="#ctx0" brushRef="#br0" timeOffset="724292.4272">22564 13448 5934,'14'-3'5805,"-14"3"-387,0 0-387,8 7-4257,-16-1-387,-5 7 129,-2-2-387,2 5 0,-1 0 129,4 3 0,7 4-129,3 3-129,13-5 0,3-1-387,9 6-645,-9-11-3483,14-6-774,-4-4-258,-4-5-516</inkml:trace>
  <inkml:trace contextRef="#ctx0" brushRef="#br0" timeOffset="727177.5922">23308 13683 4128,'25'-48'4902,"-18"19"0,-6-1-3225,10 14-129,-11-8-516,0 24-387,-11-17-129,-2 17-129,-7 5-129,1 11 129,-5 1 0,8 4 129,-5 3 258,6 2-387,1-3 0,8-1-129,3-9 129,3-13-258,6 9 0,7-9-129,6-9-258,0-8 258,2-1-129,-1 2 258,0-1-129,-4 10 0,-16 7 129,18 0 0,-17 17 129,0 8-129,-1 0 129,0 2-387,0 2 129,0-8-774,13 3-1935,-1-23-2322,4-4-516,0-13-258</inkml:trace>
  <inkml:trace contextRef="#ctx0" brushRef="#br0" timeOffset="728761.6824">23582 13331 4386,'0'0'5160,"0"0"-387,8 18-2838,-8-18-387,0 32-516,0-10-516,0 8 129,-7-2-258,2 10 129,-7-4-129,6 6-129,-3-5 258,1-1-129,1-8-258,3-3 0,-2-6 129,2-4-258,4-13 258,0 0-258,-3 12 0,3-12 0,0 0 129,0 0 129,0 0-129,0 0 0,8-6-129,-8 6 129,24-12 0,-7 5 0,5-1-129,1 7 0,6-1 129,-4 2-129,-1 4 387,-4 8-258,-2-1 0,-6 7 0,-5-1 0,-7 1 0,-5-3-129,-8-5 0,-9-2 0,-5-8-129,-4 0-387,-8-19-2064,4 3-2580,2 0-387,6-9-387</inkml:trace>
  <inkml:trace contextRef="#ctx0" brushRef="#br0" timeOffset="732964.9232">23888 13596 258,'22'6'3870,"-22"-6"-516,0 0-1935,-12-10 129,-12 10 129,-29-12-258,-9 12 129,-36-10-129,-13 10-387,-30-3-387,-6 3 129,-14 0-516,-3 4-129,0-2 258,8 2-129,8-4 0,22 0 129,11-10 0,19 5 0,4-10-129,21-1 258,9-1-387,14 3-129,7 4 129,8 4-129,8 4-129,4-2 0,6 6-516,-1 0-516,16-2-3612,-10 16-387,10-16-387</inkml:trace>
  <inkml:trace contextRef="#ctx0" brushRef="#br0" timeOffset="734566.0148">21724 14745 3999,'13'-3'5031,"-13"3"-129,11-11-645,-11 11-3741,0 0-258,0-20 129,0 20-129,-3-16-129,3 16 0,-22-14 0,6 13 129,-3 1 0,-1 6 0,-4 6 0,7 7 129,-3 1-258,2 2 258,2 1-258,7-1 0,4-3-129,5-3 0,0-16 0,9 15-129,3-15 129,4-2 0,1-9 0,3-2 0,-2-3 0,-1 6 258,-5-2 129,0 6 0,-12 6 0,16 0 0,-16 0-129,6 20 258,-5-4-258,3 3 0,-3 0-258,2 3 129,-2-3-129,2-4-129,4 1-387,-7-16-774,0 0-3483,12 11-516,-12-11-387,0 0-129</inkml:trace>
  <inkml:trace contextRef="#ctx0" brushRef="#br0" timeOffset="734954.037">22049 14739 3096,'20'-7'5031,"-20"7"-129,0 0-258,0 0-3096,0 0-1032,-23 0 0,3 10-129,-6-1 0,4 4 129,-5 0 0,7 6-129,1 0 0,13 5 0,2-6-129,6 2 129,7-2-258,11 1 0,-1-3-258,1-5-258,7 6-774,-27-17-3741,27 0-258,-14 0-258,-13 0-387</inkml:trace>
  <inkml:trace contextRef="#ctx0" brushRef="#br0" timeOffset="736978.1527">22739 14808 2451,'16'0'4257,"-16"0"0,17-6-2838,-17 6-258,0-12-129,-2-1-258,2 13-258,-24-13 258,7 13-129,-8 0 0,3 7 129,-6 2-258,6 14 129,-8-1-258,12 5 0,-3 0-129,7 1 0,4-4-129,4-2 0,4-4 0,2-18-129,10 16-129,6-13 129,3-3 0,-1-5 0,0-6 0,2 2 129,-6-2 0,1 2-129,-15 9 387,17-9-387,-17 9 129,0 0-129,0 0 0,7 10-129,-4 2 0,-2 2-129,8 1-258,-9-15-258,22 31-774,-22-31-1419,21 5-1935,-1-4-387,-6-1 129</inkml:trace>
  <inkml:trace contextRef="#ctx0" brushRef="#br0" timeOffset="739098.2738">22998 14820 3612,'20'6'4902,"-7"-2"-129,-13-4-387,0 0-4128,0 0 0,-8 0 0,8 0-129,-28 0 0,13 5 129,-7 4 129,2 10-129,-2 3 129,8 2 0,-1 1 0,7 6 0,2-11-129,6 1 0,2-5 0,10-11-129,3-7 0,6-11-129,3-9 0,1-9 0,5-3 129,-2-9-129,0-5 0,-1 0 0,-2 1 0,-5-1 129,-4 6-258,-2 9 258,-4 9-129,-2 8 129,-8 16 0,0 0-129,0 22 129,-8 15 0,-4 11 129,0 11-129,1 5 0,1 6 0,3-1-129,2-3 0,5-6-516,-8-10-4128,10-20-516,9-11-387,1-19-387</inkml:trace>
  <inkml:trace contextRef="#ctx1" brushRef="#br0" timeOffset="414590.7132">8265 8445 0,'0'0'0,"0"0"0,0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0,28 149 0,-28-149 0,0 0 0,0 0 0,0 0 0,0 0 0,0 0 0,0 0 0,0 0 0,0 0 0,0 0 0,0 0 0,0 0 0,0 0 0,0 0 0,0 0 0,0 0 0,0 0 0,0 0 0,0 0 0,0 0 0,26 39 0,-26-39 0,0 0 0,0 0 0,0 0 0,0 0 0,0 0 0,0 0 0,0 0 0,0 0 0,0 0 0,0 0 0,0 0 0,0 0 0</inkml:trace>
  <inkml:trace contextRef="#ctx1" brushRef="#br0" timeOffset="414860.7287">8183 8701 0,'0'0'0,"0"0"0,0 0 0,0 0 0,0 0 0,0 0 0,0 0 0,0 0 0,0 0 0,0 0 0</inkml:trace>
  <inkml:trace contextRef="#ctx0" brushRef="#br0" timeOffset="744926.6074">23975 14600 3999,'12'-7'5418,"6"7"-258,-18 0-258,18 23-3870,-24-4-258,-2 14-129,-15 2-258,1 6-258,-4-1-129,-5 6 129,2-1-129,3-8 129,6-5 0,5-5 0,4-13 0,4-1 0,7-13-129,0 0 258,9-2-129,4-4 0,1-6 0,8 1 0,-3 3-129,4 2 0,2 6 129,-5 0-129,-1 12-129,-6 2 129,-2 3 0,-4 4-129,-5-6 129,-2 0-129,-3-2 129,-11-2-129,-2-6 0,-7-5 0,1 0-129,-5-16-516,10 6-1677,-8-12-2580,5-2-258,7-3-129</inkml:trace>
  <inkml:trace contextRef="#ctx0" brushRef="#br0" timeOffset="745397.6342">24265 14622 4386,'33'0'5418,"-19"6"-129,-4 6-774,-3 8-3483,-1 18-516,-6 1 0,-10 6 0,-3 7-387,-1-1 0,-5 3 0,4-6 129,0-5-129,5-8 258,-1-9-129,8-6 0,3-20-129,0 0 129,0 0-129,10 0 129,-10 0-129,23-19-129,-6 9 0,-2-1 129,5 2-129,-1 5 129,-1 4-129,5 0 0,-1 4 129,-1 7-129,-5 0 0,-3 6 0,-3 3-129,-5-1 129,-5-2 0,-7-1 0,-9-3-129,-5-11 0,-3-2-516,-15-13-3999,6-5-516,2-4-516,1-2-387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8T16:39:00.77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5447 11417 1,'-19'-3'4643,"2"3"1,17 0-903,0 0-2064,0 0-129,-5 14 0,5-14 129,0 0-258,0 0-129,0 0-516,-9-6 129,9 6-129,0 0-258,11 0-129,-11 0 0,16 0-129,-16 0-129,23 0 129,-12-1-129,6-2 0,-2-1 0,3 2 0,-1-3 0,4 4 0,-4-5 0,5 1 0,0 5 0,1 0 0,-2 0 0,4 0-129,-1 0 129,5-3 0,1-4 0,1 3-129,1-4 129,-1-2-129,2 1 0,-2 2 0,-3-4 129,1 6 0,-4 4-129,-3 1 0,-3 0 129,1 0-129,-4 0 129,0 0-258,-5 0 258,-11 0-129,18 6 0,-18-6 0,0 0 0,12 0 0,-12 0 129,0 0 0,0 0-129,0 0-129,0 0 129,0 0 0,0 0 0,-10 11 0,10-11-258,-16 20 387,3-6-129,3 3 0,-3-3 0,2 1 0,2 0 0,3-2 0,6-13 0,-9 15 0,9-15 0,0 0 129,0 0-129,0 0 129,0 0 0,9-10-129,-9 10 0,17-22 0,-17 22 129,18-24-129,-10 8 0,0 0 0,-1 2-129,-3-2 0,-3 0 129,-1 2 0,0-1 0,-6-4 0,-3 3 0,0 1 0,-3 2 0,0 3 0,0 2 0,12 8-129,-20-8 0,20 8 0,-13-3-258,13 3 0,0 0-258,0 0-387,0 0-1161,0 0-2193,0 0-1290,-3-12 0,3 12-516</inkml:trace>
  <inkml:trace contextRef="#ctx0" brushRef="#br0" timeOffset="2062.1179">12579 11564 129,'-29'27'4515,"29"-27"387,-16 28-2193,16-28-516,0 0 129,-16-3-516,16 3-129,0 0-387,0 0-129,0 0-258,0 0-387,0 0 129,8-1-258,-8 1-129,0 0-129,0 0 0,15 0 0,-15 0 0,13 0 0,-13 0 129,17 0-258,-5 1 129,6-1 0,2 0 0,8 0-129,3-3 129,2-1 0,2 3 0,3-2 0,-3-1 129,1 4-258,-3-2 129,-8 0 0,0-1 0,-3-2-129,-4 5 129,-3-5-258,-2-1 129,-13 6 129,20-16 0,-20 16-129,16-12 0,-16 12 0,13-8 129,-13 8-129,14-4 0,-14 4 129,12 0-258,-12 0 258,0 0-129,12 4 0,-12-4-129,0 0 129,0 16 0,0-16 0,-8 20 0,8-20 0,-19 23-129,8-8 129,3-3 0,8-12 0,-17 22 0,17-22 0,0 0 0,-12 14 129,12-14 0,0 0-129,11 0 129,-11 0-129,23-11 0,-11 3 0,5-8 0,-1 3 0,-2 1 0,2-6 0,-7 5 0,0-4 0,-4-1 0,-4 4 0,-1 14 0,-6-20 0,-5 9-129,-3 2 129,-2-1 0,-3 8 0,-1 2-129,2 0 129,0 0-129,-3 0-129,7 0-387,-9-2-645,23 2-3999,-16-20-129,16 20-645,-20-12-387</inkml:trace>
  <inkml:trace contextRef="#ctx0" brushRef="#br0" timeOffset="4055.2319">19808 11228 1548,'20'-30'3999,"-12"18"387,-8-2-3483,-20-7-258,-12 7 258,-20 0 0,0 10-258,-13 4-129,2 6-258,-3 14-129,6 12 129,10 11-129,16 12-129,13 9 129,13 9 0,9 4 0,21-2 129,15-6 0,19-5 129,10-15 0,13-16 0,4-24-129,7-14 129,-1-30 129,-7-14-387,-13-23 129,-17-17-129,-28-13-129,-21-6-387,-20 3-3999,-39 11-387,-41 7-258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6T15:10:22.375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31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8-03-26T15:10:56.273"/>
    </inkml:context>
  </inkml:definitions>
  <inkml:trace contextRef="#ctx0" brushRef="#br0">13519 2209 2967,'0'-68'4773,"0"43"-129,1 6-129,-1 19-1806,0 0-1290,0 0-129,0 0-645,0 0-387,0 0 387,6 17-387,-6-3 258,0 16-129,0-7 0,0 10 0,0 4 0,0 7 129,0 4-258,0 6 258,0-1-258,0 4-387,0 9 387,0 5-387,-5-1 387,4 10-258,-1 5 129,0 7 129,-1 0 129,1 5 258,0 3-387,2 2 129,-2 6-129,0 1 129,1-3-129,0 4-387,-3-5 129,2-3-129,0-4 129,-1-3 129,-1-16 0,2-7-258,0-7 129,-1-12 129,-1-2-129,2-13 0,0-8 0,-1-6-129,3-4-258,0-20-387,0 25-2064,0-25-2580,5-16 0,0-5-516,12-1-645</inkml:trace>
  <inkml:trace contextRef="#ctx0" brushRef="#br0" timeOffset="600.0344">14776 2899 9804,'54'-10'4902,"-34"10"0,-20 0-903,19 0-3225,-19 0 129,0 0-258,-18 0-129,3 9 129,-12-1-129,-2 7 129,-7-7-129,-5 8-129,-12-2 0,-7-1 0,-8-3-129,-6-1 0,-8-8-129,-6 0-129,-10 2 0,-2-3 129,-9-3 0,-3 3-129,1 0-129,0 5 129,0 7 0,1-5 129,5 6-129,5 1-129,7 5 129,7-3 0,3 3 0,8-8 0,4 0 0,7 3 0,7-4 129,5-4 0,11-4-129,6 1 129,11 0-129,2-1 0,8 5 0,14-7-129,-16 7-129,16-7-258,-1 16-774,1-16-3999,0 0-129,9 0-516,13 0-258</inkml:trace>
  <inkml:trace contextRef="#ctx0" brushRef="#br0" timeOffset="1268.0726">14216 2181 9933,'16'-16'5160,"-16"16"-645,1 11 129,-1 11-3483,-12 0-387,-5 9-258,-14 12-129,-5 11 0,-13 6 0,-11 9-387,-14 6 387,-9 12-387,-7 6 258,-5 10 0,0 4 129,1 9-129,1 2 0,6 3 0,8 3-129,11-6 0,8-4-129,6-9-129,7-13 129,6-7-387,6-16 516,3-14-129,2-12 129,3-11-129,1-10 0,2-4 0,1-9 0,2-5 129,4-2-129,1-1 0,16-1 129,-16 2-129,16-2 0,0 0 0,0 0-129,0 0-258,15 6-258,-15-6-516,36-3-3999,-19-10-129,8 7-387,-8-12-516</inkml:trace>
  <inkml:trace contextRef="#ctx0" brushRef="#br0" timeOffset="2192.1254">12965 6112 8514,'21'-62'5934,"-13"31"-258,-8-2-258,-3 5-3612,-16 2-1290,-2 13 129,-10 12-387,-4 8-129,-3 21 0,1 19-129,0 17 0,6 15-129,10 6 129,6 1 0,14-1 0,1 2 0,19-11 0,6-7 129,11-15-129,5-19 129,9-11-258,2-19 258,10-18-258,-3-25 129,-2-21 129,-6-19-258,-8-12 129,-11-8 0,-11-7 0,-11 3 129,-15 10-129,-14 14 129,-10 17-129,-8 15 0,-6 24-258,-4 15-129,5 26-1032,-13 9-3870,20 22-129,-1 1-387,12 15-516</inkml:trace>
  <inkml:trace contextRef="#ctx0" brushRef="#br0" timeOffset="2771.1585">13364 6484 5676,'0'0'6063,"17"5"-516,-10 14-258,4 13-2193,-8-5-2322,5 9-258,-3 0-258,-3 6 0,3 4-129,-3 0-129,-2 0 129,1 0 129,2-5-129,-3-3 0,0-4 0,2-8-129,-2-9 0,0-17 0,3 16 0,-3-16 129,0 0-258,11-12 129,-4-3 129,3-2-129,4-1 0,6 0 129,3 1-129,6 1 129,1 1 0,3 6-129,-4 3 0,3 5 129,-3 1-129,-5 7 0,-4 4 129,-2 7-129,-6 2 0,-4 3 0,-2-2 0,-5 5-129,-1-6 129,0 0-258,0-2-129,0-18-774,8 20-4128,-8-20-129,14 13-645,-14-13-258</inkml:trace>
  <inkml:trace contextRef="#ctx0" brushRef="#br0" timeOffset="3927.2247">19541 2924 7482,'13'-11'5031,"2"6"0,-15 5-387,0 0-3870,-18 12 0,-4 3-258,-12 1 0,-8 12 0,-17 3-129,-8 12 129,-17 6-129,-10 7 516,-13 12-387,-6 3-129,-7 5 129,3 5-129,-3-2 258,4 3-258,5-7 129,8 2-516,7-11 258,5 0 129,6-11-258,7-8 0,9-5 0,6-10-129,9-5 0,10-8 129,11-6-129,9-4 0,6-3-129,6-4 129,12-2-129,0 0 0,0 0-129,0 0-645,0 0-3999,0 0-645,10-8-129,-5-9-516</inkml:trace>
  <inkml:trace contextRef="#ctx0" brushRef="#br0" timeOffset="4587.2624">17595 2904 3225,'-6'-28'5289,"6"28"129,-2-11-387,9 13-2451,-7-12-387,0 10-645,0 0-258,16 5-258,-16-5-129,19 8-258,-19-8-258,27 23 129,-11-11-258,4 4 0,2-2-258,4 8 258,5-3-258,6 4 129,4 2-129,9 1 0,5 5 0,6 2 0,3 6 129,6-5 258,5 17-258,-1 0-129,2 8 0,1-1 258,-1 8 0,3 1-258,-1 3 129,0-2-387,-3 1 387,3-1 0,-6-7-129,2-1 129,-2-9-258,-6-5 129,-2-6 0,-7-5 0,-6-8 0,-5-6 0,-8-8 0,-7 0 0,-11-4 129,-4-3-129,-16-6-129,14 6 0,-14-6-387,0 0-516,-9 0-4257,-18-5-387,0-2-516,-15-12-387</inkml:trace>
  <inkml:trace contextRef="#ctx0" brushRef="#br0" timeOffset="6136.351">17429 6019 12126,'5'45'5805,"3"-3"-258,-6 4-258,4 14-4773,-3 3-258,2 5 0,-4 0-129,0-1-129,-1-10 0,0-9-129,0-5-258,0-14-129,0-4-645,0-25-1161,0 0-3096,-12-21-258,11 1-387,-4-12-387</inkml:trace>
  <inkml:trace contextRef="#ctx0" brushRef="#br0" timeOffset="6519.3729">17336 6127 7740,'-11'-35'6192,"11"23"-774,0-4 0,0 16-3483,9-9-1032,7-1-129,-4-6-387,4 6 0,5-1-129,7 11 129,5 2-258,2 15 0,10 12-129,3 21 129,8 18-129,-1 13 0,2 13 0,-4 4-129,-6 8 258,-10-2-258,-8-3 129,-15-17 0,-14-13 129,-14-15-129,-17-20 129,-13-15-129,-6-18 0,-10-10 0,-1-17 0,-2-8 0,8-4-129,4 3 0,11 1-387,5 0-129,15 23-1419,4-6-3483,16 15 0,0 0-645,10 0-129</inkml:trace>
  <inkml:trace contextRef="#ctx0" brushRef="#br0" timeOffset="6846.3916">17995 6604 10707,'15'59'5805,"-6"-26"-258,-3-6-387,0-1-4773,-5-6 0,0 1-129,-1-7-129,6-1 0,-6-13-129,20 12-129,-6-10 129,3 3-387,5 0-258,-4-8-387,11 8-2580,-15-5-1806,3-2-129,-12-14-645</inkml:trace>
  <inkml:trace contextRef="#ctx0" brushRef="#br0" timeOffset="7075.4046">18190 6603 5289,'-4'-15'5934,"4"23"-387,4 11-258,-4 0-3354,4 19-258,-4-7-645,1 15-258,-1-3 0,2-2-516,-2 3 129,3-5-129,-2-6 0,3-2-387,-3-5-129,-1-12-387,7 3-645,-7-17-4128,0 11-129,0-11-516,0 0-387</inkml:trace>
  <inkml:trace contextRef="#ctx0" brushRef="#br0" timeOffset="7623.4361">18320 6601 6708,'21'6'5805,"-21"-6"-387,13 32-129,-10-12-3354,9 9-1032,-8-3-258,6 11-129,-2-1-258,1 6 0,-1-2 129,-1-1-387,3-1 258,-3-3-258,0-5 258,-1-6-258,-4-9 0,-2-15 0,4 19 0,-4-19 0,0 0 129,0 0 0,0-10-129,0 10 129,2-22 0,1 5-129,2 1 258,1-2-258,0 5 0,6 0 129,-1 2 0,4 4-129,2 5 0,3 2 129,-2 9 0,2 9 0,-4 3-129,2 6 0,-3 2 0,-2 2 129,-3-3-129,-4-2 0,0-5-129,-5-1 0,4-9-258,-5-11-645,0 0-4257,-5-18-258,2 2-645,-7-10-258</inkml:trace>
  <inkml:trace contextRef="#ctx0" brushRef="#br0" timeOffset="8255.4722">22156 2397 13158,'19'60'5676,"-1"-7"-774,-7-2 516,7 24-5031,-5 5 258,6 13-516,-3 3 258,0 4 0,2 1-129,-2-4 0,3-6 0,-3-5 0,4-11-129,-5-18 0,2-5 0,-3-10-516,-4-12 258,0-5-258,-2-5-387,-8-20-387,10 15-4128,-10-15 0,0 0-645,-17-2-258</inkml:trace>
  <inkml:trace contextRef="#ctx0" brushRef="#br0" timeOffset="8617.4929">22359 3709 10449,'7'27'5676,"-7"-3"-258,-22-4 0,0 24-3999,-18-1-645,-6 8 0,-10 4-258,-4 1-258,-7-2 0,4 2-129,6-10 0,6-4-129,10-12 0,9-4 0,8-12 0,8 0 129,16-14-129,-16 9 0,16-9-129,0 0-129,0 0-258,0 0-774,0 0-4128,1-17-129,-1 17-258,17-34-645</inkml:trace>
  <inkml:trace contextRef="#ctx0" brushRef="#br0" timeOffset="9651.552">22368 3785 12126,'37'29'5547,"-27"-23"-258,12 28-1032,-1-18-3225,4 8-129,0 3-387,7 5-129,-1 6 0,6 3-129,-1 4 0,3 10 0,1 6-129,0 2 129,0 3 0,-1 4-129,-2-3-129,-5-2 258,-4 1 0,1-12-129,-6-8 1,-3-8-130,-4-3 0,-3-11 0,-3-10 0,-4-1 0,-6-13 0,7 13 0,-7-13 0,0 0 0,0 0 0,0 0 0,0 16 0,0-16 0,0 0 0,-14 4 0,14-4 0,-23 5 0,6-2 0,-1-2 0,-5-1 0,-2 0 0,-4 0 0,2 0 0,1 0 0,2-2 0,5-1 0,3-2 0,2 2 0,14 3 0,-13-2 0,13 2 0,0 0 0,0 0 0,0 0 0,0 0 0,-12-13 0,12 13 0,0 0 0,-12-19 0,6 5 0,0-4 0,-4-9 0,1-4 0,-6-9 0,0-8 0,-3-3 0,-3-11 0,0-3 0,-4-2 0,4 5 0,-1-1 0,1 5 0,6 2 0,0 3 0,5 13 0,0-1 0,4 8 0,2-2 0,1 3 0,-2 1 0,2 11 0,1-2 0,0 1 0,2 21 0,-7-21 0,7 21 0,0 0 0,0 0 0,0 0 0,0 0 0,0 0-130,0 16-386,0-16-645,17 21-4128,-17-21-387,18 32-129,-18-32-645</inkml:trace>
  <inkml:trace contextRef="#ctx0" brushRef="#br0" timeOffset="9849.5634">22630 3891 12513,'22'37'5418,"-22"-37"-903,29 12-4257,-29-12-5160,17-16-516,-14-6-516</inkml:trace>
  <inkml:trace contextRef="#ctx0" brushRef="#br0" timeOffset="9995.5718">22823 3881 12255,'29'56'5547,"-14"-29"-516,-15-27-645,20 0-6192,-20 0-2967,5-15-258,5 1-516,-8-10-387</inkml:trace>
  <inkml:trace contextRef="#ctx0" brushRef="#br0" timeOffset="10225.5849">23110 3951 11739,'48'51'5418,"-30"-38"-387,2 1-387,-9-14-4515,-11 0-387,16-2-903,-16-15-258,0 17 258,8-15 129,7 14 387,-15 1 258,27 3 516,-11 8 129,-1-4 645,2 6-516,-4-9-3999,-13-4-645,0 0-516,8-13-903</inkml:trace>
  <inkml:trace contextRef="#ctx0" brushRef="#br0" timeOffset="11995.6862">21905 5524 10191,'5'64'5676,"-5"-13"-387,0-8-129,1 20-4386,-1 3-129,0 10-387,0-5-129,0 0-129,0-5 129,0-4-129,0-9-129,0-14-258,0-6-645,0-33-3741,1 16-645,7-25-387,7-15-645</inkml:trace>
  <inkml:trace contextRef="#ctx0" brushRef="#br0" timeOffset="12237.7">22286 5398 7353,'0'0'6192,"-20"29"-387,-22-9-258,-3 19-2322,-23-19-2709,-9 1 129,-14-9-387,-5-3 0,-3-9-129,6-6-129,6 3-387,7-8-258,24 15-903,2-4-3741,22 10-258,9 3-516,16 15-387</inkml:trace>
  <inkml:trace contextRef="#ctx0" brushRef="#br0" timeOffset="12934.7399">22267 6254 3096,'17'1'5418,"-17"-1"-129,0 0-258,0 0-2709,-23 0-1548,9 0 0,-12 3-387,3 7-129,-4-2 129,5 14 0,-3 1-129,10 4 258,4-1-258,10 6 0,1-3-129,12 0 0,6-2-129,7-5 129,4-11-129,4-9 0,1-2 0,-3-21 0,-2-11 0,-4-9 0,-3-13 129,-6-13-258,-9-6 129,-5-4 129,-2-3 0,0 7 0,-6 8-129,-2 7 129,-1 14-258,1 14 258,-1 18 0,9 12-129,-20 17 0,10 16 258,1 15-129,0 12-129,1 7 258,3 8-129,5 3 0,1 1 0,11-2 0,3-5-129,3-10-129,4-16-129,9 2-3999,-13-21-1032,-1-11-516,-17-16-516</inkml:trace>
  <inkml:trace contextRef="#ctx0" brushRef="#br0" timeOffset="18461.056">26755 3106 4257,'38'-35'5289,"-29"22"-516,-9 13 0,0 0-3741,0 0 129,-21 0 0,0 18-258,-18 1-129,-4 16 129,-15-2-387,-2 13 129,-9 8-258,-6 5-129,-7 6 0,-1 3 0,-4 6 0,-1 7-129,-5-1 129,-1-2-258,-3-3 387,3-1-129,-2 0 0,3-7 0,3-10 0,9-9-129,8-7-129,7-7 129,12-7 0,8-5 0,9-12-129,10-2 0,5-2 129,10-1 0,12-5-129,0 0 0,0 0-258,0 19 129,0-19-387,9 18-516,10-4-3999,-19-14-129,25 17-516,-11-17-387</inkml:trace>
  <inkml:trace contextRef="#ctx0" brushRef="#br0" timeOffset="19052.0898">26838 4685 6321,'43'-20'5418,"-43"20"-387,19-15-387,-19 15-3612,0 0 129,-14-28-129,-6 12-258,-15-13-129,-5-1-129,-20-12 0,-6-4 0,-14-9-129,-4-3 0,-8-9 0,-5 0-129,-6-6 129,1 9-129,-3-9 0,0 6 0,2-3 0,4 4-129,5 0 0,2 4 129,5-2-129,11 5 258,9 4-258,8 8 258,10 7-387,11 8 387,7 7-387,11 5 388,7 11-388,13 9 0,0 0 0,0 0 0,0 0 0,0 0 0,5 11 0,-5-11-517,25 25-773,-25-25-3999,18 17-387,-18-17-129,33 16-645</inkml:trace>
  <inkml:trace contextRef="#ctx0" brushRef="#br0" timeOffset="20504.1728">25729 3922 5547,'0'0'4773,"0"0"-258,0 0-1290,0 0-1290,0 0-903,1-18-129,-1 18-129,0 0-129,0 0 258,0 0 0,0 0-258,2-15 0,-2 15 0,3-18-129,2-2-129,-5-1 0,2-6-129,-2-3 0,0-5 0,0-8 0,0-3-129,-6 0 0,2-1 0,-1-8 0,-2 6 258,-2-7-387,3 9 0,-2-4 0,3 7 0,-1-1 0,2 3 0,0 3 0,2 6-387,2 7 516,-3 1 0,2 7 0,0 7-129,1 11 0,-1-16 0,1 16 129,0 0-129,0 0 0,0 0 0,0 0 0,0-18-129,0 18 0,0 0-129,0 0-645,0 0-1806,0 0-2580,-11 10-258,11 19-516,-10-1-387</inkml:trace>
  <inkml:trace contextRef="#ctx0" brushRef="#br0" timeOffset="21577.2342">25046 4379 3612,'0'0'5418,"0"0"-258,0 0-258,18 2-2322,-18-2-774,0 0-645,-8 13-516,8-13-258,-21 19 0,9-7 0,-9 1-129,0 1 129,-7-2 0,2 2 0,-3-2-129,3 1 0,2-6 0,7 4-129,0-3 0,17-8-129,-14 10 0,14-10-387,0 0-645,0 0-3999,0 0-258,8 0-387,-8 0-516</inkml:trace>
  <inkml:trace contextRef="#ctx0" brushRef="#br0" timeOffset="22727.3">25096 5606 10191,'-10'-29'5547,"-6"16"-516,-10-6 129,-7 11-4773,-11 0 129,-2 7-129,-7 6-258,0 14 129,4 12-129,8 9 129,5 5 0,11 5-129,14 3 0,11 2 0,9-5 0,16-3-258,11 0 129,7-7-129,6-8-129,3-6-258,-1-6-258,-16-15-4128,8 2-387,-16-7-258,-2-5-774</inkml:trace>
  <inkml:trace contextRef="#ctx0" brushRef="#br0" timeOffset="23014.3164">25140 5908 9417,'8'54'5676,"-8"-19"-516,0-5-129,0 4-4773,-9-7 258,7 4-258,-5-8-129,6-4 129,1-7-129,0-12 0,25 10 0,-2-10-129,5-3 0,0-7-258,0 1-129,-4-7-387,2 5-516,-22-13-2451,13 7-1419,-14-3-258,1 1-516</inkml:trace>
  <inkml:trace contextRef="#ctx0" brushRef="#br0" timeOffset="23197.3269">25333 5958 3999,'-19'9'5289,"13"10"0,2 10-387,-4-9-2322,8 18-1161,-8-11-516,7 10-129,-7-8-516,3-2-129,0-2-129,2-11-387,4 9-1290,-1-23-3096,7 14-516,-7-14-387,13 0-129</inkml:trace>
  <inkml:trace contextRef="#ctx0" brushRef="#br0" timeOffset="23627.3514">25444 5997 7224,'4'45'5160,"-4"-15"0,2 3-387,-2 3-3999,4 10 0,-3-10 0,4 1-258,-3-1-258,2-7 129,-2-8 0,6-7 0,-8-14-129,13 0-129,-6-14 0,-1-4 0,-1-5-129,2 1 129,4-3-129,0 6 0,0 0 129,3 2 0,3 1 0,0-5-129,5 7 0,1-1 0,1 4-129,-1-5-387,6 11-645,-21-12-3870,12 15-387,-8-6-129,1 3-774</inkml:trace>
  <inkml:trace contextRef="#ctx0" brushRef="#br0" timeOffset="31310.7909">25025 3472 4386,'14'-3'5676,"0"3"-387,-14 0-258,0 0-1548,0 0-1548,17 0-387,-17 0-645,6-10 0,-6 10-387,0 0 258,4-14-516,-4 14 387,0 0-387,0 0-258,0 0 129,0 0 129,0 0 0,0 0-129,0 0 0,0 0 0,-10-24-129,4 8 130,-5 0-130,-3-2 0,-2 2 0,2-6 0,-1 0 0,-4 5-388,3 0 259,-1 3-129,1 0 258,1 1-129,-2 2 129,2 0-387,-2-2 516,6 6-129,-3-5 0,0-1-129,14 13-258,-24-15 0,24 15-516,-33-20-2580,29 27-1935,-15-7-258,14 18-387,-7-4-516</inkml:trace>
  <inkml:trace contextRef="#ctx0" brushRef="#br0" timeOffset="31844.8215">25054 4421 10062,'12'-10'5418,"-12"10"-516,0 0 129,0 13-4257,-9-5-129,-5 9-129,-9 2 0,-2 8 0,-12-3 0,0 4 0,-6-5-129,0-5-129,-2-7 129,4 2-258,1-13-129,3 0-129,11 2-645,-7-4-4257,19 0-387,14 2-516,0 0-516</inkml:trace>
  <inkml:trace contextRef="#ctx1" brushRef="#br0">7388 8175 0,'0'0'0,"0"0"0,0 0 0,0 0 0,0 0 0,-203-149 0,203 149 0,0 0 0,-96-67 0,96 67 0,-95-54 0,-25 14 0</inkml:trace>
  <inkml:trace contextRef="#ctx0" brushRef="#br0" timeOffset="47123.6951">11003 1676 9546,'-8'16'4902,"5"20"-774,-5 25 0,8 18-5418,-16 17 1161,-6 30 129,4 6 129,-5 30 0,4 15-387,-3 25 516,6 13-387,-4 16 645,5 16-516,-7 6 387,1 6-387,-5-7 258,-5-10 129,-5-6-258,-5-5 0,-1-8-129,-4-10 0,6 0-129,-1-9 0,9-4 0,6-5-129,5-10 0,8-10 129,1-8 0,8-11 0,0-21 129,4-15 0,0-15 0,5-14 0,3-20 258,5-8 0,2-21 0,5-9-129,-1-8 0,7-4 0,2-6 0,7-3 0,2 5-129,9-1 0,6 11 129,3 8-258,12 5 258,2 4-258,9 3 258,0-4-129,5-8 129,6-6-258,0-15 129,3-9 0,2-5 0,3-1 129,3-5-129,2 3 0,5 6 0,3 11 129,5 12 0,3 14-129,11 1 0,4 2 0,4 3 0,9-4 0,-1-8 0,9-8 0,6-8-129,2-9 258,-2-9-129,-4 0 0,-1-6 0,-2-4 0,-1 2 0,-6 6 0,-9 0 0,-2 0 0,-9 2-129,1 0 129,0-6 0,-6-1 0,0-13 0,-3-8-129,1-3 129,3-3 0,-1-9 0,5 5 0,1 0 0,2 3 0,1 6 0,0-1 0,4 7 129,1-2-129,4 6 129,-2-2 0,-1-3-258,-1 0 258,5 0-258,0-1 258,5-2-258,0 3 258,0-4-129,1 5 0,4 4 0,4 3 0,5 0 0,-2 5 129,2-3-129,-3 0-129,3 2 129,2-3 0,-2-3 0,-2-1-129,-2-6 129,3-1 0,1-3-129,4 2 129,3 0 0,-1 3 0,2 0 0,8 8 0,-1 6-129,1 6 129,-2 4 0,2 0 0,1 6 0,2 2-129,5 0 129,-7 0-129,6-6 129,7-2-129,-1-2 129,0-6 0,3-3 0,3-2 0,-1 5 0,3-3 0,-5 4 129,-3 3-129,1 1 129,-2 3-129,-3 0 129,-8 0-129,-1 0 0,-2-3 0,-1-5 0,-10 0 0,-7-3 0,-5 4 0,-8-5 0,-6-2 0,-8 1 0,-10 3 0,-12-3 129,-7 2-129,-12-2 0,-6-5-129,-9 3 129,-7-5 0,-8-8 0,-5-2 129,-6-12-258,-3-8 258,-3-13-129,-4-16 0,-3-10 0,-3-13-129,-4-6 129,-2-7 129,-4-9-129,-4-7 0,-3-1 0,-3 2 0,-7-6 129,-2-2 0,-1-7-129,-1-4 129,-5-9 0,-2-4 0,-2-8 129,0-10-258,4-6 0,-1-2 0,-2-6 129,4 8-129,-4 4-129,3 12 129,-4 7 0,-2 17-258,-5 15 516,1 10-516,-7 16 258,-2 5 387,-6 17-387,0-2 258,-4 11-258,-3 5 258,2 0-387,-3 13 387,-1 2-258,1 8 258,-6 9-258,2 3 258,-10 10-129,-5 5 129,-9 13-129,-4-3 258,-11 5-387,-5-1-258,-8 0 258,-7 5 0,-10-11 0,-5 5 0,-6 1 0,-8 1 0,-2-3 0,-7 4 387,-10-2-387,-5 5 0,-2 0 129,2 6 0,-7 1-129,-2 8 129,-8 3-129,-3 1-258,5-5 258,-5-4 129,-6 7-129,-5-12 129,-1-2-258,-1-6 258,-2-9-129,-2-3 258,3 5-258,2-13 0,4 4 0,-1 3-258,3 2 258,2 3 0,2-5 0,2 1 129,-4 6-129,-4-1 0,1 0 0,2 6 0,-2-10 0,-3 1 0,-2 11 0,0 2 0,4-13 0,-6 13 0,1-3 129,-1-6 0,7 9-129,-1-2 129,0-6 0,4 8 0,4 8-129,4-8 0,2 0 0,-2 0 0,-3-4 0,0 0 0,-1-2-129,0-11 258,-5-11-129,0 14-516,1-15 645,5 0-516,2 9 516,1 1-516,1 7 516,2-13-645,6 13 645,1-8 0,1 9 258,-1 1-387,6-4 0,4 2 0,4 2 258,10 5-258,1 0 0,2 2 258,6 3-645,5 5 645,6 5-258,-1 2-129,4-4 129,-3-2 0,1 1 0,-1-1 0,1-1 0,1-5-387,-2-9 387,5-4 516,1 0-645,1-3 516,5-2-387,4-8 0,0 0 258,6-8-129,3 5 129,4-4-387,2 5 0,5 1 129,7-4 0,3 8-129,3-1 129,2 3 129,5 0-258,4 4 0,57 17 129,-98-32-129,98 32 258,-72-16-129,72 16 0,0 0 258,-56 5 0,56-5 258,0 0-129,-21 65-258,21-65 387,-15 66-129,15-66-129,-22 89-387,22-89-129,-31 92-129,31-92 0,-35 91 129,35-91-516,-35 73-774,28-38-3612,-13 12 0,8 6-516,7 5-258</inkml:trace>
  <inkml:trace contextRef="#ctx0" brushRef="#br0" timeOffset="53971.087">13119 7574 9417,'18'-37'5934,"-9"26"-516,-9 11 0,0 0-4773,-2 9 0,-15 17-258,-11 4-258,-7 0 129,-9 1-258,-3 5 0,-4-7-129,-3-9-129,4-4-387,-3-16-258,22 5-2709,-5-13-1806,9-8-387,5-6-387</inkml:trace>
  <inkml:trace contextRef="#ctx0" brushRef="#br0" timeOffset="54259.1035">12567 7347 7224,'0'0'5547,"19"13"-387,0 19-903,-1-15-2838,19 17-258,-3-1-516,12 9 129,0-4-258,5 7 129,-3 1-129,4 1 129,-6-4-258,-3 5-129,-7-11 0,-8-2-258,-5 0 0,-12-8-387,1-2-258,-12-13-903,1 2-3870,-1-14-129,-5 11-516,5-11-258</inkml:trace>
  <inkml:trace contextRef="#ctx0" brushRef="#br0" timeOffset="54597.1228">13241 7801 8127,'10'-29'5676,"-10"17"-258,0 12-258,-24-21-4128,3 21-258,-14 0-387,-6 0 129,-13 5-129,-8 7-258,-8 0 129,2-1-258,2 0 129,5-9-129,10 4 0,11-6-387,10-4 129,8-11-258,22 15-645,-18-34-3741,18 15-516,7-1-387,4 2-387</inkml:trace>
  <inkml:trace contextRef="#ctx0" brushRef="#br0" timeOffset="54939.1424">12877 7409 5289,'0'0'5934,"8"10"-258,-3 25-387,-4-7-3225,9 32-645,-8 8-516,9 10-387,-3 2 0,5 1-129,-4-11-129,1-8-129,-1-11 0,0-11-258,-2-17-258,-7-23-258,1 15-903,-10-18-3999,9 3 0,-20-16-516,7 6-129</inkml:trace>
  <inkml:trace contextRef="#ctx0" brushRef="#br0" timeOffset="55477.1732">12868 7841 5031,'0'0'5418,"8"11"0,-13 4-645,-17-3-3741,6 9-258,-7 0-258,0 3-258,-2-4 0,3-1-129,-2 5-387,2-16-645,18 11-2451,4-19-1677,-15 11-516,15-11 0</inkml:trace>
  <inkml:trace contextRef="#ctx0" brushRef="#br0" timeOffset="64186.6713">25233 6008 2322,'0'0'4902,"2"7"-258,-2-7-258,8 14-2709,-8-14-516,0 0-258,0 0-258,-2 13-258,2-13 258,-4 22 129,1-9-129,3 12-129,-1-1 0,1 5-258,-5-2 258,4 3-258,-5-4 0,6-4 0,-2 3-129,2-1 0,-1-6 0,1-4 0,0-14-129,0 15 129,0-15-258,0 17 0,0-17-387,0 0-774,15 0-3354,-15 0-645,0 0-516,0 0-129</inkml:trace>
  <inkml:trace contextRef="#ctx0" brushRef="#br0" timeOffset="64903.7123">25372 6019 7224,'0'0'5289,"11"9"129,-10 5-387,8 14-3741,-9-10-129,3 14-774,-3-2 129,6 2-258,-5-4 258,4 3-129,-3-4-129,4-5 0,-4-6 0,2 0 0,-4-16 0,6 19-129,-6-19-129,0 0 0,0 0 129,0 0-129,0 0 129,13 2-129,-13-2 129,0 0-129,19-5 0,-19 5 129,20-17-129,-9 7 129,4-1-129,1-13 129,-2 6 0,3 1 0,-3 0-129,0 2 129,-4 3-129,-10 12 129,19-19-129,-19 19 0,14-12 0,-14 12 0,0 0 0,0 0 0,14-8-129,-14 8-258,0 0-774,0 0-3999,0 0-516,-4-13-129,4 13-774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8T16:40:07.10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2232 10597 3096,'5'7'5160,"-2"20"0,-3 1-387,0 1-2580,6 30-1032,-10-8 0,4 14-387,-8-3-129,4 5 0,-4-13-129,2-1-129,-4-13-258,5-7 0,-3-17 129,8-16-129,-5-13 0,5-16 0,0-17 0,0-10 0,5-10 0,3-12 129,0-4-129,4 5 0,-3 5 129,3 3-129,0 15 129,2 9 0,-5 9-129,6 14 129,-3 12 0,1 10 0,2 8-129,4 16-129,-2 13 129,4 8 0,1 12-129,-1 11 0,1 2 0,-1 2 129,0-1-258,-2-11 258,-3-8-129,-3-9 129,0-11-258,-4-13 129,0-6 0,-9-13 0,0 0 0,0 0 0,-2-15-129,-16 1 129,-1-6 129,-8-5-258,-3 3 129,-2-4 0,-3 6 0,3 5 0,2 4-129,1-5-129,8 14-258,3-5 129,18 7-387,-24-2-645,24 2-2580,0 0-1548,2 5-129,-2-5-387</inkml:trace>
  <inkml:trace contextRef="#ctx0" brushRef="#br0" timeOffset="686.0393">2702 10901 9546,'28'-24'5676,"-19"12"-387,-9 12-129,15-16-4257,-15 16-387,0 0-258,-6-2 0,6 2-129,-23 13-129,8 5 0,-1 0 129,3 5-129,0 0 0,4-2 0,8 0-129,1-5 129,1-1 0,8 0 0,5-5 0,-1-10-129,5 0 129,-4-7 0,0-3 129,0-2-129,-5-6 129,0-2 0,-5 2 0,-1 1 0,-1 4 129,-2 13-129,0-14 129,0 14 0,0 8 0,3 11-129,-2 11 129,0 10-129,1 9 129,2 9-129,-4 4 0,0 3 129,0-9-129,-1-4 0,-6-4 0,-3-10 0,-3-14 0,-2-11 0,-5-7-129,1-9 129,0-13 0,-2-4 0,2-9 129,5-1-129,1 3 0,5 1-129,7 0 258,1 9-387,0 17 129,13-10 0,-2 10-129,2 8-129,0 2-258,-13-10-387,19 27-1677,-19-27-2967,0 16-258,0-16-258,-12 0-645</inkml:trace>
  <inkml:trace contextRef="#ctx0" brushRef="#br0" timeOffset="2527.1445">3227 10702 6321,'6'-12'5676,"-6"12"-258,0 0-387,3 16-3612,8 17-258,-11-3-516,1 13-258,-1 3-129,2 1 129,-2-3-387,1 0 129,1-7-258,-2-5-129,6-5-516,-6-27-1032,14 13-1548,-14-13-1935,21-16-387,-13-6-258</inkml:trace>
  <inkml:trace contextRef="#ctx0" brushRef="#br0" timeOffset="2679.1533">3336 10887 6837,'-5'-13'5547,"5"13"0,-25-3-645,25 3-3096,-34 0-774,15 6-516,-6-1-774,-7-9-2322,8 2-2322,5-2-516,1 0-387,3 2-258</inkml:trace>
  <inkml:trace contextRef="#ctx0" brushRef="#br0" timeOffset="3300.1884">2716 10159 7353,'0'0'5418,"0"-13"-387,0 13-258,0 0-4257,0 0 0,8-12-129,-8 12 0,0 0 258,0 0-129,0 0-129,0 0 0,0 0 129,6 12-129,-5 1 129,-1-13-258,7 29 0,-5-7-129,4 2-129,-3 3 129,1 0-129,0-3 129,1 5-129,-3-5 0,0-2-129,1-8 129,-3-14-129,1 22-387,-1-22-258,0 0-774,0 0-2967,0 0-903,0-12-129,0 12-645</inkml:trace>
  <inkml:trace contextRef="#ctx0" brushRef="#br0" timeOffset="3504.2005">2808 10276 7998,'0'0'5547,"0"0"-129,-14 0-387,14 14-3741,-14-12-387,14-2-516,-27 16 0,12-12-387,1 1-387,-7-10-774,21 5-3999,-20-5 0,20 5-645,-9-19-258</inkml:trace>
  <inkml:trace contextRef="#ctx0" brushRef="#br0" timeOffset="4174.2386">3670 10554 4386,'-1'13'5805,"1"-13"-387,0 0-129,0 0-2451,6-5-1935,8 0-129,-14 5-258,21-13-129,-9 4 129,7 9-387,-4 0 129,4 17-129,-4 12 0,-1 11 129,0 3-258,-8 10 129,-4 9-258,-2-2 258,-7 1-129,-9-6 129,-5-10-258,-4-9 258,1-10-258,1-9 258,2-17-129,5-1 129,4-13 0,5 3 0,7-7 0,6-1 0,7 5 0,6 5-129,4 5 0,4 4 0,2 3 0,-2 2 0,-1 9-258,-2 2 0,-1 1-516,-23-17-4128,23 18-387,-11-18-645,3 0-387</inkml:trace>
  <inkml:trace contextRef="#ctx0" brushRef="#br0" timeOffset="4427.2532">4233 10530 7740,'20'49'5676,"-12"-10"-258,-2 2-516,0 3-4257,0 14 0,-6-7-258,4 5-129,-3-13-129,5-4-129,0-8-258,-2-14-516,15 0-1806,-19-17-2451,18-13-258,-5-10-645,-1-5 1</inkml:trace>
  <inkml:trace contextRef="#ctx0" brushRef="#br0" timeOffset="4623.2645">4514 10473 6321,'0'0'5547,"0"0"-387,-4 6-258,-27 4-4128,12 1-258,-14-3-258,1 0-129,-2 3-645,-8-11-2838,8 0-1677,12 2-129,4-5-516</inkml:trace>
  <inkml:trace contextRef="#ctx0" brushRef="#br0" timeOffset="4800.2746">4485 10598 6321,'-11'27'5547,"-8"-15"-258,-4-5-516,-6-2-4128,3-1-387,-3 2-645,-8-6-4128,9 0-387,11-3-516,4-4-387</inkml:trace>
  <inkml:trace contextRef="#ctx0" brushRef="#br0" timeOffset="5511.3153">4761 10170 7740,'15'2'5676,"-15"-2"0,0 0-645,0 0-3999,0 0-387,-19 16-516,2-9-129,-4-5-516,6 16-2193,-3-10-2451,2 1-258,16-9-774,-18 15 387</inkml:trace>
  <inkml:trace contextRef="#ctx0" brushRef="#br0" timeOffset="8905.5094">5071 10793 6450,'-4'24'5805,"4"-11"-516,0-13-129,0 0-3870,0 0-129,0 0-516,0 0-129,9-10 0,-9 10-129,19-8 0,-6 3 0,3-2-129,3 1 129,2 2-129,3 4 0,0-5 0,6 1 0,0 4-129,7 0 129,1 0-129,1 0 129,1 0-129,0 1 129,-2 3 0,3 5-129,-7-9 0,-1 0-129,-5 0 129,-2 0 0,-3 0-129,-2 0 0,-9 0 0,1-2 129,-13 2-129,14-3 129,-14 3-129,0 0 0,0 0-129,0 0 129,0 0 0,12-13 0,-12 13-129,0 0 258,0 0-258,0 0 129,0 0 0,0 0 0,0 0 0,0 0 0,0 0 0,0-11-129,0 11 0,0 0 129,-6-13 0,6 13 0,-21-16 0,6 6 0,-4 3 0,-2-6 0,1-2 129,-3 0-129,1 0 0,1 8 0,2 1 0,1-1-129,2 2 0,3-1-129,13 6-129,-24 0-258,24 0-645,-29 0-3870,29 0-645,0 0-387,-9 18-258</inkml:trace>
  <inkml:trace contextRef="#ctx0" brushRef="#br0" timeOffset="9377.5364">5725 10911 8901,'5'39'5805,"-15"-29"-258,-7-2-258,-12-7-4515,-3 9-129,-15-8 0,-2 4-258,-7-1 0,3-4-129,0 4 0,5 0-129,1-2 0,7 4 0,10 0-129,7 0 258,5-4-129,5 3-129,13-6 258,-10 21-129,10-21 0,0 19 0,0-19 129,17 23-129,-6-14 0,4 7 0,5-9 0,-1-1-129,4 3-129,0-4 0,3 0-258,-7-6-516,14 1-3483,-20-8-1290,6-2-258,-9-12-387</inkml:trace>
  <inkml:trace contextRef="#ctx0" brushRef="#br0" timeOffset="10144.5803">6863 10627 7611,'15'13'5805,"-6"17"-129,-6 6-516,2 8-3483,-5 4-1161,-3 5-129,-7-1-258,0 1 129,-5-11-258,2-10 0,3-3 129,1-14 0,9-15 0,0 0 0,-11-15 0,11-11 0,5-14 129,7-12-129,0-15-129,8-3 0,-3-3 129,5-1 0,0 1-129,1 5 0,-1 19 0,0 9 0,-3 9 0,1 20 129,-2 11-129,3 17 0,-3 19 129,0 5-129,2 9 129,-1 10-129,1 6 0,-3-4 129,1-8-258,-7-8 129,2-9 0,-6-4 0,0-9-129,-7-24 129,3 16-129,-3-16 129,0 0-129,-12-2 129,-6-9 0,-3 0-129,-2 0 258,-3 4-129,-3-5 0,1-2-129,4 6 129,2 4-258,8 4-387,-3-6-645,17 6-4128,0 0 0,-1 12-516,1-12-387</inkml:trace>
  <inkml:trace contextRef="#ctx0" brushRef="#br0" timeOffset="10669.6103">7466 10830 7224,'35'-16'5676,"-20"5"-387,-9-2-129,-6 13-4128,-2-24-129,-10 16-516,-10 4-129,2 3 0,-7 1-258,4 5 129,4 9-129,2 8 0,10 3 0,6-3 0,1 0 0,7 0 129,7-4-129,5-3 0,-3-9 129,4-3-129,-5 0-129,1-3 129,-16 0 129,21-3-129,-21 3 129,0 0-129,9 6 129,-9-6 129,0 24 129,0 3-129,0-3 0,-1 8 0,-5-5 0,-1 8-129,0-5 129,-1-1-129,-1-11 0,-1-1-129,-1-3 0,11-14-129,-16 13 0,16-13-129,-12-8-516,4-15-1419,8 9-3225,0-9-258,8-3-387,1-9-129</inkml:trace>
  <inkml:trace contextRef="#ctx0" brushRef="#br0" timeOffset="10986.6284">7699 10411 4644,'0'0'5547,"6"10"-129,-4 7-387,2 7-2838,8 22-1161,-10-3-258,7 8-129,-4 0-387,3 0 129,-2 0-258,3-2 0,-1-12 0,-2-6-258,4-4-387,-10-27-1161,9 12-3225,-9-12-645,13-8 0,-5-16-645</inkml:trace>
  <inkml:trace contextRef="#ctx0" brushRef="#br0" timeOffset="11198.6406">8002 10401 7224,'14'0'5547,"-22"8"-258,-9-6-129,-10 3-4386,1 4 0,-15-4-387,0 3-129,-5 0-258,1-6-645,17 10-3225,-4-7-1161,9 1-516,11-4-387</inkml:trace>
  <inkml:trace contextRef="#ctx0" brushRef="#br0" timeOffset="11386.6513">7944 10594 6708,'-29'19'5418,"9"-6"-258,1-7-387,0 4-4515,-3 4-516,-7-6-3870,9-2-774,7 1-387,13-7-258</inkml:trace>
  <inkml:trace contextRef="#ctx0" brushRef="#br0" timeOffset="11817.676">8028 10745 4386,'20'5'5676,"0"-5"-387,-20 0-258,32 0-3741,-32 0-129,20 0-516,-20 0-129,11 23-129,-6-2 0,-3 5-258,-1 5-129,-1 3 129,0 0-129,-2 1 0,-5-5 0,-2-6 0,-2-5 0,0-6 129,11-13-129,-20 3 0,20-3 129,-14-7 0,14 7 0,0-16 129,0 16-129,18-15 0,-3 11 0,2 4 0,4-4 0,-3 4-129,-1 0-258,-5-3-387,8 3-1806,-16-7-2709,4-11-258,-5-8-387,0-3-258</inkml:trace>
  <inkml:trace contextRef="#ctx0" brushRef="#br0" timeOffset="12063.69">8603 10191 8127,'1'-16'5676,"-5"0"-516,4 16-258,-32 0-4128,9 0-645,-4 9-1290,-15 0-3612,5 0-516,3-2-258,1-7-258</inkml:trace>
  <inkml:trace contextRef="#ctx0" brushRef="#br0" timeOffset="13196.7548">7536 10777 3612,'0'17'4515,"0"-17"-387,0 0-2580,0 24-1290,0-8-1032,0 5-2967,0-21-516,3 30 0</inkml:trace>
  <inkml:trace contextRef="#ctx0" brushRef="#br0" timeOffset="19633.123">2146 13178 6321,'0'0'5418,"6"-14"-387,-1-8-258,0-13-3612,0 10-516,-5-13 0,-2 10-258,-12-1 0,0 7-129,-5 8 0,-3 10-258,-7 7 129,3 19 129,0 11-258,2 13 258,1 9-129,3 12 129,9 2-129,2 4 129,7-3-129,2-1 0,5-7-129,10-6 129,3-11 0,4-12-129,8-11 129,4-11-129,3-11 0,1-3 0,2-15 0,-1-12 129,-3-2-258,0-3 258,-4 0-129,-6-3 0,-3 6 0,-5 8 129,-5 0-129,-4 10 0,-9 14 0,8-13 0,-8 13 0,0 16 129,-2-1-129,0 5 129,-1 4-129,3 1 0,0 3 0,1-3 0,9-5 129,4 0-129,2-3 0,4-4 129,0-4-129,0-8 0,-1-1 0,-1 0 129,-3-1-129,-2-9-129,-13 10 129,16-16-129,-16 16 129,0 0 0,11-16 129,-11 16-129,0 0 129,17 0 0,-17 0 0,15 6 0,-15-6 0,21 16-129,-21-16 0,19 21 129,-19-21-129,16 14-129,-16-14-258,12 0-516,4 0-3483,-12-14-1032,2-2-258,-4-8-774</inkml:trace>
  <inkml:trace contextRef="#ctx0" brushRef="#br0" timeOffset="20462.1704">2708 12664 5160,'-8'18'5547,"8"-18"-387,0 0-129,10 0-2580,4-3-2064,-14 3 0,22-17-129,-22 17 129,24-14-129,-12 11-129,-12 3-129,19 8 129,-10 9 0,-3 4-129,-2 5 129,-4 2-258,0 2 129,-2 2 129,-5 0-258,-3-8 258,1-5-258,-3-3 129,12-16-129,-22 16 258,22-16-129,-12 0 0,12 0 129,-4-14-129,4 14 129,11-13 0,-11 13 0,25 0 0,-5 5-129,0 4 129,0 7-258,0-2 129,-3 2-258,-1 2-387,-16-18-1548,13 9-2967,-13-9-129,0 0-516,0 0 0</inkml:trace>
  <inkml:trace contextRef="#ctx0" brushRef="#br0" timeOffset="20735.186">3017 12656 3483,'9'8'5031,"-3"28"-258,-6-13-129,0 4-3483,8 8-645,-6 0-387,0-6-1161,7-2-2838,2 1-645,-11-28-516,15 24 0</inkml:trace>
  <inkml:trace contextRef="#ctx0" brushRef="#br0" timeOffset="20867.1936">3112 12777 2580,'-15'-11'5160,"-15"6"-129,19 5-645,-6 11-3096,-2-4-2193,9 7-3225,-7-14-387,17 0-774</inkml:trace>
  <inkml:trace contextRef="#ctx0" brushRef="#br0" timeOffset="21267.2164">3617 12982 7611,'5'54'5547,"-3"-12"-516,2 7-129,5 2-4515,-8 1 0,0-3-387,5 0-903,-7-16-2838,1-9-1290,2-6-258,-2-18-387</inkml:trace>
  <inkml:trace contextRef="#ctx0" brushRef="#br0" timeOffset="21403.2242">3696 13177 5289,'-34'-13'5418,"11"11"-774,6 9-774,-12 3-7353,-1-10-903,10 4-516,-4-6-129</inkml:trace>
  <inkml:trace contextRef="#ctx0" brushRef="#br0" timeOffset="21920.2538">4194 12890 8127,'0'54'5418,"-3"-21"0,-2 1-516,3-4-4128,1 2-258,-5-8 0,6-3-129,0-4-129,0-5 0,0-12-129,26 6 0,-8-6 0,5-2-258,6-2 129,-4-3-387,2 7-129,-7-13-774,7 13-1935,-9-5-1935,-6-2-387,-12 7-258</inkml:trace>
  <inkml:trace contextRef="#ctx0" brushRef="#br0" timeOffset="22099.264">4404 12896 5805,'-11'8'5547,"6"18"-129,3 7-516,-1 23-3096,-3-10-1032,1 15 0,4-6-516,0 3 0,1-9-387,0-11-645,7-6-4257,-1-8-129,6-11-387,1-12-387</inkml:trace>
  <inkml:trace contextRef="#ctx0" brushRef="#br0" timeOffset="22692.298">4674 12938 5805,'12'71'5547,"-10"-24"-129,2 4-774,-4-7-3483,1 10-387,-1-14-516,0-2 0,-5-15 0,4-7-129,1-16-129,-5-12 0,4-15-129,0-8 129,1-8 129,0 2-129,0-5 0,0 3 0,2 6 129,3 10-129,1 5 258,-6 22-129,8-13-129,-8 13 129,9 19-129,-5 4 129,1 8-129,3 6 129,3 5 0,5 5 0,4-4-129,4-4 258,5-8-129,6-9 0,4-10 0,-1-8 0,-3-10 0,-1-11 0,-6-14 0,-5-8-129,-11-3 0,-5-3 0,-7-4 0,0 4 0,-9 11-129,-1-2-129,-2 17 0,-1 1-258,13 18-1032,-21 0-2967,21 0-903,-2 15-129,2-15-516</inkml:trace>
  <inkml:trace contextRef="#ctx0" brushRef="#br0" timeOffset="22972.3138">5239 12817 5547,'7'8'5676,"1"25"-387,-7-4-516,2 9-2967,-1 6-1677,-2 1 258,0 6-129,-1-5 0,0 5-129,1-11 0,0-8-258,2 0-387,-2-20-645,6 6-3870,-6-18-129,16 3-387,-16-3-258</inkml:trace>
  <inkml:trace contextRef="#ctx0" brushRef="#br0" timeOffset="23303.3328">5415 12812 3612,'4'56'5289,"-4"-25"-387,2 14-129,5 3-4257,-6-7 258,4 8-258,-5-11 0,8-2-129,-7-8-258,5-2 129,-6-13 0,0-13-129,0 0-129,0 0 0,-14-8 0,0-8 129,-1-2-129,-3 3 0,3 2-516,-8-5-516,23 18-2967,-22-8-903,22 8-516,-12 0 0</inkml:trace>
  <inkml:trace contextRef="#ctx0" brushRef="#br0" timeOffset="23756.3588">5549 13146 5031,'34'18'5418,"-18"-13"-258,7 3-387,9 1-4257,-13-7-129,-2 1 258,-2-1-387,-2 4-129,-13-6 0,7 20-129,-7-5 0,-4 3 129,-4-4-129,0 4 129,8-18-129,-16 23 129,16-23 0,-6 18 0,6-18 0,0 0 0,6 11 129,-6-11 0,22 13 0,-8 1 0,-4 0 0,2 2 0,-4 5-129,-4-2-129,-4-3 129,0 0-129,-4-1 0,4-15 0,-19 19-129,5-19-258,14 0-1161,-27 0-3354,12-8-258,2-1-387,3-5-258</inkml:trace>
  <inkml:trace contextRef="#ctx0" brushRef="#br0" timeOffset="25224.4428">6141 12963 8385,'27'26'5934,"-5"-20"-516,2-6 129,7 0-4515,-4-8-258,8-3-129,-1-5-129,2 6-129,-1-8-129,6 0 129,-5 3-129,1 3 0,-2-2 0,5 9 0,0-9-129,-2 8 0,-3 3 0,0 3 0,-3 0 0,-1-1-129,-3 1 129,-5 0 0,-6 0-129,1 0 0,-4-2 0,-14 2 129,18-3-258,-18 3 129,0 0 0,0 0-129,12-18 129,-12 18 0,-2-22 0,-6 3-129,-4 3 129,-6-5-129,-5-1 129,-1 1 129,-11-2 0,1 5-258,-3-1 129,3 6 0,3 3 0,3-4-129,5 9 0,6 0 0,17 5-258,-20 0-129,20 13-516,0-13-2322,0 0-2322,0 27-129,7-9-516,2-1-387</inkml:trace>
  <inkml:trace contextRef="#ctx0" brushRef="#br0" timeOffset="25749.4728">6958 13054 5934,'13'13'5934,"-13"4"-645,-11-7-129,-6 2-3870,-14-12-516,-2 12 0,-15-6-258,0 5 0,-10-3-258,1 0 0,0 0 0,7 1-129,2 2-129,4-2 129,8 5-129,4-5 129,4 1-129,5-1 0,4 5 129,5 3 0,1-7 0,13-10-129,-16 17 129,16-17-129,-4 18 129,4-7 129,0-11-258,12 11 129,-12-11 0,29 14 129,-12-14 0,6 7-129,0-7-129,2 3 129,-1 1-129,0-3 0,-3-1 0,-3 0-129,-3 1-387,-15-1-258,22 5-3612,-22-5-1161,0 0-387,-8 0-387</inkml:trace>
  <inkml:trace contextRef="#ctx0" brushRef="#br0" timeOffset="27537.5751">7753 12567 7611,'18'-40'5547,"-17"10"-516,-1-15-645,-3 18-3870,-19-6 0,-1 13-129,-11 6-129,-2 8 129,-4 7-258,4 19 0,-1 12-129,5 12 258,7 8-129,7 9 0,6-1 0,8 4 0,4 3 0,8-6-129,6-7 258,8-4-129,4-11 0,6-9-129,2-13 129,1-12-129,3-11 0,-2-14 0,2-8 0,-6-7 0,-1 0 0,-5-4 0,-4 3 129,-5 7-129,-4 9 0,-3 6 0,-10 14 0,0 0 0,13 14-129,-12 8 129,-1 7 0,1 0 0,1 1 129,2-1-129,3-9 129,2-2-129,5-12 129,2-9-129,5-11 0,1-8 0,0-1 0,-1-4 0,-3 2 0,2 2 129,-5 4-129,-3 7 0,-12 12 0,22 1-129,-9 15 129,0 1-129,-1 7 129,4 0-129,1 3-258,-17-27-1419,31 13-3225,-16-13-387,1-16-258,-2-7-645</inkml:trace>
  <inkml:trace contextRef="#ctx0" brushRef="#br0" timeOffset="28456.6277">8660 12186 3225,'-20'13'5676,"8"15"-129,-4 11-516,0 4-2193,8 18-2064,-13 1 129,12 9 0,0-7-516,9-6 129,0-7-258,7-5 0,3-11-129,4-4-129,5-13-387,-7-14-903,15 6-3870,-10-3-258,0-3-387,1-4-387</inkml:trace>
  <inkml:trace contextRef="#ctx0" brushRef="#br0" timeOffset="28913.6538">8783 12334 6063,'6'51'5934,"-6"-4"-516,0 8-387,-1 18-4257,-7-17-387,4-1 129,-4-11-387,5-5 0,-2-12 129,4-13-129,1-14-129,0-7 129,6-15 0,2-7-129,1-6 0,3-8 0,-3 1 0,1 3 0,2 4 0,-3 6 129,-1 8-129,-8 21 129,12 0-129,-8 18 129,4 9 0,-1 2-129,4 7 129,4 5 0,-3-6 0,6-7 0,0-14 0,4-10 0,-4-6 0,1-16-129,-3-14 129,-3-8-258,2-4-129,-9-3-387,3 10-645,-13-16-2580,2 15-1419,0 6-387,2 13-516</inkml:trace>
  <inkml:trace contextRef="#ctx0" brushRef="#br0" timeOffset="29148.6672">9187 12239 5805,'13'49'5547,"-11"-13"-258,-1 8-645,-1-3-3999,4 7-258,-4-2-258,2-1 129,4-9-516,-6-18-1290,13-2-2451,-13-16-1032,24 3-387,-8-6-129</inkml:trace>
  <inkml:trace contextRef="#ctx0" brushRef="#br0" timeOffset="29421.6829">9400 12203 4644,'2'-12'5418,"-2"12"-129,0 22-516,-2 7-3612,2 17-387,0 3-516,0 10 0,0 1-129,0-5 0,1-9 0,1-10-129,1-16 0,-2-7 0,-1-13 0,1-8 0,-1-12 0,-5-4-129,-4 1 0,-9 0-258,4 11-774,-14-9-1419,5 13-2451,2 8-258,5 0-387</inkml:trace>
  <inkml:trace contextRef="#ctx0" brushRef="#br0" timeOffset="29687.6981">9561 12530 4902,'14'0'5547,"-6"26"-387,-2-6-387,-6 1-4257,4 4 0,-4-1-258,3-2 0,-3-6 0,3-2-387,-3-14-258,6 12-516,7-1-1419,-13-11-2709,18 0-129,-2 0-387</inkml:trace>
  <inkml:trace contextRef="#ctx0" brushRef="#br0" timeOffset="29864.7082">9671 12538 2322,'-8'68'5289,"8"-34"-129,0 8-387,9 6-3354,-9-15-387,7-2-1290,1-10-3999,1-5-774,-9-16 129,14 0-516</inkml:trace>
  <inkml:trace contextRef="#ctx0" brushRef="#br0" timeOffset="30625.7517">9510 12579 4128,'4'14'5676,"-4"-14"-258,17 0-387,-9-15-3354,11 13-645,-11-18-258,8 10-258,-4-7 129,7 4-387,-4 8 129,-1 8-129,0 11 0,-6 5-129,-1 10-129,-6 2 129,-1 2-129,-4 3 129,-7-9 0,1-1-129,-4-8 0,3-6 129,11-12 0,-16 5-129,16-5 129,0 0 129,0 0-129,22 5 0,-8 1 0,7 2-129,-2 4 0,0 7 0,-4-2 0,-5 5-129,-9 1 129,-1-3 0,-10-2 0,-10-5 0,-3-7-258,-9-6 0,6 8-1161,-11-13-3741,12-11-387,6 0-258,7-3-645</inkml:trace>
  <inkml:trace contextRef="#ctx0" brushRef="#br0" timeOffset="31232.7864">9773 12011 5547,'65'94'5676,"-27"-21"-129,0 13-645,3 13-3483,-17-6-387,3 5-258,-15-9-387,-6-3-258,-6-17 0,0-13-258,-10-12-129,-7-23-645,8 6-1419,-6-16-2838,15-11-387,-17 6-129</inkml:trace>
  <inkml:trace contextRef="#ctx0" brushRef="#br0" timeOffset="31518.8028">10183 12691 7611,'28'43'5805,"-19"-13"-516,-4 4-387,-3-1-4386,0 8-258,-2-10 129,-2-3-258,-3-4 129,4-6-258,1-7 129,0-11-387,11 7 129,0-7-129,11 0-645,-10-19-387,18 10-2451,-5-5-1548,-2-9-129,-2-2-387</inkml:trace>
  <inkml:trace contextRef="#ctx0" brushRef="#br0" timeOffset="31686.8124">10387 12699 3096,'-19'18'5547,"13"13"-258,3 9-1161,-7-5-1806,17 22-774,-4-10-774,7 8-387,0-10-258,-2-12-1419,5-4-3483,2-5-387,-15-24-516,20 7 0</inkml:trace>
  <inkml:trace contextRef="#ctx0" brushRef="#br0" timeOffset="32449.8561">10504 11554 6966,'15'-18'5547,"-2"15"-129,5-6-387,7 8-4257,-9-6-129,1 7-258,-3 7-258,0 12 0,-3 3-129,-6 3-129,-3 10 0,-2 2 129,-11 3 0,0-4 0,-2-9 129,1-1-129,-3-7 0,2-8 0,2-6 129,11-5 0,0 0 0,-7-8 0,7 8-129,23-13 0,-1 7 129,3 6-129,4 0 0,0 4-129,3 10-516,-10-13-903,3 10-3483,-11 0-258,-14-11-387,19 0-387</inkml:trace>
  <inkml:trace contextRef="#ctx0" brushRef="#br0" timeOffset="32626.8662">10894 11491 5031,'22'28'5418,"-17"-3"-387,3 12-387,-5 6-3999,3 8-1290,-6-7-774,7 3-3225,0-1-387,-1-13-387</inkml:trace>
  <inkml:trace contextRef="#ctx0" brushRef="#br0" timeOffset="32775.8747">11063 11667 5160,'-34'-19'5547,"9"18"-645,1 5-903,-6 9-7998,-12-10-387,11 7-903,-6-10 129</inkml:trace>
  <inkml:trace contextRef="#ctx0" brushRef="#br0" timeOffset="36054.0622">12598 9606 8385,'9'40'5805,"-3"-3"-516,2 10-129,6 11-4515,-7 14-258,2 8 0,-2 7-129,4 9-129,0-2 129,1-2-129,0-1 129,0-7-129,1-11 0,-2-6-258,-1-13-129,-8-20-645,11 7-1548,-9-28-2967,-4-13-258,8-12-387,1-14-129</inkml:trace>
  <inkml:trace contextRef="#ctx0" brushRef="#br0" timeOffset="36375.0806">13147 9753 4773,'13'5'5934,"-13"15"-387,-5 3-129,-6 15-2967,-12-3-1677,-2 7-258,-12-1-129,-2 8 0,-1-11-258,-2-1 129,4-8-129,4-7-129,5-3-129,3-6 0,13 0-516,-1-16-1290,14 3-3096,0 0-645,14-5-129,-1 0-387</inkml:trace>
  <inkml:trace contextRef="#ctx0" brushRef="#br0" timeOffset="36640.0953">12900 10002 2709,'22'30'5934,"-7"-3"-258,2 5-516,4 18-1935,-5-13-1935,12 17-258,-6-4-387,5 4-129,-4-3 0,7-8-258,-6-3 129,-1-3-129,-2-6-258,-7-12-387,1 8-1032,-15-14-3870,8 0-387,-8-13-129,0 0-774</inkml:trace>
  <inkml:trace contextRef="#ctx0" brushRef="#br0" timeOffset="36955.1135">13779 10091 7611,'50'6'5676,"-35"5"-129,-15-11-516,-3 15-4515,-12-6 129,-12-4-516,-5 0-129,-4 3-129,-5-3 0,4 6-903,-9-11-2193,18 4-1806,6 3-645,22-7-129</inkml:trace>
  <inkml:trace contextRef="#ctx0" brushRef="#br0" timeOffset="37124.123">13826 10288 7224,'0'0'5547,"2"20"-258,-11-14-129,-23-1-4515,7 2-387,-7 0-129,-5-2-645,12 13-2709,-6-4-1677,6-3-516,8 3-387</inkml:trace>
  <inkml:trace contextRef="#ctx0" brushRef="#br0" timeOffset="37698.1562">13467 10625 4902,'14'-14'5418,"-14"14"-258,0 0-516,0 0-3999,-9 16 0,-3 1-129,3 6 0,-4-7 0,5 7 0,0-4 0,8 10 258,-6-4-258,6-1 0,0-1-258,6-2 0,-4 5-129,2 2 0,-4-1-129,0-6-129,0 6-129,0-6 0,0 4-516,0-25-903,0 25-3354,-3-13-516,3-12-129,3 15-516</inkml:trace>
  <inkml:trace contextRef="#ctx0" brushRef="#br0" timeOffset="37887.1668">13516 10865 7353,'-28'-7'5805,"13"7"-258,-3 2-516,-1-2-4128,-3 0-774,-4 9-516,-6-9-3354,9 0-1419,6 0-387,2 0-387</inkml:trace>
  <inkml:trace contextRef="#ctx0" brushRef="#br0" timeOffset="39709.2709">14844 9202 9288,'4'-12'5934,"-4"12"-516,0 0 0,0 0-5031,-10-2-129,-4 2-129,-2 0 0,-4 2-129,-1 1 0,-3 5 0,1-1 0,0 5 0,5 2 0,-4 8 0,3 12 0,3 4 0,0 8 0,1 6 129,1 6-258,1 7 258,0 4-129,2-4 129,0-1 0,-1-1 0,1-3 0,1-5-129,3-9 129,3-10 0,2-3 129,2-5-258,2-10 258,9-1-258,5-3 129,5-4 0,4 5 0,2-3-129,3-2 129,0-1-129,-4 1 0,-3 0-129,-4-7-129,0 2-258,-19-5-645,24-10-4257,-24 10-258,10-19-258,-8 1-774</inkml:trace>
  <inkml:trace contextRef="#ctx0" brushRef="#br0" timeOffset="40305.3054">15058 9564 7998,'7'62'5805,"-7"-13"-387,0 8-258,-2 7-4515,-9-2-129,0-4-258,-3-9-129,5-8-129,-2-10 0,5-18 129,6-13-258,-2-20 129,4-17 0,8-13 0,4-9 0,3-8 0,2-11 0,3 0 129,1 5-129,0 8 129,-2 7-129,1 16 129,-5 13-129,2 15 129,-2 14 0,-2 20-258,-3 13 258,3 18-129,-1 11 129,2 7-129,-2 2 129,-2-7-129,-3-2 129,0-7-129,-1-13 0,-5-18 129,-3-24-129,0 0 129,-19 0-258,1-19 129,-5-3 0,-7-10 0,2 6-258,-8 4-129,11 8-129,-7-2-516,20 19-1419,-9 2-2709,14 12-645,5 3-129,2 0 388</inkml:trace>
  <inkml:trace contextRef="#ctx0" brushRef="#br0" timeOffset="40769.3319">15548 9817 6450,'19'-13'5676,"-19"13"-387,0 0-129,0 0-4515,-11 18-258,-3 5-129,-6-5-258,2 3 129,3 4-129,5 4 0,6-11 0,4 2 0,8-5 0,6-9 0,2 0 129,2-6-129,-2-4 0,-3-4 129,-13 8-129,20-16 0,-20 16 387,8-21-258,-8 21 129,0 0 0,0 0 129,4 17 0,-4 3 0,0 5 0,-4 8 0,1 7 0,2-6-129,-3 5-129,0-5 129,-2-3-258,-3-4 0,2-5 0,-5-6 0,-3-5-129,0-2-129,-2-7-129,2 4-1032,-12-9-3741,17-10-129,4-8-774,6-1-387</inkml:trace>
  <inkml:trace contextRef="#ctx0" brushRef="#br0" timeOffset="41020.3463">15769 9465 6063,'25'35'5934,"-12"5"-516,-2 9-387,-3 4-4128,2 20-258,-7-5-387,-2-2-129,-1-3-516,0-15-516,0-8-3999,0-11-387,2-14-258,-2-15-387</inkml:trace>
  <inkml:trace contextRef="#ctx0" brushRef="#br0" timeOffset="41199.3565">16067 9371 4257,'-22'40'5805,"-4"-21"-516,-4 2-645,-14-8-4386,8-4-4773,-2 2-387,1-11-387,12 0-257</inkml:trace>
  <inkml:trace contextRef="#ctx0" brushRef="#br0" timeOffset="41369.3662">16037 9624 3999,'-47'32'5418,"12"-24"-516,3 0-645,-7-8-6966,-4-8-1806,18 8-129,-2-11-645</inkml:trace>
  <inkml:trace contextRef="#ctx0" brushRef="#br0" timeOffset="41777.3896">16037 9834 5289,'38'29'5676,"-20"-22"-645,-7 13-903,-11-20-3225,15 31 0,-15-11-516,-1 6 0,-14 1-129,-1 0-258,-1 1 129,-4 0 129,1-9-129,5-2 129,1-8-129,14-9 129,0 0 0,0 0 258,8-5-258,12-2-129,7 0 129,4-1-258,5 2 0,-2-2-258,1 8-903,-18-1-3612,8-2-645,-8-4-258,-7-6-387</inkml:trace>
  <inkml:trace contextRef="#ctx0" brushRef="#br0" timeOffset="42671.4407">16528 9354 7482,'2'9'5676,"-2"-9"-129,-8 14-645,8-14-4515,-29 8 0,11-6-387,-3 6-645,-6-13-1419,8 5-2709,5 1-774,14-1-129,0 0 1</inkml:trace>
  <inkml:trace contextRef="#ctx0" brushRef="#br0" timeOffset="43145.4678">16690 9212 6063,'57'-4'5805,"-21"0"-516,1 2-387,-1-2-4515,3 2 129,-11 2-387,1 0-129,-8 3 129,-2 15-129,-10 8 0,-5 7 129,-4 10 0,0 12-129,0 4 0,-5 11 129,-2 2 0,1 5-129,1 5 129,1-2-129,3 0 0,1-4 0,0-6 0,0-6 0,2-12-129,3-6 258,-2-9-129,-1-13-129,-2-8 258,0-16 0,-30 11-129,6-13 258,-6-8-258,-8-2-129,2 5-774,-12-6-3870,4 1-387,5 7-516,3 3-129</inkml:trace>
  <inkml:trace contextRef="#ctx0" brushRef="#br0" timeOffset="44693.5564">14266 10725 5805,'9'5'5676,"-9"-5"-258,25 13-645,-11-13-3999,9 6-129,-1-5-129,6-1-258,1-2 129,4-1 0,1-3-129,6 4 0,4-5 0,3 5 129,2 0-129,1 2 0,3 0-129,4 11 129,-3 0 0,2-1-129,0 6 129,2-4 0,2 0 0,6-2 0,-4-6-129,7-4 0,2 0 129,-1-3-129,4-6-129,0 4 0,-2 0 0,-2 5 0,2-2 0,-3-5 0,0 6 0,6-6 0,-4 5 0,-2-6 129,0-3-129,-4-2 129,0-1-129,-4 6 129,1-8 0,-5 8 0,-1-5-129,-1 5 0,-1 3-129,3-3 258,1 4-129,4-2 0,-1 3 0,0-1-129,1-3 258,1-2-129,-2-2 129,-3 1-129,0 2 129,-1 2-129,-6 1 129,0-3-129,-2 8 129,-1-2-129,-3 2 129,1 0 0,-2-3 0,0 2-129,1 0 129,1-3 0,-3-1 0,-3 5-129,0-2 129,-2 2-129,-5 0 0,-8 0-258,-3 0 0,-10 2-258,-12-2-645,-8-8-3612,-12-6-1161,-12-7-129,-9-4-903</inkml:trace>
  <inkml:trace contextRef="#ctx0" brushRef="#br0" timeOffset="45557.6058">14364 11220 9546,'0'-17'5934,"0"17"-516,0 0-129,0 0-4644,-11 0-258,-5-2-258,1 2 0,-4 0-129,-1 0 129,-1 0 0,-1 0-129,2 1 0,3 9 129,1 8 0,7 7 0,-2 3-129,3 6 0,0 9 0,3 8 129,-3 1 0,5 12-129,-1 5 0,0-4 0,4 11 129,0-1 0,0 0 129,0 0-129,0-8 0,1-10 0,2-11 129,-1-10-129,0-13 129,-1-6-129,-1-17 0,0 0 0,19 7 0,-2-7 0,4-2-129,6 2 129,4-5 0,4 4-129,-1-1 0,-1 1 0,-3 1-258,-4-1-129,-3-1-516,-18-17-3096,8 9-1935,-6-12-129,1-4-516</inkml:trace>
  <inkml:trace contextRef="#ctx0" brushRef="#br0" timeOffset="46088.6362">14629 11544 6708,'25'33'5805,"-23"-6"-129,-2 9-387,0-1-2838,-4 18-2064,-9-4-129,2 2-129,-1 3 0,1-7 0,0-14-129,6-8 129,5-25-129,0 0 0,0-16 129,7-23-129,3-18 0,7-6 129,1-5 0,2-7-129,-1 1 0,-2 2 129,3 14 0,-4 7 0,-2 17 0,0 15 0,-2 13 0,2 14 0,-2 21-129,0 11 129,1 10 0,1 12-129,0 2 0,4 0 129,-2 1-258,1-6 258,-2-14-129,-3-4 129,-2-14-258,-7-14 258,-3-13-129,-7-8-129,-10-14 258,-6 0-129,-3-5-129,-5 0 0,1 1 0,0 2-387,6 19-129,-5-5-1032,29 10-3612,-21 10-387,21 9-387,0 0-258</inkml:trace>
  <inkml:trace contextRef="#ctx0" brushRef="#br0" timeOffset="46560.6628">15012 11830 7353,'21'-13'5547,"-21"13"-258,0 0-258,14 0-4257,-14 0-516,-10 12 129,10-12-387,-19 29 129,10-11-129,1 6 129,2-3 0,6 1-129,0 0 258,6-4-258,-6-18 129,24 16 0,-12-15 0,3-1 0,-4-7 129,-3-6-129,0-2-129,-3-2 258,-2 3-258,1 2 129,-4 12 258,0-13-129,0 13 0,0 8 129,-1 8 0,1 8-129,-4 6 258,2 7-387,0 1 258,-1 3-258,1-4 0,0-5-129,-3-3 129,5-6 0,-2-10-258,2-13 0,0 0-129,-14 0-387,14 0-903,-11-22-3354,11-2-774,0-8-387,3-6-645</inkml:trace>
  <inkml:trace contextRef="#ctx0" brushRef="#br0" timeOffset="46758.6745">15205 11396 6450,'29'22'5805,"-17"6"-516,0 10-258,0 8-4128,-4 0-645,-5 0-516,6 6-645,-11-16-3096,2-7-1161,2-4-516,5-12-129</inkml:trace>
  <inkml:trace contextRef="#ctx0" brushRef="#br0" timeOffset="46894.6823">15345 11597 7224,'-29'-24'5547,"10"18"-258,-3 6-387,-1 0-5418,-2 3-3999,-4-3-516,11 6-516,2-2-258</inkml:trace>
  <inkml:trace contextRef="#ctx0" brushRef="#br0" timeOffset="47455.7143">15338 11315 7740,'72'-30'5805,"-32"11"-387,-6 5-258,6 6-4257,-18-4-129,1 6-387,-8 5-129,-1 2-129,-5 15 0,-2 8 0,-3 8-129,1 11 129,1 6-129,-1 8 129,1 9-129,2 2 129,2-1-129,-1 4 129,1-12-129,1-3 129,-1-7-129,-1 0 0,-3-16 0,0-4 0,-5-2 0,-1-10 0,-1-1 129,1-16-129,-22 17 0,6-15 0,-3 3 0,-3-5-129,0 0-387,-11-12-1548,12 0-3354,-1-4-129,7 2-387,3-10-516</inkml:trace>
  <inkml:trace contextRef="#ctx0" brushRef="#br0" timeOffset="48101.7512">15998 11199 9030,'17'0'5805,"-17"0"-258,0 0-258,0 0-4773,0 0-129,-8 11-258,-8-6-129,0 0 0,-3 3 129,0 3-129,0 0 0,2 9 129,3-2-129,3 10 0,-1 3 0,4-1 129,0 14-129,0 6 129,2 0 0,1 2-129,-1 1 129,1-1 0,4-2-129,1-1 129,0-11 0,0-8-129,0-3 0,7-4 129,1-7-129,-2-2 129,-6-14-129,15 15 258,-15-15-129,23 6-129,-9-5 258,2-1-129,-1 1-129,4 2 0,-2-1-129,0-1-258,-2 12-387,-15-13-1806,15 0-2709,-15 0-516,11-13-387,-4-5-387</inkml:trace>
  <inkml:trace contextRef="#ctx0" brushRef="#br0" timeOffset="48466.7722">16337 11295 7740,'12'17'5676,"-10"5"-258,2 11-387,-4 6-4128,0 13-387,0 6-258,-4 2-129,1-4-258,-3-5 129,5-2-387,-5-17-774,12-4-3741,-5-16-387,-1-12-387,16-10-258</inkml:trace>
  <inkml:trace contextRef="#ctx0" brushRef="#br0" timeOffset="48646.7825">16559 11329 7611,'11'-12'5418,"-21"18"0,-9 5-516,-6-4-4515,-3 4-258,-4-3-387,-7-8-1032,10 1-3612,2 6-258,7-4-645,20-3 129</inkml:trace>
  <inkml:trace contextRef="#ctx0" brushRef="#br0" timeOffset="48809.7914">16541 11443 7353,'5'19'5805,"-5"-19"-516,-18 12-258,3-8-4515,-12 2-387,0-5-516,6 12-2193,-1-13-2322,3 4-387,19-4-645</inkml:trace>
  <inkml:trace contextRef="#ctx0" brushRef="#br0" timeOffset="49026.8042">16794 11177 7224,'0'0'5289,"-8"3"-129,-4 10-387,-8 0-5160,4 7-903,-8-3-3483,1-8-258,8 0-645,15-9 388</inkml:trace>
  <inkml:trace contextRef="#ctx0" brushRef="#br0" timeOffset="49400.8255">16864 11135 4128,'67'-19'5934,"-33"13"-645,-5 0-129,0 2-2838,-3 4-1419,-26 0-516,22 18-387,-20-5 129,-2 7-129,0 7 0,-8 7 129,4 2 129,1 4-258,1 6 129,2-1 129,6 4-258,8 7 129,-2-4 0,5 6 0,-5-1 0,1-3 0,-5-1 0,-2-6 0,-6-5 0,-8 0-129,-7-12 0,0-11 0,-6-5 0,-1-3 0,-1-7-129,0-4-129,7 0-387,-8-18-2709,24 18-1677,-11-20-516,11 20-516</inkml:trace>
  <inkml:trace contextRef="#ctx0" brushRef="#br0" timeOffset="49861.852">17285 11099 2580,'14'-13'5805,"-14"13"-387,21-8-387,-10-4-2580,4 12-1677,-15 0-258,20 9-129,-20-9-129,16 27-258,-12-4 129,-2 7 0,-2 3 129,-5 2-258,-3-1 129,-4 4 0,0-7-129,-1-8 129,0-4 0,3-7-129,10-12 0,0 0 129,0 0 129,0 0-129,5-9-129,15 1 129,0-2 258,8 4-387,2 0-258,-8-7-1806,4 10-3096,-3-1-129,-5-5-516,-7-7-258</inkml:trace>
  <inkml:trace contextRef="#ctx0" brushRef="#br0" timeOffset="52171.9841">1211 12351 6708,'-7'-14'4773,"15"9"258,5-12-774,13 6-4386,6-5-129,10 5 258,5 0 129,10-2-129,7 2 129,7-2-129,6-1 0,6 3 129,4 1-129,4-3 129,1 1-129,2 2 0,4 1 0,1 3 0,-2 4 0,1 0 129,0-1-258,0 1 129,-1-2-129,-1-1 0,2-8 129,0 3-258,3-9 129,-2 5-129,-1-7 129,4 3-258,-2-2 258,-2 3-258,-1 3 258,2 4 0,-5 0 0,-1-2 0,0 2 129,-3 0 0,-5-1 0,3 0-258,-3-3 0,-3 3 0,-2-2 129,4 0 0,-2 2 129,0 3-129,4 0 129,-9 0 0,1 0 0,-5 2-258,-2-3-129,-3 5-129,-7-6 129,5 2 0,-4-3-129,8 8 258,-1-3 129,2-1 258,2 6 129,-2-3 129,3 4-129,-4-4-129,1 4 258,-7-7-129,2 0 0,-1-3-129,-1 0 129,3-3-129,3-1 0,-2 0 129,3-2-258,1 1 129,-1-2 0,-1-2 0,0 0-129,-2-3-129,2-3 129,-1-2-129,-3 0 129,0-5 0,3 4-129,4-2 129,0 6 0,1 0 0,1 2 0,-2 3 129,2 4-129,1 1 129,-1 1-129,0 1 129,1-2-129,3 4 129,0 0 0,3-1-129,4 0 387,-6 0-645,2 0 645,2 1-516,-2 2 258,-2 0-129,1 0 129,-1 1-258,-1 3 129,6 3 129,-3 1-258,1 0 258,0 0-129,4 0 0,-1 0 0,-3 0 0,5 0 0,-3 0-129,4 0 129,3 0 0,-3 0-129,1 0 129,1 3 0,-1-1 0,-2 4 0,0 0 129,-2-1-129,1 1 129,1-1 0,4 3-129,0 6 0,-2-3 129,-1 6-129,2 0 129,1 5-129,-9-1 0,0 11 0,-1-2 0,-1 0 129,2 11-129,1 1 0,-2 2 0,0 3 129,-1-5-129,-2 10 129,0-1-129,-1 0 129,1-5 0,-2 4-129,5 0 129,3 0-129,2 4 129,-2-3-129,5-2 129,3-1-129,-7 1 129,5-3-129,-1 0 129,3-5-129,0-1 129,4-6-129,-2 3 0,5-4 129,3-4-129,2-1 0,1-5 0,4 0 0,6-1 0,-1-5 0,6 0 0,2 4 129,2-5-129,4 1 0,2-2 0,0 4 0,4-4 0,-1 2 0,2-1 0,2-4 0,5 4 0,-2-5 0,-3 4 0,2-5 0,1-1 129,0 1-129,8-6 129,2-1-129,-1-7 0,1-6 129,2-8-129,8-1 129,1-7 0,0-3 0,0-2 0,-2 0 129,4-4-129,8 4 129,-6 1-129,5-2 0,-5 0 129,13 4-129,-4-4 129,2 8 0,-8 0 0,4 9 0,0-3 0,1 8 129,-8 2 0,-3 8-129,-6 0 0,0 5 0,-8 1 0,-6-1-129,-10 5-129,-14-6-129,-11 2-1032,-28-7-3870,-6-13-516,-16-9-387,-19-8-645</inkml:trace>
  <inkml:trace contextRef="#ctx0" brushRef="#br0" timeOffset="53284.0476">12832 13719 9417,'5'56'5934,"2"-12"-387,1 7 0,11 15-4773,-11 3-129,2 7-129,-6 0-258,3 1 0,-3-4-258,-1 0 0,-2-10-258,-1-10 0,0-7-516,-7-26-1161,5 0-3354,2-20-387,0 0 0,5-14-774</inkml:trace>
  <inkml:trace contextRef="#ctx0" brushRef="#br0" timeOffset="53705.0718">13266 13810 7998,'14'-4'5805,"-13"22"-387,-2 0-258,-15 6-3096,-5 6-1806,-7-2-129,-4 8 0,-5-4 0,-1 0-129,2 0 129,3 4 0,4-10 0,6-1-129,7-6 129,4-5 0,4-1 0,6-2 0,2-11 129,5 13 0,-5-13-129,19 11 0,-2-3 0,-1 5-129,3 3 0,-1 6 129,3 5 0,-1 7 0,-1 0 0,2 2 0,-1 2 0,-4-3 129,-2-6-129,-3-7-129,-2-4-129,-9-18-129,12 19-387,-12-19-516,0 0-3225,0 0-1290,0 0 0,8-10-774</inkml:trace>
  <inkml:trace contextRef="#ctx0" brushRef="#br0" timeOffset="54041.0909">13508 14382 9804,'17'-5'5418,"-17"5"-387,-7-1 129,-8 1-4902,-7 1 0,-2 7-129,-3 1 0,3 5-129,3 2 129,5 6 129,9 1 0,5 6-258,2 0 258,8 4-129,2 1 129,2 2-129,-3 0 0,-2-3-129,0 3 0,-6-7 0,-1-2-258,-5-11-387,2 7-1161,3-23-3354,-16 9-258,16-9-129,0 0-774</inkml:trace>
  <inkml:trace contextRef="#ctx0" brushRef="#br0" timeOffset="54213.1008">13481 14601 9804,'-9'-3'5418,"-10"6"-258,-2 3-387,-6-6-4902,4 12-2580,-3-11-2064,-2-1-516,9-1-258,5-5-387</inkml:trace>
  <inkml:trace contextRef="#ctx0" brushRef="#br0" timeOffset="54592.1225">14054 14162 9030,'-20'34'5289,"0"-17"-387,0 2-645,-11-17-6321,7 6-2580,2 6-387,6-6-645,16-8 387</inkml:trace>
  <inkml:trace contextRef="#ctx0" brushRef="#br0" timeOffset="54734.1306">14029 14345 8643,'9'26'5547,"-9"-26"-387,-8 19-645,-3-17-4644,-3 5-2580,-6-7-2193,-3 0-258,6-7-516,-2-6 388</inkml:trace>
  <inkml:trace contextRef="#ctx0" brushRef="#br0" timeOffset="55681.1848">15106 13511 6837,'16'0'6063,"-16"0"-516,13-5-387,-13 5-2967,0 0-1806,0 0 0,-6-14-258,-9 6-129,-6 3 129,-2-1-258,-1 0 258,-4-3 0,1 5-129,4 2 129,3 2 0,0 0 0,2 6 0,3 4 0,3 2-129,1 7 129,0 2 0,4 0-129,0 3 0,3 2 0,-1 4 0,3 2 129,-2 1-129,2 4 129,-1 1-129,0 2 129,1 1-129,-4-1 129,4-1 0,-3 0-129,1-1 0,0 2 0,-1-5 0,0-2 0,4-4 0,-2-5 0,0 0 0,3-7 129,0-4 0,0-13 0,0 0 0,17 9-129,-4-8 129,4 0 0,4 4 0,-1-4-129,1-1 0,1 4-129,-6-4-387,3 6-1290,-19-6-3612,15-8-129,-9-9-516,2 1-387</inkml:trace>
  <inkml:trace contextRef="#ctx0" brushRef="#br0" timeOffset="56416.2269">15372 13851 4902,'38'-22'5805,"-27"12"-387,-3-3-258,-8-5-2451,0 18-1935,-21-14-258,-1 13-258,-7 1 0,0 10 0,-5 7-129,7 9 0,1 4 0,5 4 129,6 4 0,7 1 0,4-4-129,4 1 0,5-7 0,10-7 0,6-7-129,2-3 0,6-10 0,0-2 0,4-5-129,2-11 129,-2-6 0,-4 0-129,1 4 129,-3-1 0,-7 4 0,1 1-129,-8 2 258,-13 12-258,16-12 129,-16 12 0,0 0 0,0 10 0,-2 1 0,-6 5 0,2-2 129,0 6-129,3-5 129,3 1-129,0-1 0,0-15 0,20 15 0,-5-10 0,3-3 0,-1-2 129,3 0-129,-3 0 0,-4-7 0,1 4 0,-14 3 0,18-3 0,-18 3 0,13 0 0,-13 0-129,8 15-258,0-1-645,-8-14-3096,0 0-1161,16 0-387,-2 0-516</inkml:trace>
  <inkml:trace contextRef="#ctx0" brushRef="#br0" timeOffset="57033.262">16036 13694 6450,'1'-20'5805,"-1"20"-387,0 0-129,-14 23-3870,-1-10-516,4 11-516,-7 3 129,5 6-258,-2 2 258,5 6-387,2-2 129,8 1-258,0-2 129,0-1-129,10-5-129,-4-7-387,9 10-1419,-6-13-3354,2-9-258,-11-13-258,24 17-645</inkml:trace>
  <inkml:trace contextRef="#ctx0" brushRef="#br0" timeOffset="57625.296">16241 13823 4644,'-8'38'5547,"-1"-16"-387,-1 2-387,9 8-3483,-18-8-129,11 7-387,-11-9-387,9-3-129,1-3-129,3-5 129,6-11 0,0 0-129,-1-8 0,2-12-129,9-3 0,2-4 129,2-3 0,3-1-129,-2 6 129,2 5-129,-3 5 129,0 4 0,-14 11 0,21 4-129,-14 12 129,-1 10 0,-2 1-129,2 3 129,1 2-129,1-3 129,1-10 0,3-1 0,1-14 0,3-4-258,-2-10 129,2-12-129,-2-3-129,-5-10-258,4 11-387,-13-18-1032,8 13-3225,-8 5-258,3 3-387,-3 8 0</inkml:trace>
  <inkml:trace contextRef="#ctx0" brushRef="#br0" timeOffset="57882.3107">16557 13729 6450,'0'26'5676,"0"-3"-387,-4 4-258,4 10-4386,-7-5-258,0 3 129,2-1-129,0 3-129,4-6-129,1-4-258,0-3-903,0-24-1161,0 0-2580,16 3-645,-16-3-516,20-22 646</inkml:trace>
  <inkml:trace contextRef="#ctx0" brushRef="#br0" timeOffset="58155.3263">16710 13691 7224,'5'22'5547,"-4"2"-516,-1 16-903,0-11-3483,0 9-258,-4 1 0,3-3 0,-3-1-258,1-2 129,2-11-129,1-5-129,0-17 0,0 15 0,0-15 0,-8-14-129,-2-1 0,-2-7 0,0 6-258,-7-8-387,19 24-1677,-27-20-2322,14 15-645,13 5-258</inkml:trace>
  <inkml:trace contextRef="#ctx0" brushRef="#br0" timeOffset="58524.3474">16784 13885 6966,'43'-7'5805,"-21"7"-516,-5 0-258,-1 0-4386,-2 7-129,-14-7-129,5 22-258,-5-10-129,-11 0 0,3 4 0,-2 0 0,-1-3 0,4 1-129,7-14 258,-11 16 0,11-16-129,0 0 129,1 14 0,-1-14 0,14 10-129,-14-10 129,9 19 0,-9-19-129,0 23 0,-2-6 129,-8-4-129,-4-2 0,-1-2-387,-9-10-1161,7-2-3354,3 1-387,14 2-258,-15-27-645</inkml:trace>
  <inkml:trace contextRef="#ctx0" brushRef="#br0" timeOffset="59064.3783">16934 13526 6450,'36'4'5805,"-13"17"-516,-4 10-258,-7 5-4257,3 19-258,-15-5-129,0 5 0,-6 3-258,-5 1 0,-8-7 0,3-7 0,-1-2 0,1-5-258,5-5-774,-9-15-3225,17-2-1161,3-16-129,0 0-516</inkml:trace>
  <inkml:trace contextRef="#ctx0" brushRef="#br0" timeOffset="59318.3928">17159 13910 5547,'0'40'5547,"0"-15"0,-2-4-774,1 2-2967,-3 1-1419,-3-9-129,5-2 0,2-13-129,0 18 0,0-18-258,14 11 129,3-9-387,-2-6-516,11 4-1032,-14-9-2838,9-5-387,-5-5-645,0-4 517</inkml:trace>
  <inkml:trace contextRef="#ctx0" brushRef="#br0" timeOffset="59457.4008">17307 13897 1806,'-8'12'5547,"5"10"-129,-1 3-516,-5 3-2838,9 17-645,-5-9-516,5-2-903,0 7-1677,0-17-2967,0-5-387,0-19-645</inkml:trace>
  <inkml:trace contextRef="#ctx0" brushRef="#br0" timeOffset="59866.4242">17331 13514 2451,'12'-10'4902,"-12"10"-129,22-9-258,2 6-3870,-13-2 0,9 8 129,-8-2-129,4 9-129,-5 3 129,1 13 0,-10-8-129,4 15 258,-6-7-258,-3-1-387,-5 1 129,0-3-129,-4-9 0,12-14-258,-16 18 258,16-18-258,0 0 129,-13 0 0,13 0 0,1-13 0,-1 13-129,16-9 258,-1 5-387,2-2 258,0 6-387,-2 0-774,4 6-2709,1-2-1419,-9-4 0,3 0-516</inkml:trace>
  <inkml:trace contextRef="#ctx0" brushRef="#br0" timeOffset="60045.4344">17635 13565 1,'2'56'4127,"-2"-40"1,4 20-1161,0-10-4902,-4-12-2064,7 14-129</inkml:trace>
  <inkml:trace contextRef="#ctx0" brushRef="#br0" timeOffset="60219.4444">17716 13640 3999,'-11'-9'5289,"-9"9"-129,20 0-387,-25 19-3870,8-12-1161,-8-2-3999,4-5-516,7 0-774,1-4 387</inkml:trace>
  <inkml:trace contextRef="#ctx0" brushRef="#br0" timeOffset="60698.4718">17795 13394 4644,'63'-4'5547,"-28"4"-258,3 0-387,-8-2-3999,7 2 0,-11 7-645,-7 2-129,-3 3 0,-7 3-129,-4 8 0,-2 5 0,-3 1-129,0 7 258,0 9 0,0 5-129,0 2 129,2 5 0,4 2 129,5 2-129,0 1 129,5 1 0,-2-5 0,-1-5 129,-3-6-129,-4-2 0,-6-14-129,-6-10 0,-11-8 0,-8-5-129,-8-8 0,-4 0 0,-4 0-129,-4-16-258,6 15-774,-15-9-3225,15 10-903,-2 0-387,9 1-258</inkml:trace>
  <inkml:trace contextRef="#ctx0" brushRef="#br0" timeOffset="61773.5333">14447 14619 6063,'17'13'5805,"-4"-10"-516,0 0-129,7 6-2838,2-9-2064,5 0 129,0-7 0,10-1 129,-2-2-258,4 4 129,5-4-258,6 4 129,-2-5-129,8 4 0,4-1-129,7 4 129,4-4-129,8 1 129,5 7 0,-1-1 129,6 1-129,3 0-129,2 3 258,-2 5-258,3 0 129,2 1-129,3-7-129,1 6 129,0-8 129,4 3 0,0-1-258,-1-2 129,2 0-129,0 0 258,4 4-129,0-2 0,0 6 129,1-6-258,1 5 258,0-5 0,3 2-129,0-4 129,0 0-258,-4-4 258,3-7-129,-3 7 129,-1-6-129,-3 5 258,1-3-258,-4 8 129,-3 0 0,-2-5 0,-4 5-129,-5-4 129,-4 2 0,-2-2-129,-11-3 129,-6-6-129,-8 6 0,-8-1 0,-10 1 0,-6-4-258,-9 9-258,-15-9-258,4 11-3096,-15 0-1806,-19-8-258,-13-6-774</inkml:trace>
  <inkml:trace contextRef="#ctx0" brushRef="#br0" timeOffset="62664.5842">14737 15001 12126,'6'13'5934,"7"-4"-258,-13-9-258,10 15-4644,-10-15-516,0 0 0,0 0-258,-15 0 0,-2 0 0,1 0-129,-7 5 129,-3 4 0,-2 13 0,3 1 129,1 5 0,0 9 0,2 5-129,1 2 129,6 5-129,0 1-129,3-3 258,0 0-258,3 2 129,0-9 129,3-3-129,0-2 0,2-8 0,1-7 129,0-5 0,3-15 0,0 16 0,0-16 0,15 11 0,1-11 129,1 3-129,10 2 0,1-5 0,4 6 0,0 2-129,-2-2 0,-6-2 0,-2-1-258,-1 0-258,-21-3-516,29 6-2967,-27-14-1806,-2 8-129,5-30-516,-3 10-516</inkml:trace>
  <inkml:trace contextRef="#ctx0" brushRef="#br0" timeOffset="63325.622">15031 15291 9933,'0'0'5676,"0"0"-516,0 0 129,-24 2-4902,1 11-129,-6 0 0,1 5 0,-1 11-129,5 4 0,4 4 0,10 2-129,4-3 129,6-2-129,8-2 0,12-4-129,4-7 129,2-9-129,2-6 258,6-6-258,-2-1 0,0-12 0,-4-4 129,-1-7 129,-7 3-129,-2 0-129,-6 8 0,-12 13 258,15-15-129,-15 15 0,0 6 0,0 14-129,-4-2 258,0 8-129,3-2 0,1-1 0,0-1-129,9-5 258,-9-17-129,26 7 0,-8-7-129,1-13 129,-1-5 129,1-3-258,-3-3 129,-2 2-129,-2 5 129,-1 4 129,-11 13-129,12-9 0,-12 9 129,11 9-129,-8 8 129,5 3-129,0-2-129,-2-3-387,15 12-1806,-21-27-2709,23 3-387,-11-9-387,2-16-516</inkml:trace>
  <inkml:trace contextRef="#ctx0" brushRef="#br0" timeOffset="63703.6436">15526 15153 8127,'22'-3'5418,"-4"1"-129,0 2-387,-18 0-4257,33 0-258,-18 7 0,4 7-258,-6 5 129,-2 6-129,-8 2 0,-3 0 0,-1-1 0,-10 4 129,-2-9-129,-6-4-129,0-6 0,-1-8 0,2-3 129,3 0-129,15 0 129,-11-12 0,11 12-129,7-12 129,6 9 0,4 3 0,3 0-129,2 4-129,1 5 0,-6-1-258,1 8-1032,-18-16-3741,0 0-129,17 13-387,-17-13-387</inkml:trace>
  <inkml:trace contextRef="#ctx0" brushRef="#br0" timeOffset="63959.6583">15840 15173 6321,'23'48'5547,"-14"-18"-516,-1 1-258,-8-6-3870,6 12-387,-6-5-516,0-11-516,4 4-1032,-4-25-2709,-6 12-645,6-12-645,-3-8 129</inkml:trace>
  <inkml:trace contextRef="#ctx0" brushRef="#br0" timeOffset="64085.6655">15894 15331 1806,'2'-19'5547,"-2"19"-645,0 0-129,-16-10-2322,16 10-1677,-26 5-2838,12 0-2322,-9-5-387,11 7-645</inkml:trace>
  <inkml:trace contextRef="#ctx0" brushRef="#br0" timeOffset="64485.6884">16011 15091 7482,'45'-7'5676,"-16"7"-645,-2 0 0,1 0-4515,-2 3-129,-4 5 129,0 2-387,-8 8-129,-2 5 0,-4 4 0,-3 6 129,-1 1 0,2 6 0,-4 5 129,5 2-129,-4-2 129,8 4-129,-4-1 129,3 1-129,-3-1 129,1 0-129,-7-8 0,-1-7 0,0-1-129,-12-5 129,-4-12-129,-5-1 0,-7-7 0,3-7 0,-1-1-258,-4-12-258,13 6-1032,-13-13-3612,16 2-258,1-10-387,5-2-258</inkml:trace>
  <inkml:trace contextRef="#ctx0" brushRef="#br0" timeOffset="65031.7196">16804 15205 9288,'14'3'5418,"-14"13"-258,0-16-258,-24 15-4644,7-4-129,-6-2-129,-3 1 129,0 0 0,1 7 0,3-1 129,1 9 0,7 4 0,4 4-258,3 4 258,1 12-258,3 0 129,1 4 0,1 5 0,1 1-129,0-4 0,3-2 258,0-6-129,5-7 0,0-5 0,5-11 0,-2-10-129,4-5 129,0-9 0,-1-5-258,4 0 129,-2-6-129,3 1-258,-7-3-258,11 13-3096,-10-9-1548,1 6-387,2-5-516</inkml:trace>
  <inkml:trace contextRef="#ctx0" brushRef="#br0" timeOffset="65520.7476">17148 15526 7482,'-6'77'5547,"-1"-27"-387,0-6-387,1-1-4386,-5-8-129,0-10 129,-3-13-258,14-12-129,-18 0 0,12-24 0,6-5 129,0-8 0,6-8 129,4-3 0,4 4-129,0 11 129,0 6-129,0 9 258,0 11-258,-14 7-129,21 21 0,-9 11 0,-1 4 129,5-1 0,-1 3-129,1-5 0,6-12 258,1-8-129,1-13 0,0-10-129,-1-18 0,-2-10 0,-1-9-258,-9-6-258,4 9-1161,-15-4-3225,0 9-387,0 5-516,0 12 0</inkml:trace>
  <inkml:trace contextRef="#ctx0" brushRef="#br0" timeOffset="65754.761">17564 15305 7611,'13'0'5676,"-1"16"-387,-11 5-387,-1 7-4128,-2 14-258,-7 4-258,1 3-258,1 2 129,-3-6-387,9 2-387,-11-21-1419,12-5-2967,0-21-129,9 3-774,5-14 387</inkml:trace>
  <inkml:trace contextRef="#ctx0" brushRef="#br0" timeOffset="66008.7755">17714 15310 5031,'14'0'5805,"-13"10"-774,3 14 0,-4 6-3354,3 13-1161,-3 1-129,-2 4-129,-3-2 0,4-2-129,-1-8 0,1-9-129,-2-11 129,3-16 129,0 0-129,-17-1 0,4-19-129,-2-4 0,0 2-516,-10-13-645,17 13-3483,-10 6-516,6 5-516,12 11-129</inkml:trace>
  <inkml:trace contextRef="#ctx0" brushRef="#br0" timeOffset="66413.7987">17809 15532 4644,'44'-4'5676,"-16"4"-129,3 0-645,-6 0-2709,7 3-1677,-17 2 0,1 2-258,-16-7-129,4 22-129,-6-10 0,-10 2 0,-1-2 0,-1 1 258,14-13-258,-17 14 129,17-14 0,0 0 0,0 16 0,0-16 0,14 13-129,-14-13 129,17 21-129,-10-7 129,-1 0-129,-6-1 0,-4 1 0,-8-3-129,-2 4-258,-14-15-1290,10 6-3225,-5-5-516,8-1-258,2 0-258</inkml:trace>
  <inkml:trace contextRef="#ctx0" brushRef="#br0" timeOffset="66888.8259">18050 15275 5805,'5'-16'5418,"16"-4"-129,-3 10-516,1 8-3741,1-12-387,6 9-129,-3-2 0,1 7-258,-4-4 129,0 4-129,-4 4 0,-2 10-129,-3 3 129,-2 6-129,-4 1 0,0 3 0,-1 6 0,3 7-129,-4 1 258,1 2-258,0 3 258,2 0-258,-2 5 129,1-2-129,-2-3 129,1 4 0,-4-8-129,0-3 129,0-10-129,-5-5 129,0-4-129,-6-5 0,11-15-129,-24 10 129,24-10-258,-25-4-258,25 4-1161,-20-6-3483,20 6-258,-7-28-387,12 9-258</inkml:trace>
  <inkml:trace contextRef="#ctx0" brushRef="#br0" timeOffset="67234.8456">18552 14959 7482,'0'0'5547,"12"20"-387,-10 5-129,-2 2-4386,1 7-129,-1-6 0,0 1-258,0-3 0,5-1-129,-2-7 129,8-1-258,3-9 0,4-3-129,3 3-258,0-8-258,10 2-774,-20-6-3225,12-4-774,-6-10-129,-4 1-258</inkml:trace>
  <inkml:trace contextRef="#ctx0" brushRef="#br0" timeOffset="67398.855">18746 14978 5547,'0'0'5547,"-11"33"-387,11-6-903,4 22-2580,-4-7-645,0 8-258,1-4-516,5 2-387,2 7-1290,-4-11-3354,3-4-387,5-4-387,-1-9-258</inkml:trace>
  <inkml:trace contextRef="#ctx0" brushRef="#br0" timeOffset="207963.8945">1633 3314 3354,'-19'-3'3999,"19"3"-387,-17 0-4257,-3-8-129,-8 1 645,-10-4 645,0 8 0,-10-1-129,-2 4-129,-6 4-129,-1 6 0,-1 1 0,5 0 129,-1 4 0,4 0 0,2 1-129,3 1 258,4-3-258,5 5 129,2-3-129,0 5-129,4-1 0,-1 4 0,4 5 0,3 6 129,2 6 0,4 8 258,4 8-129,5 6 0,2 7 129,7 8 258,-4 3-258,4 11 258,0-2-258,8 10 0,-7 3 0,3 8-129,-2-3 258,-2 6-387,0 1 0,0-2-129,0 4 0,0-2 0,-4-3 0,2 1-129,0 3 129,-3 0-129,0 4 129,0 2-258,-3 6 258,-3 2 0,-1 6-129,-3 0 129,-3 3 0,-1 1 0,-2 3-129,-2-1 129,-1-4 0,0-2-129,-2-1 129,0 1 129,3 4-258,-1-3 258,7 1-129,-1-1 129,3 1 0,0 5 258,4 3-387,5 0 129,5-1-129,1-2 129,0 0 0,5 1-258,7-1 129,-3 0 0,5-5 0,-6 2-129,1 0 258,-4 3-258,-3 1 129,-2 5 0,-2-4 0,-4 2 0,-8 1 129,0 0 0,-2 7 0,0 0 129,-2-9-129,4-4 0,-3-4 0,7-3 0,2-8 0,2-5 0,0-8-129,4-8 0,1-1 0,1-4 258,0 1-258,0-2 0,0 2 0,0 0 0,0 3 129,0 2-129,0 1 0,0-3-129,0-1 258,-2-1-129,-3-4 0,-1-5-129,1-4 129,-1 0 0,-1-7 0,-1-1 0,2-7 0,-3-2 129,2-3-129,-1-3 129,-2-8 0,3-7-258,1-6 258,1-5-387,5-8 258,0-8-129,9-10 258,10-9-129,8-6 0,8-3 129,7-5-129,8-3 129,7 0-129,3 4 129,7 4-387,3-1-258,15 4-387,-1-5-1032,29-5-2322,11 2-774,8-10-258</inkml:trace>
  <inkml:trace contextRef="#ctx0" brushRef="#br0" timeOffset="213324.2015">2578 6550 9804,'33'-29'5805,"-25"8"-516,0 10 129,-8-7-4644,0 18 0,-9-19-258,-6 16-129,-4 2-129,-1 1 0,-1 5-258,2 6 0,1 1 129,3 6 0,6-2-129,5 3 0,4-2 0,6 4-129,6 0 129,6 1 0,-1 5 0,-2-3 0,1 3-129,-5-1 129,-6 4 0,-5-6 0,-11-2-129,-8-9 0,-5-2-258,-8-11-258,3 3-387,-9-17-1935,11 6-2193,4-5-516,12 4-129,11 9-387</inkml:trace>
  <inkml:trace contextRef="#ctx0" brushRef="#br0" timeOffset="213640.2196">2772 6626 5547,'6'-13'5289,"-6"13"-129,0 0-387,14 18-3483,-14-18-258,-5 32-387,3-14 0,2 9 0,0-9-258,12 0-129,2-7-129,5-3 0,2-8 0,-3 0-129,4-9 0,-8-6 0,-3-1-129,-10-4 0,-1 0 0,-15 0-129,-4 5-516,-12-11-2322,3 14-1677,2 3-645,1 3-129,6 2-129</inkml:trace>
  <inkml:trace contextRef="#ctx0" brushRef="#br0" timeOffset="214036.2422">3138 6161 8256,'0'0'5289,"0"0"-129,0 0-387,0 0-4257,-3 16 129,-9-3-258,3 4 0,-2 5-129,3 9 129,-2-1-258,9 4 129,1 4-129,0 7 129,7 1-129,6 6 0,-2 0 0,4 1-129,-3 0 129,-6-7-258,0-4-129,-6-14-516,1 11-1677,-2-28-2709,1-11-129,-12 0-645,7-15-258</inkml:trace>
  <inkml:trace contextRef="#ctx0" brushRef="#br0" timeOffset="214209.2521">3191 6567 7998,'0'0'5418,"0"0"0,-11 1-516,-9 13-3741,-8-6-903,-1-1 0,-5 2-387,-2-11-1290,8-1-3354,3-6-387,8-1-387,11-5-387</inkml:trace>
  <inkml:trace contextRef="#ctx0" brushRef="#br0" timeOffset="214437.2651">3386 6228 5160,'28'11'5676,"-18"11"-516,-4 7-129,3 14-2709,-8-2-1548,8 9-129,-6 2-258,2 4-129,0 0-516,-2-15-645,14 3-3096,-7-10-1032,2-10-387,1-11-516</inkml:trace>
  <inkml:trace contextRef="#ctx0" brushRef="#br0" timeOffset="214602.2746">3557 6408 9288,'-35'-28'5805,"14"27"-774,-4 1 0,-1 8-4515,-6 3-516,-4-8-1419,0 4-3354,4-4-516,7-1-516,7-2-129</inkml:trace>
  <inkml:trace contextRef="#ctx0" brushRef="#br0" timeOffset="218875.519">2730 7664 3870,'11'-3'5031,"-11"3"-1419,0 0-516,0 0-645,0 10-258,5 18-516,-9-3-516,4 22-387,0 1 0,0 15-258,0 4 0,0 5-129,4-12-129,-2-2 0,-1-12-129,3-8 0,-4-12-258,0-14 129,0-12-129,2-9 0,1-7-129,1-6 0,-2-2 129,3-7 0,-1 1 0,1 0 0,2 6 0,0 2 129,1 4 0,3 4-129,0 9 129,3 2 0,1 3 0,2 11 129,-2 7-129,6 4 0,-7 5 0,4 5 0,-3-2 0,1-4 0,-3 0 0,-2-5 0,0-8-258,-11-13 129,15 0 129,-11-14-129,2-10 0,-1-4-129,-3-8 129,3-4 0,-3 5 258,-2 2-258,1 4 129,-1 7 0,0 9-129,0 13 129,0 0 129,0 0-129,-11 24 0,3 3 129,0 3-129,-2 6 129,1 1 129,0-1-258,5-3 129,0-1 0,3-7-129,1-12 0,0-13 0,8 5-129,-8-5 129,23-24-129,-11-9 129,0-3-258,0-2 129,-1-3 0,-2 4 129,-2 5 0,-3 5 0,-1 12 129,-3 15-129,0 0 129,0 11 129,2 11-258,1 7 0,1 7 129,3-1-129,2 5 0,1 1-129,2-9-258,6 5-774,-15-23-2064,10-6-1806,1-8-258,-14 0-258</inkml:trace>
  <inkml:trace contextRef="#ctx0" brushRef="#br0" timeOffset="219527.5563">3225 8139 3225,'8'40'5289,"0"-18"-387,-7-6 129,-1-16-3483,11 35-387,-11-35-129,3 20-516,-3-20-129,0 0-129,0 0 0,10-13-258,-3-12 129,2-3-129,0-1 0,6-5 129,-2-2-129,2 2 0,0 10 0,1 2 0,-2 11-129,-14 11-258,27-8-258,-27 8-1161,22 0-1548,-22 0-1419,17 21-516,-6-10-258</inkml:trace>
  <inkml:trace contextRef="#ctx0" brushRef="#br0" timeOffset="220436.6083">3568 8050 1935,'3'-13'4773,"-3"13"-516,0 0-1419,0 0-516,0 0-387,-7 27-516,-12-10-516,9 10 0,-5-3-258,5 2-258,-3-5-129,5 2 0,6-8 0,2-15-129,0 0 0,18 0 0,-1-13 0,5-13-129,3-6 129,2-7-129,2-6 129,-2 0-129,-3-5 129,-4-1-129,-4 2 0,-9 4 0,0 3 0,-7 6 0,-6 7-129,-6 7 129,-4 12 0,-3 10 129,-3 5-129,3 19 0,-4 9 129,5 7 0,4 2 0,3 6 129,3 1-258,7 2 129,1 0 0,9-2-129,5-6-129,3-5 0,7-4-129,-1-7 129,1-8 0,0-10-129,0-5 129,-4-8-129,-1-10 258,-2-5-129,-6-8 0,-4-2 129,0 2-129,-2 0 129,-4 1 0,0 3-129,-1 5 129,0 18 0,0-17-129,0 17 129,0 0 0,0 0 0,0 0-129,0 0 258,0 9-129,0-9 0,0 15 0,0-15 0,7 20 129,-3-6-129,-4-14 258,12 24-129,-12-24-129,17 23 258,-17-23-129,16 19 0,-16-19 0,19 17-129,-19-17 0,15 22 0,-6-10 129,1 1-129,-6 1 129,3 0-129,-7-14 0,6 19 0,-6-19 0,0 0 0,0 0 129,0 0 129,0 0-129,7-14 0,-6-1 129,3-3 0,2 0 129,4-1-129,1-2 0,3 6-129,1-3 0,2 2 0,2-1 0,-2 3-258,-1 1 0,-2-2-258,6 12-774,-20-16-2838,0 19-1161,14-15-387,-14 15-387</inkml:trace>
  <inkml:trace contextRef="#ctx0" brushRef="#br0" timeOffset="221203.6522">3815 8129 645,'25'-29'4515,"-17"10"387,5 2-258,-1 4-3225,-9-11 0,2 10-258,-8-4-516,3 18-129,-22-15-258,9 15-129,-6 1-129,5 12 129,-1 4-258,0 4 258,8 0-129,1 2-129,6 1 0,4-6-258,12 1-774,-16-19-1806,25 11-1677,-3-1-387,-8-7 129</inkml:trace>
  <inkml:trace contextRef="#ctx0" brushRef="#br0" timeOffset="223531.7853">3605 6622 6966,'4'15'5160,"14"-4"-129,-6-7-516,8 2-3612,-6-7-387,7-3-129,-5-10 0,4 2-258,-7-8 0,1 1 0,-5-7 0,-1-1-129,-6 5 0,-2 4 0,-1 2 0,1 16 258,-20-7-129,8 8-129,-1 17 0,1 4 129,-1 0-129,4 4 129,0 3-129,7-2 129,2-7-129,4-3 0,4-5-129,5-3 0,4-1-129,-1-8-129,3-2 129,-3-11-129,2-2 129,-6-4 0,0-5 129,-1 2 0,-4-2 129,2 6 129,-6 4 129,-3 14 0,12-2 129,-3 9-129,-3 12 0,2 8 0,0 3 0,2-4 0,0 1 0,-2-3 0,-3-7 0,-5-17 0,16 5 0,-5-12 0,-3-12 0,2 1-129,1-8 129,4-3-258,1 4 0,5-2 0,1 3 0,0 0-516,5 16-645,-11-3-3999,9 3 0,-7 1-387,2 3-645</inkml:trace>
  <inkml:trace contextRef="#ctx0" brushRef="#br0" timeOffset="226691.9661">14313 5154 5547,'17'-34'5547,"-10"20"-387,1 2-129,-8 12-3225,0 0-1032,17 10 129,-17 12-516,2 15-129,-2 12 0,0 11-129,0 6 0,0 7-129,0-12 258,0 1-129,0-8 0,3-12 0,-1-15 0,0-12-129,-2-15-129,0 0 0,0 0 0,14-20 0,-6-3 0,0-1-129,0-1 258,2 4-129,3-1 129,3 6 129,-2 8-129,1 5 129,-2 3 0,4 5 0,-3 5-129,-2 5 129,-1 4-387,-3-1 0,0 1-516,-8-19-1032,12 16-2967,-12-16-516,0 0-258,14 5-258</inkml:trace>
  <inkml:trace contextRef="#ctx0" brushRef="#br0" timeOffset="227097.9893">14756 5478 4128,'16'-18'5031,"-16"18"-129,7-14-258,-7 14-3612,0 0-258,-18 7-129,8 12-258,-4 0 0,3 5-129,-2 7 0,8 0 0,0-7-129,5 0 129,1-7-129,-1-17 0,20 8-129,-5-13 129,-4-11-129,2-3 0,-4 0-129,-2-2 129,-2 2 0,-1 2-129,-4 17 129,0 0 129,0 0 0,0 0-129,3 25 129,-2-4-129,5 6 0,-3 0 0,4-3-129,-4-11-903,10 6-3225,-13-19-645,14 9-258,-14-9-516</inkml:trace>
  <inkml:trace contextRef="#ctx0" brushRef="#br0" timeOffset="228200.0523">14914 5460 5934,'11'48'5160,"-5"-14"-387,-1 2-387,0-8-3741,2 0 0,-6-9-516,2-2 258,-3-17-258,0 0 0,12-7-129,-4-13 0,-1-2-129,2-2 0,2-3 0,0 2-258,2 4 258,0 5 0,0 10-129,3 6 258,-2 0 0,1 13 129,-2 0 0,4 5 129,-4-8-129,0-2 387,-13-8-258,22 2-129,-17-9 129,5-10-129,-8-2-129,2-7 129,-1 2-129,-3 4-129,0-1 129,-1 5 0,1 16 0,-19-5 0,7 7-129,0 9 258,-2 11-129,0 7 0,5 1 129,1 2 0,7-5 0,1-7 0,7-2 0,7-3 0,4-13-129,2-11 129,3-13-129,1-10 0,0-9 129,-2-5-129,-2-7 0,-6-8-129,-2 5 0,-7 3 258,-3 5-129,-2 8 129,-10 12-258,-3 10 258,-7 16-129,0 9 0,-3 15 0,2 6-258,-1 9 258,4 8-129,4 2 129,5 3-129,7 1 0,2-5 258,7 0-258,7-3 258,6-6-258,1-8 0,5-3 0,-1-13 0,3-8 0,-4-8 0,0-8-129,-6-7 129,-2-4 0,-6-2 129,1-1 0,-5-1-129,-3 6 129,-1 5 0,0 4 129,-2 11-129,0 0 0,0 0 129,0 0-129,9 11 129,-7 5-129,2 3 0,1-1 0,0 1 129,3-5-129,0 0 0,-2-1 0,4 0 0,-10-13 129,22 8-129,-9-3 0,-2-2 0,2 0 0,-1 0 129,-12-3-129,20 16 0,-14-5-129,2 2 129,-6 0 0,0 2 0,-2-15 0,0 20 129,0-20 0,0 0 129,0 0 0,-1-13 0,1-5 129,3 1-129,4-2 129,6-4-258,1 4 0,5 2-129,3 0-258,0 1-516,6 16-1161,-5-7-2838,2 1-258,-3 1-258,2-1-129</inkml:trace>
  <inkml:trace contextRef="#ctx0" brushRef="#br0" timeOffset="229028.0997">24942 5469 7353,'5'-18'5031,"-5"18"-258,0 0-387,0 0-3870,0 7-129,0-7-129,-20 15-129,10-2 129,10-13-129,-19 24 0,15-11 0,3 1 129,1-3-129,1 10 129,2-2-129,2 0-129,-2 4 129,-3 0 129,-7-2-258,-6-1 0,-4 2-258,-7-8 258,-1-5 0,-4-7-258,5-2-129,-1-5-516,12 5-1032,-6-3-2709,19 3-258,0 0-516,8-8 258</inkml:trace>
  <inkml:trace contextRef="#ctx0" brushRef="#br0" timeOffset="229312.1159">25028 5688 3870,'0'-14'4644,"0"14"-129,0 9-2322,-8-7-258,8 16-645,-9-4-516,9 8-129,0-3-387,6 2 0,2-6 0,8-4-129,0-5-129,3-6 129,-3 0 0,-2-8-129,-4-3 0,-2-5-129,-8 0 0,-7-8-516,2 13-1290,-14-7-2322,2-1-387,-2 2-258,3-1 517</inkml:trace>
  <inkml:trace contextRef="#ctx0" brushRef="#br0" timeOffset="229652.1354">25338 5311 3096,'20'-44'4644,"-17"27"-258,-3 3 129,0 14-3225,0 0 0,-7 4-516,-8 11-258,4 14 0,-4 1 0,5 10 0,-4 3-258,5 6 129,4 2-258,3 3 129,2-3-258,0 0 129,6 0-129,-5 1 0,1-5-129,-2-5-129,0-2-258,-6-18-1032,6 6-2193,-9-15-1161,9-13 0,-14-2-516</inkml:trace>
  <inkml:trace contextRef="#ctx0" brushRef="#br0" timeOffset="229842.1463">25338 5634 6837,'-10'0'5031,"-6"10"-258,-5-3-516,-2-2-3999,-1-5-516,1 5-1161,-4-8-2709,7-2-516,7-4-516,13 9 258</inkml:trace>
  <inkml:trace contextRef="#ctx0" brushRef="#br0" timeOffset="230082.16">25415 5338 4773,'15'38'4773,"-10"1"0,0 6-387,-1 3-3483,4 17-387,-6-4-387,-1 3-129,4-4-516,-5-19-2193,2-2-1806,2-10-258,-2-12 0</inkml:trace>
  <inkml:trace contextRef="#ctx0" brushRef="#br0" timeOffset="230224.1681">25525 5663 1677,'-20'-44'4644,"1"26"0,-1 5-387,-4 5-2451,0 2-2967,-1 1-2451,-5 0-516,10 5-516</inkml:trace>
  <inkml:trace contextRef="#ctx0" brushRef="#br0" timeOffset="230712.196">25513 5765 6321,'68'8'5031,"-36"-13"-258,-5-13-387,-5-4-3999,-6-3 0,-8-4-258,-7 3-258,-1 7-129,-14 2-387,3 15 0,-11-1-129,9 13-258,-6 7 258,12 14-129,-4-3 387,11 6 258,0-1 129,4-6 387,7-3 129,1-10 129,6-3-129,0-11 0,1-6-129,1-8-129,-4-6-258,-2-1 129,0 0 0,0 3-129,-3 9 129,-11 9 0,20-9 129,-20 9 129,12 13 0,-8 3 258,3 4 0,-7-6 0,2 5 129,-2-19 0,6 24 0,-6-24 0,0 0-129,16-8 0,0-3-129,-1-9 0,7 3-258,5-2-258,-6-3-4128,8 7-129,0 6-774,0 3-387</inkml:trace>
  <inkml:trace contextRef="#ctx0" brushRef="#br0" timeOffset="256159.6515">5130 17599 4257,'0'0'5805,"12"-12"-387,-12 12-258,9 7-2322,-9-7-1935,2 39 0,-2-12-516,-4 12-129,-6 13-258,1 7 129,-3 8-129,1-1 0,-1-4-129,1-7 258,3-4-258,0-19 129,2-15 0,6-17 0,0-12 0,0-20 0,4-10 129,1-14-129,4-6 129,1-9 0,-2-1 0,1 10 0,-1 6 0,0 10-129,-2 10 129,0 15 0,-6 21 0,11 12 0,-6 22-129,2 9 129,0 11 0,3 2-129,3 6 0,1 0 258,4-1-129,5-14 129,2-9-129,1-9 0,5-18 129,0-9 0,0-11-129,0-20-129,-6-9 0,-3-12 0,-6-13 129,-4-3-258,-2 9-129,-9 1-129,2 12-258,-7-4-1161,-1 19-3612,-3 16 0,8 13-645,-9 15-258</inkml:trace>
  <inkml:trace contextRef="#ctx0" brushRef="#br0" timeOffset="256501.6711">5660 17444 7611,'18'17'5547,"-9"12"-516,-1 14 0,8 11-4257,-14 3-387,5 10 258,-6 3-516,0-3 258,-1-5-387,0-15 0,0-3-129,0-11-258,3-2-1290,-3-31-3225,8 13-516,-8-13-258,25-17-129</inkml:trace>
  <inkml:trace contextRef="#ctx0" brushRef="#br0" timeOffset="256844.6907">5934 17410 5805,'24'40'5289,"-15"0"-258,-1 6-516,-2-2-3741,5 16 129,-9-8-387,8 7 0,-9-11-129,6-1 0,-7-14-129,1-6 0,-1-9-129,0-18 0,0 0-129,0 0-129,-14-5 129,5-14-129,-6-2 129,-3 1-258,-4-2 0,-4 0-129,3 17-645,-12-10-2451,11 11-1548,2 4-129,6 4-516</inkml:trace>
  <inkml:trace contextRef="#ctx0" brushRef="#br0" timeOffset="257279.7156">6044 17877 6966,'29'-2'5289,"-9"2"-129,-3 2-258,6 4-4257,-7-4-129,1 6-129,-17-8-129,17 24 0,-14-12-258,-3 4 258,0 2-516,-5-3 258,0 2 0,-2-5 258,7-12-129,-2 21 0,2-8-129,0-2 129,0-11 0,19 21 0,-9-10-129,0 6 0,-2-4 0,-1 1 0,-6 1-129,-1-2 0,-8 3 0,-6-7-387,1 16-1548,-7-23-2967,-2 3-129,3-5-645,2-10 258</inkml:trace>
  <inkml:trace contextRef="#ctx0" brushRef="#br0" timeOffset="258230.77">6926 17357 10320,'22'58'5676,"-9"-6"-516,-3 4 129,3 11-5031,-5 3-129,-3 1 129,-3-3-387,-1-12 258,-1-10-258,0-13 129,0-10 0,0-23 0,0 0-129,0-6-129,1-19 0,5-5-129,8-5 129,-1-4 0,4-1 129,1 7-258,2 11 129,3 12 0,0 10 258,1 9 0,0 18 258,-2 15-258,-1 0 0,0 1 0,-5 5 0,2-4 129,-3-7-258,-2-13-258,5-8 129,-5-14-129,4-2 129,-6-8-129,8-12 129,-7-10 0,2 0 0,-3-1 258,-1 0 129,-5 4 0,0 1 129,-1 9-129,-4 1 258,0 16-129,0 0 0,-16 4 0,-1 11 0,5 6-129,-7 2 129,2 4-129,5-3-129,1 0 0,9 0-129,2-11-129,3-1 258,10-9 0,5-3-129,-3-10 0,7-5 0,-7-6-129,1-2 258,-5 2-129,-4-1 129,0 8 0,-7 14 0,0 0 0,0 0 0,0 17 129,1 7-258,0 2 129,5 10-387,-6-15-645,17 17-774,-11-14-3096,8-9-129,0-12-645</inkml:trace>
  <inkml:trace contextRef="#ctx0" brushRef="#br0" timeOffset="259323.8325">7676 17850 6708,'23'44'5418,"-11"-13"-258,-4 3-258,12 4-3999,-18-21-129,9 8-387,-7-8 129,-4-17-387,0 0 0,15-8 0,-8-12-129,2 0 0,0 5-129,3-4 0,1-3 0,-1 9-258,1 6 129,-13 7-129,28-3 129,-28 3 0,23-1 0,-23 1 0,20-5 129,-20 5 129,18-13 129,-18 13-129,11-18 129,-11 18-129,6-20 129,-6 20-129,3-13 0,-3 13 129,0 0-129,0 0 129,-3 9 0,3-9 0,-7 17 0,5-2 129,-3-3-129,3 1 0,1 4 0,1 2-129,1 5 0,7-1 0,4-1 0,3-4 0,0-11 0,4-6 0,1-2 129,-3-16-258,1-14 258,-3-6 129,-4-10-258,-6-4 129,-1-11 0,-4-5-129,-3-4 0,-5 3 129,-8 4 0,3 4-129,-3 10 0,0 10-129,2 16 258,1 17 0,1 9-129,3 21 0,5 8 0,1 15 129,3 5-129,0 9 129,10 8-258,5-4 387,2 0-258,7-5 0,5-7 0,-1-10 258,4-11-258,-1-9 0,-2-11 0,-3-11 0,-3-8 0,-2-13 0,-9-4-129,-2-4 0,-7 2 0,-3-1-129,-1 3 0,-10 7-129,11 18 0,-25-8 258,25 8-129,-23 19 129,16 6 129,3-1-129,3 9 129,1-2 0,9-2 0,5-3 0,5-7 0,-1-4 0,9-2-129,-3-12 0,1-2 258,-2-7-258,-2-7 129,-2 4 129,-2-3-129,-3 0 0,-14 14 0,16-12 0,-16 12 0,2 11 129,-2 4-129,0-2 0,0 6 129,-1 0 129,1-19 0,-3 18 258,3-18-129,0 0-129,13-10 129,6 2 0,2-7-129,5 4 0,6 2-258,-2-1-258,10 10-1290,-11-11-3483,1-1-258,-5-8-387,-1-5-516</inkml:trace>
  <inkml:trace contextRef="#ctx0" brushRef="#br0" timeOffset="260816.9179">9339 17286 9804,'16'0'5676,"-9"22"-516,-3 12-129,13 20-4386,-17 8-258,1 9 0,-1 6-258,-2 1 0,-2-3-129,-3-11-258,4-4-129,-5-26-774,12-3-3225,-4-31-903,8 13-258,0-23-387</inkml:trace>
  <inkml:trace contextRef="#ctx0" brushRef="#br0" timeOffset="260989.9278">9522 17529 9288,'-24'-12'5805,"-7"14"-387,2 23-258,-13-22-4257,5 18-774,-8 3-258,-1-12-387,14 15-1161,-5-20-3225,17-2-516,5-8-387,15-11-258</inkml:trace>
  <inkml:trace contextRef="#ctx0" brushRef="#br0" timeOffset="261586.962">9628 17231 8514,'14'71'5547,"-8"-22"-387,-2 1-258,-4 5-4128,0 11-387,-4-6-258,-4-4 0,-1-8 0,3-10 0,-1-9-129,6-6 0,1-23-129,0 0 129,12-7-129,1-3 129,3-4 0,0 4 0,6 4 0,0 4 258,-2 2-129,-1 2 0,1 6 129,0 8 0,-3-5-129,0 1 0,-4-10 0,-2-2-129,-11 0 0,18-16 0,-15-6 129,-3-5-258,0 3 129,-1-1-129,-6 8 129,-6 5-129,1 10 129,-3 2 129,1 14-258,4 9 129,3 2 129,3 3 0,4-2 0,6 0 0,7-4-129,2-4 129,2-2 0,0-10-129,2-1 0,-3-5-129,-3-1 258,-13 1-258,19-21 0,-15 6-129,-2 4 129,-2-7-258,0 18 0,0-25-258,0 25-903,-6-14-2064,6 14-1419,0 0-258,0 0-516</inkml:trace>
  <inkml:trace contextRef="#ctx0" brushRef="#br0" timeOffset="261948.9827">10020 17578 6450,'0'0'5418,"12"19"-258,-10 8-645,10 9-3483,-12-7-387,1 8-129,-1-9-129,0-2-258,0-5 0,0-4 258,0-17-258,0 0 0,12-5-129,-4-13 0,2-2-129,2-5 258,0-3 0,2 6 0,-2 3 129,2 10 0,-2 8 0,0 1 0,-2 13 129,4 11-258,-1 5 0,-2 3 0,3 1-129,-3-7-387,9 7-2838,-9-16-2064,3-10 0,0-9-645,3-17-258</inkml:trace>
  <inkml:trace contextRef="#ctx0" brushRef="#br0" timeOffset="263428.0673">11184 16941 8385,'29'-18'5676,"-29"18"-387,23-20-258,-23 5-4257,0 2-258,-12-1-129,-4 4-258,-9 4 0,-4 6-129,-5 2 0,-1 4 0,1 9 0,6 2 129,8 4-129,6 1 129,9 3-129,5 1 129,14-4-129,8 0 129,2 1-129,5-4 0,0 3 129,0 0-258,-6 0 129,-6-1 0,-9 0 0,-8-2 0,-3-6 0,-14 0 0,-9-5 0,0-8-129,-5 1-258,-5-11-774,19 4-3612,-7-6-387,7 2-516,17 10-258</inkml:trace>
  <inkml:trace contextRef="#ctx0" brushRef="#br0" timeOffset="263686.082">11399 16798 7998,'23'49'5160,"-19"-12"-258,-4 5-258,0 8-4386,0 1 0,-5-2-129,-3-6-258,5 2-258,-5-17-774,8-2-3483,0-4-387,0-22 0,23 3-516</inkml:trace>
  <inkml:trace contextRef="#ctx0" brushRef="#br0" timeOffset="263983.099">11611 16735 8256,'12'8'5289,"-9"22"0,3 12-516,5 13-4386,-9-3-129,6 5 129,-5-5-258,-2-1 0,0-8-129,-1-6 129,0-15 0,0-22-129,0 0 0,-16 0 0,2-19 0,-3-3 0,0 1-129,-6-9-129,1 10-258,-5-1-645,14 20-2193,-5-2-1677,3 3-258,15 0-258</inkml:trace>
  <inkml:trace contextRef="#ctx0" brushRef="#br0" timeOffset="264367.121">11769 17036 6450,'53'27'5289,"-24"-8"-258,-1 8-387,3 8-3741,-23-4-258,-3 7-387,-10-5 0,-11-6-258,-7-3 0,-5-6-129,-3-9 258,4-5-258,3-4 387,5-4-129,6-10 0,9 0 258,4 0 0,12 4-129,4 0-129,11 7 129,4-1-258,4 4-258,1 5-774,-14 5-3741,3-2-387,-4 0-258,-9-8-258</inkml:trace>
  <inkml:trace contextRef="#ctx0" brushRef="#br0" timeOffset="264841.1477">10968 18007 8901,'13'-15'5547,"10"10"-129,-13 16-387,3 18-4128,-7 5-387,1 12-258,-2 7 0,-2 9-387,-3 5 258,0-2-516,0-4-258,-12-17-2193,9-4-2322,-3-16-129,4-6-516,2-18-129</inkml:trace>
  <inkml:trace contextRef="#ctx0" brushRef="#br0" timeOffset="265171.1666">10945 18052 8127,'14'-6'5676,"0"-2"-516,2-2 0,1-11-4128,6 2-903,-1 1 258,5 7-387,-1 8 258,2 3 0,-1 5-129,-3 11 0,-5 3 0,-6 3 0,-5 6-129,-8-1 258,-9-8-258,-8 0-129,-9-5 0,-6-10-387,1 2-387,-13-16-2064,16 4-2064,1-2-774,9 2 0,7-1 130</inkml:trace>
  <inkml:trace contextRef="#ctx0" brushRef="#br0" timeOffset="265447.1826">11347 17939 7998,'30'38'5289,"-22"-7"0,0 17-1419,-6-7-2967,4 13-258,-6 1 129,1-2-516,-1-4 129,0-4-387,0-7-258,-5-15-774,7-3-3612,-2-20-387,0 0-387,0 0-387</inkml:trace>
  <inkml:trace contextRef="#ctx0" brushRef="#br0" timeOffset="265788.2022">11586 17915 8127,'18'65'5418,"-11"-23"0,1 9-645,-6-5-4128,4 14 0,-6-8-258,2 0-129,1-16 0,-2-6-129,1-11-129,-2-19 129,0 0 0,15-4-129,-14-14 129,-1-11 0,-1-5-258,-9 0 129,-6 5 0,-5 2 0,-6 6 0,-2 3 0,-1 10-129,-1 3-387,7 15 129,-5-7-1419,13 17-3096,3-5-258,10 4-258,3 2-387</inkml:trace>
  <inkml:trace contextRef="#ctx0" brushRef="#br0" timeOffset="266206.2262">11767 18181 8643,'47'11'5418,"-25"-6"-129,0 5-774,-6-4-4128,-2 5-258,-14-11 129,1 14-258,-1-1 0,0-13 129,-22 20-129,15-8 258,7-12-258,-10 20 258,10-20-129,5 19 129,7-12 0,9 1 129,-3-3-129,1 8 0,-2 8 0,-1-1 0,-11-1 129,-5 1-258,-6 3 0,-13 0 0,-5-3 0,-2-17-258,-4 2-258,-9-7-1032,8 2-3999,2 0 258,8-9-645,2 3-516</inkml:trace>
  <inkml:trace contextRef="#ctx0" brushRef="#br0" timeOffset="268966.384">11204 18935 9804,'39'-31'5418,"-28"20"-129,-9-2-258,-2 13-4644,-20-18 0,-4 15-129,-12 3-129,1 0 0,-4 7 0,1 10 129,6-3-129,6 7 0,10 6 0,6 2 258,6 0-258,4 7 0,0 7 0,0 1 0,1 3-129,-1-2-129,-2-6-129,-11-3-258,2 3-129,-16-12-1935,9-13-2322,-2-7-645,20-7-258,-22-3-387</inkml:trace>
  <inkml:trace contextRef="#ctx0" brushRef="#br0" timeOffset="269266.4012">11251 19039 6708,'20'19'5418,"-20"3"-258,0 9-387,-11 13-2838,1 2-1806,-3-4-129,0 1 0,7 3 0,2-11 258,8-6 0,8-20 0,8-4 0,1-16 0,5-2 0,-5-23-129,-2-1 129,-8 2-129,-9-3-258,-2 3-129,-19-2-774,7 15-3483,-13-4-516,0 15-258,0 1-645</inkml:trace>
  <inkml:trace contextRef="#ctx0" brushRef="#br0" timeOffset="269600.4203">11703 18826 8514,'41'-31'5289,"-41"31"-516,0 0-129,0 0-4386,-8-4 0,-13 8 0,-2 11-129,-1 12 0,1-2 258,5 6-129,2 2-129,9 7 0,0-2 129,7 12-129,0 2 0,0 2-129,0-6 0,-3 12-258,-1-7-516,-13-13-1935,8-2-2193,2-22-387,7-16-387,0 0-129</inkml:trace>
  <inkml:trace contextRef="#ctx0" brushRef="#br0" timeOffset="269747.4287">11657 19092 6321,'-7'-7'5418,"-10"7"-387,-7 7-387,-4-1-3096,-6-6-2580,8 3-3096,-6-3-774,2 0-258,11 0-258</inkml:trace>
  <inkml:trace contextRef="#ctx0" brushRef="#br0" timeOffset="270011.4438">11873 18825 8256,'6'27'5547,"-3"9"-516,-3 10-387,14 13-4128,-14 3-258,-1 6 129,-6 1-387,-1-4-645,8 5-1806,-2-24-2322,0-13-129,1-14-903,1-19 516</inkml:trace>
  <inkml:trace contextRef="#ctx0" brushRef="#br0" timeOffset="270200.4546">12003 19017 7998,'-33'-23'5160,"8"17"-258,-8 6-258,-3 0-4515,-5 0 0,-1 0-258,-1 2-516,12 12-1806,3-4-2193,6 3-387,11 1-387</inkml:trace>
  <inkml:trace contextRef="#ctx0" brushRef="#br0" timeOffset="271014.5012">12129 19165 2322,'28'0'4902,"-28"0"-258,18 4-387,-18-4-2967,0 0-129,13-11-387,-13 11-258,-3-22-129,3 22-129,-16-9 0,6-4 0,10 13 0,-16-15 0,16 15 129,-15-7 0,15 7-258,0 0 258,0 0-129,-16-16 0,16 16 0,0 0-258,0 0 129,0 0-129,0 0 129,0 0-258,-14-4 129,14 4 0,-12 0 0,12 0 129,-22 1 129,11 0-258,11-1 129,-24 22 258,18-4-129,-1-6-258,7 9 129,0-3 0,6 1-129,3 8 129,7-9-129,-1-3 0,0-5-129,3-4 129,-3 1-129,-4-2 0,-11-5-129,17-12-129,-17 12 129,10-18 129,-10 18 0,9-19 129,-1 7-129,-3-2 129,-5 14 258,20-19-258,-20 19 129,22-10 0,-9 7 0,-13 3-129,23 10 129,-11 10 129,-1 6-129,-2 6 0,3 1 129,-7 7-129,3-11 0,-4 4 0,0-1-129,-4-8 258,0-24-129,0 0 0,0 0 0,-2-7 129,2 7-129,0-41 129,5 9 129,4 3-258,5 4 0,3 3 0,3-2 0,2 13-129,0 0-258,2 16-645,-24-5-4257,22 0 0,-17-7-645,-5 7-258</inkml:trace>
  <inkml:trace contextRef="#ctx0" brushRef="#br0" timeOffset="273743.6569">5225 16807 7353,'8'-43'5418,"-8"30"-258,0 13-129,0 0-3741,-15 5-645,-2 15-129,3 14-258,-2 5 0,0 13 0,3-3-258,8 4 129,5-6-129,2-5 0,13-7 0,8-11-129,4-13 129,3-11 0,0-10 129,-2-9-129,-4-14 129,-4-4-129,-10-4 0,-6-2 0,-4 3-129,-10 2-387,-2 14-387,-17-8-1935,8 24-2193,0 6-516,3 6-129,4 14-128</inkml:trace>
  <inkml:trace contextRef="#ctx0" brushRef="#br0" timeOffset="274033.6739">5527 16531 6966,'0'0'5418,"12"10"-129,-8 24-258,0 21-3612,-4-5-516,5 10-258,-3 1-387,1 4 129,0-10-258,0-4 129,3-14-258,-1-6-258,5-8-516,-10-23-774,18 2-2709,-11-9-1032,3-13-129,1-13-516</inkml:trace>
  <inkml:trace contextRef="#ctx0" brushRef="#br0" timeOffset="274334.6911">5710 16500 6708,'3'-13'5289,"9"21"-387,-4 9-258,3 17-3612,-11 2-258,3 10-387,-1 2-129,4 7 129,-4-6 129,2 0-129,1-8-129,0-4 129,1-14-129,0-6 0,-6-17-129,0 0 0,0 0 0,0-11 0,-12-8-129,-2-3-129,-7 4 0,-2-2-129,-1 6-258,-6-7-774,14 21-3354,-7-1-516,11 5-387,2 10-387</inkml:trace>
  <inkml:trace contextRef="#ctx0" brushRef="#br0" timeOffset="274711.7126">5962 16790 8256,'43'3'5547,"-15"7"-516,-2 16-387,-6-10-4128,1 7 129,-12 2-258,-1 5-129,-8-1-129,-8 1-129,-5-5 0,-4-4 0,-2-4 129,-1-7 0,5-10 0,15 0-129,-16-9 129,16-7-129,5-2 129,11 5 0,5-1-129,6 2-129,4 7-258,-3-2-129,7 12-2451,-8-3-1935,-5 3-387,-7-4-645,-15-1 387</inkml:trace>
  <inkml:trace contextRef="#ctx0" brushRef="#br0" timeOffset="279712.9987">10893 19380 645,'0'0'3999,"0"0"516,0 0-516,12 0-2064,-12 0-516,0 0-516,-7-19-258,7 8 387,-9-10-258,7 5 0,-5 0-129,5-5-258,-3 7 0,3 1-387,2 13 0,0 0-129,0 0-387,-18-3-774,18 3-3096,0-11-387,0 11-516,-3-16 258</inkml:trace>
  <inkml:trace contextRef="#ctx0" brushRef="#br0" timeOffset="280381.0369">11200 18747 2709,'15'1'5418,"-15"-1"-516,16 19-387,-2-2-2838,-14-17-516,5 21-516,-5-9-387,0-12-258,1 31-1677,-1-31-2709,0 0-516,0 0-258,0 0 1</inkml:trace>
  <inkml:trace contextRef="#ctx0" brushRef="#br0" timeOffset="280945.0692">10775 19041 258,'0'0'4644,"7"19"516,-7-19-387,19 31-2322,-19-31-645,15 12-645,-8 7-387,3-3-387,-3-2-258,-6-1-1935,-1-13-2709,11 24-516,-11-24-129,12 8 130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8T16:45:12.592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18006 8909 9288,'2'-87'5805,"-16"42"-516,-8 13 0,-8 2-4902,-9 19-129,-8 7 0,0 16-258,1 23 0,5 17 0,8 18 129,4 11-129,15 9 0,9 7-129,5-3 258,15-6 0,10-3 0,10-7 0,9-14 0,5-14-129,3-15 129,2-18 0,1-15-258,-5-5 129,-4-26 0,-9-11-129,-7-6 129,-11 0 129,-8 4-258,-6 4 258,-5 14-258,0 24 258,-19-2 0,6 19-258,0 16 129,4 6 0,4 8 0,5 4 129,2-5-129,12-4 0,10-9 0,6-6 129,5-16-129,4-3 0,-3-12 0,0-11-129,-4-8 129,-8-10-129,-5-11 129,-10-2-129,-9 5 129,-5 4 0,-10 4 0,-5 5 0,-1 9 0,0 8-129,4 14-258,2 8-258,15 13-258,0-24-903,17 44-903,3-23-2451,13-1-516,3-3-258</inkml:trace>
  <inkml:trace contextRef="#ctx0" brushRef="#br0" timeOffset="327.0186">18650 9371 9546,'59'1'6063,"-21"-1"-774,8 0 258,5-4-5031,-3 4-129,-4-8-129,-3 0-129,-3 4-129,-11 0-129,-4 4-129,-12-4-387,-5 10-1032,-19-6-3612,-3 6-129,-14 0-645,-9 8-258</inkml:trace>
  <inkml:trace contextRef="#ctx0" brushRef="#br0" timeOffset="686.0391">17314 9513 7611,'11'-9'5805,"-11"9"-387,-17-7-258,-12 2-4386,-2 2-387,-13-4 0,-1 3-258,-4-1 0,1-1-258,3 6 0,7-2-387,14 6-1290,3-4-3354,21 0-129,0 0-645,7 3 0</inkml:trace>
  <inkml:trace contextRef="#ctx0" brushRef="#br0" timeOffset="1032.059">17928 8686 5934,'38'-95'5805,"-20"41"-516,0-4-387,-1-7-4257,3 14-258,-12-3-129,-3 1-645,7 25-516,-12-7-2838,0 35-1161,0 0-387,7 12-387</inkml:trace>
  <inkml:trace contextRef="#ctx0" brushRef="#br0" timeOffset="1355.0775">17994 9889 7740,'-10'110'6063,"10"-47"-645,-2-4-258,2-6-4773,0-6-258,-2-17-774,4-3-3999,-1-13-645,-1-14-387,13 0-387</inkml:trace>
  <inkml:trace contextRef="#ctx0" brushRef="#br0" timeOffset="1977.113">19305 9212 6321,'8'97'5547,"-8"-39"-387,0 2-258,0-1-4386,0 0-129,-10-15 0,4-5-258,-2-19 129,8-20-129,-13 4 0,12-14 0,1-19 0,3-11 0,5-5 0,4-4 258,0 3-387,4 5 258,-4 3-129,4 10-129,-4 9 129,-12 19 0,17 0-129,-9 15 258,-5 12-258,3 8 0,0 7 129,3 3 0,2-3-129,3-1 129,3-12 0,4-11 0,3-9 0,6-11-129,-4-20 129,-1-10-129,-3-6 129,-5-3-129,-4-4-258,-10-4-129,-2 17-1290,-12-3-3225,-3 17-387,-3 7-645,0 7-129</inkml:trace>
  <inkml:trace contextRef="#ctx0" brushRef="#br0" timeOffset="6298.3602">19796 9263 5805,'7'70'5676,"-3"-30"-258,-1 5-387,0 2-4386,-3-6-129,-3-1-387,-4-6-258,0-15-774,7 2-2451,0-21-1677,0 12-516,0-12-129</inkml:trace>
  <inkml:trace contextRef="#ctx0" brushRef="#br0" timeOffset="6584.3766">19965 9202 6450,'17'13'5547,"-11"22"-516,-5 22-1032,4-10-3483,-1 13 0,-1-7-387,-3 4 0,0-8-129,1-7 0,0-12 129,-1-14 0,0-16-129,0 0 129,-5-9-129,-5-12 0,-5-8 0,-4-4 0,-3 4-258,-4-4-516,5 18-1032,-4-1-2967,3 5-387,10 8-516</inkml:trace>
  <inkml:trace contextRef="#ctx0" brushRef="#br0" timeOffset="6961.3981">20086 9543 4902,'38'21'5805,"-20"-8"-774,1 4 0,2 7-4386,-16-1 0,1 2-129,-6 0-387,-12-4-129,-5 1 0,-1 0 129,-3-10-129,3-1 129,3-11 129,15 0 0,-17-18 0,17 18 129,9-27-129,8 16 0,4 7-129,5-3 0,3 7-387,0 0-903,9 7-3612,-13-1-516,-1 1-516,-2-5-129</inkml:trace>
  <inkml:trace contextRef="#ctx0" brushRef="#br0" timeOffset="7341.4199">20697 9271 7224,'12'0'5547,"-12"0"-258,0 0-387,-27 10-4386,6 8-129,-13 5-129,4 5 0,-1 2 129,3 4-387,9 1 129,4 0-129,14-1 129,5-4-258,16-9-387,1-9-387,16 4-1806,-4-16-2193,2-3-516,-2-16-258</inkml:trace>
  <inkml:trace contextRef="#ctx0" brushRef="#br0" timeOffset="7530.4306">20847 9121 7482,'6'34'5676,"-4"4"-387,0 12-258,-1 2-4515,4 13 129,-5-6-387,0-3-387,1-3-258,-1-13-516,15 0-3354,-8-19-774,4-9-645,2-12-129</inkml:trace>
  <inkml:trace contextRef="#ctx0" brushRef="#br0" timeOffset="7750.4432">21037 9275 6450,'-38'-12'5676,"22"21"-387,-1 1-387,-4 4-4515,7 4 129,-8-6-258,8 2-129,0-2-129,14-12 0,-18 16-258,18-16 129,-8 16-645,8-16-1677,-14 0-2322,14 0-645,0 0-258</inkml:trace>
  <inkml:trace contextRef="#ctx0" brushRef="#br0" timeOffset="8199.4687">21004 9077 4902,'-4'34'5547,"2"-8"-129,1 7-516,2 12-3612,-1-4-516,3 15-258,-1-8-129,3 5-258,0-9 129,2-6-258,-3 2-129,0-15-387,4 10-903,-13-20-3354,2-1-645,3-14-129,-14 18-258</inkml:trace>
  <inkml:trace contextRef="#ctx0" brushRef="#br0" timeOffset="8733.4995">21112 9478 3483,'6'13'5676,"-6"-13"-129,14-2-516,-2-1-2709,-1-10-1806,7 0 0,-2-4-516,4 4 258,-6 1-129,6 12 0,-9 5 0,-2 13 0,-4 1 129,-5 10-258,0 0 258,-9 4-258,-3-2 258,1-7-258,-2-4 129,7-4 0,6-16 0,-7 17 0,7-17 0,7 10 0,5-5 129,2 5-129,-2 0 0,2 2-129,-5 3 0,-4 3 0,-5-1 0,-7-2-129,-10-1-258,-13-9-387,3 8-3870,-15-7-645,-1-3-258,-2-1-387</inkml:trace>
  <inkml:trace contextRef="#ctx0" brushRef="#br0" timeOffset="9956.5694">17690 10583 6966,'4'34'5805,"-4"-9"-645,-2 3-129,-1 4-4515,-10-7-129,3 1-129,-2-7-258,2-3 129,10-16 0,-14 11 129,14-11-129,0-14-129,5-5 129,4 1 0,1-7 0,3 3 0,0 4-129,-3 5 0,-10 13-129,17 0 258,-17 0-129,14 26 129,-9-1 0,2 2 0,0-2 129,3-3 0,3-8 0,7-9 0,0-5-129,4-7 129,-1-14-258,2-10 0,-3 2-129,-6-6-387,1 1-258,-17-8-2451,0 16-2064,0-1-516,0 13-258</inkml:trace>
  <inkml:trace contextRef="#ctx0" brushRef="#br0" timeOffset="10206.5837">18123 10502 7740,'0'60'5676,"0"-20"-387,0-3-516,0 7-4515,-4-4-129,-1-6 0,5 2-516,-4-17-774,11 3-2709,-7-22-1419,19 7-258,-3-12 0</inkml:trace>
  <inkml:trace contextRef="#ctx0" brushRef="#br0" timeOffset="10462.5984">18312 10526 4128,'17'12'5676,"-17"14"-645,0 7 129,-1 12-2838,-7-9-1935,2 7 0,-3-7-258,2-7 129,1-7-129,1-8-129,5-14 0,0 0 0,0 0 0,-15-22 0,7 3-129,-4-1-129,-2 4-258,-9-4-645,9 20-903,-12-2-2838,5 0-387,4 2-387</inkml:trace>
  <inkml:trace contextRef="#ctx0" brushRef="#br0" timeOffset="10798.6176">18362 10761 3870,'41'33'5418,"-23"-13"-387,-8 2-258,-9-3-3999,6 5 0,-7-3-516,-3 1 129,-10-3-258,-2-6 0,-1-7 258,2-3-129,1-3 129,13 0-129,-12-13 129,12 13 0,9-25-129,6 14-129,1 6-129,6-3-129,3 8-774,-6-2-3483,3 2-903,-4 0-258,1-4-387</inkml:trace>
  <inkml:trace contextRef="#ctx0" brushRef="#br0" timeOffset="11138.6371">18889 10618 5676,'0'0'5676,"0"0"-387,-14 11-516,-6 13-3483,-9-10-903,2 9 129,-5-6-258,6 6 0,2 0-129,9-2 0,11-1 129,4-2-258,18-4-387,5-9-258,15 13-1548,-3-17-2709,5-1-516,1-9-516</inkml:trace>
  <inkml:trace contextRef="#ctx0" brushRef="#br0" timeOffset="11325.6477">19080 10530 6063,'0'73'5934,"0"-25"-516,0 4-387,1-2-3741,-1 0-1032,1-7-258,5-2-903,-9-24-1677,3 3-2322,0-20-516,18 4-387</inkml:trace>
  <inkml:trace contextRef="#ctx0" brushRef="#br0" timeOffset="11609.664">19294 10519 6708,'9'29'5418,"-12"4"-129,-8 3-387,0 2-4644,-1 2 0,-2-1-129,2-7 0,3-2-258,0-4 258,7-9-129,2-6-129,0-11 129,0 0-129,0 0 0,5-6 0,-5-12 129,-10 4-258,-10-3 129,-3-4-516,-1 16-516,-12-3-3354,8-5-387,5 10-516,6 3-128</inkml:trace>
  <inkml:trace contextRef="#ctx0" brushRef="#br0" timeOffset="12130.6938">19322 10851 4128,'7'-19'5418,"6"7"-387,4 4-129,9-1-4257,-5-6 129,6 8-129,-7-1-129,2 7-129,-4 1-258,-5 8 129,-8 5 0,1 6-129,-6-1 0,-1 2-129,-6-1 0,-1-3 0,8-16 129,-8 20 0,8-20-129,1 15 129,-1-15 0,19 11 129,-7-6-129,4 6 258,-4 2-258,-1 3 129,-6 0-129,-5 1 0,-1 3 0,-10-3-129,-5-4-129,-8-10-258,3 5-3483,-11-11-1161,-1-10-516,-4-16-516</inkml:trace>
  <inkml:trace contextRef="#ctx0" brushRef="#br0" timeOffset="13628.7795">18051 7559 6063,'11'48'5418,"-9"-21"-129,-2 8-774,0-1-3741,-2-6-387,-5 1-258,-1-8 0,-3-6-258,11-15 129,-18 11 0,18-11 0,-11-20 0,11-9 0,0-1 129,0 0-129,5-4 129,1 2 129,3 12 0,-1 0-129,-8 20 258,15-14-258,-15 14 129,13 15 129,-8 13-387,1 1 258,4 1-129,-3 2 0,5-1 0,2-6 129,2-8-129,0-13 0,5-8 0,0-15 0,-4-10-129,1-4-129,-6-7-129,-1 1-129,-8-5-516,6 19-2193,-9-4-2064,0 10-129,-3 7-774</inkml:trace>
  <inkml:trace contextRef="#ctx0" brushRef="#br0" timeOffset="13918.7961">18467 7296 9417,'1'32'5676,"-1"0"-645,0 24-903,0-13-3612,0 8-129,0 3-387,0-3 129,3-5-129,1-13-258,6-3-516,-10-30-1161,23 5-2967,-11-5-516,4-17-258,-2-12-129</inkml:trace>
  <inkml:trace contextRef="#ctx0" brushRef="#br0" timeOffset="14185.8113">18624 7304 6837,'0'0'5418,"14"0"-129,-6 21-258,-8 5-3999,4 22-516,1-1-258,-1 7 0,-1-4-258,1-4 129,-2-10-129,0-2 0,-1-17 129,-1-17-129,0 0 129,-3-17-129,-7-6 129,-4-5-258,-3 1 129,-4-6-258,3 9-258,-8-2-387,13 25-1935,-7-4-2193,9 5-387,11 0-645</inkml:trace>
  <inkml:trace contextRef="#ctx0" brushRef="#br0" timeOffset="14492.8289">18790 7548 4257,'45'16'5676,"-25"3"-516,-5 8-258,-3-5-3999,-1 16-258,-11-9 0,-7 2-387,-9-8-129,1-2 0,-5-14 0,4 1 0,2-8 0,14 0 129,-10-21 0,11 9 0,-1 12 0,27-19-129,-5 13-129,3 0-258,7 6-516,-13-1-2580,9 1-1677,-5 4-387,0-4-387</inkml:trace>
  <inkml:trace contextRef="#ctx0" brushRef="#br0" timeOffset="14774.845">19172 7285 8127,'0'0'5289,"0"0"0,-9 11-516,-3 18-4386,-3-1-129,1 12-129,1 2 0,7 4 129,3 1-258,6-1 0,13-5 0,5-8-387,11-2-129,-2-18-645,12 1-2967,-7-13-1161,1-1-258,-2-19-258</inkml:trace>
  <inkml:trace contextRef="#ctx0" brushRef="#br0" timeOffset="14982.8565">19459 7345 7353,'-5'-13'5547,"-1"39"-258,0 0-387,6 9-4257,0 5-258,-1 14-129,1 1 0,0 2-258,6-2-258,1-1 258,3-9-258,-3-10-645,9-6-3483,-7-17-645,-9-12-387,13-2-387</inkml:trace>
  <inkml:trace contextRef="#ctx0" brushRef="#br0" timeOffset="15337.8772">19599 7217 6450,'0'0'5547,"1"19"-387,-1 11-258,1 11-4515,-1 9-258,0 12 0,0 0 0,0 7-129,5-4 0,5 0 0,2-11 0,-1-16 0,2-4-129,-4-15-258,-9-19 129,0 0-129,0 0 0,1-24 129,-7-5 0,-14 0 0,-7-2 129,-2-2 129,-5 6 0,4 4-129,-1 9-129,-3 3-903,16 11-3225,2 6-516,16-6-258</inkml:trace>
  <inkml:trace contextRef="#ctx0" brushRef="#br0" timeOffset="15748.9007">19747 7621 5289,'37'-1'5676,"-22"10"-516,2-1-516,14 7-3999,-18-6 0,2 10-258,-6 0-258,-3 5-129,-5-3 129,-1 1-129,-1 1 129,-5-3-129,2-2 129,-2-4 0,6-14 0,-5 21 0,5-21 0,0 11 0,0-11 0,13 7 129,-13-7-129,16 14 129,-16-14 0,16 22-258,-12-8 129,-4-1 0,0 0-129,-7 1-129,-6-4-258,-10-10-1161,4 0-3354,-5-2-129,0-9-516,-4-7-258</inkml:trace>
  <inkml:trace contextRef="#ctx0" brushRef="#br0" timeOffset="16835.9629">16413 9318 4386,'0'0'5547,"5"15"-258,-5 5-387,0 8-3483,-7 0-645,1 12-387,-4-3 0,1 4-258,-4-1 258,4-6-258,3-9 129,1-3-129,2-6 0,3-16-129,0 0-129,9 0 129,3-19-129,-1-7 0,3 3-129,0-4 129,-2 4 0,0 3 0,-3 7 129,-9 13 0,0 0 0,13 0 0,-12 9 129,1 9-129,1 6 0,4-2 129,0-3 0,3-1 0,2-7 0,3-3 0,0-8 0,2 0 0,-2-16 0,-2-9-129,-2 1-258,-7-10-129,5 12-1032,-12-17-3096,-3 9-774,-1 4-258,-2 4-258</inkml:trace>
  <inkml:trace contextRef="#ctx0" brushRef="#br0" timeOffset="17178.9825">15966 9327 6966,'0'-13'5805,"0"29"-516,0 12-258,0 11-4515,-2 2 0,-3 5-387,2 2-129,-2 1-129,1-2-258,0-19-774,6 2-3354,4-10-516,-6-20-645,17 9-129</inkml:trace>
  <inkml:trace contextRef="#ctx0" brushRef="#br0" timeOffset="17426.9967">16124 9371 7482,'17'32'5418,"-14"-2"-387,1 18-1677,-4-8-2580,1 6-387,-1-9-129,0-2-258,0-2 129,0-8 0,0-5-258,0-20 129,0 13-129,0-13 0,-11-9-129,-3-5-387,14 14-258,-38-30-2193,17 14-2064,0 6 0,0 0-516</inkml:trace>
  <inkml:trace contextRef="#ctx0" brushRef="#br0" timeOffset="17803.0182">16149 9757 2580,'0'0'5547,"0"0"-258,7-5-258,-7 5-3870,15 4 0,-15-4-516,15 24 0,-13-5-387,1 10-129,-3-4 0,-1 0 0,-7 2-129,-6-4 129,1-4-129,0-6 0,2-6 0,11-7 129,-19 0 129,19 0-129,0 0 129,7-11-129,5 7 129,7 4 0,3 2-258,2 1-129,1 11-516,-25-14-3483,28 18-1032,-12-5-516,-16-13-258</inkml:trace>
  <inkml:trace contextRef="#ctx0" brushRef="#br0" timeOffset="18301.0467">15093 9523 7998,'7'-44'5805,"-7"23"-516,-9 9-129,9 12-4386,-36-10-258,11 15-387,-4 11 0,-4 11-129,6 15 258,4 1-258,7 3 129,7 5 0,9-2 0,9-8 0,9-2-129,11-7-129,2-10-129,3-11-645,17 0-3225,-10-14-1161,-1-12-516,-4-9-258</inkml:trace>
  <inkml:trace contextRef="#ctx0" brushRef="#br0" timeOffset="18499.058">15324 9325 7482,'16'74'5934,"-8"-21"-387,-5 2-516,7 7-4257,-10 1-387,0 6-258,0-5-258,-5-13-774,9 6-3225,-3-18-1161,6-8-258,-7-31-516</inkml:trace>
  <inkml:trace contextRef="#ctx0" brushRef="#br0" timeOffset="18784.0743">15588 9431 6837,'7'29'5676,"-4"2"0,-1 10-645,-2 9-4386,0 5-258,0-4 0,-2 8-129,-1-9-258,2-2 129,0-9 0,1-7 0,-1-13 0,1-19-129,0 0 129,-23-13-129,2-13 0,-5-7-129,-6 0 0,-8-9-774,9 20-1548,-10-5-2709,8 16-387,3 6-516</inkml:trace>
  <inkml:trace contextRef="#ctx0" brushRef="#br0" timeOffset="19204.0984">15570 9894 8127,'38'-18'5805,"-16"18"-258,-3-2-258,19 2-5031,-19 0 0,0 7-129,-7 2-129,-3 7 129,-4-2-129,-5 4-129,-2 1 129,-5-1 0,-4-2 0,3-3 129,-1-1-129,9-12 129,-2 19 0,2-19 129,10 3-129,4 5 129,5-1 0,-2 2-129,0-1 0,-2 3 0,-7 5-129,-8 2 129,-3 1-129,-15-4-129,-5 2-387,-14-10-903,3 13-3741,-15-8-387,-4 0-258,-4 3-387</inkml:trace>
  <inkml:trace contextRef="#ctx0" brushRef="#br0" timeOffset="27069.5482">8044 15921 9933,'66'18'5676,"-66"14"-258,-22 20-129,-41 18-4773,-39 26-129,-43 19 129,-32 20 0,-41 4 0,-16 7-258,-15-2 129,-5 0-129,10-13 0,21-8 0,20-25 0,32-1-129,25-12 0,25-11 129,20-16-258,24-12 129,17-11-129,15-8-129,13-9 0,11-12-129,8 2-258,13-8-516,0 0-3612,0 0-1032,-11 6-258,11-6-516</inkml:trace>
  <inkml:trace contextRef="#ctx0" brushRef="#br0" timeOffset="38280.1895">15043 12998 10320,'0'135'5805,"4"-72"-387,10 16-1161,0-28-3741,2-5 129,0-28-258,7-14-129,0-18 0,5-22-129,-3-17 0,3-13-129,0-6 0,-4-1-129,-4 4 129,-4 5 0,-7 13 0,-5 10-129,-2 17-258,-6 5-258,4 19-3354,-10 15-1419,2 4-258,-3 3-516</inkml:trace>
  <inkml:trace contextRef="#ctx0" brushRef="#br0" timeOffset="38613.2085">15550 12912 9417,'10'19'5805,"-12"-1"-387,-8 15-774,-7-10-4386,-1 1 129,-5-1-258,6 3 129,-3-8-129,10 1 0,0-2-129,10 2 129,0 2 0,10 5 129,2-3 0,0 7-129,1 4 0,-3 2 0,-1-4 0,-5-3-129,-4-2 0,-5-6-129,-4-1-258,-12-17-1032,21-3-3870,-19 5 0,19-5-645,0 0-258</inkml:trace>
  <inkml:trace contextRef="#ctx0" brushRef="#br0" timeOffset="38754.2166">15662 13434 9804,'27'24'5934,"-27"-24"-516,15 18-129,-15-4-5289,-16-13-4773,1-2-387,-7-10-645,-3 0-645</inkml:trace>
  <inkml:trace contextRef="#ctx0" brushRef="#br0" timeOffset="39896.2818">8005 16764 5547,'49'-56'5160,"-24"15"-258,11-6-258,8-8-4257,-1-23 0,9-5 0,4-24 129,6-9-129,4-16-129,3-7 0,-2-12-258,3-5-129,-2-13 258,-1-6-129,-2-7-129,-3-5 0,1-9 0,-4-14-129,3-6 0,0-19 0,-4-10-129,-1-13 129,-3-8 258,-7-3 0,-3 3-129,-2 7 129,-8 4 258,-2 18-129,-9 10 258,0 16-129,-10 10-129,-3 12-129,-9 2 129,-2 6 0,-19 1-129,-12 5 0,-10-4 0,-14 6 0,-13 1 0,-12 3 0,-14 12 0,-11 9 0,-18 9 0,-13 10-129,-11 19 129,-13 9-129,-15 16 129,-18 16 0,-14 15-129,-13 15 258,-14 16-129,-15 13 0,-10 10 129,-14 7 0,-12 11 258,-1 10-258,-11-7 258,-4 2-258,1-5 0,3-3 0,5 2 0,17-3-129,7 2-258,11-11-774,37 13-3612,15 4-387,27 2-387,38 12-258</inkml:trace>
  <inkml:trace contextRef="#ctx0" brushRef="#br0" timeOffset="43323.4779">17863 15104 7998,'-5'-44'5547,"-9"22"-129,-6 16-387,-2 5-4257,-9 3-387,-1 19 129,-3 1-258,0 7-129,2 16 0,4 10 0,5 4 129,7 11-258,4-5 258,10 9-129,3 4 0,3 0 0,8-7 129,12-2-129,1-10 0,5-8 129,0-9-129,6-18-129,-2-18 129,3-12-129,0-16 0,-1-13 0,-2-6 0,-1-4-258,-4 2 258,-4 7 0,-3 4 0,-8 13 129,-4 5-129,-9 14 0,0 0 0,0 0 129,4 23-129,-4 4 0,0 2 0,4 8 0,3 4 0,6-3 0,6 3 0,4-1 0,6-9 0,2-13 0,2-5 0,-3-13 0,-1-4 0,-6-12-129,-6-16 129,-5-7-129,-9-2 129,-3-5 0,-8 2-129,-12-1 129,-6 7-129,-4 5 129,-4 11 0,1 5-129,4 3 129,1 7 129,6 6-258,6 1 0,16 0 129,-9 16-129,9-2 0,9-1 0,6 6-258,-1-5-387,11 10-1290,-12-13-2967,6-1-516,-7-4-129,-12-6-516</inkml:trace>
  <inkml:trace contextRef="#ctx0" brushRef="#br0" timeOffset="44476.5438">18287 9013 516,'7'-63'5031,"-4"40"129,-3 23-1548,0-35-1032,0 35-645,0 0-516,0 0-516,0 17 0,0 18-387,0 5-129,-1 11 0,-3 5-129,4 12 129,0-1 0,2 7 129,2-2 0,8 0-129,-4-8 129,3-5-258,0-5 0,-5-2-129,4-10 0,-2-1-129,-4-9 0,-3-6-258,4-1-258,-5-11-774,9 6-3870,-9-9-258,0 3-387,0-14-387</inkml:trace>
  <inkml:trace contextRef="#ctx0" brushRef="#br0" timeOffset="44890.5675">18087 9549 4773,'16'-11'5676,"0"8"-258,-16 3-387,18 2-3741,-18-2-516,0 0-258,0 0-258,0 0 0,12-2 0,-12 2 129,14-5-129,-14 5-129,19 0 0,-19 0 0,19 0-129,-19 0-516,22 2-1419,-22-2-3096,0 0-516,12 3 0,-12-3-516</inkml:trace>
  <inkml:trace contextRef="#ctx0" brushRef="#br0" timeOffset="46224.6438">18264 15068 4773,'0'16'5031,"0"-16"-258,0 0-2451,7 31-774,-7-31-387,0 25-258,-5-11-258,4 10-129,-4-2 129,2 9-129,-5-1 0,4 7 0,-4 2-129,5 7 129,-2-7-129,3 6-258,-1-6 129,3 1-129,0-1 0,2 3-129,2-5 129,4 0 0,0 4-129,4-2 129,3 1 0,0 4 0,2-4 0,0-2-129,2 0 0,-3-8 0,5 2-1032,-14-13-4128,11-6-129,-5-8-516,4-5-387</inkml:trace>
  <inkml:trace contextRef="#ctx0" brushRef="#br0" timeOffset="47474.7152">17279 14992 8643,'14'0'5934,"-4"-11"-258,-4-1-129,-7-10-4257,1 5-516,-7-9-129,-1 1-258,-12-1-258,1-4 129,-8 3-129,3 7-129,-4 1 0,1 6 0,1 0 0,7 6-129,3 0-129,2 1-258,14 6-387,-27-8-3612,27 8-1161,-6-12-258,6 12-516</inkml:trace>
  <inkml:trace contextRef="#ctx0" brushRef="#br0" timeOffset="48148.7538">16573 14347 8256,'0'21'5805,"0"-2"-516,0 4-258,-5-1-4386,0 6-387,-1 1 0,0-2-129,-1 0 0,1-5-258,0-5 129,6-17 0,-2 12 0,2-12 0,2-15-129,5-2 129,0-7-129,0-3 129,2 0 0,1 6 0,-3-3 0,-1 9 0,-6 15 129,11-14-129,-11 14 129,0 0-129,13 20 0,-9-3 129,3 4 0,2 0-129,3 1 0,3 0 129,-3-6 0,7-3 129,-3-10-258,5-3 129,-3-10-129,-5-12 0,1 0-258,-8-13-258,5 11-1419,-7-14-3225,-2 4-387,-2 4-258,0 2-129</inkml:trace>
  <inkml:trace contextRef="#ctx0" brushRef="#br0" timeOffset="48623.7809">16436 13863 7482,'14'14'5547,"-10"17"-516,0 5-129,3 12-4386,-7 0-129,0 5-258,2-3-258,-1-7 129,1-2-645,-2-26-903,13 7-2322,-13-22-1161,19 0-387,-6-22-258</inkml:trace>
  <inkml:trace contextRef="#ctx0" brushRef="#br0" timeOffset="48891.7962">16610 13815 4128,'11'4'5289,"0"20"-129,-9 7-516,-2 7-3483,10 10-258,-5-2-645,-2 2 129,2-7-387,1-4 258,-3-7-129,-1-9 0,-2-21 0,1 13 0,-1-13 129,-6-10 0,-10-8-129,1-4-129,-12-2 129,2 0-258,-4 6 0,-6-4-516,12 22-1677,-1-2-2580,5 2-387,5 11-387</inkml:trace>
  <inkml:trace contextRef="#ctx0" brushRef="#br0" timeOffset="49253.8171">16734 14012 7998,'27'-1'5805,"-11"1"-645,-2 0-774,1 5-3870,-15-5-129,10 28-258,-10-10-129,0 9 0,-4-5-129,-4 2 0,-2 0 129,0 0 0,3-7 0,0-4 0,7-13 0,0 0-129,-2 13 129,2-13 0,10 0-129,3 0-129,4 1-258,-17-1-1548,28-3-2709,-14 3-516,-14 0-387,15 0 388</inkml:trace>
  <inkml:trace contextRef="#ctx0" brushRef="#br0" timeOffset="49682.8417">16079 14667 8514,'-14'43'5547,"1"-18"-129,-1-1-645,-3 3-4128,-4-3-774,1 11-1161,-15-17-2709,16 5-1161,1-1-258,3-2-387</inkml:trace>
  <inkml:trace contextRef="#ctx0" brushRef="#br0" timeOffset="50014.8606">15780 15031 7740,'0'0'5547,"0"0"-129,-20 10-516,4 5-3741,-11-6-774,0 10 0,0-2-258,2 4 129,3 5-129,8 2 0,7 0 0,7-4 0,6 1-129,10-3 129,6-4-129,0-9-387,4 4-774,-26-13-3483,32 2-516,-20 1-516,-12-3-387</inkml:trace>
  <inkml:trace contextRef="#ctx0" brushRef="#br0" timeOffset="51553.9487">15874 15108 1935,'-5'86'4773,"-1"-45"-387,6 10-129,0-8-3870,0-6-1032,-2-5-2451,-5-18-903,9 8-774</inkml:trace>
  <inkml:trace contextRef="#ctx0" brushRef="#br0" timeOffset="51853.9658">15997 15047 3096,'18'18'5160,"-18"-4"-258,0 14-387,5 7-3354,-10-7-516,2 8-129,-6-3-387,3 2 0,-2-4-129,1 1 129,4-8-129,-1-5 0,3-3-129,1-16-129,-7 11 0,7-11 0,-15-4-129,2-11-516,13 15-1032,-27-18-2451,8-1-258,6 7-258</inkml:trace>
  <inkml:trace contextRef="#ctx0" brushRef="#br0" timeOffset="52213.9864">16043 15310 3870,'40'0'5418,"-19"5"-258,-6 8-387,-8 3-3483,6 16-258,-13-9-516,-1 9-258,-13 0 0,-2 3-258,-5-8 258,6-5-258,-5-7 129,20-15 0,-21 16 129,21-16 0,0 0-129,-2-7 0,2 7-129,15-17 0,1 12-516,-16 5-903,33 0-1935,-20 0-1806,-13 0-258,12 23-258</inkml:trace>
  <inkml:trace contextRef="#ctx0" brushRef="#br0" timeOffset="52683.0133">15594 15621 4257,'0'0'5676,"0"0"-258,14 3-387,-14-3-3096,7 34-645,-7-10-516,0 16-129,0-3-387,2 9 0,-2 0-258,0-3 0,1 2-387,-1-13-1161,0 0-3354,0-4-516,0-3-258,0-5-258</inkml:trace>
  <inkml:trace contextRef="#ctx0" brushRef="#br0" timeOffset="53063.0349">15693 16358 7224,'13'-8'5547,"-13"8"-129,0 0-387,-25-8-4257,10 8-387,-8 3 0,3 7-258,-3 4 0,1 5 0,4 5-129,6 5 129,8-2-129,4-5 258,3 2-129,9-2-129,5-6-129,-2-5-258,5 4-1032,-20-15-3483,20 0-645,-5-2-258,-2-5-258</inkml:trace>
  <inkml:trace contextRef="#ctx0" brushRef="#br0" timeOffset="53290.048">15821 16277 7224,'8'47'5676,"-9"-21"-516,-9 3-258,13 7-4257,-11-1-387,-3 2-129,-1-1-129,0-8-129,6 10-774,-7-26-2064,13 9-2193,0-21-258,11 13-516</inkml:trace>
  <inkml:trace contextRef="#ctx0" brushRef="#br0" timeOffset="53575.0643">15957 16295 5934,'10'18'5805,"-9"8"-645,0 3-387,6 9-3741,-8-5-645,-5 4-129,1-1-129,-2-1 129,1-4-258,-1-4 0,3-7-258,-1-7 129,5-13-129,0 0 129,-12 0 0,3-17-129,0-1-129,-10-3-129,6 4-387,-13-12-1290,5 16-2838,0 8-129,5 4-516</inkml:trace>
  <inkml:trace contextRef="#ctx0" brushRef="#br0" timeOffset="53914.0837">15997 16575 2580,'36'8'5547,"-18"9"-258,-2 2-258,-3-3-3225,0 24-774,-13-7-387,-3 7-387,-12 0 0,-1-2-129,-6-7 0,0-4 0,3-3 0,0-6 0,5-10 129,14-8-129,-12 0 0,12 0 0,0 0 0,17-8 0,0 8-387,1-4-387,8 13-1419,-6 1-2967,1 3-258,-5 1-645</inkml:trace>
  <inkml:trace contextRef="#ctx0" brushRef="#br0" timeOffset="54234.102">16156 17060 7224,'35'18'5934,"-16"-9"-387,4 7-387,-11-8-4257,16 5-387,-4-4-129,5 8-258,-5-5-129,-4-3-387,-2 7-903,-18-16-3870,0 0-258,0 0-516,0 0-129</inkml:trace>
  <inkml:trace contextRef="#ctx0" brushRef="#br0" timeOffset="54789.1335">16599 17100 5031,'-7'54'5676,"2"-21"-516,-1 0-129,0 3-3612,-5-6-1032,4-5-258,-3-8 0,2-3-129,8-14 0,0 0 129,0 0-258,-7-16 258,9-5-129,5-10 129,4-3-129,0-1 387,1 0-387,-2 3 387,0 10-258,-2 4 129,-8 18 0,12 0 0,-7 13-129,2 11-129,2 5 258,2 3-387,5 3 387,-2-4-387,4-2 258,1-1-258,1-14 258,1-3-129,-2-7-129,-2-4-129,-1-6-129,-7-10-516,6 9-645,-15-18-3225,0 10-774,2 0-387,-2 15 1</inkml:trace>
  <inkml:trace contextRef="#ctx0" brushRef="#br0" timeOffset="55038.148">16973 17177 5805,'9'40'5547,"-9"-11"-129,0 4-645,-11-2-3741,10 9-774,-9-6 0,5 3-129,2-1-516,-5-16-774,11 4-3612,-1-8-387,-2-16-645,17 10 387</inkml:trace>
  <inkml:trace contextRef="#ctx0" brushRef="#br0" timeOffset="55333.1648">17142 17235 5676,'23'13'5547,"-21"9"-258,-2 8-516,-9-1-3870,8 6-645,-5-1 0,0 2-258,3-4 129,-1-2 0,2-4-129,2-12 0,0-14-129,0 0 129,9 2 0,-9-9 0,0-12-129,-3-5 0,-10-3 129,-5 5-129,-1 3 129,-5 1-387,2 13-516,-9-13-1032,15 18-3096,0 0-129,16 0-516</inkml:trace>
  <inkml:trace contextRef="#ctx0" brushRef="#br0" timeOffset="55706.1862">17252 17396 3483,'0'0'5676,"10"16"-645,-3 1 0,8 7-3999,-15-1-387,7 4 0,-6-3-129,1 4-258,-2 4-129,0 3 129,0-8-129,0-4-129,-7-6 129,3-4 0,4-13-129,-13 19 129,13-19 129,0 0-129,0 0 129,-6-8 129,6 8 129,12-5-129,-1 2-129,5 1-129,-2 2-258,-14 0-387,26 0-1806,-23-14-2709,-1-3-516,-4-15-516,-10-7 130</inkml:trace>
  <inkml:trace contextRef="#ctx0" brushRef="#br0" timeOffset="56315.2208">16807 17036 1806,'-1'11'5160,"1"-11"-387,0 0-2322,0 0 0,0 0 0,-10-6-387,18 6-258,-8 0-516,15-14-258,-3-4-387,10-1-258,0-5 0,12-6 0,1-11 0,8-9-129,4-9 0,5-5 129,3 1-129,-4-3 0,0 2 0,-3 3-129,-11 10 129,-6 13 129,-7 8-258,-7 14 0,-17 16 0,19-18-129,-19 18 129,0 0-129,0 0-258,0 0-129,0 12-258,0-12-645,0 0-3612,-16 8-903,16-8-387,-13 0-516</inkml:trace>
  <inkml:trace contextRef="#ctx0" brushRef="#br0" timeOffset="56979.259">16784 17371 129,'1'-7'5418,"-1"7"-129,13-14-129,4 12-3225,-16-17-387,14 15-387,-11-13-258,8 5-258,-3-1-387,0-3-645,8 9-3999,-4-2-516,-13 9-516,23-11-387</inkml:trace>
  <inkml:trace contextRef="#ctx0" brushRef="#br0" timeOffset="57630.2962">18765 15024 10707,'58'-46'6063,"-19"15"-516,-3-7-258,2 0-4773,-3-7-258,0 3-129,-6 3 0,-1 5-129,-3 4-129,-6 6-129,1 10-258,-10 1-258,5 21-1419,-15-8-3225,7 24-129,-7 3-516,-7 8-129</inkml:trace>
  <inkml:trace contextRef="#ctx0" brushRef="#br0" timeOffset="58032.3192">18619 15910 9804,'19'46'5934,"-4"-27"-258,10 7 129,-3-8-4773,13-1-258,0-6-129,4 2-258,1-3 0,4 2 0,-1-2-129,-3-2-129,1 0 0,-7 4-129,-4 3-129,-6-5-258,-1 3-129,-11-13-1290,5 9-3741,-17-9-258,13 4-387,-12-16-645</inkml:trace>
  <inkml:trace contextRef="#ctx0" brushRef="#br0" timeOffset="58696.3572">19358 14468 7998,'3'6'5547,"1"12"-129,-4 4-387,2 6-4386,-2-1-129,-2 4-258,-4-5 0,4-1-258,-3-4 129,2-7-129,3-14 0,0 0 0,0 0 0,0-19 129,3-5-258,3-3 129,-3-2 0,5-4 0,-3 4 0,3 6 258,-3 0 0,-5 23-258,12-14 129,-12 14 129,12 13-258,-6 7 0,4 4 129,3 1-129,2 4 129,4 0-129,2-6 129,2-7 0,1-8 0,2-8 0,-2-8-129,-3-10 0,-5-6-129,-5-9-129,0 5-645,-14-17-2838,0 14-1419,-6-2-645,-1 6-387</inkml:trace>
  <inkml:trace contextRef="#ctx0" brushRef="#br0" timeOffset="59022.3758">19371 13786 6966,'-2'-35'6063,"2"35"-387,0 0-387,0 0-3741,0 15-903,-1 11-129,1 7-258,-2 9-258,1 3-129,1 4-129,-4-3 0,4-6-387,0-22-1290,5 2-3225,-5-20-387,17 7-258,-8-18-387</inkml:trace>
  <inkml:trace contextRef="#ctx0" brushRef="#br0" timeOffset="59305.392">19494 13733 6837,'12'22'5676,"-7"6"-258,0 12-516,-3 0-4386,2 7-129,-2 3-129,3-4-129,-2-3-129,0 0 129,2-14-129,0-10 129,-5-19 129,0 0-258,0 0 0,7-15 0,-8-12 0,-9-9-258,-2 1 129,-6 3 0,-1 6-129,-4 0-387,5 24-1548,-2-5-2838,4 7-258,3 13-516</inkml:trace>
  <inkml:trace contextRef="#ctx0" brushRef="#br0" timeOffset="59724.416">19681 14026 6708,'29'12'5676,"-11"1"-387,-3 1-258,9 2-4386,-18 2-129,0 4-258,-6-5-129,0-1-129,-6 2 0,-4-4-129,10-14 258,-23 14-129,23-14 129,-17 0 129,17 0-129,0 0 0,0-9 129,0 9-129,16-5 129,0 5-129,3 3 0,3 4-258,3 5-129,-8-7-387,13 11-3870,-14-8-645,-2-4-516,-14-4-258</inkml:trace>
  <inkml:trace contextRef="#ctx0" brushRef="#br0" timeOffset="60246.4459">19707 14755 7353,'32'17'5676,"-14"-1"-258,2-3-258,6 6-3870,-8-5-774,3 4-129,-3-4-129,0 1-258,-3-2 0,-2-7-258,-1 8-903,-12-14-3870,2 16-258,-2-16-387,0 0-387</inkml:trace>
  <inkml:trace contextRef="#ctx0" brushRef="#br0" timeOffset="60619.4672">20145 14944 7224,'18'-8'5289,"-18"8"0,0 0-258,0 0-4257,-10 11-129,-5 0-258,-1 3-258,-4 9 129,4 1-129,0 4 0,7 6 129,6-4-258,3 2 129,1-1-258,6-8-387,11 7-2580,-2-15-1935,1 2-516,2-12-258,-3-2 259</inkml:trace>
  <inkml:trace contextRef="#ctx0" brushRef="#br0" timeOffset="60854.4806">20313 14946 5676,'12'31'5547,"-12"-8"-516,-1 4-129,-6 4-3483,-1 2-1032,0 4-129,-3-1-258,2 2 0,5-3-258,-2-8-516,9 5-2451,2-9-1677,1-12-258,6-2-516</inkml:trace>
  <inkml:trace contextRef="#ctx0" brushRef="#br0" timeOffset="61178.4992">20484 15024 3870,'0'54'5160,"-2"-25"-645,0 4 0,2 6-3612,-6-10-258,6 3-258,-2-2-129,2-4 0,0-10 129,7 1 0,-7-17-129,18 14 258,-18-14-258,13-4-129,-11-7 0,-2-2-129,0-3 0,-8 0 0,-6 3-129,-1-1 129,-4 9-129,-3-1-129,2 6-516,-9-5-1032,9 5-2838,3 5-387,2-2-387</inkml:trace>
  <inkml:trace contextRef="#ctx0" brushRef="#br0" timeOffset="61598.5232">20634 15277 5031,'37'29'5289,"-22"-14"-129,-2 1-516,9 5-3612,-21-7-258,6 10-387,-8-4 0,-7 3-387,-8-1 129,-1 4-129,-1-4 129,-3-3-129,-1-2 129,4-8-129,4-3 0,14-6 258,-13 5-129,13-5 129,0 0-129,19 2 0,-2-1 129,6 3-258,-1 1 0,-5-2-387,5 6-774,-22-9-2064,0 0-1806,0 0-258,0 0-516</inkml:trace>
  <inkml:trace contextRef="#ctx0" brushRef="#br0" timeOffset="62347.566">20117 15609 2193,'12'15'5031,"-12"-15"0,7 12-387,-7-12-2838,0 0-387,0 0-258,0 0-258,0 0-258,0 0-129,0 0 0,0 0-129,-19 2 129,19-2-258,-25 10-129,9-4 0,-2 5 0,1 5 0,2 2 0,7 5 0,0 2 0,4 1-129,4 6 129,0-3 0,6 1-129,5-9 0,3 3-258,-2-9-129,9 2-903,-21-17-3096,22 0-903,-10-2-258,0-1-516</inkml:trace>
  <inkml:trace contextRef="#ctx0" brushRef="#br0" timeOffset="62610.5811">20241 15709 5676,'17'31'5547,"-12"-7"-516,-4 7-129,2 7-3870,-3-5-516,-1 11-129,-2-7-258,-3-2-129,5-1-387,-7-17-1290,8 1-2838,0-4-774,0-14-129,10 3 129</inkml:trace>
  <inkml:trace contextRef="#ctx0" brushRef="#br0" timeOffset="62910.5982">20442 15761 4257,'1'41'5289,"-1"-11"-387,0 3-258,0 3-3870,-9-9 0,7 3-258,-5-3-129,6-2 129,-4-10-258,5-15-129,0 16 129,0-16 0,0 0-129,0 0-129,0-20 0,-3 3-129,-7 5 0,-5-5-129,-4 3-258,-5-8-645,8 22-1935,-4-5-1677,0 1-516,7 4-129</inkml:trace>
  <inkml:trace contextRef="#ctx0" brushRef="#br0" timeOffset="63294.6202">20524 16000 5031,'45'14'5418,"-24"-3"-258,-1 0-387,-20-11-3741,28 31 0,-28-16-516,0 8-129,-6 2-258,-8-2-129,-3-1 129,-2 1-129,-1-4 129,5-4-129,0-5 129,15-10 129,-13 6-129,13-6 0,7 5 258,7-5-387,2 0 0,2 0-387,9 4-645,-27-4-3612,24 0-516,-24 0-258,12-13-258</inkml:trace>
  <inkml:trace contextRef="#ctx0" brushRef="#br0" timeOffset="64148.669">19346 16463 7998,'13'-5'5289,"-13"26"0,0 1-645,-14 0-3999,5 7-258,-6 1-258,0 2 129,-1-11-258,4-1 0,1-8 0,11-12 129,0 0-129,0-18 129,5-7 0,10-7-129,3 0 129,-1-1-129,-1 2 0,3 9 0,-5 3 129,0 9-258,-14 10 129,20 5 129,-14 13-129,-2 6 0,0 8 129,4 4 0,0 1-129,5-4 129,3-8 0,5-13 0,2-6-129,4-6 129,2-18-129,-2-15-258,2 0 0,-9-15-258,8 12-1290,-21-6-2967,4 5-645,-6-1-258,-4 13-258</inkml:trace>
  <inkml:trace contextRef="#ctx0" brushRef="#br0" timeOffset="64730.7023">19758 16622 9804,'3'52'5547,"-3"-20"-516,0-9-1032,-4 19-3354,-8-1-387,3 2 0,-4-8-258,-1-4-129,5 0-516,-11-17-1032,20-14-3225,-7 15-258,7-15-387,0 0-258</inkml:trace>
  <inkml:trace contextRef="#ctx0" brushRef="#br0" timeOffset="65027.7193">19926 16651 6966,'12'54'5418,"-11"-24"-387,-1 2-129,-3 6-4257,-7-4-387,-2 3 0,-4-3-258,2-3 129,1 1 0,2-2-129,4-6 0,1-5 0,6-19 129,0 0-258,0 0 129,-11-5 0,5-14 0,-2-5-129,-3-1 129,-1-1-129,1 6-258,-9-4-387,20 24-2580,-19-13-1548,19 13-258,0 0-387</inkml:trace>
  <inkml:trace contextRef="#ctx0" brushRef="#br0" timeOffset="65447.7433">19961 17009 6708,'33'54'5418,"-18"-19"-387,-10 0-258,9 7-3999,-14-8-258,-5 0-129,-9-8-258,-2-7-129,-4-9 0,1-6 129,1-4 0,5-8 0,2-8 0,6 2 258,5-2-129,0 16 0,13-19-129,6 16 0,1 3 0,4 1-129,5 9-129,-6-4-645,10 10-2838,-15-13-1161,0-1-774,-18-2-387</inkml:trace>
  <inkml:trace contextRef="#ctx0" brushRef="#br0" timeOffset="66066.7788">19842 16073 6708,'17'0'5547,"-17"0"-387,-3 24-129,-9-16-3999,-1 14-645,-10-3-129,-2 2-258,-2-2-258,-2-7-516,13 8-2580,-3-9-1677,7-3-258,12-8-516</inkml:trace>
  <inkml:trace contextRef="#ctx0" brushRef="#br0" timeOffset="66606.8097">20068 15366 3354,'14'-3'5547,"-14"3"-258,10 20-387,-3 4-2838,-13-9-645,6 13-774,-4-3-258,1 0-258,-4 2-258,-2-13-1161,8 0-3483,1 3-387,0-17-387,0 0-129</inkml:trace>
  <inkml:trace contextRef="#ctx0" brushRef="#br0" timeOffset="88595.0673">9628 9334 5289,'12'15'5547,"-12"-15"-387,12 4-516,1 1-3741,-13-5-129,0 0-387,0 0-258,0-8 129,0 8-129,0 0 129,-9-10 0,9 10 0,0 0 129,0 0 129,0 0-129,0 0 0,0 0 0,0 0-129,0 0 0,0 0-129,0 0 0,0 0-129,0 0 0,0 0 0,0 0 0,0 0 0,0 0 0,0 0 0,0 0 129,0 0 0,0 0-129,0 0 129,0 0 0,0 0 0,0 0-129,0-15 0,0 2 0,0-6 0,0-6 0,-4-4 0,1-4-129,-5 1 258,-4-8-129,-1 3-129,-5 7 258,-5 9-258,-3 3 129,-2 14 129,-3 4-258,5 11 258,1 18-129,4 9 258,4 7-129,7 10 0,5 10 0,5 4 0,7-1 129,3 3-258,6-3 129,4-6-258,-1-1 258,5-6-258,0-8 0,-1-13-258,2 0-258,-10-29-2064,8 6-2580,-5-8-258,1-3-645,-1-12 0</inkml:trace>
  <inkml:trace contextRef="#ctx0" brushRef="#br0" timeOffset="89099.0961">9915 9702 7224,'19'-22'5289,"-13"3"0,-6 19-258,-14-13-4515,0 12-129,-9 1 0,1 5-258,-2 7 0,3 7 258,3 5-258,7 3 0,9 0 0,2 0 0,8-11 0,8 0 0,6-7-129,2-9 0,2-20 129,4-14-258,-4-9 0,-3-11 129,-1-9 0,-7-9 0,-4-4 0,-5 8 0,-3 10 0,-3 15 129,0 13 0,0 15 0,0 15-129,-5 34 258,5 12 0,0 15-129,4 3 0,6 10-258,5 4 258,0-5-129,6-12-129,-7-15-516,12 0-1806,-14-27-2451,0-7-645,-12-12-387,15-14-129</inkml:trace>
  <inkml:trace contextRef="#ctx0" brushRef="#br0" timeOffset="89719.1316">10396 9387 2451,'8'-13'5676,"-8"13"-258,5 11-129,-4 2-2838,9 20-1161,-10-2-516,0 10-387,1 4-129,6 4-129,-3 1-258,-1-9-387,11 7-1419,-12-18-2838,4-6-645,3-10-258,-9-14 1</inkml:trace>
  <inkml:trace contextRef="#ctx0" brushRef="#br0" timeOffset="89866.14">10513 9582 6708,'-23'-27'5676,"8"22"-387,-4 3-387,-10-1-4257,6 3-516,0 9-1548,-5-3-3354,4-2-645,4 5-258,5-9-129</inkml:trace>
  <inkml:trace contextRef="#ctx0" brushRef="#br0" timeOffset="90664.1857">10968 9363 1806,'0'-11'5160,"0"11"-387,0 0-645,16 1-903,-16-1-1161,0 0-258,0 0-645,0 0-387,0 0-258,0 0-129,8 21-129,-8-4-129,0 3 0,-2 5-129,-3 1 129,1 7-129,-1-5 129,3-5-129,-4 4 258,5-6-258,-1-5 129,2-3-129,0-2 258,0-11-258,0 0 129,9 14-129,-9-14 0,24 0-129,-7-1 258,4 1-129,-1-2 129,2-1-129,-1 3 0,-1 0 0,-1 0 0,-5 0 0,-2 0 0,-12 0-129,20 3-258,-20-3-258,14 3-1290,-14-3-3096,0 0-387,0-15-516,0 15-387</inkml:trace>
  <inkml:trace contextRef="#ctx0" brushRef="#br0" timeOffset="90898.199">11199 9399 5805,'0'0'5934,"0"24"-645,0 5-129,-7 0-3999,7 14-387,-8 2 0,3 13-387,1-6 0,4-1-129,0-7 0,3-4 0,3-7-258,1-6 0,4-11-387,-11-16-645,20 4-3741,-20-4-645,9-13-258,-4-5-516</inkml:trace>
  <inkml:trace contextRef="#ctx0" brushRef="#br0" timeOffset="91460.2312">11457 9452 7482,'19'-19'5934,"3"15"-387,-22 4-516,19 17-3870,-15-3-516,-2 5-258,-2 8-258,0 4 0,-2 1 129,-3 0-129,1-5 129,-2 1-129,4-6 0,-1-2 129,3-6-129,0-14 0,0 14 0,0-14 129,0 0-258,6 16 129,-6-16 0,14 0 0,-14 0-129,15 5 129,-15-5-129,16-2 0,-16 2 0,21-2-129,-21 2 129,19-6 129,-19 6 0,18-11-129,-18 11-129,19-7 129,-19 7 129,18-9-129,-18 9 0,19-8 0,-19 8-129,21 5 0,-21-5-129,14 18-258,-4 0-387,-10-18-3225,0 13-1419,0-13-258,0 0-645</inkml:trace>
  <inkml:trace contextRef="#ctx0" brushRef="#br0" timeOffset="91814.2514">11708 9369 3483,'0'0'5676,"0"0"-516,1 10-1548,-1-10-1419,6 26-645,-6-12-387,8 8-387,-8-11 0,5 12-129,-5-9-129,2 4-258,-2-7 129,0-11-258,0 20 129,0-20-129,0 13-129,0-13 0,0 0 0,0 0-258,0 0-258,0 0-1161,0 0-3225,0 0-516,-2-8-387,2 8-387</inkml:trace>
  <inkml:trace contextRef="#ctx0" brushRef="#br0" timeOffset="93307.3367">11568 9123 1806,'-4'-13'5547,"4"13"-129,0 0-258,0 0-3096,0 0-129,-12 13-516,12 19-387,-3-2-129,3 16-258,-2 10-129,2 6-129,0 0 129,0 6-258,3-2 0,3-7-258,-2-4 258,-2-12-258,1-11 129,1-3 0,-2-10-129,-2-19 129,2 17-129,-2-17 258,0 0-129,0 0 0,0 0 0,0 0 0,13-4 0,-13 4 129,11-13-129,-11 13 0,21-10 0,-21 10 129,23-2-129,-9 0 0,-2-5 0,5 4-129,-2 3 129,0 0 0,1 0-129,0 0 0,-2 0 129,-2 0-129,0 0 129,-12 0 0,20 7-129,-20-7 0,12 10 0,-12-10 0,0 0 0,0 0 0,12 7-129,-12-7 129,0 0 0,0 0 0,0 0 0,0 0-129,0 0 0,0 0 129,0 0 0,0 0 0,-9 8-129,9-8 129,-18 7 129,7-2-129,-5-5 0,-2 0 129,0 2-258,-4-2 129,4 0 0,-3 0 0,1-2 0,4-2-129,2 4 129,3-8 0,11 8 0,-16-2 0,16 2 129,0 0-129,-8-17 0,8 17 129,0 0-129,0 0 129,0-15-129,0 15 0,0 0-129,0 0 129,0-12 0,0 0 0,0-5 0,0-5 0,0-5 0,0-12 129,2-10 0,-1-2-129,1-1 0,1 3 129,0-3-129,-1 3 0,0 5 129,0 6-258,-2-3 258,0 10 0,0 2-129,0 2 0,0 11-129,0-3 129,0 5 0,0 1 0,0 13-129,0 0 129,0 0 0,-6-11 0,6 11 0,0 0 0,-7-13-129,7 13 129,0 0 0,0 0 0,-10 8-129,10 6 129,-2 12 0,0 7 129,1 1-129,0 10 0,1 7-129,0 4 258,0 0-258,0 1 129,0 3 0,0-1-129,1-6 129,0-3-129,1-8 258,0-9-258,-2-7 129,0-4 0,0-10 0,0-11 0,0 0 0,2 13 0,-2-13 0,0 0 0,0 0 0,0 0 0,0 0 0,0 0-129,0 0 129,0 0 129,0 0-129,0 0 0,0 0 0,0 0 0,16-1 129,-16 1-129,13-7 129,-13 7-258,18-7 129,0 4 0,-3 3 129,6 2-129,-1 0 129,2 2 0,-1 6-129,-1-1 0,0-2 0,-4-4-129,-4 2 0,-12-5 0,19 11-516,-19-11 0,10 15-1290,-20-17-2967,10 2-903,-9-15-258,5 1-774</inkml:trace>
  <inkml:trace contextRef="#ctx0" brushRef="#br0" timeOffset="94035.3785">12328 9578 7482,'0'21'6063,"4"-7"-258,-4-14-129,13 0-4128,-13 0-645,21-5-129,-21 5-258,20-13 0,-3 1-258,8 7 129,6-4-129,11 4-129,6-1 0,12 5 129,8 1-258,8 1 129,4 5 0,4-1-129,3 6 129,-5 0 0,-8-1 0,-4-1 0,-12 1 0,-6-4 0,-12 0-129,-10-4 129,-10-2-258,-3 0 129,-17 0 0,14 0-129,-14 0 129,0 0-129,0-13 129,0 13-129,-13-11 129,13 11 129,-16-11-258,16 11 129,-19-18 0,6 11 0,-2-7 0,-4 7 129,-2-9-129,-4 1 0,-6-1 0,1 1 129,0-1-129,-4 6 0,6-3 0,-1-1 0,4 9-129,6-8-129,3 11-129,3-2 0,13 4-387,-17-9-387,18 23-3096,-1-14-1419,2 31-516,3-12-258</inkml:trace>
  <inkml:trace contextRef="#ctx0" brushRef="#br0" timeOffset="94591.4099">13300 9979 8385,'18'10'6063,"-18"-10"-387,0 0-129,2-16-4386,-6 3-516,-25-9-129,-5-2-258,-8 0 0,-8-5 0,-4 12-129,-3 9 0,-1 0 0,4 8 0,6 5 0,5 9 0,6-1 0,7 9 129,6-5-258,4 3 129,5 6 0,3-6 0,2-6-129,2 5 129,0-1-258,5-5 258,-2 2 0,5-15-129,0 0 129,0 0 0,0 14-129,0-14 129,21 6 0,-4-2-129,1 0 129,3 0-129,3-2 129,-2 6-129,1-8 129,-2 3-129,1 5 0,-5-3 0,2-2 0,-4 2 0,-2 3-258,-13-8-258,20 13-387,-28-18-2064,8 5-2709,-17-3-387,2-1-516,-11-7-387</inkml:trace>
  <inkml:trace contextRef="#ctx0" brushRef="#br0" timeOffset="96828.5382">9845 15837 11223,'9'-40'5805,"-3"20"-516,-6-15-387,0 21-4515,-14-1-129,-4 7-129,-6 6-129,-4 2 129,-3 13-129,-3 13 129,3 6-129,1 12 129,5 4 0,4 7 0,1 6 0,9 0 0,3-1-129,2-1 0,6-3 129,0-5-129,6-10 0,5-9-129,7-8 129,5-4-129,9-6 0,0-12 0,5-2-129,-2-3-129,3-2-387,-7-10-516,8 11-1419,-16-15-2580,1 0 0,-6 0-516,-1 0 0</inkml:trace>
  <inkml:trace contextRef="#ctx0" brushRef="#br0" timeOffset="97279.564">9959 16195 8127,'-25'31'5676,"17"-8"-258,-1 0-258,9 8-3741,-9-12-387,9 7-516,-1-6-129,1 0-129,0-20 0,20 14 0,-4-20-258,9-15 129,2-11-129,2-9 0,4-16 129,-1-8-129,-6-12 0,-3-6-129,-6-1 258,-7-1 0,-4 9 0,-6 5-129,-5 16 0,-4 10 0,-7 23 0,-1 17 0,-1 17-129,2 26 258,2 12-129,3 13 0,3 12 0,6 7 129,2 0-129,6 1 129,7-5-129,6-14 129,-1-6-129,1-13-129,2-10-258,-8-19-516,11 3-2193,-24-19-2322,23-21 0,-21-9-645,4-10-516</inkml:trace>
  <inkml:trace contextRef="#ctx0" brushRef="#br0" timeOffset="98085.6101">10013 8626 6837,'33'4'5418,"-17"0"-129,5 5-516,1 5-4128,-22-14 0,24 29-387,-19-3-258,-2 1 0,-3 7 0,0-3 0,-7 3 129,-4-4 0,3-6-129,-2-5 0,1-6 129,9-13 0,-13 1 129,13-1-129,0-14 0,4 1-129,-4 13 129,25-20-129,-4 11 129,1 8-258,0 2-129,-1 1-387,5 18-3225,-12-8-1161,0-10-387,-14-2-387</inkml:trace>
  <inkml:trace contextRef="#ctx0" brushRef="#br0" timeOffset="98286.6216">10289 8538 6708,'23'46'5418,"-12"-13"-129,-2 3-516,14 4-4257,-17-1-258,2 0-387,2 4-1161,-10-21-2064,8 0-1677,2-9-129,-10-13-516</inkml:trace>
  <inkml:trace contextRef="#ctx0" brushRef="#br0" timeOffset="98413.6289">10467 8722 4644,'-10'-12'5418,"-18"10"-645,10 9 0,-2 3-5418,-11 1-3483,4 12-516,-6-2-645,2 8 388</inkml:trace>
  <inkml:trace contextRef="#ctx0" brushRef="#br0" timeOffset="99231.6757">10399 14946 10707,'0'0'5289,"0"0"-258,12-10-387,0-1-4386,0-6-129,3 4-129,0 8 0,-1 3 0,-1 4 129,0 15-129,-3 6 129,-2 7 0,-5 13 0,-3 4 0,-5-4 0,-4-3 0,-6-6 0,-2-8 0,3-11 0,-1-4-129,3-11 129,5-13-258,4-2 129,3-4 129,6-2 0,9 3-129,1 6 0,5 4 0,-3 6 0,3 2 0,-3 8 0,-3 6-387,1 6-645,-16-20-2838,9 16-1419,-9-16-387,0 0-129</inkml:trace>
  <inkml:trace contextRef="#ctx0" brushRef="#br0" timeOffset="99437.6875">10741 14826 7224,'14'-9'5289,"-14"9"-129,6 20-258,-4 23-3612,-2-9-903,0 6 0,-4 10-645,0 1 129,2 1-258,-2-11-516,8 2-2451,2-13-1677,1-14-258,-7-16-387</inkml:trace>
  <inkml:trace contextRef="#ctx0" brushRef="#br0" timeOffset="99555.6942">10794 15084 5031,'-18'-39'5289,"3"27"-258,1 7-1032,2 5-2967,-3 4-3741,0 13-1677,-1-4-516,7 7-387</inkml:trace>
  <inkml:trace contextRef="#ctx0" brushRef="#br0" timeOffset="99962.7174">10897 15815 7353,'8'-15'5805,"-3"25"-129,-3 14-645,-2-3-2064,0 16-2451,-3 0-129,-3 9-258,-2 1-129,2-2 0,3-1-129,-1-12-258,4 2-645,-2-20-2451,7 0-1677,-5-14-387,21 0-258,-9-14-258</inkml:trace>
  <inkml:trace contextRef="#ctx0" brushRef="#br0" timeOffset="100092.7249">10968 16054 8385,'-17'-37'5547,"0"24"-387,-1 13-258,-11-7-3870,12 7-903,-1 6-3741,-5 1-1161,5 2-645,5 3-387</inkml:trace>
  <inkml:trace contextRef="#ctx0" brushRef="#br0" timeOffset="100871.7695">11410 15963 8256,'0'0'5676,"-15"5"-387,15-5-258,-7-27-3870,12 11-516,-2-13 0,10 3-129,-3-7-129,8 2-129,2 3 0,3 6 0,-2 13-129,4 9 0,-4 17 129,0 16-258,-5 14 129,-4 12 0,-5 4-129,-5 13 129,-2-2-129,-9-4 0,-7-3-129,-4-12 129,-2-11 129,-1-11-258,1-10 129,4-12 0,2-11 129,16 0 0,-10-21 0,13 6 0,7-4 0,8 5 129,3 1-258,4 8 129,5 2 0,0 3-387,1 10 129,-7-1-387,4 9-903,-28-18-3741,30 6-258,-30-6-645,22-18-387</inkml:trace>
  <inkml:trace contextRef="#ctx0" brushRef="#br0" timeOffset="102440.8592">12420 15169 4644,'0'0'5805,"0"0"-258,0 0-258,0 0-1935,23 13-1548,-23-1-903,0 17-258,0 3-258,0 10-129,0 4-129,-4 4-129,1 1 0,1 3 129,-2-7 0,2-8-129,1-10 129,0-6-129,1-23 129,0 17-129,0-17 0,0-23 129,0-7 0,0-3-129,1-6 129,2-7-129,1 0 0,-1 0 129,-1 6 0,2 0-258,0 9 129,-1 5 129,1 1 0,0 5-129,-2 3 129,2-7 0,0 7 0,-1 2 0,-2 2 0,4 0-129,-5 13 129,3-17 0,-3 17 129,0 0-258,0 0 0,0 0 129,0 0-129,0 0 0,0 0 0,0 0 0,0 0-129,5 15 258,-5-3-129,0-1 0,1 5 0,-1 2 0,2 6 0,0-4 129,1 4-129,-1-4-129,-2 1 129,6-3 0,-4-5 0,2-2 129,-4-11-129,0 0 0,4 13 0,-4-13 0,0 0 129,0 0-129,0 0 0,0 0 129,0 0-129,0 0 0,0 0 129,0 0-129,0 0 0,0 0 0,0 0 0,0 0-129,0 0 129,0 0 0,0 0 0,0 0 0,0 0 0,0 0 0,0 0 0,0 0 0,0 0 0,0 0 0,0-16 0,0 16 0,0-24 0,0 0 0,0-5 0,0-2 0,0-6 0,0-6 0,0-2 0,0-4-129,0 6 129,0 5 0,0 7 129,0 3-258,0 4 129,-2 11 0,2 13-129,0 0 129,0 0 0,-9 23 0,3 5 0,0 9 0,1 9 0,0 5 0,-2 7 0,4 3 129,2 0-129,1 1-129,0 0 129,0-5-129,0 2 258,0-8-129,0-2 0,1-4 0,-1-2 0,0-7 0,0-8 129,0-7-258,0-5 129,-1 1 129,1-17-129,0 13 129,0-13-129,0 0 129,0 0-129,4-8 129,-4 8 0,12-18 0,-12 18-129,12-19 0,-12 19-129,21-10 129,-10 4 129,4 3-129,2 3 0,1 0 129,4 0 0,2 0-129,-1 0 259,6 2-259,-5 2 0,2 3 0,-4-4 0,-4 0-259,2 2-128,-9 0-129,2 4-645,-21-10-2451,8 1-2193,0 0 0,-17 6-774,-4-1-129</inkml:trace>
  <inkml:trace contextRef="#ctx0" brushRef="#br0" timeOffset="103414.9146">12933 15439 5547,'-2'-13'5805,"2"-6"-258,0 19-129,6-17-3354,8 24-516,-14-7-387,17 7-516,-17-7 0,23 22-129,-10-9 0,7 11-387,-3 3 129,5 5 0,-2 6-129,0 7 129,0 5 0,-1-4-258,-4 12 129,-3-2 129,-5-2-129,-2-3 0,-5 0 0,0-5 0,-7 2-129,0-2 129,-1-5 0,-4-4-129,3 3 0,2-5 129,-1-6-129,0 1 129,3-7 0,-2-3-129,4-5 0,3-15 0,-5 14 129,5-14 0,0 0-129,0 0 129,0 0-258,0 0 129,0 0-129,0 0-258,0 0-129,0 0-516,0 0-3096,0 0-1677,-17 0-129,-2-5-516</inkml:trace>
  <inkml:trace contextRef="#ctx0" brushRef="#br0" timeOffset="104075.9527">12458 16374 7998,'0'0'5934,"0"0"-516,0 0 129,10 7-3870,-10-7-516,2 15-258,-2-15-258,1 24-129,-1-5-129,0 8 0,0 2 0,0 8 0,0-4-258,0 3 129,-3-2-129,1-2 0,-3-6 0,3-1 0,-1-11-129,1-2 0,2-12 0,-4 18 0,4-18 129,0 0 0,0 0-129,0 0 129,10 0 1,-10 0-130,23-3 0,-5 3 0,1 0 0,6 0 0,2 3 0,2 6 0,1-5 0,1 1 0,-2 1 0,-3-6 0,-3 2 0,-5-2 0,-3 6 0,-15-6 0,20 4 0,-20-4 0,0 0-259,0 0-1160,10 12-2967,-17-10-1548,7-2-258,-24 6-387</inkml:trace>
  <inkml:trace contextRef="#ctx0" brushRef="#br0" timeOffset="105384.0276">13781 16028 8514,'0'0'5805,"0"0"-387,10-12 0,-10 12-3999,0 0-258,14 1-387,-14-1 0,0 0-258,0 0 129,0 0-129,0 0 0,0 0-129,0 0 129,0 0-128,17 3-388,-4-2 0,2-1 0,6-4 0,7-2 0,3 2 0,8-7 0,2-4 0,6 6 0,2-7 0,5 5 0,3 2 0,0-6 0,-4 9 0,-2 1 0,-3 1 0,-7-4 0,-4 2 0,-8 2 0,-8 4 0,-3 0 0,-18 0 0,18 0 0,-18 0 0,0 0 0,0 0 0,11-3 0,-11 3 0,0 0 0,0 0 0,0 0 0,0 0 0,13 0 0,-13 0 0,0 0 0,0 0 0,0 0 0,0 0 0,0-13 0,-4 0 0,-5-3 0,0-9 0,-2-1 0,-4 2 0,0 1 0,-4-3 0,-2 7 0,-1 3 0,-2 9 0,0 3 0,-1-2 0,-2 3 0,0 1 0,2-3-130,3 1-257,4-4-129,4 6-258,-3-14-774,17 16-3096,0 0-1032,0 16-516,2-4-258</inkml:trace>
  <inkml:trace contextRef="#ctx0" brushRef="#br0" timeOffset="105887.0564">14590 16198 10449,'-21'39'6192,"-7"-25"-645,-3-3-129,-12-9-4773,-10 6-129,-7-8 0,-2 0 0,0 0-129,3 10-258,8-4 129,5 6 0,7 5-129,12 1 129,1 3 0,7 4-129,8-2 0,0-10 129,7 2 0,0 0-258,4-15 129,-3 16 0,3-16 0,0 0 1,0 0-130,0 0 0,4 13 0,-4-13 0,0 0 0,13 11 0,-13-11 0,0 0 0,16 19 0,-16-19 0,15 19 0,-15-19-388,23 11-128,-10-11-387,7 2-1032,-12-12-3225,17-6-903,-2-14-258,9-3-387</inkml:trace>
  <inkml:trace contextRef="#ctx0" brushRef="#br0" timeOffset="107640.1566">12855 9976 645,'0'0'4902,"-15"0"0,15 0-1161,0 0-774,0 0-1161,0 0-516,0 0-258,0 0-129,0 0-258,0 0 0,0 0-129,0 0 129,-1-11-129,1 11-129,0 0 0,0 0 0,0 0-129,0-14 0,0 14 0,0 0 0,0 0-129,12-3 129,-12 3-129,23 0 0,-10 0-129,4 5 129,0-4 129,2 1-258,2-2 129,-1-4 0,3 0-129,0-6 129,0-4 0,5 1-129,-4 0 0,5 2 129,-1 2 0,-3-6 0,2 7-129,-3 2 258,0 2-258,-3 4 129,0 0 0,-4 0-129,-1 0 129,-4 0-129,1 0 129,-2 0-129,-11 0 0,21 0 129,-21 0-129,14-6 0,-14 6 0,0 0 129,16-6-129,-16 6 0,0 0-129,0 0 0,0 0 129,0 0 129,0 0-258,0 0 129,0 0-129,0 0 129,0 0 129,0 0-129,0 0 0,0 0-129,0 0-129,-8 3 258,8-3 0,-22 5 0,6 1-129,-6 3 258,-6 3-129,-2-6-129,-4 0 387,-3 3-387,-2-3 129,1 6 129,1-5-129,-1-1-129,1 8 129,4 0 0,-1-5 0,4 1 129,1 1-129,5-4-129,0 6 129,4-7 0,0-3 0,2 3 0,0-1 0,2-2 0,-1 1 0,-1-4 0,2 0 129,3 0-129,13 0 0,-17 0 0,17 0 0,0 0 0,-13 0 129,13 0-129,0 0 0,0 0 0,0 0 0,0 0 129,0 0-129,0 0 0,0 0 0,0 0 0,0 12 0,0-12 0,0 0 0,0 0 0,0 0 0,0 0 129,0 12-129,0-12 0,0 0 129,18 15 0,-5-6 129,7 4-129,3 0-129,1 1 0,3 7 0,0-5 129,1 0-129,-3-1 0,-4-1-129,-7-3 258,-1-2 0,-13-9-129,17 6 0,-17-6-129,0 0 0,0 0-387,0 0-387,0 0-2709,-7 6-2064,7-6-387,-11 5-516,11-5-258</inkml:trace>
  <inkml:trace contextRef="#ctx0" brushRef="#br0" timeOffset="116743.6773">23139 8661 8256,'20'0'5805,"-12"16"-258,1 19-129,-3 2-4773,3 15 0,-9 15-129,1 15-129,-1 8-129,0 12 0,0 4-129,-1-2 0,1 2 129,0-6-129,0-12 129,1-11-258,3-12-129,-1-12 0,3-13-129,-4-18-645,14 2-1032,-16-24-3612,16-1-129,-2-22-645,7-6 0</inkml:trace>
  <inkml:trace contextRef="#ctx0" brushRef="#br0" timeOffset="117119.6988">23624 8925 5805,'16'-29'5676,"-16"29"-129,-17 4-516,-18 10-4128,7 16-129,-15 1-258,1 14 0,-8-6-258,4 8 129,2-5-129,7-2 0,4 0 129,9-7-129,8-4 0,12-1 129,4-1-129,8-3 0,12 7 0,10-1 0,3 2-129,11 8 129,0 0 0,3 1-129,-2 3 129,-6 1-258,-5-13 129,-9 3-129,-3-8-258,-11-5-258,-3 6-387,-16-26-3225,-2 10-1548,-1-6-258,11-6-516</inkml:trace>
  <inkml:trace contextRef="#ctx0" brushRef="#br0" timeOffset="117488.7199">23949 9620 6966,'22'-26'5934,"-22"26"-774,-14-21 129,-5 16-4773,-12 1-129,-2 7 0,0 8-129,-3 7-258,4 6 129,6 7 0,8 4-129,7 5 129,8 2 0,3 6 0,3-4-129,9 3 129,-1-2-129,1-4-129,-1-3-129,-5-12-774,10 3-3225,-14-16-1032,-2-13-387,0 0-387</inkml:trace>
  <inkml:trace contextRef="#ctx0" brushRef="#br0" timeOffset="117635.7283">23842 9916 7740,'-30'-10'5676,"8"10"-387,-3-4-387,-3 3-4902,-10-13-2967,5 8-1935,5-4-645,8 0-387</inkml:trace>
  <inkml:trace contextRef="#ctx0" brushRef="#br0" timeOffset="117941.7458">24330 9088 8127,'0'27'5934,"-16"-12"-516,-1 5-129,-10-1-4644,-1-5-516,-6 0-258,-2-14-1161,10 4-3741,1-2-516,8 2-258,17-4-387</inkml:trace>
  <inkml:trace contextRef="#ctx0" brushRef="#br0" timeOffset="118091.7544">24270 9358 7998,'-16'40'5805,"-3"-25"-387,-4-6-645,1-6-4902,-2 3-2064,0-6-2709,1 0-645,3 2-387</inkml:trace>
  <inkml:trace contextRef="#ctx0" brushRef="#br0" timeOffset="118638.7857">24923 8984 9546,'11'58'6192,"-6"-9"-645,-5 7-129,16 14-4902,-18 3-258,-5 8-129,-2-1-258,-10-7-516,14 3-1419,-7-23-3354,5-10-387,4-19-258,3-24-516</inkml:trace>
  <inkml:trace contextRef="#ctx0" brushRef="#br0" timeOffset="118960.8041">25221 9113 6450,'0'0'6321,"6"16"-516,-6 25-387,-11 4-2967,3 20-2064,-7 1 0,3 4-258,4-2 0,4-1-129,4-10 129,5-9-129,17-16 129,5-10-129,6-17 0,3-8 129,-1-16-129,-1-15 129,-7-10-129,-7-9 129,-12-11-129,-8-8 0,-14-1 0,-11 1-129,-6 8-387,-11 8-129,13 23-3741,-11 3-1032,10 20-516,4 10-516</inkml:trace>
  <inkml:trace contextRef="#ctx0" brushRef="#br0" timeOffset="125347.1694">22844 14366 7482,'13'-10'5934,"6"39"0,-16 10-516,-2 28-2967,-1 7-1806,-1 21-258,-11 14-129,-2 7-129,-2 2 0,-2-12-129,2-7 0,1-11-129,6-15-258,1-33-129,8-13-516,0-27-2193,10-24-2193,6-9-258,12-12-387,2-20-129</inkml:trace>
  <inkml:trace contextRef="#ctx0" brushRef="#br0" timeOffset="125647.1866">23182 14600 8901,'0'0'5676,"-25"5"-387,-1 25-129,-6 2-4515,-3 6-258,-11-1 0,2 5-129,2 0 129,6 3 0,5-4-129,10-1 129,9-5-129,8 9 129,4-4-129,12 4 129,4-2-129,8 0 0,6-2-129,-1-5 0,2-2 0,-3-3-258,-1-11 0,-9-6-387,4-3-387,-22-10-2709,14-5-1806,-14 5-645,0 0-129,14-22-258</inkml:trace>
  <inkml:trace contextRef="#ctx0" brushRef="#br0" timeOffset="125979.2056">23579 15111 9159,'15'-20'5418,"-15"20"-129,-21-10-129,-2 13-4902,-8 4-129,-3 7 0,-3 5 0,4 3 129,-1 5-129,11 6 0,9 1-129,7 6 258,7 4-258,0 2 0,8 0 129,4 1-129,-3-3 0,-1-5-258,-2 0-258,-6-20-1548,1 0-2967,-1-19-258,0 0-516,0 0-129</inkml:trace>
  <inkml:trace contextRef="#ctx0" brushRef="#br0" timeOffset="126120.2136">23440 15393 8901,'-26'-13'5547,"-1"13"-387,-4-1-129,2 1-5805,-17-5-3999,4-6-129,5 6-645,10-2-387</inkml:trace>
  <inkml:trace contextRef="#ctx0" brushRef="#br0" timeOffset="126401.2297">24233 14644 8256,'-72'37'5547,"30"-19"-258,-3-4-516,4-3-5289,13-4-4128,-7-3-258,15-2-645,20-2-258</inkml:trace>
  <inkml:trace contextRef="#ctx0" brushRef="#br0" timeOffset="126546.238">24194 14858 6966,'0'61'5805,"-15"-36"-645,-11-9-129,-7 0-3741,-6-10-1806,2 2-2967,-10-8-1419,5-5-516,5-1-387</inkml:trace>
  <inkml:trace contextRef="#ctx0" brushRef="#br0" timeOffset="127059.2673">24790 14385 9288,'16'25'6063,"-16"14"-516,1 10-129,-5 15-4257,-2 4-1032,-11 5-129,-4 2-258,5 8-258,-4-23-774,16 4-3741,-8-8-258,12-6-645,0-17-387</inkml:trace>
  <inkml:trace contextRef="#ctx0" brushRef="#br0" timeOffset="127392.2864">25163 14570 9288,'-1'8'5934,"-9"19"-516,-9 8-129,3 16-4902,-2 2-258,-5 4 129,3 5-129,7-3 0,11-12-129,3 2 129,15-13-129,12-12 129,8-9-258,5-12 258,4-15-129,-3-12 129,-3-8-129,-9-9 0,-9-7 0,-6-11 0,-12-3-129,-12-1 0,-9 6-387,-10-1-774,0 12-3999,-6 0-129,1 12-516,1 9-258</inkml:trace>
  <inkml:trace contextRef="#ctx0" brushRef="#br0" timeOffset="127710.3046">25473 13800 9159,'-16'56'5676,"10"-20"-258,-2 11-387,5 6-5160,-7-7-903,8 8-3870,-6-6-258,7-4-645,1-15-258</inkml:trace>
  <inkml:trace contextRef="#ctx0" brushRef="#br0" timeOffset="128008.3216">25678 13839 8256,'-7'4'5805,"-10"18"-258,1 11-516,-12 10-4644,12 3-129,0 0-129,5 5 129,7-8-258,4-6 129,7-12-129,12-6 258,5-17-258,3-10 0,-1-11 129,2-15 0,-6-4-129,-6-6 0,-10-1 0,-6-3-258,-4 5-129,-14 7-645,8 11-4128,-14 11-258,4 11-258,1 6-387</inkml:trace>
  <inkml:trace contextRef="#ctx0" brushRef="#br0" timeOffset="128190.332">25910 14170 9159,'13'16'5676,"-13"-16"-774,11 5-3483,-11-5-6321,3-15-516,0 1-645</inkml:trace>
  <inkml:trace contextRef="#ctx0" brushRef="#br0" timeOffset="128513.3505">26334 13755 7482,'-20'-14'5547,"-2"23"129,0 13-516,-4 3-4773,3 9 129,-2 5-258,11 8 0,5 5-258,9 0 129,5-3-129,13-6 129,8-10 0,4-7 0,0-9 0,-3-11-129,-3-10 129,-7-11-129,-11-8 0,-6-6-129,-15 4 0,-9-2-129,-9 12-645,-16 1-3870,2 12-516,-2 10-258,1 15-774</inkml:trace>
  <inkml:trace contextRef="#ctx0" brushRef="#br0" timeOffset="135847.77">25929 8376 6321,'0'-11'5934,"0"-10"-516,0 21-258,-21-17-4128,21 17-129,-35 1-387,13 12-129,-8 3 0,-1 11-258,-3 11 129,5 10-258,0 6 258,7 2-258,7 5 129,4 2-258,9-1 258,3-9-129,11-7 0,7-2 129,4-20-258,6-8 129,0-15 0,2-9-129,-3-15 129,-4-9 0,-6-3-129,-7-3 129,-6 2 0,-5 2 0,-16 5 0,-6 13 0,-4 5 0,-6 6 0,1 5-129,-2 0-258,8 13-129,-4-10-774,28 12-3612,1-15-516,0 16-516,7-7-129</inkml:trace>
  <inkml:trace contextRef="#ctx0" brushRef="#br0" timeOffset="136069.7827">26086 8817 9546,'4'48'5934,"-4"-34"-387,0-1-387,0-13-5160,0 0-387,-6 13-1419,6-13-3483,-12-7-387,12 7-129,0-16-645</inkml:trace>
  <inkml:trace contextRef="#ctx0" brushRef="#br0" timeOffset="136634.815">26598 8322 8385,'35'-2'5805,"-35"2"-387,0 0-258,3-14-4644,-11 13-258,-14-4-129,-3 1-129,-4 1 0,0-3-129,-2 6 129,4 0 129,5 5-129,3 1 0,4 6 129,0 3 0,2 1 0,3 5 0,-1-1-129,3-1 0,-2 0 0,5-4 0,1-2 0,4-13 0,-7 19-129,7-19 129,0 0 0,0 0 0,0 0 129,0 0-129,0 0 0,0 0 0,8 5 0,4-5-129,5 3 129,4 6 0,5 1 0,-1 7 129,4 1-129,-2 9 0,-4 3 129,-6 5-129,-8-2 129,-4-1-129,-10 2 0,-10-7 0,-9-3 0,-8-10 0,-2-7-129,-3-7-129,8 1-516,-10-9-2838,18-5-1548,5-2-516,16 15-774</inkml:trace>
  <inkml:trace contextRef="#ctx0" brushRef="#br0" timeOffset="137154.8448">26854 8440 6321,'-19'53'5934,"8"-33"-516,2-7-258,9-13-4128,0 0-774,-18 0 0,18-15 129,0-4-129,6-6-129,6 2 0,4 3 0,6 2 129,2 7 0,4 5-129,2 6 0,0 6 0,-3 18 129,-3 3-129,-4 11 0,-8 4 0,-8 8-129,-6 6 0,-14 2 0,-12 5-129,-6-7 0,-4-5 0,-1-11 129,-2-7-129,9-12 129,3-15 0,9-9 0,15-13 129,5-6 0,10-1 129,11-2-129,7 1 0,6 5 129,7 5-129,2 9 129,1 5-129,-3 0-129,4 5-387,-15-5-2967,2 5-1935,-6 2-387,-8-3-645,-3-4-129</inkml:trace>
  <inkml:trace contextRef="#ctx0" brushRef="#br0" timeOffset="143923.2319">22272 16143 9804,'0'0'5934,"7"38"-516,-7 4 0,0 13-4515,-7 17-645,-4 12 0,-2 1-129,-3 4 0,-2-8-129,0-6 0,2-7 0,2-15 0,1-13 0,4-15 0,0-7 0,9-18 129,0 0-129,-3-7 0,5-20 129,13-11-129,1-1 129,8 1 0,3-2 0,8 4-129,2 11 129,6 9-129,-3 16 129,1 9 0,-6 12 0,-3 11-129,-6 8 0,-7 4 0,-9-2 129,-9-1-258,-5-5 0,-14-3 129,-8-6-129,-4-16 258,-8-9-129,-3-2-129,2-13 129,-1-2 0,7-2 0,5-4-129,9 5 0,3 7-129,16 9 258,0 0 0,0 0-129,18 10 129,5-1 129,5 0-129,10 4 258,7-8-129,5-5 0,4 0-129,3-8 129,-1-11-129,1-4 0,-5-5 0,-6-9-129,-10-1 0,-6-3 0,-13-3 0,-7 9 0,-10 10 0,-11 8 0,-10 12 0,0 11 0,-5 14 129,5 11-129,2 5 0,7 9 129,8-1-129,10-2-129,11-5 0,13-10-387,4-14-258,15 1-1032,-10-19-2967,16-19-645,-1-17-258,2-15-129</inkml:trace>
  <inkml:trace contextRef="#ctx0" brushRef="#br0" timeOffset="144135.244">23241 16156 6321,'11'-93'5805,"-11"93"-258,0 0-387,16 42-3612,-21 11-258,0 26-645,-6 13-387,-2 16 0,-5 4 0,0-1-129,-2-5-129,5-14 129,-1-9-258,5-20-258,8-17-516,-11-36-3612,14-10-774,12-24-516,9-25-387</inkml:trace>
  <inkml:trace contextRef="#ctx0" brushRef="#br0" timeOffset="144343.2559">23479 16111 6966,'28'35'5547,"-23"16"-129,-1 21-387,-4 8-3999,-1 18-258,-13 5-516,-2-1 0,0-1-129,-1-5-129,3-9-258,1-20-129,10-7-1032,-10-34-3096,15-14-774,-2-12-129,24-23-516</inkml:trace>
  <inkml:trace contextRef="#ctx0" brushRef="#br0" timeOffset="144984.2926">23590 16574 5934,'-15'-47'5805,"-10"43"-516,-13 4-129,2 8-3999,-23-1-258,-1 6-258,-5-1-516,2-1-129,5 2-258,9-4-387,15 9-645,1-11-1419,33 19-1548,0-11-258,20 20 387,2-14 516,26 14 1677,-5-9 1032,14 2 1161,8 2 2064,-8-17 1935,9 0 0,-10-15-516,11-1-774,-20-23-1419,10 6-387,-18-20-258,-6 5-645,-11-5-129,-7 5-129,-11 3 0,-7 13-129,-14 9 129,-6 9 0,-6 10 0,-1 15 0,2 8 0,4 6 129,7 4-258,9-1 129,8-5-129,2-7 0,15-4 0,8-11 0,7-6-129,1-10 0,5-10 0,2-14 258,0-6-129,-3 2 0,-4-2 129,-6 5 0,1 10 129,-11 15 0,-17 2 129,18 30 0,-18 10 129,-1 15-129,-9-4 0,3 4 129,-7-8 0,5-5 0,1-15-129,8-5 129,0-22 129,16 0-387,6-13 129,7-10-129,7-8-129,6-8-258,7-1-129,-4-13-645,6 13-2709,-13-12-1161,0 4-645,-11-1 0</inkml:trace>
  <inkml:trace contextRef="#ctx0" brushRef="#br0" timeOffset="145539.3239">24972 15961 8901,'0'26'5676,"0"18"-387,5 31-516,-1-8-4128,0 17 0,-4 1-387,-3-2-129,-6-4-129,1-5 0,-4-14 129,5-9 0,-2-14 0,3-12 0,5-10-129,1-15 129,0 0 129,11-12-129,5-7-129,4 2 0,7 7 0,2-4 0,0 7 129,2 7-129,-2 14-129,-7 12 258,-10 6-129,-7 2 129,-8-1-129,-16-1 0,-6-2-129,-13-10 129,-7-7-129,-7-13-258,7-1-258,-6-25-1548,22 8-2838,4-7-516,20 4-258,5-4-387</inkml:trace>
  <inkml:trace contextRef="#ctx0" brushRef="#br0" timeOffset="145840.3413">25398 16724 8514,'18'0'5676,"-18"0"-516,0 0-129,0 27-4386,-9-3-387,-5 5 0,1 2-129,5 8 129,6-1-258,2 3 258,14-9-129,11-13 129,7-9 0,3-10-129,1-7 0,-3-15 129,-8-13-129,-6-13-258,-14-1 0,-8-2-129,-13 5-387,-16-11-2451,1 24-2193,-5 5-258,8 20-387,2 8 0</inkml:trace>
  <inkml:trace contextRef="#ctx0" brushRef="#br0" timeOffset="146592.3842">25754 16640 8901,'29'89'5676,"-18"-32"-387,-6-1-258,1 3-4515,-6-8-258,-1-10-129,-4-9-258,-2-21 0,7-11-129,0 0 0,0-11-129,8-15-129,8 3 0,1-6 129,6 3 129,0 4-129,1 8 258,-1 8 0,0 4 258,0 8 0,-5 4 129,-1 4 0,-8-1 129,6 1-129,-15-14 0,19 11 0,-19-11-129,19-15 129,-9-5-129,2 0 0,0-7-129,0-2 0,-1 2 0,-3 2 0,-1 13 0,-7 12 0,0 0 129,-9 2-129,-4 22 0,1 5 129,-3 4-129,2 7 0,2-4 129,4 2 0,7-5-129,5-7 129,8-12 129,8-9 0,4-10 0,4-18 0,-2-25 0,4-18-129,-4-21 129,-1-16 0,-8-12-258,-5-6 0,-8-6 258,-5 9-387,0 16 129,-8 15 0,-3 26-129,-4 24 0,0 26 258,-1 26-129,2 28-258,3 20 387,1 17 0,5 20-129,3 14 129,2 4 0,2-3-129,9-7 129,5-4 0,0-13-129,2-9-129,1-22 0,1-13-516,-4-28-774,8-1-3741,-11-18 0,2-15-645,-3-17-387</inkml:trace>
  <inkml:trace contextRef="#ctx0" brushRef="#br0" timeOffset="146781.3953">26500 16766 9933,'22'113'5676,"-15"-62"-645,3-2-129,-10-14-4902,0-13-387,6 2-2838,-6-24-1677,0 0-258,-7-30-774,7-5 258</inkml:trace>
  <inkml:trace contextRef="#ctx0" brushRef="#br0" timeOffset="147358.4283">26676 16819 7611,'2'47'5418,"3"-18"-387,1 1-258,0-3-3999,2 2-387,-7-7-258,5-3 0,-4-3 0,0-3-129,-2-13 0,16 20 0,-4-17 0,4-3 0,3-1 0,3-7 0,1-4 0,2-5 258,-1-1-258,1 0 129,-5-1-129,-2-1 0,-4 6 0,-3-3 0,-11 17 0,13-14 0,-13 14 0,0 0 0,0 0 129,-2 10 0,-2 5 129,2 12 0,-4 5 129,5 9-129,0 10 129,1 11 0,0 2 0,2 9 0,4 2-129,-2-2 0,0-5-129,-2-12-129,-2-18-258,-10-38-1161,-2-7-3870,-13-39-129,-2-27-387,-11-38-516</inkml:trace>
  <inkml:trace contextRef="#ctx0" brushRef="#br0" timeOffset="147481.4353">26547 16358 10062,'-9'-19'5289,"17"54"-1806,0-5-3225,-3 0-5418,-5-15-516,-15-15-258</inkml:trace>
  <inkml:trace contextRef="#ctx0" brushRef="#br0" timeOffset="148235.4785">21537 17782 9933,'11'-18'5934,"-11"2"-645,0 16 129,-20-2-5031,-5 2 0,-12 5-129,-1 12 0,-3 4 0,2 10-258,6 4 129,10 6 0,12-1 0,11 2-129,10-1 0,15 0 0,11-7 0,8-4-258,3-6 0,-4-18-645,9 5-2064,-18-19-2322,-2-6-387,-10-18-645,-5-1 0</inkml:trace>
  <inkml:trace contextRef="#ctx0" brushRef="#br0" timeOffset="149965.5775">20856 18012 11481,'4'16'6192,"1"-1"-258,-5-15-387,5 20-4902,-5-20-258,0 0-129,5 15-258,-5-15 0,0 0-129,0 0 0,0 0 0,-2-8-129,2 8 0,-1-15 258,1 15-258,0-14 258,0 14-129,0 0 129,0-12 0,0 12 0,0 0 0,0 0-129,0 0 129,0 0-129,0 0 129,0 0 0,0 0 0,0 0 0,-9 0 0,9 0 0,0 0 0,0 0-387,0 0 0,0 0-387,0 0-2580,0 0-2064,0 0-258,0 0-516,0 0 0</inkml:trace>
  <inkml:trace contextRef="#ctx0" brushRef="#br0" timeOffset="150264.5943">20822 17864 9546,'6'-11'6063,"-6"11"-516,0 0-129,0 0-4386,0 0-516,0 0-258,0 0 0,0 0-258,-12-11-129,12 11-129,-11-13-258,11 13-645,-14-14-3483,14 14-774,0 0-645,0 0-129</inkml:trace>
  <inkml:trace contextRef="#ctx0" brushRef="#br0" timeOffset="151116.6433">21866 17680 8514,'8'-24'5805,"-8"24"-258,0 0-258,3 28-4644,-7-7-258,-8 9 0,-3 7-258,-1 6 258,2 1-258,-2 1 0,3-10-129,3-2 129,4-8-129,4-6 0,2-19 0,0 0-129,8-9 129,6-16 0,1 6 0,2-8 0,1 3 0,2 4 129,0 8-129,-2 10 0,2 4 0,-4 20 0,-2 4 129,4 2-258,-2 1 129,2 4 0,-2-4 129,6-5-258,-1-11 129,0-13 0,0-6 0,-3-11 0,-4-5 0,-4-7-129,-3 1 0,-7 2 129,-2 1 0,-12 9 0,-1 11-129,-5 5 129,5 10 0,-1 9-129,4 9 129,7 4-129,5 3 0,5 2-258,14-6 0,2-11-645,22 10-2967,-8-22-1419,6-8-129,-1-14-903</inkml:trace>
  <inkml:trace contextRef="#ctx0" brushRef="#br0" timeOffset="151323.6552">22503 17507 8256,'10'51'5934,"-10"2"-516,-5 1-129,-1 21-4773,-11-2-129,1 0-258,0 2 0,0-6-387,6-2 0,-4-13-1032,15 2-3612,4-18-387,10-8-516,1-19 0</inkml:trace>
  <inkml:trace contextRef="#ctx0" brushRef="#br0" timeOffset="151647.6737">22699 17974 7353,'5'-23'5934,"-5"23"-645,-12 0-258,-11 5-4515,2 13-258,-6 5 129,1 3-387,0-2 0,4 3-129,6 1 258,9-4-258,7-7-129,6-4 129,12-9 0,4-4 129,2-4-129,0-6 129,3-7-258,-4-1 258,-3 4-129,-7-3 129,-13 17 0,0 0 0,0 0-129,9 15 129,-11 9 129,-2 6-387,4 13-903,-5-13-3483,10 1-645,6-17-258,11-8-129</inkml:trace>
  <inkml:trace contextRef="#ctx0" brushRef="#br0" timeOffset="151870.6863">23031 17480 2451,'9'16'5805,"-7"28"-258,-2 10-258,0 24-2451,-1-4-2064,-2 13-129,-7-3-129,2 1-258,2-12-129,-2-7-516,8 1-1032,-10-26-3483,10-10-258,0-31-258,0 0-516</inkml:trace>
  <inkml:trace contextRef="#ctx0" brushRef="#br0" timeOffset="152024.6953">23102 17919 7611,'-1'-25'5805,"-29"19"-516,7 6-258,-7 13-4773,-6-4-387,-1 15-1032,-12-10-3870,16 12-129,3-4-645,17 4 0</inkml:trace>
  <inkml:trace contextRef="#ctx0" brushRef="#br0" timeOffset="152262.7089">23105 18128 6321,'104'-14'5934,"-59"-11"-516,-2-1-258,-19-6-4257,0 3-387,-17-5 0,-7 9-387,-10 6-129,-12 5 0,-3 14 0,-5 11-129,5 7 129,6 14 0,5 6 0,9 1-387,8 2 645,10-4-774,15 2-258,-6-25-3612,15 1-645,-2-15-645,4-10-129</inkml:trace>
  <inkml:trace contextRef="#ctx0" brushRef="#br0" timeOffset="152719.735">24160 18181 8256,'46'-5'6192,"-21"-20"-774,6-6 0,-11-13-4515,-1 6-516,-10-2-258,-6 7 0,-5 5-129,-11 11 0,-10 17 0,-3 19 0,1 9 0,-3 17 0,7 3 129,5 6-258,7 2 258,9 3-129,5-5 129,12-18-258,7 6-129,4-23-516,14 13-2709,-7-29-1548,5 2-645,-4-21-387</inkml:trace>
  <inkml:trace contextRef="#ctx0" brushRef="#br0" timeOffset="153014.7519">24938 17548 8514,'17'-47'5805,"-17"47"-516,-36-20 0,1 24-5031,-12 12-129,-3 10 0,-5 14 0,4 7-129,6 11 0,9 10 129,12 5-129,9 2 0,8 5 129,6 4 0,1 5 0,0 0 0,0-4-258,0-12-387,-1-2-1032,-13-25-3225,9-10-516,5-36-387,-9-8-387</inkml:trace>
  <inkml:trace contextRef="#ctx0" brushRef="#br0" timeOffset="153162.7604">24689 18023 8256,'2'-14'5805,"-21"22"-645,-6 3-258,-7 2-5031,-16-18-2967,1 10-1806,-1-3-645,10 11-129</inkml:trace>
  <inkml:trace contextRef="#ctx0" brushRef="#br0" timeOffset="153503.7799">25261 17584 9288,'52'-50'5805,"-51"37"-516,-1 13-258,-18 15-4902,-14 14 0,-13 5-258,-5 10 129,-3 8 0,2 8 129,5 4-129,9 5 129,8-5-129,13 6 129,6 0 0,7 3-129,3 7 129,0-15-129,3 0 129,0-14-387,-3-4-258,-9-28-2193,4-3-2451,5-16-129,-10-26-645,10-10 129</inkml:trace>
  <inkml:trace contextRef="#ctx0" brushRef="#br0" timeOffset="153651.7883">25025 17985 6966,'-64'11'5418,"17"3"-387,-7 1-774,7 1-4644,-9 13-1419,1-12-2967,8 3-129,15-3-516</inkml:trace>
  <inkml:trace contextRef="#ctx0" brushRef="#br0" timeOffset="153930.8043">25046 18252 6450,'123'-9'5676,"-73"-5"-387,-13-13-387,-6 3-3741,-21-19-516,-7 11-129,-10 3-516,-12 7 129,-11 11-129,-2 11-129,-1 7-129,0 18 129,8 16 258,5 7-129,10 6 258,8 3-258,6 0 129,15-2-258,8-5 258,8-13-516,6-5-645,-12-28-3225,15-4-903,-7-16 129,0-15-774</inkml:trace>
  <inkml:trace contextRef="#ctx0" brushRef="#br0" timeOffset="154224.8209">25576 18135 7353,'-39'41'5160,"14"-15"-129,2-1-516,-3-1-4128,3 3 0,0-1-129,12 1-129,4-3 129,9-5-129,16-7 0,11-1 0,12-7-129,6-4 0,11-5 0,5-16-258,2-8-129,-5-12-129,2-2-645,-20-26-774,4 2-2451,-17-11-645,-11-9-387,-7-4 646</inkml:trace>
  <inkml:trace contextRef="#ctx0" brushRef="#br0" timeOffset="154359.8288">25878 17681 1419,'-8'156'4128,"8"-74"258,0 4-2451,1-9-1290,1-2-3354,-2-14-1032,16 12 129</inkml:trace>
  <inkml:trace contextRef="#ctx0" brushRef="#br0" timeOffset="154737.8503">26117 17953 2967,'1'-67'5031,"-1"40"-258,0 10-387,0 17-3096,-12-15-516,12 15 0,-14-1 0,14 1-129,-15 14 129,12 5-129,3-19 0,-7 27 0,7-27 0,-6 24-129,6-24-129,0 14-129,0-14-129,0 0 0,0 0 0,0 0-258,0 0 0,-13-9-129,13 9-129,-11-11 0,11 11 0,0 0-387,-15-11 129,15 11-387,0 0-3612,0 0-387,0 0-129,-8-15-387</inkml:trace>
  <inkml:trace contextRef="#ctx0" brushRef="#br0" timeOffset="155122.8725">25942 17625 7482,'0'105'5676,"3"-30"-258,0 5-387,5 11-3999,-6-7-387,4 3-129,0-2-258,3-7 0,2-13-129,-1-5-129,4-16-387,-5-20-645,11-7-3612,-20-17-258,18-26-645,-10-11-387</inkml:trace>
  <inkml:trace contextRef="#ctx0" brushRef="#br0" timeOffset="155330.884">26211 17829 9417,'-34'35'5934,"-8"-24"-645,-7 10 0,-16-18-4644,-8-2-387,-13-1 0,5 0-387,5 0-1290,-3-9-3741,19 4-129,14-4-774,22 9-516</inkml:trace>
  <inkml:trace contextRef="#ctx0" brushRef="#br0" timeOffset="189994.867">10264 10681 4257,'13'14'6063,"7"-2"-387,-20-12-387,19 0-2580,-6 8-1548,-13-8-258,0 0-387,0 0-129,0 0-129,-8-9-258,-6 7 129,-2-5 0,-6 7-129,-4 0 0,-4 4 0,2 5 129,-2 7 0,-1-1-129,2 2 0,4 6 0,0-8 0,4-2 0,3 6 0,2-8 0,16-11 0,-19 15 0,19-15 129,0 0-129,-14 4 129,14-4-129,0 0 129,0 0 0,0 0 0,14 0 0,-3 0 0,4 5 0,3 5 0,5 4-129,4 2 0,-2 5 0,-1 7 0,-4 4-129,-3 7 129,-6-2 0,-7-3 0,-4-1 0,-7 1 129,-10-13-129,-6-4 0,-2-6 258,-8-9-129,4-4-258,-3-9-129,5 0-258,-3-2-258,30 13-1677,-18-11-2967,18 11-387,0 0-516,0 0 129</inkml:trace>
  <inkml:trace contextRef="#ctx0" brushRef="#br0" timeOffset="190698.9073">10475 11069 4773,'25'20'5676,"-20"16"-516,2 6-387,-3 3-3870,4 9-258,-8 2-258,-1-3-387,-3-5 129,-3-11-258,-1-13 129,8-24 129,-12 0-129,10-24 0,1-17 258,1-10-129,1-10 0,9 3 0,1 1-129,4 4 129,2 11-129,2 12 129,3 14-129,-4 16 129,-2 4 0,-3 15-258,-5 11 387,-7 3-258,-2 1-129,-13-2 0,-2-1 0,-5-13-516,8 4-774,-15-22-2193,9 0-1677,11-13-129,1-6 0</inkml:trace>
  <inkml:trace contextRef="#ctx0" brushRef="#br0" timeOffset="191068.9283">10801 11051 2967,'0'0'5031,"0"0"0,0 0-387,-19 23-3354,3-17-774,-1 7-129,-2 0 129,7 5-258,-1 0 0,9 6-258,4-6 129,4-1-129,10-6 0,2-6 0,6-4 0,-4-1 0,0-11 0,-4 0 0,-5-6 0,-7 2 129,-2 2-129,0 13-129,-5-14 0,5 14 129,-15 2 0,10 11 0,3 4 0,2 0-387,3 4 0,6-7-387,13 9-1032,-11-11-2193,6-11-1161,6 0 0</inkml:trace>
  <inkml:trace contextRef="#ctx0" brushRef="#br0" timeOffset="191383.9465">10901 11069 1161,'21'46'5547,"-8"-21"-516,-8 1-129,0-6-2967,4 15-774,-9-13-387,0-2-387,-2-6-258,0-1-129,2-13 129,0 0 0,-4-13 0,4-7 0,10-3-258,2 1 258,4-4-129,4 1-258,3 10-258,-3-5-516,11 17-2193,-5 3-1935,-5-3-129,2 3 0</inkml:trace>
  <inkml:trace contextRef="#ctx0" brushRef="#br0" timeOffset="191580.9578">11231 10763 3999,'0'0'5289,"14"35"-516,-12 3-129,-2 13-4128,7 14-129,-3 3-645,-1-2-258,8 0-903,-9-8-2967,4-24-387,6-3-258</inkml:trace>
  <inkml:trace contextRef="#ctx0" brushRef="#br0" timeOffset="191732.9663">11341 10992 4386,'-16'-30'5676,"4"28"-516,-7 2-387,-1 8-4128,4 5-516,1 6-2064,1-3-2709,-3 1-387,7-1-645</inkml:trace>
  <inkml:trace contextRef="#ctx0" brushRef="#br0" timeOffset="191901.9761">11431 11095 3483,'13'42'4257,"0"-18"-3741,-5-6-258,-8-18-4902</inkml:trace>
  <inkml:trace contextRef="#ctx0" brushRef="#br0" timeOffset="192144.99">11623 11088 4257,'0'20'5160,"-6"9"-129,-1-16-387,-6 1-4386,11 1-129,-3-1-129,5-14-387,0 24 0,0-24-387,17 4 0,-8-10-387,10 6-1290,-5-8-2064,-5-8-387</inkml:trace>
  <inkml:trace contextRef="#ctx0" brushRef="#br0" timeOffset="192326.0004">11549 10769 6450,'-2'-15'5289,"2"15"-1032,0 0-2064,0 0-6966,2 7-129,-2-7-516</inkml:trace>
  <inkml:trace contextRef="#ctx0" brushRef="#br0" timeOffset="192727.0233">11750 10763 4386,'0'13'5418,"0"-13"-387,-2 28-258,2-4-4386,0 8-129,0 5 0,0 2-129,4 12 0,5-5 0,4 1 129,3-4 0,2-7-129,5-13 0,2-9 258,-2-9-258,1-8 129,-6-12-258,-1-7-129,-5 1 0,-2-3 0,-4 5-258,-6 1 0,0 18 0,-5-22-129,5 22-129,-12-6-129,12 6-645,-14 2-1032,14-2-2322,-8 14-387,8-14 516</inkml:trace>
  <inkml:trace contextRef="#ctx0" brushRef="#br0" timeOffset="193088.044">12125 11042 4902,'16'-12'5547,"-16"12"-516,0 0-258,0 0-4257,-8-5-258,-12 5-129,5 3-129,2 9 0,-2-4 0,15-8 0,-17 22 0,17-22 129,2 21 0,12-13 129,6 3 129,1-1-129,3 7 0,-2-2 0,-1 3 0,-6-2-129,-6-1 0,-8 1-258,-2-4-129,-6 1-1161,-15-11-3354,0-2-258,-3-5-645,-2-4 129</inkml:trace>
  <inkml:trace contextRef="#ctx0" brushRef="#br0" timeOffset="193830.0863">17351 11217 9159,'4'22'5934,"-4"0"-645,0 0 129,-3 7-4644,2 11-129,-10-5-387,3 6 0,-1 5-129,1-12-258,1 2-129,1-10-387,6 4-1161,0-30-3612,0 22-129,0-22-387,8 5-387</inkml:trace>
  <inkml:trace contextRef="#ctx0" brushRef="#br0" timeOffset="194292.1128">17539 11542 6450,'24'47'5676,"-21"-13"-387,0 2-258,-3-2-4257,3 10-258,-5-9-129,-5 0-387,1-11 0,6-24 0,-11 12 0,6-19 129,4-17-129,1-10 0,1-5 0,11-4-129,-1 1 258,8 6-129,-3 4 129,7 13-258,-2 14 258,1 5 129,-5 0-258,-1 8 129,-8 4-129,-4 3-129,-4 1-129,0-16-129,-19 16-516,-4-22-2193,6 4-2064,1-10-129,2 2-645</inkml:trace>
  <inkml:trace contextRef="#ctx0" brushRef="#br0" timeOffset="194694.1358">17963 11523 6063,'-11'2'5418,"-3"6"-129,-3-3-645,-3 5-4386,3 1 129,-6 0-129,9 5-258,4 2-129,6-1 129,4-17-129,4 14 129,8-9 0,2-5 0,2 0-129,-3-3 129,2-8 129,-15 11-129,20-16 0,-20 16 0,0 0 0,0 0 0,10 12 129,-9 3 129,-1 4 0,4 3-129,-3-1 129,3-2 0,0 0-258,-4-19-129,17 27-1032,-17-27-2322,6-13-1677,4-1-258,-2-3-387</inkml:trace>
  <inkml:trace contextRef="#ctx0" brushRef="#br0" timeOffset="195354.1736">18076 11578 5805,'6'54'5676,"-1"-22"-258,2 1-645,-2 3-3870,-2-11-645,-2-5-129,2-5 0,-3-15-129,0 0 0,6-10 0,-1-9-129,1-3 129,1-5 129,4 0-129,1 6 0,-2 1-129,4 13-129,-14 7-516,28 0-1677,-15 5-2580,-13-5-129,21 22-645</inkml:trace>
  <inkml:trace contextRef="#ctx0" brushRef="#br0" timeOffset="195539.1842">18343 11385 6450,'25'29'5289,"-15"4"-258,-6 14-1548,5 4-3354,-8 1 0,0 5-516,-1-9-645,6 6-2967,-2-5-1032,-4-11-258</inkml:trace>
  <inkml:trace contextRef="#ctx0" brushRef="#br0" timeOffset="195706.1937">18453 11613 5031,'-14'-27'5676,"0"25"-645,-8-2-387,1-1-4386,-7-5-1677,-1 7-3096,2 3-387,3 0-516</inkml:trace>
  <inkml:trace contextRef="#ctx0" brushRef="#br0" timeOffset="195892.2043">18531 11653 5547,'0'60'5418,"0"-26"-1935,-2-4-3354,0-13-4902,2 1-774</inkml:trace>
  <inkml:trace contextRef="#ctx0" brushRef="#br0" timeOffset="196127.2178">18798 11700 5031,'13'21'5289,"-17"-5"-387,-8-14-387,-1 11-4515,-3-9-129,-2 4-129,1-2-129,17-6-129,-23 18-387,23-2-516,0-16-903,18 6-1935,9 5-645,-6-9 259</inkml:trace>
  <inkml:trace contextRef="#ctx0" brushRef="#br0" timeOffset="196365.2314">18984 11320 4257,'-10'35'5160,"8"0"-129,-7 0-387,3 0-4257,-2 1 0,-5-1-258,3-2 0,0 0-258,-1-9-1032,10-3-3483,1 5-258,0-13-387</inkml:trace>
  <inkml:trace contextRef="#ctx0" brushRef="#br0" timeOffset="197030.2694">18901 11508 3870,'0'10'4773,"-11"16"-1548,11 1-1290,-9-7-516,9 15-387,-7-7-387,7 9-129,-4-5-258,4-2-129,2 5-903,-2-16-1806,0-2-1806,6 4-645,-6-21 258</inkml:trace>
  <inkml:trace contextRef="#ctx0" brushRef="#br0" timeOffset="197260.2826">18986 11817 1419,'38'-32'4515,"-23"8"387,3 2-1548,2 8-2064,-16-1-645,-4 15-516,10-17-258,-10 17-129,0 0 129,-7 0 258,7 0 258,-10 27 258,4-13 0,6 13 258,0-10-129,8 11 0,-3-9-258,11 1-258,0-2-1548,-4-9-3354,-12-9-129,18-4-645</inkml:trace>
  <inkml:trace contextRef="#ctx0" brushRef="#br0" timeOffset="197408.2911">18579 11320 9030,'-31'9'5160,"31"6"-3354,0-15-1806,0 0-5547,0 0-258</inkml:trace>
  <inkml:trace contextRef="#ctx0" brushRef="#br0" timeOffset="198783.3693">9816 17953 8901,'-9'13'5418,"9"-13"-129,0 0-129,0 0-4386,0 0-387,9-14-129,2-1 129,0 4-258,6 4-129,0 0 129,-2 5-129,2 4 129,-4 7-129,-4 16 0,-3 3 0,-4 1-129,-2-1 129,-1 1 0,-4-2-129,-4-7 129,4-1 0,5-19 0,-11 14 129,11-14 129,0 0-129,0 0-129,5 13 258,-5-13-129,19 23 129,-10-6-258,-3 3 129,-5 7 0,-1-3 0,-3 1 0,-10-10-129,-5-1-129,1-6-129,-6-8-516,11 4-1161,-6-13-3225,18 9-387,-16-30-129,16 11-774</inkml:trace>
  <inkml:trace contextRef="#ctx0" brushRef="#br0" timeOffset="199191.3929">10222 18160 7353,'22'67'5676,"-12"-19"-516,-6 8-258,0 6-3999,-4-16-516,-6-4 0,-8-11-258,4-5 0,-3-18-129,13-8 0,-20-23 129,19-10 0,1-10 0,11-3 0,4-2 0,5-2-129,6 4 0,3 7 0,-2 15-129,-1 9 258,-3 12-129,-4 3 0,-5 13 129,-9 5-258,-5 5 129,-8-1 0,-10 2-258,-7-6-258,8 6-1032,-21-18-2838,17-1-774,0-5-258,21 0-387</inkml:trace>
  <inkml:trace contextRef="#ctx0" brushRef="#br0" timeOffset="199573.4149">10568 18180 8256,'12'0'5160,"-12"0"129,-8 9-903,8-9-3999,-22 24-129,7-7-129,1 4-129,1 5 129,1-3-258,6-4 129,4-4 0,2-3-129,0-12 129,20 3 0,-8-12-129,2-10 0,-2-4 0,-2 5 129,0 0 0,-5 2 0,-4 5 0,-1 11 129,0 0 0,0 0 0,3 16 129,-3 3-129,4 5 0,1 3-129,-1 3 129,8-1-258,-6-16-774,12 15-2064,-18-28-1677,23 0-774,-12-9 0</inkml:trace>
  <inkml:trace contextRef="#ctx0" brushRef="#br0" timeOffset="199903.4338">10723 18213 7611,'12'84'5547,"-5"-37"-516,-4-1-129,4-9-4515,-7-3-129,0-7 129,0-15-129,0-12 129,0 0-129,7-24-129,0-6-129,2 5 129,2-11 0,4 2-129,0 9 0,3 4-129,1 5 129,0 10-129,4 6 0,-4 0-258,7 8-258,-8-5 0,9 6-387,-14-13-774,16 4-1548,-13-10-1677,1-15-258,-1-7 0</inkml:trace>
  <inkml:trace contextRef="#ctx0" brushRef="#br0" timeOffset="200085.4442">11127 17948 5289,'6'-38'5547,"-6"38"-258,0 0-1677,19 9-1290,-21 11-903,2 24-774,-2 2 129,2 15-774,0 5 129,0 3-258,0-3-129,0-13-903,12-2-2580,-6-23-1161,6-12-387,-12-16-129</inkml:trace>
  <inkml:trace contextRef="#ctx0" brushRef="#br0" timeOffset="200264.454">11221 18170 5934,'-19'-36'5547,"7"24"-129,-6 6-645,0 14-3225,-5-3-1161,-5-5-1032,12 6-3870,-7-3-645,7 6-129,4 1-387</inkml:trace>
  <inkml:trace contextRef="#ctx0" brushRef="#br0" timeOffset="200389.4613">11305 18231 8643,'6'52'5289,"0"-22"-1032,-8-13-3483,2-17-5418,0 26-387,0-26-774</inkml:trace>
  <inkml:trace contextRef="#ctx0" brushRef="#br0" timeOffset="200657.4769">11534 18238 7353,'15'0'5160,"-15"0"129,0 16-645,0-16-3354,-19 22-1032,4-14 0,0 8 129,4 1-129,0-2 0,7 2-258,4-2 129,0-15-129,11 14-129,8-9-387,-9-12-1161,10 0-3354,-9-8 129,0 2-774,-5-7 129</inkml:trace>
  <inkml:trace contextRef="#ctx0" brushRef="#br0" timeOffset="200811.4857">11485 18102 6063,'-9'-23'5418,"9"23"-645,0 0-387,0 0-5031,0-16-3870,-2 4-516,2 12-258,0 0 130</inkml:trace>
  <inkml:trace contextRef="#ctx0" brushRef="#br0" timeOffset="201228.5096">11732 17869 9546,'0'22'5547,"-4"2"-774,-1 17-903,-3-7-3741,4 1 129,-4 3 0,8 2 0,0 4 0,8-6-258,5-15 387,8-2-387,1-10 387,3-5-516,-1-6 129,1 0 129,-7-11-129,-2-4 129,-5-2-258,-9 3 129,-2 14-258,-9-22 387,-5 17-129,-2 3-129,-2 2 129,1 2-129,2 11 258,6 7-258,3 1 129,6 1-516,7 7-258,-4-18-2322,19 10-1806,4-3-129,7-3-774,2-13 646</inkml:trace>
  <inkml:trace contextRef="#ctx0" brushRef="#br0" timeOffset="201494.5244">12168 18206 9159,'9'-17'5160,"-9"17"0,-5 10-1290,5-10-3354,-15 12-129,15-12 129,-15 20-387,8-6 129,6-1 0,1-13 0,0 19-129,0-19 258,12 18 0,-12-18 0,20 18-129,-20-18 0,0 0 0,9 27-258,-9-14-129,-10 6-516,-11-6-774,6 12-3741,-14-9 0,6 6-774,-1 2 0</inkml:trace>
  <inkml:trace contextRef="#ctx0" brushRef="#br0" timeOffset="201977.5523">16482 18396 10707,'-14'10'6063,"13"16"-516,-6 8-129,7 23-4773,0-6-387,0 0 258,-3 2-387,-1-1 0,-3-1-258,3-9-129,3-6-258,-6-15-516,18 0-4257,-11-21-258,0 0-387,14 3-516</inkml:trace>
  <inkml:trace contextRef="#ctx0" brushRef="#br0" timeOffset="202359.5743">16692 18641 8643,'34'48'5805,"-21"-9"-516,-4 3-387,4 5-4386,-13 2-387,0-3 258,-13 0-387,3 0 258,-4-6-258,1-17 129,-2-13 0,15-10 0,-20-14-129,18-15 0,2-10 129,6-7-258,10-5 258,3 5-258,5 4 258,5 3-129,1 11 129,-2 13-129,-3 9 129,-3 6-258,-6 10 129,-6 11 129,-8 0-258,-5 2 0,-12 1-129,-7-8-387,3 3-1419,-8-16-2838,3-3-516,2-7-258,8-1-258</inkml:trace>
  <inkml:trace contextRef="#ctx0" brushRef="#br0" timeOffset="202735.5958">17143 18692 7998,'-21'19'5160,"3"-14"-129,-4 3-387,-2 3-4644,-3 2 258,1 5 0,7 4-129,4 0 0,11-2-129,4-2 129,2 0 0,10-8-129,2-8 0,6-2 0,-4-16-129,2-2 258,-2-3-258,-4 0 129,-1 0 0,-3 2 0,-8 19 0,8-13 0,-8 13 129,4 17-129,-2 1 0,5 8-258,-3-5-258,17 14-1677,-11-15-2580,4-3-258,0-5-516,6-10 129</inkml:trace>
  <inkml:trace contextRef="#ctx0" brushRef="#br0" timeOffset="203006.6113">17283 18774 7224,'0'66'5547,"0"-40"-645,0 1 0,0-10-4644,0-17 129,0 15-129,0-15-129,9-2 0,1-11-258,3-6 129,2 2-129,1-1 129,6 1-129,0 1 129,1-2 0,-1 7-129,-2-3-258,7 10-774,-15-14-1419,11 7-2193,-1-7-258,1-4-387</inkml:trace>
  <inkml:trace contextRef="#ctx0" brushRef="#br0" timeOffset="203209.6229">17739 18370 5547,'0'0'5418,"0"15"-516,-5 12-129,5 17-3483,-8 0-774,-1 16-129,2 2-258,1 3 0,2 6-645,-2-16-903,10 4-3096,0-14-387,0-15-516,5-16 129</inkml:trace>
  <inkml:trace contextRef="#ctx0" brushRef="#br0" timeOffset="203352.6311">17780 18722 7482,'-4'-51'5418,"-9"35"-387,-2 9-258,-11 2-3999,3 5-903,1 9-1677,1-4-2838,-3 7-387,3 1-516,9 2-129</inkml:trace>
  <inkml:trace contextRef="#ctx0" brushRef="#br0" timeOffset="203523.6408">17900 18824 9417,'0'40'5160,"-7"-24"-903,12-3-4257,-5 2-4902,0-15-516,0 0-129</inkml:trace>
  <inkml:trace contextRef="#ctx0" brushRef="#br0" timeOffset="204027.6697">18170 18795 7611,'0'0'5418,"0"0"-516,-15 0 0,1 0-4257,-2 0-774,0 2 0,-3 9 258,7 0-258,5 7 129,2 1 0,5 2 129,13-2 0,9-5 0,0-6 129,10-8-129,-1 0 0,5-10 0,-3-10 258,1-11-645,-1-3 258,-1-9 0,-4-2-129,-4-1 0,-2 4 0,-5-9-129,-2 7 0,-8 4 0,-3 13 0,-4 3 129,0 5 0,0 19 0,-15-7 129,3 14-129,-4 12 129,3 13 129,-1 5 129,4 10 0,1 6 0,9-1 129,0-7 0,7 8 258,8-9-516,5-7 258,3-5-129,3-7-387,2-9-516,-11-6-4128,7-10-129,-7-13-387,-1-3-516</inkml:trace>
  <inkml:trace contextRef="#ctx0" brushRef="#br0" timeOffset="204193.6792">18383 18577 9546,'-33'-3'5676,"33"3"-645,-15 10-129,15-10-4773,7 20-2709,-7-20-2064,0 0-516,20 12-258,-4-9-645</inkml:trace>
  <inkml:trace contextRef="#ctx0" brushRef="#br0" timeOffset="204778.7126">18613 18939 6450,'35'-5'4902,"-27"-21"-258,-6 4-387,-2-7-3999,-16-5-258,-7-3-129,-6 9 129,1 3 129,-3 8 0,8 17 258,0 3 258,13 21 0,3-1-129,8 15 258,3-7-129,16 9 129,-3-9-516,6-6-516,10-1-3096,-11-21-1419,-4-3-258,-4-10-774,-4-13 258</inkml:trace>
  <inkml:trace contextRef="#ctx0" brushRef="#br0" timeOffset="204898.7195">18309 18500 6966,'-52'-24'4515,"34"9"-4128,10 0-387,11-4-4515,5-8-903</inkml:trace>
  <inkml:trace contextRef="#ctx0" brushRef="#br0" timeOffset="209804.0001">7048 6199 5805,'37'-17'5289,"-24"8"-387,0-3-258,1 12-3354,-14-18-516,0 18-129,-6-18-258,-9 8 129,-15 0-129,-3 6 0,-14-1-129,-4 5 129,-13 0-129,-1 6 0,-10-2 0,4 0 0,-4-4 0,-3 0 0,0-15-129,5-3 258,0-9-258,6-2 0,7-1 0,6 8-129,11 1-129,8 4-258,15 17-516,-1 0-1935,21 15-2064,0 6-645,15 1-129,7-8-387</inkml:trace>
  <inkml:trace contextRef="#ctx0" brushRef="#br0" timeOffset="210363.032">7144 4792 8127,'0'0'5031,"0"0"-258,0 0-129,-26 6-3999,-4 12 129,-18-5 0,-9 5 0,-22-9 0,3 5-258,-9-6 0,-2-2-129,-5-6 0,5-4-258,4-6 129,7 2-129,12-2-129,9 0 129,8-2-129,8 2 0,11 4-258,5-2-129,23 8-516,-29-10-3741,29 10-387,0 0-387,0-18-645</inkml:trace>
  <inkml:trace contextRef="#ctx0" brushRef="#br0" timeOffset="212479.1531">6770 6947 2967,'26'42'5160,"-13"-25"0,-3-4-516,-10-13-2709,14 21-645,-14-21-258,3 12-516,-3-12 0,0 0 0,0 0-129,-9-21 129,1-15-129,3-2 0,-6-10-129,4-5 0,-3-5 0,2 1 0,2 9-258,1 8 129,-2 13 0,4 9 0,0 6-129,3 12 0,0 0 0,0 0 0,0 0 0,0 0-129,-15 1 129,15-1 0,0 0 0,-10 13 129,10-13 0,-5 12 0,3 0-129,-4 1 0,5 1 0,-5 4 0,1 2-129,-1 3 129,-1 0-129,3-5 129,-3-2 0,4 1 0,-1-4 0,4-13 0,0 0 0,0 0 0,0 0 129,3-13-129,6-11 0,5-7 0,2-6 129,1-1-129,2-1 129,2 4-129,-1 7 129,2 4 129,-2 11-129,2 13-129,0 3 0,0 11 0,0 6 0,-1 7 0,1 2-387,-8-8-387,7 11-1419,-15-17-2838,4 1-258,-10-16-516,0 0-258</inkml:trace>
  <inkml:trace contextRef="#ctx0" brushRef="#br0" timeOffset="213279.1988">6542 7515 3483,'10'-19'5160,"-10"19"-387,13 0 0,-13 0-3483,22 6-258,-22-6-387,0 0-129,11 8 129,-11-8-129,0 0 0,19 6-129,-19-6-129,0 0 0,0 0 129,0 0-129,0 0-258,3-8 0,-3 8 129,-16 0 0,-4 2-387,-6 10-645,2 3 258,-3 1 0,27-16-129,0 0 774,-41 40-774,28-13 129,5-5-129,8-22 387,23-82 1806,-1 99-258,8 8-387,-2-4 258,-28-21 0,0 0-1032,57 46 903,-29-22-129,-15 20 387,-14 74-2193,-6-102 0,-12-12-258,4 8-258,15-12-516,0 0 2064,-41 10-3225,28-10-1677,13 0-903,0 0 516</inkml:trace>
  <inkml:trace contextRef="#ctx0" brushRef="#br0" timeOffset="213959.2377">6924 7610 3999,'14'-18'4902,"-14"18"0,14-11-645,-14 11-2967,-5 7-645,-4 7-258,-6-1-129,-1 6 0,-3 4 0,4 5-129,1-1 129,6 0-258,5 0 129,3 1 129,7-6-129,4-6-129,9-10 0,-2-4 129,4-6-258,-1-10 258,2-7-258,-2-4 258,-5-1-258,0 4 258,-5 3-258,-4 3 129,-7 16 0,9-13 0,-9 13 129,0 0-129,0 0 0,-9 8 0,9-8 0,-11 24 129,11-24 0,-7 19 0,7-19 129,-4 24-129,4-24 0,2 20-129,-2-20 129,0 0-129,16 14 129,-16-14-258,0 0-129,16 0 258,-16 0-129,0 0 129,0 0 0,12-12-129,-12 12 0,0 0 129,0 0 129,12-1-387,-12 1 258,0 0-129,0 0 0,16 14 129,-16-14 129,9 14-258,-9-14 129,9 17 0,-9-17 0,7 20-129,-1-8-387,-6-12-258,10 16-2838,-10-16-1161,0 0-258,18 0-387</inkml:trace>
  <inkml:trace contextRef="#ctx0" brushRef="#br0" timeOffset="214627.2759">7154 7633 3999,'21'68'5289,"-7"-26"-258,-1-5-258,0-3-3612,4 6-387,-11-14-258,1-4-129,-7-22-258,0 0 0,0 0-129,5-26 129,-5-7-129,0-1 0,0-3-129,0-1 258,5 6-129,1 5-129,1 9 129,-7 18 0,18-4 129,-5 6 0,-3 9 0,2 6-129,1-4 129,-3 1 0,-10-14 129,22 16-258,-22-16 0,17 2 0,-17-2 0,18-5 0,-18 5 129,18-16-129,-18 16-129,23-19 129,-23 19 0,24-9 0,-10 8 129,1 1-129,6 0 0,-4 0 0,5-4 0,1 1 0,-3-4 0,1-2-129,-5-7 258,-5-2-258,-3-2 129,-4-3-129,-4 5 0,-8 0 0,-4 5 0,-1 4 0,0 7 0,-2 2 129,15 0 0,-19 14 0,19 1 129,0 7 129,11-3-129,5 3 0,5-6-129,-1-3-516,10 5-1419,-8-16-2709,-2-4-258,2-13-774,-6-12 516</inkml:trace>
  <inkml:trace contextRef="#ctx0" brushRef="#br0" timeOffset="215099.3029">7730 6940 2709,'24'-7'5289,"-9"7"-516,2 11-258,7 18-2451,-12-7-903,9 22-387,-8 0-129,6 5-387,-6 4 0,-1 3 129,-1-5-258,-1-7 0,-4-8 0,0-9 0,-2-10 0,-4-17 0,0 0 0,8-8-129,-5-9 0,0-4 129,2-7-129,1 4 0,2-2 0,3 6 0,3 7 129,0 8-258,2 5 129,-1 9 129,-1 13-258,-4 4 129,-3 6 0,-6 2-129,-1 0 129,-8-7-129,-6-3 129,-4-15-387,-1 0-129,-5-18-1290,6 0-2838,2-4-387,4-5-258,7-2-129</inkml:trace>
  <inkml:trace contextRef="#ctx0" brushRef="#br0" timeOffset="215402.3203">8135 7156 5031,'10'13'5289,"-10"20"-387,0-18-387,0-15-3741,2 38-387,-2-14-129,1 1 0,4-7-129,2-4-129,-7-14 0,23 13 0,-9-13 0,-2-16-129,0 0 0,-3-7 0,-1-3 129,-8 2 0,0-4-129,-8 0 0,-5 12-129,-9-7-774,7 8-2967,-5 7-645,-1 0-387,9 8 129</inkml:trace>
  <inkml:trace contextRef="#ctx0" brushRef="#br0" timeOffset="216070.3583">8309 7083 4773,'32'66'5160,"-19"-30"-516,5 6-129,8-3-3741,-18-9-387,2-3-258,-2-9 0,-8-18-129,0 0-258,8-10 0,-2-10 0,-4-4-129,7 0 129,0-3 0,5 7 129,1 2 0,3 5 129,3 5 129,-5 7 0,3 1 129,-6 7 0,0 6-129,-13-13 0,14 24 0,-11-13 0,0 2 0,-3-13 0,1 11 0,-1-11-129,0 0 129,0 0-129,14 0 129,-14 0 0,18-16-129,-4 2 129,0-4-129,0-4 129,-2 0-129,0-7 0,-4 0 129,-5-4-258,-3-7 258,-1-4-129,-9-2 0,-6-4 0,-5-1 129,-3-3-129,-5 3 129,2 11-129,-5 7 0,4 11 0,4 15 129,4 7-129,8 19 129,9 21-129,3 13 0,14 2 387,9 13-387,4 1 129,10 4 0,0-5 0,2-5 0,-3-17 0,-3-8 0,-7-3-258,-4-15-903,-3 2-774,-19-22-2709,0 0-387,0 0-516,0 0 517</inkml:trace>
  <inkml:trace contextRef="#ctx0" brushRef="#br0" timeOffset="216513.3838">8597 7822 2451,'0'-70'5289,"-4"44"-258,0 6-129,-11 2-2838,15 18-516,-16 5-258,10 12-774,-6-2 129,5 9-387,0 1 0,2 2-129,5-5 258,6 2-258,7-6 0,4 4 0,6-2-129,0-5 129,-3 1-129,2 0 0,-6 5-129,-7 0 129,-8 1-129,-2-5 0,-14 1 0,-5-1-258,-4 1 0,-12-15-516,13 11-1935,-8-14-1935,7-8-516,6-3-258</inkml:trace>
  <inkml:trace contextRef="#ctx0" brushRef="#br0" timeOffset="216741.3969">8707 7392 3096,'15'67'5031,"-6"-17"-258,10 15-129,-3 9-3354,-3-7-516,7 5-258,-2-10-387,-6-13-645,6-2-1935,0-14-2064,-10-20-258,6-8-516</inkml:trace>
  <inkml:trace contextRef="#ctx0" brushRef="#br0" timeOffset="216922.4072">8889 7693 4257,'-35'-10'5289,"15"10"-516,-4 7-129,-4 5-3870,3 3-516,-1 7-2193,3-6-2580,0-8-129,23-8-774</inkml:trace>
  <inkml:trace contextRef="#ctx0" brushRef="#br0" timeOffset="217322.4301">8953 7729 4257,'10'58'5160,"-7"-28"-258,-3-11-387,0 2-4128,0 0 129,0-21-258,0 11 0,0-11-129,0-11 0,3-2-129,4-5 129,3-4-129,4-1 0,3 0-129,2 4 258,3-2-258,1 5 258,0-4-258,-4 2 129,-4-3 129,-6-1-129,-7-5 0,-2 0-129,-5 5 258,-11 4-258,0 7 129,-4 6 0,0 5-129,4 14 129,1 12 0,4 3 0,6 7 0,5-1 0,2 5 0,9 3-129,8-6-129,0-6-516,14 3-1548,-3-9-2322,0-18-258,1 3-129</inkml:trace>
  <inkml:trace contextRef="#ctx0" brushRef="#br0" timeOffset="217663.4496">9266 7478 1677,'24'62'5031,"-10"-23"-258,8 8-129,-9-2-3096,-4-9-645,9-2-387,-14-9 0,2-10-387,-6-15 0,0 0-129,7-11-129,-6-10 129,1-4-129,2-3 129,1-2-129,3 8 129,4 4-129,-12 18 258,25-11-129,-10 14 0,2 11 0,0 4 0,0 2-129,-1-5-258,1 7-774,-17-22-1032,20 5-2193,-8-5-516,-1-11 258</inkml:trace>
  <inkml:trace contextRef="#ctx0" brushRef="#br0" timeOffset="218007.4693">9674 7540 516,'22'-24'4515,"-22"24"258,0 0-1290,0 0-1161,0 0-774,-10 2-903,-4 8 0,-6-3-258,5 3 0,-1 0-258,2 3 129,14-13-129,-11 18 129,11-18-129,2 20 129,-2-20 0,20 20 129,-7-9 0,4 5 129,-2 2-258,1 5 129,-1 4 0,0 8 0,-5-4-129,-2 5-129,-5-5 129,-1-1-258,-2-3 129,0-8-129,0-19 0,-16 15 0,16-15-129,-21-14-387,14-1-516,-8-21-2451,10-3-1290,0-7-516,5-6-516</inkml:trace>
  <inkml:trace contextRef="#ctx0" brushRef="#br0" timeOffset="218227.4819">9768 7086 5289,'20'24'5418,"-10"13"-516,-1 6-258,-3 11-4128,9 16 0,-5 1-387,3 3 129,-3-4-258,2-8 0,2-2-258,-5-18-645,9-4-1548,-8-20-2322,-10-18-129,22-1-387</inkml:trace>
  <inkml:trace contextRef="#ctx0" brushRef="#br0" timeOffset="218425.4932">9979 7292 4773,'-1'-18'5289,"-11"15"-129,1 11-516,-11 9-3354,8 14-387,-10-4-516,-3 4-129,-5-5-258,-1-6-129,3-2-387,-5-18-903,15 0-3225,-2-6-258,7-12-387,8-1 0</inkml:trace>
  <inkml:trace contextRef="#ctx0" brushRef="#br0" timeOffset="218750.5118">9912 7075 4902,'31'27'5289,"-18"0"-258,3 14-387,0 11-3741,-9 2-387,1 1-129,-1-2 0,-2-2-258,0-9-129,-1-4 129,-2-18-129,-2-20 129,0 0-129,14 2 0,-7-15 129,3-9 0,2-6 0,2 4 0,8 4 0,0 6 129,2 9 0,6 10-129,-1 12 0,1 9 0,-5 10-129,-5-5-516,2 13-1935,-14-13-2451,-8-13-258,0-18-645</inkml:trace>
  <inkml:trace contextRef="#ctx0" brushRef="#br0" timeOffset="251305.3738">21454 11178 7353,'21'27'5805,"-21"-27"-387,0 19-258,-16-14-4257,-10 3-258,-19-8-129,-3 0-258,-10-9 0,-10-9 0,-2-4 0,1-2 0,7-7-258,4 0 0,10 5-387,3-1 0,11 11-516,0-9-1290,20 17-3096,0 4-387,14 4-258,0 0-129</inkml:trace>
  <inkml:trace contextRef="#ctx0" brushRef="#br0" timeOffset="251591.3902">20949 10846 8643,'7'-15'5805,"-23"25"-387,-8 3-129,-5 12-4902,-10 0-129,-5 2 0,-6-1-129,3 4 0,3-1-129,6 2 258,7 1-129,15-3 129,7 2 0,9 1-129,10-2 129,11 3-129,6-1 0,7-2-387,4 0-258,-5-15-1032,10 12-3870,-8-13-129,3 3-516,-1-9-516</inkml:trace>
  <inkml:trace contextRef="#ctx0" brushRef="#br0" timeOffset="252167.4231">21843 10513 8127,'22'27'5934,"-15"16"-516,-5 11-129,9 15-4644,-17 5-129,-6 9-258,-1 5-129,-2-1 0,0-12-258,0-8 129,4-13 129,6-11-129,4-17 0,1-26 129,6 0-258,9-20 129,2-14 129,3-5-129,4-5 0,0 2 0,0 4 129,-1 6 0,-2 14 0,-4 15 0,-1 8 0,-1 19-129,-5 11 129,0 3-129,1 2 129,-3 0-258,1 1 0,-3-12-387,7 6-1032,-13-21-3612,0-14-516,17-5-129,-3-7-516</inkml:trace>
  <inkml:trace contextRef="#ctx0" brushRef="#br0" timeOffset="252358.434">22244 11101 7353,'17'72'5547,"-9"-33"-387,-5-2-258,2-3-5031,-5-14-1290,-7-6-3225,7-14-645,0 0-516,0 0 130</inkml:trace>
  <inkml:trace contextRef="#ctx0" brushRef="#br0" timeOffset="252497.442">22279 10865 4773,'13'25'4515,"2"-4"-4386,-7 4-258,-4-4-4773</inkml:trace>
  <inkml:trace contextRef="#ctx0" brushRef="#br0" timeOffset="252898.4649">22540 11113 6837,'13'18'5547,"-13"-4"-387,0-14-258,-22 11-4644,5-1-129,-3-5-258,2 3 0,1-1 129,2-2-129,15-5 129,-8 11-129,8-11 258,8 8-129,-8-8 258,23 2 0,-23-2-129,24 9 129,-24-9-129,19 16 129,-13-1 0,-3 9 129,1 7 129,-4 11-129,0 1 0,-6 7 0,-3 0-258,2-4 129,-5-4-129,-1-9-387,2-9-387,-10-24-1290,21 0-3225,-19-28-387,19-8-516,0-12 0</inkml:trace>
  <inkml:trace contextRef="#ctx0" brushRef="#br0" timeOffset="253295.4876">22704 10617 5805,'32'54'5676,"-24"-5"-129,-1 5-645,-12 4-4128,3 15-258,-12-7-129,6-1-258,-4-2 0,1-7-129,3-10 129,2-5-129,4-13 129,4-13-129,-2-15 0,21 3 0,-5-8 0,0-12 0,2 3-129,-1-4 129,-4 1 0,3 6 129,-5 1 0,-11 10 0,21-3 129,-21 3-129,18 17 129,-10-1-129,-1 2 0,3-1-129,1 1 0,3-7-129,0-3-129,5-8-645,6 0-1032,-10-15-3096,6-11-516,0-5-258,-3-3 130</inkml:trace>
  <inkml:trace contextRef="#ctx0" brushRef="#br0" timeOffset="253637.5072">23105 10717 2967,'9'22'5289,"-9"2"-129,3 18-129,8 18-3741,-16-6-258,5 14-387,-9-2-129,7-1-258,-3-10 0,1-3-258,4-8-129,-2-18-1032,10 2-1935,1-15-1677,-9-13-516,21 5-387</inkml:trace>
  <inkml:trace contextRef="#ctx0" brushRef="#br0" timeOffset="254038.5301">23276 11220 4128,'0'0'5934,"12"-10"-516,-12 10-387,5-14-3999,-5 14 0,12-12-516,-12 12-258,0 0 0,16-13-129,-16 13-129,0 0 129,19 0-129,-19 0 0,15 17 129,-6 2 0,0 6-129,-1 1 129,1 11 258,1 7-258,-6-2 258,4 3-129,-6-1 0,-1-8-129,-1 2 0,0-6 0,-11-13-129,0-6 0,-2-13 0,-3-4-129,-1-12 0,-2-8 0,2-5 0,2-1-387,7 4-387,-4-11-516,15 23-2064,-2-8-1806,6 6-387,3 1-129</inkml:trace>
  <inkml:trace contextRef="#ctx0" brushRef="#br0" timeOffset="254610.5628">23853 11169 6837,'37'19'5676,"-14"-16"-387,3-3-129,-2-19-4257,6 3-129,-8-14-516,-3-3-129,-8 0-129,-5 1 0,-6 5 129,-14 7-258,-6 8 129,-6 8-129,-3 4 129,-1 14 129,3 10-129,4 6 129,8 4 129,6 3-129,9-1 0,0 2 0,14-1 0,5-5-258,6-2-129,-2-11-1032,14 1-3741,-11-10-258,3-5-516,-7-5-387</inkml:trace>
  <inkml:trace contextRef="#ctx0" brushRef="#br0" timeOffset="254947.5821">24211 10917 6708,'21'96'5676,"-12"-37"-387,-3-6-387,-4 0-4515,-2-10 0,0-3-387,-7-11 129,6-17-129,1-12-129,0 0 0,6-23 0,5-3 258,4-4-258,1-2 129,4 0-129,-1 5 387,-2 6-258,3 14 258,-6 7-129,2 11 0,0 11 129,1 5-258,-5 2 258,2 1-516,3 2-387,-17-32-1677,23 15-2580,-9-19-516,0-19-387</inkml:trace>
  <inkml:trace contextRef="#ctx0" brushRef="#br0" timeOffset="255141.5932">24659 10617 5547,'0'0'5547,"13"23"-129,-13 25-645,0 13-3741,-2 16-387,-8 2-258,1 8-258,1-3-258,-4-8-258,8-3-258,-8-24-2580,12-8-1806,0-17-387,0-24-258</inkml:trace>
  <inkml:trace contextRef="#ctx0" brushRef="#br0" timeOffset="255294.602">24729 10950 5031,'-30'-28'5418,"7"23"-129,0 5-516,-3 5-4257,0 4-1032,-7-2-2709,9 4-1677,7 0-258,17-11-387</inkml:trace>
  <inkml:trace contextRef="#ctx0" brushRef="#br0" timeOffset="255783.6299">24835 10969 5031,'21'29'5805,"-13"-5"-645,-3 0-258,-4-1-4257,5 2 129,-6-3-387,0 2-387,-2-7 129,0-2-129,2-15 0,0 16 0,0-16 0,11 0 0,1 0-129,1-11 258,6 0-258,0-4 258,0 4-129,1-4 0,-6 1 129,4 4 0,-7-2 0,-11 12 0,16-11-129,-16 11 129,0 0 0,0 0-129,0 0 129,0 0 0,-7 8 0,7-8 0,0 0 129,0 0 0,-12 9-129,12-9 0,0 0-129,10 0 129,-10 0-129,19 0-129,-19 0-129,16-4-258,-16 4 129,0 0-387,16-2-258,-22-5-516,6 7-774,-20 0-2838,6-4-129,-1 1-387</inkml:trace>
  <inkml:trace contextRef="#ctx0" brushRef="#br0" timeOffset="256435.6672">25060 11086 1806,'-3'39'4902,"2"-14"-258,1-2-1677,6 10-1548,-6-14-129,4 5-387,-4-24 0,6 22-387,-6-22 0,14 0 0,-9-14-258,4-4 129,-5-9-258,4 3 0,-4 0-129,3 0 129,-5 3-129,1 4 0,-3 17 0,4-16 129,-4 16-129,0 0 0,0 7 0,0 6 0,0 5 0,0 3 0,0 1 129,0 7-129,5-1 0,4 1 258,3-3-129,3-3-129,2-3 129,2-6-129,1-3 129,1-10 0,-4-1-129,-5-14 0,-9-8 0,-3-2 0,-2-6-258,-13-2 0,-6 5-1032,-16-8-2451,4 8-1161,7 8-387,0 2-258</inkml:trace>
  <inkml:trace contextRef="#ctx0" brushRef="#br0" timeOffset="256878.6926">25344 11113 3225,'19'35'5289,"-14"-6"-387,-1 6 129,-4 14-4386,0-3-129,0 1-129,-1-1-129,0-3 0,-1-8-258,-3-8 129,4-10 0,1-17 0,0-9 129,0-15-129,1-16 0,7-6 0,0-7 258,4-3-258,3-4-129,1 9 129,5 8-129,2 16 258,0 8-258,0 13 0,0 6 0,-3 20 129,-7 9 0,-3 9 0,-9 2 129,-1 0-258,-9-1 258,-8-8-129,-3-15-129,-7-8 129,0-8-387,-4-23-516,13-1-3354,-6-9-1161,3-6-129,11 7-387</inkml:trace>
  <inkml:trace contextRef="#ctx0" brushRef="#br0" timeOffset="257375.721">25661 11139 2322,'-11'6'5031,"11"6"-258,0-12-129,-9 18-3999,14-1-129,-5-17 0,13 23-387,-1-17 129,6-4-129,2-2 0,4-5 0,-1-3 129,1-3 129,-6-2-129,4 4 258,-10-1-129,1 7 129,-13 3 0,12 5-129,-12-5 129,5 30-258,-5-3 258,0 5-387,-7 6 258,3 7 0,-7-4-129,7 4 0,-4-2-129,5-10 129,-2-9 0,2-2 0,3-22 0,0 0-129,11 0 0,1-11 0,3-6 0,2 0-258,3 5 0,-4-3-387,1 14-258,-17 1-774,0 0-2838,0 0-1032,-21 2-387,-19 9-387</inkml:trace>
  <inkml:trace contextRef="#ctx0" brushRef="#br0" timeOffset="257982.7557">23647 12232 8127,'1'-27'5676,"-1"27"-129,-12-8-516,-6 8-4644,-6 7-258,-6 10 0,-1-1 0,2 1 0,1 4-129,8 4-129,8-2 129,8-7-129,4-16 0,19 13 0,1-14 0,9-11-129,-1-7 258,3-16-129,1-15 129,1-7-129,-6-3 387,-8-7-258,-3 5 258,-4 7-258,-3 4 0,-7 13 129,-1 14 0,-1 24 129,-7-1 0,-1 20-129,0 17 0,2 11 258,2 11-258,1 8 129,3 9-129,0-1-129,9-3 129,0-10-258,2-11-129,7 0-1290,-10-21-3741,4-12-258,1-17-387,0-5-387</inkml:trace>
  <inkml:trace contextRef="#ctx0" brushRef="#br0" timeOffset="258134.7644">23860 12186 8901,'22'35'5934,"-12"-11"-258,3 1-645,-1-9-5160,-12 0-4515,0 1-516,0-17-645,13 13-645</inkml:trace>
  <inkml:trace contextRef="#ctx0" brushRef="#br0" timeOffset="258417.7806">24200 12116 8385,'0'11'5805,"0"-11"-387,-18 27-645,4-17-4773,-1 2 387,-1 0-258,5 5-129,4 5-129,2 6 258,5 0 0,8 3 0,0-6 0,1 4 0,-2-1 0,-3-6-129,-4-11 0,-14-12-516,0-3-774,-24-16-3741,10-8-387,-7-9-258,6-7-387</inkml:trace>
  <inkml:trace contextRef="#ctx0" brushRef="#br0" timeOffset="258542.7878">23872 12000 4773,'20'-11'5031,"-20"11"-5031,25 19-258,8-1-4515,-6-9 1</inkml:trace>
  <inkml:trace contextRef="#ctx0" brushRef="#br0" timeOffset="258822.8038">24717 11881 6708,'8'-53'5805,"-15"26"-387,-12 9-258,-18 1-4644,10 12 0,-11 5 0,-1 9-258,1 17-258,5 14 0,6 11 129,7 8-129,6 6 258,7 8-129,7 5 0,3 3 129,4-5-129,4-10 129,-4-7-387,-4-14-129,3-1-774,-14-31-3741,8-13-645,0 0-516,-15-21-258</inkml:trace>
  <inkml:trace contextRef="#ctx0" brushRef="#br0" timeOffset="258982.8129">24508 12232 6708,'2'-13'5805,"-3"1"-258,-14 10-387,-9-3-4515,-4 0-387,-1 4-516,-11-7-1032,10 5-3741,-4 3-387,8 8-645,9 5 129</inkml:trace>
  <inkml:trace contextRef="#ctx0" brushRef="#br0" timeOffset="259370.8351">24729 12307 5289,'5'-32'5805,"-14"21"-645,-12-3-258,-15 6-4515,6 5 129,-4 1-258,3 6-129,3 9-129,3 3 0,10 10-129,7 1 129,8 1-129,8 2 129,9-7 0,3-11 0,6-6 0,-2-6 0,0-13 0,-2-4-129,-1-5 129,-8-4-129,-2 3 129,-5 8 129,-6 15 0,0 0 0,0 0 0,0 15 129,-2 8-129,0 3-129,2 10-387,-2-4-516,8 5-3870,0-4-516,3-6-387,5-10 0</inkml:trace>
  <inkml:trace contextRef="#ctx0" brushRef="#br0" timeOffset="259642.8507">24819 12215 5289,'0'0'5805,"5"17"-258,-5 17-645,2-4-4128,3 15-258,-5-4-129,3 0-129,1-7-258,6 1 129,3-13-129,5-16 0,4-6 0,3-17 0,-2-12 0,0-7-129,-5-5 129,2-4-129,-4 0-258,-8-1-258,4 19-903,-16-3-3354,4 17-516,0 13-129</inkml:trace>
  <inkml:trace contextRef="#ctx0" brushRef="#br0" timeOffset="259985.8703">25226 12250 5031,'0'0'5805,"0"0"-645,-15 16-387,-2 1-4386,0 5 0,-2 1 129,0 8-258,5 2-258,5 2 129,8 0-258,1-2 258,11-12 0,9-2 0,2-10 0,2-6 0,2-8 129,-3-18-129,-6-9 0,-4-5-129,-8-1-129,-5-2-129,-7 4 0,-12-2-516,2 20-1290,-19 4-2709,9 4-516,3 10-387</inkml:trace>
  <inkml:trace contextRef="#ctx0" brushRef="#br0" timeOffset="260918.9237">25314 12302 2967,'9'29'5160,"-9"-9"-258,2 8-258,8 7-4128,-10-8 129,1 3-258,-1-8-129,0-4-129,0-18 129,0 17-129,0-17 0,8-9 0,-3-7 0,5 2 0,0-10 0,1 9 0,1-4 0,2 7 0,-2 7 0,2 5 0,4 0 0,-2 0 0,4 9-129,1-4 129,2-1-129,2-4 258,-1-7-258,0-6 0,-2-7-258,-6-2 258,-2-3-129,-6 0 0,-7 4-129,-2 0 129,-9 7 0,-10 5 0,2 8 0,-6 1 0,3 19-129,1 3 129,6 4 0,3 4 0,7 4 0,4 0 129,4 1-129,8-7 129,10-8 0,4-2 0,6-5 0,0-3 0,1-9 129,1-1-258,-4-1 129,0-7 0,-6-5 0,-4 5 129,-5-8-129,-15 16 0,16-22 129,-16 22 0,1-19 0,-1 19 0,-7 0 129,7 0-129,-17 11 0,17-11 0,-22 16 0,14 5 0,1-6 0,4-2 0,0 0 0,3 1-129,0-14 129,5 13-129,-5-13 0,23-17-129,-8-6 129,2-13-129,0-14 129,1-15 0,1-12-129,-2-9 258,-6-2-129,-5-3 0,-2 5 0,-4 14 0,-3 18 0,-5 22 129,-3 21-129,-4 19 129,2 28 258,5 20-387,1 10 387,5 12-258,0 1 258,2-1-387,5-3 0,-2-12-516,8-10-4257,-9-14 0,-2-12-645,-3-14-258</inkml:trace>
  <inkml:trace contextRef="#ctx0" brushRef="#br0" timeOffset="272594.5915">7140 5020 3225,'-13'0'4386,"-17"-5"0,12 0-387,-10-8-4128,-8-1 0,-11 5 258,-2-1 258,-4 10 0,-3 0-129,3 0 129,-4 5-129,5 7 0,-1-2 0,7-1 258,-4-6-258,4-3-129,-1-4 129,5-7 0,-2-10 0,9 0-129,1-5 129,9 3 129,3-1-129,14 3 0,3 2 129,10 6 129,12 4-129,12 7 0,1-1-129,12 3-129,5 0 129,4 5-258,5 0 129,5 3 0,-2-4-129,3-3 0,-3-1 0,-1 0 0,-7 0-129,-6 0-129,-6 0-645,-17-2-1032,6 8-2193,-15 7-774,-13-13-516,4 25 129</inkml:trace>
  <inkml:trace contextRef="#ctx0" brushRef="#br0" timeOffset="273315.6326">7302 6086 774,'-39'-14'3612,"23"14"-1677,-13 2-774,-9 2 258,-2 10-129,-12-9 258,1 10-387,-12-12 0,0 8-645,-12-11 129,0-7-129,-4-8-129,0-1 258,-4-8-516,7 2 129,-1 1-129,11 0 129,3 4-258,11 9 129,8-3-129,11 9 129,9-2 0,9 4 129,15 0 129,0 0 0,0 0 0,25-1 0,0-8 0,16 4 0,1-3 0,11 5-129,-3 0 129,7 3 0,-6 3-129,5 9-129,-4 6 0,-9 3-387,2 4 0,-15-7-903,5 11-645,-22-6-3096,-8-10-258,-2-2-387</inkml:trace>
  <inkml:trace contextRef="#ctx0" brushRef="#br0" timeOffset="283739.2289">17378 6157 2451,'14'-7'3225,"-14"7"-3612,14-8 387,-14 8 387,0 0 258,-8-16 258,8 16 0,-20-8 258,20 8 258,-30-13-129,13 8-129,-9-7 0,4 10-129,-12-10-258,2 4 0,-5-2-258,0 8 0,-8-4 0,9 6 0,-10-6-129,3 6 0,-4-2-129,8 2 0,-7-3-129,3 0 129,0-4-129,7 4 0,-2-6-129,8 2 129,5-2-129,4 1 258,4 3-129,17 5 0,-13-8 0,13 8 129,0 0-258,0 0 129,-13-3-129,13 3 0,0 0-129,-16-6 129,16 6 129,-18-5-129,18 5 0,-22-6 0,22 6 0,-16-12 0,16 12 0,-15-11-129,15 11-258,-10-13-387,10 13-1161,0 0-2709,0 0-387,0 18-516</inkml:trace>
  <inkml:trace contextRef="#ctx0" brushRef="#br0" timeOffset="285523.331">7426 6292 3354,'-10'-3'3870,"-17"-10"-258,2 0-4386,-12-7 0,-6-1 387,-7 0 516,-3-1-129,-4 6 129,-1 1 0,2 9 0,4 1 258,2 5-129,6 0 387,2 0-258,1 0 258,5 2 0,-8-2 129,6-2 0,-14-10-258,2-1 258,-13-3-387,0 1-129,-7 2 0,-3-4-129,0 7 129,-2 0-129,7 3-129,4 4 0,9 1 0,4 1 129,9 1-129,8 0-129,7-3-258,3-4-516,8 2-2451,16 5-1161,-27-23-258</inkml:trace>
  <inkml:trace contextRef="#ctx0" brushRef="#br0" timeOffset="291857.6933">17141 4548 903,'-15'-19'3225,"15"25"-2580,0-6-129,0 15 0,0-15-258,0 16 0,0-16 258,-12 14 0,12-14 129,-14 1-129,14-1 258,-12 0 0,12 0 0,0 0-129,-12-6-129,12 6-129,0 0 0,-14 2-129,14-2-129,-13 16 0,13-16 0,-7 19 0,7-19 129,0 16 0,0-16-129,19 8 0,-6-5 0,6-3 258,-1 0-129,5 3 0,-1-3 0,2 3 0,-4 2 0,3 4 129,-3 0-258,0 5 0,0 4 0,-1-1 0,-3 2 0,2-4 0,-4-1 0,1 0 0,-4-3 0,-11-11 0,20 10 0,-20-10-129,11 2 129,-11-2-129,0 0-129,0 0 0,0 0 129,0 0-129,0 0 0,-11 12 0,-2-7 129,-4-1 0,-5 1 0,-4 0 0,-6-2 0,-5-3 0,-4 0 129,-3-3-129,-6-1 129,4-3-129,-5-1 129,4 3 0,0-1-129,7 6 129,-1 3-129,5 5 129,-2 1 129,2 6-258,1-4 129,2 5 0,-2-2-129,3-1 129,-2-3-129,5 3 258,-3-3-129,2 0-129,0 0 129,1-2 0,2 1 0,-1-2 0,2 2 0,1 4 129,2-8-129,5 5 0,-3-3 129,3 0-129,1-2 0,2 2 0,-1-7 129,16 0-129,-23 5-129,23-5 129,-15 0-129,15 0 129,-15 2-129,15-2-258,-16 6-645,0-6-1935,0 0-1677,16 0-645,-22 7-129</inkml:trace>
  <inkml:trace contextRef="#ctx0" brushRef="#br0" timeOffset="295362.8937">7174 4876 1161,'-84'-28'0,"41"18"-129,-7 2 0,-5 6 129,-1-3 129,-8-2 258,3-3 0,-4-5 258,-3-3 0,1-4-129,-1-2 258,3 1 0,-5 0 0,6 5 129,-2 1-258,4 10-129,-2-1 0,1 8-129,4 1 0,0 12-258,1-3 0,5 2 129,0-3-129,6-4 0,-3-4 0,5-1-258,-1-8-129,0-12-903,0-8-1548,6 8-774</inkml:trace>
  <inkml:trace contextRef="#ctx0" brushRef="#br0" timeOffset="303965.3858">15664 3451 129,'-38'-1'129,"21"1"129,2 0-129,1 0-129,1 0 258,13 0-129,-19 0 387,19 0-129,0 0 129,0 0 258,0 0 0,0 0 258,14 0 0,1 0 258,6 0-516,-1 0 0,8 4 129,-1-3-258,4 3 0,-1-4 0,3 3-258,-2-1 0,5 4 258,-6-6 129,7 4-258,-7-4 258,-2 4-387,-6-4 0,-3 3-129,-4-3 129,-15 0-387,18 5-129,-18-5-129,0 0 0,0 0 0,0 0 0,-6 0 129,6 0 0,-23 0 129,4 0 0,-3 2 129,-8-2-129,-2 3 0,-6-3 0,-7 0 0,0-3-129,-3-2 129,0 0-129,2-1-129,7 1 129,3 2 129,8-1 129,10-1 129,0 2 0,18 3 0,0 0 0,0 0 129,0 0 0,18 8-129,-2-2-258,6 9 129,7-8-129,2 5 0,8-2 0,0 0 129,5-2-129,6 3 129,0-3 129,4 3-129,-1 0 129,0-1-258,-4-1 129,-5 5-129,-5 0-129,-11-2-129,-5 3 0,-23-15-129,10 24-387,-20-19-129,-9 5-645,-18-10-1161,-10-6-1548,-1 1-129</inkml:trace>
  <inkml:trace contextRef="#ctx0" brushRef="#br0" timeOffset="305607.4797">17166 6218 258,'-32'0'1161,"9"0"-129,-4 0-129,-9 4-129,0 0-129,-6 2-129,6 0-129,-4-3-258,2 1 0,6-2 0,4-2 516,6 0 258,22 0 0,-21-6 129,21 6 258,0 0-129,19-11 0,0 5 0,10 6-258,6-4-516,6 4-129,5 0 0,5 2 129,4-2-258,2 1 0,-1-1 0,0-3 129,-2-8-129,-2-2 0,-8-3 129,-4 5-129,-5-5 129,-9 5-258,-5 1 0,-8 5-129,-13 5 0,0 0 0,0 18 0,-15 0-129,-10 11 0,-5 1 258,-11 4-129,-2-3 129,-4 2 0,-7-10 0,-2-9-129,-1-9 129,1-5 0,3-9-129,4-8 129,6 0 0,0-6 129,14 2 0,4 2 0,7 7 129,6-2 0,12 14-129,-6-18 258,6 18 0,12-13-129,6 8 0,6-4 0,5-2-258,11 2 129,6 1 0,5-1 0,5 4 0,2 3 129,1 2-129,-3 0 129,3 2 0,-13 2-129,-4 4 0,-12 3-129,-8 1 0,-10 6-129,-12 0 0,-4 9-129,-22-5 129,-12 5 0,-11-6 0,-15-5 0,-12-13 0,-8-3 0,-11-16 0,-3-15 0,-1-8 0,-2-8 0,4-5 129,7-5 0,4 6 129,8 5-129,14 5 129,12 10 0,13 6 129,9 6 0,18 11 0,12 8 0,13-2 0,11-1-129,11 3 129,5 0-129,5 0-129,5 3 0,-1-1 0,5 3 0,-3 2 0,-2 1-129,-3 2 129,-3-1 0,-8-2-129,-3 2-258,-14-5 0,-1 10 0,-17-14-387,5 17 129,-12-17-774,0 15-774,-17-7-2451,-6-7-258,5 1 129</inkml:trace>
  <inkml:trace contextRef="#ctx0" brushRef="#br0" timeOffset="306527.5323">7283 6459 1161,'-31'11'4128,"5"-11"387,9 2-516,-11-2-4386,-7 0 0,-14-4 387,-7-2 258,-7 1 387,-13-7-258,1 2 129,-9-4 129,-2-2-129,0-5 0,6 2-129,1 1-129,12 3-129,6 4 129,11 6-258,5 5 129,11 13 0,6 5-129,9 6 0,4 2 0,2-3-258,6 1-258,-4-11-645,11-13-1161,-11 11-2193,0-27-516</inkml:trace>
  <inkml:trace contextRef="#ctx0" brushRef="#br0" timeOffset="307031.5612">7297 6274 4773,'-81'-13'4386,"43"20"-258,-18-7-129,11 22-5160,-22-14 129,2 16 0,-15-10 129,2 6 516,-3-6 129,2-4 0,-3-6-258,5-1-774,3-6-258,7-13-1806,14 8-645</inkml:trace>
  <inkml:trace contextRef="#ctx0" brushRef="#br0" timeOffset="308786.6615">7034 5097 774,'16'-4'1935,"-16"4"129,0 0-516,0 0-129,0 0-258,0 0-645,-9 1 0,-11 11-258,-8-1-129,-10 1-129,-6-5 0,-12 1 0,-3-8-129,-4-1 129,-2-12 0,-3-2 0,1-2 129,1 3 258,-2 1-258,2 8 258,4 5-258,-3 0 258,3 11-258,2 3 0,1-1-129,3 0 0,7-4 129,5-1 0,2-8 129,11 0 129,2-12 258,14 7 258,1-11-129,14 16 0,0-22 0,18 17 0,2-6-387,14 9 258,6 2-516,11-4-129,6 4 0,6 0 0,6-2 0,9-4-129,1-6 129,6-5 129,-1-7-129,0 0 129,-3 0 0,-1 1-129,-12 6 129,-9 7-129,-11 10 0,-12 17 0,-15 17-129,-17 11-258,-4 10 258,-21 4-387,-7 1 387,-18-3-258,-4-5 258,-13-15-258,-3-7 129,-7-22-387,-1-3-774,-7-13-1419,-2-19-1677,17-3-258</inkml:trace>
  <inkml:trace contextRef="#ctx0" brushRef="#br0" timeOffset="309918.7263">17500 5045 1,'25'21'3998,"-4"-13"-386,-21-18 258,0 10-3612,-8-27 0,-15 0 129,-7 3 387,-8-5 258,-3 1-129,-13-1 0,3 13 0,-12-3-129,4 14 0,-8 0-387,7 5 0,-5 1-129,6 10-129,1-5 0,4-1 129,-1-3-258,8-2 258,-4 0-129,1-9 0,-2-2 0,-3 0 0,-1-2-129,0 2 258,-3 0-258,2 3 129,3 5-129,5 3 0,5 0 129,3 6-129,6-1-129,5 1-129,5-1-129,-1-8-516,9-10-1548,-1-18-2193,-3-16-258,9-6-129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8-03-26T15:11:49.462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1" timeString="2018-03-26T15:11:50.167"/>
    </inkml:context>
  </inkml:definitions>
  <inkml:trace contextRef="#ctx0" brushRef="#br0">5254 1889 0,'0'0'0,"149"-68"0,-149 68 0,0 0 0,53-14 0,-53 14 0,217 0 0,-28 28 0</inkml:trace>
  <inkml:trace contextRef="#ctx1" brushRef="#br0">19360 3744 9933,'14'41'5289,"-14"-24"-387,2 16-1548,-2-15-2967,-3 5 129,-5-8-258,8-15-129,-28 17 0,14-14-129,-2-3 129,0-8-129,4-9 129,7 1 0,-1-6 129,6 5-129,0 2 258,0 15-129,16-13 129,-3 13-129,-4 8 0,-2 12 0,-2 2 0,-1 3-129,-4-4 129,0-2-387,0-2 0,0-17-387,-9 14-1290,3-28-3354,4-5 0,-6-11-645,5 2-387</inkml:trace>
  <inkml:trace contextRef="#ctx1" brushRef="#br0" timeOffset="390.0222">19268 3491 7482,'10'-12'5418,"3"0"-258,-13 12-387,0 0-3612,22 0 0,-22 0-387,0 0-129,0 10-387,0-10 0,0 0-258,-13 14 129,13-14-129,-13-3 516,13 3-516,-9-22 387,9 7-258,0-1 516,0 0-645,4 3 645,-4 13-516,13-10 0,-13 10 0,13 4 129,-13-4-129,6 24-387,-6-24 258,1 23 129,-1-10-387,0-13-774,0 18-645,0-18-3999,0 0 258,-15-4-258,15 4-516</inkml:trace>
  <inkml:trace contextRef="#ctx1" brushRef="#br0" timeOffset="1218.0696">19260 3437 8514,'6'22'4644,"-6"-22"387,0 24-258,0-24-4257,-6 17-129,6-17-129,-18 4-129,18-4 0,-12-16 516,8-2-903,3 2 903,1-3-516,2 5 645,3 1-516,-5 13 516,20-3-516,-20 3 129,14 18 129,-6-4-774,-4 3 258,-4-2-774,0 7-2064,0-22-2451,0 0 0,-12 0-1032,12 0 129</inkml:trace>
  <inkml:trace contextRef="#ctx1" brushRef="#br0" timeOffset="12499.7149">20495 3021 8901,'19'-38'5547,"-19"24"-516,0 14-258,-15 0-4386,-8 14-258,-9 8 0,-3 2-387,2 16-129,-5 5 0,11 4 129,3-6 387,11 2-258,7-5 258,6-8-258,13-6 516,10-10-129,5-8 387,2-8-516,4 0-516,-2-17 387,-1-6-516,-7-5 516,-5 0-258,-8 0 258,-3 6-258,-7 1 387,1 10 258,-2 11 129,-5 6 387,-2 16-258,6 18 258,-3 11-129,4 12-258,0 10 0,6 14 0,-1 4 0,-2 4-516,-3 0 258,-2-5-387,-13-12 129,-2-13 129,-8-15-129,-7-15 0,-4-21-129,-1-14 0,5-19 0,0-19-258,13-10 129,3-11-129,15-1 0,1-9-258,23 10-129,9-5 0,18 11 129,3 6-129,11 14 0,-1 2 0,5 11 258,-4-1 0,-2 4 0,-8-4 258,-10 3 258,-7-1 516,-12-3-387,-3 3 516,-11-3-129,-3 9 516,-8 13-258,0 0 387,-24 8-516,8 22-387,-4 4 387,7 12-516,-1 0 258,12 0-516,2 0 516,7-8-516,14-9 258,10-14 129,2-11-129,1-8-129,-1-14 0,-4-9 0,-6-13-129,-10-6 387,-10-2-516,-4-3 129,-15 5-258,-14 3-258,0 17-903,-19-1-2967,13 23-774,-4 4 0,11 14-645</inkml:trace>
  <inkml:trace contextRef="#ctx1" brushRef="#br0" timeOffset="13203.7552">21498 3387 9804,'-15'-10'5289,"0"11"-516,-7 3 129,8 14-4257,-14-2 0,5 10-645,-1 2 129,4 3-387,6-4 387,7 2-387,6-3 258,1-3-387,10-12 258,3-5 129,7-6-129,0-13 0,0-9 0,0-8 387,-4-3-258,-5-6 258,-2 5-258,-6 5 258,-3 6-258,0 9 387,0 14-387,0 0 129,-4 22 0,4 7-387,3 4 387,6 7-129,3-3 258,9 1-387,2-7 387,3-11-516,5-11 516,2-7-129,4-13 0,-4-22-129,4-9 0,-4-18 0,-1-14 0,-2-15-129,-8-7 129,-6-10-129,-6 0 0,-8 5 129,-2 7-129,-1 14 387,-8 17-258,-6 20 258,-4 30-387,-2 18 0,2 32 0,1 21 129,3 22 129,4 15 0,3 11 258,8 11-129,10-10 0,11-10 258,5-9-129,7-16-516,8-6-774,-6-34-4257,13-8 129,-7-24-903,6-8-258</inkml:trace>
  <inkml:trace contextRef="#ctx1" brushRef="#br0" timeOffset="13741.7859">22475 3473 11868,'19'45'5934,"-8"-26"-903,-11-19 258,8 11-4644,-8-11-774,0 0-645,3-11-4257,-6-19-129,0 5-645,-6-15-774</inkml:trace>
  <inkml:trace contextRef="#ctx1" brushRef="#br0" timeOffset="13877.7937">22386 3094 9030,'-10'-20'6063,"10"20"-516,13 14-129,-13-14-3225,18 7-3483,-10 12-3483,-8-6-645,7 8-516,-7-21-774</inkml:trace>
  <inkml:trace contextRef="#ctx1" brushRef="#br0" timeOffset="14304.8182">21907 4248 11352,'28'-39'5676,"-29"17"-258,-15 17-387,-15 0-4644,-9 5-129,-9 8 0,-2 9-258,-5 10 129,2 7-258,9 12 258,12 7-129,10 10 0,10 3 258,13 4-258,2 10 258,16 1-129,0 6 0,2 2 0,-2-3 0,1-1-258,-10-11-387,1 0-645,-11-26-4128,1-10-258,0-38-258,0 0-516</inkml:trace>
  <inkml:trace contextRef="#ctx1" brushRef="#br0" timeOffset="14477.828">21745 4801 10191,'-8'0'5805,"-27"10"-387,-3 8-129,-16-1-4386,-1-3-774,-8-1-129,-4-8-903,19 6-3999,-2-8-387,22 3-387,10-6-516</inkml:trace>
  <inkml:trace contextRef="#ctx1" brushRef="#br0" timeOffset="14674.8393">21889 5023 10836,'32'97'5676,"-24"-56"-645,5 2 0,1-3-5289,-14-15-2580,3 1-2193,-3-26-387,7 11-387,-7-11-387</inkml:trace>
  <inkml:trace contextRef="#ctx1" brushRef="#br0" timeOffset="14793.8461">21809 4809 7353,'-22'-64'3999,"26"43"-3870,-4 21 129,22-10-5289,-4 10 0</inkml:trace>
  <inkml:trace contextRef="#ctx1" brushRef="#br0" timeOffset="15092.8632">22041 4991 9417,'33'121'5418,"-21"-70"-258,2-2-129,-5-12-4515,-1-5-258,-4-18 0,-4-14-258,7-8-129,-4-19-129,1-6 0,4-9 129,1 0 0,5 0 0,0 7 0,5 11 387,1 12 0,1 14 129,0 19-129,3 14-129,-5 11 129,3 5 0,-1 4 0,-2 0-516,-2 0-129,-9-24-2322,13 1-2193,-4-18-516,4-11-387,-2-12-129</inkml:trace>
  <inkml:trace contextRef="#ctx1" brushRef="#br0" timeOffset="15536.8885">22643 5080 9288,'-5'18'5418,"-8"-1"-258,-4 2-387,-2 3-4386,0-1-129,-1 9 0,3-6-129,7-2-129,4-2 129,6-6 0,13-9 0,7-5-129,6-2 0,7-20 0,-1-7 0,1-9 258,-3-9-258,-6-8 129,-6-12-129,-7-5 129,-9-10-129,-5 0 129,-9 3-129,-5 4 0,-5 12 0,0 14 0,0 17 0,1 17 129,3 18 0,7 30 129,5 14 129,6 17-129,0 11 0,17 7 258,6 10-387,9 4 129,5-7-129,4-4-129,1-7-129,2-14-516,5 2-1419,-11-29-3354,6-13 0,-9-19-645,6-5-258</inkml:trace>
  <inkml:trace contextRef="#ctx1" brushRef="#br0" timeOffset="15783.9028">23367 4443 9288,'22'113'5805,"-7"-37"-645,-2 1-129,9 9-4257,-7-2-258,3-1-129,2-13-258,-2-9-129,0-13-387,-8-21-1161,11-5-3483,-21-22-387,25-5 0,-13-23-516</inkml:trace>
  <inkml:trace contextRef="#ctx1" brushRef="#br0" timeOffset="15993.9148">23634 4537 9933,'10'40'5418,"-7"5"-387,5 18-129,-2 3-4515,3 10 129,-3-8-258,1 5 0,1-9-258,0-8-258,0-8-387,-7-32-2451,9-5-1677,-10-11-645,21-13-129,-12-16-387</inkml:trace>
  <inkml:trace contextRef="#ctx1" brushRef="#br0" timeOffset="16181.9255">23917 4722 9546,'-53'-10'5547,"8"10"-516,-16 0-129,2 0-4515,-16 0 129,1 0-258,0 0-129,9 0-516,15 13-903,1-5-3612,30 14-129,13-3-387,16 8-387</inkml:trace>
  <inkml:trace contextRef="#ctx1" brushRef="#br0" timeOffset="16361.9358">23832 5102 8514,'16'18'5547,"-43"-2"-387,-20-16-258,-10 0-4128,-20-10-129,2 5 0,-7-4-387,2 5-258,17 13-2838,3-9-2322,21 5-129,14-1-387,25-4-258</inkml:trace>
  <inkml:trace contextRef="#ctx1" brushRef="#br0" timeOffset="17000.9724">21890 5838 9417,'-13'91'5805,"10"-29"-645,-6 2 0,9 9-4773,-3-8 129,3-11-387,4-11 129,11-12-258,5-16-129,4-15 0,7-17 0,-4-20-258,6-4 129,-4-3 0,-2-5 0,-5 3 258,-5 8-129,-4 14 387,-5 10-258,-8 14 129,3 14 129,-1 18-258,1 10 258,1 7-387,3 6 0,-3-19-1290,12 5-3612,3-15-258,6-9-516,0-17-258</inkml:trace>
  <inkml:trace contextRef="#ctx1" brushRef="#br0" timeOffset="17327.9911">22382 6040 9804,'18'107'5676,"-5"-50"-387,-6-6-129,0-9-4902,-5-6 0,3-13-129,-5-23-258,13 1 0,-1-11-129,2-17 129,4-12 0,1-1-129,1 2 129,0 5 129,0 11 0,-3 15 129,-3 11 129,2 20-129,-4 16 0,-1 14 129,0 3-387,-1-2-129,10 3-4257,-9-16-645,5-14-387,-1-18-774</inkml:trace>
  <inkml:trace contextRef="#ctx1" brushRef="#br0" timeOffset="17804.0183">22900 6316 8514,'44'148'5805,"-22"-56"-387,-6-7-258,2 6-4644,-11-14-129,1-13-258,-8-17 0,0-18-129,0-29 0,-15-20-129,3-34 0,-4-18 258,4-19-129,2-17 129,4-7-129,6 0 258,0 6-129,15 14 129,8 18-129,9 21 129,5 21-129,5 24 129,-2 15 0,-3 27-129,-1 11-129,-8 10-129,-15 7 129,-11 0 0,-13-5 0,-18-12-387,-10-11 0,-12-26-258,3 0-2451,-11-25-2064,7-14-516,6-11-258,18-2-387</inkml:trace>
  <inkml:trace contextRef="#ctx1" brushRef="#br0" timeOffset="18232.0428">23652 6095 6708,'-21'-34'5418,"-6"26"-129,-2 8-645,-5 6-4128,-3 16 0,-4 11-129,9 11-258,2 3 129,14 6 0,7-6-129,9-3 0,4-4 129,17-16-258,3-10 0,6-14-387,0-5 258,0-19-129,-3-7 0,-5-9 0,-6-4 0,-6 5 0,-2 7 129,-8 8 129,0 12 0,0 12 0,-4 18 129,0 17 0,4 9 0,0 8 129,9 3-387,3-6-645,11 2-3999,-2-9-387,5-16-129,-1-13-774</inkml:trace>
  <inkml:trace contextRef="#ctx1" brushRef="#br0" timeOffset="18457.0556">23860 6261 6708,'21'95'5289,"-12"-50"-129,-1-3-387,-2-10-4515,-5-9-903,11-3-3096,-12-20-1161,0 0-387,13-1-129</inkml:trace>
  <inkml:trace contextRef="#ctx1" brushRef="#br0" timeOffset="19201.0982">24091 6064 5934,'22'128'5547,"-9"-59"-258,0 8-387,-1-23-4257,3 5-129,-10-13-258,2-13-129,-5-21-129,-2-12-129,0-15 0,0-18 0,0-4 0,0-7 129,0-1 129,4 4 0,2 4 129,5 15-129,-1 1 258,6 10-129,-1 8 0,5 3 129,-3 6-258,5 7 0,0-5 0,5-3-129,-1-5 0,0 0-129,-2-4 129,-2-8-129,-5-8 0,-2-10-387,-6 5 258,-9-6-129,0 8 129,-12 3 0,-7 8-129,-3 7 258,-3 5 0,1 10 0,3 12 258,4 14-129,4 6 129,13 6 0,0 6-129,16-1 0,11 10-1032,-4-6-3483,15-7-387,3-4-516,5-11-258</inkml:trace>
  <inkml:trace contextRef="#ctx1" brushRef="#br0" timeOffset="19644.1234">24957 6271 4257,'-66'27'4773,"34"-5"-516,-4 9-2967,2-11 0,17 12-258,-4-6-387,21 7-129,0-11 129,22 2-129,4-11 0,10-8 0,3-9-129,5-19 129,-1-17-258,0-12 0,-10-19 129,-2-9 0,-11-13-258,-7-4-129,-9-2 0,-4 3 129,-9 7-129,-6 14 0,-6 19 0,0 20 129,0 27 0,4 20 129,4 28 0,12 17 0,1 22 129,11 17 129,9 1-258,4 6-129,3-6-129,0-12-774,9-4-3999,-14-12-258,1-17-516,-6-19-258</inkml:trace>
  <inkml:trace contextRef="#ctx1" brushRef="#br0" timeOffset="20536.1744">23310 8027 6063,'37'-4'5934,"-18"-1"-516,-4-5-387,3-3-3612,-6-7-1161,-3-5 0,-6-3-258,-3 0 0,0 2 0,-8 9 0,-3 2 258,-2 10-258,-2 5 129,3 10 0,-1 14 0,5 9 0,5 4 129,3 6-129,5 0 0,15 0 0,7-5 0,10-8 0,6-8-129,9-12 0,4-10 0,6-19 0,-2-16 0,0-16-129,-5-19 129,-6-12-129,-10-13 129,-6-10-129,-15 2 129,-10 4-129,-4 10 0,-8 11 129,-11 25-258,-6 23 258,-2 22-129,-1 16 0,0 22 129,1 13 0,2 13 0,6 11 129,5 6 0,10 0-129,0 9 258,13-1-258,13 6 258,7-4-129,8-9 0,5-3-129,2-17 0,2-9 129,2-21-258,-7-22 129,-9-12 0,-8-21-129,-8-5 129,-11-10-129,-6-1 0,-9 3 0,-9 11 0,-8 10 129,1 9-129,0 14 129,-2 22-129,5 5 129,9 13 0,5 5 129,9 2-258,11 1-258,11 11-1032,-4-14-3612,14-7-129,8-11-516,2-8-258</inkml:trace>
  <inkml:trace contextRef="#ctx1" brushRef="#br0" timeOffset="20774.1882">24587 7930 6837,'0'0'5418,"-10"27"-258,-8 2-258,1 6-4644,-6 0-129,1 4 129,5 3-129,3-1-129,12-2 0,2-3-129,17-7 0,12-2-258,6-14-387,17-3-903,-12-14-3225,14-24-258,3-19-516</inkml:trace>
  <inkml:trace contextRef="#ctx1" brushRef="#br0" timeOffset="20964.1989">24987 7206 1935,'-36'22'5289,"16"35"-258,3 34 0,8 24-3483,-13-1-129,10 15-645,1-9-258,10-3 0,1-13-516,0-23-903,15-18-3741,3-17-516,1-29-387,5-17 258</inkml:trace>
  <inkml:trace contextRef="#ctx1" brushRef="#br0" timeOffset="21118.2079">25033 7678 6966,'-67'-63'5805,"20"53"-516,-10 7-387,1 3-4515,-9 5-258,-3-5-645,15 8-3483,2-4-1161,16 0-387,18-1-387</inkml:trace>
  <inkml:trace contextRef="#ctx1" brushRef="#br0" timeOffset="21596.2352">25093 7771 5160,'-1'107'5805,"-5"-50"-645,0-6-258,2-8-4257,2 1 0,-4-16-258,6-10-129,0-18-258,8 0 129,5-20-129,5-4 129,4-14 0,5 0-129,3-3 0,2 4 0,-5 0 129,1 8-129,-9 10 129,0 6-129,-7 9 0,-12 4 129,8 12 0,-8 5-129,-8 7 129,-1 8 0,-1 4 0,9 5 0,1 4 129,0-7-129,10-2 0,10-4 129,3-14 0,5-7-129,-3-11-129,2-6 0,-8-20 0,-3-6-129,-8-6 129,-8-8-387,-6 9-387,-25-12-903,5 15-3354,-11 6-387,2 11-387,2 10 129</inkml:trace>
  <inkml:trace contextRef="#ctx1" brushRef="#br0" timeOffset="21980.2572">25602 7739 6450,'11'75'5676,"-8"-27"-387,0 6-387,2 2-4386,-2-1-129,-1-18 0,0-4-258,2-17-129,-4-16-129,14-5 129,-6-22-129,5-12 129,1 0-129,0-2 0,5-3 129,-2 9 0,1 12 129,-2 11-129,-2 15 129,-2 17 0,0 8 0,-3 13 0,-3-1 0,1 3-129,-3-7-129,2 2-903,-6-25-2838,0-13-1290,11 3-258,2-16-516</inkml:trace>
  <inkml:trace contextRef="#ctx1" brushRef="#br0" timeOffset="22264.2734">26127 7783 5289,'29'-11'5934,"-29"11"-645,-1 11-387,-12 9-3612,-11-2-774,1 7-258,-5-6 0,-1 8-129,5-8 0,8 0 0,7 0 129,7 2 129,4-5-129,11 3 0,5 0 0,5 5 0,-2-3 0,1 1 0,-4 0-258,-5 2 129,-11 3-387,-2-10 0,-13 4-516,-26-21-3225,-6 8-1290,-21-8-387,-10 0-516</inkml:trace>
  <inkml:trace contextRef="#ctx1" brushRef="#br0" timeOffset="23237.3291">23467 7921 1032,'25'-41'5031,"-18"12"0,2 3-387,-1 1-3483,-10-12-258,-6 11-129,-13 6-516,-3 7 0,-4 13-258,-1 8 0,1 11 129,2 11 0,5 10 0,10 5 0,5-4 129,6 2-645,17-6-3354,4-4-1032,-5-12-516,7-2 258</inkml:trace>
  <inkml:trace contextRef="#ctx0" brushRef="#br0" timeOffset="65559.7497">4281 14326 0,'0'0'0</inkml:trace>
  <inkml:trace contextRef="#ctx1" brushRef="#br0" timeOffset="65682.7567">12563 15549 9804,'25'43'5676,"-9"8"-387,2 16 0,-1 11-3870,2 3-1161,-9-5 0,-2-2-129,-3-6-387,-5-15-387,0-2-1032,-23-31-3483,10-13-129,-3-12-516,1-17-258</inkml:trace>
  <inkml:trace contextRef="#ctx1" brushRef="#br0" timeOffset="65942.7717">12523 15536 9546,'-5'-97'5805,"12"65"-258,10 4-129,5 6-3483,15 9-1290,4-1-129,6 5-258,4 3 0,2 6-129,-2 9-129,-3 15 0,-5 2-129,-15 12 0,-14 11 129,-14 4-129,-18 6 0,-19-8-129,-16 0 129,-8-16-258,-7 2-516,-7-30-774,11-2-3741,5-8 129,18-6-645,11-6-258</inkml:trace>
  <inkml:trace contextRef="#ctx1" brushRef="#br0" timeOffset="66326.7934">13286 15622 9933,'10'-33'5676,"-23"18"-516,-7 12-129,-17 3-4773,3 2 0,-6 16-129,1 10-258,4 10 258,8 4-258,11-4 0,8 2 129,8-10 0,12-9-129,8-16 258,7-6-258,1-21 0,2-7 129,-4-6-129,-5-3 129,-6 2 0,-4 4-129,-5 13 129,-6 19 129,0 0-129,-1 15 0,-3 21 0,4 5 0,0 7-258,4-5-258,13 5-1935,-3-22-2322,4-14-516,4-12-258,-4-24-258</inkml:trace>
  <inkml:trace contextRef="#ctx1" brushRef="#br0" timeOffset="66900.8265">13376 15485 10320,'29'118'5547,"-11"-49"-387,0-6 0,2 14-4644,-6-25-258,-1-12 0,-4-19-129,-9-21-129,16-6 0,-9-28 0,4-12-129,0-7 0,4-4 0,7 6 129,3 6 0,5 6-129,4 19 129,0 9-129,3 11 129,-3 5 129,-4 5-129,-3 3-129,-7-4 258,-5-1-129,-15-8 129,0 0-129,-8 0 129,-14-6-129,-1 2 0,0 0 129,-1 4-129,2 3 129,7 2-129,15-5 129,-13 21 0,13-21 0,16 20 0,4-14 0,4-4-129,2 1 129,-1 1 0,1 3 129,-5 1-1032,-1 5 0,-8 4-129,-2 4 129,-10-21-258,0 0 1032,9 48-903,-8-29-387,2-3-516,-3-16-1677,0 0-1548,0-21-645,3 76 1161</inkml:trace>
  <inkml:trace contextRef="#ctx1" brushRef="#br0" timeOffset="67490.8602">14164 15477 10062,'28'122'5547,"-13"-52"-387,-2 1-129,0-9-4644,-2-8-258,-3-13-129,-5-18 0,-3-23-129,0-15-129,0-18-129,-1-13 0,1-2 129,-2-2-258,2 3 258,3 2 129,8 15 0,2 15 129,4 9 0,0 6 0,5 13 0,-1 2 258,-1 7-258,1 0 0,-2-4 129,-4-4-129,0-7 0,-4-7 129,-11 0-129,18-19 0,-10-1 258,-1-2-516,5 3 258,1 3 0,4 7 0,2 9 0,2 6 0,5 15 0,-1 7 258,2 6-258,-4-4 0,1 0 129,-3-6-129,-5-7-129,3-6-645,-19-11-645,16-23-3483,-10-1-129,-4-11-258,-2-8-258</inkml:trace>
  <inkml:trace contextRef="#ctx1" brushRef="#br0" timeOffset="68046.8919">15129 15618 8256,'0'-58'5547,"-6"32"-516,-4 6-129,-9 4-4386,2 8-129,-13 8-129,1 8-258,-2 14 129,2 10-129,3 5 129,6-3-387,10 5 129,4-6 129,12-6-387,8-9 129,8-5 0,4-13 129,-1-4 0,3-17 0,-3-7 129,-4 0 0,-7 1 129,-4 4-129,-3 5 0,-7 18 0,0 0 0,0 7 0,0 20 0,0 5-258,0 8-516,0-8-1032,12 7-2967,1-5-258,9-12-387,3-4 0</inkml:trace>
  <inkml:trace contextRef="#ctx1" brushRef="#br0" timeOffset="68489.9171">15397 15570 8643,'0'-13'5418,"0"13"-516,-11 0-1290,6 10-2967,-14 0-258,2 4-258,-4 0 0,3 2-129,4-2-258,2-4 0,12-10 0,0 13 0,8-9 129,6-4 0,8 0 0,0 0 129,0-7 129,1 5 129,-5-7 129,1 5 0,-19 4 129,24 0 0,-24 0-129,16 19 0,-8 13-258,3 12 258,-6 9-129,5 12-129,-6 6 0,2 3 129,-6 1-258,0-4 129,-1-12-129,-8-9-129,-4-12 0,-4-16 129,-6-8-129,-3-14 129,0-17-258,-2-17-258,8 4-1548,-1-18-2709,8-1-516,4 2-129,9-1-774</inkml:trace>
  <inkml:trace contextRef="#ctx1" brushRef="#br0" timeOffset="69326.9651">15537 15526 6966,'11'-15'5547,"-11"15"-258,19 0-645,-19 0-3225,19 8-258,-19-8-516,12 32-387,-8-6 0,-2 13-258,1-2 129,-3 1-258,0-1 129,0-1 0,0-9-129,1-12 129,-1-15 0,0 0-129,17-9 129,-4-7-129,2-4 129,2-4 0,2 3-129,5 5 0,4 10 0,-4 1 129,0 2-129,-3 3 129,-3 5-258,-5-5 258,0 0-129,-6-11 129,-7-10 0,0-8 129,-4 2-258,-4-4 129,-2 5 0,-3 2 0,1 11 0,-1 5-129,13 8 129,-19 16-129,13 5 129,6 3-258,0 13 258,12-1-129,2 6 129,7 2 0,2-4 0,4-5 0,3-8-129,-1-9 129,0-13 0,0-7 0,-4-19 0,-1-16-129,-2-9 0,-5-16 129,-2-7-129,-7-8 0,-1-2 0,-5 0 0,4 6 0,-6 7 129,0 10-129,0 17 129,0 12 0,0 27 0,0 0 0,1 25 0,-1 11 0,2 11 129,4 14 0,1 8-129,3 2 129,3-1-129,4 1 129,2-10-258,4 1-516,-8-26-1161,6-8-2967,2-17-258,-3-11-387,-2-19 129</inkml:trace>
  <inkml:trace contextRef="#ctx1" brushRef="#br0" timeOffset="69460.9727">16276 15375 5676,'-74'-32'5418,"32"31"-645,-2 1-258,-2 2-3999,4 6-1161,5 1-3612,9 4-387,2-4-645,13 2 129</inkml:trace>
  <inkml:trace contextRef="#ctx1" brushRef="#br0" timeOffset="69648.9837">16405 15469 6450,'35'65'5289,"-21"-32"-387,-6-6-774,7 6-5031,-9-10-3612,-6-23-387,8 17-387,-8-17 130</inkml:trace>
  <inkml:trace contextRef="#ctx1" brushRef="#br0" timeOffset="69858.9957">16629 15522 6708,'5'65'5160,"-5"-29"-387,0-1-387,0 1-4128,-2-8 0,-2-5 129,-4-7-258,8-3 0,0-13-387,0 0-516,21-1-516,-6-13-3225,3 0-516,0-2-258,1-8 259</inkml:trace>
  <inkml:trace contextRef="#ctx1" brushRef="#br0" timeOffset="69997.0036">16576 15219 5805,'-48'-52'5160,"36"47"-1806,-2-2-3225,14 7-4128,0 0-645,0 0-516</inkml:trace>
  <inkml:trace contextRef="#ctx1" brushRef="#br0" timeOffset="72203.1297">14510 17143 2967,'12'7'5547,"-12"-7"129,14 15-258,-14-15-2451,20 9-645,-20-9-774,0 0-387,12 0-387,-12 0-129,0 0-258,0 0 0,0 0-129,-14 0 0,-8 0-258,-8 0 258,-7 0-129,-7-1-129,-6-10 258,-7-1-129,-1 0 0,4-1 0,0 2 0,4-3-129,4 7 129,6-1 0,5 2 258,7 6-387,4-2 129,6-1-129,4 3 0,14 0 0,-20-2 0,20 2 0,-12 0-129,12 0 129,0 0 0,0 0 129,0 0-129,0 0 0,0 0 129,0 0 0,0 0-129,8 4 0,-8-4 0,18 29 0,-10-10 0,4 9-129,-3 4 129,-1 4-129,-2 4 129,1 1-129,-4-3 129,-2-2-129,4 1 0,-4-5 129,0-8 0,0-2 0,2-5 129,-2-3-129,2-1 0,1 1 0,-1-1 0,3-1 0,-1 2 0,-5-14 0,11 22-129,-4-9 129,-7-13 0,9 11 129,-9-11-129,16 0 0,-16 0 0,18 2-129,-5-2 129,0 0 0,1 6 0,1-4 0,0 4-129,1 1 129,2-1 0,2-1 0,0-1 0,3-4-129,3 1 129,0-1 0,-1 1 0,2-1 0,-2 0 0,2-1 129,-4 0-129,1 0-129,-4 1 129,3 0 0,-1-3 129,-2 6-129,5-2 0,0 0-129,2 4 129,-2 2 129,1-5-129,0 4 0,-2 5 0,-5-9 0,3 9 0,-10-6 0,0-4 0,-12-1 0,17 8 0,-17-8 129,0 0-258,0 0 0,14 0 258,-14 0-129,0 0-129,0 0 129,0 0 0,0 0 0,11-7 0,-11 7 0,2-15 0,-2 15 0,3-17 0,-3-1 0,2-2 0,0-4 0,-1-5 0,1 1 0,-1 4-129,1-2 258,-2 6-129,0-6-129,0 0 129,0 1 0,0 3 0,-2 2 0,-1 1 0,0-3-129,1 4 129,1 4 0,-1 2 129,2 12-129,-1-12 0,1 12 0,0 0-129,0-16 129,0 16 129,0-14-258,0 14 258,0 0-258,-10-11 258,10 11-129,-13-10 129,13 10 0,-21-8-129,7 8 0,-4-6 0,-1 0 0,1 2 0,-4-4 0,4 4-129,-4-6-129,6 5-645,-15-14-4386,18 9-387,-6-7-387,19 17-516</inkml:trace>
  <inkml:trace contextRef="#ctx1" brushRef="#br0" timeOffset="73068.1792">14101 17251 4128,'2'29'5289,"-2"-13"-258,0 3-129,0-19-3483,0 29-903,-4-17 129,3 4-387,1-16 0,-6 16 0,6-16-129,-1 13-129,1-13 0,0 0 0,0 0 0,7-13-129,-7 13 129,0 0 0,17-13-129,-17 13 0,0 0 0,17 9 129,-17-9 0,11 23 129,-6-9-129,2 1 129,-2-3 0,-5-12 0,13 10 129,-13-10-129,13 0 0,-13 0-129,15-9 129,-15 9-129,12-23 0,-7 12 129,-3-5-129,1 5 0,-1-3-258,-2-7-774,0 21-2709,0-14-1032,0 14-774,0-14-129</inkml:trace>
  <inkml:trace contextRef="#ctx1" brushRef="#br0" timeOffset="73564.2076">14628 17348 5160,'0'16'5160,"0"-3"-129,0-13-516,-22 13-4128,22-13-258,-23 20 129,23-20 0,-15 11-129,15-11 258,0 0-129,10 8 129,3-7 0,3 3-129,-1-2 0,-3 5-258,-12-7 129,10 23-129,-13-9-129,-13-7-774,4 2-3999,-16 4-129,1-6-387,2-1-258</inkml:trace>
  <inkml:trace contextRef="#ctx1" brushRef="#br0" timeOffset="75882.3401">14926 18778 5805,'16'30'5547,"-8"-13"-258,-2-5-258,3 6-3096,-9-18-1161,8 17 0,-8-17 0,0 0-129,0 0-129,0 0 129,0 0-258,0 0 0,0 0 0,0 0-129,0 0 0,0 0-129,-9 14 129,9-14-258,0 0 0,-6 12 0,6-12 129,0 0-129,0 0 258,0 0-258,-14 5 129,14-5 0,-17-5 0,2-3 0,-6-6-258,-3 9 387,-4-11-516,-2 3 387,0-9-129,-7 2 0,3 3 0,0 0 129,1-2-129,8-4 0,0 10 129,6 2-129,5 3 0,14 8 129,-17-11-129,17 11 0,0 0 0,0 0 0,0 0 0,0 0 0,0 0 129,0 0-129,0 0 0,0 0 129,0 0-129,0 0 0,0 0 0,-13 1 129,13-1-129,0 0 0,-10-13 0,5 0-258,-1-5 258,-2-4 0,2-4 0,-2-4-129,0 6 129,1-2 0,-1 3 129,-3-16-129,6 13 129,-4-3-258,3 8 129,0 2 0,0-3 0,4 4 0,1 5 0,1 13 0,0 0 129,0-11-129,0 11 0,0 0 0,0 0-129,11-9 258,-11 9-129,0 0 0,0 0-129,14 0 129,-14 0 129,0 0-258,14 0 258,-14 0 129,17 0-258,-17 0 0,23 0 0,-9 0 0,0 0 0,6-3 0,-4-3 0,2 2-258,1-4 258,0 1 129,0 1-258,-1 0 129,2 1 0,-4 5 0,5 0 0,-2 0 0,0 0-129,1 0 129,0 0 0,0 0 129,-2 3-129,5-1-129,-3 3 129,0-5 0,0 0-129,-1 4 129,-2-1 129,2-2-387,-4 3 258,-4-3 0,7-1 0,-5 4 0,1-4 129,1 5-129,3 0 129,-2 1-129,2-6 0,3 0 0,-2 2 0,4 2 0,-2 3-129,2-1 129,-2 2 0,4 0 0,-2 10 0,0 0 129,-1-6-129,-3 4 0,2 8 129,-4-5-129,0-10 129,-5 4-129,0-8-129,-3 11 258,1-3-129,-10-13 0,18 14 0,-18-14 0,17 17 0,-17-17 0,14 20 0,-14-20-129,14 14 0,-14-14 129,0 0 0,11 13-129,-11-13 129,0 0 129,0 0-258,0 0 258,0 0-129,13 20 0,-13-20 0,0 24 0,0 1 0,0-5 0,0-1 0,0 3 0,1 0 0,0-7 0,-1 6 129,0-21-129,-1 24 0,1-24-129,-8 20 129,8-20 0,-13 16 0,13-16 0,-11 11 0,11-11-129,0 0 258,-16 18-129,16-18 0,-13 15 0,13-15-129,-14 16 129,2-9-129,-3-2 258,-2-1-258,-5 1 129,-2-5 0,-3 0 0,-4-3 0,0 3 129,2-4 0,-3 4-129,8 0 0,0 0 129,0 0-258,1 0 129,3 0 0,-1 1 129,3 2-258,-4-3 0,0-2 0,-1-6-387,5 7-1032,-12-15-3870,15 2-387,-1-15-387,6 8-516</inkml:trace>
  <inkml:trace contextRef="#ctx1" brushRef="#br0" timeOffset="76530.3773">14700 18393 7482,'4'73'5547,"-3"-40"-645,-1 4 129,4-3-4515,-4-12 0,0-3-258,0-19-129,0 0-129,0 0 258,-1-7-516,1-14 516,0-2-129,1-6-129,6 3 129,-4 0-129,1 15 129,0-4 0,-4 15-129,0 0 129,13 15-129,-10 11 129,3-8 0,1 9 0,3-1 0,3 0 0,1-8 129,6-11-129,-1 1 129,1-8-129,2-5-129,-3-22 129,-3 3-258,-6-12 0,-4-2-516,1 12-1290,-7-13-2967,-4 11-387,-6 1-387,2 9-645</inkml:trace>
  <inkml:trace contextRef="#ctx1" brushRef="#br0" timeOffset="76978.4026">15244 18504 7482,'15'6'5289,"-15"-6"-258,0 0-387,0 0-4386,-14-2 0,1-1-387,-2 5 387,-4 3-129,8 1 0,11-6 0,-11 23 0,11-9 129,12 7-129,3-1 129,2 0-129,-1 2 129,0-3-129,-6 3 0,-7-7 0,-4-3-258,-18-5-129,1 5-2451,-16-12-2064,-1-6-645,-4-13-258,4 6-258</inkml:trace>
  <inkml:trace contextRef="#ctx1" brushRef="#br0" timeOffset="78482.4889">18154 16957 8643,'7'46'5805,"-9"-30"-645,-10 3 0,-17-7-4644,-11 3 0,-13-7-129,-6 1-129,-10 0 129,1 3 0,-3 1-129,5 2-129,4 2 129,9-1-129,6 0 0,6 4 0,5-7 0,6 3-258,9-5 258,3-4 0,7 0 0,11-7 0,0 0-129,0 0 129,0 0 129,7 13-129,9-8 0,2 2 0,4 2 0,4 0 0,-3 7 0,1 5 0,-6 4-129,1 4 0,-7 8 0,1-1 129,-5 1 0,-2 3-129,-1-3 129,-1-9-129,1 0 0,-5-9 0,0-19 129,6 17-129,-6-17 0,0 0 129,0 0-129,0 0 0,0 0 129,0 0-258,13 11 129,-13-11 129,0 0-129,14 0-129,-14 0 129,21 3 0,-5-3 0,9-6 129,6-7 0,6 3-129,4 2 0,5-6 0,3 2 129,3 5-129,-2 2 0,1 5 0,-1 8 0,-2-8 0,0 5 129,-3 2 0,2-3-129,-2-1 129,-6-3-129,-3-2 129,-1 2-258,-6-1 258,-5 0-129,-2-2-129,-8 1 258,-3 0-129,-11 2-129,18 0 129,-18 0 129,0 0-258,0 0 258,0 0-258,0 0 129,12 0 0,-12 0 0,0 0 0,0 0-129,0 0 258,0-8-129,0-9-129,0-5 129,0-15-129,-4-5 129,0-9 0,-2 2 0,1-8 0,0 4 0,-2-2 129,5 10-129,-2 11 258,1 10-258,2 10 129,0 1-129,1 13 0,0 0 0,0 0 0,0 0 0,0 0-258,-16 0 258,16 0 0,-25-1 0,4 1 0,-4 0-129,-6-5 129,-2-5 0,-3-1 0,1 0-129,-1-3 0,3 5 129,0 0-129,7 5 0,-2 4-129,5 1-258,-2 3-387,8 15-1161,-4-7-3612,8-1 0,0-6-645,13-5-129</inkml:trace>
  <inkml:trace contextRef="#ctx1" brushRef="#br0" timeOffset="78970.5165">18261 17313 4773,'-6'53'5160,"0"-31"-516,-1 0 0,5-1-4128,2-21-129,-14 16-129,14-16 0,0 0 0,-9-8 0,9 8-129,6-22 129,5 8 129,0-4-129,2 7-129,1-2 258,0 4-258,-14 9 0,20 0 129,-20 0-129,16 9 0,-10 4 129,1 1-129,1 1 0,0 2 129,-8-17-129,17 17 258,-17-17-258,24 0 129,-11-6-129,-2-5-258,4-5-258,-10-11-2064,4 9-2580,-6-2-129,1 2-645,-4 1 129</inkml:trace>
  <inkml:trace contextRef="#ctx1" brushRef="#br0" timeOffset="79484.5459">17900 17324 6321,'28'-3'5676,"-28"3"-258,22 0-516,-22 0-3483,0 0-774,-8 8-258,-10 0-387,-1-1-129,-1-3 129,2 5 129,4 0-129,14-9 129,-9 22-129,10-11 0,10 5 129,1-6 0,2 1-129,-3 0 0,-3 5 0,-6-4-129,-2-12 0,-12 21-516,-18-24-1548,3 3-2838,-5 0-258,0 0-645,-4-13 130</inkml:trace>
  <inkml:trace contextRef="#ctx1" brushRef="#br0" timeOffset="81459.6592">17145 18582 9804,'5'20'5676,"-5"-8"-387,0-12-129,0 0-4773,-28 6-129,9-10-129,-10-3 0,2 2 129,-4-7 0,2 4 0,2 7 0,2-8-129,3 9 129,6 3 0,-2-4 0,4 1-129,2 2 129,12-2-129,-17 1 0,17-1-129,0 0 129,0 0 129,0 0-129,-8 13 0,8-13 129,0 0-258,5 17 129,-5-17 0,9 16-129,-9-16 129,7 30-258,-7-15 129,0 11 0,0 2 0,-6 7 129,4 1-129,-6 4 0,3-3 129,3-1 0,0 0 0,1-5 0,1-8 0,0 2-258,0-2 387,3-6-258,1 1 0,-3-4 0,1 0 0,0 3-129,-2 3 258,0-4-129,0-16-129,0 25 258,0-12-129,-2 6 0,2-19-129,0 11 258,0-11-129,0 0 0,0 0 129,0 16-258,0-16 129,0 0 0,0 0 129,3 22-129,-3-22-129,2 13 129,-2-13 0,1 19 0,-1-19 0,0 0 0,4 15 0,-4-15 0,0 0 129,19 14-129,-11-1 0,-8-13 129,18 19 0,-9-2 0,-9-17-129,20 8 0,-20-8 129,20 10-129,-5-10 0,3 0 0,5 0-129,4 0 129,2 0 0,4-3 0,2 3 129,0 0-258,1 0 258,-3 4-129,-2 4 0,-3-1 0,-3 10 0,-5-2 0,-4 4 0,-3-11 129,-13-8-258,12 14 129,-12-14 258,0 0-387,0 0 129,0 0 0,0 0-258,0 0 387,5 14-129,-5-14 0,0 0-129,0 0 258,0 0-129,2-11 0,-2 11 0,2-25-129,-1 10 129,3-1 0,0-10-129,1-19 0,-2-1 0,3-2 258,-1-10-129,-2-4 129,2 2-387,-4-1 387,0 1-258,-1 1 258,0 8-129,0-1 129,0 7-258,0-7 129,0 2 0,6 2 129,-2-1-129,2 7 0,0 6 129,1 0-258,-2 7 129,-2 9 0,0 6 129,-3 14-258,3-11 129,-3 11 0,0 0 0,0 0 0,0 0 0,0 0 0,0 8 0,0-8 129,0 0-258,0 0 129,0 0 0,0 0 0,-11 3 129,11-3-129,-25 18 0,4-4-129,-2 0 129,-5 5 0,-2-1-129,-2-2 129,1 1 0,-3-2 0,2-4 0,0 3-129,5-8 129,3 1 0,3-4 129,4-3-258,1 0-129,16 0 0,-21 0-258,21 0 0,-14-3-387,14 3-1161,-12-3-3612,12 3 0,-18 1-258,18-1-645</inkml:trace>
  <inkml:trace contextRef="#ctx1" brushRef="#br0" timeOffset="81990.6896">17063 18707 7611,'0'51'5289,"-5"-25"-516,-1-4-129,0 2-4515,-1-4-129,-2-4 258,9-16-129,0 0-129,0 0 0,0 0 129,10-27-129,6 7 129,1-2 129,3 0-258,-1 1 258,-1 2-129,-4 12 129,-14 7-129,17 4 0,-11 10 258,0-1-258,1 4-129,1 2 129,2 1-129,3-8 129,3-2 0,1-10-258,-2-7-129,2 3-774,-14-24-1032,3 9-2838,-6-8-387,-1 3-387,-12-1 129</inkml:trace>
  <inkml:trace contextRef="#ctx1" brushRef="#br0" timeOffset="82410.7133">17224 19080 9030,'14'12'5031,"2"10"129,-16-22-645,0 0-4257,-14 9-258,-2-9 0,-3 0 0,3 0 129,0-1 387,16 1-129,-14-3-129,14 3 0,0 0 129,17 5 0,-6 7-129,-1 2-129,-4 1 0,-5 9-129,-5-2-129,-16-3-516,-2 2-3354,-15-10-1161,-2-1-258,-4-9-516</inkml:trace>
  <inkml:trace contextRef="#ctx1" brushRef="#br0" timeOffset="89030.0921">25256 15737 6450,'0'-14'5676,"0"14"-387,0 0-258,0 0-3741,0 22-129,-7-6-387,7 9-129,-7 8-129,6 13-129,-6 6 0,7 13 129,-1 6 0,1 9-129,0 0-129,2 9 0,2-6 0,0-5 0,-3-3-129,6 1 129,-6-23-258,3-9 129,-3-10 0,-1-11-129,1-11 0,-1-12-129,8 13-258,-8-20-258,0 7-903,2-20-3999,6 4-129,-5-16-645,5 0-129</inkml:trace>
  <inkml:trace contextRef="#ctx1" brushRef="#br0" timeOffset="89711.1311">25244 15646 4902,'-1'-11'5805,"1"-8"-645,0 5-516,14 15-2709,-14-1-258,17-4-258,-17 4-516,22 0-129,-22 0 0,24 4-129,-24-4-258,20 13-129,-11 2-129,0 5 0,-4 2 0,3 10 0,-2 8-258,1 8 258,0 2-129,1 5 129,1 3 0,1 3-129,2 4 129,-2 2 0,0 2-129,0-4 0,1 7 0,-2 1 129,0 2-129,0-4 129,0-12 0,-2-3 0,1-10-129,0-11 129,-3-9-129,-3-10 0,-2-16 0,5 13 0,-5-13-129,0 0 129,0 0 0,0 0 0,0 0 0,0 0 0,0 0 0,0 0 0,0 0-129,0 0 129,-7 0 0,7 0 0,0 0 0,0 0 0,0 0 0,-15-10 0,15 10 129,0 0-129,-22-5 0,10 5 0,-6 3-258,2-3 129,-5 0-129,-2 0-387,3 0-258,-12-29-2451,16 20-2322,-1-14-129,8 10-516,3-8-258</inkml:trace>
  <inkml:trace contextRef="#ctx1" brushRef="#br0" timeOffset="91614.2399">25275 15659 8901,'17'16'5676,"-5"-13"-387,-2-12-1290,11 7-2967,-8-10-258,8 5-258,1-6-129,4 2 129,0-5-258,9 2 129,0 2-129,10 4 129,0 1-129,5 0 0,2 7-129,0 0-129,1 0 129,-1 5 0,-4 2 0,0 1 0,-4 1-129,-1-4 129,0 0 129,-1-1-258,0-2 129,3-2 0,0 1-129,8 4 129,3 0 0,0 3-258,5 4 129,0 3 129,2 1 0,-3 3-129,-5 0 0,-5-2 0,-8-4-129,-6-1 258,-3-6-129,-2 0 129,-2-4-129,-2-2 129,0-2 0,1-4 129,-1 6-129,2 0 0,0 8 0,-4 1-258,0 4 129,-5 8 0,2-6 0,-1 7 0,-1-5 0,-2 4 0,-2-4 0,-2 3 129,2 3-258,-2 1 129,-1 5 129,-1 6-258,0 0 129,0 2 129,2 4-258,-2 3 129,0-2 0,4 3 0,-6-1 0,3-3-129,-5 3 129,3-3 0,-3 1 258,0 0-258,-4-4 0,0 7 0,2-2 0,-4-3 0,1-2 0,1 0 0,-1-1-129,-3 2 129,1-2 0,1-7 0,-2 1 129,0 7-129,0 2 0,-3 4-129,-4-2 129,7 1-129,-5 4 129,-3 1-129,5 3 129,-5-6 0,1-1 129,-1 2-129,-2 2 0,-3 0 0,0-1 0,-1-5 0,-2 2 0,-2 2 129,1 0-258,-1-5 258,1-5-129,-3-4 0,2 1 0,-3 3 0,3-1 0,-2-2 0,-1-1 0,-1 0-129,-1 0 129,0 0 0,1-5 129,-1-3-258,-2-1 129,-3 0-129,-3-6 129,3 2 0,-7-4 0,2 4 0,-4-2-129,1-1 129,-3-3-129,2 6 129,-4 1 0,-1-5 0,-3 8 129,3 0-129,1-1 129,-3 1-129,5-1 0,1-4 0,2 4 129,2-6-258,2-5 129,0 1 0,0-5-129,1-5 129,1 4-129,0 0 0,3-6 0,2 7 0,-1 1 129,4-8-129,0 8 258,0-5-129,6 5 129,-4-3 0,4-1-129,-2-3 129,5 5-258,-2 0 129,1 1 0,-2 1 0,1-7 0,1 7 0,0 5-129,-2-7 129,1-2 0,1 2 129,-2-3-258,16-3 129,-23 12 0,23-12 0,-21 0 0,21 0 0,-18 10 0,18-10 0,-17 2 0,17-2 0,-17 0 129,17 0-258,-12 0 129,12 0 0,0 0 0,-13-10 0,8-4 0,1-1-129,-3-15 0,0 0 129,-2-11 0,-4-10 0,-1-2 0,-1-8-129,-1 3 129,3 2 129,-1 8-258,1 1 129,2 7 0,2 8 0,0 2 0,3 4 0,-2 7 0,5-2 0,0 1 0,-1 4 0,2 1-129,2 15 0,-2-19 129,2 19 0,-2-16 0,2 16-129,0 0 129,0 0-258,0 0-129,0 0-129,0 10-1419,0-10-3483,0 0-129,2-10-516,-2 10-387</inkml:trace>
  <inkml:trace contextRef="#ctx1" brushRef="#br0" timeOffset="91976.2607">25745 17878 9546,'43'79'5676,"-19"-29"-516,-4-13-387,5 19-3999,-10-4-258,2 2-258,-6-2 129,-1 5-129,-3-11 129,-4 3-129,-3-7-129,0-7 0,0-5-129,0-14-129,-2-3-129,2-13-258,-1 23-1290,1-23-3225,0 0-258,-9-11-387,9-1-516</inkml:trace>
  <inkml:trace contextRef="#ctx1" brushRef="#br0" timeOffset="93190.3301">25543 17875 6837,'0'0'5676,"9"13"-258,-9-13-387,15 18-3612,-15-18-258,17 8-645,-17-8-129,21 5 0,-9 1-129,6 5 0,2-4 0,5 3-129,3-4 129,2 7-129,4-6 129,0 4-258,4-11 0,-3 0 0,1 0 0,-6-5 129,4-3-129,-6-4 129,0-1-129,-3-2 0,3 4 129,-2-9 0,2 10 0,0-3-129,-2 7 129,3 1 0,0-1 0,-1 1-129,-1 3 0,2 2 129,-2-6-129,4 4 0,-3-4 129,1-5-129,-2 5-129,0-2 258,-5-2-129,1 1 0,-2 2 0,-3-5 258,-3-1-258,-3-2 0,-2-4 0,-2-3-129,-1 1 129,2 1 0,-1 0 0,-2 1-129,3 4 129,3 0 0,-3 4 129,-9 11 0,22-17-129,-14 5 0,4 1-129,-3-1 129,4-5 0,-4-2 0,1 2-129,2 1 129,-1-2 0,1-4-129,-2 3 258,-2 0-129,3 5 0,-11 14-129,16-24 129,-10 2 0,-1 4-129,-2 1 129,-1-6 0,-2-1 129,0 0-258,-4-3 258,-2 0-129,0 3 129,-2 3-129,-3 2 129,-2 5-129,0 1 0,-7-6 0,4 0 0,-7 1 0,-1-3 0,-5 1 0,1-2 0,-3-2 0,2 2 0,-2 4 0,-3 4 0,2 5 0,2 7 0,0 2 0,-1 0 0,2 2 0,0 2 0,0 6 0,2-2 129,-2-3-129,3-1-129,-2-4 129,-2 0-129,3 0 0,-3 0 129,3-3 0,2-2-129,-4 0 0,5-1 129,1 2 0,-1-3 0,-1-2 129,1 2-258,1-4 129,-2 3 0,-1-6 129,-1 1-129,0-1 0,-1 6 0,0-3 0,1 5 129,-3-2-129,1-1-129,-1 4 129,0 4 0,2-2 129,2-3-258,3 6-258,0-9-129,9 17-2193,-7-11-2580,21 3-516,-21-5-258,21 5-645</inkml:trace>
  <inkml:trace contextRef="#ctx1" brushRef="#br0" timeOffset="94446.4019">25666 15955 7353,'12'0'5547,"-8"14"-516,0 12-129,-4 2-4257,1 14 0,-3-1-387,-5 7 129,-1-4-129,0-2-129,-1-7 258,3-7-258,0-9 129,5-4-129,1-15 0,0 0 0,0-22 0,1-3 0,7-9 0,0-1-129,-1-10 129,5 4 0,-2 4-129,-1 4 0,-3 9 129,2 4-129,-8 20-129,0 0 258,0 0-129,12 12 129,-11 11-129,5 8 0,0 2 0,4 6 0,2 4 0,4-5 0,3 0-129,4-3 258,2-11 0,3-6-129,-1-7 258,-1-11-129,2-20 0,-4-5 0,-4-10 0,-2-5-129,-5-2 0,-4 0 129,-4 2-387,-4 5 0,-1 11-258,-2-6-645,2 30-4128,-16-8 0,6 17-387,-5 17-774</inkml:trace>
  <inkml:trace contextRef="#ctx1" brushRef="#br0" timeOffset="95175.4434">26233 18157 8127,'0'0'4902,"0"0"-258,-8 10-387,-4-3-4257,-6-2 0,-4 0-258,0 5 258,1 2 258,3 0-129,1-3 0,12 4 258,-1 1-129,6 3-129,0-17 129,12 26 0,1-13 0,4-1 0,-2-2-129,-1 3 0,-2-5 0,-2 8 129,-6 0-258,-4 6 0,-4-6 0,-8 5 0,-2 1-258,-3-3 129,0 4-516,-12-17-2580,10 10-1548,-2-13-387,5 8-387</inkml:trace>
  <inkml:trace contextRef="#ctx1" brushRef="#br0" timeOffset="96990.5474">25025 15547 3096,'10'-11'5289,"3"-4"129,-13 15-1161,0 0-1806,20 0-645,-20 0-645,1 10-516,-1-10 129,3 23-387,-3-9 0,6 3-129,-3 6 129,0 0-129,2-5 0,-1 0-129,2-3 0,-4 3 0,-1-5 0,1 1-129,-2-14 0,0 15 0,0-15 0,-11 13 0,11-13-129,-19 6 258,5-6-129,0 0 0,-3 3-129,-1 0 258,-3-2-129,2 0 129,-5 4-129,1 7 129,-1-6-129,2 3 0,0-3 129,3-1-129,-3 2 0,6 0 129,-4-6-129,5-1 0,-3 0 0,0-3 129,0-2 0,0 5-129,-1-6 129,1 3-129,1 3 0,2 0 129,1 0 0,3 0-129,11 0-129,-19 8 387,19-8-258,0 0 0,-12 5 0,12-5 0,0 0 0,0 0 129,0 0-129,0 0-129,-13 0 129,13 0-129,0 0 258,0 0-129,-10-10 0,10 10 0,0 0 0,-10-14 0,10 1 0,0-3 0,0-4 0,0-2 129,0-3-129,0-3 0,0-3 0,0 3 0,0 3 0,0 5 0,0 2 0,0 3 0,0 0 0,0 15 0,0-17-129,0 17 258,0 0-129,0-12 129,0 12-129,11-14 129,-11 14-129,17-5 129,-4 4 0,0 1 0,2-5-129,3-1 258,-2 6-258,2 0 0,0 0 0,3 0 0,-2 0 0,8-5 0,-2 5 0,5 0 0,-2-3 0,0 0 129,-1 3-129,0 0-258,-3 0 0,-10 0-516,9 6-2838,-23-6-1935,16 13-258,-16-13-387,6 19-516</inkml:trace>
  <inkml:trace contextRef="#ctx1" brushRef="#br0" timeOffset="97946.6021">25002 16034 7482,'-3'17'5547,"3"-17"-387,-21 12-258,21-12-4257,-36 0-258,9-1 129,-6-10-258,-3 3-129,1-1 0,3 4 0,2 3 0,6 0 0,3 2 129,3 0-258,5 7 258,13-7-129,-20 19 0,20-19 0,-8 16-129,8-16 129,-8 16 0,3-5 0,5-11 0,-8 20-129,4-7-129,-1 3 258,2-2 0,0 6 0,2 1 0,1-1 129,0 2 0,5 0 0,-3-6 129,4 3-258,-3 1 0,0-8-129,-2 4 129,-1-16-258,0 18 0,0-18 129,0 0 0,0 11 129,0-11 0,0 0-129,0 0 129,0 0-129,17 1 129,-3 3 0,3-2 0,4 2-129,5-3 0,0 3 0,-1-2 0,1 0 0,-3-2 0,1 0 129,-3-2-129,-4-5 0,0 1 0,0-3 129,-1-2-129,-4 5 0,-12 6 0,18-11 0,-18 11 0,16-14 129,-10 3-129,-6 11 0,8-26-129,-4 3 258,2-5-258,-2 1 129,-2 0 0,4-1 0,-4 5 0,2 2 0,-4 9-129,0 12-129,0-15-258,0 15-903,0 0-3870,-6 0-516,1 7-129,-2 6-774</inkml:trace>
  <inkml:trace contextRef="#ctx1" brushRef="#br0" timeOffset="98826.6525">25074 16629 8127,'22'19'5418,"-22"-19"0,0 0-516,0 0-4128,0 0-258,-27-19-258,2 4-129,-8-2 129,-4 4-129,-6 2 0,5 6 129,0 2 0,5 3-129,2 3 0,5 7 0,4-1 129,5 2-129,1 0 0,2 1 0,4 2-258,0 3 258,2-3 0,0 7-129,0 0 0,5 6 258,0-3-258,3 0 129,0 3 0,0-3-129,0 3 129,3-5-129,-1 2 129,-2-5-258,0 4 0,0-4 129,0-2 129,-4-4-129,4-13 129,-4 14-129,4-14 0,0 0 129,0 0 0,0 0 0,0 0 0,8 6-129,-8-6 0,22 0 129,-6 0 0,5 2-129,2 3 0,6 1 129,-3-4-129,4 1 0,-1 2 129,-2 0-129,0-4 0,-1-1-129,0-1 258,-5-5-258,2-2 129,-7-4 0,2-1-129,-3 2 258,-3-8-129,0 0 0,-1-5-129,-4 0 0,-2-1 129,3 4 0,-4 0 0,-2-4-129,1 9 129,-3 0-129,0 1 129,0 0-129,-3-2-258,-4-2-258,7 19-516,-31-25-4257,20 11 0,-10 0-516,7 4-516</inkml:trace>
  <inkml:trace contextRef="#ctx1" brushRef="#br0" timeOffset="99224.6753">25048 16780 5676,'14'0'5676,"-14"0"-387,-8 0-645,-9 0-3096,1 0-1548,-6-4 0,2-1 129,0 5-129,7 0 129,13 0 0,-8 13-129,11 1 258,9 3-129,2 2 129,4 2-129,-4-5-129,-2-2 129,-4 0-129,-8-14 0,-7 15-129,-16-15-516,0 2-1677,-13-6-2580,-4-5-258,-4-4-645</inkml:trace>
  <inkml:trace contextRef="#ctx1" brushRef="#br0" timeOffset="99871.712">24906 16167 3870,'-12'-1'4773,"12"1"-258,-20 0 0,7-1-4128,13 1 387,-15 0 0,15 0 0,0 14 0,8-4 129,-8-10-258,28 24 0,-16-12-258,5 3-129,-7-2-129,-1-2-129,-2 3 0,-7-14-129,0 13 129,0-13-258,-23 5-258,0-15-1677,6-3-2580,-2-1-516,2-5-129,3 2-128</inkml:trace>
  <inkml:trace contextRef="#ctx1" brushRef="#br0" timeOffset="100430.7441">24919 15592 5934,'12'-18'5547,"-12"18"-516,6-14-387,-6 14-4128,0 0 0,0 0-387,-7 7 0,7-7 0,-1 15 0,1-4 129,0-11-129,5 23 0,0-8 0,2-1-129,-4-1 129,-2 2-129,-1-2 129,0-13-129,-27 22-129,4-20 0,-3 4-645,-13-6-3612,6 0-645,-1-3-129,4-1-903</inkml:trace>
  <inkml:trace contextRef="#ctx1" brushRef="#br0" timeOffset="101355.7971">23546 15337 8256,'4'59'5676,"-4"-26"-516,0 6-258,-1-11-3999,-4 12-645,-3-6 0,0 0-258,-1-5 258,2-7-387,3 3 258,4-6-129,0-3 129,7-4 0,5-2 0,4 2 0,7-7 0,6 2 0,2-4 129,8 0-129,2-2 129,4 6-129,0-4 129,2 0-129,-4-2 129,1 3-258,-6-4 129,-7 6 0,-7-3 0,-3-3-129,-7 0 129,-14 0-129,18 0 0,-18 0-129,0 0 129,15-14 0,-15 14-129,16-25 129,-10 6 0,1-9 0,-1 0 0,-5-4 0,-1-6 0,-1 1 129,-6 1-129,-4-3 129,-1 8-129,-5 7 129,-1 0-258,0 7 387,-2 4-387,-1 8 129,-1-1 0,-3 3 0,0-1 0,-1 4 129,0 0-129,-1-2-129,1-2 129,-1-1-387,4 1-258,-3-9-516,15 13-3870,-10-5-387,7 5-387,-2 0-387</inkml:trace>
  <inkml:trace contextRef="#ctx1" brushRef="#br0" timeOffset="101806.823">24017 15511 6450,'0'0'5547,"0"0"-516,0 0-387,-15 0-4257,15 0-258,-23-2 0,23 2 0,-17 0 129,17 0-129,-1 14 0,3 1-129,6-4 258,2 0-258,-5 6 129,1-1 0,-6-3-129,-8 0 129,-7-5-129,-7-6-258,-1 4-258,-10-10-1419,6 2-2967,1 0-129,7 2-774,4 2 646</inkml:trace>
  <inkml:trace contextRef="#ctx1" brushRef="#br0" timeOffset="103023.8924">24201 16043 7224,'16'22'5547,"-8"-8"-387,-1 10-258,-4-1-4386,2 8-258,-5-2 0,0 3-129,0 3 0,0 3 0,-5-6 258,5-3-387,-3-4 258,3-4 0,-1-7-258,-3-1 129,4-13-129,-12 6 0,-1-5 0,-4-1 0,0-2 0,-5-5 0,-3 3 0,-5 0 0,2 3 0,-3 1 0,-1 0 0,2 0 0,-4 0 129,0 3-129,0-1 129,0-2-129,-1 0 0,0-2-129,2-3 129,3-1 129,2 0-129,5 1 0,7-2 0,1 4 129,15 3-129,-20-4 258,20 4-129,-12 0-129,12 0 129,-19 5-129,19-5 129,-14 2 0,14-2-129,-18 0 0,18 0 129,-12-19 0,7 5 129,5-2-129,-2-1 129,2 2-129,0-2 0,2 2 0,3-1 0,3-3-129,1 4 0,-1-2 129,-1 0-129,2 2 0,-1-4-129,-5 2 258,3 3-129,-6 14 129,2-19-129,-2 19 0,5-13 129,-5 13 0,13 0-129,-13 0 129,24 0-129,-3 4 0,3-2 129,6 0-129,1-2 0,7-2 0,-3-1 0,1-5 0,-5 1 129,2 3 129,-2 0-258,-3-2 0,2 3 0,-4 3 0,1 0 0,1 2 0,0 2 0,-5 0-258,1 1 258,-4 2 0,-4-2-258,-16-5-129,21 15-387,-21-15-1161,-12 7-3483,-1-5 0,-1 8-645,-6-7-258</inkml:trace>
  <inkml:trace contextRef="#ctx1" brushRef="#br0" timeOffset="103363.9117">24136 16149 7224,'15'-1'5547,"-15"1"-516,0 0-258,-17 10-4257,17-10-258,-26 19-129,14-5 129,0 3-258,4 2 258,6-1-129,2 5 0,3-8 258,8-1-387,-7 2 129,4-2-129,-8-14 129,-1 18-258,-14-13 0,-6-5-258,-2 5-774,-17-4-3741,10 1-258,-1-2-387,4 1-387</inkml:trace>
  <inkml:trace contextRef="#ctx1" brushRef="#br0" timeOffset="104353.9687">24418 16868 7482,'-31'8'5547,"15"-8"-129,-5 0-516,6-1-4257,-19-11-258,-7 5 129,-8-5-258,-2-2-129,-5 6 0,3 1 0,-1 2 0,7-1-129,6 6 129,6 0 0,6 0 0,9 6 0,3-1 0,17-5 0,-20 15 0,15 0 129,0-2-129,4 1-129,1 4 129,0 4 129,0 0-258,0 3 129,0 3 0,0 2-129,0 0 0,0 2-129,0-2 129,0 1-129,-2-1 0,1-5 0,-2-5 0,2-3 0,1-17 0,-1 16 258,1-16-129,0 0 0,16 11 0,0-11 129,10 0-129,5 0 0,9 0 129,2 5-129,4-5 129,1 6 0,-1 1-129,-4 2 129,-4-4-129,-6 0 129,-6-3-258,-3 1 258,-5-3-129,-1 0 0,-5-4 0,0-5-129,-12 9 129,21-16 0,-21 16 0,16-27-129,-7 8 258,-1-4 0,-1 0 0,1-7 129,-3-11-258,1 5 258,-3-1-258,-3 1 129,0 7-129,0 3-129,-3 4 0,-5 11-129,8 11-129,-18-11-129,18 11-1032,-28 1-3741,28-1-258,-20 14-387,20-14-129</inkml:trace>
  <inkml:trace contextRef="#ctx1" brushRef="#br0" timeOffset="104681.9874">24295 17044 7998,'0'0'5418,"-7"3"-258,-9-3-387,0 0-4515,-5-2-129,1-2-129,-1 3 129,5 1 0,16 0-129,-11 17 0,11 0 0,13 5 129,2 2-129,1 4 0,-3-3 0,-5 1-129,-2-7 0,-6-5-129,-11 3-1290,-12-13-3354,-2-2-516,-6-2-258,-3-1-258</inkml:trace>
  <inkml:trace contextRef="#ctx1" brushRef="#br0" timeOffset="108643.214">17389 15452 8127,'8'-43'5676,"-8"28"-516,0 15-129,-14-14-4257,-1 14-258,-9 3-129,3 13-387,-5 5 258,4 6-258,-1 6 129,9 7-258,8-5 258,6 8-129,6-6 129,13-3-129,8-2 0,5-7 0,4-11-129,3-12 129,4-2 0,-6-14 0,-1-9-129,-4-7 129,-8-7 0,-2 5 0,-8 3 0,-6 6 0,-4 7 0,-4 16 0,0 0 0,0 0 129,-9 16-129,6 6 0,3 1 129,0 7 0,10-2-129,5-4 0,6-5 129,6-6-258,0-7 129,2-6 129,-2-4-258,-6-12 129,-4-10-129,-10-4 129,-7-2-129,-6-1 129,-12 4-387,-9-1-258,4 17-2064,-9-4-2322,5 8-387,1 9-516,7 0 258</inkml:trace>
  <inkml:trace contextRef="#ctx1" brushRef="#br0" timeOffset="109130.2419">17899 15496 7611,'14'77'5289,"-13"-39"-387,6 4-516,-7-18-5289,0-1 258,0-23-258,0 0-129,-13-16-129,17-3 129,-4-11 129,9 8 129,0 0 645,4 3 516,4 14 129,-17 5 387,26 0-258,-26 0 258,20 31-129,-18-16 0,8 5-129,-9-5-387,6-1 129,-7-14-258,0 0 0,14-3 0,-5-10 0,1-6-129,3-2 0,2-1 129,-1-2 258,2 2-129,1 9 258,-4 0 0,3 7-258,-16 6 129,23-7 0,-23 7 0,15 2-645,-15-2 129,0 0-1032,5 19-3870,-5-19 0,-13 10-645,2-4-129</inkml:trace>
  <inkml:trace contextRef="#ctx1" brushRef="#br0" timeOffset="109790.2796">18102 15422 7611,'29'25'5676,"-29"-12"-129,-28 0-387,-12-1-3999,-21-8-516,-14 1-129,-12-5 0,-3-4-129,-1-10-129,5 1 0,13 2 0,10 6 0,16-6-258,12 6 129,11 3-129,10 2 0,14 0-129,-3 10-129,5 1 129,10-6-516,11 13 129,0-11-387,17 11-258,-4-18-645,22 14 0,-5-14 387,21 10 0,-9-9 645,12 3 516,-4 0 516,-10-4 774,-1 11 0,-20-11 516,0 5-129,-29-5-258,-3 13-129,-24-8-258,-12 12-516,-22-7 258,-9 7-129,-15-3-129,-7-2 129,-5-7 0,2-2-258,3-3 0,11 0 129,9-8-258,16 2 0,11-4 0,11-1-129,21 11 0,-3-15-129,14 11-387,6-11-903,26 15-2580,-5-3-1161,12 3-516,1 0-129</inkml:trace>
  <inkml:trace contextRef="#ctx1" brushRef="#br0" timeOffset="109920.287">17763 15585 5805,'42'4'5418,"-42"-4"-387,-13 0 0,-15 0-3870,-19-16-516,-4-2-387,-9 5-1161,-11-4-3741,7-2-129,11 5-645,6 1-258</inkml:trace>
  <inkml:trace contextRef="#ctx1" brushRef="#br0" timeOffset="110439.3167">17587 14772 9159,'0'0'5676,"-2"32"-258,2 19-129,2 12-4773,1 6-129,-3 4-129,0 3-129,-4-8-129,0-11 129,-3-21-129,1-21 0,6-15 0,-12-8 0,9-27 0,2-11-129,-2-7 129,3-9-129,0 0 258,5 1-129,3-3 129,4 6-129,2 10 129,7 7-129,4 6 129,5 9-129,3 6 129,2 11-129,0 9 0,-3 7 0,-3 5 0,-6 6-129,-11 7 129,-9 1 0,-6-3 0,-14-1-129,-6-8 129,-5-6-129,-3-6 129,2-4 0,0-12-258,5-4 0,9 6-258,-4-12-1161,19 24-3354,-6-15-258,6 15-516,6 3-129</inkml:trace>
  <inkml:trace contextRef="#ctx1" brushRef="#br0" timeOffset="111286.3652">17590 14953 4128,'0'29'5031,"0"1"-2193,0-30 0,0 37-387,0-37-258,0 22-516,0-22 0,0 0-387,0-9-387,5-3-258,-1-18-129,8-3-129,-1-5 0,7-2-129,-2-1 0,5 3-129,0 7 129,3 3-129,-2 12 129,-1 10-129,2 5-129,0 6 129,-1 13 0,-5 7-129,-3 7 0,-2 3 0,-6 3 0,-1-3 129,-4 1-129,-1-4 0,0-9 0,-3-9-129,3-14 0,-6 13 129,6-13-129,0 0 0,0 0 0,-5-13 129,5 0 0,2-3 129,4-9-129,3 1 0,7-3 0,0-2 0,5-2 129,2 2-129,1 4 129,0 13-129,1 4 129,-1 8-129,-4 5 129,-2 10-129,-3 13 0,-7 12 129,-2-4-129,-3 6 0,-3 2-129,0-4 129,-3-1-129,-3-7-129,4-9 0,2-23-516,-1 36-1806,1-36-2838,0 0-129,8-1-516,8-6-258</inkml:trace>
  <inkml:trace contextRef="#ctx1" brushRef="#br0" timeOffset="111594.3828">18370 14888 8901,'0'0'5418,"0"15"-129,-4 26-1419,-14-13-3354,8 11 129,-8-1-258,8 6-129,3-2-129,5-3 129,5-9-258,14-7 129,7-11 0,7-9-129,-1-5 129,3-15 0,-2-12-129,-5-8 0,-4-5 0,-12-5 0,-9-1 0,-2 4-387,-12 7 0,-17-6-903,12 21-2838,-16 0-1161,6 9-258,1 2-387</inkml:trace>
  <inkml:trace contextRef="#ctx1" brushRef="#br0" timeOffset="112054.4091">18631 14408 9159,'17'62'5547,"-12"-13"-258,-3 19-1290,-2-8-3354,-5 8-129,-3 0-258,1-1 129,-1-3-387,7-5 258,1-12-258,5-5 129,8-12-129,7-6 0,7-18 0,-1-6 0,5-17 0,0-11 0,-1-4-129,-4-4 129,-4-2-129,-9-5 0,-3 13 129,-10 1-129,-5 13 0,-11 11 129,-2 5-129,-4 15 129,0 15 0,2 5 129,4 9-129,6 2 0,9 6 0,2 0 129,18-2-258,0-9-258,17-6-903,-14-24-1419,13 0-2193,-1-11-516,2-9-387</inkml:trace>
  <inkml:trace contextRef="#ctx1" brushRef="#br0" timeOffset="112308.4236">19255 14863 6837,'0'19'5160,"-25"11"-258,4 2-1419,-1-11-3096,7 10 258,-8 0-129,12 2 0,1 2-258,9-1 0,1-9 129,11-1-258,8-5 0,4-10-387,5 0-516,-9-19-1935,9-1-2322,-5-10 0,-2-4-774</inkml:trace>
  <inkml:trace contextRef="#ctx1" brushRef="#br0" timeOffset="113307.4808">19408 14845 1548,'0'62'4902,"0"-28"-129,0 3-129,3 5-3096,-4-17-129,1 6-258,0-15-258,7 5-258,-7-21 0,20 10-258,-6-10-129,6-7-129,1-2-129,-2-3 0,0 1 0,-3 3 0,0 0-129,-16 8 129,18-10-129,-18 10 129,0 0 0,5 12 0,-5-12 129,1 14-129,-1-14 129,0 0 0,22 3-129,-4-6 129,5-18 0,7-9-129,1-4 0,6-7 0,1-9 0,-1-3-129,-4 0 0,-4-4 129,-6 3-129,-7-4 0,-7 9 0,-8 3 0,-1 10 0,-9 8 129,-8 10-129,-7 14 129,-3 10 0,-3 19-129,2 8 129,-3 13 129,7 5 0,8 7-129,9 2 129,7 5-129,3-7 258,15-5-129,6-5 0,7-5 0,3-13 0,2-8-129,-2-12 0,-1-12 0,-1-11 0,-3-7 0,-6-6 0,-6-8-129,-5 3 0,-4-2 0,-4 7 129,-3 8-129,-1 18 129,0 0-129,0 0 0,-4 19 129,4 12 0,0 1 0,0 3 0,5 5 0,6-5 0,7-3 129,2-12 0,4-5-129,4-9 0,-1-6 129,3-7-129,-3-11 129,-4-1-129,-2-8 0,-6 3 0,-2 2 129,-3 2 0,-4 3-129,-6 17 0,0 0 0,0 0 0,13 19-129,-12 12 129,-1 9 0,0 0-129,-2 5 129,-7-9-129,0-2 129,-3-10 0,0-9 129,-1-15 0,13 0 0,-15-15 129,15-4-129,0-2 258,13 5-129,2-3 129,6 8-258,4 10-258,2-9-1032,11 10-3483,-9 0-387,4 2-258,1-2-387</inkml:trace>
  <inkml:trace contextRef="#ctx1" brushRef="#br0" timeOffset="114042.5228">19305 16076 7353,'0'13'5031,"-23"-5"0,5-3-387,-3 1-4386,-4-1-129,-1 4 0,-5 0 0,7 6 129,6 1-129,4-2 0,12-1 0,2 0-129,0-13 129,24 19 0,-4-15-129,1-4 0,3 0 0,-6 0 0,3-3 129,-8-1 0,-13 4 129,19-10-129,-19 10 0,0 0 129,9 8-129,-6 6-258,1 4-387,-4-18-1290,15 11-3096,3-8-258,5-8-258,1-15-516</inkml:trace>
  <inkml:trace contextRef="#ctx1" brushRef="#br0" timeOffset="114248.5346">19506 15631 9030,'10'82'5676,"-4"-18"-387,-3 5-129,5 9-4515,-8-1-258,0 2-129,-1-7-387,-4-11-129,5-3-1032,-9-24-3741,9-12-129,0-22-516,9-1-258</inkml:trace>
  <inkml:trace contextRef="#ctx1" brushRef="#br0" timeOffset="114436.5454">19720 15623 7611,'25'34'5676,"-14"14"-387,-9 11-516,6 25-3999,-8-11-516,-1 1 129,-6 4-903,-6-20-645,13 2-3483,-3-19-516,3-11-129,1-17-387</inkml:trace>
  <inkml:trace contextRef="#ctx1" brushRef="#br0" timeOffset="114600.5547">19839 15901 8514,'-40'4'5547,"6"7"-387,-8-3-258,-2-3-4644,-7 5-387,-8-10-1290,11 0-3225,2 0-387,14 0-516,16-3-387</inkml:trace>
  <inkml:trace contextRef="#ctx1" brushRef="#br0" timeOffset="115126.5848">19930 16065 5676,'23'81'5418,"-12"-38"-516,-4-5-258,-1-1-3870,-1-10-645,-4-5 0,2-11 258,-3-11-258,3-7 0,5-14 0,4 0-129,2-6 129,9-3 0,1 1 0,5 7 0,-3 1 0,1 6 0,-5 4 129,-1 4-129,-8 2 129,-13 5-129,0 0 0,6 8-129,-6-8 0,-11 14 0,-3-1 0,2-3 0,0 3 129,4-2-129,8-11 387,-10 18-258,10-18-129,1 13 129,-1-13 0,20 10-129,-8-10 129,1 5-129,0-3 0,0-2 0,-13 0 129,21 5-129,-21-5 0,11 18 0,-6-2 0,-4-2-129,5 5-129,-6-19-1806,5 21-2709,-5-21-258,23 1-387,-5-7-516</inkml:trace>
  <inkml:trace contextRef="#ctx1" brushRef="#br0" timeOffset="115382.5995">20498 16102 8127,'-19'33'5418,"6"-10"-258,1-1-516,1 9-4257,-5-7-129,4 5-129,3-2 129,4-5-387,5-2 0,11-7 0,11-7 0,7-10-129,7-11-258,-3-19-516,14 4-1677,-9-14-2064,-2-10-258,-3-11-387</inkml:trace>
  <inkml:trace contextRef="#ctx1" brushRef="#br0" timeOffset="115554.6093">20776 15636 3999,'13'-47'5289,"-13"47"-387,9 24 0,-1 32-3225,-8 3-387,3 23-903,-3 2-129,0 12 0,-3-4-258,2-7-258,1-7-903,-4-27-2451,4-14-1161,5-17-258,-5-20-387</inkml:trace>
  <inkml:trace contextRef="#ctx1" brushRef="#br0" timeOffset="115692.6172">20869 16025 5805,'-39'-18'5289,"10"18"-516,-10 3-387,-1 8-4515,-11-3-2709,4 1-1548,5 1-516,8 2-516</inkml:trace>
  <inkml:trace contextRef="#ctx1" brushRef="#br0" timeOffset="116349.6548">20839 16229 6708,'78'15'5289,"-48"-15"-258,-3-9-645,0-5-3612,-16-16-258,-4 5-258,-7-1-258,-10 6 0,-2 3-129,-5 8 129,1 9 0,-3 5 0,6 12 0,0 2 0,3 11 129,5-6-258,5 5 0,0-3 0,14 1-516,1-15 0,8 5 0,-2-13-129,9-4 129,-6-7 0,7-9-129,-5-8 258,-2 2 387,-5 0 129,-1 0 0,-5 8 0,-4 3 129,-9 11 129,0 0-129,0 0 0,1 15 0,-2 4 0,-8 4 0,1 4 258,2 0-258,0 1 0,4-4 0,2 2 129,1-12 129,12 2-129,3-13 129,5-3 129,1-5 0,9-15-129,-5-15 129,5-3 0,-3-20-258,-5-3 0,-2-16-129,-7-6-258,-6-2 258,-7 6-258,-1 4 129,-9 7-129,-5 15 129,-1 13 0,-3 22 129,4 18 129,-2 16-129,5 29 0,3 16 129,8 15 0,0 7-129,3 12 129,6 1-516,-1-5-129,6 6-1419,-12-21-2967,-2-11-516,-9-14-129,-6-15-387</inkml:trace>
  <inkml:trace contextRef="#ctx1" brushRef="#br0" timeOffset="116669.6731">19898 16780 8901,'17'21'5547,"-14"12"-387,-3 8-387,6 20-4257,-6-7-516,0-6-258,0 6-1806,-5-13-2709,5 0-516,1-12 0,12-5-516</inkml:trace>
  <inkml:trace contextRef="#ctx1" brushRef="#br0" timeOffset="116824.682">20037 16994 6837,'-49'-36'5289,"14"31"0,-4 1-516,0 4-3999,0 0-387,-6 0-1161,12 0-3870,9 5-129,24-5-387,-7 17-645</inkml:trace>
  <inkml:trace contextRef="#ctx1" brushRef="#br0" timeOffset="117102.6979">20113 17054 9288,'-7'41'5289,"2"-25"-258,5 13-903,0-9-3999,0-5-258,8-3 129,7-2-129,7-6 0,1-4 0,3 0 0,-2-5 129,-3-13 0,-10-3 129,-6-3-258,-9-4 129,-11 5-903,-24-9-2838,5 9-1032,-6 1-516,-1 12 0</inkml:trace>
  <inkml:trace contextRef="#ctx1" brushRef="#br0" timeOffset="117634.7283">20736 17105 7353,'8'-50'5418,"-8"27"-516,-2 8-129,-11 1-4257,-3 7 129,-7 4-258,2 6-129,-5 15-258,7 4 0,3 5 0,8 3-258,3-3 258,7-3-258,12-3 129,5-8-258,4-9 258,1-5 0,-2-15 129,1-6 0,-2-5 129,-6 0-129,-4 1 0,-3 4 258,-4 9-258,-4 13 258,0 0-129,8 12 0,-6 11-258,4 6 0,3 6-387,-2-11-1806,6 5-2451,2-7-258,4-4-645,-4-10 388</inkml:trace>
  <inkml:trace contextRef="#ctx1" brushRef="#br0" timeOffset="118654.7866">19591 17842 9159,'7'83'5418,"-6"-34"-129,1 4-516,1-1-4386,-3-5-258,-11-6 0,3-6-258,3-16 258,5-19-387,0 0-387,-11-21 387,19-14-258,4-4 258,5-3-129,5-6 129,2 8 0,0 5 258,0 6 129,1 14 0,-8 13 0,2 6 129,-7 14-129,-1 8 129,-3 1-129,3 2 0,-4 0-258,-2-3 129,6-10-129,-11-16 0,22 2-129,-10-10 0,6-8-129,-1-9 129,3 4-258,-3-6 387,4 6 0,-7 6 0,5 1 258,-8 11 129,-11 3 0,21 5-129,-16 11 129,3 6-129,-4 0 0,4 0 129,-2 1-258,6-5 129,2-9-129,2-9 0,-1-6 0,3-13 0,-1-6 0,-1-2 0,-4-4-129,-5 2 129,-6 2-129,-1 9 258,0 18-129,-14-11 0,3 11 0,-3 11 0,-1 9 129,5 6-129,2 2 0,7 0 0,1 2 0,5-5 0,6-4 0,6-2 0,-1-13 0,4-5-129,-6-1 129,-1-12 0,-2-8 129,-3-2-129,-6 5 129,1-1-129,-3 4 0,0 14 129,0 0 0,-14-2 0,10 13-129,2 5-129,2 2-129,0 1-1161,6 5-2967,5-5-516,5-2-258,4-11-516</inkml:trace>
  <inkml:trace contextRef="#ctx1" brushRef="#br0" timeOffset="119174.8164">20538 17968 5289,'2'19'5160,"-2"-19"-258,-16 0-387,16 0-4128,-35-4 0,12 4 258,-9 0-387,7 0 129,1 2-129,7 9-129,4 2-129,7 2-129,6 0 129,8-2 0,7-5 129,4 1-129,-2-4 0,6-3 0,-3-2 129,1 0 0,-6-5 129,-2 3 0,-13 2 129,20-9 0,-20 9 0,0 0 129,0 0 0,15 13 0,-15 6 0,1 10-129,-1 7 0,2 15-129,-2 5 129,0 9-129,0 6 0,-2-5 0,0-5-258,-5-9 129,2-7 0,-3-13-129,1-12-129,7-20 0,-23 2 0,11-9 0,-4-16-129,-1-9-516,8 7-1677,-9-27-2709,13 5-258,-1-3-258,7 1-516</inkml:trace>
  <inkml:trace contextRef="#ctx1" brushRef="#br0" timeOffset="119893.8575">20724 17847 7611,'11'52'5418,"-10"-17"-516,-1 9-129,0 2-4386,-1 1 0,-10-9 0,4 0-258,-3-10 0,4-14-129,6-14 129,0 0-129,3-8 0,6-13 0,6-9 0,0 6 129,1-3-129,2 8 258,-1 2-258,2 8 129,-2 8-129,0 1 0,-1 11 0,0 1-129,2 0 129,4-7-387,0-3 387,1-3-258,0-18 129,-3-2 129,-3-4-129,-3-7 0,-2 2 0,-12 2-129,0 8 129,-5 4 129,-6 13-258,-8 3 258,4 8-129,-1 9 129,0 9 129,8 2-129,4 5 0,4 2 0,0-2 129,13-3-258,8-6 129,3-4-129,7-7 129,2-6 0,1-7-129,3-5 129,1-11-129,-2-12 129,0-7-129,-2-7 258,-2-9-258,-5-6 129,-5-9 0,-2-7 0,-4 1 129,-6 4-129,-2 7 129,-2 14 0,-6 8 0,0 19-129,0 20 258,-12 29-129,1 16 129,3 21-129,-1 6 0,1 11-129,4 7-129,3-7-258,4-2-258,0-25-1548,19 5-2580,-3-21-129,10-9-645</inkml:trace>
  <inkml:trace contextRef="#ctx1" brushRef="#br0" timeOffset="120030.8653">21609 17869 4902,'-84'-46'5418,"27"33"-387,-11 11-1032,-13 2-7224,-2-8-774,2 2-903,0-11-903</inkml:trace>
  <inkml:trace contextRef="#ctx1" brushRef="#br0" timeOffset="167578.5846">10461 6685 2967,'37'213'5031,"-19"-74"-129,10 26-387,-9 15-1806,4-12-2451,-6-6-129,-5-28 0,-5-28-129,1-34-129,-8-40-258,0-32-129,-4-45-1032,2-28-2451,-7-18-903,-11-22-129</inkml:trace>
  <inkml:trace contextRef="#ctx1" brushRef="#br0" timeOffset="168025.6105">10371 7080 4644,'-10'-40'5547,"16"10"-387,4-7-258,6-1-3225,1-23-903,12-2-129,-1-12-129,9 5-258,5 6 0,5 13 129,3 15-129,6 20-129,0 19 129,0 26-129,-6 26 0,-10 16 0,-8 13-129,-11 11 0,-14 4 0,-7-8 0,-11-13-129,-10-12 0,-3-20 129,-3-18-129,6-19 0,4-10 129,11-17 0,6-4-129,15 5 258,12 7-129,13 10 129,5 17 0,3 17-129,-1 20 129,-7 16-129,-5 15 129,-17 5 0,-11 7-129,-13-8 0,-21-3 0,-11-13 0,-11-15-258,-6-18 129,-5-19-387,11-4-774,-13-22-3354,23-10-645,13-8-258,15 3-387</inkml:trace>
  <inkml:trace contextRef="#ctx1" brushRef="#br0" timeOffset="168417.6329">11397 7790 5934,'73'-56'5805,"-58"18"-645,-15-5-387,-2 13-3870,-23-7-387,-2 10 129,-14 13-258,1 14-129,-3 19-258,7 16-129,8 13 129,6 8-258,11 2 258,11-5-258,10-7 129,13-12 0,6-15 129,8-11 0,4-11 0,-3-18 129,-3-11-258,-4-7 258,-9-6-129,-7 1 0,-7 5 0,-2 5 0,-6 9 129,0 25-129,0 0 129,-7 14-129,7 23 129,1 12-129,7 2-129,7-3-258,8 3-1032,-7-32-1677,11-11-1935,4-27-387,-3-29-129</inkml:trace>
  <inkml:trace contextRef="#ctx1" brushRef="#br0" timeOffset="168629.645">11680 6787 5547,'-30'-156'5418,"21"120"-129,9 36-387,-2 15-3612,10 47-516,1 25 0,9 33-387,-1 22-129,1 13-258,-2 1 0,3-4 0,-4-18-516,-5-23-129,11-20-774,-12-39-3483,10-32-258,2-25-516,3-25 129</inkml:trace>
  <inkml:trace contextRef="#ctx1" brushRef="#br0" timeOffset="168990.6657">12145 7333 6063,'0'0'5676,"0"0"-516,-9 12-387,-5 14-3999,-12 3-387,-1 9 129,-5 5-258,3 4 0,6-5-129,8 0 129,6-10-258,9-10 129,10-14-129,13-8 0,6-3 258,1-11-516,1-1 258,-3-6 0,-2 4 0,-5 1 0,-5 6 0,-16 10 0,14 0 0,-14 15 0,1 7 0,1 13 0,3 3 0,4 3-129,5 1 0,2-6-258,10-7-387,-5-24-1548,7-5-2451,-2-12-387,-6-21-516</inkml:trace>
  <inkml:trace contextRef="#ctx1" brushRef="#br0" timeOffset="169553.6979">12336 7353 6837,'32'68'5418,"-10"-25"-258,6 3-516,2 8-4128,-7-3-129,1 8 0,-3-10-258,0-9-129,-5-3 0,-5-17-129,-11-20 0,15-3 0,-9-29-129,-6-17 129,0-4 0,0-5 0,0 1 129,0 8 0,1 12-129,8 22 258,5 15 0,6 10 0,4 21 0,5 11-129,3 5 129,3 3 0,2-4 0,-1-9-258,3-9 129,-2-11 0,-2-17 0,-5-9 129,-2-20-258,-3-7 129,-8-6-129,-1-10 129,-8 4 0,-3-7-129,-5 13 129,0 5-129,-8 14 129,8 23 0,-27-11 0,12 20-129,-1 19 129,5 14 0,5 6 129,4 4-258,2 4 258,15-2-129,9-5 129,6-8-129,10-13 129,5-9-129,2-13-129,-1-13-258,4-5-2193,-6-16-2193,-11-9-387,-6 1-387</inkml:trace>
  <inkml:trace contextRef="#ctx1" brushRef="#br0" timeOffset="170573.7562">13253 7513 2322,'16'-3'5031,"-16"3"-129,0 0 0,0 0-3870,-20-19 129,1 19-387,-14 0 0,5 10-129,-5 2 0,3 12-387,2 5 0,9 6-129,11 7 129,8 3-129,8 1 129,16 0-258,8-1 129,13-7-129,6-9 129,4-17-129,7-12 0,0-12 0,-4-23 0,-6-13 0,-8-11 129,-9-6-129,-16-5 129,-9 6 0,-10 4-129,-13 18 0,-13 17 129,-2 15-129,-5 10-129,2 19 129,7 15 0,8 9-129,8 19 0,8-2 0,19 5-258,8-9-645,25 5-3741,1-7-387,10-4-258,6-9-129</inkml:trace>
  <inkml:trace contextRef="#ctx1" brushRef="#br0" timeOffset="171017.7813">18065 5838 2193,'-138'5'4128,"51"6"-258,-27-9-129,-10 7-3741,-18-7-1419,-10-2-1548,1 0-1032,-17-7 0</inkml:trace>
  <inkml:trace contextRef="#ctx1" brushRef="#br0" timeOffset="171146.789">15712 5767 1935,'-57'47'3612,"50"-18"-1935,-1-5-2451,-6-15-1548,14 10-387</inkml:trace>
  <inkml:trace contextRef="#ctx1" brushRef="#br0" timeOffset="172841.8859">17772 4895 3870,'-79'-15'4257,"21"15"0,-13 6-2838,-17 16 129,-33-10 129,-10 16-516,-30-10-129,-15 9-258,-26-5-258,-2 5-387,-8-3 129,6 5-258,6 1-129,11 1-129,17 7 129,22 8-258,22 6 258,22 16 0,23 7 0,23 5 129,27 9-129,21 3 129,14 1-129,30-5 129,24-7 0,24-8 0,24-12 129,19-8-258,18-19 258,23-14-129,20-18 0,12-11 129,3-22 0,7-18 0,-2-13 0,1-12 129,-14-7 0,-12-5-129,-21-1 0,-15 2 129,-18-5-258,-24 5 129,-25-4-129,-23 3 129,-29-1-129,-24 8 0,-32 9-129,-36 5-516,-25 14-3225,-36 22-774,-25 16 0,-8 14-516</inkml:trace>
  <inkml:trace contextRef="#ctx1" brushRef="#br0" timeOffset="177838.1717">7260 5891 6708,'0'71'4773,"3"-25"-258,9 12-129,5 7-3999,-7-3 0,-1 0-258,0-12 0,-2-12 0,-1-21 0,-6-17 258,11-24-258,-10-25 0,3-19 0,-3-14 0,-1-5 0,0-1 0,0 10 0,0 15 0,0 18 0,2 25 0,-2 20-129,20 19 129,-5 26-129,3 11-129,8 5 258,1 2-258,1-8 258,5-10-129,-3-17 0,3-19 0,-3-19 129,1-24 129,-6-17-258,-2-9 129,-6-3-129,-1 2 129,-3 5-129,-1 14 129,-5 12 0,1 18-258,-8 12 129,16 18 129,-9 11-129,6 6 258,-1 8-516,4-2 129,0-9 258,4-5-129,0-13 0,1-14 0,1-8 0,0-16 0,-4-16-129,-5-11 258,-4-2-258,-5-5 129,-4 1-129,-7 8 0,-6 10 129,-5 11-129,-1 23 129,-2 6 0,6 23 0,3 13 0,2 13 0,9 11 129,2-2 0,13 2-258,14-10 129,3-10-129,11-4 0,2-13-129,5-11 129,0-13-258,-1-10-129,-5-17 387,-4-5-516,-10-8 387,-5-4-129,-14-11 258,-4 6 0,-6 4 0,-8 9 258,-5 7 0,-7 16-129,-3 10 129,-4 6 0,5 16 0,-1 8 0,7 4 129,0-1-258,5 2 387,9-5-387,2-6 129,9-8 0,11-3-129,1-6 129,2-4-129,0-10-129,-2-2 129,-4-2-129,-5-3 129,-4 3-129,-4 1 129,-4 13 0,0 0 129,0 0 0,7 9-129,-2 8 129,7 10-129,5-4-129,-2-5-645,11 2-1548,-1-19-2193,1-2 0,-6-18-645,-2-13 258</inkml:trace>
  <inkml:trace contextRef="#ctx1" brushRef="#br0" timeOffset="178202.1925">8540 5377 6321,'23'21'4902,"-23"-21"-129,0 0-258,0 0-3870,-11 18-129,-13-13 129,6 3-258,-7 0 0,5 9-129,2-3 0,8 4 0,5-4-129,7-1 0,10-1 0,7 3 0,6-3 129,3 0-258,-3 2 129,-1-1-129,-6 3-129,-10 5 129,-8-1-258,-2 2 258,-15-2-258,-8-6 0,0 4-774,-13-11-3354,12-7-258,2 0-516,9-11-129</inkml:trace>
  <inkml:trace contextRef="#ctx1" brushRef="#br0" timeOffset="178555.2127">8742 5355 7353,'-4'16'4773,"-3"14"-129,0 7-387,-2 7-3999,9 3-129,0-2 0,1-4 0,5-6-129,8-13 0,4-18 0,1-9-258,2-15 129,-3-16-129,3-6 129,-7-3-129,4 3 129,-7 1 0,-4 11 0,-1 10 0,-6 20 129,0 0 0,6 9 0,-2 19 129,0 7-129,4 2 129,-1 1-258,5-10-258,5-5-3612,-1-4-387,-3-19-129,3-5-129</inkml:trace>
  <inkml:trace contextRef="#ctx1" brushRef="#br0" timeOffset="178959.2358">9016 5358 7224,'32'104'4773,"-13"-56"0,0 1-1677,-4-25-2451,0-10-129,-15-14 0,16-22-129,-15-11-258,-1-9-129,0-4-129,0 0-258,-1 5 258,1 5 0,0 11 0,3 11 0,9 14 129,3 3 0,8 11 129,2 1 0,6 2 0,2-4 0,-1-7-129,-2-6 129,-4-5-129,-4-12 258,-5-7-516,-10-5 129,-4 2 129,-5-1-258,-4 6 129,-9 4-258,3 13-129,-8-6-774,20 11-2838,-19 11-258,12 3-516,5 1 387</inkml:trace>
  <inkml:trace contextRef="#ctx1" brushRef="#br0" timeOffset="179480.2656">9372 5139 1548,'-6'14'4386,"6"-14"129,-15 4-258,15-4-2709,0 23-774,0-10-129,0 8 129,0-4-387,4 4-129,0-2 0,5 5 0,-1-10-129,2 1 0,0-3 0,3-3-129,-13-9 0,19 12-387,-5-4-1290,-14-8-2322,0 0-516,0 0-129,0-15 0</inkml:trace>
  <inkml:trace contextRef="#ctx1" brushRef="#br0" timeOffset="179802.2841">9355 5219 129,'5'17'3741,"13"12"129,-12-9-129,6 9-2451,10 8-258,-12-2 0,12 8 0,-10-10 0,4 5-258,-7-14 0,3-3-258,-12-21-387,0 0-774,0-8-2064,-2-14-1677,-16-11-129,3-1-129</inkml:trace>
  <inkml:trace contextRef="#ctx1" brushRef="#br0" timeOffset="179930.2913">9237 4997 129,'2'-20'3096,"-2"20"-645,18 0-2193,4 20-3096,-22-20-129</inkml:trace>
  <inkml:trace contextRef="#ctx1" brushRef="#br0" timeOffset="180686.3343">9458 5299 2193,'12'26'4644,"-12"-26"0,19 20-258,-6-14-2967,-13-6-516,28-15 129,-22-9-258,4-1-258,-7-9-129,-3-1-258,-4-3 129,-8 3 0,-8 7-258,-3 12 516,-4 9-387,-4 12-129,1 16 129,0 13-129,8 13 129,7 10-129,6 3 129,9 1-129,8-3 0,16-9 0,9-6 0,8-8-129,9-7-258,-4-21-1806,3-2-2193,2-5-387,-6-6-387,-4-4 129</inkml:trace>
  <inkml:trace contextRef="#ctx1" brushRef="#br0" timeOffset="182090.4149">16883 6464 2193,'-11'30'3096,"3"-11"-2451,-5 3 129,0 4-129,-7 3-258,0 5 129,-3 11-258,-5 13 129,-5 13-129,-4 20-129,-4 17 0,-1 18 0,-1 22-258,-3 12 0,5 16-258,-1 4-258,13 8-258,-3-4-387,13 0 258,8-11 0,9-12-258,2-8 129,6-9-129</inkml:trace>
  <inkml:trace contextRef="#ctx1" brushRef="#br0" timeOffset="182525.4398">16490 9920 129,'26'257'516,"-17"-137"0,0-6 0,-4-10-387,2-9 0,2-13 129,5-6-258,3-17 129,8-8-129,7-12 129,4-7 129,9-16 129,5-4 129,6-11 258,2-1 129,1-13 258,1-9 0,1-16-129,-1-7 129,-8-15-258,0-13-258,-13-15 129,-1-16-129,-7-15-387,-4-18 0,-6-19-129,-5-14 0,-6-13-129,-1-15 0,-5-7 0,-4-9 0,0-3-129,0 1 129,-5 9-129,-3 4-258,5 14 0,-5 8 0,3 17 0,-3 14-258,0 24 258,-8 17-258,-2 18 129,-10 25 258,-7 17 0,-14 21-129,-8 24 0,-13 17-387,-8 24-645,-7 18 0,-12 9-1677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1T16:45:41.75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5153 5095 516,'12'2'3612,"-12"-2"387,22 20-258,-22-20-4773,18 24 258,-18-24 903,0 20 903,0-20 0,-4 13-258,4-13 129,-26 1-129,10 0 387,-14-2 0,-1 1-258,-17-7 0,0 7-258,-13 0-129,-7 0-258,-8 0 0,-4 8-129,-10-5 0,0 3 0,-5-1 0,-2 1-129,-3 5 129,8 8 0,3 7-129,0 7 0,7 12 129,7 4 0,3 4 0,10 3 129,0-10 0,1-6-129,-3-13 0,3-13 0,-6-14 0,0-13 0,0-12 0,2-5 0,3-7 0,6 4-129,6 2 0,8 2 0,10 12 0,4 6-258,17 8-129,11 3-903,0 0-1290,15 0-2193,17 0-516,18-2-129</inkml:trace>
  <inkml:trace contextRef="#ctx0" brushRef="#br0" timeOffset="903.0517">8465 5032 516,'-52'0'2709,"30"0"0,-7 0-129,6 2-129,-11-2-516,7 8-258,-14-6-516,6 6-129,-14-5-516,4 3-129,-8-4-129,1-1-129,-6-1 0,-3 5 129,-1 1-129,-3 3-258,1 6 258,-1 6 0,1 4 0,4 5-129,3-4 258,6 3-129,-1-10 129,10 3 0,0-13 129,5-4 0,-1-5-129,7-4 0,-2-5 129,5 2-258,0 0 258,6 1-258,3 0-129,1 6 129,2 0 0,-3 0-129,4 0 0,1 1 0,-4 1 0,4-2-129,-1 0 129,-1-4 0,2-5-129,-1 0 129,1-4-387,-3-6 0,7 5-516,-12-17-774,16 10-2451,-7-1-645,-1-2-258,7 7 259</inkml:trace>
  <inkml:trace contextRef="#ctx0" brushRef="#br0" timeOffset="14751.8438">2829 7029 1032,'45'11'-129,"-22"-11"-258,-4 2 645,-1 6 1548,-4-8 258,1 1-1161,7 1-774,-2 0-129,4-2 129,3 0 0,4 0-129,6-3 129,3 1-129,7 2 0,4 0 258,5 1-129,2 5 129,5 3-129,3 2 258,0-5-129,3-1 0,-1-5 0,3-2 0,0-9 0,2 0-129,0-1 258,0 2-258,4 5 129,0 5 129,3 0 0,3 13-129,-3 6 258,7 4 0,-1-3 0,5 5-129,-1-6 258,6-4-258,-5-5 0,2-3 0,-4-7-129,4-9 0,-10-4 129,1 3-258,-8-4 0,-2 7 0,0 4 0,-4 3-129,0 15 0,-1 4 0,2 3 0,-2 5 0,4-1 0,0-4 0,2-5 129,0-10-129,2-7 129,1 0-258,1-10 258,1-4 0,-6 0-129,1 1 0,-5 7 0,-2 6 129,-4 0-129,-4 9 129,-2 1-129,-2 4 0,-1 2 0,1-1 258,-1-8-258,5 3 129,1-3-129,3 0 0,5-6 129,0 0-129,2-1 129,4-4 0,-3-2-129,2-2 129,-3-1 0,-1-4 0,-1 3-129,1-4 129,0 1-129,0 2 129,-3-6-129,3 2 0,-1-2 0,0 1 0,4-5 0,0 2 0,0-3 0,4 2 0,3-2 129,1 2-258,1 2 258,1 5-129,-1 4 129,-2 7-129,0 2 129,0 11-129,-5 2 129,0 6 129,1 0-258,1-1 129,0-3-258,4-3 258,0-4-129,2-6 0,0-2 129,0 0 0,-1-1-129,-1-2 129,-4-3 0,0 3-129,-3 3 129,1 0 0,0 3 0,-2 5-129,0-3 129,-1 1-129,0-1 129,1 3 0,-4-8 0,3 1 0,-2-1-129,3 0 129,-1-5-129,1-4 0,1 0 0,1 1 129,0-2-129,-1 2 0,1 1 0,2-2 0,0 5 0,0 3 0,4 0 0,4 1 0,6 0-129,1 5 129,4 1 0,-1-1 0,6 1 0,1-2 0,-3-2 0,5-2 129,1 0-129,0 0 129,0 0-129,0 0 0,1 0 129,0 0-129,-1 0 0,0 0 0,-1-3 0,1-6 0,0-9 0,-1-7-129,2-3 129,0-3 0,1-3 0,1-2 0,1 2-129,4 7 129,0 0-129,0 8 129,7 3 0,0 8-129,5 1 129,0 5 0,2-1 0,-5 2 0,3 0 129,0 1-129,-2 0 129,-1 0 0,4 7-129,-2 7 0,-2 3 258,0 7-258,2-2 129,3 5-129,2-1 129,1 1-129,2-7 129,-1-5 0,2-4-129,6-8 129,0-1-129,3-2 0,1-3 129,-1-7-129,-1 5 0,1 1 0,-1-3 0,0 7 0,-1 0 0,-3 0-129,-2 0 129,0 0 0,-5 0 0,7 0 0,0 0 0,-3 0-129,2 0 129,0 0 0,-1-5 0,4 2-129,3 0 129,-3 3 0,-4 0 0,-3 0 0,-2 3 0,1 5 0,-3 3 0,-5 0 0,-7-1 0,-9-2-129,-7 0-129,-15-8-516,5 0-3999,-16-2-387,-15-9-516</inkml:trace>
  <inkml:trace contextRef="#ctx0" brushRef="#br0" timeOffset="18268.0449">11271 8552 1806,'13'34'3870,"-13"-34"387,35 19-4386,-12-9-258,0 1 774,5 4 0,-6-7 516,7 4 0,-4-3-387,6 4-129,-3-6 0,4 1 129,-4-7-129,8-1 0,-3-5 129,8-4-129,-2-6 129,6 6 129,-3-9-387,6 1 258,-2 2-129,2 8-129,-4 1 129,4-1-129,-8 4-258,6-2 129,-2-1-129,1 1 0,1-8 129,3 0-129,2-2 0,7 2 129,5-2-129,7 6 129,2 1 0,4 8 129,4 3-129,4 14 0,3 3 0,1 8 0,2 4 0,1 5 0,3-1 0,2 0 0,1-10 0,1-6-129,-4-11 129,2-6 0,1-7 0,-2-9 0,-3-3-129,0-6 258,2 4-258,1 4 129,-2 1 129,0 9-129,1 4-129,1 0 129,-2 4-129,1 0 129,0 0-129,1-4 0,0-6-129,1-12 258,-1-6-258,2-11 258,-1-3-258,1-3 129,-3-4 0,3 5 0,-2 4 0,5 7 0,-2 13 0,-4 8-129,5 8 0,-9 8-903,8 27-1806,-13-6-2193,-16-4-258,-1 0-645</inkml:trace>
  <inkml:trace contextRef="#ctx0" brushRef="#br0" timeOffset="18988.0861">6981 9793 1935,'108'38'3096,"-62"-9"258,-16-10-774,-2 5-516,-16-8-645,-3 3-258,-21-14-258,-10 5-516,-24-10-258,-14-1-129,-20-11 129,-17-3-129,-17-8 258,-16 0-258,-17 2 129,-14-1-129,-9 7 129,-7 6-258,-4 9 129,-5 0 0,-2 16-129,3 1 0,10 1-258,5-7-774,18-10-3483,17-1-129,12-34-129</inkml:trace>
  <inkml:trace contextRef="#ctx0" brushRef="#br0" timeOffset="20358.1645">11721 9340 8514,'0'45'5934,"0"-5"-516,1 0 0,8 16-4902,-9 3 129,2 7-129,-2-5-129,4 6 0,-4-16-129,1-3-129,0-10-387,4-16-129,10-12-645,-15-10-3741,23-22-774,-2-9-258,9-6-645</inkml:trace>
  <inkml:trace contextRef="#ctx0" brushRef="#br0" timeOffset="20565.1763">12197 9177 8514,'-32'22'5676,"1"-4"-258,-11-5-258,-8-4-4902,-7 1-129,-7-2-258,7 9-1032,-11-10-3483,17 0-516,9-2-516,13-2-258</inkml:trace>
  <inkml:trace contextRef="#ctx0" brushRef="#br0" timeOffset="20802.1898">12071 9518 9030,'-24'36'5805,"-7"-26"-387,-6-2-129,-8-8-5031,-1 2 129,-6-2-258,6 0-258,3 1-387,1-4-1290,24 3-3483,0 3-129,16 11-516,2 1-129</inkml:trace>
  <inkml:trace contextRef="#ctx0" brushRef="#br0" timeOffset="21092.2064">11961 9831 129,'78'22'5418,"-37"-22"-129,1 0-258,2-3-2064,-8-22-1677,7 4-387,-17-8 129,-2 4-645,-14-10 0,-6 4-258,-6 6 129,-12 8-129,-9 8 0,0 9-129,-8 9 0,7 10 0,1 13 129,7 5 0,6 3 0,9 7 0,2-3 0,15-2-258,17 2-387,-5-21-1935,14 1-2451,4-10-387,3-1-516</inkml:trace>
  <inkml:trace contextRef="#ctx0" brushRef="#br0" timeOffset="21624.2369">12781 9253 6321,'-12'-17'5805,"-4"17"-516,-1 11-129,-15 8-4257,11 13-387,-9 3 258,8 11-258,-2 2 0,7 6-258,6 5 129,10 3-129,1-5 129,10 3-258,7-8 0,4-2 0,4-10 0,4-3-129,0-9-516,-4-16-903,11 6-3870,-14-9-387,-3-7-129,2-2-645</inkml:trace>
  <inkml:trace contextRef="#ctx0" brushRef="#br0" timeOffset="21925.2541">12909 9498 5547,'0'0'5805,"6"18"-258,1 9-387,-5-3-3354,9 14-1290,-11-2 258,0 2-387,0-5-258,-4-1-129,1-4-258,-2-12-387,9 6-1806,-4-22-2709,0 0-516,11 0-258</inkml:trace>
  <inkml:trace contextRef="#ctx0" brushRef="#br0" timeOffset="22158.2674">13066 9529 4257,'10'49'5934,"-8"-17"-387,0 0-258,1-5-3612,2 14-903,-5-17-258,0 3-129,-1-3-387,1-8-258,2 3-903,-2-19-3870,0 0-387,0 0-129,17-13-387</inkml:trace>
  <inkml:trace contextRef="#ctx0" brushRef="#br0" timeOffset="22370.2794">13166 9518 6063,'15'28'5934,"-13"-5"-645,5 7-129,3 8-4386,-7-6-258,0 5-129,-3-4-129,5-4-258,-2 0-645,-3-29-2709,0 15-1806,0-15-258,8-13-774</inkml:trace>
  <inkml:trace contextRef="#ctx0" brushRef="#br0" timeOffset="22699.2984">13297 9268 3225,'37'34'5934,"-18"4"-258,0 9-387,-1 4-2193,1 19-2322,-13 0 0,0 8-516,-6 0-129,-4-9-258,1 3-1677,-12-14-3225,-2-16-258,1-9-387,-1-20-516</inkml:trace>
  <inkml:trace contextRef="#ctx0" brushRef="#br0" timeOffset="31234.7866">26199 11729 3354,'0'0'5160,"0"0"-129,0 0-129,0 0-3999,-22-4-129,-4 3 0,-19-10 0,-5 8 258,-25-11-387,-10 9-258,-13-8 0,-6 9 129,-11-1-387,1 5 129,-4 0 0,4 0-129,5 4-129,8 0 129,9 5 0,14-7-129,11 3 129,10-2-129,17 1-387,8-4-258,32 0-1032,-19 10-3483,30-5-258,13-1-258,12 0-258</inkml:trace>
  <inkml:trace contextRef="#ctx0" brushRef="#br0" timeOffset="31594.8072">26060 11928 7998,'17'24'5934,"-23"-5"-516,-21-3 0,-3 5-4902,-36-13 129,-20 1-258,-23-9 0,-10-3 0,-13-8-129,-2-6 129,-5-7-258,9 1 0,12 3 0,14-4 0,15 8 129,11 8-129,19 4-258,6 4 0,19 2-129,8 8-258,20 7-774,6-17-2709,2 28-1548,25-11-258,12 5-774</inkml:trace>
  <inkml:trace contextRef="#ctx0" brushRef="#br0" timeOffset="31926.8262">25999 12191 8256,'-20'33'5805,"-26"-15"-258,-14-2-387,-28-6-4644,-10-8-129,-18-3 0,-7-4-129,-9-10 0,6-2-129,6-2 0,16 3-129,16 7-129,18 2 129,19 7-129,17 0-387,24 7-516,10-7-2838,4 17-1548,19-1-258,10 4-516</inkml:trace>
  <inkml:trace contextRef="#ctx0" brushRef="#br0" timeOffset="40856.3369">3032 14711 516,'7'10'2967,"30"-5"387,-11-5-4386,10-2 129,-2-12 258,5-1 774,-1 0 645,0 3-129,1 1 0,5-2 129,3 1-387,4 1 129,2 5-129,6-4 258,6 2-258,0-2 0,8 2-129,3 3-129,4 1-129,1-1 129,1 5-129,-1 0 0,-3 0 0,3 0-129,-1 0 129,-1-5 129,1 0-129,-1-2 258,2 1 0,1-3-129,2 5 0,-3-1 0,1 3 0,1 2 258,-1 2-258,-1-1 0,3 1-129,-2-2 129,5-2-129,0-7 0,0 2 0,0-7 0,0 0-129,-2 4 0,-1 2 0,-2 3 129,4 2-129,1 3-129,2-1 129,7 1 129,2 0 0,5 2 129,2 2-129,1 4 258,6 1-129,0 5 0,2 4 129,0 2 0,-1 2 129,3 2-129,4 4-129,-5 1 0,4 1 258,3-6-129,4 1-258,-1-6 129,2 2 0,3-10 0,0-2 129,3-4-129,2 2 129,-8 1-129,-2 5 0,0 9 0,-2 4-129,-6 12 0,7 6 129,2 4-129,1 2 129,4-1-129,5-6 129,1-8 0,7-6 129,2-17 129,1-6-129,-6-6 0,0-2 0,-9-8 0,-1 0-129,-5 0 0,0 3-129,-7-3 0,1 4 0,-3-5 0,0-4-129,9-2 129,-1-4-129,6-1 0,2 0 0,2 4 129,0 2-129,2 11 129,2 5 129,-1 1-129,1 14 129,-9 1-129,0 2 129,-9-4-129,1-3 129,-4-6-129,-4-5 0,-4 0 0,-4-11-129,3 0 129,-6 0-129,9 1 129,-3 2 0,4 3 0,3-1 0,-4-2 0,0-1 0,3-4 0,0 0 129,-8 2-129,0 1 0,0 2-129,-2 5 129,3 5 0,3 9 0,3 8 0,4 6 129,10-2-129,7-1 129,5-9 0,3-2 0,0-11 0,4-13-129,-4-9-387,-9-7-3225,-13-11-1032,-3 17-258</inkml:trace>
  <inkml:trace contextRef="#ctx0" brushRef="#br0" timeOffset="42863.4517">2910 16955 258,'-25'-2'3612,"25"2"0,15 0 0,8 0-3999,3-6-387,-3-10 129,1 2 774,1 1 387,-6 3 0,1 4 0,-1 2-129,6 4 0,3-4 0,6 3-258,6-4 0,9-8 0,8-3 129,9-8-258,8-4 129,7-3-129,1-2 0,4 1 0,0 2 129,-4 10-129,0 2 0,0 10 0,-3 1 129,1 7 0,2 0 0,3 0 0,-1 0 129,9 2 0,2-2 0,7 0 0,1 0 0,4 0 258,1 0-258,2 0 0,-2 4 0,0 6 129,-3 6-258,4 3 129,-5 0-129,-2 3 0,2-2 0,1 1 0,9-9-129,4-4 129,7-5-129,3-3 129,2 0-129,1-2 0,5 0 0,0 2 0,-2 5 129,0 6-129,-5 1 0,-3 4 129,2 2 0,3 2 0,-1-5 129,5 1-129,0-5 0,1 2 129,-4-6 0,5 3-129,-6-7 0,3 2-129,-6 6 0,-4-1 0,-4 4 0,-2 2 129,-1 1-258,0-1 258,4-2-129,4-8 0,2-6 129,2-1-258,7-12 258,-1-5-129,0-5 0,-2-2-129,-4 0 129,-4 2 0,-7 0 129,-8 3-129,-6 2 129,-5 1-129,-8 4 0,-3-1 0,-7-1 129,-1-2 0,0-3-129,1-5 129,-5-2-129,0-6 129,-2 0 0,-2 4-129,-5 2 0,-2 6 0,-5 7 129,-3 8-129,-4 6 0,2 4 0,1 3 0,1 1 0,1-5 0,5-2 0,1-1 0,3 0 0,1-1 129,2-1-129,1 1 0,4 1 0,-3 12-129,0 1 129,6 12 0,-1 3 0,4 3-129,5 2 129,0 0 0,1-6 0,6-1 0,5-4 0,0-8 0,6 0 0,5-4 0,2-1 0,1-2 0,3 1-129,-1 3 129,0 3 0,4-4-129,-3 0 129,7-2-129,-3-7 0,5-1 0,0-5 0,3-14 129,2-11-129,-1 0 129,-2-9-129,-6 2 258,-3 2-129,-2 2 129,-7 4-129,2 7 0,-8 8 0,-2 1 0,4 4 0,-1 4 0,5 1 0,-1 0-129,9-3 129,6-2 129,4 1-129,1 3 0,-1 5 129,-1 3 0,-2 12-129,-7 13-387,-15 1-516,-3 14-3483,-22 14-516,-17-1-258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6T15:15:14.489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58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8-03-26T15:16:53.235"/>
    </inkml:context>
  </inkml:definitions>
  <inkml:trace contextRef="#ctx0" brushRef="#br0">2762 5607 1677,'0'0'4773,"0"0"129,-1 13-129,1-13-1935,-31 0-1677,12 0-258,-14-13-258,-2 10 258,-12-9-258,1 8-129,-6-9-129,6 7-129,-1 1 129,10 2-258,3 3-129,8 0 0,6 5-129,5-5-387,15 0-258,-24 7-1032,24-7-2709,0 0-516,7-2-387,-7 2-129</inkml:trace>
  <inkml:trace contextRef="#ctx0" brushRef="#br0" timeOffset="271.0154">2860 5725 4644,'0'0'5160,"0"0"-258,0 0-129,-20 11-3612,-18-13-129,5 2 129,-21-3-387,-1 3-258,-6-3 0,5-2-387,-2 3-129,6-1-387,10 3-387,-4-15-1419,20 6-2451,4-5-645,6 0-258,5-2 258</inkml:trace>
  <inkml:trace contextRef="#ctx0" brushRef="#br0" timeOffset="623.0355">2753 5816 8901,'-19'15'5547,"-5"-8"-516,-8-5-258,-16-2-4257,1 0-258,-11-7 0,-4-5-645,7 7-1290,-4-6-3096,8-5-387,11 2-387,10 2-258</inkml:trace>
  <inkml:trace contextRef="#ctx0" brushRef="#br0" timeOffset="4213.241">3465 6348 2580,'-3'14'4644,"3"-14"-129,0 16-2064,0-16-129,0 0-774,-5-8 0,5 8-516,-1-37-129,1 18-129,-7-16-258,5-3 0,-7-9-129,2-1 0,-2 1-258,0-1 258,-3 5-258,3 5 129,-1 3-258,1 4 129,-1 6-129,4 6 0,1 2 129,-1 5-129,4 1 129,-1-2-258,3 13 258,-4-18-129,4 18 0,-2-15 129,2 15 0,-1-13-129,1 13 0,0 0 129,0 0-129,0 0 129,0 0-129,-3 10 0,1 1 0,-2 5-129,0 0 129,0 4 0,-3 4 0,-1 5 0,2-8-129,1-4 129,1-2 0,4-15 129,-8 13 0,8-13 0,0 0-129,0-23 129,3 6 0,4-5 0,1-2 0,1-2 0,-2 1 0,3 5 0,-2 1 0,2 5 0,-4 1 0,-6 13-129,18-11 129,-18 11 0,24 4 0,-12 2-129,3 5 0,0 4 129,4 0-258,-5 1-129,8 3-645,-22-19-4128,15 22 129,-15-22-774,11 25-258</inkml:trace>
  <inkml:trace contextRef="#ctx0" brushRef="#br0" timeOffset="4689.2682">3330 6659 9030,'16'0'5418,"-9"21"-387,-7-5-258,-16 2-4644,2-2 129,-3-1-258,-4 3 0,-2-4-258,0-1 516,2-3-258,6-5 129,15-5 0,0 0 0,0 0 0,14 12 129,5-11-129,4 3 0,0 2 0,-3 7-258,-3-4 129,-7 4 0,-10 1 0,0-14-258,-19 25 0,-4-19-645,7 7-2838,-12-11-1161,5 2-387,3-4-387</inkml:trace>
  <inkml:trace contextRef="#ctx0" brushRef="#br0" timeOffset="5373.3072">3264 6901 6837,'32'19'5547,"-17"-16"-258,4 1-387,-3-7-2838,8-6-1419,-10-10-387,3 1 0,-4-5-258,-5-1 129,-7 2-258,-2-2 129,-12 4 0,-6 13-129,-8 3 0,-1 4 129,-1 14 0,0 8 0,5 8 129,6 6-129,8 8 129,10 0-129,3-2 129,16-1-129,6-4 0,9-5 0,5-8-129,-1-10-387,8 0-774,-14-14-3483,2-4-387,-5-8-387,-8-8-258</inkml:trace>
  <inkml:trace contextRef="#ctx0" brushRef="#br0" timeOffset="5743.3285">3771 6577 8385,'-9'-13'5160,"-11"13"0,6 10-516,2 4-4386,-8 0-387,-5-6-645,6 4-3741,-5 0-258,4-7-387,5-1-516</inkml:trace>
  <inkml:trace contextRef="#ctx0" brushRef="#br0" timeOffset="6257.3579">3648 7309 9546,'0'0'5676,"4"-11"-516,-4 11 0,0 0-4644,-7 0-258,-6 5 0,2 1-258,-5 4 0,2-1 0,0 3 0,14-12 0,-16 10 0,16-10-129,0 12 129,0-12-129,19 17 129,-3-5 0,-3 3 0,1 3 0,-5 3 0,-3-1 0,-6-5 0,-6-1 0,-5 0-129,-9-7-258,4 6-1032,-12-12-3483,5-1-129,7 0-516,3 0-258</inkml:trace>
  <inkml:trace contextRef="#ctx0" brushRef="#br0" timeOffset="6685.3824">3824 7231 4644,'31'76'5160,"-16"-33"-387,-4 6-258,-7-17-3483,5 7-129,-9-15-258,0-5 0,0-19-129,-18-13-258,2-20 0,4-15-129,1-6 129,4-2-129,1-4 0,6 6 0,2 9-129,10 10 0,5 16 129,1 15-129,3 4 0,0 15 0,-6 12 0,-3 2 0,-4 9 0,-8-3 0,-4-4 0,-12-4-129,0-2-258,-13-21-1290,6-1-3096,3-3-258,2-15-387,6-6-258</inkml:trace>
  <inkml:trace contextRef="#ctx0" brushRef="#br0" timeOffset="6907.3951">4077 7099 5547,'4'75'5160,"1"-33"-516,-2-11-258,8 4-4773,-11-8-2709,0-27-1290,12 14-258,-8-26-645</inkml:trace>
  <inkml:trace contextRef="#ctx0" brushRef="#br0" timeOffset="7429.4249">4233 7011 4128,'14'36'4902,"-9"-19"-516,-4 1-2451,11 12-258,-12-12-129,4 18-516,-4-19-129,5 8-129,-5-12-129,1 0-258,-1-13 0,0 0-129,4-9-129,0-9 0,2-1-129,-2 0 0,6 0 129,1 3-129,2 7 0,4 9 0,0 10-129,4 11 258,-2 4-129,2 6 129,-4-2-258,-2-1 0,-2 3-645,-8-17-2838,-5-14-1161,0 0-645,6-27 0</inkml:trace>
  <inkml:trace contextRef="#ctx0" brushRef="#br0" timeOffset="7574.4332">4247 6879 6321,'-16'-6'5547,"5"15"-387,11 6-645,0-15-4902,9 22-3870,1-8-516,-10-14-645,0 0-129</inkml:trace>
  <inkml:trace contextRef="#ctx0" brushRef="#br0" timeOffset="9045.5174">4978 6562 3999,'9'14'5289,"-9"-14"-258,0-6-258,0 6-2322,-21-43-1677,6 14-387,-11-16 0,-3-3 0,-5-9 0,-1 1 0,-6-10 129,6 5 0,-6 1-258,4 9 129,3 1-129,1 5 0,4 8 129,5 2-258,2 8 0,4 10 0,3-2 0,3-5 0,0 6-129,0-1 129,-1-3 0,2 2-129,-2-5 129,-2 0-258,5 6 129,-4 4 0,5-2-129,9 17 129,-19-13-129,19 13 129,-13 0 0,13 0 0,0 0 0,-8 14 0,8-14 129,0 16-129,0-16 129,1 16-129,3-3-129,-1 3 129,2 3 129,0 2-129,-2-4 0,-1 4-129,-1-1 129,-1-4-129,0-3 129,0-13 0,0 0 0,0 0 0,-9 0 129,7-20-129,-3-6 0,3 2 0,-3-8 129,4 2 0,-1 4-129,1 3 129,-1 5 0,2 18 0,0-17 0,0 17 0,12 0-129,-12 0 129,26 19 0,-8-8-129,4 3 129,8 2 0,1 2-129,3-1 0,-2-3-258,-3-13-774,4 8-3999,-15-9-258,-1 0-258,-11-10-774</inkml:trace>
  <inkml:trace contextRef="#ctx0" brushRef="#br0" timeOffset="10397.5947">5142 7042 1161,'9'22'4902,"1"2"516,-10-24-645,12 0-2580,3 0-903,-14-13-387,14-1-258,-7-14 0,3 1-387,0-5-129,-2-2 0,-3 7-129,0 1 129,-4 2-129,-2 4 0,0 20-258,-6-11 258,6 11 0,-17 11-129,8 6 0,1 4 0,1 4 129,3 4 0,4-2 129,0 0-129,12-8 0,3 2 0,5-10 0,3-3-129,5-4-387,-4-6-1161,4-4-2967,-3 2-258,-8-5-258,1 0 130</inkml:trace>
  <inkml:trace contextRef="#ctx0" brushRef="#br0" timeOffset="10662.6099">5450 6545 8127,'-13'-10'5031,"-3"21"-258,16-11-387,-17 30-5031,-2-13-3612,5-6-387,4 2-516,10-13-129</inkml:trace>
  <inkml:trace contextRef="#ctx0" brushRef="#br0" timeOffset="12282.7025">5806 6787 6450,'16'0'5676,"-9"5"-645,-7-5 0,0 14-3870,0 3-516,0-2-387,-2-2-774,2 11-1806,-2-12-2451,2-12-387,0 0-516,-15 0 129</inkml:trace>
  <inkml:trace contextRef="#ctx0" brushRef="#br0" timeOffset="13708.7841">5935 6726 1032,'0'0'4257,"0"0"0,0 0-1548,0 0-903,0 0-774,-3-12-645,3 12 0,-20 0-129,20 0 129,-23 3-129,23-3 129,-23 8 0,23-8 0,-13 9 129,13-9 0,0 0-129,-4 15 0,4-15 0,0 0 0,4 11-258,-4-11 0,11 13-129,-11-13 0,18 12 129,-18-12-129,13 15 0,-13-15 0,13 17 129,-13-17-258,11 19 258,-11-19 0,8 16-129,-8-16 0,3 17 129,-3-17 0,0 0-129,-8 9 258,8-9-387,-25 3 129,12 0-129,-8-3-129,7 3-774,-10-3-2322,6 0-1548,5 5-129,2-1-129</inkml:trace>
  <inkml:trace contextRef="#ctx0" brushRef="#br0" timeOffset="15068.8618">5843 6790 3096,'21'15'5031,"-16"4"-129,2 12-129,9 8-3354,-15-6-387,11 9-387,-9-10-129,6-1 0,-7-8-258,1-9 0,-3-14-129,0 0 129,8-16-129,-6-10 129,0-6-258,-1 2 129,4-10-129,0 8 129,3 4 0,-1 6-129,-7 22 129,26-7-258,-13 14 258,3 15-258,-1 6 258,0 2-129,0-1 0,-3-5-129,-3-3 0,-9-21 129,13 13 0,-13-13 0,6-17 0,-3-7 129,2-5-258,0-2 258,0-4-129,3 7 0,-2 2 0,4 6 129,-3 7-258,-7 13 129,14 0 0,-9 16 0,1 8 129,-1 5-129,0 2 0,1-2 0,0-1 129,0-3-258,0-6 258,1-6-129,8-8-129,-1-5 129,0-5 0,0-7-129,4-1 129,-2-1 0,-2 0 0,2 1 0,-16 13-258,20-16 258,-20 16-129,0 0 0,16 6 0,-16-6 0,5 22 0,-5-22 129,1 23 129,-1-23-129,7 18 0,-7-18 0,13 7 0,-13-7 0,20 0 0,-20 0-129,19-9 0,-19 9 0,16-26 0,-14 12 129,-2-2 0,-2-1 0,-8 4 0,-5 5 129,-2 3-129,0 5 0,0 0-258,-5-3-645,22 3-1677,-16 14-2064,16-14-387,0 0-516</inkml:trace>
  <inkml:trace contextRef="#ctx0" brushRef="#br0" timeOffset="15410.8814">6574 6792 4386,'26'70'4902,"-16"-31"0,10-2-387,0-5-3999,-5-13 0,4-3-258,-7-16 129,1-16 0,-6-11-129,1-6-129,-3-3-258,-3-6 129,-1 2 0,-1 5 0,0 4 0,0 9 0,-1 7 129,1 15-387,0 0-387,0 0-1548,0 0-2064,1 15-645,5 0-129</inkml:trace>
  <inkml:trace contextRef="#ctx0" brushRef="#br0" timeOffset="15924.9108">6902 6741 903,'25'42'5160,"-16"-27"-129,-9-15-258,10 16-2064,0 1-1419,-10-17-516,0 12-258,0-12-387,0 0-129,0 0-129,0 0-129,0 0 0,0 0-129,0 0-258,0-7 129,0 7 0,0 0-129,9-5 129,-9 5 129,0 0 0,0 0 258,12-2-129,-12 2 258,0 0 0,0 0 258,0 0-129,0 0-129,0 0 258,2 9-129,-2-9 129,0 0 0,0 0-129,0 17 129,0-17 0,0 26 0,0-13-129,2 8-129,0-1 0,0 2-129,4-4-387,-6-5-516,0-13-2064,3 17-1548,-3-17-129,-1-8 388</inkml:trace>
  <inkml:trace contextRef="#ctx0" brushRef="#br0" timeOffset="16086.9201">6903 6608 3999,'7'10'4644,"2"9"-774,-9-19-1677,-1 16-6063,3-1-516,-2-15-129</inkml:trace>
  <inkml:trace contextRef="#ctx0" brushRef="#br0" timeOffset="16649.9523">7151 6747 4128,'8'51'4773,"-2"-24"-387,-6-5-258,0 0-3999,0-2-129,-3-1 258,3-4-258,0-15 0,0 0 0,0 0 0,8-14 0,0-2-129,3-4 258,1 1-258,3 3 129,-1 5 0,3 9 129,-2 0 0,0 2 387,0 4-258,0 5 0,-15-9 0,24 10 0,-24-10 0,21-10 0,-13-3-129,-1-5-129,0-2 0,-5-2 0,2 0-129,-4 8 0,0 14 0,0 0 129,0 0-129,-4 9 0,4 18 129,0 8 0,3 8 258,9 8-258,1 0 387,5 6-129,-2-5 129,4-1 0,-7-15 0,0-1 129,-11-15-258,-2-8 129,0-12-258,-17-5-129,-4-11-387,-8-13-1548,1 8-2709,1 4 0,-2 1-645,5 12 129</inkml:trace>
  <inkml:trace contextRef="#ctx0" brushRef="#br0" timeOffset="16935.9687">6850 7338 8514,'22'67'5547,"-11"-27"-516,4 2-129,1-1-4644,-3-1-129,-5-11-387,-8-29-645,2 15-3741,-2-22-516,-5-20-129,-3-11-516</inkml:trace>
  <inkml:trace contextRef="#ctx0" brushRef="#br0" timeOffset="17079.9769">6791 7125 4128,'1'14'5289,"15"13"-387,-4-5-516,11 2-3483,-7-2-5031,-3-9-516,2-5-387,-15-8-129</inkml:trace>
  <inkml:trace contextRef="#ctx0" brushRef="#br0" timeOffset="17377.994">7038 7391 6063,'32'98'5289,"-14"-54"-387,-7-11-387,1-11-4128,-3-8 0,-9-14-258,0 0 129,9-21-258,-6-1 0,-1-9 129,5 4-129,0 2 129,4 5 129,4 10-129,3 10 129,0 16 0,5 13 0,-3 8-258,-2-1-258,2 13-645,-15-6-3741,-1-6-129,-4-9-516,-3-13-387</inkml:trace>
  <inkml:trace contextRef="#ctx0" brushRef="#br0" timeOffset="17758.0157">7215 7948 6063,'14'14'5031,"-14"-1"-387,1 10-387,-1-3-4128,-1 6 0,-4-1 0,-2 2-129,6 5 129,1-9 0,2-6 0,13-10-129,2-3 129,4-6 129,4-5 0,-4-8-129,-1-8 0,-5 1 129,-3 3-129,-12-3 0,-4 3-129,-12 9-129,-8-3-387,1 13-2193,-4 0-1806,-3 2-516,8 4-129</inkml:trace>
  <inkml:trace contextRef="#ctx0" brushRef="#br0" timeOffset="18039.0318">7471 8139 4644,'15'76'5289,"-6"-42"-387,-4-20-2322,13 4-645,-18-18-516,21-9-129,-16-14-645,7-2-258,-3-6-258,1-1-129,1 6-258,-6 1 0,9 15-1161,-10-4-2967,-4 14-645,17-11 0,-17 11-387</inkml:trace>
  <inkml:trace contextRef="#ctx0" brushRef="#br0" timeOffset="18619.0649">7771 7652 3999,'0'0'5418,"0"0"-129,9 4-387,3 28-2322,-4 1-1935,9 16-258,-5 3-129,4 10 0,-2 2-129,3-3-129,-1-2 129,0-12 0,-2-8-129,0-8 129,-4-11 0,-10-20 129,16 12-258,-16-12 0,8-13 0,-8-1 129,1 2-129,-1 12 0,2-22-129,-2 22 129,0 0 0,18-5-258,-18 5 258,18 15-129,-11 0 129,-5-3 0,-1 5 0,-1-2 0,-8-3 0,-6-5-129,1-5-129,-10-3-258,8-5-2709,-4-10-1548,-2-5-387,7-3-387</inkml:trace>
  <inkml:trace contextRef="#ctx0" brushRef="#br0" timeOffset="18859.0787">8178 8137 7224,'6'67'5160,"-3"-35"0,1-3-774,3-9-4773,-2-7-3225,-5-13-1032,-5-8-387,2-14-516</inkml:trace>
  <inkml:trace contextRef="#ctx0" brushRef="#br0" timeOffset="19209.0987">8139 7736 7998,'-1'-19'5160,"1"0"-129,0 19-258,22-18-4515,-22 18-129,9-14-258,-9 14-129,2-15-387,-2 15-129,0-14 129,0 14 129,0 0 129,0 0 258,0-12 258,0 12 258,3 7 129,-3-7 516,16 34-129,-11-8 0,11 11-387,-8 2 129,7 9-129,-3 1-129,1 2-258,0 0 0,2-1 0,-3-3-129,2-7 0,1-3-258,-7-10-258,5-1-516,-13-26-1935,0 0-2193,0 0-129,0-9-645</inkml:trace>
  <inkml:trace contextRef="#ctx0" brushRef="#br0" timeOffset="19443.1118">8296 7833 6708,'-1'16'5160,"1"-16"-129,-23 19-387,5-12-4128,-2 1-258,-5-4-258,-2 1-774,5 1-2193,-1-5-1806,0-1-387,9-2-129</inkml:trace>
  <inkml:trace contextRef="#ctx0" brushRef="#br0" timeOffset="19545.1178">8025 7832 1935,'-12'-15'4128,"12"15"-1032,0 0-3096,0 0-3354,10 0-774</inkml:trace>
  <inkml:trace contextRef="#ctx0" brushRef="#br0" timeOffset="20177.1541">8529 7940 3999,'-19'5'4902,"19"-5"-258,-22 12-129,22-12-3999,-16 16 129,16-16-129,-18 22 0,13-9-129,5 0-129,0-13 0,1 16-129,-1-16 0,20 8-258,-8-7 258,2-1-129,-2 0-129,-12 0 0,19-4 129,-19 4 0,0 0 0,13-10 0,-13 10 0,0 0 129,0 0 129,0 0 129,0 0-129,0 0 0,11-14 0,-11 14-129,20-1 129,-3 0-129,-1-4 129,7-1-129,-2-10 0,3-6 0,0-10-258,0-18 258,-2-6-258,-2-13 129,-7-8 0,-4-2 0,-6 1-129,-3 0 0,-9 9 129,-5 15 0,-6 14 0,2 18 0,-2 17 0,-1 13 0,7 16 129,5 18 0,8 8 0,2 10 129,12-2-129,8 1 0,5-8 129,3-10-1032,7-4-3741,-3-13-516,-1-15-387,-3-9-516</inkml:trace>
  <inkml:trace contextRef="#ctx0" brushRef="#br0" timeOffset="47947.7425">15323 6019 3870,'48'9'2838,"-48"-9"-387,0 0-258,0 0-129,-11-9-387,-24-7-645,2 9 0,-16-12-258,-6 6-129,-14-5-129,-1 9-129,-8-5 0,-5 10 0,-7-2-129,-3 6 129,-2 0-129,3 12 129,0-2 0,4 0 0,5-5-129,9 2-129,9-7 129,13 0-129,5-8 129,12-1-129,6-5 129,10 1-129,3 0 129,9 2-129,7 11 0,-6-17 129,6 17-129,0 0-516,0 0-129,0 0-903,0 0-3354,0 0-516,-16 7-258,16-7-387</inkml:trace>
  <inkml:trace contextRef="#ctx0" brushRef="#br0" timeOffset="49402.8255">10159 5625 2193,'24'17'3483,"-24"-17"-1677,0 0-258,0 0-258,-8 2-129,-12 5-129,0 8 0,-14-4-258,2 10 0,-11-7-258,4 4-129,-12-9 258,6-3-258,-9-6 129,2-4-129,-6-7 258,1 2-258,-8-4 0,-4 7-129,-4 2 0,-4 4-129,-3 6 129,-5 8-129,2-2 0,2 1 0,-3-4 0,5-3 0,2-6 0,2 0 0,1-13 0,3 2 0,0-1-129,-2 7 129,2 0 0,0 5 129,-2 0-129,2 10 0,-4-1 0,4 1 0,-2-3 0,-2-5 0,0-2-129,2 0 129,6-6-129,3-5-129,10 7-129,4-7-774,19 7-3354,3 6-516,9 5 0,11 13-645</inkml:trace>
  <inkml:trace contextRef="#ctx0" brushRef="#br0" timeOffset="51166.9266">13332 3510 15222,'0'0'0,"0"0"0,0 0 0,-13 9-387,-24-8 129,3 16-258,-33-11 0,-3 15 129,-29-19 129,-14 10 129,-7 0-129,-5 7 516,2 6 129,-4 7 0,6 11 129,-4 19-258,8 12 0,6 13-129,3 13-129,11 9 129,13 10-129,8 7 0,16 3 0,13 1 258,12 7-258,16-4 129,12 4 0,9-4-129,22 2 258,10-9 0,15-1 0,18-8 258,16-5-258,15-10 129,19-5 0,6-10 129,21-3-129,13-7-129,15 1-129,4-9 129,8 4-129,6-8 0,7-1-129,-1-6 0,6-13 129,-2-12-129,5-13 129,1-20-129,5-11 129,0-26-129,3-15 0,-3-22 129,-1-7-129,-9-14 129,-4-11 0,-10-8-129,-9-7 258,-16-11-129,-17-7 0,-14-7-129,-15-10 387,-11-10-387,-23-7 258,-22-1-129,-15 1-258,-24 10 258,-21 2 0,-27 13 258,-29 14-387,-40 23 129,-36 20 0,-33 18-129,-33 25 129,-35 25-258,-26 23 0,-20 17-387,-21 16 0,10 15-1032,-10-16-1935,15 1-1290,23-14-516,23-19 258</inkml:trace>
  <inkml:trace contextRef="#ctx0" brushRef="#br0" timeOffset="52387.9963">15195 3548 903,'-61'16'3483,"20"14"387,-18-3-645,-4 24-3483,-22 15 774,-14 12-129,-9 17 258,-15 16-129,-6 24 258,-9 10-129,-4 17 129,-8 0-258,11 8-258,1-4 0,10-3-129,8-10 0,7-9-129,9-14-129,10-8 129,9-15 0,4-9-129,8-10 258,4-10-516,11-11 0,3-18-1161,16-16-2064,9-15-1161,8-21 258</inkml:trace>
  <inkml:trace contextRef="#ctx0" brushRef="#br0" timeOffset="52883.0245">12352 3518 1935,'27'3'3741,"7"8"-1032,7 10-1935,0 4 387,18 21 387,-1 0 0,13 22 129,-4 5-645,12 16-129,-3 12-516,11 17 0,-1 10-129,10 19 387,7 0-258,12 12 0,6 1 0,9 8 129,0-6-129,7 2-129,4-10 0,0-11-387,-9-7 258,-7-10-387,-5-4 0,-9-16-387,-4-6-258,-22-22-1290,-3-2-1677,-19-9-1161,-21-21-516</inkml:trace>
  <inkml:trace contextRef="#ctx0" brushRef="#br0" timeOffset="58556.3492">1412 16412 2451,'-16'7'4773,"16"-7"-516,-18 9-2580,18-9-258,0 0 0,0 0 0,0 0-258,0 0-387,0 0-129,0 0-129,0 0 0,0 0-129,0 0 258,0 0-258,0 0 129,13 13-258,-13-13 0,29 5 0,-13-4 0,8 2 0,3-3-129,3 1 258,0-1-258,3 0 0,-2 0 129,4 0 0,0 0-129,-1-1 129,0-3-129,0-1 0,-2 0 0,1-1 0,-5 1 0,3-1-129,-3 1 129,-3-1-129,-1 0 129,0 3-129,-1-2 129,2-1-129,0-2 0,-1 3 129,2-4 0,1-1-129,-1 4 129,4 2-129,-4 0 129,5 1 0,-4 3-129,1-4 129,-4 2-129,1 2 129,-1 0 0,-3-4 0,-1 2-129,5-6 129,2 2-129,-2-5 129,4 2-129,0 4 0,1-2 0,1 2-129,1 1 129,-3 4 0,0 0 0,0 6 129,0-2-129,-3-4 0,0 1 0,3-1 129,-4-1 0,1-8-129,3 0 0,-1-2 0,2 4-129,1-2 129,2 2 0,3 0 0,3 5 0,-1 2 0,0 0 129,2 0-258,1 1 258,-4 2-129,3 1 0,-1-1 0,-2 0 0,-1-3 0,3 0 0,2 0 0,-1 0 0,-1 2 129,1 1-129,3 1 0,-2 5 0,0 0 129,1-3-129,-2 3 0,6-4 0,2 3 0,-1-3 0,6-1 0,-1-1 0,3 2 0,1 5 0,0-3 0,-2 8 129,2 1-258,-1 1 129,-1 3 0,1-4 0,-2 3 0,1-5 129,4-3-129,2 0 129,2-6-129,1 3 0,-2-5 129,2 3-129,0 1 0,-2 2 0,-1-1 129,-1 2-129,-5 2 0,0 0 0,0-3 129,0-1-129,2-5 129,2 3-129,1-5 0,1-1 0,6 1 0,-1 2 129,2 5-129,1-1 0,-3 2 129,1 2-129,-3 0 0,-2 7 0,-3-4 0,1 0-129,-3-2 129,2-3 0,0 1 0,-5-2 0,5 0 0,-3-5 0,0-1 0,-2-2 129,-2 0-129,-3-5 129,-4 3-129,-1-3 0,-1-2 0,-4 2 129,-1-3-129,-1 1 0,0-2 0,-1-1 0,1 1 129,3-2 0,-4-1-129,1 3 0,-2 1 129,0-2-129,-3 4 0,0 0 0,-4-1 0,0 3 0,-7 1 0,0-2 0,-6 0 0,-2 5 0,-12 0-258,22 0-516,-22 0-3354,-9 0-1548,9 0-129,-16 4-774</inkml:trace>
  <inkml:trace contextRef="#ctx0" brushRef="#br0" timeOffset="60511.461">1333 16380 5031,'-24'-17'5289,"18"-12"0,-2-15-516,4-28-3999,-2-8-258,-7-22 129,0-8 0,-13-16-129,0 1-129,-7-5-129,-2 7-129,-2 13 0,-1 11 129,6 10-129,-1 12-129,6 17 129,8 14 0,3 12 0,14 8 0,2 6 129,10 7 0,14 4-129,12 7 0,9-7 129,14 4-258,9 2 0,15-2 129,7 2 0,10 3-129,3 0 258,8 0-129,4 0 0,8 0 0,6-8 0,6-4-129,-1-6 0,6-8 0,3-1 0,4-3 129,-1-7-129,-1 3 129,-2 3-129,-4 4 129,0 3-129,4 9 129,0 3-129,0 2 129,-3 6-129,-2 3 129,-4-8 0,-1 1 0,-5-3-129,-7-5 129,-3 0 0,-5-3-129,-7 6 0,-1 9 0,-3 4 0,-6 7 129,-3 13-129,0 5 0,0 10 0,-2 0 0,0-5 0,-2-4 0,2-6 0,2-3-129,0-8 258,-3-8-129,-3-1 0,2 0 129,-1 0-129,0 0 0,1 0 0,-8 0 0,-3 1 0,-2 3 0,-3-2 0,-5-2-129,-5-2 129,-1-8 0,-4-3 0,-3-1 0,1-6-129,0 1 0,-3 1 129,-1 2 0,1 7-129,-3 3 129,-3 4 0,-1 2 0,-5 11 0,-3-1 0,-7 8 0,-2 0 0,-6 0 0,-6 2 0,2-2 129,-7-2-258,1 0 258,-3 3-129,2-5 0,-4 5 0,-2 2 129,0 0-258,-2 7 129,-2 1 0,-1 6-129,-1 0 129,1 8 0,0 3 129,6 1-129,1 3 0,-2 4-129,5-1 258,1 3-129,-2 4-129,-1-1 129,1-3 0,-4 1 0,0 2 0,1-1 0,-1 1-129,-3-8 129,0 1 129,2 0-129,0-1 0,-4-8 0,3-3 0,-1-3 0,-1-2 129,0-1-129,-1-4 129,0-2-129,2-1 0,-3 2 0,0 6 0,0-3 0,0 1-129,0 1 0,-4-3 129,3 2 0,-2-3 0,0-7 0,-1-1 0,3-4 0,-2 1 0,0-6 129,1 1-129,-2 1 0,0-2 0,-4 5-129,-1 2 258,0-1-387,-7-1-129,6 21-2709,-8-15-2064,-2 3-516,-2-5-258,4-4-645</inkml:trace>
  <inkml:trace contextRef="#ctx0" brushRef="#br0" timeOffset="77465.4307">9875 16364 8127,'0'13'5418,"4"14"-129,2 13-387,1 6-3225,4 15-1419,-5 4 0,2 5 0,-5-6-387,-3-13-387,10-1-2451,-10-22-2193,2-17-258,-2-11-258,0-26-387</inkml:trace>
  <inkml:trace contextRef="#ctx0" brushRef="#br0" timeOffset="77653.4414">9990 16319 9546,'25'61'5547,"-10"-16"-516,0 4 0,-5 2-5031,0-3 0,-4 1-903,-6-16-1419,2 5-2580,1-7-258,3-18-645,-6-13 258</inkml:trace>
  <inkml:trace contextRef="#ctx0" brushRef="#br0" timeOffset="77825.4514">10182 16492 5805,'-18'-7'5676,"0"7"-258,-10 5-387,-1 11-2064,-13-8-2838,1 0-258,-2 3-1161,-12-6-3225,12-2-645,5-1-258,9-1-516</inkml:trace>
  <inkml:trace contextRef="#ctx0" brushRef="#br0" timeOffset="78036.4631">10042 16630 9030,'28'37'5289,"-28"-24"-129,-8-7-258,-9-5-4386,-17-4-258,-5-7-129,-5 1-129,-5-8-645,14 12-2580,-5-3-1548,9 1-774,8 1 0,10 6 1</inkml:trace>
  <inkml:trace contextRef="#ctx0" brushRef="#br0" timeOffset="78395.484">10222 16776 6708,'115'-9'5289,"-59"1"0,-5-1-387,-16-6-3741,9 5-387,-20-13 0,-9 10-258,-15-9-258,-9 3 0,-20 4-387,-7 6 258,-8 1-129,4 8 0,-2 9 0,8 14 129,8 5 0,15 7-129,11 1 258,10 0-129,19 3-258,9-3 0,7 0-258,3-13-258,12 13-1935,-10-17-2451,-4-6-129,-9-3-645,-6-9 0</inkml:trace>
  <inkml:trace contextRef="#ctx0" brushRef="#br0" timeOffset="78764.5051">10930 16374 8127,'0'0'5418,"0"0"0,-24-2-516,-2 2-4128,-6-6-1032,0 6-2967,-13 0-1419,3 0-645,3 13-258</inkml:trace>
  <inkml:trace contextRef="#ctx0" brushRef="#br0" timeOffset="80422.5999">11102 16802 8127,'0'26'5289,"0"-6"-258,0-7-1161,10 16-3354,-7-3 0,2 6 0,1-8-258,6-2-129,-12-22 0,25 15-129,-9-15 0,0-11-129,2-5 129,-1-5-129,-1-1 0,-2-3 0,-3 6 129,0 5-129,-11 14 129,12-6 129,-12 6-129,14 21 129,-5 3 0,3 5 0,-1-2-129,2 0 129,0-3-129,3-10-258,1 0-516,-17-14-3096,20-9-1161,-6-4-258,-2-3-387</inkml:trace>
  <inkml:trace contextRef="#ctx0" brushRef="#br0" timeOffset="80756.619">11492 16782 4386,'12'62'5160,"-4"-27"-258,-5-6-258,4-7-3870,1 7-258,-6-6-129,4 0-129,-6-23 0,12 14-258,-12-14 129,18-19-258,-7-4 258,-2-2-258,5-4 258,0-1-129,-4 9 129,4 6 0,-14 15 258,21 0-129,-14 11-129,4 11 129,-3 5-258,-3 4 0,4-5-516,-9-10-2193,4-5-2193,-4-11-129,18 3-258</inkml:trace>
  <inkml:trace contextRef="#ctx0" brushRef="#br0" timeOffset="81255.6476">11894 16799 7740,'33'96'5547,"-6"-39"-129,2 3-774,1 1-4257,-1-4-129,-8-13 129,-2-5-387,-6-17 258,-5-10-258,-8-12-258,-5-32 516,-9-9-258,-5-11 129,1-12-129,-4-7 129,3-4 0,2 2-258,6 10 258,4 9 0,7 10 0,7 10-129,7 15 129,7 16 0,-3 6-129,4 14 129,-9 12-129,-2 6 129,-8 3-129,-6 1-129,-13-4 129,-14-9-258,-2-4-387,-17-22-1806,10 0-2580,2-11-258,6-14-258,12-7-129</inkml:trace>
  <inkml:trace contextRef="#ctx0" brushRef="#br0" timeOffset="81664.6709">12390 16735 5934,'21'-2'5289,"-29"-15"0,-7 7-645,-6-7-3741,-1 14-387,-5-2 129,2 10-258,-4 10 0,12 13-129,2-1 129,10 7-258,5-2 0,4-1 0,13-3-129,5-3 0,3-11 0,0-12 0,-1-2-129,-2-10 129,-8-12-129,-4 0 129,-4-7-129,-6 2-258,0 8 258,-8 1 0,8 18 129,-13-11-129,12 18 129,1 13 0,4 7 0,8 2 0,8 0-129,-2 1-387,13 5-2580,-6-9-1677,-1-8-387,0-10-387</inkml:trace>
  <inkml:trace contextRef="#ctx0" brushRef="#br0" timeOffset="81873.6829">12559 16718 8127,'31'92'5160,"-15"-52"-258,0 0-129,-3-7-4773,-2-6-258,-11-14-516,0-13-3741,0 0-516,0 0-129,8-27-387</inkml:trace>
  <inkml:trace contextRef="#ctx0" brushRef="#br0" timeOffset="82782.7349">12673 16676 1,'49'32'2966,"-29"-18"-2321,0-3 903,-3 15 645,-12-14 0,11 27 258,-16-19 0,16 22 129,-16-18-258,11 21-387,-11-20-387,10 4-387,-7-10-258,4-5-387,-7-14-129,12 8-129,-12-8-129,17-19-129,-6 0 0,0-2-129,3-2 129,1-4-129,-2 6 129,3 3 0,-1 0 0,-2 3 0,1-3 0,-2-2 0,2-3 0,-7 4-129,1-9 129,-5-1-129,-3 5 0,0-3-129,-2 13 129,2 14 0,-23-13 0,8 13-129,3 19 0,-1 3 129,7 8 0,2-1 0,4 2 0,1 2 258,11 0-258,4-6 258,5-7-387,1-6 129,3 0-387,-5-10 129,9 1-774,-13-10 0,9 3-129,-12-17-129,9 12 258,-16-17 129,12 7 258,-8-4 387,-3 5 645,5 4 516,-8-3 0,8 11 129,-12 4-129,0 0 0,0 0-258,1 15-129,-1 1-129,-6 3-258,2 2 129,-4 4 0,5-4 0,3 4 0,0-12 0,0-13-129,8 16 258,5-16-129,-1-6 0,5-13 129,-5-16-129,0-6 0,0-14 129,-2-12 0,-6-7-129,-2 0 0,-2 5 0,-7 4-129,-4 14 129,0 10-129,2 23 0,9 18 0,-13 7 129,13 25-129,6 13 0,8 13 129,1 11-129,7 4 129,1-6-129,2-1-129,5-1-516,-10-18-1935,4-4-2193,0-5-387,-3-16-129</inkml:trace>
  <inkml:trace contextRef="#ctx0" brushRef="#br0" timeOffset="83967.8027">15569 17116 6837,'15'51'5676,"1"-32"-258,1-9-129,14-1-4386,-8-19 0,10-14-258,-3-9-258,4-12 0,-1-15 0,2 0-129,-2-14 0,-4 1 0,-1 4-129,-5 6 0,-4 7 0,-3 14 0,-2 9-129,-1 8 129,-13 25-129,16-13 0,-16 13 129,9 21 0,-7 3-129,0 8 0,1 8 0,-1 2 0,2 1-129,2 2 258,0-5 0,5-8-258,3-5 129,4-8 129,3-6-258,2-10 129,1-3-129,0-12 129,3-14-129,-1-5 129,-1-9 0,-2-9-129,-1 4 258,-1 4 0,-6 7-129,1 7 0,-5 15 0,-11 12 0,19 0 129,-11 27-129,-1 5 0,-1 7 0,2 6 0,0 1 129,-1-2-129,4-5 0,-3 1 0,-3-11 129,4-6-129,-2-9-129,-7-14-258,0 0-387,20 13-1935,-20-13-2709,11-12-387,-5-6-387,2 4-387</inkml:trace>
  <inkml:trace contextRef="#ctx0" brushRef="#br0" timeOffset="84399.8274">16756 16844 4644,'51'17'6063,"-30"-7"-645,-7-6-258,-14-4-2709,12 13-1935,-12-13-129,-15 2-258,-1 2 0,-1 0-129,1-3 0,0 4 0,16-5 129,-10 17 0,10-17 0,21 23 129,2-9 0,4 1 0,2 2-129,-5-2 0,-2 2-129,-12-3 129,-7-1-258,-3-13-258,-27 9-387,4-9-4386,-20 0-387,-5 0-258,-8-3-258</inkml:trace>
  <inkml:trace contextRef="#ctx0" brushRef="#br0" timeOffset="85643.8985">9726 17301 5031,'-38'-13'5418,"38"13"-258,-8-18-1548,8 18-2193,0 0 129,24 0-387,-24 0-129,36-4-129,-13 0-387,7 1 0,5-1-258,10-2 0,6-1 0,9 0 0,3 3-129,13 2 0,3 2 0,7 2 0,3 4-129,7 5 129,2 3 0,6 2 0,5-1 0,5 2 0,5-2-129,7-1 129,2 0-129,7-3 129,0 0-129,4 2 0,-1-4 0,-1 0 0,1-3 129,0-1-129,3-5 0,-5 3 0,1-3 0,-5-5 0,0-4-129,0-7 129,0 3-129,-1-3 129,-3-1 0,-4 5 0,0-1-129,-5 4 129,-1 4-129,0 4 258,-2-1-258,-1 2 129,-5 0-129,0 0 0,-3 0 0,2 0 129,-3 0-129,1 0 0,-4 2 129,1 0 0,-2 2-129,2-1 129,-3 3 0,1-1 0,-2-1 129,4 0-129,-3-4 0,3 0-129,0 0 258,1-8-129,0 3 129,0-1-129,0 3 129,-1-2-129,-5 5 129,1 0 0,-3-1-129,-2 1 129,0 0 0,-4 0-129,-1-3 0,-5-1 129,-6-2-129,-10-5-129,-7 6-387,-21-17-1935,-6 9-3096,-17-9-258,-7 0-387,-11-9-645</inkml:trace>
  <inkml:trace contextRef="#ctx0" brushRef="#br0" timeOffset="86291.9356">11195 17724 5805,'-23'31'5418,"7"-13"-387,3 3-258,11 8-3741,-18-11-129,15 9-129,-8-7-258,13 2 258,0-3-258,7 8-129,10-13-129,8-4 0,4-7 0,4-3 0,3-12 0,-3-7 0,1-12-129,-9-7 0,-4-5 129,-12-2-129,-9 0-129,-2 13 0,-18 5-258,-11 1-387,9 21-4386,-17 5-258,2 24-516,-1 5-258</inkml:trace>
  <inkml:trace contextRef="#ctx0" brushRef="#br0" timeOffset="91959.2598">16104 17572 8256,'0'-17'5676,"0"17"-258,-19 18-516,6 6-4773,1-2 129,-5 8 0,1 2 0,0 5 0,4 2 0,4-5 0,8 3 129,5-12-129,13-3 0,6-9 0,10-5 0,6-10 0,3-14-129,-4-12 129,-2-12-258,-8-11 129,-7-5 0,-15-3 0,-12 2-387,-9 6-258,-20-2-3225,4 26-1677,-9 10-516,7 17-516</inkml:trace>
  <inkml:trace contextRef="#ctx0" brushRef="#br0" timeOffset="98654.6427">11341 18140 1677,'0'0'5547,"0"0"-387,0 0 387,-14 0-2322,19 11-1032,-5-11-387,0 0-516,0 0-258,0 27-387,-1-16 0,1 6-258,0 3 0,0 8-258,0-5 129,-1 4-258,-2 0 129,1 1 129,-2-11-258,1 0 129,3-3-129,0-14 258,-1 24-129,1-24-129,0 0 129,0 17-129,0-17 129,0 0-129,0 0 129,0 0-129,0 0 0,0 0-129,0 0 0,0 0-387,2 18-2064,-2-18-2838,0 0-387,0 0-387,0 0-645</inkml:trace>
  <inkml:trace contextRef="#ctx1" brushRef="#br0">2674 16565 0,'0'0'0,"0"0"0,0 0 0,0 0 0,0 0 0,0 0 0,0 0 0,0 0 0,148 82 0,-148-82 0</inkml:trace>
  <inkml:trace contextRef="#ctx0" brushRef="#br0" timeOffset="110439.3167">6914 4679 3483,'0'0'4644,"0"0"-516,0 0-129,0 0-2838,0 0-387,0 0 0,0 0-387,0 0 129,0 0 0,-4-12 0,4 12 129,0 0 0,-6-14 0,6 14-129,-2-19-129,2 19-129,-5-17 0,5 17 129,-8-21-258,2 8 0,6 13-258,-8-17 129,8 17 0,-9-18 129,9 18-129,0 0 129,0 0 129,-6-16 0,6 16 0,0 0 129,0 0 0,0 0-129,0 0 258,8-11-258,-8 11 0,12-11 0,-12 11 0,12-8 0,-12 8-129,16-11 0,-16 11 0,15-8-129,-15 8 129,14-10 0,-14 10 0,18-9-129,-18 9 0,21-2 129,-21 2-129,23-13 258,-12 9-129,2 2-129,-1 2 258,0 0-129,2-3 0,-14 3-129,21 0 129,-21 0 129,17 5-258,-17-5 0,0 0 129,14 1-129,-14-1 0,0 0 0,0 0 0,0 0-129,0 0 129,0 0-129,0 0-129,0 0-258,0 0-1290,0 0-3354,0 0-129,15-6-516,-15-10-387</inkml:trace>
  <inkml:trace contextRef="#ctx0" brushRef="#br0" timeOffset="111658.3865">10566 4682 2580,'0'0'4386,"0"0"0,6-14 0,-6 14-2838,0 0-129,0-22-129,0 22-387,0-18 129,0 18-387,0-33 129,0 21-129,0-10 129,3 6-258,-3-5 0,3 5 0,-3-1-129,0 17 0,1-19-129,-1 19-129,4-13 129,-4 13-129,0 0 0,0 0-129,0 0 129,-12-6 0,12 6-129,-15 0 0,15 0 129,-19 0-129,19 0 129,-24 6-129,9-3 129,0 2-129,-1-1 0,0-3 0,-2 2 0,3 0 0,-6-3 0,5 0 0,-3 0 129,3 0-129,-2-1 0,2 1 0,1 0-387,-4-10-1161,19 10-3225,-24 0-258,24 0-645,0 0-387</inkml:trace>
  <inkml:trace contextRef="#ctx0" brushRef="#br0" timeOffset="116891.6858">15864 4150 1419,'0'0'2193,"0"0"129,0 0 129,0 0-516,0 0-258,0 0-129,0 0 0,0 0-129,7-9-129,-7 9-129,0 0-129,0 0-129,0 0-129,0 0 0,9-13-258,-9 13-129,6-18-129,-6 18 0,8-20 0,-8 20-129,4-13 258,-4 13-258,5-16 129,-5 16-129,0 0 0,0 0 129,2-15-258,-2 15 129,0-13-129,0 13 0,0 0 129,0 0 0,-2-14 0,2 14 0,0 0 129,0 0 0,0 0-129,0 0 258,0 0-258,0 0 0,0 0 0,0 0-129,0 0 0,0 0 0,0 0 0,0 0-129,0 0 129,0 0 0,-8-12 0,8 12 0,0 0 129,0 0-129,-9-12 0,9 12 0,0 0 0,0 0 0,-12-13 129,12 13-129,0 0 0,-13 0 129,13 0-129,-13-1 0,13 1 0,-16 0 129,16 0-129,-20 0 0,7 5 0,13-5 0,-24 0 0,12 0 129,-2-4-129,1 0 0,2 3 0,11 1 0,-19-15 129,19 15-258,-17-9 129,17 9 0,-12 0 0,12 0 129,0 0-129,-16 3 0,16-3 0,0 0 129,-15 6-129,15-6 0,-14 0 0,14 0 0,-14 5 0,14-5 0,-15 3 0,15-3 0,-19 10 0,19-10 0,-14 3 0,14-3 0,-12 3 0,12-3 129,0 0-129,0 0 0,0 0 129,0 0-258,0 0 258,0 0-129,0 0 129,0 0-129,0 0 0,0 0-129,-12 2 0,12-2 129,0 0 0,0 0 0,0 0-129,0 0 258,0 0-129,0 0 129,0 0 129,0 0-258,5 3 0,-5-3 129,21 0-129,-8 3 0,0 0 0,0 2 0,0 0 129,-13-5-129,19 6 0,-19-6 0,18 9 0,-18-9 0,16 2 0,-16-2 0,16 0 0,-16 0 0,18 0 0,-18 0 129,18-2-129,-18 2 0,18-2 0,-18 2 0,18 0 129,-18 0-129,0 0 0,16-1 0,-16 1-129,0 0 129,0 0 0,0 0 0,0 0 0,0 0 129,12 0-129,-12 0 0,0 0 0,0 0 0,0 0 129,0 0-258,12 0 129,-12 0-129,0 0 129,0 0-129,0 0 0,0 10 129,0-10 0,0 16 129,0-16-129,5 19 0,-5-19 0,7 21 0,-7-21 0,0 0 0,12 15 0,-12-15 129,0 0-129,0 0 0,0 0 0,0 0-129,0 0 129,4 12 0,-4-12 0,0 0 0,0 0 0,0 16 0,0-16 0,0 0 0,0 13 258,0-13-258,3 12 0,-3-12 0,0 0 0,0 0-129,10 17 129,-10-17 0,3 15-129,-3-15 129,0 0 0,0 15-129,0-15 129,0 0 0,0 0 0,0 0 0,0 0 129,0 0-129,0 0 0,0 0 0,0 0 129,0 0-129,0-10-129,0 10 129,1-22 0,-1 7-129,0-1 129,-1 2-129,-7-2 129,3 1 0,-6-2 0,0 3-129,1 1 129,10 13 129,-18-21-129,18 21 0,-13-14 0,13 14 0,0 0-129,0 0 129,0 0 0,0 0 0,-15-3 0,15 3 0,-14-5 0,14 5 0,-23-6 0,8 4 0,-2 0 129,2-2-258,-1 1 129,-1 3 0,2-2 0,0 2 129,4-5-129,11 5 0,-21-4 0,21 4-129,-13 0-258,1-7-645,12 7-3612,-20 0-516,20 0-258,-21 3-645</inkml:trace>
  <inkml:trace contextRef="#ctx0" brushRef="#br0" timeOffset="118934.8027">11943 4193 3612,'0'0'5289,"0"0"-645,0 0 387,0-16-3225,0 16-258,0 0-387,0 0-387,0 0 0,0 0 0,0 0-387,-5-14 0,2 1-258,1-3 129,-5-12 0,4-5-129,-1-6-129,-1-1 129,1 0 0,3-1 0,-3 4 129,4 5 0,0 7 0,7 13 0,-7 12 0,19-8 0,-5 8-129,0 6 129,3 3-129,1 1 0,1-4-129,-2-1 129,1-4 0,3-1 0,-2-1 0,4-1 0,-1-5 0,1 3 0,1-2 0,0 3 129,1 1-258,2 2 0,0 0 0,-5 0-387,0 13-516,-22-13-4257,13 6-129,-13-6-645,0 0-516</inkml:trace>
  <inkml:trace contextRef="#ctx0" brushRef="#br0" timeOffset="127687.3033">15649 18437 10062,'0'-20'5805,"0"20"-258,4 12-129,-4 7-4644,1 6-129,-1 1-258,0 11-129,0 0-129,0 4-129,1-4 0,3-4 129,1-10-129,1 3 258,1-8-258,-7-18 129,17 3 0,-17-3 0,19-12 0,-7-11-129,-3-3 129,-1-12 129,-4-11-129,1 14-129,-1-6 0,-2-8 0,-2 5 129,0 3-129,0 7 0,0 9-129,0 7 129,0-6 0,0 24 129,1-19-129,-1 19-129,2-18 129,-2 18 0,12-15 0,-12 15-129,18-21 129,-4 12 0,3-2 129,2 7-129,6 4 258,5-1-387,1-2 258,6 1 0,0-1-129,6-2 129,-1 2 129,1 0-258,2-8 0,-5-3 129,-3 9 0,-5-5-258,-4 5 129,-8 5-129,-7-5-258,1 5-258,-14-12-1032,0 12-3870,-8-9-387,8 9-258,-27-6-774</inkml:trace>
  <inkml:trace contextRef="#ctx0" brushRef="#br0" timeOffset="128195.3323">16059 18380 9288,'-3'22'5934,"3"-22"-516,0 0 129,14 0-4902,-4-19-129,6 6-129,0 4 0,5-11-129,0 3 0,1 16 0,-3 2 0,-1 10-129,-8 5 0,-3 7 0,-6-4-258,-1 10 258,-7-4-129,-4 0-129,0-10 129,-2-3 0,13-12 0,-16 19 129,16-19-129,0 0 129,6 5-129,9-1 0,-1 8 0,1-10 258,-2 12-387,0 1 258,-9 11-129,-4-6 0,-8 0-129,-13-2 129,-3-7-258,-12-3-645,12-3-4386,-20-13-258,5-5-387,-4 7-645</inkml:trace>
  <inkml:trace contextRef="#ctx0" brushRef="#br0" timeOffset="129203.39">11093 18904 3483,'-7'13'5160,"-11"-5"129,18-8-258,-11-7-3096,11 7-516,0-19-258,0 19 387,5-21-516,6 14-129,-11 7-129,29-12-129,-13 8-258,5 4-129,-1 4 129,0 9-258,1 6-129,0 5 129,-7 5-129,-3 7 0,-7 5 0,-4-2 0,-5 7-129,-8-6 129,-5-10-129,-1-8 0,-4-11 129,1-9 0,4-2 0,3-3 0,2-14 129,13 17 129,-5-21 0,5 21 0,9-2-129,8 9 129,6 11 0,4-2 0,5 10-129,5-7-129,-1 13-129,-1-5-387,7 5-4128,-14-22-1161,-6-4 129,-6 3-774</inkml:trace>
  <inkml:trace contextRef="#ctx0" brushRef="#br0" timeOffset="135482.7492">15550 19177 6450,'6'34'5805,"-6"-34"-387,8 29-129,-8-29-3612,14 7-645,-14-7 0,10 15-387,-6-1 129,6 11-258,-4 5-129,3 12 0,-2 4 0,1-13-129,0 37-129,0-29 258,-2-15-387,-1-1 129,-1-6 0,-4-19 0,0 0-387,0 0 258,12-33 0,-12 33 0,6-21 129,-2-4-129,-2 0-258,1-1 258,1-12 0,-1 5-258,-1-7 258,0 0-129,1 7 258,-2 0-129,0-3 0,-1 2 0,3 7 0,0 3 129,-2 6 0,5-2-129,-3 2 129,4 4-129,-1 0 129,-6 14 0,17-5 0,-3 1 129,-4-9-258,5 13 129,1-5-129,2 5 0,-2 0 129,5-4 0,-2 4-129,-2-3 0,6 2 129,-3-4-129,0 5 129,1-2 0,0-5-129,-1 3 0,-3-1 0,0 5 0,-3 0-129,-14 0-129,16 3-387,-16-3-774,3 15-4128,-11-10-129,-2 7-645,-5-7-516</inkml:trace>
  <inkml:trace contextRef="#ctx0" brushRef="#br0" timeOffset="136113.7853">16065 19244 4902,'38'3'5289,"-22"-3"-129,-4-7-387,3-5-3612,-15-5 0,3 3-387,-9 1 0,6 13 0,-26-11-387,10 10 129,-6 1-258,3 1 0,2 8-129,1 5 129,4 5-129,9-2 0,3 2-129,0 5 258,9 2-387,5 1 258,0 6-129,4-3 0,-2 8 0,-3-6 0,-1 5-129,-8-1 258,-4 20 129,-2-23-258,-7-10 516,-7-9-645,1-1 387,-4-6-258,3-15 129,0-10 0,0-22-258,16 40 258,-19-32-387,17 13 516,2-13-129,9 15 129,8 5 0,4-10-129,5-8 0,1-8-129,-1 6 129,-3 2-258,-2 0-258,-11-8-387,3 7-4257,-13 3-516,-9 6-129,-5 3-774</inkml:trace>
  <inkml:trace contextRef="#ctx0" brushRef="#br0" timeOffset="176635.1029">15280 3539 1,'-122'-56'515,"51"29"-257,-2 3 129,-9 12 0,-7 7-129,-9 9 129,-3 17-129,-7 9 0,1 12 0,-1 2 0,0 1-129,1-10 0,6-8 0,2-10 129,3-12-129,0-9 129,2-14-129,1-9 129,-2 1-129,-2-1-129,4 5 0,1 4 0,-3 7 0,-1 3-129,-4 8 129,4 5-258,0 8 258,0 6 258,7 0-258,3 5 0,8-2 0,8 0 129,4-4 0,11-4 0,1 0 0,6-1 258,1-1-258,3 0 0,0 5 129,2 6 0,1 5 129,0 8-258,3 4 0,-1 2 129,6 5 0,-3 4-129,4 0 0,2-2 129,0 3-258,0-2 129,-1 2-129,-1 3 0,4 1 0,-1 4 0,2 5 0,3 3-129,2 4 129,6 2-258,-1-1 516,11 6-516,0 1 258,6-2 0,0-1 0,6 2 0,5-1 258,4-3-129,2 0-129,6-2 129,2-6 0,4-5 129,3 0 129,2-6-258,6-7 129,4-4 258,6 0-258,5-6 258,5 0-387,7 0 129,4 4-129,2-1 129,2 5-258,2 5 258,-3 3-258,0 0 0,-1 0 129,-5-6-129,1-9 0,4-5 0,2-8 129,-1-8 0,3-6 0,0-7-129,4-1 0,0 3 129,1 2-129,-3 1 0,0 8 0,-1 0-129,0 5 258,2 2-129,-5-1 0,2 0 0,-4-5 0,2-1 0,-1-7 129,-3-8-258,4-4 129,-2-13 0,2-5-129,5-9 129,-1 0-129,3-5 258,2 1-258,-3 6 258,0 3-129,-3 8 129,2 6 0,-9 6 129,0 2-129,-6 5 0,1 3 0,-2-5 0,0 2 0,-1-5-129,4-11 0,0-9-129,2-11 129,-1-5 0,3-6 0,-1-7 0,3-2 0,-5 3 129,-2-1-129,-3 2 129,-3 4 129,0 2-258,-3 1 129,-2 0 0,-3-4 0,2-4-129,-3-8 129,2-5 0,-2-13-129,-3-9 129,2-12-129,-6-5 0,-1-3 129,-7 0 0,-5 6-129,-6 10 258,-6 10-258,-6 17 0,-7 11 129,-5 13-258,-1 4 129,0 7 0,-4-2-258,-5-5 258,-2-2 0,-3-7 258,-3-4-516,-5-4 258,-3-2 0,-5 1 0,-5-1 0,-4 5 0,-7 5-129,-4 0 129,-4 9 0,-4 3 0,-3 5 129,-4 2-129,0 5 258,-3-4-129,3 6 0,-6-2 0,4-4-129,-4-6 129,-5-8-129,-2-3 0,-4-6 0,-3-3 0,-2-1 0,0-2 129,-3 3-258,-3 6 129,3 9 0,-4 3 0,-3 7 0,-1 7 0,-3 8 0,1 5-129,-2 2 0,3 2 129,3 2 0,0 3-129,4 1 129,3 0 0,-1 0 0,-2 3 0,4 2 129,0 8-129,-3 4 129,1 6-129,4 1 0,0 10 129,-4 3-129,1 1 0,-6 3 0,0-1 0,2 1 129,-1 0-258,0 1 129,2-7 0,10-2 0,3-5 0,7 0-129,8-9 129,5 0-129,7-7 258,5 0-129,7 7 0,0 4 0,6 6 0,4 6 129,0 10-129,6 6 129,-4 4-129,4 6 0,-3-2 0,8-1 0,-3-3 0,3-4-129,4-8 129,1-5-129,5-3 129,2 1-129,6-4 129,1 5 0,8 7 0,6 2 0,9 8 0,1 11 129,12 6-129,9 6 0,6 2 129,3 5-129,7-4 129,6-1 0,3-4-129,7-7 0,-2-10 129,6-8 0,5-8 0,9-7 129,3 0-258,7-2 129,1-1 0,7 4 0,3 4 0,4 10 0,-1-1 0,4 8-129,-3-4 129,4 3-129,-4 1 129,2-6-129,2-7 0,2-13 129,-4-8-129,2-16 258,0-15-258,3-3 129,-4-23 0,4-2-258,0-9 258,-3-1-129,-2-2 258,-3 0-258,1 0 129,-1-4 0,1-4 0,1-6 129,-2-11-258,0-9 129,-3-16-129,0-12 0,-6-16 0,-2-15 129,-12-15-129,-12-12 129,-10-11 0,-13-5 0,-11-2 129,-16 1 0,-14 5-129,-13 11-129,-7 11 129,-18 9 0,-9 13-129,-9 12 129,-9 8-129,-4 11 0,-9 10 0,-6 4 0,-12 9 0,-5 5 0,-13 7 129,-5 3-258,-10 10 129,-3 6-129,-9 0 129,-8 0 0,-6 10 0,0 2-129,-4 6 129,0 1-129,-4 4 129,-6 3 258,-3 6-258,0 8-129,0 3 129,-3 4-129,-6 8 0,-8 8 129,-1 14 0,-1 5-387,1 7 258,-2 12 129,-1 3-129,0 2 129,11 2 0,8-1 129,10-4-129,5-1 129,5-4-129,11-4-129,7 0 0,5-2 0,4 4-387,0-6-516,7 13-1161,-5-1-2322,1-4 0,9 10-258</inkml:trace>
  <inkml:trace contextRef="#ctx0" brushRef="#br0" timeOffset="210992.0681">2758 10188 10707,'-8'0'5418,"-12"0"0,1-14-1548,2 14-3225,-11 0-129,-3 6 129,-8-3-387,0 7-129,-1-2 0,0 1-387,3 4 0,1-9-258,13 8-645,-9-14-1548,11-1-2451,3-2-516,18 5-387,-17-14 258</inkml:trace>
  <inkml:trace contextRef="#ctx0" brushRef="#br0" timeOffset="211268.0838">2707 10254 9546,'10'12'5805,"-10"-12"-516,-17 16 0,-12-16-4644,2-3-258,-11-3-129,-4-1 129,-5 0-129,1 4-258,6-2-129,-2-4-387,19 10-1548,-9-1-3096,17 0-258,15 0-645,-15-11-129</inkml:trace>
  <inkml:trace contextRef="#ctx0" brushRef="#br0" timeOffset="214217.2525">17872 10137 5289,'0'0'5805,"-20"4"-387,1 1-645,-3 8-3354,-4-13-903,-1 0-129,-3 0-387,1-8-774,11 8-1935,-4-5-2322,6 0-258,3-1-645</inkml:trace>
  <inkml:trace contextRef="#ctx0" brushRef="#br0" timeOffset="214958.2949">18726 10333 4128,'33'6'4773,"-15"-6"-645,4-3-3225,14 0-258,-7-6 258,9 3 129,-6-11-387,11 8 129,-5-11 0,8 6 129,-4-5-258,11 8-129,-2-5 129,5 8-129,1 3-258,4 3 129,-2 2-258,1 0 0,-3 7 0,1 4 0,-4-1-129,0-1 0,-3-1 0,-1-5 129,-2-1 0,0-2-129,5-6 129,-3-6 0,-3-3 0,3 1 0,-2 5-129,-5 1 0,2 5 0,-8 1-387,3 7-774,-17 0-3354,6 6-516,-5-4-774,-3-7 0</inkml:trace>
  <inkml:trace contextRef="#ctx0" brushRef="#br0" timeOffset="215718.3384">20428 7916 6966,'27'-5'5547,"-27"5"-129,12 0-387,-12 0-4386,-5 5-129,-19 19 0,-5 12-258,-5 10-129,-3 9 0,-8 11-129,3 5 129,1 5-129,5-3 0,7-3 0,6-5-129,6-9-129,5-13-387,12-5-129,-1-18-516,11 1-387,-10-21 258,35 7-129,-22-11 129,13-1 645,-9-6 258,0-2 903,1 10 516,-13-12 258,8 15 258,-13-15-258,0 15 0,0 0-129,0 0-258,-25-10-258,8 10-258,-7 0 0,-2 3 0,0 0 0,-2 1 129,3-4-129,-1 0-129,5-6 0,4-5 0,1-7 0,2-5 0,0-1 0,6-4 0,2 5-516,-5-10-387,11 16-2838,-4-1-1419,4 18-387,0 0-516</inkml:trace>
  <inkml:trace contextRef="#ctx0" brushRef="#br0" timeOffset="217651.4489">20339 8018 1677,'9'14'5160,"-9"-14"0,14 0-516,2 0-2580,-11-28-387,14 8-645,-6-26 0,10-5-516,-5-14 129,8-1-258,-4-20 258,6-5-258,-8-8 129,-1-4-258,-1-1 0,-5 3 0,-4-1-129,-3-3 258,-5 8-387,2 2 129,-3 3 0,0 8 0,0 6 0,-3 6 0,1 6 0,2 9-129,0 8 129,0 13-129,0 9 129,5 8 0,4 4-129,-9 15 0,18-12 129,-18 12-129,22 4-258,-22-4-645,25 22-2580,-25-22-1806,0 0-516,0 0-258,12 0-257</inkml:trace>
  <inkml:trace contextRef="#ctx0" brushRef="#br0" timeOffset="218130.4763">20478 3932 8385,'9'-61'5547,"-1"39"-258,-8-1-258,0 23-3741,5-22-387,-5 22 0,0 21-258,0 11-129,-2 8 0,0 12 0,-4 7-258,3 10 0,-1-5 0,3-4-258,-1-6 0,2-9 0,0-11-258,0-11-387,8-4-903,-8-19-2580,0 0-1419,2-14-129,12 3-516</inkml:trace>
  <inkml:trace contextRef="#ctx0" brushRef="#br0" timeOffset="218706.5093">20698 4225 7353,'13'35'5676,"-7"-24"-258,5 7-645,-11-18-2838,26 11-1290,-11-11-129,5 0-129,0-13-258,1 1 0,-1-6 0,2-1 0,-6-5-129,-1-1 129,-9 3-258,0-8 258,-6 10-129,-7-7 0,-7 10-129,-4 3 129,-2 9 0,-2 6-129,1 14 129,1 9-129,8 10 258,5 6-129,7 1 0,2 4-129,13-5 129,6-7-129,6 5-387,-3-22-903,16 6-3225,-11-14-258,5-2-645,-8-10-258</inkml:trace>
  <inkml:trace contextRef="#ctx0" brushRef="#br0" timeOffset="218883.5194">21236 3779 10062,'0'0'5160,"-14"8"-516,-6-4-1548,-9 8-7224,-2 5-516,1-2-516,2-2-258</inkml:trace>
  <inkml:trace contextRef="#ctx0" brushRef="#br0" timeOffset="219564.5584">22071 4056 10707,'25'-8'5418,"-25"8"-387,0 0 129,-8-11-4257,-4 11-516,-10 0-129,-2-3-387,0 3-258,-10-5-903,16 8-3225,-7-3-387,25 0-645,-19 11-516</inkml:trace>
  <inkml:trace contextRef="#ctx0" brushRef="#br0" timeOffset="219714.567">22071 4246 10707,'5'17'5289,"-12"-5"-258,-10-13-258,-3-12-5160,4 9-3612,-11-7-645,4 3-774,1-1-258</inkml:trace>
  <inkml:trace contextRef="#ctx0" brushRef="#br0" timeOffset="220092.5886">22955 3631 11997,'13'46'5418,"-6"-4"-129,-7-4-387,5 10-4257,-5 4-258,0-1-258,-5 3-387,-2-12-516,7 15-3096,0-22-1161,0 3-516,4-9-129</inkml:trace>
  <inkml:trace contextRef="#ctx0" brushRef="#br0" timeOffset="220299.6004">23260 4139 10320,'-30'44'5547,"-7"-24"-516,-4 1 0,-16-11-4386,-3 4-516,-9-2-258,-2-12-516,13 9-3096,-1-9-1161,19 4-387,7-4-387</inkml:trace>
  <inkml:trace contextRef="#ctx0" brushRef="#br0" timeOffset="220654.6207">22980 4413 9288,'37'0'5289,"-14"0"-129,8 5-258,-5 6-4386,2 6-129,-7 5-258,-2 9 129,-14 2-258,-5 8 0,-13 5 0,-16-2 0,-6-3-129,-7-7 258,0-12 0,3-9-129,6-10 129,9-5 129,11-17-129,13 0 0,6 0 0,16 3 0,11 10-129,13 4-258,6 8-645,-9-5-2709,12 18-1290,-11-5-387,-3 5-387</inkml:trace>
  <inkml:trace contextRef="#ctx0" brushRef="#br0" timeOffset="221605.6751">20100 4943 9030,'0'0'5289,"0"0"-516,-9 16 0,9-16-4386,0 0 0,0 0-129,8-10 0,-8 10 0,23-3 0,-8 2-129,2 2 0,5 7 0,-1 10-129,-4 8 0,-1 6 0,-4 7 0,-8-2-129,-4 10 129,-3-5-129,-10-1 129,-5-4 0,-2-15 0,-2-3 0,2-9 0,0-5 129,7-5-129,13 0 129,-7-15 0,7 15 129,12-5-129,4 5 129,3 0-129,4 9-129,1 3 0,0 2 0,1 0 0,2 1-129,2 1-129,0-9 0,4 1 129,2-5-129,2-3 129,-1-10 0,3-3 129,-3-4-129,-3-4 258,-3-1-129,-7-1 0,-6-1 129,-9 5-129,-7 6 129,-1 0 0,-12 6-129,-4 5 0,-6 4 129,-1 9-129,1 11 129,5 2-129,6 5 129,4 4-129,7 4 0,12-3 0,5-1 0,5 0-387,-4-21-774,16 10-3096,-14-22-645,4 0-645,-8-19-258</inkml:trace>
  <inkml:trace contextRef="#ctx0" brushRef="#br0" timeOffset="221779.6851">20884 5090 9288,'16'8'5547,"-17"9"-387,-17-15-258,0 9-4644,-8-10-1290,-19-4-3096,11 2-774,-2-7-645,8 8-129</inkml:trace>
  <inkml:trace contextRef="#ctx0" brushRef="#br0" timeOffset="222144.7059">21778 5299 9288,'-7'19'5418,"-4"-13"-516,-3 1-1290,-8-7-7998,1 0-516,-1 0-387,7 0-387</inkml:trace>
  <inkml:trace contextRef="#ctx0" brushRef="#br0" timeOffset="222273.7133">21779 5482 9546,'28'41'5547,"-28"-41"-516,0 17-258,0-17-4902,-30-12-3225,13-3-1419,-5-1-645,7 5-516</inkml:trace>
  <inkml:trace contextRef="#ctx0" brushRef="#br0" timeOffset="222494.726">22228 5161 8256,'33'-11'5676,"-33"11"-258,6 31-387,-6 2-3741,0 13-1161,-5 8-129,-1-3-903,11 19-3225,-4-14-774,9 0-645,3-12-387</inkml:trace>
  <inkml:trace contextRef="#ctx0" brushRef="#br0" timeOffset="223365.7758">21172 6198 9546,'-9'20'5805,"13"-6"-516,-4-14 0,32-2-4902,-12-6-129,5-2 0,-1 2-129,2 0-129,-1 6 0,-2 2 0,-4 16-129,-7 10 129,-7 8 0,-5 5-129,-2-1 0,-10 2 129,-3-6 0,0-6 0,0-5 0,7-9 0,8-14 0,-8 17 129,8-17-129,8 22 129,0-10 0,6 2 0,-6 3 129,1 1-129,-7 2-129,-2-5 129,0-15 0,-25 18-129,4-12-129,-3-4-129,0-2-516,-11-13-2193,21 2-2064,-6-2-516,20 13-516,-11-24-129</inkml:trace>
  <inkml:trace contextRef="#ctx0" brushRef="#br0" timeOffset="223749.7978">21533 6583 7998,'35'14'5547,"-14"-14"-129,3 0-516,-8-9-4128,6-4-387,-7-7-129,-3-8-258,-10 4-129,-2 2 129,-6 5 0,-8 2-129,-4 13 129,-4 2 129,-1 12-129,4 13 0,3 1 0,5 4 129,11 1-129,0 2 129,11-2-258,8-7-258,9 7-774,-6-22-1806,12 6-1935,-3-6-645,3-5-129</inkml:trace>
  <inkml:trace contextRef="#ctx0" brushRef="#br0" timeOffset="224028.8137">22152 6457 7740,'-15'15'5547,"-6"-7"-387,-2 1-387,-8 2-4773,-2-9-1032,8 4-3612,-2 3-387,8 1-258,19-10-387</inkml:trace>
  <inkml:trace contextRef="#ctx0" brushRef="#br0" timeOffset="224178.8223">22086 6615 6321,'37'22'5805,"-37"-22"-516,0 0-258,-2 24-3741,-22-26-387,-2 0-645,-5 2-516,-10-12-1806,7 12-2838,2-6-516,10 6-387,8-5 0</inkml:trace>
  <inkml:trace contextRef="#ctx0" brushRef="#br0" timeOffset="224881.8625">22681 6251 7998,'9'0'5418,"5"-4"0,4-2-516,-11-6-3999,20 1-387,-5-3-258,2 3-129,-5 3-129,-3 2 0,-4 6-129,-12 0 0,8 28 0,-8-7 0,-1 3 129,-5 3-129,-2 0 129,-2-1 0,4-9 129,0-1-258,6-16 258,-3 22-129,3-22 129,2 18 0,-2-18-129,13 16 129,-8-2-129,-2 3 129,-3-5-129,-3 2 129,-9-8-258,-4 1 0,-5 4-258,-5-11-1032,13 0-2838,-8-11-903,8 9-516,13 2-258</inkml:trace>
  <inkml:trace contextRef="#ctx0" brushRef="#br0" timeOffset="225087.8743">23045 6494 9417,'-36'24'5934,"2"-5"-774,-14-8 0,-2 5-4902,-10 1-129,-6-1-516,12 10-1419,-8-10-3096,25 3-516,8-5-387,18 0-258</inkml:trace>
  <inkml:trace contextRef="#ctx0" brushRef="#br0" timeOffset="225422.8933">22805 6699 5289,'29'24'5547,"-11"-17"-645,-2-5-258,3 5-4257,1 1-129,-11 4-258,2 6-129,-8 3 129,-3 8-129,-9 4 258,-8 0-129,-3-3 129,-4-1-129,-2-7 258,8 1 0,-3-16 129,9-3-129,12-4 0,0-8 0,5-4 0,17 4-258,9 3 0,3-5-516,18 14-2193,-5-4-2193,4 4-516,-5 1-129</inkml:trace>
  <inkml:trace contextRef="#ctx0" brushRef="#br0" timeOffset="276741.8286">12706 3483 774,'-270'94'774,"131"-47"0,6 5 0,6 5-258,2 9 0,7 7-258,9 10 129,10 12-129,11 2 0,13 10 258,15 1-258,8 10 387,15 1-387,11 0 129,14 6-258,7 3-129,9 9 0,12 0 0,16 2 0,9 2 129,9 2 258,18 11 0,8-4 129,17 5 0,10-12 258,14 3 0,6-9-258,11-5 0,11-21-129,11-13 258,0-26-129,13-12 0,-1-22 0,16-14 0,-1-20 0,5-4 0,-9-15 0,6-1-129,-5-5-129,1 1 0,-1-5 0,-4 0 0,1-1-258,8-5 387,0-5-387,7-9 129,3-14-129,4-16 0,-1-17 0,1-12 129,-11-19-129,-5-11 258,-11-15-129,-15-10-129,-15-5 129,-16-3 0,-23 1-129,-17 4 129,-18 7 0,-16 6-258,-20 8 129,-16 6-129,-16-2 129,-23-6 0,-26-2 0,-25-2-129,-19-7 258,-26-4-258,-30-6 129,-22 0 129,-24 9-129,-16 19 0,-17 21 0,-9 23-129,-9 25 129,-7 26 0,-2 37-129,6 23 0,-6 37-129,-8 10-516,10 25-903,-14-3-2451,-1-7-516,8-10-129</inkml:trace>
  <inkml:trace contextRef="#ctx0" brushRef="#br0" timeOffset="297280.0034">1753 1276 30186,'0'0'0,"0"0"-129,0 0 129,0 0-129,0 0 129,0 0 0,51-25-387,-51 25 516,0 0 0,-7-73 258,7 73-129,-58-34-129,58 34-387,-83 0 258,83 0 516,-93 29-903,93-29-129,-76 57 387,76-57 0,-42 66 0,42-66 774,5 74-387,-5-74 0,61 83-129,-14-31 516,11 4-516,2-3 129,1-18-258,-2 25 129,-7-4-516,-12-2 516,-13-11-129,-16-1 129,-11-9-129,-22-1 0,-12 3 0,-15-25 0,0-9-129,-8-1 0,3 0-129,3-8-258,14 1-516,-2-12-2064,23 6-2193,12-5-258,12 8-129,11-4-516</inkml:trace>
  <inkml:trace contextRef="#ctx0" brushRef="#br0" timeOffset="297512.0167">2494 1445 11094,'0'0'6192,"0"0"-1161,0 0 0,-82-20-3612,23 32-516,3-1-774,56-11-1548,-114 32-3741,114-32-516,-72 16 129,72-16 0</inkml:trace>
  <inkml:trace contextRef="#ctx0" brushRef="#br0" timeOffset="297672.0259">2357 1563 9933,'57'49'5418,"-57"-49"258,-16 42 129,-9-17-2064,25-25-3741,-79 13-1677,39-13-3096,-5 15-129,9-11-774,6-4-387</inkml:trace>
  <inkml:trace contextRef="#ctx0" brushRef="#br0" timeOffset="299263.1166">2858 1271 12384,'0'0'5805,"0"0"-258,32 51-645,-32-51-4128,14 86 129,-6-28-774,-6-1-129,0-10 387,-1 0-645,3 1 258,-3-15-258,-1-33 258,0 0 0,0 0 258,0 0-129,18-67-129,-18 67 516,15-111-516,-8 47 129,-7 64-387,18-94 258,-18 94-129,23-54 258,-23 54-129,0 0-387,0 0 258,62 74 129,-62-74 516,38 106-387,-19-45 258,-4 2-387,2-12-129,-2-5-129,-15-46-1032,0 0-3225,0 0-645,0 0-387,63-49-516</inkml:trace>
  <inkml:trace contextRef="#ctx0" brushRef="#br0" timeOffset="299783.1466">3452 1478 12126,'0'0'5289,"0"0"129,0 0-516,0 0-3870,0 0-129,0 52-516,0-52-516,0 0 645,0 0-645,0 0 0,0 0 774,0 0-516,-32-47-387,32 47 774,0 0-516,0 0-258,0 0 387,0 0 258,0 0-774,0 0 387,0 0 0,0 0-903,44 51-1806,-44-51-1935,0 0-387,0 0-387,0 0-903</inkml:trace>
  <inkml:trace contextRef="#ctx0" brushRef="#br0" timeOffset="300412.1826">3762 990 11094,'0'0'5547,"0"0"-516,58 86 0,-58-86-3741,18 95-903,-18-95 387,10 105-645,-10-105-516,7 86-903,-7-86-3483,0 0 129,0 56-258,0-56-129</inkml:trace>
  <inkml:trace contextRef="#ctx0" brushRef="#br0" timeOffset="300608.1938">4044 1296 14577,'37'62'5547,"-37"-62"-774,-48 52-903,48-52-3225,-87 45-258,33-23 0,-3-1-516,0-2-1032,57-19-774,-87 27-2838,87-27-387,-62 53-129,48-30-774</inkml:trace>
  <inkml:trace contextRef="#ctx0" brushRef="#br0" timeOffset="300958.2138">3848 1671 9546,'0'0'5160,"0"0"-129,78-26-645,-65 41-3354,14 10 129,-8 11-516,1 1 258,-10 5-258,0 15-129,-10-4-258,0 1 0,-13-8-129,0-9-258,-4-9 258,-1-9-129,0-11 129,3-12-258,7-20 129,6-3 516,2 0-387,14-1 258,9-3-387,7 1 129,10 9-645,-3 0-1161,10 21-3096,-9 2-516,4 12-387,-13-4-258</inkml:trace>
  <inkml:trace contextRef="#ctx0" brushRef="#br0" timeOffset="304929.441">2095 3099 6321,'17'91'5676,"-9"-53"-516,1-1-129,-9-15-3870,8 5-129,-6-12-387,2-2-387,-4-13 0,0 0 387,0 0-516,0 0 0,1-9 0,-1-8 0,2-8 129,-1-1-129,6-8 0,1 1-258,0-6 258,8 6 0,-1 3 0,6 11 129,-3 8-129,5 9 0,-2 6-129,-1 16 129,-3 9-129,-3 0 129,0 10-387,-6-5 0,2 5-516,-10-21-2322,1 10-1806,-1-14-774,6-1-129,-6-13-516</inkml:trace>
  <inkml:trace contextRef="#ctx0" brushRef="#br0" timeOffset="305239.4586">2685 3442 9933,'32'9'5547,"-32"-9"-387,0 31-387,-26-25-3354,0 21-516,-21-14-258,-9 2-516,-11-6 129,-3 0-129,2 0-258,1-5-129,14 7-774,-6-11-3225,25 9-1161,9 0-129,15 5-645</inkml:trace>
  <inkml:trace contextRef="#ctx0" brushRef="#br0" timeOffset="305665.4831">2240 3740 8643,'23'-17'5547,"-2"15"-258,0 0-129,15 15-3870,-11 2-645,8 16-129,-4 7-258,2 5 0,-8 6-129,-7 5 0,-11 2 0,-5-10-129,-4-3-129,-15-13 129,-4-6-258,-7-15 129,1-9 129,-1-7-129,6-13 129,6-3 0,6-3 129,9 1-129,4 3 258,18 8-129,6 1 129,7 8-129,7 0-258,4-1-129,6 6-387,-9-8-2580,8 8-1806,-5-13-516,4-2-258,-4-11-258</inkml:trace>
  <inkml:trace contextRef="#ctx0" brushRef="#br0" timeOffset="306042.5046">3191 2964 7353,'0'0'5676,"4"34"-516,-4 24 129,-9 3-3483,2 39-645,-13 1-387,4 14-129,-5 4-129,4 3 0,3-13 0,8-12-129,4-15-258,2-11 129,12-11-258,8-12 129,10-10-129,5-5-258,5-2-258,4-14-774,15 10-3096,-15-21-1290,2 1 0,-12-7-774</inkml:trace>
  <inkml:trace contextRef="#ctx0" brushRef="#br0" timeOffset="306913.5544">3810 3233 3870,'0'0'5289,"0"0"-516,0 0 0,2 16-3096,9 13-387,-11-10-129,9 22-258,-6-9-258,6 7-129,-5-8 0,4-4-258,-4-6 129,4-2-129,-5-6-129,-3-13-387,0 0 387,14-1 0,-10-14-129,0-6 0,-3-2-258,2-2 258,0-4 0,-1 1 0,2-4 0,3 6 129,-2 4 0,7 7 0,4 4 258,3 7-258,4 4 129,0 10-129,2 10-129,3 2 516,-6 9-387,-3 0-258,0 7-516,-13-18-645,10 9-3741,-16-10 129,4 0-516,-4-5-1032</inkml:trace>
  <inkml:trace contextRef="#ctx0" brushRef="#br0" timeOffset="307335.5786">4339 3753 5805,'12'-7'5547,"5"-5"-129,-17 12-516,0 0-2838,-7 10-516,-22-2-516,-3 7-387,-13-2-129,-8 7-129,-9-6-129,0 3-129,-1 1-129,2-5-258,10 2-387,-2-14-903,27 16-3483,-2-10-258,12 9-258,16-16-516</inkml:trace>
  <inkml:trace contextRef="#ctx0" brushRef="#br0" timeOffset="307754.6026">3962 3937 3870,'26'-14'5289,"-8"13"0,3-4-387,14 9-2580,-16-4-645,16 19-387,-12-5-516,8 15-258,-9 6-258,-1 1 0,-11 7-129,-5 5 0,-5-8-129,-10-1 0,-8-3 0,-6-12 0,-4-10-129,-3-9 129,3-5 0,3-6 0,4-9 0,6-4 129,9-1-129,6 2 129,14 2 129,12 5-129,5 0 129,10 5-129,5 1 0,6 5-129,0 0-129,0 0 0,-3 0-516,-9-9-1290,0 5-3096,-10-7-129,-4-5-387,-10-10-516</inkml:trace>
  <inkml:trace contextRef="#ctx0" brushRef="#br0" timeOffset="308137.6245">4710 3537 7998,'26'6'5031,"-16"12"-129,3 6-258,-4 8-4128,5 9 0,1 3-258,2 2-258,6 1-129,1-4-258,10-5-258,-9-23-1032,21 12 129,-17-27-129,12 0 387,-18-15 258,1-2 387,-11-7 903,-9-5 387,-3 10 903,-22-13 387,0 22-129,-27-13-129,9 23-516,-20-3-129,7 4-645,-4 9-258,3-2-645,15 14-1677,4-12-2580,11-3-258,8-4-387,15-3-258</inkml:trace>
  <inkml:trace contextRef="#ctx0" brushRef="#br0" timeOffset="309354.6941">5342 3297 7998,'0'87'5031,"0"-36"-129,0 2-387,4 5-3870,2-7-129,5-7-129,8-18-129,7-13 129,5-13-129,4-12-258,3-12 0,-1-11 0,-1 3 0,-5-3 0,-12-2 0,-14 4-129,-9 3-258,-24 3-258,-8 18-1032,-14 2-2967,-9-3-387,-6 1-387,-1 0 129</inkml:trace>
  <inkml:trace contextRef="#ctx0" brushRef="#br0" timeOffset="309565.7061">5545 2800 10836,'181'116'6063,"-90"-14"-774,0 43-129,-13 25-4644,-9 29 0,-21 10-387,-22 12-129,-26 0-1548,-43-33-3870,-23-35 387,-22-41-774,-18-48-645</inkml:trace>
  <inkml:trace contextRef="#ctx0" brushRef="#br0" timeOffset="351106.0821">9917 4830 3354,'23'30'4644,"-23"-30"-387,19 5-645,-19-5-2580,0 0-258,14 0-258,-14 0-129,-16-19-129,-1-3-258,-9-2-129,-4-2 258,-5 2-129,-6-4 129,0 1-129,-5-5 129,4 10 0,3 0 0,6 10 129,7 4-129,10 8 0,5 11 0,11 15 129,7 14-258,14 11 258,2 4-129,3 6 129,1-2-129,-3-4 129,-8-12 0,-4-3 129,-11-19-258,-1-21 129,-13 2 0,-5-23-258,-10-19 129,-1-10 0,-1-10 0,-2-5-129,6 3 129,3 3-129,8 12-129,4 14 129,10 17-129,1 16 129,12 24-129,4 20 0,6 14 129,2 12-129,-1 13 129,-1 2 0,-5-3 0,-2-12 0,-9-16 129,2-20 0,-8-34 0,0 0 0,0-46 0,0-7 258,0-18-258,0-5 0,2 0 0,6 0 0,6 15 0,7 12-129,2 21 0,3 18 0,-1 14 0,5 24-129,-2 17 0,-6 15 129,-1 14 0,-5 4-129,-3-10 129,-3-9 0,-7-20 0,-3-21 258,0-18-129,-5-31 0,-6-22 0,-1-11 129,0-4-258,0-1 129,1 9 0,5 10-258,-1 22 129,7 28 0,-8 12 0,8 32 0,0 23 129,0 10-258,-1 7 0,-2-2 129,0-10 0,-6-21-516,-3-22-258,-15-26-3870,7-25 0,-3-27-258,1-16-387</inkml:trace>
  <inkml:trace contextRef="#ctx0" brushRef="#br0" timeOffset="352051.1362">9269 4746 129,'0'-18'3741,"-1"0"129,1 18-1419,0-14-645,0 0-516,0 14-129,0-14-258,0 14-258,0 0 129,0 0-258,0 0 0,8 11 129,-8 2-258,5 5-129,0 2 0,0 0 0,1 3-129,1 4 129,-3-4-129,4 2 129,-2-2 0,0 6-129,1-3 129,0 5 0,-4-2-129,2 5 0,-2 1 0,3 3-129,-5-3 258,1-2-516,-2-4 258,0-1-129,0-6 129,0-2-129,0-4 129,0-5 0,0-11 0,2 18 129,-2-18-129,0 0 0,3 14 0,-3-14 0,0 0-129,0 0-129,0 0-258,0 0-3096,0 0-1161,-5-7 129,5 7-516</inkml:trace>
  <inkml:trace contextRef="#ctx0" brushRef="#br0" timeOffset="356490.3901">5465 3354 3225,'-8'-80'4386,"7"47"0,-5 1 129,-2 5-3741,8 27 129,0 0 0,1 17-387,0 20 129,11 25-129,-4 5-129,7 13 0,-5 3 0,4 4 129,-3-10-258,2-2 129,-4-20-258,0-12 0,-5-17 0,-4-26 0,0-9 0,0-28-258,-9-17 258,-2-15-129,-2-14-129,0-6 129,0-2-129,0 10 0,2 12 0,2 18 129,4 19 0,5 32 129,0 7 129,4 38 258,3 15-258,-1 15 129,4 3-258,-2 2 0,-4-4-129,-2-17 129,1-16-258,-3-29-258,0-14 387,-17-30 0,2-23-258,-5-21 129,2-20 129,-4-13 0,2 2 0,0 11 0,6 13 0,6 19 0,8 47 129,5 38 516,13 47-387,9 44 0,1 33 0,8 23 0,-1 6-129,-1-7 0,-5-31 129,-11-27-645,-10-36 387,-5-45 0,-8-38 0,-13-46-129,-9-25-129,-3-23-258,1-8-129,-6-14-258,11 9 258,-4 2-129,12 29-129,1 15 387,11 33 129,4 21 645,2 26 0,12 35 0,2 13 129,4 16 0,-3 0 0,3-3-129,-5-15 0,-5-15-387,-9-28 0,-1-14-129,-9-33-1161,-7-22-2838,-2-15-258,2-10-516,1-14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6T15:17:39.239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14988 5429 1806,'-48'-32'-129,"18"0"0,-8 3 387,-1-2 387,-7 7 0,-2 1-258,-7 6-258,0 8 129,0 9-129,-4 7 129,2 8 129,1 11 129,7 5 0,-2 5 129,8 1 0,1 2 0,6 0-129,4 1 0,4 0 0,0 1-258,6 4 129,1-1-129,5 11-129,1 0 0,5 9 0,2 3-129,8 6 0,5 0 0,9 0 0,9-1 387,8-1-129,6-8 0,9-4 258,6-12-129,13-2 258,-3-13 0,16 3 0,-4-13-258,7 6 258,4-7-258,4 5 0,-5-5 129,5 8 0,-3-7-258,5-2 129,-3-7-129,5-6 0,-5-7 129,1-14-129,-1-14 0,3-10-129,-12-13 129,-2-9-129,-13-14 0,-5-5-129,-15-6 129,-12-6 0,-18-4-129,-14-4 129,-10 2 0,-23-5-129,-14 4 0,-13 5 129,-16 7-129,-10 11 0,-10 12 0,-11 17-129,-7 17 0,-6 22 0,-7 14 0,-10 22 0,-5 17-258,-6-1-258,5 19-774,-13-17-1677,0-1-1806,5-2-258</inkml:trace>
  <inkml:trace contextRef="#ctx0" brushRef="#br0" timeOffset="1917.1097">20198 5612 2451,'-1'62'2451,"2"-29"-3354,-3 1-774,-10 6 516,-8 6 645,-2 2 129,0 7 774,0 4 0,-1 13 258,-5 12 258,6 12 0,-5 14 258,3 18-129,-1 14 129,-5 11-387,1 16 0,-5 5-258,-1 7-129,-1 3-258,4 0-258,-2-7 258,2-2 0,5-7 129,2-8 0,4 0 0,4-5-129,2 1 129,0-2 0,4 9 0,-1 2-129,3 5 0,-1 3 258,6 2-258,-4-8 129,6 2 0,2-8 0,0-2-129,0-9 258,10-2-258,-2-8 258,1 6-129,-2 3-129,2-1 0,-5 3 0,0 5 0,-4 4-129,0 1 0,0 2 0,-5-4 129,-1-3-129,-1-3 0,-3 2 0,0 0 0,-3-4 0,-1 1 0,-3-4 129,0 5-129,-6 3 0,0 5 258,-3-9-129,1 1 0,-3-3 129,3-2-129,1 5-129,1-5 129,0-8-129,4 3 0,-1 4 0,2 4 0,0 12 0,-1 4 129,-3 3-129,0 10 129,1 8-129,0 0 387,0-3-129,0-3-129,3-11 0,5 1 129,2-11-129,4-5 129,-1-13 0,8-3 0,-1-9 129,1 2-129,0-5 0,-2-4 0,-6-9-129,2-2 0,-8-11 0,-2-5-258,1-11 0,-3-13-129,6-13-258,-5-16-516,11-6-1161,-6-9-2064,9-7-516,3-3 129</inkml:trace>
  <inkml:trace contextRef="#ctx0" brushRef="#br0" timeOffset="2985.1708">19661 20252 4902,'41'126'4644,"-41"-126"0,0 0-645,0 0-3096,0 0-903,53-97 129,-47-11-387,-1-16 129,-3-15 0,-1-2-387,3-19 387,-4 16 0,0-11 0,-6 32-258,0-14 258,-4 5 258,3-19-258,2 4 258,0-12 0,3 1-129,2-16 129,0-10 0,0 1 0,0-3-129,0 4 0,-7-3 0,-11 4 0,-2 1 0,-5 5-129,-1-2 129,-5-6-258,1-3 258,1-5 0,5-5-129,4-14 0,4 1 0,0-3 258,1 6-258,1 6 0,0 8 129,-3 9-129,-3 13 129,-4 14 0,0 2 0,-5-5 0,2-5 0,3-12 129,0-13 0,2-16-258,2-15 258,6-9 0,-5-2-129,5 7 0,2 10 0,-3 17 0,-2 20 0,1 26 129,-4 22-129,6 18 0,-1 8 129,4 7-129,3-1 0,7-1 129,1-7 0,4-12-129,7-8 129,4-11-129,-2 0 0,0 7 0,-1 6 0,-2 4 0,-4 17 0,-1 12 129,-1 8-129,-1 13 0,1-5 0,0-6 129,-1-13-129,2-11 0,0-19 0,1-14 0,-2-14-129,-3-7 129,-1 4 0,0 5 0,-5 18 0,-6 18-129,-1 22 129,-4 16-129,2 24 0,-3 10 129,0 9-129,1 3 129,0-6 0,2-2 0,2-5 129,1-7-129,4-4 129,1 0 0,2 2 0,3 7-129,0 5 0,1 7 129,-4 7-129,3 9 0,1 16 0,-7-16 258,7 16-258,-10-19 0,0 4 0,0-5 0,0-7-258,-4-8-129,5 0-1290,-9-10-2193,-2-6-903,6 7-258</inkml:trace>
  <inkml:trace contextRef="#ctx0" brushRef="#br0" timeOffset="11857.6783">1275 7644 1032,'3'31'3741,"-3"-31"129,5 26-129,-5-26-3870,0 15-387,-22-15-129,-4 1 387,-17 3 258,-4 3-129,-12 2-645,-2 3-1161,-6 10-1032,-14-8-645</inkml:trace>
  <inkml:trace contextRef="#ctx0" brushRef="#br0" timeOffset="12277.7023">1727 9229 2322,'-65'27'3612,"33"-4"0,-25-23 0,10 6-6063,-27-6-2322,-18-17 0</inkml:trace>
  <inkml:trace contextRef="#ctx0" brushRef="#br0" timeOffset="12715.7273">1342 10141 2193,'-59'1'3096,"9"-6"645,15 5-645,-22-9-6837,-12-6-1419</inkml:trace>
  <inkml:trace contextRef="#ctx0" brushRef="#br0" timeOffset="13058.747">1386 11145 1935,'-78'-3'3096,"21"1"258,19 12-258,-23-10-6063,-5 2-1677</inkml:trace>
  <inkml:trace contextRef="#ctx0" brushRef="#br0" timeOffset="13433.7684">1198 12667 645,'-103'-5'2064,"56"16"129,-21 2-2967,8-2-2193</inkml:trace>
  <inkml:trace contextRef="#ctx0" brushRef="#br0" timeOffset="13894.7948">1322 14226 5031,'-6'14'4773,"-16"-12"-516,10 20-258,-18 7-4386,6-14-258,-13-11-258,3-1 387,-14-3 129,-4-3 0,-9-13-258,6 0-774,-9-14-1290,-6-10-1677,17 10 129</inkml:trace>
  <inkml:trace contextRef="#ctx0" brushRef="#br0" timeOffset="14283.817">1133 15444 4902,'18'19'5031,"-18"-19"-516,0-9-129,0 9-4257,-27-4-387,10 1 129,-10-5-387,-5 8 258,-9-5-387,1 5-387,-12-9-774,14 1-516,-10-6-1032,1-6-1032,13 6 130</inkml:trace>
  <inkml:trace contextRef="#ctx0" brushRef="#br0" timeOffset="14702.841">1295 16630 3612,'-25'41'4902,"0"-26"-387,3 12-258,-4-1-3870,-13-12-387,2-10-258,1-2-129,-9-5-129,9-8-129,-9-10 0,15-2-129,-3-11-258,12 5-645,-3 2-1677,-4-2-1032,13 21 516</inkml:trace>
  <inkml:trace contextRef="#ctx0" brushRef="#br0" timeOffset="14998.8577">1362 18133 4773,'-10'10'5031,"-23"-12"-387,9 1-387,-8-1-4257,-6-3-1161,-10-17-903,6 9-2064,-7-2-516,-4 0-258</inkml:trace>
  <inkml:trace contextRef="#ctx0" brushRef="#br0" timeOffset="15274.8737">965 19306 5805,'-135'101'4386,"56"-66"-1290,20-12-1548,-5-23-5676,-3-14-1032,3-25-129</inkml:trace>
  <inkml:trace contextRef="#ctx0" brushRef="#br0" timeOffset="21188.2118">15818 6000 2709,'16'-30'5934,"-11"14"-258,-3 2-258,-2-10-2580,0 24-1032,0-24-516,-11 17-516,-12-1-258,-2 8-258,-8 0-129,-3 14-129,0 8 0,1 5-258,8 9 129,3 3-129,9 7 258,6 0-258,9 2 258,4 0-129,13-8 129,6-7 0,6-6 0,6-5 258,3-13-258,7-9 129,1-7-129,-1-20 0,2-3 0,-2-7 0,-5-8 0,-7 3 129,-4 0-129,-7 4 0,-7 9 129,-5 7-258,-9 9 129,-1 13 0,-8 0 0,-5 13-129,-6 9 129,1 7 0,-1 4 0,1 2 129,3 1-129,7 3 0,3-7 0,5-4 0,13-10 0,6-9 0,4-9 0,3-11 0,0-9 0,0-9-129,-5-6 0,-3 0 0,-6 3 129,-8 3-129,0 12 0,-4 17 129,0 0 0,-8 5 0,4 20 0,4 5 129,0 2-129,8 8 258,7-8-258,4-2 0,6-5 0,3-16-387,6 2-1161,-8-19-3612,1-13-129,-7-16-387,1-4-258</inkml:trace>
  <inkml:trace contextRef="#ctx0" brushRef="#br0" timeOffset="21413.2248">16351 5440 8514,'27'70'5676,"-17"-14"-387,3 17-387,-6 6-3999,1 10-645,-8-4 129,-3 3-387,1-9 258,0-6-387,2-7 0,-1-19-387,3-3-516,-2-44-2064,7 18-1935,-7-18-258,17-18-645</inkml:trace>
  <inkml:trace contextRef="#ctx0" brushRef="#br0" timeOffset="21713.242">16613 6021 7611,'0'0'5418,"2"14"-387,-2-14 0,-19 18-4515,-2-10-258,-2 5 0,-1 6-129,0 3 387,5 8-387,6 7 129,10-5-129,3 4 0,13-4 0,7-3 0,10-7-129,1-4-387,3-4-774,-13-14-3612,5-5-387,-4-8-387,-4-5-516</inkml:trace>
  <inkml:trace contextRef="#ctx0" brushRef="#br0" timeOffset="21894.2523">16836 6296 9288,'11'60'5805,"-9"-38"-774,-2-11-387,0-11-9159,-18 0-258,11-14-516,2-8-774</inkml:trace>
  <inkml:trace contextRef="#ctx0" brushRef="#br0" timeOffset="281327.091">15755 9766 2709,'39'-3'4644,"-12"6"-258,15 1-2193,4 16-2064,-2 2 0,6 10 258,-4 0-258,0 6 258,-3-1-258,-6 3 0,-6 4 0,-7-2 0,-5-1-129,-3 0 129,-8-4 0,2 1-258,-3 0 258,0-2-258,1 0 258,0 5-129,-4 1 129,2 4-129,-3 2 0,1 4 0,-3 4 129,2-2 0,-3 2 129,0-1-129,0-3 0,0 1 258,-2-5-129,-1-1 0,-7 1 129,4 1 0,-5-3-129,0 3-129,-3-7 0,-3-1-129,3-6-129,-5-5-774,7-1-1032,-8-10-2193,-2-9-774,9-2-129</inkml:trace>
  <inkml:trace contextRef="#ctx0" brushRef="#br0" timeOffset="282899.1809">25754 9747 1806,'46'16'3870,"-32"-11"-2193,0-2-645,-3 1-258,-11-4-129,0 0-129,0 0 0,-23 0 0,-10-1-129,-7 1-129,-17 0 0,-10 0 0,-11 0 129,-8 1-258,-11-1 129,-10 0-129,-7 1-129,-4-1 129,-6 0-129,1 0 0,-4 0 0,-8 0 0,1 2 0,0 3 0,3 2 0,-1 10 258,1 3-516,1 2 516,8 9-258,-1 5 129,13 2-129,5 11 129,7 5 0,12 4-129,8 4 129,13 8 0,9 6 0,12 3 0,9 8 0,10 0 129,10 1-129,8 0 129,7-1-129,2 1-129,14-7 129,11 0-129,5-6 129,11 0-129,15 1 0,6-1 0,10 0 0,7 0 129,10 3-129,4-3 129,2 4-129,10-1 0,5-9 129,11-4-129,-1-9 0,10-7 258,3-9-129,10-10 0,13-13 0,2-10-129,1-7 129,2-2 0,12-17 0,1-3 0,1-10-129,-3-6 129,-8-11-129,-2-7 258,-2-12-258,-5-17 129,-15-7-129,-12-10-129,-11-12 258,-9-3-129,-20-7 0,-13-6 0,-27-3 0,-16 2 129,-20 1-129,-16-1 129,-28 4-129,-24-3-129,-24 0 129,-22 0-129,-18 9 129,-16 4-129,-16 9 129,-14 11-129,-10 11-129,-8 13-258,2 19-3096,-13 25-1032,-12 7-516</inkml:trace>
  <inkml:trace contextRef="#ctx0" brushRef="#br0" timeOffset="290386.6092">15571 13836 2451,'-23'-10'3999,"-12"-9"0,12 8-3999,-12-2 387,-12-4-129,-6 2 0,-10-2-129,-7 4 258,-7 2-258,-3 5 0,-7 3-129,1 3 0,-3 3 0,-3 11-129,2 1 129,2 7 0,2 2-129,3 4 0,8 2-129,5 1 0,10 8 0,12-5 0,10 15-129,10 2 129,17 10 0,9 1 0,8 9 258,21 4 387,11-3-129,13 4 0,14-15 129,16-9 0,10-12 129,14-11-129,14-20 258,15-9-258,12-20 258,11-8 0,-5-13 0,1-3-129,-13-1 0,-7 5 258,-22-1-387,-14 12-129,-30 2-129,-17 3 0,-23 7-129,-17 2-129,-10 1-129,-24-5-129,-16 6-387,-23-16-387,-1 15-774,-30-18-774,-5-7-2064,3 1 129</inkml:trace>
  <inkml:trace contextRef="#ctx0" brushRef="#br0" timeOffset="292657.7391">22523 14365 774,'-18'23'4386,"18"-23"258,0 0-516,6 17-3354,-6-17 0,15 4-258,-15-4-258,23 3 129,-8-1-387,8-2 129,3 0-129,7-2 0,9-3 129,5 2 129,5-2-129,11 3 258,1-2-129,6 4 258,-5 0 0,-2 4-129,-6-4 0,-4 3 0,-11 0-129,-5-1-129,-10-2 0,-5 0 0,-6 0-129,-2 0-129,-14 0 0,12-4 0,-12 4 0,0 0 129,0 0-129,0 0 129,-12 3 0,12-3 0,-19 16 129,19-16 0,-18 18 0,18-18 0,-10 12-129,10-12 129,0 0 0,0 0-129,11 0 0,-11 0 0,19-1 129,-19 1-258,13-10 129,-13 10 0,4-12 0,-4 12-129,-4-13 129,-8 3-129,-2 2 0,-7-3-387,9 0-516,-18-10-1677,13 2-2064,5 0 0,3-5-387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6T15:25:33.064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25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8-03-26T15:25:55.509"/>
    </inkml:context>
  </inkml:definitions>
  <inkml:trace contextRef="#ctx0" brushRef="#br0">2973 921 4644,'0'0'5289,"0"0"-129,0 0-516,0 0-2322,0 0-516,0 0 0,0 0-903,0 0-258,-88 0-258,88 0-516,-99 51 387,38-16-129,-9 5-129,-5-6-258,1-3 258,-1-4 0,1-8 129,9-4 258,6 2-258,59-17-258,-87 2 129,87-2-129,0 0-129,-57-14-387,57 14-774,0 0-1806,6-60-1677,-6 60-387,0 0-258,18-66-258</inkml:trace>
  <inkml:trace contextRef="#ctx0" brushRef="#br0" timeOffset="309.0177">2131 792 4773,'8'-58'5547,"-8"58"129,0 0-774,54-7-2580,-54 7-129,0 0-1161,75 57-258,-75-57-258,84 70-258,-31-26-258,-53-44 258,113 104 0,-56-53-129,2 3 387,-59-54-387,100 91 0,-100-91 387,77 71-129,-77-71-516,0 0 258,71 64-645,-71-64-645,0 0-1548,0 0-2451,0 0 0,0 0 0,58 18-645</inkml:trace>
  <inkml:trace contextRef="#ctx0" brushRef="#br0" timeOffset="685.0391">3049 975 5547,'0'0'5418,"0"0"-129,0 0 129,0 0-3096,0 0-903,-55 32-129,55-32-903,0 0 258,-86 70-516,86-70 129,-99 46-129,36-25 129,-7-5 129,-4-7-258,-2 0 258,5-9-387,4 0 0,7-4-129,60 4-129,-88-14-129,88 14-645,0 0-516,-56-28-2967,56 28-774,0 0 129,0 0-774</inkml:trace>
  <inkml:trace contextRef="#ctx0" brushRef="#br0" timeOffset="1080.0618">2671 665 3612,'0'0'5289,"0"0"-387,0 0-129,0 0-2451,-21 70-129,21-2-645,-14 10-129,12 15-645,-12 4-387,7 3 129,-1-4-258,3-6-129,-1-15 0,1-14 516,5-61-903,-11 77-129,11-77 129,0 0-1290,0 0-2838,0 0-387,0 0-258,-35-65-1419</inkml:trace>
  <inkml:trace contextRef="#ctx0" brushRef="#br0" timeOffset="1630.0929">2435 1122 5805,'0'0'5289,"28"59"-258,-28-59-516,-24 68-2709,24-68-774,-35 79-516,35-79-387,-48 73-258,48-73-1032,0 0-1935,-74 60-1548,74-60-387,0 0 0,0 0 258</inkml:trace>
  <inkml:trace contextRef="#ctx0" brushRef="#br0" timeOffset="2047.1171">2647 1095 5289,'0'0'5676,"0"0"-903,53 84 258,-53-84-3225,27 92-516,-27-92-1290,13 72-1161,-13-72-3354,0 0 129,0 0-258,0 0-645</inkml:trace>
  <inkml:trace contextRef="#ctx0" brushRef="#br0" timeOffset="2534.1447">2475 970 3870,'0'0'4644,"0"0"387,0 0-645,0 0-2064,-51 0-129,51 0-903,-80-28-774,80 28 0,-81-29-516,81 29 0,-69-22-903,69 22-1935,0 0-2193,0 0 0,0 0-645,0 0 388</inkml:trace>
  <inkml:trace contextRef="#ctx0" brushRef="#br0" timeOffset="2938.1679">2531 980 2322,'0'0'4902,"42"-62"0,-42 62 0,0 0-3225,-22-69-774,22 69-1032,0 0-3354,-56-68-774,56 68-516,0 0 0</inkml:trace>
  <inkml:trace contextRef="#ctx0" brushRef="#br0" timeOffset="3426.196">2690 864 6708,'0'0'5289,"57"-16"0,-57 16-903,55-31-2967,-55 31-903,0 0-1419,67-39-2709,-67 39-1032,0 0-387,0 0-129</inkml:trace>
  <inkml:trace contextRef="#ctx0" brushRef="#br0" timeOffset="3792.2169">2787 1012 1548,'0'0'5289,"0"0"-129,79 41-258,-79-41-2451,63 35-129,-63-35-645,94 37-645,-94-37-387,91 28-258,-91-28-516,74 23 0,-74-23 0,0 0-1548,0 0-3612,0 0 387,0 0-516,0 0-129</inkml:trace>
  <inkml:trace contextRef="#ctx0" brushRef="#br0" timeOffset="4170.2382">2668 1112 5031,'0'0'5160,"0"0"129,0 0-1548,0 0-1032,67 87-258,-67-87-1419,42 83-516,-42-83-258,40 80 0,-40-80-516,0 0-774,39 61-1806,-39-61-1935,0 0 129,0 0-258,0 0-387</inkml:trace>
  <inkml:trace contextRef="#ctx0" brushRef="#br0" timeOffset="9068.5187">13288 8470 3483,'0'0'5805,"13"-4"-516,-13-15-387,-1-8-2451,-10 5-2064,-6-6 258,-2 13-258,-7 3-129,2 10 129,-3 4-129,4 15 258,0 7-129,12 16 0,3-2-129,8 5 0,4-3 129,17-1 0,3-12-258,9-6 258,4-16-258,4-10 0,-2-23 0,-1-14 0,-3-20-129,-8-13 0,-7-6 129,-6-11-129,-12-2-129,-2-2 258,-14 7-258,-3 10 0,0 16 0,-3 21 129,4 21 0,2 21-129,8 22 258,6 26-258,6 17 387,14 16 0,4 8 0,13 6 0,6-5-258,3-7 129,2-17-129,0-6-258,-1-6-645,-18-32-4386,0-8-258,-12-14-645,-17 0 0</inkml:trace>
  <inkml:trace contextRef="#ctx0" brushRef="#br0" timeOffset="9840.5628">13098 9307 6966,'0'-32'5805,"-10"20"-516,-4 10-129,-6 2-4257,-1 16-129,-5 10-516,3 12 0,0 6 0,6 4-258,2 3 129,13 2 0,2-13 0,2-7-258,13-15 258,3-14-129,4-8 0,-2-16 129,2-15-129,-5-9 0,2-1-129,-7 5 258,0 0-129,-7 8 129,-1 14-258,-4 18 258,0 0-129,8 28 129,-1 4 0,1 3-129,3 2 0,2 0-258,5-3-258,-7-19-1290,11-7-3225,-2-8-645,-1-8-129,0-9-258</inkml:trace>
  <inkml:trace contextRef="#ctx0" brushRef="#br0" timeOffset="10106.578">13413 9207 7224,'0'0'5676,"-3"15"-387,-13 5-129,3 20-4257,-8-13-387,3 10-129,-3 2-129,5 3 0,5-7 129,5 1-258,6-7 129,7-7-258,9-2-258,3-16-258,9 6-1032,-16-11-2967,17-3-1032,-6-10-129,0 3-516</inkml:trace>
  <inkml:trace contextRef="#ctx0" brushRef="#br0" timeOffset="10420.596">13672 9282 4128,'18'-5'5805,"-18"5"-516,0 0-129,-19-5-3870,19 5-129,-29 4-387,11 8 0,-5-2 0,5 6-258,1 6-129,8 2 0,8 3-258,1 0 0,17 3 0,6-3-129,5-3 129,6-3-387,2-5 0,-5-8-516,6 6-1161,-16-14-3096,-3 0-516,-18 0-387,13-17-258</inkml:trace>
  <inkml:trace contextRef="#ctx0" brushRef="#br0" timeOffset="11115.6358">13903 9427 5031,'44'-21'5676,"-28"2"-645,-5 3-516,-9-14-3870,-1 6-129,-2-5 0,-13 13-387,-3 5-129,-3 11 0,1 13-129,3 11 129,7 8 129,5 6-129,4 5 0,10-2 129,9-2 0,5-6-129,7-12 129,-3-9-258,3-5-129,-11-7-258,1-10-129,-15-21-645,7 12-516,-17-21 0,4 12-129,-10-8 645,9 13 516,-6 4 516,7 19 258,0 0 1032,8 5 645,10 32 129,-10-4 129,16 23-516,-13-5-258,11 10-387,-12-7 129,1 6-387,-9-17-258,-1-5 129,-1-22-387,0-16 129,-24-13-129,12-20 0,0-21-129,2-8 129,7-6 0,3-1 0,1 8-129,10 8 129,5 14 0,6 13 0,-3 15 0,2 11-129,-6 8 129,-4 14-129,-7 5 0,-4-3-258,-7 10-1290,-19-10-3354,5-15 0,-3-9-774</inkml:trace>
  <inkml:trace contextRef="#ctx0" brushRef="#br0" timeOffset="11319.6474">14260 8763 5547,'24'75'5676,"-12"-9"-387,-2 14-516,5 8-3870,-9-3-516,2 3-258,0-11-1161,-8-19-2580,0-16-1419,1-20-387,-1-22-258</inkml:trace>
  <inkml:trace contextRef="#ctx0" brushRef="#br0" timeOffset="11458.6554">14351 9045 3354,'-51'12'5031,"17"-7"-1290,16 13-2967,0 12-5160,-8-12-258</inkml:trace>
  <inkml:trace contextRef="#ctx0" brushRef="#br0" timeOffset="12003.6865">14560 9179 1032,'6'-20'5031,"-6"20"129,-10 0-387,-5 2-3612,6 20-258,-10-4 0,8 11-387,-1-5-258,9 7 0,3-7-129,2-6 0,10-9 0,5-5-129,-1-4 0,2-14 0,-4-5 0,-5-8-129,-7 3 0,-2-3-129,-1 5 0,-11-1-258,4 10 0,-7-2-129,15 15 129,-13-11 0,13 11 129,0 0-129,7 0 258,6 8 387,3-2-129,3 4 129,-2-4 0,1 7 258,-3-4-258,-2 6 129,-5 1 0,1 0 0,-9 1 0,1-1 0,-1-3 0,0 4 258,0-17-258,0 18 258,0-18-129,1-7 129,3-12 0,8 5-129,0-14 258,5 5-129,5-9-129,3 4-258,3 2 0,1 1-774,7 1-4128,-11 3-387,-5 2-129,-3 0-903</inkml:trace>
  <inkml:trace contextRef="#ctx0" brushRef="#br0" timeOffset="15569.8905">24774 12328 2709,'0'0'6192,"0"0"-516,5-9 0,8 14-3225,-13-5-516,0 0-645,0 26-387,3 9-129,-3 0-258,0 14-129,1 4-387,0 1 129,-1-1-129,0-5-258,3-3-258,-3-19-516,6 0-4386,-6-26-129,0 0-387,0 0-645</inkml:trace>
  <inkml:trace contextRef="#ctx0" brushRef="#br0" timeOffset="15907.9099">24750 12295 8643,'29'0'5805,"-6"-9"-387,5 3-129,2-4-5031,4 8 0,2 0 0,0 2-129,3 19 129,-2 15 0,-7 10-129,0 12 258,-7 7-129,-9 4 0,-8 4-129,-11-5 0,-18-5 0,-12-14 0,-16-11-129,-9-11 129,-5-12-258,-4-13-129,3 0-129,0-18-258,21 14-645,-3-11-3870,24 9-387,9 2-387,15 4-387</inkml:trace>
  <inkml:trace contextRef="#ctx0" brushRef="#br0" timeOffset="16244.9291">25207 12729 7482,'14'-3'5805,"-14"3"-258,0 25-387,0 7-4386,-3 0-387,-3 7-258,4 2 0,2-3-129,0-6 258,11-5-129,11-8 129,2-8 0,1-11-129,3-11 0,-5-9 0,-4-8 129,-4-7-258,-14 1 0,-7-5-129,-12 1-129,-9 11-387,-12-10-1161,1 17-3354,-3 6-516,3 14-129,6 3-516</inkml:trace>
  <inkml:trace contextRef="#ctx0" brushRef="#br0" timeOffset="16704.9555">25482 12671 8127,'17'61'5805,"-7"-18"-258,-6 2-129,13 8-4644,-17-8-258,5-3-258,-5-5-129,0-12-129,0-11 0,0-14-129,0 0 0,8-22 129,2-3-258,3-1 129,2-7 0,-1 3 0,6 7 129,0 5 0,2 13 129,3 5-258,-2 14 387,-1 12-129,-4 8 0,3 7-129,-6-1 0,-4-6-516,3 9-1290,-14-13-3225,0-14-645,0-16-258,16 0-387</inkml:trace>
  <inkml:trace contextRef="#ctx0" brushRef="#br0" timeOffset="17039.9746">26061 12707 5676,'5'35'5676,"-12"-18"-258,-5 0-516,-14 5-4257,13 10-129,-5-4 0,7 6-258,0 2 0,10 7-129,4-5 129,14 1 129,6-11-258,10-2 129,1-11-129,3-6 0,-3-9 0,-5-19 0,-7-7 0,-9-9-129,-8-2 0,-12-3-387,-13 7-129,-12-13-774,3 28-1548,-12-5-2322,-2 10-387,2 11-516</inkml:trace>
  <inkml:trace contextRef="#ctx0" brushRef="#br0" timeOffset="17408.9957">26251 12844 6063,'17'87'5934,"-8"-26"-387,0-3-387,6 5-3999,-11-17-129,6-7-258,-7-14-387,7-8 0,-10-17 0,19-27-129,-4-5 0,7-4 0,3-6 129,8 10 0,1-1-129,5 6 0,5 14-129,-2 7 0,-2 5-129,-7 1-258,1 7-1032,-18-4-4128,3-1-258,-19-2-516,17-8-516</inkml:trace>
  <inkml:trace contextRef="#ctx1" brushRef="#br0">9089 9766 0,'0'0'0,"0"0"0,0 0 0</inkml:trace>
  <inkml:trace contextRef="#ctx0" brushRef="#br0" timeOffset="28611.6364">20860 5583 7740,'17'0'5418,"-17"0"-387,15 16-1290,-15-16-2580,12 11-129,-12-11-258,6 19-387,-3-3 0,1 11-129,-3-2 0,2 6 0,-1 4-129,2 7 129,1-4-129,-2 3 129,-1-7-258,0-6-129,-2-2 129,0-7 0,-8-7 0,-5-10-129,-2-2 129,-3-1 0,-4-14 0,-4-4 129,-1-2 0,-1-3-129,4-2 0,0 3 129,1-2 0,6 0-129,5 6 129,5-1 0,6-4 0,1 4 0,5-11 129,9 4-129,2-1 0,2-1 0,0-1 0,2 6 0,-2 0 0,4 6-129,-1 5 129,1-2 0,0 5 0,4 7-129,1 3 129,5 0 129,-3 2-129,2 2-129,0-1 0,-2 5 0,0-6-129,-6-2-258,0 0-645,-23 0-4128,20-6-387,-15-7-258,-5 13-516</inkml:trace>
  <inkml:trace contextRef="#ctx0" brushRef="#br0" timeOffset="29015.6593">21712 5219 8514,'14'7'5547,"6"20"-516,-19-11-129,-1 13-4515,-8 2 129,-4 5-129,-7 7-258,-2 0 129,-3 0-129,-2 2 129,4-4-129,2-4 0,1-9 0,5-7-258,3-4 0,-2-10-258,13-7-387,-17-11-1032,17-5-3225,-7-13-129,2-1-387,-1-10-129</inkml:trace>
  <inkml:trace contextRef="#ctx0" brushRef="#br0" timeOffset="29245.6727">21448 5195 7611,'21'0'5547,"-7"12"-516,7 15-129,-8 4-3870,14 20-258,-10-2-516,7 4 129,-5 6-387,2-2 258,-3-3-129,-2-3 0,-1-7-258,-2-9 129,-4-5-258,-5-11-258,3 4-903,-7-23-3483,-3 19-387,3-19-129,0 0-516</inkml:trace>
  <inkml:trace contextRef="#ctx0" brushRef="#br0" timeOffset="29501.6874">21912 5580 7611,'-6'5'5418,"-12"-2"-258,-5 1-258,-11-4-4257,-3 0-129,-12-8 258,-6-2-387,-3-3-129,4-3-129,3-1-387,0-6-516,17 22-1548,2-17-2580,11 12-387,21 6-258,0 0-387</inkml:trace>
  <inkml:trace contextRef="#ctx0" brushRef="#br0" timeOffset="29767.7026">21660 5201 6450,'8'99'5418,"-6"-34"-258,-4 2-258,2 9-3999,-9-9-258,-1 3 0,-6-12-516,3-9-387,6 1-1548,-1-21-3096,7-8-258,1-21-516,0 13 0</inkml:trace>
  <inkml:trace contextRef="#ctx0" brushRef="#br0" timeOffset="31731.8149">19151 14072 4257,'10'12'5289,"-10"-12"-129,18 20-129,-2 1-4128,-16-21 0,24 32 129,-17-13-516,0 8 129,-5-1-129,2 9-129,-4-2-129,0 1 0,-9-2-258,-4-1 129,-2-8-129,-1-8 0,0-14 129,-6-2-129,-1-14 129,-2-12-258,0-4 258,1-6-129,2-8 0,4 5 0,4 2 0,7 1 0,4 5 129,3 9 0,11 3 129,7 11-129,5 4 129,4 3 0,5 2-129,6 4 129,3-3-129,1 3 0,1-4 129,-2 0-129,-1-7-129,-2-1 0,-6-5-516,-12-14-1290,0 13-3612,-8-5-129,-12 19-645,21-17-258</inkml:trace>
  <inkml:trace contextRef="#ctx0" brushRef="#br0" timeOffset="33415.9113">17706 12339 1548,'-1'71'4515,"0"-16"387,1 22-387,0 12-3870,-5 8 129,4 16-129,-7-4-129,6 8 258,-6-7-129,4 1-129,-4-12 0,5-4-129,-8-19 0,3-8-387,2-12 0,-2-10-129,0-13 0,2-11-258,6-4 0,0-18 0,0 14-129,0-14-129,12 4 0,2-6 258,10-3 258,1-1 0,7-4 258,0 2 258,-2-5 258,3 4 129,-9-6-258,-1 9 0,-11-2-129,-12 8 0,0 0-258,0 0 0,-18 0-129,-4 3-129,-8 7 258,0 1-129,-5 3 0,1 2 0,4-2 0,2-4 129,6 0-129,3-1 0,6-6 0,13-3 0,-20 0 0,12-9-129,2-13 0,-4-7 129,5-1-774,-13-15-1806,3 0-2322,2 5 0,-5-7-774</inkml:trace>
  <inkml:trace contextRef="#ctx0" brushRef="#br0" timeOffset="33863.9369">17384 12492 4386,'5'38'5676,"-5"-38"-129,25 5-645,4-15-3999,-10-26 129,12-1-516,-6-11-258,7 2 0,-5-3 129,1 8-258,-5 10 129,-2 17-129,-2 12 129,-4 13 0,0 18 0,-1 15-129,-5 9-129,2 3 129,-4 3-387,-1-4 0,5 4-1548,-7-19-3354,4-11-387,3-10-387,-11-19-258</inkml:trace>
  <inkml:trace contextRef="#ctx0" brushRef="#br0" timeOffset="35449.0273">17635 12266 1419,'5'20'5289,"-5"-20"-129,6 15 0,4 4-3225,-10-19-903,25 26-129,-15-13-387,9 11 0,-3-1-516,-4-2-1161,0 7-3612,-2 4-258,-7-8-774,-2 0 646</inkml:trace>
  <inkml:trace contextRef="#ctx0" brushRef="#br0" timeOffset="43364.4803">6863 12629 7740,'0'108'5805,"3"-30"-258,5 16-387,0 24-4257,-8 0-129,4 15-129,-4-2 0,2 0-129,-2-16 0,1-11 0,-1-29 0,0-21-258,2-30 0,-2-24 0,11-44-387,-2-23 129,-1-24 0,0-21 0,3-14-258,4-12 387,-2-5-258,2 0 0,1 12 258,4 14 0,3 14-129,6 23 129,0 20-129,6 19 129,1 32-129,1 24 129,-2 33-129,1 21 0,-4 17-129,-7 9 129,-4 2 129,-3-9-258,-8-9 0,-3-16 129,-6-31 0,-1-32 129,8-11-258,-4-40 129,5-16 0,3-10 129,3-14-129,8-1 0,7 9 0,0 9 0,3 25 129,8 27-129,-1 25 129,2 40-129,-3 37 0,2 27 0,-1 21 0,-2 19 129,1 1-129,-3-5 0,-8-19 129,0-23-387,0-19-387,-14-48-2967,8-17-2064,-9-23-387,3-30-258,-8-14-645</inkml:trace>
  <inkml:trace contextRef="#ctx0" brushRef="#br0" timeOffset="45295.5905">7122 8883 7611,'-1'-45'6192,"1"45"-645,11 8-129,11 28-3999,-14 7-387,7 26-258,-4 14-387,2 15-129,-4 9 0,-2 10-129,-1-9 0,-1-5 0,-4-15 0,2-10-129,-1-23 258,2-7-129,-3-18 0,0-13 0,-1-17 0,0 0-129,15 2 129,-15-2 0,26-12 0,-5 1 0,6 2-129,9 0 129,3 9 0,8 0 0,3 7 0,3 6-129,-1 5 0,-1 0 129,-6-3-129,-5 3 0,-4-3 0,-5-6 0,-7-2 129,-6-3 0,-5-4-129,-13 0 129,14 0-129,-14 0 0,0 0-129,0 0 129,0 0-129,0 0 0,0 0 0,0 0 129,-11 0 0,-2 0-129,-3 0 129,-4 0 0,-5 0 0,-4 5 129,-1-5-129,-2 0-129,-3 6 0,-1-3 258,1-2-258,-2-1 129,0 3 0,-1-3 0,4 0 0,-2-8 0,3-7 129,3-6-258,0-4 129,6-1 129,3-12-129,5-6 0,2 1 0,2-5 0,6 2 0,0 0 129,0-4-129,-1-2 0,-2 3-129,-3-4 258,-4-1-129,1-3 129,-2 1-129,-1 3 129,6 1-129,0 1 0,9 6 0,3 8 0,1 5 0,10 9 0,6 2 0,1 2 0,-2 9 0,3 1 0,-4 4 0,-2-3 0,-2 0 0,-11 8 0,12-14-129,-12 14 129,6-19 0,-3 9-129,-3 10 129,1-17-129,-1 17 129,1-13 0,-1 13 129,0 0-387,0 0 258,2 26 0,3 5 0,-2 11 0,1 15-129,3 15 129,-2 14 0,5 6 129,-1 8-129,1 2 0,0-2 0,1-8 0,-3-5 0,2-8 0,-3-15-129,-3-8 129,1-16 0,-3-12-129,-2-8 129,0-2 0,0-18 0,0 0-129,0 0 129,0 13 0,0-13 129,0 0 0,16 0-129,-3 0 0,5 0 0,6 0 129,4 0-129,7 0 0,5 0 0,2 0 0,2 1 129,-3 0 0,-2-1-129,-4-1 0,-5-3 129,-8 4-129,-4-3 0,-18 3 0,21-3-129,-21 3-258,0 0-516,0 0-3096,0 0-1806,-9 14-258,6 1-516</inkml:trace>
  <inkml:trace contextRef="#ctx0" brushRef="#br0" timeOffset="122234.9914">10539 3413 13158,'45'-54'5805,"-35"11"-387,3 9-129,-17-17-4902,-7 10 0,-23 5 129,-8 12-129,-13 11-258,-9 13 0,-5 19 0,1 8-129,6 14 0,6 9 387,13 0-387,14 1 258,18-1-258,11-3 129,23-2-129,13 0 259,15-2-259,8 2-259,6 2 259,2 1-258,-6-1 387,-6 5-258,-15 2 129,-14 5 129,-25-8-129,-13 2 0,-28-9 0,-14-14 0,-10-4 0,-9-4 0,5-14-258,0-7-258,18 4-258,5-17-1548,28 12-2967,17 0-387,8-15 0,21-3-903</inkml:trace>
  <inkml:trace contextRef="#ctx0" brushRef="#br0" timeOffset="122440.0032">10934 3546 14061,'65'160'5289,"-32"-71"258,6 7-903,-9-10-4644,-4-8-129,-4-10-1161,-15-33-3870,5-22 0,-6-23-645,-2-26-387</inkml:trace>
  <inkml:trace contextRef="#ctx0" brushRef="#br0" timeOffset="122575.0109">10914 3364 11997,'14'3'4773,"-2"8"-4257,16-3-516,-3-8-5418,11 0 0</inkml:trace>
  <inkml:trace contextRef="#ctx0" brushRef="#br0" timeOffset="123754.0783">11378 3539 10320,'51'209'5547,"-28"-104"-516,6 1-387,-5-19-3999,-1-9-129,-10-26-129,3-19 0,-16-33-129,14-9-129,-12-28 0,-1-14 129,-1-8-387,0-3 129,2 1 0,4 6 0,0 11 129,6 13 0,4 15-129,2 16 129,9 15 0,3 22 0,4 8-129,9 6 129,-3 3-258,10 1 129,2-3-129,-2-6 0,4-11 0,-5-20-258,-1-8 0,-8-13-129,-3-16-129,-13-14 129,-5-10 0,-14-14 0,-5 1 0,-5-3 258,-11 7 258,1 9 258,-5 10 258,-1 17-129,-2 16 0,7 11 129,-6 17-129,10 12 0,-1 0-129,5 10 0,4-5 0,4-2-129,3-4-129,9-9 129,7-11 129,2-8-129,-1-8 0,2-1 0,0-8 0,-4-3 129,-3-3-129,-3 1 129,-12 14 0,15-3 0,-8 10 0,-3 17 0,-2 7 0,0 13-129,-2 7 0,0 11 0,-2 2 129,-3-5-258,-4 0 129,-1-11 0,-3-4-129,-1-13 129,-3-11-129,-2-13 0,-3-7 0,-1-18 0,0-11 0,7-15-258,3-6 129,6-9-129,7-10-129,7-5 129,16-8-129,5-5-129,14 1 258,4-2-129,8 2 129,4-8 129,8 0-129,2 3 129,-5 8 129,-3 1-129,-8 0 258,-10 4-129,-11 8 0,-15 5 0,-16 12 129,-4 10-129,-19 16 129,-10 19-258,-5 10 129,-5 27 0,0 17 0,3 16 387,6 14-258,10 11 129,9-2-129,14 1 129,7-1 0,18-9 0,14-9-129,13-12-387,9-15 387,7-11-129,3-13 0,0-16 0,-7-10 0,-4-18-129,-12-5 129,-14-8 0,-15-2-129,-13-1 258,-10 6-258,-17 12 387,-7 12-387,-2 14 129,-4 8-129,8 16 129,9 12 129,11 10-387,7 5 516,19 0-516,13-1 387,11 1 129,14-7-258,3-9 0,9-3-387,-3-22-774,3 1-3870,-13-17-387,-1-9-129,-10-23-774</inkml:trace>
  <inkml:trace contextRef="#ctx0" brushRef="#br0" timeOffset="124562.1245">14147 3079 12900,'0'0'5805,"2"42"129,-2-4-903,8 22-4257,-1 10-516,0 6 0,1 1-129,-2-6-129,2-9 129,-2-13-516,3-15 387,0-21-387,-9-13 387,19-28 0,-11-17 0,2-11-129,-2-13 129,-3-4 0,-1-7-129,-3 2 129,-1 9 0,0 13 129,0 20-129,0 21 129,0 15-129,11 19 0,-2 19 129,11 12 387,-1 3-387,4 3 258,4-14-258,-1-10 387,-1-13-516,6-14 517,-6-16-517,-2-16-388,-1-17 388,-2-3-387,-4-1 387,0-5-387,-3 10 516,-5 11-387,4 15 258,3 17 129,2 23-129,2 13 516,7 19-387,2 18 388,5-2-517,2 0 0,1-6 0,-2-11 0,0-12 0,-4-19-517,-3-11-128,-11-29-3612,3 1-1419,-15-16 645,8 0-903,-12-17-774</inkml:trace>
  <inkml:trace contextRef="#ctx0" brushRef="#br0" timeOffset="124783.1372">15391 3026 11868,'17'6'5547,"-29"11"-129,-22-11-387,1 7-4257,-10-2-645,-7-2-129,9 4-774,-12-11-4128,26 7-129,6-9-645,21 0-258</inkml:trace>
  <inkml:trace contextRef="#ctx0" brushRef="#br0" timeOffset="125066.1534">15712 2639 11997,'0'0'5676,"-7"38"-258,-5-1-129,13 23-4644,-1 6 0,0 13-129,5-2 0,9-7-129,7-6 0,3-12 387,7-6-645,5-22 129,2-4-128,0-13-130,2-1 0,-6-4 0,6 11-2710,-17-13-3224,0 0 516,-23 0-774,17 0-387</inkml:trace>
  <inkml:trace contextRef="#ctx0" brushRef="#br0" timeOffset="125460.1759">16851 2929 14448,'3'62'5934,"13"-16"-258,-5-8-387,18 4-5031,-13 1-258,-3-11-387,7 4-2193,-20-36-2838,17-3-129,-17-32-387,0-10-645</inkml:trace>
  <inkml:trace contextRef="#ctx0" brushRef="#br0" timeOffset="125580.1828">16905 2572 11868,'-2'-23'5805,"12"20"-1806,-10 3-3741,20 23-5031,1-7-387,-2 6-774</inkml:trace>
  <inkml:trace contextRef="#ctx0" brushRef="#br0" timeOffset="125870.1993">17180 2833 11223,'24'126'5676,"-13"-64"-387,7-3-129,-8-11-4515,3-13-129,-5-18-387,-8-17 0,22-11-129,-11-22 0,0-9 0,1-8 0,0 2 0,-1 4 0,1 5 0,-1 7 129,1 17-129,0 15 0,1 13 0,3 18 0,0 12-129,0 2-516,12 7-4257,-13-17-258,8 1-387,-9-32-516</inkml:trace>
  <inkml:trace contextRef="#ctx0" brushRef="#br0" timeOffset="126066.2106">17566 2316 13545,'11'15'5805,"0"34"-516,-2 20-258,16 16-5031,-11 11 258,6 7-516,0-1 0,2-8-645,8-3-3354,-11-26-1290,7-16 129,-5-28-516</inkml:trace>
  <inkml:trace contextRef="#ctx0" brushRef="#br0" timeOffset="126224.2196">17763 2467 11352,'-72'-13'5934,"27"26"-774,6 17-774,-2 8-4386,0-12-3483,6 14-1161,4 0-903,15-8 0</inkml:trace>
  <inkml:trace contextRef="#ctx0" brushRef="#br0" timeOffset="126766.2506">17874 2829 10320,'56'24'5547,"-34"-24"-387,1 0-129,-18-15-4773,1-2-129,-6-4 0,-14 0-258,-7 2 0,-7 10 0,-4 7 0,-1 2 0,2 7 129,4 10 0,8 6 0,9 1 0,9 0 0,4-1 0,19-4-387,4-4 129,13-5-387,-6-10-258,12-6 129,-11-19-258,11 7-387,-21-17 0,6 13 0,-22-8 258,8 11 129,-14 6 645,-2 13 129,2 11 774,-5 9 258,3 17 387,-5 3 258,9 17-129,-4-9 0,14 8 0,-11-15-387,14-6-129,-5-22-129,4-7-129,-3-20 0,0-16-258,-2-12-258,1-8-129,1-1 0,-1-2-258,6 14-129,-6 0-387,9 20-1032,-7-5-2838,7 14-129,-5 1-258,4 6-258</inkml:trace>
  <inkml:trace contextRef="#ctx0" brushRef="#br0" timeOffset="127262.279">18630 2630 9933,'-42'22'5418,"16"-9"-258,6 12 0,-9-1-4515,1 8 0,2 4-258,6 3-258,6-3 0,10-5 0,4-6-258,6-8 0,12-7 0,5-10 0,3-10-129,-2-10 129,0-4 0,-6-3-129,1 1 387,-9-4-258,-3 11 0,-5 6 129,-2 13 0,0 0 0,-1 18 129,1 8-129,5 8-258,6 1-129,13 8-1548,-5-17-2838,16-4-258,-5-18-645,8-4-129</inkml:trace>
  <inkml:trace contextRef="#ctx0" brushRef="#br0" timeOffset="127478.2913">18950 2544 10320,'-16'2'5418,"-5"13"-387,1 20-129,-5 3-4128,8 2-774,-8 2 258,12 5-516,7-4 258,6-9 0,15 0-129,10-14-129,16-8-387,-3-12-129,16-5-3741,-11-26-387,8-10-387,-9-17-516</inkml:trace>
  <inkml:trace contextRef="#ctx0" brushRef="#br0" timeOffset="127673.3025">19160 1752 12384,'7'176'5160,"3"-58"-258,9 11-258,0-4-4644,-1-7-129,-1-21 0,-1-14-1032,8-9-3612,-8-27-516,5-15-258,-5-23-645</inkml:trace>
  <inkml:trace contextRef="#ctx0" brushRef="#br0" timeOffset="127827.3113">19347 2251 11094,'-69'-17'5160,"21"31"-258,1 25-129,-7 4-4515,2 2-903,2 3-3870,7-9-645,13-2-258,12-13-774</inkml:trace>
  <inkml:trace contextRef="#ctx0" brushRef="#br0" timeOffset="128011.3218">19502 2386 9933,'-25'86'5547,"13"-35"-1290,5-2 0,-1 3-8514,8-7-387,4-16-903,14-5 0</inkml:trace>
  <inkml:trace contextRef="#ctx0" brushRef="#br0" timeOffset="128297.3382">19751 2427 11481,'-19'41'5289,"12"-14"-516,7 4-129,6-7-4644,4-8 258,5-3-258,9-6 0,4-7 0,1-5 0,-4-10 0,-2-14 0,-7 0 129,-10-1-129,-9 0 129,-17-1-258,-13 0 129,-11 3-129,-6 8-774,-12 3-3741,12 9-129,-2 6-258,18 2-516</inkml:trace>
  <inkml:trace contextRef="#ctx0" brushRef="#br0" timeOffset="128681.3601">20065 2248 10965,'27'90'5547,"-9"-34"-645,-6-4 129,6-3-4386,-6-5-258,-4-11-129,-5-13-129,-3-20 0,0 0-129,0 0 0,1-23 0,-1-7 387,5 1-258,0-1 0,5 0-129,4 3 129,7 4 0,2 12 129,3 11-129,4 10 129,-1 7-129,4 4 0,-4 6-129,-4-1-387,4 6-3225,-20-20-1806,-9-12-129,0 0-129</inkml:trace>
  <inkml:trace contextRef="#ctx0" brushRef="#br0" timeOffset="128816.3679">19799 1682 16254,'-57'-46'5031,"1"9"258,56 37-3870,0 0-5805,0 0-516,0 0-1290,0 0-516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6T15:27:44.818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8432 1362 14577,'66'-68'5805,"-66"68"-645,49-99 0,-17 40-4644,-21-9 129,0 7-129,-11 3-258,0 58-128,-27-77-130,27 77 0,-67 3 0,67-3 0,-85 95 0,45-20 0,5 16 0,10 17 0,13 2 0,12 10 0,15-17 0,20-11 0,18-14 0,13-21 0,11-16 0,13-40 0,4-15 0,1-41 0,-7-11 0,-11-11 0,-18-18 0,-17-7 0,-23-7 0,-19 14 0,-16 6 0,-19 17 0,-7 15 0,42 57-259,-93-60-1676,93 60-3870,-74 9 129,74-9 0,-34 66-516</inkml:trace>
  <inkml:trace contextRef="#ctx0" brushRef="#br0" timeOffset="301.0172">10036 1209 14706,'0'0'5418,"0"0"258,-13-56-774,13 56-4257,-83 23 0,83-23-387,-101 71 0,101-71-129,-76 108 1,57-39-130,13 3 0,9-12 0,23 6 0,16-21 0,17-6 0,14-15-130,1-8-128,10-11-903,-14-23-3354,7-8-258,-13-21-516,-4-1 0</inkml:trace>
  <inkml:trace contextRef="#ctx0" brushRef="#br0" timeOffset="489.0279">10403 515 14706,'64'134'5418,"-43"-37"129,6 26-774,-4 20-4644,-3 12 129,-6 7-903,-8-8-903,9-1-3999,-5-25 645,7-9-1290,-1-30 516</inkml:trace>
  <inkml:trace contextRef="#ctx0" brushRef="#br0" timeOffset="665.038">10856 1179 12384,'-75'2'4902,"75"-2"387,-110 89-1032,110-89-7095,-117 123-1161,55-55-903,7 15-129,12-10-1032</inkml:trace>
  <inkml:trace contextRef="#ctx0" brushRef="#br0" timeOffset="1040.0592">11044 1667 12513,'45'-60'5160,"-45"60"-774,0 0 258,-56-17-4644,56 17 516,-72 32-645,38 4-258,4-2 516,11 1-387,14-2 387,10 0-258,22 1 129,8-8-516,7-6 774,3-34-129,1 1 0,-7-2 129,-39 15-258,56-73 129,-56 73 0,16-66 387,-16 42-645,0 24 387,-13 1-387,6 22 516,5 34-258,2-9 0,5 5-387,17-1-2709,-1-17-1548,7 2-387,5-36-258,7-2-516</inkml:trace>
  <inkml:trace contextRef="#ctx0" brushRef="#br0" timeOffset="1721.0984">11590 743 13932,'-18'138'5547,"32"-53"0,-3 24-129,18 15-5031,-16 22-258,-1-3 129,0-2-258,-2-12 516,-3-15-645,1-18-129,-5-40 0,-1-17 645,-2-39-387,6-35 0,-2-23 0,-2-11 258,2 3 258,2-5-258,-6 71 1,22-104-389,-22 104 260,34-21-389,-9 51 259,9 31 129,2-2-516,10 11 0,5-2-129,3-2 516,3-16-129,3-10 129,-4-33-129,-6-24 129,-4-9 0,-12-28 387,-9 1-258,-9-15 129,-14 4 129,-9-6-129,7 70-258,-51-85-387,18 68 387,1 25-129,7 19 129,3 35-129,17 5-387,5 16 129,13 2 129,15-2 129,14-9-516,5-5-258,16-23-645,-9-33-2580,18 8-1032,-5-28 129,5-12-645,-13-15 0</inkml:trace>
  <inkml:trace contextRef="#ctx0" brushRef="#br0" timeOffset="2112.1207">12858 1880 10062,'-11'-129'5676,"11"129"-903,-39-86 258,24 73-3741,-22 13 129,10 19-516,-8 22-774,7 26-129,-2 4-129,6 6 258,10 0-258,9 7 129,5-11-258,17-10-129,10-17 129,12-21 258,2-21-129,5-18 387,-3-33-129,-4-21 258,-5-36-258,-9-15 129,-14-21 129,-11-18-516,-8-3 387,-17 10-387,-6 17 258,-2 7-387,1 42 645,-1 24-516,33 61 129,0 0 387,0 0-516,-40 80 516,51 6-516,12 18 0,7 14 258,4 6-258,8 8-516,-4-3 0,6-2-645,-14-22-1032,14-8-2709,-13-21 387,0-24-1548,-12-20 774</inkml:trace>
  <inkml:trace contextRef="#ctx0" brushRef="#br0" timeOffset="2889.1652">13121 1935 8256,'-6'-27'5289,"6"27"-258,-1 16-516,6 29-2709,0-7-516,15 1-387,-9 5-258,5-8-258,-3-14 0,4-20-258,-2-4 258,3-5 258,-2-25-258,-1 1-258,2-2-129,3-5 387,2 4-258,3 2 258,3 1-258,1-4-129,3 24 0,-1 9 129,-3-11 0,1-4 0,-8 6-129,-21 11 129,32-36-129,-32 36 0,0 0-129,0-20 129,-5 8 0,-9 16-129,-3 16 129,-1 19 0,-2-11 0,3 8-258,4-6 258,5 16-387,3 2 258,5-9 0,10-19 0,6-5-258,5-10 387,3-5 258,-1-13-258,0-4 258,-2-8-129,-5-10 0,-2 14-129,-7-3 129,-6-5-258,-1 18 0,0 11 0,0 0 129,0 0-129,-6 23-258,6-7 258,0 1-129,5 25 129,6-14-129,3-7 258,7-10-258,3-11 258,5-16 387,5-14-387,-34 30 387,73-118-129,-34 23-129,-3-6 387,-1-15-387,-7 6 258,-9-15-1161,-9 5 1032,-8 16-387,-4 14 387,-13 24-774,15 66 258,-54-65 387,54 65-387,-60 25 258,31 34-129,5 23-129,8 16 387,10 17 516,6 17-774,15 5 0,11-3 0,9 5 516,9-11-387,6-21-258,8-8-1548,-10-30-3096,17-28-258,-8-22 129,7-16-774</inkml:trace>
  <inkml:trace contextRef="#ctx0" brushRef="#br0" timeOffset="3584.205">14989 1832 14319,'16'-13'5676,"-7"-4"-258,-16 4-387,-5 0-4386,-12 26-258,-5 17-258,1 15 0,-2 4-258,5 10 129,4-2-258,10 11 129,11 0 0,6-26 129,19-6-129,8-8 129,9-10 129,9-13-129,7-10 0,5-19 129,-2-3-129,0-13 0,-8-3 387,-11-3-258,-9-2 129,-12 10 0,-8 6 0,-13 14-129,0 18 1,-21 0-130,2 18-130,3 12-128,5 15 0,4 3 258,7 9-258,17-8 129,12-2-129,10-11 258,10-8 0,4-13 129,-4-15-258,2-8 129,-11-19-129,-8-6 258,-17-16 0,-15-3 0,-11-1 129,-19 4-258,-14-6 258,-9 17-1032,-15-13-2967,14 24-1677,-3 9 0,20 18-258,6 10-645</inkml:trace>
  <inkml:trace contextRef="#ctx0" brushRef="#br0" timeOffset="4328.2472">15839 1979 13416,'14'68'5160,"-14"-22"-387,8 30-387,-4-25-4257,4-3-129,-1-9 0,5-11 0,1-19-129,2-5 0,4-9 0,-1-17 0,4 0 0,-1-4 0,0 4 129,-2 0 0,0 7 0,-5 3 129,0 12 129,1 9-129,-5 7 0,4 0 0,-1 1-129,3 3 129,0-1-129,3-12 0,4-7-129,0-14 129,0-10 0,2 5 258,1-9-129,-2-6 258,-1-3-258,-3 1 387,-1 7-129,1 13 129,-3 6-129,3 1 0,-4 9-387,7 11 0,0 18 0,1 9-129,4 7 0,-1 7-129,-2 3 129,-1 3-129,-2 7 258,-3-9-258,-4-2 258,-6-4-387,-5-9 387,-4-9-387,-9-17 387,-10-11-387,-8-10 387,-1-15 516,-4-17-516,-1-17 387,3-10-258,5-8 645,13-5-516,7-7 516,11 12-387,14 6-129,13 10 0,4 11 0,9 16-128,1 10-130,0 21 0,-6 21-259,-9 5 1,-13 9-129,-9 3 129,-12 7 0,-19-11-129,-14 3-387,-6-21 516,-10-17-516,8 0-2451,-8-12-1806,16-8-129,5-7-387,21 8-387</inkml:trace>
  <inkml:trace contextRef="#ctx0" brushRef="#br0" timeOffset="4645.2656">17038 1927 11868,'-9'56'5031,"-8"-20"-258,6 14 0,-6 20-3870,10-26-903,-1 1 387,8-6-387,8-11 129,14-7 258,8-12-258,4-8 0,3-5 0,4-10 0,-7-10 129,-4-8 129,-8 0-258,-16-12 129,-6 6-129,-20-1 129,-13 10-258,-9 2-129,1 11-1419,-14 1-3354,14 13 0,0 15-645,20 9-129</inkml:trace>
  <inkml:trace contextRef="#ctx0" brushRef="#br0" timeOffset="5031.2876">17320 1947 10965,'-11'65'5031,"11"-19"-516,0 1 129,9 6-4386,-2-11 0,7-13-129,-2-6 0,3-10 129,2-13-129,0 0 0,2-12-129,-2-9 258,0-8-258,-2 0 387,-2-1-258,-4-2 129,-4 8-129,2 6 258,-7 18-258,0 0-387,0 0 258,0 0 0,6 22 0,-1 0-258,0 5 129,2-12-516,3 4-129,-10-19-2580,20 12-1419,-5-12-258,3-2-516,-1-10 0</inkml:trace>
  <inkml:trace contextRef="#ctx0" brushRef="#br0" timeOffset="5705.3263">17733 1959 12255,'27'83'5031,"-11"-40"-387,-5-9-258,6-5-4644,-10-3 129,-7-26-258,12 13 258,-11-23 258,4-2-258,-1-14 516,4-5-387,3 2 129,4 1 0,3-2 258,2 11-258,2 14 0,1-1-129,-4 11-129,-4 13 0,-1-4-129,-6 4 258,-4 2 129,0-8-129,-4 3-387,0-15 516,0 0 0,0 0 129,0-8 129,0 8-129,4-16 0,-2 3 0,-2 13 258,21-11-387,-21 11 129,23 0-258,-9 8-258,-14-8 387,19 17-387,-19-17 258,14 15-258,-14-15 258,0 0 0,12 0 258,-12 0 129,8-14-387,-3-1 387,0-7-129,-1-26 0,-2 4-129,3-12-129,-5-14 516,0-19-645,-6-8 516,-5-12-516,-3 8 258,-4 13-903,2-6 903,-5 16-516,4 25 0,17 53-258,0 0 516,0 0 0,0 0 516,-31 120 0,38-31 129,11 5 0,7 11-387,6 9 903,3-5-1548,-6-18-645,6-1-4257,-7-16 903,1-8-1677,-7-6 258</inkml:trace>
  <inkml:trace contextRef="#ctx0" brushRef="#br0" timeOffset="10867.6215">21482 18275 10320,'21'11'5547,"-21"-11"-258,0 0-258,5-8-4902,-13 3 0,-15 0-129,-3 4 0,-5 1-129,-2 3 129,4 8 0,1 7 129,11 1-129,4 8 129,10 3 129,5 2 0,9 6-129,5-2 258,-2 2-258,2 6 129,-8-3-129,-6 2 129,-2-6-258,-10-5 0,-9-10 129,-5-6-258,-3-4 0,1-12 129,3-6-129,7-8 0,6-3 0,5-1 0,5-4 129,0 22 129,19-22-258,2 20 0,3 8 129,9 5 129,1 1-129,5 2 129,2 7-258,3-8 387,1-6-258,0-7 129,0-14 0,-7-6-129,-4-8 0,-4-8-129,-8-6 129,-5 2-129,-8 7 0,-7 2 0,-2 3-129,-5 12 129,5 16-129,-24-4 129,13 23 0,1 9 0,3 7 129,6 5 0,1 10 129,12 0 0,5 3-129,9-11 258,0-14-258,4-5 129,0-11-129,2-12 0,-2-18-129,-2-21 0,-2-19 0,-1-12-129,-1-13 0,2-9 0,-2 0 129,0 5-129,-1 2 129,0 10 129,-5 16 0,-1 21 129,-2 11 0,-1 15 129,-14 12-129,10 16 0,-10 20 129,-1 11-258,-7 12 258,1 8-387,-6 16 129,3 4-129,2-5 0,-2-10-258,10 5-1419,-4-30-3096,7-14-516,-3-33-258,23 0-387</inkml:trace>
  <inkml:trace contextRef="#ctx0" brushRef="#br0" timeOffset="11002.6293">22219 18313 7353,'-32'-81'5547,"0"65"0,1 16-645,-7 0-3870,5 13-774,2 22-3225,-7-10-1548,12 16-774,3-15-516,17 4-129</inkml:trace>
  <inkml:trace contextRef="#ctx0" brushRef="#br0" timeOffset="11332.6481">22751 18408 7611,'0'-15'5547,"-22"10"-774,-2 5 129,-3 9-5031,1 6 129,-4 8 129,8 5-258,3 3 129,11 3 0,8-4 0,7 4 0,14-12 129,7-6 0,4 1 129,-1-17-129,0 0 0,-6-5 0,-5-10 0,-9-10-129,-11-4-129,-6-3-516,-16-15-1806,1 21-2451,-4 0-258,3-1-516</inkml:trace>
  <inkml:trace contextRef="#ctx0" brushRef="#br0" timeOffset="11640.6657">23318 18141 5934,'62'-86'5805,"-39"54"-645,-14 2-387,-6 11-4128,-6 8-258,-13 9-129,-11 7 0,0 17-129,-5 8 129,1 10-129,2 11 129,7 11-129,4 7 0,9 8 0,7-1 129,2-3-645,1 2-387,-1-18-1290,5-1-2709,-1-23-129,5-14-903,-9-19 129</inkml:trace>
  <inkml:trace contextRef="#ctx0" brushRef="#br0" timeOffset="11786.6741">23295 18302 7353,'-35'-13'5676,"9"22"-516,-12 3-129,0 15-3999,-3-10-1290,-13-15-3096,6 4-1548,3-6-129,12-8-903</inkml:trace>
  <inkml:trace contextRef="#ctx0" brushRef="#br0" timeOffset="12289.7029">24155 17988 7353,'6'-21'5547,"-6"21"-387,-18 13 0,-13 3-4386,-2 27-387,-11 5 0,3 14-129,-5 14 0,8-1 129,9-9 0,8 7-129,19-9 129,9-9 0,16-13 129,12-20-258,3-20 0,3 1-129,-2-8-129,-5-19 129,-10-5-129,-12-4-129,-15-4 0,-16 9 0,-15 4-387,-13-6-645,2 23-4128,-13 3 0,10 10-516,-3 5-258</inkml:trace>
  <inkml:trace contextRef="#ctx0" brushRef="#br0" timeOffset="13032.7454">24756 17934 10449,'9'27'6063,"-9"10"-516,-8 4 0,7 10-5031,-12 6 129,-4 7-258,-4 3 0,1-8-129,-1 0 258,4-8-258,5-11-129,4-4 129,1-14-129,7-7 129,0-15-129,11 9 0,5-13 0,7-7 0,4 11 129,9-4-129,3 4 0,1 1 0,1-1-129,-2 5 129,-2 7-258,-5-1-129,-5-6-258,-9-5-387,4 8-3096,-22-17-1677,0 9-258,-16-23-774,-9 12-129</inkml:trace>
  <inkml:trace contextRef="#ctx0" brushRef="#br0" timeOffset="13346.7633">24510 18220 9417,'6'55'6192,"-6"-27"-774,-2-16 129,2 8-3741,0-20-1548,-5 14-387,5-14-903,-15-5-4128,15-9-387,0-12-258,0 11-774</inkml:trace>
  <inkml:trace contextRef="#ctx0" brushRef="#br0" timeOffset="13496.7719">24505 17993 11352,'12'-3'6063,"-12"3"-645,13 0-516,1 0-7869,-12-8-2322,-2 8-387,11-26-645,-6 15-258</inkml:trace>
  <inkml:trace contextRef="#ctx0" brushRef="#br0" timeOffset="14891.8517">25797 18354 10191,'0'0'5418,"0"0"-258,0 0-387,-21 10-4515,2 6-258,-4 10 0,1 2 129,3 4-258,6 1 129,10 0 0,8 0 0,13-14 129,12-3 129,5-12-129,2-4 0,-2-12 0,-1-4 0,-9-14 0,-10-4-129,-8-4 129,-8-1-645,-9 6 0,-24-8-3096,10 17-1548,-9-3-129,7 19-774</inkml:trace>
  <inkml:trace contextRef="#ctx0" brushRef="#br0" timeOffset="15181.8682">26051 18331 8385,'3'55'5418,"-3"-12"-516,-1-6-258,1 0-4257,0-7 0,0-3 129,0-14-258,0-13 0,18 0 0,-3-21 0,3-1 0,3-1 0,1-7-258,-4 6-258,5 16-774,-14-10-3741,8 18-129,-5 0-387,4 5-645</inkml:trace>
  <inkml:trace contextRef="#ctx0" brushRef="#br0" timeOffset="15615.8931">26404 17979 10707,'16'40'5547,"-15"-12"-387,6 22 129,-3 1-4773,-3 9-129,-1 7-129,-4 3-129,-3-3 129,2-5-129,-2-8-129,0-14 129,2-8-129,3-13 0,2-19-129,0 0 129,2-17 0,9-6-129,0-1 129,3 1 0,3 0-129,3 17 258,0 3-129,0 4-129,-4 12 129,-5 11-129,-5 3 0,-6 0 258,-6 5-258,-8-13 129,-7-2 0,-6-15-129,-4-2 0,2-6-387,5 4-1419,-5-23-3096,12 5 0,1-8-645,15 5-387</inkml:trace>
  <inkml:trace contextRef="#ctx0" brushRef="#br0" timeOffset="15801.9038">26702 18541 9159,'-13'83'5031,"6"-47"-1032,7-7-3999,0-2-4386,0-8-774,0-19 0</inkml:trace>
  <inkml:trace contextRef="#ctx0" brushRef="#br0" timeOffset="16064.9188">26895 18046 9417,'27'-34'5289,"-8"34"-258,-2 0-387,6 12-4257,-12 8-129,-2 15-258,-5 15 129,-3 5-129,-1 14 258,-1 8-258,-10 5 258,5 9-258,-4-10 129,4-9 0,2-12-129,2-12-129,2-17-774,0-31-3096,0 0-903,0-14-258,14-18-516</inkml:trace>
  <inkml:trace contextRef="#ctx0" brushRef="#br0" timeOffset="16201.9267">27062 18425 6321,'8'-64'5676,"-8"64"-516,-36-27-129,8 28-2193,-16-1-1935,-5 0-516,-5 0-1032,-20-3-3999,13 3-387,8-1-129,12 1-903</inkml:trace>
  <inkml:trace contextRef="#ctx0" brushRef="#br0" timeOffset="17055.9755">27221 18616 9546,'0'0'5160,"0"0"-387,-22 0-258,6 0-4386,-4 0 129,1 0-258,0 4 258,5 14-129,6-1-129,4 6 0,4-3 0,9 1 0,3-5 0,7 1 129,-2-10-129,1-6 129,-1-1-129,-3-2 129,0-10-129,-6-5 0,-8 17 129,11-23-129,-11 23 0,0 0 0,9-12 0,-9 12 129,12 2 0,-12-2 0,21 15 129,0-6 0,3-13-129,7-4 129,3-11-129,6-8 0,-1-16 0,0-16-129,-2-9 129,-5-9-129,-6 6-129,-11-11 129,-7 1 0,-8 9-129,-5 15 129,-7 17 0,-10 21 0,-5 13 0,-2 16 0,1 22 0,2 23 0,8 17 129,4 7-129,6 5 0,8-2 0,9-1-129,10-11 258,6-11-129,5-15 0,2-20-129,3-14 129,-1-12-258,-3-20 387,-2-7-258,-2-5 129,-6 3 0,-2 1 0,-6 9 0,-13 21 0,19-6 129,-19 6-129,6 30 129,-6-1-129,-2 9 129,-9 3-129,1-1 0,-2-5 129,-4-8-129,1-1 129,0-8-129,15-18 0,-14 15 0,14-15 129,0 0 0,15-8 0,6 1 0,0 3 0,6 1 0,3 1-129,-1 1 0,2 6-2064,-8-4-2838,-3 2-258,-7-2-258,-13-1-774</inkml:trace>
  <inkml:trace contextRef="#ctx0" brushRef="#br0" timeOffset="18961.0845">1678 15864 11352,'4'13'6063,"2"6"-387,-6-19-129,12-4-4386,-12-9-387,0 13-129,0-21-258,0 21-129,-18-15 0,1 9-129,-7 6-258,-6 0 129,-3 0 0,-3 0-129,4 7 0,-1 8 129,3 4-129,5-3 0,5 6 129,5 3 0,4 5-129,1 1 129,4-1-129,0-2 129,1 1-129,3-2 129,-1-3 0,1-2 129,2-11-129,0-11 0,0 18-129,0-18 129,16 0 129,-2-2-258,3-6 129,7-2 0,8 6 129,1-1 0,3 5 0,2 0 0,-3 10 0,-3 7 129,-6 7-129,-4 8-258,-16 1 258,-6 2-258,-6 0 0,-19-4 129,-6-6-129,-6-4 0,-2-5 0,-3-11 0,7-2-387,-2-8-258,17 5-2064,-2-18-2838,15 4 0,0-8-516,7 6-387</inkml:trace>
  <inkml:trace contextRef="#ctx0" brushRef="#br0" timeOffset="21365.222">1557 15972 8643,'30'-16'5934,"-8"16"-387,-4 0 0,7 25-4128,-9-4-645,2 13-129,-7 4 0,-5 10-387,-6-4 0,-11 3-258,-6-7 129,-6-11-129,-7-4 0,-3-17 0,4-10 129,-2-21 0,5-14-129,4-8 129,7-10-129,4-4 0,9-4 129,2 4-129,6 11 0,10 16 129,2 14-129,4 17 129,3 13 0,-2 23-129,-5 20 129,-2 16 0,-9 8-129,-7 1 129,-7 1-129,-10-8 0,-10-13-129,-7-16 129,-1-22 129,3-22-129,1-20 0,1-24 0,11-18 0,2-14 129,11-8-129,6 1 129,5 0-258,9 8 258,8 14-129,10 12 129,1 25 0,4 23 0,-2 15 129,-1 28-129,-8 23-129,-3 10 129,-11 6 0,-9 3-129,-6-12 0,-8-15-129,-7-16 129,-5-23-129,-5-22 129,3-19 129,0-22-129,3-6 0,6-12 129,6 1-129,3 1 129,7 12-129,1 16 0,13 8 0,3 25 129,6 10-129,2 21 0,3 8-129,0 9 0,-1-3-387,9 10-1032,-16-21-3999,15-6-129,-11-18-516,12-10-387</inkml:trace>
  <inkml:trace contextRef="#ctx0" brushRef="#br0" timeOffset="21756.2443">3215 15371 10449,'80'-34'6063,"-56"21"-516,-24-5-258,0 18-4257,-28-10-387,-12 11-258,-13 12-129,-1 14-129,-6 6 0,2 9-129,5 7 0,13 7 0,11-1 129,10 4-129,14 4 0,5-1 129,12 1-129,11-2 0,3 2-129,5-5 0,0-2-387,-5-10-129,5 8-1806,-12-25-3096,-3-4 0,-16-25-387,18 6-645</inkml:trace>
  <inkml:trace contextRef="#ctx0" brushRef="#br0" timeOffset="21961.2561">3186 15796 10449,'-17'0'5805,"-8"6"-387,-12 10 129,13 5-4902,-26-1-129,3 4-129,-2 3-387,3-7-129,9-1-516,0-19-2580,20 5-2193,4-5 0,13 0-516,13-5-516</inkml:trace>
  <inkml:trace contextRef="#ctx0" brushRef="#br0" timeOffset="22211.2704">3352 15769 10062,'21'60'5805,"-12"-23"-387,7 18-129,-9-18-4257,11 6-387,-7-12-258,1-9-129,-1-5-516,-11-17-387,17 0-1290,-17-28-3483,-1-8 0,-10-10-516,-2-3-387</inkml:trace>
  <inkml:trace contextRef="#ctx0" brushRef="#br0" timeOffset="22322.2767">3314 15638 4257,'22'7'3483,"19"7"-2838,-14-6-645,-11-8-4257,11 5 130</inkml:trace>
  <inkml:trace contextRef="#ctx0" brushRef="#br0" timeOffset="22824.3054">3495 15662 6063,'2'60'6063,"10"-21"-516,-2 1 0,6 9-2451,-6-19-1935,13 13-258,-11-14-516,4-10 0,-3-8-129,1-8-129,-5-12 0,-1-6-129,0-2-129,-4-10 129,0 0 0,0 1-129,-3 3 129,-1 23 0,1-18 0,-1 18 0,0 0 129,0 0-129,0 0 0,16 9 129,-16-9-129,18 0 129,-6 5-258,0-5 129,7-3 0,-3-4 0,3-8 129,-4-6-129,2-1 0,-4-10 0,-5-1 129,-3-1-129,-3 2 0,-2 5 0,-8 5-129,-3 10 129,-2 8 0,-3 4-129,-4 16 129,9 8-129,0 9 129,9 7 0,2 1 0,8 2 0,9 6-129,12-7 129,6-6-129,-2-12-387,9 6-903,-22-18-3741,7-5-258,-14-7-516,-13 0-258</inkml:trace>
  <inkml:trace contextRef="#ctx0" brushRef="#br0" timeOffset="23400.3384">3067 16974 10707,'0'0'5805,"12"-11"-387,-12 11-258,0 0-4515,-12 0-258,-2 10 0,-6 4-129,-2 2-129,-2 4 0,-1 4-129,1 6 0,4 2-129,7-5 129,6-1-129,7-4 0,2-5 0,13-5 129,8-12 0,6-6 129,3-17 0,0-9 0,0-11 0,-5-15 129,-4-8 0,-8-7-258,-6-4 129,-9 4 0,0 4-129,-7 6 129,-3 12-129,0 15 129,0 16-129,10 20 129,-12 10-129,11 27 0,1 14 129,8 14 0,9 8 0,3 3 0,9 6-258,8-4 129,4-10-258,2-11 0,0-21-645,14-6-4257,-16-19-387,-1-7-516,-7-13-258</inkml:trace>
  <inkml:trace contextRef="#ctx0" brushRef="#br0" timeOffset="24580.4059">3673 14871 7611,'21'-29'5676,"-12"10"0,0 6-516,-5-7-2709,-4 20-1419,3-19-258,-3 19-258,-18-2-258,2 7 0,-1 13-129,-3 7 129,3 2-258,1 4 129,4 3-129,6 3 129,6-6-129,6-2 0,6-4 0,10-1 0,0 2-129,-2-3 129,-2-4 0,-1 0 0,-12 1 0,-5-7 0,-3 1-129,-14-6 129,-3-5 0,-3-1-129,3-2 129,-2 0 0,7-2-129,3-1 129,12 3 0,0 0 0,0 0 129,4-11-129,14 11 0,5 0 0,7-2-129,4-1 0,4-4 129,4-5 0,2-6-129,-3-5 129,1-11 0,-5-2 0,-6-1 129,-5 1-258,-5 5 129,-11 2-129,-4 6 0,-6 4 0,0 19-129,-23-7 0,2 9 129,1 8 0,0 8-129,0 4 129,6 4 129,6 3 0,8-1 0,6 1-129,12 1 0,11-9-258,14 8-645,-13-14-3999,17-3-129,-3-9-516,1-3-387</inkml:trace>
  <inkml:trace contextRef="#ctx0" brushRef="#br0" timeOffset="24822.4197">4266 14632 7353,'2'46'5547,"5"-11"-258,1 11-129,0-4-3354,13 12-1161,-12 3-129,7-1 0,-2-4-516,1-12-516,5 7-1677,-6-27-2709,1-14-258,-15-6-516,18-24-258</inkml:trace>
  <inkml:trace contextRef="#ctx0" brushRef="#br0" timeOffset="24966.428">4439 14821 8514,'-9'-26'5676,"-18"11"-387,8 15-129,-7 6-3999,2 10-387,-13-1-645,-5-3-903,11 7-4128,-8-4-129,7-2-516,8-7-516</inkml:trace>
  <inkml:trace contextRef="#ctx0" brushRef="#br0" timeOffset="25308.4475">4745 14852 7224,'-9'-4'5160,"-3"9"-129,4 14-258,8 5-4128,-10 1-129,5 7 0,1-6-129,4 0 129,9-9-387,7-6 129,4-6 0,6-2-129,-2-6 0,-1-7-129,-1-1-129,-8-6 0,-14 17 0,2-23-258,-2 23-516,-33-24-1677,3 18-2193,-3 0-516,-2-3-258,6 4 0</inkml:trace>
  <inkml:trace contextRef="#ctx0" brushRef="#br0" timeOffset="25608.4647">5201 14670 6708,'8'-49'5289,"-13"33"-129,-9 8-129,-2 0-3612,7 19-387,-14 2-258,11 14-387,-4 0 258,8 9-387,0 3 129,8 7-129,0 3-129,9 4 0,5-2-258,2 0-129,1 4-645,-12-21-1935,9 6-2193,-6-17-516,-1-10-129,-7-13-387</inkml:trace>
  <inkml:trace contextRef="#ctx0" brushRef="#br0" timeOffset="25771.474">5258 14842 8256,'-9'24'5289,"-15"0"-387,-6 0-258,-16 1-4386,-7-1-1290,-12-9-3483,-11-3-387,0-2-258,-11 1-258</inkml:trace>
  <inkml:trace contextRef="#ctx0" brushRef="#br0" timeOffset="26600.5214">3964 16768 11223,'17'-2'5805,"-17"2"-516,0 0-129,-10-10-4644,-3 10-129,-5 8-258,1 8 129,0 3-129,5-3-129,5 12 0,7-5 0,10-4 129,10-3-258,9-9 129,2-7-129,4 0 129,-2-6 0,-4-13 0,-10-1-129,-8-4 129,-11 3 0,-13-1 0,-12-1-258,-6 3-387,-11-11-645,11 17-3999,-8-1 0,10 6-387,8-8-645</inkml:trace>
  <inkml:trace contextRef="#ctx0" brushRef="#br0" timeOffset="26882.5375">4200 16731 8514,'9'67'5547,"-2"-28"-258,-3-5-258,8-1-4128,-10-11-258,8-1-129,-10-21 0,17 8 0,-5-16-258,3-9-129,0-6 0,2-1 0,1 2-129,2 0 0,-4 5-129,3 2-129,-3 15-774,-13-11-3741,12 6-516,-15 5-387,20-24-387</inkml:trace>
  <inkml:trace contextRef="#ctx0" brushRef="#br0" timeOffset="27275.56">4505 16291 8643,'9'19'5805,"-2"8"-516,-5 4-129,20 15-4386,-17-5-129,4 18 0,-1-8-129,4 8-129,-2-10 0,0-2-129,-1-13 0,0-2 0,-1-13-129,-8-19 0,15 10-129,-15-10 129,14-13-129,-4-3 0,-1 3 129,4 6 0,-1-3-129,1 4 129,0 6-129,1 4 129,-4 10 0,-1 4-129,-7 8 0,-2-9-129,-1 9 129,-11-7 0,-1-8-129,-6-3-129,1-5-387,-6-16-1161,6-2-3612,4-8 0,7-9-516,3-2-258</inkml:trace>
  <inkml:trace contextRef="#ctx0" brushRef="#br0" timeOffset="27549.5757">4892 16628 9030,'26'56'5676,"-12"-19"-516,-4-4 129,14 9-4386,-17-17-387,0-4-258,-3-8 0,-4-13-258,0 0-258,0-29-258,0 1-129,-1-17-387,2 14-387,-6-17-1032,12 12-2322,-7 7-387,3 7-516,3 9 517</inkml:trace>
  <inkml:trace contextRef="#ctx0" brushRef="#br0" timeOffset="27908.5962">5026 16158 8901,'18'-14'5289,"0"-1"0,-9-3-1677,8 18-2322,-17 0-129,17 0-258,-17 0-129,18 29-258,-9-3 0,5 11-258,-2 5 0,3 6 0,0 4-129,2 1 0,-1-1 0,0 2-129,-2-11 0,-3-8-129,1-3-387,-8-21-645,10 2-3999,-14-13-258,0 0-387,13-22-516</inkml:trace>
  <inkml:trace contextRef="#ctx0" brushRef="#br0" timeOffset="28082.6062">5345 16412 8514,'-29'-14'5676,"6"14"-387,-2 3-516,-10 1-3483,-4 8-903,-14-12-129,-3 3-645,8 3-1161,-6-9-3354,7-6-387,7-6-387,12-5-258</inkml:trace>
  <inkml:trace contextRef="#ctx0" brushRef="#br0" timeOffset="28747.6442">5479 16399 5547,'-11'6'5418,"-1"1"-387,0 4-258,-3 2-2967,-2 1-1419,3 7-258,0-5 258,4 6-129,5-2-129,5 1 0,1-3-258,13-4 129,0-4 129,7-4-129,-1-3 0,-1-3 129,-2-3-129,-2-6 129,-8-6 0,-3 1 129,-4-3-258,0 3 0,-3 2 0,-3-1 0,6 13 129,0 0-129,0 0 129,0 0 0,0 0-129,0 15 129,0-15 129,27 22 0,-13-16 0,5-3 0,0-6-129,2-13 129,-5-14-129,0-13 258,-4-11-258,-4-4 0,-4-11 0,-4-3-129,-1 0 129,-8 4 0,-4 6-129,2 17 0,-2 10 129,2 10 0,11 25 0,-19 0-129,14 25 129,5 12 0,0 10 0,2 6-129,5 11 0,4 1-387,7 3-129,-5-12-774,14 14-3999,-4-12 129,8 4-645,-2-9-258</inkml:trace>
  <inkml:trace contextRef="#ctx0" brushRef="#br0" timeOffset="29080.6633">5975 16293 7482,'-6'-12'5418,"-10"3"-645,16 9-129,-19 14-4128,14 7 129,-4-4 129,8 7 129,-5-4-258,10 7 0,1-10 0,15 2-129,-4 0 129,7 3-258,-3-7-129,0 7 0,-4-3-129,-6 0-129,-8 2 0,-3 0-129,-12-5-258,-12-5-645,8 6-3999,-18-12-258,4 5-387,-1-2-516</inkml:trace>
  <inkml:trace contextRef="#ctx0" brushRef="#br0" timeOffset="31520.8028">8802 19384 2580,'27'88'3354,"9"-64"-1161,2-8-2580,12-6 1161,13-3 1032,2-7-129,21 5-129,-1-5-258,11 2-258,-2 7-258,9 0-258,-3 11-258,3 5-129,4-3 0,4 5 129,0 4-129,7 1 645,2-10-387,6 7 0,2-15 129,5 4 0,-4-2-129,-1 5-258,-6-6 387,-3 7-258,-4-4-129,-7-5-129,-3-2 129,-4-3-129,-5-8 258,5-19-258,-2 6-258,3-14 0,5 10-129,5-6 387,3 12-129,7 2 129,-1 7 0,-1 2 129,-5 13 258,-5-13-387,-8 0-1161,-17-11-2967,-21-13-645,-15-25-387,-26-12-387</inkml:trace>
  <inkml:trace contextRef="#ctx0" brushRef="#br0" timeOffset="45263.5889">21154 2391 5547,'11'-13'4515,"-11"13"-387,14 6-645,-8 8-2709,-6-1-129,0 6-129,-7 2-129,7 10-258,-7 0 516,6 11-387,-5-1 258,6 12-129,-1 2 0,1 10-258,0-1 258,2 11 0,-2 1 0,6 1 129,-4 8 0,3 0-387,-3 3 129,4-1-129,-4 3 129,1 2 0,1-4 0,0 5-258,-1-8 129,4 1 0,-3-11 129,4 2-129,-1-12 0,-1-5-129,3-4 129,-2-7-129,1-5 129,-3-8-129,1 0 0,-2-10 0,-1 0 0,-3-8-258,2 0-516,-2-18-774,0 0-3354,0 0-258,0 0-516,4-21-258</inkml:trace>
  <inkml:trace contextRef="#ctx0" brushRef="#br0" timeOffset="45916.6262">22605 3328 6708,'-10'36'5160,"-8"-30"-258,-1 1-387,-13-7-3741,0 1 0,-17-2-129,-2 1 258,-12-3-258,-2 3 129,-8-3-387,-1 9 258,-6-1-387,0 7 0,-4-3-129,1 6-387,-9-1 387,-1 5-387,-5-1 387,1-6-387,-1 3 387,-3-5-387,0-1 387,2-1 129,-1-8 0,0 0 0,-3 1-129,1-1 0,5 0 0,-5 0 129,8 1-129,0 3 0,9 4-129,6-3 129,5 0 0,9 0-129,7 0 129,11 2-129,7-7 0,11 2 0,10 1 0,19-3-129,0 0-129,0 0-258,19 14-645,-19-14-3870,41 13-387,-15-11-258,11 6-516</inkml:trace>
  <inkml:trace contextRef="#ctx0" brushRef="#br0" timeOffset="46506.6599">24972 2442 129,'-25'-26'3096,"25"26"129,-18-18-1032,4 11-903,0 7-1290,-3 0-2709,9 11-387,-20-3-129</inkml:trace>
  <inkml:trace contextRef="#ctx0" brushRef="#br0" timeOffset="47027.6898">24495 2450 9804,'0'0'5289,"9"0"-516,-9 0 0,18 12-4128,-18-12-129,11 30-129,-10-9-258,5 5-516,-5-2 645,0 12-387,-1 1 258,2 10-129,-2 2 258,1 12-258,0 5 129,3 14 258,-2 6-129,0 10 258,0 3-387,-1 8 129,-1 8-129,0 7 0,0-5 0,0 9-129,0 4 129,0-3-258,0 4 258,1 0 0,5-5 0,-2-8 129,4-6-129,-2-15 129,0-9-129,-1-9-129,2-17 258,-3-9-258,-2-16 0,0-10-129,2-8 0,-4-6-129,0-13 0,0 0-516,0 0-1290,0 0-3483,17-18 258,-8-9-645,8-2-387</inkml:trace>
  <inkml:trace contextRef="#ctx0" brushRef="#br0" timeOffset="47480.7155">25506 3727 9546,'1'17'5805,"-6"-3"-645,-22-10 0,0 7-4515,-29-8 0,-15 1 129,-27-4-258,-13-7 0,-19-9-129,-10-5 0,-16-3 0,-8-8-129,-9-4 129,2 1-129,3 9-129,11 0 129,5 6-129,10 2 0,12 9-129,21 9 0,18 0 0,16 0 129,18 3-129,18-1 0,18 7-129,21-9 0,0 15 0,18-11-387,15 9-774,-10-13-3999,20 13 0,-5-12-516,9 1-516</inkml:trace>
  <inkml:trace contextRef="#ctx0" brushRef="#br0" timeOffset="48051.7483">26839 2614 7740,'14'67'5160,"-14"-29"-129,9 18 0,-7 2-4128,5 20 516,-5 2-645,2 19 258,0 3-516,3 15 0,1 11-129,1 5 129,-1 0-258,4 4-258,-1-5 258,2-7-258,2-5 0,-2-12 129,-1-16 0,0-11-129,-3-15 0,-1-16 129,-1-10-258,0-15-129,0-3-258,-7-22-387,7 24-516,-7-24-3870,0 0 0,4-11-516,9 3-387</inkml:trace>
  <inkml:trace contextRef="#ctx0" brushRef="#br0" timeOffset="48483.7728">27697 3862 10836,'0'0'5676,"-40"-22"-516,-7 17 129,-18-14-4644,-21 1 129,-21-4-258,-11 0 0,-17 0-258,-5 4 129,4 0-129,7 7 0,6 1-129,15 1 0,9 4 129,17 2-129,17 3 129,13 2-258,14-1 129,9 4-129,10-1 129,6 0-129,13-4 0,0 0-129,0 0-129,0 0-387,0 11-2838,-2-19-1806,2 8-516,4-11-387,-4 11-516</inkml:trace>
  <inkml:trace contextRef="#ctx0" brushRef="#br0" timeOffset="50407.8831">21119 3397 6708,'0'0'5547,"-1"12"-258,1-12-258,0 0-2193,0 0-1419,0 0-516,0 0-258,0-10-129,0-9-258,-4-1 0,-4-4 0,-2-8-387,2 1 258,-1 0-258,-3-6 258,1 6-387,-2-2 387,-2-2 0,-1-2-129,0 7 129,-6-2-129,0 0 0,-1 5 0,-2 0 129,0 0-258,-1 6 129,3 3 129,-1-2 0,4 6-129,1 6 0,-2 0 0,3-1-129,-1 7 129,-3 0 0,-1-1 0,0 6-129,-3 2 129,0-4 0,-2 4-129,3 3 258,2-6 0,0 5-129,1 2 0,6-3 0,0-1 0,-1 1 129,4 8-129,-2-1 0,0 7-129,2 0 258,4 2-129,-2-1 0,3 4 0,0 4 0,4-9 0,1 2 0,0 2-129,3-1 129,0 0 0,6-4 0,0 0 0,3 1 129,-1 1-129,2-3 0,2-1 129,3-6 387,-3 5-516,5-2 516,2 1-387,1-1 258,4 3-258,1 0 258,2 2-258,4 3 0,-4-4 0,3 1 1,-4-6-130,2-2 0,-2 2 0,-1-6-130,-1-5 130,-1-2 0,1 0 0,-1 0-129,2-2 129,-1 0 0,-1-3 129,0 5 1,1 0-130,-2 0 0,2 0 0,-2 4 0,3-4 0,-3 0 0,2 0 0,-4-8 0,0 2 0,-1-2 0,-3 0 0,-5 0 0,-11 8 0,18-12-259,-18 12-1160,0 0-3741,0 0-516,0-15-129,0 15-516</inkml:trace>
  <inkml:trace contextRef="#ctx0" brushRef="#br0" timeOffset="51184.9275">21163 3408 7740,'0'0'5547,"0"0"-258,-8-17-129,8 17-2064,0 0-2193,5-22-645,-3-3 0,3 6 387,3-10-516,3-7-258,1-2 258,4-2-258,4-1 387,4-1 0,-1 4 0,2-2-258,3 7 129,1 2 0,-3-1 129,4 4 0,-4 4-129,4 3-129,-1 2 0,3 1 0,-1-4 129,-3 7-129,2 6-129,-3-3 258,0 2-129,-4 1 0,-1 1 129,-7 2-129,1 6 0,-3 0 0,-13 0 0,17 14 0,-9 3-129,-1 3 0,-1 2 258,1 8-258,-4-6 258,2 9-129,-3-4-129,-2 0 129,0 1 129,-4 0-258,-2 1 129,-10-3 0,2 1-129,-8-5 129,0 1 0,-2-1 0,-1 0 0,-1 1 387,-4-1-387,3 3 387,-4 7-258,6-3-129,-5-5 0,1 4 387,-2-1-258,-2-7-516,1-5 387,-3-5-387,0-6 387,-2-2 129,2 1-129,0-3-387,5-2 258,4 0-129,4 1-258,-1-1-774,14 15-3999,-5-7-129,13 12-387,-8-6-516</inkml:trace>
  <inkml:trace contextRef="#ctx0" brushRef="#br0" timeOffset="52023.9756">20805 3690 8385,'0'0'5547,"0"0"-258,0 0-387,0 0-3225,-7-3-774,7 3-258,-32 0-387,6 3 129,-8 1-129,-2 0 0,-8 2-129,0 7 0,-3 3-129,2 4 129,1 1 0,5 5-129,3 4 0,3 4 129,6-3 0,4 0 0,3-3 0,4-2-129,5 2 0,3-7 129,4 0 0,3-2-129,1 0 0,5-3 258,2-1-258,1-3 129,2 2 0,3 4-129,3-5 129,-2 1-129,2-3 129,5 0-258,3-5 387,5 8-258,2-12 129,6 2-129,1 4 129,1-8-129,3 0 0,-2 0 129,-1-2-258,-1-8 258,-4 1-129,-4-4 0,2-12-129,-6 1 129,1-5 0,-1 0 129,-3-4-129,0 0 0,-4-5 0,1 1 129,-3 1-129,-4 5 129,1-1-129,-6 3 0,0 9-129,0-3 129,-4 6 0,3-1 0,-7 18 0,3-17-129,-3 17 0,0 0-258,5-10-129,-5 10-645,0 0-4128,0 0-129,0 0-387,14 0-645</inkml:trace>
  <inkml:trace contextRef="#ctx0" brushRef="#br0" timeOffset="52664.0122">21314 3808 10320,'11'11'5547,"-6"10"-387,-5-7-129,6 14-4257,-6-2-387,0 1 0,0 0 0,0 7 0,0-6 0,4 2 0,6 1 0,9-6-258,5 6 258,5 0-258,6-6 129,7 2-258,-3-2 129,3-1-129,-2-8 129,-4-4 0,-3-6-129,-7-2 0,-3-4 0,-1 0 0,-4-11 0,-1-6 0,3-1 129,-5-1 0,4-11 0,-3-1 0,-2 2 0,-3-4 0,1-4 0,-7 1 0,-2-4 0,-3 2-258,-8 1 129,-6-9-129,-7 7 129,-3 0 0,-3 8-129,-6 5 129,-2 4-129,-1-1 0,-1 9 129,2 9 0,0 2-129,2 1 0,-1 2-129,-1-3-645,7 21-2451,-13-17-2064,10 15-258,-8-6-387,2 11-387</inkml:trace>
  <inkml:trace contextRef="#ctx0" brushRef="#br0" timeOffset="53316.0495">20632 5285 10836,'-5'-14'5805,"-7"14"-774,-14 1 129,8 9-4902,-15 0 0,1 7 0,1 3-258,2 11 258,10-5-129,9 3 0,9-1 0,5-4-129,18-3 129,4-7 0,8-8 129,4-6-258,3-11 129,-4-12-129,0-11 0,-6-12 0,-7-10 0,-5-5 129,-8-7-129,-6 2 0,-5-3 0,-1 6 129,-6 12-129,0 11 129,-1 13-129,-2 12 0,10 15 129,-13 11-129,8 20 129,1 8 0,3 10 0,1 6 0,0 3 0,6 0 0,3-1-129,0-2 129,2-3-129,1-3-258,4-11-258,-8-13-774,13 3-3999,-9-12-129,9-2-645,-5-14-258</inkml:trace>
  <inkml:trace contextRef="#ctx0" brushRef="#br0" timeOffset="53541.0623">21147 5309 10707,'3'51'5805,"-5"-20"-645,-11-6 129,2 9-4902,-7-7 0,-2 2-258,1 2-129,-2-7 0,6-1-645,-4-19-1935,11 12-2580,8-16-258,0 0-387,-1-11-516</inkml:trace>
  <inkml:trace contextRef="#ctx0" brushRef="#br0" timeOffset="53754.0745">20953 5265 8643,'8'54'5676,"-2"-23"-258,8 14-258,-3-5-3870,9-1-774,-5 2-258,3-5-129,3 1-129,1-5-387,4 4-387,-8-22-2451,8 9-1806,-5-9-516,3-4-258,-5-10-258</inkml:trace>
  <inkml:trace contextRef="#ctx0" brushRef="#br0" timeOffset="53994.0882">21300 5426 9546,'17'22'5805,"2"3"-645,-19-25 0,14 23-4644,-14-23-129,14 19-258,-6-6-387,-8-13-645,23 14-3999,-23-14-129,25 3-516,-11-8-387</inkml:trace>
  <inkml:trace contextRef="#ctx0" brushRef="#br0" timeOffset="54276.1044">21551 5404 8514,'6'41'5547,"-3"-18"-516,-4-3 0,-1 12-3999,-12-1-258,2 11-258,-8 4 0,4 0 0,-1 3-129,4 4 129,-1-9-258,6-3-129,-1-10-129,7-12-129,2-1-387,0-18-1677,0 0-3096,-16-3-129,16 3-516,-7-18-387</inkml:trace>
  <inkml:trace contextRef="#ctx0" brushRef="#br0" timeOffset="54830.1361">21289 5521 3870,'25'7'5418,"-10"2"-258,8 15-1548,-10-19-645,19 26-903,-17-16-516,15 7-645,-8-5-387,2 0-258,-1-2-903,-11-13-4128,8-2-387,-8-13-387,1-11-645</inkml:trace>
  <inkml:trace contextRef="#ctx0" brushRef="#br0" timeOffset="57079.2646">24358 3585 7998,'12'0'5418,"-12"0"-129,12-14-387,-12 14-3225,5-25-387,-2-2-387,-4-15-387,-5 2 258,-2-10-387,-6-1-129,-1-3 0,-3 4 0,-8-5-129,1 4-129,-10 6 129,-1-1-387,-8 2 387,-2 6 0,-3 3 0,-2-2 0,-2 9-129,3 10 258,2-1-258,3 6 129,2 6-129,5 3 0,2 4 0,4 2 0,1 7 129,4 9-129,3 4 0,2 8 0,5 1 129,1 5-258,4 3 129,6 2 129,2 0-129,4-1 387,3-2-258,9-4 258,4 2-258,6-3 387,3-4-516,9 3 130,2-2-130,5-1 0,5 4 0,5-8 0,2-5 0,1-1-130,-2-3 260,0-3-260,-3-3 130,-4-7 0,-4-3-129,-11 1-129,-1 4-129,-13-2-258,4 10-774,-20-13-3999,0 25 0,-8-9-387,1 10-516</inkml:trace>
  <inkml:trace contextRef="#ctx0" brushRef="#br0" timeOffset="57688.2992">24163 3818 11481,'0'-36'5547,"-7"12"-129,7 24-387,-35-26-4257,10 17-258,-14 2-129,-2 5-129,-6 4 0,-4 18 0,2 2-129,2 11 129,2 11-129,7 2 129,5 8-129,5 6-129,5-2 129,4 6-129,6-2 0,3-3 0,3-4 0,3-8 0,1-1 0,3-10 258,3-1-258,8-1 129,10-12 0,4-5-129,8-2 129,9-4 0,12-6-129,4-3 0,8-4 129,1-22-129,-1 4 0,1-11 0,-9-6 129,-10-8-258,-11-5 129,-7-4 129,-14-2-129,-6 1 0,-10 3 0,-2 9 129,-10 2-258,-6 8 387,1 4-387,-5 7 129,1 7-129,-2 3 0,7 0-258,-3-1 0,8 9-258,-2-13-774,13 17-3741,0-14-129,13 14-387,-1-4-387</inkml:trace>
  <inkml:trace contextRef="#ctx0" brushRef="#br0" timeOffset="58216.3297">24562 4053 10191,'6'47'5676,"-4"-26"-645,9 10 0,-7-11-3999,11 18-387,-2-7-129,6 4 0,6 5-258,7 1 0,7 0-129,7-1 258,6 0-258,5-3 258,1-8-258,3-3 0,-5-10 0,0-4-129,-8-9 129,-5-3-129,-7-6 0,-9-16 0,-5-3 0,-8-8 0,-4-5 0,-8 1-129,-3-6 129,-11-2-129,-11 2 258,-12 3 0,-7-1-129,-11 3 129,-14 1-129,-5 5 129,-4-1 0,1 3-129,3 4-129,3-4 0,13 14-387,2-11-903,24 19-3741,-1-12-129,19 12-645,12 8-129</inkml:trace>
  <inkml:trace contextRef="#ctx0" brushRef="#br0" timeOffset="58767.3613">24623 3590 12384,'24'17'5289,"-8"-14"-258,15 12-1419,-5-15-2838,16-2-258,-2-12-258,5-5 0,0-10 0,4 0 129,-5-10-129,-1 0 129,-6-2-387,-8-1 0,-6 0 0,-4 2-129,-10-2 129,-9 0-387,-8 3 258,-14-4-258,-10 10 258,-7 6 129,-10 1 0,-5 13 0,-4 10 0,-1 4 0,7 24 0,5 9 516,6 6-387,10 8 516,13 10-387,6-2 0,11 1 0,3 0 0,12-6 0,5-2-258,4-7-129,-1-7-774,14-2-3999,-19-16-258,6-2-645,-23-15-387</inkml:trace>
  <inkml:trace contextRef="#ctx0" brushRef="#br0" timeOffset="59350.3946">19209 3426 13287,'21'46'4902,"-21"-20"516,0 15-387,-13-3-4644,-3-6-645,-8-2 258,-6-3-387,8 11-1935,-6-21-2838,11 3-129,2-8-387,15 0-387</inkml:trace>
  <inkml:trace contextRef="#ctx0" brushRef="#br0" timeOffset="59522.4044">19239 3672 12255,'11'-38'5805,"-11"14"-258,-12-7-129,-2 4-4902,-11-7-258,-7-2 258,-2 2-1161,-11-6-2709,13 19-2064,-1 1 516,16 12-1161,3 4-387</inkml:trace>
  <inkml:trace contextRef="#ctx0" brushRef="#br0" timeOffset="60641.4684">19140 3533 9546,'12'36'5676,"-2"-15"-645,-4-5 0,11 2-4257,-8-6-258,5 2-258,0-4-129,4 5 0,-2-3-258,4-1 129,-2-3-258,-4-7-258,5 12-1419,-19-13-2967,15-4-258,-15-10-387,1 2-387</inkml:trace>
  <inkml:trace contextRef="#ctx0" brushRef="#br0" timeOffset="60836.4796">19282 3403 11739,'-32'29'5547,"14"-7"-645,-7-6 129,3 7-4773,-6-1 129,4 0-774,5-2-387,-6-2-3999,16 3-387,9-21-516,-5 25-387</inkml:trace>
  <inkml:trace contextRef="#ctx0" brushRef="#br0" timeOffset="61820.5359">20805 1830 10320,'8'23'5547,"-8"-23"-387,4 11 0,-4-11-2967,1 22-1548,-1-4-258,0-1 0,0-17-258,4 25-129,2-5 129,-6-20-129,27 9 129,-9-7-258,4-2 129,0-4-258,0 1 129,-5-11 0,1-2 0,-5 8 0,-13 8 0,14-10 258,-14 10 0,0 0-129,11 18 129,-9 3-387,3 14 129,-2 8-129,1 15 129,-2 0-129,0 4 129,-2-9-516,0-7 516,-8-5 129,-7-17 0,-3-10 129,-5-14-129,-2-18 0,2-11 0,0-3 387,4 0-387,6 2 0,8 4 0,5-2-387,6 9 0,7 6-645,19 13-2709,-6-5-1161,7 7-516,0 1 0</inkml:trace>
  <inkml:trace contextRef="#ctx0" brushRef="#br0" timeOffset="62462.5726">23049 3826 10449,'14'12'5547,"-14"0"-645,-2 13 129,-11-14-4128,0 19-516,-5-4-258,-6 1-258,6 6-774,-11-7-3999,15 0 129,4-10-774,9 2-258</inkml:trace>
  <inkml:trace contextRef="#ctx0" brushRef="#br0" timeOffset="62633.5824">23109 4061 12255,'-2'-24'5547,"-10"13"-258,-17-13-129,5-1-4902,-11-3-129,-3-3-645,6 10-4257,-6-6-129,11 6-516,0 1-387</inkml:trace>
  <inkml:trace contextRef="#ctx0" brushRef="#br0" timeOffset="63368.6243">23769 2037 12384,'17'-41'5418,"-2"31"-258,-5-6-258,8 5-4128,-5-13 129,4 17-387,2 2 0,2 5-258,1 0 129,4 3-129,-2 3 0,-1 8-258,0 18 129,-6-11-387,0-1 129,-10 7-129,-1 6 129,-6-5-258,-3 8 258,-3 0-129,-6-4 129,2-5 0,-3 0 0,6-5 258,1-4-129,2-2 0,4-4 0,0-12 0,13 24 0,-1-15-258,4 1 0,0-9-129,8 6-645,-10-7-387,16-3-3612,-15-8 258,4-2-774,-7-9 0</inkml:trace>
  <inkml:trace contextRef="#ctx0" brushRef="#br0" timeOffset="63517.633">24242 2177 7998,'0'0'4902,"-11"-3"0,-8 10-258,-13-7-3096,2 16-129,-17-8-774,-4-4-903,8-2-4128,-11 6 0,9 9-903,4-4-129</inkml:trace>
  <inkml:trace contextRef="#ctx0" brushRef="#br0" timeOffset="64516.69">23326 5677 7740,'16'-9'5805,"-8"-11"-258,-8 20-516,-2-23-2580,2 23-2193,-28-15 129,6 11-258,-3 4-129,-2 14 129,-1 3-129,6 4 0,4 6-129,10 2 258,8-2-129,1-3-129,20-5 0,3-9 0,10-4 129,1-6-129,4-15 129,-2-10 0,-2-12 0,-2-10 0,-6-6 0,-4-11 0,-6-4 129,-6 4-129,-6 2 0,-3 11 0,-2 6 129,-2 15 0,-4 8 0,6 22 258,-17 4-258,11 22 258,-2 14-129,4 11 0,2 8 0,2 8 0,0 3-129,6 2 0,4-4-129,6-11-129,0-4 0,-2-12-258,5-1-903,-17-16-3870,13-9-258,-15-15-516,27 0-387</inkml:trace>
  <inkml:trace contextRef="#ctx0" brushRef="#br0" timeOffset="64765.7043">23938 5652 9933,'-14'60'5547,"-9"-27"-516,2 7 0,-6-5-4902,-4-2-129,3 3-516,-5-18-1290,13 10-3096,4-10-516,12-1-258,4-17-516</inkml:trace>
  <inkml:trace contextRef="#ctx0" brushRef="#br0" timeOffset="64918.713">23898 5916 8901,'-1'-37'5676,"-13"23"-258,-10-2-258,1 12-4257,-5-13-516,-5-2-774,5 12-3096,-4-6-1548,9 6-258,2 1-645</inkml:trace>
  <inkml:trace contextRef="#ctx0" brushRef="#br0" timeOffset="65296.7346">24081 5653 10191,'65'17'5547,"-26"-8"-516,-7-12-1161,5 3-2967,-13 0-129,-1 3-387,-7 0-129,-16-3-129,4 21 0,-7-4 0,-13 2 0,0 5 0,-5 5-129,3 5 129,-3 0 0,4 4-129,4-9 129,8 1-258,5-4 129,0-1-129,10-5 0,4-6-258,3 3 0,1-15-387,10 14-1806,-8-16-2451,2 0-516,-6-9-387,2-4 0</inkml:trace>
  <inkml:trace contextRef="#ctx0" brushRef="#br0" timeOffset="65433.7426">24369 5851 8643,'-41'16'5289,"10"1"-387,-6-1-1548,-4-12-7869,-6-2-129,1-2-774,3-4-258</inkml:trace>
  <inkml:trace contextRef="#ctx0" brushRef="#br0" timeOffset="66959.8298">26723 3585 6708,'14'-2'5160,"-14"2"-129,16 2-387,-16-2-3096,2-10-258,-2-10-258,0-2-387,0-10 0,0-2 129,-1-12-258,-4-1-258,-4-3 0,-4 8 0,-4-8-129,-4 5 0,-8 2-129,-3 1-258,-4 3 387,-4 5 0,0-7-129,-4 3 0,4 10 129,-1-1-129,6 9 0,0 0 129,4 7-129,2 3 0,1 10 0,0 3 0,4-3 0,1 11-129,1 0 129,2 0 0,3 3 0,4 8 0,2-2 0,7 0 0,3 9 0,1 2 129,2 0 0,4 5-129,4-1 0,4 0 258,3 2 129,2-4-129,1 0-129,3 1 258,1-4-258,-2-1 129,6 3 0,-4-5-516,1-2 129,3-2 0,0-1 258,3 0-258,0-3 258,4-3-258,1-4 258,2 1 0,-3-8-129,4 1 129,-4-6 0,0 0-129,-4 0 0,-7 0 0,-3 0-129,-3-2-258,-2 2-387,-16 0-1548,0 0-3096,0 0-129,0 0-516,0 0-516</inkml:trace>
  <inkml:trace contextRef="#ctx0" brushRef="#br0" timeOffset="67835.8799">26888 3666 9030,'0'0'5418,"7"-22"-258,-7 22-129,7-32-3999,4 10-129,-2-16-387,3-1 258,-1-14-516,6 2 258,1-5-258,4 0 129,2-3-129,5 2 0,2 7-129,3 4-258,2 3 387,4 11-387,-2 3 129,0 5 0,1 7 129,-1 9-129,-4-4 129,-3 10-129,-1 2 0,-5-2 0,-3 2 129,-2 13-129,-2-2 0,-5 5 0,2 6-129,-7-1 129,1 10 0,-5 0 0,-1 1-129,0-8 387,-3 11-258,0-5 258,-6 8-258,0-1 129,-3-9-129,-4 6 258,-4 0-129,-3-3-387,-3-2 258,-7 0-258,-1 2 258,-1-4-129,-5 5 129,1-3-258,0-5 258,-1 3 0,6-3 0,-1 0 129,4-7-258,0 1 258,3-6-129,-2 1 0,2-1-129,-1-4 129,-1-2-129,-1-5 129,-3 0 0,-1-1 0,6 0 0,2-4 0,2-2-129,2-1-129,20 7-903,-20-3-3870,20 3-387,7 0-258,9 12-645</inkml:trace>
  <inkml:trace contextRef="#ctx0" brushRef="#br0" timeOffset="68683.9285">26521 3959 9933,'15'0'5418,"3"-6"-258,-18 6-129,0 0-4128,0 0-258,-8-11-258,-11 11 0,-3-2-129,-4 2 0,-4 2 0,-2 7-129,-1 2 129,1 3-129,2 10 129,1-1-129,4 9 0,1-1 0,3 3-129,-1 3 0,6-1 0,-4 3 129,6-6-129,3 2 129,0-2 0,2-6 0,3 2-129,4-5 258,2-2-258,0-3 129,5 3 0,2-2-129,6-1 0,0 0 0,2-3 129,7 0-129,0 1 129,0-5 0,1-1-129,5-7 0,2-2 129,-1-4-129,6-13 0,0-3 0,4 0 0,-1-11 0,-1-1 0,-1-3 129,-1-7-258,-5 2 129,-5 3-129,-3-3 258,-6-4-258,-5 6 129,-1 0 0,-8 5 0,0 5 0,-2 0 129,0 6-258,-3 6 129,3 14-129,-15-13 0,15 13-258,-20-2-258,4 0-516,16 9-3999,-11-2-387,11 9-129,0-14-645</inkml:trace>
  <inkml:trace contextRef="#ctx0" brushRef="#br0" timeOffset="69300.9634">27085 4146 10449,'1'31'5547,"-1"-16"-387,0 9 0,-7-2-4386,4 0-129,-3 2-258,0 3-129,4 0 0,2 1 0,0-2 0,10 4-129,3-2 129,4 5-129,1-6 0,6-2 0,-1-6 129,1-1-129,1-7-129,3 2 129,-3-10-129,1-3 0,3-3 0,1-10 0,-5 5-129,6-1 129,-6-4 0,0-8 0,-3 4 0,-3 0 129,-4-5-129,-7 2 0,-8-7 0,-4-8-129,-10-2 129,-11 1 0,-7-6 0,-7 1 129,-5 4-129,0 6 129,1 2-129,2 5 0,6 13 129,-1 4-129,9 7-129,2 6 0,1 9-387,-4-5-645,13 9-3870,-15-7-258,9 1-387,-8-9-774</inkml:trace>
  <inkml:trace contextRef="#ctx0" brushRef="#br0" timeOffset="70084.0085">25720 3506 11352,'7'18'5676,"-6"0"-516,7 11-258,-6 1-4386,10 0-129,-6-3-129,4-4-258,4-1 0,-1-9 0,8-8 0,0-5 0,0-5 0,-4-9-258,4-1 129,-7-4-129,-3-1 129,-3 2 0,-8 18-129,5-13 129,-5 13 0,2 24 129,3 6-129,-3 8 129,1 10 0,1 8 129,-4-7-129,0-3 129,-7-3-129,-5-16 129,-9-14 0,-6-13-129,-3-11-258,-8-29-1548,10 13-3096,0-14-129,14 5-387,1-2-774</inkml:trace>
  <inkml:trace contextRef="#ctx0" brushRef="#br0" timeOffset="70769.0477">26571 2123 9546,'41'-14'5805,"-17"14"-903,-6-5 258,10-1-3741,-8-4-903,2 2-129,-4-1 0,0 3 129,-5 2-258,-1 4-258,-12 0 129,21 16 0,-14 4 0,-3 6 0,1-1-129,-4 3-387,-1 5 516,0 0 0,-1-4 0,-4 0-129,1 0 0,-3 1 0,4 0 0,1-2 0,2-8 0,0 2 0,1-1 129,5-2-129,3-6 129,-9-13-129,21 14 0,-9-9 0,2 1-129,2-4-258,2 1-645,-18-3-3612,27-3-387,-16-8-258,6 4-516</inkml:trace>
  <inkml:trace contextRef="#ctx0" brushRef="#br0" timeOffset="70950.0581">26974 2362 7482,'-21'24'5418,"3"-6"-387,-13-9 0,-2 5-2322,-15-9-2064,-4 3-387,0-2-1935,-8-6-2967,9 3-129,4 2-516,14 8-774</inkml:trace>
  <inkml:trace contextRef="#ctx0" brushRef="#br0" timeOffset="71780.1055">26179 5767 9933,'14'13'5547,"-11"1"-387,-11-13-129,-6 2-4773,-10 1 0,-6 6-258,-2 4 129,-2 9-129,3 7 129,7 4-258,4 2 258,11-5-129,7 2 129,6-9 0,13-6 0,7-14-129,7-10 0,2-19 258,4-12-129,-1-10 0,0-17-129,-8-7 129,-1-8-129,-9-1 129,-7 0 0,-1 9-258,-7 12 129,-3 10 129,0 13 0,0 17-129,0 19 129,-13 13 0,8 24 0,-1 19 129,2 6-129,2 8 0,1 6 0,1 3 129,5-8-387,6 2 129,3-14-387,0-22-774,13-3-3999,-9-16-258,9-11-387,-7-11-516</inkml:trace>
  <inkml:trace contextRef="#ctx0" brushRef="#br0" timeOffset="71986.1173">26469 5873 8127,'16'75'5676,"-3"-41"-516,-6-6-258,5-9-3612,4-2-1419,-2-14-516,7-3-387,-16-15-1548,16 2-2322,-5-8-645,4 2 0</inkml:trace>
  <inkml:trace contextRef="#ctx0" brushRef="#br0" timeOffset="72197.1294">26666 5843 7740,'0'34'5805,"0"0"-258,0 14-387,-2-4-3225,2 21-774,-8-6-387,-5 4-387,-6-6-129,-2-8 0,-6-7-129,0-13-129,2-2-129,0-18-258,8-1-516,-4-18-3225,21 10-1290,-3-28-258,13 8-516</inkml:trace>
  <inkml:trace contextRef="#ctx0" brushRef="#br0" timeOffset="72608.1529">26806 5867 4644,'0'0'5805,"0"0"-516,0 0-258,17 0-2064,13 0-1806,-2-13-387,11 4-387,-1-2 0,4 3-129,-4 2 0,-1 6 0,-7 0 0,-4 2 0,-12 14-258,-2 2 129,-12 10 0,0 4-258,-6 3 258,-8 5-258,-2 3 258,3 0-258,-3-5 387,1-1-387,7-6 258,1 2 0,6-8-129,1-3 129,2-7-129,-2-15-129,23 20-387,-23-20-387,34 2-3225,-20-12-1032,7 2-516,-8-16-516</inkml:trace>
  <inkml:trace contextRef="#ctx0" brushRef="#br0" timeOffset="72750.161">27210 6046 9417,'-58'13'5676,"15"-4"-516,-2-3-387,-9 6-5676,-3-12-3483,-1 0-645,2-12-516,9-7-645</inkml:trace>
  <inkml:trace contextRef="#ctx0" brushRef="#br0" timeOffset="75668.3279">22110 7772 2967,'0'0'5289,"-1"7"0,1 14-129,-11-4-3096,17 26-258,-6 0-903,0 16-129,-4 0 129,4 14-258,-3 2-387,3 11 0,-1 6 0,-1 5-129,-2-1 0,0 12 0,0-4-129,-1 2 129,2-7-129,-2-8 258,-1-11-258,4-7 129,-3-17 0,3-15-129,2-13 0,0-9 0,2-6-258,-2-13-387,18 11-1032,-18-11-3741,19-6 0,-7-3-645,4 4-258</inkml:trace>
  <inkml:trace contextRef="#ctx0" brushRef="#br0" timeOffset="76172.3568">22833 8851 5805,'9'19'5676,"-9"-19"-129,-10 3-387,-13-18-4128,-3 9-258,-20-10 129,-3 6-258,-22-10 0,-7 4-129,-16-7 0,-3 0-129,-7 0 0,0-2 0,-4 4-129,2 1 129,-1 0-129,7 3-129,1 6 129,8 6-129,7 1 0,8 4-129,12 2 129,6 3-129,20 3 129,7-2 0,9-2-129,22-4 129,-12 6-129,12-6 0,10 0-129,3-7-387,6 6-129,-7-18-2322,12 19-2709,-2-4-258,4 4-516,1-3-129</inkml:trace>
  <inkml:trace contextRef="#ctx0" brushRef="#br0" timeOffset="77052.4071">26037 8278 3354,'0'0'5547,"0"0"-129,-2 9-387,2-9-3225,0 46-387,-11-10-516,9 14-129,-8 1 129,5 14-258,-3 4-129,6 10-129,-4 5 129,6 9-129,0 1-129,0 1 0,6 3-129,-3-3-129,-1-9 129,3-3-258,0-15 258,-3-12-258,-1-11 258,0-7-258,3-17 129,-3-9-258,-1-12 0,0 0-258,15-1-516,-15-20-2193,0 21-2193,11-30-258,1 12-645</inkml:trace>
  <inkml:trace contextRef="#ctx0" brushRef="#br0" timeOffset="77500.4324">26529 8927 2322,'0'0'5805,"-15"6"-387,-8 2 0,-4 11-2193,-17-19-1935,5 11 129,-25-13-516,-1-7-258,-17-5-129,-8-4-129,-11-5 0,0 0 0,-5 1-129,4 3 0,0 4 0,9 8 0,10 2 0,10 5 0,11 0-129,13 4 0,6 2 0,8 3-129,10-1 0,3 0 0,7-6 0,0-2 0,15 0-258,-24-4-129,24 4-1161,-18-15-3870,18 15-387,-23-20-516,10 17-516</inkml:trace>
  <inkml:trace contextRef="#ctx0" brushRef="#br0" timeOffset="78911.5134">22017 8746 3999,'12'9'5418,"-12"-9"-258,16-3-2193,4 4-645,-14-9-645,16 8-258,-22 0-258,28-9-129,-17-4-387,7 2-129,-4-6-258,2-2 0,-5-2 0,7 1-129,-5-10 0,1-2 0,-4-1-129,-1 1 258,-3-2-258,0 0 129,-4 5-129,-2-4 129,0 4 0,0 2-129,-7-5 129,0 5-129,-5 0 129,-3 1-129,0-9 129,-5 2-129,-2 1 129,-4 0-258,2 7 129,0 3 0,-2 0 0,1 2 0,1 9 0,-2 5 0,4-1 0,-1 7 0,-2-1 0,1 1 0,-1 1-129,1 6 258,0 2-129,0 5 0,-1 0 0,5 1 129,-1 7-129,6-1 0,2 0 129,0 4-129,3-1 0,1-3 129,2-1-129,1 4-129,4-6 129,-3 6 129,3-2-129,1-3 129,1 6-129,0 1 0,0 0 0,0-5 0,1 7 0,5-5 129,-2-4-129,3 2 0,3-1 0,2-1 0,3-1 258,1 2-258,4-3 258,3-1-258,-3 3 129,-1-4 0,2-3 0,-1-1 0,-5-1-129,2 0 0,-1 1 0,-3-3 0,4-2 0,-3-2 0,1 5 0,-3-5-129,1 3-258,-13-7-258,20 10-774,-20-10-3870,0 0-516,0 0-258,0 0-516</inkml:trace>
  <inkml:trace contextRef="#ctx0" brushRef="#br0" timeOffset="79815.5651">21935 8730 5289,'0'0'6063,"0"0"-645,0 0-258,17 6-3483,-17-6-645,0 0-516,0 0-129,17 5 0,-17-5-129,15 12 129,-15-12-129,22 19 129,-11-4 0,6 10 0,1 1-258,0 5 129,0 1-129,3 0 129,-2 4-129,2-3 0,-5-2 0,0-2 129,-4-7-129,2-2 0,-7-1-129,0-2 0,-4 2 129,-3 2-129,0-2 0,0 5-129,0 1 129,-5 2 0,-1 2 129,0 3-258,0-5 258,-2 1-129,-1-1 0,-1-1 0,-3-5 129,-3 0-129,2-5 0,-5 0 0,1-7 0,-4-1 0,2-3 0,-4-5 0,1 3-129,0 0 258,0-3-129,3 0 0,-1 0 0,1 0 0,1 0 0,3 0 0,0-3 129,0-5-258,3 0 129,2-6 129,-1-5-129,0-2 0,3-1 0,-1-3 129,2 0-129,0 1 0,3 0 0,-1 2 0,4 3 129,1 1-258,1-2 258,0-1-129,5 2 0,4-3 129,4-7 0,3 2-129,-2 1 129,2 1-129,-2 1 0,2 2 0,-4-4 129,0 4-129,-1 4 0,-4 1 0,4-2 129,0 0-129,-1 1 129,1 7-258,-11 11 129,21-17-129,-21 17-129,15-15-258,-15 15-774,0 0-3999,0 0-387,0 0-387,-12 5-645</inkml:trace>
  <inkml:trace contextRef="#ctx0" brushRef="#br0" timeOffset="81091.6381">22443 8929 2322,'14'12'5418,"-14"-12"-129,0 0-258,0 0-3096,-16-17-774,16 17-258,-34-28-129,10 10-258,-11-6 0,-5 1-258,-6-3 0,-1 2 129,-2-2-258,-1 7 129,3-2-129,2 7 0,1-4 0,3 4-129,1 4 129,4 2 129,0 1-258,2 0 0,-1 5 129,1 1-129,6 1 0,-1 5 129,4 1-129,1 3 0,2 3 0,6 3 0,-2 2 0,7-1 0,-2 2 0,6 4 0,0 1-129,4-2 258,-3 0-129,6 1-129,0-3 129,0 3 0,2-7 0,8-1 0,0 5-129,4-2 129,2-2 0,1-2 0,3-2 129,3-1-129,1 1 0,3-2 129,-1-4-129,7-2 0,-1 0 0,4-1 0,0 2 0,5-2 0,0-2 129,5 2-129,1 1 0,2 3 0,3-6 129,-1 1-129,3-1 129,-4 0-129,-2-7-129,-2-4 258,-12-5-129,-3-4 0,-10-3 0,-10-3 0,-11-2-129,-6 1 129,-21 1 0,-9 4 0,-11 0-258,-14-1-387,2 14-774,-18 0-3483,11 8-516,-2 1-258,10 8-516</inkml:trace>
  <inkml:trace contextRef="#ctx0" brushRef="#br0" timeOffset="81931.6862">21737 10086 10965,'10'11'5805,"-10"-11"-387,11 16-1032,-11-16-3999,13-5 0,-13 5-258,23-13 0,-8 7 0,6-2 0,-1 5 0,2 0 0,-1 3 129,-1 2-129,1 1 0,-9 0 0,-12-3-129,19 22 0,-19-22 0,0 27 0,-7-6-129,-4 0 0,-1 7 129,-3 1 0,-4-2 0,3 2 0,-2-4 0,5 1 0,-1-8 0,4 3 0,3-6 0,1-4 129,6-11-129,0 21 129,0-21 0,21 19-129,-5-8 0,3-3 0,3 1-129,1-4 129,0 3-258,-5-3 129,4 0-258,-4-4-129,-1 4-645,-11-16-2193,5 6-2064,-11 5-129,13-19-774</inkml:trace>
  <inkml:trace contextRef="#ctx0" brushRef="#br0" timeOffset="82189.7009">21989 10294 9159,'-23'15'5547,"2"-7"-258,-6-8-645,-1 1-4257,-4-1-129,-2 0-258,5 0-1032,-10 0-3741,18 0-516,5-6-387,16 6-516</inkml:trace>
  <inkml:trace contextRef="#ctx0" brushRef="#br0" timeOffset="84059.8079">26247 9110 645,'0'0'4515,"0"0"-645,10-17-387,-10 17-387,8-15-645,4 15-387,-12-11-516,0 11-129,0 0-516,0 0-129,0 0-516,9-8 0,-9 8 0,0 0-258,0 0 129,0 0-129,14-8 129,-14 8 129,13-3 0,-13 3 0,15-8 0,-15 8 129,13-5-129,-13 5 129,17-2-258,-17 2 0,18-4 129,-6 4-129,1-3-129,3-2 129,0 1 0,8 0 0,-1-4 129,9 1-129,1 1 0,2 6 0,1 0 129,2 0-129,2 1 0,-3 6 0,1-1 0,-1 6 0,-4-1 0,1-3-129,-3 0 0,1-4 129,-2 4 0,-4-8-129,-2 0 0,-2-3-258,-4-2-258,-12-18-1032,-4 4-3870,-5-8-516,-9-7-258,-8-7-774</inkml:trace>
  <inkml:trace contextRef="#ctx0" brushRef="#br0" timeOffset="84652.8418">26006 8630 3999,'29'-30'6063,"-20"6"-516,0-12-258,2 7-3354,-9-28-645,9 10-258,-11-8-258,5 9-387,-5 6 0,0 6-129,0 9-129,0 10 0,0 15 0,-2-13-129,2 13-387,0 0-258,0 0-903,0 0-3870,0 0 0,-19 2-774,19-2 0</inkml:trace>
  <inkml:trace contextRef="#ctx0" brushRef="#br0" timeOffset="85576.8947">24568 8715 7482,'9'13'5676,"-9"3"-258,-1 3-387,-13-2-4257,0 12 0,-9-5-516,-1 6 0,-4-6-129,3 0 0,-1 1-129,3-4-129,6 3-516,0-13-1032,11 10-3354,5-7-516,1 5-387,10-3 0</inkml:trace>
  <inkml:trace contextRef="#ctx0" brushRef="#br0" timeOffset="85758.9051">24573 9032 8514,'18'-43'5934,"-18"16"-258,0 0-258,-10-5-4515,-3-1-258,-9-5-387,-2-1-258,-4 7-258,-4-4-645,8 18-2451,-4-6-1935,9 7-516,3 1-645</inkml:trace>
  <inkml:trace contextRef="#ctx0" brushRef="#br0" timeOffset="86927.972">25740 7513 5289,'0'0'5676,"0"14"-129,0-14-903,0 0-3225,0 0-387,3 19-516,-3-19 0,0 24-129,1-8-258,5 0 0,-2 0 0,4-2-129,-8-14 0,26 10 0,-10-10 0,1-5 0,1-11 0,-1-1 0,-1-1 0,-2-4 0,0 0 129,-5 7-129,-1 1 129,-8 14-129,12-5 0,-12 5 129,10 16 0,-7 10-129,0 10 129,2 6-129,-2 5 129,-1 7-129,-2 2 0,-2-5 0,-7 0 0,-3-8 0,-4-9 0,-5-14-129,-2-10 0,-4-10 129,2-18 0,-2-6-129,6-6 0,3-5 0,9 8-258,2-6-516,14 25-2193,-7 8-1935,29-5-645,-6 11 0</inkml:trace>
  <inkml:trace contextRef="#ctx0" brushRef="#br0" timeOffset="88040.0356">26013 9022 3225,'11'2'5418,"-11"-2"-258,14-19-1032,6 15-2580,-18-21-387,14 14-258,-8-16 129,11 13-129,-7-13-129,5 8 129,-2-4-258,2 1-129,-4 3 0,0-3-129,-2-3-129,-3-6 129,-3 2-387,0-3 129,-3-6-129,-2 6 129,0 0-258,0-6 258,-4 5-129,-3 1-129,-1-4 129,0 4-129,-5 6 129,2 1 0,-5-1 0,1 1-129,-5 7 129,3 4 0,-5 4 0,2 4 0,-2-2 0,4-2 0,-3 6 0,1 4 0,1-2 0,1 2 0,-3 0-129,4 4 0,-1 9 129,2 0 0,-2-1 0,4 3 0,0 9 0,0-8 0,2 5 129,2 2-258,-1-3 129,2 7 129,-1 0-258,4-3 129,-1 3 0,4-1 0,-1-3 0,4-2 0,0-1 0,4-2-129,5 2 258,-1 1-129,7 0 0,0 0 0,0 2 0,2 3 129,-1-1-129,-1 1 129,0-5-129,-3 0 0,-2-3 129,3 0-129,-13-18 0,21 20 129,-10-12-129,-11-8 0,27 14 0,-12-5-129,0 6-129,-15-15-645,31 28-3096,-23-15-1419,-1 4-516,-7-17-258</inkml:trace>
  <inkml:trace contextRef="#ctx0" brushRef="#br0" timeOffset="88860.0824">25857 8785 6837,'19'5'5676,"-8"-2"0,-11-3-516,0 0-3741,-1-8-774,-14-5-258,-5 2-129,-9-5-129,-4-1-129,-10 3 129,2 0 0,-5 4-129,2 3 258,-1 3-258,5 4 129,6 4-129,0 3 129,4 6 0,6-1 0,1 5-129,6 3 129,-2-4 0,6 1 0,-2-6-129,6 2 0,0 0 0,3 1 0,-1 0 0,6 1 0,0 7-258,1 2 258,1 1 0,2 1 129,8-4 0,-3 0-129,2 3 0,0-9 129,3 1 129,-2 0-258,2-4 129,-1 3-129,2-1 0,0-3 0,3-2 0,0 2 129,3-5-129,1-7 0,2 3 129,5-3-129,-1-3 129,5-4-129,0-5 0,4 2 129,-2-3 0,0-1-129,-1-3 0,-3-1 0,-1 7 0,-9-4 0,1 8 0,-5 0-129,-5 3-258,-11 4-387,15-4-1677,-15 4-3096,0 0-129,-8-9-645,8 9-129</inkml:trace>
  <inkml:trace contextRef="#ctx0" brushRef="#br0" timeOffset="89544.1216">25855 9057 1548,'12'-12'5289,"-12"12"129,0 0-258,6-25-2709,0 32-1032,-14-3-258,4 13-258,-12-3-258,5 12 129,-4-3-258,2 13-129,-2 1 0,3-1 0,3 1-129,2 4-129,5-3 129,1-3-129,1-3 0,0-2-129,8-6 129,6 3-258,2-9 387,7-4-258,1-1 0,1 1 0,3-4 0,1-4 129,1-5 0,-3-1-129,-3-2 129,-1-10 0,-2-7-129,0-6 129,-5-4-129,1 0 129,-2-2-129,-2 0 258,-6 1-387,0 1 258,-7 5-129,0 2 0,-4-1 0,-7 3-129,-4-2 0,-3 3 0,-4-2 0,-1 4 129,0-4 0,1 6-129,3 1 0,-2-5-129,5 12-387,-4-12-774,20 19-3870,-20-18-258,20 18-258,0 0-645</inkml:trace>
  <inkml:trace contextRef="#ctx0" brushRef="#br0" timeOffset="90248.1619">26043 9035 3870,'0'0'5418,"0"0"-129,0 0-258,0-24-3612,5 9-258,-2-10-258,10 8-258,-6-9 0,13 2 129,-4-2-258,7 2 0,1 1-129,0 9 0,5-4-129,0 4 0,4 5 0,-1 1-129,1 3 0,1 0 0,-4 4-129,4 1 129,-5 0 0,1 4-129,-6-2 0,1 3 0,0 4-129,-5 6 129,-2 2 0,-3 1-129,-5 7 129,-3 5 0,-3-1 0,-4 7 0,-1-8-129,-7 3 129,-3 3 0,-2-6 0,-2-2 0,-3-5-129,-1-2 129,1 0 0,-3 2 0,-2-10 0,2-3 0,-5-2 0,0-2-129,-6-1 258,2-3-129,-5-7 0,-5 1 0,2-4-129,-4-1 129,5 0 129,4-5-129,5 8-129,3 8 0,5-7 0,6 7-387,-3-2-903,17 2-3870,-14 9-258,14-9-516,-10 14-129</inkml:trace>
  <inkml:trace contextRef="#ctx0" brushRef="#br0" timeOffset="116469.6616">20685 3066 7611,'8'-18'5289,"-8"18"-387,0 0-1548,19 10-1806,-19-10-645,9 27-258,-8-11-258,6 10-129,-1-4-129,-1 1 129,-1 3-129,1-4 258,-1-1-258,1-7 0,2 5-516,-7-19-903,11 15-3354,-11-15 258,0 0-903,15 0-903</inkml:trace>
  <inkml:trace contextRef="#ctx0" brushRef="#br0" timeOffset="116649.6719">20844 3220 7611,'-4'-11'5160,"4"11"-258,-23-5-258,23 5-3870,-31-5-387,5-4-129,1-5-258,-4-13-903,11 6-3483,-4-8-645,11 5-129,5-1-516</inkml:trace>
  <inkml:trace contextRef="#ctx0" brushRef="#br0" timeOffset="117485.7198">21573 3997 7740,'13'-9'5289,"-13"17"-387,1 9 0,-3-4-4128,2 9-129,-4-1-129,4 4-129,0 0-258,0-1 0,2-2-258,2-8-516,10 9-1032,-14-23-3096,14 18-129,-14-18-387,19 0-258</inkml:trace>
  <inkml:trace contextRef="#ctx0" brushRef="#br0" timeOffset="117672.7305">21679 4120 7482,'7'-14'5289,"-7"14"-387,-2-18-129,2 18-3741,-17-9-258,2 9-258,-6-7-258,-2 3 0,-4 0-258,-3-7-516,15 6-4128,-12-4-129,10 3-516,5-5-516</inkml:trace>
  <inkml:trace contextRef="#ctx0" brushRef="#br0" timeOffset="118726.7907">20742 2992 5289,'0'13'4773,"0"2"-129,0-1-258,0 9-3612,-7-9-258,7 16 0,-1-8-129,1 8 258,0-7 0,3 6 129,2-3-387,2 0 516,1-5-645,-3-3 258,0-3-387,-3-3-129,-2-12-774,0 0-2064,0 0-1935,0 0-645,0-12 0,0-3-645</inkml:trace>
  <inkml:trace contextRef="#ctx0" brushRef="#br0" timeOffset="118957.804">20810 3168 7353,'0'0'5418,"0"0"-387,-13-5 0,-8 0-3999,3 5-129,-12-5-387,0 5-129,-7-5 0,0-4-387,2 6-516,-4-11-3096,19 14-1161,2-5-645,18 5-387</inkml:trace>
  <inkml:trace contextRef="#ctx0" brushRef="#br0" timeOffset="119521.8362">21601 3103 8127,'-26'-1'5160,"11"11"-258,-8-1-387,8 4-4128,-14-6-258,0-7-1032,5 5-3483,1-5-387,9 2-387,0-2-516</inkml:trace>
  <inkml:trace contextRef="#ctx0" brushRef="#br0" timeOffset="120078.8681">20757 3886 9288,'-21'27'5418,"6"-19"-258,-13-8-387,5-3-4773,-4 3-4386,-15-14-387,3 9-516,6 0-645</inkml:trace>
  <inkml:trace contextRef="#ctx0" brushRef="#br0" timeOffset="125500.1782">26977 10755 5031,'-50'25'5418,"8"-19"-387,-2 6-645,-10-11-4515,-21 0 129,-18 3 258,-18-4-129,-15 0 0,-20 0 129,-8 1-129,-19 6 0,-2 6 129,-14-2-129,-8 7-129,-6-1 129,-1 2 0,-1-5-129,-1-4 0,-2-5 129,0-5-129,3-5 129,-3-3-129,-1-11 258,-4-5-258,-1 0 129,-1-3 0,-2-5 129,-1 6-129,4-1 0,1-1 0,2 6-129,6 4 258,5-4-129,7 8 0,5-1-129,10 5 0,8-2 0,16-2 129,10-1-129,9-4 0,11 2 0,13-1 0,13-1 129,10 0-258,10 6-258,6-3-1677,15 14-2967,15 11-129,13 10-645</inkml:trace>
  <inkml:trace contextRef="#ctx0" brushRef="#br0" timeOffset="127017.2649">22430 11887 4257,'0'0'5160,"4"17"-258,-4 0-2451,0-17-1032,1 22-129,-5-10-387,4 17-129,-1-2 0,1 10-258,-1-1 129,1 6-387,0 2 258,0 5-387,0 2 129,0 6 129,1 3-258,3 4 0,-2 1 0,3 5 129,-2 0-129,2 2 0,0-2 0,1-2 0,1-3 129,1 0-258,0 1 0,0-2 129,0-2-129,0 1 129,1-4 0,-2 3-129,-1-6 0,-1 3 129,1-3 129,0-2-258,-2 0 258,1 3-258,1 1 129,-3-1 0,3 0 0,0 4-129,-4-2 0,4-5 129,-3 0-129,4-4 129,-3-4-129,0-5 0,2-1 0,-3 0 129,2-4 0,-3 2-129,-1-1 0,2 1 0,-3 2 129,0 0-129,0-5 129,0 0-129,0-2 0,2-4 0,-1 0 129,2-2 0,-2-5-129,0 4 129,1 1-129,-1 4 0,0-2 0,-1 2 0,0 0 0,0-3 129,0 0-129,0-3 129,0-7-129,0-2 129,0-1-129,0-3 129,0-12 0,0 27-129,0-27 0,0 27 0,0-5-129,0 2 258,0-3-129,0 1 0,0-1 0,0-5 129,0-3-129,0-13-129,0 0 0,0 0-516,9 5-2064,-9-13-2709,2-4-258,-1-10-387,7 1-387</inkml:trace>
  <inkml:trace contextRef="#ctx0" brushRef="#br0" timeOffset="130272.4511">24291 13669 7482,'10'14'5547,"-6"7"-387,-4-21-129,-14 25-4644,-4-17-258,-15-3 129,-11 3 0,-9-6 258,-10 2-258,-9-1 129,-3 4 0,-7-3 0,0 4-129,-6-1 0,1 2 0,-6 2 0,-4 5 0,-3-1-129,-3 2-129,-2 1 0,0-1 129,-2-3 0,1-2 0,-3-2 0,3-4 129,0-5-129,-2-1 129,-2-2 0,0 0 0,-2-2-129,2 4 0,-2-4 0,1 3-129,0 1 129,3 5 0,1 2 0,4 1 0,2 1 0,5-1 0,2 4 0,7-1 0,0-2 0,3 6 0,3-5 0,1 4 0,7-2-129,2-4 129,8 2-129,4 5 129,7-2-129,9-3 129,9-1-129,7-4 0,8 3-129,6-2-129,13-6-387,0 0-1032,0 0-3999,0 0-258,19 5-387,-1-5-516</inkml:trace>
  <inkml:trace contextRef="#ctx0" brushRef="#br0" timeOffset="131939.5465">22459 13815 8643,'16'5'5934,"-16"-5"-516,19 0-129,-5-1-4386,-14 1-129,11-18-258,-5 5-258,-4-1 129,-2-9-258,-1-2 129,-7-7-129,0-4 129,-8-6 0,5-3 0,-7-2-387,-1-3 387,-1 2-129,0-2 129,-3-1-129,-1 2-129,-3 2 0,2 1 0,-4 0 129,-2 5-129,-3 1-129,2 9 258,1-2-258,-3 4 129,2-1 129,0 9-129,2-6 0,0 5 0,0 0 129,3 1-129,-2 8-129,4 1 129,-2 5 0,4-2-129,0 4 129,5 3 0,-1 2 0,2 0 0,1 0 0,2 7 0,2 2 129,0 3-129,1 2-129,0-2 129,-2 6 0,0 5 0,2-3 0,1 2 0,-1 5 0,2-5-129,1 4 258,1 1 0,2-5-129,1 1 129,1 5-129,2-5 0,-1 1 0,2-3 0,0 6 129,0 5-129,0 1 0,2-1 129,1-5-129,2-4 129,0 6-129,4 1 129,-1-8-129,0 1 0,4 5 0,-2-4 0,3 3 0,-1 0 129,0 1 0,0 0-129,0-2 0,2-1 0,-1-6 258,-1 1-258,1-1 129,2 1-129,-1-1 129,7-3-129,-4 2 129,1 0 0,4-3-129,-2 4 129,1-3-129,-3-2 129,3 2-129,-5-3 0,5 0 0,-2-2 129,-2-3-129,5-1 0,-3-3 129,3-2-129,-1-2 0,3 0 129,2 0 0,-1 0-129,-1 0 130,4 0-130,-6-2 0,1-3 0,3-2 0,-2 1 0,1 3 0,-4-8 0,7 3 0,-4-2 0,0 2 0,-1 1 0,-1 7 0,-4-5 0,-1 3 0,-4-1 0,-13 3-130,16-5-386,-16 5-258,2-12-1161,-2 12-3870,0-24-129,0 10-516,-9-10-516</inkml:trace>
  <inkml:trace contextRef="#ctx0" brushRef="#br0" timeOffset="132975.6057">22569 13831 8256,'0'0'5676,"0"0"-258,1-10-387,0-9-3999,5-3-258,-2-8-387,4-1 129,1-7-129,3 3 129,0-9-129,7-1 0,-1-1-129,4-2 0,1-1 0,2-2 0,2 0-129,0 0 0,-1 1 0,2-2 0,-2 4 0,1 4 0,-1 5-129,3 3 129,-4 1-129,1 1 258,1 3-258,1 7 0,-2 1 0,2 1 0,1 6 0,-2 2 129,2 4 0,-2 6-129,-2 1 0,1 3 0,-2 0 129,-4 0-129,2 3-129,-1 11 129,-3-5-129,-1 6 0,1 2 129,-3 3-129,-1 2 0,-3 6 129,1-2-129,-3 2 129,-3 6 0,3 1 0,-4 5 0,-1-2 0,-1 0 0,-3-2 0,0 3 129,0-5-129,-2-2 0,-6-6 0,1-2 0,-2 3-129,0 0 129,-3-1 0,1 1 0,-3-3 0,-2 8-129,-1 1 129,0-3 0,-5 2 0,-2 2 258,-1-3-258,-2 0 0,1-4 0,-2-1 129,-3-6 0,-3 4 0,0-7-129,0 0-129,0-2 129,-3-1 0,1 1 0,-1-4 0,2 0 0,0 1 0,2-2 0,-1-3 129,-1 2 0,3-2-129,4 1 0,-2-1 0,4 2 0,1-3 129,-1-3-129,6 4-129,-2-2 129,6-1 0,-1 4 0,3-8 0,3 0-129,11 0-129,-23 0-129,23 0-258,-23-7-1032,23 7-3741,-17-1-258,17 1-516,-30 0-516</inkml:trace>
  <inkml:trace contextRef="#ctx0" brushRef="#br0" timeOffset="133936.6607">22303 14009 9030,'15'2'5805,"-15"-2"-387,0 0 0,-10 5-4515,-10-5-387,-9 0-258,-9 0-129,-3 6 129,-7 2-129,-2 8 129,1 0-129,0 11 129,6-3 0,1 3 0,6 3 0,3 4 0,1-4 0,4 0 0,0-1-129,4-7 0,1 4-129,0-1 129,2-4-129,2-3 0,0 2-129,2 1 258,4 1-129,2 5 129,1-6-129,5 4 0,0 2 129,4-3 0,1 0 129,0-5-387,1 3 258,6-8-129,-4 6 129,4-6 0,-1-1-129,-6-13 0,17 24 129,-6-10 0,2-4 0,0 6 0,6-5-129,-2 2 0,2 2 0,0-2 0,4-2 129,-1 1-129,1-3-129,3 2 258,-2-7-258,1-3 129,1-1 129,-2 0-258,1-2 129,-2-3 0,2-4 0,-2-2 0,0 0 0,1 1 0,-2-2 0,1-3 0,0-2 0,1-7 0,-2 3 0,5-5 0,-4 0-129,1-3 129,0 0 0,0 0-129,-1-1 129,-3 1 0,-5 2 129,1 3-129,-1 1 0,-4-1 0,-3 0 0,0 2 0,-1-5 0,-5 4 0,4-1 0,-4-1-129,-2 4 129,3-1 0,-3 1 0,0 3 0,0 18 0,0-18 0,0 18-129,0-15-258,0 15-129,0 0-516,8 0-3612,-8 0-1161,0 0-258,0 0-645</inkml:trace>
  <inkml:trace contextRef="#ctx0" brushRef="#br0" timeOffset="134799.7101">22645 14149 5547,'-11'13'5934,"11"2"-387,0 5-129,0-2-2967,6 12-1419,-6-9-258,6 9-258,0 3-129,4 1 0,2 3 0,3 6-129,0-4 129,4 6-129,-1-7 0,5 0-129,1-6 129,1 0-129,1-6 0,2-4 0,4 2 0,6-6 0,2 1-129,2 0 129,4-2 0,2 2-129,-1 2 129,-1-2-129,-3-10 129,-5 1-129,-5-4 0,-6-3 129,-3-3-129,-5 0 0,-1-14 0,-4-5 0,-3 1-129,0-2 129,-3-2 0,1-2-129,-2 1 129,-3-6-129,0 4 129,-2-1 0,-1-7 129,-1 0-129,0-1 0,-4-2 0,-2 2 0,-2-4 0,-4 3 129,0 7-129,-5-2-129,0 4 129,-6-4 129,-2 1-129,-9-2 0,0 6 0,-7-8 0,-4 1 0,-2 4 0,-4-3 0,3 10 0,-3-1 0,6-1 0,-1 3 0,5 9 0,2-3-129,3 6 129,2 1-129,6 3-129,-6-1-258,8 11-1161,-20-3-3741,11 2-387,-6-5-516,1-2-387</inkml:trace>
  <inkml:trace contextRef="#ctx0" brushRef="#br0" timeOffset="135213.7337">21988 13334 6837,'0'33'6321,"0"-13"-516,1 0-387,6 17-3483,-4-9-1032,5 4-258,-1-3-258,1 9-129,-4-11-129,3 1-129,0 0 0,1-8-258,1 1-387,-9-21-2064,6 18-2838,-6-18 0,11 13-645,-11-13-387</inkml:trace>
  <inkml:trace contextRef="#ctx0" brushRef="#br0" timeOffset="135441.7468">22143 13575 8127,'0'0'6192,"-9"0"-645,9 0 129,-34-2-4773,16-4-387,-10-3 0,2 3-258,-2-1-129,0-5-258,7 10-129,-4-10-774,25 12-4386,-16 0-129,16 0-516,-4 10-387</inkml:trace>
  <inkml:trace contextRef="#ctx0" brushRef="#br0" timeOffset="135989.7781">23167 13460 8385,'15'30'6063,"-15"-30"-516,-6 11-129,-13-8-4644,3-2-258,-8-1-258,-4 0 0,2-4-258,-3-3-258,6 4-645,-13 2-4386,20-2-129,0 1-645,16 2-258</inkml:trace>
  <inkml:trace contextRef="#ctx0" brushRef="#br0" timeOffset="137487.8638">22212 11116 2709,'0'-30'6321,"1"17"-645,-1 13 0,0-20-2838,11 24-516,-11-4-1161,0 0-258,3 16-387,-3-3-129,0 5 0,0 10-258,0-1 0,-3 6 0,-1-1 0,-1 0 0,2 0-129,0-3 129,-1-5 0,2-7-129,2-3 129,0-1 0,0-13-129,1 14 129,-1-14 129,23 8 0,-6-6 0,1 6-129,5-2 0,0-6 129,1 8-129,-1-1 0,0-2 0,-7-1-129,-16-4 0,20 6 0,-20-6-129,0 0-129,13 10-258,-13-10-129,-2 22-1290,-18-7-3741,2 16-258,-12 2-516,-2 8-387</inkml:trace>
  <inkml:trace contextRef="#ctx0" brushRef="#br0" timeOffset="138967.9485">22109 11421 7482,'12'-7'5934,"-12"7"-258,14-7-129,-14 7-4386,0 0-387,0 0-258,0 0-129,0 0-129,-8 7-129,8-7 0,-20 26 129,7-6-129,3 2 129,-2 1-129,2 3 0,1-3-129,4 5 258,-2-1-258,6 1 0,-1-1 129,1-3-258,1 1 129,0-1 0,0 3 129,1-3-129,1-5 129,4 0-129,0-2 0,-1 0 129,1 0 0,2-2-129,0 2 0,-1-1 0,3 2 0,-2 2-129,-1 1 129,2 2 0,-2-3-129,-1 4 258,3-2-258,-2-4 258,-3 2-129,3-4 0,1-3 0,-8-13 129,14 24 0,-5-11-129,-9-13 0,21 20 129,-8-7 0,0-2 0,3 0-129,0 2 0,-2 0 129,3-3-129,-2 0 0,0 0 129,-2-2-129,3 1 0,-2 7 129,-1-6 0,3-2-129,-4 3 0,7-2 129,-3-5 0,1 7-129,-1-8 0,2-3 0,-2 8 0,1-3 0,-2-5 0,0 2 0,-2 3 0,2-5 0,-5 3 0,-10-3 129,20-4-129,-7 4 0,-13 0 0,24-4 0,-11-3 0,-2 4 0,4-6 0,-15 9 0,22-10 0,-15-3 0,-7 13-129,13-14 129,-13 14 0,9-15 0,-9 15 0,8-19-129,-5 3 129,-1 4 0,0-6 0,1-4 0,0 1 0,-3 5 0,0-3 0,0 3 0,0 0 0,0-1 0,0 1 0,0 16 0,0-22-129,-2 8 129,2 1 0,-1-2 0,1-1 0,-3 3 129,3 13-258,-2-25 258,1 13-129,1 12-129,-2-21 129,2 21 0,-3-19 0,3 19 129,-4-20-129,4 20 0,-1-20 0,1 20 129,-6-24 0,2 11-129,3-2 0,-1 0-129,-1 2 129,-2-4 0,3-1 0,-1 2 0,-2 3-129,5 13 129,-12-20 0,4 5 0,0-2 129,-2 3-258,-3 2 129,2 5 0,-1-8 0,-2-4 0,0 3 0,1 5 0,1-5 129,-3 5-129,1 1 0,4-4 0,-3 2 0,13 12-129,-18-15 0,5 9-129,13 6-516,-29-20-774,29 20-3999,-27-10-258,14 10-516,-13 0-516</inkml:trace>
  <inkml:trace contextRef="#ctx0" brushRef="#br0" timeOffset="139653.9877">22257 11487 3870,'14'0'5676,"-10"11"-129,-1 5-387,12 15-3354,-15-11-516,2 14-387,-2-6 0,4 9-129,-4-8-387,4 1 0,-3 0 0,3 0-129,-2-7-258,4 0 129,-3-1-258,-3-7-258,7 8-774,-7-23-3354,0 0-903,0 0-387,0 0-387</inkml:trace>
  <inkml:trace contextRef="#ctx0" brushRef="#br0" timeOffset="139934.0037">22425 11710 4386,'6'-13'6321,"-6"13"-387,0 0-387,-10 0-2064,-14-14-2193,3 10-387,-14-6-258,1 8-129,-10-12-129,5 7-258,2 3 0,0-6-387,8 10-129,-2-8-1677,11 8-3612,4 0 0,16 0-774,-13 16-258</inkml:trace>
  <inkml:trace contextRef="#ctx0" brushRef="#br0" timeOffset="142980.178">22117 10909 4644,'0'0'5805,"0"0"-129,-15 18-516,15 7-2580,-5-12-1161,5 13-516,0-4-387,0 8-258,0 0 0,0-2-129,0-4 0,0-3 0,0-3-258,0-5 129,0-2 129,0-11-129,0 0 129,0 14-129,0-14 129,0 0 0,0 0-129,0 0 129,0 0 0,12 4 0,-12-4 129,0 0-129,15 0 258,-15 0-129,19 6-129,-19-6 129,21 9 0,-10-1-129,4 2 0,-2 1 0,3-3-129,-2 0 129,0 0 0,0-2 0,-3-1 0,3-2-129,-14-3 129,21 6 0,-21-6 0,13 4-129,-13-4 0,0 0 0,18 4 0,-18-4 0,0 0-129,0 0 129,0 0-129,0 0 258,0 0-129,0 0 0,0 0 0,0 0-129,0 0 129,0 0-129,-5-12 129,5 12-129,-25-20 0,5 5 129,-2 4 0,-1 4 0,-5-6-129,4 7 129,6 3-129,0 0 129,6 1 0,12 2 129,-15-3-129,15 3 0,0 0 129,0 0 0,0 0-258,-12 0 129,12 0 0,0 0-129,-12 0 129,12 0-129,0 0 258,0 0-129,-14-5 0,14 5 0,0 0 0,0-18 0,0 6 129,0-8-129,3-3 0,1-1 0,3-2 0,-3 2 129,3-2-129,-3 3 129,0 4-129,1 6 0,-5 13 0,6-20 129,-6 20-129,6-16 0,-6 16 129,0 0-129,0 0-129,0 0-129,0 0-129,0 0-774,12 0-4386,-12 0-258,-1 11-387,1-11-645</inkml:trace>
  <inkml:trace contextRef="#ctx0" brushRef="#br0" timeOffset="153510.7803">24103 12084 7740,'0'13'5805,"-20"-2"-258,-11 4-645,-8-1-4257,-11-9-1806,4 2-3612,-6-3-387,-1-4-387,10-2-516</inkml:trace>
  <inkml:trace contextRef="#ctx0" brushRef="#br0" timeOffset="153764.7948">23718 11960 7740,'-17'45'5547,"0"-15"-387,-1-3-387,-5-3-4773,-1 1 129,1 1-258,1-4 258,5 5 0,10 0-129,7 2 258,0-3-129,16 2-129,7 0-129,1-8-774,11 4-3999,-1 0-258,-6-4-387,1-7-645</inkml:trace>
  <inkml:trace contextRef="#ctx0" brushRef="#br0" timeOffset="154347.8279">24481 12073 7224,'0'91'5676,"-8"-37"-516,-1-4 0,2 3-4773,-5-9-129,3-6 0,1-16-258,2-9 0,6-13 0,4-9 0,10-17 0,3-11 0,4-2 0,4-3 0,1-2 129,-2 7 0,-7 3 258,3 12-129,-7 9-129,-13 13 129,12 7-129,-11 15 0,-1 11 0,0 7 0,0 6-258,0-3 0,6-1-258,-1-18-516,15 9-1290,2-20-2967,3-13-387,1-10-387</inkml:trace>
  <inkml:trace contextRef="#ctx0" brushRef="#br0" timeOffset="154605.8429">24874 12229 2322,'-13'85'5289,"12"-40"-129,-3-6-516,4-10-2838,14-1-1290,-14-28-129,30 8-258,-12-15 0,6-13 0,-2-12 0,-3 2 0,-6-5 0,-8-2-129,-5 4 0,-14 5-258,-8 14-1032,-8 2-3354,-5 7-516,2 8-129</inkml:trace>
  <inkml:trace contextRef="#ctx0" brushRef="#br0" timeOffset="155400.8883">25401 12162 5934,'7'16'5805,"-7"7"-645,0 8-387,-1 9-3870,-8-7-387,5 8-258,-5-8-129,4-3 0,3-8-129,2-22 0,0 0-129,0-9 129,8-16 0,4-4-129,0-7 129,3 0-258,-1 1 387,-2 6-258,2 16 129,-14 13 0,21 4-129,-13 15 129,3 13 0,2 6 258,2-4-258,4 3 129,2-10-129,7-10 0,2-12 0,3-9-129,-3-21 129,-2-4-129,-5-8 0,-3-1 0,-9 0 0,-7 4 0,-7 8 0,-12 8-129,-2 13 0,-6 5 0,1 10 129,-2 9-129,5 13 129,3 1 0,13 7-258,-1-6-516,16 10-645,3-9-3096,11-6-387,15-7-258</inkml:trace>
  <inkml:trace contextRef="#ctx0" brushRef="#br0" timeOffset="155640.9021">26059 11764 3612,'0'-20'5676,"0"20"-387,0 0-387,0 25-3225,0 18-774,-3 5-516,-2 13-258,-1 10-129,-2 4-129,7 11 0,-4-5-774,6 6-1677,5-18-2322,4-16-516,6-14 0</inkml:trace>
  <inkml:trace contextRef="#ctx0" brushRef="#br0" timeOffset="155783.9103">26199 12002 4902,'-40'-69'5805,"10"55"-516,-7 12-387,-4 7-3741,-12 9-5160,-5 4-645,3 7-645,-5 7-516</inkml:trace>
  <inkml:trace contextRef="#ctx0" brushRef="#br0" timeOffset="156077.9271">25273 12909 7224,'17'21'5805,"-17"1"-387,0 8-387,-3-3-4257,-9-11-1677,-2 5-3999,4-7-387,10-14-516,0 0-129</inkml:trace>
  <inkml:trace contextRef="#ctx0" brushRef="#br0" timeOffset="156491.9508">25395 12982 5805,'-2'66'5289,"2"-44"-645,0-3-258,0-19-4257,0 0-387,0 0-258,16-24-129,-8-5 0,6 2 387,-2 0 387,2 0 258,5 13 0,-6 4 258,7 12 129,-20-2 0,25 39-258,-18-14 129,1 5-387,1 5-774,-9-11-3354,0-7-1161,0-17-387,15 0-258</inkml:trace>
  <inkml:trace contextRef="#ctx0" brushRef="#br0" timeOffset="156675.9613">25822 12586 6708,'3'78'5547,"-3"-25"-258,-4 4-645,-8 3-4773,-8-4-2967,6 8-1806,5-9-516,2-9-258</inkml:trace>
  <inkml:trace contextRef="#ctx0" brushRef="#br0" timeOffset="156830.9702">25856 12785 3354,'-63'-17'5031,"23"15"-516,9 10-3354,3 13-5676,-13-4-129,12 15-129</inkml:trace>
  <inkml:trace contextRef="#ctx0" brushRef="#br0" timeOffset="157307.9975">25862 13082 3999,'64'-55'5418,"-37"24"-387,-10-5-258,-3 1-4257,-8 8-258,-6 8-387,-14 3-129,-4 16-129,-7 3 129,7 16-129,-5 1-129,4 8 387,6 2-129,10 2 129,3-4 0,7-5-129,10-12-129,6 1-387,-1-12 258,5-2-258,-2-13 129,-1-1 0,-3-6 258,-1 4 129,-5 0 387,-5 3 129,-10 15 129,12-3 387,-6 14-258,-6 5 258,2 16 129,-2 0-129,0 6-258,0-9 258,0 1-129,0-14-129,0-16 0,0 0 0,15-22-258,-4-14 0,5 0-129,2-4 0,1 1-129,4 6-387,-2 0-129,4 22-1677,-2 2-2838,-4 9-129,3 4-129</inkml:trace>
  <inkml:trace contextRef="#ctx0" brushRef="#br0" timeOffset="157670.0182">26445 12930 4644,'-27'39'5418,"10"-16"-387,-5-6-774,1 7-4257,2-3-129,4-1-129,4-5 0,10 3 0,1-5 0,10-2 129,7-7 129,4-4 129,1-6 258,0-6-258,-2-4 0,-3-5 129,-5 1-258,-7-2 129,0 9 0,-5 13 0,0 0 129,0 0-129,-8 23 0,8 2-258,0-3-387,9 0-3999,7 6-129,5-14-645,9-1 388</inkml:trace>
  <inkml:trace contextRef="#ctx0" brushRef="#br0" timeOffset="157925.0328">26743 12885 6321,'-5'43'5547,"-6"-13"-387,-1 1-516,5-1-4644,-7 0 258,0-3-258,8 4-258,6-5 129,6-6-129,12-9 0,11-1 0,4-10 0,6-5-387,-6-22-258,12-6-1032,-11-19-2709,-1-13-129,0-4-387</inkml:trace>
  <inkml:trace contextRef="#ctx0" brushRef="#br0" timeOffset="158084.0418">27077 12482 3612,'3'-26'5418,"-3"33"-258,-4 36-1290,-10 5-1548,9 31-1032,-12-4-645,9 15-258,-6-3-387,6-3-129,4-7-903,-9-21-2838,13-10-1032,1-17-258,-1-29-516</inkml:trace>
  <inkml:trace contextRef="#ctx0" brushRef="#br0" timeOffset="158220.0496">27080 12876 5676,'-10'-40'5676,"-10"32"-516,-2 8-387,-1 18-3999,-12-1-1161,-6 7-3999,7-7-774,4 2-258,11-1-516</inkml:trace>
  <inkml:trace contextRef="#ctx0" brushRef="#br0" timeOffset="158412.0606">27160 12917 5805,'-13'92'5418,"11"-39"-1032,-8-19-1548,4 3-7353,6-2-258,0-15-516</inkml:trace>
  <inkml:trace contextRef="#ctx0" brushRef="#br0" timeOffset="158677.0758">27263 12922 5160,'0'24'5547,"-1"1"-258,-5 1-387,1 4-3612,2-2-1032,-1-2-387,2-5-258,2 1-258,0-22 258,21 19-129,-5-19 129,6-3 258,-3-13 0,-1-7 129,-5-3 129,-10-8 0,-3-3-129,-11 7-1032,-13 3-3483,-3-1-129,5 12-516</inkml:trace>
  <inkml:trace contextRef="#ctx0" brushRef="#br0" timeOffset="159053.0973">27503 12977 6063,'19'88'5805,"-13"-44"-645,0 2-516,0-4-4257,-6-13-258,0-13-258,0-16 0,0-16-645,7-12 387,-7-11-129,5-3 129,-1 0 258,4 3 129,4 9 258,-1 8 387,8 21 129,-7 1 129,11 28 0,-8-1 0,8 13 129,-10-5-516,3-6-258,-4-2-387,-12-27-1032,0 0-3999,9-20-129,-9-23-645,-1-19-129</inkml:trace>
  <inkml:trace contextRef="#ctx0" brushRef="#br0" timeOffset="159208.1061">27584 12567 10836,'-30'-15'6063,"26"28"-516,3 16-1161,-12-7-9159,13-22-387,-25-3-774,6-26-645</inkml:trace>
  <inkml:trace contextRef="#ctx0" brushRef="#br0" timeOffset="167112.5582">18893 1284 4773,'-73'-3'4773,"41"67"-129,14 2-645,-5 26-3225,-5 30-774,-3 11 516,-3 27-387,1-1-129,-7 20-129,2-5 258,3 15 0,0-7-129,1-1 387,4 3-516,1 4 387,0 0 0,2 2 129,1 0-258,1-7-129,-1-6-387,2-3 258,-2-13 129,4-9-129,-1-16 0,4-18 0,0-19 129,7-13-129,1-16 0,7-13 129,3-13-129,1-5 129,4-9 0,7 2 0,5-2 129,1-1-129,6 1 0,2 0 0,6 5 0,5-6-129,4 6 0,9-3 0,5-2-129,7-5 129,7-3 129,13-8 0,5-1 0,9-4 0,8 1 129,8-3-129,8 0 0,13 6 0,9 1-129,0 8 129,5-1-129,9 1 129,2-1-129,7-1 129,-1-2 0,2-8 0,-2 3 129,10-5-129,2-2-129,4 5 0,-1 3 0,-1 5 129,5 3-387,-1 8 387,1 4-129,-4-1 129,-3-2 0,4-7 129,2-5-129,-4-4 258,-1-2-258,-1-3 129,6-4-129,-3 6 0,-4 5-129,0 5-258,-7 4 0,3 8 129,-3-2-258,-4 2 129,-10-7-258,3 5 258,-6-12 129,4-2 129,-1-1-129,-3-7 258,-1-5 258,-4 1-129,3 1-129,2 1 0,-5 1 0,-7 4 0,-7-2-129,-6 7 129,-4 0 0,0 1-258,-9-5 258,-2-2 0,-10-2 258,1-5-258,-9-2 0,-8-3 0,-9 0-258,-3-5 516,-13 2-258,-12-2 0,-7-1 0,-7-2 0,-8-2 0,-5-7 0,-4-2 129,-7-7-129,-1-9 0,-2-9 129,0-11-129,-3-7 258,4-5-129,0-6 0,1-5 129,3-7-129,-1-2 258,-2-4-387,2 2 258,0-7-129,-7-7 0,-2-4 0,-1-4 0,0-4-129,-3-3 129,-8-10 0,0-9-129,-1-2 129,-3-1 0,-3-13 0,-1 5-129,1-8 129,-4 1-129,-1 7 0,3-2-129,-4 4 129,-1 8-129,-1-2 129,2 3 0,-1 8 0,-1 3 0,-2-3 129,0 18 258,-2-5-129,4 12 0,-3 7-129,3 11 129,4 4-258,-3 19 516,5 10-516,2 6 258,2 7-387,-1 13 387,6 0-258,-2 6 387,0 10-387,2 1 129,-2-8-129,-3 1 0,-5-2 258,-1 5-129,-9-2 0,1 5-129,-10-3 129,-2-1-129,-5 6 0,-6 0 0,-4-17 0,-2 12 0,-9 1-129,-5-5 129,-7 2 0,-4 0 129,-1-5 0,-7-3-129,-3 24 516,-3-7-645,-1-5 258,-5 7-516,-4-4 903,-4 6-1032,-2-2 774,-2 10-258,-3-5-387,-7 3 903,-3 5-516,-3 2 387,-2-2-516,3 4 516,-8 13-258,1-13-129,-3 4 129,-2-5-129,2-5 258,4-4-129,-1 14-129,7-8 129,-3-8-129,2 1 0,4 3 129,5 10 0,3 0 0,6 4 0,-1-8-129,3 1 129,4 6-129,0-8 258,3 0 0,2-9-258,3-7 0,4-1 129,2-3-129,5 0 129,3-1-129,8 8 0,2-2-129,2 4 258,-1-3-129,2 5 0,-1 0 0,4-1 0,-2-4 129,2-5 0,-2-6 0,5-1-129,-2 3 129,4-9-129,-3-7 516,1 2-387,-2-1-129,-2 0-129,0 9 645,0 3-903,-2 3 903,3 8-387,-3-1 0,5 7-387,1-2 903,5-2-516,1 1-258,1 3 645,-2 0-774,-1 0 0,-5-2 0,-4 2 387,-4 10-516,-4 9 129,-9 3 387,3-3 0,-4-6-129,-1-3 645,3 7-516,0-12 0,6 0 387,1-5-129,5-9-645,1-2-1290,19-3-3483,-5 14 258,14 3-129,8 15-387</inkml:trace>
  <inkml:trace contextRef="#ctx0" brushRef="#br0" timeOffset="167923.6046">18718 6101 5547,'11'0'5547,"-11"18"-129,0 15-645,-3 11-3225,3 7-903,-8 2-258,4 7 0,-4-13 0,3 0-129,-1-12 0,6-14 0,0-21 129,12-5-129,0-19 0,7-4-129,1-6 0,4-6 0,0-1-129,-1 8 0,-5 6 129,2 9-129,-5 10 129,-3 8-129,-1 13 129,-3 14-129,-5 9 0,4 7 0,-2 2 0,0 1-258,8-4-387,-10-19-1548,11 0-2838,3-14-387,8-9-387,-1-10-387</inkml:trace>
  <inkml:trace contextRef="#ctx0" brushRef="#br0" timeOffset="168199.6203">19190 6301 8385,'-20'48'5547,"9"-16"-516,1 0-258,4 4-4515,0-1-129,-2-6-258,8-2 129,4-12-258,-4-15 129,32 0 0,-10-9 129,3-15 0,-2-3 0,-4-9 129,-8-2 0,-10 1 0,-1 4 0,-16 2-129,-8 3-516,2 19-903,-11-1-3354,7 8-258,3 4-387,10 7-258</inkml:trace>
  <inkml:trace contextRef="#ctx0" brushRef="#br0" timeOffset="168531.6393">19343 6316 4644,'10'79'5289,"-4"-29"-387,2-4-129,-1-2-3870,1-17-258,2-9-129,3-18-129,-1-5-258,1-21 129,4-13-258,-1 0 129,5-3 0,-5 5 0,1 10 129,-4 14-129,2 13 129,-2 5-129,-2 19 129,1 8-258,-4 3-258,7 8-903,-13-8-3612,9-8-387,0-13-129,0-10-387</inkml:trace>
  <inkml:trace contextRef="#ctx0" brushRef="#br0" timeOffset="169312.6839">19862 6127 5031,'5'-21'5934,"-5"21"-645,0 0-258,10 21-3096,-10 3-516,0 21-645,0 4-516,0 8 0,1 6-258,1 1 129,1-4 0,-2-12 0,3-9-129,0-13 129,-4-26-129,0 0 0,19 0 0,-12-25 0,5-1 0,0-3-129,2-2 129,3 4-129,-1 11 129,1 12 0,0 4-129,-3 18 129,-4 6 0,0 3 0,-9 9 0,-1 3 0,-12-9 0,-4-9 0,-5-6-129,-9-14-387,10 2-1806,-7-11-2709,7-8-129,3-11-774,7 0 0</inkml:trace>
  <inkml:trace contextRef="#ctx0" brushRef="#br0" timeOffset="169620.7017">20211 6406 6966,'0'51'5289,"-6"-22"-387,-1 4-387,1-1-4257,-2 3-129,4-1-129,4-4 129,2-12-129,13-11 0,4-7 258,2-4-129,0-15 129,1-7-129,-10-8 0,-1-3 0,-11 3-129,-5 2-129,-11 9-387,-10-3-903,4 15-3096,-7 9-645,1 7-258,5 10 129</inkml:trace>
  <inkml:trace contextRef="#ctx0" brushRef="#br0" timeOffset="169959.7211">20352 6498 5934,'17'70'5547,"-11"-26"-258,3-3-645,8 1-3741,-14-15-516,1-5-129,-4-22-258,0 0 0,14-14-129,-6-16-129,2-1 0,1-3-129,4 6 129,-1-1 129,5 12 0,-5 11 0,5 6 0,-6 17 129,1 6 129,-2 5-258,1 6-387,-7-8-516,-1 3-3483,7-5-516,-1-11-258</inkml:trace>
  <inkml:trace contextRef="#ctx0" brushRef="#br0" timeOffset="170455.7495">20871 6467 4644,'-6'30'5160,"-4"-14"-387,-4 6-258,7 2-4128,-14-3 0,1 6 0,1-5-258,3 2 129,4-5-129,9 2 0,2-6 0,1-15 0,15 15 0,3-12 0,1-6 129,5-8 0,-1-11-129,5-7 0,-4-10 0,-4-2 0,-6-11 129,-1-4-258,-9-4 129,-1-1-129,-3 4 129,-7 5-129,-10 8 0,2 11 0,-5 14 0,3 18 0,-1 7 0,4 21 129,3 14-129,7 10 258,2 11-129,2 8 129,6-1-258,6-1 258,4-5-258,-2-3-258,4-3-1290,-3-14-3354,0-14-258,-1-12-516,-2-9 129</inkml:trace>
  <inkml:trace contextRef="#ctx0" brushRef="#br0" timeOffset="170861.7727">21088 6530 9030,'0'65'5547,"3"-31"-387,1 0-258,2-7-4902,-6-3-516,2-6-903,-2-18-3612,0 0-129,-5-24-516,5 1 0</inkml:trace>
  <inkml:trace contextRef="#ctx0" brushRef="#br0" timeOffset="170978.7794">21088 6406 5031,'-4'-12'5289,"4"12"-387,0 11-1032,0 4-7482,0-15-645,11 18-516,-11-18-516</inkml:trace>
  <inkml:trace contextRef="#ctx0" brushRef="#br0" timeOffset="171295.7975">21228 6475 5805,'0'80'5289,"0"-40"-387,0-4-258,0-4-4257,0-1 0,0-13-387,0-5-129,0-13-129,0 0 0,15-5-129,-6-14 129,6-3 129,-1-3-129,0 5 258,4-2 0,-5 7 258,1 11-129,-14 4 129,23 11 0,-15 8-129,2 6 129,-3-1-258,2 3 0,4 0-645,-13-27-1290,22 20-2580,-8-16-516,5-4-258</inkml:trace>
  <inkml:trace contextRef="#ctx0" brushRef="#br0" timeOffset="171575.8135">21593 6622 4644,'12'-34'5289,"-12"22"-516,0 12-1677,-9-5-1161,9 5-1032,-28 6-387,7 7-258,1 0-129,-1 7-129,7 4-129,4-2 258,8 5-129,2 5 129,6-2 258,9 7-129,-1-4 129,7 4-129,-9-6 258,1 1-387,-10-6 129,0-8 0,-8-4-129,-9-7 0,-6-7-258,-9-7-516,7-1-3741,-13-8-516,3-4-516,0 2-387</inkml:trace>
  <inkml:trace contextRef="#ctx0" brushRef="#br0" timeOffset="172527.8679">18397 5703 8514,'-32'62'5547,"12"-25"-387,4 7-516,-3 5-4257,1 13-258,-5 2 129,4 14-258,-1 0 0,6 1-258,4 7 129,4 1 129,6-3 0,0-5 0,6-5 0,6-9-129,4-9 258,2-7-258,1-11 258,2-7-129,5-12 129,1-8-258,4-8 258,4-3-129,5-5 0,5-4 0,13 1 258,9 1-258,7 3 0,8 4 129,8 0 0,6 8-129,7 8 0,3 6 129,6 2-129,4 6 129,0 4-129,-2 5 129,5 0-129,-2-4 0,-2 1 129,2-2-129,-5 2 0,0 0 129,-7-5-129,-2-1-129,-3 2 129,-6 0 0,-2-3 0,-8-4 0,-5-11 0,-4-2 0,-2-3 0,1-9 0,-7-9 0,-5-4 0,-3-11 129,-3-3-258,-8-11 129,-3-5 0,-10-7 129,-3-2-129,-4-6 0,-4-6 0,-2 3 0,-1-4 258,-7-4-258,-2 4 129,-4-4 0,-7-2 0,-1-2-258,-8-1 258,-5 4-129,-9 0-387,8 21-645,-15-2-4128,8 19 0,2 13-645,6 14-258</inkml:trace>
  <inkml:trace contextRef="#ctx0" brushRef="#br0" timeOffset="174351.9723">19856 10471 5160,'19'-38'5547,"-2"-18"-516,5-21-129,-3-19-4644,3-28-129,-5-22 129,-3-13 0,-3-11-129,-6-9 129,2 1-258,-4 7 0,3 8 0,1 12 0,3 12 0,4 18 0,7 19 0,1 17 0,3 13 258,5 13-129,3 11-129,-1 8 129,6 11 0,-6 1 0,8 6-129,0 4 129,2 2-129,0 2 0,3-4 0,4-5 0,0-4 0,-1-2-129,-2-8 129,1-1 0,-1-2 0,3-2-129,-1 0 129,-2 2 0,2 3 0,0 6 0,5 5 0,-1 5 0,7 1 0,0 1 0,6 4 0,3-2-129,3 0 129,2-3-129,7 1 129,0 1-129,5 1 0,-2 6 0,8 3-129,1 6 129,3 4 129,4 7-129,-1 9 0,5-4 129,1 0 0,4-1-129,4 0 258,4-5-129,3-4-129,3 0 129,4-4 0,-3 0 129,2 3-129,3-3 0,-2 2 0,-4 1 0,-3-1-129,0-2 129,-5-3 0,3-8 0,-4-2 0,-2-8-129,-3-6 129,-2-10 0,-3-1-129,-3-2 129,-5 2 0,-5-2 0,-4 2 0,-8 6 0,-5 8 0,2 2 0,0 5 0,-4 2 129,1 5-129,2 4 0,-3 3 0,-1 3 0,-1 1 0,-2 10 0,-1 7 0,-4 8-129,1 6 258,0 5-129,1 9 0,0 7 0,2 3 0,-4 5 0,6 2 129,-7 7 0,4-1-129,-5 2 0,-4 1 129,0-2 0,-3 2 0,-6 3-129,-5-2 258,-3 0-258,-4 0 129,-4-1-129,-5 0 0,-5-2-129,-7-2 129,-5-4-258,-4 2 129,-5-3 129,-6 4-129,-7 3 129,-4 3-129,-5 5 129,-1 3 0,-1 7 0,-3 5 0,-3 6 0,4 5 0,-3 5 129,1 8 0,-1-2 258,2-2-258,-2 0 0,4-2 129,-3-8 0,4-12-129,-2-9 0,1-14 0,0-8 0,1-10-258,-1-15 129,-5-13-258,1-7-129,-10-15-516,8-7-2451,-12-18-1419,-11-9-516,-3-4-129</inkml:trace>
  <inkml:trace contextRef="#ctx0" brushRef="#br0" timeOffset="175496.0378">23377 10385 5160,'15'-25'5805,"-11"11"-774,-4-3-129,0 2-3612,-12 1-1032,-6 4 129,-6 3-258,0 7 0,-5 9 0,3 9-129,3 8 0,6 6 0,4 1 0,9-4 0,4-4 0,12-7 129,8-13-129,5-5 0,5-21 0,1-12 129,2-13-129,-2-8 0,-4-7-129,-4-2 258,-6-5 0,-2 6-129,-7 8 0,-1 10-129,-3 7 258,-4 14-129,0 23 0,0 0 0,-5 21-129,-1 11 258,-2 7-129,1 10 129,3 6-129,-1 5 129,2-8-129,3 1 0,0-7 129,5-2-129,7-10 0,3-10-129,3-7 129,3-12-129,3-5 129,-2-9-129,6-6 129,-6-8-258,-4 0 258,-2-3 0,-7 4 0,-3 7-129,-6 15 129,0 0 0,0 0 0,-7 16 129,2 7-258,4 2 129,1 4 0,1 1 258,10-6-129,5-3 0,2-7 0,0-14 0,3-5 0,-6-13 0,-5-13-129,-9-9 0,-1-3-258,-17-9-774,0 6-3999,-11 4-129,-4 8-387,3 7-516</inkml:trace>
  <inkml:trace contextRef="#ctx0" brushRef="#br0" timeOffset="175797.055">24032 10227 7611,'2'82'5676,"-2"-37"-258,0-7-516,0 2-4644,-1-7-258,-9-14-516,10-1-2838,0-18-1548,0-13-774,0-14-129</inkml:trace>
  <inkml:trace contextRef="#ctx0" brushRef="#br0" timeOffset="175932.0627">24044 10095 3612,'0'28'4773,"13"-1"-1677,-6-9-2838,-7-18-4773,19 18-258</inkml:trace>
  <inkml:trace contextRef="#ctx0" brushRef="#br0" timeOffset="176208.0785">24158 10301 1677,'0'86'5805,"0"-45"-387,0-4-258,0-13-2838,2 8-1161,-2-32-129,0 0-645,0 0-258,19-10-129,-8-9-129,2-3 129,2-1-129,-1-3 0,2 8 129,-1 11-129,-1 3 129,-3 8 129,-2 14-258,-1 6 258,-2 3-129,-3 0-258,6 3-1161,-9-8-3354,0-22-387,8 0-258,2-28-257</inkml:trace>
  <inkml:trace contextRef="#ctx0" brushRef="#br0" timeOffset="176404.0894">24520 9914 6450,'10'89'5934,"-8"-28"-516,-1 10-516,-2 2-4386,-1 2-258,-6-6 0,4-10-645,4 5-774,-14-23-3096,14-8-903,1-12-258,-1-21-516</inkml:trace>
  <inkml:trace contextRef="#ctx0" brushRef="#br0" timeOffset="176586.1001">24646 10154 5160,'-30'-4'5676,"7"10"-516,-6 4-387,-15 7-4515,9-4-258,-2 6-1032,-8 0-3483,9-3-645,6 3-258</inkml:trace>
  <inkml:trace contextRef="#ctx0" brushRef="#br0" timeOffset="177072.1279">24487 10507 3225,'71'4'5160,"-31"-12"-258,-9-6-387,7-13-3741,-10 11-516,-8-5-129,-8 5-129,-11 3-129,-4 0-129,-17 12 129,-5 0-129,-4 1 258,-1 9 0,-1 2 258,6 4-129,4 1 129,9 1-129,4-4 0,8-13 0,8 19 0,6-11-129,8-3 0,2-5-258,7 0 129,-3-7 0,2-6 0,-4 4 129,-1-4-129,-7 3 129,-4 1 0,-14 9 129,0 0 129,10 14-129,-10 8 129,-6 7 129,-5-3-129,9 2 129,-10-5 0,11-7 0,1-16 0,0 0 0,7-11-129,8-12-258,1-9 129,6 1-129,2-1-129,1 2-129,2 7-258,-7-4-516,11 19-1806,-11-1-1806,-4 7-774,2 2 129</inkml:trace>
  <inkml:trace contextRef="#ctx0" brushRef="#br0" timeOffset="177405.1469">25100 10383 1161,'6'-9'5160,"-6"9"-387,-17 8-129,5 6-3483,-12-5-387,6 10 0,-6-1-387,8 2-129,3 5-258,8-6 0,5-3 0,0-16 129,22 21-129,-2-16 0,0-5 129,-1-4-258,-1-7 258,-3-2-129,-6-1 0,-9 14-129,4-19 129,-4 19-129,0 0 0,-12 2 129,6 15 0,3 3 0,3 6-258,0-5-387,13 6-1290,6-10-2322,-4-17-645,9 1-129</inkml:trace>
  <inkml:trace contextRef="#ctx0" brushRef="#br0" timeOffset="177679.1626">25344 10368 6063,'10'34'5418,"-10"-17"-129,0-3-645,-18 4-4128,7 6 0,-2 4-516,2 1 0,2 3 0,8-2 0,1-3-129,12-3 129,9-8-129,3-8 0,8-8-387,-3-20-129,6 1-645,-13-22-2967,2-4-774,-1-12-258,-2-7 259</inkml:trace>
  <inkml:trace contextRef="#ctx0" brushRef="#br0" timeOffset="177894.1749">25669 10068 2967,'23'37'5160,"-17"-11"-129,-3 5-387,7 8-3225,-18-9-258,3 11-516,-9-4-129,1 8 0,-4 1-258,4 0-258,2 5-129,-1-5-387,12 9-387,-5-16-1032,7 7-2967,2-4-387,7-6 0</inkml:trace>
  <inkml:trace contextRef="#ctx0" brushRef="#br0" timeOffset="178055.1839">25744 10443 3870,'-46'-23'5160,"12"22"-129,-3 1-645,-6 0-3999,-4 0-4128,-2-3-903,9 3-129,-2-7-645</inkml:trace>
  <inkml:trace contextRef="#ctx0" brushRef="#br0" timeOffset="178842.2291">21813 8064 7224,'2'49'5547,"0"-16"-516,-1 2-129,6 5-4257,-7-3-258,4 1-258,2-4-387,-2-4-129,10-1-1290,-8-7-3096,8-8-516,1-5-387,3-5 129</inkml:trace>
  <inkml:trace contextRef="#ctx0" brushRef="#br0" timeOffset="178979.237">21918 8310 6708,'-37'0'5547,"19"0"-645,-4-5-1548,-4 2-7740,11-2-516,-2-5-516,17 10-258</inkml:trace>
  <inkml:trace contextRef="#ctx0" brushRef="#br0" timeOffset="179877.2883">25945 8355 6450,'11'32'5547,"-11"-12"-387,0 6-387,-6 1-4386,-1-1-258,4 12-1032,-12-18-2193,10-2-1935,5 0-387,0-18-258</inkml:trace>
  <inkml:trace contextRef="#ctx0" brushRef="#br0" timeOffset="180015.2962">25974 8540 7482,'-48'-5'5547,"18"-3"0,-4 1-774,9-5-4644,-8-10-4515,-4 3-516,3-2-774,9-3-387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6T15:38:22.36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18544 4393 1548,'22'-26'4773,"-22"26"0,21-18-129,-21 18-3225,3-24-129,-3 13 0,-11-16-258,-2 8-387,-12-8-129,-6 0-129,-9-2 0,-3 7 0,-10-2-258,-3 13 258,-10 0-258,-7 6 129,-4 5-129,1 5 0,-3 8 0,1 9-129,5 4 387,2 5-387,2 1 129,8 7 0,0 5 0,5 4 0,-1 7 0,2 4 129,-4 6-258,1 6 129,-1 6 0,1 1 0,2 7-129,2 2-129,2-4 129,2 2 0,4 5 0,3-5 0,4 2 0,1 3 0,3-4 129,1 6 0,1 0-129,2 3-129,4 0 129,-3 3-129,5 2 129,4 5-129,1-3 129,3-1 0,4-1 129,3-6-129,6-1 129,4-4-129,0-4 129,10-1-129,2 2 0,0 3-129,1-3 0,1 0 258,-1 1-129,0-1 0,1-3-129,3-7 258,6-4-129,2-2 0,6-6 258,7-2-258,7 0 0,5-3 129,8-3 0,5-1 0,-2 3-129,2-7 0,-4-3 129,1 1-129,-5-3 0,-4-5 0,-2-4 0,0-4-129,2-7 129,1-2-129,2-2 129,6-5 129,4-5-258,9 2 258,6-2-129,-1 0 0,4-1 0,1 0 129,2-4-129,1-2 0,-4-4 0,-1-2 0,2-11 0,3-5 0,2-12-129,2-6 258,3-10-129,3-7 129,1-6-129,-2-7 129,-3-3-129,-6-2 0,3-5 129,-6-3-129,-2 3 0,-5-8 0,-5-1 0,-5-2-129,-2 1 258,-7-12-258,-5-4 0,-3-6 0,-3-7 129,-5 2 0,-2-9 0,-4 1 129,-4-4-258,-3 1 129,-6 1 129,-2 4 129,-5-3-258,-6 0 0,-5 5 129,-2 0 0,-2-2 0,-4 3 0,-7 4-129,-6 3 129,-10-1-129,-4 5 129,-11 3-129,-5 1 0,-11 7 258,-11 5-258,-12 6 129,-3 4-129,-6 8 129,-4 3-129,1 5 129,-5 4 0,-1 1 0,4 3 0,-1 0 0,4 9 0,1 4 0,4 9 0,6 4-129,3 5-258,14 19-774,-6 4-3870,15 15-387,7 9-387,11 11-387</inkml:trace>
  <inkml:trace contextRef="#ctx0" brushRef="#br0" timeOffset="760.0435">19911 5771 9546,'16'0'5805,"-16"0"-645,32 0 258,2-13-4644,10-6 129,10-19-129,19-11-258,14-10 0,17-7-129,8-4 0,11 5-258,-4-3 129,-2 7-129,-4 10 0,-14 11 129,-6 7-129,-14 11 129,-14 6-258,-11 6 0,-9 10-258,-9 0-516,-5 19-3741,-31-19-1032,25 24-387,-25-24-516</inkml:trace>
  <inkml:trace contextRef="#ctx0" brushRef="#br0" timeOffset="1368.0782">22796 4214 11481,'-37'-19'5676,"11"24"-516,-15 4-129,5 15-4773,-19 8 0,2 12-129,-5 9 0,5 10-129,5 6 129,10-2 129,11 0-258,12-2 258,15-13-258,11-6 258,21-23-129,10-13 0,10-18 0,12-24 0,2-27 0,3-22-129,-2-22 129,-8-21 0,-12-18 0,-10-10 0,-13-4 0,-13 8 258,-11 14-387,0 15 0,-15 27 0,-4 34 258,-5 36-258,2 25 0,-1 35 0,7 27 0,0 20 129,6 22 129,4 15-129,6 1-258,7 4 258,9-4 129,8-7-129,0-8-258,8-11 0,-2-17-258,5-13-516,-12-30-4128,13-5-516,-10-23-129,5-6-645</inkml:trace>
  <inkml:trace contextRef="#ctx0" brushRef="#br0" timeOffset="1566.0896">23397 4334 10707,'26'22'5805,"-26"-22"-387,-15 10-258,-14-11-3741,-9-8-1677,-8 9-1290,-9-9-3483,7 8-129,1-7-387,16 8-774</inkml:trace>
  <inkml:trace contextRef="#ctx0" brushRef="#br0" timeOffset="1916.1096">23796 4238 11739,'-21'22'5676,"-1"1"-258,-8-4-387,6 9-4773,-10 4 0,4 8 0,6 2-258,10 0 129,13-5-129,9-7 0,22-8 0,7-7 129,13-12-258,3-5 258,-2-20 0,-1-6-129,-12-9 0,-12-5 0,-18 2 129,-14-3-258,-19 11 0,-17-1 0,-10 16-258,-11 3-516,10 20-3999,-9 5-129,17 15-387,8 0-387</inkml:trace>
  <inkml:trace contextRef="#ctx0" brushRef="#br0" timeOffset="2248.1283">24135 4406 10320,'15'-7'5547,"-12"19"-516,-8 8 0,-4 21-4128,-7 2-258,5 1-129,-2 4 0,5 3-129,5-14-129,5-10 0,15-13 0,8-12-129,6-12 0,7-4 0,1-13-129,3-3 0,-1 4 0,-4 5 0,-2-1 0,-4 9 0,-5 8-129,-6 1-387,-4 4-258,-9-10-516,-7 10-3741,0-21-129,-8 15-645,-16-8-258</inkml:trace>
  <inkml:trace contextRef="#ctx0" brushRef="#br0" timeOffset="2927.1675">24670 3862 5676,'11'-9'5160,"-11"9"-129,13 9-1419,-13-18-1419,15 18 0,-15-9-516,14 15-645,-9 8-129,7 14-258,-9 8-258,6 19 0,-5 18-258,-1 13 129,-3 4-129,0-3 0,0-4 0,-2-9 0,-3-17-129,-1-8 0,1-24 0,-2-20-258,7-14 258,-5-9 0,5-17 0,3-8 0,6-5 129,7-3 0,6 4 0,7 3 0,5 10 129,3 13-129,3 11-129,3 10 129,-3 15-129,-5 8 129,-3 11-129,-8 3 0,-8 8-129,-9-6 129,-7-3 0,-14-9 0,-10-12 0,-10-13-129,-8-11-129,-5-20-129,3-3-516,-12-26-4128,20 12-129,1-11-387,17 12-645</inkml:trace>
  <inkml:trace contextRef="#ctx0" brushRef="#br0" timeOffset="3126.1787">25333 4661 12771,'11'29'5160,"-11"-9"-129,2 21-1548,-2-10-3870,-8-7-2967,8 5-1548,-5-15-387,5-14-258</inkml:trace>
  <inkml:trace contextRef="#ctx0" brushRef="#br0" timeOffset="3261.1863">25431 4112 8385,'12'-70'4386,"-8"51"-3999,8 9-387,3 10-4644,2-3-387</inkml:trace>
  <inkml:trace contextRef="#ctx0" brushRef="#br0" timeOffset="3472.1986">25687 3846 10449,'5'104'5418,"-5"-20"-516,-7 8-129,4 25-4257,-6 2-129,6 0 0,-3-6-387,3-11 0,3-16-258,-4-22-387,13-16-2322,-3-31-1935,11-17-129,-5-18-516,9-10-258</inkml:trace>
  <inkml:trace contextRef="#ctx0" brushRef="#br0" timeOffset="3606.2063">25824 4566 9417,'0'-61'5676,"-18"47"-774,-19 4 129,0 10-4257,-19 0-129,-3 0-774,-3 10-1290,-4-3-3354,15 8-258,5-1-516,22 4-516</inkml:trace>
  <inkml:trace contextRef="#ctx0" brushRef="#br0" timeOffset="4235.2423">26061 4719 9030,'-5'-58'5289,"-14"33"-387,-6-1-516,-4 10-4257,-6 5 0,-2 9-129,7 12-258,1 14 0,15 13-129,5-2 129,9 8 0,12-8 129,9 1 129,3-2 129,1-14 0,3-13 129,-9-7-129,-1 0 129,-7-16 0,-3 0-129,-6-5-129,-1 3 129,-1 1 0,0 17 0,0-16 129,0 16-129,0 0 258,2 19 0,4-4-258,2 2 129,1-3-129,5-4 0,5-8 0,7-2 0,3-13 129,2-17-387,6-8 258,3-17-129,0-14-129,1-11 258,-3-11-129,-4-6 0,-6 3 0,-6-3 0,-5 6 0,-11 13 0,-6 16 0,-5 18 129,-15 20-258,-5 19 129,-5 18 0,-1 25-129,2 22 129,2 18 129,7 12 129,8 12-129,10 7 0,3 2 129,13-7-129,10-5 129,6-16-258,-1-14-387,10-6-1290,-10-32-3225,0-15-129,-12-20-516,-8-19-516</inkml:trace>
  <inkml:trace contextRef="#ctx0" brushRef="#br0" timeOffset="5927.3391">23493 5528 11352,'35'-18'5934,"-20"18"-516,-15 0-129,14-4-4902,-14 4 0,-16-5-258,-6 5-258,-4 0 129,-6 1-129,2 2 0,0 5 0,5 2 0,6 12 0,7-3 0,11 5 129,1 5 0,12 5 0,5 0 129,1 2 0,3 1 0,-4-6 0,-1 6 129,-10-7-129,-6-7-129,-5-7 129,-13-7-129,-7-5-129,-7-4-129,1-1-258,-8-22-903,11 11-3870,1-4 0,10 9-516,4-4-387</inkml:trace>
  <inkml:trace contextRef="#ctx0" brushRef="#br0" timeOffset="6384.3652">23689 5830 6837,'17'110'5934,"-9"-40"-516,1 12-129,-7-4-2580,5 6-2064,-7-8-129,0-7-516,-2-17 129,-4-17 0,6-35-129,-17 0 0,11-29 0,0-25 0,5-19 129,1-10 0,5-7 0,6-3 129,9 9-258,3 7 258,6 15-258,5 15 129,-1 22 0,1 19-129,-1 10 0,-5 19 0,-10 13-129,-10 5 0,-8 5 0,-17-2 0,-8-10 0,-12-12-258,-1-7-645,-16-20-4386,17-14 258,-1-18-516,16-1-516</inkml:trace>
  <inkml:trace contextRef="#ctx0" brushRef="#br0" timeOffset="6684.3824">24275 5303 9288,'2'6'5547,"-1"31"-258,-2 13-129,-3 23-4128,-5 6-387,1 12 0,0 6-387,2-6-129,-1-7 0,3-12-129,1-13-129,2-20-516,1-5-516,0-34-4128,0 0-129,0 0-258,15-8-645</inkml:trace>
  <inkml:trace contextRef="#ctx0" brushRef="#br0" timeOffset="6846.3916">24382 5944 9417,'24'64'5676,"-12"-31"-774,-1-4-645,-11-7-6966,5-9-1935,-5-13-516,0 0-903,14-8 388</inkml:trace>
  <inkml:trace contextRef="#ctx0" brushRef="#br0" timeOffset="6963.3983">24579 5690 1161,'12'-2'387,"0"-6"-387,-12 8 0</inkml:trace>
  <inkml:trace contextRef="#ctx0" brushRef="#br0" timeOffset="7236.4139">24702 5506 9546,'16'7'5805,"-7"30"-645,-9-8-129,0 17-4386,-4 11-129,-1 13-129,-4 4 0,4 3-258,-3 1 129,7-5-129,0-9-129,1-13-258,0-16-387,0-35-1161,3 15-3483,2-22-129,6-12-516,-1-17-258</inkml:trace>
  <inkml:trace contextRef="#ctx0" brushRef="#br0" timeOffset="7453.4263">24914 5559 9417,'27'-35'5805,"-13"36"-774,-11 11 0,4 26-4386,-7 8-258,0 12-129,0 13 0,0 7-387,0 2 129,0 1-129,0-11 129,0-11-516,8-12-516,-8-24-3999,0-23-258,12-3-258,1-24-387</inkml:trace>
  <inkml:trace contextRef="#ctx0" brushRef="#br0" timeOffset="7625.4362">25088 5843 9546,'-28'-17'5805,"-6"10"-645,-4 2 129,-9-7-4773,-5-1 0,-13-7-258,6 0-387,3 7-387,0-15-2193,19 24-2193,12-1-516,25 5-387,-7 11-258</inkml:trace>
  <inkml:trace contextRef="#ctx0" brushRef="#br0" timeOffset="7914.4527">25221 5938 9804,'8'86'5805,"-6"-49"-645,4 2-129,-2-18-5031,-4-21-1677,0 18-3225,0-18-387,-6-21-387,4-11-645</inkml:trace>
  <inkml:trace contextRef="#ctx0" brushRef="#br0" timeOffset="8041.46">25221 5653 8514,'8'3'4773,"-8"-3"-4515,5 14-258,0-1-5031,-5-13-258</inkml:trace>
  <inkml:trace contextRef="#ctx0" brushRef="#br0" timeOffset="8383.4795">25401 5834 5676,'-6'95'5289,"4"-44"-387,0-5-258,2 0-4128,-5-14 387,5 1-387,0-15-129,9-7 0,-9-11-129,19 0 129,-8-18-258,3-2 0,-1-8-129,1 0 129,-1 2-258,-2 7 258,1 5-129,-1 9 0,-11 5 0,21 14 0,-12 6 129,1 10-258,0-1 129,-2-4-387,5 10-1290,-4-17-2967,1-3-645,-10-15 0,22 3-645</inkml:trace>
  <inkml:trace contextRef="#ctx0" brushRef="#br0" timeOffset="8976.5135">25918 6068 9030,'16'10'5418,"6"-15"-258,-22-22-1161,0 15-3225,-15-9-387,-3 12-129,-6-1-129,-4 7 0,-4 7-129,3 16-129,1 7 129,4 6-129,9 7 0,5-4 0,9 6 129,1-10-387,13-6 387,4-12-129,6-5-129,-2-9 129,5-9 129,-6-7-258,1-5 129,-7 5 129,-1 1 0,-13 15 129,17-15 0,-17 15 0,6 12 0,-4 12 129,-2 3-129,1 11 129,-1 12-258,0 6 0,-3 17 0,-4 2 129,-6 6-129,-3-1 0,0-4 0,-6-7-129,0-14 258,-6-11-258,1-24 258,5-13 0,1-17 0,8-20 258,5-10-258,8-3 258,5-6-129,16 7 129,6 6-129,10 11 0,3 10-129,7 15-129,-1 6 0,-2 7 0,3 8-258,-10-4-516,2 5-4257,-19-15-258,-7 0-387,-13-7-516</inkml:trace>
  <inkml:trace contextRef="#ctx0" brushRef="#br0" timeOffset="32426.8547">22951 14052 774,'-6'188'903,"23"-94"-129,23-8 387,12-1 129,12-17 129,18-6 258,7-17-258,22-1 129,4-26-387,17-1 0,-4-17-129,10-13-129,-10-14-516,2-1 258,-14-14-129,-9-4-129,-16-3-258,-18-7 0,-17-1 0,-17 1-258,-17 0 129,-21-4-129,-9 9-129,-32 1 0,-20 8 0,-23 1-387,-21 10 258,-25-2-645,-9 7-387,-19 0-1161,-6-10-2064,5 10-129</inkml:trace>
  <inkml:trace contextRef="#ctx0" brushRef="#br0" timeOffset="33118.8943">22867 14241 1677,'25'1'3612,"-25"-1"-387,0 0-3354,0 0 129,-13 6 0,-11-4 0,-12 7 0,-10 2 0,-5 7 258,-13 11 0,-7 4 0,-10 10-129,-12 11 129,-5 10 0,-13 1 0,-5 7-129,-10-2 0,-9 3 0,-6 2 258,-6 0-258,1 3 0,-2 1-129,-2 11 129,0 5 0,6 10 0,12 8 258,7 2 0,13 1 258,11-9-129,16-7 129,13-18-258,21-14 0,11-19-129,12-20-645,15-12-774,13-17-2322,-1-22-1032,15 5-129</inkml:trace>
  <inkml:trace contextRef="#ctx0" brushRef="#br0" timeOffset="33486.9154">20031 15517 4773,'-52'128'5031,"31"-36"-258,-7 14-1419,-2-4-3096,-1 9 258,-6-13 0,5-3 0,-3-18 129,10-9-258,-2-21 129,16-3 129,6-25 0,15-11-258,15-11 0,19-11-129,14-15-129,15-1 129,14-10-258,8 3 129,2 6-258,-3 5 0,-5 15-516,-26-9-2064,-6 16-2064,-22 1-645,-19-4-258</inkml:trace>
  <inkml:trace contextRef="#ctx0" brushRef="#br0" timeOffset="34855.9934">11902 7448 3225,'-66'-3'4515,"42"6"-387,-14 4-3612,0 5-516,-16 3 0,-11 5 387,-8 7 0,-14 10-129,-8 4-258,-7 7-129,4-4-129,3 5 0,9-7-516,15 4 0,11-7-258,21 2 129,17-11 0,19 5 0,8-8 129,23 5 0,11-8 516,17 2 258,7-8 129,15-8 387,7-2 129,12-10 387,15-9 0,1-20 129,19-2 0,-11-20-129,8 5 0,-16-15-129,-6 10-129,-26-9-387,-16 9-258,-28 2-129,-29 8-516,-17 13-1161,-36 12-2838,-28-9-258</inkml:trace>
  <inkml:trace contextRef="#ctx0" brushRef="#br0" timeOffset="36080.0634">12262 7715 516,'-26'13'3354,"26"-13"-2967,0 0 258,-16-25 0,16 10 258,0-7 258,8 3-258,4-8 0,10 8 0,0-5 0,10 6-129,-3 1 0,12 3-387,-1-1 0,5 3 129,2-3-129,12-4 0,-1-5 129,8 0-129,2-13 0,7-3 129,1-10-129,7-3 0,-6-6 0,6 5 0,-7-2 0,3 6-129,-5 4 0,3 7-129,-9 6 0,2 8 0,-5 0-129,2 6-129,-3-3 129,2 3-129,-4-8 129,4-4-129,1-9 129,-4-7-129,3-7 129,-4-4 0,-3-2 0,-2-2-129,-4 9 258,-5 2-129,-3 7 129,0 11-129,-2 6 129,2 9-129,0-3 129,1 6 0,4-5-129,4-4 129,-3 0-129,5-4 129,2-4-129,0-2 258,-1-2-258,2 4 129,-3-2-129,-4 7 129,1 5 0,-4 0-129,0 6 0,-2 0 129,-1 1-129,-2-4 0,6 0 0,-2-5 0,3-12 129,2-1-129,5-12 0,2 1 0,6-3 129,3 5-129,-3-2 258,-1 10-258,-1 6 129,-3 8 0,-9 3 0,0 7 0,-7 1 0,-5-1-129,-4-1 0,7-3 0,-5-6 0,5-2 387,1-2-387,3 0 258,0-3-129,2 7 129,-1-1 0,-3 7-129,-4 5 0,-1 5-129,-7 2 129,-4 3-129,-4 2 0,-2 1 0,-4-1 0,-4 0 129,-3-1-129,-12 2-129,17-2 0,-17 2 129,0 0-129,0 0 0,-5 9 0,-7-5-129,0 7 258,-4-1-129,-1 0 129,2 4-129,0-2 129,-2-5-258,8 5-387,-8-8-645,17-4-3096,-9 20-516,9-20-258,1 15-258</inkml:trace>
  <inkml:trace contextRef="#ctx0" brushRef="#br0" timeOffset="37443.1415">17259 4690 1806,'0'0'3225,"-15"-18"0,15 18-3870,-21-15 0,1 5 516,-4 4 129,-5-1 516,0 4-129,-5 2 129,1 2 258,-5 7 0,4 14-129,-7 2 129,3 10 0,-6 7-387,2 8 129,-5 2-258,1 0-129,1 2-258,0-4-258,6-3 0,-1-7 0,8-1-129,1-6 0,14 3 0,-1-2 129,9-2 258,4 2 129,5 0 0,0 1 258,9 1-129,1 0 0,0 2 129,4-1 0,-1 2-258,1-2 129,-3 4-129,3 2 129,-1-1-129,4 8 516,-2-3 0,-1 9 0,-2-1 129,-2 7-129,-10-6 0,0 6-129,-8-8 129,-6 2-516,-10-8 0,0-7 0,-4-7-129,-1-6 0,6-5-129,-1-3 258,8-8 0,3-3 258,13-8-129,-16 3 129,16-3 129,0 0-129,0-7 258,0 7-258,10-6-129,-10 6 129,22 0-258,-9 9 129,2 5 0,5 13 0,-2-2-129,2 5 129,0 1 129,1 4-129,-7 4 129,-2 0 0,-6-1-129,-6 2 0,-5 5 0,-13 4-129,-11-3 129,-5 3-129,-7-3 129,-6 0-258,0 0 129,-6-5-129,6-5 129,1-4 0,8 0 0,4 1 0,6-4 0,5 0 129,2 1-129,8 2 129,2 0 0,7 3 129,4-3 0,4-2 0,7-1 129,9-2-129,7-11 0,5-3 129,4-9-258,2-4 129,-3 0-258,0-4-387,-2 3-387,-15-13-645,5 14-774,-23 0-2838,0 0-387,-15 26-258</inkml:trace>
  <inkml:trace contextRef="#ctx0" brushRef="#br0" timeOffset="67846.8806">19043 6782 3999,'31'-11'5289,"-8"3"-516,1-1-1419,4-11-2322,17 8-129,-8-11 129,11 7-645,3-6 0,9 6 0,5-6 129,13 6-258,2-5 0,10 2 0,7-6-258,7 5 258,3 0-129,4 2 0,-5 4 0,1 2 0,-8 11 129,-1 1-129,-13 10 0,-5 7 0,-9 4 0,-5 5 129,-8 2-129,-8 4 0,-5-2-129,-6 3 129,-4 8 0,-2-2-258,-7 4 258,1 4-129,-3 2 0,3 2 0,4-2 258,7-2-258,6-11 129,8 0 129,5-16 0,5-3-129,3-9 0,-2-6 0,2-2-129,-6-5-129,-2 0-129,-11-6-516,5 14-3741,-18 2-645,-2 12-645,-11 3-387</inkml:trace>
  <inkml:trace contextRef="#ctx0" brushRef="#br0" timeOffset="69026.9481">22405 7002 7998,'20'-13'5805,"-20"13"-387,17 19-387,-23 5-4257,5 13-129,-13 6-258,-4 11 0,-9 10-129,-6 7 0,-3 2 0,-1 2 0,-2-6 0,4-8-129,0-6 129,9-9 0,7-14-129,5-3 0,5-14-129,9-15 0,0-11 129,9-17 0,10-17 0,9-14-129,3-12 0,8-16 129,3-5 0,0-3 0,-1 6-129,-1 3 0,-4 15 129,-7 11 0,-2 7-129,-6 15 129,-4 13-129,-4 15 258,1 7-129,-1 6-129,2 11 129,-4 9-258,1 10 258,-3 9-129,3 4 0,-1 0 0,-2 12 0,-1-3 0,-3-2 0,5-1 129,-4-3-129,4-1 0,0 1 0,0-5 0,3-5-129,2 7 129,-5 2 0,0-1 0,1-3-129,-2 1 258,-2-4 0,-2-7-129,-2-3 0,0-7 0,-3-8 129,0-16-129,1 19 0,-1-19-129,0 0 129,0 0 0,-7 11 129,7-11-129,-21 4 0,6-3 0,-6 0 129,-2-1-129,-3 0 0,-2 0 0,0-1 0,-1 0 0,2-2 129,0 2-129,2-3 0,1 4 129,-1 0-258,2-2 129,1 2 0,3-2 0,-2-1 0,7-3 0,0 1 0,14 5 0,-20-17 129,15 4-258,5 13-387,-13-21-129,13 21-1290,-20-6-3483,20 6-387,-27-5-387,15 5-645</inkml:trace>
  <inkml:trace contextRef="#ctx0" brushRef="#br0" timeOffset="69680.9856">22269 7865 8256,'11'8'5805,"3"-1"-516,-14-7 0,0 0-4515,-14 4-129,-4-3-258,-6-1-129,-3-1-129,-4 1 0,1-4 0,1 2-129,5-1-129,6 3-387,0-10-1161,18 10-3612,0 0 0,0 0-774,0 0-129</inkml:trace>
  <inkml:trace contextRef="#ctx0" brushRef="#br0" timeOffset="70431.0285">22900 7841 3870,'16'-14'5418,"-16"14"-129,16-11-516,-16 11-3612,0 0-258,0 0-258,0 0-387,-8 3 0,-3 7-129,-4 2 129,3 7 129,-2 1 0,7 8 0,2 2 129,5 9-129,7-8-129,13 1 0,3-8 0,6 0-129,6-15 0,2-5 0,0-4-258,-4-19 129,-4-4 0,-8-6 0,-11-6 0,-10-2-129,-10 8-129,-19-7-645,5 12-3999,-19 8-258,1 9-516,-1 4-258</inkml:trace>
  <inkml:trace contextRef="#ctx0" brushRef="#br0" timeOffset="71375.0824">23404 8949 7224,'11'66'5676,"-9"-32"-516,1-15 0,0 4-4644,-3-23 0,-8 0 129,-6-13 0,1-13-258,-8-15 0,1-8-129,-6-4 129,1-6-129,-2 4 129,0 4-258,1 3 0,2 6 0,1 9 0,3 6 0,4 0-129,3 6 258,2 4-387,11 17 258,-16-23-129,16 23 0,-8-20 0,8 20-129,0 0 129,0 0 0,0 0 129,-11-14-258,11 14 129,0 0 129,0 0-129,0 0 0,0 0 129,-9 7-129,9-7 0,-4 19 0,-2-6 129,-1 5-258,-1 1 258,-2 4-129,-2-3 0,1 0 0,2-3 0,-1-2 0,10-15 0,-14 16 0,14-16 0,0 0 0,-8-16 0,8-3 129,0-8 0,6-2-129,5-4 0,1 0 258,0 2-258,6 3 129,-3 11 0,3 5 0,-1 12-129,4 0 129,-3 7 0,3 6-129,-1 6 0,1 3 0,-1 1-129,-3-4-258,-1 4-258,-16-23-1032,16 19-3999,-16-19-129,0 14-387,-16-7-258</inkml:trace>
  <inkml:trace contextRef="#ctx0" brushRef="#br0" timeOffset="71930.1142">23380 9543 8643,'5'-19'6063,"-5"19"-774,-11 6 129,-2 13-5031,-8-1-129,-1 10 0,-3 1 129,4 8-387,1-1 129,10 3 0,10-1 0,7-5 0,13-10 0,6-1-129,3-13 0,4-5 129,0-6-129,-6-18 0,-4-9 0,-7 0 0,-11-6 0,-5-3-129,-6 9-129,-14-9-516,7 22-3483,-16 2-1032,7 12-516,1 2-387</inkml:trace>
  <inkml:trace contextRef="#ctx0" brushRef="#br0" timeOffset="72238.1318">23734 9692 8256,'7'-17'5805,"-7"17"-516,-15 0-258,-1 13-4515,-1 11-129,-5 9-129,5 10 129,1 5-258,12 3 0,4-8 129,8 3-129,12-6-129,9-8 129,3-16 0,-1-10-387,3-6 0,-11-19-258,4 3-2322,-17-20-2322,-7-6-516,-5-4-516,-9-4 259</inkml:trace>
  <inkml:trace contextRef="#ctx0" brushRef="#br0" timeOffset="72595.1522">24043 9331 7998,'18'-3'5805,"-18"3"-387,12 25-258,-10 12-4515,-4 8 0,-7 18-387,-4 12-129,1 5-129,-4 10 0,3-5 0,5-7-129,1-13 0,7-9-516,-1-29-1161,6-5-3354,6-16-258,10-8-387,-1-16-258</inkml:trace>
  <inkml:trace contextRef="#ctx0" brushRef="#br0" timeOffset="72745.1608">24222 9771 7611,'-15'-41'5676,"-14"26"-129,-10 4-516,-16-1-4515,2-1 129,-9 4-645,-5-6-1032,17 15-3870,-3 0-645,19 11-258,11 7-129</inkml:trace>
  <inkml:trace contextRef="#ctx0" brushRef="#br0" timeOffset="73279.1914">24317 9907 4902,'13'-29'5418,"-13"29"-129,0-18-387,0 18-4257,-21-2 129,3 9-387,-3 3-129,-1 10 0,0 1-129,7 8 129,5-1-129,4-1 0,6-2-129,12-7 129,7-8-129,3-10-129,1 0 129,0-7-129,-3-7 129,-1-2 0,-6 2-129,-4 1 129,-9 13 0,0 0 129,0 0-129,0 0 129,3 22 0,-2-3-129,-1 1 129,1 0-387,14 1-903,-15-21-3741,19 12-258,2-15-387,1-15-387</inkml:trace>
  <inkml:trace contextRef="#ctx0" brushRef="#br0" timeOffset="73827.2227">24538 9340 3483,'14'4'5805,"-7"25"-258,-1 12-387,-2 20-2709,-4 2-1419,7 14-387,-7 6 129,-1 4-516,-6-9 0,4-6 0,-1-7-129,1-12 129,1-23 0,2-8-129,0-22 0,0 0-129,17-22 0,-2-7 0,1-4 0,4 1-129,3 3 129,3 10 0,-2 11 0,5 8 0,-5 10 0,-1 17 0,-1 2 0,-3 7 0,-1-7 129,-2 1-258,-2-9 129,2-8 0,0-12 0,1-7-129,-1-18 129,-2-2-129,0-3 0,-5-7 0,-7 6 129,-2 9 0,-4 2 0,-9 14-129,-6 5 129,0 8 0,0 16 0,1 11 129,4 5-258,8 0 129,6 8-129,6-4-258,16 3-258,-4-18-1161,21 0-3354,-5-16-258,5-7-387,-2-12 0</inkml:trace>
  <inkml:trace contextRef="#ctx0" brushRef="#br0" timeOffset="74231.2457">25285 10016 4386,'13'-9'5547,"1"0"-645,-14 9 129,-15 0-3999,3 15 0,-16-1-645,4 9-129,-5 3-129,4 6 129,2 1-129,11 1 0,5-4 0,7-1 0,8-9 129,10-8 0,9-12 0,4-12-129,1-17 129,4-13-129,-2-19 0,-3-8-129,-7-12 0,-4-9-129,-9 5 129,-3 3 129,-7 4-258,-1 16 0,-3 19 129,-6 18 0,9 25 129,-22 17-129,9 34 129,3 19-129,4 14 129,0 8 0,5 12-129,1-3-129,6-5-258,-1-18-645,14-6-2064,-5-30-1935,1-15-516,-2-24-258</inkml:trace>
  <inkml:trace contextRef="#ctx0" brushRef="#br0" timeOffset="74946.2867">25484 10081 3483,'5'-17'5805,"0"33"-387,-5 21-258,0 20-2322,0-5-2064,0 7-129,-5-8-129,4-4-387,-4-16-129,5-16 0,0-15 129,14-18 0,1-20-129,8-7 0,1-4 129,8 1 0,3 0 0,2 2 0,-2 13-129,0 15 129,-3 8-129,-5 7 258,-4 3-258,-5 0-129,-4 8 129,-10 6 0,-4-14-129,0 22 129,-11-8 0,-5 5-258,-6 3 258,0 1 0,-4-3 0,5 2 0,4-1 129,2-1-129,12-4 129,3-16-258,10 15 258,4-15-129,8 0 0,1-4 0,2-5-129,-2-4 258,-1 1-258,-8 4 258,-14 8-258,17-2 129,-17 2 0,0 17 0,-1 1 0,-4 3-129,0 3 258,4-5-258,1 3 258,8-6 0,11-11 0,6-5-129,7-7 129,4-19 129,8-8-258,0-10 129,0-14-129,-3-17 129,-3-12-129,-7-5-129,-8-1 129,-7 3-258,-10 3 129,-6 9 129,-3 15-258,-11 21 129,-6 28 0,0 16 0,-1 33 0,1 21 129,5 22 0,6 17 0,7 15 129,2 4 0,12 4 0,8-5 0,5-6-774,-8-19-4257,9-19-129,-2-27-645,-3-25-516</inkml:trace>
  <inkml:trace contextRef="#ctx0" brushRef="#br0" timeOffset="75642.3265">23843 7008 8643,'38'0'5805,"-25"0"-387,-13 0-129,0 0-4644,0 12-129,-25-8-129,-10 4 0,-14-3-129,-7 5 0,-11-6 0,2 6-129,-1-2 0,5-5 129,5 4 0,7 0-129,5-3 0,10 4 0,7 4 0,4-4 0,7 2 0,16-10-258,-16 21-258,16-21-387,1 20-4386,-1-20-387,15 3-516,-15-3-387</inkml:trace>
  <inkml:trace contextRef="#ctx0" brushRef="#br0" timeOffset="75991.3464">23177 6882 8514,'-17'24'6063,"10"-1"-516,-9 0 129,16 11-4773,-15-2-129,5 1-129,-3-1-258,2 0 0,4-8-129,5 0 0,2-4-129,6-5 0,5-1 0,4-1 0,5-2 0,2 0-129,2 0 0,1-3 0,2-2 0,-6 1-258,1 1-258,-10-8-645,8 0-4257,-20 0-258,0 0-387,0 0-774</inkml:trace>
  <inkml:trace contextRef="#ctx0" brushRef="#br0" timeOffset="83006.7474">23793 7112 4128,'0'0'5160,"0"12"0,0-12-2838,0 0-387,0-9-387,0 9-258,0 0 129,12-3-258,-12 3-129,15-14-258,-15 14-129,21-10-129,-10 5-129,6 2 0,2-4-129,2-2-129,0 1 0,5 0 129,3-7-258,-4 1 129,4 0-129,-2-5 0,-2 0 0,3 0 129,-5-4-129,-3 3 129,-2-1-129,-2-3 258,0 0-258,-2-3 0,-5 1 0,0 3 0,1-1 0,-6-7 0,2 5 0,0-1 0,-3 2 0,1 2 129,-3-1-129,-1 3-129,0 4 129,0 17 0,0-20-129,0 20 258,0-18-129,0 18 0,0 0 0,-6-13 0,6 13 0,0 0 129,0 0 0,0 0-258,0 0 129,0 0 0,0 0 0,0 0 0,0 0 0,0 0-129,0 0 258,-7 11-129,7-11 0,0 0 129,0 0-129,0 0 129,0 0 0,0 0-129,0 0 0,0 0 0,0 0 0,0 0 0,-1 20 129,0-5-129,-2 1-129,-1 1 129,2 3 0,-2 7 0,-2-1-129,2 3 258,-4 2-258,0-4 0,0 3 258,-2 2-258,-2-2 129,0-3-129,-2-2 258,1 1-258,1-7 129,-3-3 0,1 3 0,-1-4-129,0 4 258,-2-1-129,1 0 0,-1-2 0,-1 3 0,-1-3 0,1-3 129,1 0-129,-4-9 0,5 1 0,-2-3-129,2-2 129,1 0 0,-1-2-129,5 2-258,-3 0 0,14 0-258,-19 2-774,19-2-3999,-5 17-129,5-2-645,0-15-129</inkml:trace>
  <inkml:trace contextRef="#ctx0" brushRef="#br0" timeOffset="92359.2827">18341 6559 2451,'-13'0'3225,"3"9"-2838,-7-3 258,0-3 0,-5 3-387,-3 3 129,-5 2-258,-1 7 129,-8-2-258,-4 8 129,-8 5-129,-1 4 0,-8 2 129,1 5-129,-8 0 0,-1 6-129,-3 0 129,-1 3 0,-4 4 129,-2 3 258,-7 5-129,-2 7 258,-8 2 0,-1 8 129,-4 3-129,-3 6 0,-9 3-258,0-1 0,-9 5 129,1-2-258,-8 1 0,-7 2-129,-3 4 0,-8-1 0,-7 6 0,0-2 0,-3 11 0,-2 6-129,-5 1 129,-6-1 0,1 2-129,2 1 129,-1 2 0,-4 1 0,-3-5 0,-3-1 129,2-1-129,-3 0 0,0 4 0,-9-3 0,1 3 129,-1-1-129,1 1 129,-10-5-129,-1 2 0,-1-3 0,1-5 129,-5-2-129,0-2 129,4-2-129,-1 1 258,3 0-129,2 2-258,4 2 258,3 3 0,9 2 0,-2-4 129,5 6 387,0-13-129,12 5 129,-2-14 258,12-1-129,-11-13 129,12 1-129,-1-16-258,11-1-129,6-7-129,6-6-129,7-4-387,2-13-1161,20-3-3354,12-1-258,11-12-387</inkml:trace>
  <inkml:trace contextRef="#ctx0" brushRef="#br0" timeOffset="93014.3201">5945 13863 8385,'7'-24'5676,"-7"24"-258,1 19-129,-1 25-4128,-1 25-387,-9 9 0,3 19-129,-1 10-258,1 6 0,0-8-129,7-7 0,0-19-129,0-16-387,9-13-129,1-28-1032,16-13-3741,-7-13-129,8-14-645,-3-17-129</inkml:trace>
  <inkml:trace contextRef="#ctx0" brushRef="#br0" timeOffset="93375.3407">6272 13975 10965,'14'41'5676,"-12"3"-645,-2 12 129,0 9-4902,-6 9 129,-7 5-258,4 4 0,5-13-129,4-9 0,6-14 129,15-13-387,7-19 258,10-15 129,3-15-258,4-19 258,1-13-129,-5-10 129,-10-10 0,-7-7 0,-14 1 129,-10 0-258,-13 1 129,-13 11-129,-9 10 129,-11 14-129,-2 14-129,-4 23-258,5 16-387,-2 4-1548,14 27-2838,7 7-258,16 7-387,8 3-258</inkml:trace>
  <inkml:trace contextRef="#ctx0" brushRef="#br0" timeOffset="93939.3731">7215 14556 5934,'10'-69'5547,"-10"34"-258,-10 2-516,-1 8-3612,-21-8-129,4 16-387,-12 2 0,-1 15-129,-5 3-129,5 18 0,0 5-258,8 14 129,9 1 0,9 5 0,8-4-129,8-3 0,20-5 0,5-4 0,12-11 0,4-14-258,4-6 129,1-21 129,1-14-258,-6-7 129,-5-19-129,-8-18 129,-7-10-129,-12-5 129,-4-1 129,-6 8-387,-1 9 387,-7 10-258,-2 18 129,-1 20 0,11 31 0,-17 7 129,9 36-129,6 22 129,0 15-129,2 15 129,2 15 129,9 8-129,4-3 0,7-6 0,1-16-129,0-18-258,4-14-387,-9-29-3741,9-15-903,-4-20-258,-2-21-645</inkml:trace>
  <inkml:trace contextRef="#ctx0" brushRef="#br0" timeOffset="94727.4181">7693 14751 3870,'21'-2'4644,"-21"2"0,33-26-2193,-8 13-1161,-12-16 0,11 7 129,-16-13-387,9 11 0,-15-14-129,5 14-258,-9-5-258,-7 7 129,-13 6-258,1 13 0,-10 3 0,-1 11-129,-4 15 129,0 7-129,4 13 129,7 8-129,6 5 0,11 8 0,9 0 0,15-5-129,16-8 0,8-5 0,9-14 0,6-10 0,4-16-129,1-12 0,-3-18 0,-7-14 0,-7-6 0,-12-10-129,-10 6-129,-17-9-258,-4 13-387,-22-7-1032,2 22-1290,-16 5-1419,-3 9-774,-5 5 258</inkml:trace>
  <inkml:trace contextRef="#ctx0" brushRef="#br0" timeOffset="95140.4417">7830 14842 8643,'23'19'5676,"-8"16"-387,5 5-774,9 27-3225,-6-5-516,9 11-129,-3-5-258,1 0-258,-5-12 129,-2-12-516,0-11-645,-23-33-4128,12 13-258,-12-13-387,0-23-516</inkml:trace>
  <inkml:trace contextRef="#ctx0" brushRef="#br0" timeOffset="96108.4968">7796 14509 3483,'0'0'4773,"16"10"-774,-16-10-1161,33 6-645,-19-6-516,18 8-387,-8-3-129,12 17-258,-7-8-129,4 12-129,-5-2-129,-2 9-387,-7-4 129,-7-2-774,-3-3-4128,-9-8-258,0-16-516,-17 8-387</inkml:trace>
  <inkml:trace contextRef="#ctx0" brushRef="#br0" timeOffset="106975.1187">4776 13538 11094,'15'-46'5934,"-7"22"-258,-3 0-129,6 7-4515,-9-3-258,-2 20-258,0-20-129,-13 18-258,-14 4 0,-4 15 0,-5 4 0,-5 8-129,-3 4 0,1 5 0,8 2 0,9 6 0,8-2 0,10-3 0,8-3 0,10 0 0,11-9 129,7-9-129,8-5 0,3-14 0,2-1 0,-2-8-129,-3-6 129,-5-13 0,-8 3-129,-7-6 129,-8 1 129,-7 5-129,-1-2-129,-1 6 129,-7 7-129,8 13 0,0 0 129,0 15 0,7 12-129,10 10 129,7 3 0,9-2 0,3 0 129,0-7-258,6-7-258,-5-19-387,6-3-2967,-18-20-1935,-3-14-258,-16-12-387,-1-12-387</inkml:trace>
  <inkml:trace contextRef="#ctx0" brushRef="#br0" timeOffset="107206.1319">4995 12790 9417,'12'-2'6063,"-4"28"-387,6 23-129,-13 10-4257,22 24-516,-8 4-129,5 12-129,-1-6-129,4-2-129,-4-11-258,-1-15-129,3-12-387,-7-28-516,12-14-4386,-13-11-258,0-14-387,-3-17-516</inkml:trace>
  <inkml:trace contextRef="#ctx0" brushRef="#br0" timeOffset="107514.1495">5324 13116 11223,'6'-15'6063,"-6"15"-516,-5 17-258,-4 7-5031,-6-4-129,-2 6 0,2 1-129,0 6 129,3-5-129,5-6 0,7-3 0,11-5 0,9-1 0,7-2 0,3-3 258,-3 6-258,-1 2-129,-5 3 129,-8 0 0,-13 2-129,0-1-258,-22-7-129,7 7-1290,-13-14-3483,6-6-129,1-7-516,12-10-258</inkml:trace>
  <inkml:trace contextRef="#ctx0" brushRef="#br0" timeOffset="107799.1658">5622 13164 8514,'13'-4'5805,"-13"4"-387,0 24-129,-5 3-4257,-1 2-774,-1 1-129,5 4 258,2-7-258,2-2 129,12-11-129,6-10 0,3-6-129,3-12 258,-1-8-129,-3-2 0,-6-4 0,-9-1-129,-7 3 0,-12-2-258,-10 13-516,-17-2-4128,7 7-516,-6 4-258,3 6-516</inkml:trace>
  <inkml:trace contextRef="#ctx0" brushRef="#br0" timeOffset="109559.2664">6221 12852 10449,'-6'-29'5805,"6"29"-387,-5 11 0,1 16-4515,-5-1-516,-1 6-129,-3 7-129,-1 9-258,1 3 129,6-2 0,3-6 0,4-6 0,5-8-129,12-10 129,11-9-129,5-10 0,4-10 0,2-13-129,5-5 0,-6-6 0,-1-2 129,-5-8 0,-9 5 0,-6 5 0,-5 6 0,-5 6 129,-7 9 0,0 13 0,0 0 0,-15 13 129,3 10-129,3 4 0,0 1 258,4 3-129,3-5-129,2-6 0,1-6 0,-1-14 0,23 3 0,-9-6 0,1-12 0,-1-4-129,0-2 129,-2 4-129,-2 1 129,-10 16 0,8-16 129,-8 16-258,0 0 129,5 14 0,-2 3 0,2 3 0,4-1 0,3 0 129,7-10-258,5-9 129,3-7 129,4-15 0,-2-17-129,2-13 129,-4-11 0,-1-11-129,-6-4 0,-4-5 129,-9-3-129,-6 1 0,-1 6-129,-1 6 0,-6 10 129,-5 12-129,1 15 129,-5 19-129,2 19 129,-1 23-129,3 16 129,3 10 129,2 16-129,7 11 0,0 1 0,16-1 0,7-4 0,6-13 0,8-11 0,8-12 0,-1-22 0,2-16 0,2-20 0,-6-22 0,-3-20 0,-6-13 0,-6-12 0,-8-5 0,-9 1-129,-8 1 129,-4 6 0,-8 12-129,-5 17 0,-4 20 258,-2 17-258,0 18 0,-1 15 129,3 21 0,2 15 129,4 13 0,3 5-129,8 8 129,2 2-129,9-1 0,7-5 129,11 0 0,2-13-258,6-10 129,0-14 0,1-20 0,-1-14 0,-2-11 0,-9-19 0,-1-15-129,-6-6 0,-4-13 129,-3 3-387,-4 6 129,-2 1 129,0 12 0,0 8 0,-1 10 0,4 6 0,-7 16 129,11 0 129,-7 9-129,-2 7 0,-2 7 129,0-1-129,0 2 0,-2 1 0,-3 2 129,3-1-129,2-1 0,0-3 0,9-9 129,9-3-258,6-7 129,6-3 0,2-8 0,6-10 0,-1-5 0,0-4 0,-5-7-129,-2 3 129,-9 2 0,-7-1 129,-3 7-258,-7 1 129,-4 4-129,0 18 129,-15-10 0,3 10 0,-3 10-129,0 8 129,-1 9 0,4 8 0,6 3 129,0-1 0,6 1-129,9-3 129,5-11-129,5-8 129,4-16-129,1-9 0,0-13 129,0-16-129,-3-17 129,-5-14-129,-5-14 129,-7-8-129,-4 0 129,-3-9-129,-9 4 0,-3 14 129,-3 12-258,3 20 129,0 23 0,1 21 0,6 22 0,7 29 0,1 17-129,10 18 0,9 11 129,6 10 0,7 4 0,4-1-129,6-11-258,-1-1-1677,-6-23-2709,-5-20-774,-13-16-129,-17-33-387</inkml:trace>
  <inkml:trace contextRef="#ctx0" brushRef="#br0" timeOffset="143404.2023">18099 8000 774,'2'-44'3999,"-2"19"-1419,-4 5-645,-7-11-258,-1 14-516,-8-6-258,-3 6-387,-8 1 0,-1 4-258,-6 7-258,-4 5 0,-1 2-129,0 10-258,1 10-258,-2 6 0,9 11 129,0-3 0,11 12 0,0 4 258,9 7 0,3 1 258,7 4 387,5 0-129,0 1 0,7-1 129,3-4-387,5-4-258,-1-4 258,6-6-387,2-1 258,6-8-129,7-2 258,6 2 0,10-6 258,4 1 129,5-8 258,7 3-129,-2-9 258,8 0 129,-9-18-258,8-1 0,-9-24-129,2-7 0,-6-16-258,-1-10 129,-8-16-387,-8-4 0,-9 0-129,-18-5 0,-7-3 0,-13-2 0,-22 8 0,-16 9-258,-14 5 258,-14 10-387,-2 10-1419,-11 12-2322,-1 2-258,7 24-129</inkml:trace>
  <inkml:trace contextRef="#ctx0" brushRef="#br0" timeOffset="144394.2589">17643 4862 1161,'-74'3'2322,"32"5"-516,-4 3 258,0 6-387,1 8 0,1 6-516,13 11-129,1-4 0,16 10-258,2 1 0,12 5-129,9-3 0,10 1-516,10-8 258,9 5-129,6-10-129,9-7 129,4-7-129,7-8 0,0-10 129,4-7-129,-4-15 0,-5-14-129,-10-8 0,-11-10 0,-9-5-129,-18-7 0,-11 1-129,-17 1 129,-17 9-129,-13 1-129,-6 15-1806,-11 9-1935,-13-3-258,10 18-129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4T15:06:48.699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13122 7350 1,'-22'-39'0</inkml:trace>
  <inkml:trace contextRef="#ctx0" brushRef="#br0" timeOffset="1215.0695">12781 7223 1,'-137'-6'257,"67"5"130,3 1 0,-3 0 258,5 0 0,-2 0 0,-3 0-258,0-8 258,-7-1-258,-3-2 0,-2 0-129,-2-3-129,-2-1 258,-3 1-258,4 1 129,1 4-129,3 9 129,4 0 258,4 3-129,8 10 0,5 2 258,5-2 0,11 3 0,0 0 0,11 0 258,-1-4-258,7 2-129,-5-5 0,8 6-258,-6-2 0,4 5 0,-2 0 0,-1-1-258,5 5 0,0-2 0,2 3 129,4 1 0,6-2 0,2 0 129,4-1-129,4 2 129,0-4 0,2 2 0,-2-2-129,-1 6-129,-1 0 129,-1 6 0,-3 1 0,5 3-129,-4 5 129,3 3-129,2-1 129,2-2-129,1 2-129,5-7 258,7-1-129,4-5 129,0-3-129,9 1 258,1-7-129,7 5 129,2-3 0,9 5-129,4 2 129,5 7 0,2-1-129,6 6 129,-2-2 0,5 0 0,-3 0-129,1-5 0,-2-7-129,4-2 129,2-3 0,1 0-129,5-4 387,4-2-387,2 0 258,3 5-129,0-4 0,-1 5-129,-1-4 258,0-2-258,-7-1 0,-3-1 0,-4-4 129,1-5-129,-5-5 129,1 0-129,-1-9 129,0 0-129,-1-6 129,1-3-129,-1 1 0,-3-3 129,-4 2-129,1-1 0,-2 2 0,-3-1 0,-1-1 0,-1-2 0,-1 0 0,4-4 0,-1-1 129,-2-4-129,-1-5 129,1-5-129,-7-1 0,-1-3 129,-4-2 0,-2 7 0,-6-1-129,-4 3 258,-6 6-129,1 8 0,-5 0 0,-3 5-129,-3 1 129,-2 1-129,-6-2 0,0-6-129,-6-10 0,-11-2 129,-6-10-129,-5-4 258,-10-7-258,-7-6 129,-3 3-129,-4-1 129,-3 7 129,1 7-258,-1 6 129,-1 9-258,2 11 258,-1 3 0,-2 5 0,-4 7 258,-3 6-258,-5 0 0,-2 0 0,-1 1 0,-6-1 0,4 0 0,-5 0 129,4-1-129,3-4 0,2-4 129,2 3-129,-2-5-129,1 6-387,-13-11-516,9-1-3483,-12 4-645,-2-6-645</inkml:trace>
  <inkml:trace contextRef="#ctx0" brushRef="#br0" timeOffset="4798.2744">23685 11850 1548,'-38'18'-645,"4"-11"387,-5 5 258,-4 4 129,-4 9 258,-4 7 387,-3 11 0,-5 11 129,-3 13 129,0 13-387,-1 14 129,0 6 0,4 9-129,3 8 0,9 4-129,4 2 129,12 6 0,5-2-258,6 5 258,5-3 129,5 8-258,3-2 258,7 9 0,-5-7-258,5 3 258,0-8-129,11 5-129,-3-16 129,7-2-258,-3-13 0,10-6 0,0-7 129,6 2-129,3-11-129,6 2 129,3 0 0,9 2-258,-2-6 129,8 1 0,-1-3-129,5-6 0,-2-9 129,10-2-129,-5-20 0,4-7 0,-2-15 0,6-13-129,3-8 258,4-14-258,5-15 129,0-6-258,2 0 258,2-6 0,-2-1-129,0-2 258,-2 3-258,-2-3 129,-1 1-258,0-6 387,-3-7-387,-1-8 258,-2-8-129,-3-8 0,-2-15 0,-6-6-129,-4-12 129,-6-5-129,-4-2 129,-6-8 0,-7-6-129,-3 2 129,-8 3-129,-6-8 0,-4 1 258,-8 1-129,-4-1-129,-2 3 0,-11 4 129,-7-3-258,-2-1 129,-5 3 129,-5 10-129,-4-1 0,-5 9 129,0 8-129,-6 4-129,-2 7 258,-5 14 0,-4 11 129,-5 7-258,-3 6 129,-1 10-129,-8 2 258,-1 6-129,-5 13 0,-3 3 0,-3 7-129,-5 8 129,-4 5-129,-3 1 129,0 1 0,-2 11-258,-2-2 0,6 4-387,-12-11-903,17 13-2193,-5-1-1419,-2-12-387</inkml:trace>
  <inkml:trace contextRef="#ctx0" brushRef="#br0" timeOffset="8301.4748">22692 13792 2709,'35'15'3354,"-35"-15"-2580,12 3-903,-12-3-129,0-16 129,-10-3-129,-7-1 258,-6-6 0,-7-3 0,-5-4 0,-4 1 0,-7-1 258,-6 1-129,-5 2 129,-1 1-258,-6 2 129,-4 6 258,2 3-129,-4 1 0,3 8 0,-4 2 0,6 7 0,-2 0 129,1 7-129,0 10 0,-2 8 129,1 4-129,1 6 129,0 2 129,8 9-129,-2-5 129,11 6 0,-1-3 129,11 1-129,0-1 258,7 9-258,-5-1 129,8 14-129,-8 4 0,4 11 0,-6 5-129,1 14-129,-7 1 0,5 4-129,-4 3 0,0-4 129,7-10-129,0-7 0,6-9-129,6-8 129,3-7 0,2-2 0,5-2 0,-1 4 0,-4 6 0,3 11 0,-6 11 129,0 11-129,-5 12-129,-1 1 258,-1-2-129,5-5 0,1-12 0,4-12 0,5-17 0,6-13 0,1-16 129,6-4-258,2-7 129,0 2-129,0 9 129,0 6 0,0-1-129,-2 7 0,-1 3 0,-4-2 0,2-9 0,2-8-129,-2-13 0,3-9 129,2-12 0,0 0-129,14-19 129,-1-11 0,6 1 129,3 0 0,0-9 0,5 1 129,-1 0-129,3-3-129,-3 7 129,-1-3-129,0-4 129,4 0-129,-3-1 129,0 2-129,3-6 129,-1 2 0,-3 1-129,0 7 258,-3 6-129,-2 7 129,-6 3 0,2 6-129,-16 13 129,10 0-129,-10 13 0,0 11 0,-9 4 129,-6 4-516,-1 9 258,-4 3 0,-4 2 0,-3 2 0,1 4 0,-3-1 0,0-4 0,-1 3 258,-2 2-258,0 0 0,-1-2 0,1-2 0,1-4 0,3-11 0,2 2 0,2-11 0,2-9 0,3-3 129,-2-12-129,2 0 0,0-8 0,2-5 0,0-7 0,2-3 129,3-7-129,0 1 129,3-2-129,3-9 0,1 5 129,2 2-129,0 2 129,-2 2-129,0 5 0,-3-1 0,-3 4 129,-2 9-129,-6-4 0,0 1 0,-9 3 0,3-3-129,-3 3-258,-9-9-774,14 10-1806,-7-18-2064,6-2-516,4-2-387</inkml:trace>
  <inkml:trace contextRef="#ctx0" brushRef="#br0" timeOffset="9892.5658">12774 7986 3225,'50'19'0,"-33"-11"129,-2-5 129,-15-3 258,23 5 0,-23-5-258,14 5-129,-14-5-129,15 11 129,-15-11-129,0 0-129,13 11-129,-13-11-258,0 0-387,0 0-516,-13-4-515</inkml:trace>
  <inkml:trace contextRef="#ctx0" brushRef="#br0" timeOffset="11618.6645">13324 7871 1677,'44'45'3612,"-26"-36"258,25-1-4644,-13 2-129,4 1 387,-1-6 774,5-5 129,2-3 258,6-13-258,11-5 258,1-6 129,12-3 0,5-11-258,13 1 258,2-10 0,8 4-129,-1-13-129,2 5-129,-4-13-129,-3 2 129,-11-4 0,-5-1-258,-12-1 129,-6-3 0,-11-4-129,-7 1 129,-9-1-129,0-2 0,-6 0 0,-2-2 0,-5-3-129,1 2 129,-2 0-129,-1 1 258,0 4-129,3 7 0,-4 3 129,2 9 0,-4 9 0,0 14 129,-4 7-387,-2 7 129,-2 8-258,-5 14 129,5-15-129,-5 15-129,0 0 0,0 0 0,-12 1 129,12-1 0,-18 28 129,7-5-129,-1 10 129,0 7-129,-4 9 258,2 5-258,-3 8 258,1 0-258,-3 2 129,0 1-129,-2-9 0,1-8 129,5-7-129,-2-9 0,2-10 129,1-13 0,14-9 0,-14-21 0,12-13 129,2-9-129,0-11 258,1-5 0,4-5-129,7-1 129,-2 6-129,6 10 258,-7 3-258,7 14 129,-5 5-129,2 8 0,-4 4 0,-9 15 0,17-8 0,-17 8-129,21 4 129,-10 7-129,3 5 129,1 6-129,2 0 129,1 5-129,-1-2 129,-1-1-258,-3-2 129,-5-8-387,2 6-645,-10-20-2064,-7-2-2064,5-15-129,-5-23 388</inkml:trace>
  <inkml:trace contextRef="#ctx0" brushRef="#br0" timeOffset="13262.7586">18276 4569 1677,'-30'-56'-1032,"-8"16"388,-15-3 644,-11-7 257,-8 3 1033,-9 3-258,-2 2 387,-8 9-387,4 9 0,-3 10 387,8 12-387,-2 4-129,4 15-129,1 10-129,6 13-129,1 2-129,7 8-129,2 4-129,9 4 0,6 12-258,8-2 0,9 7-129,10-1-129,16 8 129,5-2-129,17 3-129,12-3 258,22-7 129,9-3-129,18-12 516,8-5-129,14-16 387,7-6 129,7-13 0,9-8 0,-1-10 129,9-8 0,-11-13-258,6-1-129,-10-10 0,0 0-129,-14-10-129,-7 1 0,-16-2-129,-10-1 129,-16-4-129,-16-3 0,-18-5 0,-19-4 0,-21-1 0,-22-4-129,-25-4 129,-20-3-129,-18 3 0,-21-2-258,-6 8-645,-15-4-903,-2 5-1935,7 18-516</inkml:trace>
  <inkml:trace contextRef="#ctx0" brushRef="#br0" timeOffset="14357.8212">18257 7216 129,'-115'-36'1290,"44"33"-129,-10 3-129,-9 8 129,-8 13-258,0 4-129,-8 5-258,1-1-129,0-1-258,1-4-129,5-1 0,6-1 0,6-4 0,8 1 0,11 0 0,12 8 0,14 4 0,12 8 0,12 7 129,10 11 0,12 4 129,19 6-129,10 3 0,14 2 129,14-1-129,10-7 258,12-5-129,12-11 258,12-7-387,11-6 129,12-10 258,11-5-129,-1-9 0,7-3 258,1-8-258,3-5 129,-8-15-129,-2-4 129,-17-12-129,-12-6-258,-21-16 0,-11-1 0,-26-8-129,-23-6 0,-30-5-129,-21 0 0,-35 6-129,-24 7-387,-21 15-645,-30 5-1677,-26 6-1419,3 24-258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6T15:40:31.688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8167 10664 9546,'16'-24'6192,"-16"24"-516,20-22 0,-5 23-4257,-15-1-387,19 2-387,-19-2-129,0 0 0,0 0-258,0 18 129,-11-8-258,-15 0 129,-12-2-129,-6 3 0,-14 6 0,-8 5 1,-13-9-130,-3-1 0,-9 9 0,6 1 0,-2-4 0,2 5 0,3-4 0,7-1 0,9 9 0,6-12 0,10-3 0,5 2 0,10-2 0,4-3 0,11-1 0,5-3 0,15-5 0,-15 0 0,15 0 0,0 0 0,11-10 0,3-4 0,8 1-1033,-9-16-2192,18 8-2709,-2-7 0,5 5-645,1-8-387</inkml:trace>
  <inkml:trace contextRef="#ctx0" brushRef="#br0" timeOffset="525.03">9807 10653 10320,'31'11'6192,"-31"-11"-516,17 0-129,-17 0-4386,0 0-258,-9-2-258,-14 2 0,-12-6-258,-8-4-129,-15 4 129,-7 6 0,-11-5-128,-3 5-259,5 0 0,1 0 0,8 0 0,6 7 0,12-7 0,8 4 0,12 1 0,8 0 0,6-4 0,13-1 0,-13 0 0,13 0 0,0 0-646,0 0-773,31-2-3999,-14-8-516,11 4-258,2-6-516</inkml:trace>
  <inkml:trace contextRef="#ctx0" brushRef="#br0" timeOffset="1016.0581">11772 10631 8385,'40'26'6063,"-26"-13"-129,-14-13-258,0 18-3741,-18-14-1032,-5 1-129,-15 1 0,-8-1-258,-13-1 0,-9-1-129,-5-3 0,-2 0 0,-1 0-257,2 0-130,0 0 0,6 3 0,10 0 0,7 6 0,8 0 0,6-7 0,12 2 0,3-2 0,9 1 0,0-3-646,13 0-2192,0 0-3225,-14-22 0,6 2-387,4-2-774</inkml:trace>
  <inkml:trace contextRef="#ctx0" brushRef="#br0" timeOffset="2344.1341">8589 9244 9030,'33'-14'6063,"-17"14"-387,-16 0-129,22 6-3870,-22-6-774,0 0 0,-22 18-387,-5-9 0,-16-1 0,-4 2-258,-11-1 129,-4-1-129,-2-4 0,2 3 1,5-2-259,6 2 0,7-3 0,8-1 0,6 0 0,7 2 0,6-1 0,3-4 0,14 0 0,-17 0 0,17 0-259,0 0-257,7-9-387,1-8-774,17 10-3999,-7-7-258,13 2-129,1-1-516</inkml:trace>
  <inkml:trace contextRef="#ctx0" brushRef="#br0" timeOffset="2936.1679">10561 9183 8127,'17'13'5676,"-17"-13"-129,0 0-258,0 19-4128,-17-19-129,-7 5-258,-20-4-129,0 4-129,-18-5-129,-2 4 0,-5-4 0,3 0-258,1 0 129,4 0-258,11 0-258,3 0-387,14 13-903,-3-6-3999,9 9 0,-3 3-516,6 8-516</inkml:trace>
  <inkml:trace contextRef="#ctx0" brushRef="#br0" timeOffset="3644.2083">7843 12255 9546,'10'104'6063,"-2"-41"-645,-1-3 258,2-2-4644,-2-5-645,1-6 0,1-8 0,2-7-129,0-17 0,6-6-129,3-9 0,-1-2-129,3-10 0,-4-2 0,2-7-129,-4 7 129,-3 4 0,-13 10 0,20 0 129,-10 13-258,-1 6 258,5 4-129,2 7 129,7-8-129,5-1 129,5-8 0,3-13 0,3-10 0,-1-12 0,-3-10-129,-5-7-129,-6-7 129,-9-5 0,-8 1-129,-7 4 0,-5 4-258,-5 8-129,-10 0-258,8 20-645,-19 4-4257,16 10 0,-2 5-516,7 9-129</inkml:trace>
  <inkml:trace contextRef="#ctx0" brushRef="#br0" timeOffset="4312.2466">8655 12631 9417,'85'12'6063,"-45"-15"-645,-2-6-129,-9-11-4644,-6-2-387,-15-10 129,-7 4-387,-4 5 129,-18 4-258,-7 7 129,-3 2 0,-5 10 0,3 5 0,2 20-129,7 4 258,8 3-129,9 1 129,7 5-129,9 7 129,12-4-129,8-5 129,12-9-129,0-10-129,5-7 0,2-5 0,1-9 0,-5-17-129,-1 1 0,-6-15 0,-12 4 0,-3-7 129,-10 3 0,-3-2 0,-6 10 0,-3 9 129,-4 5 0,4 13 0,-25 0 0,14 19 0,-2 6 0,4 5 129,1 2 0,7-5-129,1-1 129,4-1 0,9-10 0,4-6-129,5-7 0,0-2-129,0 0-129,-1-11 129,-4-6 0,-4-3 0,-4 2 0,-6 1 0,-2 5 129,-1-1-129,0 13 258,0 0-129,-1 9 0,1 10 0,3 4 0,10-1 0,2 2 0,3-4-129,5-4-387,-1-16-903,9-1-3483,-8-12-516,-1-4-258,-5-11-516</inkml:trace>
  <inkml:trace contextRef="#ctx0" brushRef="#br0" timeOffset="4772.2729">9479 12013 8127,'27'17'5676,"-19"15"-258,-2 6-387,-3 26-4128,-3 0-129,0 17-387,0-3-129,2 0 129,4-3-258,4-7 129,3-12-129,3-16-129,4-11 0,2-17-129,0-12 129,0-11-129,-4-15 0,2-10-258,-4 3 258,-4-8-129,-1 3 258,-3 5-129,-5 12 129,-3 21 0,0 0 129,-2 15 0,-6 8 0,1 11 0,1 5 0,3 3 129,3-1-129,1-8 0,13-2-129,5-10 258,6-4-129,6-5 0,4-9-258,-2-3-258,5 0-645,-20-11-3870,2-5-387,-8-5-516,-10 3-516</inkml:trace>
  <inkml:trace contextRef="#ctx0" brushRef="#br0" timeOffset="5620.3215">8400 13627 11094,'5'27'6192,"4"13"-516,-5 8-129,10 22-4773,-6-2-516,1 7 129,-5-1-258,1-5 0,-2-10-129,-1-13 0,0-12-129,1-16 129,-3-18 0,6-7-129,1-19 129,-1-7-129,4 1 129,3-4 0,3 0 129,1 11-129,6 11 129,2 11-129,4 7 129,-1 14 0,-1 15-129,-3 7 129,-4 6-129,-8 4 0,-12-3 0,-3-3 0,-17-8 0,-5-7 0,-10-12-129,-4-10-258,3-7-387,-11-18-2838,18 4-1935,6-7-258,14-1-387,7-9-645</inkml:trace>
  <inkml:trace contextRef="#ctx0" brushRef="#br0" timeOffset="5913.3382">8892 14116 10320,'19'24'5805,"-14"-2"-516,-5 0 129,0 4-5160,0 1-129,0 5 129,1-1-129,11-4 129,5-6-129,6-8 0,2-6 0,3-7 129,-5-10 0,1-9-258,-10-5 129,-5-5 0,-9-2-129,-12 3 129,-12-2-387,-11 4-129,1 19-1161,-10-4-3870,11 9 0,1 2-516,11 6-387</inkml:trace>
  <inkml:trace contextRef="#ctx0" brushRef="#br0" timeOffset="6272.3588">9216 14044 8385,'13'82'5676,"-3"-31"-258,2 2-129,-5-7-4773,8-2 129,-8-16-258,4-8-129,2-20 0,2-9-258,-6-18 129,2-8-258,0-6 129,1 0 0,0 4 0,0 9 0,-2 13 0,3 15 129,1 9-129,-3 15 129,4 13-129,1 9 0,-2-2-129,2-7-387,3 5-1290,-11-17-3354,9-12-258,-2-13-387,2-9-129</inkml:trace>
  <inkml:trace contextRef="#ctx0" brushRef="#br0" timeOffset="6708.3836">9768 14011 9159,'-5'46'5547,"-10"-19"-258,-1 5-258,2 3-4644,-7 3-258,3-3 0,1 0 129,7-6-129,10-10 0,2-4 0,15-12 0,7-3 0,3-18 0,7-9-129,-2-13 129,1-14-129,-7-2 129,-3-7-129,-9-6 0,-9-4 0,-5-1 0,-2 6 129,-10 6-129,-3 15 0,-2 13 0,-3 12 0,0 21 258,4 10-258,2 24 387,8 16-258,2 13 129,4 11 0,1 1 129,8 1-258,6-2 0,4-3 0,3-8-387,1-9-129,6-4-774,-14-17-3999,13-9-387,-4-6-258,1-9-645</inkml:trace>
  <inkml:trace contextRef="#ctx0" brushRef="#br0" timeOffset="6890.3941">10102 14113 9288,'13'73'5418,"-7"-32"-129,0 0-387,-3-5-4902,-2-3-1032,-6-12-3612,5-21-516,0 0-516,-15-27-129</inkml:trace>
  <inkml:trace contextRef="#ctx0" brushRef="#br0" timeOffset="7701.4405">10316 14087 8514,'14'96'5547,"-5"-52"-387,-1-3-387,0-5-4515,-2-12 129,0-5-258,-6-19-129,14 7-129,-14-7-129,18-26 129,-8 2 0,0-4 0,0-6 129,-2 0-129,-1 4 258,1 9 0,-4 4 0,-4 17 0,0 0-129,13 6 387,-8 16-258,2 6 0,3 0 0,3 7 0,4-8 0,6-1 129,3-9-129,5 0 0,-1-7 0,4-1 0,-1-9-129,-2 0 129,-3-7-129,-7-3 0,-6-1-129,-6-3 129,-6-5 0,-3 0 0,-4 6-129,4 13 129,-25-13 0,10 13 129,1 5 0,2 17 0,3 9 129,8 8 0,1 9 387,9 11-258,4 5 129,6 14 0,-1 6-129,4 5 0,-5 1 0,-2 0-129,-8-12-258,-7-9 129,-5-17 0,-10-18-129,-7-21 129,-5-15 0,-5-19-129,1-7 129,3-9 0,5 8-129,3-2 129,14 8 0,6 10-129,0 13 0,31 2-129,-9 12-258,8 15-903,-19-12-4128,8 10 0,-15-11-645,-4-1-645</inkml:trace>
  <inkml:trace contextRef="#ctx0" brushRef="#br0" timeOffset="23432.3403">7854 11121 4128,'3'-13'5805,"-3"13"-387,-3 13-387,3-13-1935,-10 40-2451,-5-8 258,4 14-387,-2-2-129,4 7 0,2-12 129,7 2-129,4-8-129,11-6 0,2-7-129,9-1 0,0-14-129,3-5-258,4 0-129,-9-9-516,9 9-1677,-19-6-2580,3-4-387,-5-7-387,-7 1-258</inkml:trace>
  <inkml:trace contextRef="#ctx0" brushRef="#br0" timeOffset="23582.3488">8031 11339 4386,'-23'-22'5805,"4"17"-258,-6 5-387,-1 16-2322,-15-13-1806,2 10-516,-9-3-387,0-4-645,11 14-2193,1-13-2322,6-4-645,14-3-129,16 0 130</inkml:trace>
  <inkml:trace contextRef="#ctx0" brushRef="#br0" timeOffset="24083.3775">8178 11406 4128,'0'0'5418,"5"-14"-258,7 4-129,4 4-4128,-6-10 0,10 10 0,-20 6-258,30 0-129,-30 0-129,17 23-129,-17 0 129,0 9-129,-2-1-258,-10-2 129,-1 0-129,-2-4 129,-1-9 0,3-7-129,13-9 0,-15 0 129,15 0-129,0 0 129,11-12 0,6 7-129,3 5 0,3 0 0,0 5 0,-2 3-258,-1 1-258,-20-9-903,31 8-3483,-31-8-516,0 0-129,14-4-387</inkml:trace>
  <inkml:trace contextRef="#ctx0" brushRef="#br0" timeOffset="24692.4123">8533 11418 2580,'23'-9'5547,"-23"9"-516,18-11-258,-18 11-3354,0 0-645,0 0-129,0 0-258,0 0-129,0 0 0,-11 8 0,11-8 0,-16 26-129,11-11 129,4 1-129,1-2 0,4 3 0,7-3-129,-1-1 129,4-9-129,-14-4 0,19 0 0,-19 0 0,10-20 129,-10 7-129,0-2 0,0-2 0,-1 4 258,1 13 129,-5-16-129,5 16 0,0 0 258,5 18-258,1 3 129,8 7 0,-2 7-129,8 9 129,-3 2-129,0 3-129,-3-1 129,-2 1 129,-4-8-258,-8-1 0,-2-15 0,-14-10 0,-10-10 0,-2-5 0,-4-5 0,-1-11 0,0-5-129,8 4 129,4-2-129,12 6-129,9 13 0,0 0-258,21-3-258,-2 3-387,15 16-2580,-11-5-1806,0 0-258,-8-6-516,-15-5 646</inkml:trace>
  <inkml:trace contextRef="#ctx0" brushRef="#br0" timeOffset="26412.5107">7082 9684 6966,'5'14'5547,"18"0"0,-8-11-387,-15-3-3741,37-14-516,-21-8-387,3-5-129,-4-2-258,-3-3 0,-7 1-258,-4 6 258,-1-3-129,-8 5 0,-9 14-129,-2 9 0,-3 0 129,-1 9 0,-1 14 0,2 2 0,1 12 129,9 4 0,4 0 0,8 2 0,0 2 0,11-5 0,9-5-258,1-4 0,7-3-516,-6-20-1419,5 7-3225,-1-8-129,-1-7-387,-2 0-387</inkml:trace>
  <inkml:trace contextRef="#ctx0" brushRef="#br0" timeOffset="27095.5498">7458 9697 4386,'26'-14'5676,"-3"0"-258,-23 14-645,0-24-3612,0 24-129,-6-16-516,-10 15-258,-7 0-129,0 1 0,-4 5 0,3 8 0,-3 1 0,10 6 0,2 3 129,7 0 129,7-5-258,1-3 0,8-1-129,6-3 129,2-9-129,5-2-129,-2-10 0,2-8 129,-3 4-129,0-5 129,-4-1 0,-4 2 0,-3 5 0,-7 13 0,9-12 0,-9 12 129,0 11-129,-3 5-129,-5 11 258,-2 1-129,2 0 129,0 2-129,-2 5 0,4 3 129,1-1-129,4-5 129,1-3-258,1-3 129,8 1-129,1-1 129,6-7-129,-2-12 129,4-1-129,-3-6-129,-1-2 129,-14 2 129,14-27-129,-14 5 0,-15 6 0,-6-5 0,-4 6-387,-11-5-2322,1 16-2193,3 4-258,1 4-387</inkml:trace>
  <inkml:trace contextRef="#ctx0" brushRef="#br0" timeOffset="30080.7205">17261 10858 8901,'-30'27'5805,"11"-8"-129,-13-5-258,2 0-4902,-15-8 0,-2-1 0,-8-5 0,1 0-129,-1-7 0,-1 1-129,2-2 0,5-3-129,4 9 0,6 2 0,3 0 0,4 0-129,0 9-129,6-3 0,6 6-258,0-2-129,10 4-516,-7-14-774,17 0-3741,0 0-258,12 0-258,4-6-387</inkml:trace>
  <inkml:trace contextRef="#ctx0" brushRef="#br0" timeOffset="30581.7492">19057 11040 8514,'-26'17'5934,"4"-5"-129,-13-7-387,1 0-4644,-17-5 0,-3-1-258,-11-5 0,1 0-129,-3-1-129,7-1-129,1 3 0,9 3 0,8 2 0,6 0-129,12 4-129,2 1-129,10-1-129,12-4-387,0 12-1548,0-12-3354,24 0 0,-2-7-774,7 2 129</inkml:trace>
  <inkml:trace contextRef="#ctx0" brushRef="#br0" timeOffset="31048.7759">20613 11040 7998,'13'3'5934,"-13"-3"-516,0 0 129,-15 4-4386,-3 0-387,-17-4-258,-3 2 0,-10-2-129,-6 0-129,-4 0 129,-1 0-129,2 0-129,5 0 0,6 0-129,4 2-258,8 12-516,-5-13-3741,13 13-1161,4-9-516,22-5-258</inkml:trace>
  <inkml:trace contextRef="#ctx0" brushRef="#br0" timeOffset="31734.8151">18361 7029 8514,'-5'24'5934,"-11"-13"-387,-4 4-129,-12-11-4386,-1 12-387,-16-12 0,-2 3-129,-10-5-258,-2-2 0,-1-2-129,4-3 129,5 1-258,6-4 0,9 5-258,9-4 0,12 6-387,0-12-1290,19 13-3612,0 0-129,22-10-258,3 4-516</inkml:trace>
  <inkml:trace contextRef="#ctx0" brushRef="#br0" timeOffset="32242.8442">19993 7166 7740,'0'0'6063,"0"15"-645,-14-13-258,-1 5-3999,-25-4-387,-2 6-129,-16-2-258,-2 9 0,-8-5-129,1 1 0,6 3-258,4-2 0,10 1-387,1-14-1290,19 4-3741,3-4-129,10-7-516,14 7-516</inkml:trace>
  <inkml:trace contextRef="#ctx0" brushRef="#br0" timeOffset="33391.9099">17588 13317 10836,'-18'-2'6063,"1"2"-258,3 9-387,0-4-5289,-10-3 129,-4 1-129,3 8 0,-1-3 0,6-4 0,4 2-129,16-6 0,-12 27 0,12-8 129,10 6-258,8-1 129,2 9 129,5 7-129,1 0 0,-2 5 0,-4-4 258,-7-1-258,-11-5 258,-2-6-258,-14-7 129,-10-14-129,-6-6 0,0-10-129,-4-5-645,-3-19-645,14 7-4128,1-2-258,13 3-258,8 5-645</inkml:trace>
  <inkml:trace contextRef="#ctx0" brushRef="#br0" timeOffset="33655.9249">17888 13164 10320,'19'97'5934,"-14"-34"-258,-1 8-387,-4 5-4902,0 0-258,-8 1-129,-2 0 0,2-9-129,-3-14-516,11 0-2064,0-24-2580,3-14-387,-3-16-258,26-13-516</inkml:trace>
  <inkml:trace contextRef="#ctx0" brushRef="#br0" timeOffset="33797.933">18026 13469 9030,'-47'-33'6063,"5"25"-645,-2 8 0,-4 6-4902,-4-2-774,6 10-3483,-5-5-1548,13 4-516,10-3-516</inkml:trace>
  <inkml:trace contextRef="#ctx0" brushRef="#br0" timeOffset="34280.9608">18032 13572 9417,'7'71'6063,"-6"-26"-645,-1-1 0,8 1-5031,-8-12 0,-6 1-258,0-13-129,6-21 0,0 0 0,18 0-129,6-17 129,1-8 0,8-2-129,4 0 129,3-5-129,-3 5 258,-5 3-258,-4 2 258,-6 8-258,-8 4 387,-14 10-258,0 0 129,0 0 129,0 15-387,-6 4 258,-6 6 0,3 0 0,0 3-258,9 0 258,0-2-129,10-7 0,8-8 0,5-4-129,-1-7 129,1-4-129,-1-12 129,-5-9-129,-10-4 0,-3-3 0,-9 3 0,-8 2-516,-13-5-774,3 14-3999,-1 3 0,3 8-516,4 7-387</inkml:trace>
  <inkml:trace contextRef="#ctx0" brushRef="#br0" timeOffset="34659.9824">18639 13576 8256,'9'59'5805,"-9"-25"-387,0 5-258,0-5-4515,0 1-258,-1-11-258,-2-5-129,3-19 0,0 0 0,0 0-129,9-13 129,4-8-129,1-4 129,6 1 0,1 2 129,0 2 0,3 5 129,-1 4-258,0 11 258,-1 5 129,1 10-387,-3 4 258,-1 4-258,1 0 129,-2-2-387,1 0 129,-2-17-387,6 6-774,-23-10-3870,25-8-387,-10-6-129,3-2-516</inkml:trace>
  <inkml:trace contextRef="#ctx0" brushRef="#br0" timeOffset="35264.017">19168 13664 2193,'0'0'5031,"0"0"129,4-13-2838,-4 13-129,0-14 129,0 14-258,0 0-387,0 0-516,0 0-258,0 0-387,0 0-129,0 0-258,-12 18 129,1-4-516,2 3 387,2 1-258,1 1 129,3-1-129,3-4 129,0-14-258,13 18 129,-1-14 0,1-3 0,2-2 0,0-10 0,-15 11 129,20-21 0,-10 8 0,-1 1 0,-5 0 0,0-1 129,-4 13 129,1-14-258,-1 14 258,0 0-258,-2 8 129,-5 7 129,2 7-129,-2 11 0,4 10 0,-4 8 0,5 8 0,-4 4 0,0 2 0,1 1 0,0-1 0,-3-7 0,-2-13 0,-5-9-258,1-12 258,-2-12 0,-3-12-129,-2-7 0,5-9 129,0-14-129,1-1 0,8-2 129,2-5-258,5 9-258,1 2-387,14 23-1419,-15 4-2967,0 0-516,0 0-258,4 15-258</inkml:trace>
  <inkml:trace contextRef="#ctx0" brushRef="#br0" timeOffset="35795.0473">18073 14450 9417,'11'19'5934,"-8"9"-516,-3 2 0,0 12-4773,-7 0 0,1 9-387,-5 0 129,0 7-258,0 1 0,2-3 0,-3-1 0,7-9-129,-1-11 129,3-8-129,0-8-129,3-19 129,0 0 0,3-17 0,8-10 0,2-2 0,6 3 0,6 2 129,4 1 0,5 8-129,4 12 129,-2 7-129,-1 13 129,-3 11 0,-5 1-129,-10 7 129,-6 1-129,-11 1 0,-9-4 0,-10-4 0,-8-11-129,-6-9-258,-4-2-129,-3-16-1032,8 1-3870,3-10-129,12 3-387,7-5-645</inkml:trace>
  <inkml:trace contextRef="#ctx0" brushRef="#br0" timeOffset="36096.0646">18521 14979 9159,'0'0'5676,"0"0"-258,-5 19-258,-7-5-4902,1 6 0,-1 4 0,4 9 0,8-6 0,0 10-129,18-14 0,6-2 0,4-12 0,4-2 0,-1-12 129,-3-12-258,-8-10 0,-10-2 0,-10-10 0,-6-5-258,-14 6-129,-12-7-774,9 15-4128,-12 8 0,5 12-516,1-1-387</inkml:trace>
  <inkml:trace contextRef="#ctx0" brushRef="#br0" timeOffset="36439.0842">18841 14893 9288,'12'61'5805,"-8"-16"-774,-4-1 258,-5 6-4902,-4-10 0,1-3-129,1-11-129,2-14-129,5-12 0,0 0 0,18-26 0,-2 1 0,1-4 0,3 3 0,3-3 0,0 8 129,-1 7 0,-4 12-129,2 4 129,-3 20-129,-2 5 0,-3 5-129,1 11-516,-9-14-1161,8 12-3225,-8-12-387,8-7-387,-12-22-387</inkml:trace>
  <inkml:trace contextRef="#ctx0" brushRef="#br0" timeOffset="38575.2063">7461 9750 2709,'5'-14'5547,"11"-7"-645,-16 4-1290,13 17-903,-13-12-774,0 12-645,0-12-387,0 12-387,-5-21 129,5 21-387,-23-12-129,6 8 129,-2 4-129,-1 0 0,-1 9-129,-1 9 129,5 4-129,3 4 129,2 4-129,6 0 0,3 0-129,3 1 129,0-4 0,7-5 0,5-1-129,3-5 129,0-7 0,0-7-129,2 1 258,-3-3-258,-1-3 129,-13 3 0,19-19 129,-14 7-129,-2 0 0,-3 12 129,7-17 129,-7 17-258,0 0 129,0 0-129,0 0 129,0 0 0,14 17 129,-2 3 0,-3 6-258,2 6 258,2 1-129,1 6 129,-2 0-129,1 6 0,-2-11-129,0-1 0,-6-6 0,-3-3 0,-2-7 129,0-17-129,-20 15 0,2-15 129,-7-10-129,-2 0 129,2-2 0,-1-8 0,2 3-129,3 3 129,9-1 0,4 1 129,8 14-129,1-24 129,12 15-129,9 4 129,5-6 0,8 0-129,5 3 0,5 3 0,0-5 0,1 5 0,-4-4-387,-4-5-387,0 11-1548,-22-13-3225,-5 0-516,-11-4-258,-2-1-645</inkml:trace>
  <inkml:trace contextRef="#ctx0" brushRef="#br0" timeOffset="40344.3076">19506 15022 6708,'4'-13'5547,"-1"-6"-258,-3 19-129,0 0-3999,-5-16-129,5 16-258,-30 0-387,14 13 0,-7-4 0,1 13-258,-1 3 0,3 2 0,5 8 0,3 0 0,8-3-129,3-3 129,2-3-129,13-8 0,3-13 129,12-5-258,3-22 129,6-13 0,5-12 0,0-12 129,2-11 0,-9-6-258,-3-2 129,-6-3 129,-8 4-129,-6 7 0,-12 15-258,-1 9 129,-2 15 129,-10 12 129,-3 17-129,-1 12 0,1 20 129,1 13 0,1 8 258,3 7-258,0 8 0,8 9 0,2-2 0,4-1 129,5-4-258,3-9 0,2-4-258,-2-15-387,10-2-2580,-8-26-2193,7-5-258,-8-13-516,7-9-387</inkml:trace>
  <inkml:trace contextRef="#ctx0" brushRef="#br0" timeOffset="40509.317">19874 14923 10707,'3'53'5547,"-3"-30"-258,0 1-387,0 0-5805,-10-13-4257,10-11 0,0 0-774,0 0-129</inkml:trace>
  <inkml:trace contextRef="#ctx0" brushRef="#br0" timeOffset="41260.36">20039 14869 4128,'-2'35'5160,"0"-21"-258,2-2-129,7 3-3999,-7-15 0,0 18-129,0-18 129,0 16-258,0-16 129,7 20-129,-7-20 0,22 18 129,-4-13-387,6 0 0,1-2-129,2-3 0,5 0 0,-1-6-129,-2-1 0,-4-1 0,-1-6 0,-3-4 0,-8-1 0,-4 0-129,-2 3 129,-7 1 0,0 15 0,-7-20 0,-4 20 0,-4 12 129,-2 14-129,1 11 258,-1 9-129,1 10 129,1 8 0,3 6 129,1 2 0,3 0 0,2-8 0,4-3-129,-3-17 129,3-3-387,-1-17 258,-3-8-258,6-16 129,-14-2-129,3-13 0,3-6 129,0 0 0,2 1 129,3-2-258,3 9 129,0 13-258,11-10-129,6 14-903,-17-4-4128,24 14-387,-9-12-516,0-2-258</inkml:trace>
  <inkml:trace contextRef="#ctx0" brushRef="#br0" timeOffset="41885.3955">18014 11452 11223,'6'67'5934,"-6"-27"-258,-1 5-387,-3-3-5160,-5 4 129,-2-4-129,2-2-129,6-2 129,3-2-129,3-7 129,14 0-129,5-4-129,2-4-258,6-6-258,-8-17-1161,7-1-3612,-6-11-258,-1-3-258,-7-11-516</inkml:trace>
  <inkml:trace contextRef="#ctx0" brushRef="#br0" timeOffset="42033.4042">18155 11691 8901,'-54'-16'5805,"19"16"-258,-3 0-129,4 13-4386,-14-4-516,3-1-258,7 5-774,-6-13-1677,12 0-3225,10 2-387,22-2-129,-10 7-645</inkml:trace>
  <inkml:trace contextRef="#ctx0" brushRef="#br0" timeOffset="42457.4284">18258 11830 7740,'18'9'5676,"-18"-9"-129,22 4-645,-8-2-4386,-14-2 0,26 0-129,-26 0-258,18 18 129,-17-2-129,0 12-129,-1 1 129,-8 6 0,-8-4 0,0 0-129,-5-7 129,2-5-258,2-4 258,1-9-129,16-6 129,-18 0 0,18 0 0,0 0-129,0 0 129,19-6 0,-1 6-129,2 0-129,6 8-258,-2-7-387,8 12-3225,-12-10-1161,0-3-645,-3 0-258</inkml:trace>
  <inkml:trace contextRef="#ctx0" brushRef="#br0" timeOffset="42988.4588">18647 11876 4386,'32'-8'6063,"-32"8"-516,0 0-258,0-21-2193,-10 18-2580,-13 3-258,0 6-258,-4 4 129,1 7-258,5 10 0,4 2-129,12 0-129,5-2 0,4-3 129,9-7-129,10-1 129,-1-13-129,4-3 129,-3-11 0,0-5 129,-5-4 129,-2-2-129,-4 2 129,-4-2 0,-4 9 258,-4 13-129,7-11 129,-7 11 0,4 14 0,-4 10 0,0 13 0,0 7 129,0 9-258,-1 7 387,-4 9-129,-4-4-129,1-1 129,-6-8 0,-2-9-129,-7-15 0,-1-6-129,-4-17 0,-2-9-129,0-17-129,-4-12-258,10 7-1161,-4-15-3612,11 5-387,6-1-387,8-2-516</inkml:trace>
  <inkml:trace contextRef="#ctx0" brushRef="#br0" timeOffset="43820.5064">16899 7403 3999,'7'19'5805,"-7"-19"-129,15 14-516,-2 1-1677,-13-15-2451,27-5-258,-11-13-387,6-4-258,-5-2 129,1-1-129,-3-7-129,-2 2 0,-6 3 0,-7 3-129,-6 8 258,-8 11-129,-6 4 0,-4 1 0,-2 19 0,1 8 129,0 6 0,7 8 0,3 4 0,8 4 0,7-4 0,5 1 0,7-9 0,8-8-387,8-3-129,-6-13-903,14-3-3999,-9-10 0,2 0-645,-8-3-387</inkml:trace>
  <inkml:trace contextRef="#ctx0" brushRef="#br0" timeOffset="44655.5542">17320 7528 5934,'0'0'5934,"16"0"-645,-16 0-129,4-10-3999,-4 10-516,0 0-129,-14-5-387,-3 5-129,1 0 129,-5 0-129,1 3 129,0 7-129,3 4 0,6-1 129,5 4-129,6 1 0,2-1 0,10 1 0,3-4 0,6-3-129,0-2 0,1-5 0,-5-4 0,0-5 129,-4-3-258,-5-3 129,-3-3 258,-4 1 129,-1-1-258,0 14 129,0-14 0,0 14 0,0 0 0,-11 11-129,10 8 129,-1 6 129,2 7-129,0 3 0,0 9 0,0 3 0,1 11 0,-1 2 129,0 3-258,-3 1 0,-8-2 0,-5 0 0,0-7 129,-6-13-129,-1-13 0,-1-10 0,1-16 129,2-11 0,7-11 0,4-11 0,2-4 0,8 5 0,4-5 0,10 2 0,7 8-129,4 10 0,6 2-129,4 9-129,2 2-258,5 5-903,-10 1-3870,1 4-258,-7-8-387,-3-1-387</inkml:trace>
  <inkml:trace contextRef="#ctx0" brushRef="#br0" timeOffset="71328.0797">16690 11131 6966,'0'0'5934,"0"11"-387,0-11-516,0 0-3870,0 0-258,12 0-387,-12 0 0,0 0-258,0 0 129,0 0-129,0 0 0,0 0 0,0 0-129,0 0 129,0 0-129,0 0-129,0 0 258,0 0-129,0 0 0,0 0-129,0 0 129,0 0 0,0 0 0,0 0 0,0 0-129,0 0 0,0 0 0,0 0-129,0 0 129,0 0 0,0 0 129,0-5 0,0 5-129,2-19 129,5-2 0,-4-10 0,3-7 0,0-11-129,0 2 129,-1-8-129,-5-4 129,0-6-129,0 7 0,-5 5 0,-3 2 0,-2 12 0,-1 3 0,4 7 0,-2 9 0,2 7 0,7 13 0,-7-16 0,7 16 0,0 0 0,0 0 0,0 0 0,0 0 0,0 0 0,0 0 0,0 0 129,0 0-129,0 0-129,-15 8 129,15-8 129,-13 5-129,1 6 0,-1 0 0,-2 0 0,-2 5-129,-2 0 258,1-2-129,1 0 0,-1 0-129,6 0 258,12-14-129,-21 14 0,21-14 0,0 0 0,-13 5 0,13-5 0,0 0 0,0 0 0,0 0-129,0 0 129,0 0-129,0 0 0,0 0-129,-11 6-387,11-6-387,0 0-774,0 0-3870,-14 1 0,14-1-516,0 0-387</inkml:trace>
  <inkml:trace contextRef="#ctx0" brushRef="#br0" timeOffset="72688.1575">18534 11257 1935,'8'14'5547,"-1"0"0,-7-14-645,0 0-2967,16 5-645,-16-5 0,0 0-516,0 0-258,0 0 0,0 0 0,0 0 0,0-7-129,0 7 129,0 0 0,1-22-129,-1-2 0,1-1 0,-1-15 0,0 0 0,0-10-258,0-5 0,0-3 0,0 0 129,-3 5-129,-2 3-129,1 8 0,0 4 0,1 9 129,-2 5-129,3 6 0,2 18 0,-7-17 0,7 17 0,0 0 0,0 0 0,-13-5-129,13 5 258,-18 10-129,4-4 0,-5 7 129,0 0 0,-5 0-129,0-4 129,2-1-129,2 2 129,2-5-129,4-1 0,14-4-129,-15 2 0,15-2-258,0 0-258,0 25-2322,0-25-2709,20 20-129,-4-5-516,10 5-516</inkml:trace>
  <inkml:trace contextRef="#ctx0" brushRef="#br0" timeOffset="73467.2021">20277 11334 3354,'0'11'5289,"0"-11"0,0 0-258,0 0-3999,-2-17 0,2 17 129,-9-29-258,6 10 0,-9-17 0,5 2-258,-4-12 0,5-7 0,-2-5-129,0 1-129,2-3 0,-1 5-129,4 6 0,0 7 0,-2 4-129,3 12 0,1 6 0,-1 4-129,2 16 0,-2-14 129,2 14-129,0 0-129,-16-4 129,16 4 129,-24 8-258,8 3 129,-3-7 0,-2 3 0,2-1 0,-3 3 129,2-9-129,2 1-129,2 3 0,5-4 129,11 0-129,-17 0 0,17 0-645,-20 1-4515,20-1-258,-3 19-387,3-19-645</inkml:trace>
  <inkml:trace contextRef="#ctx0" brushRef="#br0" timeOffset="75728.3314">16905 10589 7353,'0'0'5805,"14"0"-258,-14 0-258,7 11-4257,-7-11-258,0 23-258,0-11-258,0 6 129,0 3-129,-1 7 0,-1-3 129,2 3-129,-2 7 0,2-2 0,0 2 0,0 3-129,0-1 0,0 0 0,0-2 0,2-2-129,-2-9 0,2 2 129,-2-8-258,0 1 129,0-19 0,1 21 0,-1-21 129,0 0-129,0 0 129,0 11-129,0-11 0,0 0 129,3 13-129,-3-13 129,4 12-129,-4-12 129,1 15 0,-1-15-129,3 13 129,-3-13 0,0 0-129,0 0 129,0 0 0,0 0-129,0 0-129,0 0 129,0 0 0,0 0 0,0 0 0,10 11-129,-10-11 129,0 0 0,0 0 0,0 0 0,0 0-129,0 0 129,13 5 129,-13-5-258,0 0 129,0 0 129,11-2 0,-11 2-129,15-12 129,-15 12 0,23-6-258,-8 2 258,-1 0-129,1 2 0,1-3 0,0 5 0,-3-3-129,-1-1-129,0 4-258,-12-9-3225,8 9-2064,-8 0-258,0 0-516,13-9-516</inkml:trace>
  <inkml:trace contextRef="#ctx0" brushRef="#br0" timeOffset="99851.7111">7549 10885 2580,'5'16'5418,"4"0"-129,-9-16-2064,12 8-516,-12-8-774,0 0-129,0 0-516,0 0-258,0 0-258,0 0-258,0 0 0,0 0 0,0 0-258,0 0 129,0 0-129,0 0 0,7-6 129,-7 6-258,0 0 129,3-19 0,-2 1-129,2-4 129,-3-8-129,0-10 0,0 0 0,0-3-129,0-5 0,-7 4 0,-1 7 0,-3 2 0,2 8 0,-2 9 0,1 1-129,10 17 129,-15-16 0,15 16 0,0 0 0,-14-3 0,14 3 0,0 0 129,0 0-129,0 0 129,0 0-129,0 0 0,-11 0 0,11 0 0,0 0 129,-21 9-129,10-4 0,-3 0 0,-1 1 0,-3 1 0,2 0 0,-1-3 0,3-2 0,2-2-129,12 0-129,-16 4-258,16-4-1032,0 0-3870,0 0-387,0 0-258,21 0-645</inkml:trace>
  <inkml:trace contextRef="#ctx0" brushRef="#br0" timeOffset="100747.7621">9384 10872 7482,'17'15'5805,"-1"-12"-387,-16-3-258,11-11-3741,0-2-516,-11-14-258,0 0-129,-1-13-129,-3 3 0,-4-10 0,1-1-129,4 2 129,-5 6-129,4 1 0,2 5-129,0 10 0,-2 0 0,4 10 0,0 14 0,-1-17 0,1 17-129,0 0 0,0 0 0,-2-12 0,2 12 0,0 0 0,0 0 0,0 0-129,-14-7 258,14 7-129,-15-4 0,15 4-129,-19-1 258,8 1-129,-3-3 0,0 3 0,-2-1-129,2 0 0,-1 1 129,3 2 129,0 1-129,12-3-129,-17 9 129,17-9 0,0 0-258,0 0-129,-10 11-129,10-11-645,0 0-2709,7 18-1548,-7-18-645,23 8-129,-7-4 0</inkml:trace>
  <inkml:trace contextRef="#ctx0" brushRef="#br0" timeOffset="101655.8144">11214 10989 5934,'8'-27'5805,"-3"7"-516,-2-11-387,10 10-3612,-13-16-258,3 7-129,-3-7-129,1 8-258,-1-7 0,1 3-258,-1-2 258,2 11-258,-2-8 0,1 2-129,1 1 0,-2-1-129,0 6 129,0 7 0,0 1-129,0-1 0,0 17 0,0-13 129,0 13 0,0 0 0,0 0-129,-9-5 0,9 5 0,-15 0 0,15 0 0,-27 0 0,14 3-129,-5-1 258,1 1-129,1-2 0,-2-1 129,6 2-258,-2 1 258,14-3-129,-18 8 0,18-8 0,0 0-258,-17 5-258,17 7-1032,-16-12-3870,16 0-129,-22-8-516,7-1-645</inkml:trace>
  <inkml:trace contextRef="#ctx0" brushRef="#br0" timeOffset="102559.8661">8319 9586 7482,'16'15'5418,"-4"-12"-129,-12-3-2064,0-13-1677,9 2-258,-11-12-516,2 3 0,-8-10-387,4-2 258,-4-5-258,0 8 0,2-8 129,1 4-258,-1-7 129,1 4-258,0 4 129,5 7-129,-2-4 129,1 7-129,1 4 129,0 2-129,0 5-129,0 11 129,0-17-129,0 17 129,0 0-129,0 0 0,0 0 0,0 0-129,0 0 129,0 0 0,0 0 0,-8 6-129,8-6 129,-23 7 0,8-3 0,-5 1 0,-1-3 0,-1 0-258,3 7-645,-12-4-4386,16 4-258,3-1-387,6 5-645</inkml:trace>
  <inkml:trace contextRef="#ctx0" brushRef="#br0" timeOffset="104358.969">6809 15082 10320,'13'61'5934,"-7"-11"-516,2 16-129,-4 3-4257,4 12-258,-8 2-129,4 7-129,-4-10 0,4 3-258,-3-16 129,2-6 0,0-14-258,-1-9-129,-1-14 0,-1-10 129,0-14-258,0 0 129,8-9 0,-3-20-129,3-5 129,2-7 0,4-1 129,-1 0-129,6-2 0,-1 5 0,4 9 129,-4 11-129,-1 2 129,0 13-129,-2 4 129,-2 7 0,-2 10-129,0 7 0,-3 5 0,0 7-129,-3 4 129,0 5 0,1-1 0,-2-6 0,2 5 0,1-6 0,1-9-258,-1-2 0,8-3-774,-15-23-4386,16 11-258,-4-11-516,3-12-258</inkml:trace>
  <inkml:trace contextRef="#ctx0" brushRef="#br0" timeOffset="104536.9792">7262 15805 10836,'8'45'5934,"-6"-22"-516,5 2-258,-7 0-5160,0-9-645,7-1-4386,-5 2-129,7-1-645,-9-16-516</inkml:trace>
  <inkml:trace contextRef="#ctx0" brushRef="#br0" timeOffset="105068.0095">7577 15969 2967,'24'0'4773,"-6"-13"387,-18 13-1806,0-19-1161,0 19-387,0-18 129,0 18-129,0-15-387,0 15-258,-16-5-258,16 5-387,-29 6-129,9 6 0,-1-3-129,3 4-129,-2 4 0,9 2 129,9-2-258,2-2 129,13-5 0,9-4-258,3 3 129,5 0 129,-1-7-129,1 1-129,-3 2 129,-6 1 0,-6 4 129,-2 6 0,-6 3 129,-4 6-129,-3 7 129,0 3 0,0 3 129,-4 2-129,-4-2 0,-3-3 0,-1-6-129,-3-2 0,-3-11 0,-1-7-129,-4-9 0,-2-6 0,-2-6-387,-2-11-258,6 7-1290,-3-21-3741,4 7-129,-1-8-387,10-1-516</inkml:trace>
  <inkml:trace contextRef="#ctx0" brushRef="#br0" timeOffset="105624.0414">7786 15429 8385,'24'141'5934,"-6"-54"-387,-1-4-129,15 6-3870,-18-24-645,3-4-258,-5-16-258,-3-18 0,-9-27-258,14-8 0,-12-24-129,1-11-129,0 3 129,2-5 0,1 1 0,5 10 0,5 9 0,0 19 129,5 11 0,2 21-129,3 8 129,1 20 0,2 3-129,0 0 129,-2-2 0,-1-6-387,2-5-903,-18-17-3999,11-20-258,-11-19-387,1-21-645</inkml:trace>
  <inkml:trace contextRef="#ctx0" brushRef="#br0" timeOffset="106172.0727">8976 15883 10965,'0'-10'5676,"0"10"-258,-23-18-258,4 14-4773,-4 4 0,-3 0-129,2 5 0,-1 5 0,9 3-129,2 7 129,11 6-129,3-2 129,16 2-129,6 5 129,4-1-129,6-1 129,-1 4-129,1-6 0,-6-1 0,-3-1-129,-12-3 129,-6-7-129,-10 3-129,-11-12 129,-9-6-258,-7 0 0,-2-8-129,1-3-516,-6-10-903,16 10-3741,1-8 0,22 19-387,0 0-516</inkml:trace>
  <inkml:trace contextRef="#ctx0" brushRef="#br0" timeOffset="106636.0992">9337 16226 9933,'42'130'5805,"-19"-54"-258,-8-5-129,15 2-4515,-27-16-129,3-9-387,-6-27 0,0-21-129,-24-23-129,1-23-129,-2-24 0,-4-19 0,1-5 129,5-15-258,5 5 258,8 13-129,10 7 129,8 16-129,15 22 129,7 20-129,7 21 129,4 17-129,-2 23 0,-5 12 0,-5 8 0,-11-2 0,-12 1-129,-10-8 129,-13-11-129,-15-17-129,-6-15-129,-10-14-645,12-6-4257,-11-11-258,11-1-258,6-7-516</inkml:trace>
  <inkml:trace contextRef="#ctx0" brushRef="#br0" timeOffset="106867.1124">9732 15990 10320,'12'75'5676,"-4"-33"-387,-3 0-129,3-5-5160,0-2-387,-8-35-1032,2 19-3612,-2-19-258,1-27-387,-1-9-387</inkml:trace>
  <inkml:trace contextRef="#ctx0" brushRef="#br0" timeOffset="106975.1186">9708 15826 8127,'-13'-38'5418,"13"38"-516,1 12-2064,7 11-6708,2-7-774,6 4-645,-1-7-516</inkml:trace>
  <inkml:trace contextRef="#ctx0" brushRef="#br0" timeOffset="107292.1367">9943 15944 8514,'16'124'5805,"-9"-66"-387,-1-12-258,1-5-4257,-4-17-387,2-8-129,-5-16-258,3-9 0,1-18 0,1-6-129,2-6 129,1-7 0,4 7 0,7 1-129,3 12 129,4 12-129,4 14 129,2 18 129,-2 7-129,2 13 0,-7 5-258,-9 2-129,-4 12-1290,-13-15-3741,-12-4-129,-15-7-387,-6 2-645</inkml:trace>
  <inkml:trace contextRef="#ctx0" brushRef="#br0" timeOffset="107756.1633">8532 17065 11997,'32'-14'6063,"-32"14"-387,0 0-258,0 0-4902,-21 6-129,-7 0-387,-3 5-129,-1 4 129,3 0 0,5 3-129,13-2 129,11 3-129,12 1 129,13 2 0,10-3 258,7 5-258,-1 1 0,3 4 129,-7 1-129,-9 10 129,-9-3 0,-11 7-129,-9-8-129,-16-7 129,-12 0 0,-7-1-387,-3-7-516,-14-26-4386,14 2-387,3-14-258,17-4-774</inkml:trace>
  <inkml:trace contextRef="#ctx0" brushRef="#br0" timeOffset="107995.177">8855 16898 11094,'38'41'5934,"-24"-3"-516,8 16-129,-9 4-4644,3 17-387,-9 4 0,1 6-258,-5-7-129,-2-5-258,4-4-645,-10-35-2967,5 4-1548,0-38-129,0 0-645</inkml:trace>
  <inkml:trace contextRef="#ctx0" brushRef="#br0" timeOffset="108165.1867">9128 17248 10707,'-7'-17'5805,"-16"12"-387,-5 5-129,-8-3-5031,-10 3-516,4 12-1548,-12 0-3225,9 11-516,9 3-129,13 7-774</inkml:trace>
  <inkml:trace contextRef="#ctx0" brushRef="#br0" timeOffset="108559.2092">9323 17444 8901,'5'-45'5289,"-7"29"0,-12 5-516,-8 3-4128,-1 8-258,-4 2-258,0 10 129,0 6-129,4 6 0,9-1 0,6 4 0,8-7-129,10-1 129,9-2 0,5-5 0,2-4-129,5-2 129,-3-6 0,-1-5-129,-6-8 129,-3 4 0,-5-7-129,-13 16 0,12-19 129,-12 19-129,0 0 129,0 0 0,1 24-129,0-2 0,9 14-516,-7-21-1161,14 16-3612,4-14 0,6-9-516,0-18-387</inkml:trace>
  <inkml:trace contextRef="#ctx0" brushRef="#br0" timeOffset="108784.2221">9631 16957 9933,'21'66'5676,"-10"-10"-645,0 17 129,0 6-4644,-2 14-129,-5-2-258,3 1 0,-2-14-129,2-11 0,0-6-645,-7-37-903,8-10-3483,-8-22-387,5-17-387,-4-22-258</inkml:trace>
  <inkml:trace contextRef="#ctx0" brushRef="#br0" timeOffset="108969.2327">9813 17200 8127,'0'0'5418,"-8"-8"0,-13 5-516,-6 3-3354,-10 0-1290,-4 0-258,-5 6-516,-11-9-1548,9 5-2838,7 5-258,9 5-516,7-1-129</inkml:trace>
  <inkml:trace contextRef="#ctx0" brushRef="#br0" timeOffset="109267.2497">9745 17550 9030,'110'23'5547,"-55"-23"-387,-6-15 0,-2-3-4386,-18-13-387,-9-3-258,-14 3 0,-6 2-129,-14 4 129,-9 6-258,-1 12 129,-3 7 129,3 15-129,7 9 0,4 12 129,13 6 129,9 4-129,18 6 129,8-6-258,12-4 0,7 4-516,-7-22-1032,3 3-3612,-5-14-258,-8-4-258,-8-9-645</inkml:trace>
  <inkml:trace contextRef="#ctx0" brushRef="#br0" timeOffset="110071.2957">17662 16056 10191,'0'41'6063,"0"-8"-258,-2 18-258,-6 5-4644,2 14-258,-3 2-387,2 2-258,-1 1-129,3-7-258,5-2-1290,-6-22-3999,7-7 129,7-18-516,8-14-645</inkml:trace>
  <inkml:trace contextRef="#ctx0" brushRef="#br0" timeOffset="110371.3129">17860 16528 10320,'3'42'6192,"-8"-10"-645,-6-7-129,11 7-5031,-5 2 0,0-1-129,1 3-129,4-4 129,12-11 0,10-4-129,8 0 129,1-13-129,1-4 0,2-4 0,-8-16 0,-3-4 0,-8-3 0,-11-6-129,-8-7 0,-12 1-129,-7 3-258,-12-1-387,11 26-1677,-14-11-3096,8 22-258,5 0-387,14 11-516</inkml:trace>
  <inkml:trace contextRef="#ctx0" brushRef="#br0" timeOffset="110791.3369">18183 16633 10320,'0'46'5676,"0"-23"-258,0 10-258,0-4-5031,1-2 0,5-3-129,1-10 0,7 5 129,1-11-129,4 2 0,0 0 129,3-7-129,-3-3 129,-3 0-129,-3 0 129,-13 0-129,19-3 129,-19 3-129,0 0 129,0 0-129,0 0 129,13 0 0,-13 0 129,0 0-129,20 4 129,-20-4-129,23-10 0,-10-7 0,-4-6 0,-1-4-129,-8-1 0,0-7 0,-7-2-387,-8 10-516,-13-5-3999,7 16-645,-3 4-387,7 10-516</inkml:trace>
  <inkml:trace contextRef="#ctx0" brushRef="#br0" timeOffset="111845.3972">18304 16955 5547,'0'0'5418,"8"-16"-387,-8 16-387,15-5-3870,-15 5-516,0-14-258,0 14 0,-7-17-129,7 17 129,-10-19 0,10 19 0,-6-18 0,6 18-387,-7-31-1548,7 31-2838,0-14-258,0 14-387</inkml:trace>
  <inkml:trace contextRef="#ctx0" brushRef="#br0" timeOffset="112419.43">18932 16584 9030,'17'-9'5805,"-17"-6"-387,0 15 0,-17 0-4773,-5-5-387,-2 1-258,-4 2 0,4 2 0,2 5 0,9 6 0,10 8-129,4 3 0,13 7 129,9 1 129,2 6 0,8 3 0,-8-3 0,4 0 129,-12-5-129,-8-2 0,-9-11-129,-3-4 129,-19-6-258,-8-8-129,2-5-387,-16-19-1419,10 13-3096,2-6-258,12 4-387,2 1-387</inkml:trace>
  <inkml:trace contextRef="#ctx0" brushRef="#br0" timeOffset="112847.4545">19168 16747 9417,'25'54'5805,"-10"-10"-645,-5 7-129,2 12-4644,-9 1-129,2-2-129,-5-7-129,-5-9-129,-3-12 258,-7-19 0,4-15 0,-3-26 0,3-21 0,4-15 129,2-20-129,5-8 129,5-4 0,10 5-258,6 11 129,6 8 129,3 22-129,4 13 0,-1 27-129,-1 14 129,-8 23-129,-5 12 0,-10 7 0,-9 8-129,-8-7 0,-16-1 0,-8-13-129,-7-16-387,6-5-1161,-11-16-3354,9-13-387,7-14-129,11 2-645</inkml:trace>
  <inkml:trace contextRef="#ctx0" brushRef="#br0" timeOffset="113037.4654">19548 16686 10836,'5'78'5676,"-4"-38"-516,-1-5-258,0-8-5160,0 1-4644,-2-16-258,2-12-387,-6-8-516</inkml:trace>
  <inkml:trace contextRef="#ctx0" brushRef="#br0" timeOffset="113164.4726">19525 16450 7998,'0'-13'5031,"0"13"-2709,15 12-2322,-4 2-4902,0-3-516</inkml:trace>
  <inkml:trace contextRef="#ctx0" brushRef="#br0" timeOffset="113479.4907">19780 16646 8127,'0'122'5289,"0"-68"0,0-5-645,-3-14-4128,3-10-129,0-25 0,-1 14-387,1-23 129,11-11 0,2-11 0,3-3 0,5-4 129,2 4-129,2-1 258,5 11-129,-4 12 129,0 12-129,1 12-129,-1 12 129,-5 14-258,-4 2-258,1 12-1290,-18-14-3483,0-1-258,-6-14-516,-6-8-258</inkml:trace>
  <inkml:trace contextRef="#ctx0" brushRef="#br0" timeOffset="113966.5185">18380 17428 10836,'32'11'5934,"-32"-11"-387,0 0-258,0 0-4902,-19 6-387,-8-6-129,-5 3 0,2 2 129,2 5 0,5 12 129,12 2-129,11 3 129,7 9 129,13 6-129,9 1 258,6 4-129,-2-1 0,-2-2-129,-5 2 0,-9-3-129,-9-1 129,-9-1-129,-18-11 129,-9-10-387,-8-8-129,-3-9-387,-12-17-1935,14 2-2838,0-17-258,16-5-258,7-6-645</inkml:trace>
  <inkml:trace contextRef="#ctx0" brushRef="#br0" timeOffset="114203.5321">18671 17421 6063,'31'10'6321,"-16"22"-774,-6 14-129,5 21-2193,-8-5-2580,1 16-258,-6 1-258,-1 3 0,0-2-258,-3-19-516,3 0-2709,-5-26-1806,2-6-387,3-29-516,0-9-129</inkml:trace>
  <inkml:trace contextRef="#ctx0" brushRef="#br0" timeOffset="114353.5407">18890 17743 9288,'-24'-6'5547,"-7"6"-387,-7 3-129,-6-3-5289,-1 11-2451,-8-3-2193,4 5-387,8-2-645,15 6 129</inkml:trace>
  <inkml:trace contextRef="#ctx0" brushRef="#br0" timeOffset="114751.5634">19137 17872 9288,'-23'-17'5289,"0"13"-258,-1-6-1419,-3 11-3483,-4 5 0,4 7 129,1 3-258,8 3 0,6 0 129,10 5 0,7-2 0,11 0 129,8-9 0,0-7-258,3-5 258,-2-1-258,-2-5 0,-1-8 129,-9 2-129,-2-6-129,-11 17 387,11-15-129,-11 15 129,0 0 0,0 0 0,8 8-129,-4 7 0,2 8-129,2 5-258,1-3-387,14 9-3483,-5-15-1032,5-4-129,2-17-903</inkml:trace>
  <inkml:trace contextRef="#ctx0" brushRef="#br0" timeOffset="114967.5758">19462 17364 7740,'23'94'5547,"-13"-23"-387,-5-1-387,3 7-4386,-8 1 0,0 2-129,0-7-129,0-8-387,0 2-774,-6-17-3612,6-10-516,7-15-387,6-12 0</inkml:trace>
  <inkml:trace contextRef="#ctx0" brushRef="#br0" timeOffset="115149.5862">19707 17781 6450,'-46'-33'5547,"5"22"-387,-4 9-258,-9-1-3612,-5 3-1032,-8 3-258,2 5-387,13 8-645,-7-16-1677,25 21-2064,5-2-516,13 5-129</inkml:trace>
  <inkml:trace contextRef="#ctx0" brushRef="#br0" timeOffset="115412.6012">19361 17997 3096,'132'6'4644,"-59"-6"129,-1-18-1677,3 12-1032,-14-20-645,-1 7-1032,-16-11-129,-11 6 0,-20 5-129,-13 3-129,-13 5 129,-15 5-129,-8 6 129,-3 9 129,-3 9 0,8 12 129,2 5 0,18 8 129,11-4 0,14 8-258,15-4-129,11-7-903,13 1-3741,2-7-129,5-14-516,-1-7-387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8T15:42:33.798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6815 8800 1677,'-18'-24'2709,"-3"11"-3483,2 3 129,-10-1 387,-7 0 1032,3 8 129,-8 3 387,4 11-129,-7 11-258,5 9-129,-2 8 0,7 12 0,-1 0-129,3 8-258,1-2 0,0 4 0,1-2-129,3 0 0,-3 0-129,2 7 129,-2-1-129,0 6-129,6 0 0,0 6 129,4-2-129,2 3 129,5-8 129,5-10 129,0-9-129,8-9 129,0-12-129,6-9 129,-6-21-129,23 11-129,-5-11-129,4 1 129,2 3-129,6 10 129,1 2 0,2 11 129,0 11 129,-1 13-258,-5 1 258,-2 11-387,-6 5 129,-4 3 0,-9 1 0,-5 3-258,-1 2 0,-8-8 129,-7-1 0,-3-5 129,-2-13 0,-1-7-129,-2-2 0,3-13 129,0-8 0,6-4 0,1-2 0,4 3-129,8 7 258,2 10 129,14 1-129,10 14 129,3-1 0,8 10-129,1-7-387,2-10-1161,-6-8-3225,9-1-387,-18-17-516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8T15:41:54.746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05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8-03-28T15:44:50.742"/>
    </inkml:context>
  </inkml:definitions>
  <inkml:trace contextRef="#ctx0" brushRef="#br0">4155 9750 4128,'0'0'4902,"0"0"-516,-3-11-2967,3 11 0,1-14-258,-1 14 0,3-19-387,-3 19-129,0-29 0,0 13-129,-9-8 0,3 2 129,-2-4-258,4-1 258,-4-8-258,8 4 0,-5-5 129,5 5-129,-1-7-129,1 5 129,-3-2-129,3 0-129,-3 3 129,1-2-129,-1-3 129,1 3-129,0-6 0,0-4-129,-2-2 129,4 1 0,-2-4 0,1 1-129,0 0 129,-1-3 0,-4 1-129,5 3 258,-3-2-258,1 1 129,-1 2-129,2-2 129,0-1-129,2 0 258,-1 4-258,1 5 0,0-6 129,0 0-129,0-1 0,0-1 0,0 1 0,0 1 129,0-3-129,0-4 0,0 5-129,-1-2 258,-1 0 0,-2 1-129,4-1 129,-2-1-258,-1-1 129,1-1 129,0-2 0,-1 4-258,1-2 129,0 2 0,-3-2 129,3 1-258,2 4 129,0-1 0,0 6 0,0 0 0,0 1-129,6-2 129,-3 1 0,1-2 129,0-3-129,1 2 0,-4-5 0,-1-4 0,0 6 129,0-4-129,0 0 129,0-1-129,-1 6 0,0 2 0,-3 2 129,3 0-129,1-1 0,0 5-129,-2-4 129,2 5 0,-1-6 0,1-6 0,-2 3 0,2-2 129,-1-6-129,0 3 129,0 4-129,1-2 0,-1 6 0,1-1 0,0 0 129,0 3-129,0 5 0,0-5 0,0-2 129,0-3-258,1 2 129,-1-3 129,0-2-258,0 0 258,-2-3-258,-4 1 258,4 2-258,-2 3 387,2 1-258,-3-1 0,5 2 0,0 5 0,0 0 0,0 2-129,3-1 258,0 0-129,2-2 0,-3-2 0,0 1 0,4-2 0,-5-2 0,0 1 0,0-5 0,-1 5 0,2-2 0,-1 5 0,1 0 0,-1 3 129,3 5-129,-2-3 0,4 3 0,-3-2 0,-1 0 129,3-1-129,-2 0 0,-2 0-129,1 0 258,-2-4-258,0 8 129,0 0 0,0 5 0,0 5 0,0 0 0,0 2 258,1 0-129,-1 7 258,0-4-516,1 2-129,-1 0 258,0-6-129,0 3 0,0-2-258,0 5 387,-1-1-516,-2 1 516,0 1 129,2 3-258,1 13 129,-5-17 0,5 17 129,0 0-258,0 0 258,0 0-129,0 0 0,0 0 0,-11-14 0,11 14 0,-15-12-129,15 12 129,-21-20-129,21 20 129,-23-12 0,23 12 0,-14-9 0,14 9 0,-15 9 0,15-9 129,-12 28-258,5-12 129,-1 6-129,0 2 129,-2-2 387,0 2-258,-2 0 258,0 4-258,-3-2 0,-2 1 129,1-1-129,-3 4 0,3-2-387,-2 4 129,2-3-129,-2-2 129,4 2 258,-4 0-387,2 1 387,0-3-129,-1 0 0,3 1 0,-1 1 0,2-2 0,1 0 0,0-3 0,4-4 0,-1 1-129,4-2 258,-1-6-129,6-13 0,-8 16 0,8-16 0,-7 13 0,7-13 0,0 0 0,-13 17 0,13-17 0,-10 15 129,10-15-258,-10 14 129,10-14 0,0 0 0,0 0 0,-9 11 0,9-11 129,0 0-258,0 0 129,0 0 129,0 0-129,0 0 129,0 0-129,3-9 129,-3 9-129,11-17 0,-4 5 129,2-1 0,2-4-129,-2 1 0,2 0 129,1-9-129,-1 4 129,3 0-129,0-1 0,-1-1 0,5 1 0,-2-5-129,0 7 129,1 1 0,0-2 0,0 1 0,-1 3 0,-2 2 0,2-2 0,-1 3 0,-2 0 0,1 1 0,2-2 129,-2 3-129,-1-3 0,0-3-129,1 4 129,1 0 0,-3-3 0,0 5 258,-12 12-258,23-28 0,-14 12 0,-9 16 387,16-21-387,-16 21-129,11-19 129,-6 6-387,2-1 258,-7 14 0,4-22 0,1 10-129,-3-1 129,2-1 258,-2 0-129,-2 14 0,6-18 0,-6 18 0,0 0 0,7-14-129,-7 14 129,0 0 0,0 0 0,0 0 129,11-13-129,-11 13 0,0 0-129,0 0 129,8-12 129,-8 12-258,0 0 129,0 0 129,8-14-129,-8 14 0,0 0 0,0 0 0,0 0 0,0 0 129,14-7-258,-14 7 129,0 0 0,0 0 0,15 7-129,-15-7 129,12 15 129,-12-15-129,13 24-129,-13-24 258,16 20-129,-11-8-129,-5-12 129,13 29 516,-4-15-645,-2 0 645,0 1-516,1 0 387,0 3-258,-1 0 516,1-1-645,-8-17-258,16 25 258,-6-8-258,0 2 258,3-5-387,0 4 387,1-4-258,4 4 258,-4 2 129,3-2-129,-3-4 0,0 2 0,-4-2 0,2 0 0,-3 0 0,-2-2 0,-7-12-129,14 16 129,-14-16 129,10 19-129,-10-19 0,10 13 0,-10-13 0,12 18 0,-12-18 0,13 17 0,-4-1 0,1-2 0,1 2 0,-2-1 0,3-3 0,-12-12 0,19 25 0,-19-25-129,16 15 258,-16-15-129,0 0 0,14 14-129,-14-14 129,0 0 0,0 0 129,0 0-129,0 0 0,14 6 0,-14-6 0,0 0 129,0 0 0,0 0-129,6 11-129,-6-11 129,0 0 0,0 0-129,3 12 258,-3-12-258,0 0 129,0 0 0,0 0 0,0 0 129,-8-3 0,8 3-129,-13-19-129,4 6 129,1-1-129,0-5-129,-5-5-387,13 24-1806,-19-19-2838,19 19-129,-23-25-387,10 16-645</inkml:trace>
  <inkml:trace contextRef="#ctx0" brushRef="#br0" timeOffset="1824.1041">4086 3402 1677,'0'0'4257,"0"0"-258,0 0 129,0 0-2967,0 0 129,0-22-645,0 22 0,0-15 129,0 15-129,0 0 0,0 0 0,0 0 0,14 0-129,-14 0 0,17 6 258,-17-6-387,23 16-129,-23-16 0,24 16 258,-11-9 0,2 3 129,-5 2-387,4-2-387,-2 2 258,2 1 129,-1 2-129,0 0-258,2 3 129,0-1-258,0 1 387,-1 1 0,1-5-129,-2 4 129,0-2-129,-1 1 129,0-3 0,-2-2-129,-10-12 129,17 25 0,-17-25-129,13 24 129,-13-24 0,16 19-129,-10-6 129,3-1-129,-9-12 129,15 20-129,-7-8-129,-8-12 129,13 26 129,-13-26-129,13 18 258,-13-18-258,11 20 129,-11-20-129,14 13 258,-14-13-258,12 13 0,-12-13 129,9 19-258,-9-19 129,8 14 0,-8-14 0,3 19 0,-3-19 0,4 15 0,-4-15 0,0 0 0,8 13 0,-8-13 0,0 0 0,11 7 129,-11-7-129,0 0 0,18 7 129,-18-7-129,0 0 129,15 8-129,-15-8 0,0 0-129,9 14 129,-9-14-129,0 0 129,0 0-129,0 0 129,-7-3-129,-1-8 129,-1-2 0,-4-2 0,-2-2 0,0-7 129,-3-4-129,-1 1 0,-2-1 129,1 0-129,-2-2 0,3-3 0,-2 2 129,1 5-129,-2-2 0,3 0 0,-2 1 129,1-3-258,-1 0 258,2 6 129,1-3-387,3 3 0,2 0 129,2 5-129,0 2 0,3 4 129,-1 1-129,9 12-387,-13-20 516,13 20 0,-12-16 0,12 16 0,-15-5-129,15 5 258,-21-10-129,10 5 0,11 5 0,-23-4 0,23 4-258,-24-9 0,24 9-516,-25 0-2451,25 0-1548,-21 9-516,20 4-258,1-13-645</inkml:trace>
  <inkml:trace contextRef="#ctx0" brushRef="#br0" timeOffset="2374.1358">3889 3583 3999,'5'-12'4644,"-5"12"-129,19-23-1677,-2 21-387,-7-20-1032,9 8-645,-7-8-387,3 3-129,-4-4-258,-2 0 0,-3 2-258,0 0-258,1 9-645,-7 12-3354,0 0 0,0 0 129,0 0-387</inkml:trace>
  <inkml:trace contextRef="#ctx0" brushRef="#br0" timeOffset="24988.4293">2154 5895 7224,'-8'30'5289,"6"-15"-129,0 7-258,2 5-4386,-8-6 129,5 11-129,-9-2 0,-1 0-258,-3 7-129,-1 4-129,-5 3 129,2 2 0,2 0 0,-1-2 0,2 1 0,2-5 258,6-5-129,4-5 0,4-9 0,1 1 129,6-11-129,5 1 0,4-7 0,6 4-129,-2-6 0,4 1 129,0 0-258,2-2 129,-2 2 0,5-1 0,0-1-129,2-2 129,0 0-129,4-4 0,0-1 0,1-3-129,-2-1-129,-8 0 0,0 4-387,-13-8-645,9 13-3096,-21 0-903,0 0-387,0 0-516</inkml:trace>
  <inkml:trace contextRef="#ctx0" brushRef="#br0" timeOffset="25457.4561">2102 6329 7611,'0'0'5547,"4"14"-516,-4-14-1677,29 4-1806,-17-8-258,14 4-387,-5-11-387,8 1-258,-3-1 0,1 1-129,-3-2 129,-1-1-258,-4 5 129,-4 5-129,-15 3 0,19 0-129,-19 0-258,0 0-774,15 0-2580,-15 0-1161,0 0-645,-6-10-258</inkml:trace>
  <inkml:trace contextRef="#ctx0" brushRef="#br0" timeOffset="25840.478">2142 6029 4128,'0'0'5418,"0"0"-387,0 0 0,20 0-3612,-12-7 0,21 3-258,-6-12-387,16 5 129,0-5-387,13 0 0,1 1-258,5 1 129,1 2-387,-3 5 129,-5 2-258,-9-1-258,0 6-774,-25 0-3870,1 6-129,-18-6-516,0 0-258</inkml:trace>
  <inkml:trace contextRef="#ctx0" brushRef="#br0" timeOffset="26569.5195">2443 6301 4257,'-34'5'4902,"14"5"-129,-8-6-516,-1-3-3612,5 5-129,-10-6-129,7 0-258,1-3-387,-3-5-774,7 1-3225,4 7-258,-5 0-516,6 12 259</inkml:trace>
  <inkml:trace contextRef="#ctx0" brushRef="#br0" timeOffset="31799.8189">1920 11479 8514,'6'20'5805,"-4"8"-516,-2 14-129,9 11-3999,-9-1-387,0 21-129,0-3-129,-2 15 129,-3-5-258,1 4 0,1-10-129,3 1 0,-1-10-129,1-13-129,0-8-258,0-23-645,12 5-2193,-12-26-2451,20-13-129,-10-19-516,5-9-387</inkml:trace>
  <inkml:trace contextRef="#ctx0" brushRef="#br0" timeOffset="32152.8389">2129 11382 8901,'17'78'5805,"-9"-11"-258,0 21-258,0-2-3999,4 19-645,-6-9-129,0 0-258,1-13 0,-2-9 0,1-19-129,-2-16-129,2-14-129,-6-25-129,0 0 129,7-18-258,-7-12 0,-1-8 129,-6-4-129,-10-2 129,-1 0 0,-8 7 258,-1 8-258,-4 8 387,2 10-258,-2 5 0,8 6-516,-4 0-1419,6 6-2838,10 4-387,11-10-258,0 13-387</inkml:trace>
  <inkml:trace contextRef="#ctx0" brushRef="#br0" timeOffset="32499.8589">2594 11558 10836,'29'-29'5805,"-29"29"-516,0 0-258,-12 7-4902,-11 10 0,-8 1 0,-4-3-129,-1 7 0,5 1-129,7 1 129,9-1-129,14 0 129,10 1 0,15 7 129,12 6-129,2-1 258,2 1-129,-4 1 0,-8-4 0,-9 6-129,-15-11 258,-9-5-387,-19-1 0,-18-11-774,0 6-4386,-19-4 258,-5 6-774,0-1-258</inkml:trace>
  <inkml:trace contextRef="#ctx0" brushRef="#br0" timeOffset="33183.898">2065 14237 10836,'0'0'5805,"0"0"-258,0 0-129,0 0-4515,0 27-516,-7 2 0,0 7 0,-7 6-129,3 5 129,-7 0-129,4 4 0,-1 2 0,6-2 0,0-7 129,9 0-258,1-8 129,8-5 0,11-8-258,4-11 129,4-7 0,10-5-129,4 0-129,-2-12 0,3 1 0,-1-6-387,0 4 129,-9-3-387,2 12-645,-35 4-3999,27-19-387,-27 19-129,12-18-774</inkml:trace>
  <inkml:trace contextRef="#ctx0" brushRef="#br0" timeOffset="33631.9235">2716 14215 10062,'14'-18'5676,"-2"5"-258,-12 13-129,0 0-4644,-3 7-387,-18 12 0,-4 1-129,-3 9 129,-2 0-258,3 3 0,8 6 129,8-2-129,11 0 129,13 3 0,16 1 129,8 0 0,0-2 129,7-1-258,-7-4 258,-3 1-258,-13-6 129,-8-5-129,-13-1-129,-10-10 0,-13 2-258,-14-6-258,-1 9-1548,-8-11-3225,-6 7-258,-1-3-387,7 1-645</inkml:trace>
  <inkml:trace contextRef="#ctx0" brushRef="#br0" timeOffset="35084.0067">5864 8892 8643,'30'-15'6063,"-30"15"-258,18-7-258,-18 7-4128,0 0-387,-8-5-258,-14 5-258,-12 0-129,-7 6 0,-11-3-129,-7 2 0,-7 0 0,-4 3 0,3-4 0,7-2-129,4 4 0,11-1 0,6-3-129,8 3 0,8-5 129,7 0-258,16 0 0,-13 0 0,13 0-129,0 0-258,9-5-387,-5-10-1548,14 17-3225,-5 3-258,9 3-258,0-8-516</inkml:trace>
  <inkml:trace contextRef="#ctx0" brushRef="#br0" timeOffset="35668.0401">7403 8870 9804,'13'4'5934,"-13"-4"-516,0 0 258,20 8-4644,-20-8-258,-21 0-129,-5 0-129,-8 0-129,-13-4 0,-6-3-129,-9 1 0,2-1 0,-4 0-129,5 2 0,7-3-129,6 2 0,8 5 0,7 0 129,7 1-129,8 6 0,2-6-258,14 0 0,-16 10 0,16-10 0,0 0-387,0 0-129,0 0-387,0 0-1161,16 0-3354,3-5 0,11 5-387,4 0-129</inkml:trace>
  <inkml:trace contextRef="#ctx0" brushRef="#br0" timeOffset="36197.0703">8843 8838 9030,'16'8'6063,"-5"-3"-774,-11-5 258,11 19-4515,-11-19-258,0 0-129,-21 7-258,-4 0 0,-11-4-129,-8 6 129,-10-8 0,-8 5-129,0-4-129,0-2 0,1 0 0,8-2-129,8-3 0,6 3-129,10-2-129,6-1-129,9 5-258,-7-11-1677,21 11-3354,-27 7 0,15 6-645,-5 0-129</inkml:trace>
  <inkml:trace contextRef="#ctx0" brushRef="#br0" timeOffset="42004.4025">4366 8666 9159,'6'44'5418,"-6"-8"0,0 5-258,0 10-4644,-1-2 0,-2 7-129,-4-10-258,6-2 0,1-10 0,0-10-129,11-9-129,2-8 0,10-7-258,-4-11-258,11 5-774,-11-23-258,15 21-1032,-21-20-1032,11 14 0,-18-14 387,11 20 387,-17-16 1806,0 9 1419,0 15 1290,-10-26 1161,10 26 1161,-30-13-129,15 15-516,-21-6-645,10 12-1032,-18-6-645,6 1-1032,3 13-2322,-2-5-2580,5-6-387,6 3-387,7-5-129</inkml:trace>
  <inkml:trace contextRef="#ctx0" brushRef="#br0" timeOffset="42492.4304">4523 8960 5676,'22'0'5418,"-22"0"-258,25 0-387,-6 11-4128,-19-11 129,14 31-516,-12-5 0,-2 10-129,-6 2 0,-7 2-129,-4 1 129,-2-7-129,2-2 0,1-7 0,0-14 129,16-11-129,0 0 129,0 0 0,0-22 0,17 6 0,2-8 129,10 11-258,-3 4 129,0 5-129,3 4-258,-12 0-774,6 6-3483,-12 8-645,-3-2-258,-4 2-387</inkml:trace>
  <inkml:trace contextRef="#ctx0" brushRef="#br0" timeOffset="43128.4668">4815 9093 2967,'8'-33'5289,"-7"10"-129,-1 23-387,-7 0-3096,-6 1-774,13-1-387,-24 26-129,12-6 0,1 2-258,5-2 0,1 4-129,5-8 0,0-16-129,22 11 129,-4-11-129,0-1 129,1-9-129,-3-3 129,-2-1-258,-4-2 258,-10 16 258,10-15 0,-10 15 0,0 0 0,-6 11 0,0 9 129,-4 5 0,6 9 0,-4-3 258,6 12-129,-6-3-258,6 2 129,-4-9 0,0 2-258,-3-11 129,0 1 0,-7-12-258,-3-13 129,1-6-258,-5-15-258,8 7-1419,-4-16-3354,5-3-258,5-2-516,9 2-129</inkml:trace>
  <inkml:trace contextRef="#ctx0" brushRef="#br0" timeOffset="43948.5136">6504 7551 7611,'14'-11'5805,"-14"11"-387,15-3-258,-18-11-3483,3 14-645,-31-3-258,1 3-258,-14-2-129,-3-1 129,-12-2-129,0 5 0,-5-2-129,4 2-129,3 0 129,8 2-258,8 6 0,9-3 129,5 1-387,8-2 258,19-4-129,-16 7-258,16-7-258,0 0-774,27-12-3999,-9 3-129,10 5-387,1-3-516</inkml:trace>
  <inkml:trace contextRef="#ctx0" brushRef="#br0" timeOffset="44596.5508">8259 7491 6837,'19'-10'5418,"-19"10"-129,11-3-258,-11 3-3741,0 0-129,0 0-258,-24-7-258,2 5 0,-12-12 0,-5 9-129,-13-2-129,-3-1 0,-12-3 0,-1 8-129,-3-7-129,1 8 129,0 1-258,10-4 129,4 1-129,9 2 0,11-1 0,10 0-129,6 1-129,9-5-645,11 7-4386,0 0-258,0 0-387,0 0-516</inkml:trace>
  <inkml:trace contextRef="#ctx0" brushRef="#br0" timeOffset="45503.6026">4441 7487 7224,'24'2'5547,"-11"-2"-387,7-9-129,5-2-3999,-12-18-129,-2 5-645,-5-10 0,-1-2 0,-5-1-258,-5 10 129,-12 3-129,1 5 0,-6 14 0,0 5 129,0 10 0,0 19 129,5 5-129,3 8 129,5 5 129,5 6-129,4-3 0,7 2-129,6-4 0,6-10 0,4-1-258,2-15-258,7-1-774,-16-18-3225,13-3-774,-5-3-645,0-8-258</inkml:trace>
  <inkml:trace contextRef="#ctx0" brushRef="#br0" timeOffset="46315.649">4792 7484 3612,'25'-3'5547,"-2"-9"-258,-23 12-258,19-33-3612,-9 18-258,-10-6-387,0 8-258,-5-2-129,5 15 0,-19-15-129,19 15 129,-25 0-129,11 17 0,1-2 0,6 7 0,1 2-129,4-2 129,2 3-129,4-5 0,6-2-129,4-5 0,2-4 0,-1-1 0,-1-7 0,-1-1 0,-13 0 129,20-14-129,-20 14 0,10-24 129,-9 12-129,0-3 129,-1 0-129,0 15 129,0-17 0,0 17 0,0 0 0,0 0 0,5 11-129,-1 8 129,2 7 129,3 9-129,2 6 0,0 6 0,-3 3 0,-1 3 0,-1 0 0,-4 1 0,-2-8 0,-6 0-129,-8-8 129,0-11-129,-8-5 0,-2-9 129,-1-11-129,0-2 129,2-2-129,2-7 129,6-8 0,7 2-129,5-2 0,3 2 129,13 6-129,8 2 0,3 1 0,5 1 0,3 5-129,-5 0-258,5 5-1161,-12-1-3741,-4 0-387,-16-4-258,0 0-645</inkml:trace>
  <inkml:trace contextRef="#ctx0" brushRef="#br0" timeOffset="49931.8559">13658 9210 7611,'17'-6'5805,"-17"6"-258,0-13-258,-25-1-3870,2 11-516,-19-7-258,-9 2-258,-11 3 129,-9-1-258,-8-2 0,-2 0 0,0 3-129,1 2 0,4-3 0,8 1-129,7-5 0,8 1 0,12 9 0,10 0 0,10 0-258,9 0-129,12 0-387,0 0-1032,23 15-3741,0-6-129,14 0-516,-2-9-129</inkml:trace>
  <inkml:trace contextRef="#ctx0" brushRef="#br0" timeOffset="50439.885">14914 9257 8385,'28'14'5676,"-28"-14"-129,12-3-1419,-12 3-2967,-12 0-129,-10 6-387,-12-6-258,-7 1 0,-13-1-129,-5 2 0,-8 0 0,2 1-129,0 2-129,7-2 0,5 1 0,8 0 0,10 0-129,10-4 0,10 5-516,15-5-516,0 0-2967,9 2-1419,14-2-258,7-2-645</inkml:trace>
  <inkml:trace contextRef="#ctx0" brushRef="#br0" timeOffset="50937.9135">16422 9322 5289,'16'0'6063,"-24"-4"-516,-11 4-129,-11-6-3999,-8 6-774,-14-9 258,-4 4-129,-13-6-258,5 9-129,-3-2-258,6 2 0,4 2 0,5 0-387,15 6-258,-3-6-1677,10 9-2838,6-7-774,4 1-129,5-3-516</inkml:trace>
  <inkml:trace contextRef="#ctx0" brushRef="#br0" timeOffset="51772.9612">14564 4646 10836,'10'12'5676,"-20"-12"-516,-13 3 0,-19-7-4644,-8-1 129,-16-11-258,-6 3-129,-9-6-129,-2 6 0,7-5-129,6 6 0,16 4 0,8 4-129,11 4-129,12 0 0,23 0-129,-8 15-387,23 6-645,1-13-2709,23 6-1161,2-6 0,11 4-645</inkml:trace>
  <inkml:trace contextRef="#ctx0" brushRef="#br0" timeOffset="52472.0012">15921 4614 8127,'22'-4'5418,"-7"4"-258,-15 0-258,0 0-3483,0 0-129,0 0-387,-13 0-258,-12 2-387,-8 1 0,-6 3 0,-4-2-129,-5-3 0,0 3-129,1-4 129,2 0-129,5 0 0,2 1-129,9 4-129,-2-2-129,8 8-387,-8-11-645,31 0-3741,-39 9 0,21-7-387,-10-2-387</inkml:trace>
  <inkml:trace contextRef="#ctx0" brushRef="#br0" timeOffset="55897.1969">11247 8927 8385,'0'91'5547,"-2"-34"-258,-5 5-516,4 9-4386,-10-2 129,4-5-516,-2-4 129,6-11-258,3-3-645,-3-21-903,13-6-3354,7-5-258,8-13-516,5-1 0</inkml:trace>
  <inkml:trace contextRef="#ctx0" brushRef="#br0" timeOffset="56078.2075">11386 9222 8514,'-65'-12'5934,"27"12"-516,0 12 0,-16 0-4902,15 7-258,-3-4-645,0-9-1419,13 5-3225,7-2-516,22-9-258,0 0-516</inkml:trace>
  <inkml:trace contextRef="#ctx0" brushRef="#br0" timeOffset="56460.2292">11404 9365 1548,'0'0'5160,"25"3"-387,-25-3 258,16 8-3999,4 14 129,-10-6-129,5 8-258,-13 3 0,-1 4-387,-3 0 258,-7 1-387,-5-11 129,0-5-258,-3-10 0,3-2-129,14-4 129,-14-11 0,14-4-129,0-5 0,13 8 0,5-1-129,4 10-258,-2 0-258,12 9-774,-16-1-1806,7 6-1935,4 5-129,-10-9-387</inkml:trace>
  <inkml:trace contextRef="#ctx0" brushRef="#br0" timeOffset="56888.2538">11762 9411 5289,'0'12'5418,"-2"8"-516,-10-7-516,0 4-4257,-1-1-258,2-2-258,-3-4-129,8 3-129,6-13-258,0 0 258,0 0 0,19 6 258,-6-6 258,2-4 129,5 0 387,-9-7 387,3 6-129,-8-7 258,-6 12-129,0 0 0,0 0 0,0 0 0,0 0 0,0 17-258,1 0 129,-1 8 0,0 11 0,-1-3-129,1 7 0,0 6-258,-2-4 129,-2-4 0,-2 5-129,-4-13-129,-4-6 0,-4-4-258,-6-11-129,-1-9-258,-11-21-1806,6 5-3096,-1-13-129,6-4-645,7-9 0</inkml:trace>
  <inkml:trace contextRef="#ctx0" brushRef="#br0" timeOffset="57540.2909">12241 4529 9030,'48'-19'5289,"-28"7"-258,5 4-387,-9-14-3612,0 7-387,-14-7-258,-2 7-129,-11-2-129,-9 10-258,-8 4 129,-3 3 129,-2 14 0,-2 9 0,3 7 0,6 5 0,8 8-129,6 3 258,10-1-258,2 1 129,10-3-129,8-1 0,6-6-258,-2-12-387,16 3-1419,-9-26-2838,3 1-258,-7-7-516,2-12-258</inkml:trace>
  <inkml:trace contextRef="#ctx0" brushRef="#br0" timeOffset="58225.3303">12587 4598 7353,'20'-7'5160,"-1"-3"-129,-19 10-387,0-12-3870,0 12-129,-12-3-387,-3 3-258,-5 0-129,0 7 129,-2 6-129,1 5 0,6 1 0,4 2 129,7-2-129,4-1 129,8-3 0,5-6-129,3-4 129,0-3 0,-1-2-129,-2-13 129,-2-1-129,-3-6 129,-5 1 0,-2 1 0,-1 2 0,0 2 129,0 14-129,0 0 129,0 0 0,3 21-129,2 8 129,3 8 0,0 10 0,6 8 0,-5 6 0,3 8 0,-3 0 0,-7 8 0,-2-10-129,0-2 129,-7-10 129,-9-9-258,-4-12 129,-3-9 0,-5-18 0,3-7 0,0-16 0,3-5 0,5-5 129,8 0-129,8-2 129,4-3-258,13 13 258,13 4-129,4 7-258,7 7-129,7 4-387,-11-2-1935,7 15-2451,-9-1 0,-6 0-903,-10-5 0</inkml:trace>
  <inkml:trace contextRef="#ctx0" brushRef="#br0" timeOffset="61538.5198">2388 10558 9288,'15'65'5547,"-6"-16"-258,0 6-129,-2-1-4257,4 9-516,-4-7-258,-4-5-129,3-6-258,-6-19-1032,10-13-3741,-10-13-258,20 0-258,-10-12-516</inkml:trace>
  <inkml:trace contextRef="#ctx0" brushRef="#br0" timeOffset="61725.5305">2557 10610 9546,'11'19'5676,"-1"16"-516,1 16-129,-2 0-4515,4 9-387,-4 4-258,-7-9-774,11 8-2064,-6-17-2193,-4-14-258,4-14-387,-7-18 130</inkml:trace>
  <inkml:trace contextRef="#ctx0" brushRef="#br0" timeOffset="61881.5394">2741 10706 5676,'-40'4'5289,"12"17"-387,-9-3-258,1 1-4128,-9 3-1419,6-9-3354,1 3-516,-2-9-387,16-1 0</inkml:trace>
  <inkml:trace contextRef="#ctx0" brushRef="#br0" timeOffset="62070.5502">2671 10914 10320,'-5'42'5676,"-19"-24"-258,-13-5-258,-5 2-4773,-11-4-258,-2-8-516,3 8-1548,1-11-3225,8-7-129,11-2-645,16 0-129</inkml:trace>
  <inkml:trace contextRef="#ctx0" brushRef="#br0" timeOffset="63159.6125">2915 10930 7740,'-7'27'5547,"4"-14"0,3-13-645,-5 17-3483,5-17-1032,0 0-129,0 0 0,0 0 0,0 0-129,10-13-129,-2-1 0,3-3 0,1-2 0,3 0 0,-3-5 0,-1-3 0,-4 4 129,-2 4-129,-2-8 129,-3 8 0,0-4 0,0 5-129,-7 5-129,7 13 129,-9-24 129,9 24-129,-15-17-129,15 17 129,-12-15 0,12 15 129,-7-14 129,7 14-129,0 0 0,0 0 129,0 0-129,0 0 129,0 0-129,-12 6 0,12-6 0,0 0-129,0 0 0,-7 13 0,7-13 129,0 0-129,-8 13 0,8-13 0,-3 12 0,3-12 0,0 0 0,0 0 0,0 0 0,-6 20 129,6-20-129,0 0 0,-4 12 0,4-12 129,0 0-129,-5 21 129,5-21-129,0 0-129,-8 22 258,5-10-129,-3 3 0,5-2 0,-3 9 0,4 2 258,0 1-258,0 0 0,0-5 0,4-1 0,4-4 0,0-1 0,7-9 0,1-5-129,1-2 129,2-17 0,3-10 129,1-6-129,-3-14 0,0-6 0,-4-5 0,-4-10 0,-4-5 0,-3 2 0,-5 6-129,0 2 129,0 12-129,-7 7 129,-1 11-129,-2 12 0,10 23 129,-20 0-258,12 20 258,-3 15 0,2 13 0,1 9 0,2 10 129,5 5 0,1 1 0,2 5 129,10-3-258,-1-7 129,4-4-129,-1-13-258,5-8-258,-10-21-903,7-6-3999,-3-16-129,-2-2-258,0-15-645</inkml:trace>
  <inkml:trace contextRef="#ctx0" brushRef="#br0" timeOffset="63512.6327">3270 10877 6450,'25'34'5676,"-9"-21"-387,-1-7-258,-15-6-3999,33-8-387,-16-10 0,0-1-387,-5-8-129,-2 3-129,-5-1 0,-5 4-129,0 4 129,-11 3-129,-3 9 129,-2 5 0,-2 14 0,3 5 258,2 4-258,3 5 258,5 5-129,5 2 0,1-1-129,10-4-258,13 0-1032,-8-17-3096,13-4-774,3-7-516,1-8-258</inkml:trace>
  <inkml:trace contextRef="#ctx0" brushRef="#br0" timeOffset="63677.6422">3739 10515 6837,'-20'14'5418,"-2"6"-258,-7-7-903,-3 11-5289,-1-5-3354,-13-13-516,7 6-516,-5-8 0</inkml:trace>
  <inkml:trace contextRef="#ctx0" brushRef="#br0" timeOffset="64479.688">3526 11140 9288,'6'21'5934,"-19"-7"-516,-18 4 129,-23-13-4773,-10 2-129,-20-7 0,-16-6-129,-13-10 0,-4-1-258,-6-9 129,6 9-258,8-2 0,16 4 0,12 8-129,17 7 129,16 11-258,17 2 129,14 6-258,9-4 0,12 1-387,-4-16-1032,39 3-3612,-12-7-387,4-5-516,-4-4-258</inkml:trace>
  <inkml:trace contextRef="#ctx0" brushRef="#br0" timeOffset="73487.2031">5539 9163 2193,'0'0'5031,"0"0"-129,0 0-129,13 9-2967,-13-9-645,0 0-258,0 0 0,0 0 129,0-11-258,0 11 129,0 0 0,0-14-258,0 14 0,3-23 0,-3-2-258,5-1 0,-4-10-258,0-1 129,-1-6 0,1-5-129,-1-6 0,0 0 0,-2 5-129,-4 5 129,-1 6-129,-1 5 129,4 9-258,-3 6 129,2 5 129,5 13-129,0 0 129,-16-2-129,16 2 129,-15 10 0,3-1-129,12-9 129,-18 19 0,4-5-129,0-5 0,0-3 0,3 0-129,-2-6-258,13 0-516,-26 2-2838,26-2-1806,-15 9-258,11 3-387,-3 2-387</inkml:trace>
  <inkml:trace contextRef="#ctx0" brushRef="#br0" timeOffset="74276.2484">4582 10635 2580,'12'-59'5547,"-9"32"258,2 8-516,-5-4-2580,12 23-645,-12 0-645,4 28-387,-4 1-258,1 20 0,-1 2-387,0 8 0,0 3 0,3 2 0,-1-9 0,0-2-129,1-9 0,3-12-129,-1-5 0,0-8 0,0-5-516,-5-14-387,10 15-1290,-10-15-3483,2-7-258,-2 7-387,2-17-516</inkml:trace>
  <inkml:trace contextRef="#ctx0" brushRef="#br0" timeOffset="75155.2986">5981 10720 1419,'-21'6'4902,"5"2"258,16-8-1935,0 0-516,-22-8-516,22 8-645,0-18-129,13 14-387,-4-16-258,9 6 0,1-6-387,4 12 0,1-2-129,5 10 0,-1 10-129,0 7 129,-2 14-258,-2 10 129,-4 10 0,-4 8 0,-5 11-129,-7 3 129,-4-8-129,-7 2-129,-9-11 129,0-8 0,-7-11 0,0-6 129,-2-21-129,5-9 0,-1-4 129,9-10 129,6-4 129,6-1-258,3-4 129,13 6-129,8 4 0,8 11 0,8 1 129,2 10-258,4 7 0,-4 3-258,0 2-516,-10-17-1161,-2 7-3612,-6-15 129,-7-8-645,-6-14-645</inkml:trace>
  <inkml:trace contextRef="#ctx0" brushRef="#br0" timeOffset="75920.3424">7401 10739 6450,'0'-24'5805,"14"5"-387,9 3-258,16 3-3999,-5-8-129,17 14-387,-2 0-129,7 7-258,-4 18-129,5 6 0,-11 1 0,-2 15-129,-12 1 0,-8 6 0,-9-3 0,-9-6-129,-6-5 129,-4-1 0,-6-9-129,1-9 129,-5-6 0,14-8 0,-14 0 129,14 0-129,0 0 129,12 0 0,-1 5 0,7 18-129,-2 9 0,-3 7 0,-4 7 129,-7 5 0,-5-3-129,-16 4 129,-9-17-129,-7-13 129,-9-13-129,-5-9-129,2-10-516,-8-27-1032,21 2-3612,4-11-258,18 8-258,9 1-387</inkml:trace>
  <inkml:trace contextRef="#ctx0" brushRef="#br0" timeOffset="76328.3657">8985 10785 9933,'-12'47'5547,"9"-10"-258,2-19-1806,1 19-2709,0-7-258,1 3 0,5-17-129,7-3 0,6-4-258,7-6 0,7-3-129,8 0-129,6 0-258,1 0-258,6 0-516,-12-19-903,9 8-2193,-17-11-1290,-6-8-387,-10-10 129</inkml:trace>
  <inkml:trace contextRef="#ctx0" brushRef="#br0" timeOffset="76484.3747">9386 10688 5805,'-26'14'5676,"21"23"-129,1 22-516,-1-4-3354,14 25-645,-6-7-387,7 7-258,2-7-387,1-11-387,9-3-2838,-10-22-1806,3-15-645,5-20 0,-3-7-128</inkml:trace>
  <inkml:trace contextRef="#ctx0" brushRef="#br0" timeOffset="77015.405">10831 10776 7353,'9'20'5547,"-9"-20"-258,-12 18-129,12-18-4644,-28 18 0,-1-9 0,-8-3-129,-1 5 0,-4-6-258,6 1 0,2-1 0,4-1-129,7 3 0,5-5 129,18-2 0,-16 9 0,16-9-129,1 13 129,-1-13 0,25 8 0,-5-2 0,5 7-129,2 1-129,4 1 129,1 4 0,-2 6 0,-4 10 0,1 7-129,-11-4 387,-8 4-258,-8 2 129,-6-1 0,-16-3 0,-3-7-129,-5-7-129,-8-10 0,5-3-645,-6-13-645,11-6-3870,5-6 0,11-3-516,11-7-258</inkml:trace>
  <inkml:trace contextRef="#ctx0" brushRef="#br0" timeOffset="77483.4317">11992 10800 3999,'37'-29'5547,"-37"29"-258,0 0-129,0 8-2193,-7 25-2451,-24 9 0,-2 18-258,-2 8 129,1 10 0,5-1-129,11-2 0,11-4 0,11-6 0,17-15 0,15-17 0,4-18-129,7-8 0,-1-8-129,-1-15 129,-7-11-129,-7-3-129,-10-2 0,-16 2 129,-5 11-258,-18-5-129,-8 13-387,-19-8-1806,2 14-2838,-2 3 129,3 2-774,11-3 258</inkml:trace>
  <inkml:trace contextRef="#ctx0" brushRef="#br0" timeOffset="77948.4584">13230 10741 7482,'88'-2'5676,"-30"2"-258,7 6-387,2-1-4386,2 11 0,-9-9-129,-5 10-387,-11 5 0,-7 5 0,-15 2 0,-12 7-129,-10 10 0,-3 5 0,-11 7 0,-2 1 129,-4 0-129,-1-2 0,4-1-129,-3-1-129,11-8-258,-4-12-645,15 1-3225,-1-14-903,-1-22-516,20 8-129</inkml:trace>
  <inkml:trace contextRef="#ctx0" brushRef="#br0" timeOffset="78101.4671">13867 11191 4128,'-41'-11'5676,"5"11"-645,-6 0-129,-5 0-3612,-4 0-1548,1 0-3741,0 4-903,5-4-516,15-2 0</inkml:trace>
  <inkml:trace contextRef="#ctx0" brushRef="#br0" timeOffset="78699.5014">15164 10930 2193,'46'-59'5547,"-35"29"-129,-10 6-387,-3-3-2064,-13 19-1806,-20-3-387,3 11-387,-7 0 0,0 9-258,2 12 129,10 9-129,6 7 129,14 6-129,7 9-129,10 5 129,9 2 0,6 9 129,2-5 0,0 3-129,-9-3 0,-2-4 0,-9-7-129,-7-9 129,-9-14 0,-7-13 0,-7-14-129,0-6 129,2-24 129,5-12 0,6-14 129,8-2-129,6-4 0,13 1 0,8-2-129,10 1 0,5 4-129,4 10 129,-2 6-129,-4 6-387,-2 12-387,-20-11-1548,6 24-3096,-10-3-387,-12 12-387,0 0-258</inkml:trace>
  <inkml:trace contextRef="#ctx0" brushRef="#br0" timeOffset="79419.5423">17388 10820 1677,'-22'-38'5289,"-8"27"-129,-4 8-129,-9 8-2580,-7 1-1806,0 13 0,-1 2-258,5 9 0,6-1-129,11 4-129,7-1 0,17-4 0,5-5-129,11-6 129,11-6 0,5-11-258,7-2 129,-1-17 0,1-1 0,-4-4 0,0 3 0,-6 5-129,-10 7 258,-1 9 0,-11 14 129,2 18 0,-4 12 129,-4 9-129,-4 4 0,1 5 0,-4-1 129,2-5-258,4-7-129,-4-12-903,9-7-3999,0-11-258,0-19-516,17 2-129</inkml:trace>
  <inkml:trace contextRef="#ctx0" brushRef="#br0" timeOffset="79977.5745">18742 10639 5676,'-26'83'5547,"12"-28"-258,-1 2-516,4 5-4515,-4 2 258,-3-5-129,5-3-387,-2-7-129,2-12-774,13 5-1806,-4-8-2193,3-13-516,6-2 0</inkml:trace>
  <inkml:trace contextRef="#ctx0" brushRef="#br0" timeOffset="80299.5927">19074 10807 4773,'-1'40'5289,"-7"-5"-258,-5 2-516,-5 4-4386,8 4 129,-2-3 129,8-3 0,1-5-129,4-2-129,11-9 129,10-5 0,5-12 258,9-6-387,5-11 0,2-7 0,1-15 0,-3-2 0,-7-7-129,-9-3-129,-7 1 0,-17-2 0,-8 8-258,-28-4-1290,-13 11-3096,-13 10-387,-17-1-258</inkml:trace>
  <inkml:trace contextRef="#ctx0" brushRef="#br0" timeOffset="84455.8306">13088 9387 8256,'0'0'5547,"0"0"-387,15-3-1806,-15-29-2193,4-2-387,-4-17 0,-4-4-258,-3-15 0,0-6-129,-3 3 0,3 5 0,-2 6-258,1 11 258,2 10-129,3 9-129,0 10 0,3 22 0,0 0 0,0 0 0,-15 13-129,5 9 0,-4 3 0,-4 3 0,-3 3 0,-1-4 129,-6-7-129,4-6 0,-1-6 0,0-8-258,8 0-1419,-3-8-3741,20 8-258,-10-18-516,10 18-258</inkml:trace>
  <inkml:trace contextRef="#ctx0" brushRef="#br0" timeOffset="85893.9127">5077 11715 7353,'50'-37'5547,"-36"23"-387,-14 14 129,0 0-4257,-4 19-129,-40 13-387,-4 17-129,-18 7-258,-4 7 129,-12 5-129,-7-3-258,3-6-387,-1-21-516,23-6-3741,1-13-387,11-19-645,16-5-258</inkml:trace>
  <inkml:trace contextRef="#ctx0" brushRef="#br0" timeOffset="86120.9258">4575 11691 7611,'33'48'5547,"-6"1"-516,8 15-129,3 7-4515,10 14 0,2 9-258,4-5-258,2 5-387,-13-24-1419,6 2-2709,-10-12-645,-10-9-387,-7-9 129</inkml:trace>
  <inkml:trace contextRef="#ctx0" brushRef="#br0" timeOffset="86568.9515">4732 13867 8643,'-2'42'5805,"-18"4"-645,-9 15 129,-3 8-4644,-11 5-387,-4 2 0,-2-7-129,2-10-258,8-10-258,-1-20-1032,27-5-3483,1-12-387,12-12-387,8-4-387</inkml:trace>
  <inkml:trace contextRef="#ctx0" brushRef="#br0" timeOffset="86756.962">4523 14009 7740,'-17'5'5676,"12"25"-258,5 11-516,13 23-3612,-4-3-516,13 12-258,1-3-258,4-6-258,12-2-1290,0-13-3612,-2-15-258,1-12-645,-3-14-258</inkml:trace>
  <inkml:trace contextRef="#ctx0" brushRef="#br0" timeOffset="92171.2719">7042 9137 1161,'0'0'5160,"11"-12"0,-11 12 0,19-10-3354,-19-9-387,0 19-258,9-22 0,-2 10-387,-7-7-129,7 2-129,-6-11 129,2 3-258,-1-6 0,3 0 0,-4-9-129,4 10 0,0-5-129,-2 7 0,-1 2-129,3 4 258,-3 0-129,2 7 0,-4 15-129,1-21 129,-1 21 0,1-13-129,-1 13 129,0 0-258,0 0 129,0 0 0,0 0 129,0 0-129,0 0 129,0 0-129,0 0 129,0 0 0,0 0-129,0 0 129,0 0-129,-10-5 0,10 5 0,-23 0 0,8 0 0,-6 7 0,2-2 0,-1-3 0,0 2-129,3-4-387,6 11-1935,-2-9-2967,13-2-129,0 0-387,0 0-516</inkml:trace>
  <inkml:trace contextRef="#ctx0" brushRef="#br0" timeOffset="93975.3751">14430 9507 1806,'0'0'5418,"0"0"-387,16 0-129,-16 0-3225,0 0-516,0 0-258,0-30-258,0 9 0,-5-15-129,4 1 0,-7-14 0,7 0-129,-5-8 258,6 3-258,-6 3 129,6 9-129,0 4 0,0 6-129,0 8-129,0 10 129,0 14-129,0 0-129,0 0 0,-10 0 129,10 0-258,-16 18 129,2-9 129,-1 5-129,-4-2 0,0-2 129,-3-2-129,1-7-129,1 3-129,-4-4-774,8 0-4386,-5 0-129,4 2-645,17-2-387</inkml:trace>
  <inkml:trace contextRef="#ctx0" brushRef="#br0" timeOffset="94903.4282">6364 12064 6708,'13'-10'5676,"0"-4"-129,-13 14-387,0 0-4257,-13 16-129,-15 1-129,-4 18-387,-13 5 129,-3 7-258,-9 5 0,3 1-129,3 2-387,2-9-258,18 9-1419,7-16-3096,11-10-516,13-6-258,9-13 0</inkml:trace>
  <inkml:trace contextRef="#ctx0" brushRef="#br0" timeOffset="95109.4399">6431 12589 8127,'14'0'5934,"-14"-22"-516,-11-7-129,-14-9-4644,-14-15-129,-7-2 0,-10-7-258,-6 1-258,0 7-387,-9-2-516,22 27-2838,-3 3-1419,9 13-903,12 13 0</inkml:trace>
  <inkml:trace contextRef="#ctx0" brushRef="#br0" timeOffset="95580.4667">6142 13748 8514,'-13'54'5676,"-7"-8"-387,-3 7-387,9 6-4644,-21 0-516,-9-6 129,9 13-903,-12-13-3612,12-3-516,12-8-258,7-6-387</inkml:trace>
  <inkml:trace contextRef="#ctx0" brushRef="#br0" timeOffset="95745.4763">6071 14410 10062,'2'-60'5676,"-11"12"-387,-11-8-129,4-4-5031,-26-2-774,-15-9-4257,2 5-387,-2 9-387,1 12-645</inkml:trace>
  <inkml:trace contextRef="#ctx0" brushRef="#br0" timeOffset="103015.8921">8649 9212 903,'0'14'5031,"0"-14"258,0 18-258,0-18-2838,18 0-903,-18 0 0,4-10 0,-4-9-387,7 3 0,-7-14 0,6-2-258,-6-8 129,6-3-258,-6-6 0,1 0-129,-1-4-129,0 5-129,0 5 129,-1 5-129,-3 3-129,2 10 0,-3 6-129,0 5 129,5 14 0,-22-12 0,7 4 0,-7 8 0,-3 2 0,-2-2 0,-4 3 0,-4 3 129,3-2-129,4 0 0,-2 6-129,6-6 0,9 5-516,-8-9-1548,23 0-3096,-14 9-387,14-9-387,5 15-129</inkml:trace>
  <inkml:trace contextRef="#ctx0" brushRef="#br0" timeOffset="104179.9587">15921 9549 3096,'10'20'5418,"-10"-20"129,14 14-516,-14-14-3741,14 3-129,-14-3-129,5-13 0,-5-11-516,0 1 258,0-14-387,0-2 0,0-14-129,2-8 0,-2 0 0,1 1-129,-1 4 129,1 3-258,-1 6 129,0 5-129,0 9 129,0 11-129,0 6 129,0 16-258,0-16 129,0 16 129,0 0-129,-17 0 0,5 12 0,-4 2 129,-1 0-129,-3 2 129,-4-6-129,-2-4 0,-1 5-129,0-9-129,4 0-516,-11-6-4386,8-3-129,2-1-645,7-1-387</inkml:trace>
  <inkml:trace contextRef="#ctx0" brushRef="#br0" timeOffset="105153.0144">8001 11922 8127,'17'0'5676,"-14"30"-516,-6 0-258,-24 4-4128,3 8-387,-15 0-129,-4 0-129,-4 2-129,3-15-516,7-1-774,-10-22-1935,19-6-1935,12-4-516,4-22-258</inkml:trace>
  <inkml:trace contextRef="#ctx0" brushRef="#br0" timeOffset="105340.0251">7784 11851 6708,'22'26'5547,"-7"14"-129,5 14-387,12 10-4128,-13 0-129,12 13-258,-3-7-258,6 1-258,0-5-258,-3-17-516,9-2-3612,-8-10-903,-7-9-516,-4-6-258</inkml:trace>
  <inkml:trace contextRef="#ctx0" brushRef="#br0" timeOffset="105837.0535">7785 13829 8127,'21'2'5676,"-21"19"-258,-5 6-516,-9 2-4386,-2 6-258,-15 5-129,-2 4-129,-1 0-645,-8-16-903,12 3-3483,9-3-258,8-8-387,13-2-387</inkml:trace>
  <inkml:trace contextRef="#ctx0" brushRef="#br0" timeOffset="105997.0627">7901 14122 9546,'0'0'5934,"-9"-23"-516,-24 5-129,-14-10-4902,-12-9-387,-13-1-387,-19-4-4515,8 2-258,4 9-516,8 5-516</inkml:trace>
  <inkml:trace contextRef="#ctx0" brushRef="#br0" timeOffset="116343.6545">6282 7704 3999,'12'13'5418,"-12"-13"-516,0 0-129,2-5-3741,-2 5 129,0 0-516,0 0 0,0 0-258,0 0 0,-1-15 129,1 15 0,0 0 129,0 0-258,0 0 129,0 0-129,0 0-129,1-12 0,-1 12 0,0 0-129,0 0 0,8-13 0,-8 13-129,0 0 129,5-15-129,-5 15 0,0 0 0,0-20 0,0 6 129,0-4-129,-2-1 0,1-6 129,-3-1 0,4-4 0,-4-4-129,4 5 129,-3 1 0,3 1-129,0 5 129,0 2-129,0 2 0,0 3 0,0 15 0,0-20 0,0 20 0,-4-15 0,4 15 0,-9-19 0,9 19 0,-8-17 0,8 17 129,-2-13-129,2 13 0,0 0 0,0 0 0,0 0 0,0 0 129,0 0-129,0 0 0,-12-2-129,12 2 129,0 0 0,-18-17 0,4 15 0,1-1-129,0 3 129,-3 0 0,-2 0 0,2 0 0,-3 8 0,4-4 129,0 1-129,0 0 0,5-5-258,10 0-258,-18 5-516,18-5-4128,0 0-258,0 0-387,0 0-387</inkml:trace>
  <inkml:trace contextRef="#ctx0" brushRef="#br0" timeOffset="118730.791">13328 8755 645,'13'-5'5031,"-13"5"129,0 0-516,0 0-2967,16 0-258,-16 0-258,-3 22-516,-5-1-129,4 14 0,-4 2 0,2 12 0,-2 6-258,6 5 129,-5 2-129,7-1 0,-1-7 0,1-4 0,0-8-129,0-4 387,0-14-258,2-2 0,2-7 0,0-1 129,-4-14-129,14 22 0,-14-22 0,19 14 0,-19-14-129,25 17 129,-10-14-129,6-3 0,-2 0 0,5-2 0,0-3-129,2-6 0,-2-2 0,-3-1-387,1 6-258,-13-6-903,-9 14-3870,0 0-258,0 0-258,-10 19-645</inkml:trace>
  <inkml:trace contextRef="#ctx0" brushRef="#br0" timeOffset="121740.9631">8693 15293 6708,'0'0'5805,"11"-13"-516,-11 13 0,-8-16-3612,8 16-645,-21 0-258,6 0-258,-12 0-129,2 0-129,-6 2-129,1-2 0,-2 3 0,3-1-129,5 0 129,3 0-258,4-2 0,2 0-129,15 0-129,-16 2-129,16-2-516,0 0-1548,0 0-2580,0 0-387,0 0-129,12-3-258</inkml:trace>
  <inkml:trace contextRef="#ctx0" brushRef="#br0" timeOffset="122212.9901">9490 15288 8901,'0'0'5418,"0"0"-258,-7-2-258,7 2-4128,-33 5-258,10 1-129,-9-5-129,4 0-129,-3 1-129,-1-2-387,11 9-903,-10-4-3870,11 1 0,6 2-645,5 6-129</inkml:trace>
  <inkml:trace contextRef="#ctx0" brushRef="#br0" timeOffset="122734.02">8731 15952 8514,'0'0'5676,"4"17"-387,-11-17-129,-7 1-4515,-16-1-258,-2-7 0,-9-2-129,-1 6-129,1-3 0,1 0-129,5 3-129,5 1-129,9 2 0,1 0-387,20 0-516,-22-3-903,22 3-2193,0 0-1032,0 0-387,12 6 0</inkml:trace>
  <inkml:trace contextRef="#ctx0" brushRef="#br0" timeOffset="123110.0415">9280 15955 5676,'0'0'5289,"0"0"-258,0 0-387,-2 8-3870,-19-8-258,3 0-258,-8 3-129,0-1-129,3 1-258,-2-3-1290,14-3-2967,11 3-516,-14 3-258,14-3 129</inkml:trace>
  <inkml:trace contextRef="#ctx0" brushRef="#br0" timeOffset="123367.0562">9846 15981 7224,'0'15'5160,"-17"-13"-258,-3-2-258,2 0-4515,-16 0-258,-13-6-1419,0 6-2967,0 12-387,-2 5-387,3 14 129</inkml:trace>
  <inkml:trace contextRef="#ctx0" brushRef="#br0" timeOffset="123985.0915">8730 17093 8514,'0'12'5547,"0"-12"-129,-16 4-516,0-4-3999,-8 0-516,1-8-129,-6 0 0,-1 4-258,5-1-258,-1-3-387,26 8-1290,-34-2-2967,34 2-387,0 0-387,5 5-129</inkml:trace>
  <inkml:trace contextRef="#ctx0" brushRef="#br0" timeOffset="124289.1089">9471 17097 5289,'14'9'5676,"-27"1"-645,-11-1-258,-6-9-2709,-5 0-2064,-6 8-1161,-13-3-3483,3-1-129,7 4-645,3-7 129</inkml:trace>
  <inkml:trace contextRef="#ctx0" brushRef="#br0" timeOffset="124753.1355">8383 17676 5547,'-31'20'5547,"4"-11"-387,-2-7-387,-3 8-3096,-7-9-1419,4 4 129,-4-2-387,3 1-129,12 1-645,-4-13-2064,28 8-2064,-14 2-387,14-2-258</inkml:trace>
  <inkml:trace contextRef="#ctx0" brushRef="#br0" timeOffset="125033.1515">9121 17783 6966,'-17'0'5418,"-9"-1"-387,-9-1-258,-14-5-4515,8 2 0,-5 1-258,4-5-645,13 13-2064,5-4-2193,9 3-258,15-3-516</inkml:trace>
  <inkml:trace contextRef="#ctx0" brushRef="#br0" timeOffset="125281.1657">9745 17768 5289,'3'51'5418,"-6"-24"-774,-2 2-129,-5-7-4386,2-2 0,2 2-645,-9-13-2967,15-9-1161,-16 9-387,16-9 0</inkml:trace>
  <inkml:trace contextRef="#ctx0" brushRef="#br0" timeOffset="126061.2103">9924 17667 4644,'17'22'5289,"-17"-22"-387,14 14-129,-4 4-3483,-10-18-129,-8 16-129,-8-13-387,-5 7-129,-10-6 129,-3 10-258,-7-13 0,-2 8-129,-1-6 0,4-1-258,3 1 129,8 2 0,4-5 0,10 3-129,1 0 129,14-3-129,0 0 129,0 0-129,0 0 0,0 0 0,0 0 0,21 5-129,-3-5 129,5-2-258,6 1 129,0-2 129,1 2-387,-7-3-258,5 8-1677,-14-4-2709,-14 0-387,11 13-129,-11-13-387</inkml:trace>
  <inkml:trace contextRef="#ctx0" brushRef="#br0" timeOffset="126713.2474">8206 17383 5676,'5'18'5676,"-5"6"-516,-2 4-258,2 18-3612,-9-5-774,2 11 0,-3-6-129,3 2 129,-1-7-516,1-4 129,6-5-774,1-32-516,0 24-3741,0-24-129,11 7-516,-11-7-258</inkml:trace>
  <inkml:trace contextRef="#ctx0" brushRef="#br0" timeOffset="127193.275">8922 17652 7353,'15'20'5418,"-14"3"-516,-1 5 0,0-5-4386,0 9 0,-1-5-258,-5 0-129,4-5-387,2-22-645,-6 24-2967,6-24-1161,0 0-387,0 13-129</inkml:trace>
  <inkml:trace contextRef="#ctx0" brushRef="#br0" timeOffset="127741.3064">9756 17635 5031,'7'49'5418,"-5"-24"-258,0 3-645,-2 2-3612,1 5-258,-1-8-258,3 3-258,1-9-903,-4-21-1806,1 16-2064,-1-16-387,12 0-129</inkml:trace>
  <inkml:trace contextRef="#ctx0" brushRef="#br0" timeOffset="139968.0057">6626 17300 258,'-5'-14'2709,"-4"1"129,9 13 645,-7-17 258,7 17-516,0 0 0,0 0-1032,-10 8-387,10 16-516,-6-4-516,6 18-258,-3 1-258,-1 10 129,-1-6-258,2 6 129,2-6-129,1-3 129,0-14 0,8-4 0,-8-22 0,27 8 0,-11-8 0,8-8-129,-3-11 129,3 0 0,0 3-258,2 0 129,-7 2-129,2 8 0,-5 0 0,0 3-129,-1 3 129,-2 10-129,0 2 0,-1 0-258,2 7-129,-14-19-387,28 29-2709,-28-29-1677,17 17-645,-17-17-516,19-12 388</inkml:trace>
  <inkml:trace contextRef="#ctx0" brushRef="#br0" timeOffset="140328.0263">7154 17293 7740,'8'-15'6063,"-8"1"-774,0 14 0,-19 0-4515,-2 0-387,-3 10 0,0 2-129,4 3 0,3-1 0,7 3-129,4-2 129,6 2 0,0-17 0,25 24 0,-8-15 0,2 4 0,-2-3-129,-3 6-129,-5-4 129,-4 6-129,-5-1 0,-15 2-129,-1 1-258,-11-8-258,5 14-1806,-8-25-2838,0 3-516,1-6-387,7-14-129</inkml:trace>
  <inkml:trace contextRef="#ctx0" brushRef="#br0" timeOffset="140893.0586">6801 15441 8643,'0'0'5934,"-9"11"-516,8 19 0,7 16-4386,-6 0-387,6 11-258,-3 1-258,3 0 129,1-6-258,2-8 0,6-4-645,-7-22-645,16-3-3999,-4-15-129,0-9-516,2-10-258</inkml:trace>
  <inkml:trace contextRef="#ctx0" brushRef="#br0" timeOffset="141215.077">7035 15434 8127,'3'37'5805,"-1"-2"-387,4 10-129,-1 13-4257,-2-5-516,4 4-258,-5-6 0,5-6 0,-3-9-258,-1-7 129,2-13-129,-5-16 0,0 0-129,14-13 129,-12-9 0,-2-6-129,-1-5 129,-9 2-129,-7 4 129,-5 1-129,-5 5 0,-3 3 0,-1 10-129,-3 4-387,15 12-903,-10-1-3354,29-7-645,-14 19 129,14-19-774</inkml:trace>
  <inkml:trace contextRef="#ctx0" brushRef="#br0" timeOffset="141568.0972">7442 15436 9417,'0'-14'5805,"0"14"-258,-22 0-387,6 7-4773,-4 3 0,3 1-258,1 6-129,5-2 0,6 9 0,5-2 0,8 1 0,10-3 129,8 0-129,-1 2 129,-1-2 0,-2 0-129,-9-1 0,-10-2 0,-3-2 0,-15 0 0,-10-2-258,-11-8-387,5 12-3225,-7-7-1290,0 4-645,3 1 0</inkml:trace>
  <inkml:trace contextRef="#ctx0" brushRef="#br0" timeOffset="143603.2136">8388 17485 2580,'0'-27'4386,"3"8"-1290,-3 0-387,0 19-903,-8-22-129,8 22-258,0 0-129,0 0-129,0 0-258,-8 14 129,-2 0-258,9 16-129,-9-3-258,3 6 0,1 6-258,0 0 258,1-4-258,3 1 0,0-3-129,1-9-258,1 4-645,0-28-1548,0 18-2451,8-6-516,-8-12-516</inkml:trace>
  <inkml:trace contextRef="#ctx0" brushRef="#br0" timeOffset="144792.2817">8492 15701 5547,'0'0'5547,"3"12"-387,-3 10-516,3 16-3225,-4-7-516,1 13-258,0-7-129,0 4 129,0-2-387,0-6-387,10-2-1032,-10-11-3483,12-6-645,4-4-387,5-3-258</inkml:trace>
  <inkml:trace contextRef="#ctx0" brushRef="#br0" timeOffset="145305.3109">9223 15769 4902,'-6'44'5289,"5"-9"-258,-6-3-387,-7 0-3741,13 11-129,-7-11-129,8 0-258,-6-8-258,5-5-387,1 1-1677,0-8-2709,0-12-387,13 5-645,-13-5 517</inkml:trace>
  <inkml:trace contextRef="#ctx0" brushRef="#br0" timeOffset="145853.3423">9738 15746 3096,'-14'69'5289,"8"-32"-129,5 3-258,4 7-3354,-5-17-645,2 3-387,0-7-387,0-11-1290,1-1-3354,4 4-387,-5-18-516,8 14 0</inkml:trace>
  <inkml:trace contextRef="#ctx0" brushRef="#br0" timeOffset="146557.3824">8614 15049 5547,'-13'44'5418,"3"-18"-387,6 12-258,2 6-3999,-10-10-129,6 4-1161,6-7-3870,0 2-516,0-9-258,13 5-516</inkml:trace>
  <inkml:trace contextRef="#ctx0" brushRef="#br0" timeOffset="150011.5802">8558 12091 645,'35'77'387,"-21"-38"129,1 1-387,-2 6 0,3 2 0,1 1 387,-1-3-387,1 1 258,1 0-258,1 3 0,0-1 0,0 1 0,3 1 0,-1 0-258,-2 4 129,3-4 0,1 3 0,-3-4 0,2-3 0,-4-1 0,2-4 129,-2-4 129,1-4-129,-3 5-129,0-2 129,2 1-129,-1 5 0,4-3 0,-1 6-129,4 3 0,0-1-129,6 3 258,-1 0 0,4 0 0,-1 6 0,2 0 0,2 1 258,-1-2 0,5 4 0,-4-1 0,2 0 0,-4-2 0,3-1-129,-2 4 129,0 1-129,-3 4-129,-1-1 129,-1-2 0,4 5 0,-8-5 258,5 0 0,-6 1 0,2-5 0,0 2 0,-3-1-129,-1 2-129,-2-2 129,2 1 0,-5 3-129,2 2 0,0 3 129,1-3 129,-1 1-129,2-1 0,-3-1 129,0-2-129,0 0 0,-3-1-129,1 2 0,-3-1 129,0 0-129,-4 5 0,4 2 0,-4 1 0,1 3-129,0-5 129,0 1-129,-1 0 129,2-1-129,-1-3 258,1 2-258,2-2 129,0 2 0,-2 3-129,3 3 0,-2 0 0,3 4-129,-3 0 129,1-2 0,-3 4-129,1-6 258,-2 1 0,-1-4 0,-3-4 0,2 1 129,-6-8 0,0 5 0,-2-7-129,3 2 0,-3-3 0,0 4 0,0-4 0,0 3-129,0-1 0,0-6-387,0-6-2838,0 8-645,-4-22-645</inkml:trace>
  <inkml:trace contextRef="#ctx0" brushRef="#br0" timeOffset="151083.6415">6679 13901 1,'-68'243'1547,"39"-126"130,3-7 0,-2-7-129,5 1 0,-5-7-258,4 0-258,-4-3-129,4 7-129,0-8-387,1 4 129,-3-4-258,4 1 0,1-2 129,4-2-258,-1 0 0,5-5 0,-2 2-129,5-1 129,-2 1-129,2 1 258,3-2-129,-2 5-129,1 2 0,-2 3 129,1 3-129,2 3 0,-1-2 0,2-1 0,0 2 0,4-3 0,0 4 258,1-2-129,-1 3 129,2 2 0,-3-4 0,3 5 0,0 0 129,0 2-129,3-7 0,3 2-129,1-4 0,3-1-129,1 1 0,3-3-516,5-5-2322,4-7-1419,-11-8-516,15 0 258</inkml:trace>
  <inkml:trace contextRef="#ctx0" brushRef="#br0" timeOffset="153646.7881">6523 14578 5547,'-30'46'4773,"20"-19"-258,13-2-774,10 7-4128,2-3 774,10-5 129,8-10 0,12 1 0,2-14 129,12 0-129,1-5-129,7-6 129,-3-4-129,7 1-129,-3-3-129,0 0 0,0-3-129,3-3 129,0-3-129,2 0 129,1-6-129,-1-4 0,-3 0 0,0-10 0,-5-1 129,-2 0-129,-7-5 258,-4-5-129,-8-1 0,-5-5-129,-6-7 129,-4 0 0,-5-3-258,-2-3 129,-3-2-129,2-4 0,-2-3 129,1-4-129,1-3 0,2 0 0,-5 2 129,0-1 0,-2 3 0,-4 8 0,0 1 0,-4 10 129,3 0-129,-1 3 0,1-3-129,1-4-129,3-2 0,-3-9-516,8 13-516,-14-16-1806,10 14-1806,3 16-516,-4 5-258</inkml:trace>
  <inkml:trace contextRef="#ctx0" brushRef="#br0" timeOffset="154683.8474">10031 15115 129,'0'-11'3483,"0"-19"-1161,-2-6-774,-3 1-129,-8-19 0,4-1 129,-9-11-258,2 0-258,-3-7-645,2 4-129,0-8 0,4-1 0,-2 0-258,8-7-129,-1 0 258,5-2 0,2 0 129,1 0 0,0-2 0,4 5 258,-3-3-129,5 9-129,-6-4 0,2 4 0,-2-5-129,0 2-129,-2 0 129,-4-3-129,3 3-129,0-7 129,-3 4-129,4-2 129,-2 7-129,4-5 258,0 1-129,0 4 0,0-1 129,6 2 0,1 3 258,-2 2-258,3-5 0,-2 8 129,-1-5-129,-2 0 0,-2-3 0,-1 0-129,0-4 129,0-3 0,0-1-129,0 1 129,2 1-129,4 6 129,-1-1 0,4 7 0,-2 2-129,0 10 129,-1 4 0,-1 2 0,2 6-129,-2 3 0,3 12-774,-8-4-2064,2 9-1935,6 8-258,-3 0-387</inkml:trace>
  <inkml:trace contextRef="#ctx0" brushRef="#br0" timeOffset="155547.8966">8318 12877 129,'7'-111'5160,"9"47"258,-4-17-387,10-12-2838,8 1-774,-17-23-129,16 4-387,-11-18-258,5 2-387,-4-7 129,0 6-258,-5-2 0,-3 10 0,-6 4 0,3 7-129,-7 8 129,0 12 0,-1 12 0,0 12-129,-2 6 258,2 4-129,-3 9 0,3 4-129,0 7 0,0 6 129,0-1-129,3-2 0,0 10 0,3 3 0,0 4 0,-1 3 0,-5 12-129,15-20 0,-15 20 129,16-9 0,-3 3-129,-1 0 129,8 1 0,2-6 0,2-2 0,1-4 0,9-2-129,3 1 129,4 0-129,1-3 258,10 3-258,-2 0 129,8 4-129,7 3 129,4 0 0,1 0 0,4 2 0,-1 3-129,2 3 129,-1 1 129,-6-1-129,-7 3 0,-3 3 0,-10 3-129,-5 7-258,-14-3-516,2 17-2580,-20 1-1806,-11-2-129,-2 4-387</inkml:trace>
  <inkml:trace contextRef="#ctx0" brushRef="#br0" timeOffset="173450.9208">7814 7760 1161,'0'15'4386,"0"-15"-645,0 0-774,-5-7-516,5 7-516,0-15-387,0 15-129,7-27-387,1 13-129,-7-13-129,8-1-129,-5-9-129,3-1 0,-4-4 129,5-2-387,-7-6 129,3 1-129,-4-2 129,0 5-129,0 1 0,-3 7-129,-2 2 0,-3 11 0,3 3 0,-3 5-129,8 17 129,-22-19-129,7 19 129,-2 1 0,-3 7-129,-1 3 129,0 1 0,-2 2-129,3-5 0,1 4-129,7-3-258,-8-11-1290,9-3-3483,1-9-258,5-8-387,3-6-516</inkml:trace>
  <inkml:trace contextRef="#ctx0" brushRef="#br0" timeOffset="175576.0424">14695 8935 903,'-2'-24'4257,"2"24"387,0 0-2709,-7-24 129,7 24-387,0 0-387,-12 22-387,1 2 0,11 17-129,-5 3-129,5 15 0,0-6-129,2 13-129,1-6 129,7-2-129,-3-9-129,1-1 129,0-15-129,0-2 0,-3-8 0,3-3 0,-8-20 0,9 17 0,-9-17-129,15-6 0,-6-5-129,4-3-129,4 5-645,-6-13-4128,12 14-387,1 5-516,5-2 0</inkml:trace>
  <inkml:trace contextRef="#ctx1" brushRef="#br0">203 10603 0,'0'0'0</inkml:trace>
  <inkml:trace contextRef="#ctx0" brushRef="#br0" timeOffset="177991.1803">9140 12045 3870,'0'55'5160,"0"-24"0,0-9-258,0-22-3741,8 24-516,-8-24 129,4 14 0,-4-14 0,12-1 0,0-19 0,11-5-129,-1-17-129,14-8 0,-2-11-129,10-11-129,-3 3-258,-2 3-258,-4 10-258,-12 0-1419,3 25-3225,-13 16-516,-13 15-258,11 21-258</inkml:trace>
  <inkml:trace contextRef="#ctx0" brushRef="#br0" timeOffset="178453.2069">9011 13577 5805,'9'50'6063,"5"-42"-516,8-8-258,-6-24-4128,21-10-387,-2-17-258,8-12-387,7-10-258,-3-14-645,8 10-645,-18-9-3096,5 6-1032,1 11-129,-10 4-387</inkml:trace>
  <inkml:trace contextRef="#ctx0" brushRef="#br0" timeOffset="178908.233">10584 12208 4644,'4'93'5418,"9"-58"-129,1-19-516,2-15-3999,8-3-129,-1-32 0,6-8-258,-2-15-258,4-12-258,-1 4-387,-6-3-387,11 22-903,-18-1-2193,1 21-1161,2 24-387</inkml:trace>
  <inkml:trace contextRef="#ctx0" brushRef="#br0" timeOffset="179293.255">10437 13806 5934,'2'38'6063,"-2"-38"-903,28 6-129,-4-13-4257,1-24-387,7-4 0,3-8-645,-4-9-387,9 7-903,-15-15-1677,7 13-2064,-2 11-258,-10 5-129</inkml:trace>
  <inkml:trace contextRef="#ctx0" brushRef="#br0" timeOffset="180313.3133">10984 15087 8514,'20'8'5547,"-20"-8"-258,11 12-258,-20-14-3999,9 2-387,-33-4-129,6 0 0,-3-6-129,0 4-258,-3 1 129,5 0-129,4 3-258,2-4 0,10 6-258,0-3-387,12 8-1161,0-5-3225,0 0-258,0 0-516,23 16 0</inkml:trace>
  <inkml:trace contextRef="#ctx0" brushRef="#br0" timeOffset="180609.3303">11665 15063 9546,'34'11'5676,"-34"-11"-387,0 0 0,0 0-4773,0 0-258,-31 0 0,-2 0-387,-5-3 0,2 2-258,-10-4-645,16 5-3999,-6 12-258,8 3-258,3 6-516</inkml:trace>
  <inkml:trace contextRef="#ctx0" brushRef="#br0" timeOffset="181045.3552">10886 15833 10965,'3'20'5676,"-19"7"-387,-4-27-645,0 17-4257,-10-9-258,-2-1 0,2-2-129,-4-1-129,9-4-258,1 0-129,24 0-516,-23-6-903,23 6-2193,12 0-1161,4 0-387,6 0-129</inkml:trace>
  <inkml:trace contextRef="#ctx0" brushRef="#br0" timeOffset="181345.3724">11500 15818 8901,'13'15'5547,"-27"3"-258,-10-14 0,-5-3-4386,-6-1-774,-5 0 0,-4-4-258,4-5-258,9 5-258,-3-16-1419,22 11-3096,12 9-129,0 0-387,13-8-258</inkml:trace>
  <inkml:trace contextRef="#ctx0" brushRef="#br0" timeOffset="181561.3845">12142 15829 6321,'11'32'5676,"-16"-18"-516,-13 4-258,-9-2-3354,-6 6-2580,-8-9-3741,-10-13-258,7 0-387,-1-18-387</inkml:trace>
  <inkml:trace contextRef="#ctx1" brushRef="#br0" timeOffset="6260.3581">28 13058 0</inkml:trace>
  <inkml:trace contextRef="#ctx0" brushRef="#br0" timeOffset="182709.4503">10766 15658 8643,'0'0'5676,"0"0"-258,1 22-258,-10 6-4257,9 17-387,-8 3-129,5 4-258,0 5 0,0-2-258,3-9-258,-4-14-774,14-4-3870,-5-10-387,-5-18-129,18 16-516</inkml:trace>
  <inkml:trace contextRef="#ctx0" brushRef="#br0" timeOffset="183093.4724">11283 15545 5289,'11'28'5418,"-8"-4"-129,-3 3-645,-2 2-3354,2 13-645,-1 0-129,1 7-129,-4-6-258,3 0-129,1-3-774,-9-13-3096,9-8-1032,0-7-516,0-12-129</inkml:trace>
  <inkml:trace contextRef="#ctx0" brushRef="#br0" timeOffset="183612.502">11989 15657 7482,'13'61'5676,"-8"-18"-645,3 6 0,0 2-4257,-8-3-387,6 3 129,-6-9-387,0-8-129,4-5-645,-4-29-774,0 13-3483,0-13-258,0 0-387,0-21-258</inkml:trace>
  <inkml:trace contextRef="#ctx0" brushRef="#br0" timeOffset="184129.5314">10884 15071 8514,'-11'115'5547,"8"-61"-516,-3-8-258,5-7-4773,1-1-1161,-10-24-3483,10-14-387,0 0-516,16-7-129</inkml:trace>
  <inkml:trace contextRef="#ctx0" brushRef="#br0" timeOffset="184425.5485">11419 14850 6708,'27'53'5547,"-11"-15"-258,-2 3-258,-7-3-4128,10 10-258,-11-3-387,1-8-903,3 2-3870,-7-5-516,-3-9-258,0-3-645</inkml:trace>
  <inkml:trace contextRef="#ctx0" brushRef="#br0" timeOffset="185597.6156">11433 17136 10062,'12'-3'5676,"-12"3"-129,0 0-258,0 0-4386,0 0-387,-22 3-129,-2-3 0,-2 2-129,-7-2 0,-2 0-129,-3 0 129,3 0-129,5-5-129,4 0 0,5 2 0,5 0 0,3 3-129,13 0-129,0 0-516,0 0-1032,0 0-3612,13 0-129,10 2-387,2 1-516</inkml:trace>
  <inkml:trace contextRef="#ctx0" brushRef="#br0" timeOffset="186152.6473">12390 17149 5289,'-12'6'5547,"12"-6"-258,-23 0-258,23 0-3354,-35 0-645,18 0 0,-16-4-258,4 3-258,-3-9 0,4 10-258,0-2 0,5 2-258,4-2 0,3 2-129,16 0-258,-30 0-903,30 0-3870,-18-3-258,18 3-258,-25 0-258</inkml:trace>
  <inkml:trace contextRef="#ctx0" brushRef="#br0" timeOffset="186708.6791">11272 17755 6063,'17'12'5934,"-17"2"-516,0-14-258,-23 0-3354,5 5-903,-16-5-129,-1 3-129,-10-1-129,5-2-129,-5 4-129,5 2 0,4-2 0,4 1-129,8 3-129,5-2-129,19-6-129,-14 8-258,14-8-387,0 0-1548,22 1-2838,2-1-516,11 0-129,3-7-387</inkml:trace>
  <inkml:trace contextRef="#ctx0" brushRef="#br0" timeOffset="186992.6954">11912 17755 7998,'13'0'5418,"-13"0"-129,-14 4-387,-11-4-4257,-2 3-129,-10-6-258,3 3 0,-3-4-387,2-1 0,11 5-516,-2-10-1290,26 10-3096,-15 0-258,15 0-387,12 3-129</inkml:trace>
  <inkml:trace contextRef="#ctx0" brushRef="#br0" timeOffset="187336.7151">12849 17689 2580,'0'0'5676,"0"0"-387,0 0-129,0 18-2580,-18-16-1290,3 16-387,-13-15-387,3 4-258,-4-2-258,-4-7-645,13-1-3999,-9 3-387,0-5-516,10 0-387</inkml:trace>
  <inkml:trace contextRef="#ctx0" brushRef="#br0" timeOffset="187832.7434">10980 17558 6321,'2'41'5547,"-2"-10"-258,0 4-258,-14 0-3999,13 13-387,-10-13-129,7 4-129,-3-7-774,-2-20-903,9 2-3612,0-14-258,10 0-258,9-6-516</inkml:trace>
  <inkml:trace contextRef="#ctx0" brushRef="#br0" timeOffset="188005.7533">11197 17536 7740,'5'75'5418,"-5"-28"-387,0-7-516,0 5-5289,-12-7-3741,3-9-516,7-2-129,2-11-516</inkml:trace>
  <inkml:trace contextRef="#ctx0" brushRef="#br0" timeOffset="188368.7741">11666 17443 5934,'0'34'5289,"-3"-12"-387,-2 9-258,5-1-4386,0 2-1548,-3-5-3096,-1-8-645,4-4-129,0-15 1</inkml:trace>
  <inkml:trace contextRef="#ctx0" brushRef="#br0" timeOffset="188538.7838">11854 17504 9030,'4'67'5805,"-2"-18"-258,-2 1-258,4-2-4515,-4-4-903,-4-12-387,4-2-4386,-4-17-387,4-13-387,0 0-387</inkml:trace>
  <inkml:trace contextRef="#ctx0" brushRef="#br0" timeOffset="189174.82">12662 17477 4773,'6'45'5289,"-3"-13"0,2-1-516,1-2-3483,3 19-516,-8-12-129,8 11-129,-5-10-258,1-4-645,11-1-3096,-8-7-1419,-2-12-387,-6-13-258</inkml:trace>
  <inkml:trace contextRef="#ctx0" brushRef="#br0" timeOffset="190020.8684">11668 17594 774,'4'19'4257,"-2"1"258,-2-20-258,0 16-3354,0 7 0,0-11 129,3 12-129,-3-10 0,3 15-129,-3-12-258,0 9 0,0-7-516,0-8-1161,0 2-3354,0 4-258,0-17-645</inkml:trace>
  <inkml:trace contextRef="#ctx0" brushRef="#br0" timeOffset="196363.2313">5849 8502 3483,'13'9'5160,"-13"7"129,0 13-645,0 6-2322,-7 3-1548,7 12-129,-7-2-129,6 15 0,-6-7 129,7 7 0,0-7 0,0 3-129,1-11 129,9-5-129,-6-14 0,5-7-129,-9-22-258,25 3 129,-8-13 0,-1-10-258,7-4 0,-1-5 0,4 7-258,-4-11-516,10 23-4386,-16 2-258,1 8-387,-4 14-516</inkml:trace>
  <inkml:trace contextRef="#ctx0" brushRef="#br0" timeOffset="197943.3215">16106 8984 4128,'-12'68'5031,"9"-20"-387,3 8-3225,-13 3-129,10 19-129,-7-13-258,10 10 0,-4-17-129,5 2-129,2-11 129,12-7 0,0-18 0,9-4-258,0-20 0,6-9-129,-1-15-129,0-1-129,-1-6-129,-6-2-645,-1 17-903,-13-5-3612,-8 21-258,0 0-387,0 0 0</inkml:trace>
  <inkml:trace contextRef="#ctx0" brushRef="#br0" timeOffset="199239.3958">11784 12117 2193,'6'47'5031,"-6"-17"-129,0-11-129,0-6-3741,1 14 0,-1-27 0,0 25 0,0-25-129,21-5-258,0-23 0,17-4-129,2-12-129,9-7-258,7-3-387,-1-4-129,-1 17-903,-20-1-3483,0 19-645,-7 15-258,-14 11 0</inkml:trace>
  <inkml:trace contextRef="#ctx0" brushRef="#br0" timeOffset="199600.4165">11663 13557 4128,'-10'67'5805,"10"-41"-516,12-14-129,3-12-3999,26-8-129,-1-28-258,17-6-516,1-9-258,4-13-387,6 7-387,-19-13-1935,0 15-2451,-7 13-129,-8 4-516</inkml:trace>
  <inkml:trace contextRef="#ctx0" brushRef="#br0" timeOffset="201823.5437">11299 11094 1,'-16'86'4256,"15"-22"1,-17-5-258,18 15-3612,-8 11-258,-1 3 0,5 4 129,-2-2 129,6 2 0,0-5-129,0 5 0,0-1 258,7 1-387,-5 7 0,2 3-129,-1 8 129,-2 4-258,1 3 129,1 0 0,-2-8 0,7-1 0,0-17 129,6-10-129,3-14 0,6-7 258,4-12-129,3-7 0,1-1 0,3 0 129,-4 8-129,2 9 0,-7 4 0,-1 4-129,-3 6 0,-1-2 0,-4-3 129,-2-8-129,5-7 0,-4-5 0,8-6-129,-2-3 129,5-6 0,-3 1 0,8 6-129,-4 6 129,2 4 129,-4 1 0,0 2-129,0 5 0,-2-3 0,-3-2-129,1-9 129,2-7-387,5-5 0,-1-6-129,5-1 258,-1-7 129,3 9 0,2-1 129,-1 8 129,0 9 129,-6 0 0,2 2 0,-6 3 0,1 2 0,-3-8-258,-1 4-258,-3-3 129,0-8 0,2 8 0,-4 1 129,1-1 0,1 5 0,-2 4 0,0 3 0,0 2 129,0 4-129,0 0 0,-2 1 0,6 0-129,1 1 258,0 0-258,2-6 258,2 5-258,2 0 258,0-4-258,1 4 129,1 0-129,1 0 129,-1 7 0,4-4 0,-2 2 0,0-1 0,-1 1 0,2-2 129,-1-3-129,-4 2 129,-4-9 0,-1 6-129,-5-2 0,-1 4 0,-7 1 0,1 0 0,-7 6 0,2-6-129,-5 5 129,-1-2 129,0 0-129,0-3 129,0-7 129,0 4 0,0-9 0,0 9 129,-6-6-129,1 8 258,-2-4 258,2 7-387,-7-2 129,1 9-129,-1-4 0,1-3-258,0-3-129,-4-14-3354,6-9-1290,9-5-129,0-15-903</inkml:trace>
  <inkml:trace contextRef="#ctx0" brushRef="#br0" timeOffset="203591.6448">13197 10639 1,'2'69'3869,"2"-23"-128,-1 1-3096,-3 5-258,0 9 129,0 7-129,-1 10 129,-1 4-258,2 10-129,2 10 129,3 3-129,3 4 129,4 1-258,0 7 129,7-4-129,-3 5 0,4 3 129,1-8 0,2-2 129,0 1 129,3-6-129,0-6 129,4-2-129,1-8 0,2-5 0,1-7 0,5-6 0,0-11-258,-1 2 129,0-12-129,3-5 129,-5-6-129,3-7 129,1-3-129,-2 2 129,-1-3-129,3-4 0,-3 1 0,2 0 129,-3 0 0,7 3 129,-5-5 0,7-9 0,-4-1 0,7-1 0,-1-4 258,4-4-258,2 1-129,-1 7 0,3 0 0,-2 6-129,1 5 0,-2 6-129,0 2 129,-3 5-129,-2-3 129,6 1 0,-3 1 0,0-5 0,5 2 0,1-2 129,1-4-129,4 3-129,0 5 129,3 3-129,-3 7 129,0 3-129,4 8 129,-4 5-129,0 7 129,-3 0 0,-2-6 0,0-1 0,-2 0 0,0-4-129,2-5-129,-5-1 258,5 3-129,-6-1 129,5 7-129,-2 4 258,-4 2-129,-2 5 129,-8 2-129,-2 5-129,-5-1 129,-6-4-129,-4 8 129,-6-7-129,-5 3 129,-2 2 0,-4-5-129,-2 3 258,-3 1-258,0 9 129,-4-6-129,-3 7 129,-2-1-129,1 4 129,0 1 0,0 1 0,-4-7 0,8 5 258,-3-1 0,3 4-129,0-3 387,4 11-129,-6 0 129,6 10-129,-1-1 387,1 8-258,0-7 129,0 4-129,0 5 0,1-5-387,0-3 129,-1-9-516,6 6-2838,-6-21-1677,-1-11-387,1-10-387</inkml:trace>
  <inkml:trace contextRef="#ctx0" brushRef="#br0" timeOffset="204696.708">13997 15146 3999,'24'-6'5031,"-24"6"0,14-24-387,-14 24-3612,0-27 0,0 27 129,-19-16-258,3 16 0,-14-10 0,5 10-387,-10-1 0,3 2-129,-3-1 0,3 2-258,0 3 0,7-5-129,2 1-129,1-1 0,11 0-258,-3-6-903,14 6-3870,0 0-129,7-10-387,4 6-258</inkml:trace>
  <inkml:trace contextRef="#ctx0" brushRef="#br0" timeOffset="205108.7316">15030 15111 9288,'-10'29'5418,"-7"-15"-387,-4 5-1677,-7-19-2967,-7 0 0,-6-14 0,-4 2-258,-1 1-387,-1-10-387,7 17-1677,-3-2-2322,1 1-645,5 5-387,3 11 130</inkml:trace>
  <inkml:trace contextRef="#ctx0" brushRef="#br0" timeOffset="205561.7575">13830 15708 8127,'-2'20'5676,"-13"-11"-387,-2 0-258,-6 9-4128,-10-18-645,-3 0 0,-6-9-129,3 3-129,-1-3 0,4-2-258,8 6-129,2-3-516,26 8-774,-25 3-2838,25-3-645,1 16-387,13-9-129</inkml:trace>
  <inkml:trace contextRef="#ctx0" brushRef="#br0" timeOffset="205876.7755">14621 15783 7353,'13'0'5418,"-1"0"-258,-12 0-129,-12 3-4128,-6 2-645,-12-5-129,-3 0 0,-5-3-129,-4-3-387,8 5-645,-10-13-1806,17 8-2193,10 4-258,17 2-516</inkml:trace>
  <inkml:trace contextRef="#ctx0" brushRef="#br0" timeOffset="206120.7893">15347 15793 7482,'61'-5'5418,"-44"5"-258,-17 0-258,0 0-4644,-23 5-129,-9-5-387,-11 0-387,1 2-3096,-11-1-1161,-9-1-516,2 1-258</inkml:trace>
  <inkml:trace contextRef="#ctx0" brushRef="#br0" timeOffset="206768.8263">14184 17242 7482,'0'0'5676,"-22"1"-129,-1 5-645,-15-1-4644,5 0-258,-1-5 129,-3 0-258,3 0-258,-1-5-645,22 5-3483,-2 0-516,15 0-516,0 0-129</inkml:trace>
  <inkml:trace contextRef="#ctx0" brushRef="#br0" timeOffset="207016.8407">14850 17221 6708,'17'0'5418,"-6"7"-387,-11-7-129,-8 15-4902,-11-11 0,-7-3-129,-3 4-387,-12-10-903,5 3-3483,-1-2-258,3-3-645</inkml:trace>
  <inkml:trace contextRef="#ctx0" brushRef="#br0" timeOffset="207445.8652">13928 18017 7482,'-41'21'5805,"13"-12"-516,2-7-387,-11-2-4515,-1 0-258,-1-8 129,3 0-387,3 8-387,-1-10-903,22 1-3483,0 9-516,12 0-129,8 3-258</inkml:trace>
  <inkml:trace contextRef="#ctx0" brushRef="#br0" timeOffset="207708.8803">14772 18165 8256,'19'5'5676,"-19"-5"-516,-18 2-258,-21-2-4902,-8 0 129,-12-7-258,-5-1 387,-6-1-516,1-6-258,10 12-645,-1-13-3225,20 3-645,15-1-516,14 6-129</inkml:trace>
  <inkml:trace contextRef="#ctx0" brushRef="#br0" timeOffset="207940.8933">15442 18103 6837,'90'38'5418,"-66"-19"129,-11 6-645,-18-3-4386,-11-8-645,-19-3 258,-11-11-1032,0 0-4128,-13-3-129,-1-10-645,3-5 129</inkml:trace>
  <inkml:trace contextRef="#ctx0" brushRef="#br0" timeOffset="209937.0077">13685 17820 1548,'-11'34'5160,"0"-14"-129,9 16-516,-5 2-2838,0-8-1032,5-3-774,0 1-2064,2-3-2193,0-25-258,0 0-645</inkml:trace>
  <inkml:trace contextRef="#ctx0" brushRef="#br0" timeOffset="210109.0176">13803 17859 8127,'7'65'5418,"-5"-21"-258,4 4-516,-2-3-5031,-6-16-2709,1 2-1677,1-9-516,0-11-258</inkml:trace>
  <inkml:trace contextRef="#ctx1" brushRef="#br0" timeOffset="34393.9672">4943 16565 0</inkml:trace>
  <inkml:trace contextRef="#ctx0" brushRef="#br0" timeOffset="210673.0498">14320 17888 5160,'3'38'5547,"-3"-5"-774,-3-2-258,-2 4-4644,-3-5-645,5 7-2451,-1-8-1548,0-12-387,4-3 0</inkml:trace>
  <inkml:trace contextRef="#ctx0" brushRef="#br0" timeOffset="210840.0593">14442 17920 6450,'30'41'5547,"-21"-7"-387,-2 0-258,-6 10-4773,3-6-1290,2-2-3225,2-2-516,-2-8-774,10-11 387</inkml:trace>
  <inkml:trace contextRef="#ctx0" brushRef="#br0" timeOffset="211200.0799">15234 18003 2322,'-23'84'4644,"17"-31"129,-7-9-1032,1 7-4515,2-13-2451,4-16-903,6-2-645</inkml:trace>
  <inkml:trace contextRef="#ctx0" brushRef="#br0" timeOffset="211389.0908">15396 17910 4773,'3'114'5418,"-2"-49"-516,7 2-129,11-7-4773,-14 4-645,-5-20-3870,0-19-129,5-6-387,-5-19 1</inkml:trace>
  <inkml:trace contextRef="#ctx0" brushRef="#br0" timeOffset="211997.1256">13590 15572 7998,'5'10'5289,"-5"5"-129,2 11-387,2 9-4515,-4 2 0,0 8 0,0 1-516,-1-8-387,4 12-2064,2-15-2064,-2-15-516,2-6-258</inkml:trace>
  <inkml:trace contextRef="#ctx0" brushRef="#br0" timeOffset="212452.1514">14442 15563 7224,'-1'43'5031,"1"-5"-258,-1-2-258,-2 7-4515,3-2-129,0-3-645,0-11-2322,0-1-1677,4-9-258,-4-17-387</inkml:trace>
  <inkml:trace contextRef="#ctx0" brushRef="#br0" timeOffset="212928.1788">15189 15599 774,'3'83'4386,"-3"-37"258,0 12-129,0-2-3096,0-6-1161,0-6-516,0-9-1032,3-3-2838,-3-32-387,2 19-129</inkml:trace>
  <inkml:trace contextRef="#ctx0" brushRef="#br0" timeOffset="213445.2084">13740 14807 7740,'0'70'5418,"3"-22"-387,8 5-129,12 0-4515,-15-5-258,-3-5-258,8-1-1677,-10-18-2838,3-12-516,-6-12-258,21 0-129</inkml:trace>
  <inkml:trace contextRef="#ctx0" brushRef="#br0" timeOffset="213861.2322">14782 14861 3354,'16'86'5031,"-5"-24"-387,-6-9-258,3 1-3870,0 4-387,-1-9-1290,-1-5-2838,-6-19-645,2-2-258</inkml:trace>
  <inkml:trace contextRef="#ctx0" brushRef="#br0" timeOffset="214377.2617">13845 15525 7353,'2'26'5160,"-2"1"-258,-2 3-258,-4 5-4386,1 3-258,-4 10-774,-6 0-3225,3-1-1032,9 3 0,-3-9-516</inkml:trace>
  <inkml:trace contextRef="#ctx0" brushRef="#br0" timeOffset="217835.4593">7300 8661 3483,'9'-12'5031,"-9"12"-258,4 20-1161,-4-20-2064,3 27-387,-4-13-129,1 15-129,-4-9-129,4 21-129,-4-3-258,2 8 129,-3 3-129,5 2 129,-1-3-129,1 0-129,0-3 0,1-4 129,3-14 0,0-8 0,-4-19-129,12 17 0,-12-17 129,24-1 0,-8-10-129,3 0-129,0 2 0,2 0-129,-2-2 0,-2 4-387,0 7-387,-17 0-4386,12-7-129,-12 7-645,0 0-387</inkml:trace>
  <inkml:trace contextRef="#ctx0" brushRef="#br0" timeOffset="219190.537">14101 5083 7611,'8'16'5160,"10"-9"-129,-9-18-387,1-18-4128,-7-26 129,4-4 0,-6-20-129,1-7-258,-2-6 129,0-5-258,-5 4 129,0 14-129,0 9 129,0 11 0,2 12 0,2 15-129,-2 9 129,2 10-129,1 13 0,0 0 129,0 0-258,-14 0 0,1 5 0,-3 6-129,-6 0 129,-8-2-129,-2-2 129,-4-3-129,-4-1-129,-1-3-645,13 0-3741,-2 0-258,13 9-774,17-9-258</inkml:trace>
  <inkml:trace contextRef="#ctx0" brushRef="#br0" timeOffset="221835.6883">14005 12315 6063,'0'61'6063,"0"-41"-516,0-20-258,25 13-4386,-10-25 129,11-15-387,-4-22-129,12 2-258,-1-14-129,4-3-129,2-1-129,-9 2-258,3 12-258,-13-5-1290,-1 29-3354,-1 10-387,-3 13-387,-3 8-129</inkml:trace>
  <inkml:trace contextRef="#ctx0" brushRef="#br0" timeOffset="222181.7081">14192 13014 6063,'0'67'5934,"12"-47"-387,12-16-129,12-4-4257,-3-24 0,13-3-387,-4-16-516,10-3 0,-1-7-387,-4-9-645,11 11-3870,-13-1-903,-4-1-516,-7 7-387</inkml:trace>
  <inkml:trace contextRef="#ctx0" brushRef="#br0" timeOffset="224296.8289">17192 14954 8901,'19'-2'5805,"-3"-4"-516,-16 6 129,-14 0-4644,-11 0-387,-7 0 129,-13 0-129,-1 0 0,-4 0-129,1 0 0,1 0-129,7-1 0,6 0-258,7-4 0,8 5-258,3-3-258,17 3-1290,0 0-3354,0 0-387,0 0-387,16 3-129</inkml:trace>
  <inkml:trace contextRef="#ctx0" brushRef="#br0" timeOffset="224719.8532">18258 14973 5289,'39'14'5676,"-39"-14"-129,13 12-516,-19-16-3483,6 4-258,-35-3-129,7 1-387,-10-9-129,-4 6 0,-7-6-129,2 6-258,0-4-129,1 1-387,6 8-387,-8 0-4644,16 4-129,1 1-516,10 3-903</inkml:trace>
  <inkml:trace contextRef="#ctx0" brushRef="#br0" timeOffset="226206.9383">14496 10919 1161,'2'92'4386,"-2"-48"-2193,4 9 0,1-4-645,10 6-516,-3-6-129,7 5-387,0-6-129,8 3-258,2-2-258,3 1 129,3 4 0,4-3 0,6 1-129,4 2 258,1-3-129,5 3 258,3 2 0,6 5 258,5-5-258,8 6-129,2 0 258,3 3 0,5-4 0,3 2-258,0-6 0,2-2 0,-1-3 0,0-1 129,-2-6 0,6 1 0,-3-5 129,3-1-129,2 1 129,1 4-129,-4-5 0,6 4 0,-2-2 0,0 7-129,2-3 0,-1-1-129,-4-3 0,1-3 129,-1-6-129,3 0 129,-6-8-129,2-6 0,1 0 0,0-4 0,1-6 0,-1-1 0,3-3 0,-5 1 0,-4-3 0,-1 2 0,-5-3 129,-4 2-129,0 3 0,-3-1 0,-4 2 0,-2-2 0,-2 7-129,-3-4 258,-5 6-129,0-1 0,-6 5 0,-4 4-129,-4 9 0,-7 8 129,-4 5 0,-2 10-129,-6 9 129,-5 9-129,-2 9 129,-5 5 0,-3 10 0,4 3 0,-1 2 0,-1 3 129,7 2-129,-2 1 129,6 5-129,0 2 129,3 5-129,2 0 129,-3 7 0,2 9-129,-7 7 0,-2 5 0,-2 0 0,-3-4 129,-4 4-129,0-2 129,-1-1-129,-5-4 129,-1-8-129,-1 1 258,-2-4-258,-1 4 0,-1-1 258,-6 6-129,0-8 0,2-2 0,-1-8 0,0 0 0,3-12 0,1-3 129,0-17-129,2-11-129,0-11-258,-5-18-2064,4-1-2451,0-16-258,-1-18-645</inkml:trace>
  <inkml:trace contextRef="#ctx0" brushRef="#br0" timeOffset="226824.9737">17236 15653 7740,'0'0'5805,"-1"19"-387,-19-19-516,2 10-4128,-20-8-258,1 3-129,-9-5-129,1 2 129,-2-2-258,7-2 0,5-6 0,4-3-258,9 5 0,4-4-258,18 10-516,-15-24-1419,15 24-3225,12-14-129,8 7-516</inkml:trace>
  <inkml:trace contextRef="#ctx0" brushRef="#br0" timeOffset="227152.9924">18031 15732 5934,'18'-11'5547,"-18"11"-258,-7 7-516,-7 0-4386,-6 0-129,-13-4 0,0-1 0,-10-2 0,0-5-129,3-5 0,1-3-129,6 2-129,3-3-129,10 6-258,1-8-1161,19 16-3225,0 0-516,2-12-258</inkml:trace>
  <inkml:trace contextRef="#ctx0" brushRef="#br0" timeOffset="227417.0075">18884 15696 7353,'78'13'5547,"-54"-6"-387,-24-7-258,0 12-4644,-18-12-129,-24 0-129,-9-5 129,-12-5-258,-7-6-516,-1 10-2451,-5-12-1935,-4 4-516,12 6-129</inkml:trace>
  <inkml:trace contextRef="#ctx0" brushRef="#br0" timeOffset="228025.0423">17205 17383 4644,'38'1'6063,"-26"-1"-645,-12 0 0,0 0-3096,-8 0-1935,-12-1 0,-14-5-129,0 0-129,-4 1 0,-2 3-258,5-1 0,4-2-387,9 5-387,-1-8-1419,23 8-2967,0 0-258,13 2-645</inkml:trace>
  <inkml:trace contextRef="#ctx0" brushRef="#br0" timeOffset="228300.058">17995 17393 6966,'36'9'5805,"-36"-9"-516,12 2-129,-12-2-4644,0 0-258,-25 0 0,-9-1-258,-5-1 0,-5-2-258,-2-5-645,9 6-4128,-4 3-129,9 0-774,10 0 0</inkml:trace>
  <inkml:trace contextRef="#ctx0" brushRef="#br0" timeOffset="228752.0839">17262 18102 7224,'-14'24'5676,"-7"-12"-516,-6-3-258,-6 4-4515,-13-11-129,-2 3 129,-8-2 258,5-2-516,4-1-129,5 0 129,9 0-129,8-6-516,13 6-129,-1 0-1548,13 0-2838,13 11-387,7-2-129,6 9 1</inkml:trace>
  <inkml:trace contextRef="#ctx0" brushRef="#br0" timeOffset="229032.0999">17796 18160 8514,'14'2'5676,"-7"11"-516,-15-13-516,-7 9-4644,-16-9 258,-6 5-258,-8-5 0,-1 0 129,0 0-258,5-5 0,9 0-774,-1-18-1032,16 13-2838,13-3-645,4 13-645</inkml:trace>
  <inkml:trace contextRef="#ctx0" brushRef="#br0" timeOffset="229281.1141">18703 18041 8127,'38'33'5676,"-36"-12"-387,-7 3-258,-16-3-4515,-8-7-258,-16-3-387,-8-1 129,-9-10-1677,1-1-3225,2-11-258,13-12-645,11 0-387</inkml:trace>
  <inkml:trace contextRef="#ctx0" brushRef="#br0" timeOffset="230148.1637">16894 17869 3999,'0'0'5547,"12"16"0,-9 3-516,-3 16-2322,-4-2-2709,-5 2 0,0 6-387,-8-9-1032,14 7-2838,0-9-1032,0-8-258,3-9-129</inkml:trace>
  <inkml:trace contextRef="#ctx0" brushRef="#br0" timeOffset="230307.1728">16979 17966 7611,'7'43'5934,"-7"-4"-516,0 0-258,0 12-5160,3 3-1161,-3-20-3612,0-11-387,3-8-516,10-9-774</inkml:trace>
  <inkml:trace contextRef="#ctx0" brushRef="#br0" timeOffset="230616.1905">17494 17925 6321,'0'72'5934,"-3"-25"-387,-1-4-645,-2 3-4644,-1-8-903,7 2-3612,-3-16-645,3-24-516,0 0-129</inkml:trace>
  <inkml:trace contextRef="#ctx0" brushRef="#br0" timeOffset="230771.1994">17668 17902 7353,'7'80'5934,"-5"-29"-516,2-1-774,-2 15-6837,5-15-2322,-5-10-645,6-8-387,6-13-258</inkml:trace>
  <inkml:trace contextRef="#ctx0" brushRef="#br0" timeOffset="231181.2228">18464 17931 5805,'-3'57'5676,"3"-18"-387,-2-6-645,2 2-3870,0-5-1032,0 5-1419,0-17-2967,0-18-258,0 0-774,11-22 646</inkml:trace>
  <inkml:trace contextRef="#ctx0" brushRef="#br0" timeOffset="231327.2312">18602 17923 7611,'16'62'5547,"-8"-19"0,1-1-774,3 2-4515,-4 4-645,-9-8-3870,1-15-774,-4-12-516,4-13-387</inkml:trace>
  <inkml:trace contextRef="#ctx0" brushRef="#br0" timeOffset="231865.2619">17097 17208 9159,'14'47'6063,"-8"-19"-516,3 7 0,-7-5-5418,-2-6-516,6 14-2322,-8-18-2709,-1 0-387,2-4-387</inkml:trace>
  <inkml:trace contextRef="#ctx0" brushRef="#br0" timeOffset="232576.3026">16896 15399 6837,'6'59'5547,"-3"-11"-387,2 1-258,3 9-4515,-8-4 0,2 2-387,-2-6-387,0-21-1677,0-3-2967,3-11-258,-3-15-516</inkml:trace>
  <inkml:trace contextRef="#ctx0" brushRef="#br0" timeOffset="232928.3227">17715 15434 5547,'7'71'5547,"-3"-22"-516,-4-3-129,2 9-4515,-2-2-258,0-14 0,-3-9-516,3 5-1806,0-15-2709,0-20-387,0 0-258</inkml:trace>
  <inkml:trace contextRef="#ctx0" brushRef="#br0" timeOffset="233335.346">18543 15538 774,'23'75'4902,"-16"-35"258,9 7-387,-8 6-3483,-2-15-387,3 3-258,-8-7-1290,-1-3-3354,-9-18-774,9-13-258</inkml:trace>
  <inkml:trace contextRef="#ctx0" brushRef="#br0" timeOffset="233844.3751">16855 14839 7998,'15'70'5805,"-8"-25"-387,-2 0-516,8-3-4644,-11 1-516,-3-16-1161,1-2-3483,-1-11-516,1-14-258,0 0-387</inkml:trace>
  <inkml:trace contextRef="#ctx0" brushRef="#br0" timeOffset="234261.3989">17908 14668 4902,'13'63'5418,"-13"-11"-129,0 6-516,-14 2-3999,14 11-258,-7-7-129,4-4-129,-1-5-1290,-2-13-3483,3-19-903,3-4 0,0-19 0</inkml:trace>
  <inkml:trace contextRef="#ctx0" brushRef="#br0" timeOffset="234824.4312">17007 15370 6966,'31'59'5934,"-23"-19"-645,-2 10-129,10 7-4257,-16-6-258,2 6-387,-2-4-387,-5-20-774,5 1-4128,0-12-516,-2-11-258,2-11-387</inkml:trace>
  <inkml:trace contextRef="#ctx0" brushRef="#br0" timeOffset="240106.7333">16150 11744 7224,'0'0'5805,"0"0"-258,0 0-516,-10-11-4515,-20 11-258,2 0 129,-8 4-129,3 2-258,1 1 0,8 2 0,10 2 0,6 2-129,8 1 129,9 6 129,8 0-129,6 6 0,1 6-129,1-2 129,-2 8 0,-7-3 0,-8-2 0,-8-2-258,-5-4 258,-10-11-258,-7 0 0,-5-16-516,6 1-1806,-2-7-2451,0-11-387,11 2-516</inkml:trace>
  <inkml:trace contextRef="#ctx0" brushRef="#br0" timeOffset="240506.7562">16343 11917 3999,'34'-35'5418,"-26"21"258,-8 14-903,-4 11-3483,-12 0-774,1 13 129,-8 5-258,2 7-258,-1-1 0,8 3-129,4-4 129,10-2-129,6-13 129,10-5-129,7-12 0,3-5 129,-2-10-129,2-7 258,-5-8-258,-4 1 0,-4 3-129,-9-3 129,0 8 0,-4 19-129,0 0 0,-7-3 129,3 17 0,-1 13-129,3 2 129,2 3-516,5 4-516,-3-17-1806,11-1-2322,7-1-258,-1-17-387</inkml:trace>
  <inkml:trace contextRef="#ctx0" brushRef="#br0" timeOffset="241158.7935">16652 11844 4773,'27'46'5934,"-18"-16"-645,-5 1-258,-4 1-3741,3 9-774,-3-11 129,0 0-387,0-6 0,-3-8-258,3-16 129,0 0 0,3-11-258,4-11 258,2-3-129,2-1 0,2 0-129,0 1 129,3 6-258,2 9 258,-5 7 0,0 3-129,2 10 129,-3 5 0,-3 1 129,2 2-258,-1 1 258,-3-6 0,2-2-129,-9-11 0,21 7-129,-5-7 129,1-4-129,2-5 258,5-4-258,1 8 0,5-4 0,-1 4 129,2 5-129,-3 0 129,3 0 0,-3-1-129,-4-3 129,-3-7 0,-3-5-129,-6-6 0,-5-2 258,-5 4-258,-2 1 0,-9 5 0,-7 11 129,-6 3-129,-2 8 129,-1 17 0,2 6 129,5 7-129,5 3 0,13 4 129,0 1-129,15-5 0,8 2 0,5-7-645,13 4-2193,0-9-2193,-4-15-258,3 1-387</inkml:trace>
  <inkml:trace contextRef="#ctx0" brushRef="#br0" timeOffset="241722.8258">18130 12339 5160,'40'-11'5805,"-40"11"-645,0 0-129,0 0-3999,-11 3-516,-15 10-129,-8 1-258,1 1 0,-1 2-129,6 3 258,8 1-258,10 3 129,8-3-129,7 4 129,12 3-129,4 5 129,4-1-129,-1 0 0,-4 4 0,-3-7 0,-9 5 0,-8-6 0,-7-7-129,-13-5 0,-7-3-129,-8-9-129,7 6-774,-14-12-2322,13-5-1677,6 2-387,4 4-258</inkml:trace>
  <inkml:trace contextRef="#ctx0" brushRef="#br0" timeOffset="242438.8667">18533 12498 3483,'-30'10'5418,"0"-2"-258,3-5-1548,2 18-2580,-14-12-129,13 13-258,-5-4-129,12 4-129,5-4 0,10 1 0,4-5-258,6 4 129,4-4-129,6 0 0,2-1-129,1-1 0,-2-3 0,0-2 0,-4-3 0,-13-4 0,19 11-129,-19-11 258,10 12-129,-10-12 0,3 12 0,-3-12 129,0 20-129,0-20 129,-9 13 0,9-13-129,-13 0 129,13 0 0,0 0 0,-15-9 0,15 9 0,0-22 0,4 9 0,-4 13 0,18-16-129,-7 0 0,-3 4 0,7-2 0,-3-1 129,-4-3-258,2 2 129,-2-4 0,0-1 0,-1 0-129,-4 7 129,2 1 0,-5 13-129,0 0 129,0 0 0,4 12-129,-4 11 129,0 4 129,0 0-129,0 8 0,3 3 129,3-6-258,2 0 129,3-3-129,1-6-129,0-9-516,8 9-1548,-2-20-2838,-4-7-387,1-9-129</inkml:trace>
  <inkml:trace contextRef="#ctx0" brushRef="#br0" timeOffset="243006.8992">18747 12591 3225,'15'79'5418,"-6"-38"-129,-6-7-516,8-18-4128,-3 4-258,-8-20-129,0 0-129,0 0-129,19-6 0,-9-13 0,3-5 0,1 0 129,3 7 0,-1 3 0,2 5 0,-3 3 129,-1 6-129,-3 0 0,2 9 0,-13-9-129,23 25 0,-23-25 0,24 22 0,-7-12 0,0-1 129,4-4-129,0-5 0,2 0 129,0-3 0,-1-3-129,-3-1 0,3 0 0,-8-1 0,2 1-129,-16 7 129,18-14-129,-18 14 0,10-17 0,-10 17 129,0-20-129,-3 7 0,3 13 258,-18-16-258,5 13 258,13 3-129,-23 5 129,23-5 0,-15 27 129,12-4 129,0-3-129,3 5 0,5-7 129,7 0-258,2 1 0,6-7-258,5 8-1935,-2-8-2838,-3-5-258,4 2-903</inkml:trace>
  <inkml:trace contextRef="#ctx0" brushRef="#br0" timeOffset="250074.3033">8949 8717 1161,'0'0'2967,"0"0"129,0 0-1032,0 0-129,0 0-258,0 0-258,0 0-129,0 0 0,0 0-258,0 0 0,0 0-258,0 0-129,-3 11-129,3-11 0,-15 25 0,7-10-258,0 7 129,-4 0-129,3 2 129,-1 3 0,4 7-129,-3-2 0,3 4 0,-3 1 0,4 1 0,-1-1-258,-1-4 129,5-1 0,-3-2 0,2-5 0,2-5 129,1-1-129,0-6 0,0-13 0,2 23 0,-2-23 0,0 0 0,15 13-129,-15-13 129,18 5-129,-18-5 129,23 3-129,-12-2 0,3 0 0,3-1 0,-1 0 129,-2 0-129,4 0 0,1-2 0,1-9 0,3 0 0,0-4 0,0-2-129,0 1 0,-3-3-129,2 9-387,-19-13-1806,-3 23-2709,0 0-387,0 0-129,0 0-516</inkml:trace>
  <inkml:trace contextRef="#ctx0" brushRef="#br0" timeOffset="252094.419">15654 4986 6966,'21'-17'5289,"-3"12"-516,-18 5-258,14-5-3741,-14 5-129,5-12 129,-5 12-387,0-34 129,0 7-129,0-11 129,0-8-129,-3-15 129,1-1-258,-1-5 129,-2 2-129,2 1 0,-5 2-129,-3 7 129,0 14-129,-1 5 0,-3 12-129,-1 5 129,0 3 0,0 6 0,-3 7 0,5-2 129,2-3-258,0 2 129,12 6 0,-21-1 0,21 1 0,-18 0-129,18 0 0,-22 17 0,8-9 0,-2 2-258,-7-4 0,2 6-645,-16-10-3870,12 0-645,-3-8-258,8-4-516</inkml:trace>
  <inkml:trace contextRef="#ctx0" brushRef="#br0" timeOffset="259578.8471">20496 5929 7740,'16'0'5676,"-16"0"-516,-6-22-258,-11 10-4644,-6-7-129,-9 8-258,-6-1 129,-3 12-129,-3 7-129,4 17 129,6 8 0,7 10 129,12 10 0,6-3 258,9-1 0,9-2 129,12-7-129,5-11 258,9-9-258,4-19 0,8-13-129,7-21 0,-4-16 0,3-23-129,-7-10 129,-6-14 0,-7-8-129,-13-3 0,-9 5 129,-11 5 0,-1 18-129,-11 18 0,1 19 0,-9 21 129,2 21-129,0 26 258,5 30-129,-2 20 0,8 18 258,0 12 0,6 6-129,1 3-129,8-1 129,6-12 0,-1-15-129,0-17 0,3-13-387,-1-10-387,-10-33-1161,10-4-3612,-15-9-129,24-19-645,-11-11-258</inkml:trace>
  <inkml:trace contextRef="#ctx0" brushRef="#br0" timeOffset="259734.8559">20777 5943 7353,'21'75'5676,"-9"-37"-516,-1 6-903,-11-10-7740,7-7-1677,-2-8-258,-5-19-645</inkml:trace>
  <inkml:trace contextRef="#ctx0" brushRef="#br0" timeOffset="260042.8736">21361 5574 8643,'58'-97'5805,"-44"48"-516,-9 12-258,-15 3-4644,-8 8-258,-12 17 129,-9 9-258,-1 25 0,-2 14-129,5 22 129,5 11 258,9 10-129,12 13 129,9-2 0,2 2 0,10-6-129,5-6 129,0-10-129,-2-8-387,1-9-258,-14-27-1677,4-2-3096,-4-27-258,0 0-387,8-6-387</inkml:trace>
  <inkml:trace contextRef="#ctx0" brushRef="#br0" timeOffset="260194.8823">21299 5935 9030,'-36'-17'5805,"6"15"-387,-5 5-387,-5 0-5160,-9-3-1032,3 0-3483,2-1-516,9 1-516,9 1-516</inkml:trace>
  <inkml:trace contextRef="#ctx0" brushRef="#br0" timeOffset="260510.9004">21865 5475 8643,'48'-79'5676,"-41"53"-516,-16 5-516,-13 13-4515,-13 8 0,-4 13-129,-7 17 0,1 21 0,1 7 0,7 15 258,14 9-129,8 9 129,6-2 0,6 4-129,2-6 129,1-7-129,-1-7 0,-4-12-387,-3-15-129,-10-27-1032,18-19-3612,-22 5-258,12-19-516,5-20-129</inkml:trace>
  <inkml:trace contextRef="#ctx0" brushRef="#br0" timeOffset="261973.9839">21670 5856 7353,'-28'-5'5160,"-6"5"0,-12 5-387,-2 4-4515,-10-1 0,-2 0-387,4 5-258,2-5-516,20 11-258,1-14-258,32 17-387,1-22 129,25 28 129,2-15 0,25 8 903,4 1 387,7-6 1290,11 8 516,-13-16 129,18 12 0,-24-20-129,11 0-258,-24-14-129,2-6-129,-19-17-774,-8 2 129,-10-2-387,-12 1 0,-13 9 0,-5 5 129,-5 10-258,-4 12 129,3 20 0,0 11-258,8 4 258,9 5-129,9 5 129,3 2-129,12 0 129,7-3 0,8-10-129,2-8 129,3-5-258,-6-13-387,6-8-129,-13-11-258,8-3-258,-18-20-258,6 14 258,-15-12 129,8 11 645,-8 2 387,0 19 516,0 0 516,0 0 258,9 35 258,-9-5 0,6 21-129,-6-13-387,7 10 0,-7-14-387,4-3-258,-3-13 0,-1-18-129,0 0 0,17-30-129,-9-2 0,7-6 0,1-5 0,6 1 129,3 4 0,3 10-129,6 5 129,5 9 0,-4 7 0,2 2 0,-2 5-129,0 4 129,-3-1-129,-3-3 0,-3-4-129,-7-8 129,1-7-129,-9 0 0,-4-7 0,-7-4 0,-2 3 0,-14 3 0,-5 8 0,-8 5 129,4 13-129,-2 12-129,5 10 129,3 5 0,11 9 129,8 5-129,0 1 129,8 2 0,9-12 129,4-7-129,2-1 0,0-12 0,-2-12 0,-3-7-258,2-11 0,-7-10 0,-1 2-258,-5-1 387,-1-1 0,-1 9 129,-5 17 0,0 0 129,16-5 0,-7 13 387,-1 5-258,4 4 0,-1 0 0,2 0-129,-1-3 0,1-7 0,2-5-129,-2 0 0,1-2 0,1-2-129,1-2 258,0-1-258,-1 1 129,2 2 129,0 2-129,3 6 0,0 1 129,-3 2-129,6-2 0,-1-4-129,3-2 129,-2-1 0,1-14 0,-1-7-129,0-10 129,1-14 0,-5-11 0,-3-6 258,-4-13-258,-3-6 129,-7-7-129,-2-1 129,-2 2-129,-7 10 129,-2 15 0,5 13 0,-1 21 0,7 28 0,0 0 0,0 48 0,2 14 129,14 15-129,1 12-129,5 5-129,3 3-129,3-4 0,1-9 0,-4-25-645,13-1-903,-18-38-1290,11-8-774,-19-29 0,8-15 516,-20-29 774,9 0 1161,-12-8 1161,-10-4 1548,2 11 1548,-17 4 1161,3 22-258,-20 5-774,8 27-774,-17-4-903,-3 12-903,-3 18-2322,-13 1-2322,-6-4-645,-1 7-387,-4-3 259</inkml:trace>
  <inkml:trace contextRef="#ctx0" brushRef="#br0" timeOffset="262411.0091">20845 6696 7611,'5'-19'5676,"-5"19"-129,13 22-516,-11 26-4257,-2 8-129,4 19-387,-4 13-258,0 12 0,-4 0 129,4 0-129,0-9-129,0-8 258,5-15-387,-3-22-387,10-7-1290,-12-39-3096,15 0-516,-5-20-258,0-25-129</inkml:trace>
  <inkml:trace contextRef="#ctx0" brushRef="#br0" timeOffset="262855.0345">21060 6725 7611,'23'67'5676,"-14"-16"-387,0 7-258,-3 10-4644,-5 0 0,1 0 0,0 1-387,2-7 258,-1-4-258,5-1 129,1-11-129,5-7 129,0-13-129,0-8-129,-1-7 0,-13-11 129,22 0-129,-14-10-129,-8 10 0,2-27 0,-2 11 129,-6 2 129,-5-5 0,-5 1-129,-1 4 129,-1-1 0,-1 0 0,1 3 0,-2-2 129,4 4-129,0 3 0,-2 3 0,0 0 129,-3 2-129,3-1 0,-5 1 0,0-1 129,-1-2-258,2 2-258,-6-12-516,14 15-2967,-4-5-1161,7-4-387,11 9-387</inkml:trace>
  <inkml:trace contextRef="#ctx0" brushRef="#br0" timeOffset="263311.0605">21731 6989 6063,'29'-24'5805,"-29"24"-516,-17-16-387,-26 11-4386,3 5-129,-11 2-129,1 9 0,-4 2-129,8 6 0,11 7-129,16 3 129,15 5 0,13 8 0,15-6 129,12 3 0,8 2-129,-1-1 0,-4-7 0,-6-1 0,-7-8-258,-14-5 129,-12 1-129,-10-8-129,-11-4-645,-19-10-1548,6 2-2580,-5 0-387,4 0-516</inkml:trace>
  <inkml:trace contextRef="#ctx0" brushRef="#br0" timeOffset="263643.0795">22331 6681 7740,'0'95'5676,"-22"-19"-387,-9 15-387,-7 16-4644,-12 1 129,-3 3 129,1-7-645,-3-12-129,13-7-516,-11-33-2193,25-8-2064,4-24-516,24-20-258</inkml:trace>
  <inkml:trace contextRef="#ctx0" brushRef="#br0" timeOffset="264138.1076">22454 6698 7611,'39'10'5805,"-24"18"-258,0 12-516,-12 11-3999,1 15-516,-10 7 0,-10 12-258,-5 3 129,1-4-129,-5-2 129,4-5-129,0-16 0,10-8 129,0-18-129,8-10 0,3-11-129,0-14 0,30 2-129,-8-4 0,9-8 0,0 1 0,4 4-129,-2-4-258,-3 7 0,-7-6-516,7 12-1935,-17-4-2580,0 1-516,-13-1-387,17 0-129</inkml:trace>
  <inkml:trace contextRef="#ctx0" brushRef="#br0" timeOffset="264498.1284">23229 6909 5934,'34'-22'6063,"-34"22"-774,-10 18-258,-13 10-3612,-8 5-1161,-9-1-129,-1 1-129,-2 2 129,5-4-129,8-3 129,13-3 129,11 4-129,12-7 0,13-1 0,9 2 129,5 4-129,-2 0 0,3 5 129,-6-3-258,-8-2 129,-11 4-129,-9-6-129,-17-1-129,-17-13-129,-5 6-1032,-21-16-3483,2-1-387,-5-10-258,3-9-516</inkml:trace>
  <inkml:trace contextRef="#ctx0" brushRef="#br0" timeOffset="264986.1561">24271 7078 7482,'0'0'5676,"0"0"-387,-29 14-387,2 6-4773,-10 2 0,-4 0 0,0 1 0,2 1 0,8 0 0,12-1 0,9-4 258,10 6-129,12-5 0,11 9 0,-2-1 0,3 0 0,-4 1-129,-6 7 0,-12-4-129,-4-5 0,-20-4-129,-11-10-129,-3-4-258,-13-13-1419,6-12-2967,4-8-645,9-11-387,15-6-258</inkml:trace>
  <inkml:trace contextRef="#ctx0" brushRef="#br0" timeOffset="265182.1676">24493 6649 6321,'12'101'5160,"-12"-20"-129,-2 8-774,-8 18-4644,-9 0-516,10 6-2709,-4-10-1290,6-8-387,3-11 129</inkml:trace>
  <inkml:trace contextRef="#ctx0" brushRef="#br0" timeOffset="265339.1765">24640 7169 6063,'-47'-72'5418,"7"54"-387,-9 18-1032,-8 11-6837,0 14-1806,3 9-258,5 10-645</inkml:trace>
  <inkml:trace contextRef="#ctx0" brushRef="#br0" timeOffset="265714.1978">24719 7411 4128,'-15'-39'5031,"-4"27"-387,-11 2-645,3 10-4386,-8 0-258,7 7 0,-3 4 0,14 8-129,1-1 258,15 2 129,1-2 129,11-5 516,11 5 129,-2-12 129,4 3 129,-8-9-129,5 5 129,-21-5-129,23 0 0,-23 0 129,0 0 129,0 0-258,12 11 0,-12-11-129,2 26 0,-2-11-129,1 3-129,4 0-516,-5-18-1548,4 11-2709,-4-11-516,23-2-258</inkml:trace>
  <inkml:trace contextRef="#ctx0" brushRef="#br0" timeOffset="265942.211">24934 6602 5160,'33'20'5289,"-17"24"-129,-5 13-516,-6 23-3870,-2 1-387,-1 14-129,-2 3-258,-6 0-258,3 1-645,-13-22-1548,11-1-2451,5-12-129,0-23-516</inkml:trace>
  <inkml:trace contextRef="#ctx0" brushRef="#br0" timeOffset="266587.2477">25069 7039 3483,'-30'-33'5418,"2"35"-774,-5 17 0,-4 11-3999,-7 1-258,-5 6-387,8 4-645,-4-6-903,17 12-387,1-16-129,27 13 129,-2-13 258,23 2 645,8-4 645,13-10 903,12 2 903,-3-20 645,13 6-129,-10-18 0,9 0-387,-17-22-258,2 1-774,-13-7-258,-8-9-516,-8 11-129,-12-1-387,-4 16 0,-10 0-258,7 22 129,-30 14 0,11 22 0,-3 6 387,5 9 258,-2 6 258,11-1 129,1-3 129,7-7-129,5-11 387,5-13-258,12-9 0,1-13-129,7-10 0,-2-16 0,3-7-129,0-8 0,-3 3 0,0 4 129,-2 5-129,-7 12 258,2 17 0,-7 4 129,-1 24-129,-5 8 258,-2 15-129,-6 2 0,-3 6-129,-10-6 0,-2-4-129,-5-11 0,3-9 0,-5-17 387,5-9-129,0-12-129,8-10 258,4-12-129,5 3 129,5-7-129,12 3-258,5 4-516,-1-3-1548,9 14-2709,2 1-387,-4 6-387</inkml:trace>
  <inkml:trace contextRef="#ctx0" brushRef="#br0" timeOffset="267159.2806">21727 8397 5676,'-15'-43'5676,"-13"30"-129,-13 13-516,-6 3-3225,-12 13-1548,-8 7 129,-2 8 0,4 6-258,5 1 129,12 8-258,10 1 129,20 1-129,9 5 258,9 5 0,0-3-129,8-1 0,-1 1-129,0-6 129,-5-6-387,-2-12-387,0 0-1419,0-31-3096,0 0-387,0 0-516,-1-28 129</inkml:trace>
  <inkml:trace contextRef="#ctx0" brushRef="#br0" timeOffset="267360.2921">21311 8753 7224,'-51'-14'5547,"20"14"-258,-8 0-258,0-3-4902,-4-2-258,3 5-1032,-7 0-3354,16 5-645,9 5-258,17 2-387</inkml:trace>
  <inkml:trace contextRef="#ctx0" brushRef="#br0" timeOffset="268254.3433">21523 8739 6966,'4'18'5289,"-10"-3"-129,-17 3-387,-9 4-4644,-7 2 0,-4 5-129,-1-2 0,5 3 0,7-3 129,10-6-258,18-2 129,7-1-129,14-8 0,12-9 129,5-2-129,1-9 0,0-1-129,-1-5 129,-8-4 0,-5-7 129,-8-5-129,-8 5 0,-2 3 0,-3-2 0,-3 2 0,-1 5 0,-1 1 129,5 18 0,-5-16 0,5 16 129,0 0-129,0 0 129,0 0-129,10-2 129,-10 2-129,0 0 0,17 0 0,-17 0 0,14 0 0,-14 0 0,15 0 129,-15 0-129,14 0 0,-14 0 0,13 12 0,-5 2 0,0 2 0,-2 6 0,0 2 129,-1 6-129,2-1 129,-2-1 0,1-1 0,-1-4-129,1 0 387,-4-9-387,2 1 129,-4-15-129,5 13 0,-5-13 0,0 0 0,0 0 0,0 0-129,0 0 129,0 0 0,0 0 129,0 0 129,0 0 0,6-8-129,-6 8 129,8-19 0,-4 4 0,0-2-129,0 1 129,0 2-129,1 1 129,1-1 0,-6 14 0,11-21-129,-11 21 129,14-7 129,-14 7-129,19-4 0,-19 4-129,16 0 258,-16 0-258,18 8 129,-18-8-129,27 0 0,-12-4 0,4-8 0,4-2-129,2-1 0,3-3 0,1 0-129,5 7-129,-8-2-129,2 8-516,-15-8-2967,5 13-1677,-18 0-129,22 0-774</inkml:trace>
  <inkml:trace contextRef="#ctx0" brushRef="#br0" timeOffset="269906.4378">22840 9140 7482,'0'0'5805,"13"7"-387,-13-7-129,-1-7-4644,-8-7-387,-8 3-129,-6 6 129,-7-1-129,1 6 0,-5 11 0,1 11 0,2 7 0,7 13 0,7-1 0,7 6 129,7-3-258,4-8 0,15-13 129,8-11-129,7-12 129,9-19-129,2-20 129,7-16-258,1-15 129,1-14 129,-8-9-129,-2-4 129,-7 3-129,-8 0 0,-11 14-129,-6 11 129,-8 18 0,-1 20 0,0 31 0,-23 0-129,7 21 258,-1 25-129,3 16 129,1 10 0,-1 11 129,6 1 0,6-1-129,2-3 129,0-7-258,4-10 129,6-12-258,0-14-258,4-2-1161,-8-20-3999,-6-15-129,18 1-516,-7-8-258</inkml:trace>
  <inkml:trace contextRef="#ctx0" brushRef="#br0" timeOffset="270216.4555">23264 8603 7611,'5'20'5805,"-5"5"-258,0 2-387,-5 2-4515,5 6-129,0-6-258,0-2-129,5-8-129,7-3 129,5-10-129,9-6-258,5 0-129,-7-17-645,12 10-1032,-14-18-3096,2 1-516,-6-8-258</inkml:trace>
  <inkml:trace contextRef="#ctx0" brushRef="#br0" timeOffset="270386.4652">23481 8517 5934,'-11'39'6063,"8"2"-645,-3 7-258,6 15-4257,0 0-258,0-2-129,-1 3-516,0-9-258,1 5-516,-3-28-2193,6 0-2193,1-9-387,-4-23-516</inkml:trace>
  <inkml:trace contextRef="#ctx0" brushRef="#br0" timeOffset="271004.5006">23554 9358 7224,'14'39'6063,"-14"-7"-516,-2 4-129,-7 7-3741,-4-3-1419,-4-2-645,-2 7-645,-16-17-3999,17-7-516,3-5-387,15-16-516</inkml:trace>
  <inkml:trace contextRef="#ctx0" brushRef="#br0" timeOffset="271550.5318">24175 9333 7353,'40'-6'5676,"-36"-7"-129,-4-3-774,-12-1-4515,-15 2 0,-9 3-129,-8 8-129,-3 4 129,2 16-129,0 8 0,10 11 129,12 5-129,11 0 387,12 2-645,8-10 516,16-4-516,7-9 258,7-8-129,5-11 0,1-14 258,2-13-387,-2-12 387,-7-13-129,-3-12 0,-5-14 129,-6-11-129,-8-8 129,-6 2-129,-5 5 0,-3 10 0,-1 15 0,0 18 258,-2 21 0,2 26-129,-11 12 0,8 29 129,1 17-129,-1 8 129,2 6 0,1 5 0,0 1-387,0-6 258,5-7-129,0-12 0,4-9-387,-4-20-387,16 3-2193,-8-22-2451,5-5-387,0-13-387</inkml:trace>
  <inkml:trace contextRef="#ctx0" brushRef="#br0" timeOffset="272010.5579">24759 8545 6837,'25'-28'5934,"-25"28"-516,0-12-129,-18 6-4773,0 10-258,-13 4-129,-1 5-129,-2 3 258,-2 6-258,3 0 0,7 1 0,6-6 0,6 4 0,2-5 0,6-3 0,6-13 0,-7 12 0,7-12 0,0 0-258,0 0 258,0 0-129,0 13 129,0-13-129,0 0 258,0 0-129,12 11 0,-12-11 0,24 16 0,-11-3 0,6 1 0,-2 1 129,1 7-258,-4 0 258,-4 2-258,-5 0 129,-5-2-129,-2-4 129,-12 1-258,-7-5-129,4 4-903,-18-12-3741,6 4-387,5-1-387,0 1 0</inkml:trace>
  <inkml:trace contextRef="#ctx0" brushRef="#br0" timeOffset="272276.5733">24615 9413 5676,'-1'89'5676,"-10"-38"-258,-1 0-645,-9-3-4902,8-2-1419,-11-15-3096,-6-16-645,8-6-387</inkml:trace>
  <inkml:trace contextRef="#ctx0" brushRef="#br0" timeOffset="273235.6282">25137 9387 5805,'21'-22'5934,"-11"10"-774,-10 12-129,0-23-4644,0 23 0,-16-8-129,-3 8-129,-5 9 0,-2 13-129,-1 6 129,0 5 0,4 3 129,6 0-258,7-1 258,9-3-258,1-7 129,11-8 0,11-13-129,4-7 0,5-19-129,2-9 258,3-14-129,1-10 0,-1-14 0,-2-10 129,-5-6-129,-4-10 258,-7 1-129,-2 0-129,-5 8 129,-7 11-129,-3 10 0,-1 17 0,0 16 0,0 32 129,0 0-129,-2 22 0,-4 18 129,4 11-129,-1 10 129,-1 9 0,-2 11-129,6 1 0,0 0-129,0-1 129,0-4 0,2-9-129,3-6-129,-5-19-774,14-6-2709,-8-17-1677,-6-20-129,20-7-516</inkml:trace>
  <inkml:trace contextRef="#ctx0" brushRef="#br0" timeOffset="273586.6481">25780 8408 5547,'0'0'5676,"-15"11"-645,-5 13-129,-1 11-4515,2 9 0,-8 4-129,6 6 0,-1-2-129,12-2 0,4-8 129,6-4 0,8-12-129,6-7 129,6-12-258,-3-7 129,0-17 0,-4-6-129,-8-5-129,-5 1 0,-10 5-129,-15 1-258,1 18-1161,-11 3-3225,3 8-387,0 14-387,3 9 388</inkml:trace>
  <inkml:trace contextRef="#ctx0" brushRef="#br0" timeOffset="273891.6656">25735 9457 5289,'-26'92'5676,"2"-41"-387,-8-3-387,-3-8-4515,6-3-387,-10-1-903,1-18-3612,5-9-516,11-9-387,7-5-129</inkml:trace>
  <inkml:trace contextRef="#ctx0" brushRef="#br0" timeOffset="274585.7054">26226 9350 8256,'16'-9'5547,"-1"2"-129,-15 7-387,0 0-4644,-32 6-258,2 9-129,-9 7 129,1 6-129,-1 10 0,4 3 0,5 1 129,14 0-129,8-4 129,8-7 0,12-7-129,10-15 129,10-9 0,4-19-129,6-12-129,3-16 258,5-13-258,-4-9 258,-4-8-129,-3-2 129,-8-5-387,-7 0 387,-6-1 0,-6 5-258,-10 7 129,-2 10 0,-2 11 0,-7 10 0,-4 20 0,-2 20 0,-1 16 129,2 30 0,1 21 0,1 9 0,2 12 0,5 4 0,1 5 0,4-10 0,0-3-129,7-12 0,1-14 0,-1-11-387,5-7-129,-7-23-1419,8-1-3354,-13-14-258,24 0-516,-9-15-129</inkml:trace>
  <inkml:trace contextRef="#ctx0" brushRef="#br0" timeOffset="274962.727">26706 8548 6966,'41'-31'5805,"-15"17"-516,4 5-387,8 4-4515,-5-6 258,4 5-258,-5 1 0,-1 5-129,-7 0 0,-1 9 0,-8 4 0,-3 6-129,-8 8 129,-4 6-258,-4 6 0,-5 3-129,-4 7 0,0 2 0,-2 3 129,-1-5-129,3-1 0,3-2-129,4-3-258,-4-12-645,10 1-3741,0-11-645,0-10-258,0-11-387</inkml:trace>
  <inkml:trace contextRef="#ctx0" brushRef="#br0" timeOffset="275126.7364">27062 8781 6966,'-39'42'5289,"9"-24"-129,-5-14-516,5 6-6192,-10-10-3225,-8-8-645,10 2-129</inkml:trace>
  <inkml:trace contextRef="#ctx0" brushRef="#br0" timeOffset="339869.4394">6668 2833 8643,'-26'-49'5289,"2"25"-387,0 18-387,-10-1-3870,3 15 129,-12 2-258,8 12-129,-5 7-258,6 10 129,5 3-129,5 5 0,4-3-129,11-6 129,5 5 0,4-5 0,4-11 0,9-11 0,5-7 0,3-8-129,2-1 0,0-15 0,-3-9 129,2 1-129,-3 0 0,-3 0 0,-4 1 129,-2 4 0,-10 18 0,8-16 129,-8 16-129,0 6 0,0 7 0,-2 5 129,-2-3-129,2 3-129,1-1 129,1-1-129,0-16 129,14 18-129,3-14 0,2-4 129,8 4-129,3 5 0,5-7 0,1-2 0,1 0-129,1-10 129,-4-8 0,2-9 0,-7-15 0,2-22 0,-3-10 0,0-14 0,-3-14 0,-3-6 387,-5-2-387,-3-6 645,-4 13-516,-4 6 387,-5 18-387,-1 26 516,-2 13-516,-7 26 387,-4 16-387,-1 37-387,-2 22 258,-1 22-129,-1 16 0,4 10-387,3 8 387,7 4-645,4-5 774,8-7-258,13-19 129,9-17-258,9-26 387,7-19 129,8-18-129,7-22 0,2-29 129,5-23-129,0-13 129,1-17-258,-11-13 258,-10-14 516,-17-4-516,-13 1 516,-13 0-645,-9 27 645,-14 9-516,-13 15 516,-6 44-515,-1 31-518,0 33 259,7 28-129,6 27 258,4 8-129,10 15 129,11 7-645,9-7 645,9-6-258,13-17 258,6-12-387,5-13 0,-2-21-903,10 1-1032,-6-28-2967,-2-6-129,-5-28-387,0 0-387</inkml:trace>
  <inkml:trace contextRef="#ctx0" brushRef="#br0" timeOffset="340401.4699">8310 1712 14061,'-28'-82'5547,"28"82"129,-48-18-774,14 40-3999,2 29-387,-7 18-516,0 21 129,5 12-258,9 15 129,7 1-516,13 1 258,6-17 258,16-11-645,12-23 516,14-15-129,7-22 387,9-21-516,6-15 387,0-28 387,-1-23-387,-3-15 516,-13-24-387,-13-16 645,-19-13-516,-16-8 387,-28 5-128,-19 5-517,-11 22 0,-12 15 0,-3 30 0,-5 28-517,8 27-128,6 27-129,23 29-903,2 4-774,32 28-3354,6 12 774,12 8-645,19-4 129</inkml:trace>
  <inkml:trace contextRef="#ctx0" brushRef="#br0" timeOffset="340821.4939">8555 2326 7482,'20'-21'5418,"-5"21"-129,6 17-387,-2 5-1548,2 25-2838,-9 2 129,3 3-645,-8-1 258,1 2-258,-7-5 129,1-5-258,-2-12 387,0-6-129,0-11 0,0-14 0,0 0-129,12-10 129,-5-5-129,4-6 0,1-3 0,4-3 129,2 3-129,0 5 129,3 5 0,1 14 129,0 1-129,0 12 0,-4 9-129,3 8 129,-4 1-129,-1-2-258,1 5-387,-7-21-1290,6-2-3354,-4-11 0,3-9-258,-6-14-774</inkml:trace>
  <inkml:trace contextRef="#ctx0" brushRef="#br0" timeOffset="341403.5272">9507 2512 7353,'4'132'5676,"-8"-62"-774,-9-10 258,4 14-1935,-12-18-2967,2-14-387,1 0-774,-14-27-3870,17-3-129,2-12-645,13 0-129</inkml:trace>
  <inkml:trace contextRef="#ctx0" brushRef="#br0" timeOffset="341941.5577">10467 1700 14319,'-11'-23'5418,"-3"41"0,0 30-258,-7 11-4257,1 35-903,-4 3-129,6 18 0,-2-1 129,11 2-258,9-19 129,5-12-516,13-15 774,11-15-387,7-21 129,4-13-258,4-16 258,-6-12 0,-9-13 0,-9-9 0,-12-8 129,-11-16 129,-18 7-129,-14 0 258,-10 2-645,-7 7 0,8 13-2322,-3 2-2064,12 20-516,4 2-258,25 11-645</inkml:trace>
  <inkml:trace contextRef="#ctx0" brushRef="#br0" timeOffset="342107.5674">10775 2381 11997,'-5'-30'5160,"-18"14"-129,-10 16-774,-1 3-5547,-10-3-3096,2 2-516,2 7-258,12 6-645</inkml:trace>
  <inkml:trace contextRef="#ctx0" brushRef="#br0" timeOffset="342729.603">11261 1880 12384,'-39'30'5160,"15"15"-645,-8 4 129,4 12-5031,-2 5 516,3 0-387,8-3 258,8-10-258,11-4 258,11-12 0,14-15 0,11-16 129,5-6-258,5-23 129,2-9 129,-4-11-258,-5-13 258,-3-6 258,-9-5-258,-6 8 258,-9 16-258,-3 5 258,-9 17-129,0 21-129,-9 3 0,2 26-258,-4 17 129,5 9-129,2-1 129,4 10-258,2-11 258,17-11 129,3-1-129,7-12 258,5-20-258,3-9 129,1-19-129,0-13 0,-9-12 129,-4-2 258,-8-15-258,-9 9 0,-8-6 0,-8 9 258,-14 16-387,-5 5 387,-6 11-129,-4 7-258,1 10 0,-1 0 0,7 14-129,1-6 129,10-7 0,1 14-645,18-15 0,-14 15-645,23-9-3354,-9-6-516,23 0-387,-8 0-387</inkml:trace>
  <inkml:trace contextRef="#ctx0" brushRef="#br0" timeOffset="343849.6669">11897 1970 12771,'5'-20'5676,"-5"20"-774,1 22-258,-1 8-4257,-6 15-516,-4 2 129,-1 11-129,6 7 0,0-3-258,6-10 387,12-8 0,7-14 0,10-14 129,3-15-129,1-6 0,-2-23 0,-3-7 0,-7-8 0,-9-8 258,-10-2-129,-7 1 0,-12 6-387,-14 2-129,3 18-1548,-11-1-2709,6 25-387,1 6-516,8 7-516</inkml:trace>
  <inkml:trace contextRef="#ctx0" brushRef="#br0" timeOffset="344525.7058">12077 2021 10449,'51'18'5289,"-31"17"-387,-9-2 0,2 23-4257,-5-16-387,0-1-258,-6-7 0,0-8 0,-2-24 0,0 0 0,16 0 0,-7-20 0,9-7 0,2-5-129,9 0 0,-2 0 258,7 3-387,1 5 387,4 12-387,-4 2 0,1 7 0,-8 0 516,-1 0-387,-6-2 258,-5 0-129,-16 5 0,7-13 129,-7 13 387,-18-3-387,-5 4-258,-5 12 129,0 6-129,-3 2 258,6 9-387,3 1 387,8-4-387,12 2 258,4-12 129,19-4-129,8-11 0,11-1 0,7-7 129,3-20-129,5-6 258,-4-14-129,-4-18 258,-11-5-258,-9-16 129,-12-13 387,-15-11-774,-8 4 516,-17 1-516,-7 9 258,-5 15-258,1 15 129,36 65 0,-71-51 129,71 51 258,0 0-258,-62 99-258,53-24 387,8 22 129,1 6 0,10 8-516,6 8-129,7-2 129,4-13 129,5-2 258,3-19-387,-2-26-129,1-5-129,-5-21-516,5-17-774,-13-14-3225,4-8-387,-10-22-258,5 6-645</inkml:trace>
  <inkml:trace contextRef="#ctx0" brushRef="#br0" timeOffset="344851.7244">13001 1924 10836,'16'21'5031,"-14"16"-516,-1 2-129,10 10-4773,-10 4-129,-1-18-1032,0 8-3096,-1-23-129,1 2-516,0-22 129</inkml:trace>
  <inkml:trace contextRef="#ctx0" brushRef="#br0" timeOffset="346038.7923">13201 1889 9417,'0'70'4773,"0"-29"-129,0 9-516,-6-18-4128,6-2-258,0-4-774,0-26-774,0 17 0,2-24-516,15-5-258,-9-19 258,12 6-129,-5-4 1548,6-7 645,2 13 1419,-6 1 258,3 13 645,-20 9 129,27 5-129,-23 7-387,10 15-903,-9 0 129,5-1-774,-7-6 129,4-6-387,-7-14 129,13 6 129,-6-14 0,2-16 258,1 1-387,0-6 387,1-10-387,-4 14 387,2-12-258,-2 15 0,-6 8 0,-1 14 0,0 0 258,-8 17-258,-3 11 0,0 0-258,0 13 258,-1-4-387,3 1 258,7-7-387,-1-6 387,3-2-258,7-10 258,-7-13 129,27 2-129,-11-8 645,2-7-645,-1-5 387,0-1-258,-2-2 258,-2 3-387,-13 18 516,17-14-387,-17 14-129,0 0 129,11 2-387,-11-2 258,6 16 129,-6-16-129,6 11-258,-6-11 258,0 0 0,0 0 129,15-19 129,-11-5-129,4-3-129,2-22 129,3 3 516,0-10-516,6-5-129,-1-4 645,6-10-645,-3-1 387,2-9-516,-5 9 387,-1-13-645,-5 4 903,-4 9-645,-5 8 0,-2 13 129,-1 55 0,-1-60 0,1 60 129,0 0 258,-23 64-516,14-9 387,-1 14 0,3 10-258,0 9 258,7 2 129,0 6-516,8 1 258,7-9-258,3-10 258,6-11-516,5-5 774,2-22-774,1-13 258,-2-27 0,0-14 129,-3-18 0,-27 32-129,44-107 516,-29 44-903,-6 5 516,-6 4-387,-3 54 774,0-75-903,0 75 516,0 0-387,-35 12 129,25 13 645,-1 11-387,6 7 645,0 9-1032,2 1 774,3-10-903,-1-14-1677,1 3-2451,6-7-387,-1-14-387,3-17-129</inkml:trace>
  <inkml:trace contextRef="#ctx0" brushRef="#br0" timeOffset="346195.8013">13882 1328 11739,'-119'21'5676,"50"10"-387,-6 7 0,-1-5-5289,-5-6-774,-1-13-3612,14-8-516,9-6 129,59 0-387</inkml:trace>
  <inkml:trace contextRef="#ctx0" brushRef="#br0" timeOffset="346969.8455">15017 1721 9933,'2'-63'5547,"-2"63"-387,0 0-387,0 0-1806,0 0-2193,-53-29-387,29 43 387,-3 3-516,0 28-129,0-4 0,10 0 129,5 1-645,11 6 774,3-10-645,17 1 129,13-7 0,4-14 129,10-16-129,5-6 0,1-10 129,1-4 0,-2-17 0,-6-11-129,-45 46 258,63-102-645,-63 102 774,31-76-258,-31 76 516,0 0-516,-12-50 0,-3 54 129,-2 15 0,6 19 516,2-2-645,6 10 0,3-2-516,19 3 516,7-13 0,7-9 0,6 0 0,1-13-129,1-15 129,-5-17-129,-5-13 129,-14-13 0,-17 46-129,0-96 129,0 96 387,-51-101-1032,51 101 0,-93-64-2064,93 64-1806,-97-16-516,61 18-129,5 15-774</inkml:trace>
  <inkml:trace contextRef="#ctx0" brushRef="#br0" timeOffset="347718.8884">15630 1665 11739,'18'56'5031,"-12"-17"-258,-2 7-645,1 15-3870,-2-20-387,1-3 387,-1-9-387,-1-16 0,-2-13 0,14 0-129,-4-15 129,3-11 0,3 1 129,-2-3-129,2 3 129,-2 7 129,0-1 0,-2 14 129,-12 5-129,18 8 129,-18-8-129,12 27 0,-10-14-129,-2-13 129,10 26-129,-4-9 0,-6-17-258,15 6 387,-15-6-129,19-16-129,-5 3 129,0-4 0,-1-7 0,3-8 0,-16 32 129,31-57-387,-14 44 516,2 4 0,0-6-129,3 13 129,0 19-129,-2 7 129,1 18-129,-3 6 0,-3 13-258,-2 4-129,-7 10 129,-3 3-129,-3-20 129,0 0-129,-8-12 258,-4-9 0,-6-26 258,-1-12 0,-5-25 0,-1-15 258,-4-20-258,5-22 258,0-3-129,7-12 0,7 2-258,8 2-258,4 11 129,13 3-387,-15 80 258,60-82-516,-60 82 258,84-17 0,-84 17 258,82 49-129,-54-8 129,-13 14 129,-11 5-129,-10-5 516,-19-10-516,-13-10 129,-6-18-387,-12-14-258,56-3-3999,-87-27 0,87 27-645,-64-71-774</inkml:trace>
  <inkml:trace contextRef="#ctx0" brushRef="#br0" timeOffset="348049.9073">16464 1501 10965,'16'70'5031,"-24"-34"-645,-6 12 774,-11 0-5289,10 9 516,-3-4-258,6-2 387,5-13-516,7 1 0,5-10-129,11-17 258,7-12 0,5-18 129,-1-4-258,-1-18 129,-3 5-129,-23 35 129,28-102-129,-28 102 0,0-85 258,0 85-645,-41-55 0,41 55-387,-56-37-2580,56 37-1419,-59 6 258,59-6-516</inkml:trace>
  <inkml:trace contextRef="#ctx0" brushRef="#br0" timeOffset="348445.93">16619 1663 5031,'0'112'4515,"7"-65"-516,-4 1-129,5-14-3741,10-20 258,-4-14 129,7-5-258,-3-30-129,-18 35-129,37-86 129,-37 86-387,30-108 387,-30 108-774,18-80 1032,-18 80-387,0 0 387,8-33-387,-8 42 516,0 27 258,-3 16-387,5-6 903,0 13-645,10-6 129,-3-2-387,3-15 258,3-2-645,-1-28-129,3-6-903,-17 0-3096,17-62-129,-17 62-258,19-84-129</inkml:trace>
  <inkml:trace contextRef="#ctx0" brushRef="#br0" timeOffset="349161.9709">17000 1579 9546,'29'92'4902,"-18"-47"-258,-3 6-258,-2-7-4128,1-15 0,-7-2-129,0-27-129,0 0-129,-9-21 0,4 4 129,5 17-258,-1-98 645,1 98-774,8-90 387,-8 90-129,0 0 129,52-59-387,-29 52 516,1 26-129,-1 12-258,2 9 774,-3-2-516,2 0 129,-2-14 0,2-2 258,-2-5-387,2-15-129,-24-2 129,0 0-258,68-65 129,-68 65 0,38-78-129,-38 78-129,23-93 258,-23 93-258,3-77 387,-3 77-387,0 0 645,0 0-774,0 0 1290,-52 8-387,35 28-387,4 17 516,-1 2-387,6 1 387,6 7-387,2-8 645,2-10-1032,11-9 645,-2-13-258,10-24 129,-4-11-129,-17 12 129,33-101 258,-17 14-387,-5-19 0,-3-30-645,-4-15 774,-4 0-903,-7-2 903,-2 21-645,-3 10 387,-2 28-258,2 36 258,12 58 516,0 0-645,-34 59 516,33 23-516,1 12 129,0 26-516,2 5 774,10 1-645,2 3-129,4-17-258,-3-7 129,13-16-2709,-10-13-903,9-12-645,-1-18-645</inkml:trace>
  <inkml:trace contextRef="#ctx0" brushRef="#br0" timeOffset="349485.9895">17841 1418 10449,'0'0'4257,"-30"56"387,18-15-258,-2 16-4128,-6-8-129,5 1 387,-1-12-387,3-6 516,-1-15-516,11 1 258,3-18-129,0 0 129,0 0 0,19 1 0,-5 11 0,4-2-129,-2 4-129,-1-4 0,-5 11 0,-6 8-129,-4-3-129,-8 3-645,-11-2-1032,-15 0-3096,-7 11-258,-13-2-387,-11-7-516</inkml:trace>
  <inkml:trace contextRef="#ctx0" brushRef="#br0" timeOffset="351148.0845">13948 1821 6450,'0'14'5418,"0"13"-258,4-9-516,7 17-2322,-4-5-1032,11-3-258,-2-13-387,4-8-258,1-2-516,2-19-903,8-5-3612,-6-9-129,-2 1-645,-3-3-258</inkml:trace>
  <inkml:trace contextRef="#ctx0" brushRef="#br0" timeOffset="351423.1003">13049 1360 16254,'0'0'4902,"0"0"-2193,0-54-2451,0 54-5547,0 0-516,0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6T15:44:47.31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26702 20463 1419,'0'0'3741,"0"0"129,0 0-3096,0 0 258,0 0 129,0 0-129,0 0 0,0 0-258,0 0 0,0 0-258,0 0 0,0 0-387,-70 3-129,70-3 0,-73 30 129,73-30-258,-74 32 129,74-32 129,-53 8 0,53-8 129,0 0 0,-58 0 129,58 0-129,0 0 258,-57-9-387,57 9 129,0 0 0,-82 12-129,82-12-258,-58 19 387,58-19-129,0 0 0,-73 10-129,73-10 129,0 0 258,-57-3-129,57 3 0,0 0 0,-58-24-129,58 24 129,-57 0-258,57 0 129,-70-11-129,70 11 0,-74 0 516,74 0-516,-70 0 0,70 0 129,-56-23 387,56 23-387,0 0 0,-77-13 0,77 13 0,-56-6 129,56 6 0,-69-2-258,69 2 0,-81 4 129,81-4 0,-76 18 0,76-18-129,-64 7 0,64-7 387,0 0-387,-65 13 129,65-13 0,0 0-258,0 0 387,-57 3-258,57-3-129,0 0-1032,-83 10-3741,83-10-645,-110 10-129,110-10-387</inkml:trace>
  <inkml:trace contextRef="#ctx0" brushRef="#br0" timeOffset="808.0459">24007 20517 2322,'-77'68'5676,"4"-61"-387,73-7-516,-92-7-3612,38 0-516,-19-3-387,-1 7 129,-18 3 129,0 1-258,-4 5-129,3 9-129,3-1 129,7-6 258,9 2-129,9-5 0,7 2 129,58-7 0,-85-12 129,85 12 0,-69-18 0,69 18-129,-69-20 0,69 20-129,-81-16-645,23 19-1161,-1 5-3483,-1-8-774,-2 0 0,5-8-903</inkml:trace>
  <inkml:trace contextRef="#ctx0" brushRef="#br0" timeOffset="4360.2494">8237 15912 2967,'-115'51'5289,"72"-31"-129,6-3 0,12-17-3354,16 14-903,9-14 258,0 0-387,5 2 129,26-4-258,8-23-258,15-12-258,15-8 129,11-10-258,10-2 0,4-6 129,7 0-129,2-1 129,-2 10-129,1 4 258,-3 1-129,3 9 129,-2-6-129,5 1 0,2-2 129,4 0-258,1-7 258,4-3-258,0 1 129,-4-3-129,-1 5 129,-7 1-129,-11 4 0,-5 8 0,-7 6 129,-10 5-129,-8-1 129,-9 1 129,1-1-258,-2 3 129,4-7-129,3-1 129,-4 4-258,6-2 258,-5 7-258,0 4 129,-5 5 0,-7 4 0,-7 4 0,-6 0 0,-6 3 129,-3 3-129,-1-4 0,0 0 0,-2-1 0,6-6 0,-1 3 0,-1 2 0,1-2 129,-2 2-129,-1 3 0,-8-1 0,-2 4 129,-12 4-129,14 0 129,-14 0-129,0 0 0,0 0 129,0 0-129,0 0 129,0 0-129,5 14 0,-5-1 129,0 4-129,0-1-129,0-3 129,-2 1 0,1 2 0,1-16 0,0 0-129,0 0 129,0-17 129,3-6-129,5-2 0,-1-9 258,3 1-258,0 1 0,-2 5 0,-3 3 129,-2 5-258,-3 5 129,0 14-129,-26-8 0,1 8 0,-8 0-258,-8-6-129,-4-1-516,-20-21-903,13 2-3483,-17-13 0,1-1-516,-5-9-387</inkml:trace>
  <inkml:trace contextRef="#ctx0" brushRef="#br0" timeOffset="5388.3082">6860 16154 9933,'-1'26'5547,"-3"-12"-387,-2 0 0,-7-1-4644,-4 1-387,-6 0 0,-5 5-129,-4 4 0,-3 4-129,7 0 129,6 1-129,6-2 129,14-8-129,9-5 258,16-7 0,6-6 0,12-8 0,2-14 0,3-10 129,0-7 0,-2-6 0,-10-10 0,-4-5 0,-12-4-129,-2-5 0,-9 1 129,-3 6-258,-4 11 0,0 8 0,-5 11 0,-3 18 129,8 14-129,-14 9 129,5 22 0,5 10 0,-1 9 0,0 5 0,5 7-258,0 1 129,0-2 0,12-7 0,-1-7 0,3-6-129,3-8 0,1-7 0,4-10 0,1-11-129,1-5-258,0-14 258,5-6-129,-5-9 129,2-2 0,-3-4 129,-1 6 0,-7 5 387,-2 2 0,-13 22 0,16-8 0,-13 16 0,-3 16 0,0 8-129,-2 0 0,1 8-129,1-2-129,0-3 0,7-10 129,9-7-129,6-16 129,3-5 0,0-16-129,0-6 258,-3-9-129,-7-5 0,-10-1 0,-5 0 0,-16 5-129,-13 5-258,-2 13-1161,-16 2-3612,1 15-129,-4 3-387,7 18-516</inkml:trace>
  <inkml:trace contextRef="#ctx0" brushRef="#br0" timeOffset="5688.3253">7508 16468 11739,'22'24'5676,"-38"-10"0,-14 8-387,-22-12-4644,-13 1-387,-11-6 129,-10-2-129,-6-3-129,9 0-129,8 0-258,8-6-516,21 7-645,0-1-3870,23 8-258,10 1-387,13 11-645</inkml:trace>
  <inkml:trace contextRef="#ctx0" brushRef="#br0" timeOffset="7439.4255">5070 15888 9030,'0'0'5418,"13"5"-258,-13 22-387,0 7-4257,0 4-258,0 13 0,0 3-129,-3 5 129,0-2 0,3-2-129,5-8 258,4-3-258,1-13 129,7-4-129,2-10-129,-1-10-258,6-7-387,-7-5-387,8 0-1032,-20-25-1032,18 17-645,-18-23 387,11 18 258,-16-17 1290,12 11 774,-8-1 1290,-4-4 1419,0 29 1290,0-37 516,0 37-129,-17-27-903,17 27-516,-43-13-774,21 13-387,-16 0-387,2 0-258,1 5-516,-10-5-1290,14 2-3096,2 1-645,9 5-129,6-4-387</inkml:trace>
  <inkml:trace contextRef="#ctx0" brushRef="#br0" timeOffset="8039.4598">5419 16217 5676,'-9'18'5289,"9"-18"-387,0 0-129,8 0-3870,7-5-387,-5-7-129,10 2 0,-3-3 0,6 7 0,-6-4 129,6 10-258,-9 0 258,0 7-258,-8 11 0,-5 8-129,-1-2 129,-8 5-258,-6-2 0,-3-2-129,1-6 0,-3-4 0,6-10 0,2-5 0,11 0 129,0 0 0,-7-10 0,7 10 0,14-9 129,2 9-129,1 1 0,1 9 0,1-1-129,-2 4-258,1 3-516,-18-16-1290,16 10-2580,-16-10-387,0 0-516,0 0 387</inkml:trace>
  <inkml:trace contextRef="#ctx0" brushRef="#br0" timeOffset="8655.4949">5774 16257 8514,'31'-11'5418,"-19"5"-129,-2-8-1161,4 11-3354,-14 3-129,0 0-258,-14-7-258,0 7-129,-5 11-129,-2 6 129,5 3-129,-3-1-129,8 8 129,6-4-258,5-2 258,11-3-129,5-5 258,4-10-258,3-3 258,-2 0 129,0-9-258,-2-7 258,-6-1-129,-3-2 129,-4 2 0,-1 3 129,-5 14-129,0 0 258,0 0 0,-2 21-129,-5 7 129,7 17 0,-4 11 0,0 12-129,-4 1 129,1 4 0,-1-3-129,-1-6 0,-7-11 0,-1-11 0,-4-20 0,2-12 0,-2-10-129,3-16 0,2-9 0,3 4 129,5-8 0,7 6-258,1 2 129,10 5-129,5 4 0,7 8-258,2 4-129,0 0-774,8 6-4128,-8 2-129,1 1-387,0-3-516</inkml:trace>
  <inkml:trace contextRef="#ctx0" brushRef="#br0" timeOffset="9860.564">6612 17122 10449,'0'0'6063,"12"6"-903,-8 18 129,-4-5-4644,0 17-516,-2 2 0,-6 8-258,0 2 0,-4-3-129,7 2-387,-11-28-1806,13 5-2709,3-24-387,0 0-387,13-27-129</inkml:trace>
  <inkml:trace contextRef="#ctx0" brushRef="#br0" timeOffset="10008.5724">6643 16868 11352,'0'0'5934,"0"9"-516,10 22-258,0 0-4902,-5-4-645,9 1-4128,-11-10-774,3 0-258,-6-18-774</inkml:trace>
  <inkml:trace contextRef="#ctx0" brushRef="#br0" timeOffset="10307.5895">6815 17130 10707,'12'101'5547,"-5"-46"-258,-1-12-129,-4-6-5031,-1-7 0,4-14 0,-5-16-129,0 0-258,17-14 0,-8-20-129,7 2 0,-3-3 258,4 0-129,-2 8 258,-2 5-129,0 14 0,-13 8 258,17 18 0,-12 8 0,-3 5-129,4 4-258,-6-13-1290,10-3-3354,-10-19-129,18 0-516,0-27-387</inkml:trace>
  <inkml:trace contextRef="#ctx0" brushRef="#br0" timeOffset="10479.5994">7216 16786 10191,'14'-14'5676,"3"45"-258,-15 15-129,5 19-4515,-7 6-516,0 16-129,-4 1-258,-8-8-516,9 4-1290,-10-25-3354,11-12-258,2-21-258,0-26-387</inkml:trace>
  <inkml:trace contextRef="#ctx0" brushRef="#br0" timeOffset="10648.609">7337 17032 9933,'-21'-23'5547,"2"23"-387,-8 0-129,-4 14-4515,-6-1-516,-7 1-258,3 14-1548,-12-10-3096,13 5-516,3-2-258,16-1-516</inkml:trace>
  <inkml:trace contextRef="#ctx0" brushRef="#br0" timeOffset="11383.651">7240 17334 6708,'92'5'5031,"-50"-16"129,-3-12-516,-6-12-3741,-2 0-258,-14-4-258,-4 0 0,-13 7-129,-5 7-129,-12 12-516,-7 8 129,-2 10-258,-2 11 0,10 11 129,1 3-258,11 6 258,6-1 258,8-6 0,14-1 0,8-11 258,3-7-129,3-7 0,5-6 0,-3-15 129,-3-7-129,-6-5 0,0-1 258,-9 0-129,-5 5 129,-4 5 0,-7 8 0,-4 13-129,2 13 0,-2 10-129,4 10 129,-3 2 0,5 5 129,0-4-129,6-7 129,1-14 0,3-9 0,2-9 0,3-15-129,-2-9 0,3-11-129,-2 2 0,1 0 258,-2 0-258,1 8 129,-2 1 0,-1 10 129,-3 6-129,-3 3 0,-11 8 0,0 0 0,0 0-129,0 17 129,-4 1-129,-14 1-129,0 0 129,0 3-129,4-1 129,2-2-129,5-3 0,5 0 129,2-16-129,11 11 129,9-11 129,1-3-129,2-5-129,0-4 258,-2 0 0,-3 1-129,-4 1 129,-2 4-258,-12 6 129,0 0-129,5 14 129,-5-1-258,0 6 0,0-6-387,1 9-645,-1-22-1935,7 13-1806,5-13-129,7 0-645</inkml:trace>
  <inkml:trace contextRef="#ctx0" brushRef="#br0" timeOffset="11939.6829">8386 16990 9159,'0'0'5547,"0"0"-258,0 13-129,-11 9-4644,-2 7-258,-7 2 129,1 4-387,1 0 129,7-1-258,5-3 0,7-6-129,21-11 258,12-9-258,5-5 129,11-15 0,2-7 0,3-10 258,-4-12-258,-3-12 129,-5-11 0,-12-12 129,-6-9 0,-8-2-129,-7-1-129,-1 8 0,-6 11 129,-3 19 0,0 20 129,0 33 0,-11 20-129,9 30 258,-4 24-129,2 14 129,1 11-129,3 1 0,0-2-258,7-9 0,2-15-129,2-18-258,10-15-516,-21-41-258,38 15-129,-26-35 129,11-11 258,-7-23 387,1 0 387,-6-7 516,-10 1 516,7 18 387,-17-2 258,-1 30 0,-20 6-129,-3 19-387,-16 7-387,-6 14-129,-3-1-1032,-20-10-4128,18-2-129,3-6-516,17-6-387</inkml:trace>
  <inkml:trace contextRef="#ctx0" brushRef="#br0" timeOffset="12575.7193">9088 16907 9159,'-22'-1'5289,"22"1"-258,-8 6-258,15 9-4257,-5 5-258,7 6 129,1 1-129,5-1-129,-2-1-129,5-4 129,-1-8-129,5-7 129,-1-6 0,-3-15-129,1-4 0,-5 2 129,0-6 0,-4 6-129,-10 17 129,6-13-129,-6 13 129,0 22-129,0-3 129,0 6 0,5-2-129,6 1 0,4-8 0,9-4 0,4-12 129,2-3-258,2-11 129,4-10 0,-3-8-129,-2-11-129,-4-1-129,-7-21-387,-2 6-387,-9-26-1161,11 19-516,-19-22 258,12 21 903,-10-8 387,8 14 1032,1 14 516,-6 10 645,15 32 1548,-21 5 387,29 9-258,-23 15-903,13 36 0,-12 7-774,5 17-258,-9 7-258,-1 1 0,-2 7-387,0-4-129,-5-6-516,-9-23-774,5-1-3741,-10-19 0,3-6-774,-8-13-129</inkml:trace>
  <inkml:trace contextRef="#ctx0" brushRef="#br0" timeOffset="13171.7534">7508 17837 11739,'-20'31'5934,"4"2"-258,11 16-387,-7 4-4644,-1 12-387,-7-4 129,1 7-258,-1 2 129,4-6-258,5-14 258,4-6 0,1-16-258,6-4 129,0-9 0,0-15 0,15 0 129,2 0-129,1-5 0,5 5 0,4 3 0,1-3 129,1 0-258,2 8 129,-2 1 0,-2-2-129,-1 7 0,-3-14-129,0 0-129,-4 0-258,4 5-645,-23-5-4128,17-1-645,-9-14-129,5 1-774</inkml:trace>
  <inkml:trace contextRef="#ctx0" brushRef="#br0" timeOffset="13755.7868">8235 18133 7998,'-14'15'5418,"14"-15"-129,0 0-258,0 0-4386,0 0 129,9-15-387,12 3 129,2-9-258,7-3 129,3 3-258,7 7 129,-2-5-129,4 9 129,-2 10-129,-2 0 0,2 15 129,-3 4-258,-3-2 129,-3-2-258,-1 1 129,-6-5-258,4-9 129,-7-3-387,7 1-1548,-10-22-3096,-2 6-129,-9-5-387,2 2-516</inkml:trace>
  <inkml:trace contextRef="#ctx0" brushRef="#br0" timeOffset="14123.8078">8479 18058 7353,'16'5'5418,"-7"10"-387,-6 1 0,17 18-3999,-20-9-129,1 7-516,-1 3 0,0 4-129,-2-4 0,2 0-129,-2-9-129,2-6 0,0-20-258,0 0-645,19 2-2580,-13-23-1419,6-4-645,-5-8-387</inkml:trace>
  <inkml:trace contextRef="#ctx0" brushRef="#br0" timeOffset="14292.8175">8675 18014 7611,'15'0'5418,"3"32"-258,-12-4-258,-1 18-3999,-5-10-129,0 14-516,-11-7-258,1-9-645,8 11-3225,-8-19-903,9-6-645,1-20 0</inkml:trace>
  <inkml:trace contextRef="#ctx0" brushRef="#br0" timeOffset="14851.8495">9486 18140 8643,'-1'8'5418,"-9"4"-387,-10 0-258,0 9-4644,-6-1 129,2 7-129,1 1 258,7 1-129,7-7 0,9-4 0,0-18-129,25 14 0,-1-14 0,6-9 0,-4-7 0,2-10-129,-8 1 0,-4 4-129,-5 5 129,-8-6-129,-3 8 0,0 14 0,-15-4 0,15 4 129,-18 22-129,13-2-129,5 10-129,0-3-258,11 17-645,-6-19-3354,15 4-516,-2-18-129,5-7-516</inkml:trace>
  <inkml:trace contextRef="#ctx0" brushRef="#br0" timeOffset="15167.8674">9670 18031 5031,'17'51'5418,"-10"-19"-516,-3 1-258,1 12-3483,-5-17-387,5 0 0,-5-5-387,0-5 0,0-18-129,0 0 0,0 0 129,8-13 129,-2-10-258,6 0 0,2-4-129,2 0 0,2 3-129,0 5 129,2 2-387,-4 6-129,3 9-1032,-19 2-3096,20-5-516,-20 5-516,19 0 0</inkml:trace>
  <inkml:trace contextRef="#ctx0" brushRef="#br0" timeOffset="15679.8968">9566 18109 8901,'0'0'5289,"0"0"-258,-7 25-1032,-6-8-3354,3 11-258,-4 0 129,1 5-387,-2 2 258,7 3-387,5-6 258,3-1 0,12-10-129,6-4 0,5-4 0,1-12 0,4-6 0,-4-12-129,-7-4 129,1-9 0,-11 1-129,-5-11 0,-2-2 0,-14 5 0,0 14-258,-9-5-258,7 15-1548,-12-1-2838,10 10-645,-4 4 258,22 0-516</inkml:trace>
  <inkml:trace contextRef="#ctx0" brushRef="#br0" timeOffset="16279.9311">9914 17694 6708,'0'0'5289,"0"0"-129,13 19-258,-13 3-3999,9 19 129,-9-2-258,6 16-258,-2 0 0,2 7-129,-1-2 0,4-1-258,-1-9 387,2-3-387,-4-18 129,3-7-129,-9-22 0,15 8 0,-7-17-129,0-9 0,0-4-129,1-5 258,1 6-258,2 0 258,2 10-258,3 6 258,0 5-129,3 12 0,-4 5 129,-3 6-129,-4 5 0,-3 2 0,-6-6 0,-10-2 0,-10-6-129,-5-6 0,-4-10-129,-6-11-516,13 1-2451,-10-20-2193,11 6 129,0-11-645,18 0-129</inkml:trace>
  <inkml:trace contextRef="#ctx0" brushRef="#br0" timeOffset="16507.9442">10391 18094 8385,'-3'32'5418,"3"-5"-516,3 0-387,11-5-4773,-6 11-1032,-6-14-3225,-2-19-516,11 13 129,-11-13-774</inkml:trace>
  <inkml:trace contextRef="#ctx0" brushRef="#br0" timeOffset="16883.9657">10523 17711 17802,'0'0'0,"11"120"0,-9-52-258,-1 0-387,104-10 645,-104-7-129,4-6-645,-5-15-1290,-92-30-2322,115 3 1548,-17-29 516,24 12 1161,-23-27 516,15 15 774,-18-19 645,13 6 516,172 27 4902,-226-8-2322,1 23-774,-23-9-1032,59 6-903,0 0-1161,-114 15-1548,54-10-2322,1 12 645,-85-15-2580,122 2-129</inkml:trace>
  <inkml:trace contextRef="#ctx0" brushRef="#br0" timeOffset="17813.0188">10834 17985 7482,'0'-18'5031,"0"18"-129,-6 0-387,6 0-4386,-21 3-258,7 9 258,-1 3-129,3 5-129,1 4 129,3-2 0,8-1-258,0 0 258,11-5 0,2-8 0,5-4 0,-1-3 0,1-1 258,-2-6-516,-4 2 258,-12 4-129,14-15 0,-14 15 129,0 0 0,0 0 0,0 0 129,0 0 0,0 0-129,7 7 516,5 5-516,1-7 387,9 2 0,1-7 129,9-5-129,-2-19 129,8-3-645,-8-32-387,9-3 0,-12-16-129,-2-3-387,-25 81 129,0 0 903,19-163-903,-19 94-129,-2 9 387,-13 29 129,-18 45 1806,8 31-387,-2 9 0,8 16-129,19-70 387,0 0-1161,-24 159 903,23-80 258,4 2 0,30 52-2064,10-114-129,-4-16 129,4-3 129,-43 0-258,0 0 1032,78-41-774,-47 13-129,2 0 0,-19-98 516,-3 111 645,-11 15-129,13-14 0,-13 14-129,0 0 258,10 19-129,-5 4 0,-3 6 0,-1 4-129,-1 0 0,0 0 129,-1-2-129,-6-4 0,1-3-258,1-11 387,5-13-258,-14 11 516,14-11-258,0 0 0,0 0 387,0 0-129,8-2 0,-8 2-129,25-3 0,-10 3-258,-1-1-387,7 7-1161,-21-6-3741,0 0 645,-17 82-387</inkml:trace>
  <inkml:trace contextRef="#ctx0" brushRef="#br0" timeOffset="17940.0261">10443 17695 9546,'-105'-19'6063,"73"18"-645,32 1-129,-9 14-3999,9-14-1548,9 5-4515,-9-5-516,0 0-516,-14 0-516</inkml:trace>
  <inkml:trace contextRef="#ctx0" brushRef="#br0" timeOffset="37297.133">14912 13754 1806,'2'-35'3999,"-13"7"129,0 1-3354,-14 3-387,-22-3 0,-13 0 387,-23-3-258,-13-2-129,-20-1-129,-19 0-258,-19-2 129,-14-3-129,-17 6 0,-3-6-129,-8 11 129,-5 0 0,3 8 129,2 5-258,11 14 129,5 1-129,9 17 129,9 11-129,15 10 0,11 9 129,11 10-258,11 6 258,18 3 0,14 8-258,17 2 258,15 2 0,18 1 0,16 1 0,16 0 0,19-3 0,19-1-129,19-7 129,23-6-129,19-5 129,21-1 0,14-7 0,19 0 0,17 0 129,13 0 258,7 3-258,8-3 258,7-3 258,4-15-129,11-6 129,-5-21-129,9-6 0,-5-15 0,3-16 0,-11-18-258,-8-8-129,-16-10-129,-14-11 0,-21-2 0,-30-12-129,-30-7 0,-28-3-129,-34 2 0,-30-6-516,-32 10-645,-33 2-1419,-21 7-1935,0 23 129</inkml:trace>
  <inkml:trace contextRef="#ctx0" brushRef="#br0" timeOffset="37853.1648">14914 13777 2967,'51'9'5031,"-27"-9"-645,18 5 387,10-5-4128,5-8-387,14-9 258,10-9-258,12-1 129,12-12-258,16 0 129,12-10-258,15-4 0,5 0-129,9-8 0,6-1 258,12-2-129,4 1 0,6 1-129,0 1 258,0 4-129,3-1 129,-1 6-129,-2-1 0,-3 7 129,-1-5 0,-3 0 0,-4 3 0,-10 5 0,-11-3 129,-6 6-129,-10-3 129,-8 2-129,-15 1 0,-13 5 0,-11-2 0,-12-2-129,-10 2 0,-9 1-129,-12 0 0,-7-1-129,-5 5-129,-9-8-129,1 17-1677,-8-5-2580,-5-3-258,1 10-516</inkml:trace>
  <inkml:trace contextRef="#ctx0" brushRef="#br0" timeOffset="38549.2048">20562 11890 3999,'7'-13'5289,"-7"2"-129,-15 11-516,-10 11-4128,-13 4-129,1 14-129,-10 3 0,2 9-258,6 3 129,7 2-258,15-7 129,14-3 0,9-17 0,20-11 0,14-8 129,10-24 129,7-16-258,4-12 129,-2-13-129,-4-11 129,-8-6 129,-8-4-129,-15-3 0,-13 8-129,-11 9 387,-3 13-258,-18 13 129,-2 17-129,-5 19 129,-3 20 0,-2 22 129,7 22 129,-3 10-129,12 11 129,1 11-129,9 6-129,6-4 0,3-2-258,9-8 0,5-14-387,5-1-258,-8-31-1935,7-5-2709,3-12-129,0-13-774</inkml:trace>
  <inkml:trace contextRef="#ctx0" brushRef="#br0" timeOffset="39002.2308">21151 11798 8256,'0'-13'5547,"0"13"-516,-24 12-1419,6-4-3354,-5 8 0,-4 2 0,2 14 0,4 3-258,7 6 0,11-5 0,3-3-129,11-4 258,13-10-129,6-8 129,4-11-258,-1-9 129,-1-17 129,-7 0-129,-9-8 0,-7 0 0,-9-5-258,-9 11-516,-14-12-903,0 13-3225,-5 9-387,2 7-516</inkml:trace>
  <inkml:trace contextRef="#ctx0" brushRef="#br0" timeOffset="39286.2469">21303 11863 5676,'10'91'5547,"-8"-40"-129,2 0-516,2-8-4128,2 0-387,-4-23 258,9-9-258,1-14 0,6-14 129,0-12-516,6-6 0,1-3-258,-2-2 258,4 5-387,-9 2-129,6 18-1032,-15-4-3354,7 7-387,-1 2-516,-1 2 129</inkml:trace>
  <inkml:trace contextRef="#ctx0" brushRef="#br0" timeOffset="39641.267">21790 11290 5676,'-14'39'5676,"7"12"-258,-2 16-645,9 15-3741,-13-2-387,8 8-129,-6-2-258,4-11-258,5-12 129,0-11-258,2-19 0,2-10-129,-2-23 258,24 0-129,-9-13-129,2-9 129,5 2-129,-3 0 258,1 6 0,-5 10 258,-15 4-258,13 16 0,-13 6 258,-4 2-258,-13-1 129,-6-4-258,-5-1 0,0-17-516,-1 2-2838,3-14-1548,2-13-387,8-1-258</inkml:trace>
  <inkml:trace contextRef="#ctx0" brushRef="#br0" timeOffset="39830.278">22053 11914 5934,'0'71'5160,"-1"-48"-1548,1 0-3483,0-3-5418,0-20-129</inkml:trace>
  <inkml:trace contextRef="#ctx0" brushRef="#br0" timeOffset="40029.2895">22338 11140 5547,'28'17'5547,"-19"36"-387,-6 13-258,-3 29-4386,0 6-258,-11 8-516,-7 1-258,8 9-1032,-13-9-3225,9-19-516,7-13-129</inkml:trace>
  <inkml:trace contextRef="#ctx0" brushRef="#br0" timeOffset="40190.2985">22444 11752 7482,'-17'-78'5547,"-7"55"-516,-12 5-1032,0 18-3612,-16 2-645,-11 8-4257,3 0-387,4-1-516,4 4-387</inkml:trace>
  <inkml:trace contextRef="#ctx0" brushRef="#br0" timeOffset="41397.3678">22463 11890 5934,'40'7'5547,"-40"-7"-516,0 0-516,0-15-4644,-16 3-258,-11 5 0,-4-3 0,1 10 129,-2 0-129,12 3 129,4 4 0,10 6 129,6-13 129,16 18 258,10-10 0,4-7-129,7 2 129,-5-3 0,1-2-129,-6-4 0,-2 3 0,-7-2-129,-6 2 129,-12 3-129,13 0 0,-13 0 129,0 0 129,8 13 0,-8-13 129,20 11 129,2-1 0,-5-9 0,11-1 0,-3-3-258,6-9 129,-1-10-258,3-2 129,-9-13-258,0-8 0,-4-5 0,-6-4 0,-2-6 0,-6 1-129,-3 8 0,-3 1 0,-3 17 0,-5 6 129,-2 11 0,-3 12 0,-1 10 129,0 13 0,-1 8 0,2 8 0,1 3-129,3 7 129,4 1-129,4 5 258,1-7-258,2-3 0,6-4-258,4-8 258,0-5 0,2-10 0,0-6-258,-1-8 129,4 0 0,-7-13 0,2-4 0,-5 0 0,2-3 0,-3 0 129,-1 5 0,-3 2 0,-2 13 0,0-14 129,0 14-129,0 0 129,0 0 0,0 0 0,0 0-129,0 0 258,0 0-129,0 8 0,0-8 129,0 0 0,0 0-129,0 0 0,0 0 0,0 0 0,0 0 0,0 0 0,0 0-129,0 0 0,0 0 129,0 0-129,0 0 0,0 0-129,0 0 129,0 0-129,0 0 129,0 11 0,0-11 0,0 0-129,0 0 258,0 0 0,0 0-129,0 0 0,0 0 129,0 0 0,0 0 0,0 0-129,0 0-129,0 0 129,0 0 0,0 0 129,6 21-129,-4-7-129,-1 7 129,0 0 0,0-1 129,-1 5-129,-1-6 0,-7-4 0,0-3-129,-3-5 129,-3-5 0,-1-2 0,3 1-129,12-1 129,-16 0 129,16 0-129,0 0 129,0 0 0,13 12-129,2 2 129,5-1-129,4-4-258,0 9-387,-11-17-774,3-1-3612,-16-9-516,-16-13-258,-11-15-387</inkml:trace>
  <inkml:trace contextRef="#ctx0" brushRef="#br0" timeOffset="41526.3752">22203 11244 8385,'-27'-10'5547,"41"31"-1032,15 9-4515,23 5-5031,8 0-258,3 4-645</inkml:trace>
  <inkml:trace contextRef="#ctx0" brushRef="#br0" timeOffset="41945.399">23526 11753 5934,'12'30'5547,"-12"-30"-258,0 0-645,0 0-3999,-24 5-387,3-1 129,-9-3-129,7 8 0,-1 5-129,9 6 0,5 2 0,9 3-129,1-2 0,14-2 0,5-8 0,5-2 129,2-10 0,0-1-129,-3-4 0,-2-6 129,-2 1-129,-7 1-129,-12 8 129,14-1 0,-14 1-129,0 8 0,0 7-129,0-15-258,-5 27-1032,5-27-2709,-9 12-774,9-12-645,6-12 129</inkml:trace>
  <inkml:trace contextRef="#ctx0" brushRef="#br0" timeOffset="42389.4245">23662 11804 6321,'4'70'5547,"0"-35"-258,2-3-258,2 2-4386,-5-14-129,4-7-258,-7-13 0,14-1-258,-4-17 258,-2-4-258,4-4 0,-2 4 258,1-5 0,3 6-129,-4 5 129,-10 16-129,22-8 0,-8 9 0,-3 6 0,4 1 129,-1-2-129,7 2-129,-2-6 129,6-2-129,0-7 0,2-7 0,-1 0 0,0-6-129,-4 2 0,-6-3 0,-6 5-129,-6 3 129,-4 13-129,-7-6 129,-9 8-129,-4 15 0,-1 6 129,-1 5 258,1 10-258,1-1-258,7 4-129,-2-9-774,15 0-3354,-4-7-645,-1-7-387,5-18-129</inkml:trace>
  <inkml:trace contextRef="#ctx0" brushRef="#br0" timeOffset="46521.6608">25258 12739 9288,'50'-2'6063,"-31"2"-516,-7-5-129,-12 5-4902,0 0 0,8-15-258,-8 15 0,-11-4-129,11 4 0,-20-3 129,20 3-129,-13 11 0,13 2 0,0 6 0,0-1 0,6 4 0,1-1-129,1 4 0,1-1 129,-3-6-129,2 5 0,-3-5 0,-1-2 0,-1 1-129,-3 1 129,0-2 0,-1-2-129,-9 1 129,-3-6-129,-6-3-129,0-4-129,-9-8-516,8 4-3225,-13-14-1290,3 2-516,-3-1-645</inkml:trace>
  <inkml:trace contextRef="#ctx0" brushRef="#br0" timeOffset="46838.6789">24823 13062 7740,'23'49'6063,"-23"-23"-387,0 4-387,-9-3-3741,-4 2-1290,-9-7-516,-6-14-516,9 13-3225,-4-17-1290,9-3-516,14-1-387</inkml:trace>
  <inkml:trace contextRef="#ctx0" brushRef="#br0" timeOffset="47213.7002">25573 12827 7353,'-26'15'5676,"6"6"0,0 6-774,2 15-4515,0-11-129,1 2-129,5-4-129,9-5 0,5-8-129,12-7-129,11-3 129,1-6 0,3-10 129,-5-8-129,-5-4 129,-12-4-129,-7 1-258,-15-9-774,-10 7-3612,-7 1-516,-3 7-258,0 9 0</inkml:trace>
  <inkml:trace contextRef="#ctx0" brushRef="#br0" timeOffset="47641.7246">26069 12579 8385,'3'61'5934,"-3"-17"-387,-1 5-258,-10 6-4902,-1 1 0,-6-1-258,1 3 0,2-6 0,4-4 0,7-9 129,4-2-129,8-11 129,14-6-129,3-3 129,8-11 0,-1-6-129,0-4-129,-2-1-129,-7-7-387,0 9-516,-23-11-3870,0 14-645,0-24-258,0 24-774</inkml:trace>
  <inkml:trace contextRef="#ctx0" brushRef="#br0" timeOffset="47838.7362">25970 12946 8514,'22'25'5934,"1"-14"-516,-1-4-129,8-4-4773,-6-3-516,-8-15-516,4 9-1548,-12-15-3225,-2 2-258,-6-3-387,-1-2-258</inkml:trace>
  <inkml:trace contextRef="#ctx0" brushRef="#br0" timeOffset="47977.7442">26024 12743 6063,'8'-9'6063,"18"9"-387,0 0-516,8 14-3483,2-15-1290,-4-20-1806,-4 5-3483,2-3-387,-5 0-645,-3-5-387</inkml:trace>
  <inkml:trace contextRef="#ctx0" brushRef="#br0" timeOffset="48205.7572">26515 12409 7740,'33'29'5805,"-21"-4"-129,-4 13-645,-7 7-3999,1 7-645,-4 9-387,-8 8-258,-1 9-387,-9-13-1419,9 11-3096,6-7-387,4-7-387,1-14 0</inkml:trace>
  <inkml:trace contextRef="#ctx0" brushRef="#br0" timeOffset="48465.772">26711 13006 6450,'0'59'5676,"-3"-23"-387,-8 5-258,-4 0-3741,-2 2-1290,-9-8 0,-1-5 129,-1-6-129,0-8 0,0-3 0,1-13 129,5-13-129,-2-11 129,-3-4-129,0-9 129,-1-1-258,0 2-516,-12 0-3999,10 10-774,2 9 129,6 9-903</inkml:trace>
  <inkml:trace contextRef="#ctx0" brushRef="#br0" timeOffset="49880.853">22249 2510 5676,'-14'-115'4515,"-30"55"129,-18-1-645,-21 3-3225,-34 0-774,-25 8 258,-25 7-129,-20 5 387,-29-1-258,-17 15 258,-11 19-387,-9 2 129,0 6-387,12 24 129,6 18-129,17 22 0,22 25 0,19 7-516,22 11 516,25 17-516,25 26 645,22 1 129,25 9-129,24-1-387,27 11 387,20 0 0,35 0 129,25 1-129,26-12 0,25-3-387,31-7 387,25-8 0,27-8 129,25-10-129,20-10 0,20-11 0,20-11 0,13-10 0,10-19 0,8-15 129,8-20-129,-2-17 0,1-15 129,-8-23 0,-9-23 129,-12-20 129,-30-21 0,-20-20 129,-38-26-129,-26-19 258,-44-28-129,-31-10-129,-54-17-129,-36-1-258,-43-10 129,-44 7-129,-51 9 129,-36 14-258,-39 18 129,-31 18 129,-24 14-129,-18 11 645,-14 20-645,-3 19 387,11 17-1161,-7 15-774,20 34-3225,14 15 129,22 27-903,17 30-129</inkml:trace>
  <inkml:trace contextRef="#ctx0" brushRef="#br0" timeOffset="50669.8981">20853 5601 8256,'-19'33'5676,"17"-11"-516,-2-7-387,4 4-3741,0-2-774,0-17-129,5 13 0,-5-13-129,22 0 129,-2-12-129,2 0 258,8-2 0,-1-2 129,6 11 0,-3-4-129,3 5 129,-8 3-129,0 5 129,0 3-258,-4 10 0,-2-4 0,2 0-129,0 2 0,2-3 0,4-6 0,5-6-258,6 0 0,-1-14-387,6 1-516,-17-20-2838,12 9-1290,-11-11-387,0 11-387</inkml:trace>
  <inkml:trace contextRef="#ctx0" brushRef="#br0" timeOffset="51105.9229">20984 5756 10062,'8'56'5418,"-2"-12"-645,-6-5-1677,0 17-2838,-7 1-129,-3-10-645,9 8-1032,-10-17-3225,9-10-645,2-14 0,0-14 0</inkml:trace>
  <inkml:trace contextRef="#ctx0" brushRef="#br0" timeOffset="51282.9332">21092 5819 10062,'20'27'5676,"-14"11"-516,-5 3-129,11 3-4773,-10 2-387,-2-6-774,9 4-3741,-9-11-645,7-8-516,0-10-129</inkml:trace>
  <inkml:trace contextRef="#ctx0" brushRef="#br0" timeOffset="52498.0027">21817 6032 8643,'13'-22'5934,"-13"22"-645,0 0 129,0 0-4902,-17 14 0,-3 8-387,-2 4-129,-3 2 0,5 11-258,4-2 129,9-1-129,7-5 0,11-9 0,14-11 0,7-11 258,5-2-129,2-20 129,-3-8-129,-7-9 258,-6-3-129,-11-2 0,-12 2-129,-5 15-645,-26-10-1806,3 23-2064,-4 7-774,2 7-258,1 13 1</inkml:trace>
  <inkml:trace contextRef="#ctx0" brushRef="#br0" timeOffset="52792.0195">22006 5981 8256,'19'68'5676,"-14"-20"-387,4 5-387,-8 2-3999,7-6-645,-8-7-129,0-10 0,1-17-129,-1-15-129,12-5 129,-3-19 0,3-7 0,3-2-129,0-3 0,2 0-129,-1 10 0,-1 5-516,6 21-1161,-21 0-2967,28-2-387,-15 2-516,3 8 129</inkml:trace>
  <inkml:trace contextRef="#ctx0" brushRef="#br0" timeOffset="53166.0409">22445 5708 9288,'15'9'5805,"-7"22"-645,-7 10-129,9 8-4773,-10 10 0,0 1-129,-3 6-129,0-1-129,0-5 0,3-9 0,0-9 0,3-9 129,5-15-129,-2-7 0,-6-11 0,19-6 0,-8-8-129,1 0 0,0-1 129,4 2 129,-1 8 0,0 5 129,-15 0 129,19 24-258,-17-5 129,-2 3 0,-8-2 0,-8 0-129,-5-12 0,-3-8-387,2 0-1161,-5-19-3354,8-4-258,6-6-387,9 0-387</inkml:trace>
  <inkml:trace contextRef="#ctx0" brushRef="#br0" timeOffset="53347.0513">22810 6125 8256,'16'48'5547,"-11"-25"-387,-4 1-774,4-8-5160,-9-5-3999,4-11-258,0 0-516,0 0-258</inkml:trace>
  <inkml:trace contextRef="#ctx0" brushRef="#br0" timeOffset="53542.0623">23077 5634 9546,'41'-37'5805,"-41"37"-645,23 40 0,-19 6-4773,-4 16 0,-4 15-387,-9 12-258,2 8-129,-7-4-387,13 7-903,-12-20-3225,17-9-516,10-22-387,8-21-258</inkml:trace>
  <inkml:trace contextRef="#ctx0" brushRef="#br0" timeOffset="53691.0709">23265 6010 8256,'-11'-61'5805,"-15"49"-516,-6 12 129,-18 0-4644,6 3-387,-10 8-774,-17-3-3741,14 8-1032,2-2-387,21 2-516</inkml:trace>
  <inkml:trace contextRef="#ctx0" brushRef="#br0" timeOffset="54615.1235">23368 6134 7611,'20'3'5418,"-20"-3"-516,0 0-129,0-8-4773,-22 2 129,-3 1-258,-4 5 129,4 0-129,2 11 0,6 5 129,7-2 0,9 5 0,2-1 0,14-2 0,7-8 129,0-6-129,3-2 0,4-10 129,-3-4-129,-3-5 0,-7-5 129,0 0 0,-3 0-129,-5 5 129,0 1 0,-1 3 0,-7 15 0,9-14 0,-9 14 129,18-1-129,-18 1 0,25-5 0,-11-1 0,4-8 129,-1-7-258,3-11 129,-4-11-129,1-9 129,-2-8-129,-7-4 129,-5-8-129,-3 2 129,0 2-129,-7 9 0,-9 8 0,-2 17 0,-1 10 129,-3 19 0,0 18-129,5 23 0,-1 17 129,8 14 0,6 14-258,4 5 258,10 3-258,5 1 0,8-11 129,1-6-129,7-9 0,1-18-129,4-14 129,-6-19-258,6-13 258,-3-13 0,-1-13 129,-7-12 0,-2-1 0,-3-1 129,-9 5-129,-3 8 129,-2 7-129,-6 20 387,1-15-387,-1 15 129,0 19-129,0-3 0,0 9 0,0 5 0,0 1 0,0 5-129,0-2 129,-7-2-129,0-5 129,-3 2 0,-7-11 0,-3-5 0,-1-5 0,-2-8 0,1-9 0,2-6 0,7-1 0,1-1 129,10-3-129,2 5 0,0 15 0,27-14 129,-1 15-129,4 14 0,5 1-129,5 3-258,2 5 0,-8-7-516,10 8-2064,-12-18-1935,-1-4-516,-7-13-258</inkml:trace>
  <inkml:trace contextRef="#ctx0" brushRef="#br0" timeOffset="55105.1518">24687 5865 9417,'0'14'5805,"0"-14"-774,-14 15 129,2-5-4902,0-1-129,-5 5 0,1 3-258,5 6 129,6-4-258,5 5 258,9-7-258,11-2 129,4-4 0,6-10 0,-4-2 129,-2-17 0,-7-4 0,-12-9-129,-5-5 0,-15 6-1161,-16-6-3225,1 7-516,-3 3-387,3 10-258</inkml:trace>
  <inkml:trace contextRef="#ctx0" brushRef="#br0" timeOffset="55425.1701">24965 5851 8385,'17'71'5160,"-12"-35"-258,2 5-516,-3-11-4257,-4-4-129,0-8 0,0-18-258,0 0 129,13-12 129,-3-9 0,3-9 129,1 0 0,4 4 129,-2-2 0,4 13 258,0 8-258,2 10 0,-4 12 0,2 7-645,1 9 0,-12-11-1032,8 6-3354,-17-26-516,21 8 258,-15-16-645</inkml:trace>
  <inkml:trace contextRef="#ctx0" brushRef="#br0" timeOffset="55841.1936">25761 5365 10707,'37'19'5418,"-30"-7"-129,3 16-129,-9 5-4644,-1 7 0,-7 3-258,-5 5 0,-4 3-258,2 0 129,1-2 0,5-9-129,6-8 258,2-5-258,9-11 129,10 1 0,7-11 129,4-2-258,2-1 129,1-3 0,0 0 0,-3 0 0,-3-7 0,-8 5-258,-6 2-258,-13 0-387,16 0-903,-16 0-3741,0 0-129,-1-8-387,1 8-516</inkml:trace>
  <inkml:trace contextRef="#ctx0" brushRef="#br0" timeOffset="56178.2132">26382 5606 9933,'27'-7'5547,"-27"7"-387,0 0-258,-15 13-4644,-7 0 129,-5-1-258,-1 4 0,2 1-129,2 1 129,9 4-129,8 1 129,7-3 0,8 6 0,9-2 0,4 0 0,0 1 0,0-5 0,-7-1 0,-5 3-258,-9-4-258,-10-12-258,-6 3-4257,-15-9-129,0-1-516,-3-15-645</inkml:trace>
  <inkml:trace contextRef="#ctx0" brushRef="#br0" timeOffset="56350.2228">26212 5195 7353,'13'-19'5805,"-1"17"-516,-12 8-387,2 17-2709,-2 15-3354,-14-1-3483,0 8-516,-9-3-258,5 6-645</inkml:trace>
  <inkml:trace contextRef="#ctx0" brushRef="#br0" timeOffset="57213.2724">21090 7166 10062,'28'0'5805,"-15"-2"-387,-13 2 0,0 0-4902,0-20-258,-21 13-258,-4 7-129,-6 0 0,0 11-129,-1 2 0,5 11 0,5-5 0,11 5-129,6-3 258,5-21-129,18 14 129,5-14 0,1-5 0,6-12 0,-5-7 0,0 5 129,-5 1 0,-8 7 129,-12 11 129,16 0-129,-11 16 0,-5 7 0,0 10 0,2 2-258,-2-7-774,13 1-4257,-5-5-129,9-7-516,4-12-129</inkml:trace>
  <inkml:trace contextRef="#ctx0" brushRef="#br0" timeOffset="57478.2876">21493 7064 9159,'0'0'5676,"-17"5"-258,0 14-258,-1 3-5031,-4 2 129,-1 5-129,3 3 0,4 0-258,9 0 129,10 4 0,10-4 0,7-1 0,10 2 0,1-8-258,-3-10-258,8 7-1161,-19-19-3225,7-3-516,-6-7-387,-4-11-129</inkml:trace>
  <inkml:trace contextRef="#ctx0" brushRef="#br0" timeOffset="57829.3076">21783 7183 5805,'0'12'5934,"0"-12"-516,0 0-258,-23 0-3999,23 0-387,-22 9 0,8 4-258,-2 0-258,-1 7 0,5 1-129,0 2 0,8 6-129,4 2 0,4 2-129,13-4 0,6 1 0,5-7-129,6-1 129,-1-8-129,2-9 0,-7-6-129,2-8-258,-13-18-258,10 3-3225,-20-9-1032,1 1-258,-5 1-387</inkml:trace>
  <inkml:trace contextRef="#ctx0" brushRef="#br0" timeOffset="58545.3486">22000 7365 5547,'37'9'5547,"-25"-13"-516,0-13-129,-12-11-4257,2 1 0,-2-3-258,-9 3-258,-7 6 0,-6 9-129,-1 12 129,-3 4-258,3 23 129,4 8 0,6 8 0,8 2-129,5-1 0,10-2 129,8-9-129,5-5 129,7-11-129,-2-12-129,4-5 0,-4-13-129,1-9 129,-10-10-129,1-2 129,-8 1 129,-2 4 0,-3 8 129,-1 6 129,-6 15 0,8 10 129,-2 21 258,-1 10 0,8 15 0,-9 7-129,6 5 0,-7-3 129,5-1-258,-7-14 129,0-10-129,-1-19 0,0-21-129,-17-16 0,8-22-129,0-21 0,2-8-129,2-6 0,5-5 0,10 4 0,5 8-258,9 16 258,5 12-129,1 22 129,2 13 0,-4 11 129,-5 19 0,-7 8-129,-11 4-129,-5 0-387,-16-15-2709,-3-2-1677,-2-8-258,-4-14-516</inkml:trace>
  <inkml:trace contextRef="#ctx0" brushRef="#br0" timeOffset="58747.3601">22585 6924 7998,'37'107'5547,"-26"-28"-129,1 1-645,-12 7-4644,0-4-258,0-5-516,0-19-903,0-10-3225,0-21-645,0-28-258,0 0 129</inkml:trace>
  <inkml:trace contextRef="#ctx0" brushRef="#br0" timeOffset="58891.3684">22755 7226 6321,'2'-73'5676,"-14"41"-258,-11 10-516,-17 0-3870,1 9-645,-17 6-645,-8-3-1935,4 11-2838,4 15-129,15 8-774</inkml:trace>
  <inkml:trace contextRef="#ctx0" brushRef="#br0" timeOffset="59182.385">22849 7349 6450,'18'0'5676,"-18"0"-258,0 0-516,-19 0-4386,-6 6-258,-2 7 0,-2 1 0,2 7-258,10 3-129,9 0-129,8 1 0,12-5 129,10-8 0,8-7 0,4-5-129,1-8 0,-6-15 129,-7-10 0,-8-5-258,-14-11-258,-2 9-2967,-19-5-1290,-6 4-258,-5 4-387</inkml:trace>
  <inkml:trace contextRef="#ctx0" brushRef="#br0" timeOffset="59669.4129">22948 7320 5805,'50'58'5676,"-30"-30"-387,-8 2-516,-2-4-4128,-8-7-516,-2-3 0,0-16-129,0 0 0,-7-2-129,7-15 129,6-7 0,9-3 0,7-1 129,9-3 0,1 3 0,5 5-129,-2-2 129,-2 5 0,-6 7-129,-5 4 129,-7-2-129,-15 11-129,0 0 129,0 0 0,0 0 0,-12-3 0,12 3 129,-19 5-129,10 12 0,4-3 129,5 4 0,5 1 0,6 4 0,5 7 0,1 0 129,2 0 0,-2-2-129,-4 4 258,-9-6-258,-4 6 129,-6-13-258,-10-4 0,-5-6-258,-5-6 0,2-3-516,-10-13-1935,15 4-2193,0-8-387,15 3-516</inkml:trace>
  <inkml:trace contextRef="#ctx0" brushRef="#br0" timeOffset="59849.4232">23573 7473 7224,'29'21'5805,"-20"-7"-645,-2 6 129,-7 0-3870,0 2-1290,-10-1-516,-11-15-2838,2 15-1677,1-10-774,2-3-258</inkml:trace>
  <inkml:trace contextRef="#ctx0" brushRef="#br0" timeOffset="60645.4687">24358 7190 4257,'0'0'5805,"3"-13"-258,-3 13-387,0 0-3483,0 0-258,0 0-258,0 0-387,0 0-387,0 0 0,0 0-258,0 0 129,-12-8-258,-1 8 129,-3 6-129,-3 4 0,-4 1 129,1 5-129,1 6 0,4 2 129,5 3-129,8 2 0,4 0 0,6 4 0,11-1 0,0-2 0,5-1 0,-1-2 129,-5-2-129,-5-4 0,-6-2 0,-5-5-129,-16-4 129,-3 0-129,-9-6 0,-4-4-129,3 0-516,-13-16-3354,21 5-1032,5-4-645,16 15-258</inkml:trace>
  <inkml:trace contextRef="#ctx0" brushRef="#br0" timeOffset="60934.4852">24530 7421 7353,'15'0'5418,"-15"17"-258,-5-4-387,-2 7-4257,-4-2-258,5 3-129,-1 6-129,6-4 129,1-2 0,11-2 0,8-7 129,5-1-129,2-11 258,0-2-258,-8-15 129,-4-6-129,-9-4-258,-9-5-258,-11 5-1032,-17-13-3354,-1 7-516,-7-2-258,1 6-387</inkml:trace>
  <inkml:trace contextRef="#ctx0" brushRef="#br0" timeOffset="61338.5083">25220 7055 10320,'0'65'5547,"-5"-24"-258,2 14-1032,-1-10-3741,-1 8-129,-2-4-258,3-4 129,4-3-129,2-6 129,12-7 0,7-4-129,7-4 129,6-5-129,2-7 0,5-9 0,-3 0-129,-4 0 0,-7 0-258,-5 0-258,-6 0-387,-16-9-3225,0 9-1290,-21-4-387,3 1-387</inkml:trace>
  <inkml:trace contextRef="#ctx0" brushRef="#br0" timeOffset="61565.5212">25186 7346 6966,'7'25'5934,"-7"-25"-645,22 11-129,-22-11-4257,27-4-129,-13-9-387,6 3-258,-3 0-387,-1-10-258,0 4-645,-16-13-2451,6 12-1677,-6-5-129,-7 4-516</inkml:trace>
  <inkml:trace contextRef="#ctx0" brushRef="#br0" timeOffset="61721.5303">25163 7096 3354,'-13'-16'5934,"7"-5"-129,14 18-516,1-13-2064,27 15-1290,-10-12-1290,8 3-387,0-1-516,-5-10-1161,6 10-3741,-7-5-129,-3 3-516,-3 4-258</inkml:trace>
  <inkml:trace contextRef="#ctx0" brushRef="#br0" timeOffset="62473.5733">26058 7448 5160,'21'47'5805,"-10"-24"-645,-3-6-258,0 9-3870,-8-26-516,5 20-129,-5-20-129,0 0 129,-7 7-129,7-7 129,-9-6 129,9 6 0,-4-36 0,4 3 0,0-13 0,0-7-258,0-10-129,0-3 0,1-2 129,-1-2-129,0 3-129,0 6 258,-4 4-258,0 11 129,-3 5 0,1 12-129,1 1 0,-1 8 129,4 7-129,2 13-129,0 0 129,-11 12 0,8 11 129,-4-1-129,1 6 0,-2 3 0,-1 1 0,-3-5-129,2-1 129,2-7 0,0-5 0,8-14 0,-11 13 0,11-13-129,0 0 129,-1-16 129,1-5-129,8-1 0,-1-3 0,4-3 129,3-3 129,3 7 0,-1 0-258,6 6 258,-1 6-129,3 5 129,2 4 0,2 3-258,1 3 0,-3 2 0,0 6 0,-6-7-516,5 3-4773,-16-15-129,3-14-774,-8-16-516</inkml:trace>
  <inkml:trace contextRef="#ctx0" brushRef="#br0" timeOffset="88539.0641">24640 6365 3870,'-34'19'5418,"34"-19"-387,-18 13-258,18-13-3612,0 0-258,0 0 129,0 0-516,0 0-258,0 0 129,13-4 0,2 4 129,1-1 0,5 1-129,2 1 0,10 5 129,-1 0-129,6 0-129,3-6 0,6 0 129,1 0-129,2 0 0,-3-6-129,3-1 0,-6 2 129,2-1-129,-5-3 0,-1 6 0,-7-4-129,1 1 0,-2 6 129,4 0-129,2-7 0,-1 3 0,4 1 0,2 3 129,1-2 0,3-1-129,-1 2 129,-2 0-129,-7 1 129,-1 2-129,-3 2 129,0-3-129,-4 6 0,2-6 0,2 3 0,3-4 0,2 0 129,1 0-129,2-3 0,-3 1 129,1-2-129,-4 1 0,-5 3 129,-3 0-129,0 0 129,-8 5-129,0-1 0,-2-1 0,0 2-129,0-5 0,4 0-387,-2-13-516,13 4-4257,-17-18-258,3 9-387,-13-4-516</inkml:trace>
  <inkml:trace contextRef="#ctx0" brushRef="#br0" timeOffset="93423.3434">23357 11030 9417,'33'-29'5934,"-19"17"-387,-10 0-129,13 6-4902,-17 6-129,-14-3-129,-6 5-129,-3 10-129,-1 8 0,1 8-129,6 6 129,5-3-129,8 3 258,5-7-387,20-5 387,4-7-258,8-11 129,3-5 0,-1-12 0,1-9 0,-9-7-129,-9-8 129,-7 2-258,-11-3-129,-3 9-774,-26 1-4128,11 1-129,-9 8-258,6 6-516</inkml:trace>
  <inkml:trace contextRef="#ctx0" brushRef="#br0" timeOffset="93759.3627">23654 10855 9546,'7'46'5934,"-7"-15"-645,0 16-258,-2-13-4902,-2-4 0,-1-4-129,5-11 129,0-15 0,10 0-129,7-20 258,6-4-258,1-7 129,5 4 0,0-4 0,0 8 0,-5 12-129,-1 8 129,-1 9-129,-5 16 129,-2 4-129,-2-1-129,1 10-516,-12-19-2064,15 2-2451,-2-13-645,5-8-258,-4-19-258</inkml:trace>
  <inkml:trace contextRef="#ctx0" brushRef="#br0" timeOffset="94675.4151">24222 10692 9030,'13'69'5805,"-10"-29"-387,-1 8-258,-2-7-5031,0-3-129,-2-6-129,-5-10-387,7-22 0,0 0 129,0 0 0,8-14 0,7-8 0,-3-7 129,7-1 258,-3 2 0,0 8 129,0-1 0,-5 8 129,-11 13-129,16-4 129,-16 4 0,13 19 0,-7-3-129,-2-2-129,4 5 129,-8-19-129,23 23 129,-8-18-129,5-5 0,2 0 258,2-1-258,1-8 129,1 1-129,-3 3 0,0-1 0,-1-3 129,-4 3-129,1-2 0,-6-5 0,3 4 129,-4 0-129,-5-6 0,1-3 0,-6 6-129,-2-5 129,0-1-129,0 18 129,-20-16-129,4 13-129,3 3 258,-3 11 0,0 0 0,3 6 258,4 9-258,6 1 129,3-3-129,5-5 129,11-6-129,7 1 0,9-6 0,4-8-129,5-8 129,0-16-387,1-6 129,-5-12-129,0-5-258,-16-20-258,6 8-774,-26-22-1161,14 16-774,-15-12-129,4 16 387,-8-7 1032,4 20 1032,0 9 1290,0 2 1290,8 26 1548,-8 11 1032,12 2-129,-12 15-387,14 34-774,-15-10-774,2 28-774,-1 7-129,0 12-516,-7-1-129,1-4-129,3 0-516,-7-20-1032,10-3-3612,0-22-387,4-14-258,-4-24-387</inkml:trace>
  <inkml:trace contextRef="#ctx0" brushRef="#br0" timeOffset="94819.4233">25116 10487 7998,'-22'-46'5805,"-3"39"-645,-13 7-258,-6 7-4902,-2 17-1806,-6-2-2967,-2 7-645,6 3-387,10 6-257</inkml:trace>
  <inkml:trace contextRef="#ctx0" brushRef="#br0" timeOffset="95426.4581">25328 10690 6063,'-23'-33'5418,"3"21"-258,-9 4-774,0 6-4386,-6-1-129,1 11 0,2 9 0,8 3 0,5 5 0,10-1 129,9 0 0,2-2 129,13-1 0,3-14 0,6-4-129,1-3 0,-2-8 0,-1-7-129,-4-4 129,-4-3 0,0 3 129,-7 2 129,-7 17 129,8-17-129,-8 17 258,0 0-129,11 16 0,-6-3-129,5 6 0,3-3-129,5-3 129,4-5-129,5-8 129,5-16 129,5-14-258,2-18 0,4-12-129,1-19 129,-4-7-129,-5-11 0,-5 0 0,-8 5 0,-11 7-129,-6 17 129,-5 15 0,-14 26 0,-7 20 0,-2 24 0,-1 29 0,1 22 0,5 15 129,4 6 0,9 18-129,5-2 129,5-6-129,15-9-258,0-21-516,16-7-4128,-11-22-387,0-11-387,-5-20-387</inkml:trace>
  <inkml:trace contextRef="#ctx0" brushRef="#br0" timeOffset="97607.5827">24407 10954 3483,'7'22'4644,"-7"-22"-258,0 0-2967,0 0-774,3 15-1161,-3-15-3225,0 0-774,0 0-129</inkml:trace>
  <inkml:trace contextRef="#ctx0" brushRef="#br0" timeOffset="97922.6008">24482 10917 4644,'5'11'5289,"-5"-11"-387,0 0-387,8 15-5289,-8-15-3612,0 0-516,1 17-516</inkml:trace>
  <inkml:trace contextRef="#ctx0" brushRef="#br0" timeOffset="137242.8498">22576 13074 6321,'-35'-22'5805,"17"22"-387,-8 13-258,-1 21-4386,0-12-387,-1 13 129,2-3 0,4 8-258,10-4-129,6-4 129,6-4-129,13-4 129,3-15 0,14-5 0,6-4-129,2-18 0,-2-15 129,4-11-258,-3-11 129,-3-4-129,-10-4 0,-5-4 0,-10 2 0,-7 3 0,-2 13 0,-6 11 129,-7 11-129,-6 14 129,3 13-129,-3 11 0,4 16 129,4 11-129,0 5 258,8 8-129,3 6 129,1 3-129,8 0 0,9-3 129,3-5-129,5-1-129,4-11 0,-1-8 0,0-11 0,0-12-129,3-9 0,-7-9 0,-1-14 0,-3-12 129,-2-3-129,-3-2 0,-4-1 0,-2 2 129,-5 8 0,-1 9 0,-4 7-129,0 15 129,0 0 0,-15 19 129,10 9-129,-1 7 129,4 1-129,2-1 129,5-1-129,10-4 0,7-9 129,4-4-258,0-11 129,5-6-129,-3-11 129,-5-8-129,-6-11 0,-11-3 0,-6 1-129,-12-5-129,-4 10-645,-22-12-2580,9 16-1806,-8 0-258,6 12-516</inkml:trace>
  <inkml:trace contextRef="#ctx0" brushRef="#br0" timeOffset="137610.8709">23201 12954 7740,'24'38'6063,"-12"-2"-645,-9 1 0,6 7-4515,-6-1-387,2 1-258,-4-3 0,1-9-129,1-11-129,-3-21-129,17 0 129,-5-18 0,2-15 0,1-4-129,6-5 0,0 0 0,-4 4 129,2 6 129,-3 12-129,2 17 0,-3 7 129,-1 21 0,2 10-129,0 7 129,0 2-387,-2-8-387,6 9-2967,-5-18-1548,2-16-387,1-11-645</inkml:trace>
  <inkml:trace contextRef="#ctx0" brushRef="#br0" timeOffset="137918.8883">23743 12855 7353,'-4'12'5676,"-5"11"-258,-5 1-387,6 3-4644,-7 4 129,5 6-129,0 0-129,8-5-129,2 1-129,13-4 129,6-14-129,9-4 129,3-11-129,3-6 0,-2-11 129,-3-8-129,-8-6 0,-7-7 0,-9 0 0,-5 5 0,-16 2-258,-8 3 0,-3 13-903,-14-7-2967,10 20-1032,2 2-516,3 5-258</inkml:trace>
  <inkml:trace contextRef="#ctx0" brushRef="#br0" timeOffset="138491.921">23955 12946 7998,'31'65'5805,"-14"-16"-387,0-7-516,2 7-4257,-11-9-258,3-11-387,-3-12 129,-8-17-258,11-5 258,-7-22-129,0-9 0,2-7 0,6-8 129,-3 4 0,2-2 0,3 10 0,2 3 0,2 9 129,1 4-129,2 10 0,-1 6-129,4 0 129,-2 3 0,-1 2-129,-2-2 129,-5 4-258,-1-3 129,-13 3 0,0 0 129,0 0-258,0 0 129,-13 0 129,-4 9-129,2 4 129,1 3-129,-1 5 0,5 7 129,6 2-129,4 4 129,8-1-258,6 2 258,3 1 0,0 0 0,2-1 0,-3-9-129,-3-4 129,-5-2-129,-7-3 129,-1-17-129,-11 17 0,-8-8-129,-7-9-129,0 13-774,-21-2-4257,13-1-129,0 4-387,6 12-774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1T16:46:47.57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7351 3134 11352,'0'-22'5547,"4"11"-516,-1 19-774,-3-8-3483,0 0-258,0 25-129,0-1 0,0 8-129,0 5 258,0 10-129,0 6 0,0 2-129,3 0 129,3-1-129,0-8 0,0-5-129,-1-7-516,2-7 0,-7-27-645,16 28-2967,-16-28-1290,0 0-258,14-9-258</inkml:trace>
  <inkml:trace contextRef="#ctx0" brushRef="#br0" timeOffset="383.0218">7526 3085 8514,'6'-11'5289,"9"5"-387,-8 14-129,-7 6-3870,2 18 129,1 1-516,2 13 258,-3 5-258,7 11 0,-2-3 0,5 8 0,-1-3 0,4-2 0,-4-11-258,3 3-258,-2-16 129,-3-1 0,-5-14-129,-3-7 0,-1-16 0,-6 8-258,-12-14 129,-4-12 0,-4-2 0,-6-7-129,3 7-129,-5-6 0,9 10-258,-4-5-516,29 21-2193,-24-5-1548,24 5-516,-4 5 0,4-5-387</inkml:trace>
  <inkml:trace contextRef="#ctx0" brushRef="#br0" timeOffset="804.0459">7772 3612 10062,'13'-3'5289,"12"-12"-387,-13 6 0,7 9-4128,-6-5-258,6 8-258,-8 10 129,3 7-129,-8 7 0,1 9 0,-7 2 0,0 2-129,-10 0-129,0-2 129,-4-15-129,3-6 0,-3-12 129,14-5-129,-16-5 0,16-8 258,0-6-129,9 0 0,8 6 0,2 5 0,4 3-129,2 5 0,2 0-129,-2 0-258,3 7-387,-17-12-3096,10-1-903,-7-12-387,-1-1-516</inkml:trace>
  <inkml:trace contextRef="#ctx0" brushRef="#br0" timeOffset="1128.0645">8144 3190 10320,'1'-14'5547,"-1"14"-516,0 0 0,-6 18-3870,3 8-387,-9 3-387,8 9 0,-3 4-129,7-4-129,0-2 0,14 1 0,6-11 129,10-11-387,6-8 258,2-9-258,-1-17 387,1 0 0,-6-9-129,-7-6-129,-10-2 0,-13 4-129,-4-3 0,-19 7-129,-9 6-258,-12-6-1290,2 24-2967,-12-1-516,-1 15-387,-3 6 129</inkml:trace>
  <inkml:trace contextRef="#ctx0" brushRef="#br0" timeOffset="1831.1048">7345 3350 3612,'-1'-17'5031,"1"-2"-645,0 19 387,0 0-1677,0 0-1677,0 13 0,-2 6-516,2 16-129,0-1 0,2 13-258,-1 3 0,6 4-387,-4 8 258,6 4-129,-6-6 0,4 0 129,-5-3-258,2-5 129,-1-7-129,-3-6-129,0-13-129,0-11-387,0 5-516,0-20-2064,0 0-1806,-3-15-387,3 15-387,9-29-258</inkml:trace>
  <inkml:trace contextRef="#ctx0" brushRef="#br0" timeOffset="2371.1356">7589 3211 4902,'0'0'5160,"0"0"-387,0 25 129,0-11-2580,7 25-645,-7-5-645,7 10-129,-5-5-258,6 9-129,-2-2 0,3 4-129,-2-3-258,0-5-129,-3 0 129,0 0 0,0 0 0,-1-3-129,-3-7-129,0-1 129,0-7-258,0 1 0,0-6-387,0-6-129,2 8-516,-2-21-1032,9 12-1806,-9-12-903,14 14 0,-14-14-387</inkml:trace>
  <inkml:trace contextRef="#ctx0" brushRef="#br0" timeOffset="2945.1683">7650 3731 11739,'-24'5'5289,"11"0"-258,-6-10-1290,5 9-2838,-12-4-258,5 0-387,-1 0-129,1 0-258,5 0-258,-2-12-903,18 12-3612,0 0-129,0 0-129,-10-11-645</inkml:trace>
  <inkml:trace contextRef="#ctx0" brushRef="#br0" timeOffset="9710.5554">11055 3228 8643,'0'0'5160,"0"22"129,0 1-774,5 12-3741,-5 0-129,-1 8-387,-6 2 0,3 1 0,-4-5 0,4-8-516,0-9 258,1-9 0,3-15 129,0-7-129,0-23 129,6-8 129,-2-4-387,2-3 129,0-2 0,-2 6 129,-2 7-129,1 13 129,-3 21-258,0 0 258,0 0 129,13 31-258,-5 4 258,3 3-129,0 0 129,5-1-129,4-8 129,3-2-258,4-18 258,2-9 0,1-14-129,4-8 258,-7-11-258,1-4-129,-7-4-129,-5 1 0,-5 2-129,-9 6-129,-1 12-387,-3-5-1032,2 25-3096,0 0-258,-15 1-387,6 12-387</inkml:trace>
  <inkml:trace contextRef="#ctx0" brushRef="#br0" timeOffset="10005.5723">11489 3048 8256,'11'35'5160,"-6"-6"-516,2 13 258,-7 0-4128,5 11 129,-1-8-645,-2 1 0,1-4-129,0-9 0,2-6-258,-2-14-1161,10 4-1806,-13-17-1806,14-8-129,-6-8 129,1-3-516</inkml:trace>
  <inkml:trace contextRef="#ctx0" brushRef="#br0" timeOffset="10305.5895">11611 3030 5289,'15'19'5547,"-12"8"-645,3 12-129,1-9-2838,6 21-774,-11-9-516,8 7 129,0-11-516,0-1-129,-4-8 0,4-5-129,-1-8 0,-9-16-258,0 0 258,0 0 0,0-12 0,-13-5 129,-4-3-258,-4 0 0,1 4-258,-9-3-516,14 19-1032,-9-5-2967,12 5 0,12 0-258,-12 16-129</inkml:trace>
  <inkml:trace contextRef="#ctx0" brushRef="#br0" timeOffset="10727.6136">11810 3314 4773,'45'0'5031,"-20"2"-129,-2-2 0,7 4-3225,-17-5-516,9 1-129,-22 0-516,11 6 387,-11 7-645,-2 3 0,-7 0-129,-1 0-387,-1-1 258,2 3 0,9-18 129,-11 14-129,11-14 0,0 0 0,11 7 129,1-5 0,3 1 0,-2 3 0,1 7 0,-3 1-258,-7-1 258,-3 1-129,-1-1 129,-11-6-258,-3 5-516,-20-12-3483,10 0-645,-5 0-516,0-3-387</inkml:trace>
  <inkml:trace contextRef="#ctx0" brushRef="#br0" timeOffset="13922.7964">16370 3403 10320,'18'-17'5418,"-4"-10"-387,-14 27 129,0-34-4257,0 23-387,-14-9-258,-8 8-387,-3 3 0,-6 4-129,-3 5 258,1 0 129,3 14 0,4 7 258,5 11-258,11 0 129,9 3 0,8 5-129,13 0-129,6-1-258,10-4 258,3-8-387,7-3 258,-3-6-129,2-2-516,-16-16-903,7 0-3354,-12-5 129,-1-2-774,-8-6-129</inkml:trace>
  <inkml:trace contextRef="#ctx0" brushRef="#br0" timeOffset="14225.8137">16836 3314 10965,'0'0'5547,"0"0"-129,-10 0-516,-5 5-3870,-12-2-774,-1-1 0,-4-1-258,-2-1-258,5 8-645,-6-13-1548,14 5-2451,2 0-129,19 0-387,0 0 0</inkml:trace>
  <inkml:trace contextRef="#ctx0" brushRef="#br0" timeOffset="14439.8258">16864 3380 11739,'2'41'4902,"-6"-25"0,-5 11-645,-6-13-3741,-3 1-645,-2-1 0,-2-9-258,6 4-1290,-9-9-2838,14 0-645,11 0 0,-12-6-645</inkml:trace>
  <inkml:trace contextRef="#ctx0" brushRef="#br0" timeOffset="14936.8544">16950 3583 11352,'-24'24'5418,"9"-14"-645,-9-11-1161,1 1-3354,-8 0-129,0 0-387,7 1-1419,-6-1-2838,12-1-516,3-5-129,15 6-516</inkml:trace>
  <inkml:trace contextRef="#ctx0" brushRef="#br0" timeOffset="15310.8757">17189 3283 8256,'0'0'5676,"-13"21"-1032,1 3-129,-2 3-4128,-1 4 0,1-2 0,9-2-258,5-2-129,1-6-129,16-9 258,7-6 129,7-4 0,4-12-129,-4-3 129,-1-7-258,-8-2 258,-7-2 129,-7 0-645,-10 1-129,-10 10-1032,-24-4-3096,4 6-258,-8 2-516,-4 10-516</inkml:trace>
  <inkml:trace contextRef="#ctx0" brushRef="#br0" timeOffset="15774.9023">15984 3571 13287,'0'17'5676,"4"4"-516,-4-21-258,-6-7-5547,6 7-3096,-5-30-1290,2 13-516,-5-13-258</inkml:trace>
  <inkml:trace contextRef="#ctx0" brushRef="#br0" timeOffset="15898.9094">15928 3359 13416,'0'0'5418,"-7"11"-645,7-11-645,0 0-8772,0 0-258,0 0-258,18-13-516</inkml:trace>
  <inkml:trace contextRef="#ctx0" brushRef="#br0" timeOffset="16332.9342">17617 3431 10191,'-18'-5'5289,"18"5"-387,0 0-2451,-9-16-6708,6 2-774,-5-11-258,2 0-258</inkml:trace>
  <inkml:trace contextRef="#ctx0" brushRef="#br0" timeOffset="16447.9408">17422 3127 9417,'-16'0'3741,"16"12"-3612,0 2-258,8 0-4773,5-8-774</inkml:trace>
  <inkml:trace contextRef="#ctx0" brushRef="#br0" timeOffset="20515.1734">9274 6606 774,'-7'-10'774,"-8"-4"0,-1-4 0,-10-9 258,3 1 0,-2-4 258,2 7 258,-4 0-129,6 17 129,-9-2-258,10 9 0,-10 6-129,3 11-129,-10-3-129,4 4-387,-10-9-258,3-1-129,-2-9-129,-3-6 0,8-4-258,-2-7-516,15 4-645,-4 2-2838,11-8-516,17 19 387</inkml:trace>
  <inkml:trace contextRef="#ctx0" brushRef="#br0" timeOffset="21293.2179">12141 6637 3612,'12'12'4386,"-12"-12"-258,0 0-3225,0 0-516,-19-14 129,-5 6-129,-13-4 0,-7 5 0,-9-6-129,-3 4-129,-1 1-258,-2 1 0,3 3-387,4-6-258,9-3-3096,10 9-516,-1-10 129</inkml:trace>
  <inkml:trace contextRef="#ctx0" brushRef="#br0" timeOffset="21961.2561">16273 6878 3225,'-29'-51'3999,"6"25"-258,1 8-3999,-2 6 387,-9 0 0,0 11 258,-8 1 129,0 7-129,-7 10 387,-2 5-387,-7 2 129,1 4-258,-2 0-1032,-11-1-3225,-4-22-387,7-1 0</inkml:trace>
  <inkml:trace contextRef="#ctx0" brushRef="#br0" timeOffset="38417.1968">14892 7281 7998,'-1'6'5805,"-8"14"-387,-1 6 0,-7 1-4257,0 7-774,-6 2 0,1 7-258,-2 4 0,5-1 0,2 1 0,7 6-129,6-7 0,4 0-129,5-3 129,8-6-387,7 1-129,-2-15-1290,10 3-3225,-7-11-387,1 2-387,-2-7-516</inkml:trace>
  <inkml:trace contextRef="#ctx0" brushRef="#br0" timeOffset="38835.2207">15169 7542 7353,'12'-13'5805,"-8"-8"-387,-4 21-387,-21-7-4515,2 7 129,-8 0-516,2 7-129,1 3 0,2 4 0,11 1-129,8-2 129,3 1 0,14 0 129,8-2-129,3 0 129,6-3 129,-2-2-258,-1-2 129,-5 1-129,-6-2-129,-17-4 129,18 0-129,-18 0-129,0-18 0,-7 0-258,1 7 258,-3-7 0,3 4 0,6 14 0,-7-19 129,7 19-129,0 0-387,-7-16-903,7 16-1806,0 0-1806,0 0-129,0 8-387</inkml:trace>
  <inkml:trace contextRef="#ctx0" brushRef="#br0" timeOffset="39170.2403">15169 7542 5547,'3'-58'5805,"9"82"-258,-7-4-387,17 12-3741,-14-9-645,7 6 0,-5-4-387,3-1-258,0-6-258,-13-18-516,34 22-3354,-23-20-1290,2-2-258,-13 0-516</inkml:trace>
  <inkml:trace contextRef="#ctx0" brushRef="#br0" timeOffset="39505.2596">15495 7418 8256,'16'4'5676,"-1"1"-387,-15-5-258,0 0-4515,-7 3-258,-10 3-258,2 3 0,0 1 129,5 2-129,10 5 129,2-1-129,13 4 129,4-3 0,4 1 129,-2-7-129,-2 6 0,-4 0-129,-11-2 0,-4-4-129,-11-5-387,-2 8-1935,-17-12-2838,2 1-129,-2-4-387,5-10 0</inkml:trace>
  <inkml:trace contextRef="#ctx0" brushRef="#br0" timeOffset="39855.2792">15910 7183 8385,'19'21'5934,"-11"11"-387,-5 5-129,1 26-4386,-4-12-645,0 8 0,-1 0-516,-7 0 0,4-4-387,-10-21-1806,14 5-2580,0-14-774,0-3-258,0-22-387</inkml:trace>
  <inkml:trace contextRef="#ctx0" brushRef="#br0" timeOffset="40034.2898">16099 7560 8643,'13'58'5805,"-6"-32"-645,2 7-1290,2-14-8385,-6-8-516,-5-11-645,21 5-129</inkml:trace>
  <inkml:trace contextRef="#ctx0" brushRef="#br0" timeOffset="40435.3128">16330 7497 7482,'0'0'5676,"-15"11"-258,0-6-516,4 15-4257,-5-16-516,2 1 0,14-5-129,-18 12-129,18-12 129,0 12-129,0-12 129,17 12 0,-5-4 129,7-6 0,-6 3 258,0 2-129,-13-7 0,16 2 0,-16-2 0,0 0 0,0 17 0,0-17-129,-14 23 258,8-9-129,-3 4 129,4 2 0,0 1 0,4 1-129,-6-1 129,6-2-258,0 0 129,-4 2-129,1-6 0,4-15-258,-18 17-129,1-17-387,17 0-1290,-33-11-2709,17-8-1161,-2-11-258,3-6-516</inkml:trace>
  <inkml:trace contextRef="#ctx0" brushRef="#br0" timeOffset="40891.3389">16603 7418 8256,'16'10'5805,"-15"10"-516,-1-6-258,-11-3-4386,-1 7-387,-6-1-258,-1 3-129,3 3 0,1-4 0,9 2-129,5-7 0,1-1 129,0-13 0,25 6 129,-9-6-129,2-11 129,-3-3-129,-2-3 0,-3-1 0,-3 5 0,-7 13 129,0 0-129,0 0 129,0 0 0,0 23 0,0 3 129,2 6-129,4 2 129,0-12-774,10 10-2838,-5-18-1548,3-9-129,2-5-645</inkml:trace>
  <inkml:trace contextRef="#ctx0" brushRef="#br0" timeOffset="41623.3807">16779 7516 7740,'13'65'5289,"-7"-34"-258,2-14-1419,0 9-2967,-7-10-645,-1-16-129,4 14-387,-4-14 129,8-10 0,-5-8 0,6 0 129,-4-3 0,9-1 258,-2 1 129,0 6 129,3 6 0,-15 9 129,24 0 129,-16 10 0,4 8-258,-6 2 0,4 0 0,-6-5 0,4 2-258,-8-17 129,13 15-129,-13-15 129,23-7 0,-8-6-129,3-4 0,0-2 129,2 0-129,0-2 0,-4-4 0,2 6 0,-5 1 0,-3 4 0,-4 0-129,-6 14 258,6-13-258,-6 13 129,-12 6 0,-3 7 0,-2 9 0,-1 1 0,0 2 129,1 2-129,3-4 0,8 0 129,6-4 0,6-6-129,11-5 0,5-8 129,6-5-129,2-13 0,1-5 0,2-12 129,-2-11-258,-7-7 258,-2-6-129,-9-1 129,-3-5-129,-8 9 129,-2 9-129,-1 6 258,-7 19-129,8 22 0,-22-9 0,12 23 0,4 22 0,-2 4-129,7 8 129,-3 7-129,4-1 0,2 2-258,1-5-129,13 5-2322,-14-17-2322,10-6-258,-5-13-774,3-8 388</inkml:trace>
  <inkml:trace contextRef="#ctx0" brushRef="#br0" timeOffset="41916.3975">17450 7422 6708,'6'9'5289,"-6"3"-258,-1 4-516,-6 5-4386,1-5 129,-2-2-258,1 0 129,6 2 0,1-3 0,4 2 258,-4-15 0,25 23 0,-13-12 0,3 7 129,-6-6 0,-3 4-258,-6-3-129,-2 0-258,-6 6-258,-13-19-1806,3 4-2709,-1-4-516,2-1-387,2-12 0</inkml:trace>
  <inkml:trace contextRef="#ctx0" brushRef="#br0" timeOffset="42119.4091">17550 6989 8514,'37'51'5805,"-22"6"-387,-5 3-258,2 14-4386,-11 0-387,2 5-387,-2 13-1677,-8-17-3096,0-8-645,-1-15-387,-4-18-258</inkml:trace>
  <inkml:trace contextRef="#ctx0" brushRef="#br0" timeOffset="48126.7527">8353 9788 2967,'-12'9'5547,"12"-9"129,0 0-516,0 0-2322,0 15-1935,0-15-258,0 0 0,6 0-129,-6 0-258,23-13-129,-5 4 0,-1-5 0,6 3-129,1-3 129,5 2 0,1 3 0,4 4-129,2-1 129,3 2 0,-1 4 0,2-3 129,4 1-129,1 2-129,1-5 129,2 2 0,2 2 0,6 1-129,5 0 0,3 0 0,0 4 129,3 1-129,1 0 0,-3 1 0,1-3-129,-2-3 129,-1 0 0,-3-5 0,-2-7 0,0-2 0,-2 0 0,2 1 0,0 2 129,1 6-129,0-3 0,0 7 0,2-1 0,1 2 0,-2 0 0,2 0 0,2-2 0,-3-6-129,-1 3 258,1-4-129,4-2 0,-3-2 0,7 4 0,0-4 129,2 1-129,5 0 258,0 2-129,5 2-129,2 5 129,1 3 0,2 2-129,0 7 129,7 2 0,1 3-258,1-1 258,3 5-129,-5-8 129,3-1-129,-2 1 0,-5-9 129,-6-2-129,-4-9 0,-2-6 0,0-9 0,-5-4-258,-4-11-258,3 16-1806,-16-14-2580,8 11-774,-8 6-258,1 11-645</inkml:trace>
  <inkml:trace contextRef="#ctx0" brushRef="#br0" timeOffset="48894.7962">13849 10535 8127,'24'75'5805,"-15"-46"-258,-4-6-258,-11-15-4773,6-8 0,-31-22 0,-1-9-129,-19-13 0,-7-5-258,-9-13 129,-9-3-129,-6-4 0,0 4 0,1-2 0,10 3-129,5 10 0,14 5 129,8 7 129,11 8-258,9 6 129,5 9-129,19 19 129,-14-8 0,14 8-129,0 0 129,10 23-258,-1 1 258,-1 3-129,-1 3 0,1-6-129,-5 0 129,2 1 0,-4-6 0,-1-19-129,1 11 129,-1-11-129,0-19 129,0-5 0,0-8 0,0-9 258,0-1-258,1-2 0,3 2 129,3 8 0,-1 8 0,5 7-129,4 15 129,-1 4-258,7 7 129,2 5 0,1-2-258,3 5-129,0-8-387,9 12-2709,-9-19-1548,5 5-903,-3-5-387,0 8-129</inkml:trace>
  <inkml:trace contextRef="#ctx0" brushRef="#br0" timeOffset="49455.8287">14402 10567 3483,'16'-38'5805,"-16"24"-516,0 0-258,-12 11-2322,-7-6-2322,-1 9 129,-10 4-258,6 11-129,0 6 0,3 3 0,8 9-129,10-2 129,3-6 0,11-3 0,7-10-129,5-5 0,4-7 129,1-5-129,-4-16 0,-1-1 0,-5 0-129,-5 8 129,-13 14 0,11-13 129,-11 13-258,0 18 129,0 9-129,-1 6 129,1 0-387,0-13-1032,18 2-3354,2-12-387,4-16-387,2-19-258</inkml:trace>
  <inkml:trace contextRef="#ctx0" brushRef="#br0" timeOffset="49667.8409">14686 10002 6450,'9'25'5934,"-1"25"-387,6 22-516,-12 8-4257,16 16-129,-8-7-129,6 2-258,-4-12-129,-2-12-516,4-10-387,-8-35-903,12-13-3225,-8-22-387,1-21-516,-3-19 0</inkml:trace>
  <inkml:trace contextRef="#ctx0" brushRef="#br0" timeOffset="49846.8511">14890 10027 4902,'10'-48'5934,"-10"48"-516,18 34-258,-17 10-3612,15 31-387,-11 8-645,-1 12-258,4 0-258,-5 1 0,1-8-258,-3-18-903,12-2-1677,-7-26-2064,4-18-645,-10-24-258</inkml:trace>
  <inkml:trace contextRef="#ctx0" brushRef="#br0" timeOffset="50001.86">15025 10370 4128,'-31'-72'5676,"5"59"-258,-2 11-645,-12 2-3225,8 14-645,-11 6-774,-2-4-1677,7 9-2967,7 2-645,8-7-516,14-1 1</inkml:trace>
  <inkml:trace contextRef="#ctx0" brushRef="#br0" timeOffset="50395.8825">15245 10465 5289,'0'-13'5676,"-18"2"-645,1 8-258,-1 3-4386,-10 3 0,5 7-387,1 8 0,5 0-129,7 3 0,5 1-129,8 1 0,7-3 129,9-4 0,4-8 129,4-7 0,-1-1 0,-3-3 129,-1-6 129,-8-6-129,-2 1 0,-5 1 0,-7 13 129,0 0-129,0 0 258,0 0-258,0 0 0,2 20 0,4 2 0,2 5-129,4 0-129,4-3-645,-1-14-903,10 2-3096,2-10-516,-2-6-387</inkml:trace>
  <inkml:trace contextRef="#ctx0" brushRef="#br0" timeOffset="50687.8992">15560 10374 3612,'0'0'5418,"2"7"-258,-2-7-387,-4 17-3612,-3 4-516,-5 2-129,5 5-129,-4-1 0,8 2-258,-2 2 0,5-5 0,9-4 0,7-2-129,5-10 0,4-6-129,0-4 0,3-13 0,-2-5-387,-4-18-129,4 7-258,-15-19-387,12 13-2064,-11-9-1677,-9 1-258,5 6 130</inkml:trace>
  <inkml:trace contextRef="#ctx0" brushRef="#br0" timeOffset="51182.9275">15805 10081 2580,'-6'42'5418,"5"-6"-258,-4 6-258,5 3-3483,0 14-516,0-6 0,0 5-129,0-12-129,3-3-258,-3-15-129,6-8-129,-6-20 129,0 0-129,12-7 0,-8-14-129,4-3 0,-1-2 0,0 5 129,5 1 0,-12 20 0,21-10 129,-8 11-258,1 16 0,0 3 129,1 5-129,0-1-516,-6-11-1677,4 3-2838,-13-16-258,13 3-645,-12-14 258</inkml:trace>
  <inkml:trace contextRef="#ctx0" brushRef="#br0" timeOffset="51789.9622">14874 9104 7482,'0'0'5805,"12"21"-387,-3 15-258,-4-4-3999,3 22-387,-8-7-516,1 5-129,-1-4 129,0-1-129,-2-6 0,-1-5-258,3-3 0,0-15-645,8 12-2709,-1-16-1806,9-4-516,0-7-258</inkml:trace>
  <inkml:trace contextRef="#ctx0" brushRef="#br0" timeOffset="51961.9721">15087 9425 7224,'18'31'5676,"-16"-9"-387,5-2-387,1 9-5289,-8-5-4128,5-7-516,2-5-516,-7-12-387</inkml:trace>
  <inkml:trace contextRef="#ctx0" brushRef="#br0" timeOffset="52407.9975">15375 9445 6063,'14'11'5676,"-14"-11"-387,0 0-645,0 0-3870,-14 6-516,1-3-129,-2 3 0,1-2-258,3 5 0,3 7 0,5-3 129,3-13-129,4 22 258,-4-22-129,23 14 258,-9-9 0,-14-5-129,24-1 129,-24 1 0,17-10 129,-17 10-129,0 0 129,0 0-129,14 0 129,-13 16 0,1 7 0,-1 8-129,4 3 258,-2 3-258,-2 7 0,-1-9 0,0-1-129,-4-6-129,-4-4 129,-7-6 0,-2-9-258,-2-4 129,0-5-129,-4-1-129,0-16-258,5 4-645,-12-19-3225,15 4-1032,3-6-387,3-2-516</inkml:trace>
  <inkml:trace contextRef="#ctx0" brushRef="#br0" timeOffset="52545.0053">15192 9290 2580,'48'27'387,"-19"-13"-387,4-4 0</inkml:trace>
  <inkml:trace contextRef="#ctx0" brushRef="#br0" timeOffset="52953.0288">15816 9380 4902,'-22'11'5418,"8"-2"-129,-1 5-645,7 3-3741,-7 1-387,8 10-129,-2 3-129,9-1-258,3 0 0,9-9-129,4-4 258,0-5-258,4-12 258,-3-3-129,-2-12 129,-2-5 0,-9-6-129,1 1 129,-5 5-258,0 6 258,0 14-258,0 0 387,-15 0-129,13 11-129,2 12 258,2 8-129,5 0 129,3-1 0,2 0-258,-1-12-387,4 5-774,-15-23-3096,14-4-903,-5-11-387,-3-10-387</inkml:trace>
  <inkml:trace contextRef="#ctx0" brushRef="#br0" timeOffset="53678.0702">15997 9348 5160,'18'72'5676,"-11"-32"-516,-1 0-258,2 0-4515,-8-11 0,0-2-129,0-13-258,0-14-387,0 0 129,0 0 129,2-16-258,4-11 258,5 3-258,-3-6 258,8 9-129,-2 1 387,1 10-258,-1 8 258,-3 4-129,0 15 0,0 1 258,-4 11-258,-3-7 258,1 4-129,-1-5 129,0-8-387,-4-13 258,17 7 0,-5-7 0,4 0-129,6-11 0,2-5 129,1 1-258,2-4 258,-2-7-258,-7 1 129,-1-3-129,-5-3 129,-6 1 0,-6 6-258,0-3 387,0 8-129,-11 6 0,11 13 0,-18-5 0,18 5 0,-22 15 0,13 7 129,-1 5-129,5 2 0,-2 3 129,7 3 0,0-3 0,0-2-129,11-14 258,-11-16-387,24 5 258,-11-16 258,3-19-516,-1-14 258,-2-13-129,-4-12 129,-3-10-129,-4-6 129,-2-4-129,-3 4-129,-5 9 387,-4 8-258,2 19 129,-2 22 0,12 27 0,-16 12-129,14 36 0,2 21 129,0 20-129,8 17-129,1 12-129,-3-6-903,9 20-1290,-6-13-2580,-2-9-258,-3-11-387</inkml:trace>
  <inkml:trace contextRef="#ctx0" brushRef="#br0" timeOffset="54243.1025">16082 10474 4644,'0'27'5676,"0"-27"-258,14 15-258,-14-15-3483,28 0-516,-14-8-258,8 2-516,-6-7-129,3-2-129,-6-4-129,-3-2 0,-7 6 0,-4 1-129,-12 5 0,-6 2 258,-4 5-258,-1 2 0,0 0 0,1 11 129,7 2-129,3 6 0,11 6-387,2-6-387,19 15-645,-10-15-2451,19 3-1290,5-4-258,2-5-258</inkml:trace>
  <inkml:trace contextRef="#ctx0" brushRef="#br0" timeOffset="54521.1184">16469 10341 7998,'0'0'5418,"0"0"-129,0 11-903,0-11-3999,-21 21-129,21-21-129,-21 25 0,14-12-129,7-13 0,-1 22 129,2-8-129,9-1 0,1 1 129,0 1-129,-3-2 129,-1 1-258,-7 5 129,0-2-516,-22-12-903,1 2-3612,-9 0-129,-11 2-645,-6-3 0</inkml:trace>
  <inkml:trace contextRef="#ctx0" brushRef="#br0" timeOffset="54981.1448">14105 11373 9417,'0'45'5934,"0"-20"-516,4 4 0,7-1-4644,-10-5-516,-1-2-516,0 4-1161,-8-24-3354,8-1-516,-4-24-774,4-4-258</inkml:trace>
  <inkml:trace contextRef="#ctx0" brushRef="#br0" timeOffset="55100.1516">14112 11206 5805,'15'15'3225,"1"3"-3225,-5-5 129,-11-13-5676</inkml:trace>
  <inkml:trace contextRef="#ctx0" brushRef="#br0" timeOffset="55418.1698">14313 11403 7353,'13'91'5676,"-9"-52"-258,2-8-516,0-17-4128,-6-14-645,0 0 0,17-2 129,-8-16-516,4-5 258,0 1 0,4 0 0,-1-1 258,4 15 0,-4 5-129,2 6 129,-1 15 0,-2 7 0,-3-1-129,3 3 0,-2 8-645,-10-19-1677,9 2-2967,-12-18-129,21 0-774,-9-18 0</inkml:trace>
  <inkml:trace contextRef="#ctx0" brushRef="#br0" timeOffset="56239.2167">14942 11322 3870,'13'32'5676,"-9"-5"0,-4 10-516,4 3-2709,-4-9-1677,3 4-129,-3-6-258,0-9-258,0-5-258,0-15-129,5-13 0,-2-12-129,5 4 0,-1-9-129,5 3 258,-3-2 0,3 8 129,-1 8-129,-11 13 387,19 3 0,-13 13 0,3 5 129,-6 0-129,5 2 129,-4-5-129,-2-2 129,-2-16-258,0 0 0,16-3-129,-10-13-129,4-3 0,-1-3-129,6-2 0,-2-1-129,3 8 258,-4-2 129,2 9 0,-3 6 258,-11 4 0,18 0 0,-18 0 129,10 22 258,-9-9-387,4 3 0,-5-16 0,1 21 0,-1-21 0,1 14 0,-1-14-129,0 0 0,0 0 258,14-16-258,-11 3 129,6-6-129,1-5 129,0 5-258,-4 3 258,4 3 0,-10 13-129,12-9 0,-12 9 129,9 14-129,-5 2 129,2 8 0,-1 2-258,8 0 258,2 0-129,2-6 0,2-5 0,4-7 0,-1-6 0,1-2 129,-5-11-129,-2-2 0,-2-5 0,-8 0-129,-5 2 129,-1 4 0,-12-1 0,-6 2-129,-5 8 0,-8-5-258,8 8-774,-14 0-2709,10-2-1290,9 1-258,5 1-387</inkml:trace>
  <inkml:trace contextRef="#ctx0" brushRef="#br0" timeOffset="56794.2485">15673 11315 3225,'20'54'5676,"-14"-23"-387,2 0-258,-3 1-3483,-5-11-903,5-5 0,-5-16-387,0 0-129,0 0 0,-4-13-129,4-7 0,1 2 0,7-4 129,4 1 0,3 2 0,3 9 0,3 5-129,-2 4 129,0 1-129,1 0 129,-3 0-129,-1 2 0,-3-2 129,-13 0-258,18-15 129,-12-2 0,-2-4-129,-4-1 0,0 1 129,-3 0-129,-5 4 0,-3 6 0,11 11 0,-19-7 129,19 7 129,-10 22-129,10 1 0,0 4 129,10 6-258,5-1 0,11 8-1032,-11-15-2064,11-3-1677,2-7-258,-3-15-516</inkml:trace>
  <inkml:trace contextRef="#ctx0" brushRef="#br0" timeOffset="57181.2706">16525 11001 4257,'0'0'5805,"14"29"-387,-14 7-387,2 19-1806,-2-7-2838,0 13 129,0-1-516,0 2 0,0-2-387,-4-22-774,6 1-3741,0-12-129,8-13-645,-10-14-258</inkml:trace>
  <inkml:trace contextRef="#ctx0" brushRef="#br0" timeOffset="57346.28">16642 11230 6321,'-33'4'5547,"11"9"-387,-1 1-516,0 0-4128,-6-6-516,-8-8-1677,7 0-3096,7 0-129,9-6-903,14 6 775</inkml:trace>
  <inkml:trace contextRef="#ctx0" brushRef="#br0" timeOffset="57931.3135">16726 10946 5934,'6'57'5805,"-3"-16"-516,-1 8-258,7 8-4386,-9-8 0,1 7-258,-1-8-129,0-7-258,0-10-129,0-12 129,0-19-129,0 0 129,0 0-129,9-13 0,-3-10 0,3 1 0,3 2 129,0 5-129,4 4 129,-1 11-129,1 4 0,3 10 129,-2 7 0,0 2 129,-1-2-129,-1-2 129,1-4-129,0-10 0,-4-5 129,2-7 0,1-11-129,-5-6-129,1 2 129,-2 2 0,-5-2-129,0 6 129,-4 3 0,0 13-129,-11-7 129,11 7 0,-23 13-129,12 1 129,-2 11 0,3-1 129,2 0 0,6 3 0,2 0-129,0-4 129,8-8-129,3-2 129,2-8-129,-1-4-129,2-1 129,-2-3-258,1-5-258,-9-10-774,11 14-645,-15-9-2580,0-3-774,0 16-129</inkml:trace>
  <inkml:trace contextRef="#ctx0" brushRef="#br0" timeOffset="58291.3341">17185 11225 645,'6'7'5031,"-6"-7"129,2 31-258,9 1-3096,-12-15-387,1 10-516,0-8-387,0-1-129,0-2-129,0-16-129,0 0-129,0 0 129,10 0 0,-3-16-129,0 0 129,2-3-129,1 4 129,1 1 129,2 9 0,2 5 0,-1 8 0,4 13 0,-4 1 0,5 7 0,-6-2-258,2-3 0,-4-2-516,-11-22-1032,0 0-3225,0 0-516,-7-28-387,-10 1 1</inkml:trace>
  <inkml:trace contextRef="#ctx0" brushRef="#br0" timeOffset="58874.3674">14111 11979 9159,'27'-9'5547,"-27"9"-129,0 0-129,9 13-5031,-17 3 0,-6 10-258,-5 1 0,5 5 0,3 2 0,7 1 0,4-7 0,11-2 0,10-9 0,6-9 0,4-6 129,-1-2-129,-1-12 0,-7-6 0,-6-3 0,-8-3-129,-8 0-129,-9-9-258,0 17-3483,-14-8-1290,-1 8-258,1 8-516</inkml:trace>
  <inkml:trace contextRef="#ctx0" brushRef="#br0" timeOffset="59371.3959">14335 11978 6321,'19'38'5805,"-13"-16"-387,0 7-387,-5-12-3999,3 8-774,-4-4 0,0 2-258,0-23 0,0 11 0,0-11-129,18-18 129,-2-5-258,4-1 387,4-4-258,2 3 129,-2 6 0,-1 5 0,-1 12 129,-4 2-129,-3 16 129,-1 8-129,-1-2 129,-2 4-258,3-7 387,3 0-387,0-11 258,2-8-129,2-5 0,-1-18 129,0-5-129,-3-4 0,-4 0-258,-6 1 258,-5 2 0,-2 10 0,-7 5-129,-7 13 0,0 8 258,-1 12-258,2 8 258,4 9-129,8 1 0,1 0-129,10 1-129,4-11-1032,16-4-3741,-2-2-129,6-11-516,2-5 0</inkml:trace>
  <inkml:trace contextRef="#ctx0" brushRef="#br0" timeOffset="59763.4183">15142 12016 4902,'22'87'5547,"-16"-28"-258,-3 3-516,-3 2-3870,0 16-258,-4-19-258,-1-1-129,-2-16-129,2-15-129,5-29 129,0 0 0,-11-34 0,11-19-129,8-8 129,3-7 0,5-8-129,3 9 129,4 4-129,1 17 129,1 19-129,-2 12 129,-2 14-129,-5 6 129,-6 19 0,-10 9-258,0 4-129,-17-9-903,6 1-2967,-9-10-1161,-2-8-258,5-7-258</inkml:trace>
  <inkml:trace contextRef="#ctx0" brushRef="#br0" timeOffset="59969.4301">15510 11681 3870,'12'51'5418,"-13"2"-129,-8 5-516,-6 1-3870,8 12-516,-2-4-258,1-3-1032,8-6-3483,3-2-645,4-19-516</inkml:trace>
  <inkml:trace contextRef="#ctx0" brushRef="#br0" timeOffset="60287.4483">15689 12099 4128,'0'-23'5676,"-11"11"-645,11 12-129,-13 22-3870,-5-9-258,5 11-258,-4 1-258,3 3-129,4 1-129,5-7 0,5-3 0,0-19-129,12 18 0,2-16 129,1-7-129,-2-11 0,0-3 129,-2-3-258,0 0 516,-3 7-258,-6 2 129,-2 13-129,0 0 129,0 0-129,0 22 129,0-1-387,2 17-1548,-2-7-2838,5-7-645,7 1-129</inkml:trace>
  <inkml:trace contextRef="#ctx0" brushRef="#br0" timeOffset="60686.4711">15928 12040 3870,'1'-16'5418,"-1"16"-387,0 0-129,-8 14-3870,-5 1-516,3 10-129,-4-4-129,3 9-129,1-4 0,5 7 258,5-8-387,3-3 0,8-4 129,4-7 0,8-6 0,0-5 0,3-5-129,3-14 0,-4-3 0,-3-4-129,-5-2 258,-2-4-129,-10 8-129,-4 5 129,-1 6-129,0 13 129,-13 0 0,1 8 129,2 11-258,0 10 129,5 1 0,5 0 0,0 2 0,10-2 0,9 4-1032,-4-22-774,9 0-3096,3-10-129,-1-6-387</inkml:trace>
  <inkml:trace contextRef="#ctx0" brushRef="#br0" timeOffset="61073.4932">16567 11739 8385,'3'25'5676,"-1"5"-387,-2 7-258,3 19-4257,-3 0-516,-6 6 129,0 0-129,2-3-516,0-4 0,-2-18-1032,8 9-2322,2-25-1419,2-6-645,-6-15-387</inkml:trace>
  <inkml:trace contextRef="#ctx0" brushRef="#br0" timeOffset="61201.5005">16619 12122 3612,'0'-82'5676,"-12"48"-516,-8 10-258,-10-4-3354,7 25-258,-10 0-1419,-4 2-3096,7 1-1548,6 13-645,8-2-129</inkml:trace>
  <inkml:trace contextRef="#ctx0" brushRef="#br0" timeOffset="61498.5175">16753 11965 4902,'8'24'5418,"-9"5"-129,-8 2-516,3 1-3483,0 8-1290,1-2 387,2 2-387,3-7 129,4-7-129,9-10 258,7-4-129,-2-12 0,7-1 129,-5-18-129,-2-8 0,-8-4 129,-4-4-129,-6 2-645,-16-10-2451,-5 10-1806,0 4-645,-4 1-258</inkml:trace>
  <inkml:trace contextRef="#ctx0" brushRef="#br0" timeOffset="61928.5421">17235 11682 7611,'14'52'5547,"-9"-9"-129,-3 5-645,1 12-4515,-3-4-129,0 5-258,0 1-387,-4-15-1032,8 1-3225,5-12-516,1-13-516,6-9 387</inkml:trace>
  <inkml:trace contextRef="#ctx0" brushRef="#br0" timeOffset="62072.5504">17397 11954 1806,'-7'-22'5547,"-23"4"-129,11 18-645,-6 5-2064,-6-2-2064,2 2-1419,4-1-3741,2 3-645,3-4-129</inkml:trace>
  <inkml:trace contextRef="#ctx0" brushRef="#br0" timeOffset="62834.594">17448 11677 4257,'0'0'5289,"0"0"-129,5 14-2322,2 10-774,-7-7-903,0 17-387,-2 2-258,-1 12-387,-2 3 258,2 5-258,-1-6 129,1 1-258,-1-5 129,4-8-258,-1-10 258,1-7-129,0-9-129,0-12 129,0-8-129,2-11 129,6-8-129,-2-1 129,7-2-129,-1 1 258,2 2-129,-1 10 129,1 10-129,-1 3 129,-2 8-129,3 11 129,-5 4 0,5 2-258,1 2 129,-1-4-129,3-5 129,3 1-129,3-7 129,0-8-258,1 0 129,1-13 0,-1-6 129,-2-5 0,-5-3-258,-4-5 258,-5 5-129,-7 6 129,-1 2-258,0 19 258,-21-8 0,6 8 0,1 20 0,2 7-258,0 6 129,7-4-258,5 15-387,0-15-645,11 7-3354,5 1-516,-1-10-258</inkml:trace>
  <inkml:trace contextRef="#ctx0" brushRef="#br0" timeOffset="63978.6594">16306 12822 5160,'11'37'6063,"-3"-11"-516,-3 7-258,-1-2-3096,3 12-1548,-7-2-387,0-1 0,0-4-258,-1-3-129,-1-8-129,2-25 0,0 13-258,0-20 129,5-15 129,3-12-129,5 1 0,-3-7 129,4 1 129,0 5 129,0 7 0,-3 8 0,-11 19 129,19-3-129,-9 11 0,-4 8-129,1 7 0,2 0 129,-1-1-129,-1-1 0,5-6-258,-12-15 129,23 4 0,-23-4 0,23-21 129,-13-1-129,4 3 0,-5-1 0,2-1 258,-2 8 0,-9 13 0,16-11 0,-16 11 129,17 17-129,-9 2 0,3 1 129,1 3-258,4 0 129,-3-3 0,5-4 0,1-6 0,2-10-129,-1-4 129,-2-12-129,-3-6 129,0-6-129,-7-1 129,-1-3-129,-4 0 0,-3 5 129,-8 9-129,-5 0 0,0 14 0,-2 4 0,-2 7 0,3 8-129,1 8 258,4 5-129,7 4 129,2 2 129,10 1 0,5-2-129,8-3 0,6-6 0,1-6 0,5-13-258,5-2-387,-10-11 0,12-11-516,-17-21-387,8 0-129,-14-17 0,5-2 129,-16-11 387,6 0 258,-9-8 387,-3 11 1032,6 10 903,-8-2 387,5 30 0,-5 4 129,0 25-258,0 11 129,8 26-129,-9-1-387,3 29-129,-2-1-645,2 6 0,-2-1-258,3-4-129,2-5 0,-1-7-387,8-2-903,-12-24-3354,7-8-774,-7-19-129,24 0-387</inkml:trace>
  <inkml:trace contextRef="#ctx0" brushRef="#br0" timeOffset="64129.668">17249 12753 4902,'-46'-4'5418,"10"12"0,-3 6-645,-1 5-4257,-8 1-1032,-8 0-3483,7-11-1161,11 5-258,6-8 0</inkml:trace>
  <inkml:trace contextRef="#ctx0" brushRef="#br0" timeOffset="64786.7055">17485 12925 3354,'0'0'5160,"0"0"258,-9-6-645,-9 4-3870,4 2-258,-9 1-129,5 9-258,-2 3 0,3 1-129,3 3-258,5 3 258,7-3-129,2-2-129,2-1 129,-2-14 0,22 10-129,-9-10 129,-1-4 0,2-4 0,1-3 0,-5 0 0,-10 11 129,15-22-129,-15 22 129,0 0-129,12-3 129,-12 3 0,6 9-129,2 4 258,-8-13-129,23 25 129,-9-19-129,6-2 129,2-7-129,6-11 0,1-9 129,5-12-129,-5-9 0,2-7 129,-3-8-258,-6-8 0,0 3 129,-8-9-129,-7 9 129,-7 11-258,0 4 258,-12 12-258,-4 19 129,0 18 129,-4 11-129,4 24 129,-3 10 0,6 18 0,6 7 129,2 5-258,5-2 129,7-1-129,7-3 0,3-3-129,10-2-774,-11-19-3225,11-8-1161,1-11-129,0-13-774</inkml:trace>
  <inkml:trace contextRef="#ctx0" brushRef="#br0" timeOffset="69686.9859">6855 11535 3999,'0'0'5805,"0"0"-258,0 0-387,0 13-3096,-14-21-645,14 8-258,-25-24-387,6 8-129,-6-11-258,-2 0 129,-7-7-129,0-3-129,-2-4 0,-1 0 129,1 4-258,1 4 129,3-2-129,1 8 0,6-1 0,2 10 0,2-3 0,5 9-129,2-3 129,14 15-129,-20-18-129,20 18 258,0 0-129,0 0 129,0 0-129,0 0 129,0 0-129,0 0 0,0 0 258,0 0-258,0 0 129,0 0-129,0 0 0,0 0 0,-10 8-129,10 4 258,-1 3-129,0 0 0,1 5 129,-3 1-129,3 3 0,0 0 0,0-6 0,0 0 0,0-18 0,0 20 0,0-20 0,0 0-129,0 0 129,0 0 0,5-20-129,-4 2 129,5-2-129,-4-5 258,2-1-129,-2 4 0,4-2 0,-3 5 0,2 3 129,-1 0-129,1 1 0,4 1 0,-9 14 129,21-15 0,-8 8-129,4 4 129,3 3-129,4 0 0,3 7 129,1 13-129,-1-6 129,3 4-129,-6 1-129,-3-5 129,-4-4-516,-11-18-1419,-6 8-2580,0-35-1032,-6 7-645,-9-6-645</inkml:trace>
  <inkml:trace contextRef="#ctx0" brushRef="#br0" timeOffset="73783.2202">9934 12834 3225,'2'7'5031,"-2"-7"-258,0 0-2193,0 0-1161,-3 12-258,3-12 0,-6 18-129,-3-7 129,9 21-258,-6-5 0,6 15-387,-4-2 0,4 6 0,0-8-258,0 2 0,-1-10-129,1-8 0,0-3-129,0-19 129,0 0-129,0 0-129,0 0 129,0 0 0,-11-8 0,11-11 0,0-4 0,0-2 129,0-3-129,0-3 258,0-7-258,2-2 129,2 5-129,-2 4 129,2 3-129,0 6 129,-1 8-129,1-1 0,-4 15 0,0 0 0,15 0 0,-15 0 0,14 21 129,-7-4-258,2 1 258,1 1-258,0 3 258,1 2-129,0-1 0,-2 1 129,2-2-129,0 0 0,-1 0 0,0-4 129,-2-2-129,0-2 0,-2-2-129,-6-12 258,16 19-258,-16-19 258,19 17-129,-19-17 0,20 19-129,-20-19 258,17 11-129,-17-11 0,13 8 0,-13-8-129,0 0 129,11 5 129,-11-5-129,0 0-129,12-6 129,-12 6 129,7-15-129,-4 1 0,1-1 0,0-2 0,0-2 0,-1-2 0,4 1 0,-5-1 0,5 2 0,-1 2 0,0 0 129,0 4-129,-1 2 0,-5 11 129,9-17-129,-9 17 0,0 0 0,16-14 0,-16 14 129,0 0-129,13-4 0,-13 4 0,0 0 0,12-2 129,-12 2-129,0 0 129,13 4-129,-13-4 129,8 16-129,-5-4 0,1 3 0,3 4 129,-4 3 0,5 2 0,-2 1 0,2-1-129,-1 2 129,0 3 0,1-4 0,-3 2 0,3-6-129,-4-2 0,3-1-129,-4-4 129,2-2-129,-5-12-129,5 12-645,-12-19-2838,7 7-1677,0 0-516,-14-25-387</inkml:trace>
  <inkml:trace contextRef="#ctx0" brushRef="#br0" timeOffset="74935.2861">9730 12788 4902,'0'0'6063,"0"0"-516,0 0-516,0 0-3096,0 0-645,0 0-387,0 0-258,-9-14-129,9 14-129,-7-23 129,1 9 0,-7-5 0,3 1-129,-5-3-129,1-2 0,-4 2 129,2-1-258,-1 3 129,3 5-129,0-1-129,3-3 0,11 18 129,-17-14-129,17 14 129,0 0-129,-13-17 0,13 17 0,0 0-129,0 0 0,0 0-129,0 0-258,0 0-516,-23-24-2709,23 24-2064,0 0-258,-14-22-387,4 3-129</inkml:trace>
  <inkml:trace contextRef="#ctx0" brushRef="#br0" timeOffset="75931.3424">9156 12077 6321,'0'0'5805,"0"0"-387,0 12-129,0-12-3999,0 19-258,0-19-387,0 27-258,0-14 129,0 3-258,0 6 0,0 2-129,0-2 129,0 0-129,0 1 0,1-5-129,3-1 0,-3-6 0,-1-11 129,0 0-129,0 0-129,0 0 129,0 0 0,0 0 0,-1-18 129,-3 1-258,3 2 258,0-3-129,-1 0 0,2-4 0,0 2 129,0 3-129,0 1 129,2 3 0,-2 13-129,4-22 129,-4 22-129,2-14 129,-2 14-129,0 0 0,0 0 129,0 0-129,0 0 0,0 0 0,0 0 0,0 0 258,11-9-258,-11 9 0,0 0 0,14 0 129,-14 0-129,0 0 0,17 13 0,-17-13-129,14 14 129,-14-14 0,15 15 0,-15-15 0,20 18 0,-11-4 129,-9-14-129,19 19 0,-19-19 0,18 10 129,-18-10-129,21 14 0,-21-14 0,20 0 0,-20 0 0,21 0 129,-21 0 0,22 0-258,-22 0 258,14-18-129,-14 18 0,20-17 0,-13 3-129,-2 1 129,1-1 0,-1 0 129,-4-4-129,0-4 0,-1 1 129,0 2-258,0-2 129,-3 4 129,-4-1-129,4 1 0,3 17 0,-9-15-129,9 15 258,-1-16-129,1 16-129,0-14-387,0 14-516,0 0-2967,17-13-1290,-17 13-645,21-6-516</inkml:trace>
  <inkml:trace contextRef="#ctx0" brushRef="#br0" timeOffset="76766.3907">9681 11955 7224,'0'0'5547,"0"0"-387,0 0-1677,-16 2-2064,16-2-387,0 0 129,0 0-258,0 0-129,0 0-258,0 0-129,0 0 129,0-6 0,0 6-129,9-19 129,2 7-258,-1-5 129,5-9-129,1 1 0,3 1-129,1-5 129,0 5-129,0-3-129,2 4 129,-4-2 0,-3 8-129,-3 4 129,0-2 0,-12 15 0,14-20-129,-14 20 0,0 0 0,0 0 0,0 0 0,0 0 0,0 0 0,12-6 0,-12 6 0,0 0 0,0 0 0,0 0 0,0 0-129,0 0 129,14 4-129,-14-4 0,0 0-258,0 0 0,0 0-129,9 14-387,-9-14-1677,0 0-2451,0 0-774,7 21-516,-7-21-129</inkml:trace>
  <inkml:trace contextRef="#ctx0" brushRef="#br0" timeOffset="77238.4172">9952 11667 3225,'0'0'5934,"13"1"-258,-13-1-258,21-1-1935,-1 3-2064,-20-2-516,26-1-387,-11-6 0,8 5 0,-2-9-129,6 5-129,1 1 0,1 5 129,2-2-129,3 2 0,-4-2 0,2-2-129,-4 4 129,-2 6-129,-5-4 0,-1-2 0,-2 5 0,-5-2-129,-13-3 129,16 6 0,-16-6-258,0 0 0,17 2-258,-17-2-258,15 8-1419,-15-8-2451,0 0-1419,0 0-129,0 0-645</inkml:trace>
  <inkml:trace contextRef="#ctx0" brushRef="#br0" timeOffset="77907.4561">10514 11734 3612,'0'0'5547,"12"-2"-258,-12 2-129,0 0-3225,21 7-387,-21-7-774,14 22 129,-12-5-258,13 10 0,-7-4-129,8 9 0,-3-2-129,3 3 129,-4 1-258,7 1 129,-4-6-129,-3-5-129,0 1 0,-1-6 0,-3-4 0,-2-2-258,-6-13 129,0 0-387,0 0-129,0 0-516,16 10-2838,-16-10-1677,0 0-387,-9-9-516</inkml:trace>
  <inkml:trace contextRef="#ctx0" brushRef="#br0" timeOffset="79274.5343">10779 12334 2580,'-1'13'5676,"1"-13"-129,0 12-387,4 7-3354,-4-19-129,0 14-774,0-14-129,-3 28 0,-5-12-258,7 4-129,-6 6 0,3-3-129,-3 1 0,2 1 0,0-6 129,-2-1-387,5-3 0,2-15 129,0 0-129,-11 14 0,11-14 0,0 0 129,0 0-258,-1-14 129,1 2 129,0-1-129,0-3 0,4-2 0,-1 0 129,3-3-258,-4 6 258,5 4-129,-3-6 0,-4 17 0,12-21 129,-12 21-129,11-15 0,-11 15 0,12-15 0,-12 15 0,0 0 129,12-5-129,-12 5 0,0 0 0,0 0 0,0 0 0,0 0 0,0 0 0,14 0 0,-14 0 0,0 0 0,0 0 129,0 0-129,0 0 0,11 0 0,-11 0 0,0 0 0,12 9 0,-12-9 0,9 18 0,-3-4 0,0-1 129,-6-13-129,12 19 0,-12-19 0,14 24 129,-14-24-129,17 10 0,-17-10 0,17 8 0,-17-8 129,18 11-129,-18-11 129,15 0 0,-15 0-129,16 3 129,-16-3 0,15-3-129,-15 3 129,16-11-129,-16 11 0,23-18 129,-11 1 0,4-3 0,-2 0 0,2-1 0,0-6-129,-1 3 129,-1 5-129,-3-5 0,-1 11-129,-10 13 129,11-20 0,-11 20-129,0 0-129,2-13-129,-2 13-387,-11-5-2193,11 5-1935,-12 5-903,12-5-516,-27 26-258</inkml:trace>
  <inkml:trace contextRef="#ctx0" brushRef="#br0" timeOffset="79952.573">10592 12683 5160,'0'0'5934,"-1"8"-387,-5 4-516,5 17-2967,-11-17-1161,6 7-258,-6-6-258,2 6 0,-3-6-129,3 2 129,10-15-129,-18 16-129,18-16 0,-12 13 0,12-13 0,0 0 0,0 0-258,0 0-645,0 0-3225,0 0-1419,0-18-387,2-4-645</inkml:trace>
  <inkml:trace contextRef="#ctx0" brushRef="#br0" timeOffset="81464.6595">8903 12142 9933,'5'20'5676,"-5"-20"0,0 19-258,-6-17-4644,6-2-258,-3 17-258,3-17 0,-14 7-129,14-7-129,-12 3 0,12-3 129,0 0-258,0 0-129,0 0-903,-10-15-3096,10 15-1290,0-13-387,0 13-516</inkml:trace>
  <inkml:trace contextRef="#ctx0" brushRef="#br0" timeOffset="81686.6722">8870 11953 2580,'0'34'5160,"0"-34"-129,0 16-516,0-16-2322,-13 8-2064,13-8-129,0 0 129,-15-5-129,15 5-774,0 0-3741,0 0-129,0 0-516,0 0 517</inkml:trace>
  <inkml:trace contextRef="#ctx0" brushRef="#br0" timeOffset="82576.7231">8923 12154 6966,'6'13'5805,"-6"-13"-387,0 0-129,0 0-4128,5-8-258,-5-11-258,0 1 0,-9-7-129,6-1 129,-11-5-129,6 5 129,-7-3-258,3 9 0,-4-2 0,1 11-258,-2 0 0,0 7 0,-1 1-129,6 3 0,-1 0 0,0 0-129,13 0 0,-16-7 0,16 7-387,-5-13-129,5 13-903,-3-19-2838,3 19-1290,10-9-387,-10 9-387</inkml:trace>
  <inkml:trace contextRef="#ctx0" brushRef="#br0" timeOffset="82996.7466">9110 11928 6063,'0'-25'5934,"0"-2"-258,-5-2-258,10 5-3741,-7-21-645,2 6-387,-6 6-129,5 5-258,-2 1 0,3 13-258,0 1-129,0 2-258,0 11-645,0 0-2709,0 0-1677,0 0-387,0 0-516</inkml:trace>
  <inkml:trace contextRef="#ctx0" brushRef="#br0" timeOffset="83364.7681">8836 11044 8127,'0'-15'5676,"0"15"-387,11 20-258,3 11-4257,-8-3-258,5 11-387,-2-2 0,-1 2-387,4-1 0,-4-11-1161,11 1-2967,-7-13-903,-12-15-387,20 3-258</inkml:trace>
  <inkml:trace contextRef="#ctx0" brushRef="#br0" timeOffset="83643.7842">9004 11000 7353,'8'1'5547,"-1"18"-258,-1 4-258,5 8-4386,-3-3-258,1 3-258,-1-3 258,1-1-387,-1-10 0,-4-1 0,-4-16 0,10 13 129,-10-13-129,0 0 129,-3-9-258,3 9 129,-22-13 0,5 6-258,1 7-1032,-14 0-2838,7 0-1161,-3 5-387,1 5-129</inkml:trace>
  <inkml:trace contextRef="#ctx0" brushRef="#br0" timeOffset="84132.8121">8086 11699 8514,'16'0'5805,"-4"25"-387,-6-3-129,3 6-4515,-9 0-387,0 7-258,0-1-129,0-1-129,0-1-258,-5-17-645,13 9-2064,-8-24-2064,22 3-387,-6-11-645</inkml:trace>
  <inkml:trace contextRef="#ctx0" brushRef="#br0" timeOffset="84458.8308">8320 11538 7224,'14'0'5676,"-6"12"-129,2 13-516,-10 2-3741,13 16-387,-6-7-516,4 10-129,-1-2-387,-1-3 387,2-6-387,-6-11 0,5-6 0,-10-18-258,13 11 0,-13-11 129,5-18 0,-5-3-258,-6 1 258,-6 0 258,-6-2 0,-2 3 258,-8 5-129,0 6 129,-2 5-129,1 3-129,3 1-516,-5-1-1032,16 8-3483,2 3-258,13-11-387,-7 13-258</inkml:trace>
  <inkml:trace contextRef="#ctx0" brushRef="#br0" timeOffset="85760.9053">11129 12182 4386,'12'0'5934,"-12"0"-387,15-14-387,-6-6-2838,5 4-1419,-9-7-258,8 3-129,-8-7-258,6 9 0,-3-2-129,2 3 129,-4 4-129,-6 13 0,17-16-129,-17 16-258,13-2-516,-13-9-2451,0 11-2064,0 0-387,13-13-387</inkml:trace>
  <inkml:trace contextRef="#ctx0" brushRef="#br0" timeOffset="86062.9224">11371 11554 4902,'0'0'5547,"11"0"-129,-11 0-516,3 16-3612,5 15-387,-8-6-387,4 10-129,-2 0-258,5 1 129,-3-4-258,3-2 129,-1-1-258,1-8-129,7 4-903,-14-25-2451,0 0-1548,18 6-387,-18-6-258</inkml:trace>
  <inkml:trace contextRef="#ctx0" brushRef="#br0" timeOffset="86349.939">11544 11527 4128,'8'13'5418,"-3"9"-258,-2-2-129,-3 0-3741,9 15-258,-6-4-516,4 7 129,-4-12-258,3-3 0,-2-6 0,0-1-129,-4-16 0,0 0 0,0 0-129,0 0-129,-12-18 0,1 1 0,-2 3 0,-6-4-516,7 15-903,-12-5-2967,8 8-1032,3 3-129,2 9-516</inkml:trace>
  <inkml:trace contextRef="#ctx0" brushRef="#br0" timeOffset="86796.9644">11271 12613 4773,'12'13'5934,"7"4"-516,-7-9-258,-12-8-3741,20 20-387,-20-20-645,23 15-129,-23-15 0,17 16-645,-6-3-258,-11-13-1677,0 0-2709,0 0-387,0 0-516</inkml:trace>
  <inkml:trace contextRef="#ctx0" brushRef="#br0" timeOffset="87097.9817">11509 12451 3354,'14'31'5805,"-11"-11"-387,0 7-258,12 9-3741,-15-17 0,3 21-645,-3-12-129,5 4-258,-4-6-129,3-3-129,-1-3-129,-2-4-516,6 8-774,-7-24-3225,0 0-774,1 11-516,-1-11-129</inkml:trace>
  <inkml:trace contextRef="#ctx0" brushRef="#br0" timeOffset="87360.9962">11700 12476 4773,'1'52'5289,"1"-23"-129,3 11-3225,-5-19-516,4 9-387,-4-7-387,7 4-258,-2-7-516,-1-6-258,7 5-1161,-11-19-2709,6 13-774,-6-13-387</inkml:trace>
  <inkml:trace contextRef="#ctx0" brushRef="#br0" timeOffset="87516.0056">11760 12698 3999,'-32'-25'5289,"15"14"-258,-3 2-2322,20 9-903,-36 0-774,20 3-774,-3 5-1419,3-2-3612,-1-6-129,17 0-516</inkml:trace>
  <inkml:trace contextRef="#ctx0" brushRef="#br0" timeOffset="95055.4363">8742 11923 1935,'-15'-2'3096,"15"2"-129,0 0-645,-17-7-129,17 7-516,0 0-129,0 0-258,-12-7-387,12 7 0,0 0-258,0 0-129,0 0-129,0 0 0,0 0 0,0 0-129,0 0 0,0 0 129,0 0-129,0 0 0,0 0 0,0 0 0,0 0-129,0 0 129,0 0-129,0 0-129,0 0 0,0 0 0,0 0 0,0 0 129,0 0-129,0 0 0,0 0 0,0 0 129,0 0 0,0 0 0,0 0-129,0 0 0,0 0 0,0 0 0,0 0 0,0 0 0,0 0 0,0 0 0,0 0 129,0 0-129,0 0 129,0 0-258,0 0 129,0 0 129,0 0 129,0 0-129,0 0 0,0 0 0,0 0 0,0 0 129,0 0-258,0 0 0,0 0-129,0 0 0,0 0 129,0 0-129,0 0-129,0 0 129,0 0-258,0 0 129,0 0 129,0 0-129,8 2 129,-8-2-129,0 0 129,0 0 0,0 0 129,0 0 129,0 0-129,0 0 0,0 0 129,11 5 0,-11-5 0,0 0 0,14 5-129,-14-5 0,11 12 129,-11-12 0,15 10 0,-15-10 0,16 13-129,-16-13 129,15 19 0,-15-19 129,15 12-129,-15-12 0,20 14-129,-7-2 129,0-5 0,1 2-129,1 2 129,0 2-129,-2-7 129,-2 7-129,1-2 0,-7 3 129,-5-14-129,9 18 129,-9-18-129,0 0 129,0 0-129,0 0 129,0 0 129,0 0-129,-3-9 129,3 9-129,-11-23 129,11 23 129,-19-15-129,8 1 0,-6 0-129,-2-3 0,-1 7-129,-3-3 129,-1 0-129,0 2 0,1-3 0,2 3 129,1 2-129,4 2 129,2 1-129,3-4 129,11 10-129,-18-11 129,18 11-129,-11-4 0,11 4 0,-13-2 0,13 2 0,-13 0 0,13 0 0,-12 0 0,12 0 0,0 0 0,0 0 129,0 0-129,0 0 0,0 0 0,0 0 0,14 9 129,-1-4-129,-2-5 129,3 3-129,-3-1 0,4 1 0,-15-3 0,20 12 129,-20-12-129,21 12-129,-9-6 129,0 2 0,4-5 0,-1 5 0,0 0-129,6 0 129,-2 3 0,1 4 129,1 1-258,-4 0 129,2 1 0,-8-4 0,2-2 129,-13-11-129,12 17-129,-12-17 129,0 0 0,0 0 0,0 0 0,0 0 0,0 0 0,0 0 0,0 0 129,0 0-129,0 0 0,0 0-129,0 0 258,0 0-258,0 0-129,0 0-258,0-9-903,0 9-2967,-2-21-1161,-5-1-387,-2-8-774</inkml:trace>
  <inkml:trace contextRef="#ctx0" brushRef="#br0" timeOffset="101201.7884">12307 13531 6966,'-2'13'5934,"-14"-10"-645,2-6 129,-9-21-4257,3 4-516,-14-9 0,2 3-129,-7-7 0,0 0-258,-2 6 0,1 6-258,2 7 129,4 9 0,2-1 0,5-1-129,6 6 129,4 1 0,3-1 0,14 1 0,-16-4 0,16 4-129,0 0 129,0 0 0,0 0 0,0 0-129,0 9 0,0-9 258,12 22-258,-12-22 0,16 21 0,-16-21 0,13 22-129,-13-22 258,6 14-129,-6-14-129,0 0 129,0 0 0,-7-4 0,0-10 129,-2 0-129,1-5 0,2 4 0,-2-4 0,5 1 0,2 6 129,1-2-129,0 14 0,10-10 129,4 5-129,0 1 0,8 4 129,1 0-129,2 0-129,3 0-129,-5 0-258,9 9-2451,-19-9-2193,8 0-645,-2-8-387,0 0-516</inkml:trace>
  <inkml:trace contextRef="#ctx0" brushRef="#br0" timeOffset="101749.8198">12512 12955 6708,'12'48'5805,"1"-9"-258,-2 11-129,6 25-3999,-5-13-774,6 0 0,-7-5-387,0-4 129,-5-13-258,1-8-129,-2-10 0,-4-8 0,-1-14 0,0 0 0,0 0-129,10-12 129,-3-1 129,0 0-129,6-6 0,2 0 0,2 5 129,6 4-129,1 4 0,0 6 0,0 6 0,-2 8 0,0 10 0,-5 2 0,-7 0 0,-5 1 0,-5-1 0,-7-7-129,-7-6 129,-8-5-129,-3-8 129,-4 0-129,2-6 0,-1-10-387,5 4-258,-9-13-1161,32 25-2838,-20-20-645,20 20-387,0-13-387</inkml:trace>
  <inkml:trace contextRef="#ctx0" brushRef="#br0" timeOffset="102008.8346">13147 13491 5160,'0'49'5676,"0"-49"-516,-9 22-387,9-22-3483,-11 9-2838,11-9-3354,-21-17-258,14-4-387</inkml:trace>
  <inkml:trace contextRef="#ctx0" brushRef="#br0" timeOffset="102142.8421">13019 13276 5676,'0'0'5418,"0"20"-516,0-20-1161,0 14-7740,12 0-645,-12-14-774,19 19 0</inkml:trace>
  <inkml:trace contextRef="#ctx0" brushRef="#br0" timeOffset="102878.8844">13453 13304 3612,'-6'2'5676,"6"-2"-387,-23 6-387,12 7-3225,0 4-1161,-6-1 129,4 11-387,1 0-129,6 6 0,3-4-129,3 2 129,8-10-129,8-2 0,3-12 0,9-3 129,1-9 0,5-13 0,-1-12 0,-1-10 0,-2-14 129,-2-3-129,-9-7 0,-1-5-129,-10-2 129,-5-1-129,-3 7 0,-8 5 0,-3 12 0,-4 11 0,-4 7-129,1 11 129,-1 10-129,0 9 129,1 17 0,4 10 0,-1 8 129,7 6-129,1 9 129,7 7 0,0-5 129,10 8-129,4-8-129,5 1 0,5-4 0,5-6 0,3-10 0,1-3 0,-2-7 0,-1-6 0,-2-12 0,-4-8 0,-6-8 0,-6-6-129,-5 0 129,-5-7-258,-2 2 258,-2 0-258,2 22 129,-19-16 0,19 16 129,-23-3 0,23 3 0,-16 5-129,9 15 129,3-1 0,4 5 0,0 3-129,5 2 0,5-1-129,6 9-258,-4-14-516,9 5-774,-9-10-2580,7-7-774,1-2-387</inkml:trace>
  <inkml:trace contextRef="#ctx0" brushRef="#br0" timeOffset="103272.9063">13956 13370 4644,'9'48'5418,"0"-17"-258,-6-2-516,-3-6-3999,8 5 0,-7-11-516,0-3 0,-1-14-258,0 0 129,0 0-129,11-24-129,-5 2 0,-2-7 0,4 2 129,-3 2-129,6 6 258,-3 4-258,-8 15 258,18 0 0,-8 13 129,3 13 0,-3-1 0,3 6-129,-4-5 0,-1-6-645,7-9-3483,-3 0-774,-12-11-387,22-21 130</inkml:trace>
  <inkml:trace contextRef="#ctx0" brushRef="#br0" timeOffset="103468.9181">14186 12867 3096,'16'110'5418,"-9"-43"-129,4 15-516,-3-2-3354,-4-6-1161,2-5-258,-3-4-1161,-3-14-3483,0-19-258,2-7-387</inkml:trace>
  <inkml:trace contextRef="#ctx0" brushRef="#br0" timeOffset="103624.927">14322 13275 3612,'0'0'5418,"-18"4"-516,-2-3-387,0-1-4128,-12 0-1548,-1 0-3225,1 10-258,-7-9-387</inkml:trace>
  <inkml:trace contextRef="#ctx0" brushRef="#br0" timeOffset="104049.9513">14424 13609 1032,'0'-47'4773,"-13"18"129,5 10-516,0 2-3354,-9-4 0,17 21-516,-27-7-129,27 7 0,-16 16-258,12 4 0,3 1 0,1 5 0,6-5 0,4-2 0,3-5 0,-1-7 129,-12-7-129,20-6 0,-12-12-129,-2-13 0,-4 0 0,-1-5-129,-1-2 129,1 4 0,1 5 129,3 9-129,-5 20 258,14-9-129,-3 16 0,3 15 0,3 10-258,-3-1-258,6 8-1419,-4-4-2838,-6-12-258,4-6-387</inkml:trace>
  <inkml:trace contextRef="#ctx0" brushRef="#br0" timeOffset="104272.9641">14634 13024 3096,'18'22'5547,"-13"10"-387,2 17-387,-3 5-2838,-1 9-1806,-2 3 129,-1-1-258,0-7-258,0 1-774,-7-24-1032,7-6-2580,0-7-516,0-22-129</inkml:trace>
  <inkml:trace contextRef="#ctx0" brushRef="#br0" timeOffset="104464.9751">14808 13334 1548,'-7'-24'4902,"-4"20"0,-15-12-258,-5 2-3483,1 8-258,-10-8-258,-5 6-516,4 2-774,-4-3-387,12 9-1935,4 9-1677,0-3-516</inkml:trace>
  <inkml:trace contextRef="#ctx0" brushRef="#br0" timeOffset="104762.9917">14728 13573 1548,'70'0'4773,"-44"-11"129,4-4-387,-2 1-3225,-19-15-516,2 4 0,-11-1-516,0 1 0,-12 9-258,-6 2 0,-3 3 0,1 6 0,3 10 0,2 9 0,4 6 129,7 6 0,4 0 0,4 7 129,9 1-129,7-3 0,3-6-129,-5-10-2064,4-5-2451,1-4-387,-11-12-258</inkml:trace>
  <inkml:trace contextRef="#ctx0" brushRef="#br0" timeOffset="106983.1191">12637 13000 2451,'9'-46'3354,"-9"17"-2709,0-11-129,0-6 0,-4-10 258,-3-5-129,-9-9 258,1-3-387,-7-9 258,2 1 0,-5-5-129,3 3 258,-9-5-129,8 13-129,-2-1 0,3 14-129,-2-1 0,2 9 0,-2 4-258,3 4-129,-2-1 129,-1-2-129,-3-2-129,-2-2 0,-3-3 129,-3 1-129,-2-4 129,-3 5-129,-1 6-129,-2 5 129,0 4 0,0 2-129,3 11 129,1 3 0,2 0-129,1 6 129,1-3 129,3 2-129,-2 0 129,0-2-129,1-3 129,-3 2 0,0 7-129,-1 4 258,1 4-129,-1 6 0,-1 0-129,9 15 258,-2 0-129,4 7 0,2-4 0,3 1 129,3-3-129,-2 0 0,3-7 0,-1 2 0,-2 0 0,2 0-129,-7 5 129,4-1 0,-2 3 0,-3 4 0,4 2-129,-1 1 0,5-1 129,1-2-129,3-5 129,3 3-129,1-6 129,11-14-129,-16 21 0,16-21 129,-8 13-129,8-13-387,-7 17-1548,7-17-2709,-13 2-387,13-2-129</inkml:trace>
  <inkml:trace contextRef="#ctx0" brushRef="#br0" timeOffset="107523.15">10750 11119 4257,'0'0'4773,"-13"2"129,13-2-3096,-8 29-387,-3-15 0,6 13-516,-5-8-129,6 8-258,-6-9 0,9 3 129,-5-7-387,3 4 0,2-3-129,0-2-129,1 1 129,0 3-129,0-5 0,0 1 0,0-13 0,2 19 129,-2-19 0,0 0 129,15 1 0,-15-1 0,19-3 129,-3-1-129,-1-1 258,2 1-258,1 2 0,1 2 0,-1 0 129,-1 4-258,-2-2 0,0-1 0,-2 3 0,4-4 129,-1 0-129,2 1-129,0-1 0,2 0 129,-1 0-258,-3 0-516,11 12-2967,-19 1-1677,5-6-387,-13-7-516</inkml:trace>
  <inkml:trace contextRef="#ctx0" brushRef="#br0" timeOffset="121982.977">25060 3820 10707,'0'69'5418,"0"-27"-387,2 13 0,-2 2-4515,-4 7 0,-8-4-258,0 5-258,-5 0 129,-2-4-129,2-3 129,1-10 0,-3-7-129,3-7 129,3-7-258,3-10 129,10-17 129,-15 5-129,13-13 129,2-11-129,1-13 129,5-6 0,4-10 0,0-6 129,3-8 0,0 4-129,2-2 129,-6 7 0,3 4-129,-2 11 0,0 6 0,0 8 0,-6 10 0,-4 14-129,13-8 129,-13 8-129,15 16 129,-10 9-129,6 4 0,0 11-129,2 8 0,-1 1 129,5 8 0,1 4 0,1-5-129,2-3 258,-2-1-129,4-6 129,1-5-129,0-10 0,3-14 0,-1-6 0,-1-9 0,2-12 129,3-17-129,-4-17 0,-1-14 129,2-11 129,-7-5-258,1-6 129,-6-4 0,0 4-129,-8 7 0,-1 11-129,-2 11-258,-4 11-516,0 40-2322,-6-22-1935,6 22-387,-17 16-387,8 6-645</inkml:trace>
  <inkml:trace contextRef="#ctx0" brushRef="#br0" timeOffset="122531.0084">24322 4491 11094,'7'13'5676,"-7"-13"-387,0 0-258,0 0-4386,0 0-387,0 0-129,0 0-129,-9 9 0,9-9 0,-15 5 0,15-5 129,0 0 129,-10-16-129,10 0 0,6 1 0,5 1 258,0-3 0,2 4-129,-2 7 0,1 3-129,-12 3 129,16 8-129,-14 6-129,-2 5-129,0 2-129,-4 2 0,0 3-516,-10-16-1032,14 17-2838,-9-12-774,8 2-516,1-17-387</inkml:trace>
  <inkml:trace contextRef="#ctx0" brushRef="#br0" timeOffset="122937.0316">24635 4895 10965,'20'25'5676,"-20"-25"-645,7 15 129,-14-10-4773,7-5-129,-15 5-129,2-5 0,1 0-129,12 0 129,-23-7 129,23 7-129,-10-18 129,10 18-129,2-18 129,-2 18 0,17-8-129,-17 8 129,23 0 0,-11 12-129,-4 2 0,-3-1 0,-3 2-129,-2 1 129,0-5-258,0-11 0,-13 5-387,-2-21-1032,15 16-2709,-9-42-1032,7 13-387,-5-15-774</inkml:trace>
  <inkml:trace contextRef="#ctx0" brushRef="#br0" timeOffset="123621.0707">25336 3682 11223,'13'0'5547,"-1"-22"-387,-2 7-1290,-4-26-2580,8 3-516,-6-15-387,8-1-129,0-3 0,-3 5-129,5-4-129,-2 12 129,-3 6-129,2 11-129,-1 11-129,-5 2-258,6 14-1032,-15 0-3096,0 0-645,11 17 0,0-4-903</inkml:trace>
  <inkml:trace contextRef="#ctx0" brushRef="#br0" timeOffset="123943.0892">25822 2524 7611,'23'-54'5805,"-17"38"-645,5 16-129,-10 13-3741,8 15-258,-9 3-258,-1 11-645,-3 4 129,0 13-258,1 4 258,0-1-387,2 2 387,1-5-516,0-4 258,1-2 0,4-6-258,0-19-645,9 7-2838,-14-35-1290,19 14-258,-19-14-645</inkml:trace>
  <inkml:trace contextRef="#ctx0" brushRef="#br0" timeOffset="124243.1063">26058 2510 9030,'14'25'5031,"-4"6"-516,-8 4 0,9 16-3999,-8 1 0,3 4-387,-3 0-129,1 3 0,0-7 129,0-9 129,1-16-129,-3-12 0,-2-15 0,0 0-129,0-22 129,-2-7-258,-8 0 129,-6 1-258,0 4-387,-12-3-774,5 20-3096,-9 1-516,3 15-129,-4 4-645</inkml:trace>
  <inkml:trace contextRef="#ctx0" brushRef="#br0" timeOffset="124781.1371">25790 4627 7482,'-9'18'5289,"9"-18"-258,0 0 0,0 12-3870,0-12 0,10-3-258,3 2-258,11 3 0,-1 2 0,9 10-129,1-6-129,0 6-129,-3 0-129,-2 0-129,-4-1-258,-8-3-258,4 13-2322,-20-23-2322,9 18-258,-9-18-516,0 0-258</inkml:trace>
  <inkml:trace contextRef="#ctx0" brushRef="#br0" timeOffset="125038.1518">26257 4426 8643,'16'36'5547,"-13"-7"-258,3 19-129,-6-12-4128,0 23-258,0-1-387,-4 2 0,1 4-129,-2-6-258,5-7 0,0-7-258,0 0-516,3-20-1419,10 0-2580,-13-24-516,27 10-516,-12-17-129</inkml:trace>
  <inkml:trace contextRef="#ctx0" brushRef="#br0" timeOffset="125397.1723">26525 4518 6966,'19'50'5031,"-17"-17"0,0 11-387,-2 1-3612,0 12-258,-1-3-129,1 7-129,0-1-129,2-2-258,4-6 129,6-7-387,-6-7 129,2-12-258,2-10 129,-10-16-387,0 0 129,5-23 258,-5-5-129,-11-7 129,-1 1 0,-7-1 258,-4 2 0,-3 4 0,-5 9 129,1 3-258,-2 6 0,1-5-1161,6 11-3225,-2-6-645,3 2-129,1-4-516</inkml:trace>
  <inkml:trace contextRef="#ctx0" brushRef="#br0" timeOffset="126200.2183">24599 4137 10836,'-11'-12'5289,"11"12"0,-23-25-258,8 13-3999,-15-20-258,-3 4-129,-7-12-129,-5-3-129,-7-3-129,1 3 0,1-5-129,4 5 0,5 4-129,7 3-129,9 9 0,3 7 0,7 1-258,-1-7-1032,16 26-2838,-18-27-903,18 27-516,-32-21-387</inkml:trace>
  <inkml:trace contextRef="#ctx0" brushRef="#br0" timeOffset="126963.2619">23516 3399 10320,'30'-19'5547,"-14"14"-258,-13-11-258,-3 16-3741,0 0-516,-21-5-258,-4 5-387,-3 13 0,-7 6 0,1 5-258,1 11 129,9-1-258,9 5 258,10-1-258,7 3 258,15-8-387,7-2 129,3-13-774,14 6-3096,-13-18-903,2 1-387,-13-9-516</inkml:trace>
  <inkml:trace contextRef="#ctx0" brushRef="#br0" timeOffset="127393.2864">22891 3524 12513,'13'13'5676,"-13"-13"-387,-9 10-129,-13-10-4644,-10 0-129,-12-3 0,-2-2-258,-4-2 129,2-5-129,5 5-129,6 0 0,11 2 0,6 0-129,20 5-258,-16-3-258,21 14-2838,-5-11-1806,0 0-129,0 14-645,0-14-387</inkml:trace>
  <inkml:trace contextRef="#ctx0" brushRef="#br0" timeOffset="127818.3108">22076 3357 13158,'9'-19'5547,"-9"19"-516,-11-9 0,-3 13-4515,-13 1-129,-1 7-129,-2 9-129,4 8-258,3 4 258,8 4-258,9-3 387,6 4-387,8-1 258,13-1-258,4-8 258,6-5-387,3 1-387,-12-24-2580,9 19-2193,-11-14 0,0 2-645,-20-7-516</inkml:trace>
  <inkml:trace contextRef="#ctx0" brushRef="#br0" timeOffset="128663.3591">21737 3853 6450,'5'-17'5676,"-5"17"-258,18-9-258,-22-4-2838,6 24-645,-6 2-645,-2 19-258,-7 2-258,-2 8-129,-5 6-129,-1 9 0,-6 2 0,3-1 0,0-4-129,4-11 0,0-5-129,7-7 129,1-8-129,9-9 129,3-14-258,-7 13 0,7-13-129,0-8-258,0 8-645,0-28-2580,0 28-1806,2-15-129,-2 15-645,0 0-129</inkml:trace>
  <inkml:trace contextRef="#ctx0" brushRef="#br0" timeOffset="129435.4033">21186 4612 9030,'0'0'5805,"2"18"-387,-2-18-129,6 24-3741,-6-24-774,4 25-129,-4-1-258,0 6 0,0 2-129,0 5 0,-4 3-129,-1-2 0,1-1 0,-3-7 0,4-8 0,-1-5-129,-2-3 0,6-14-129,0 0 258,-5-6-258,5-17 129,0-3 0,4-8-129,2-3 0,2-2 258,1 1-129,0 6 129,1 5-129,-2 8 129,3 4 0,-11 15-129,19-14 129,-19 14 0,16 0-129,-16 0 0,22 19 0,-12-3 0,4 6 0,-3 9 0,5 5 129,-1 1-129,1 6 0,1-5 0,0-6 0,3 0 0,-4 0 129,4-12-129,-1-7 0,0-3 129,4-10-129,-2-1 129,-4-10-129,3-9 258,2-11-258,-8-3 129,2-3-129,-7-6 0,0-3 0,-2-2 0,-2 3 0,-4 4-258,-1 6 129,3 9-258,-3-4-258,0 30-1290,0-28-2322,0 28-1290,7-5-516,6 5-387</inkml:trace>
  <inkml:trace contextRef="#ctx0" brushRef="#br0" timeOffset="129856.4274">21926 5024 10965,'3'23'5676,"-3"-11"-774,0 12-645,-6-12-3354,3 1-516,-7 0 0,1 0-258,9-13 258,-18 11-387,18-11 129,-17 0 129,17 0 0,-1-19 129,1 5-129,0 14 129,12-13-258,-12 13 129,21-2-129,-21 2 0,19 5-129,-19-5-258,11 18-258,-11-18-258,7 19-2064,-7-19-2193,0 0-387,-10-22-645,10 4-258</inkml:trace>
  <inkml:trace contextRef="#ctx0" brushRef="#br0" timeOffset="130154.4444">21967 4814 11352,'26'38'5676,"-18"-19"-258,-7-6-387,9 3-4386,-10-1-258,0-15-258,-12 18 0,12-18-129,-12 7 129,12-7-129,-2-15 129,2-2 0,7-2-129,4 4 129,1-2 0,0 2 0,0 1 0,-12 14-129,20-8-258,-20 8-258,8 8-1935,-15-9-2451,7 1-516,-21-11-516,10-7-645</inkml:trace>
  <inkml:trace contextRef="#ctx0" brushRef="#br0" timeOffset="130546.4667">21167 4573 10320,'3'-31'5805,"-3"-6"-645,-14-18 0,8 0-4644,-8-7-129,-3 2-129,4 7-387,-3 9-129,8 19-1032,-7-1-2967,15 26-645,0 0-774,0 0-258</inkml:trace>
  <inkml:trace contextRef="#ctx0" brushRef="#br0" timeOffset="130850.4842">20848 4668 10707,'-4'32'5547,"4"-32"-258,-38 10 0,13-6-4773,-5-1-258,-8-1-258,3 10-903,-11-12-3225,19 10-1032,0-2-387,11 3-645</inkml:trace>
  <inkml:trace contextRef="#ctx0" brushRef="#br0" timeOffset="131131.5003">20210 4448 8514,'-17'67'5547,"5"-27"-258,4 12-387,-7-9-3741,7 10-516,-5-11-387,1-5-387,9 3-1161,-12-21-3354,15-19-387,0 0-645,13 0-258</inkml:trace>
  <inkml:trace contextRef="#ctx0" brushRef="#br0" timeOffset="131454.5188">20349 4289 9288,'13'49'5547,"-13"-9"-129,6 12-258,-6-5-4515,2 8-129,-2-8-258,0 5-258,0-7 129,0-7-258,5-6-129,0-13-129,-5-19 0,16 8 0,-16-8 129,12-10 0,-12-12 0,0-5 258,-6-2 129,-10 1 129,-2 2 129,-3 7-129,-4-3 0,-1 1-129,1 11-258,-1-5-903,26 15-3741,-24-15-258,24 15-516,-5-21-516</inkml:trace>
  <inkml:trace contextRef="#ctx0" brushRef="#br0" timeOffset="131745.5354">20520 3569 7353,'0'-54'5805,"4"40"129,-4-1-774,0 15-3354,0 0-645,10 24-258,-10 5-387,0 15-129,0 7-258,-5 5-516,0 5 258,0-1-129,4-4-258,-7-23-1032,12 7-3483,1-25-258,10-11-387,-6-13-516</inkml:trace>
  <inkml:trace contextRef="#ctx0" brushRef="#br0" timeOffset="132035.552">20752 3356 11223,'29'4'6063,"-21"22"-774,2 16-129,-4 4-4644,3 12-516,-7 4 0,0 7-387,4 0 387,-5-10-387,4-7 258,-1-15 0,2-13 0,-6-24 0,0 0 129,10-28-258,-10-10 258,-6-5-258,-8-1 258,-6 0-129,-7 7-129,-7 1-516,9 26-2322,-10-2-1677,9 12-516,0 0-387,7 11-129</inkml:trace>
  <inkml:trace contextRef="#ctx0" brushRef="#br0" timeOffset="132986.6064">24285 4343 3999,'-29'15'4644,"5"3"-129,-1 10-387,0 6-3354,-11 3-129,4 10 129,3 7-516,7 6-129,9 8-258,7 2 129,13 5-258,10 0-258,18-1 129,8-9-258,13-8 258,6-16 129,2-14 129,0-20-129,-4-15 387,-2-23 258,-14-21-129,-10-10 129,-18-18 0,-14-9-258,-9-5-129,-23 5-387,-9 6-3096,-15 10-774,-12 9-258,-3 16 129</inkml:trace>
  <inkml:trace contextRef="#ctx0" brushRef="#br0" timeOffset="133625.643">22006 4636 4644,'-57'16'4773,"19"3"-129,4 13-774,-4 6-3354,6 13-1161,-1 1 0,13 10-258,8-4 129,13 8 129,10-8 129,18-10 516,13-3 258,7-18 774,16 1-129,2-28-129,12 0-129,-9-27 0,2-8-129,-15-14-258,-10-5 0,-14-11-258,-17-8 0,-16 5-129,-14-6 0,-14 19-1290,-9 9-2580,-13 8-516,11 18-129,-6 13-128</inkml:trace>
  <inkml:trace contextRef="#ctx0" brushRef="#br0" timeOffset="134326.6831">22967 5429 7482,'0'94'5418,"0"-33"-516,-7 3-129,8 10-4128,-2-11-258,-5-7-129,-1-13-258,4-11 129,2-18-129,1-14 0,0-19 0,0-17 0,3-13 0,2-6 129,3-9 0,1-4-129,-3 7 129,3 8 129,-1 9 0,-1 11-129,-7 33 0,19-3 0,-9 20 0,4 22 0,3 5-258,3 3 129,4 0 0,0-3 0,5-15-129,0-13 129,2-15-129,-1-13 129,-3-15 129,-4-11-258,-1-9 258,-4 3-129,-2 7 0,-3 6 129,-4 11 0,-9 20-129,15 4 0,-10 29 129,5 13-129,-1 8 129,3 6-129,1-1-129,4 6-387,-9-21-1419,15-1-2838,-6-21-774,3-12 0,-1-17-645</inkml:trace>
  <inkml:trace contextRef="#ctx0" brushRef="#br0" timeOffset="134801.7102">23976 5063 7740,'0'0'5418,"1"13"-129,-7 14-387,-17-1-3870,3 13-258,-11-3-258,1 10-129,-3-6-129,-2-5-258,7-2-129,-1-9-516,16 7-2193,-10-20-2193,9-3-258,0-8-387,14 0-387</inkml:trace>
  <inkml:trace contextRef="#ctx0" brushRef="#br0" timeOffset="135076.726">23564 5154 9804,'-2'58'5289,"-1"-25"-516,3 14-1419,0-15-2580,7 6 129,0-4-516,7 0 258,-5-6-387,7 0 0,1-8-129,1-3 129,2-8-258,-2-7 0,4 1-387,-5-12-1032,12 0-3354,-13-8-387,1 4-516,-5-4-258</inkml:trace>
  <inkml:trace contextRef="#ctx0" brushRef="#br0" timeOffset="135752.7646">22174 5207 9417,'29'38'5805,"-11"-20"-516,8 3-129,-1-5-4644,7 4 129,-3-7-387,4-1-258,-3-8 0,-4-2-129,1 7-258,-6-9-516,6 10-3225,-13-10-903,-1 6-516,-13-6-387</inkml:trace>
  <inkml:trace contextRef="#ctx0" brushRef="#br0" timeOffset="136040.7811">22493 5125 9417,'15'23'5418,"-5"-3"-387,-1 0-258,3 9-4257,-4-2-129,0 6-387,2-4 258,5 8-129,-3-5 129,1-1 0,-2-9 0,-2 3 0,-1-9-129,-6 1 0,-2-17-129,-13 8 0,-3-8-258,-12-6-774,13 6-3354,-18 0-645,5 0-516,-3 0-516</inkml:trace>
  <inkml:trace contextRef="#ctx0" brushRef="#br0" timeOffset="136870.8283">21767 3265 10836,'1'-43'5676,"-1"17"-516,-6-11-129,2 1-4773,-8 1-129,-4-5-516,9 22-1419,-13-10-3225,20 28-129,-15-19-516,15 19-258</inkml:trace>
  <inkml:trace contextRef="#ctx0" brushRef="#br0" timeOffset="137052.8389">21893 3214 5676,'28'0'5676,"-8"-11"-258,-9-21-516,6 10-1677,3-15-3741,-10-14-3225,7 10-1032,1-6-645,8 11-129</inkml:trace>
  <inkml:trace contextRef="#ctx0" brushRef="#br0" timeOffset="137505.8643">23397 3182 10191,'19'17'5289,"-3"-40"-258,-16-12-129,3-4-4386,-7-15-129,-5-3-258,-6 1-258,-4-5-774,8 22-2322,-10 5-1677,9 9-258,1 9-645,11 16 129</inkml:trace>
  <inkml:trace contextRef="#ctx0" brushRef="#br0" timeOffset="137691.8755">23613 3026 9417,'47'-29'5418,"-25"5"-258,7 4-258,-1-15-4773,-6-2-3225,0 13-1548,-1 2-516,0 12-516,-3 1-258</inkml:trace>
  <inkml:trace contextRef="#ctx0" brushRef="#br0" timeOffset="160063.1551">5142 18033 7740,'-3'74'5418,"-7"-38"-516,-13-4-258,-23-1-4386,-1-11-516,-11-6 387,-14 0-129,-19-4 258,-6 3-129,-15-6 129,3 0 0,-3-1-129,8-4 129,6-2-258,8 0 0,15 0 0,6-2-258,21 2-516,4-8-645,29 8-2064,15 0-1419,0 0-645,2-11 129</inkml:trace>
  <inkml:trace contextRef="#ctx0" brushRef="#br0" timeOffset="160519.1812">8139 17880 8385,'-37'13'5418,"6"-6"-258,-6-2-516,-3-3-4902,-15-2-129,-16 0 129,-10-5 258,-7-3 0,0 0-516,-9-12-387,15 13-516,-10-21-1290,17 15-2193,14 0-516,14 3 129</inkml:trace>
  <inkml:trace contextRef="#ctx0" brushRef="#br0" timeOffset="161105.2147">14035 18070 9030,'46'50'5547,"-46"-30"-387,-13 7-903,-31-14-4257,-40-7 0,-33 1 258,-29-1-129,-34 1 129,-28-6-258,-17 3 258,-18-4-258,-8 0 129,2-8-129,12 0-645,1-6 0,20 11-1419,5-8-2709,14 1-645,22 1-387,13-6 130</inkml:trace>
  <inkml:trace contextRef="#ctx0" brushRef="#br0" timeOffset="167402.5749">4312 18813 6063,'-38'-2'5031,"9"11"-516,7 0-516,-4 13-3870,-3-2 0,-1 8 258,-3-2 0,14 7 258,-1-10 129,12 4-129,3-7 129,9-1-129,-4-19 0,35 7-258,-10-15 0,10-12-258,0-8 0,7-13-129,-4-9 129,-2-2-129,-4-5 129,-6 2-258,-5 6 258,-8 7-129,-1 10 0,-9 12 0,-3 20 0,0 0 0,0 0 0,-2 30 258,-3 2-129,2 8 0,-3 4 129,4 1-129,-2 6 0,2-3 129,1-4-129,1-1-129,0-6 0,0 1-129,5-12-387,-2-12-645,14-1-2967,-17-13-1161,28-13-258,-14-8-516</inkml:trace>
  <inkml:trace contextRef="#ctx0" brushRef="#br0" timeOffset="167576.5842">4605 18850 8256,'3'60'5547,"-1"-27"-516,-1-5-516,5 1-4515,2-3-1161,-8-26-3612,0 0-129,15 0-645,-5-18 129</inkml:trace>
  <inkml:trace contextRef="#ctx0" brushRef="#br0" timeOffset="167710.5925">4605 18850 7740,'76'-104'6063,"-93"87"-516,17 17-258,0 0-2451,0 0-2967,0 0-3096,0 0-1806,0 0-645,14-18-387,6-9-387</inkml:trace>
  <inkml:trace contextRef="#ctx0" brushRef="#br0" timeOffset="168368.6302">7514 18434 9933,'25'0'5547,"-22"27"-387,4 20-129,-5 0-4902,-2 3 129,-7 1-129,-1 9-258,-2-5-129,0-2-258,10-2-645,-13-20-903,17-6-2838,4-12-387,8-10-516,-3-6 387</inkml:trace>
  <inkml:trace contextRef="#ctx0" brushRef="#br0" timeOffset="168498.6376">7617 18824 7740,'6'-49'5805,"-10"28"-516,-17-1-258,21 22-3741,-39-19-387,10 13-774,-1 6-387,-8-1-1290,15 1-3612,-3 7 0,11 8-516,6-3-258</inkml:trace>
  <inkml:trace contextRef="#ctx0" brushRef="#br0" timeOffset="168822.6561">7724 18770 8127,'23'40'5289,"-16"-20"-129,2 3-516,-9-6-4128,6-1-387,-6-16-129,1 16 129,-1-16 0,0 0-129,11-18 129,1-5 0,-2 2 258,6-4-129,0-2 0,3 6-129,0 0 258,-2 10-129,-3 4-129,-1 7 0,-13 0-129,20 10-129,-11 9-774,-9-19-2838,5 14-1161,-5-14-645,13 15-387</inkml:trace>
  <inkml:trace contextRef="#ctx0" brushRef="#br0" timeOffset="168992.6658">8113 18848 7611,'0'16'5289,"0"4"-258,0-20-1419,0 14-7482,0-14-645,0 0-387,10-14-774</inkml:trace>
  <inkml:trace contextRef="#ctx0" brushRef="#br0" timeOffset="169120.6732">8106 18655 9417,'-14'5'5160,"14"14"-2322,0-19-2838,14-1-5031,-5-12-129,6-11-903</inkml:trace>
  <inkml:trace contextRef="#ctx0" brushRef="#br0" timeOffset="169589.7">11044 18257 9159,'20'120'5418,"-12"-49"-387,-4 9-258,0 3-4386,-4-2-516,0-7-129,0-3-774,-7-22-2967,7-10-903,6-15-516,-6-24-387</inkml:trace>
  <inkml:trace contextRef="#ctx0" brushRef="#br0" timeOffset="169753.7094">11181 18609 9546,'-26'-33'5934,"10"27"-774,-13 1 0,29 5-4644,-39 0-516,3-2-516,7 15-2709,-3-10-1806,-1 16-387,6-8-258,10 4-258</inkml:trace>
  <inkml:trace contextRef="#ctx0" brushRef="#br0" timeOffset="170069.7274">11190 18864 8643,'104'-7'5547,"-57"-6"-387,-7-8-387,-2 0-4257,-15-1-258,-11 1 0,-12 4-129,-6 2-129,-13 7 0,-4 5 0,-4 3-129,2 12 258,1 4-258,7 4 258,7 5-129,10 3 129,4 0-129,15 1 258,8-7-258,7-3 0,4-5 0,4-4-387,4-1-516,-15-10-2838,5-16-1161,-4-6-516,-1-6-129</inkml:trace>
  <inkml:trace contextRef="#ctx0" brushRef="#br0" timeOffset="170258.7383">11739 18364 9933,'11'29'5289,"-9"7"-129,5 20-258,-5-2-4644,3 3 0,-5-1-129,1-2-258,3-3-258,-4-17-1032,13-1-2709,-9-18-1032,-4-15-129,19 0-516</inkml:trace>
  <inkml:trace contextRef="#ctx0" brushRef="#br0" timeOffset="170423.7477">11865 18570 7224,'-29'-12'5160,"8"10"-258,-4-3-129,3 6-4257,-13-1-387,1-6-1161,7 6-3483,-3 0-387,5 0-387,10 0 0</inkml:trace>
  <inkml:trace contextRef="#ctx0" brushRef="#br0" timeOffset="170986.7799">11957 18696 8385,'13'37'5160,"-13"-19"0,3 2-645,-3 2-4128,8 2-387,-8-10 0,3 3 0,-3-17 0,8 14 0,-8-14 0,21-9 0,-7-14-129,0 3 258,8-7-129,0 1-129,3-1 258,1 3-129,4 7 129,-4 3-129,-1 6 129,3 1 0,-10 7 0,2 0-129,-9-5 0,-11 5 0,0 0 129,0 0-129,0 0 0,-10 5-129,-5 2 129,-5-1 0,3 10 0,-2-4 129,4 2-258,5-1 129,10-13 129,-7 21-129,7-21 129,12 17-129,5-16 0,1-1 0,1-1 258,2 1-258,-4-6 0,-3 3 129,-2 0 0,-12 3 0,18-2 129,-18 2 0,13 5-129,-13-5 258,11 19-258,-11-19 129,23 24-1161,-23-24-3483,21 10-645,-5-10-387,1-8-645</inkml:trace>
  <inkml:trace contextRef="#ctx0" brushRef="#br0" timeOffset="172347.8578">14087 18826 10836,'12'0'5934,"-12"0"-516,0 0 129,-7 0-5160,-20 5 0,-10-1-129,-7-2 0,-7-2-258,0 5 0,-6-5-516,14 11-1806,-11-9-3096,16 0-129,3-2-387,14 2-645</inkml:trace>
  <inkml:trace contextRef="#ctx0" brushRef="#br0" timeOffset="172604.8725">13765 18558 10836,'14'-2'5676,"-6"9"-645,-8-7 387,-20 29-5031,1-15-129,-9-4 0,-7 7-129,3 0 0,-2 3 0,5 3 129,8-1-129,9-2 0,12 7-129,6 0 129,12 3-258,11-5 0,8 2-387,-1-2-516,13 9-3354,-9-10-903,0-4-258,-5-9-774</inkml:trace>
  <inkml:trace contextRef="#ctx0" brushRef="#br0" timeOffset="173570.9277">15054 18628 5805,'13'-6'5676,"-13"6"-258,8-13-387,-7-9-3612,-1 22-774,0 0 129,0 0-129,0 0-258,-8 0-129,8 0 0,-19 3 0,19-3-129,-23 7 129,8-7-129,-1 9 0,-1 1 0,-1 10 129,1-2 0,4 1-129,-2 0 129,15-19-129,-15 23 129,11-10-129,4-13 129,0 0-129,0 14-129,0-14 129,0 0 0,10 7 0,-10-7 0,0 0 0,13 17 0,-13-17 0,13 8 0,-13-8 0,0 0 0,18 14-129,-18-14 129,0 0-129,15 10 0,-15-10 0,0 0 0,13 12 129,-13-12 0,0 0-129,9 20 0,-9-20 0,0 20 129,0-20 0,0 19-129,0-19 0,-3 24-129,3-24 258,-11 11 0,11-11-129,-19 2 0,3-2 129,-3 0-258,0 0 129,-4-3-258,0-2-387,8 3-258,-15-17-2709,30 19-1806,-11-18-516,11 18-387,9-22-258</inkml:trace>
  <inkml:trace contextRef="#ctx0" brushRef="#br0" timeOffset="173788.9402">15262 18641 9933,'-3'60'5805,"-4"-19"-387,0 1-258,2-3-4902,-3-7-516,3-1-2322,-9-19-2322,14-12-774,0 0-129,0-23-516</inkml:trace>
  <inkml:trace contextRef="#ctx0" brushRef="#br0" timeOffset="173914.9474">15285 18439 7353,'26'6'5418,"-26"-6"-1677,18 29-3612,-1-4-4644,-1-7-774,5-12-387</inkml:trace>
  <inkml:trace contextRef="#ctx0" brushRef="#br0" timeOffset="174665.9903">15550 18560 5289,'-14'105'6063,"5"-51"-258,6-7-516,-2-24-2064,5 11-3096,-1-13 0,1-21-129,0 0 0,10 0-129,6-15 0,-1-4-129,4 0 0,-2-2 258,3-1 0,-5 9-129,-2 0 258,-13 13-129,19-1 0,-19 1 129,0 0 0,9 11 0,-9-11-129,6 19 0,-6-19 0,9 17 129,-9-17-129,19 10 0,-7-7 0,1-3 0,2-3-129,-1-2 258,5-6-129,-4 2 129,4-4-129,-3 3 129,-3-4 0,4 5 0,-3 4 0,0-3 129,-14 8-129,20-10 129,-20 10-129,14 0 129,-14 0-129,8 18 0,-7 0 129,1 8-129,-2 6-129,0 1 258,-7 6-258,0-1 258,-1-5-258,-1 0 129,3-6-258,-2-7 258,8-20-129,-14 3-129,11-11 129,-1-14-129,4-8 129,4-10-129,4-7 129,7 0-258,3-6 258,5 12-129,5 3 129,2 3 0,1 15 129,-1 8-258,-2 10 129,-4 2 0,-6 15 0,-9 4 0,-8 5-129,-2 3 129,-14-5-129,-7-8-129,-2 3 0,-6-12-129,5 1-516,-6-26-2064,16 2-2322,3-13-258,10 7-516,2-11 130</inkml:trace>
  <inkml:trace contextRef="#ctx0" brushRef="#br0" timeOffset="175050.0123">16441 18138 6966,'9'37'5934,"-18"-1"-774,-7 6 0,4 13-4644,-7-8 129,2 13-129,1-1-387,6 0 129,7-9-258,4-4 129,14-10-129,10-8 258,6-5-258,5-15 129,-2-8 0,-1-11-258,-5-9 258,-4-3-129,-11-4 0,-5 3-129,-8 2 0,-5 3 129,-11 11 0,-2 6 0,-1 4 129,-1 12-129,4 11 0,6-1 129,8 8-258,2 0-129,15 3-1032,-6-13-2580,22 7-1290,-1-10-258,4-8-516</inkml:trace>
  <inkml:trace contextRef="#ctx0" brushRef="#br0" timeOffset="175276.0252">16815 18622 7224,'0'60'5547,"-7"-21"-258,1 6-258,-6-7-3741,-6-3-1290,2 3-1290,-9-8-3225,2-7-645,2-6-258,7-12-645</inkml:trace>
  <inkml:trace contextRef="#ctx0" brushRef="#br0" timeOffset="176251.0809">17297 18428 9804,'-25'62'5805,"14"-13"-645,-4-1 0,1 7-4902,2-10-129,-4-5-129,9-9 0,3-9-129,4-22 0,11-1-129,10-16 129,3-12 0,3-4-129,4-5 258,-2 0 0,0 5 0,-6 5 129,-5 14 0,-5 3-129,-13 11 129,0 0 0,8 18-129,-8 2 0,0 0-129,-1 0 129,1-8-129,0 2 129,0-14-129,22 10 0,-4-14 129,6-3 0,3-11 0,2-1 129,-2-3 0,-1 0 0,0 3 0,-5-2 0,-2 8 0,-9 0 0,-10 13 0,0 0-129,0 0 129,6 9-129,-6-9 129,-6 25-129,-1-12 129,1 2-129,2 3 0,2 0 0,2-6-129,0-12 129,10 19-129,-10-19 129,25 10 0,-10-5 0,4-5 0,0 0 0,0-5 0,-1 0 129,0 1 0,-6 3-129,1-2 0,-13 3 0,17 0 0,-17 0-129,9 10 258,-9-10-129,6 22-129,3-3 129,3-9-129,3 3 129,7-5 0,1-4 0,1-4 0,-1-3-129,0-7 129,-6-10 0,-9-2 0,-5-1 0,-6 4-129,-10 2-129,-12-6-516,8 19-2451,-13-11-1806,6 11-516,1 2-129,10 2 1</inkml:trace>
  <inkml:trace contextRef="#ctx0" brushRef="#br0" timeOffset="176560.0987">18157 18453 5160,'27'20'5547,"-19"-3"-387,-3 5-387,-3-9-1806,0 17-2709,-2-4-129,0 2 0,-1-1-129,0-8 129,1-5-129,0-14-129,15 0 129,-2-4 0,0-6 0,4-2 0,-2-2 129,0 9-129,-4-3 129,1 8 129,-12 0-129,15 12-129,-15-12-129,3 13-903,-3-13-3096,0 0-774,15 15-516,-15-15-129</inkml:trace>
  <inkml:trace contextRef="#ctx0" brushRef="#br0" timeOffset="176831.1142">18510 18530 8901,'13'3'5418,"-10"24"-258,-3-10-387,-5 4-3870,0-5-516,-3 3-258,-3-1 0,6-4-258,5 0 0,0-14 129,9 21-129,9-15 129,4-6 0,2 0 0,0-8-129,-2-11 129,-6 0 0,-4 0 0,-5-6-645,-14-15-1419,-2 15-2838,-10-7 0,-2 6-645,1 9-129</inkml:trace>
  <inkml:trace contextRef="#ctx0" brushRef="#br0" timeOffset="178023.1824">19010 18544 10707,'0'0'5160,"-12"8"-387,-2-10-516,-7 2-4257,-2 4 0,-4 2 129,0 4-129,5 7 258,7-3-129,11 5 0,4-3-129,13-2 129,11-8 0,7-2 0,6-7-129,6-13 0,-2-16 0,1-12 129,-4-7-129,-1-4 0,-5-8-129,-7 1 129,-11 6 129,-5 3-129,-9 12-129,0 10 258,-13 13-258,-9 9 129,0 13 258,-3 15-258,1 10 0,2 11 0,4 9 129,6 8-129,5 4 129,6 8-129,2-5 0,10-1 0,8-8 0,4-10 129,5-15-258,3-11 129,-1-9-129,3-12 129,-3-20 0,-4-7-129,-3-8 129,-7-9-129,-6 5 129,-6-2-129,-2 8 129,-2 6 0,0 29-129,-19-14 129,19 14 0,-23 30 0,12 2 0,1 5 0,4 5-129,1 4 258,5-5-129,1-5 129,9-7-258,1-7 129,7-11 0,0-11 0,4-6 0,1-18-129,1-8 0,-2-3 129,0 2 0,-1-5-129,-4 8 258,-3 10-129,-2 3 0,-12 17 0,16 3 129,-12 12-129,-2 4 0,-1 11 0,1-5 0,1 0 129,-2-4-129,2-5 0,-3-16 0,14 14 0,-14-14 129,26-5-129,-11-2 0,1-3 0,4 4 129,0 4-129,-1 2 0,1-1 0,1 4 0,-3 2 0,5 1-129,0-6 129,3-6 129,-4-12-258,1-12 129,0-13 0,-2-12 0,-2-11-129,-5-4 129,-4 2 0,-5 8-258,0 3 258,-5 11-129,0 19 129,-7 14 0,7 13 129,-17 23-129,8 13-258,1 15 0,-1 3-645,9 21-645,-6-13-2580,6 10-1032,4-15 0,11-8-516</inkml:trace>
  <inkml:trace contextRef="#ctx0" brushRef="#br0" timeOffset="178166.1905">20023 18545 3870,'8'-95'5031,"-11"49"0,-8 14-1419,-18-10-1032,7 29-1032,-16-2-645,1 8-1161,1 17-2451,-4 8-1677,8 10-645,5 2-129</inkml:trace>
  <inkml:trace contextRef="#ctx0" brushRef="#br0" timeOffset="178977.2369">20163 18563 7611,'13'-9'5160,"-9"-7"-258,-4 16-387,-16-8-4128,4 8-258,-9-2 0,3 2-129,-2 11-129,-2 8 0,10 10-129,0-5 129,11 7-129,1-6 0,11-3 129,3-3 0,7-11 258,1-8-129,0-9 129,-1-11-129,-2-7 258,-3 5-516,-5 0 516,-4 1-129,-1 3-129,-6 18 129,0 0 0,0 0 129,0 0-129,5 23 129,-5-3-129,3 3 0,1-1 129,2 0-129,3-9 0,5 0 0,3-13 0,2 0 0,5-12-129,6-11 129,1-9-129,-1-12 0,5-7 0,-2-10 0,1-4 0,-8-1 129,-3 1-129,-4 6 0,-5 9 0,-3 13 0,-6 10 258,-5 27 0,0 0-258,-2 14 129,-9 18 129,3 21 0,0 4-129,0 6 0,4 5 0,3 2 0,2-4-129,9-1 129,6-12-129,6-19 129,3-8-129,1-10-129,5-10 129,0-7 0,-2-13 0,-3-13-129,0 0 0,-7 0 0,-6 2 129,-4 0-129,-9 0 129,0 6-129,0 19 129,-22-13 0,6 13-129,-3 11 129,2 8 129,1 6 0,5 9-129,5-2 0,3 2 0,3-5-258,9-1-387,-9-28-1290,27 20-2838,-12-20-387,6-9-387,-5-15-129</inkml:trace>
  <inkml:trace contextRef="#ctx0" brushRef="#br0" timeOffset="179105.2443">20836 18437 7998,'-67'-8'5160,"19"10"-258,-8-2-258,-4 0-5289,-11-5-3612,-4-14-387,7 0-387,4-5-774</inkml:trace>
  <inkml:trace contextRef="#ctx0" brushRef="#br0" timeOffset="179544.2694">21410 18109 8514,'0'63'5805,"0"-17"-387,0 6-258,0 8-4773,-2 7 129,-3 4-258,0 2-258,1-13-258,5 4-1935,-1-23-2709,6-9-387,3-17-387,9-15-387</inkml:trace>
  <inkml:trace contextRef="#ctx0" brushRef="#br0" timeOffset="179691.2778">21548 18468 10191,'28'49'5547,"-18"-17"-387,1 3-645,11 8-7740,-15-18-1548,4 4-645,0-10-258,5-8-387</inkml:trace>
  <inkml:trace contextRef="#ctx0" brushRef="#br0" timeOffset="180113.3019">21888 18504 5031,'14'-3'5805,"-14"3"-516,0 0-258,-5 8-2193,-7-3-2709,-6 1 0,1-4 0,-2 1 129,3 8-258,2-1 0,6 9 0,8-19 0,0 25 0,0-25-258,23 11 258,-8-11-129,4 0 129,-4-5 0,-1-8 129,-3 8 129,-11 5-129,14-13 129,-14 13 0,2 11 258,-2 3-258,0 10 258,-5 4-258,1 4 129,-3 13-129,2 0 129,-5 1-129,2-3-129,2-5 129,-1-7-258,-4-5 0,-1-13 0,0-13-258,-5-13-129,2-5-774,-17-29-2580,12 6-1677,-7-23-258,7-3-516</inkml:trace>
  <inkml:trace contextRef="#ctx0" brushRef="#br0" timeOffset="180586.3289">22319 18459 7224,'-18'23'5160,"-4"-13"-129,-1 15-1032,-6-6-3483,3 5 0,-7-3-258,9 4 0,8 7-258,7-5 129,7 4 0,5-3-129,12-14 0,7-5 129,3-9-258,5-4 258,-4-10 0,-1-7-129,-3 0 0,-5 1 129,-5 4 0,-7 3-129,-5 13 129,0 0 129,0 8-258,-1 11 129,-1 5 0,1 2-258,1 7-129,0-8-774,16 2-2967,-16-27-1032,26 24-516,-11-24-258</inkml:trace>
  <inkml:trace contextRef="#ctx0" brushRef="#br0" timeOffset="181261.3676">22511 18487 4644,'14'78'5676,"-8"-32"-516,-3-2-129,3 3-3225,-5-16-1161,0 0-129,-1-15-387,0-16-129,0 0-129,13 0-129,-3-16 0,3-6 0,5-4 0,-1-1 129,6 7 0,0 1 129,-1 5 0,1 7 0,-6 7 0,-1 9 129,-2 5 0,-2 4-129,-4-4 129,0-1-129,-8-13 129,16 18-129,-16-18 129,21-4-129,-10-6 0,3-7 0,0 4 0,-2 4 0,-12 9 0,19-19 0,-19 19 0,0 0 0,0 0 129,0 11-129,-7 4 129,-5-3 0,0 5-129,-2 4 258,0-5-258,3 3 0,3 0 129,4-3-129,4-16 0,5 13 129,7-13-129,8-7 0,3-14 129,3-9-129,5-17 0,-2-17 0,3-11 0,-7-1 129,-2-2-129,-4 0 0,-7 10 0,-3 7 129,-9 17 0,0 21 0,0 23-129,-19 3 258,6 20 0,-2 20-258,-1 11 129,4 6-129,1 13-129,1 0-129,10 1-903,-6-17-774,10 3-2838,6-18-645,10-7-387,-2-15 259</inkml:trace>
  <inkml:trace contextRef="#ctx0" brushRef="#br0" timeOffset="181530.3829">23270 18530 6450,'12'-13'5547,"-12"13"-516,-18 8-516,8 6-3999,-5-1-258,-2 0-129,-3-2 0,6 3 0,4-2 0,9 8 129,1-6 129,9 4 0,5-5 0,7 7 258,-4-4-258,3 9 0,-8-6-129,-8-7-129,-4 3-516,-22-15-2322,-6 14-2451,-13-14-129,-3-8-774,-8-12-129</inkml:trace>
  <inkml:trace contextRef="#ctx0" brushRef="#br0" timeOffset="182388.432">16597 17036 6321,'23'36'5934,"-17"-16"-258,-11-7-516,-7 4-2967,-16-8-1806,-14-5 0,-12-4-129,-7 0-129,-6-4 0,-1-3 0,2-1-258,7-2 0,12 4-387,1-10-1032,21 14-3354,0-1-645,11 3-258,14 0-516</inkml:trace>
  <inkml:trace contextRef="#ctx0" brushRef="#br0" timeOffset="182754.4529">16052 16879 6450,'-31'38'5805,"7"-19"-387,-5 4-258,-16-6-4257,16 5-387,-9-6 129,6 3-258,-1-5 0,9 7 0,6-7-129,12 5 129,6-1-129,6-1 0,11 1 0,6 1-129,2 3 0,2-4-129,3 2 0,-1-5-129,-1 1 258,-7-3-387,-2-4 129,-3-4-129,-1 1-645,-15-17-2967,0 11-1677,0-17-258,0 17-516</inkml:trace>
  <inkml:trace contextRef="#ctx0" brushRef="#br0" timeOffset="377156.5721">26071 16529 4902,'0'-15'5289,"-2"-26"-258,-7-17-258,-4-15-3999,-11-27 0,-1-4 129,-18-17-129,-3 1 258,-12-8 0,-3 7-387,-9-5 0,-1 11-129,-3 1-129,1 10 0,2-1-129,6 6-258,2-1 129,4 1 0,5 4 0,3-2-129,5 8 129,7 7 129,4 11-129,5 10 0,6 11 0,8 13 129,4 4-129,5 10-129,0 2 129,5 1-129,0 2 129,2 5 0,0-1-129,0 0 0,0 14 0,0-15 129,0 15-129,0 0 0,0 0 0,0 14 0,0 11-129,0 9 258,4 4-129,-4 7 0,0 6 0,0-6 129,0 1-129,0-11 129,0-7-129,0-10 0,0-18 0,0 0 0,-10-3 0,4-21 0,1-9 0,4-5 0,1-8 129,0 2 0,1-2 0,10 8-129,2 9 129,4 11 0,6 6 0,6 12-129,1 8 0,5 5 0,5 10-129,-1 0-129,3 5-258,-11-10-1419,1 19-3741,-7-2-129,-2 13-387,-11 3-903</inkml:trace>
  <inkml:trace contextRef="#ctx0" brushRef="#br0" timeOffset="377885.6138">25422 17165 9417,'-13'80'5676,"10"-29"-645,-1 27-1032,0-13-3225,2 0-387,-1-8 0,1-4-129,-3-11-129,5-14 0,0-12 0,0-16 0,0-14 0,7-12 129,-1-15-129,3-5 0,-1-5 0,1 0 0,-2 0 0,2 3 0,-2 13 0,-1 13 0,-6 22-129,12-9 0,-7 18 129,0 10-129,2 3-129,0 5 258,5-7-129,-1-8-129,3-10 258,3-4-258,0-17 258,1-7-129,3-5 0,-4 0 129,4-2 0,-6 6 129,1 8-258,-1 13 0,-4 10 129,3 25 0,-2 12 0,0 13-129,-1 12 129,1 10-258,1-2 0,-1-8-258,5 1-1161,-13-32-3870,10-8-129,-14-27-258,22-3-774</inkml:trace>
  <inkml:trace contextRef="#ctx0" brushRef="#br0" timeOffset="378343.6399">26092 17127 5805,'0'0'6063,"0"0"-645,-8 25-258,-8-3-2709,2 17-1806,-8 1 129,4 13-129,1 7 0,4 11-129,4-6 0,8 1 0,1-5-129,5-4 0,7-8-387,4-8 0,3-7-516,-8-26-1161,11 6-3741,-22-14-258,25 0-516,-18-10-258</inkml:trace>
  <inkml:trace contextRef="#ctx0" brushRef="#br0" timeOffset="378706.6606">26174 17294 8256,'14'-12'5805,"-14"12"-129,7 15-387,-7-2-3999,0 19-129,-1 0-645,0 6-129,-5 6-129,4 7 129,-4-12-258,4 2 0,2-10 0,0-5-129,0-5 129,4-6 0,-4-15 0,20 6-258,-9-3 129,2-3 0,4 0-129,-2-11-258,-2 5 0,-1-10-774,5 17-3354,-17-1-903,14-11-258,-13-4-645</inkml:trace>
  <inkml:trace contextRef="#ctx0" brushRef="#br0" timeOffset="378922.6732">26114 17572 9933,'4'13'5805,"20"-13"-516,-8-14 0,4-2-4773,-2-3-258,-3-5-903,5 11-1548,-9-14-2709,0 13-516,-10 0-258,-1 14-387</inkml:trace>
  <inkml:trace contextRef="#ctx0" brushRef="#br0" timeOffset="379080.6822">26174 17356 8514,'0'0'5805,"0"-17"-129,8 15-387,-4-14-4128,16 6-516,-3-4-516,4-9-903,11 3-4386,-12-7 0,5 7-645,-7 0-258</inkml:trace>
  <inkml:trace contextRef="#ctx0" brushRef="#br0" timeOffset="379350.6976">26422 17187 8643,'29'31'5934,"-15"-2"-645,-6 6 0,6 25-4128,-9-3-387,6 7-258,-3 0-516,-4 1 0,4-4-387,-8-18-903,8-2-3870,-8-23 0,0-18-645,0-13-387</inkml:trace>
  <inkml:trace contextRef="#ctx0" brushRef="#br0" timeOffset="379655.7151">26434 17199 6837,'24'4'5547,"-24"-4"0,30 10-387,-15-10-3096,10 3-1419,-5-1-258,5 7 0,0 7-129,3 10 0,-5 7-129,0 11-129,-6 11 258,-4 10 0,-9-1-129,-4 0 0,-10-6 0,-10-11-129,-6-11 0,-6-12-129,-1-16-129,-5-13-516,12 0-1548,-4-22-2838,12 8-387,2-8-258,16 5-387</inkml:trace>
  <inkml:trace contextRef="#ctx0" brushRef="#br0" timeOffset="379913.7298">26882 17264 6450,'18'36'5805,"-8"1"-516,-4 11-258,2 20-3741,-3-5-516,1 3-387,0-3-387,-4-12-258,4-1-903,-7-32-1548,1-5-2322,0-13-129,8-29-516</inkml:trace>
  <inkml:trace contextRef="#ctx0" brushRef="#br0" timeOffset="380092.7401">27079 17267 9030,'0'-25'5547,"-16"23"-387,-13-3 129,0 5-4644,-18 0 0,-3 0-387,-7-2-258,-1 1-516,11 4-516,-10-3-3870,24 5-645,8-3 129,25-2-774</inkml:trace>
  <inkml:trace contextRef="#ctx0" brushRef="#br0" timeOffset="380793.7802">27113 17339 8643,'-13'27'5418,"7"-13"-258,-2 13-387,-1 0-3999,0 10-516,-6 6-129,1 8 0,0-2-258,2 1 258,0-5-129,3-6-129,2-6 129,3-6 129,4-27 0,0 0 0,0 0 0,-4-14 0,4-25 0,4-5 129,5-11 129,3-3-129,1-6 0,4 2 0,1 0 0,4 5 0,0 14 0,0 10-129,-3 7 0,2 12-129,-1 12 129,-1 4-129,-4 16 0,-1 10 0,-2 9 0,0 9 129,-1 16-129,-1-3 0,-2 3 129,0-4-129,0-3 129,-1-6-129,0-11 0,-5-11-129,-2-27 258,0 0-129,0 0 0,-14-4 0,-2-22 0,-4-7 0,-3 4 0,-3-5 129,-1-2-129,0 9-258,5 7-258,-3-9-774,25 29-3741,-24-2-258,24 2-516,-14 12-258</inkml:trace>
  <inkml:trace contextRef="#ctx0" brushRef="#br0" timeOffset="381124.7991">27296 17057 8643,'79'8'5805,"-40"20"-516,8 17-129,-9 18-3741,5 27-516,-13 3-129,-2 11-387,-12-2 129,-3 7-258,-12-9-129,-1-7 0,-9-11-129,-12-20-645,6 4-3999,-22-20-387,3 3-645,-7-20-258</inkml:trace>
  <inkml:trace contextRef="#ctx0" brushRef="#br0" timeOffset="384036.9657">23276 8870 4128,'12'-7'4902,"-12"7"-129,0 0-3225,0 0-258,-12-16-258,-14 2-129,-2 11-387,-16-10 0,-3 8-129,-12-1 0,-2 6-129,-5 3-129,0 10 0,0 1 0,8 10-129,3 7 0,8 2 0,6 3 0,6 4 0,7 2 0,6 7 129,5 4-129,6-4 129,5 3 0,3 1-129,3-2 129,7 3 0,7-5 129,6-4-258,3-4 258,9-2-258,3-12 129,6-2 0,5-8 0,9-4 129,7-8-129,9-5 0,5 0 0,3-8 0,4-1 0,0-1 0,-2-4 0,-3-3-129,-8-7 0,-12-4 129,-10-8-129,-10-9 0,-8-10 129,-14-13 0,-8-7-129,-8-12 129,-17 3 0,-6 1-129,-9 6 0,-9 11-129,-9 11 0,-11 13-645,4 32-1419,-11 7-2838,1 15-387,2 17-387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09:30.158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14532 7931 4773,'122'-9'5418,"-72"-5"-516,-5 8-129,-12-2-4773,-8 1 0,-10 3 0,-15 4 129,0 0 0,0 0 129,-21 4 0,-7 2 129,-4 1 0,-15-4 129,-8 2-129,-12-5 129,-6 6-258,-9-6 129,-8 8-129,-6 0-129,-8 6 0,-6 4 0,-4 9 0,-2 1-129,-2 0 129,-7-4-129,4-2 258,-6-3-258,-1-5 129,0-6 0,2-3 0,4-5 0,-3 4 129,6 3-258,6 3 129,3 4 0,5 2 0,4 1 0,4 6-129,1-6 0,8-6 129,-2 1-129,6-6 129,1-2-129,7-1 129,4-3-129,4 0 129,6 4-129,3 4 0,5 1 129,8 3-129,5-1 129,8 5-129,3-2 0,10 0 129,0-1-129,8-3 129,1 1-129,3 2 0,8-13 0,-8 22 0,4-6 0,-1 9 0,-2 2 0,-2 10-129,1 4 129,-3 9 0,0 9 0,-2 6-129,-2 9 129,1 0 0,-1 9 0,0 2 0,-2 4 0,0 5 0,-2 3 0,-3 5 0,0 9 0,-1 5 0,-1 11 129,1 3-258,0 7 258,4 5-129,1 2 129,2 0-129,2-2 0,0-1-129,7-4 129,-1 6 129,2-8-129,-1-1 0,-1 1 0,2 4-129,-1-1 129,2 1 258,-1 6-258,3-4 0,3 7 0,0 1 0,0-4 0,5 6 129,5-2-129,2-3 0,4-6-129,2-1 129,1-6 129,1-1 0,-1 2-129,1-8 129,-4-2 0,4-9-129,-5-4 387,1-4-387,-2-8 0,0-7 129,-3-14 0,2-10-258,-3-12 258,0-8-129,-1-7 0,-3-13 129,1-9 0,-2-5-129,-5-14 129,8 17-129,-8-17 129,13 0-129,-13 0 0,22-5 129,-4 4-258,8-2 258,3-2-129,8-5 129,9 3-129,6 1 129,8-7-129,3 6 0,8-4 0,5-2-129,2 8 129,9-1 0,3 4 0,6 2 0,4 2 0,1 9 0,4-3 0,1 1 0,5-5 129,0 1-129,4-1 0,0-4 0,3 0 0,3-5 0,-1-3-129,0 2 258,5-3-129,-1 2 0,-2 0 0,-3 3 0,1 4 0,-6 0 0,3 0 0,-2 0 0,-2 4-129,-1 2 258,-1-3-258,-4-2 129,4-1 0,-2 0 0,-1 0 0,0 0 0,-3 0 0,2 0-129,-5 5 129,-3 3 0,0 3 0,-9 0-129,1-1 129,-9 4 0,-5-1-129,-9-2 258,-9 0-258,-7-3 129,-6-3 0,-5 4-129,-11-5 129,-4-4-129,-4-4 129,-5-7 0,-3-6 0,-6-4-129,-3-7 129,-4-11 0,-1-4 0,0-3 0,0-7 0,0-6 0,-3-8 0,-3-4 129,4-7-258,0-8 129,2-3 0,0-5 0,0-6-129,3-6 0,5-2 129,0-8-129,2-6 129,0-6 0,0-7-129,2-4 129,0-5 0,-2-7 0,0-6 0,0-1 129,-5-2-258,3 7 129,-2-2 0,-4-6 0,-1 2-129,-1 0 258,-2 6-258,-6 0 0,-2 1 129,-2-4-129,-1 6 258,0 5-129,2 11 0,0 5-129,2 3 129,4 2 0,0 8 0,2 3 129,1 3-258,1 2 258,0-1-129,0 0 0,1 2 129,0 10-129,0 5 0,3 9 0,2 8 0,2 7 0,1 5 0,-1 6 0,1 7-129,-3 4 129,0-2-129,-2-4 258,-3-4-258,0 2 129,-8-5 0,-5-1 129,-2-4-258,-7-1 258,-2 8-129,-6 7 0,2 4 0,-7 6 129,2 10-129,-5 7 0,-4 11-129,1 3 129,-9 5 129,-2 4-258,-7 2 129,-9 12 129,-7-3-129,-5 5 0,-6-3 0,-1 2-129,-7 2 129,-3 0 129,-6-3-129,-7-3-129,1 1 129,-6-7 129,-1-5-129,-7 0 258,2-19-258,-3-2 0,0 2-129,1-10-258,6 9-645,-11-6-4128,13 15-387,4 6-129,7 13-903</inkml:trace>
  <inkml:trace contextRef="#ctx0" brushRef="#br0" timeOffset="3167.1812">15208 15202 1548,'-5'18'4386,"5"-18"387,0 0-387,0 0-2451,15 1-1806,-4-1 129,4-2-129,6 2 129,3-3 0,9 3 129,2 4 0,10 5 0,2-1 0,7 14 0,1-10 129,5 9-129,-1-3 0,1 9 0,-6-3 0,1 9-129,-11-2 0,-2 2-258,-11 3 0,-6 4 0,-13 0 0,-8 2-129,-4 4 129,-12 5-129,-7 0 0,-11 4 129,-5 1 129,-8 3-129,2-1 0,-2 6 258,-1-4-129,6 1 0,1 4 0,6 3 0,2 7 129,6 3 0,0 0-129,6 1 129,2-1-129,2-3 129,1-9 129,5-7-258,4-9 0,2-8-129,1-6 129,0-7-129,4-2 0,3-5 0,0 2 0,-2 2-129,-3 1 129,-2 1-129,0 0 129,-7 5-129,-3 1 0,-3-5-129,2-1 258,-4-1 0,2-5 0,3-1 258,4-3-258,1-1 129,5-3-129,2 8 0,9 9 0,5 11 129,6 8-129,6 6 0,-2 14-129,7 10 258,1 12 129,1 2-258,-3-5 387,-1-1-387,-4-7 387,0-3-387,-2-8 387,-4-11-387,-12-10 129,-4-1 0,-5-7-258,-8-4 258,-9-1-129,-13-1 129,-8-3-129,-3 2 0,-7-1 0,-1-1 0,-5 2 0,5-1 129,3 2 0,3-6-129,7-2-129,11-5 387,4-9-129,9 0 258,12-13-258,-12 15 0,12-15 0,0 0 258,0 0-129,0 0-129,0 0-258,-1-8 0,1 8-129,0 0 0,0 0-258,0 0 0,-12-7-258,1-5-387,11 12-387,-25-7-903,25 7-2580,-31-10-258,15 10-387</inkml:trace>
  <inkml:trace contextRef="#ctx0" brushRef="#br0" timeOffset="7375.4219">6671 4170 4644,'27'-90'3999,"-41"33"387,-14 4-645,-25 1-3870,-20-8-258,-22-1 258,-22 5 0,-17 11 129,-14 7-129,-14 14 0,-10 11 129,-10 13 0,0 13 0,-2 19 0,9 14 129,5 15-129,8 15 129,5 12 0,12 12-129,15 12-129,8 15-258,14 8 258,14 9-129,9 7-258,22 8 387,14 8-258,18 5 258,15 2 129,16 1 258,12 8-258,16 0 258,16 4 258,12 5-129,11 4 0,9-2 258,12 7-387,1-6 0,7 2 0,4-5-129,6-1 0,6-12-129,7-1-129,3-9 129,5-8 0,7-7 0,6-8 0,6-4 0,10-10 0,-2 2 0,6-9 129,-3-2-129,7-4 0,4-8 129,3-11 129,-6-17 0,-2-13 258,-7-21-258,4-13 258,-4-24-258,2-12 129,-13-16-129,2-10-129,-4-10 0,4-1-129,-2-7 129,2-7 0,-12-5-129,0-11 258,-14-20-258,-1-17 129,-13-23 129,-10-21-129,-17-29 129,-10-26-258,-15-27 129,-17-18 0,-16-23 0,-17-11 0,-18-18 0,-21-10 0,-23-6 0,-15 3 129,-26-2-129,-14 1 129,-16 6 0,-13 5-258,-8 6 129,-14 11 129,-8 11-129,-10 15 0,-6 20-129,-3 17-129,-12 22 129,-5 28 0,-6 34-129,-8 34-129,-2 31 0,-4 30-129,1 36 0,0 13-516,13 54-774,-5 8-1419,15 27-1677,14 11-129,24 16-387</inkml:trace>
  <inkml:trace contextRef="#ctx0" brushRef="#br0" timeOffset="15527.8882">25684 2267 774,'-135'-90'3999,"69"44"-129,-14 3-129,2 10-3741,-13 12 129,-7 2 258,-10 11 129,-6 6 258,-3 7 129,-8-5-129,-2 9 258,-16-8-129,4 0 0,-16-1-129,4-6 0,-16-7 0,1-3-258,-11 3 129,-2 9-258,-3 4-129,-2 0 0,-3 0 0,3 6-129,1 10 0,6-3-129,-4 4 0,4 5-258,1-6 258,5 5 129,4 3-258,-1 0 0,-2 9 0,1 4-129,7 7 258,4-6 258,1 8-387,5 8 0,9 3 129,11 1-387,10 0 387,9 1-258,12 1 258,8 0-516,10 4 516,13-12-258,6 8 258,9-4 129,11 4-129,5 1 774,12 6-645,10 4-129,10 3 129,7 10-129,5-1 129,14 4-129,8-4 129,7-1-645,11-9 387,5-5 129,8-3 0,10-7 0,8-5-129,10 2 129,8-6 0,9 3-129,5 2-129,8 0 129,12 3 129,5 2-129,3 3 0,4-7 0,6 1 0,3-1 129,4-4 0,4-2 0,-3-8 0,4-3 0,-2-2 0,6-3 129,1-6-129,5-5 0,-4-3 0,-1-5 0,4-4 0,-2-7-129,0-3 0,-2-3-129,3-3 129,-7-5-129,4 1 129,0-4 0,-1 4 0,-2 0 0,-2-2 0,2 5 129,-2-2 0,-3-3 0,-7 2-129,-3-4 129,-5-4-129,0-4 129,-2 2 0,-3-6 0,-7-3 0,-2-6-129,0-3 258,-5-5-129,-1-3 129,-2-1-129,-5-4 129,-3-3-258,0 0 129,-4 1 129,-4-2-129,-1 4 129,-6-6 0,-3 0-129,-5-2 0,-5-6 129,-8-7 0,-5-6-258,-10-2 129,-9-10-129,-8-5 0,-14-2 0,-12-7 0,-15-1 0,-9 4 0,-17 3 0,-13 1 0,-13 12 0,-8 8 0,-14 7 0,-5 3 129,-13 16 258,-10 0-258,-9 11 258,-13-3-129,-11 3 129,-8-6-129,-12 8 258,-16 0-258,-10 12-129,-12 1 129,-7 6 0,-13 9-129,-9 9 258,-2 3-129,-8 7-129,5 5 129,-4-6-129,6 7-258,-3-11-258,20 4-1548,-2-1-2193,-1 5-645,11-2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3-28T15:49:19.427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02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8-03-28T15:51:09.374"/>
    </inkml:context>
  </inkml:definitions>
  <inkml:trace contextRef="#ctx0" brushRef="#br0">24366 3655 7611,'0'0'5418,"0"0"-258,16 0-258,-16 12-3096,8 23-645,-8 3-645,1 11-129,-1 2-129,0 8-129,0 1-129,-2-9 129,-3-3-129,3-10-129,-1-11 129,-1-13 0,4-14 0,0 0-129,0-32 129,0-7 0,2-12 0,4-5 129,2-7 0,1 3-129,-2 6 129,3 6 0,-2 16 0,1 10 0,-9 22 0,18-1 129,-8 14-258,-1 15 258,1 4-258,3-1 129,1 0 0,0-1 0,-2-10-129,7-11-129,-3-9 129,6-16 0,0-14 0,0-2-129,-4-6 129,4 1-129,-2 4 129,-4 7 129,0 10-129,-1 16 129,-2 13-129,-2 24 129,4 9 0,4 8 0,-1 2-129,1 9 129,3-8-129,-4-8-129,2-13-258,-4-28-645,9-5-3741,-16-13-645,5-15-258,-10-18-516</inkml:trace>
  <inkml:trace contextRef="#ctx0" brushRef="#br0" timeOffset="1148.0657">24628 3455 3999,'15'-4'5160,"-5"-5"-258,-4-4-258,8 13-2580,-14-14-387,10 7-258,-10-12-387,0 19 129,13-22-387,-13 22 129,19-27-387,-7 10-387,-3-3 258,5-1-387,-1-12 258,0-4-387,-5-6 387,0 4-387,-3-12 387,-2-4-129,-3-5 129,-4-6-258,-5 6 129,-4-3 387,-4 2-387,1-7 258,-5 7-258,0-2 258,-2 0-387,-1 9 387,0 0-387,-3 5-129,1 9 129,-3 3 0,2 6-129,1 10 129,-3 9 258,3 5 0,1 7-129,2 0-129,0 11 0,1 5 129,5 5-129,-1 5 0,3 3-129,2 3-129,3 4 258,2 1 0,4 0 0,-1 4 0,5-4 129,0 1 0,3 3-129,4-1-387,3 2 387,0 2-387,0-1 387,4 2-387,-3-2 387,2 1-387,0-6 387,1 6 0,-1-7 0,3 2 129,-3-2-258,0-4 258,1-3-129,2 1 0,-1-1 0,-2-5 129,2-1-129,0-7 387,0-1-258,-1-1 258,-1-1-258,-13-14 129,20 21-258,-20-21 258,15 12-774,-15-12-258,7 26-1935,-7-26-2838,0 35 0,-8-14-645,-1 14-258</inkml:trace>
  <inkml:trace contextRef="#ctx0" brushRef="#br0" timeOffset="1980.1131">24608 4110 9417,'0'0'5289,"4"13"-129,-4-13-774,9 11-3225,-9-11-387,6 27-258,-2-9-258,5 12 129,2-1-129,6 9 129,-1 5-129,7 5 0,-1 3 0,5 6 0,-2 0 0,5 4 0,-7 3-129,-2-2 0,-5-4 0,-2-2 0,-4-10 0,-3 0-129,-4-3 0,-3-6 129,0-3-258,-8-2 0,1 1 129,-6-1-129,0 0 0,-3-4 0,-1-1 129,-3-1-258,-3-6 258,-2-2 0,-4-6 0,-1-8 0,-2-4 129,-3-3-129,1-12 129,-1-3-129,1-5 0,5-7 129,2-5-129,5-1 258,3-5-258,1 8 258,6-8-258,3-1 258,3-4-258,3 1 258,3 2-258,0 2 0,4-7 0,9 2-129,0 3 129,8 1 0,-1 8 0,1 2 129,1 0-129,-3 6 0,-1 9 0,-4 1 0,-3 3 0,-11 13 0,14-19-129,-14 19 0,0 0-258,0 0-516,0 0-3741,0 0-645,0 0-516,0 0-258</inkml:trace>
  <inkml:trace contextRef="#ctx0" brushRef="#br0" timeOffset="3004.1719">25042 3692 10062,'0'0'5418,"0"0"-387,-7 8-258,-22-10-3999,-10 2-258,-11 0-387,-7 0 129,-13 0-129,-1 0-129,-3 2 129,-3 5 0,5 2-129,1 0 0,0 6 0,4-3 0,-1 5 0,4-1 129,1-1-129,6 3 0,7-1-129,5 1 129,10-4 129,2 1-129,9-1 0,5-2 0,3 3 0,8-1 129,0 0-129,4 2 0,0 3 129,4 0 0,1 2 0,8 1 0,4 0 0,7 1-129,4 1 258,3-5-129,6-4 129,4 4 0,2-6-129,2-1 0,2-4 129,0-1-258,-2-3 129,0 5-129,-1-7 129,2 2-258,-2-4 129,4 0 129,-1 3-129,-1-3 129,4 0-129,2-3 129,3-1-129,-2-1 258,1-1-129,2 6 0,-1-10-129,-3 7 129,-1-1 0,0-8 0,-6 5-129,-2-6 0,-3 0 0,-4-2 0,-5-5 129,1-5-129,-9-1 0,0 1 0,-4-9-129,-4 4 129,-4-5-129,-3 1 129,-4 3 0,-1 0-129,-9 1 129,-4 1 0,-6 10 0,-2-1-129,-6 5 258,-4-1-258,-4 3 129,-2 3-258,-3 6-129,-1-1-258,12 9-3225,-14-11-1548,15 5-258,-1-6-387</inkml:trace>
  <inkml:trace contextRef="#ctx0" brushRef="#br0" timeOffset="4075.2331">24077 536 10062,'0'-62'5805,"0"62"0,0-64-387,0 64-3225,0 0-774,0 0-774,0 0-129,14 53-387,-14-53 258,0 88-387,0-88 129,0 104 0,-1-45 1,1-59-130,-2 93 0,2-93 0,0 61 0,0-61 0,0 0 0,0 0 0,0 0 0,0 0 0,0 0 0,0 0 0,57 32 0,-57-32 0,0 0 0,66 0 0,-66 0 0,0 0 0,0 0 0,62 0 0,-62 0 0,0 0-130,0 0-3611,0 0-1677,0 0-516,0 0-516,0 0-516</inkml:trace>
  <inkml:trace contextRef="#ctx0" brushRef="#br0" timeOffset="5195.2972">24088 1125 11481,'0'0'5547,"0"0"-258,0 0 258,0 0-4644,0 0-387,0 0-387,0 54 129,0-54 129,0 0 516,-21 73-387,21-73 0,-11 69-387,11-69 517,-6 68-646,6-68 0,0 67 0,0-67 0,6 61 0,-6-61 0,11 58 0,-11-58 0,17 45 0,-17-45 0,14 35 0,-8-9 0,-6-26 0,15 14 0,-15-14 0,15 17 0,-15-17 0,21 9 0,-21-9 0,17 1 0,-4 3 0,-13-4 0,0 0 0,23-6 0,-15 12 0,-8-6 0,0 0 0,15-5 0,-15 5 0,0 0 0,0 0 0,0 0 0,0 0 0,0 0 0,0 0 0,0 0 0,54-60 0,-54 60 0,0 0 0,0 0 0,0 0 0,26-58 0,-26 58 0,0 0 0,0 0 0,0 0 0,19-60 0,-19 60 0,0 0 0,0 0 0,6-60 0,-6 60 0,0 0 0,0 0 0,0 0 0,0-57 0,0 57 0,0 0 0,0 0 0,0 0 0,-25-67 0,25 67 0,0 0 0,0 0 0,0 0 0,0 0 0,-28-57 0,28 57 0,0 0 0,0 0 0,0 0 0,0 0 0,0 0 0,-45-53 0,45 53 0,0 0 0,0 0 0,-44-59-130,44 59-386,0 0-774,0 0-3870,0 0-645,0 0-258,0 0-387</inkml:trace>
  <inkml:trace contextRef="#ctx0" brushRef="#br0" timeOffset="5462.3125">24142 1506 15996,'0'0'5160,"0"0"387,0 0-387,1 55-5418,-1-55-774,0 0-3096,0 0-1161,0 0-129,0 0-129</inkml:trace>
  <inkml:trace contextRef="#ctx0" brushRef="#br0" timeOffset="5604.3206">24142 1506 13416,'42'18'6321,"-42"-18"-903,0 0-387,0 0-5547,0 0-3741,0 0-1032,0 0-387,0 0-387</inkml:trace>
  <inkml:trace contextRef="#ctx0" brushRef="#br0" timeOffset="6399.3661">24162 1601 7611,'0'0'4644,"0"0"129,0 0 129,6 24-2967,0 5-1032,-6 18-1032,5 9 129,0 9-645,2 13 645,3 13-258,1 3 129,4 2 0,0-1 0,1-12 387,-1-13-903,-2-7 516,-5-21-387,-1-21-129,-7-21-645,0 0 0,0-28-258,0-8 258,-12-20 645,6-13 129,-6-8 1161,-3-16-387,3 5 1290,-8-10 0,11 17 0,-13-5 0,15 18 0,-7 14 0,14 54-1290,-6-52 258,6 52-387,1 23 0,7 18 0,3 18-129,3 22-258,-3 5-258,3 10 645,0 0-129,1-4-129,1-9 258,-3-11-774,-1-13 645,-2-23-774,-3-9 258,-7-27-516,5-19-3354,-8-14-258,-2-22-903,-9-9 774</inkml:trace>
  <inkml:trace contextRef="#ctx0" brushRef="#br0" timeOffset="6866.3928">25109 1566 12255,'14'28'4902,"-15"-6"129,-22 1 0,-7-2-4386,30-21-387,-105 16-129,42-10-774,-9-7-1935,8-8-2322,6 9-645,58 0 0,-76-12-387</inkml:trace>
  <inkml:trace contextRef="#ctx0" brushRef="#br0" timeOffset="7119.4072">24715 1437 10707,'0'0'5160,"-58"38"387,58-38-387,-42 82-4257,27-42 0,15-40-645,-32 63 258,25-34-516,7-11 516,0-18-645,16 7 129,5 9-258,5-16 129,11 15-516,-7-15-1032,15 6-3096,-7 3-516,2 9-387,-10-18 129</inkml:trace>
  <inkml:trace contextRef="#ctx0" brushRef="#br0" timeOffset="7514.4298">25440 1209 8127,'0'0'5805,"28"94"0,-22-35-258,-6 21-2709,0-19-2193,0 2-903,0-63-1290,-8 64-2838,8-64-387,0 0-645,0 0 0</inkml:trace>
  <inkml:trace contextRef="#ctx0" brushRef="#br0" timeOffset="7677.4392">25512 1066 10062,'0'0'5418,"0"0"-258,0 0-516,-61-10-4257,61 10-387,0 0-1419,-71 61-3225,71-61-387,-55 46-387,55-46-387</inkml:trace>
  <inkml:trace contextRef="#ctx0" brushRef="#br0" timeOffset="7953.4549">25573 1450 11481,'-8'73'6063,"-37"-14"-774,45-59-129,-65 41-4386,24-19 0,-3 1-774,6-16-1032,38-7-3612,-76-10-258,76 10-129,0 0-516</inkml:trace>
  <inkml:trace contextRef="#ctx0" brushRef="#br0" timeOffset="8487.4854">25634 1315 10965,'9'62'5805,"-5"31"-1161,-4-93 645,0 104-4257,0-61-516,0-43-387,-4 54 129,4-54-774,0 0 387,0 0 129,0 0-258,16-64-129,-16 64 129,26-70 258,-26 70-129,31-65 258,-31 65 0,0 0-258,0 0 258,56-11 0,-56 11-129,0 0-258,28 60-1677,-28-60-2838,0 0-129,0 0 129,0 0-1161</inkml:trace>
  <inkml:trace contextRef="#ctx0" brushRef="#br0" timeOffset="8669.4957">25984 998 10062,'0'0'5289,"8"52"-129,-5 6-129,-6 1-5547,-2-3-1548,5 5-2064,-1 1-645,1-7-774,0-55 645</inkml:trace>
  <inkml:trace contextRef="#ctx0" brushRef="#br0" timeOffset="8834.5052">26056 1172 9288,'0'0'6063,"-67"-27"-1032,67 27-645,-68 9-4386,68-9-1161,-65 24-3354,65-24-129,0 0-774,-67 76-387</inkml:trace>
  <inkml:trace contextRef="#ctx0" brushRef="#br0" timeOffset="9291.5315">26102 1421 7740,'0'0'4773,"47"-70"129,-47 70-387,0 0-3741,15-59-129,-15 59 129,0 0-645,0 0 0,0 0 258,-57 50-387,57-50 0,-24 60 129,24-60 258,-11 62-774,11-62 258,0 0 0,0 0-645,0 0 0,0 0-258,55 14-258,-55-14-129,29-50 645,-29 50-129,29-59 387,-29 59 516,0 0 387,0 0 516,0 0-129,0 0 387,0 0 0,0 0-258,49 62-258,-49-62 258,0 0-258,12 72-258,-12-72 129,0 0-387,0 0-129,0 0 0,47-50-129,-47 50-774,41-67-1677,-41 67-2064,45-77-387,-45 77-129,0 0 129</inkml:trace>
  <inkml:trace contextRef="#ctx0" brushRef="#br0" timeOffset="9619.5502">26641 1236 6837,'0'0'5031,"0"0"0,-71-12-645,71 12-3225,0 0-516,-74 74 129,74-74-387,-33 59-258,33-59 129,0 0-516,0 0 516,16 54-258,-16-54 129,0 0-258,57-18-129,-57 18 516,0 0 129,0 0-129,60-51-258,-60 51 387,0 0 129,0 0-387,0 0 0,0 0 0,0 0-387,48 62 0,-48-62-1419,0 0-3096,0 0 0,0 0-129,76 24-129</inkml:trace>
  <inkml:trace contextRef="#ctx0" brushRef="#br0" timeOffset="9861.5641">26919 1200 9288,'0'0'5160,"-19"49"129,19-49-774,0 0-3870,-47 69-258,47-69 129,0 0-258,-23 68-129,23-68-258,0 0-129,0 0-387,0 0-645,76 25-1677,-76-25-1935,63-49-258,-63 49-387,64-98 516</inkml:trace>
  <inkml:trace contextRef="#ctx0" brushRef="#br0" timeOffset="10055.5752">27103 679 8256,'0'0'5547,"-6"100"-258,6-15-258,8 17-1806,-4 0-2322,7-3-129,-3-4-645,-1-17 0,2-10-258,-9-68-258,22 77-1806,-22-77-2451,0 0-258,0 0-258,37-53-645</inkml:trace>
  <inkml:trace contextRef="#ctx0" brushRef="#br0" timeOffset="10186.5827">27197 1056 8514,'0'0'5289,"0"0"-387,-72 19-645,72-19-3612,-54 57-1677,54-57-3354,0 0 0,-67 60-903,67-60-258</inkml:trace>
  <inkml:trace contextRef="#ctx0" brushRef="#br0" timeOffset="10403.595">27266 1173 9030,'0'54'5031,"0"41"129,0-95-774,1 67-4515,-1-67-1032,0 0-2580,0 0-903,0 0-645,0 0 774</inkml:trace>
  <inkml:trace contextRef="#ctx0" brushRef="#br0" timeOffset="10643.6088">27395 1192 10965,'11'86'5031,"-11"-86"129,3 77-903,-3-77-3483,11 71 129,-11-71-903,0 0 258,0 0-258,0 0-129,62 26 129,-62-26 0,0 0 0,43-84-774,-43 84-129,8-92-903,-8 92-2580,-28-84-387,28 84-774,0 0 0</inkml:trace>
  <inkml:trace contextRef="#ctx0" brushRef="#br0" timeOffset="11011.6299">27558 1182 9030,'40'51'5418,"-30"10"-516,-10-61-129,1 73-4257,-1-73 258,0 0-258,0 56-516,0-56-258,0 0 387,0 0 129,0 0-258,23-65 129,-23 65 0,0 0-258,52-58 387,-52 58 129,0 0-258,65-18 258,-65 18 0,0 0 0,58 33 0,-58-33 0,0 0-387,0 0-516,0 0-903,0 0-3612,0 0 129,0 0-645,0 0-387</inkml:trace>
  <inkml:trace contextRef="#ctx0" brushRef="#br0" timeOffset="11133.6368">27764 1017 10449,'-19'-60'5547,"19"60"-516,0 0-129,0 0-3999,0 0-1806,0 0-3741,0 0-903,-58 7-129,58-7-516</inkml:trace>
  <inkml:trace contextRef="#ctx0" brushRef="#br0" timeOffset="11486.6568">26457 1959 12900,'20'0'5676,"-20"0"-645,-6 23-387,-7-5-4386,-10-8-387,-6 4 0,-4-4-516,1 7-516,-10-17-3741,19 5 0,1 0-258,22-5-774</inkml:trace>
  <inkml:trace contextRef="#ctx0" brushRef="#br0" timeOffset="11663.6672">26480 2165 11739,'2'18'5160,"-8"-11"-129,-5 5-387,-19 0-4515,7-7-129,0 1-903,-10-7-3483,13 2-387,-2-1-516,22 0-774</inkml:trace>
  <inkml:trace contextRef="#ctx0" brushRef="#br0" timeOffset="11945.6833">26832 1809 10062,'10'91'5289,"-4"-40"-645,-4 0 0,3 2-4257,-5-9 0,3 0-774,4-5-3354,-6-21-645,8 6-774,1-10-516</inkml:trace>
  <inkml:trace contextRef="#ctx0" brushRef="#br0" timeOffset="22639.2949">24142 6763 4644,'8'-12'5676,"-8"12"0,0 0-516,0 0-2967,0 0-774,0 0-516,0 0-129,-14 14-129,-8-13 0,-1 5-129,-10-2 0,-4 1 0,-7 1 129,-3 3-258,-3-4-129,0 0 0,3 3 0,3 1-258,4-5 129,6 2-129,5-3 0,6-3 129,8 0-129,15 0-129,-15 2-129,15-2-129,5 12-387,-5-12-2451,18 15-2580,-9-3-258,11 5-387,-9-3-387</inkml:trace>
  <inkml:trace contextRef="#ctx0" brushRef="#br0" timeOffset="23383.3374">23502 7280 7482,'0'29'5676,"-6"11"-258,-4 3-645,5 10-4257,-5-4-258,0-3-129,0-12-129,5-4 0,5-15 0,0-15 0,9-7 0,5-19-129,2-4 129,7-2 0,-3-1 0,1 4 129,-4 2 258,-1 8-258,-16 19 0,20 0 129,-19 11-129,0 12 0,-1 5 0,4 4 0,-2-2 0,1-10 0,8-6 0,3-9-129,5-6 129,3-13 0,2-4 0,3-6 0,-3 3-129,0 6 0,-4 7 129,-2 8 0,-5 6 0,-1 15-129,-5 6 0,1 7-129,1 5-258,-8-12-3612,16 0-1419,1-14-516,7-7-387</inkml:trace>
  <inkml:trace contextRef="#ctx0" brushRef="#br0" timeOffset="23821.3625">24323 6969 6837,'-12'10'5547,"12"-10"-645,0 0-1161,0 0-7869,11 0-903,0-13-387,1-4-258</inkml:trace>
  <inkml:trace contextRef="#ctx0" brushRef="#br0" timeOffset="23955.3701">24419 6779 11481,'0'0'5676,"19"3"-387,-9-11-2580,-10 8-7611,23-25-129,-13-1-903,10 3-387</inkml:trace>
  <inkml:trace contextRef="#ctx0" brushRef="#br0" timeOffset="24102.3786">24660 6416 7998,'16'8'4515,"18"-29"-4128,-17-1-258,4-7-5547,2-7-258</inkml:trace>
  <inkml:trace contextRef="#ctx0" brushRef="#br0" timeOffset="24257.3875">24979 5999 9288,'31'-26'5934,"-18"11"-774,3 7 0,-1-10-4902,0-1-387,5 5-1419,-5-5-3354,4 4-258,-3-7-645,6 9 0</inkml:trace>
  <inkml:trace contextRef="#ctx0" brushRef="#br0" timeOffset="24368.3938">25226 5763 8256,'0'0'5289,"7"-11"-258,-7 11-774,16-2-6708,-16 2-1935,12-9-774,-12 9-645</inkml:trace>
  <inkml:trace contextRef="#ctx0" brushRef="#br0" timeOffset="24836.4206">25383 5561 8127,'13'0'5805,"0"0"-258,2-5-258,9 5-3999,3-8-387,10-3-258,10-7-258,10 1 0,5-3-129,10 0 0,3 8 0,7 8 0,-5 1 0,-1 3 129,-11 3-129,-8 5 0,-8-2 0,-11 8-129,-9-10 0,-11-1-129,-18-3-129,17 0 129,-17 0-258,0-7-129,0 7-258,-20-5-516,20 5-4128,-29 0-258,13 12-258,-10 0-774</inkml:trace>
  <inkml:trace contextRef="#ctx0" brushRef="#br0" timeOffset="25675.4686">25802 6913 7740,'2'22'5547,"-2"-22"0,13-27-645,9-21-3870,-22-34-387,6-11 0,-6-18-129,3-11 0,-3-5 0,0 5 0,-1 10-129,1 17 129,-3 18-258,0 20 129,2 16-258,1 16 129,0 11-258,0 14 129,0 0-129,0 0 0,-8 18 0,3-4 0,-6 5-129,0 0 129,-1 1 0,0-1-129,-2 3 129,3-4 0,-1-1-129,1-3 129,11-14 0,-12 14 0,12-14 0,0-9 0,1-10 0,10-2-129,1-3 258,4 0-129,3-3 129,0 3-129,4 8 129,-4 7-129,4 9 0,-1 0 0,0 8 129,-4 5-258,0 4 0,-1 2 129,0 2-258,-5-2 0,6 0-387,-18-19-903,34 21-3612,-34-21-387,27 22-258,-27-22-903</inkml:trace>
  <inkml:trace contextRef="#ctx0" brushRef="#br0" timeOffset="25941.4838">26223 6172 9933,'13'67'5934,"-4"-19"-645,-7-5 129,8 11-4773,-7 0-387,0-8-387,4-4-903,-7-15-4128,0-8-258,0-19-387,8 16-645</inkml:trace>
  <inkml:trace contextRef="#ctx0" brushRef="#br0" timeOffset="27427.5688">27524 8454 7998,'32'13'5805,"-16"-8"-387,-16-5-258,37 8-3999,-37-8-387,0 0 0,-8-13-129,-8 8-129,-15-3-129,-6 5 129,-10-8-129,-4 5-129,-8 2 129,0 3-129,-3-2-129,6 3 129,4-1-258,6 1 0,6 0 0,5 0 0,6 0 0,7 0-258,8 1-129,3-1-258,11 0-645,0 0-4128,0 0-258,0 0-645,24 0-258</inkml:trace>
  <inkml:trace contextRef="#ctx0" brushRef="#br0" timeOffset="27772.5885">27125 8661 7224,'4'80'6192,"1"-28"-387,-5-7-258,5 8-3225,-5-8-1806,0 0-129,-4-10 0,1-3-258,-1-7 129,1-7 0,1-4 0,2-14 0,6 15 0,-6-15 0,24 9 0,-5-1 129,-1-6-258,4-2 0,0 3-129,-1 2-129,1-5-387,-7-2-258,8 5-2064,-19-12-2967,-4 9 0,5-18-645,-5 18-387</inkml:trace>
  <inkml:trace contextRef="#ctx0" brushRef="#br0" timeOffset="28277.6174">27083 8703 8385,'3'-7'5934,"-3"-21"-516,2-5-129,-2-14-4644,3-3-258,-6-10-129,0 2 0,-5 6-258,1 9 0,-1 10 129,2 9-129,-2 11 0,8 13 129,-14 0-129,14 0 0,-16 13 258,16-13-258,-17 22 0,6-10 0,11-12 129,-23 16-129,23-16 0,-21 12-258,21-12-258,-16 0-387,16 0-4386,3-7-129,-3 7-516,18-5-387</inkml:trace>
  <inkml:trace contextRef="#ctx0" brushRef="#br0" timeOffset="28526.6317">27227 8228 7224,'15'46'5805,"-10"-11"-387,2 11-258,-2-3-3870,6 11-387,-10-13-258,7 1-258,-2-10 0,4-2-129,-2-9 0,6-11-258,0-6-129,-1-4-387,13 2-1548,-7-13-3225,-7-7-387,-1-4-387,-4-5-516</inkml:trace>
  <inkml:trace contextRef="#ctx0" brushRef="#br0" timeOffset="28917.654">26747 8641 7998,'15'34'5418,"-11"-14"-387,1 5-1806,1-11-7998,-6-14-387,-9 20-645,9-20 0</inkml:trace>
  <inkml:trace contextRef="#ctx0" brushRef="#br0" timeOffset="29047.6615">26537 8809 4257,'-39'54'5805,"23"-26"-645,13 3-1419,-8-6-6063,6-10-2580,5-15-516,-10 16-258</inkml:trace>
  <inkml:trace contextRef="#ctx0" brushRef="#br0" timeOffset="29168.6684">26336 9068 4386,'-40'49'5418,"26"-24"-903,-13-14-3096,7-3-5418,15 3-387,-7-11-774</inkml:trace>
  <inkml:trace contextRef="#ctx0" brushRef="#br0" timeOffset="29295.6756">26159 9234 5934,'-27'34'5547,"13"-17"-387,-2-12-1161,4 0-7869,12-5-1032,-31 3-516,31-3-387</inkml:trace>
  <inkml:trace contextRef="#ctx0" brushRef="#br0" timeOffset="29756.702">25670 9360 9030,'-36'40'6063,"4"-27"-387,-13-12-258,-6 7-4773,-13-8-129,1 0-129,-1 0-129,7-4 0,6-1 0,12-2 0,8 5-129,10 1 258,7-1-258,14 2 0,0 0 0,-11-1-129,11 1-387,0 0-129,1 11-1161,-1-11-3999,0 0 0,0 19-645,0-19-387</inkml:trace>
  <inkml:trace contextRef="#ctx0" brushRef="#br0" timeOffset="30395.7386">25653 8263 7353,'-12'22'5805,"4"7"-387,-6 20-516,-2 7-4257,4 11 0,-8 9-129,8 9-258,0-1 0,7-1 0,-1-6 0,6-12-129,5-8-258,-2-11-516,14 0-2580,-8-19-2064,3-11-516,-12-16-516</inkml:trace>
  <inkml:trace contextRef="#ctx0" brushRef="#br0" timeOffset="30695.7557">25738 9062 7611,'21'31'5805,"-15"-13"-387,-6-3-258,-11-1-4773,2 2 129,-8-3-516,-2 2 0,-3-6 258,1-3-129,2-2 258,2 3-129,0-7 129,-1-4-129,1-4 129,-2-5-129,-4 2-129,0-2 0,-1-6 0,0 0-516,1 9-129,-1-10-645,20 7-4128,-11-3-387,15 16-258,-4-17-387</inkml:trace>
  <inkml:trace contextRef="#ctx0" brushRef="#br0" timeOffset="31085.778">25892 8634 7482,'8'38'6063,"-4"-3"-258,0 4-387,13 10-4386,-13-8-516,0 5-129,3-6-516,-3-12-258,12-2-4257,-9-9-774,2-5-645,-9-12-387</inkml:trace>
  <inkml:trace contextRef="#ctx0" brushRef="#br0" timeOffset="32227.8434">25174 9830 6063,'0'0'6192,"16"11"-645,-16-11-129,2 15-4257,10-3-258,-12-12-387,7 28-129,-3-13 0,-1 7-258,-2-1 0,0 6 129,-1 5 0,0 3 0,0-2-129,0 4 0,-2-5-129,-4-7 129,1-3-129,-5-4 0,-1-7 0,-2-3 0,-6-8-129,-2-11 129,-2-4 129,-1-2-129,0-8 0,3-4 129,3 0 0,4-3-129,3 1 129,8 7 0,3 5 0,0-3 0,9 2 0,0 5 129,7-3-129,3 3 0,2 4 129,2-3 0,1-8-129,5 15 129,-1-8-129,4 3 129,2 2-129,-2 3 0,0-3-129,0 9-129,-1 1-129,-5-6-516,10 6-4773,-14-1-129,-1 1-774,-3 0-516</inkml:trace>
  <inkml:trace contextRef="#ctx0" brushRef="#br0" timeOffset="33007.888">26861 5468 9933,'13'7'5418,"-4"17"-387,-9-24-1419,10 33-2967,-10-6-258,0 6-258,-3-2-129,-1-1 129,-2 0-258,-4-1 129,-1-12 0,-2-7 0,-3-8 0,2-4 129,-2-14 0,1-5 0,1-4 129,5 4 0,4-7 0,5 7 0,0-3 129,5 2-129,9 7 129,3 6-129,3-4 129,4 2-129,0 2-129,1-2 129,1 1-129,3 5 0,-3-4-129,-1 2-129,-1 7-516,-7-12-2193,6 12-2451,-7-4-258,3 4-645,-8 0-387</inkml:trace>
  <inkml:trace contextRef="#ctx0" brushRef="#br0" timeOffset="33265.9027">27248 5172 7224,'0'0'5676,"0"0"-387,0 22-129,-5-2-2838,-2 19-1806,-8 4-258,1 10-258,3 4 0,-2-1 0,5 1-129,0-7-129,8 2-774,-1-26-1806,2 6-2322,8-13-387,6-5-258,-2-10 130</inkml:trace>
  <inkml:trace contextRef="#ctx0" brushRef="#br0" timeOffset="33489.9155">27330 5599 5547,'13'-15'5934,"-13"15"-258,12-7-516,-13-11-1806,1 18-2322,-32-22-387,5 10-258,-2-3 0,-9-4-129,0-3-129,-1 1 0,-1 8-258,4-5-129,9 17-516,-3-14-1161,17 15-3354,0 0-258,13 0-258,0 8-387</inkml:trace>
  <inkml:trace contextRef="#ctx0" brushRef="#br0" timeOffset="33844.9358">27379 5351 8256,'-15'13'5676,"-8"2"-516,-11 1-258,-3 12-4128,-12-6-258,-4 5-129,2 1-258,2 0 0,4-3-258,3-3-516,17 10-1419,-3-20-2967,11 3-258,4-5-516,13-10 0</inkml:trace>
  <inkml:trace contextRef="#ctx0" brushRef="#br0" timeOffset="57798.3059">23889 6661 1161,'0'0'5160,"0"0"-129,0 12-258,0-12-3225,0 0-516,15 0-387,-15 0-258,5-18-258,-2 2 129,1-1-129,-4-3 258,7 0-129,-6-1 129,5 0 0,-4 2 129,5 0-258,-6-2 129,6 2-129,-5-5 0,2-1-258,-2-1 0,0-4 129,2-5-129,-2 0 0,-1-1 0,4 4 129,-3 0-129,0 2 129,1 2 0,2 5-129,-1 5 129,-2 3-129,4 1 129,-2-3 0,-1 2-129,2-2 387,-1-2-258,0 4 0,-1-4 0,-1 5 0,0-2-129,-2 2 129,0 14-129,0-13 0,0 13-129,0 0 258,0 0-129,0-13 0,0 13 0,0 0 129,0 0-129,0-14 129,0 14-129,0-13 0,0 13 0,-2-14 129,2 14-129,-2-13 0,2 13 129,0 0-129,0-12 129,0 12-129,0 0 129,0 0-129,0 0 0,-14 0-129,14 0 129,-15 0 0,15 0 0,-18 7 129,5 1-129,1-3 0,0 6 0,-2 2 129,14-13 0,-19 26-129,10-14 129,9-12-129,-14 18 0,14-18 129,0 0-129,-12 19 0,12-19 0,0 0 129,0 0-129,-13 5 129,13-5-129,0 0 129,0 0 0,0 0 0,0-14 0,0 14 0,14-18-129,-14 18 129,21-21 0,-5 8 0,-2-1 0,4 1-129,-2 4 129,2 0-129,-6 1 129,2 7-129,-14 1 0,22 0 0,-22 0 0,16 3 0,-16-3 129,12 13-129,-12-13 0,16 16 0,-16-16 0,14 19 129,-8-6-129,3 6 0,-6-5 129,8 4-129,-7-1 0,3-2-129,0 2 129,-2-6-258,1 2 258,-6-13-258,7 15-258,-7-15-903,0 0-3741,0 0 0,0 0-774,0 0-387</inkml:trace>
  <inkml:trace contextRef="#ctx0" brushRef="#br0" timeOffset="78319.4796">22902 11339 7353,'-2'-14'6063,"2"14"-387,0 0-516,-1 22-3741,-10-2-516,3 9-258,-3 2-516,3 4 129,-4 2-129,3-1 129,1-7 0,4 1 0,2-9 0,2-4 0,0-17 0,18 22 129,-2-22 0,3 5-258,2-3 0,5 1 0,1-3 0,0 0-258,-1 0 0,-6-3-387,3 6-516,-17-12-1290,-6 9-3483,15-15-129,-15 15-387,3-31-387</inkml:trace>
  <inkml:trace contextRef="#ctx0" brushRef="#br0" timeOffset="78524.4914">23049 11363 8385,'0'0'6063,"-4"13"-516,1 11-129,10 17-4386,-7 0-516,-4 12 0,0 0-387,0 4 0,1-3-129,3-3 0,0-5-258,4-14-258,14 6-1806,-3-22-3096,3-3-387,2-11-387,1-2-129</inkml:trace>
  <inkml:trace contextRef="#ctx0" brushRef="#br0" timeOffset="78725.5027">23369 11621 7998,'12'16'5934,"-12"-16"-387,-4 14-129,-8-9-4902,-2-1-645,-11-10-1677,-3 5-3225,6-6-516,7 3-516,1-1-129</inkml:trace>
  <inkml:trace contextRef="#ctx0" brushRef="#br0" timeOffset="79807.5647">22990 10741 9030,'12'-2'6063,"3"0"-516,-15 2-129,0 0-4773,-19 6-258,-4 3-258,-4-4-129,1 4 0,-1-2 0,1 0 0,9 1-129,17-8 0,-11 21 129,11-21 129,14 22-129,3-6 0,2 6 129,4-1-129,-1 3 129,-4 0 0,-5-2-129,-8 2-129,-5-2 129,-3-5 0,-13-11-258,-1 3-387,-12-12-387,13-4-4386,-8-5-129,2 2-387,8-7-387</inkml:trace>
  <inkml:trace contextRef="#ctx0" brushRef="#br0" timeOffset="80407.5991">23318 10885 7224,'11'-26'5805,"-11"12"-129,0 14-516,-19-22-4128,5 17-516,-9 1-258,-1 4-129,-2 4-129,2 6 0,3 8 0,8-1 0,6 1 0,7-4 0,1 0 0,10-4 129,10-7-258,1-2 129,-1-1 0,2-9-129,-1-1 129,-6 2 0,-1-3 0,-15 11-129,16-8 129,-16 8 0,-2 15 0,-10 10 129,-2 4 0,-2 9-129,2 6 129,-2 1 0,3-2 0,5-7-258,6-6 258,2-7 0,11-8-129,7-10 0,-2-5-129,8-10 258,-1-7-129,-3-1 129,-4-5-258,-6 1 129,-9 0-258,-3-3 0,-12 9-258,-17-10-1290,7 10-3483,-9 5-129,5 1-516,-3 2-129</inkml:trace>
  <inkml:trace contextRef="#ctx0" brushRef="#br0" timeOffset="80843.624">23449 10906 4644,'0'0'5676,"7"14"-258,-7-1-387,0-13-3612,0 23-645,-2-8-258,2 6-129,1-4-129,6 3-129,6-6 258,6-6-387,3-4 0,3-4-258,-2-1 258,1-10-129,-2-5 129,-5-2-258,0 2 258,-6 1-129,-4 0 258,-2 3-129,-5 12 0,4-13 129,-4 13 0,5 11 0,-5-11-129,6 24 0,1-6 0,-1 2 0,7 2 0,2-2-129,2-3-129,-2-8-129,11 3-387,-13-12-774,15 2-1290,-6-6-2580,-6-6-258,5 0-129</inkml:trace>
  <inkml:trace contextRef="#ctx0" brushRef="#br0" timeOffset="81226.6459">24016 10930 1677,'0'0'5676,"0"0"-129,-7-7-516,1 20-2967,-20-8-774,13 14 0,-12-1-645,7 4-129,-2 0-129,8 5 129,3-6-258,9-3 0,0-5-129,11-1-129,7-9 0,1-3 0,5-3-129,-1-13 0,-1 1 0,-2-5 0,-3 4 0,-7-2-129,-2 6 129,-8 12 0,0 0 129,0 0-129,0 0 129,-9 17 129,5 3-129,2 3 129,2 1-129,0-9-387,7 7-1032,-7-22-3741,13 13-258,-1-13-645,2-8 259</inkml:trace>
  <inkml:trace contextRef="#ctx0" brushRef="#br0" timeOffset="81675.6716">24134 10974 4128,'3'66'5805,"-3"-40"-387,6 5-387,-4-8-3999,-2-11-516,0-12-258,0 0-129,0 0-129,18-6 0,-7-5 129,1-7-129,5 0 0,-1 3 129,5-2-129,-3 5 129,2 10-129,-3 2 129,2 0 0,-2 9 0,4 3 0,-5-2 129,6 4-129,-2-8 129,-1-6-129,-1-8 0,-2-6 0,-6-5-129,-2-5-129,-3 3 129,-5 4-129,-9 4 0,-4 5 0,-2 8 0,0 3 0,3 13 258,3 10-129,2 2 129,7 3 0,12 4 129,6-3-387,8 3-903,-8-8-3741,12-13-387,2-6-516,2-8-129</inkml:trace>
  <inkml:trace contextRef="#ctx0" brushRef="#br0" timeOffset="82218.7027">24822 11029 7353,'37'57'5805,"-20"-16"-129,-2 10-387,9 10-4386,-18-5-387,0 2-129,-6-10-129,-4-7 0,-6-12-258,-5-15 258,0-14-258,-1-15 129,-3-17 0,8-12 0,0-14 0,5-1 0,6-1 0,0 2 0,14 7 0,5 12 0,4 8-258,3 17 129,2 14 0,-1 12-129,-3 12 0,-7 5 0,-6 7 0,-11 3 0,-3-6 0,-15-5-129,-5-9-129,-11-19-387,10 3-1419,-12-16-3096,11-14-387,3-7-645,12-6 387</inkml:trace>
  <inkml:trace contextRef="#ctx0" brushRef="#br0" timeOffset="82436.7151">25253 10642 7482,'0'86'5934,"-8"-33"-387,2 7-387,-7 5-4515,5 0-258,-6-6-258,3-3-258,5-5-387,-4-21-1161,15 2-3483,3-10-258,6-13-645,9-5 0</inkml:trace>
  <inkml:trace contextRef="#ctx0" brushRef="#br0" timeOffset="82778.7347">25440 11126 4257,'14'-13'5934,"-9"-9"-516,-5 22-387,-20-18-3612,6 18-516,-15-1-387,4 1-258,-3 3 0,4 6-258,1 6 129,7 1-129,7 1 129,9 3 0,5-5 129,11-4-129,4-3-129,3-6 129,1-6-129,1-8 0,-2-7 0,-6-1 0,-2 5 0,-3-2 0,-4 4 0,-8 13 129,0 0-129,6 13 0,-6 7 129,0 5 0,0-1-129,0 2-129,0 2-129,0-15-903,3 0-3354,-3-13-774,0 0-516,21-16-516</inkml:trace>
  <inkml:trace contextRef="#ctx0" brushRef="#br0" timeOffset="83087.7524">25594 10984 5934,'17'54'5934,"-15"-25"-516,-2 5-129,-2-9-4386,2 8-258,-3-13 0,2 0-387,1-20 0,-5 16-129,5-16 0,3-12-129,7 1 0,0-9 0,6 1-258,4 1 129,4 2-129,0 3-258,0 9 387,-3 4 0,0 11-129,-4 9 129,-5 4 0,-4-2-258,0 6-774,-16-11-3612,8-17-387,0 0-516,-8-9 0</inkml:trace>
  <inkml:trace contextRef="#ctx0" brushRef="#br0" timeOffset="83514.7767">25945 10976 4773,'11'40'5676,"-14"-23"-516,-8-1-258,-2-5-4128,3 9 0,-5-5-129,7 9-258,-2-6 0,9 6-258,1-8 258,8 0-258,7-6 0,3-3 258,1-7-258,4-12-129,-1-7 0,0-7 129,-7 0-258,-5 3 258,-4-2-258,-6 3 0,-6 11-129,-7 5 129,-1 6 129,-5 0 0,3 11 0,2 7 0,2 4 0,6 5 0,6-3 387,0 5-387,12-2 0,5 0 0,1-4 0,5-13-258,0 2 129,-3-11-387,3 0-387,-16-15-903,18 4-2322,-18-13-1290,1 3-258,-4-2-128</inkml:trace>
  <inkml:trace contextRef="#ctx0" brushRef="#br0" timeOffset="83818.7941">26186 10987 3999,'4'22'5934,"0"-1"-387,-2 8-387,13 12-3354,-15-12-516,2 9-387,-2-8-258,1-3-258,-1-7 0,3-6-129,-3-14 129,0 0-129,18-6-129,-7-4 129,3-8-258,8-3 129,1 1 0,5 6-129,0-3-129,3 5 129,3 5-516,-10-11-1290,3 14-3483,-4-1-387,-6 0-516,-17 5-258</inkml:trace>
  <inkml:trace contextRef="#ctx0" brushRef="#br0" timeOffset="85990.9184">23691 11653 5547,'16'-22'5676,"-5"0"-258,-11 9-516,-10 3-3870,10 10-258,-23 0-258,8 5-258,-8 12-129,2 2 0,3 13-129,7 5 258,4-4-129,7 2-129,6-5 0,11-4 129,10-9 0,4-7 0,4-7-129,-3-3 129,1-9-258,-3-2 129,-2-4 0,-6-3 0,-7 1 0,-5 3-129,-5 1 258,-5 13 0,0-14-129,0 14 0,-12 0 0,12 0 129,-13 14 0,8 3 0,2-2-129,3 1 129,8-1-129,5-2 129,7-3-129,3 1 129,3-10-129,-1-1 0,-1-4 0,-1-6-129,-5-7 129,-7 1 0,-7-3-129,-4-2 129,-10 5-129,-6 0 129,-4 3-129,-1-2-129,2 12-258,-5-12-903,24 15-3483,-17-11-645,17 11-129,0 0-645</inkml:trace>
  <inkml:trace contextRef="#ctx0" brushRef="#br0" timeOffset="86284.9351">24207 11686 6321,'-7'41'5547,"-3"-12"-258,-5-2-258,7-13-4515,1 17-258,-2-7-129,9-2-129,0-6 129,16-3-129,3-13 387,7 0-258,1-11 0,-2-7-129,-2-5 129,-8-5-129,-5-1 0,-10 1-387,0 10-645,-23-10-1935,5 18-2064,-4 4-387,0 6-387</inkml:trace>
  <inkml:trace contextRef="#ctx0" brushRef="#br0" timeOffset="86938.9727">24336 11733 6837,'1'69'5676,"5"-35"-387,-4-4-387,0-7-4644,3-3-129,-5-20-129,0 0 0,15 7-129,-15-7 0,20-19 129,-5 5 0,1 0 0,4 3 0,2 3 0,-1-1 129,1 4 0,-1-1-129,-3 5 129,-2 1 0,-5 0-129,-11 0 0,16-1 0,-16 1 0,0 0 0,-9 0 0,-5 0 0,-3 2 0,-1 7 0,-1-1 0,-1 3 129,9 2-129,5 3 0,6-3 258,1 1-258,14-7 129,8-5 0,5-2-129,2-6 0,3-10 129,-2-10 0,1-6-258,-4-5 129,-5-5 0,-6-4 0,-6-2 0,-4 4 0,-6 4 0,-1 7 129,-5 7 0,-9 13 258,1 13-129,-4 10 129,2 17-129,0 8 129,4 6 0,1 7-129,8 9 0,2-4-258,3-2 0,14 3-258,1-12-516,22 2-4257,-5-9-387,3-11-645,-1-13-258</inkml:trace>
  <inkml:trace contextRef="#ctx0" brushRef="#br0" timeOffset="87060.9796">24919 11914 7998,'-18'-8'6063,"9"30"-645,8-4-774,5 4-8127,-2-5-1806,-2-17-516,0 0-645</inkml:trace>
  <inkml:trace contextRef="#ctx0" brushRef="#br0" timeOffset="90419.1717">22914 12385 2580,'13'24'5160,"-9"-4"-129,-4-20-387,0 0-3870,-4 22-129,4-22-129,-11 19-129,11-19 129,-9 17 0,9-17 0,-8 16 387,8-16-129,0 0-258,0 0 129,0 0 0,0 0-258,0 0 129,0 0-129,0 0-258,0 0 129,-8 16 129,8-16-129,0 16-129,0-2 0,-1 4 0,1 9 129,-2 1-129,-2 4 0,0 8-129,0 0 0,-4 0 0,3-7 0,-2-4-129,3-7 0,-3-4-129,4-7 129,3-11 0,0 0 0,-3-14 0,3-5 129,0-8 0,5-6 0,4-8 129,2-8 0,4 1-129,-3 0 129,7 6-129,-2 4 129,2 8-129,1 10 0,-2 11 0,1 8-129,-4 1 129,-2 11 0,-4 8 0,-7 3-258,-2 0 0,-4 3-258,-16-11-387,9 18-1419,-12-15-3096,7-1-258,-4-11-516,8 0 388</inkml:trace>
  <inkml:trace contextRef="#ctx0" brushRef="#br0" timeOffset="90719.1889">23153 12538 6966,'14'-9'5934,"1"7"-645,-15 2-129,-4 13-4515,-7 7 0,-1 1-387,3 1-129,4 10 0,5-1-129,1-6 258,16-1-258,7-10 129,6-10-129,-2-4 0,3-5 129,-7-13-258,-6-6 129,-8-3-258,-8 7 0,-9-8-645,-2 14-774,-27-10-2838,14 8-903,-2 5-258,1 7-387</inkml:trace>
  <inkml:trace contextRef="#ctx0" brushRef="#br0" timeOffset="91062.2084">23456 12502 6450,'38'-7'5934,"-38"7"-258,20-6-387,-20 6-4257,0 0-258,-20-10-258,2 10-258,1 5-258,-4 8 0,5-3 0,1 3 0,9 2-129,6 3 129,3-4 0,8 5-129,6 0 0,0-4 129,2 4 0,-6 1 0,-5-2-129,-8 1 0,-3-2 0,-11-4 0,-4 0-258,-9-8-258,4 8-645,-16-13-3870,15 2-258,4-2-387,20 0 0</inkml:trace>
  <inkml:trace contextRef="#ctx0" brushRef="#br0" timeOffset="91269.2203">23657 12594 7482,'0'56'5676,"0"-30"-387,0 2-645,-2-7-5289,2 4-2193,0-25-2322,0 14-258,0-14-645</inkml:trace>
  <inkml:trace contextRef="#ctx0" brushRef="#br0" timeOffset="91493.2331">23811 12299 6837,'24'-11'5676,"-24"11"-129,18 24-516,-15 3-4386,-1 13-129,-4 5 0,-6 13-387,-5 4-129,0 5 0,4-3-258,1-7-516,8 1-1032,-6-18-3483,6-15-129,0-25-774</inkml:trace>
  <inkml:trace contextRef="#ctx0" brushRef="#br0" timeOffset="91652.242">23909 12498 8901,'-17'-19'5805,"-5"19"-387,0 19-516,-9-14-4386,-1-1-516,-2 9-516,-11-13-2193,17 9-2580,4-3-387,24-6-516</inkml:trace>
  <inkml:trace contextRef="#ctx0" brushRef="#br0" timeOffset="91839.2527">24018 12565 3354,'-3'72'5289,"3"-26"-2064,0-11-3225,0-11-3225,3-2-2193</inkml:trace>
  <inkml:trace contextRef="#ctx0" brushRef="#br0" timeOffset="92123.2692">24202 12602 7353,'0'33'5676,"-1"-11"-258,-5-8-516,6 6-4644,-1-6 0,1 2-129,0-16 0,10 16-129,5-14 0,5-2 0,-3-5 0,4-12 0,-4-3 0,-5-2 0,-6-3-129,-6-5 0,-5 7-387,-19-12-1419,5 16-2838,-4 9-645,1 4-258,4 6 130</inkml:trace>
  <inkml:trace contextRef="#ctx0" brushRef="#br0" timeOffset="92473.2892">24405 12567 5934,'12'41'6063,"-4"-10"-645,-2-4-258,1 1-4515,-7-7-129,4 1-258,-4-8-129,0-1-129,0-13-129,0 0 0,0 0 0,10-20 0,1 5 129,-2 1 0,0-3 129,4 1 0,-3 4 129,4 6 0,-14 6 129,20 0-129,-20 0 0,14 9-258,-9 4-387,-5-13-387,11 24-3096,-11-24-1290,7 18-645,-7-18-387</inkml:trace>
  <inkml:trace contextRef="#ctx0" brushRef="#br0" timeOffset="92748.3049">24755 12629 6063,'0'0'5676,"11"-7"-387,-11 7-258,0 0-4515,0 0-129,0 13 0,0-13-129,-16 19 129,9-6 0,6 3 129,-1 0-129,2 6 0,1-6-129,6 3-129,-4 0 0,1-1-129,-3-4-129,-2-1-387,-4 6-1161,-13-12-3483,-4 0-387,-2-8-387,-5-12-387</inkml:trace>
  <inkml:trace contextRef="#ctx0" brushRef="#br0" timeOffset="92867.3117">24255 12457 7611,'-7'-19'3225,"7"19"-3096,18 14-1548,3-14-3870</inkml:trace>
  <inkml:trace contextRef="#ctx0" brushRef="#br0" timeOffset="93073.3235">25049 12659 6966,'0'13'5547,"-5"3"-516,5-16-1161,2-8-8385,-2 8-645,0-18-516,0 18 129</inkml:trace>
  <inkml:trace contextRef="#ctx0" brushRef="#br0" timeOffset="93183.3298">25080 12520 6837,'0'0'5418,"0"0"-1419,0 0-3999,-14-4-4902,14 4-645,-15-32-129</inkml:trace>
  <inkml:trace contextRef="#ctx0" brushRef="#br0" timeOffset="96435.5157">6086 3878 5547,'-53'-6'4644,"12"18"-129,1 12-258,-1 10-3741,-8 1 258,9 12-258,0 1-129,13 3-258,13-3 129,14 1-129,16-9 129,16-5-258,12-6 0,10-5 0,4-15 0,6-9-258,-4-13 129,-6-17 129,-10-10-129,-11-11 0,-18-7 129,-15-13-129,-12 4 0,-30-5-258,-10 19-1548,-20-4-2322,-15 6-129,-1 8-387,-3 4 0</inkml:trace>
  <inkml:trace contextRef="#ctx0" brushRef="#br0" timeOffset="96786.5359">5841 3375 2193,'-24'-2'4128,"10"18"-258,-6 13 129,8 7-2838,4 10-258,-1 0-387,9 1-129,5-11-129,17-4 0,2-17 129,12-4 258,-1-11-258,1-10 129,-6-19 0,-3-7-258,-15-10 129,-5 3-129,-14-1-387,-21 5 0,-12 8-129,-12 2-645,-3 26-2193,-10 10-1161,-11 17-387,2 15 0</inkml:trace>
  <inkml:trace contextRef="#ctx0" brushRef="#br0" timeOffset="97247.5621">4450 3849 3870,'-54'68'5031,"30"-21"-387,-1 4-129,5-12-1806,9 19-1935,-2-17-129,9-1-387,4-11 0,5-10 0,11-19 0,3-8 0,2-22-129,1-12 0,-3-18 0,-3-8-129,-7-3 129,-5 0-129,-4 9 0,-10 9-258,-7 18 129,-12 11-387,5 30-645,-22 18-3354,10 16-129,2 17-516,3 10 0</inkml:trace>
  <inkml:trace contextRef="#ctx0" brushRef="#br0" timeOffset="97623.5837">4501 4692 6837,'-15'-40'5160,"-7"35"-258,-10 6-516,-7 6-3096,5 20-516,-6-3-516,1 8 0,9 3-387,4 1 129,15-7 0,9-7 129,9-12-129,14-10 0,7-18 0,5-10 129,4-17-129,0-7 0,-1-7 0,-4 3-129,-8 7 0,-5 4 0,-13 10 0,-6 9-258,0 26-774,-27-5-2193,3 10-1290,-4 16-387,0 4-258</inkml:trace>
  <inkml:trace contextRef="#ctx0" brushRef="#br0" timeOffset="98690.6448">25457 12603 6837,'-6'-14'5676,"6"-2"-258,1-4-258,12 5-4386,-7-12 0,9 5-258,-4-4-129,5 6 0,1 1-129,5 17 0,-4 0 0,3 9 0,-5 16-258,-4 10 258,-1 11-258,-8 2 129,-5 11-129,-11-3 0,-5 1 0,-7-4 0,-3-11 0,-1-9 0,0-11-129,2-7 129,7-15 0,6-9 0,6-4 0,7-5 129,1 2-129,12 4 129,4 2 0,3 12 0,5 4-129,4 11-129,-1 3-129,-4-3-516,12 11-3483,-12-7-1161,1-1-516,-2-15-645</inkml:trace>
  <inkml:trace contextRef="#ctx0" brushRef="#br0" timeOffset="98824.6525">25798 12887 7353,'-15'68'5547,"1"-36"-645,10 6-2064,-7-12-7482,-7-8-516,18-18-516</inkml:trace>
  <inkml:trace contextRef="#ctx0" brushRef="#br0" timeOffset="99255.6771">25909 12514 6063,'31'-51'5805,"-13"34"-516,7 0-258,5 6-4386,-6-3-129,7 11 0,-5 0-258,-1 10 258,-4 7-258,-6 8-129,-8 7 129,-6 6-129,-1-2 0,-13 3 0,0-5-258,-4-5 129,4-5 0,1-9 0,12-12 0,0 0 0,0 0 129,1 15 129,14-10-129,1 2 129,-1 6-129,-1 9 129,-3 2-129,-5 7 0,-6 0 0,-10-4-258,-11 1 129,-2-8-129,-1-1-129,-5-11-516,8 4-1161,-4-12-3483,12-3-129,13 3-645,-1-17 129</inkml:trace>
  <inkml:trace contextRef="#ctx0" brushRef="#br0" timeOffset="99436.6875">26334 12799 5160,'15'42'6063,"-25"-20"-516,-3 5-387,-4-5-2838,0-1-2451,0 6-516,-12-8-4128,14-6-645,15-13-129,0 0-516</inkml:trace>
  <inkml:trace contextRef="#ctx0" brushRef="#br0" timeOffset="99697.7024">26511 12475 6450,'5'9'5805,"-4"8"-258,3 3-258,-4-20-3999,2 44-387,-2-20-387,0 7-129,0-5-258,0-2-129,5-8-129,6-5 0,11-3-387,-3-8-387,17 0-2064,-9-5-2064,2-13-645,-5-8-387</inkml:trace>
  <inkml:trace contextRef="#ctx0" brushRef="#br0" timeOffset="99864.7119">26742 12441 6837,'-12'48'5676,"3"-4"-258,0 9-387,1 15-4128,-9-5-387,1 3-129,-3 1-774,0-13-1032,19-1-3483,-2-5-387,2-11-516,7-15-258</inkml:trace>
  <inkml:trace contextRef="#ctx0" brushRef="#br0" timeOffset="100036.7218">26869 12855 7224,'0'77'5676,"-7"-37"-645,-7-7-387,-3 4-5934,-4-12-3225,4-8-774,7-4-258,10-13-129</inkml:trace>
  <inkml:trace contextRef="#ctx0" brushRef="#br0" timeOffset="100798.7654">27267 12535 7998,'29'-2'5547,"-29"2"-258,0 0-387,11 23-4257,-23-9 0,-5 3-258,-10-1-258,3 3 0,-4 2-129,4 2 258,4-7-129,5-2-129,7-3 0,5 1 129,3-12-129,6 14 129,-6-14 0,22 6-129,-11-1 0,2-2 0,-13-3-129,18 10 129,-18-10 0,11 22 0,-11-11-129,0 3 129,0-1 0,-3 1-129,3-14 258,-12 22-129,2-8 129,10-14-258,-18 15 258,18-15-258,-17 12 258,17-12-258,-13 9 258,13-9-129,0 0 0,0 0 258,0 0-129,0 0 129,0 0-129,0 0 129,0 0-129,0 0 0,0 0 129,0 0-258,0 0 258,0 0-129,0 0 0,0 0-129,0 0 0,0 0 129,7 2-129,-7-2 0,0 0 129,0 0-129,12 14 0,-12-14 0,0 0 129,0 0-129,0 0 0,16 14 129,-16-14-129,0 0 129,0 0-258,11 0 258,-11 0-258,0 0 129,0 0-258,13-14-387,-13 14-1032,0 0-3612,0 0-258,0 0-516,0 0-387</inkml:trace>
  <inkml:trace contextRef="#ctx0" brushRef="#br0" timeOffset="101470.8038">27327 12530 6837,'13'24'5676,"-13"-24"-387,0 16-258,-16-16-4257,16 0-129,-31 5-129,9-1-129,-5-3 0,3 0-129,-5 2 0,5 0-129,4 4 129,6-1 0,1 1-129,13-7 0,-13 18 0,11-4 0,0-2 0,2 4-129,0-4 129,2 0-258,1 4 129,-2-1 129,-1-3-129,0 5 0,0-2-129,0 0 258,-2 0-129,-3-3 0,5-12 0,-7 15 0,7-15 0,0 0 0,0 13 0,0-13 0,16 0 0,-16 0 0,23 17 0,-23-17 0,22 24 129,-13-6-129,-2 5 129,-4 0-129,-3 4 129,0-3-129,-8-2 129,-2 0-129,-3-7 0,1-6 0,-3-4 0,-2-3-129,5 0-258,-6-7-774,18 5-4128,-20-13-129,20 13-774,-16 1-129</inkml:trace>
  <inkml:trace contextRef="#ctx0" brushRef="#br0" timeOffset="109768.2784">13509 9518 1419,'16'6'4386,"-16"-6"516,0 0-2709,0 13-1548,0-13 0,2 13-129,2 1 0,-4 5-129,2 13-129,-2 8-129,4 12 129,-1 11 129,0 8-129,-2 8-129,4 4 0,-5 5 0,0-1-129,0 0 129,0-5-258,-5 0 258,1 0-129,-3 0-129,0-1 258,-1-1-258,0 2 258,2 5-129,-1 1 0,5-2 0,-1-3 0,-1-2 0,4-1 129,0-12 0,3-3 0,2-9-129,3-4 258,-2-7-258,3 1 129,-1-6-129,-2-2 0,-5-1 0,0 0 0,-1-6 0,0-4 0,-2-3 0,-2-6 0,0-7 0,4-11-129,-6 15 129,6-15-129,0 0 0,0 0-129,0 0-258,0-8-1161,0 8-1935,8 3-1161,-8-3-258</inkml:trace>
  <inkml:trace contextRef="#ctx1" brushRef="#br0">1715 9078 0</inkml:trace>
  <inkml:trace contextRef="#ctx0" brushRef="#br0" timeOffset="110231.3049">13543 11777 3096,'-3'11'1032,"3"7"129,-6-1 387,6 8 0,-5-2 0,5 12-129,-4 2-258,4 9-129,-5 3 0,5 11-258,-1 1-258,1 12-129,0-5 0,0 4-129,0-3-258,0-2 129,-1-5-129,-1-10 129,1-3-258,-1-15 0,2 0-516,-5-12-258,5-4-1032,0-18-2580,0 0-258</inkml:trace>
  <inkml:trace contextRef="#ctx0" brushRef="#br0" timeOffset="112975.4619">13601 12717 2322,'22'31'4386,"5"-28"-2838,-6 5-387,-8-8 129,10-3-129,-3-16-129,5 11-129,-3-10-387,6 7 0,-4-3 129,9 8-129,-6-2 258,10 7-387,-4 0 129,9 1-258,-2 0 258,9 5-258,-3-4 0,7 2-129,7-3 0,5 0 0,-2 0 0,5-2 0,5-2-129,1 3 129,-3 1 0,2 0 0,-2 1 0,2 10 0,-1-4 0,1 4 0,5 2 0,2-5-129,2-1 129,2-2-129,-1-1 0,3-4 129,-1 3-129,0-3 0,-7 0 129,0 0-258,5 0 129,0 0 0,3 0 0,-1-5 0,2 2-129,-1-2 129,4-2 0,-3-2 0,-2 0 258,-2 2-387,0 4 129,2 0 0,-2 3 129,3 0-258,-3 0 129,-2 11 0,2-5-129,-1 1 0,-2-4 129,-4-3 0,5 0-129,1 0 129,5-7 0,1-1 0,1 7 0,-1-2 0,2 3 0,3 5-129,-3 2 129,1 4 0,1 0 0,2-1 0,2-4 0,2 2 0,3 1 0,-3-7 0,2 6 0,1-1 0,-4 0 0,0 1 0,1-2 0,-1 2 0,-2-5 0,-1 3 129,1-2-129,-2-4 0,-1 0 0,-3 0 0,-1 0 0,3 0 0,-3-3 0,0 1 0,-5-4 0,1 6 0,-3-6 0,-4 2 0,-8-2 0,-1 2-129,-6-2 129,-3-1 0,3 1 0,-3-1-129,-1 2 0,-2 3 129,-1-2 0,-3 4 129,-2 0-129,-5 0 0,-7 4 0,-3 1 0,-10 1 0,-2-3-129,-2-3 129,-7 0-129,-1-1 0,-3-12 0,-2-5 129,-5-7-129,0-3 0,1-8 129,-3-5 0,-1-7-129,0-3 129,1-7 0,3 2 0,-3-7-129,6-2 258,-2-7-129,4-2 0,4-4 0,-2-2 0,5-6 0,0-6 129,1-1-129,1-4 0,-4 3 0,-1-3 0,3 0-129,-4 0 129,-3 3-129,-1 3 129,-2 7-129,-3 7-129,-1 2 129,-2 8 0,0 4 0,0 7 129,0 2-258,0 2 258,0 1 0,0-5 0,0 2 258,0-2-258,0-2 0,0-3 0,-3 0 129,-4 5-129,0 2 0,-1 7 129,-3 2-129,2 12 129,-3-1-129,1 7 258,5 6-258,-3-2 258,1 2-258,1 0 129,1 0 0,-1-4 0,0 4 0,1 2-129,-1 0 0,-2 3 0,-1 5 0,10 11 129,-21-18-258,21 18 129,-25-9 0,11 4 0,-2 4-129,-1-2 129,-5-1 0,2 3 0,-2 0 129,-1-2-129,-1 3 0,-4 0 0,0 5 0,-3 1 129,-2-1-258,-3 0 129,1 0 0,-3-4 0,0-1 0,-3-4 129,1-8-129,-1 1 0,0 0 129,-2-1-129,-2 2 129,0 1-129,-3 3 0,1 4 0,-6 2 129,1 0-387,-5 0 387,2 0-129,-6-1 0,1-3 0,2-6 0,-1 5-129,1 0 129,0 1 258,0 4-387,1 0 129,2 0 0,-4 2 0,-4 5 129,-1-6-129,-7 0 0,-3-1 0,0-1 129,-3-5-129,0 2-129,1 2 258,-1 2-258,1 0 129,1 0 0,1 0 0,1 0-129,-4 7 129,-1-6 0,-1-1 0,1 0 129,2 0-258,-2-8 129,-1 3-129,8-6 258,-1 0-129,2-1 0,-1 0-129,-1-1 0,-3 3 258,0 6-258,-1 2 129,-1 2 0,2 2 0,-1 2 0,1 2 0,5-6 129,1 0-258,3 0 129,-4-10 129,-1-6-258,-3 3 129,1 0 0,-1-1 0,-2 8 0,1 2-129,0 2 129,1 4 0,4 4 129,1 0 0,2 2-129,-1-3-129,1-3 129,-3-2 129,1 0-129,1-12 0,-2 4 0,0-2-129,2 1 129,1-1 0,-1 7 0,2 2 0,1 1 0,2 0 0,-2 5 0,0 2 0,-4-2 0,-1 4 0,3-5 0,-1-3 0,4 1 0,-1-2 0,5 3 0,-3 0 0,7-1 129,1 3-129,1 6 0,0 2 0,1 3 0,1 1 129,-1-2-129,2-5 0,-2 5 0,3-3 0,-3-2 0,4-3 129,2-2-129,-1-2 0,5-1 0,0 7 0,4-4 129,3-4-129,-1 3 0,1-4 0,2 0-129,1 0 129,3 0 0,2-1 0,0-2 0,2 0 0,3-2 0,1 2 0,3 3 129,-3-3-129,1 3 0,0 0 0,-2 0 0,0 0 129,0 0 0,-1 1 0,-2 4-129,3 0 0,3-2 129,0 1 0,1-2-258,5 2 258,2 1-258,12-5 258,-14 8-258,14-8-129,0 0-516,-4 15-3354,4-2-774,0-13-903,4 15 646</inkml:trace>
  <inkml:trace contextRef="#ctx0" brushRef="#br0" timeOffset="114651.5577">22853 13613 9030,'-3'13'6063,"1"4"-645,2-17 129,0 12-5031,0-12-129,0 0 129,15 2-258,-9-9-129,11-6 0,-1 3 0,6 0 129,4 1-129,6-1 0,-3 4-129,1 3 129,-5 3 0,3 7 0,-10 5 0,-4 4-129,-6 6 129,-8 0 0,0 4 0,-9 1-129,-4 0 129,-3 0-129,-2 3 129,1-4-129,1-1 0,2 1 129,1 1-129,2 5 129,2-2 0,4 4 0,4-6-129,1 1 129,0-2-129,4 0 129,7-8-129,5-4 0,-1 2-129,3-11 0,3 4-129,-1-7-129,3-3-258,-9-15-645,12 6-4128,-16-13-258,4-2-258,-5-8-645</inkml:trace>
  <inkml:trace contextRef="#ctx0" brushRef="#br0" timeOffset="114816.5672">23221 13912 6708,'-38'0'5805,"16"5"-387,-6 2-129,-4 5-3354,-6-10-1161,0 3-387,-3-5-516,4-2-516,16 2-4386,-5-7-258,12 1-516,14 6-258</inkml:trace>
  <inkml:trace contextRef="#ctx0" brushRef="#br0" timeOffset="115278.5936">23218 13529 4386,'16'-28'5805,"-8"14"-258,4-2-516,4 3-3870,-4-9-258,9 13-258,-6-2-129,2 9-129,-1 5 0,-2 16-129,-5 3 0,-3 10-129,-5 8 129,-1 1-258,-1 1 129,-6-4-129,-3-7 129,-2-8-129,1-9 129,11-14 0,-20 0-258,12-9 387,6-10-387,2 1 258,0 0-129,10 3 258,3 1-258,4 6 129,1 7 0,4 1-129,-1 5-129,-4 4-258,1 6-129,-18-15-1419,15 18-3225,-14-5-258,-1 4-387,-1-3-258</inkml:trace>
  <inkml:trace contextRef="#ctx0" brushRef="#br0" timeOffset="115844.626">23819 13834 6837,'-8'12'5934,"-10"-1"-903,-4 2 129,-3 5-4773,-6-5-129,-5-4-258,1 0-258,-1-4-387,11 9-774,-7-14-1935,17 5-1806,15-5-258,-9 22-387</inkml:trace>
  <inkml:trace contextRef="#ctx0" brushRef="#br0" timeOffset="116046.6375">23825 13958 9030,'7'25'5805,"-12"-12"-258,-11 2-129,2 3-4902,-14-9-129,-2-1-258,-2-1-258,-5-7-645,13 7-3483,-9-5-903,10-2-645,5 0-645</inkml:trace>
  <inkml:trace contextRef="#ctx0" brushRef="#br0" timeOffset="118824.7964">24163 13623 6450,'19'-1'5805,"-6"21"-516,-5 2-129,-3 5-4515,-2-3 0,2 7-387,-3-5 258,4-1-387,-2-7 0,7-4-129,0-4-129,3-2-129,7 1-645,-21-9-903,32-12-3354,-18 2-129,0-4-645,-4-9 388</inkml:trace>
  <inkml:trace contextRef="#ctx0" brushRef="#br0" timeOffset="118996.8063">24366 13557 6321,'0'0'5676,"-5"20"-387,4 14-1419,-6-5-2451,7 20-774,-1-4-129,-2 4-387,0-3 0,2-7-516,1 5-516,-1-20-2322,1 3-1935,8-10-258,-1-1-387</inkml:trace>
  <inkml:trace contextRef="#ctx0" brushRef="#br0" timeOffset="119363.8273">24598 13498 3999,'8'6'5289,"-8"-6"-129,3 36-387,3-6-3870,-8-5-258,-3 7-516,-2 0-129,-2 0-387,9 1-774,-8-2-3483,6-14-258,2-1-516</inkml:trace>
  <inkml:trace contextRef="#ctx0" brushRef="#br0" timeOffset="119559.8385">24720 13701 2580,'-3'39'5676,"-9"-15"-516,-7-8 0,-3 0-3354,2 7-1161,-15-8-258,1-2-774,4 6-1161,-5-6-3096,6-4-645,8 5 0</inkml:trace>
  <inkml:trace contextRef="#ctx0" brushRef="#br0" timeOffset="119842.8547">24600 13914 5031,'8'16'5676,"-8"-3"-645,1 2-258,2 5-4128,-6-3-258,-2 2-258,-1 0 129,0 1-258,5-3 0,1-3 0,1 0-258,-1-14 129,29 13-516,-15-13-516,14 5-1935,-5-5-1806,0-5-387,1-4 0</inkml:trace>
  <inkml:trace contextRef="#ctx0" brushRef="#br0" timeOffset="120016.8646">24824 13933 2580,'0'0'5547,"-12"28"-387,2 3-258,-2 15-2709,-6-13-1290,11 14 0,-8-11-645,6-4-387,6 0-903,-7-20-2451,10-12-1419,12 12-516,3-13-258</inkml:trace>
  <inkml:trace contextRef="#ctx0" brushRef="#br0" timeOffset="120220.8763">25208 13713 5289,'7'24'5547,"-14"-14"-645,-7 2-387,-11-10-5160,3 7-2709,-4-2-1161,-4-5-903,7 7 258</inkml:trace>
  <inkml:trace contextRef="#ctx0" brushRef="#br0" timeOffset="120374.8851">25165 13850 3483,'0'0'5418,"6"15"-387,-6-15-258,-18 20-3741,1-10-1032,-10-9-1677,-1 2-2967,9 7-258,1-5-387</inkml:trace>
  <inkml:trace contextRef="#ctx0" brushRef="#br0" timeOffset="120640.9003">25483 13478 4902,'0'65'5547,"-8"-24"-129,0 3-516,1 8-3741,-3-5-645,1 3-258,3-4-129,1-6-516,6-2-4257,3-3-258,2-6-516,7-7-258</inkml:trace>
  <inkml:trace contextRef="#ctx0" brushRef="#br0" timeOffset="130254.4502">22710 15018 5160,'18'6'5160,"-18"-6"-129,0 0-516,0-10-3870,0 10-258,0-22-129,0 22 129,0-21 258,0 21 0,-1-13 0,1 13 0,0 0 258,0 0-129,0 0-129,0 0-258,0 0 0,-7 7-258,7-7 0,0 0-129,0 0 0,0 0 0,0 0 0,0 0 0,0 0 0,0 0 0,-14-2 0,14 2 258,0 0-129,0 0-129,0 0 129,0 0-129,0 0 129,0 0 0,0 0 0,0 0 0,0 0-129,0 0 129,0 0 0,0 0-129,9 0 129,-9 0-129,0 0 0,0 0 0,0 0 129,13-10-258,-13 10 129,0 0 0,0 0 129,0 0-129,0 0 0,0 0 0,0 0-129,0 0 129,-3 7 129,-7 6-129,3 4 0,-7 7 0,1 5 0,-4-1 129,-2-3 0,-1 3-129,5-2-129,-1-6 258,2-4-258,14-16 129,-18 18-258,18-18-129,-12 15-387,1-15-903,11 12-3741,0-12-129,-2 22-387,2-22-516</inkml:trace>
  <inkml:trace contextRef="#ctx0" brushRef="#br0" timeOffset="130488.4634">22699 15219 9159,'14'-17'5676,"-14"17"-129,-1-18-258,1 18-4515,-23-27-258,3 10-129,-5-1-129,-1 0 0,2 3-258,1 0-129,5 4-129,0-10-645,18 21-2193,0-23-2193,2 5-387,8-6-387,5 1 129</inkml:trace>
  <inkml:trace contextRef="#ctx0" brushRef="#br0" timeOffset="130836.4834">22746 14726 6966,'32'-1'5547,"-14"1"-258,2 0-129,-2 2-4128,0-2-387,-1 4-387,-2 2 0,-3 10 0,-9 3 0,-3 7-129,-7 2 0,-6 1 0,-5 1-129,-1-7 129,-3-3-129,4-4 0,2-13 0,16-3 0,-18-3 0,18-10 129,0 1-129,0 12 129,19-19-129,-2 9-129,2 8 0,0-1-258,6 11-1032,-25-8-3612,31 14-258,-15-7-387,1 2-387</inkml:trace>
  <inkml:trace contextRef="#ctx0" brushRef="#br0" timeOffset="131059.4961">23182 14985 9030,'-6'11'5676,"-13"-7"-387,-4 1-129,-2-1-4902,-10 1-516,3 6-903,-15-8-3612,20 7-516,3 6-387,11-5-258</inkml:trace>
  <inkml:trace contextRef="#ctx0" brushRef="#br0" timeOffset="131510.522">23264 14919 7482,'16'9'5547,"-8"16"-387,-3-13-258,-1 13-4257,-4-25-516,13 21-129,-13-21 129,22 7-129,-6-7-129,4-4 129,2-4 0,2-2 0,-3-1 129,-2 3-129,-4-1 0,-3 4 129,-12 5-129,0 0 129,5 22 0,-5 5 258,-2 7-129,-4 4 0,-1 8 0,3 6 129,-4-6-129,1-4 129,1-10-129,-1-5 129,7-27-129,-17 8-129,4-16 0,1-14 0,-1-5-129,-2-3-258,7-1 0,-2-9-129,10 15-774,-9-6-3612,14 10-516,5 1-516,10 6-516</inkml:trace>
  <inkml:trace contextRef="#ctx0" brushRef="#br0" timeOffset="131878.5431">23590 14742 5676,'0'0'5676,"14"-15"-516,-14 15-258,32-9-3741,-32 9-387,33-13-258,-19 7 0,5 6 0,-5 0-258,0 6 129,-7 6-129,-4 3 0,-3 4 0,-3 1-129,-9 1-129,1-1 129,-3-3-258,-1-4 129,3-3 0,12-10 0,-14 9 0,14-9-129,0 0 129,0 0-129,17 0 0,-2-3-129,4 3-129,0 0-645,10 17-1935,-9-11-1935,1 6-774,-3-6-258</inkml:trace>
  <inkml:trace contextRef="#ctx0" brushRef="#br0" timeOffset="132112.5563">24200 14798 7224,'6'12'5547,"-6"-12"-645,-18 18 0,0-12-4902,-2 5-645,-17-8-3096,9 6-1161,6 2-258,6 1-516</inkml:trace>
  <inkml:trace contextRef="#ctx0" brushRef="#br0" timeOffset="132255.5644">24193 14974 7482,'-3'24'5676,"-17"-23"-645,-13-1-387,-1 1-6708,-9-3-2709,-7-11-387,9 5-774</inkml:trace>
  <inkml:trace contextRef="#ctx0" brushRef="#br0" timeOffset="134566.6968">14218 9339 1548,'-48'-60'4386,"17"58"0,-3 12-2838,-12 21-129,8 33 0,-7 11-129,16 32-258,-1-5 0,23 17 0,2-9-387,15 6 0,13-19 0,15-4-129,7-17 129,15-17-258,8-25 129,11-22-258,4-21 0,0-28-129,-2-33 0,-8-15-129,-7-23 0,-17-8 129,-24 0-387,-18 3 129,-21 14 0,-27 21 129,-17 22 0,-14 23-129,-8 33-903,-21 10-3741,5 18-387,3 7-258,7-1-387</inkml:trace>
  <inkml:trace contextRef="#ctx0" brushRef="#br0" timeOffset="155766.9093">16128 9411 4386,'22'2'5418,"-8"-2"-645,-14 0-2451,-10-2-1032,10 2-129,-37-14-516,7 4-387,-8-1 129,-4 6-129,-9-3-129,0 8 129,0 5-129,4 8 129,0 3 129,10 7-258,1 1 129,7 3-129,2 4 129,10-3-129,-2 9 0,8 1 0,-2 3-129,8 5 129,0 5-129,3 7 129,2 1-129,0 3 0,0 3 0,0 6 0,2 6 0,1 3 0,0 3 0,-1 4-129,0 2 129,-2 1 0,1 1 129,3-3 0,-3 0-129,0-1 0,0-5 0,-1-3 0,0-2 129,0 1-129,-2-4 0,-4-1-129,-3-7 129,2 1 129,0-6-129,-2-4 0,5-1-129,-3-5 258,5 2-129,2 2-129,0 1 129,0 1 0,0-1-129,5 4 129,1-4 129,3-2-258,-1-3 129,2-7 129,2-5-129,-3-7 0,1-1 129,2 0-129,-4-2-129,-5 2 129,3 0 0,-4 2 0,-2 3-129,0 1 129,3-4 0,-3-5 129,1-3-129,1-5 129,6-2-129,-8-18 129,23 18-129,-8-14 129,6 0-129,3-4 0,2 2 0,1 1 129,1-3-129,0 0 0,-2 2 129,2-2-129,-2 0 0,2 0 0,0-2 0,4-10 0,4 2 0,0-5-129,4 1 258,0 1-129,-4-1 0,-2 2 0,-4 4 0,-5 6 0,-5-5 129,-4 2-258,-16 5 129,18-11 0,-18 11-129,18-18 129,-9 1 0,-1-7 0,4-7-129,-2-6 129,2-11 129,-3-6-258,-2-14 258,-4-10-129,-3-7-129,0-4 258,0-10-129,-6-2 0,2-1 0,0-2 0,3-2 0,-1 2 0,2 1 0,6 5 0,3-1 0,1 1 129,3-3-129,-1-2-129,0 1 258,-1 3-258,-3 2 129,1-2 0,-3 7 0,-3 6 0,0 8 0,-3 6 0,0 10 129,0-1-129,0 4 129,-2 6-258,-2 4 258,-2 5 129,-4 3-258,-3 6 129,-2 0-129,-5 8 0,-4 0 129,-5 3-129,-4 2 129,-4 6-258,-1 3 129,-2 1-258,5 7-258,-7-2-516,17 7-3999,-5 11-129,7 4-516,7 2-129</inkml:trace>
  <inkml:trace contextRef="#ctx0" brushRef="#br0" timeOffset="156969.9782">24576 14713 2451,'-18'17'5289,"5"-8"-258,13-9-129,0 0-3483,0 0-258,0-8-129,3-10 0,13 5-387,-3-6-129,9 6-129,0-2 0,6 8 0,-4 1-129,6 6 0,-7 9 0,-3 13 0,-7 4-129,-6 6 0,-7 1 0,-3 3-129,-11-3 0,-3-3 0,2-6-129,-3-5 129,5-5 0,13-14 0,-13 12 0,13-12 0,10 11 0,4 0 0,7 6 129,1 6 0,-3 7-129,1 4 258,-10 7-258,-7 4 258,-4-6-129,-12-5 0,-15-9-258,-12-15-516,5-10-4386,-17-8-258,-1-11-387,3-13-645</inkml:trace>
  <inkml:trace contextRef="#ctx0" brushRef="#br0" timeOffset="159544.1254">23011 15797 8256,'15'-16'5547,"1"16"-387,-16 0-1290,-2 23-3096,-20 5-387,-3 6-129,-6 4-129,0 5-387,0 6-387,-4-13-645,14 6-3612,3-8-387,8-2-258,4-5-258</inkml:trace>
  <inkml:trace contextRef="#ctx0" brushRef="#br0" timeOffset="159716.1353">22923 16177 7224,'5'-37'5805,"-5"13"-387,-2 0-258,-10-5-3741,5-3-1032,-9-3-258,1-3-387,2 14-903,-16-11-2451,18 19-1548,-2-2-387,13 18-387</inkml:trace>
  <inkml:trace contextRef="#ctx0" brushRef="#br0" timeOffset="160458.1777">23114 15861 4773,'9'19'5418,"1"-2"-129,2-5-516,10 9-3870,-22-21-387,26 19 0,-9-18-258,2 0-129,1-1-129,-4-4 0,0-4 0,-2-7-129,-14 15 129,17-18 129,-17 18-129,0 0 0,0 0 129,7 17 0,-7 9 0,0 12 129,-2 4 0,-1 11 0,-1 3 0,0 4 0,-4-10 258,6-5-258,-7-9-129,-4-9 129,0-13 0,-1-12-129,-4-11 0,-2-19-258,4 1-516,-7-17-1161,10 6-3354,3-2-129,10 8-645,2 3 0</inkml:trace>
  <inkml:trace contextRef="#ctx0" brushRef="#br0" timeOffset="160632.1877">23528 16084 5676,'-9'54'5289,"-8"-21"-516,4 1-645,-7-12-5934,-1 4-2838,8-4-258,2-11-129</inkml:trace>
  <inkml:trace contextRef="#ctx0" brushRef="#br0" timeOffset="160881.2019">23977 15806 4644,'8'40'5160,"-17"-8"-387,-11 6-129,-6 4-4386,-11-3-258,-3-7-645,8 4-2580,-1-1-1419,6-8-387,12-1 0</inkml:trace>
  <inkml:trace contextRef="#ctx0" brushRef="#br0" timeOffset="161036.2108">23898 16126 4644,'23'-44'5418,"-21"18"-258,-4 2-387,-14-4-3870,2 3-645,-10 1-387,-7-10-1677,4 12-2838,3 6-516,2 7-258</inkml:trace>
  <inkml:trace contextRef="#ctx0" brushRef="#br0" timeOffset="161383.2306">24075 15775 3870,'76'-1'5160,"-39"2"-258,-6 1-258,-11-1-4128,4 9-129,-24-10-129,15 30-129,-15-11 0,-1 8 0,-9-1 129,3 10 129,-4-1 0,4 4 0,3-7 129,4-1 0,0-7-258,2-3 0,7-5-129,4-9-258,3-3-129,-4-4-258,8 0-516,-12-15-2064,5 3-1806,-1-2-258,-5 0-387</inkml:trace>
  <inkml:trace contextRef="#ctx0" brushRef="#br0" timeOffset="161503.2375">24328 15955 258,'-45'-6'4386,"22"6"-129,-18-12-1290,4 0-6192,11 12-387,-8-8-516</inkml:trace>
  <inkml:trace contextRef="#ctx0" brushRef="#br0" timeOffset="161702.2489">24494 16036 2193,'-7'42'4515,"-10"-22"-258,4 11-1935,-2-2-6321,-8-14-258,10 7-129</inkml:trace>
  <inkml:trace contextRef="#ctx0" brushRef="#br0" timeOffset="162155.2748">24668 15834 3483,'0'0'5418,"8"18"-774,-3-4-129,-1-2-3870,6 8 0,-1-3-387,4 2-258,3-2 129,3-5-258,8-4 129,-3-7 0,3-1 129,-2-2-129,-4-10 0,-3 5 0,-5-7 129,-13 14-129,0 0 0,0 0 129,0 7 129,0 18-129,-9 6 129,2 5 129,-5 10 0,5 3 129,-5-3-129,6 0-258,-3-7 129,1-6-129,-5-13 0,4-7 0,-3-13-129,0-7-129,2-12-258,-5-14-774,14 4-3354,-7-7-516,8 4-516,0 0 0</inkml:trace>
  <inkml:trace contextRef="#ctx0" brushRef="#br0" timeOffset="162764.3094">24965 15859 2193,'7'-16'5031,"8"-8"-258,-15 24-258,22-1-3612,-22 1 129,0 0-387,14-3-387,-14 3-129,18 0 0,-6 0 129,-12 0 129,27 0 129,-15 0 0,3 0 129,-15 0-129,23 0 0,-23 0-129,17 8 0,-17-8-258,0 0 129,0 0-129,0 0-129,6 14 129,-6-14-129,0 22 0,0-22 0,-1 20 0,-3-2 0,2-3 258,-4 2-258,5 3 0,0-3 129,1-6-129,0-11 0,0 20 129,0-20-129,0 12 0,0-12 129,0 0-129,0 0 0,6 12 0,-6-12 129,0 0-129,3 15 0,-3-15-129,5 15 129,-5-15 0,10 20 0,-10-20 129,11 18-129,-11-18 0,15 13 0,-15-13 0,17 0 0,-17 0 0,15-5 0,-15 5-129,14-8 0,-14 8-387,10-11 0,-10 11-516,0-16-2709,0 16-1419,0-21-387,0 21-258</inkml:trace>
  <inkml:trace contextRef="#ctx0" brushRef="#br0" timeOffset="162944.3199">25139 15915 7611,'-17'2'5547,"4"5"-516,0 3-258,-1-7-4386,-3 3-387,-4 2-645,-12-8-3870,16 1-516,-3-1-387,8 0-387</inkml:trace>
  <inkml:trace contextRef="#ctx0" brushRef="#br0" timeOffset="163344.3428">25849 15754 6837,'-37'19'5160,"7"-14"-1032,10 12-2322,-4-12-6450,-8-1-387,4-1-129</inkml:trace>
  <inkml:trace contextRef="#ctx0" brushRef="#br0" timeOffset="163486.3509">25708 15934 6966,'14'38'5289,"-14"-23"-129,0-15-516,-21 11-4773,-4-22-2451,-2 1-2193,2 2-387,2-3-387</inkml:trace>
  <inkml:trace contextRef="#ctx0" brushRef="#br0" timeOffset="163806.369">26095 15715 4386,'19'-34'5418,"-19"34"-645,0 0-129,-19-5-3999,7 13-774,-4 9 0,2 13-129,4 0 387,4 8-129,6 0 387,10-6-129,12-4 387,1-13 0,5 1 258,-5-21-258,5-3-258,-12-19 0,-7-2-258,-9 2-258,-17-5-774,-4 10-3870,-19 0-258,-10 16-516,-6 10-258</inkml:trace>
  <inkml:trace contextRef="#ctx0" brushRef="#br0" timeOffset="165790.4827">23934 18401 9159,'13'14'5934,"-13"-14"-516,8 17 0,-8-27-4386,0 10-258,0-12-258,0 12 0,-11-11-129,11 11 0,-27-16 0,9-3 0,-5 9 0,-5 4-129,-3-7 0,-3 2-129,-1 4 129,-2-2-129,-3 0-129,3 5 129,-1 0-129,1 4 0,5 0 0,1 0 0,4-2 0,4 2-129,4 0 129,6 0 0,13 0-129,-18 2-129,18-2 0,0 0-258,0 19-387,0-19-1419,5 18-3483,-5-18 0,24 23-645,-11-20 129</inkml:trace>
  <inkml:trace contextRef="#ctx0" brushRef="#br0" timeOffset="166499.5233">24874 18420 9288,'16'1'5805,"-16"-1"-258,4 13-258,-4-13-4386,-12 0-129,-10-3-258,4 3 0,-10-8 0,0 0-129,-6-1 0,0 5-129,0-1 0,1 1-129,2 4 0,1 0 0,2 0 0,6 9-129,2-1-129,5-4 258,15-4-129,-18 15-129,18-15-129,-5 15-129,5-15-258,0 0-516,19 30-3612,-19-30-774,21 18-387,-7-18-387</inkml:trace>
  <inkml:trace contextRef="#ctx0" brushRef="#br0" timeOffset="167234.5653">25698 18408 6450,'15'33'5805,"-6"-13"-387,-3-8-258,2 8-3354,-8-20-903,7 12-129,-7-12-129,0 0 0,-19-5-387,6-2 129,-6 4-129,-4 3 258,-7-5-258,-1 5 129,-1 0-258,0 0 129,0 5-129,2-2 0,2 0 0,2 2 0,4 2-129,1-1 0,6-6 0,1 0 0,14 0-129,-18 6-258,18-6-516,-13-6-2709,13 6-1935,0 0-129,0 0-645,0 0-258</inkml:trace>
  <inkml:trace contextRef="#ctx0" brushRef="#br0" timeOffset="170462.7499">22088 18138 5805,'21'0'6063,"-7"0"-774,-14 0-129,0 0-4386,0-14-516,0 14 0,-23-8-258,7 8 0,-5 9 129,3 4 0,-1 9-129,3-1 258,7 6-258,2-3 258,7 1 0,10-11-129,4-8-129,13-3 0,2-11 129,6-13-258,0-10 129,3-8-129,1-4 258,-5-3-258,-5-5 258,-9-3-258,-4 6 258,-4 5 0,-3 8 0,-9 6-129,0 7 0,0 22 129,-15-9 0,4 16 0,-1 16 0,-3 7 0,5 8 129,-1 6-129,5 6 129,6 0 0,0 1-129,1-1 0,9-8-129,3-4-129,-4-16-774,12 7-4128,-21-29 0,16 19-774,-16-19-258</inkml:trace>
  <inkml:trace contextRef="#ctx0" brushRef="#br0" timeOffset="171190.7916">21923 18716 8901,'13'3'5676,"-13"-3"-387,0 0-258,0 0-4644,0 0-129,-5 6-129,-7 7 0,-1 6-129,3 4 129,2 8-129,3 3 129,5-2-129,5-7 0,9 1 0,5-11 0,4-10 129,2-5-129,-2-9-129,-1-12 129,-4-6 0,-4-5-129,-7-6 129,-7 3 0,0 6-387,-8-4-258,0 17-1419,-11 0-2838,6 11-645,-2 0-129,15 5-258</inkml:trace>
  <inkml:trace contextRef="#ctx0" brushRef="#br0" timeOffset="171488.8086">22150 18697 7353,'14'45'5547,"-10"-9"-387,-4-1-258,5 4-4386,-5-7-258,0-6 0,-2-2-129,2-9 387,0-15-258,0 0-129,2-12 0,5-8 129,3-6-129,3-1-129,3 0 0,-3 1-258,6 12-258,-4-3-645,13 12-3225,-13 3-774,7 2-516,-6 5-129</inkml:trace>
  <inkml:trace contextRef="#ctx0" brushRef="#br0" timeOffset="171890.8314">22541 18504 6837,'7'-19'5418,"-7"35"-258,0 15-258,-9 2-4128,1 13-258,-5-3-258,5 4 0,-7-4-129,7 4 0,0-13 258,4-4-258,-1-8 0,4-6 0,1-16-129,0 0 0,0 0 0,14-5 0,-2-7 0,4 2-129,2-4 258,2 2-129,2 4 129,0 5 0,-5 3-129,-2 2 258,-15-2-387,16 24 387,-16-5-258,-6-5 129,-11-1-129,-5-6 0,-3 0-258,-5-5 0,3-1-387,-8-7-1677,13-4-2709,1-4-258,21 14-774,-11-22 516</inkml:trace>
  <inkml:trace contextRef="#ctx0" brushRef="#br0" timeOffset="172226.8506">22741 18735 8127,'19'0'5289,"-20"8"0,-9 3-516,-4-3-4644,-4 1 129,0 0-258,1 8 129,3-6 0,4 1 0,6-1 0,4-11 129,0 20-129,0-20 129,20 21-129,-20-21 0,15 21 0,-15-21 0,3 19-129,-3-19 0,-4 19 0,-9-11 0,0 2-258,-3-6 0,16-4-774,-30 13-3741,30-13-258,-15 2-516,15-2-387</inkml:trace>
  <inkml:trace contextRef="#ctx0" brushRef="#br0" timeOffset="172371.8589">22763 18963 10707,'23'22'5547,"-15"5"-258,-8-27-387,-6 18-5676,6-18-4128,-20 4-387,20-4-387,-17-7-774</inkml:trace>
  <inkml:trace contextRef="#ctx0" brushRef="#br0" timeOffset="173641.9318">24784 17864 1419,'18'-8'5289,"2"2"0,-8 10-1548,-12-4-774,19 0-774,-19 0-387,11 0-516,-11 0-129,0 0-387,0 0 0,0 0-129,0 0-258,0 0 0,0 0-129,0 0 0,0 0 0,0 0 0,-11 0-129,-5 0 0,-3 0 0,-2-3 0,-4 0 129,-1 3-129,0-2-129,2 1 258,1-3-129,1 4 0,3 0 0,2 0-129,5-1 258,12 1-129,-19-3-129,19 3-129,-15 0 129,15 0 0,0 0-129,0 0 129,0 0-129,0 0-129,0 0-258,-11-6-387,11 6-1806,7-7-3096,-7 7 0,17-25-516,-2 8-516</inkml:trace>
  <inkml:trace contextRef="#ctx0" brushRef="#br0" timeOffset="174465.9789">24950 16947 5676,'12'5'5676,"-12"-5"-129,0 0-387,0 0-3483,0 0-258,0 0-516,0 0-129,0 0-129,0 0 0,-24 7-129,2-5 0,-9 0-258,0 1 129,-8-3 0,0 0-258,-5-3 0,3-3 129,1 6-258,4 0 258,3 0-129,7 0-129,4 0 0,4 1 0,5-1 129,13 0-129,-15 5-258,15-5-129,0 0-129,0 0-516,16 3-1290,-16-3-3483,16 0-258,-16 0-258,14 5-387</inkml:trace>
  <inkml:trace contextRef="#ctx0" brushRef="#br0" timeOffset="175563.0417">26241 18391 7482,'6'-23'5418,"-1"3"-129,-5 20-258,0 0-3225,-10 11-1290,-6 5-129,4 6-258,-1 6 0,0 4 129,2-4-129,11 6 0,0-7 0,5-5 129,12-12 129,5-7 0,2-1-129,1-3 0,3-16 0,-5-4-129,-5-5 0,-4-5 0,-6 5-129,-7 6-129,-2-4 129,-13 0-258,-3 14-258,-7-5-387,8 15-2709,-16-4-1419,8 1-774,0-12-129,4 6-387</inkml:trace>
  <inkml:trace contextRef="#ctx0" brushRef="#br0" timeOffset="176172.0765">25940 17731 8385,'12'0'5418,"-12"0"-258,11 9-258,-6 6-4128,-5-1-258,0 6-258,-1 6-258,-3 1 129,1 5-129,-1 1 0,4-1-387,-4-14-645,12 8-3741,-8-26-387,15 15-387,-15-15-387</inkml:trace>
  <inkml:trace contextRef="#ctx0" brushRef="#br0" timeOffset="176323.0851">26068 17847 9030,'-18'-10'5547,"5"10"-387,-10 0-258,6 3-4644,-8-2-258,-4-8-1290,7 5-3483,1-7-516,8 1-129,13 8-774</inkml:trace>
  <inkml:trace contextRef="#ctx0" brushRef="#br0" timeOffset="176663.1046">26277 17662 10062,'1'61'5676,"-1"-27"-129,0 9-387,-11-2-4644,6-2-129,-2-9-129,4-1-258,-3-2-129,4-11-258,2 7-645,0-23-3999,0 13-129,0-13-516,11-8-387</inkml:trace>
  <inkml:trace contextRef="#ctx0" brushRef="#br0" timeOffset="177284.1401">25910 16725 3999,'5'71'5031,"-5"-28"-258,-7 1-645,2-4-3612,2 0-258,3 0-1419,-1-10-3096,1-10-387,8-2-387</inkml:trace>
  <inkml:trace contextRef="#ctx0" brushRef="#br0" timeOffset="177451.1497">25983 16982 4386,'-11'-15'5805,"-3"14"-258,-5-6-516,-3 7-2193,-2 0-2451,-5 0-516,10 8-3225,-10-8-1548,10 0-516,3 1-516</inkml:trace>
  <inkml:trace contextRef="#ctx0" brushRef="#br0" timeOffset="178027.1826">26077 16751 2967,'0'0'5547,"18"-18"-258,-18 18-258,23-8-2580,-12-9-1419,9 10-258,-6-10-258,4 7-129,-2 3 0,0 7 0,-4 0-129,-12 0-129,16 13-129,-16 6 129,0 0-129,-7 10 0,-4-6-129,-2 0 0,-1 1 0,3-7 129,-1-1 0,9-3 0,3-13 0,0 18 0,0-18 129,18 18 0,-5-9 129,0 4-258,-2 2 129,-2-1-129,-7 2 0,-2-1-129,-7 2-129,-12-6-129,-1 8-1161,-11-9-3225,2 1-516,-5-6-387,5-1-258</inkml:trace>
  <inkml:trace contextRef="#ctx0" brushRef="#br0" timeOffset="180787.3405">26443 17000 5547,'10'12'5547,"-10"-12"-387,18 5-129,-7-13-3096,7 6-1161,-18 2 258,28-11-387,-28 11 0,27-15-129,-27 15 0,25-13-129,-25 13 0,21-20 0,-21 20-258,17-20 258,-17 20-258,12-18 129,-12 18-129,8-20 0,-8 20-129,0 0 129,3-15-129,-3 15-129,0 0 129,0 0-129,-9-14 129,9 14 0,-14-10 129,14 10-129,-22-8-129,10 2 129,-2 1 129,-1 1-129,-1 4 0,2 4 0,1 3 0,0-1 129,1 4-129,1 1 0,1 3 129,1 1-129,2-3 0,7-12 0,-10 27 0,4-11 0,4 2 0,-2-5 0,3 2 129,1-2-129,0 1 0,0-14 0,0 18 129,0-18-129,12 12 129,-12-12-129,18 12 0,-6-6 0,4-1 129,0 4-129,-1-3 0,1 3 0,-2 0 0,-1-2 0,-13-7-129,19 4-129,-19-4-258,15-2-645,4-2-4128,-13-10-387,7 3-258,-6-7-516</inkml:trace>
  <inkml:trace contextRef="#ctx0" brushRef="#br0" timeOffset="181730.3942">26866 17055 5934,'0'0'5547,"0"0"-258,0 0-516,0 0-3354,0 0-516,0 0 0,0 0-258,7 10-129,-7-10 0,0 0 0,0 17-129,0-2 0,0-3 0,0 3-129,0 3-129,0-3-129,-3 1 258,2 0-258,-2 0 129,3-16-258,-2 21 129,2-21 0,-3 20-129,3-20 129,0 0 0,-14 14 0,14-14-129,-17 9 129,17-9 129,-17 1-258,17-1 129,-22 0 0,22 0 0,-20-6 0,20 6 0,-13-16 0,13 16-129,-8-17 387,8 1-387,0 3 387,0-2-387,0-2 258,3 3-129,1-2 129,-1 0 0,-1 1-129,-2 15 0,7-14 129,-7 14-129,7-13 0,-7 13 129,0 0 0,11-6-129,-11 6 129,0 0-129,13-4 0,-13 4 0,0 0 129,0 0-129,15-4 0,-15 4 0,0 0 0,12-3 0,-12 3 129,12-2-129,-12 2 129,22-3-129,-9-3 0,2 3 0,2-4 0,2-5-129,-1 3-129,1 0-516,-11-10-903,8 9-3741,-10-2-258,-6 12-258,0 0-645</inkml:trace>
  <inkml:trace contextRef="#ctx0" brushRef="#br0" timeOffset="183083.4718">26404 17917 3870,'0'0'5418,"-3"8"-387,3-8 0,0 0-3096,9 6-645,-9-6-258,16 5-258,-16-5 129,23 0-387,-11-2 0,4 0-129,-1-2-129,5 1 129,-3-3-129,2-1-129,-2 2 0,-2 0 0,-3-1 0,0 1 0,-12 5-129,12-18-129,-12 18 0,3-19 129,-3 7 0,0 12-129,-9-20 0,9 20 129,-17-17-129,4 11 129,0 2 0,-2 4 129,1 0-258,0 2 129,-1 6 0,-1 2 0,3 6 0,1-1 129,1 0-129,-1 1 129,2-1-129,2 7 129,0-7-129,0 4 0,2 0 0,1 1 129,2-4-129,2 4 129,1-4-129,0-16 129,13 19-129,2-14 129,4 2-129,4-3 129,2 1-129,5-4 0,-5 1 129,0 3-258,-3-3 129,-7 1-129,-1-3-387,-14 0-387,20 0-3741,-20 0-645,0-12-387,-3-5-645</inkml:trace>
  <inkml:trace contextRef="#ctx0" brushRef="#br0" timeOffset="183850.5157">26832 18002 7611,'0'0'5547,"0"0"-516,0 0-129,21 15-3870,-21-15 0,2 16-516,2-3 0,2 2-129,-6-15 129,10 26-129,-4-10 129,1 2-258,-5-5 129,5 2-258,-7-15 0,3 18 0,-3-18 0,0 22-258,0-22 129,0 0-129,-12 4 258,12-4-129,-22 0 0,10 0-129,-2-4 0,3-6 258,-3 5-258,1-2 258,13 7-129,-19-19 0,19 19 0,-6-13 129,6 13 0,0-16-129,0 16 129,6-17-129,-6 17 0,14-10 129,-14 10 0,17-13 0,-17 13 0,18-9-129,-18 9 129,26-7-129,-13 4 129,2-2 0,1 1-129,1 2 0,-2-3 129,3 4 0,-2 1-129,4 0 0,-2 4 0,-1-2-258,-1 4-129,-16-6-645,29 10-3741,-29-10-645,0 0-387,0 0-645</inkml:trace>
  <inkml:trace contextRef="#ctx0" brushRef="#br0" timeOffset="204889.7191">26527 16075 1548,'24'36'3096,"-8"-14"-3096,-10-2 258,4 2 129,-8-3 0,-2 4 0,0-8 0,-9 1 129,-5 0-129,-1 2 258,-10 2 0,1 2 129,-11 4 0,4 9 0,-13-5 129,6 8-258,-11-4 258,3 4-387,-8-6 0,2 8-129,-7-10 129,-1 0-129,-3-3-129,3 2 258,-7-2-129,8 4 0,-6-12 0,6 9 129,-3-7 0,9 3-129,-10-12 0,6 1-129,-4-13 0,3 0-129,-4-12 0,0-13 0,4-1 0,-1-1-129,8 0 129,2 1-129,6 7 0,7 4 0,7 7 0,5 7 129,0 1-129,6 0 129,1 4-129,2-2 129,2 3-129,2 0 0,-3-3 129,1 0 0,2 1 0,-2 3-129,0-5 129,-3 2 0,0 5 129,-5 2-129,-2-4-129,-1 5 129,-6-5-129,-3 1 0,0-2 0,-1-2 129,-1-3-129,0 0 0,0-1 0,-3-6 0,1 2 0,-3-3 0,-6 2 0,-4 4 0,-5-3-129,-3 0 129,-3-2 129,-4 1-258,3-2 129,-5 1 0,6-4 0,0-3 0,2 6-129,2-2 129,2 7 129,2-1-129,2 4 129,4 0-129,-1 7 0,2 1 0,0 1 129,1 1-129,5-2 0,-3 2 0,4 1-129,2-5 129,-1-1 0,6 0 0,1 4 0,-1 5 0,3 3 129,3 0-129,-3 5 0,2 3 258,-1 3-258,0 4 129,-5-4-129,0 0 0,-6-3 0,-5-4 0,-6 1 0,-6 2 129,-7 0-129,-1 6 0,1 6-129,-2 10 0,5 8 129,2 12-129,4 7 129,6 8 0,9 7-129,5-1 258,8 3-129,4-2 129,8-6 0,6 0 0,8-5 0,5-8-129,12-4 258,6 2-387,4-8 258,6-14-129,4 2 129,10-2-129,4-6 0,6 3 129,4-6 0,4-5 0,5-2 0,3 15 0,2-9-129,-1 3 129,3 2-258,-3 2 258,4-1-258,3-1 258,3 0-258,7-3 387,4-1-387,3-5 258,9-8-129,4-1 258,9-3-258,4-1 0,6 2 129,4 0-129,4-5 129,3 0 0,4 8-129,1-10 258,0-4-258,-2-4 0,-3-5 129,-1-5 0,-1-5 0,0-8-129,-5-9 129,-9 7 0,-4-6 0,-4 4 0,-6 1 0,-7 2-258,-8-1 258,-9 6-129,0-4 0,-5-11-129,-3 2 129,-2-12-129,-1-7 0,-1-7 129,-6-5-129,-1-11 129,-3-5 0,-5 1 0,-7 1 129,-1 4-129,-6-1 0,-5 1 129,-2-9-258,-8-1 0,-3-1 0,-3-13 0,-3-16 0,-3-12 129,-6-10 0,-2-5 0,-1 2 0,-5 5 129,-4 7-129,-1 8 0,-6 22 0,-8 16 0,-4 10 0,-3 12 0,-9 9 0,-6 7 0,-10 5 0,-10-1-129,-13 5 0,-14 0 0,-17 0 0,-16-1 0,-13-1-129,-16-4-258,-13 0 0,-24-15-1032,-2 5-3483,-7-4-645,8-3-129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12:22.520"/>
    </inkml:context>
    <inkml:brush xml:id="br0">
      <inkml:brushProperty name="width" value="0.05292" units="cm"/>
      <inkml:brushProperty name="height" value="0.05292" units="cm"/>
      <inkml:brushProperty name="color" value="#1F497D"/>
    </inkml:brush>
    <inkml:context xml:id="ctx1">
      <inkml:inkSource xml:id="inkSrc12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8-04-02T15:12:44.601"/>
    </inkml:context>
  </inkml:definitions>
  <inkml:trace contextRef="#ctx0" brushRef="#br0">4629 17521 2709,'11'-23'4902,"-1"-3"0,-10-1-1677,0 27-903,4-28-258,-4 28-516,0-20 0,0 20-387,0 0-129,0 15-387,-4 10-258,2 15 0,-4 6 0,4 13-129,-3 0-258,3-2 129,0-2-129,0-8 129,2-15 0,0-9-129,0-23 0,0 0 0,5-10 129,-2-20-129,0-12 0,2-7 0,-1-4 0,0-7 0,0 4 0,2 5 0,-5 8 0,7 11 0,-2 13 0,-6 19 0,22-6 129,-6 19-129,0 14 129,3 8-129,-2 8 129,4 4 0,-4-5-258,0-8 258,-2-6-129,-1-12 0,1-16 0,-2-13 0,-1-18 0,1-11 0,1 4 0,0-1 0,2 3 0,-1 3 129,0 23-129,1 10 129,0 14-129,-1 23 0,1 5 0,-2 3 0,2 8 0,2-2-129,-3-8-129,-5-16-516,13 5-2451,-23-32-1935,26-3-258,-19-21-645,1 0-129</inkml:trace>
  <inkml:trace contextRef="#ctx0" brushRef="#br0" timeOffset="447.0256">4909 17181 8256,'0'0'5676,"0"0"-516,0 0 0,0-33-3870,4 16-387,-4-19 0,0-1-258,0-9 0,0 1-129,0-8-129,-3 10-129,0 1-129,0 12 0,0 4 0,-2 3-129,5 10 129,0 13-258,0 0 0,0 0-258,0 0-645,0 0-2580,-11 8-1806,2 6-258,6 6-516,-3-1-129</inkml:trace>
  <inkml:trace contextRef="#ctx0" brushRef="#br0" timeOffset="1141.0653">4474 17883 6837,'15'0'5676,"-15"0"0,12 16-129,-8 11-2838,-4-27-1419,-8 35-258,-10-20-387,-1 10 0,-14 1-129,-4 1-129,-15-5 0,-3-1-258,-7 1 129,4-11-129,-1 3 0,7-5-129,7-2 129,11-2-258,11-3 129,8 9 129,15-11-258,0 0-129,0 0 0,15 3-258,12-3-387,-8-5-3612,19 5-1161,-7-11-258,8 6-516</inkml:trace>
  <inkml:trace contextRef="#ctx0" brushRef="#br0" timeOffset="2164.1238">5206 17869 9804,'12'5'5805,"-12"-5"-387,16 20 0,-16-20-4515,20 38-258,-10-13-129,2 10 0,0 1-258,2 5 129,0 4-129,6 3-129,-3 3 0,6 3 0,-1-8 129,1 3-129,0-5 129,0 2-129,-3-13 0,-4-10 129,-3-4-129,-2-5-129,-11-14 129,9 14-129,-9-14 129,0 0-258,-9 0 129,9 0-129,-24 0 129,9 0 129,-5 0-129,2 0 0,-1 3 0,0 4 0,2-4 0,-2 2 0,4 9 0,0-4 129,1-10-129,3 0-129,11 0 258,-20-5-129,20 5 129,-18-13-129,18 13 0,-17-21-129,10 9 258,-3-3-129,2-12 0,0 1 0,0 0 0,2-9-129,-1-1 258,5-1-258,-3 3 129,2 4 0,3 4 0,-1 4 129,1 1-129,0-1 0,5-2 0,0 3 129,3-3-129,-2-4 129,3 4-129,-2-8 0,-2 4 0,2 3 0,-3 8 129,-1-6-129,1 8 0,-4 15 0,5-21 0,-5 21 0,0-14 0,0 14 0,0 0 0,0 0 0,0 0 0,0-13-129,0 13 0,0 0 0,0 0-129,0 0-387,0 0-774,0 0-4128,0 0-129,14 0-387,-3 0-645</inkml:trace>
  <inkml:trace contextRef="#ctx0" brushRef="#br0" timeOffset="2382.1363">5480 17791 10062,'5'27'5547,"3"-3"-516,0-10-387,-8-14-6192,14 5-3225,-14-5-387,12 0-516,-12 0-516</inkml:trace>
  <inkml:trace contextRef="#ctx0" brushRef="#br0" timeOffset="2509.1436">5596 17851 6063,'32'49'5676,"-10"-23"-1548,-10-2-3999,9-15-1935,3 6-3354,-4-7-387</inkml:trace>
  <inkml:trace contextRef="#ctx0" brushRef="#br0" timeOffset="2665.1525">5782 17957 10191,'28'53'5547,"-8"-25"-645,4 2-129,6 0-5031,-14-17-903,13 9-2838,-15-17-1290,-3-5-129,-11 0-387</inkml:trace>
  <inkml:trace contextRef="#ctx0" brushRef="#br0" timeOffset="2749.1573">5962 18074 1161,'28'20'258,"-14"2"-258,-1 0 0</inkml:trace>
  <inkml:trace contextRef="#ctx0" brushRef="#br0" timeOffset="3169.1813">6269 17841 9288,'5'27'5805,"0"-1"-516,-5 0-129,1 17-4386,-1 2 0,-1 5-387,-6-5-129,3 4 0,-2-9 129,4-5-129,1-10 0,1-9-129,0-16 0,15 7 0,2-7 129,1 0-129,6 0-129,4 0 0,-1 3 129,2 2-258,-3 1-129,-9 3-258,4 15-774,-21-24-3870,0 0-387,-8 12-258,-11-1-903</inkml:trace>
  <inkml:trace contextRef="#ctx0" brushRef="#br0" timeOffset="3696.2115">5500 18727 8901,'4'49'5676,"0"-8"-129,-4-2-258,1 12-3483,-1-3-1290,-2 0 129,-5-2-258,4 0 129,-2-8-129,4-8 129,0-4-258,1-11 0,0-15-129,17 14 129,-2-14 0,2 0 0,5-7-129,2 5 0,3-3 0,-1-1 0,-2 6 0,-3 3-258,-1 5-258,-5-8-258,3 14-1935,-18-14-3096,0 0 0,0 0-774,0-7-387</inkml:trace>
  <inkml:trace contextRef="#ctx0" brushRef="#br0" timeOffset="4312.2467">3370 17920 9288,'0'0'5934,"12"12"-516,-11 12 129,-2 5-4257,-2 9-774,-3 2 0,0 8-387,-2-6 258,4 5-258,1-7 129,3-3-129,2-11 258,11-10-129,-1-9-258,9-7 129,1 4 0,2-4 0,1-6 0,-2 0 0,-3 3-129,-1 3 0,-4 0-129,-15 0-387,28 14-1806,-28-14-2967,13 8-387,-13-8-516,14-19-516</inkml:trace>
  <inkml:trace contextRef="#ctx0" brushRef="#br0" timeOffset="5016.2869">4775 15777 7740,'-7'-13'5547,"7"13"-387,-1 18-387,1 10-3870,-2-6-129,1 12-258,-7 5-129,4 5 0,-4-4 0,2 0-129,-2-2 129,5 1 0,0-5 0,3-3-129,1-7 0,8-2 0,1-7-129,2 2 0,0-7 129,6-5-129,1-1-129,3-1 129,2-2 0,5-1 129,1 0-129,2 0 129,-1-1-129,-1-3 129,1 4-129,-4 0-129,0 9-129,-8 1-258,3 17-774,-19-7-3999,4 10-387,-7-1-516,-9 4-387</inkml:trace>
  <inkml:trace contextRef="#ctx1" brushRef="#br0">731 6502 0,'0'0'0,"0"0"0,0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</inkml:trace>
  <inkml:trace contextRef="#ctx0" brushRef="#br0" timeOffset="32156.8392">11317 13815 1419,'15'24'2967,"-7"-7"-2709,-1-3-129,-3-2 387,-4-12 0,0 0 129,3-7 258,-3 7 258,0-29 387,0 29 258,0-31 129,0 31-258,5-15 129,8 17-129,-13-2 0,7 15-645,-7-15-129,7 29-387,-7-8-258,0 8 0,0 3-129,-1 11 0,-7 7-129,2 9 129,-3 11-129,-2 9 129,1 7-129,0 9 129,-2 6 0,4 4 129,-3 8-129,3 2-129,-1 0 129,2 7-129,0-1 0,5 6 129,1 2-129,1 2 129,1-10-129,3 2 129,4-4-129,2-9 129,-2-10-129,4-13 0,0-12 129,1-7-258,1-11 258,1-5-129,-4-6 129,3-4 0,-1-1-129,-3 0 0,1-4 0,-3-5 129,-2 0-129,0-5 129,-2-7-129,3-4 258,-7-16-129,16 13 129,-16-13 0,27-1-129,-11-7 129,2 4-129,4 2 0,0 2 0,6 2-129,-3 8 0,4 2 129,2 1-129,3-3 0,4-6 0,2 0 129,4-4-129,3-3 0,8-2 129,-3 1-129,4 2 0,-1 2 0,2 5 0,-2 4 0,0 4 0,-1-2 0,1 0 0,0-8 0,2-1 0,6-2 0,-2 0 0,1 0 0,3 0 0,-1 0 0,4 0 0,-3 11 0,0-5-129,0 7 129,-1 1 0,1-4-129,1-5 129,3 3 0,6-5 0,0-3 0,4 0 0,2-3 0,1-7 0,0 6-129,0 2 0,1 2 129,-3 0 0,1 3-129,1 9 129,4-3-129,2 2 129,1-2 0,0-5-129,4-1 129,3-2 0,1-1-129,-4-4 129,5 2 0,3-3-129,0 3 129,1 2 0,0 2 0,1 5-129,0 2 129,-1 1-129,-1-2 129,3-2 0,0-1-129,0-2 258,2-3-129,-2 0 0,0-8 0,0-1 0,-3 2 0,0 3 0,1 2 0,-1 2-258,-2 2 258,-4 4 0,4 5 0,-2-3 129,-2 0-129,-1-5 129,3-3-129,0 0 0,0-4 129,3-8-129,-4 5 0,-1 1 129,0 3-129,-5 3 0,1 0 129,-4 0-129,2 3 0,0 4 129,-2-6-129,2-1 0,-2 0 0,2-4 0,-4 0 0,-3 1 0,1 0 129,1 3-129,-2 0 0,1 0 0,-2 9 129,-1 1-258,2 2 129,-2 5 0,-1-3 0,-2-1 129,-3-2-129,1-2-129,1-1 129,0-2 0,0-5 0,3-1 0,-5 0 0,-1-1-258,0-3 387,0-2-258,-5-1 129,-1-2 0,-3 1 0,0-4-129,0-1 129,0-6 0,2 2 0,-2-2-129,-1 0 129,-2 0 0,0-6 0,-3 2 0,-6-1-129,0 5 129,-9-5 129,0 4-258,-6 4 129,-1-1-129,-4 2 129,-4 3-129,1 3 129,-4-1 0,-1 5-129,-4-1 129,-3-3 0,-3 2 0,0 4 0,-14 3 0,18-10-129,-18 10 129,10-26 0,-8 1-129,4-3 129,-3-9-129,2-7 129,2-8 0,1-8 129,-1-6-129,3-3 0,1-4 129,1-5-129,-1-8 129,-2-7-129,2-8 129,-2-3 0,-2-7-129,1-7 0,-4-6 0,2-2 0,-4-3-129,1 4 129,-3 0-129,0 4 0,0 6 129,-3 4-129,1 6 129,-1 3-129,0 5 129,1 0 0,0 8-129,-2 1 129,-1 2 0,-1 5-129,-3 4 0,-2 12 0,-2 9 129,-1 10-258,-3 8 258,0 6-258,-4 8 129,2 9 0,-3 3-129,2 3 258,-2 0-258,-6 5 387,3-3-258,-5 1 258,0 2-258,-2-4 258,-3 1-129,-1 5 0,-4-2 129,-2 0-258,-4-2 129,-5 5 0,-3 1 129,-5 0-258,-2 1 129,-5 0 0,0 0 0,-2 2 0,-2 5 129,-1-7-129,-2-1 0,-1 3-129,-7-3 129,-2 0 0,-5 0 129,2 0-129,-4 2 0,0 6 0,-2 1 258,1-2-129,-1 2-129,-3-2 0,-4-1 0,0-1 0,-6-1 129,-5-4-129,-1-4 0,-5-1 129,-4-1-129,-4-2 129,-1 5-129,3-2 0,-5 3 0,2 2 0,-1 0 0,1 0 0,1 0 129,1 5-258,4 3 258,0-6-129,4-2 129,-3 0-129,0 0 129,1 0-129,0 3 129,0 0 0,1-2-129,1 6 129,1 6-129,-2-2 258,0 5-258,4-2 0,3-6 0,-1 5 0,2-10 0,-2-3 129,5 0-129,0 0-129,1-1 129,0-6 129,0-3-129,3 3 0,-3 0 0,1 5 0,2 1 0,3-2 0,3 1 0,2 1 0,3 1 0,-1-6 0,2 1 129,3-5-129,4 2 0,0 0 0,2 3 0,6-3 0,4 8 0,1 0 0,-2 0 0,1 6 0,-2-2 0,-3-1 0,4 2 0,-4-3 0,2-2 0,5 0 0,0-2 0,3 0 0,3-1-129,4 3 129,-1 0 0,2 0 129,1 0-129,-3 5 0,0-5 0,1 0 0,0 2 0,-1-2 0,2 0 0,4 0 0,1 0 0,5 0 0,2 4 0,5 1 0,-1-2 0,3 4 0,2-4 0,3 5 0,1-3 0,2-1-129,1-1 129,5-3 0,0 0 0,2 0 0,-2 0 0,-1 0 0,-1-1 0,-4-1 0,-1 2 0,-2 0 0,-1 0 0,-3-2 129,3 1-129,0 1 0,2 0 0,-2 0 0,6-1 129,-1 1-129,5 0 0,0 0 0,1 1 0,3 2 0,1 4 129,1 0-129,4 0 129,-2 1-129,3 1 129,-1-2 129,6 6-129,8-13-129,-17 15 129,17-15-258,-12 12 0,12-12-645,-17 19-4644,11-7 0,6-12-387,-1 29-516</inkml:trace>
  <inkml:trace contextRef="#ctx0" brushRef="#br0" timeOffset="34320.963">6703 16532 5547,'8'-22'5547,"-4"8"-516,-3-9-774,12 15-2451,-17-12-645,4 20-258,-10-24-129,10 24-387,-27-4-129,8 6 0,-2 15-258,3 6 0,-2 13 0,6 2 0,4 12 0,3 0 129,7-4-129,1-1 129,8-5-129,10-10 0,0-14 0,7-13 0,0-13 0,-1-11 0,0-14 0,-2-11 0,-2-11 0,-2-4 0,-5-3 0,-5 3 129,-4-2 0,3 5-129,-5 11 0,0 3 0,1 11 0,-2 6 129,-1 8 0,-1 19 0,0 0-129,0 0 129,11 22 129,-6 10-129,2 6 129,1 10-129,-2 4 0,4 4 0,-2-5 129,-1 0-258,2-12 129,-1-6-129,-1-3-258,0-19-258,5 8-1161,-12-19-3612,0 0-129,16-19-387,-7 0-387</inkml:trace>
  <inkml:trace contextRef="#ctx0" brushRef="#br0" timeOffset="36281.0752">7124 16582 774,'0'0'4773,"0"0"129,0 0-129,0 0-3096,0 0 0,0 0-258,0 0 0,0 0-258,0 0-387,12-11 0,-12 11 0,20-3-258,-20 3-129,21-5-129,-21 5 0,23 7-129,-23-7 0,16 13 0,-9 1-129,-2 3 129,-1 4-129,-2 0 129,-2-1 0,3 1-129,-3 2 129,0 2 0,0-4-129,0-1 129,0 4-258,-3-8 129,2 2 0,0-4 0,1-14 0,-3 17 129,3-17-129,-1 13 0,1-13 129,0 0-129,0 0-129,0 0 129,0 0 0,0 0 129,0 0-129,0 0 0,0 0 0,6 0 129,-6 0-129,18 0 129,-18 0-258,23 0 129,-23 0 0,21 6 0,-21-6 0,15 4 0,-15-4 0,0 0-129,10 12 0,-10-12 0,0 0-129,0 0-258,0 0-387,0-11-1806,0 11-2451,0-14-258,0 14-258,0-14-258</inkml:trace>
  <inkml:trace contextRef="#ctx0" brushRef="#br0" timeOffset="36513.0885">7343 16724 6321,'-9'30'5160,"2"-13"-129,-9-8-516,-4-3-3999,0 6 0,-4-12-258,1 0-129,-1 0 0,4 0-129,4-4-387,-5-12-2322,21 16-2064,0 0-129,0 0-645</inkml:trace>
  <inkml:trace contextRef="#ctx0" brushRef="#br0" timeOffset="36988.1156">7329 16468 5289,'3'-18'5160,"-3"18"-129,20-14-387,-20 14-3870,28-15-129,-17 11 0,7 4-129,-18 0-258,23 11-129,-16 5 0,-2 5 0,-5 4-129,-1 7 0,-8-2 0,-4 0-129,1-4 129,0-9 0,12-17 0,-18 18 0,18-18 129,0 0-129,0-16 129,0 16 0,17-24 0,1 14 0,4 6-129,1 4 0,2 8-387,-7-3-774,10 12-3612,-10 2-258,-2-4-258,-2-1-258</inkml:trace>
  <inkml:trace contextRef="#ctx0" brushRef="#br0" timeOffset="39096.2362">8033 16227 7353,'19'8'5160,"-19"-8"-129,0 0-258,0 0-4257,0 0-129,-8 24-129,1-2-129,-5 4 129,3 6-258,-2 4 129,8 4-129,3 3 0,6 0 0,7-11 129,10 0-129,6-15 0,4-12 129,4-8-129,0-12 0,-3-13 0,-7-9 0,-4-1 129,-9-9-129,-11 2 258,-6 8-129,-16 7-129,-10 4 0,-3 9-129,-8 3-387,0 14-1161,-3 1-3225,5 12-258,5-2-387,8 2-129</inkml:trace>
  <inkml:trace contextRef="#ctx0" brushRef="#br0" timeOffset="39714.2715">7201 17671 8901,'-29'80'5676,"15"-32"-258,-3 1-129,9 7-4644,-14-10-129,0 0-258,-1-8-129,7-2-387,4-5-129,-3-13-258,15-4-903,-13-14-3483,13 0-129,11-12-645,6 2-258</inkml:trace>
  <inkml:trace contextRef="#ctx0" brushRef="#br0" timeOffset="39910.2828">7226 17985 8127,'13'-3'5418,"-13"3"0,0-19-516,0 19-3483,-23-17-903,7 2-258,-9-4-129,-1-5-258,2 10-129,-5-9-516,14 19-1677,-5-11-2580,7 7-387,13 8-387,-11-20 129</inkml:trace>
  <inkml:trace contextRef="#ctx0" brushRef="#br0" timeOffset="40369.309">7181 17401 3483,'21'-7'4773,"-8"-4"-258,2 11-129,5 0-3999,-20 0-129,25 18 129,-16 1 0,-1 3-129,-6 4-129,0 4 258,-2-3-258,-2 1 129,-6-6 0,5-5 0,3-17 0,-15 2-129,8-11 129,2-8-258,4-3 129,1 2 0,0-3 129,8 7-258,-8 14 129,23-15 0,-10 15 129,3 7-258,-3 2 129,-1-1-258,0 6-129,-12-14-645,21 12-3612,-21-12-258,7 14-387,-7-14-129</inkml:trace>
  <inkml:trace contextRef="#ctx0" brushRef="#br0" timeOffset="40688.3273">7660 17749 8385,'-16'40'5418,"-3"-27"-387,-5-5-387,3 1-4515,-5 0-903,-17-11-2064,12 4-1935,5 4-387,8-3-516</inkml:trace>
  <inkml:trace contextRef="#ctx0" brushRef="#br0" timeOffset="41208.357">7776 17755 2709,'5'17'4644,"-5"-17"-258,0 0-387,25 11-3483,-25-11-129,16-10-387,-8-4 129,-8 14 0,21-24 0,-10 7 129,-5 1 129,-6 16 129,16-18 0,-16 18 0,0 0-129,16 10 129,-15 7-258,3 14 129,-3 2-258,4 7 129,-5 4 0,1 4 0,-1-5 258,0 3-387,-7-12 387,3-4-258,-6-10 129,10-20-129,-22 12 0,22-12 0,-21-12-129,14 0 258,-1-8-258,3 3 0,5 3-387,-3-2-645,12 7-3354,-2-4-774,5 11-258,-12 2-516</inkml:trace>
  <inkml:trace contextRef="#ctx0" brushRef="#br0" timeOffset="41593.379">7931 17410 5289,'12'-11'4902,"9"-8"0,-10 5-645,5 3-3870,2 6 0,-18 5 0,25-4 0,-25 4 0,12 15-129,-12 3 129,-3 5 0,-8 0-258,-2 0 0,-2 0-129,0-6 129,1-9-129,2-3 129,12-5-129,0 0 129,-7-16 0,7 3-258,8-1 129,6 0-516,4 12-387,-18 2-2193,25-8-1806,-6 8-129,-4 11-258</inkml:trace>
  <inkml:trace contextRef="#ctx0" brushRef="#br0" timeOffset="44664.5547">8533 17371 2709,'0'-12'5031,"0"12"-387,0 0 0,0 7-2451,-7 10-1935,-8 7-129,-3 5 258,4 11 129,-4 0-129,9 4 129,4-5 0,10 0-129,8-17 0,15-5 0,3-17 0,9-5-258,-3-20 129,1-6-129,-6-12 0,-5-1-129,-10-6 129,-13 2-129,-4 7 129,-18 3-258,-8 11-258,-14-1-645,6 17-3870,-11 5 129,-1 8-645,6 12 0</inkml:trace>
  <inkml:trace contextRef="#ctx0" brushRef="#br0" timeOffset="45309.5915">7292 18727 8385,'2'17'5418,"-5"10"-387,-9 8-387,-4-4-4386,-6 1-129,-2-5 0,0-1-258,1 1-129,-1-10-645,18 7-2064,-7-16-1935,13-8 0,0 0-774</inkml:trace>
  <inkml:trace contextRef="#ctx0" brushRef="#br0" timeOffset="45521.6036">7340 18990 8127,'4'-38'5289,"-5"15"-258,-11-5-258,0-1-4386,-11-1-258,-8 3-129,0 14-516,-10-8-1032,14 16-2967,-4 3-387,8 2-516,8 4 0</inkml:trace>
  <inkml:trace contextRef="#ctx0" brushRef="#br0" timeOffset="46322.6495">7502 18742 7353,'2'41'5031,"2"-19"-129,-4-22-903,22 30-3096,-19-17-258,12 0-129,-15-13-129,23 14-129,-9-18 0,2-6 129,-4-9-258,4-2-129,-7-5 0,3-3 0,-3 1 129,-1 5-129,-4 6 0,-4 17 129,7-11 0,-7 11-129,4 13 0,3 7 129,-3 8-258,2 0 258,1 9-129,1 3 0,1-2-129,-2 2 258,-1-5-129,-5-6-129,-1-4 129,-4-6 0,-10-6 0,-2-7 0,-5-6-129,-2-3 129,0-6 129,1-1-129,7 0 129,15 10-129,-10-25 129,10 25 0,18-19-129,3 14 0,3 5-258,-1-2-645,9 2-2064,-10 0-1677,-2 0-645,-7 0-387,-13 0 0</inkml:trace>
  <inkml:trace contextRef="#ctx0" brushRef="#br0" timeOffset="48157.7545">7516 19472 2322,'0'0'5031,"12"-15"387,-12 15-774,0 0-2451,-4 12-774,0 2 0,-14 23-258,4-10-645,-7 13 129,1 3-387,20-43-129,-44 86-129,44-86-1548,-31 99-2709,31-99-774,0 0-129,0 0-645</inkml:trace>
  <inkml:trace contextRef="#ctx0" brushRef="#br0" timeOffset="48361.7662">7518 19704 11997,'4'21'5676,"-4"-21"-129,-14-12-516,14 12-4644,-14-26-516,-11 9-129,-5-11 258,-2-5-387,4 6-516,-7 5-516,22 5-3483,-9 3-387,22 14-129,-17-26-645</inkml:trace>
  <inkml:trace contextRef="#ctx0" brushRef="#br0" timeOffset="48951.7998">7781 19367 5289,'5'12'5031,"10"2"-129,-15-14-516,21 0-3741,-21 0 0,13-5 0,-13 5 0,0 0-129,0 0-129,13-4 129,-13 4 0,0 0 0,0 0-129,6 15 0,-6 4-129,0 0 0,-9-3 129,2 29-387,-6-17 387,2 4-258,-5-10 0,4 9-129,2-14 258,10-17 0,-15 20-258,11-30 129,4 10-129,5-13 129,-5 13-129,23-5 129,-8 6-129,4 8 0,0-9 129,-19 0 0,37 32 129,-22-32-129,-1 0-129,-3 0-129,-11 0 129,14 0-258,-14 0-258,8-26-645,-8 26-2709,0 0-1290,0 0-258,9-15-258,-9 15-516</inkml:trace>
  <inkml:trace contextRef="#ctx0" brushRef="#br0" timeOffset="49193.8138">7979 19472 5805,'-16'11'5418,"2"-1"-645,-8 4-129,-6-7-3999,-2-1 129,-7-5-129,0 7-516,3 2-516,-14 0-2709,17-1-1548,6-4-129,5 9-903</inkml:trace>
  <inkml:trace contextRef="#ctx0" brushRef="#br0" timeOffset="49601.837">7482 20359 6063,'-3'109'5289,"3"-33"-387,0-76-258,0 0-3354,22 65-774,-22-65 258,0 0-516,0 0-129,0 0-129,63 27-258,-63-27-903,0 0-3354,0 0-387,0 0-645,64-51 258</inkml:trace>
  <inkml:trace contextRef="#ctx0" brushRef="#br0" timeOffset="49849.8513">7682 20422 9546,'20'73'5547,"-20"-73"-387,-9 64-129,9-64-4515,-26 63-129,26-63-258,-39 75 129,39-75 258,-39 72-258,39-72-129,0 0 0,-35 68 258,35-68-645,0 0 0,0 0-903,0 0-1935,0 0-1935,0 0-129,0 0-516,0 0-129</inkml:trace>
  <inkml:trace contextRef="#ctx0" brushRef="#br0" timeOffset="50464.8865">7817 20454 6063,'0'0'5160,"0"0"129,60-5-1548,-60 5-2967,0 0 387,85-68-387,-85 68-129,0 0-258,65 0 258,-65 0-387,0 0 129,0 0 258,25 72-516,-25-72-129,-21 61 129,21-61 0,-38 63 0,38-63-129,0 0 129,-57 70 129,57-70-258,0 0 258,0 0-129,0 0-129,-11 61 129,11-61 0,0 0 0,0 0-129,50 32-129,-50-32 129,0 0 0,0 0 0,57 19-258,-57-19-129,0 0-258,0 0-1548,0 0-2322,0 0-516,0 0-258,0 0-516</inkml:trace>
  <inkml:trace contextRef="#ctx0" brushRef="#br0" timeOffset="50681.8989">8167 20397 7998,'0'0'5418,"-29"73"-129,29-73-516,0 0-3225,-66 61-1419,66-61-129,-62 32 129,62-32-387,-55 24-903,55-24-3870,-55 18 129,55-18-774,0 0 0</inkml:trace>
  <inkml:trace contextRef="#ctx0" brushRef="#br0" timeOffset="60114.4384">8370 18197 7353,'0'6'5805,"-2"12"-258,2-18-387,-6 30-4128,-4-17-258,7 9 0,-3-4-129,6 8-258,0-6-129,2 5 0,7-7-258,6-3 0,6-3 0,-1-7-258,6-4 0,-5-5-258,6-3-516,-18-18-1677,8 10-2580,-8-10 129,1 1-774,-5-7 129</inkml:trace>
  <inkml:trace contextRef="#ctx0" brushRef="#br0" timeOffset="60286.4482">8566 18160 7482,'0'0'5547,"13"12"-387,-13 14-129,1 11-3999,-1-1-387,-3 14-387,-5-2-258,3 4 0,-1-5-258,0-8-516,6 1-903,-1-17-3096,6-9-516,-5-14 129,21-2-903</inkml:trace>
  <inkml:trace contextRef="#ctx0" brushRef="#br0" timeOffset="60541.4628">8858 18107 9288,'12'44'5805,"-12"-11"-516,-5 10 0,-8 5-4644,-3 8-258,-8-6-129,-1 6-258,2-3-129,-1-13-129,11-2-903,-10-25-3483,23-13-516,0 0-516,0 0-387</inkml:trace>
  <inkml:trace contextRef="#ctx0" brushRef="#br0" timeOffset="60928.485">8860 18386 8385,'23'9'5547,"-6"-4"-516,0-8-258,5 3-4386,-6-1 129,3 1-258,-19 0 0,22 12-129,-18 1 0,0 7 0,-4 0-129,-4 1 258,-3 2-258,-1 3 129,0-10-129,8-16 129,-11 21 0,11-21-129,0 0 258,10 14-129,-10-14 0,22 15 0,-12 2-129,-2-1 0,-3 5 0,-5-1 129,-1 1-258,-13-6 0,-4 2-129,-6-13-516,3 11-2451,-6-15-1677,4 0-516,0-5-387,5-1-258</inkml:trace>
  <inkml:trace contextRef="#ctx0" brushRef="#br0" timeOffset="61374.5105">8497 18985 9159,'22'36'5547,"-22"-12"-387,2 16-129,-4-8-4773,2 0 129,-7-3-258,5 4 0,2-14 0,0-6 0,0-13-129,22 0-129,-3-8 0,1-5-258,6-1-387,-12-16-1032,12 9-2838,-14-5-516,0-1-258,-10 1-258</inkml:trace>
  <inkml:trace contextRef="#ctx0" brushRef="#br0" timeOffset="61545.5202">8667 19008 3483,'-7'-12'5805,"7"12"-516,-2 12 0,-4 2-2064,9 22-1161,-6-2-1161,3 17-516,-5 7 0,2-6-258,-3-3-129,5-5 129,1-4-516,0-14-387,3-1-1032,-3-25-3354,15-3 0,-8-16-645,9-3-258</inkml:trace>
  <inkml:trace contextRef="#ctx0" brushRef="#br0" timeOffset="61789.5342">8923 18958 9030,'28'35'5547,"-24"-7"-387,-5 6-129,-10 12-4386,-7 13-258,-6 3 129,-6 4-258,2-2-129,-2-4-258,1-9-387,13-2-2193,3-20-2451,13-29 129,0 0-903,0 0-129</inkml:trace>
  <inkml:trace contextRef="#ctx0" brushRef="#br0" timeOffset="62175.5563">8941 19230 9417,'33'27'5418,"-14"-15"-387,-1-8-258,0-3-4644,-4-1 129,-14 0-129,15 14-129,-15-14 0,0 25-129,-2-7 129,-9-3 129,2 5 129,2 2-258,-1-4 129,8-18-129,-8 19 129,8-19-258,0 0 129,9 0 0,-9 0 0,16 12 0,-16-12 129,13 16 0,-13-16 129,1 24 0,-1-4 0,-7-1 129,-4-5-258,-1-8 0,-2 2-645,4 9-903,-3-3-3741,13-14-129,-21 10-387,12 1-387</inkml:trace>
  <inkml:trace contextRef="#ctx0" brushRef="#br0" timeOffset="70148.0122">8580 20007 7353,'-5'70'5160,"5"-70"258,-6 69-1032,6-69-1935,0 0-2193,-4 65 129,4-65 129,0 0-258,0 0 258,1 54-129,-1-54 129,0 0-129,0 0-387,54 14 258,-54-14-516,0 0 387,0 0-774,62 45 258,-62-45 129,0 0-258,0 0-387,0 0-903,0 0 129,0 0-1032,16-53 258,-16 53 129,3-58 387,-3 58 1290,7-53 774,-7 53 1161,0 0 774,0 0 516,14-70 258,-14 70-129,0 0-774,0 0-516,0 75-774,0-75 0,-7 88-645,7-88 258,-9 104-258,9-104 0,-7 84-129,7-84-516,0 63-645,0-63-3870,0 0 0,20 59-645,-20-59-258</inkml:trace>
  <inkml:trace contextRef="#ctx0" brushRef="#br0" timeOffset="70441.029">8954 20049 11223,'0'0'5805,"0"99"-774,0-99 258,-7 104-4515,-7-38-387,14-66 0,-32 104-129,13-45-129,19-59-258,-35 72-129,35-72-645,-29 64-4773,29-64 387,0 0-645,0 0-387</inkml:trace>
  <inkml:trace contextRef="#ctx0" brushRef="#br0" timeOffset="70900.0553">9070 20267 9159,'0'0'5547,"22"58"-129,-22-58 0,0 0-4515,0 0-387,0 0-258,0 0 387,64-17-387,-64 17 129,0 0-258,0 0-129,0 0 0,0 0 0,0 0 0,0 0-129,44 69 129,-44-69-129,-8 73 129,8-73-387,0 0 387,-22 62-387,22-62 387,0 0 129,0 0-258,0 0 387,0 0-258,0 0 0,61-7 129,-61 7-129,0 0 129,0 0-129,36 76 258,-36-76-387,0 0 258,-33 62 258,33-62-258,0 0 258,-78 40-516,78-40-774,0 0-4257,-78 20-129,78-20-516,0 0-516</inkml:trace>
  <inkml:trace contextRef="#ctx0" brushRef="#br0" timeOffset="94076.3809">8317 15366 4128,'97'32'5805,"-42"-21"-516,-3-8-387,12-3-2580,-1 5-2451,-5 6 0,-2 0 0,5 8 129,1 3-129,11 7 129,3 8-258,7 6 258,7 6 0,-6 9 258,5 7-129,-5 2 0,-2 10 129,-7 7-258,-7 6 129,-5 6-129,-8 4 0,-3 5 0,-7 5-129,1 2 0,-6-1 129,2 1-129,-3-1 0,-2-6 0,4 3 129,-8-1 0,-2-2-258,2 0 516,-7-2-258,1-1 0,-4-4 129,-5 6-129,2-1-129,-5-4 258,3 6-258,-4-2-129,-3-1 258,-6 0 0,0 1-129,-5-11 0,-2 0 129,-9-2-387,-7 4 258,0-2-387,-11 9 0,7 10 0,-15 10 129,6 5-129,-8 18-129,5-17 387,-7-1-129,1-9 387,-1-12 0,-1-19 0,1-7-129,-3-22 129,44-57 129,-100 74 0,47-39-129,-3-9-129,-9-2 0,1-10-129,-13 2 258,2-4-516,-7 8 129,-1-6 0,-7-12 0,1 12-129,-4 3 129,-1-4 129,0 5-387,-1-2 516,-2 12 129,-1 2 129,1-6 0,-2 5 258,0-12-258,-4 16 129,-6-11 129,-5 5-258,-4-16 0,-6-7 129,-4 4 0,-9-3-258,-5 7 0,-8-12 0,3-8 129,-4 4-129,1 3 0,1-2 129,3 3 0,-1-13 0,11-9 516,2-11-258,11-3 258,-1-11-129,9-9 258,-9-18-129,9-16-516,-4-30 387,4 10-387,-1-5 129,5-8-258,-2-5-258,7-18 0,2 5 0,6-14 258,2 29-258,3-30 129,5-7-258,2-11 387,6 6 129,4-4-129,3 10 0,9 4 0,5 3 129,8 6-129,8 17 0,7 6-129,10 4 258,7 7-129,12-6 129,7 0 0,4-4 129,15 3 0,2-5 129,14 2 129,-2 0 0,10 11 0,1 1 0,7 15-258,2 6 129,10 10-129,4 7-129,8 8-129,8 1 129,13-3 0,6 2-129,14-5 129,12-1 0,11 2 129,8-4-129,8 5 387,8 6-258,11 10-129,3 11 387,6 17-258,-3 15 0,11 11 0,-3 15-129,7 10 0,-3 9-258,-4 1-129,0 11-645,-15-19-1290,-1 4-3096,-16-8-258,-10-13-258,-14-6-645</inkml:trace>
  <inkml:trace contextRef="#ctx0" brushRef="#br0" timeOffset="1.15483E6">21856 16060 1677,'37'-13'4386,"-37"13"0,30-6-903,-14 8-3612,-16-2 129,2 28 129,-9 1 0,-15 15-129,-3 20 129,-11 18-129,-7 20 129,-5 20 129,-5 12-129,-4 16 0,-4 9 129,0 6 0,1-4-129,3 3 129,3-14 0,7-4-129,-3-10 387,13-3-258,3-12 0,9-6 129,0-9 0,5-2-258,-1-8 387,5 1-129,0-10-258,1 0 258,1-11-258,3-1 129,-1-12-129,6-1 258,2-14-258,4-1 129,0-14 0,0-8-129,4-10 0,-4-15-129,28 7 0,-6-8 0,3-7 0,9-10 0,7-1 0,10 7 0,6 2 0,6-2 129,6 9-129,8 3 0,5 4 0,9 4 0,3 5-129,6-2 258,14-5-129,6 2 0,7-4-129,11-4 129,6 0 0,12 0 129,8 2-129,3 0 0,7 1 129,1 0 0,10 8 129,-2 7 0,-2-4-258,1 1 258,-2-2-129,5 5 129,-4 5-387,-6-4 258,-7 12 0,-5-2 0,-6 6-129,-2-1-129,-14 9 387,-11 0-258,-5 5 258,-10 5-258,-5-8 258,-6-3-387,-8 7 516,0-11-129,-7-10-387,-2-2 0,-5-19 129,-7-7 0,-3-10 129,-4-11 129,-9-15-258,-4-17 0,-8 9-129,-4-5 645,-5-15-645,-3-4-129,-5-9 129,0-16-258,0-3 258,-4 3 0,2-23 129,-1-9-129,-1 5 129,2-14-129,3 3 0,-3-4 0,3 2 0,-1-5 0,0-4 129,2-4-129,0-5 0,3 0 129,0-4 0,-3-5 0,3-7 0,-2-5 0,2 6 0,-3 2 0,-5 7 0,-4 11 0,-1 18 0,-10 17 0,-4 16 0,-4 23-129,-4 13 129,-7 13-129,-8 13 129,-5 5-129,-1 1 129,-7 3-129,1 3 129,-6 1 0,0-2 0,-2-2 129,-3 1-258,-3 2 129,-2 2-129,-4 2 258,-3-2-258,-2 0 258,-4 2-258,-2 4-129,2-3 258,-5 3 0,2-3-129,-4 0 129,-5 2-129,-3 0 0,-5 1 129,-1 5 0,-4 2 0,1 2 129,-5 4-129,0 0 0,1 8 0,2 6-129,-2 1 129,-2 2 0,0 2-129,-2 3 129,2-2 0,4-4 0,4-1 0,4-8 129,4-3-129,7-4 0,6 0 0,3-7 0,4-6 0,0 5 0,-2-2-129,4 3 258,-2 1-129,-3 2 0,3 1 0,-4 0 0,5 0 0,-2-4 0,0 3 0,3 0 0,1 0 0,0-1 0,-1 4 0,-1-3 0,-3 4 0,0 0 0,-7 0 0,-5 5 0,-8 9 0,-2 0 0,-5 4 0,-1 4 0,-1-2 0,-2-3 0,8-1 0,4-8 0,1-8 0,7-3 129,3-10-129,0-3 0,-5 1 0,3 1 129,-5 0-129,-4 6 0,-2 8 0,-6 0 0,-1 4 0,3-2 0,1 4 0,7-1 0,1-3 129,8-2-129,1 0 0,9-5-129,5-1 258,1 3-258,5 1 129,1-1 0,0 3 129,6 4-129,-2 5 258,-2 9-258,-2 2 129,1 6-129,-2 2 129,-3 4-129,-1 3 129,0-3-258,1 4 258,3-2 0,1-2-258,-1-1 258,4-3 0,4 0-129,-4-1 0,1-3 0,-1 3-129,-10-12-1290,-9 4-3354,12 2-516,4-4-387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14:03.50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3023 1470 12771,'18'77'6063,"-17"-12"-1548,6 13 516,-7 5-4128,4 8-387,-4-1-645,2-5 387,-1-2-129,3-8-129,0-18 0,0-11-129,7-8-387,-7-22-645,17-12-3999,-21-4 0,28-15-516,-15-22 129</inkml:trace>
  <inkml:trace contextRef="#ctx0" brushRef="#br0" timeOffset="242.0137">3355 1415 13803,'0'0'5547,"0"0"-129,0 0 129,0 0-4644,-93-48-387,29 36-129,-11 4 0,-9 1-128,-6-3-259,-1 6-130,13 0-1031,-1 4-903,22 0-2709,57 0-645,-85 13-903,85-13 387</inkml:trace>
  <inkml:trace contextRef="#ctx0" brushRef="#br0" timeOffset="900.0514">3622 2194 10062,'16'-4'5418,"7"-15"-258,-22 4-129,-1 15-3999,0-15-516,-14 5 258,-7 7-516,-3 5 0,-6 12 0,1 11-387,-3 7 258,7 10-129,6 2 129,7 4-129,5 1 0,7-7 258,8-7-129,9-5 129,7-13-129,6-1 0,0-13 0,5-4 0,0-19-129,-1-9 258,-5-13-258,-5-15 129,-6-8 0,-8-12 129,-2-3-387,-8-3 129,-1 1-129,-10 10 0,0 28-129,1-5 129,-1 21-129,11 28 0,-15-3 258,12 17 129,3 31 0,2 5-129,4-3 258,7 21-129,3 5 258,4 4-258,7 0 129,4 1-258,3-11 129,5-4 0,1-9-387,1-7-774,12-3-2967,-18-26-1677,7-8 129,-13-10-258</inkml:trace>
  <inkml:trace contextRef="#ctx0" brushRef="#br0" timeOffset="1632.0932">5774 2852 6837,'36'0'5676,"-19"0"-129,-17 0-387,26 8-1806,-26-8-2451,0 0-129,0 0-387,0 0 0,0 0 0,-14 0 0,-9 0 0,-4 0-129,-8 0 129,-6 2-258,-6-2 129,-3 0 0,-5 4 0,1-3-129,-2-1 0,3 0 0,1 3-129,0-3 0,5 0 129,6 0-129,6-3 0,3 3 129,8 0-258,4-2 129,20 2-258,-13 0-129,13 0-258,10 2-516,16 17-2451,-7-19-2064,10 18 258,1-11-774,9 4-258</inkml:trace>
  <inkml:trace contextRef="#ctx0" brushRef="#br0" timeOffset="2748.1571">7015 2897 8643,'33'4'5547,"-20"-1"-516,1 1-258,-14-4-3483,15 0-516,-15 0-129,0 0-258,0 0 129,0 0-129,-8-3 129,8 3-258,-29 0 258,7 5-129,-7-2 0,-2 4-129,-8-7 129,-3 0-258,-5 0 129,0 0 0,2-2-129,0 0 0,4-4 0,4 4-129,6 2 129,6 0 0,5 0 0,6 0-129,14 0 0,-20 0 129,20 0-129,0 0 0,-13 0-129,13 0-129,0 0-258,-15-17-645,15 17-3999,0 0-516,0 0-258,-21-11-258</inkml:trace>
  <inkml:trace contextRef="#ctx0" brushRef="#br0" timeOffset="3912.2237">5284 886 10320,'0'0'5418,"0"0"-129,55-53-903,-55 53-2064,0 0-1161,0 0-387,0 0 387,0 0-645,0 0 0,0 0-258,-56 16 129,56-16-128,-82 11-259,24-5 0,-1-6 0,-2 3 0,3-1 0,2 4 0,56-6 0,-88 1 0,88-1 0,-54 0 0,54 0 0,0 0 0,0 0 0,0 0 0,0 0 0,0 0 0,-57-26-388,57 26-1031,0 0-3870,0 0-258,0 0-129,54-4-387</inkml:trace>
  <inkml:trace contextRef="#ctx0" brushRef="#br0" timeOffset="4508.2577">6723 735 11481,'0'0'5676,"0"0"-387,31 57-258,-31-57-3483,0 0-516,0 0-387,-78 23-129,78-23-129,-89 0 0,89 0-258,-98 0 258,98 0-258,-102 0 1,102 0-130,-86 0 0,86 0 0,-65 5 0,65-5 0,0 0-130,-60 1 1,60-1-774,0 0 129,0 0-903,0 0-3612,0 0-129,0 0-129,0 0 129</inkml:trace>
  <inkml:trace contextRef="#ctx0" brushRef="#br0" timeOffset="5085.2908">7940 651 13158,'57'19'5418,"-57"-19"-258,0 0 0,0 0-3999,0 0-387,0 0 0,0 0-258,-77 27 130,77-27-646,-92-7 0,37-1 0,55 8 0,-100-8 0,100 8 0,-84-4 0,84 4 0,-56 0 0,56 0 0,0 0 0,0 0 0,0 0-2452,0 0-2837,0 0-258,0 0-774,0 0 0</inkml:trace>
  <inkml:trace contextRef="#ctx0" brushRef="#br0" timeOffset="6340.3626">8849 2951 7353,'17'-38'5031,"-14"22"0,-3 16-387,0-30-3354,0 30-645,0 0 0,-12 6-258,-1 5 0,3 13 0,-3 0-258,5 11 258,0-3-129,6 3-129,2-3 129,7 1 0,4-4-129,10-8 0,2-4 0,4-15-129,-1-1 0,7-7 0,-2-11-129,-2-12 0,-6-5 129,-5 1 0,-5-2-129,-9 2 129,-4 2 0,-8 5-129,-10 11 129,-12 4-129,-2 11-129,-10-10-774,4 10-3870,-6 0 0,7-1-516,1-7-258</inkml:trace>
  <inkml:trace contextRef="#ctx0" brushRef="#br0" timeOffset="7069.4042">8780 599 10965,'0'0'5031,"0"0"0,22 51-258,-22-51-3870,6 59-129,-6-59-129,5 64-258,-5-64-258,0 0 0,10 74-129,-10-74-903,0 0-1548,0 0-2451,0 0-129,0 0-387,0 0-387</inkml:trace>
  <inkml:trace contextRef="#ctx0" brushRef="#br0" timeOffset="7242.4142">8923 762 12513,'0'0'5418,"0"0"-129,-69-8-258,69 8-4257,0 0 0,-82 11-516,82-11-258,-68 0-903,68 0-3999,0 0-129,0 0-387,0 0-258</inkml:trace>
  <inkml:trace contextRef="#ctx0" brushRef="#br0" timeOffset="7597.4345">9072 456 13287,'0'0'5289,"0"0"-387,0 0-258,38 54-3999,-38-54-258,2 66-258,-2-66-129,0 0 0,0 65-129,0-65 258,0 0-129,0 0-258,0 0-387,73-16-774,-73 16-3483,0 0 0,60-53-258,-60 53-516</inkml:trace>
  <inkml:trace contextRef="#ctx0" brushRef="#br0" timeOffset="7776.4446">9327 377 9804,'0'0'5418,"-37"89"-516,26-32 129,11 7-3483,-18-4-258,13-5-645,5-55-258,-24 93-387,24-93-774,-19 56-3096,19-56-903,0 0-516,0 0-129</inkml:trace>
  <inkml:trace contextRef="#ctx0" brushRef="#br0" timeOffset="8221.4702">9652 373 11997,'57'-56'5547,"-57"56"-387,0 0-129,0 0-3612,0 54-516,0-54-129,-35 64-516,35-64 129,-64 77-129,64-77 0,-80 70-129,80-70-129,-75 59-129,75-59-516,-55 41-258,55-41-3096,0 0-1419,0 0 0,0 0-387,0 0-516</inkml:trace>
  <inkml:trace contextRef="#ctx0" brushRef="#br0" timeOffset="8683.4965">9537 689 12126,'0'0'5418,"0"0"-387,0 0-258,73-19-4128,-73 19-129,0 0-387,0 0-129,67-5 129,-67 5-129,0 0 0,0 0 0,32 73-129,-32-73 258,-11 55-129,11-55 0,0 0 129,-51 67 0,51-67-387,0 0 387,0 0-258,0 0 387,0 0 0,0 0-129,0 0 0,0 0-129,0 0 516,0 0-516,0 0-129,0 0 129,41 66-258,-41-66 129,0 0-774,0 0-3870,-89 53-258,89-53-516,-98 9 0</inkml:trace>
  <inkml:trace contextRef="#ctx0" brushRef="#br0" timeOffset="10915.6243">14657 1816 11868,'6'-96'5031,"-11"5"129,5 91-516,0 0-3870,-65-50-129,65 50-516,-75 15 129,30 8 129,2 27 129,2 8-387,0 17 129,8 8-387,10 11 0,14-5 129,7 0 258,5-1-258,16-10-387,9-8 387,9-13-258,6-17 387,7-8-387,4-18 258,5-14 0,1-13 0,2-26 387,-2-13-387,-7-12 774,-2-15-645,-11-12 516,-10-15-387,-11-7-258,-14 6 258,-5-3 0,-16 5 129,-10 8-516,-8 19 258,-7 13-387,41 65 387,-97-67 258,97 67-516,-107 0-129,107 0-516,-101 67-129,58-18 129,2 4-129,22 12-2580,-5 7-1677,18 2-258,4-2-129,11 4-387</inkml:trace>
  <inkml:trace contextRef="#ctx0" brushRef="#br0" timeOffset="11404.6523">15037 2243 10707,'0'0'5289,"12"10"-516,-7 17 129,12 12-3999,-12-1-387,1 7-129,-6-2-258,1 4-258,-1 0 387,3-1-387,-2-4 387,3-4-258,-1-8 129,2-7-258,-2-8 258,-3-15 0,0 0-129,15 0-129,-9-9 129,0-6 0,4-7 0,1 4 0,3-5 129,4 3-129,1 6 129,4 6 0,3 3 0,-1 5-129,1 5 129,-2 10-129,-3 7 0,-5 3 129,-6-1-129,-4-3-258,-3 4-129,-3-25-1032,-12 21-3741,-1-21-129,13 0-258,-11-14-903</inkml:trace>
  <inkml:trace contextRef="#ctx0" brushRef="#br0" timeOffset="12168.696">17925 2992 10707,'43'-8'5805,"-31"6"-645,0 4 129,-12-2-4644,-8 19 129,-22-18-258,-8 5-258,-11-6 129,-2 0 0,-10 0-129,-3 2 0,3-4 0,8-1-129,3 3 0,8 0-129,7 3 129,6 8-129,6-2-129,5 0 0,6 10-129,12-19-258,-3 27-516,3-27-903,9 10-3483,6-10-129,14 0-258,-2-7-387</inkml:trace>
  <inkml:trace contextRef="#ctx0" brushRef="#br0" timeOffset="12560.7184">19210 3104 9546,'-6'-2'5547,"-11"3"-516,-10-1-129,-5 9-4128,-15-9-129,-2 8-129,-11-8-129,1-3 0,-1 3-129,6 0-129,9 0 0,6 0-129,8-2-129,9-1-129,22 3-516,-14-9-903,25 8-3354,1-7-258,19 4-387,-1-7-516</inkml:trace>
  <inkml:trace contextRef="#ctx0" brushRef="#br0" timeOffset="12884.7369">20280 3117 9288,'-1'13'5805,"-30"-13"-774,-1 11 129,-8-11-4644,-7 0-129,-5 0-129,1 4 0,6 1-387,5-2-258,18 13-1677,7-12-2967,15 10-129,0-14-645,34 17 129</inkml:trace>
  <inkml:trace contextRef="#ctx0" brushRef="#br0" timeOffset="13295.7604">21209 3066 8514,'-14'2'5418,"4"18"-258,-8-2-516,16 10-4128,-15-7 129,4 9 0,-2-3-258,9-3 129,1-6-258,5-1 129,10-10-258,10-3 0,4-4-129,4-10-258,4-8 258,0 2-387,-4-8 387,-4 0-387,-5 2 258,-12 0 0,-7 2 129,-18 6-129,-7 8-387,-18-12-774,2 18-3354,-16 0-516,3 6-258,-4 1-516</inkml:trace>
  <inkml:trace contextRef="#ctx0" brushRef="#br0" timeOffset="14424.825">18893 561 13287,'0'0'5676,"0"0"-387,0 0-129,0 0-4257,0 0 129,0 0-516,-58 16-258,58-16 388,-65 2-646,65-2 0,-87 0 0,87 0 0,-93-3 0,93 3 0,-77-9 0,77 9 0,-57-2 0,57 2 0,0 0 0,0 0 0,0 0 0,0 0 0,0 0-1033,0 0-902,0 0-3225,0 0-645,0 0 0,63-15-387</inkml:trace>
  <inkml:trace contextRef="#ctx0" brushRef="#br0" timeOffset="14804.8467">19896 539 11481,'0'0'5547,"0"0"-258,0 0-129,0 0-4128,0 0-129,-96 11-129,96-11-258,-108-2-258,53 0 0,0 1-258,55 1-258,-90 12-645,90-12-3612,-68 15-903,68-15-129,0 0-516</inkml:trace>
  <inkml:trace contextRef="#ctx0" brushRef="#br0" timeOffset="15769.9019">21107 434 13158,'25'97'5676,"-18"-33"-516,-2 1 0,5-1-5031,-10-4-129,0-60-258,-5 73-774,5-73-516,0 0-3999,0 0 258,0 0-258,0 0-516</inkml:trace>
  <inkml:trace contextRef="#ctx0" brushRef="#br0" timeOffset="15949.9122">21289 787 11223,'0'0'6063,"-53"-33"-645,53 33 0,-56-6-4515,56 6-258,-63-21-387,63 21-645,-65-26-1161,65 26-3483,0 0-258,-62-22-516,62 22-516</inkml:trace>
  <inkml:trace contextRef="#ctx0" brushRef="#br0" timeOffset="16383.9371">21456 386 8514,'95'-29'6063,"-95"29"-645,83 0-129,-83 0-3741,57 46-516,-57-46-129,4 78-387,-4-78-129,-35 85-387,35-85-129,-63 79 0,63-79 258,-59 55-129,59-55 0,0 0-129,0 0 0,-50 60 129,50-60 258,0 0-258,0 0 129,65 75-258,-65-75 258,0 0-516,67 75 387,-67-75-258,0 0 258,7 64 0,-7-64-258,0 0-129,-58 30-903,58-30-3225,-74 13-774,74-13-774,-65 5-258</inkml:trace>
  <inkml:trace contextRef="#ctx0" brushRef="#br0" timeOffset="19524.1167">9701 279 1677,'0'0'4773,"0"0"0,0 0-387,0 0-2064,0 0-258,0 0-516,0 0-516,0 0-129,-13 65-387,13-65 129,-26 55-258,26-55 0,-33 65 0,33-65-129,-40 66 0,40-66-129,-48 57 0,48-57-129,0 0 129,-75 65-129,75-65-258,0 0 387,-60 46-129,60-46-129,0 0 129,-46 62 0,46-62-129,-23 58 129,23-58 387,0 0-516,-24 75-258,24-75 516,0 0-129,0 0 129,0 0-258,0 0 258,0 0-645,0 0 516,-57 33 387,57-33-645,0 0 0,0 0-645,0 0-1935,0 0-2064,-19 62 129,19-62-645,0 0-129</inkml:trace>
  <inkml:trace contextRef="#ctx0" brushRef="#br0" timeOffset="27647.5813">1086 6032 6450,'0'0'5418,"-2"8"-258,2 16-258,2 0-3225,14 25-387,-11 1-387,9 10-387,-6-5-129,3 5 129,-4-14-258,3-3 0,-7-14-129,3-12 0,-6-17 0,2-11 0,-1-18 0,3-15-129,-1-1 0,3-3 0,3-2 0,5 3 0,3 6 0,5 10-129,5 14 129,4 9-129,6 8 129,-1 1-129,0 6 0,-1-2 129,1-2-129,-7-3 0,-5-17-129,-9-9 258,-10-7-258,-5-2 258,-2-1-258,-11 8 258,-8 6-258,-1 9 258,0 13-129,1 13 129,8 14 0,3 6-129,8 13 258,2 4-129,12 1 129,8 0-129,9-4 129,-2-10-387,8-4-258,-9-17-645,16 0-2709,-12-16-1161,-3-9-387,-5-13-258</inkml:trace>
  <inkml:trace contextRef="#ctx0" brushRef="#br0" timeOffset="27955.5989">1761 5814 7611,'20'32'5289,"-12"7"-387,0 11 0,12 6-4257,-12 1 0,7 5 0,-5-13-129,5 0-387,-1-18 129,3-15 0,0-16-129,4-14 0,-7-20-258,5-7 258,-4-4-258,-3-8 0,0-2 0,-5 6-129,-5 7-129,-2 5 0,0 17-903,-8-7-2193,8 27-1548,0 0-387,0 0 0</inkml:trace>
  <inkml:trace contextRef="#ctx0" brushRef="#br0" timeOffset="28173.6114">2233 5943 7740,'-3'76'5160,"3"-36"-387,8 2-129,1-4-4644,-2-3-387,-3-17-1161,-4-18-3096,16 4-258,-9-18-387,0-11 0</inkml:trace>
  <inkml:trace contextRef="#ctx0" brushRef="#br0" timeOffset="28599.6358">2284 5819 3999,'12'37'4386,"-11"-26"129,10 6-387,2-7-3741,-13-10-129,13 5 129,-13-5 0,17-5 0,-17 5-129,22-21-258,-8 10 0,-4 0-129,1-2 129,-3-3-129,0-1 129,-4-3 0,0 0 129,-3-6 0,-1 1 0,0 4 129,0-2 0,-1 6 0,-4 6 129,5 11 129,-13 2-129,10 20 258,-10 2-129,7 15 0,-5-1 0,10 7 0,-5 0 129,8-2-129,10-3-258,5-5-258,11-5 258,7-6-258,4-3-129,-3-15-516,9 7-1161,-21-13-2709,5-5-516,-11-9-258,-10-10-516</inkml:trace>
  <inkml:trace contextRef="#ctx0" brushRef="#br0" timeOffset="28761.645">2170 5472 6837,'-23'-13'5031,"23"13"-258,0 27-903,22-8-5289,-3 3-2838,9 6-387,1-10-645,5-3 388</inkml:trace>
  <inkml:trace contextRef="#ctx0" brushRef="#br0" timeOffset="29187.6694">2739 5597 8127,'19'100'5160,"-7"-47"-258,2-1-129,2-7-4515,1 5 129,-4-20-129,2-6 0,-2-13-258,3-11 129,-7-9 0,2-12-258,-3-3 129,-2-3-129,1 6 0,0-1 0,-1 8 0,-6 14 0,21-8 0,-8 18 129,3 7 0,1 5 258,3-3-129,-1 0 0,3-6 129,1-2 129,-2-11-129,3-4-129,-1-8 0,-2-7 0,-5-2-258,-2-5 129,-4 0 0,-9-4-129,-1 1 0,-15-6-516,-2 12-516,-17-11-2451,1 5-1161,-2 0-516,-1-1-258</inkml:trace>
  <inkml:trace contextRef="#ctx0" brushRef="#br0" timeOffset="30511.7451">3534 8349 6708,'-48'-198'5547,"20"111"-258,1 12-258,-5 8-3354,10 30-387,-18 17-258,5 27-387,-4 24-129,1 31 0,-3 15-258,7 24 129,0 12-129,10 10-129,13 1 0,9-3-129,8-6 0,21-10 0,11-21 0,15-20-129,9-27 129,7-23-129,4-20 0,4-31 0,-4-28 0,-6-29 0,-7-19 129,-12-17-129,-14-14 129,-14-4 129,-20-2-129,-14 7 0,-20 17 129,-13 20-129,-16 26 258,-8 25-258,-10 28-129,0 27 0,7 18 0,3 16-387,12 16 0,3-5-387,21 23-1548,2-9-2709,21 1-516,9-4 0,9 3-387</inkml:trace>
  <inkml:trace contextRef="#ctx0" brushRef="#br0" timeOffset="31011.7737">3877 8546 9159,'0'8'5547,"7"20"-129,6 8-129,13 20-4644,-10 4 0,6 18-387,-4 7 0,2 4 0,1-2 0,0-8 0,-5-8-129,-3-17 0,-1-13 0,-1-18 0,-11-23 0,17-5 0,-11-22-129,1-8 0,-2-5 0,3-4 0,3 2 129,2 9-129,2 4 0,4 10 258,5 12-129,2 11-129,4 18 0,-1 12 129,0 7 0,0 8-129,-5 4 0,-1 2-129,-5-4-258,-9-16-516,10-3-4257,-19-32-387,5 14-387,-5-21-645</inkml:trace>
  <inkml:trace contextRef="#ctx0" brushRef="#br0" timeOffset="33463.914">5404 10919 3870,'35'1'5934,"-35"-1"-387,21 3-129,-21-3-2838,14 1-645,-14-1-645,0 0-258,0 0-258,-10 1-129,-10 2-129,2 5-129,-12-3-129,-5-1 0,-16-4 129,-1 1-129,-10-1 0,-4 0-129,-4-5 129,-1-4 0,2 1 0,8 1-129,6 1-129,9 0 129,12 6-129,8-1-129,10 1 129,16 0-129,-13 0 0,13 0-258,0 0-258,9-4-516,17 4-1935,-8-10-2838,11-4 129,-2-8-774,10 4-129</inkml:trace>
  <inkml:trace contextRef="#ctx0" brushRef="#br0" timeOffset="34079.9492">6574 10743 4773,'31'0'5934,"-18"6"-516,-13-6 0,24 17-3225,-24-17-387,-2 13-516,-12-7-387,-1 9-129,-9-6-258,-5 5-129,-11-5 0,-3 4-129,-10-11 0,-2 2-129,-3-4 0,2-2-129,2-1 129,6-2 0,5-2-129,8-1 0,10 8-129,5-6 0,20 6-258,-13 0-258,13 0-774,1 10-4128,19 1-258,-1-6-258,7-1-516</inkml:trace>
  <inkml:trace contextRef="#ctx0" brushRef="#br0" timeOffset="34628.9806">7668 10754 8514,'18'14'5934,"-18"-14"-387,1 12-129,-19-6-4515,18-6-258,-35 15 0,7-2 0,-11-7 0,-2 8-258,-7-4 0,-4-1-129,1-3 0,3 0-129,2-3 0,4 5-129,8-7 0,7 3 0,7-3-258,5-1-129,15 0-516,-15-11-1935,15 11-2838,18-22-258,5 12-258,0-10-387</inkml:trace>
  <inkml:trace contextRef="#ctx0" brushRef="#br0" timeOffset="35145.0101">8908 10790 6966,'22'15'5547,"-22"-15"-129,0 0-258,-14 14-4128,-19-14 0,-1 0-258,-18 0-129,-3 1 129,-13 1-387,1 6 0,1-4-129,4 1 0,6 5-129,9-4-129,12 2-129,5-5-129,16 3-258,3-6-387,11 0-1161,0 0-3354,15 4-258,4-6-516,7-7 0</inkml:trace>
  <inkml:trace contextRef="#ctx0" brushRef="#br0" timeOffset="35710.0425">10053 10690 5031,'12'9'5676,"-12"-9"-387,0 0-258,0 0-3612,-13 4-258,-15-4-129,4 9-129,-14-9-258,-5 3-129,-7 2-129,1-3 0,-3 4-258,5 0 0,3-6-129,5-6-258,7 6-387,2-6-1032,9 2-3612,2-6-258,6-1-387,13 11-258</inkml:trace>
  <inkml:trace contextRef="#ctx0" brushRef="#br0" timeOffset="36536.0896">6199 11737 8643,'14'0'5289,"-14"0"-258,6 14-1806,-6-14-2709,-11 7 0,-6-4-129,1 8 0,-7 2-129,0 6 258,-4 2-258,4 7 0,1 6 0,6-1-129,5-1 0,7-1 0,4-6 129,4-7-258,11-6 129,4-6 0,5-12 0,5-16 0,-2-10 0,3-9 0,-4-13-129,-3-4 129,-4-7-129,-8-8 129,-4 7-129,-1 3 0,-5 4 0,-1 9-129,0 17 129,-3 9 0,-1 11 129,4 13-129,-1 10 0,1 20 129,0 7 0,1 14 0,6 3 129,4 6-129,1 6 0,5 5 129,1-9-129,4-1 0,-4-5-129,3-12-129,0-2-387,-10-28-1419,0 0-3483,-11-14-387,15-1-129,-14-17-645</inkml:trace>
  <inkml:trace contextRef="#ctx0" brushRef="#br0" timeOffset="38640.21">5393 12845 6837,'17'35'5547,"-8"3"-258,-4 9-258,2-6-3870,-1 31-387,-6-5-258,4 3-129,-4-5-129,0-9 0,0-12 0,1-10-129,1-21 0,-2-13-129,14-26 0,-5-18 0,3-15 129,-1-9-258,2-3 129,0-4 0,2 9 0,-3 6 129,-1 16 0,-2 20 0,-9 24-129,22 9 129,-9 25 0,1 20-129,-1 9 129,4 2-129,3-2 0,-2-13 0,1-12 0,3-25 129,-1-13-129,0-26 0,-1-19 0,0-11 129,1 0-258,1-2 258,-2 4-129,-2 19-129,-2 16 129,4 16 129,0 20 0,-1 23-258,3 17 387,2 15-258,1 13 129,5 1-129,3 2-774,-11-11-4257,8-12-387,2-17-387,3-15-387</inkml:trace>
  <inkml:trace contextRef="#ctx0" brushRef="#br0" timeOffset="39580.2637">17760 16404 10062,'0'151'5805,"0"-59"-387,0-7-129,-3 2-4902,-6-10 0,0-7 129,2-22-129,1-8 0,2-15-129,4-11 0,0-14 0,17 10 129,7-10-129,8 3-129,6 2 0,9-5 0,8 5 0,2 7 0,1-4 0,1 2-129,-8 0 0,-5-2 0,-5 2-387,-12-9-387,-2 5-4773,-25-17 0,-2-5-774,-16-10-387</inkml:trace>
  <inkml:trace contextRef="#ctx0" brushRef="#br0" timeOffset="40293.3046">17173 15312 10320,'15'19'5676,"-15"-19"0,0 13-129,-12-6-4644,-19-7-129,-4 0-258,-13-7-129,-8 0-129,-4-2 129,-4-4-258,1 4 129,6 1-258,10 3 0,8 4 0,8 0-129,7-2-129,12 3-258,12 0-387,0 0-1032,0 0-3741,19 5-129,4-5-516,11-5-258</inkml:trace>
  <inkml:trace contextRef="#ctx0" brushRef="#br0" timeOffset="40753.3309">18494 15388 9288,'0'0'5934,"-9"14"-387,-15-13-129,-4 5-4515,-14-6-258,-5 0-129,-10-1 0,-3-6-129,-4-1-129,4 3 0,5 2-129,2 1 0,10 2-129,6 0 0,13 2-258,7 3-129,17-5-387,0 0-1032,0 0-3741,14 8-129,14-5-516,6-3-387</inkml:trace>
  <inkml:trace contextRef="#ctx0" brushRef="#br0" timeOffset="41181.3554">19615 15385 7740,'1'38'6063,"-12"-27"-516,-2 4 0,-23-10-4128,12 8-387,-16-9 0,-1 1-258,-10-5-129,3 0-387,-4-2 129,7 1-258,6-4 0,3 5-129,11-1 0,3 1-129,22 0-387,-17-1-258,25 8-1806,4-9-3225,11 0 129,1-9-645,9 2-258</inkml:trace>
  <inkml:trace contextRef="#ctx0" brushRef="#br0" timeOffset="41629.381">20804 15351 8901,'10'12'5676,"-19"-3"129,-8-7-387,17-2-4257,-43 1-387,7 0 0,-18-1-258,1 0 0,-7 0-258,1 4-129,3 4 0,2 3-129,8-1-129,9 4-129,12 2-258,4-10-258,20 12-1161,1-18-3612,0 13 0,20-13-516,10 0-129</inkml:trace>
  <inkml:trace contextRef="#ctx0" brushRef="#br0" timeOffset="42149.4108">22209 15343 6321,'39'-1'5934,"-26"-2"-645,-13 3 0,0 0-3741,0 0-516,-17 0-387,-12 8 0,-7-4-258,-8 2-129,-3 0 0,0-6 0,5 7-129,2-3 0,6-1 0,5 5-258,7-3 0,2-5-387,8 7-129,-1-7-645,13 0-3999,0 0-258,0 0-258,6-14-387</inkml:trace>
  <inkml:trace contextRef="#ctx0" brushRef="#br0" timeOffset="42544.4333">23479 15264 6837,'45'0'5934,"-31"5"-645,-3 6 0,-11-11-3741,0 25-516,-19-18-258,-5 4-129,-13-4-129,-4 0 0,-8-7-129,-4 2-129,-3-2-129,3 0 129,4-5-258,3-5-258,6 3-516,-4-5-3741,15 9-774,4-3-774,11 6-387</inkml:trace>
  <inkml:trace contextRef="#ctx0" brushRef="#br0" timeOffset="43373.4808">16726 14664 9288,'6'29'6063,"-6"4"-645,-1 11 129,0 25-4386,-7-8-774,2 6 129,0-2-258,0-1-129,2-7-258,-1-13-258,5-4-774,-10-24-3483,10-16-774,0 0-516,17-13-387</inkml:trace>
  <inkml:trace contextRef="#ctx0" brushRef="#br0" timeOffset="43554.491">16875 14774 9804,'15'55'5934,"-8"-7"-645,-6 7 129,13 12-4773,-14-1-387,-1-3-516,1 5-774,-12-14-4257,12-8 0,6-18-645,9-10-258</inkml:trace>
  <inkml:trace contextRef="#ctx0" brushRef="#br0" timeOffset="43981.5156">17970 14820 9417,'2'73'5805,"-2"-22"-516,0 6 0,0 4-5031,0 2 0,-9-4-387,0-15-516,9 2-2838,-4-22-1806,1-12-387,3-12-387</inkml:trace>
  <inkml:trace contextRef="#ctx0" brushRef="#br0" timeOffset="44153.5253">18186 14847 8385,'14'81'5676,"-13"-17"-516,-1 6-387,0-2-4515,-2 10-1161,-19-2-3870,13-16-516,1-5-387,5-20-129</inkml:trace>
  <inkml:trace contextRef="#ctx0" brushRef="#br0" timeOffset="44581.5499">19344 14907 11352,'-11'98'5676,"7"-33"-387,-3-8-1677,3 16-3483,-1-2-258,-8-17-1032,13-7-3999,0-22-129,3-14-387,-3-11-387</inkml:trace>
  <inkml:trace contextRef="#ctx0" brushRef="#br0" timeOffset="44749.5595">19480 14874 10449,'24'43'5805,"-17"9"-516,-5 15 0,1 8-5031,-3 2-387,0-6-774,2 7-2838,-2-22-1419,4-8-645,6-14-258</inkml:trace>
  <inkml:trace contextRef="#ctx0" brushRef="#br0" timeOffset="45152.5825">20362 14879 9030,'-14'139'5547,"6"-57"-258,4 2-258,-1-7-4644,1-1-774,-7-34-1935,11-1-2580,0-22-387,0-19-387,20-5-258</inkml:trace>
  <inkml:trace contextRef="#ctx0" brushRef="#br0" timeOffset="45317.5919">20647 14871 10320,'35'41'5805,"-19"15"-516,-3 9 129,4 23-5160,-5-7-516,-9-5-516,11 4-3096,-12-12-1290,7-15-645,-2-20-129</inkml:trace>
  <inkml:trace contextRef="#ctx0" brushRef="#br0" timeOffset="45753.6169">21842 14823 8901,'19'34'5418,"-15"10"-258,4 14-258,1 14-4386,-3-7-645,-6-6-903,13 2-2451,-9-18-1419,2-20-387,-6-23-516</inkml:trace>
  <inkml:trace contextRef="#ctx0" brushRef="#br0" timeOffset="45912.6259">21994 14898 8256,'12'16'5805,"-6"25"-387,-1 13-258,4 10-3870,2 3-1161,-3 1-774,-8-15-3096,7 1-1161,3-17-645,5-13-387</inkml:trace>
  <inkml:trace contextRef="#ctx0" brushRef="#br0" timeOffset="46317.6492">23146 14850 6966,'-26'115'5547,"11"-44"-516,5 4-258,-3-8-4386,6 6-2193,-5-20-2967,3-18-258,9-13-387,0-22 0</inkml:trace>
  <inkml:trace contextRef="#ctx0" brushRef="#br0" timeOffset="46505.6599">23342 14801 7482,'34'14'5805,"-23"23"-387,-6 11-387,3 11-3354,-4 10-1548,1 5 0,-2-2-258,-3-6-258,11-4-4386,-9-13-387,4-12-516,1-16-387</inkml:trace>
  <inkml:trace contextRef="#ctx0" brushRef="#br0" timeOffset="49340.8221">16411 15293 1806,'2'17'4515,"-2"-17"-129,-13 5-645,13-5-3999,0 13-3999,-12-13-387,12 0 258</inkml:trace>
  <inkml:trace contextRef="#ctx0" brushRef="#br0" timeOffset="49467.8293">16282 15385 1548,'-24'36'4515,"18"-16"129,-11-11-258,17-9-3870,-14 18-2709,-2-18-1677,16 0-645,0 0 0</inkml:trace>
  <inkml:trace contextRef="#ctx0" brushRef="#br0" timeOffset="49625.8384">16102 15540 5934,'-37'36'5934,"23"-12"-645,1 0-258,3 9-3354,5-13-1806,-10-11-1032,15-9-3741,-17 9 0,5-9-645,12 0-258</inkml:trace>
  <inkml:trace contextRef="#ctx0" brushRef="#br0" timeOffset="49759.8461">15879 15732 6708,'-26'59'5418,"12"-31"-258,1-1-258,3 2-4257,-1-12-903,-11-16-1290,8 0-3225,0 2-258,1-3-516,13 0 0</inkml:trace>
  <inkml:trace contextRef="#ctx0" brushRef="#br0" timeOffset="49888.8534">15653 16017 5805,'-28'53'5418,"18"-29"-516,-5-7-516,9-1-4773,-9 5-4128,-3-15-258,11 7-387,-5-9 0</inkml:trace>
  <inkml:trace contextRef="#ctx0" brushRef="#br0" timeOffset="50019.8609">15467 16237 3612,'-23'27'5289,"16"-8"-387,-10-3-516,8-5-2967,-5-2-3096,-5-6-2709,19-3-258,-23 7-774</inkml:trace>
  <inkml:trace contextRef="#ctx0" brushRef="#br0" timeOffset="50120.8667">15340 16348 1935,'1'11'5031,"-1"-11"-645,0 22-1290,0-22-6192,-8 0-774,8 0-903</inkml:trace>
  <inkml:trace contextRef="#ctx0" brushRef="#br0" timeOffset="51687.9563">15125 16420 4773,'-3'16'5418,"3"-16"129,-4 15-645,4-15-3483,0 0-129,0 0-387,0 0 0,0 0-387,0 0 0,-16 2-129,16-2 0,-18 5 129,4-5-258,-3 0 0,-6 0 129,-6 0-129,-4 0 0,-2-3 0,0 0 0,-3 2-129,1 1 0,1 0 0,5 1 0,6 5-129,2-3 0,2-1 129,8 1 0,13-3 0,-14 2 0,14-2-129,0 0 129,0 0 0,0 0-258,0 0 0,0 0-516,0 0-387,-16 0-3096,11 13-1548,5-13-258,-18 28-774</inkml:trace>
  <inkml:trace contextRef="#ctx0" brushRef="#br0" timeOffset="52303.9915">14246 16437 5160,'16'4'5934,"-16"-4"-387,0 0-516,0 0-2322,6 20-1290,-14-16-516,-4 5-129,-10-4-258,-1-2 0,-9-3 129,-2 5-129,-4-5-129,0 3 0,-2-3 0,6 2-129,-1-2 0,7 3-129,3 0 0,4 3 0,6-1 0,15-5-129,-19 0 0,19 0 0,0 0 0,0 0-258,-2-9-258,2-4-387,0 13-1548,-3-14-2967,-2 2-774,-7 0 129,2-1-903</inkml:trace>
  <inkml:trace contextRef="#ctx0" brushRef="#br0" timeOffset="52892.0251">13513 16487 9933,'0'19'5676,"-2"-6"-516,2-13-258,-19 6-4128,-5-6-129,-3 6 0,-4-6-129,-1 1 129,-8-1-129,0 4 0,-1-4-129,0 0 0,1 2-129,0 1 0,0 2 0,6-1-129,0-4 0,7 0 0,1 2-129,8 0-129,4-2 129,14 0-258,-14 0-129,14 0-258,0 0-645,0 0-4128,11-16-387,-11 16-129,19-19-903</inkml:trace>
  <inkml:trace contextRef="#ctx0" brushRef="#br0" timeOffset="53485.0591">12644 16549 11094,'-13'27'5934,"13"-27"-387,-18 27-129,-9-21-4902,11-4 129,-12-2-129,1 0 129,-9 0-258,-1 0 0,-5-3 0,3-4-129,-4 4 129,4 1-258,0 1 0,8-5 0,3 4 0,9-1-129,1 1 130,18 2-130,-17 0 0,17 0 0,0 0-259,0 0-257,0 0-258,-2-22-1290,2 22-3741,0-17-129,0 17-387,2-15-516</inkml:trace>
  <inkml:trace contextRef="#ctx0" brushRef="#br0" timeOffset="54093.0938">11687 16556 10449,'-30'49'6063,"16"-25"-516,-8-6 0,5 1-4773,-13-18-258,1 2 129,-10-3 0,2-5 0,-2-3-258,2 4 0,-5-3-129,6 3-258,1-3 258,6 5-258,7 2 129,3 0-258,6-3 129,13 3-129,0 0-129,0 0-258,0 0-516,-5-19-3096,15 14-1677,-5-8-129,-5 13-645</inkml:trace>
  <inkml:trace contextRef="#ctx0" brushRef="#br0" timeOffset="54689.128">10755 16684 10836,'-21'15'5934,"7"-6"-258,-16 1-129,3 5-4644,-19-9-129,-1 7 0,-11-6-129,-1 0-258,-2-7 0,5 4 0,5-4-129,12-3-129,5 0 1,10-8-130,9 5 0,15 6 0,-18-10 0,18 10 0,0 0 0,0 0-259,-6-15-515,-2-8-1161,8 23-3870,-6-23 0,6 23-645,0-25-516</inkml:trace>
  <inkml:trace contextRef="#ctx0" brushRef="#br0" timeOffset="55273.1613">10379 16250 7224,'5'14'5547,"-5"10"-387,0 10-129,-7-2-3096,6 26-1419,-12-2-129,9 9-129,-5-3 0,6-1-129,1-4-258,-3-17-645,13-7-4128,0-17-129,6-16-387,1-16-516</inkml:trace>
  <inkml:trace contextRef="#ctx0" brushRef="#br0" timeOffset="55441.171">10490 16355 11223,'11'62'5934,"-4"-6"-387,-4 0-387,5 10-4773,-3-8-516,-5-6-387,12-6-4644,-10-11-129,7-9-645,0-14-258</inkml:trace>
  <inkml:trace contextRef="#ctx0" brushRef="#br0" timeOffset="55941.1995">11268 16282 9030,'-15'77'5289,"7"-27"-129,0 4-387,2 2-4644,2-7-129,4-1-1161,-9-26-1419,9-8-2322,0-14-387,26-9-387</inkml:trace>
  <inkml:trace contextRef="#ctx0" brushRef="#br0" timeOffset="56103.2089">11379 16290 10449,'2'38'5805,"-2"7"-516,0 2-129,1 5-5031,4 4-516,-5-27-2838,1 3-1935,5-10-129,6-17-774,1-10 129</inkml:trace>
  <inkml:trace contextRef="#ctx0" brushRef="#br0" timeOffset="56573.2358">12291 16191 11223,'1'90'5676,"-1"-30"-258,1-1-387,3 7-4902,-4-7 0,0-13-516,0-1-516,-4-26-4128,4-19-258,0 0-387,16-30-387</inkml:trace>
  <inkml:trace contextRef="#ctx0" brushRef="#br0" timeOffset="56725.2445">12447 16237 7998,'8'51'5418,"-4"-2"-129,3-1-516,-2 4-3354,9 3-4257,-7-15-2193,-5-7-258,7-5-516,-9-28 129</inkml:trace>
  <inkml:trace contextRef="#ctx0" brushRef="#br0" timeOffset="57145.2685">13137 16217 9546,'-1'64'5547,"1"-12"-645,0 5 0,2 8-4644,1-3-387,0-1-1290,-5-14-3354,1-17-516,1-18 0,0-12-645</inkml:trace>
  <inkml:trace contextRef="#ctx0" brushRef="#br0" timeOffset="57309.2778">13271 16184 9546,'11'80'5547,"-7"-23"-516,-2-3-129,4 3-4902,-3-2-1419,-3-14-3354,0-17-516,0-8 0,0-16-645</inkml:trace>
  <inkml:trace contextRef="#ctx0" brushRef="#br0" timeOffset="57754.3033">13987 16071 6708,'-1'101'5289,"1"-38"-387,3-1-258,2-3-3870,1-1-387,0-11-903,-6-21-1161,0-13-2967,0-13-258,5-15-774,3-17 388</inkml:trace>
  <inkml:trace contextRef="#ctx0" brushRef="#br0" timeOffset="57917.3126">14125 15990 8127,'22'75'5418,"-12"-24"-258,0 8-387,1 11-4257,-2-11-645,-7-15-903,10-4-3870,-6-2-129,-3-18-516,-3-20-129</inkml:trace>
  <inkml:trace contextRef="#ctx0" brushRef="#br0" timeOffset="58300.3345">14766 15955 5547,'0'52'5676,"0"-3"-387,1 15-645,5 5-2967,1 6-1548,-5-2 129,0-11-516,4-2-1032,-6-22-3483,2-18-387,-2-20-258,13-12 0</inkml:trace>
  <inkml:trace contextRef="#ctx0" brushRef="#br0" timeOffset="58473.3444">14966 15944 9159,'23'97'5676,"-11"-31"-516,-2 4 129,5 12-4902,-6-14-387,-8-16-1548,1-3-3483,1-16-129,-3-33-645,12-3-516</inkml:trace>
  <inkml:trace contextRef="#ctx0" brushRef="#br0" timeOffset="60451.4576">12110 15296 8385,'0'-21'5676,"0"21"-258,0 0-258,0-14-4128,0 20-129,0-6-129,-12 37 0,3-15-258,6 9 129,-7 5-129,5 1-129,-2 7 0,5 1 129,0-4-258,2 3 0,-2 3 0,-1 7-129,1-5 0,0 4 0,-4-1-129,-2-2 0,-2-1-129,0-4 258,-1-2-129,-1-9 0,5 2 0,-1-7 129,5-2-129,-2 1-129,4-5 258,1-1-129,0-3 0,0 3 0,0-4 0,1 0 0,1-3-129,-2-15 258,3 18-258,-3-18 129,0 0 0,0 0 0,0 13 0,0-13 129,0 0-129,0 0 0,0 0 0,0 0 129,0 0-129,0 0 0,0 0 0,0 0 0,0 0 0,5 17 0,-5-17 0,0 0 0,2 19-129,-2-19 0,0 0 129,4 17 129,-4-17-129,0 0 0,0 0 0,0 0 0,0 0 129,0 0-129,0 0-129,0 0 258,4 15-258,-4-15 258,0 0-129,0 0 0,0 0 0,0 13 0,0-13 129,0 0-258,0 0 129,0 0-129,8-13 129,-8 13 0,7-17-129,0 3 129,-3-1 0,6 0 129,-4-5-129,2 6 129,-1-4-129,-7 18 129,14-27 1,-10 12-260,3 2 130,-7 13 0,8-17 0,-8 17 0,6-11 0,-6 11 0,0 0-129,0 0 258,0 0-129,0 0 0,0 0 130,11-9-130,-11 9-130,0 0 260,0 0-130,0 0-130,0 0 130,0 0 0,0 0-129,0 0 129,0 0 0,0 0 0,0 0 0,0 0 129,0 0-129,0 0 0,0 0 130,0 0-130,0 0 0,0 0 0,0 0 0,0 0 0,0 0 0,0 0 0,0 0 0,0 0-130,0 11 130,-2 1 0,-6 3-129,0 2 129,-6 2 0,1 3-129,1-3 0,-2 4 258,1-4 0,-1-5-258,3-1 129,11-13 0,-16 16 0,16-16 0,0 0 0,0 0 0,0 0 0,0 0 0,0 0 0,-12 5-129,12-5 258,0 0-258,0 0 129,0 0 0,-2-11 0,2 11 0,-6-27 129,2 14-129,-2-4 0,-2-1 129,-2 1-129,-3 1 0,1-2 129,-2 0-129,-1 5 0,-4-2 0,5 2 0,-4-1 0,6 1 0,0-1-129,12 14 0,-16-19-129,16 19-516,-12-27-1419,12 27-3354,0 0-258,0 0-516,0 0-387</inkml:trace>
  <inkml:trace contextRef="#ctx0" brushRef="#br0" timeOffset="61907.5409">12450 15385 8514,'0'0'5934,"0"-11"-516,0 11 0,0 0-3483,0 0-1032,0 9-258,0 5-129,0 1-129,4 9-258,-4 3 258,4 2-129,-3-1 0,1 1-129,1 2 129,1-3-258,-1-1 129,-2-7 0,4-2-129,-3-5 0,-1 1-129,-1-14 129,0 0 0,0 0-258,4 13-129,-4-13-129,0 0-387,0 0-903,0 0-3612,4-10-387,-4 10-129,0 0-387</inkml:trace>
  <inkml:trace contextRef="#ctx0" brushRef="#br0" timeOffset="62803.5921">12765 15597 7224,'12'16'5289,"7"-8"0,-6-7-516,-13-1-3999,31-3 0,-19-11-258,7 2 0,-1-7-258,-2 0 129,0-5-258,-1 2 129,-7-5 0,-3 6-129,-3 3-129,-2 1 129,-7 6-129,-9 4 0,-3 7 129,-1 4-129,-5 12 0,1 3 0,0 5 258,2 3-258,4 3 129,5 2 0,3 2-129,6-1 129,4-3 0,4-1-129,6 0 129,6-2-129,3 0 0,2-5-129,5-3-129,-2-14-387,11 8-1032,-17-13-3483,6-9-129,-1-9-258,-2-8-516</inkml:trace>
  <inkml:trace contextRef="#ctx0" brushRef="#br0" timeOffset="63867.653">13261 15600 4902,'0'0'5547,"0"0"-258,4-11-258,-4 11-3096,0 0-774,0 0-258,0 0-387,12 10-129,-12-10 0,6 25-129,-2-11 0,-2 12-258,3-4 258,-3 5-129,-1 2 0,-1-2 0,0-3 0,0 3-129,-2-4 0,-5-5-129,0-4 129,7-14 0,-17 17 0,17-17-129,-23 6 129,9-6 0,1-2 0,0-6 0,2 0 0,-2 0 0,13 8 0,-18-25-129,11 6 258,2 1-129,5-1 0,0-4 0,0 1 0,5 0 0,2-2 129,3 2-129,2-1 0,-1 3 0,0-4 0,1 4 258,0-8-129,2 8 0,-2-1-129,0 0 387,3 1-129,2 5 129,3 4-258,3 8 129,1 1-129,4 2 0,3 0 129,3 3-258,0 7-129,-4-5-129,6 2-516,-16-7-4644,4-6 129,-5-5-645,-2-3-387</inkml:trace>
  <inkml:trace contextRef="#ctx0" brushRef="#br0" timeOffset="72525.1482">10019 10892 7740,'-13'5'5547,"10"16"-645,2 7-129,1 0-4773,0-4-129,0 11-516,-7-17-903,7 1-3096,0-5-516,0-14-129,0 16-257</inkml:trace>
  <inkml:trace contextRef="#ctx0" brushRef="#br0" timeOffset="72643.1549">9999 11352 3612,'-12'66'4386,"-2"-46"-1032,12 5-3612,-1 10-2709,-6-20-1032,12 14 0</inkml:trace>
  <inkml:trace contextRef="#ctx0" brushRef="#br0" timeOffset="72765.1619">9989 11732 129,'-5'75'4515,"5"-27"0,-11-14-387,4-1-3354,0-1-2709,-6-7-1935,10 10-516</inkml:trace>
  <inkml:trace contextRef="#ctx0" brushRef="#br0" timeOffset="72920.1707">9941 12438 3999,'-13'95'5031,"11"-49"-258,-6-12-645,8-3-4386,-6-8-1419,4-4-2838,2 10-516,0-12 129</inkml:trace>
  <inkml:trace contextRef="#ctx0" brushRef="#br0" timeOffset="73057.1786">9917 13043 2709,'-3'70'4773,"3"-35"-129,-4-15-645,2 9-4257,-2-2-1677,-1-1-2451,5 14-258,-1-9-129</inkml:trace>
  <inkml:trace contextRef="#ctx0" brushRef="#br0" timeOffset="73170.185">9914 13611 129,'-5'53'3483,"3"-31"258,-1 18-2967,1 3-1419,-4 5-1290,6 15-1290</inkml:trace>
  <inkml:trace contextRef="#ctx0" brushRef="#br0" timeOffset="73469.2021">10042 15331 2967,'5'89'1290,"-5"-49"-1290,14 9-3225</inkml:trace>
  <inkml:trace contextRef="#ctx0" brushRef="#br0" timeOffset="73596.2094">10123 15912 3870,'-5'95'4128,"-8"-53"-3483,3 2-387,9 3-4515,-14-15-258</inkml:trace>
  <inkml:trace contextRef="#ctx0" brushRef="#br0" timeOffset="74477.2598">10266 10763 5805,'-2'41'5289,"3"-25"-645,-1-16-774,13 0-4902,-13 0-3354,10-8-516,2 0-387</inkml:trace>
  <inkml:trace contextRef="#ctx0" brushRef="#br0" timeOffset="74620.268">10418 10755 6321,'21'8'5160,"-21"-8"-387,26 0-903,-12 0-6837,-14 0-1677,18 0-387,-18 0-516</inkml:trace>
  <inkml:trace contextRef="#ctx0" brushRef="#br0" timeOffset="74752.2755">10626 10750 6450,'25'29'4515,"-25"-29"-1548,15 3-4773,-1 13-2709,-14-16-387</inkml:trace>
  <inkml:trace contextRef="#ctx0" brushRef="#br0" timeOffset="74887.2833">10786 10718 7740,'31'39'5547,"-15"-16"-387,1 1-1032,-10-10-7869,-7-14-1032,15 0-645,-15 0-258</inkml:trace>
  <inkml:trace contextRef="#ctx0" brushRef="#br0" timeOffset="75715.3306">12345 10914 4644,'30'17'6192,"-17"-10"-387,-1 4-387,-12-11-1806,24 0-2709,-24 0 0,0 0-258,0 0 0,-6 2 0,-14-4 0,-2-4-129,-10-1 0,1 3 0,-11-6-129,2 2-258,-6-1 129,-1 1-258,5 6 129,1-1 0,3 1 1,4-1-130,4 3 0,2 3 0,5-3 0,4 6 0,3-5-130,4 1-128,12-2-387,-14 4 0,14-4-903,0 0-4257,0-11-129,8-8-387,10 4-258</inkml:trace>
  <inkml:trace contextRef="#ctx0" brushRef="#br0" timeOffset="76220.3595">13417 10892 9417,'35'3'5805,"-35"-3"-645,17 28-774,-17-28-3096,-8 13-387,-14-7-258,-1 3-129,-8 0 0,-5 2 129,-5-3-129,-6 0-129,0-1-129,2 0 0,0-5 129,8 4-258,1-4-129,9 2 0,5-4-129,6 0-129,16 0-258,-11-12-903,21 7-4128,-10 5-258,32-14-387,-9 4-516</inkml:trace>
  <inkml:trace contextRef="#ctx0" brushRef="#br0" timeOffset="76668.3851">14367 10874 6321,'12'-6'5934,"-12"6"-387,0 0-258,-34-2-4128,12 2 0,-15 0-387,-5 0 0,-9 0-129,1 0-258,-3 0 0,7 0-258,3 0 129,11 7-129,4 1-129,13-2-258,15-6-129,-8 14-774,21-6-4257,3 2-129,9-4-387,1-6-645</inkml:trace>
  <inkml:trace contextRef="#ctx0" brushRef="#br0" timeOffset="77411.4276">14886 10996 3483,'21'-17'5547,"-12"-2"-258,-9 19-258,-8-24-3483,8 24 0,-18-4-516,8 10-129,-10 6-258,5 9 0,-5 2-258,8 12-129,-1 5 129,5 1-129,7 2 0,1-3-129,13-1 0,7-8 0,6-4-129,4-13 129,5-14-129,2-6 0,0-18-129,4-11 129,-6-6 0,-6-7 0,-7-8 0,-7 5 0,-8 1 0,-7 8 129,-9 8-129,-14 7 0,-7 6 0,-8 10-129,1 11 0,-9 0-516,10 10-2838,-5-2-1935,9 6-129,2-7-516,13 5-129</inkml:trace>
  <inkml:trace contextRef="#ctx0" brushRef="#br0" timeOffset="81137.6407">10293 10608 8127,'-7'19'5418,"1"-2"-129,6-17-387,0 0-4644,0 0 0,0 0-129,-11-7-129,9-5-258,2 12-645,-3-28-3096,4 11-1161,6 1-387,6-4-258</inkml:trace>
  <inkml:trace contextRef="#ctx0" brushRef="#br0" timeOffset="81288.6494">10403 10443 7353,'16'0'5805,"-16"0"-258,15 8-387,-15-8-3483,0 0-1677,17 0-774,-17 0-4257,0-8-387,0 8-258,5-19-387</inkml:trace>
  <inkml:trace contextRef="#ctx0" brushRef="#br0" timeOffset="81433.6577">10614 10261 7998,'14'0'5160,"-14"0"-774,10-11-2580,-10 11-6450,10-11-258,-10 11-516</inkml:trace>
  <inkml:trace contextRef="#ctx0" brushRef="#br0" timeOffset="81571.6656">10823 10048 4386,'16'-8'5160,"-3"8"-645,-13-13-1677,0 13-7224,2-16-387,2-4-387</inkml:trace>
  <inkml:trace contextRef="#ctx0" brushRef="#br0" timeOffset="81725.6744">11095 9768 4644,'34'-10'5160,"-17"9"-258,-17 1-387,8-12-4515,-7 1-2193,-1-4-2451,0 15-258,10-27-645</inkml:trace>
  <inkml:trace contextRef="#ctx0" brushRef="#br0" timeOffset="81859.6821">11303 9575 129,'21'-1'4644,"4"-6"129,-21-6-258,8 7-2967,-12 6-3354,1-24-2580,-1 24-258,12-17-128</inkml:trace>
  <inkml:trace contextRef="#ctx0" brushRef="#br0" timeOffset="81996.6899">11547 9429 1032,'22'0'4515,"-7"-3"-516,-15-12-774,6-5-6708,-6 20-774,6-28 129</inkml:trace>
  <inkml:trace contextRef="#ctx0" brushRef="#br0" timeOffset="82135.6978">11725 9243 3612,'23'-9'5031,"-23"9"-129,13-17-774,-13 17-3870,0 0-1290,0 0-3354,0-23-387,0 23-258</inkml:trace>
  <inkml:trace contextRef="#ctx0" brushRef="#br0" timeOffset="82280.7061">11882 9017 3612,'15'-1'4644,"-1"-8"-903,-14 9-2709,-1-18-4644,9 18-516,-8 0-258</inkml:trace>
  <inkml:trace contextRef="#ctx0" brushRef="#br0" timeOffset="82535.7207">12097 8851 1032,'0'0'3870,"0"-15"-1806,0 15-387,0-18-387,0 18-258,0-18-129,0 18-774,11-15 0,-11 15-387,20-9-129,-20 9 129,23-2 129,-10-1 129,-13 3-129,18-3 129,-18 3-129,0 0-258,12-5-645,-12 5-1032,0-18-1935</inkml:trace>
  <inkml:trace contextRef="#ctx0" brushRef="#br0" timeOffset="83307.7649">12920 8588 6966,'-16'16'5805,"16"-16"-387,0 0-129,-17 7-3999,17-7-258,0 0-129,0 0-258,0 0 129,0 0-129,0 0-129,0 0-129,0 0 129,0 0-129,0 0-129,0 0 0,0 0-129,13 4 129,2-4-129,5 0 129,4-7-129,3 7 0,6-4 0,7 3 129,4 1-129,3 0-129,0 0 130,-2 0-130,0 4 0,-5-3 0,-3 2 0,-8 1 0,-6-4 0,-1 0 0,-8 2 0,-14-2 0,20 2 0,-20-2 0,0 0 0,0 0 0,0 0 0,0 0 0,0 0-259,0 0-128,0 0-258,3-9-1032,-3 9-3999,0-26-258,0 13-258,-2-10-774</inkml:trace>
  <inkml:trace contextRef="#ctx0" brushRef="#br0" timeOffset="83894.7984">13871 8556 5031,'-6'19'5805,"6"-19"-516,0 15-129,0-15-3612,0 0-258,0 0-129,12 7-258,-12-7-129,12 0-129,-12 0 0,22 0 0,-7 0-129,7-2-129,2-2 129,4 4-129,1 0-129,1 3-129,1-3 258,0 0-258,-3 0 0,-1 5 0,-6-1 0,0 0-129,-6 0 129,1-2 0,-16-2-129,18 8 0,-18-8 0,0 0-387,16 3-129,-16-3-516,0 0-3870,0 0-1161,0 0-129,-15-6-645</inkml:trace>
  <inkml:trace contextRef="#ctx0" brushRef="#br0" timeOffset="84436.8295">15300 8395 9546,'28'3'6063,"-18"19"-774,1 15 129,-3 1-4773,2 12-258,-10 2-129,0-2-258,0-4 129,-5-3-129,4-5-258,-5-19-516,11 2-4386,-5-21-258,3 13-387,-3-13-387</inkml:trace>
  <inkml:trace contextRef="#ctx0" brushRef="#br0" timeOffset="84617.8398">15473 8670 8643,'0'0'5805,"-5"11"-129,-11-4-258,-17-2-4773,-1-3-258,-6-2 129,-4 0-387,1-2-387,-3-17-903,18 8-4128,1-1-129,12 5-516,15 7-258</inkml:trace>
  <inkml:trace contextRef="#ctx0" brushRef="#br0" timeOffset="85223.8745">15687 8457 5934,'0'0'5805,"12"-1"-258,-12 1-387,0 0-3999,0 0 0,0 0-387,0 0-258,13-12 0,-13 12-129,10-16-129,-3 2 0,7 1-129,1-1 129,0 2-129,2 6 0,0 2 0,-1 4-129,-3 3 0,-3 11-129,-8 4 129,-2 7 0,-1 3 0,-12-1 0,2 0-258,-5 1 258,2-7 0,1-6 0,1-2 0,12-13-129,-15 13 0,15-13 129,0 0 0,7-2-129,8 2 129,3 10 129,1 3-258,-1 8 258,1-1-129,-4 11 0,-5 2 0,-5 1 129,-5-6-258,-10-7 129,-10-1 0,-3-5-129,-4-10-258,1 3-645,-12-8-4128,14-2-258,2-5-645,22 7-258</inkml:trace>
  <inkml:trace contextRef="#ctx0" brushRef="#br0" timeOffset="85923.9144">16015 8777 4386,'0'21'5676,"0"-21"-387,14 11-387,-14-11-3612,23 0 0,-23 0-387,33-10-258,-16-4 0,6 6-129,-5-8 0,4-1-129,-4-1-129,-5-4 129,-4-1-387,-7 3 129,-2 0-258,-12 7 258,-8 2-387,-5 7 387,-6 4-129,2 4-129,-2 16 129,0 9 0,7 6 0,9 10 0,5 1 129,7 0-129,4 3-129,13 0 129,9-5-129,6-11-258,6-3 0,-5-20-903,14 6-3999,-13-8-129,1-8-387,-4-2-516</inkml:trace>
  <inkml:trace contextRef="#ctx0" brushRef="#br0" timeOffset="86555.9507">16438 8909 2967,'0'-13'6063,"0"13"-387,5-14-129,-2 0-2064,11 19-1935,-14-5-645,9 14-387,-3 5-129,0 4-129,-1 10-258,2 6 129,1 2 129,0 1-258,-1 3 0,-1-5 0,-3-7 0,0 1 0,-3-12 0,-6-4 0,-8-12-129,-3-6 129,-5-8 0,-2-18 0,-1-7 0,2-7 0,4-1 129,5 3 0,9 2-129,5 4 129,11 9 0,7 7 0,7 3 129,7 10-129,1-3 0,4 4-129,0-1 129,-2-7-258,-1 5-258,-5-15-903,1 9-4128,-10-13-129,-1 1-516,-8-10-645</inkml:trace>
  <inkml:trace contextRef="#ctx0" brushRef="#br0" timeOffset="89115.097">151 4728 5676,'66'-9'5160,"-20"-1"-258,14-4-129,5-2-3612,11-5-645,8 4-129,-2-5 129,12 9 0,3-7 0,12 13-258,8-4 129,13 7-258,12 1 0,10 3 0,17 0 0,17 0 0,11-5 0,14 5 129,12-5-129,10-5 129,5 1 0,9 0 0,7 5-129,2 3 129,6 1-129,7 1 0,4 7 0,2 6 0,9-4 0,6 2 129,2-7 0,8-1-129,4-4 0,-2 0 129,2-6-129,0-5 0,-1 1 129,2 2-258,0 3 0,3-4 129,5 5-129,7 3 0,5 1 0,6 3-129,9 3 129,2-1-129,2 2-129,3 4 258,3-2-129,3 1 0,-1 1 0,4 0 129,0 2-129,0-2 258,4 4-129,-1 1 129,2 1 0,-5-4 0,0-4 0,2-4 0,-3-5 0,4 0-129,-7-8 129,5-7-129,-4-6 0,-5 0-129,7 0 129,-4 2-129,4 2 129,-4 4-129,6 7 0,2 5 0,-4 1 0,5 3 129,-9 7-129,0-1 129,-3 4 0,-1 4 129,-5-5 0,-6-2 129,-2 2-129,-4 4 0,-9-3 129,-5 3-129,-12 4-129,-10-5 129,-16 3-129,-10 1 129,-13-2 0,-16-7 0,-9-1-129,-14-4 129,-16-5 129,-9-5-258,-16-5 129,-11-2 0,-23 1 0,-9 2 129,-22-3-129,-12 2 0,-18 6 0,-14 3 0,-17 0 0,-8 1 0,-15 0 0,-6 0-258,-6 0 129,-14 0 0,0 0 0,0 0 0,0 0-129,0 0 258,-15 13-129,-7-7 0,-8 4-129,-9 4 129,-10 8 0,-13 5 0,-11-1-129,-13-1 129,-11 4-129,-8-1 129,-7-8 0,-10 2 0,-8-7 0,-12-5 0,-2 3-258,-7-4 387,-6 2-129,-7 2 0,-14 5 0,-4 3-129,-4 1 129,0-1 0,-11 1 129,-5-4-258,-6 1 0,-6-10 129,-4 1-129,-9-10 129,-11 3 0,-5-3 0,-3-5 0,-10-2 0,-7-6 0,-9 8 129,2-5-129,-5-2 0,-9 0 0,-2 0 0,-9-3 0,-4 1 258,-1 0-258,-7-5 129,-4-2 0,0 2-129,-7 0 129,-4 2 0,-1 2 0,-8 2-129,-4 7 0,-2-1 129,-5 4-129,-5 3 0,1 0 129,1-2-258,-4 1 0,5-6 0,-4-1 0,0-2 0,0 1 0,1 3 0,5-2 0,-6-1 129,5 1 0,1 6 0,2-1 129,1 3 0,-1 0 0,0 3 0,2 11-129,6-1 129,5 2-129,6 2 129,11-1-129,8 3 0,15 0 0,10-4 0,8-5 129,7 4-129,2-6-129,4 1 129,2-6 0,-1-3-129,-1 0 129,0-3-129,1-7 129,-1-4-129,5 0 129,1-4 0,8 0 0,1 3-129,8 0 0,2 1 129,7 0 0,6 4-129,3-3 129,5 4-129,5-1 258,4-1-258,1 0 258,5 3-129,3 0 0,2-3 0,7-2 0,0 2 0,8 0 0,5 3 0,12-2 129,8-2-258,9 7-129,11 0-129,19 10-645,4-2-3354,36 21-1161,25 3-258,33 14-645</inkml:trace>
  <inkml:trace contextRef="#ctx0" brushRef="#br0" timeOffset="92883.3125">9133 16750 9417,'-3'-17'6063,"3"17"-516,0 0 0,0 0-3612,3 15-1419,0-1-129,-3 7-129,0 11-129,0 3 0,-3 8-129,-3-2 0,-5-4 0,0 1-129,0-9 258,0-12-258,0-9 258,11-8-129,-20-25 0,13-4 0,3-9 0,-1-6 258,5 1-258,0 1 129,6 5 0,5 11-129,5 6 129,5 9 0,4 8 0,6 2 0,7 1-129,1-1-129,6-11-387,9 8-1290,-8-22-3612,3-1-258,-8-9-516,-4-4-387</inkml:trace>
  <inkml:trace contextRef="#ctx0" brushRef="#br0" timeOffset="93967.3746">11816 8397 6708,'14'56'5289,"-13"-20"-258,-1 2-516,0 5-4128,-13-11-129,-4-2-387,-2-7 258,-2-6 0,-2-17 0,4-6 0,0-17 129,7-5 129,0-9 129,9 3 0,-1-3 129,8 9 0,5 1-129,10 9 0,2 4-129,7 8 0,5-3-129,3 2-129,4 1 0,3-8-129,1-7 0,-5 0-258,3-3-129,-15-9-516,7 22-2193,-16-16-2193,-4 5-387,-12 7-516,-2 15 258</inkml:trace>
  <inkml:trace contextRef="#ctx0" brushRef="#br0" timeOffset="94304.3939">12122 7800 7611,'-16'14'5805,"8"20"-387,2 3-387,0 13-4128,-4 1-258,4 11-258,-2-8-129,0 0 0,2-6-258,3-11-129,0-4 0,0-10-387,3-2-387,0-21-903,0 0-3354,0 0-258,0 0-387,0 0 0</inkml:trace>
  <inkml:trace contextRef="#ctx0" brushRef="#br0" timeOffset="94646.4133">12241 8088 5547,'15'0'5805,"-15"0"-387,-10 0-129,-11 0-3354,-12-10-1032,-6 8-258,-11-6-258,-5 4 0,-2-6 0,1 2-387,4 4-129,8-1-258,13 5-645,-5-6-3741,25 5-387,11 1-645,0 0-387</inkml:trace>
  <inkml:trace contextRef="#ctx0" brushRef="#br0" timeOffset="94976.4322">11867 7846 3999,'0'33'5805,"4"-17"-516,0 0-258,16 13-3225,-18-11-387,18 19-387,-11-10-129,12 6-258,-7-5-258,8 2 0,-6-6-258,1-3 0,0-7-387,-2-12-258,6 14-903,-21-16-3612,16 9-387,-16-9-387,25 5-387</inkml:trace>
  <inkml:trace contextRef="#ctx0" brushRef="#br0" timeOffset="95276.4494">12280 7903 5805,'-4'10'5934,"-10"4"-516,-12 2-258,-4 6-3999,-23-3-258,-2 6 129,-12-7-516,2 3-387,1 7-903,-6-7-4128,18 5-258,10-6-645,13 3-258</inkml:trace>
  <inkml:trace contextRef="#ctx0" brushRef="#br0" timeOffset="99241.6763">12320 15551 3999,'12'0'5547,"1"0"-516,-13 0-129,18 11-3354,-18-11-387,0 0-387,0 0-129,0 0-258,0 0 0,-12 12 0,12-12 0,-19 3-129,5 0 0,14-3 0,-24 7-129,24-7 129,-22 15-129,22-15 0,-19 17 0,19-17-129,-17 17 129,17-17 0,-13 15-129,13-15 258,0 0-258,-10 13 0,10-13 129,0 0-129,0 0 0,0 0 129,0 0-129,0 0 0,0 0 0,0 0 129,0 0 0,0 0 129,0 0-129,0 0 0,8 0 0,-8 0-129,14 0 129,-14 0 0,16-2-129,-16 2 129,17-3-258,-17 3 258,11-2-129,-11 2 129,0 0-258,0 0 258,13-4-129,-13 4-129,0 0 129,0 0-129,0 0 129,15-7 0,-15 7 129,0 0-129,0 0-129,0 0 129,0 0 0,0 0 0,0 0-129,-15-10-258,15 10-258,-24-1-774,24 1-3870,-21 0 129,21 0-645,-20 1-387</inkml:trace>
  <inkml:trace contextRef="#ctx0" brushRef="#br0" timeOffset="108208.1891">14399 8768 4386,'18'36'4773,"-5"-21"-129,-1-2-3870,-12-13 129,13 9-645,-13-9-1806,18 10-2838,-18-10-516,0 0 516</inkml:trace>
  <inkml:trace contextRef="#ctx0" brushRef="#br0" timeOffset="108375.1987">14546 8914 1,'26'46'4772,"-20"-30"259,9 11-516,-3-2-3225,-12-25-387,12 15-1161,-12-15-1806,13 16-2322,-13-16-516,0 0 1</inkml:trace>
  <inkml:trace contextRef="#ctx0" brushRef="#br0" timeOffset="108513.2066">14688 9140 1419,'16'31'4257,"0"4"-129,-16-24-3225,0-11-4257,13 13-516</inkml:trace>
  <inkml:trace contextRef="#ctx0" brushRef="#br0" timeOffset="108651.2144">14807 9413 3870,'15'28'4515,"1"2"-903,-16-30-3741,0 0-2838,10 15-1548,-10-15 258</inkml:trace>
  <inkml:trace contextRef="#ctx0" brushRef="#br0" timeOffset="108796.2227">14888 9564 2193,'15'27'4515,"-15"-27"-387,12 5-1935,-12-5-6321,0 0-387,7 14 130</inkml:trace>
  <inkml:trace contextRef="#ctx0" brushRef="#br0" timeOffset="108931.2305">14944 9766 774,'15'46'3870,"-15"-46"-1290,4 16-2838,11-1-4128</inkml:trace>
  <inkml:trace contextRef="#ctx0" brushRef="#br0" timeOffset="109097.24">15086 10059 903,'20'56'3999,"-1"-25"-903,-17-18-2451,-2-13-5031,11 21 130</inkml:trace>
  <inkml:trace contextRef="#ctx0" brushRef="#br0" timeOffset="109239.2481">15235 10343 903,'27'49'4386,"-27"-49"-516,26 22-2322,-8-7-5934,-18-15 0</inkml:trace>
  <inkml:trace contextRef="#ctx0" brushRef="#br0" timeOffset="109382.2563">15333 10529 1548,'14'35'4773,"-14"-35"-258,16 25-645,-16-25-5676,0 0-2580,18 14-129</inkml:trace>
  <inkml:trace contextRef="#ctx0" brushRef="#br0" timeOffset="109531.2648">15442 10794 2193,'15'37'4644,"-15"-37"-258,17 28-1161,-17-28-5676,0 0-1935,14 6-258</inkml:trace>
  <inkml:trace contextRef="#ctx0" brushRef="#br0" timeOffset="109669.2727">15513 10933 129,'13'38'4128,"-13"-38"258,12 30-645,-12-30-5160,10 12-1419,2 0-1677</inkml:trace>
  <inkml:trace contextRef="#ctx0" brushRef="#br0" timeOffset="110098.2971">15910 11920 645,'29'83'129,"-19"-51"-258</inkml:trace>
  <inkml:trace contextRef="#ctx0" brushRef="#br0" timeOffset="110260.3065">15985 12397 1677,'13'82'2967,"-13"-59"-1677,0-9-4902</inkml:trace>
  <inkml:trace contextRef="#ctx0" brushRef="#br0" timeOffset="110423.3158">16011 12699 2193,'0'70'4773,"3"-32"0,-3-14-516,6 3-4515,-3-6-645,-3-21-3096,17 25-774,-17-25-129</inkml:trace>
  <inkml:trace contextRef="#ctx0" brushRef="#br0" timeOffset="110561.3237">16141 13178 1806,'8'61'129,"3"-25"-1548</inkml:trace>
  <inkml:trace contextRef="#ctx0" brushRef="#br0" timeOffset="110868.3413">16283 13936 1161,'0'53'4644,"0"-35"0,9 13-387,2-9-3612,-7-2-516,-4-20-1032,11 26-1290,-11-26-1290,0 0-1161,0 0 388</inkml:trace>
  <inkml:trace contextRef="#ctx0" brushRef="#br0" timeOffset="111008.3493">16357 14277 2451,'8'76'1806,"-1"-42"-903,-1-11-1161,2 0-1032,-8-23-1548</inkml:trace>
  <inkml:trace contextRef="#ctx0" brushRef="#br0" timeOffset="111311.3666">16402 14555 3999,'7'80'4644,"6"-39"-129,6-2-2967,-14-12-387,11 0-387,-9-10-645,-7-17-258,21 22-645,-21-22-516,7 14-258,-7-14-387,0 22 258,0-22 0,-9 28 258,1-12 645,4 8 516,-2-2 774,4 2 645,2 0 129,0-1-258,1 5 129,0-5-258,7 8-258,-5-7-387,2 5-129,0 0-387,-4 1-387,0-1-1419,5 9-1806,-6-20-129</inkml:trace>
  <inkml:trace contextRef="#ctx0" brushRef="#br0" timeOffset="112040.4083">15570 11106 5289,'1'42'5031,"14"-10"-1161,-13-10-3612,11-4-5289,2 1-258</inkml:trace>
  <inkml:trace contextRef="#ctx0" brushRef="#br0" timeOffset="112212.4181">15693 11321 5676,'6'47'5418,"2"-25"0,-3-6-774,3-1-4386,-8-15-516,11 28-774,-11-28-1419,0 0-2451,4 13-516,-4-13-258</inkml:trace>
  <inkml:trace contextRef="#ctx0" brushRef="#br0" timeOffset="112362.4267">15782 11595 5031,'25'51'5289,"-11"-24"-258,3-1-2838,-17-26-774,12 21-774,-12-21-774,4 12-1290,-4-12-2838,0 0-903,0 0-129</inkml:trace>
  <inkml:trace contextRef="#ctx0" brushRef="#br0" timeOffset="112511.4352">15842 11785 4902,'4'32'5934,"0"-15"-516,3-1-258,15 10-3612,-16-13-903,2 0-774,5 7-1806,-7-8-2967,-6-12-516,11 20-516</inkml:trace>
  <inkml:trace contextRef="#ctx0" brushRef="#br0" timeOffset="113144.4714">16210 13409 6966,'-2'24'5547,"2"-24"-387,2 27-903,-2-27-6192,0 0-2967,17 14-387,-17-14-387</inkml:trace>
  <inkml:trace contextRef="#ctx0" brushRef="#br0" timeOffset="113372.4845">16241 13651 1548,'-11'50'4515,"11"-24"258,0-26-774,-3 23-4515,3-23-1032,0 0-1290,-3 16-387,3-16 0,0 0 1419,0 0 774,0 0 516,0 0 1290,0 0 903,-1 13 1419,1-13-258,0 0-2322,22 9-3225,-22-9-645</inkml:trace>
  <inkml:trace contextRef="#ctx0" brushRef="#br0" timeOffset="115656.6151">9906 14057 4902,'3'15'5160,"7"11"-387,-3-13-129,3 7-4128,-10-20-1419,13 20-2838,-10-7-1161,-3-13-258,3 13 129</inkml:trace>
  <inkml:trace contextRef="#ctx0" brushRef="#br0" timeOffset="115815.6242">9946 14231 6966,'6'65'5805,"-1"-29"-645,2-3-129,8-1-4257,-12-9-516,-1-7-645,5 4-2064,-7-20-2451,4 13-258,-4-13-774,0 0 775</inkml:trace>
  <inkml:trace contextRef="#ctx0" brushRef="#br0" timeOffset="115965.6328">9979 14543 6450,'9'59'5805,"-1"-26"-258,2-6-387,7 6-3483,-9-15-903,3-2-1161,4 4-2967,-7-7-1548,-3 0-645,-5-13-129</inkml:trace>
  <inkml:trace contextRef="#ctx0" brushRef="#br0" timeOffset="116082.6395">10042 15032 6063,'4'63'5676,"4"-37"-645,-3-14-516,5 1-3741,-10-13-3096,0 0-2193,0 0-645,5 11-258</inkml:trace>
  <inkml:trace contextRef="#ctx0" brushRef="#br0" timeOffset="116244.6488">10083 15421 5676,'17'56'5031,"-15"-37"-258,10 6-774,-7-10-4515,-5-15-3870,12 19-258,-12-19-516,-1 19 388</inkml:trace>
  <inkml:trace contextRef="#ctx0" brushRef="#br0" timeOffset="116398.6576">10135 15898 3225,'15'85'4515,"-15"-54"-129,12-2-903,-8-5-5160,-4-12-2451,3 12-387,-3-24 129</inkml:trace>
  <inkml:trace contextRef="#ctx0" brushRef="#br0" timeOffset="116526.6649">10118 16208 2967,'3'54'5160,"-1"-30"-129,6 3-645,4-3-3225,-6-7-1935,2-2-3354,-8-15-387,-7 0-516</inkml:trace>
  <inkml:trace contextRef="#ctx0" brushRef="#br0" timeOffset="610240.9037">24306 15251 645,'24'2'2451,"-24"-2"-3741,6-20 516,-17-5-129</inkml:trace>
  <inkml:trace contextRef="#ctx0" brushRef="#br0" timeOffset="610759.9334">22760 14842 1,'-243'-13'128,"122"-4"-128,0-4 129,3-8 129,7-3-129,4-12 0,6-2-129,2-1 0,1 0 0,-5 6 0,-3 7 0,-8 9 0,-8 10 0,-7 11 129,-12 4-129,-8 0 0,-2 4 0,-2-4 0,-5-1 0,1-17-129,0-17 0,6-8 0,5-17 129,6-6-258,-2-2 129,2 3 1,-4 4 128,0 10 0,-1 17 0,-1 9 0,2 18 0,1 7 0,3 11 0,2 9 0,15 1 0,7 4 0,9-5 128,4 2-128,4 0 129,4-2 129,3 2-129,-3 0 0,0 3-129,-6 2 0,-1 3 0,1-1-258,-1 0-129,6-3 259</inkml:trace>
  <inkml:trace contextRef="#ctx0" brushRef="#br0" timeOffset="611795.9926">16202 14660 129,'-2'128'645,"10"-64"129,8-2 0,7 3 0,4-3 0,5-5 0,5-2 129,6-11-387,5 1 387,3-4-129,8 1 129,0-4-129,10 8-129,-2-5 0,11 9 0,2-3 0,6 6-129,1-2 0,8 6-129,-3-1 0,6-5-258,3 6 0,5-9 0,6-3-129,7-1 129,4-10 0,12-1 0,4-7 0,5 2 0,5-5 258,3 4-129,-8 3 0,5 5 129,-9-3-258,2 6 258,1-3-258,-3 1 0,-4-1 0,4-1-129,3-8 129,4-7-387,6-5 129,3-9 129,0-4-129,3-2 0,5-9 129,-2-4-258,0 0 258,-7 1-129,-6 3 129,-5 2-129,-3 5 129,-4 3 0,-9 0-129,-1 3 129,-7 2 0,-2 1 0,-3 1-129,-2 1 258,-3-5-129,2 0-129,-5-3 129,0-3-129,2-5 0,-2-5 0,0-4 129,-1-7-129,-1 3 0,-2-3 129,-1-2 0,-3 1 0,-5-5 129,0 3-258,-4-5 129,-6 2 0,-7-5-258,-3 1 258,-8 3-129,-3-4 129,-4 2 0,0 2-129,-2 5 129,-7 0 0,1 4 0,-8 2 0,-5 5 0,-8 1-129,-5 6 0,-6-6-129,-9 0 129,-3-7 0,-6-3-258,-1-5 129,-4-6 0,-4-1 129,-4-5-129,-6-1 258,3 2-258,-9 4 129,1-1 0,-5 3 0,-1 1-258,-4 4 258,-4-1 0,2 3 0,-7-4 0,3-2 129,-5-2 0,0-8 0,0 2 0,-2-7 0,1-1 0,-7-2 0,3 3 0,-8 0-129,-3 6 0,-7 13-129,-6 3 258,-10 12-129,-9 14 0,-11 6 0,-12 17-129,-11-1-516,-7 5-774,-7-13-645,-3-14-645</inkml:trace>
  <inkml:trace contextRef="#ctx0" brushRef="#br0" timeOffset="636483.4047">16756 15501 3870,'4'16'4773,"-4"-16"-1419,0 13-903,4 10-258,-4-23-387,0 31-645,0-12-258,0 16-258,-4 5-258,3 19 129,-10 1-387,7 4 129,-5 6-258,0 8 129,-1 0 0,1-7-129,1-4 129,-1-6-129,-1-12 129,4 1-129,-2-10 0,3-12 0,0-3 129,4-2 0,-4-7 0,5-16-129,-1 21 0,1-21 129,0 0 0,0 0-129,0 0 129,7-5-258,1-6 129,1-6 0,3-3 0,2-2 0,1 3 0,-1 0 129,0-2-129,0 3 129,-1 4-129,-3-2 129,-10 16-258,15-3 0,-15 3 129,4 10-129,-4 7 0,-4 5 129,-5 4 0,-1 11 0,-3-5 0,-1-1 129,-3 1-129,-2-9 129,-1-6 0,4-8 0,-3-9-129,4-7 129,0-12 0,1-4 0,5-4-258,0-2-129,6 12-774,-14-5-3225,17 22-1161,-15-18-129,15 18-516</inkml:trace>
  <inkml:trace contextRef="#ctx0" brushRef="#br0" timeOffset="639567.581">13653 10774 3483,'-15'-5'1419,"15"5"-258,0 0 387,0 0-516,0-30-129,0 11-258,0-10-129,0-5-129,4-10 0,0-2 0,-2-2-129,4 2-258,-5-2 129,5 4 129,-5-4 0,5 8-129,-4 1-129,0 2 258,0-2-129,-1-2 129,1 1 0,-1 0-129,-1-4 0,0 2 129,0 1-129,0 3-129,-3 2 129,0 5-129,2 4 129,0 5-129,1 2 0,0 0 0,0-6 0,0-6 0,0-4 0,1-5 0,0-1-129,-1-1 129,0-1 0,0 5 0,0 11-129,0 7 258,0 4-258,0 17 129,0-22 129,0 22-258,0-22 129,0 2 129,0-7-129,-1-2 0,-1-3 0,-4-4 0,4 2 0,-3-1-129,3 9 129,-4 10-129,6 16 0,-5-15 129,5 15-129,-6 7 129,6-7-129,-2 24 129,2-24 129,-1 20 0,1-20 0,0 0 0,0 0 0,0 0 0,0 0 0,-8-13 129,8 13-129,-4-12-129,4 12 0,-3-12 129,3 12-129,0 0 129,0 0 0,0 0 0,0 0 0,0 0 0,0 0 129,7-3 0,-7 3-129,0 0-129,0 0 129,12 0-129,-12 0 129,0 9-129,0 4-129,-6 6 129,-3 5 0,-2 4 129,-4 0-129,3 4 129,-6-2 0,7 3 129,-2-4-129,3-7 129,2-3-129,3-4 0,5-15 258,-2 16-258,2-16 258,0 0-258,9-12 0,1 1-129,3-8 129,2-8-129,1 0 0,4-4 0,-1 0-129,4-2 129,-4-1 129,3 2-129,1 5 0,0 10 129,-3 4-129,3 10 129,-1 5-129,-3 15 129,3 10 0,1 3 0,-1 2 129,-2-1-129,-4 0-129,-2-11-129,2-6-387,-16-14-2064,15-11-2193,-6-4-258,-3-10-516</inkml:trace>
  <inkml:trace contextRef="#ctx0" brushRef="#br0" timeOffset="1.19404E6">13988 10642 3225,'0'38'5418,"-7"-16"0,0 1-516,3 6-3999,-18-10-387,3 6 0,-9-11-258,-2-3 129,1-8-258,-1-3 129,-1-8-129,2-10-129,2-8 0,2-3 0,2-6 129,1 2-129,4 0 0,-4 2 0,3 4 0,-3 3-516,6 16-774,-9 3-3483,2-1-516,8 3-387</inkml:trace>
  <inkml:trace contextRef="#ctx0" brushRef="#br0" timeOffset="1.1974E6">16013 10037 2580,'-10'49'5934,"6"-9"-387,-5-5-129,-6 0-3999,9 17-129,-7-13-516,4-4-387,-1-6-129,4-3-129,-2-13 0,8-13-258,0 0 129,-2-8 129,2-18-258,11-8 258,0-12 129,3-7-129,3-6-129,0-2 129,4 1 129,-4-4-258,0 9 258,2 9-129,-4 7 0,1 10 0,-2 7 129,3 5-129,-1 7 0,4 12 0,-4 6 0,5 11-129,1 3 129,-1 13-129,-3 5 0,4 3 0,0 8 0,-2 3 0,-2-3 0,3 0 0,-3-2 0,1-8-129,-2-2 258,-2-2-258,-3-8 258,-3-1-258,-5-5 258,-3-5-258,-1-3 129,-5-1 129,-8-3-129,-6-4 0,-2 1 0,-5-2 0,-6-6 0,0 3 129,-3-3-129,0 0 0,0 0 129,1 0-129,0 0 0,0-3-129,3 3 129,4-2-129,4 2-129,-2 0-387,8 5-774,-11-5-1161,14 8-2709,-2 8-387,7 0-516</inkml:trace>
  <inkml:trace contextRef="#ctx0" brushRef="#br0" timeOffset="1.19822E6">16742 10411 4773,'17'-10'5418,"-17"10"-516,0 0-2967,0 0-387,-13 2-645,5 14-258,-2-5-258,-2 5-129,4-2-129,3 4 129,4-4-258,1-1 258,0-13-129,18 17-129,-1-13 0,5-4 0,-2-1-129,2-8 129,-3-5 0,-1-1-129,-6-10 129,-7 4-129,-5-4 129,-6 1-129,-12 10-645,-12-6-2322,-2 8-2064,1 7 0,-3 3-645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16:53.05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2070 1579 14190,'36'86'5160,"-11"-25"387,-7 4-645,13 17-2967,-9-8-1677,6 6 0,-5-9-516,-2-4 129,1-5 129,-6-10-387,3-7-387,-16-24-1677,8 7-2967,-11-28-129,0 0-516,11-15-129</inkml:trace>
  <inkml:trace contextRef="#ctx0" brushRef="#br0" timeOffset="238.0135">2413 1576 10836,'0'0'6192,"52"-66"-645,-52 66-387,0 0-1548,-51-14-2580,51 14-644,-111 19-388,37-3 0,-8 5-130,-1-7-257,5 5-387,5-3-387,73-16-2838,-98 21-1806,98-21 774,-51 14-645,48-1-645</inkml:trace>
  <inkml:trace contextRef="#ctx0" brushRef="#br0" timeOffset="856.049">2792 2176 10707,'6'-29'5547,"-6"29"-258,2-25 0,-2 25-3225,0 0-1290,-14 0-516,-6 14 0,0 8-258,-8 7 258,4 3-129,0 6 0,1 7-129,9-4 0,4 0 129,10-9 0,7-11 0,12-4 0,10-10-129,4-7 129,9-8-129,3-22 0,0-15 0,-3-8 0,-5-12 258,-8-13-258,-13-16 258,-11-3-129,-7-5 129,-17 19 0,-6 5 1,-3 19-259,28 59 0,-62-61 0,37 65 0,7 28 0,7 19 0,11 6 0,5 13 0,14 5 0,9 14 0,14-1 0,8-1 0,10-1 0,6-7 0,2-11 0,-4-1 0,3-13-388,-11-23-1031,6-11-3741,-25-18-387,-4-12-258,-19-24-387</inkml:trace>
  <inkml:trace contextRef="#ctx0" brushRef="#br0" timeOffset="1896.1084">6455 2893 9804,'21'-2'5676,"-15"-10"-258,-6 12 0,0 0-3870,14-1-387,-14 1-258,0 0-129,-15-3-129,-6 4-258,-9 11-129,-6-5-129,-9-1 0,-6 3 0,-1 1 0,-3 5-129,6-2 0,2-10 129,8-3-129,8 0-129,5 0 129,8 0 0,4-7-129,5-5 0,9 12-258,0 0-258,11-8-258,0-6-903,13 14-3612,-4-5-129,11 5-258,-2-1-645</inkml:trace>
  <inkml:trace contextRef="#ctx0" brushRef="#br0" timeOffset="2325.133">7518 2811 12513,'0'0'5547,"1"9"-258,-1 6 0,-18-6-4515,-6 0-129,-14-5-129,-2 4-129,-9-6-129,-2 6 0,1-7-129,5 2-129,7 2 0,6-1-129,9 1-129,8-1-129,14 7-903,1-11-3999,2 29 0,12-20-516,9 9-387</inkml:trace>
  <inkml:trace contextRef="#ctx0" brushRef="#br0" timeOffset="2804.1603">8302 2855 11868,'8'-13'5418,"-8"13"-129,0 0-258,5 24-4386,-5 8-258,-4 10-129,2 6-129,2 1 129,0-1-129,13-7 129,7-9-129,7-11 129,9-15-129,0-6 0,3-16 0,-4-8 0,-7-12 0,-8-2-129,-12-5 0,-8-1-129,-14 8-129,-14-2-258,-4 19-258,-20-10-3870,9 29-645,-5 0-258,7 4-387</inkml:trace>
  <inkml:trace contextRef="#ctx0" brushRef="#br0" timeOffset="3720.2128">6152 974 10191,'0'0'5805,"67"14"-645,-67-14 129,0 0-3225,0 0-774,0 0-387,0 0-387,0 0 0,-75 27-516,17-21 516,-7 0-129,-11 1-257,2-2-260,-3 0 130,8 0 130,4 3-130,9-2 0,56-6 0,-75 27 0,75-27 0,0 0 0,0 0 0,0 0-1033,0 0-515,0 0-3870,0 0-129,0 0-258,28-54-258</inkml:trace>
  <inkml:trace contextRef="#ctx0" brushRef="#br0" timeOffset="4126.236">7151 868 11997,'59'-2'5547,"-59"2"258,0 0-516,0 0-4257,0 0-129,-48 32-645,48-32 258,-80 8 258,80-8-516,-95 2-129,95-2 0,-85 2-516,85-2 387,-64 0 258,64 0-645,0 0-258,0 0-774,0 0-3612,0 0-387,0 0 387,0 0-1032</inkml:trace>
  <inkml:trace contextRef="#ctx0" brushRef="#br0" timeOffset="4449.2545">8264 873 14448,'54'11'5547,"-54"-11"0,0 0-387,0 0-4257,0 0 0,-70-27-644,10 15-259,-8 2 0,-10 0 0,-1 6 0,7 4 0,-1-1-1936,17 5-3224,56-4-387,-69 16-129,69-16-516</inkml:trace>
  <inkml:trace contextRef="#ctx0" brushRef="#br0" timeOffset="4930.282">9141 893 15093,'62'0'5289,"-62"0"-516,28 77-774,-8-20-3354,-4 6-258,5 5-258,-5-3 0,2-10-387,-18-55-774,15 80-2451,-15-80-1290,0 0 0,0 0-645,0 0-1161</inkml:trace>
  <inkml:trace contextRef="#ctx0" brushRef="#br0" timeOffset="5088.291">9383 1136 11739,'0'0'5676,"0"0"-258,-67-32-258,67 32-3612,-80 8-1161,80-8 387,-108 14-645,50-10-903,58-4-1161,-82 2-3483,82-2 258,0 0-516,0 0-516</inkml:trace>
  <inkml:trace contextRef="#ctx0" brushRef="#br0" timeOffset="5389.3082">9493 767 13932,'68'-47'5418,"-68"47"0,45 60-516,-45-60-3999,27 67-387,-27-67 0,12 57-516,-12-57-258,0 0 258,0 0-387,0 0 387,0 0-645,0 0 129,56-8-774,-56 8 0,31-59-2838,-31 59-1032,0 0 129,49-75-903</inkml:trace>
  <inkml:trace contextRef="#ctx0" brushRef="#br0" timeOffset="5561.3181">9792 709 10836,'0'0'5418,"0"0"-387,0 0 129,-28 51-3483,28-51-645,-7 100-258,7-47-387,-2 4-129,2-57-774,0 96 387,0-96-1032,9 57-3870,-9-57-645,0 0 0,0 0-387</inkml:trace>
  <inkml:trace contextRef="#ctx0" brushRef="#br0" timeOffset="6153.3519">10220 738 11739,'0'0'5160,"0"0"129,-47 73-387,47-73-3870,-90 87-387,27-35-258,-2 0 0,-7-5-129,5 0 0,8-7 0,59-40-129,-87 73-258,87-73-129,0 0-903,-53 56-2838,53-56-774,0 0-258,0 0-1161</inkml:trace>
  <inkml:trace contextRef="#ctx0" brushRef="#br0" timeOffset="6552.3747">9904 1145 8127,'0'0'6063,"0"0"-774,0 0-516,36-55-2451,-36 55-1290,0 0-516,78-32-129,-78 32 0,61 0-129,-61 0-129,56 23-129,-56-23 258,29 55-258,-29-55 0,-2 56 0,2-56-258,0 0 387,-49 58-387,49-58 258,0 0-516,0 0 258,0 0 129,0 0 387,0 0 258,52 12-645,-52-12 645,69 19-129,-69-19-129,0 0 129,44 59-129,-44-59-387,0 0-387,-90 66-387,90-66-3870,-121 27-129,56-9-129,-5 6-516</inkml:trace>
  <inkml:trace contextRef="#ctx0" brushRef="#br0" timeOffset="7744.443">15025 1725 13803,'1'-75'5676,"-1"75"-387,0 0-516,-61-29-4515,26 47-129,-3 18 516,-4 17-903,1 25 387,4 5-387,9 11 258,10-4 0,11-5 129,7-10 0,12-10-129,13-19 0,12-15 258,9-26 0,8-9-258,5-28 258,6-18 0,0-12-129,-2-29 129,-10-11-129,-8-11-258,-18-4 258,-12-3 258,-15 10-258,-21 3-387,-16 15 516,-10 28-645,-8 21 258,-2 25 0,1 18-516,0 23-1161,56-23-2967,-76 104-258,55-34-387,1 6-258</inkml:trace>
  <inkml:trace contextRef="#ctx0" brushRef="#br0" timeOffset="8144.4658">15415 2023 14706,'38'48'5289,"-23"-3"-129,7 33-645,-9-12-3999,2-1-516,-11-4 129,0 1-258,-4-19 258,0-10-516,0-13 516,0-20-129,9-5 0,-2-26 129,1 0-129,3-4 129,4-2-129,0 5 387,1 7-387,0 15 0,0 7 129,0 12-129,2 11 129,-2 10-258,1 3 129,-2 2-774,6 7-1419,-14-17-3225,4-2 129,-11-23-903,18 3-387</inkml:trace>
  <inkml:trace contextRef="#ctx0" brushRef="#br0" timeOffset="8976.5134">18870 3072 11352,'19'0'5676,"-19"0"-258,-23 7-258,-7-3-4644,-16-4-129,-6-2-129,-15-3 129,-6-2-129,-4-6-129,7 1 0,5 5 0,11 0-129,6 6 0,13 0-129,10 1-129,8 2-129,17-2-387,0 0-645,10 17-3870,3-17-129,17 2-258,-2-2-516</inkml:trace>
  <inkml:trace contextRef="#ctx0" brushRef="#br0" timeOffset="9294.5316">19884 3190 9159,'20'6'5547,"-20"-6"-129,-27 0-387,3 0-4257,-27-6 0,-6 1-258,-8-3 0,-2-1-258,-1 1 0,9 6-258,8 2-129,10 0-129,15 1-516,5-1-774,21 10-3612,0-10-129,20 18-387,2-18-516</inkml:trace>
  <inkml:trace contextRef="#ctx0" brushRef="#br0" timeOffset="9586.5483">20862 3226 10062,'0'0'5547,"-26"15"-258,-17-16-645,-5-3-4257,-18-1 0,0 5 0,-5-3-387,3 3-387,13 15-2064,5-8-2064,24 8-774,12-4-516,20 6-258</inkml:trace>
  <inkml:trace contextRef="#ctx0" brushRef="#br0" timeOffset="10012.5727">21770 3263 8256,'-12'-11'6063,"-16"17"-903,13 18 258,-11-2-4386,15 12 0,-8 1-387,9 5-258,4-8-129,6-2-516,6-7 387,11-6-387,7-7 387,8-9-258,0-3 129,-3-18 129,1-5-129,-12-4 387,-7-8-516,-11 4 0,-4 1 0,-27-7-774,-5 12-3999,-13-3-387,-7 19-387,-9 8-387</inkml:trace>
  <inkml:trace contextRef="#ctx0" brushRef="#br0" timeOffset="10713.6128">19527 1112 13803,'0'0'5676,"0"0"0,0 0-258,-21 53-4257,21-53-387,-106 8-515,39 3-259,-3-5 0,-1-4 0,3 2 0,9-4 0,59 0 0,-85 0 0,85 0 0,0 0 0,0 0-646,0 0-386,0 0-3483,0 0-1032,54-42 0,2 35-516</inkml:trace>
  <inkml:trace contextRef="#ctx0" brushRef="#br0" timeOffset="10986.6284">20343 1154 10449,'72'13'5676,"-72"-13"387,0 0-903,0 0-3483,0 0-1161,-77 20-387,77-20-129,-98-5-774,98 5-1161,-99-9-3870,99 9 1161,-71 0-1161,71 0-645</inkml:trace>
  <inkml:trace contextRef="#ctx0" brushRef="#br0" timeOffset="12327.705">21389 1045 10707,'0'0'5547,"0"0"-645,0 0 387,0 0-4386,0 0-258,0 0-645,0 0 387,0 0 387,0 0-645,0 0 129,0 0 0,0 0 0,0 0 0,0 0-129,0 0-129,0 0-387,0 0 516,62-23 387,-62 23-387,0 0-129,0 0-129,71 39 516,-71-39-258,0 0 129,45 67 0,-45-67-129,18 59 0,-18-59 0,0 0 129,7 65-387,-7-65 129,0 0 129,0 0 0,-17 57-129,17-57-129,0 0-129,0 0 258,-59 46 387,59-46-258,0 0-387,0 0 258,-59 31 0,59-31 129,0 0-129,0 0 0,0 0 0,0 0-129,0 0 517,0 0-388,0 0 0,0 0 0,0 0 0,-56-41 0,56 41 0,0 0 0,0 0 0,0 0 0,0 0 0,0 0 0,0 0 0,0 0 0,0 0 0,0 0 0,0 0 0,0 0 0,69-7 0,-69 7 0,0 0 0,67 21 0,-67-21 0,0 0 0,0 0 0,0 0 0,60 32 0,-60-32 0,0 0 0,0 0 0,0 0-130,21 59 130,-21-59 0,0 0 130,0 0-130,-14 71 0,14-71 0,0 0 0,-40 58 0,40-58 0,0 0 0,-66 49 0,66-49 0,-57 22 0,57-22 0,-59 11 0,59-11-130,0 0-257,-67-8-129,67 8-387,0 0-2322,0 0-1677,-38-58-645,38 58-903,0 0 387</inkml:trace>
  <inkml:trace contextRef="#ctx0" brushRef="#br0" timeOffset="12876.7365">20955 1139 12255,'0'0'5805,"0"0"387,53 53-645,-53-53-4515,0 94-645,0-94-129,0 105-387,0-50 387,0-55-516,-7 74-903,7-74-2064,0 0-1806,0 0-258,0 0-903,0 0 645</inkml:trace>
  <inkml:trace contextRef="#ctx0" brushRef="#br0" timeOffset="13025.745">21066 1308 13287,'0'0'5160,"0"0"-129,0 0 387,-52-38-4773,52 38-258,-62-1-1032,62 1-1161,-72-15-3999,72 15 387,-55-12-774,55 12 0</inkml:trace>
  <inkml:trace contextRef="#ctx0" brushRef="#br0" timeOffset="14955.8554">21551 1733 11868,'46'0'5547,"-17"0"-258,-5 0-774,17-7-3741,-41 7-129,0 0-129,71-34 129,-71 34-516,0 0 258,68-75-387,-68 75 387,33-61-645,-33 61 387,0 0 0,22-73-258,-22 73-258,0 0 387,0 0-258,0 0 0,-50-41 516,50 41 129,0 0-387,-66 42 129,66-42 516,-37 53-387,27-5 129,2 1-258,8-6 0,4 0-387,8 7 387,6-22-516,10 0 258,3-4-645,-4-12 0,12-16-3483,-15 0-903,1-13-387,-8-4-129</inkml:trace>
  <inkml:trace contextRef="#ctx0" brushRef="#br0" timeOffset="15512.8872">22187 1746 12126,'0'0'5547,"27"-6"-645,-20 13 258,4 30-3999,-8-10-1032,0 5 387,-3 6-387,-1 8-516,-8 13 387,0-22 0,-6-13-129,0 3-129,-3-13 258,2-14 129,0-13-129,1-7 516,7-10-387,3-7 387,5-9-387,5 9 387,10 4-258,7 1-129,6 8-129,7 7 0,4 2 0,2 9 129,2 6-258,-43 0-645,81-35-3741,-52 35-903,-29 0 0,45-19-1161</inkml:trace>
  <inkml:trace contextRef="#ctx0" brushRef="#br0" timeOffset="16563.9474">10828 950 7224,'-47'56'5031,"47"-56"129,0 0 129,0 0-3999,0 0-258,0 0 0,0 0 0,0 0-258,0 0-129,53-8-387,-53 8-387,38-58 516,-38 58 129,29-71-387,-29 71-516,9-66 387,-9 66 0,0 0 129,0 0 129,-58-38-516,58 38 258,0 0 0,-76 65 0,76-65 0,-35 80-129,35-80 0,-12 78 387,12-78-258,13 66 258,-13-66 129,42 58 129,-42-58-645,62 41 129,-62-41-258,66 24-774,-66-24-1935,70 0-2580,-70 0-258,0 0 774,74-22-1161</inkml:trace>
  <inkml:trace contextRef="#ctx0" brushRef="#br0" timeOffset="16976.971">11171 991 10062,'56'2'5160,"-56"-2"129,0 0 258,0 0-4386,37 57-387,-37-57-387,12 59-258,-12-59 387,8 83 129,-8-83-645,6 95 387,-6-95-516,-1 104 129,1-104 0,-20 75 258,20-75-387,0 0 0,0 0 387,-67 12-387,67-12 516,0 0-258,-31-81 387,31 81-516,3-74 129,-3 74 0,33-61 129,-33 61 129,54-34-387,-54 34 0,70-47-387,-70 47 129,75-32-258,-75 32-1548,71-28-3225,-71 28-387,57-28-387,-57 28-129</inkml:trace>
  <inkml:trace contextRef="#ctx0" brushRef="#br0" timeOffset="18516.0591">26347 4778 8127,'-78'44'5031,"16"-23"-258,-25-4-129,-19 1-4644,-16 1 129,-27 0-129,-19-5 129,-19 3-129,-14-2 129,-12-2 0,-11 5 0,-9-6 0,-13-4 0,-16-3 0,-5-3 0,-5-2 0,-16-7 0,-11-3-129,-8-2 129,-18 4 0,-6 3-258,-16 2 258,-12 2-129,-15 1 129,-3 6 129,-16 0-258,-2 1 129,-8-2 0,-3-3 258,-4-2-258,1 0 258,-6 0-258,-2-6 129,-2-4-129,-4 3 0,-5-3 0,-2 2-129,-3-4 0,-5 0-129,-2 5 0,3 0 129,4 1 129,3 4-129,6 0 129,7 2 0,10 6 0,-1 3-129,13 2 258,2-1 0,9 2-129,2-3 129,2 0-129,8-6 0,3 3-129,13-1 129,0-5 0,11 3-129,4-1-129,8 1 0,7 1 0,9 3 129,6-4 0,8 7 0,16-3 0,2 2 0,7-1 129,14-4-129,8 1 129,3-2-129,11 2 129,9 1-129,4 0 129,13 2-129,9 1 0,15 6 0,10-1 129,19 3-129,17-2 258,15 3-258,13 0 129,18 1 0,12 0 129,11 0-258,11-3 0,11-1 0,8 3-258,10-10-645,22-1-4128,2-7-258,13 0-516,30-26-516</inkml:trace>
  <inkml:trace contextRef="#ctx0" brushRef="#br0" timeOffset="21089.2062">3534 6525 6321,'0'67'5676,"0"-20"-387,6 13-129,-2-9-3225,9 18-774,-7-11-387,2 5-258,-3-14 0,0-6-258,-1-6 0,0-13-258,-2-5-387,-2-19-774,0 0-3741,0 0-387,14-8-387,-10-8-387</inkml:trace>
  <inkml:trace contextRef="#ctx0" brushRef="#br0" timeOffset="21328.2198">3637 6462 9546,'17'13'5805,"-1"23"-516,-2 9 0,6 17-4515,-6 5-129,4 11-387,-3-3 129,0 2-387,1-12 129,-6-8-387,2-6-129,-8-29-1677,3-3-3354,-7-19 0,12 0-516,-7-17-129</inkml:trace>
  <inkml:trace contextRef="#ctx0" brushRef="#br0" timeOffset="21542.2321">3902 6613 9804,'4'30'5805,"-13"-5"-258,-17-3 0,-7 5-4386,-15-8-645,-1 8 0,-11-5-387,1-4 0,2 1-387,2-10-516,25 9-4128,-4-4-645,17-3-129,17-11-645</inkml:trace>
  <inkml:trace contextRef="#ctx0" brushRef="#br0" timeOffset="21765.2449">3885 6887 9159,'-2'46'6063,"-23"-17"-516,-13-5 129,-7-2-3999,-15-3-1032,-1 0-129,-6-4-258,2-4-129,11-3-516,6-8-645,27 0-3870,-2-10-645,23 10-258,0-20-516</inkml:trace>
  <inkml:trace contextRef="#ctx0" brushRef="#br0" timeOffset="22432.2831">4360 6900 7998,'-2'-16'5418,"2"16"0,-20-15-516,-4 8-3999,13 7-129,-12 0-129,8 13-387,-6 8 258,6 7-387,3 3 258,6 7-258,4 0 258,2 0-129,11-10-129,6-8 0,4-9 129,4-11-129,1-10 0,1-15-129,-2-16 0,-2-10 129,-3-12-129,-5-13 0,-7-5 0,-8-1 0,-1 0 0,-10 7 0,-8 9 0,2 11-129,-3 18 129,-2 21 0,4 16 0,3 25 129,7 20 0,5 11 0,3 11 0,14 15 129,6 2 0,9-2 0,5-4 0,7-10-129,2-5-129,1-15-387,4-2-516,-17-28-4257,12-4-387,-10-14-258,0-2-645</inkml:trace>
  <inkml:trace contextRef="#ctx0" brushRef="#br0" timeOffset="22824.3055">4903 6940 8643,'52'2'5676,"-19"-11"-387,-3-11-258,3 4-4257,-13-13-129,0 3-258,-15-5-258,-3 3 129,-5 8-258,-12 9 0,-9 9 0,-1 2-129,0 15 258,2 12-129,5 8 258,7 8-258,7 3 258,8-2-129,12 1 129,12-3 0,6-7-387,5-14-258,9 5-1161,-8-21-3612,6-7-258,-5-15-387,2-18-258</inkml:trace>
  <inkml:trace contextRef="#ctx0" brushRef="#br0" timeOffset="22989.3148">5532 6197 9933,'-40'7'5676,"5"7"-387,-2 4-258,-9-3-5160,-19 3-4515,2 0-258,3-3-516,4 5-774</inkml:trace>
  <inkml:trace contextRef="#ctx0" brushRef="#br0" timeOffset="34617.98">1356 8309 10320,'8'61'5547,"-4"-11"-258,6 8-129,-1 2-4515,5 6-387,-2-1 0,4-6-129,-1-5-387,-5-19-516,17-3-2451,-27-32-1935,22 0-129,-12-25-645,-1-17-129</inkml:trace>
  <inkml:trace contextRef="#ctx0" brushRef="#br0" timeOffset="34813.9911">1611 8210 11223,'0'0'5934,"-14"0"-258,-18 2-258,-16 6-4644,-6 6-129,-14-7-258,-8 5-129,1 1-387,-2-2-387,19 16-1290,6-9-3612,19 6 0,11-7-645,21 7-258</inkml:trace>
  <inkml:trace contextRef="#ctx0" brushRef="#br0" timeOffset="35340.0212">1880 8506 11223,'7'-12'5676,"-7"12"-258,-3-13-387,3 13-4257,-28 14-387,8 4-258,-6 4 258,1 2-387,0 8 129,4 1-129,6-4 0,7-6-129,8-9 0,12-10 258,9-4-129,3-19 129,7-11-258,-3-8 258,3-7-129,-6-6 129,-6-7-129,-6-2 0,-7 0-129,-6 10 129,0 6 0,-4 11 129,-6 8 0,1 8-129,9 17 129,-14 17 0,14 8 129,0 13-129,3 3-129,9 15 0,8 0 129,2 4-258,2 0 0,-1-6-258,3 7-645,-15-16-4257,2-2-129,-5-13-387,-8-3-516</inkml:trace>
  <inkml:trace contextRef="#ctx0" brushRef="#br0" timeOffset="46431.6556">1500 7739 1161,'-13'0'4902,"13"0"387,-12 13-774,-2-16-1806,14 3-387,0 0-129,0 9-516,0-9-258,0 0-387,15-5-129,2 5-258,3-5-387,2 4-258,7-2 129,5-5 129,2 0-129,5 5 0,4-5 0,-2 3 0,2 5-129,9-3 258,-3-4-258,6 6 0,3-2-129,8 3 0,10 0 129,2-4 0,7 0 0,2-3 0,5 3 0,2 4 0,5 0-129,-2-4 258,5 4-129,3 0 0,7 0 0,2 2 0,3-2 0,4-3 0,9-1 0,4-7 0,4 0 0,3 2-129,-2 2 0,7 0 129,5 2 0,2 4 0,0-3 0,1 4 0,-2 0 0,6 0 0,6 0 0,4-2 0,0-1 0,4-5 0,9 2-129,7-2 129,2-1 129,0 4-129,4 4-129,4-2 258,-2 3-129,0-1 0,-3 0 0,1-1 0,-3-5 0,4-4 129,-3-6-129,-1-1 0,8-4 0,-1 0 0,2 1 0,3-5-129,1 6 129,7 0-129,-2 3 129,1 3 0,1 1 0,1 0 0,-1-3 0,-2 1 0,1-2 0,-3-5 0,4 8 0,2 3 0,1-2-129,3 3 0,3 4 129,0-1 0,3 6-129,3 1 0,-4-3 129,5-2 0,-5 0-129,2 0 129,1-1 0,2 1-129,-4-1 129,0 6 0,3 0 0,-1 0 129,-2 5-129,-1 2 0,-3-1 0,-3-3 0,-1-3 0,-2 0 0,-5-5 129,-2 0-129,-3-3 0,-1-5 0,-4 2 0,0 2 129,-2 4-129,2 2-129,-4 3 129,-2 0 0,1 3 0,-1 8-129,-3-1 129,-7 3 0,0 1 0,-4-2 0,2 1 0,-8 8 129,-8-4-258,0-1 258,-3 2-129,-3-1 0,-3 1-129,-9 2 129,-4-2 0,-2-6 0,-1 3-129,-2-4 129,-8 1-129,-4-7 129,-2 1 0,-6 0 0,-1-6-129,-4 3 129,-5-3 0,-4 0 0,-1 0 0,-5 8 129,-6-2-129,1-3 0,-6 4 0,-4-2 129,-5 3-129,-3-1 0,-5-5 0,0 0 0,-6 3 0,-4-4 0,-4-1 0,-4 0 0,-7 2 0,-9 2 0,-2-1 0,-9-1 0,-8-2 0,-5 0-129,-13 0 129,12 6-129,-12-6 129,0 0-129,4 19 0,-4-2 129,0 2-129,-4 13 129,3 1 0,-1 13 0,0 8 0,2 7 0,0 8 0,0 6-129,4 9 258,3 3-129,-2 5 0,3-1-129,-4-1 129,5-3 0,1 1 0,-6 1 0,6-5 0,-4-1 0,0 3 0,0-4 129,-3 1-258,-1-1 258,0-3-129,-2-2-129,0-2 129,0 1 129,1 2-129,-1 4 0,4 2 0,-1 3 0,1 7 0,2 4 0,0 1 0,3-1 0,-2 3-129,-1-3 129,6-5 129,-2 0-129,0-9 0,2-5 129,-2-3-258,0-15-129,6 2-1032,-12-26-4128,6-7-129,-8-14-645,-2-16-516</inkml:trace>
  <inkml:trace contextRef="#ctx0" brushRef="#br0" timeOffset="47323.7068">21829 7518 3999,'1'57'5160,"-1"-14"-387,0 11-774,-5-9-3225,3 13-129,-12-8-129,10 10 0,-11-5-129,8 18 129,-5-3-129,5 15 129,-3 8-129,4 9-129,-4 6 0,6 11-129,-3 5 0,4 0 0,3 0-129,0-3 0,0 0 0,6 1 0,1 2 129,-1 0 0,-1-5 0,1-2 0,-2-1 258,-1-4-129,-2-13 129,5-2-258,-6-23 258,3-8-387,-3-12 129,5-8-129,-4-17 0,0-6 0,-1-1-258,0-8-129,0 5-387,-2-5-129,3 14-1548,-1-7-2580,0-1-516,0 4-387</inkml:trace>
  <inkml:trace contextRef="#ctx0" brushRef="#br0" timeOffset="48323.7639">19728 7130 4128,'12'44'5031,"-12"-20"-645,0 8-1290,1 18-2193,-6 1 129,2 17-129,-10 2-258,11 16-129,-6 3 0,8 11 0,0 4-129,3 10 0,3 0-258,6 9 0,-1-4 0,3 6 0,-1 0 0,2 1-129,-4-6 0,0 1 0,-3-2 129,0-3 0,-4-4 0,-2-3-129,0-8 129,-2-2 129,0-13 0,0-2-129,0-11 258,0-2-129,0-9-258,-2-5 258,0-6-258,-1-2 0,-1-1 129,-1-5-129,2 0 129,-1-8-129,0-4 0,1-3 129,1-10-129,2-6 129,0-12-129,-2 14-129,2-14-129,0 0-387,-7 13-387,-9-13-516,16 25-774,-22-16-387,21 26-516,-17-8-1548,13 0-774</inkml:trace>
  <inkml:trace contextRef="#ctx0" brushRef="#br0" timeOffset="49359.8232">17817 7227 3999,'16'1'5031,"-10"12"-258,-6-13-387,0 14-3483,0 2-129,-7-5-258,1 16 129,-5-5-129,4 12 129,-7 5 0,6 7-258,-2 8 0,4 11 0,-1 0-129,6 13-129,-1 4 129,2 2-129,0 5-129,0 3 129,0 2-129,3 3 0,-3 1 0,2 2-129,3-2 258,-5 6-258,1-4 129,-1 0-129,1-6 258,-1-6-129,0-5 0,1-5 0,0-8 0,1-5 0,1-3 0,-2-5 0,2-1-129,-3-1 129,0-3 0,0-3 0,0-1 0,-2-3 129,-2-2-258,1-5 258,0-3-129,2 0 129,-1 0-129,2 3 129,0 2 0,0 2 129,4 2 0,3 3 0,0 0 129,3-2-129,-3-9 129,5-1-129,-7-11 0,2-6-258,-2-7 0,-5-11-516,0 0-2451,-9 0-2193,-3-7-516,-2-12-645,0-8 0</inkml:trace>
  <inkml:trace contextRef="#ctx0" brushRef="#br0" timeOffset="51147.9255">15591 7269 4257,'1'-14'4902,"-1"3"-258,0 11-2967,0 0 0,0-14-387,0 14-387,0 0 0,0 0-258,0 11 0,3 6 129,-3-1-387,0 11 0,0 4-129,3 10 0,-3 0-129,2 7 0,-2 3-129,0 8 129,0 1 129,0 1-258,0 1 387,0 5-258,-2 4 0,-1-2-129,3 4 258,0-4-258,0 5 0,-2 0 0,1 4 0,0 3 0,-4 0 0,3 0-129,0 5 129,-1-3 0,1-3 129,1-1-129,-3-5 0,3-3 0,1-7 0,0-10 0,0-3 0,0-3 129,0-2-258,5-6 258,-5-4 0,1-1-129,0 1 129,-1 2-129,1-4 129,0 0 0,-1 1-129,2 2 0,0 4 0,-2 1 0,1-3 0,0 1 129,1 0-129,-2-3 129,3-5 0,-3-4-129,0-7 258,0-2-258,0 2 129,0-2 0,0-1 0,0-1-129,-3 2 0,1 5 129,2-5 0,-1 3-129,0-3 0,1 2 0,0 3 129,0-1-129,0-1 0,0 2-129,0 1 129,0 4 0,0 1 129,0 2-258,0-4 129,1-3 0,2 3 0,1-1 129,-2-3-129,-1-4-129,4 4 129,-3-11-129,0 3 129,-2-4-258,4 0-516,-4-12-2709,0 0-1806,-6-8-516,5-13-387</inkml:trace>
  <inkml:trace contextRef="#ctx0" brushRef="#br0" timeOffset="52215.9866">13923 7331 6966,'15'-9'5160,"-8"19"-258,-6 18-1290,-1-10-2838,1 13-129,-1 3-258,0 10-129,-1 6-129,1 13 129,-1-6 129,1 10-129,0-1 129,0 6-258,0-3 0,3 5 129,-2-2-129,2-2 0,-3 4-129,0-2 0,1 4-129,-1-2 129,0 0 0,0 3 0,-1 3 0,-3-4-129,3 2 129,-1-1-258,-2-4 129,3-4 129,0-1-129,0-6 258,0 3-258,-2-8-129,2-1 258,-1-2-129,1-1 258,0 3-258,0-1 129,-2 1-129,2 3 129,-1-4 129,-3 1-129,4-2 0,-2 4-129,1-4 258,-1-3-129,2-5 0,-1-5 0,0 5 0,0-2 0,1 2 0,-4-5 129,4 3-258,0 3 129,0 1 0,-1-2 129,1-5-129,-1-3 129,2-1-129,-1 3-129,1-6 129,0-8 0,0-3-129,1 4-129,1-5-129,4 10-1032,-6-12-3354,0-20-387,15 18-774,-15-18 258</inkml:trace>
  <inkml:trace contextRef="#ctx0" brushRef="#br0" timeOffset="54135.0963">12190 7323 2193,'2'13'4773,"-2"-13"129,0 15-258,2 5-3354,-2-20-129,-1 37-387,-6-12-129,3 12-129,-1 2-129,3 11 0,-1 1 0,3 8-258,0-2 129,5 9-258,-1 2 129,1 1 0,1 4-129,-1 3 0,-1 0-129,-1 0 258,-1 6-258,-2-1 129,2 0-129,-1 2 129,0-3 0,1 3 0,-1-5 0,1-3 0,-2-4 0,1-7 0,-1 1 0,1-5 0,-1-3 0,0 1 0,0-4 0,0-2-129,0-2 129,-1-2-129,1-2 129,-1-4-129,1 0 129,0-6-129,0-2 129,0 2 129,0 0-258,0-2 129,0 3 0,0-2 129,1 3-129,-1-3 0,0 0 0,0-6 0,0 1 0,0-3 0,4-3 0,0-1 129,0-3-258,1 2 129,1 2 129,1 3-258,-1 2 258,2 1-258,-4 3 258,3-2-258,-3-1 129,0-4 0,0-4 0,-2 0 0,-2-3 0,0-1 0,0-1 0,0-1 0,0 5 129,-1 3 0,-3 4-129,3 2 258,-2-1-258,3 3 129,0-5 0,0 2 0,0-9 0,0 1-258,0-4-645,0-17-4128,0 0-129,0 0-387,0-12-645</inkml:trace>
  <inkml:trace contextRef="#ctx0" brushRef="#br0" timeOffset="55256.1605">10126 7440 4773,'4'-47'5289,"0"26"-129,1 9-645,-5 12-3225,0 0-129,16 19-774,-14 10-129,5 8-129,-2 12-129,1 3 0,6 7 0,-2 5 0,-1 4 0,5 4 0,0 2 129,1 2-129,2 2 0,-2 7 129,-2-3-258,3 4 258,-1-3-258,-1-3 129,-3-1-129,1 4 129,-3-8 0,1 3 0,-3-1 0,1-2-129,0 2 129,-1-5 0,2 1 0,-1 0 0,-1-7 0,2-2 0,-1-4 0,-2-3-129,3-6 129,-3 3 0,-3-2 0,1-5-129,-3 6 129,-1-4-129,0 5 0,0-1 258,-1-1-258,-3 1 258,2-4-129,0-2 0,-1 0 129,1-2-258,2-3 387,0-2-387,0 0 258,0 3-129,0-1 0,2-1 0,-2-1 0,3 1 129,-3 0-129,0-1 0,0-5 129,1-2-129,-1 1 0,1-4 129,-1 2-258,1-2 258,0 1-129,2 0 129,-3 3-129,0-2 129,0 1-129,2-1 0,0-1 0,2-4 129,-1-6-516,-3-21-516,13 2-3870,-13-2-387,6-27-258,-1-11-387</inkml:trace>
  <inkml:trace contextRef="#ctx0" brushRef="#br0" timeOffset="56331.222">8630 7763 1806,'0'0'1290,"0"0"258,-7-13 516,7 13 387,0 0-258,-9-16 0,9 16-129,0 0 0,8 11 0,-8-11-516,0 0-387,1 13-387,4 1-258,-5-14-129,4 26 129,-3-4-258,4 10-129,-4 5 129,7 14 0,-1 9-129,1 9 0,2 8 0,2 7 0,0 3-129,4 3 129,-2 2-129,0-3 0,-2-2 0,1-3 0,-4 2 0,0-6-129,-2 0 129,0-4-129,-4-4 129,0 3 0,2-5 0,-3-3-129,0-6 129,3-3 0,-3 0 0,2-3-129,-2 0 129,2-8 0,2 4-129,0 0 258,-3 0-258,0-1 129,2-1 0,-2-3 0,1-3 0,-2 3 0,2-5 0,-3 0 0,-1-4 0,4 4 0,-1-2 0,2 0-129,-2 2 258,0-1-129,0 2-129,1 3 258,-1-4-129,-2 1 0,3-4 0,-3 2 129,1-3-129,2 0 0,-3-6 129,3-4-129,1-4 0,-3-3 0,5 2-645,-7-22-3999,0 0-387,0 0-645,-1-23-516</inkml:trace>
  <inkml:trace contextRef="#ctx0" brushRef="#br0" timeOffset="57451.286">6796 7878 5031,'0'0'5031,"0"0"-258,-13-13-129,13 13-3741,0 0 129,-13-12-258,13 12 129,0 0-129,0 0 0,0 0-129,0 0-129,0 0-129,0 0-129,-2 14 0,1 4-129,-1 10-129,-2 4 0,4 9 0,-1 5 129,1 10-258,0 3 258,0 9-258,5 0 129,0 5 0,0 9 0,3 2-129,0 9 129,-3-1 0,3 0 0,-3 1 0,1 4 0,-1-6 0,2-1 0,-2-4 0,-1-6-129,0-3 129,-1 1-129,-2-5 0,4-3 129,-3-2-129,2-4 129,-4-1-129,0-3 258,0-6-258,0 0 258,0-8-129,0 0-129,0-4 129,0-3-129,0 1 129,0 2 0,0-2 0,0 1-129,0 4 258,1-7 0,2 6 0,2-4 0,-3-8-129,5 0 0,-2 1 129,-4-4-129,3-4 0,0 2 0,-4-2 0,0 0 0,0 8 0,0 2 129,0 0-258,0 0 258,0 3-258,0 4 258,0-4-387,0-9-903,1-2-3870,-1-27-258,0 0-387,10-16-516</inkml:trace>
  <inkml:trace contextRef="#ctx0" brushRef="#br0" timeOffset="59019.3757">4822 7570 5547,'16'11'5160,"-9"4"-258,0 14-387,0 15-3483,-7-9-129,3 17-387,-3-1 0,0 9-129,0 2 129,0 8-129,0 3 0,7 13-129,3 0-129,5 3 0,1 7 0,7 5-129,1-1 0,2 2 0,-3-3-129,0-7 129,-2-2 0,-2-6 129,-3-2-258,-3-5 129,0-5 0,-3-1 0,1-5 0,-2 4-129,0-6 129,-4-2-129,3-4 129,-6 1 0,4-4 0,-4-1 0,0-3 0,1-2 0,0-1 0,2 3 129,-3-3-129,5-1-129,-4 1 258,1 3-129,0-3 0,-1-2-129,-2-4 258,0 2-258,-1-6 258,0 2 0,0-10-129,0-1 129,0 3 0,0-2 129,0-1-129,0 3 0,-1 5-129,-3-1 129,2 7 0,-1-2 0,-1-4-129,3 5 129,-1 0 0,2-4-129,0-5 258,0-2-258,0-5 129,0 3 0,2 2-129,0-2 129,-1 0 0,-1 1-129,0 3-129,0-4 129,0 4-774,-12-6-4386,4-11-129,8-16-516,-16 0-387</inkml:trace>
  <inkml:trace contextRef="#ctx0" brushRef="#br0" timeOffset="60176.4419">3081 7804 3483,'18'89'4773,"-12"-42"-129,9 2-1290,-4 11-2193,-6-9 0,4 13-387,-7-9-129,6 8 0,-4-2-258,4 10 0,-5-5-129,6 6 0,-4-1 0,2 5-129,-2 1 129,3 5-258,-3-10 129,3 5 0,-1-6-129,0 2 0,2 1 0,-2-6 0,1-3 0,0-7-129,0 3 129,-1-3-129,1 1 129,-5-7-129,2 0 129,-3 1 0,-1 3-129,-1 0 129,0 0-129,0-4 0,-2 1 0,-2-1 129,4-2 0,-1-6-387,1-2 387,1 0-129,4-2 129,1 2 0,2 1 0,0 2-129,-3 1 129,6 3 258,-8-6-258,5 3 0,-4-6 0,1-4 129,-4 0-129,1-7 0,-2-2 0,0 0 0,0 1 0,-4-1 0,-2 2 0,3 3 258,-2-1-258,2 6 0,2 0 129,1 5-129,0-3 129,0 4-129,4 2 0,3 6 129,-1 0-129,1-1 129,-3 6-258,0-7-258,5 7-1548,-3-4-2580,-6-14-516,0-3-387,0-20 388</inkml:trace>
  <inkml:trace contextRef="#ctx0" brushRef="#br0" timeOffset="83467.7741">3429 11487 645,'-7'-13'3999,"7"13"387,-13-1-1290,13 1-1161,0 0-645,-19 1-387,19 12 0,0-13-129,-11 18 258,11-18-258,-3 30 129,3-30-129,-1 32 129,-4-15-258,5 12 0,0-2-129,6 11 129,-6-1-258,6 7 0,-6-1-129,2 3 129,-2-2-129,2 0 0,-2-5 129,0 0-258,0-5 129,0-1-258,0-3 129,0-1 0,0 4-129,3 4 129,-2-2-129,1-2 129,-2 4-129,1-2 129,-1-2 0,5 2 0,-3-10-129,2 2 0,-3 3 0,3 3 0,0-6 0,-1 2 129,1 3-258,0 4 129,0-2 129,-3-7-129,1-3 129,1-5 0,-1-3-129,-2 3 258,0-7-129,0-12-129,0 15 129,0-15 0,0 16 0,0-5 0,0-11-129,0 17-258,0-4-129,0-13-903,0 0-3999,5 16-258,-5-16-387,0 0-645</inkml:trace>
  <inkml:trace contextRef="#ctx0" brushRef="#br0" timeOffset="84451.8304">5231 11266 1548,'-5'14'5160,"-1"10"0,1-8-129,5-16-3096,0 34-645,-5-16-129,5 15-129,-1-6-129,1 11-258,0-3-258,3 9 129,-3 1-129,5 3-129,-5 2 129,2 6-129,-2-6-129,0 4 129,0-2-129,0 4 0,-2-5 0,0 0 0,-1-2 0,3-1-129,-1-4 129,1-1 0,0-4 0,0-3 0,0 2 129,1-2-129,5-6 0,-3 5-129,-1-3 129,3-4 0,-2 3-129,0 2 0,-2-6 0,-1-3 129,0-3-129,0-2 129,0-3-129,0 4 0,0-8 0,0-12 0,0 24 0,0-24 129,6 21-129,-5-8 0,0 1 0,-1 1 129,0 1-129,2 3 0,-2-5 0,1 3-129,-1-3 258,0-14-129,0 16 0,0-16-129,0 0 129,0 0 0,0 0-129,0 0-258,0 0-1290,14 0-3741,-14 0 0,12-16-387,-1-2-645</inkml:trace>
  <inkml:trace contextRef="#ctx0" brushRef="#br0" timeOffset="85527.8919">6934 10841 6321,'0'0'5547,"6"18"-387,-6-4-516,0-14-3612,0 30-387,-4-11-258,4 5-129,-4 8 129,3 13-129,-3-4 0,4 8 0,0 2 0,0 6 129,3-1-129,2 6 0,-2-3-129,4 0 0,-5 0 129,4 3-129,-4-8 0,-1 0 0,3-3-129,-4 4 129,0-2-129,0 2 0,0-3 0,0-7 0,0 2 0,0-2 0,-4-8 0,3-1 0,1-7 0,0-2 0,0 1 0,0 0 0,0 2 0,0-3 0,1 5 0,3 3 129,-4-4-129,1-3 0,0-1 0,-1-3 129,3-11 0,-2 8-129,-1-21 129,0 18-129,0-18-129,3 24 258,-3-13-129,0 5 0,0 6 0,0-3 129,0 0-258,0-4 129,0 1 258,0-16-258,0 21 0,0-21 0,0 14 129,0-14-129,0 0 129,0 13 0,0-13 0,0 0 0,0 14-129,0-14 0,0 17-129,-1-3 0,-1 5-129,-3 1-129,4 3 0,-4-3-129,5 2-258,0-22-1419,0 0-2967,-2-9-516,5-14-129,7-10-387</inkml:trace>
  <inkml:trace contextRef="#ctx0" brushRef="#br0" timeOffset="86634.9552">9000 10707 3096,'-6'10'5289,"6"-10"-258,-8 24 0,8 8-3225,-4-6-774,4 16 0,-4-5-387,4 12-129,0 0 129,0 11-129,0-3 0,0 5-129,0-5-129,0 3-129,-1 2 0,0 0 0,-4-5 0,3 3-129,-3-2 0,3-1 0,-1 1 0,3-2 129,0-4 0,0 4 0,4-4 0,3-5 0,-1-4 0,-1 0-129,0-8 129,1-3-258,-2 1 258,0-4-258,-3-2 258,2 1-258,-2 5 129,0 1 0,2 3 129,-1 3 0,-1-5 0,4 0-129,-2 2 0,-1-6 129,4-5-129,-2-6 129,-2-2-258,-1-7 258,0 2-129,-1-13 129,2 19-129,-2-19 129,0 23-129,0-6 0,0-3 129,0 4 0,0 1-129,0-3 0,3-5 129,-2 0 0,-1-11 0,0 0 0,0 0-387,9-5-387,5-6-3870,-11-12-1032,1 2-258,2 0-645</inkml:trace>
  <inkml:trace contextRef="#ctx0" brushRef="#br0" timeOffset="87704.0163">10461 10858 1548,'12'11'5418,"-9"7"-129,-3-6-129,0-12-2064,9 37-1935,-11-16-129,2 15-387,-4 0-129,4 11-129,-6 1 129,5 1-129,-4 6-129,5 0 0,0 3-129,0 1 129,0-4-129,2-2 0,2 3-129,-2 1 0,2-6 0,-4 0 129,1-5-258,-1-3 129,1-3-129,-1-2 129,0-7 0,0 2 0,2-4 0,0-4 0,1-2 129,-2-1-258,1 2 258,3-1-258,-4 1 129,2 0 0,-3-2-129,1 2 129,-1-3-129,0 3 258,0-5-129,0 0 129,0 0-129,0-3 129,0 3-258,0 0 258,0-1 0,0 4 0,0-2-129,2 6 129,-2-7-129,0 1 129,0-3 129,1-4-258,-1 2 129,0-2-129,0-13 129,0 19-129,0-6 129,1 0 0,2 3 0,-2 1 0,-1-1-129,2 3 129,-1 2 0,0-5-129,-1 4 0,0-1 129,0-4-258,0-2 129,0-13-129,0 0-129,3 13-387,-3-23-2451,0 10-2193,8-30-516,-1 9-258,0-6-258</inkml:trace>
  <inkml:trace contextRef="#ctx0" brushRef="#br0" timeOffset="88732.0752">12278 10693 6708,'0'0'5289,"0"10"-258,0-10-516,-2 19-3870,-6-6-258,0 18-129,-1 3 0,4 10 129,-2-3 0,4 12-129,-1 7 258,4 9-129,0-5-129,6 1 0,-4 2 0,5-2 0,-2-1-129,0-3 0,-1-8 0,-3 0 0,-1-3-129,0-5 129,0-2-258,-1-6 258,-4 0-129,1 2 0,1-2 0,2-5 0,1-2 0,0 4-129,0-4 129,1 2 0,3-6 129,0-3-258,1 0 258,-3-2-258,3-1 258,-4-3 0,0 1-129,-1-4 0,0 1 0,0 6 0,0-3-129,0-2 129,0 2 0,0 0 129,0-1-129,1 5 0,2-4 0,0 1 0,-1-2 0,2 9 129,-3-4-129,0 5 0,-1-6 0,0 1 129,0 0-129,0-8 129,0 4-129,0-5 129,0-2-129,0-11 0,6 22 129,-6-22 0,3 19-129,-1-1 0,-2-2-129,0-1-258,3 6-387,-3-21-4644,-5 26 129,5-12-774,0-14-258</inkml:trace>
  <inkml:trace contextRef="#ctx0" brushRef="#br0" timeOffset="89672.129">13796 10659 4128,'0'0'5289,"0"0"-258,14 0-774,-4 25-2967,-10-7-645,0 8-258,-2 7 0,-2 9 258,-3-4-258,5 11 129,-7-1 0,4 8-129,2-2 0,3 6 0,0-4-129,0 3-129,1 1 0,7 1 129,0-4-387,1-4 258,2 2 0,-1 3 0,-2-9-129,-1-1 129,0-6-129,-5-5 129,0 0-129,2 3 0,-3-9 129,-1-1-129,1-2 0,2 6-129,0 2 129,2 1 0,-1-2 129,1 3-258,1 2 129,0 3-129,-2 0 258,0-3 0,0-5 0,2 2 0,-1-3 0,-2-3 0,1-5-129,0-3 258,1-4-129,-3 4-129,-1 1 129,4 2-129,-4-2 0,-1 5 129,0 1-258,0-7 0,0 5-387,0-28-903,0 0-3870,0 0-258,6-28-387,4-12-387</inkml:trace>
  <inkml:trace contextRef="#ctx0" brushRef="#br0" timeOffset="90567.1801">15584 10480 4644,'18'46'5289,"-13"-19"-129,-5 3-387,0-3-3870,2 14-129,-3-1 129,1 10-387,-4-1 129,4 10-129,0-3 129,0 8-129,3 0-129,1 3-129,2-6 129,0 1-258,0-2 0,-4 1 0,1-6-129,1-2 129,-4 0-129,0-3 0,0 0 0,0-1 129,0-2-129,0-4 0,0 1-129,1 2 129,0-6 0,1 0-129,2-1 258,-2 1-129,1-3 0,0-1 0,1-2 129,0 1-129,-2-3 129,1 1-129,0-5 129,0-1 0,-1-1-129,0 0 129,-2-1 0,0 1 0,0-2-129,0 3 258,0-3-258,0 3 129,0 0-129,1-6 129,-1-2 0,3 0 0,-3-19-129,1 21 0,-1-21-258,0 0-387,0 0-1032,3-7-3870,-3 7-129,1-18-387,-1 18-387</inkml:trace>
  <inkml:trace contextRef="#ctx0" brushRef="#br0" timeOffset="91503.2337">17745 10197 7224,'0'17'5547,"0"3"-387,0 3-129,3 3-4386,-3 0-129,0 8 0,0 1-258,0 8 0,-3 9-129,3 1 258,-1 4-129,1 6 0,0 1 0,5 2 129,-2-1-258,5-1 0,-3-4 0,3 0-129,-2-1 0,0-3 0,-4 0 0,3-2 0,-4 3 129,0-4-258,0 1 258,-1-6 0,2 3-129,1-5 0,0 0 0,2 2 0,-4-8 0,5 6-129,-3-2 129,0 9 0,2-8 0,-2 5 0,0-1 0,-1-3 0,4-2 129,-2-1-129,-1-5 0,2-3 129,-2 0-129,0-1 129,0-4-129,-1 0 129,-2 0 0,0-5-129,0 2 129,0-1 0,0-6-129,0-8 129,0 1-129,0-2 129,0-11-129,1 14 129,-1-14-129,0 0-258,0 0 0,0 0-387,16 0-3999,-16-9-903,5-5-387,1-10-645</inkml:trace>
  <inkml:trace contextRef="#ctx0" brushRef="#br0" timeOffset="92359.2825">19783 10416 6321,'0'-20'5934,"0"20"-645,7-14 0,-7 14-4257,0 0-129,13 20-387,-13-3-258,0 7-129,-3 9 0,1 11 129,-5 2-129,5 5 0,-2 6 0,3 4 129,1 3-258,0 2 258,3-1-258,2 2-129,5 2 258,-1 2-129,2-2 129,-1 0-129,2-3 129,-3 2-129,0 1 0,1-5 129,1-1-129,-4 0 129,-2-7-258,3-3 258,-4-5-258,3-4 258,-5-4-129,1 2 0,2-6 0,-2 1 0,0 3 0,-2 0 0,1 5 0,0 0 0,1-4 0,-2 2 129,-1-1 0,2-3 0,-2-6-129,1 0 129,-1-6 0,0-1 129,0-4-129,0 0 0,1-6-129,-1 0 0,0-3 129,0-13-129,0 17 0,0-17 0,0 14 0,0-14-129,0 0-387,0 0-903,0 0-4257,0 0 129,-1-18-645,7-2-387</inkml:trace>
  <inkml:trace contextRef="#ctx0" brushRef="#br0" timeOffset="93144.3275">21674 10480 6966,'7'13'5547,"-7"-13"-129,0 22-387,-1-10-4128,1 14 0,-10 1-387,6 11-129,-5 8 0,7 11-129,-4 2 0,5 7 0,1 6-129,1 1 0,5 0 0,3 8 0,0-5-129,4 2 0,-3 0 129,2 0-129,-1-4 129,0 2 0,-3-3-129,1 1-129,-1-2 129,-1-4 0,1 0 0,0 1 0,-3-4 0,4 0 0,-3-9 0,3-10 129,0 5 0,0-5-129,-3-4 0,4-4 0,-4-1 129,0-1-129,0 7 0,-3-2 129,-2-3-129,1-3 129,-1-5-129,-1-6 129,4-2-129,-1-10 0,-3-12 0,0 0-258,16 8-387,-12-24-2064,5 2-2838,0-5-258,3-8-387,1-7-387</inkml:trace>
  <inkml:trace contextRef="#ctx0" brushRef="#br0" timeOffset="93915.3717">24256 10808 1935,'-7'-14'5676,"7"-4"-129,0 18-258,7 0-3225,-7 0-258,0 0-774,2 19-387,2 5 0,-4 8-387,0 7 0,-4 4-129,1 15 0,2 4 0,-1 10 129,2 1-129,0 6 0,0 5 0,0 2 0,3 2-129,2-4 258,-2-2-129,-1 2-129,0 1 0,2-6 0,-3-2 0,0-4 0,-1-2 0,2-4 0,1 0 0,-3-8 0,1-8 0,5-2 0,-4-7 0,2 1 129,3-12 0,-3 3-129,1-2 129,-1-2-129,-2 2 0,-1-2 0,3-1 129,-2-1-129,-2-2 129,1-5 0,0-5 0,0-2 0,-1-14 0,7 14-129,-7-14 129,0 0-129,0 0 0,13 11-387,-13-11-258,0 0-3225,0-9-1548,0 9-387,-10-16-774</inkml:trace>
  <inkml:trace contextRef="#ctx0" brushRef="#br0" timeOffset="97683.5872">1161 9111 5031,'-5'22'5676,"5"-22"-387,0 17-258,11-1-3354,-11-16-387,15 5-258,-15-5-129,16 3-258,-16-3 0,16 0-258,-16 0 129,29 1-258,-13-1 0,5 1-129,3 2 0,7 1 129,6-3-129,4 5-129,4-3 0,2-2 0,1 3 129,3 1-129,2-2 129,-2 1-258,1 1 129,-2-5 0,4 0 0,-3 0 0,4 0 0,-1-7 0,3 2 0,3-1 0,3-7 0,1 4-129,0 0 129,2 4 0,4 0 0,-3 1 129,1-1-129,0-2-129,0 4 129,-2 3 0,1-7 0,2 0-129,5 3 129,-1-5-258,3 4 258,2 0 0,2-1 0,-1 5 0,4 1 0,-2 0-129,0 0 129,0 7 0,2-1 0,1 3 0,3-5-129,0 0 258,1-4-129,0 0 0,4 0 0,-4-3-129,0-2 258,2 1-129,1 3 0,1 1-258,3 3 258,-1 4 0,1-3 0,1 2 0,1 1 0,-1-2 0,-1-3 0,4-2 0,1 0 0,2 0 0,-1-2 0,3 2 0,0 0 0,1 0 0,-1 5 0,1 3 0,0-2 129,0-1-129,-1-2 0,1-1 0,1 2-129,-2-4 129,1-1 0,0-1 0,2-4-129,2 4 129,-1-1 0,-3-1 0,3 2 0,1 2-129,-1 0 129,0 2 0,-3 2-129,1-4 129,3 3-129,0-1 129,-2-2 0,-1 0 129,3-5-129,1 1 0,-4 3 0,2 0 0,0 1 0,-3 0 0,1 1 0,-1 4-129,0 4 129,0-8 0,0 2-129,0-1 129,0-2 0,3 0 0,-3-4 0,0-2 0,1 1 0,-1 3 0,1-2 0,3 0 129,-3 3-258,-1 1 129,2 0 0,0 0 0,-1 3-129,-2 0 129,1-3 0,0 0 0,0 0 0,1-3 0,-2-2 0,0 4 0,-1-4 0,0-3 0,-1 8 0,-2-1 0,4 0-129,0 1 258,-1 0-129,1 0-129,-1 1 129,2 0 0,-4-1 0,3 0 0,1 0 0,-4 0 129,3 0-129,-1 0 129,-1 3-129,0-1-129,3 4 129,0 6 0,0-5 0,0 0-129,5 1 129,-2-7-129,4 2 258,0-3 0,3-3 0,-6-1-258,6-1 129,-4 0 129,-1-2-129,1 5 0,-3 1 0,0 1 0,-3 8-129,1 0 258,-1 0-129,0 0 0,5 1 0,-4-4 129,2-3-129,3 1 0,0 2 0,2-2-129,1 2 129,3 3 129,2 0-129,-2 1 0,2 4-129,3-3 258,-1 2-129,-1-2-129,3-4 129,-3 2 0,2-3 0,-1-2 129,3-3 0,0 0-129,-1-3 0,-2-2 0,4-4 129,-6-1-129,2-1 0,2 0-129,-1 4 129,-2-2 0,-2-4 0,-4 4 0,0-1 0,-2-6 0,0 5 0,-2-3 0,2-1 0,-5 1 0,1 2 0,1 2 0,-3-3 0,0 7 0,1-4 0,-6 4 0,-1-4 0,2 5 0,-5 1 0,5-1 0,-8 5 0,1-2 0,-2 2 0,-1 0 0,-3 0 0,-2 2 0,3 0 0,1 1 0,-3 5 129,2 3 0,-1-1-129,3-2 0,-3 3-129,0 1 258,-4-4-258,3 3 258,-1-4-258,-3-3 129,3 0 0,-9 2 0,0-4 0,-1 1 0,-5-1 0,-3 5 0,-6-7 0,-1 0 0,0 1-129,-2 0 129,0 4 0,3 1 129,-3-3-258,1 1 129,-1 3 129,-1 4-129,-1-6 129,-5 5 0,-7-2-129,-9-5-258,-5 6-387,-32-9-3999,17-13-1032,-22-13-258,-24-3-645</inkml:trace>
  <inkml:trace contextRef="#ctx0" brushRef="#br0" timeOffset="102771.8782">1755 12941 8901,'-8'11'5160,"8"-11"258,0 0-645,0 0-4128,21 16-129,-21-16 0,21 0 0,-21 0 129,21-3-129,-21 3-129,24-8 0,-9 0 0,3 0-258,5-1 0,2 0-129,8-5 129,3 6-129,6-3 129,6 3-129,6 3 129,9 4-129,0 1 0,10 0 129,1 6 0,3 2-129,4 3 0,5 0 0,1-5 0,2-2 0,5-3 0,2 1 0,7-2 0,1 1 0,1-1 0,3 0-129,4 0 129,1 0 0,4 0 0,-1 4 0,0-1-129,7-3 0,0 3 129,-2-3 129,8-5-258,-4 2 129,2-2-129,0-1 129,1 1 129,-2-4 0,-1 2-129,3 1 0,-2 1 0,3-7 129,-5-2-129,3-1 0,-5-4 0,4 1-129,2-6 129,4 7 129,-3 2-258,4 1 129,1 6 0,6 2 0,6 1 0,3 2 0,-1 3 0,3-4 0,-4-2 0,3 3 0,1-5 0,1 0 0,-1 4-129,-3-2 0,2 6 129,5 0 0,4 6 0,3 3 129,-2 3-129,-2 2 0,5 1 0,3 0 129,3-6-129,-5-1 0,1-6 0,1-2 0,2 0-129,4 0 129,3-3 0,-2-6 0,2 5 129,6 4-129,4-2-129,-1 1 129,-5-2 0,4 2 0,0-5 0,-1 3 0,0-6-129,-8-8 129,2 0 0,0-3 129,0-1-129,-4 1 0,-5-3 0,5 7 0,2 3 0,2 0 0,-1 8 0,-1 1 0,7 4 0,3 6 0,3 2 0,-1-3 0,-3 6 0,6 0 0,-2-3 0,0 3 0,-7-1 0,-2-3 0,0 8 0,3 1 0,-4 2 0,-4 0 0,1 4 0,2 4-129,2-3 129,-3 1-129,-2-2 0,4-5 0,-1-2 129,3-1 0,-1 0 0,-4-6 0,-1 2 0,2-2 0,-2 1 129,-6 1-129,-9-1 0,2 0-129,-1 0 129,-6-3 0,-5-1 0,-5-5 0,-5 0-129,-5 0 129,1 0 0,-4-5 0,-7-3 0,-1-1 0,-4 3 0,0 2 129,-4 3-258,-1 1 129,0 0 0,-4 4 0,-1 5 0,-1-2-129,-4-2 258,-1-2-129,-5-3 0,-4 0 0,-6-3 0,-2-3-129,-9 0 129,1 2 0,-7-4-129,-3 3 129,-2 1 0,-4-3 129,2 4-129,-5 0 129,-2 2-129,-1-4 0,0-1 129,-2 6 0,-2-4-129,-2 4 0,3 0 129,-3 4 0,1-3 0,0 4-129,-3 4 0,2-4 129,-2 7-129,-5-5 0,0 4-129,-4-5-129,-2 4-258,-12-15-1419,-2 4-3741,-8-7-129,-7-10-387,-12-10-774</inkml:trace>
  <inkml:trace contextRef="#ctx0" brushRef="#br0" timeOffset="104486.9763">1086 7831 1677,'-21'-29'5160,"21"29"-129,-9-15-258,9 15-1548,0 0-1548,0 0-129,0 0-774,0 0 0,-12 14-387,12-14 258,-12 22-258,4-9-129,0 8 0,1 2-129,0 8-129,1 4 129,3 8 0,1 8-129,2 10 0,0 7 0,2 4 129,3 4-129,1 5 129,-3-1 0,4 4 0,-4 2-129,1-3 129,0 5-129,-1 9 0,-1 3 129,2 1-129,1 3 0,0-3 0,0-4 0,1 2 0,0-7 0,-3-10 0,3 0 129,-3-7-129,1 2 0,3 0 0,-5 3 0,6 1 0,0 5-129,-1 5 129,5 4-129,0 1 129,0 3 0,1 0 0,2-6-129,-7 3 129,1-12 129,-2-1 0,-4-13 129,0-1-129,-2-9 129,0-1 0,-1-3-129,0-4 129,0 2-258,0 5 129,0-1-129,0 1 0,3 3 0,2 4-129,1-1 258,-2 0-258,3-2 258,1-2-258,0-2 258,1 4-129,-2-7 129,2 1 0,-2 2 0,1 1 0,1-3 129,-1 1-129,-2-2 0,2-2 0,-3-3 0,4-2 0,-7-9 0,6-2-129,-5-5 129,3-2 0,-2-2 0,2 2 129,-3-5 0,-1-5-129,0 3 0,3 4 129,-2-7-129,0 3-129,-1 0-129,2-9 129,0 2 0,-4-17-258,13 14-387,-8-30-2580,12 6-2451,-4-10-129,4-6-516,1 1-516</inkml:trace>
  <inkml:trace contextRef="#ctx0" brushRef="#br0" timeOffset="126500.2354">4343 13558 8127,'0'-29'6063,"0"16"-387,0 13 0,0 0-3999,0 0-258,-6 25-387,6 15-258,0 8 0,7 17-258,-1 2-129,3 6-258,0 2 129,3-4-129,2-5-129,0-14-129,-3-10-258,0-18-258,7-4-2322,-18-20-2709,23-13-258,-12-20-645,5-13-258</inkml:trace>
  <inkml:trace contextRef="#ctx0" brushRef="#br0" timeOffset="128173.3311">1811 13861 5547,'-3'-14'5805,"3"14"-129,0 0-516,-19 9-3096,22 32-258,-6 0-645,3 13-258,0 5-516,0 3 0,0-4-258,0-3 0,0-8-129,2-12-258,4-9-645,-6-26-1935,0 0-2580,12-15-129,-1-13-516,1-14-258</inkml:trace>
  <inkml:trace contextRef="#ctx0" brushRef="#br0" timeOffset="128360.3418">1946 13750 10320,'22'1'5676,"-13"23"-387,-1 13 0,-1 3-4644,2 11-387,-8 6 0,3 2-129,-3 1-387,-1-8-258,6 12-1290,-6-19-3354,5-2-258,4-16-387,3-10-387</inkml:trace>
  <inkml:trace contextRef="#ctx0" brushRef="#br0" timeOffset="128548.3525">2139 13979 9804,'-42'11'5805,"11"10"-387,-5 11 0,1 5-4773,-12-4 0,2 3-516,-2 1-516,-4-23-1161,14 3-3612,5-10-129,8-7-645,4-5-258</inkml:trace>
  <inkml:trace contextRef="#ctx0" brushRef="#br0" timeOffset="129166.3879">2059 13878 9288,'3'21'6063,"-22"-2"-516,-8 6 129,7 11-4386,-25 1-645,-3 3 129,-10-7-387,0 4 0,-2-6-258,8-4 0,7-7-387,8-11 0,10-7-258,10-9-645,17 7-3870,4-24-516,8 10-516,8-8-387</inkml:trace>
  <inkml:trace contextRef="#ctx0" brushRef="#br0" timeOffset="129815.425">2398 14132 8127,'41'-16'5805,"-24"-1"-387,-5-2 0,-9-10-4644,-2 3-258,-8-4 0,-9 13-258,-12 2 0,-3 13 0,-2 4-258,-3 15 0,3 10 0,7 9 0,6 1 129,11 5 0,9-6-129,5-3 0,13-9 129,10-9-129,5-11 129,3-6-129,2-20 129,2-13-129,-6-9 129,-3-9 0,-7-14 0,-4-3 129,-9-6-258,-5 3 129,-3 7 0,-3 8 0,0 8-129,-1 13 129,-3 18-258,4 19 258,-11 5-129,8 22 129,-2 10-129,0 15 0,2 12 0,0 12 0,2 0 129,1 3-258,4-3 129,6-4 0,3-7-258,-1-15-258,13-5-1290,-10-24-3612,5-13 0,-1-8-516,-2-13-516</inkml:trace>
  <inkml:trace contextRef="#ctx0" brushRef="#br0" timeOffset="130184.446">2730 14095 8385,'11'36'5547,"1"-23"-387,1-6-258,14 6-3870,-9-13-387,7 0-129,-2-7-258,1-7 0,-3-7-129,-4 1 0,-6-7 0,-10 0 0,-1 1-129,-12 6 0,-7 8 0,-6 9 129,0 3-129,-2 13 129,3 9-129,5 7 129,3 4 0,13 1-129,3 2 0,7-1 0,15-2-516,-2-18-903,20 4-3741,-4-6-129,4-9-645,3-8-129</inkml:trace>
  <inkml:trace contextRef="#ctx0" brushRef="#br0" timeOffset="130348.4555">3323 13565 5160,'-9'-5'5676,"-17"7"-387,-6 13-645,-12 8-2451,1-5-6708,-6-1-645,-10-9 0,6 3-645</inkml:trace>
  <inkml:trace contextRef="#ctx0" brushRef="#br0" timeOffset="130912.4877">2088 13820 6708,'6'-15'6063,"-6"15"-645,-12 0 0,-8 18-3225,-16-9-1161,-4 15-258,-12-5-129,-3 9-258,-9-1-387,1-1 129,3 1-387,9-8-387,18 5-1032,-1-17-3741,18-7 0,16 0-516,-4-11-387</inkml:trace>
  <inkml:trace contextRef="#ctx0" brushRef="#br0" timeOffset="132911.6021">4209 13586 1677,'23'-22'4773,"-10"16"129,-6-6-129,2-3-3096,5 14-387,-14 1-129,0 0 129,0 0 258,0 0-387,0 0 0,0 0-129,0 0-258,0 0-129,0-12-129,0 12 0,-15 2-129,-1 5-129,-7 2-129,-5 6 129,-5 5-129,-6 6 0,0 5 0,5 5-129,-2 1 258,9 4-258,5 3 129,6 4-129,7-3 258,6 0-129,3-6 0,0 3 0,5-3-129,5-5 129,-1-1 0,3-6 0,0-8 0,2 1-129,0-2 0,3-5 0,0-3 129,6-2-129,2-3 0,3 1 0,1-3 0,4-2 0,-5-1 0,4 0-129,-6 0 129,3-6 0,-5-2 0,-2-4 0,-3-3 0,-2-5 0,-2-2 129,-3-5-129,-3-4 129,-6 3-258,0-9 129,-3 0 0,0 0 0,0-1 0,-2-5-129,-1 9 129,-2-2-129,1-1 258,-1 5-129,2 4 129,-2 4-258,2 4 258,-6 6-129,0-1 0,-5 3 0,-2 6 0,-6 2 0,-2 4 0,-5 0-258,-1 0-129,2 17-903,-14-6-4128,19 5-387,2-3-258,12 3-645</inkml:trace>
  <inkml:trace contextRef="#ctx0" brushRef="#br0" timeOffset="133383.6291">6107 13487 11739,'0'0'6192,"-11"18"-387,11 20-129,-1 11-4902,1 12-258,-3 6 0,-1 17-258,2-3 0,2-3-129,0-3-129,0-13-129,0-9-387,6-20-645,11-11-4257,-5-22-387,9-11-258,3-19-645</inkml:trace>
  <inkml:trace contextRef="#ctx0" brushRef="#br0" timeOffset="133914.6594">7806 13567 10062,'0'0'6063,"0"-22"-129,10 1-645,3-8-4644,6 3-129,1-2-129,2 5-129,1 4 0,1 14-129,-2 9-258,0 17 258,-7 18-129,-3 9-129,-11 11 258,-1 13-129,-13 6 0,-12 1 0,-7-7 129,-7-4-129,0-12 0,0-13 129,4-18 0,10-8-129,4-17 129,21 0-129,0-22 129,20 2 0,8-1 0,15 4 0,6 3-129,9 7-129,8 4-129,1-3-258,15 11-1677,-2-5-3354,5-1-258,-3-7-258,5-3-645</inkml:trace>
  <inkml:trace contextRef="#ctx0" brushRef="#br0" timeOffset="134390.6867">9711 13304 9933,'50'-40'6063,"-18"24"-387,4 5 129,14 16-5160,-15 5-129,-6 9-129,-6 4-258,-9 7-129,-8 3 0,-6 6 0,-8-4 0,-7-8-129,-2 0 129,1-7 0,3-3 129,2-6 0,11-11-129,-2 17 129,2-17 0,20 22-129,-4-5 129,1 7-129,4 6 129,-8 4-129,-2 10 129,-11 4-129,-5 0 129,-14 1-129,-8-3 0,-6-13-258,-4-5-258,-5-18-516,23-9-4128,-10-14-387,19-13-516,9-12-387</inkml:trace>
  <inkml:trace contextRef="#ctx0" brushRef="#br0" timeOffset="134684.7035">11238 13288 9288,'-3'55'6192,"-5"-24"-516,-1 7 129,5 3-4773,3-4-516,1 0 0,2-6-258,10-8 0,6-8-258,4-4-129,6-11-258,1-13-516,12 5-2322,-7-24-2322,3-2-387,-4-7-258,-3-7-774</inkml:trace>
  <inkml:trace contextRef="#ctx0" brushRef="#br0" timeOffset="134839.7124">11550 13118 9417,'-14'30'6063,"0"18"-387,4 17 0,-12 8-4902,10 18-129,-6 2-129,4 2-516,2-6-129,0-19-903,12-6-3999,0-15-516,12-16-387,7-21-387</inkml:trace>
  <inkml:trace contextRef="#ctx0" brushRef="#br0" timeOffset="135394.7441">13404 13038 10449,'24'0'6192,"-20"19"-645,-19 4 0,-1 2-5160,-26 2-129,-9 8 0,-8-3-258,1 3 129,1-3-129,9-10 129,6-3-129,12 2 129,8-10-129,10-6 129,12-5 0,0 0-129,0 0 129,16 17-129,7-17 0,1 0 0,11 6 0,2 2 0,8 5 0,-4 3 0,1 11 0,-2 5 0,-6 9 0,-10 4 0,-12 4 258,-12 8-258,-8 1 129,-19 4 0,-9-5-129,-7-4-129,-2 0-129,-4-20-645,15-6-4386,-4-18-258,15-9-387,15-11-645</inkml:trace>
  <inkml:trace contextRef="#ctx0" brushRef="#br0" timeOffset="135794.767">14989 13164 10449,'-41'92'6063,"11"-24"-516,-4 12-258,4 15-5160,-3-2 129,3-7-129,12-9 0,12-7-129,6-15 129,13-14 0,10-18 0,6-17 0,1-9-129,0-17 0,-8-10 0,-8-10 0,-11-5-129,-8 3 0,-17 0-258,-15 3-258,0 19-2709,-16-1-2064,9 13-258,-2 8-774,11 0 258</inkml:trace>
  <inkml:trace contextRef="#ctx0" brushRef="#br0" timeOffset="136239.7925">16952 13272 10191,'64'11'6063,"-24"-11"-258,9 0-387,2-17-5031,2 7-258,-8-1 129,-5 3-258,-8 5 0,-6 9 129,-12 15 0,-7 16 0,-7 17-129,-10 6 129,-7 10 0,-1 10-129,-3-2 129,-1 2-258,1-6 129,6-10-258,4-5-258,-4-28-2322,15-3-2709,1-14 0,14-14-645,5-17-258</inkml:trace>
  <inkml:trace contextRef="#ctx0" brushRef="#br0" timeOffset="136379.8004">17423 13616 9804,'-37'-19'6063,"-8"19"-516,-3 16 0,-10-2-5031,-3-4-387,-3 6-1032,-7-11-4515,16-1 0,17-4-645,18-8-516</inkml:trace>
  <inkml:trace contextRef="#ctx0" brushRef="#br0" timeOffset="136907.8307">19055 13350 9030,'-47'0'5676,"15"13"-258,-3 3-129,6 14-5031,-8-9 0,6 7 0,6-4 0,12 3-129,11-3 0,5 8 0,16 1 129,10 6-258,2 4 258,1 4-258,0 3 258,-3-2-258,-10 5 129,-9-2 0,-10-11-129,-7-6 0,-12-12 129,-6-12-129,-4-10 129,-1 0 0,1-23 129,9-9-129,7-5 129,13-8 0,5-1-129,12 0 258,9-6-258,6 0 0,5 5-129,-3 1 0,2 7-258,-8 0-129,1 13-774,-24 3-4257,14 9-387,-7 0-258,5 9-645</inkml:trace>
  <inkml:trace contextRef="#ctx0" brushRef="#br0" timeOffset="137370.8572">21103 13514 5547,'-57'0'5676,"12"16"-258,-4 10-516,-1 7-4257,-5 0 0,5 7-258,10 0-129,12 3-258,16-9 129,12-3-129,13-9 0,15-8 129,7-13-129,11-2 0,1-17 129,-1-6 0,-6-2 0,-4 2 129,-9-1 0,-8 15 0,-19 10 129,9 13 129,-13 16-258,-11 17 129,-5 14 0,1 12-258,-1 8 129,3-2-129,9 2-903,-10-15-4386,20-5-129,14-10-387,13-17-516</inkml:trace>
  <inkml:trace contextRef="#ctx0" brushRef="#br0" timeOffset="137626.8718">22600 13479 10191,'-2'107'5934,"-16"-34"-387,1 20-258,-5 6-5160,-8-7-258,2 3-516,-8-17-4515,20-5 0,7-16-645,9-15-387</inkml:trace>
  <inkml:trace contextRef="#ctx0" brushRef="#br0" timeOffset="137906.8878">22946 13800 9804,'0'12'5676,"-10"20"-516,-12 12 129,3 9-5160,-4-4-129,3 1 129,8-3 129,12-7 0,4-10 0,19-1 0,9-16 0,8-10 0,5-6-129,1-15 0,-5-10 0,-11-14-129,-14-4-258,-20-14-774,-13 0-4386,-29-2 129,-14 4-774,-16 2-516</inkml:trace>
  <inkml:trace contextRef="#ctx0" brushRef="#br0" timeOffset="139243.9643">1820 9906 11223,'-40'21'5805,"17"12"-516,2 20-129,-2-2-4515,3 13-258,0 4-129,6-3-129,7 2-129,5-10 129,5-10 0,12-9-129,9-10 0,9-15 0,9-9 0,1-6 0,6-24 0,2-15-129,-2-16 129,-6-13 0,-4-10 129,-14-5-129,-9-7 0,-15 0 0,-9 11 129,-17 12 0,-12 14 0,-12 20 0,-2 20-129,-5 15-129,7 22-516,-8 4-1290,18 21-3483,7 4-129,16 7-258,9-6-516</inkml:trace>
  <inkml:trace contextRef="#ctx0" brushRef="#br0" timeOffset="139754.9934">2157 10246 10320,'0'20'5805,"1"-6"-516,4 4 129,-3 3-4773,3 10 0,-5-2-387,3 8 129,-3 2-258,3-1 129,-2-7-129,0-1 0,1-9 0,-1-7 0,-1-14 0,0 0-129,11-9 129,-3-13 0,-1 2-129,7-2 258,-3 1-258,5 5 129,-1 4 0,4 12-129,-3 9 129,0 15 0,-2 3-129,-1 8 0,-3 1-129,-4-5 0,1-1-516,-7-30-774,0 16-3999,0-16-129,-11-11-516,2-5-387</inkml:trace>
  <inkml:trace contextRef="#ctx0" brushRef="#br0" timeOffset="141647.1017">1914 11436 9030,'-10'-13'5547,"-8"4"-258,18 9 0,-36 18-4128,29 12-387,-9 4-129,6 14-258,-4 2-129,6 9 0,0-2-258,7 2 129,1-5-129,10-5 129,7-7-129,3-9 0,10-12 0,2-11 0,3-14 129,3-21-258,-2-15 258,-2-11-129,-7-13 0,-3 2 129,-9-11 0,-8 0-129,-7 6 129,-10 10 0,-13 9 0,-4 14 0,-5 14 0,-2 8-129,2 16 0,-2 12-258,6 15-258,-4-3-1032,21 13-3741,-5-1-129,12 2-387,4-1-516</inkml:trace>
  <inkml:trace contextRef="#ctx0" brushRef="#br0" timeOffset="142084.1267">2269 11748 9546,'2'30'5676,"-2"-3"-387,-1 2-129,1 5-4515,-7-5-258,5 3-129,-6-7 0,7 4-129,-2-13 0,3-16 0,7 12 0,7-12 0,3-11 0,4 0 129,2-7-129,3-1 0,-2 3 0,-1 7 129,-2 5-258,-2 8 129,-6 10 0,-1 10-258,-3 6 258,-3 4-387,1 1-258,-7-13-903,5 3-3999,-3-9 129,-2-16-645,0 0-129</inkml:trace>
  <inkml:trace contextRef="#ctx0" brushRef="#br0" timeOffset="143939.2329">3169 11839 9546,'13'4'5676,"-25"23"-516,-3-10 0,-8-4-4773,3 6 0,-7-6-129,6 1 0,1-6 0,7 3-258,13-11 129,-5 15 0,10 0 0,13 1-129,5 8 0,3 3 0,-1 6 0,-2 2 0,-3 2 0,-14-4-258,-6 4-774,-18-8-4128,-8-9 0,-10 0-516,-3-3-387</inkml:trace>
  <inkml:trace contextRef="#ctx0" brushRef="#br0" timeOffset="156142.9309">2319 10266 1677,'-8'-19'4773,"8"19"129,-13-13-1677,13 13-387,0 0-1161,0 0-387,-16 7-258,16 6 0,0-13-129,-5 24-258,1-9 129,4 11-129,-3-6-129,3 10-129,-1-3 0,1 5-129,0 0-129,0-8 129,0-3-258,0-6 0,1 3-258,-1-18-516,7 15-2709,-7-15-1806,0 0-258,10-7-387,-10 7 0</inkml:trace>
  <inkml:trace contextRef="#ctx0" brushRef="#br0" timeOffset="157215.9922">2716 10278 8514,'18'0'5934,"-3"5"-516,-15-5-129,0 0-4386,-2 15-258,-14-12-129,2 6-129,-3 0-129,-4 0-129,-1 4 0,1-5 0,4-1-129,4 2-129,7 3 0,6 0 129,5 2 0,8 4-129,5 4 129,1 0-129,2 5 129,-3 0 0,1-2-129,-7-2 129,-6-1-129,-6-1 0,0 6-516,-18-19-1419,-2 17-3096,-5 4-129,0 6-516,-5 5-129</inkml:trace>
  <inkml:trace contextRef="#ctx0" brushRef="#br0" timeOffset="164564.4125">2754 11755 5289,'0'6'5676,"0"7"-387,0-13-129,-7 9-2967,8 15-645,-3-6-774,2 12-129,-7 0-129,7 6-129,-5 5-129,3 0-129,1 0 0,1-1 0,0-7 0,0 1-129,1-10 129,2-4-129,-3-20 129,11 15 0,-11-15 0,16 0 0,-16 0-129,24-14 129,-9 9 0,2 0 0,-1 0-129,0 0-129,-4 5-387,-7-17-1806,-5 17-3096,13-13 0,-13 13-774,0-24-387</inkml:trace>
  <inkml:trace contextRef="#ctx0" brushRef="#br0" timeOffset="169398.6889">1892 8635 1935,'0'20'4386,"0"-20"258,-6 20-258,6-20-2838,-13 4-516,13-4 0,0 0-129,-14 7 0,14-7 0,0 0-129,-16 4-129,16-4-129,-6 14 0,6-1-258,0-13 258,-1 25-387,1-25 0,0 21 0,0-21 0,7 17 129,-7-17 0,20 12-129,-20-12 129,23 7-129,-9-5 129,5 3-129,-1-5 0,-1 3-129,-1-3-129,-1 0 129,0-5 0,-1-7 0,-5-6-129,-3-2 129,-1-6-258,-5-6-129,3 4-516,-10-10-3354,6 10-774,-1 6-516,-1 4-129</inkml:trace>
  <inkml:trace contextRef="#ctx0" brushRef="#br0" timeOffset="171186.7913">1937 8115 645,'0'11'4257,"7"10"0,-7-21-129,-2 25-2709,2-1 0,0-8-129,2 9-129,-2-9-129,4 14-129,-4-9-129,6 11 129,-4-6-387,9 7-129,-7-2-258,8 9 0,-4-7 0,3-1 0,-2-1-129,1 2 129,-1-7 0,0 0-129,-1-4 129,-1-3-129,1 0 258,-3 1-129,5-3 258,-2 0-258,-4-1 129,6 2 0,-3-7 0,4 2-129,-11-13 129,18 22-129,-18-22 0,23 24 0,-23-24-258,20 13-258,-5 6-2838,-15-19-1806,13 12-516,-13-12-258,0 0 0</inkml:trace>
  <inkml:trace contextRef="#ctx0" brushRef="#br0" timeOffset="211888.1193">3802 10265 8901,'13'0'5934,"-1"-4"-129,-12 4-258,0 0-4128,0 0-516,0 0-129,0 0-258,-25 0 129,1 5-258,-10-2-129,2 2 129,-9-2-129,2-1-129,-2-1 0,7 1 0,10-2 0,2 0-129,9 0 0,13 0-129,0 0-129,0 0-258,13 6-516,-13-6-3096,29 2-1806,-12 1 129,7 5-645</inkml:trace>
  <inkml:trace contextRef="#ctx0" brushRef="#br0" timeOffset="212340.1452">4175 9941 6321,'0'-15'6063,"0"15"-258,0 0-387,0 22-2064,1 19-2580,-2-1 0,-1 7-516,-3 5 129,0 3 0,3-4 0,1-6-258,1-7 129,0-12-387,3-6-129,-3-20-387,22 24-1419,-22-24-3483,20-4-258,-9-9-258,2 1-645</inkml:trace>
  <inkml:trace contextRef="#ctx0" brushRef="#br0" timeOffset="212775.17">4324 10004 7353,'19'-28'5547,"-12"14"-258,3-1-129,10 6-4128,-8-13 0,11 15-387,-7-4 0,12 8-129,-4 3 0,5 16-129,-5 3-129,-1 9 0,-1 14-258,-9 3 258,-2 4-258,-11 6 0,-3-4 0,-12-9-129,-4-5 129,-4-11-129,-2-12 258,0-13-129,2-3 0,5-13 258,7-6-258,9 0 129,2-1-129,11 4 129,13 9-129,7 9-129,7 2 129,7 7-129,0 7 0,0-4-387,4 10-1677,-13-12-3225,-8-5-129,-6-6-516,-8-13-516</inkml:trace>
  <inkml:trace contextRef="#ctx0" brushRef="#br0" timeOffset="251944.4104">3787 8360 11739,'0'0'5805,"-14"10"0,-2-11-387,2 3-4644,-11 2-258,-1 3-129,-10-5 129,1 3-258,-6-1-129,4-4-129,3 0-129,3-6-129,9 3 0,0-2-258,22 5-645,-30-8-2451,30 8-1935,0 0-129,0 0-387,0 12-258</inkml:trace>
  <inkml:trace contextRef="#ctx0" brushRef="#br0" timeOffset="252650.4508">4247 8137 7998,'8'-15'5418,"-8"1"-129,0 14-387,-16 2-3612,-2-2-645,-1 5-258,-6 1-129,0 5 0,-2 2 0,4 1-129,2 1 0,6 3 129,6 0-129,9 4 0,0 1 129,12 3-129,8 2 0,3 4 0,1 5 0,2 4 0,-2 2-129,-5 8 0,-6-2 0,-8 4-129,-5-7 258,0-7-258,-12-8 258,-2-8-129,-8-10 129,3-13 0,1-4 0,4-13 258,2-8-258,9-6 258,3-5-258,8-3 129,13-6-387,3-3 387,6-2-258,-1 2 0,0 6 0,-5-2 0,-5 6-258,-7 1-387,2 13-3870,-19 2-1032,-5 10-258,-6 6-387</inkml:trace>
  <inkml:trace contextRef="#ctx0" brushRef="#br0" timeOffset="255506.6141">1450 14936 8514,'-1'37'5418,"5"-20"-516,-4-17-903,25 14-3096,-25-14 0,27 8-258,-15-9 129,8-4-129,-4-5 0,11 4-129,-4-7 0,8 8-258,3 4 0,4 1-129,7 7 0,1 2-129,7 7 0,0 1 0,4-1 129,1-3 0,5-7-129,3-5 0,9 1 0,1 0 129,7-2-129,4 0 0,4 5-129,0 4 0,5 6 129,-4-2 0,3-2 129,1 0-258,1-2 129,2-9 0,-2 0 0,5-3-129,2-3 129,4-2 0,0 7-129,8 1 129,1 0 0,3 1 0,4 5 0,-1 2 0,4-8 0,5 3 129,-1-3-129,-3-11 0,1-4 0,3-3 0,0-2 0,6 2 0,7 5 0,-5 5 0,7 2 0,3 4 0,7 2 0,6 8 0,8 0 0,-4 0 0,3-4 0,6-4-129,3-4 129,3-1 0,0-9 129,-1 1 0,6-1-129,2 1 0,3 5-129,-5 2 129,1 1 0,4 5 0,-1 0-129,0-1 129,-3-6 0,3 0 0,1-5 0,5 1 0,-4 2 129,5-5-129,6 5 0,2 1 0,2 3 129,2 5-129,4 3 129,-1 4-129,4-1 0,-2 1 0,-1-3 129,-1-4-129,-4 0 0,-3 0 0,-1-8-129,-6 3 0,2-4 0,-8 4 129,0 0-129,-2 4 129,0-1-129,-1 2 129,-7 0-129,7-5 258,-3 1-129,1 2 0,-5-6 0,1 2 0,5 2-129,-1 1 129,-2 3 0,-4 0-129,3 7 0,2 7 258,0 0-129,-3 1-129,-4-3 258,2 0-387,2-3 258,-2 2 0,-7-9 0,2-2-129,1 0 129,0 0 129,-1-2 0,-6 2 0,-1-3 0,1 3-129,1 0 0,-7 5 0,-4-5 129,2 6-129,-4-1-129,2 1 258,-3-5-129,-6 3 0,-3-4 0,-2-8 129,0 3-129,0 0 0,-5-1 129,-6-2-258,-2 4 129,0-2 0,0 6 0,-4 2 0,3 0 129,-6 3-129,-5 1-129,5-3 129,-7-1 0,5-2 0,-6 0 129,-3 0-129,-3-5 0,-4-4 129,-4 1-129,-1 1 129,-3-1-129,-5 4 0,-6-2 129,2 0-129,-4 4 0,1 1 0,-2 1 0,-5 0 129,-1 0-129,-2 0 129,-7 0-129,-6 0 0,-8 0 0,-9 0 0,-4 0-258,-13-13-516,3 4-4644,-26-9 0,-6-4-645,-11-9-645</inkml:trace>
  <inkml:trace contextRef="#ctx0" brushRef="#br0" timeOffset="257237.7132">533 16345 11094,'0'0'5934,"7"0"-516,7 19-258,-7 3-4257,7 19-387,-3 5-258,5 3-129,-3 5-129,0 0 0,-2-3 0,-4 1 129,1-15-258,-5-9 258,-3-28-129,3 12-129,-3-26 129,-4-16 0,-3-16-129,-3-14 129,-2-3 129,0-11-129,1 3-129,3 2 258,6 5-129,2 12 129,13 10 0,7 8 0,8 18-129,5 13 258,3 3-129,-2 23-129,-2 8 0,-5 7-129,-7 5 0,-11 3 0,-9-1-129,-8-9-387,-7 6-516,-26-26-3225,9 1-1032,-6-12-129,1-5-774</inkml:trace>
  <inkml:trace contextRef="#ctx0" brushRef="#br0" timeOffset="257761.7431">920 16140 7353,'15'19'5676,"-5"11"-258,-3 6-387,6 10-2838,-10-9-1290,10 9-387,-11-12 0,6 1-258,-6-12 129,3-11-258,-5-12 0,3-8 0,0-14 0,0-6-129,2 0 0,0-1 129,4-1-129,1 10 129,6 5-258,2 10 258,3 5-129,-2 5-129,8 3 258,-3 1 0,0-2-129,-1-6 129,-6-2 0,-3-13-129,-5-3 129,-7-5-129,-2-1 129,-5 2-129,-7 7-129,-7 4 0,-3 10 129,3 5-129,-2 14 0,6 11 0,7 6-129,3 3 0,5 1 0,9-5-258,18 5-903,-10-18-3741,20-1-258,-1-16-129,4-5-387</inkml:trace>
  <inkml:trace contextRef="#ctx0" brushRef="#br0" timeOffset="258058.7601">1519 15753 6708,'0'-78'5676,"-1"52"-129,1 26-387,-24-28-1935,12 31-2580,-11 8-129,0 8-516,-2 0 129,3 13 129,4 3-258,2 2 0,9 7 0,7 4 129,4-1-129,12 7 0,7 7-129,8 1 258,0 4-258,-1-4-258,2 3-129,-18-14-903,14 2-3741,-21-12 0,-1-11-645,-6-18-129</inkml:trace>
  <inkml:trace contextRef="#ctx0" brushRef="#br0" timeOffset="258251.7712">1566 16063 9030,'0'-15'5676,"-17"1"-258,-6 14-258,-10 0-3999,1 9-645,-9 0-258,-3 4-387,6 9-516,-5-15-1419,15 13-2967,5-1-258,10-3-516,7 0-129</inkml:trace>
  <inkml:trace contextRef="#ctx0" brushRef="#br0" timeOffset="258574.7896">1581 16300 9030,'51'-47'5418,"-29"23"-129,-3-8-387,7 7-4128,-17-4-258,-2 2-258,-7 5 0,0 22 0,-23-14-129,6 16-129,-6 14 0,1 2 0,3 10 0,4 7 129,6 4-258,9-3 129,1 1 0,15-6-129,7-1-129,3-9-129,4-2-129,-7-16-774,12 4-1677,-13-10-2064,-1-11-258,-9-8-387,-4-7 388</inkml:trace>
  <inkml:trace contextRef="#ctx0" brushRef="#br0" timeOffset="258830.8043">1772 16124 3612,'14'32'5418,"2"1"-258,0 5-258,-8-11-2709,15 15-645,-17-20-387,7 3 0,-13-25-129,0 0-258,10-15-258,-9-9 0,-1-12-129,0-3-129,0-9 0,2 2-129,7 3-129,3 3 0,4 8-129,-2 1-258,7 17-645,-15-5-4128,11 15-129,-7 2-516,5 2-387</inkml:trace>
  <inkml:trace contextRef="#ctx0" brushRef="#br0" timeOffset="259670.8523">2106 16157 6837,'17'9'5676,"1"-21"-258,-18 12-129,11-32-3612,7 18-516,-11-7-516,5 1-129,-8 2-129,2 2-129,-6 2-129,0 14-129,-6-21 129,6 21-129,-24 5 0,9 6 0,0 4 129,1 8-129,1 1 129,7 5-129,2 4 0,4-12 129,2 4-129,6-4 0,5 1-387,1-12-387,12 9-1935,-8-18-2580,4 1-129,-3-2-516,2-10-258</inkml:trace>
  <inkml:trace contextRef="#ctx0" brushRef="#br0" timeOffset="260045.8738">2321 15987 8514,'0'0'5547,"2"10"-258,-2 4-387,9 13-3870,-9 0-516,0 6-129,1 0 0,8 3-129,-2-4 0,2-2 0,1-10-129,3-2 129,-13-18-129,22 0-129,-13-16 129,-2-8-129,-3-4 0,-2-4-129,0-5 258,2 1-258,-3 7 129,3 6 0,3 8 0,-7 15 0,18-4 129,-7 10-129,3 17 0,2 1 0,1 3 0,-5-1-258,5 4-645,-17-14-3225,11 6-1032,-11-22-387,9 16-387</inkml:trace>
  <inkml:trace contextRef="#ctx0" brushRef="#br0" timeOffset="260541.9021">2673 15899 7353,'6'-26'5676,"-6"26"0,0-20-516,0 20-3225,0 0-645,-8 13-774,8-13-129,-13 37-129,8-14 0,5 6-129,0 3-129,6-9 0,6 0 0,2-5 129,7-4-129,3-4 0,1-10-129,0-2 129,-3-17 0,0-2 0,-2-9 0,-6 1-129,-3-6 129,-6-1-129,-3 6 129,-2 0 0,0 7 0,-1 7-129,1 16 129,0 0 0,0 0 0,-13 16 0,13 5-129,5 7 258,4 7-129,5 0 0,4-2 0,6-4 0,1-3-129,1-15-258,7 8-2064,-12-20-2838,-2-9-129,-8-16-516,-6-5-129</inkml:trace>
  <inkml:trace contextRef="#ctx0" brushRef="#br0" timeOffset="264598.1341">441 17266 5031,'-7'-15'5934,"7"15"-387,-15-8-387,15 8-2580,-23 8-1677,14 10-387,-8-4-129,5 9-258,-4 5 129,5 9 0,2 4-129,3 8 129,4-1-129,2-4 0,4 6 0,8-3 129,5-8-129,6-6 129,3-12-129,7-11 129,5-4-129,10-8 0,-1-24 0,6-9 0,-3-7 0,-3-5-129,-5-6 129,-11-5-129,-9-1 258,-13 5 0,-11 5-258,-19 6 258,-13 11-129,-5 4-129,-8 14 0,-6 10-258,4 4 0,-5 10-387,12 9 0,1-2-645,17 15-903,-9-13-3225,20 0-258,1-6-129,12-2-516</inkml:trace>
  <inkml:trace contextRef="#ctx0" brushRef="#br0" timeOffset="265342.1766">988 17407 8514,'0'0'5676,"0"0"-387,6 16-129,1 5-4257,-7-4-258,0 5-258,-2 7-129,1 7 129,-4 0-258,3 2 129,0-3-129,2-3 0,0-3 0,1 1 0,2-14-129,0 1 0,-3-17-129,9 15 258,-9-15-129,0 0 0,9-14 129,-7-4 0,3 0 0,2-5-129,-1-4 258,6 2-258,-3 1 258,1 6-258,5 3 129,0 12-129,-1-4 129,0 7 0,2 5-129,-3 11 129,2 0-129,-5 7 0,2 2-129,-4-3 129,-2 7 0,-2-5 0,-3-2-129,-1-8 0,0-1-258,0-13-387,0 0-4515,0 0-258,-5-13-387,0-5-516</inkml:trace>
  <inkml:trace contextRef="#ctx0" brushRef="#br0" timeOffset="265950.2115">1620 17178 10707,'4'-30'5547,"-4"30"129,-10-15-516,10 15-4257,-27 18-387,12 5-387,-4 4 129,1 5-258,2 5 0,7 3-129,5-6 0,4 0 0,13-10 129,8-9 0,5-6 0,4-6 0,-2-6 129,1-13-129,-6-6 0,-7-9 0,-9 0 0,-7-7 129,-9-1 0,-13 5 0,-1 3-258,-6 9 258,0 0-516,-3 5 0,12 17-645,-10-4-4128,30 4-258,-12 9-387,19 3-258</inkml:trace>
  <inkml:trace contextRef="#ctx0" brushRef="#br0" timeOffset="266830.2618">1795 17087 7740,'14'48'5547,"-5"-18"-129,5 5-516,-4-7-2967,11 11-1161,-11-8-129,4-1-258,-5-7 0,3-5 0,-12-18-129,16 3 0,-16-3-129,7-24 129,-6-1-129,-1-10 0,0-4-129,0 3 129,0-2 0,0 11 129,0 1-258,0 7 129,0 19-129,0-12 129,0 12-129,0 0 129,16 4-129,-16-4 0,19 10 0,-19-10 0,19 6 129,-4-1-129,1-3 0,-2-2 129,6 0-129,-4-7 0,5-1 0,-3-8-129,-1 1 129,-3-4 0,-4-3-129,0 0 0,-9 0 0,-1 3 0,0 5 258,0 14-129,-14-13 0,3 13 0,-2 7-129,2 4 129,0 4 0,2 4 0,5 2 0,4 9-129,3-6 129,8 0 0,7-2-129,0-1 129,7-5-129,-1-2 0,1-10 0,-1-8 129,-1-7-258,-5-7 129,-4-2 129,-4-5-129,1-1 129,-6 2 0,1 6 0,-5 4 0,-1 14 129,0 0-258,0 0 129,8 8 0,-6 11 0,0 0-129,2 4 129,1 5 0,-3-6 0,3-2 129,-3-8-129,-2-12 129,0 0-129,14-6 258,-6-10-129,4-3 0,2-4 0,2 1 0,5-3 0,2 4 0,2 5-129,-3-2 0,-2 4-387,-6 1-129,-2 5-645,-12-15-1290,0 23-2838,-30-19-387,2 19-258,-17 4-516</inkml:trace>
  <inkml:trace contextRef="#ctx0" brushRef="#br0" timeOffset="267200.283">1634 17945 9933,'36'51'5676,"-18"-8"-387,-6 10 0,3 6-4902,-7-3 0,0 5-516,-3 0 129,-4-18-516,1 6-774,-2-28-3741,0-21-387,0 0-129,12-19-774</inkml:trace>
  <inkml:trace contextRef="#ctx0" brushRef="#br0" timeOffset="267403.2946">1907 17786 9546,'0'0'5934,"-28"11"-516,-6 11 0,-22-4-4902,-5 4 0,-11 7-387,-7-10-258,4 8-387,-7-16-2838,17 10-1935,11-8-387,19 1-129,8-4-774</inkml:trace>
  <inkml:trace contextRef="#ctx0" brushRef="#br0" timeOffset="267950.3259">2041 18224 8514,'0'0'5934,"0"-13"-516,0 13-258,-25 5-4386,11 11-516,-3 1-129,3 9 0,-1-1 0,4-2-129,3 4 0,8-8 129,0-19 0,19 12-129,1-12 129,-1-5-129,4-12 129,0-13 0,-3-10-129,-6-4 129,-4 1-129,-7-5 258,-3 0-258,0 3 129,-3 7-129,-5 5 0,-2 8 0,10 25 0,-14-9-129,10 16 129,2 17 0,2 13 0,3 8 129,8 11-258,3 14 129,8 3 0,4-6-129,2-9-258,4 3-516,-13-21-4257,12-1-258,-10-18-129,-1-12-903</inkml:trace>
  <inkml:trace contextRef="#ctx0" brushRef="#br0" timeOffset="271593.5343">3492 12845 1806,'11'0'3870,"-11"0"-1290,0 0-645,0 0-387,0 22-516,2 1-387,-2 1 129,0 11-258,-1 5 0,0 12-129,-4 3-129,4 5-129,-1 3 0,-1 1 0,-2 3 129,0 2-258,-1-4 0,1 2 129,-4 3 0,0 0-258,1 0 129,-3 3 0,3 0-129,-2 1-129,3 5 129,-1-4-129,5 0 0,-3-5 129,5 0 0,1-6 0,0 0 0,0-4-129,0 0 258,0-1-129,2-1 129,0-3-258,2 1 0,-4 0-516,0 7-129,-6-8 129,5 7-258,-9-8-129,5 4 129,-5-5 258,3 2 258,1-7 129,-1-2 258,6 1 387,-1-1-258,2-1 0,0 1 258,0-1-258,2 5 0,4-1 0,-1 2 258,-2-1-129,2 1 387,-1 0 0,-3 0 0,5 2 129,-5-7-258,1 2 258,-2-1-258,3-2-129,-3-2 0,0 0-258,0-2 0,-4-1-258,2 0 0,-1 1 129,0-1-129,3 3-129,0 4 258,0 2 0,5 5 129,2 0 0,2 0 258,-1 2 129,-1-5-129,4-3 129,-2-9 258,1-1-258,-6-7 258,3-3 0,-2-1-258,1 2 0,-6-2-129,3 2-258,-3 3 258,0 6-258,0-3 0,0 5 0,0 4 0,0-7 0,0 9 0,3-8 129,2 3 0,0-6 129,-1-1-129,4 1 258,-6-7-258,5 2 258,-5-5-129,2 10 0,-4-9-129,2 6 129,-2-2-129,0 3 0,0 5 0,0-2-129,0 6 129,0-2 0,0 3-129,0 0-129,0 2 258,0 5-258,0 2 129,0 0 0,0-2 387,0 5-129,0-6 0,0 4 0,-5-10 0,4 2 129,-1-17-258,-1-1-387,3-4-3999,0-12-258,0-11-774,0 0 387</inkml:trace>
  <inkml:trace contextRef="#ctx0" brushRef="#br0" timeOffset="272802.6034">5253 12713 1806,'9'0'3741,"-3"16"-1161,3 12-387,-6 11-774,5 17-387,-7-2-258,3 14 0,-4 0 129,6 11-258,-6-3 129,0 15-258,0-5-258,0 8 0,0 3 0,0 7 0,-1 4 258,-4 3-258,0 2 0,-1 4 0,-4 0 129,3 7-129,-5-6-129,2 0 129,1-2-129,1 1 0,3-6 129,4-4-258,1-3 129,0-4 0,5-2-129,3-2 0,-2-2 129,1-1-129,-2 4 0,-1-1 0,-1-1 0,-1 3 0,0-2 129,0 2 0,-2-2-129,1-5 258,-1-6-129,0 0 0,0-10 129,0 0-129,0-11 0,0 2 129,0-2-129,0 4 0,-3-2-129,1 4 129,0-2-129,1 7 129,-2 3-129,3 6 129,-1-4 129,1-6-129,0 1 129,0-1 129,0-3-258,1 2 129,0-4-129,2-1 0,-2 1 0,2 6-129,-1-8 129,-1 8-129,0 3 129,1-16-387,-1 5-1161,-4-27-3225,-1-9-645,4-31-258,-16 8-645</inkml:trace>
  <inkml:trace contextRef="#ctx0" brushRef="#br0" timeOffset="277683.8826">1102 17893 11352,'-18'44'6192,"-16"-14"-516,0 6-129,-8 5-4902,-10-2-387,-5-8 0,3 1 0,1-6-258,6-9-258,9-9 0,7-5-258,16-1-516,-7-4-4386,22 2-258,10-11-516,9 2-258</inkml:trace>
  <inkml:trace contextRef="#ctx0" brushRef="#br0" timeOffset="278127.908">2414 17357 9804,'13'-2'5547,"-28"8"-258,-7 8-258,-10-1-4773,-6 3-258,-5 11-645,-17-14-2451,12 14-1935,-3-4-387,10 2-774,5 5 646</inkml:trace>
  <inkml:trace contextRef="#ctx0" brushRef="#br0" timeOffset="278463.9272">2046 18883 6708,'-84'47'1419,"46"-30"-1161,4-6-258,6-6-5418</inkml:trace>
  <inkml:trace contextRef="#ctx0" brushRef="#br0" timeOffset="279215.9702">3915 16154 11352,'0'0'6063,"3"18"-387,-3 12-258,-3 3-4515,3 10-387,-7 5-258,5 1 0,-3 1 0,1-3 0,1-9 0,3-2 0,0-17-129,5-8-129,-5-11 0,25 6 0,-7-6 0,3-9-387,2 4 0,-4-14-387,10 16-1161,-18-18-3483,6 2-387,-11-10-387,3-2-387</inkml:trace>
  <inkml:trace contextRef="#ctx0" brushRef="#br0" timeOffset="279410.9814">4067 16157 12255,'0'0'5805,"3"10"0,-3 14-387,0 12-4902,-1 9-129,-1 7-129,-3 9 0,2 5-129,3-5 0,0 1-258,9-3-129,4-14-258,8 2-1161,-7-24-3870,9-3-129,-5-16-387,1 3-645</inkml:trace>
  <inkml:trace contextRef="#ctx0" brushRef="#br0" timeOffset="280002.0152">4359 16538 7611,'25'11'5934,"-6"-8"-387,-2-3-258,13 0-3354,-14-8-1032,7-4-258,-7-10-258,-3 2-258,-8-7 0,0-2-129,-5 7 0,-10 5 0,-7 5 129,-1 4-129,-3 8 0,-2 6 0,1 11 129,1 8 0,7 3 0,4 6-129,8 5 0,2 2 129,7-3 0,8-1 0,5-2-258,6-2 0,0-8-258,-4-14-645,12-1-4128,-16-10-258,3 2-387,-7-4-516</inkml:trace>
  <inkml:trace contextRef="#ctx0" brushRef="#br0" timeOffset="280806.0612">4744 16624 8385,'13'-10'5676,"-13"10"-387,0 0-645,17 0-3354,-17 0-258,0 0-258,0 0-129,6 19 0,-5-8-258,7 7 0,-5 4 0,6 5-129,-1-1-129,0 9 129,2 3-258,-2-5 129,-3-1 0,0-6-129,-1-1-129,-4-6 129,0-3 0,-5-4 0,5-12 0,-23 1 0,6-1-129,-1-6 129,-1-9 0,-3-2 0,4-2-129,2-8 129,3 5 129,3-3-129,7-6 129,0 3 0,3 1-129,4 1 0,5-3 258,2 1-258,2 0 0,2 4 129,2 7 0,0-4 129,4 2-129,-2 5-129,2 1 129,2 6 0,-2-1 0,3-1-129,-1 4-258,0-1-258,6 12-1935,-12-9-3096,1 0-258,-18 3-387,15-16-645</inkml:trace>
  <inkml:trace contextRef="#ctx0" brushRef="#br0" timeOffset="309670.7121">6347 4532 6966,'15'-10'5934,"-12"-4"-387,-3 14-258,0 0-1935,0-17-1806,0 17-516,-20-1-516,0 1-129,-10 0-129,2 4-258,-8 1 0,2 0-129,0 1-258,2-6-258,14 13-1290,-7-13-3225,25 0-387,0 0-258,0 0-387</inkml:trace>
  <inkml:trace contextRef="#ctx0" brushRef="#br0" timeOffset="310149.7395">6675 4371 10320,'16'-4'5547,"-4"-7"-516,-12 11 129,0 0-4386,-21-12-258,7 12-129,-8 0-129,3 0-129,1 2 0,-2 5 129,5-3-129,15-4 0,-11 10 0,11-10 0,0 17 0,0-17 0,18 27-129,-5-9 0,1 2 0,-4 4 0,-4 3 0,-6-1 0,0 1-129,-7-3 258,-7-7-129,-2-7 0,-2-6 129,1-4 0,5-9 0,5-5-129,4-3 129,3-1-129,4 2 0,7 1 0,4 1 0,4 4 0,0 3-129,4-5 129,1 4-258,-1-7-258,1 12-645,-17-10-3612,9 3-645,-6-4 0,-10 14-774</inkml:trace>
  <inkml:trace contextRef="#ctx0" brushRef="#br0" timeOffset="310605.7656">6604 4171 8901,'-66'-30'5418,"18"15"-516,-8 10-129,-13-4-3612,2 18-516,-12 9-258,0 19-387,-1 4 129,10 10 129,8 1 0,10 7 0,13 2 129,10 4-129,14-4 0,14-4 129,3 2-258,17 0 0,7 0-129,9-4 129,7-7-258,7-6 129,8-8 0,9-5 0,13-16-129,12-9 129,12-8 0,3-19 0,6-13-129,-3-11 129,-5-13 129,-14-11-258,-17-4 258,-21-8-258,-25-8 258,-27 1-258,-24 7 129,-26 8-129,-18 16-387,-17 9-645,2 25-3741,-13 11-129,8 22-387,7 13-645</inkml:trace>
  <inkml:trace contextRef="#ctx0" brushRef="#br0" timeOffset="311350.8081">18788 4695 10062,'-69'11'5676,"29"10"-387,-7-7-258,5 8-4386,-9-8 0,8 1-258,8-4-387,6-3-258,18 8-1935,-2-18-2967,13 2-129,3-19-387,17 8-387</inkml:trace>
  <inkml:trace contextRef="#ctx0" brushRef="#br0" timeOffset="311571.8209">18875 4392 10191,'6'29'5676,"-6"2"-516,1 17 0,-1-4-4515,0 10-129,-2-6-129,-1 2-387,0-2-516,-4-24-1032,7 0-3612,0-24 0,11 3-387,-1-15-774</inkml:trace>
  <inkml:trace contextRef="#ctx0" brushRef="#br0" timeOffset="311929.8413">18960 4437 9288,'27'-7'5547,"-4"3"-387,-2-6 0,8 10-4257,-8-5-258,3 5-258,-2 7-129,-4 13-129,-6 6 0,-2 10 0,-7 6-129,-3 4 0,-3 0 0,-7-3 0,0-8-129,-4-9 129,1-8 0,0-11 0,13-7 0,-14-8 0,14-6-129,3-3 0,8 7 129,9 2 0,8 7-258,2 1 0,9 7-387,-8-5-516,13 11-3612,-16-9-258,-2-4-387,-10-13-516</inkml:trace>
  <inkml:trace contextRef="#ctx0" brushRef="#br0" timeOffset="312317.8636">18948 4041 6966,'-130'12'5289,"58"15"-129,-3 14-258,15 17-3741,-17-5 0,13 17-516,0 8-258,12 12-129,7 1 129,12 6 0,10-3-129,15 8 0,8-5 0,15-1 129,13-15-258,18-8 0,13-16 0,18-15-129,15-19 0,10-23-129,11-25 129,4-24-129,1-19 129,-6-18-129,-14-16 258,-20-7-129,-21-4 0,-29 0 0,-28 5 129,-20 8-129,-38 12 0,-22 15 0,-19 20-387,-20 4-2967,-2 33-1806,-8 15 0,6 20-774,5 10-387</inkml:trace>
  <inkml:trace contextRef="#ctx0" brushRef="#br0" timeOffset="316515.1036">6087 2464 8514,'0'10'5031,"1"15"0,6 13-774,-7 0-2709,7 14-516,-7-2-129,7 9-516,-7-6 258,7-2-387,-6-7 129,3-4 0,0-14-258,-2 2-129,2-13-258,-4-15-258,6 22-3096,-6-22-1419,0 0-129,0 0-774,0 0-258</inkml:trace>
  <inkml:trace contextRef="#ctx0" brushRef="#br0" timeOffset="317558.1633">18287 2730 7740,'8'-21'5547,"-8"21"-258,0 0-387,11 0-3483,-11 0-387,0 16-258,0 9-387,-1 7 0,-6 5 0,6 11-129,-4 5 0,1 5 129,3-4-258,0 4 0,1-12 0,0-2-129,0-10 0,0-12-129,0-3-258,0-19-645,0 13-3870,0-13-645,-13 0-129,13 0-645</inkml:trace>
  <inkml:trace contextRef="#ctx0" brushRef="#br0" timeOffset="328823.8076">5458 8198 10965,'17'0'6063,"4"0"-516,-21 0 0,0 0-4902,-21 19 0,-7-2-258,-9-2-129,-4-1-129,-6 4 0,-3-4-387,8-3-258,0-11-1290,18 4-3612,2-4-258,22 0-516,0-13-258</inkml:trace>
  <inkml:trace contextRef="#ctx0" brushRef="#br0" timeOffset="329265.8329">5864 8051 10449,'53'-11'5547,"-41"3"-258,-12 8-129,0 0-4773,-19-6-258,-9 6 0,-1 1-129,1 9-129,-2 8 129,6 3 0,10-2 0,9 7-129,8 4 129,15 4 0,9 4 129,3 5-258,6 1 258,-2 6-129,-4 6 129,-10-1 0,-11-5 0,-9-7 0,-15-9 129,-12-15 0,-6-13 0,-10-10 0,7-15 0,1-13 0,10-7 0,13-9 0,8 1-129,9 0-129,16-2 0,8 1 0,4-1-258,7 4 0,-4-1-516,0 18-903,-21-4-3741,3 4-129,-13 3-387,-5 25-516</inkml:trace>
  <inkml:trace contextRef="#ctx0" brushRef="#br0" timeOffset="329686.8569">5713 10226 10836,'-41'43'6063,"11"-22"-645,0-4-129,-3-7-5160,0-2-516,1 8-1161,-3-14-3612,13 1-387,22-3-387,-10-7-258</inkml:trace>
  <inkml:trace contextRef="#ctx0" brushRef="#br0" timeOffset="329873.8676">5905 10049 8643,'7'91'5676,"-6"-35"-516,3 4-387,0-6-5160,5 9-2451,-9-20-2193,6-8-258,8-17-387</inkml:trace>
  <inkml:trace contextRef="#ctx0" brushRef="#br0" timeOffset="330225.8877">6064 10006 7611,'28'34'5676,"-11"-23"-258,10 0-258,-3-11-4128,12 9-258,-11-2-258,7 14-129,-7-1-129,-2 11-129,-8 7 0,-13 8-129,-2 2 129,-16 1-258,-6-5 258,-4-5-258,-2-12 129,2-16-129,6-11 129,20 0-129,-11-25 129,19 7 0,15-4 0,11 3 0,4 7-129,8 5-387,15 10-1935,-7 3-2580,-5 1-645,-2-1-129,-8 1-516</inkml:trace>
  <inkml:trace contextRef="#ctx0" brushRef="#br0" timeOffset="337790.3205">7286 2636 258,'-1'-46'2967,"1"33"-129,-4-9 387,4 22 258,-2-21-516,2 21 129,0 0-1032,0 0 0,0 0-903,5 8 129,-5 11-774,4 10-387,0-2 387,1 10-387,-3 1 258,6 11-258,-6-8 258,6-2-387,-5-3 258,4 0 0,-3-9-129,-2-5-258,4 3-516,-6-25-3096,0 21-1161,0-21-516,0 19-387</inkml:trace>
  <inkml:trace contextRef="#ctx0" brushRef="#br0" timeOffset="339044.3922">19487 2898 7482,'13'-17'5289,"-13"17"-258,2 8-258,4 19-3741,-8-6-258,2 18-129,-6 2-387,6 8 516,-5 10-387,5-2 387,0-3-387,5-3 258,1-3-387,4-10 387,-4-9-516,4-5-387,-1-3-645,-9-21-4257,0 20 0,0-20-645,0 0-387</inkml:trace>
  <inkml:trace contextRef="#ctx0" brushRef="#br0" timeOffset="340603.4814">7619 8527 10707,'-7'25'5805,"-6"-9"-387,-11 0-258,0-2-4902,-11 1 0,-7 0-258,0 0 0,-1-5-129,6-4-387,0-11-1290,10 0-3354,9-3-258,18 8-258,-10-26-516</inkml:trace>
  <inkml:trace contextRef="#ctx0" brushRef="#br0" timeOffset="341037.5062">7875 8368 9417,'52'-12'5934,"-39"4"-774,-13 8 0,4-15-4644,-4 15-258,-22-5-129,1 5 0,1 0-129,-2 8 0,4 4 0,2 5-129,10 7 129,6 8 0,2 4-129,11 7 129,5 8 0,3 5-129,-3 0 258,-1 1-129,-5-6 129,-5-8-258,-7-7 258,0-15 0,-13-15 129,-1-7-129,-2-17 0,1-9 129,4-8-129,6-2 129,3-10-129,2 7 0,6-4-129,5 2 129,6 1-129,-1-1-258,0 10-258,-6-11-1032,2 22-3612,-11 1-258,-1 20-387,0 0-387</inkml:trace>
  <inkml:trace contextRef="#ctx0" brushRef="#br0" timeOffset="341707.5446">7478 10234 9288,'0'16'5934,"0"-16"-645,-17 16 129,0-9-4644,-3 2-645,-8-6 129,-2-3-258,-2 5-258,-2-5-258,17 14-2967,-4-13-1677,8 6-516,13-7-387,0 0 130</inkml:trace>
  <inkml:trace contextRef="#ctx0" brushRef="#br0" timeOffset="341941.5578">7668 10024 3870,'25'16'5934,"-17"12"-516,-6 12-258,0 16-2451,-2-10-1806,0 16-129,-7-6-258,4 1-387,2-8-387,-2-14-903,15-11-3741,-1-11-387,6-8-387,4-9-258</inkml:trace>
  <inkml:trace contextRef="#ctx0" brushRef="#br0" timeOffset="342321.5797">7888 10108 1677,'11'19'5676,"5"-1"-516,-16-18-129,25 0-2709,-3 0-1290,-9-8 129,13 8-387,-9-9-258,6 9-129,-4 4 0,0 14-129,-7 7 129,-1 12-258,-11 5 129,0 7-387,-12 4 129,-6-3-129,0-8 129,-4-10-129,7-11 129,0-15 0,15-6 0,-5-9 129,13-14 0,12 0 129,4-1-129,6 7 129,4 3-129,3 4-258,3 10-516,-15 0-4386,9 2-258,-4 5-129,-2-5-645</inkml:trace>
  <inkml:trace contextRef="#ctx0" brushRef="#br0" timeOffset="353570.2231">2349 8551 5031,'0'0'5160,"0"0"0,0 13-645,4 7-3096,-4-20-516,5 31-129,-5-16-129,9 8-258,-5-6 258,4 11-258,-2-3 0,2 2-129,2 1 129,0-1-387,-2-4 258,2 1-129,-2-5-258,-3-7-387,6 3-903,-11-15-2838,0 0-1032,0-9-129,0 9-645</inkml:trace>
  <inkml:trace contextRef="#ctx0" brushRef="#br0" timeOffset="353875.2405">2484 8502 258,'12'33'4902,"-6"-6"129,6 5-129,-6 6-2064,0-7-1161,11 16-516,-14-16 0,11 9-387,-8-15-129,6 2-129,-7-8-129,2-1 0,-1-6-258,-6-12-516,7 14-387,-7-14-516,0 0-1290,0 0-1806,-3-14-903,1 1-129,2 13 903</inkml:trace>
  <inkml:trace contextRef="#ctx0" brushRef="#br0" timeOffset="354054.2506">2548 8790 2193,'-30'-23'5031,"7"11"-387,5 4-903,2 8-1419,-7-3-1290,5-2-1548,3-7-3612,15 12-258,-18-12-645,18 12 130</inkml:trace>
  <inkml:trace contextRef="#ctx0" brushRef="#br0" timeOffset="354389.2699">2757 8499 5547,'5'14'5160,"-14"17"-258,-6-16-387,2 1-3741,1 4-387,-4-5 0,4 4 129,12-19-129,-15 20-129,15-20-129,0 0 0,3 14 0,11-8 0,0 1 0,1 3-129,-1 4 0,-2 7 0,-4-3 258,-4 1 0,-4 1-129,-7 1 0,-9 2-387,-10-17-2322,2-1-2064,1 0-387,0-7-774,7-10 516</inkml:trace>
  <inkml:trace contextRef="#ctx0" brushRef="#br0" timeOffset="358053.4795">5630 720 8385,'0'0'5160,"0"0"-258,0 0-129,0 0-1548,22 69-2580,-22-69 0,0 0 0,14 79 0,-14-79-129,0 0-129,0 74 0,0-74 0,0 0-129,2 73-387,-2-73 0,0 0-129,6 67 0,-6-67-1548,0 0-3354,0 0-258,0 0-129,0 0 129</inkml:trace>
  <inkml:trace contextRef="#ctx0" brushRef="#br0" timeOffset="361070.652">20506 2932 5934,'5'-31'5289,"-5"31"129,0 0-774,2 7-3354,-4 6-258,1 22 129,-11 1-774,4 15 516,0 4-387,2 7 258,2 4-387,4-1-129,1-2 129,6-9-258,3-7 129,3-6-516,-2-11 0,-3-14-1032,8-6-3612,-16-10-258,0 0-645,0-9-516</inkml:trace>
  <inkml:trace contextRef="#ctx0" brushRef="#br0" timeOffset="363618.7978">9454 10529 5031,'17'0'5805,"-17"0"-387,0 0-129,-4 20-2193,-15-12-2322,-1 1-258,-12 0-258,2 10 0,-8-2 0,2 7-258,5-6-258,-1-10-645,19 12-2193,-6-9-2064,19-11-645,0 0-129,0 0 388</inkml:trace>
  <inkml:trace contextRef="#ctx0" brushRef="#br0" timeOffset="363849.811">9615 10307 5547,'26'25'5547,"-17"8"-387,-3 7-129,-6 12-4257,4 11-129,-1-11-129,2 6-258,-1-8-258,-2-8-387,12-1-2580,-4-19-1806,-10-22-645,23 0-387</inkml:trace>
  <inkml:trace contextRef="#ctx0" brushRef="#br0" timeOffset="364268.835">9750 10329 2193,'14'12'5160,"7"-12"0,-21 0-129,27-19-2967,-7 9-1161,-7-2-129,10 8 0,-8-2-258,8 9-129,-9 7 0,8 12-258,-8 9 258,2 11-258,-10 12-129,-2 5 0,-4 2 129,-2-7-129,-4-2-129,-3-7 129,-1-13 0,-2-13 129,12-19-129,-15 0 0,13-13 0,2-7 129,0-6 258,10 4-258,5 4 0,8 5-129,5 10 129,5 3-129,3 10-645,-10-10-1419,6 9-3096,-8 1-129,-5-10-645,-19 0 129</inkml:trace>
  <inkml:trace contextRef="#ctx0" brushRef="#br0" timeOffset="372451.303">9089 8330 8256,'15'-16'6063,"-15"16"-387,8-13-387,4 17-3483,-12-4-645,0 0-387,0 0-258,-11 13-129,-3-4-129,1-3-129,-5 2 0,0 5 0,-2-7-129,1-1-129,5 1 0,-1-6-129,15 0-387,-17-11-1290,17 11-3483,4-22-516,8 9 0,1-3-645</inkml:trace>
  <inkml:trace contextRef="#ctx0" brushRef="#br0" timeOffset="372965.3324">9510 7763 3612,'8'-13'5676,"-3"0"-258,-5 13-258,-6 0-2193,0 21-1806,-16 0-387,5 14-387,-5-1 129,3 10-129,-1-1 129,9 6-258,2-1-129,9 1 129,3-7 0,11-4-129,6-5-129,6-4 129,2-13-258,1-9 0,-3-7 129,-3-12 0,-6-7 0,-10-6-129,-7-4 129,-2 0-129,-14 1 258,-11 5-258,-2 9 129,-4 2 0,-3 11-129,-2-3-387,13 13-1032,-14-1-3354,22 0-516,6-6-258,11-2-387</inkml:trace>
  <inkml:trace contextRef="#ctx0" brushRef="#br0" timeOffset="373505.3633">9750 7787 5934,'0'0'5547,"0"0"-387,0 0-387,0-24-3741,0 24-129,13-20-258,-1 8 0,-2 1-387,5 7-129,-1 4 129,0 15-129,-4 9 0,-2 8-129,-8 6 0,0 6 0,-10 3 0,-10-1 0,3-10 0,-5-10 129,0-6-129,1-10 129,5-10 0,6-10 0,5-10 0,5 1 0,6 3 0,7 4 0,7 0-129,3 5 0,3 7 0,-3 4-129,0 9 0,-6-2-387,2 11-1290,-19-22-3225,10 23-516,-10-23-129,0 0-387</inkml:trace>
  <inkml:trace contextRef="#ctx0" brushRef="#br0" timeOffset="373923.3872">10141 7946 5934,'14'21'5934,"-16"3"-516,-13-2-258,-7 13-3483,-15-10-774,3 3-258,-14-2-129,2 3-258,-2-8 0,5-8-258,6 2-258,4-14-645,20 12-4128,-1-2-129,14-11-645,0 20-387</inkml:trace>
  <inkml:trace contextRef="#ctx0" brushRef="#br0" timeOffset="374401.4145">9902 8384 7998,'0'0'5547,"0"0"-129,0-6-387,0-7-3999,10 4-516,-10 9-129,21-15 0,-21 15-258,23-5 0,-23 5-129,22 11 129,-18 10-129,0 0 0,-4 4 0,0 1-129,-6-1 129,0-6 0,0-5 0,6-14 0,-4 15 0,4-15 0,0 0 0,15 7 0,0-7 129,1 6-129,-2 0 129,-1 6 0,-3 3 0,-4-1-129,-6 4 129,-8 1-129,-11-5 129,-1-1-258,-7 0-258,-9-13-2967,10 4-1935,-4-1 0,10-1-903,2-2 0</inkml:trace>
  <inkml:trace contextRef="#ctx0" brushRef="#br0" timeOffset="386497.1064">10615 11066 3999,'-6'22'5547,"3"-10"-258,3-12-129,-14-3-3483,14 3-129,0 0-387,0 0 0,-14-15-258,14 15-129,0 0-258,0 0 129,0 0-258,0 0 0,0 0-129,0 0 0,-6-12 0,6 12 0,0 0 0,0 0 0,0 0 0,12-13-129,-12 13 0,18-3 129,-18 3-129,24-7 0,-9 4-129,-1 1 0,5-2 0,-3-5 0,5 4 0,-3 1 0,2-1 0,1-1 129,2-1-129,0 2 129,0 0-129,0 4 129,0-3 0,1 1-129,-1 1 0,1-1-129,0 3 258,0-1-129,0-3 0,3 3 0,-2-4 0,3 0 0,-2-2 129,4 0-129,-3 0 0,2 3 0,-3 2 0,0 2 0,-1 0 129,-3 0-129,0 2 0,-4 5 0,0-6 129,-2 2 1,-3-3-130,4-2-130,1 2 1,-1-1 129,5-3 129,-2 4-258,3 0 0,0 0 258,0 7-129,-5-5 0,2 2 129,-3 1-129,0 0 0,-2-1 0,1-4 0,-1 0-129,-1 0 129,1-1 0,2-2 0,1-2 0,-1 0 0,-1 1 0,3 4 129,-3-1-129,-2 1 0,1 0 0,-4 0 0,2 0 0,-13 0 0,24 0 0,-24 0-129,23 0 129,-8-1 0,-2-3 0,-1 0 0,-1 1 129,-11 3-258,22 0 129,-22 0 0,16-5 0,-16 5 0,17-2 0,-17 2 0,22-9 0,-6 4 0,-3-1 129,6 4-129,-3-2-129,1-1 129,-1 0 0,-1 2 0,-2 3 129,0 0-129,-13 0-129,13 0 129,-13 0 129,0 0-129,0 0 0,12 0 130,-12 0-260,0 0 130,0 0-129,0 0-258,14-7-645,0 7-4515,-14 0-387,0 0-387,0 0-645</inkml:trace>
  <inkml:trace contextRef="#ctx0" brushRef="#br0" timeOffset="391789.4091">6994 597 6708,'0'0'4515,"0"0"129,12-53-645,-12 53-1677,0 0-903,0 0-645,0 0 129,0 0-129,0 0 129,0 0-258,0 0 0,0 0 0,11 59-258,-11-59 258,0 0-258,10 81-258,-10-81-129,11 67 129,-11-67 0,10 67 129,-10-67-129,6 63 0,-6-63 0,3 61 0,-3-61 0,0 0 0,0 64 0,0-64-258,0 0-387,0 0-129,0 0-4386,0 0-258,0 0-258,0 0-516</inkml:trace>
  <inkml:trace contextRef="#ctx0" brushRef="#br0" timeOffset="394490.5636">10773 8354 7353,'20'14'5934,"-2"-6"-129,-18-8-516,0 0-2967,12 13-1548,-12-13-387,-20 3 0,-1-3-129,0 0 0,-6 0-129,0 0 129,-1-3-129,3 1 0,6-2 0,1 3-258,7 1-129,11 0-387,0 0-3741,0 0-1032,8 0-387,4-3-645</inkml:trace>
  <inkml:trace contextRef="#ctx0" brushRef="#br0" timeOffset="395225.6056">11253 7964 9030,'34'-6'5547,"-21"2"-129,1 3-258,-14 1-4644,0 0 0,0 0-258,-7-15-129,-13 12-129,-3-2 129,-5 2-129,-1 3 258,1 0-258,1 0 129,2 8 0,6 5 0,-2-4 0,7 9-129,3 2 129,0-2-129,4 4 0,1-7 129,3-1 0,1-2 0,2 2-129,0-14 0,0 14 0,0-14 129,0 0-129,14 0 0,-14 0-129,15 9 258,-15-9-129,18 0 0,-18 0 0,23 11 0,-9-3 0,1 6 0,3 1 0,-1 5 0,3 9 0,0 5 0,-1 3 0,-2 5 0,-4 3 0,-3-2 0,-5-10 0,-5-6 0,0-9 0,-4-2 0,-9-13 0,-3-3 0,0-5-129,-4-12-129,5 10-258,-8-10-903,23 17-3870,-22-15-129,22 15-387,0 0-387</inkml:trace>
  <inkml:trace contextRef="#ctx0" brushRef="#br0" timeOffset="395574.6256">11524 7812 7740,'21'-9'5547,"-14"15"-129,3 23-387,-4 1-4386,0 13 129,-6-2-516,0 9-129,0-3 0,-3 0 0,0-6-129,-1-6-129,4-2-516,0-33-1548,0 23-2838,0-23-387,10 4-516,-10-4 129</inkml:trace>
  <inkml:trace contextRef="#ctx0" brushRef="#br0" timeOffset="395838.6406">11768 8186 7611,'4'40'5676,"-4"-15"-258,-10 0-258,9 5-4257,-22-6-387,-1 0-129,-8-3-129,3-3-129,0-4-129,2-5-258,11 5-774,-9-11-4128,25-3 0,-7 13-645,7-13-129</inkml:trace>
  <inkml:trace contextRef="#ctx0" brushRef="#br0" timeOffset="396269.6653">11649 8495 5676,'0'0'5547,"15"-9"-258,-3 9-1677,-6-10-2451,15 6 0,-21 4-516,22-5-129,-22 5-129,22 4-129,-18 9 129,-4 6-258,0 4 0,-4 3-129,-5-3 0,-1 0 0,1-3 129,1-4-129,8-16 129,-8 15 0,8-15 0,0 0 129,13 4-129,1 4 0,-4-3-129,-10-5 129,21 22-129,-15-6 129,-6 0-129,-7 0-129,-8-2 129,-7-9-387,2 14-1677,-7-15-2838,0 0-516,1-4-258,5 3-516</inkml:trace>
  <inkml:trace contextRef="#ctx0" brushRef="#br0" timeOffset="407501.3076">24354 3588 129,'106'-18'4773,"-55"12"258,0-3-258,2 10-1806,-17-6-516,9 6-258,-21-6-387,7 5-387,-31 0-387,27 0-129,-27 0-387,-10 0 129,-15-1-258,-7-2-129,-9-3-129,-9 1 258,-11-3-129,-4-1 0,-3-2-129,3 4-129,5 1 0,6 3 129,7-2-129,8 5 0,13-1-129,4 1-129,22 0-129,-13 0-516,24 4-645,-6-15-2451,24 13-1290,-2-5-258,16 3-258</inkml:trace>
  <inkml:trace contextRef="#ctx0" brushRef="#br0" timeOffset="407887.3298">25961 3629 9417,'46'5'5676,"-31"-3"-774,-15-2 129,0 0-4128,-20-6-258,-8 1-258,-17-3-129,-6 1 0,-11-5 0,0-1-129,1 2 0,2 1 0,8 1 0,10 4-129,10 1 0,6 1-387,25 3-129,-20 1-516,29 16-2838,-9-17-1161,36 19-516,-10-11-387</inkml:trace>
  <inkml:trace contextRef="#ctx0" brushRef="#br0" timeOffset="408163.3456">26965 3639 10707,'13'0'5547,"-24"4"-387,-10 9 0,-14-9-4773,-14-4-129,-12 0 0,-5 0-129,-5-10 0,1-1-129,8-3-516,-2-13-3612,20 12-1032,6-7-258,13 9-645</inkml:trace>
  <inkml:trace contextRef="#ctx0" brushRef="#br0" timeOffset="408887.387">25132 1386 11997,'0'0'5289,"0"0"-129,0 0 387,-63 56-3741,63-56-1548,-105 0 387,38-3-387,-6-12 0,-2-8 0,2-1-516,9 4-258,64 20 129,-96-55 258,96 55-387,-58-31-1032,58 31-1161,0 0-2967,0 0 645,0 0 387,51 20-1548</inkml:trace>
  <inkml:trace contextRef="#ctx0" brushRef="#br0" timeOffset="409195.4046">26209 1484 10965,'0'0'5160,"53"13"-129,-53-13 387,0 0-4515,-66 59 0,66-59-258,-102 21 0,35-21 0,-7 0-903,-1-11-387,11-21-3483,-6 8-774,13-2-258,57 26-645</inkml:trace>
  <inkml:trace contextRef="#ctx0" brushRef="#br0" timeOffset="410494.4789">19882 3996 6966,'6'-15'5289,"6"16"0,-9 21-516,2 24-3225,-5 0-516,6 15-516,-6 4-258,0 2 0,0 0-129,0-5-129,1-8 0,-1-18-645,11 3-1935,-11-39-2193,16 8-387,-5-15-387,3-18-258</inkml:trace>
  <inkml:trace contextRef="#ctx0" brushRef="#br0" timeOffset="410773.4949">20092 4042 9159,'21'16'5418,"-14"16"-387,3 17-258,-10 4-4128,8 9-258,-5-2-258,-2-3-129,-1-3 129,0-11-129,4-12-129,-2-11 129,-2-20 0,0 0-129,4-20 129,-6-8 0,-10-11 0,-6 2-129,-9-2 129,-5 3-258,1 11-645,-13-2-387,9 19-3612,0 8 0,10 5-516,3 6-258</inkml:trace>
  <inkml:trace contextRef="#ctx0" brushRef="#br0" timeOffset="411110.5142">20490 4056 9417,'40'-11'5418,"-40"11"-258,0 13-258,0 4-4515,-17 5-258,-9 2 0,-2 1 0,1-1-129,9 2 0,6 0 0,12-4 258,7 3-258,15-1 129,4 2 0,1 2-258,1 4 258,-6 0-258,-13 0 129,-9-2-129,-22-7-129,-15 0-645,-25-16-3999,0-7-129,-11-8-387,2-12-516</inkml:trace>
  <inkml:trace contextRef="#ctx0" brushRef="#br0" timeOffset="411717.5488">24564 4005 11094,'-2'75'5547,"-2"-30"-516,-8 0-129,2 3-4515,-2-1 0,-1-1-129,5-10 0,2-5-129,6-6 0,6-10 258,10-8-258,9-3-129,1-2 129,9 2-129,3-4-129,-2 0-129,-2 0-387,-14-6-1935,2 6-2580,-11 0-129,-11 0-516,13-3-387</inkml:trace>
  <inkml:trace contextRef="#ctx0" brushRef="#br0" timeOffset="412095.5705">25018 4190 6966,'8'-18'5418,"-8"18"0,0-15-516,0 15-3354,-9-5 0,9 5-516,-23 0-516,7 0-129,-5 3-129,2 3-129,-2 1 129,6 7-387,4-3 258,9 6-258,2 2 129,4 1 0,14 5 0,1-1-129,6 4 129,-1-5 129,-1 9-129,-6-6 0,-7 2-129,-10-6 129,-6-4 0,-19-7-129,-8-2-387,-21-10-2967,3-2-1548,-10-5-387,5-2-516,-2-1-258</inkml:trace>
  <inkml:trace contextRef="#ctx0" brushRef="#br0" timeOffset="412726.6066">24193 3214 10707,'8'51'5418,"-6"-5"-129,-2 2-258,4 11-4257,-4-4-129,0 0-645,8 7-4773,-8-16-516,0-7-258,0-14-387</inkml:trace>
  <inkml:trace contextRef="#ctx0" brushRef="#br0" timeOffset="413646.6592">25530 3279 11352,'33'35'5805,"-25"4"-387,-6-3-387,7 12-4644,-9 6 0,-7-6-516,-3 1 129,-5-8-258,6-4-129,-7-21-774,16 9-3870,0-25 129,0 0-645,22 12-516</inkml:trace>
  <inkml:trace contextRef="#ctx0" brushRef="#br0" timeOffset="414022.6806">26353 3382 9159,'31'70'5547,"-14"-21"-774,-2 2 0,2 13-4128,-5-9-258,-1 2 0,-6-2-387,-5-12-645,8-2-4128,-8-19-129,-1-6-387,1-16-645</inkml:trace>
  <inkml:trace contextRef="#ctx0" brushRef="#br0" timeOffset="415413.7603">24393 3369 11481,'13'11'5289,"-13"-11"-387,11 25 0,-11-9-3999,0 9-387,0 1-129,-6 4-387,1 5 0,-2 3-387,6 13-1290,-6-17-3483,7 2 0,0-1-516,0-3-516</inkml:trace>
  <inkml:trace contextRef="#ctx0" brushRef="#br0" timeOffset="416374.8153">19056 913 6450,'0'0'6063,"0"0"-903,0 0 0,28 78-2064,-28-78-1806,6 94-645,-6-94 258,1 97-387,-1-97-516,2 80 0,-2-80 516,0 0-2967,0 0-2193,0 0-129,0 0-774,0 0-1032</inkml:trace>
  <inkml:trace contextRef="#ctx0" brushRef="#br0" timeOffset="418276.9241">18964 832 3483,'0'0'5805,"0"0"-645,0 0-258,0 0-1548,0 0-1161,0 0-774,0 0-387,34 64-258,-34-64-774,3 53 387,-3-53-129,4 68 129,-4-68 0,6 73-387,-6-73 258,7 75 258,-7-75 258,5 63-774,-5-63 0,0 0 129,9 56 129,-9-56 129,0 0-774,0 0 258,0 0 129,0 0 0,12 64-129,-12-64 129,0 0-387,0 0 129,0 0 645,17 54-387,-17-54 0,0 0 258,0 0-258,0 0-129,0 0-258,0 0-903,0 0-4257,2-51 516,-2 51-387,0 0-1032</inkml:trace>
  <inkml:trace contextRef="#ctx0" brushRef="#br0" timeOffset="427151.4317">11045 9994 8514,'14'32'5805,"-11"-20"-387,-3-12-129,0 0-4515,-23 6-129,-4-6-387,-10 1 0,-2 0-129,-2-1 129,0 4-258,4-1 0,7 2 0,4 1-258,6 0-258,12 7-1290,8-13-3612,-13 8-129,13-8-258,6 4-645</inkml:trace>
  <inkml:trace contextRef="#ctx0" brushRef="#br0" timeOffset="427704.4633">11415 9898 6708,'11'0'5547,"5"-27"-258,-16 6-258,-1-5-4386,-5 3-129,-10 0-258,-1 3 0,-4 9 129,-2 7-258,-1 4 0,4 18 0,0 4 0,5 9 0,3 0 129,5 4-129,7 1 0,0-5 0,9-7-129,5-6 129,6-8-129,1-5 129,2-5-258,-5-6 129,3-8 0,-5 2 129,-1 0-129,-15 12 0,16-13 129,-16 13 0,4 13 0,-4 14 0,0 4 0,4 9 0,0 7 129,5 3-129,1-3 129,3-3-129,1-7 129,0-6-258,2-6 0,-7-8-258,5 0-1161,-14-17-3741,-4 14-387,4-14-258,-24 9-774</inkml:trace>
  <inkml:trace contextRef="#ctx0" brushRef="#br0" timeOffset="431238.6654">11109 11900 8514,'-2'29'5805,"-11"-7"-516,-5-2-129,-9-6-4902,-2 3-129,-10-5 129,2 1-258,-1-2 0,3-3-129,9-3-516,-3-12-1419,11 6-2967,18 1-387,0 0-387,0 0 0</inkml:trace>
  <inkml:trace contextRef="#ctx0" brushRef="#br0" timeOffset="431538.6826">11382 11597 7740,'22'50'5676,"-19"-6"-258,-1 7-387,-2-8-4257,0 19-387,-2-3 0,-1 5-258,0-12-129,1-8-258,2-6-387,0-24-1290,8-2-3096,-8-12-387,23 0-387,-11-7 0</inkml:trace>
  <inkml:trace contextRef="#ctx0" brushRef="#br0" timeOffset="431921.7045">11490 11780 1806,'40'-14'5676,"-20"14"-258,-2-7-258,2-5-2451,10 13-1548,-15-1-258,9 7-258,-7 8-258,0 12 0,-7 2 0,-3 17-258,-7 9 129,-5 2-258,-7 2 129,-3-4-129,-4-8 0,4-10 0,1-9 0,5-14 0,9-14 129,0-6-129,5-12 129,13-1 0,5-5 0,5 7-129,9 1 129,3 8-129,2 5 0,-3 3-258,-1 11-1032,-18 2-3612,-3 3-516,-5-10-129,-12-6-645</inkml:trace>
  <inkml:trace contextRef="#ctx0" brushRef="#br0" timeOffset="484894.7344">8021 550 10707,'0'0'5031,"0"0"-258,0 0 0,12 72-3999,-12-72 0,0 0-129,0 81-129,0-81 258,0 68-258,0-68-258,-1 66 258,1-66-129,-1 56-258,1-56-129,0 0 258,-3 53-387,3-53-129,0 0-1161,0 0-3741,0 0-645,0 0 258,0 0-645</inkml:trace>
  <inkml:trace contextRef="#ctx0" brushRef="#br0" timeOffset="486682.8367">12938 8422 5934,'0'0'6063,"13"4"-516,-13-4-129,0 0-3741,0 0-645,-13 4 0,2 4-258,-16-6-129,4 5-129,-10-1-129,3 1 0,-3-5-129,6 3-129,2-1 0,6 0-129,5 0-129,1-4 0,13 0-387,0 0-516,0-9-4257,7-4-387,8 3-258,-2-9-516</inkml:trace>
  <inkml:trace contextRef="#ctx0" brushRef="#br0" timeOffset="487048.8576">13227 7973 9546,'15'18'5934,"-9"4"-645,-1 13 0,1-2-4902,-2 5 129,-4-7-387,0-3 0,0-2 0,1-6 0,-1-20-129,17 10 129,-1-10-258,6 0 0,2-3 0,2-8-129,4-2-258,-8-6-387,5 10-1032,-22-17-2709,10-4-774,-13-5-387,0-8-129</inkml:trace>
  <inkml:trace contextRef="#ctx0" brushRef="#br0" timeOffset="487259.8697">13452 7852 9417,'0'-14'5676,"0"24"-387,1 37-1548,-1-7-2193,0 27-774,0 8-387,0 12 0,0-1-258,0 2 0,2-7-129,4-14 129,0-8-387,-4-26-903,9-11-4128,-11-22-129,0 0-516,8-20-387</inkml:trace>
  <inkml:trace contextRef="#ctx0" brushRef="#br0" timeOffset="498648.5211">12380 10911 6708,'-13'25'5805,"13"-25"-258,-4 20-387,4-20-4128,-2 14-387,2-14-129,0 0-129,-17 7-129,17-7 129,0 0-129,0 0 129,0 0 129,0 0-129,0 0 0,0 0 129,21 0-258,-6-3 129,4-2-129,4 5 0,3 0-129,0-1 0,2 1 0,1 0-129,1 0 0,-1 0 0,3 0 0,4-3 0,-1-7 129,6 4-129,-1-2 0,4-2 0,1-1 129,-4 2 0,3-1-129,-6 9 129,0 1-129,-7 0 129,1 0 0,-5 0-129,-4 0 0,1 1 0,-2 1 0,1-2 0,0 0 0,-1 0-129,1-2 129,0 1 129,4 1-129,-3 1 129,3 4-258,-2-2 258,-2-1-129,1 6 0,-4-2 129,-2-1-129,-3-5 0,3 0 0,-3 0 0,1 1 0,-2-1 129,0-1-129,0 1 0,3-5 129,-2 5-258,-1 0 258,-3-1-129,-11 1 0,24 0 0,-24 0-129,20 0-387,-20 0-645,0 0-4386,0-13-258,-8 6-645,-14-12-516</inkml:trace>
  <inkml:trace contextRef="#ctx0" brushRef="#br0" timeOffset="501072.6597">20109 906 5676,'0'0'5031,"0"0"129,0 0-387,0 0-2451,0 0-387,0 0-903,16 75-903,-16-75 258,-5 90 645,0-35-645,4 10 129,-6-4 129,7-2-516,0-1 0,7-2 903,-7-56-774,15 92-258,-6-52-258,-9-40 0,0 0-1290,0 0-2967,14 55-645,-14-55-387,0 0 0</inkml:trace>
  <inkml:trace contextRef="#ctx0" brushRef="#br0" timeOffset="503111.7763">12829 10058 6966,'18'-8'6063,"-18"8"-387,20 0-258,-20 0-4128,13 7-387,-13-7-258,-12 10-387,-9-1 0,-5 1 0,-7 0-258,-1-3 0,-3 3 0,1-4 0,1-1-129,9-5-258,7 4-387,-5-10-1677,24 6-2709,-12-3-516,12 3-258,14-14-516</inkml:trace>
  <inkml:trace contextRef="#ctx0" brushRef="#br0" timeOffset="503512.7993">13194 9560 4644,'13'-9'5676,"4"17"-258,-17 11-258,0 9-3870,-13 8-387,-1 10-258,-7 5-258,2 11 129,-2-3-387,7 0 129,5-2-129,9-1 0,2-10 0,19-6 0,9-9 129,5-7-129,5-9 0,7-10-129,-2-5 0,-3-5 0,-8-9 0,-10-1 0,-12-7-129,-12-2 0,-16 2 129,-11 7-129,-9 3-129,-8-3-258,3 14-645,-10-12-1032,14 13-2838,4 2-516,10 4-387</inkml:trace>
  <inkml:trace contextRef="#ctx0" brushRef="#br0" timeOffset="506864.991">25824 3369 5160,'9'-16'5289,"-9"16"-516,8 7-258,2 22-3225,-16-9 258,6 22-516,-13-2-258,6 8-387,-6 1 129,5 12 129,2-3-258,6 2-129,0-8 0,8-4-129,7-2-129,-1 0-129,2-6-774,-15-16-3999,10-2-129,-11-22-258,1 16-645</inkml:trace>
  <inkml:trace contextRef="#ctx0" brushRef="#br0" timeOffset="508047.0586">12933 11755 10836,'-32'33'6063,"11"-19"-645,2 1-129,-2-3-5031,-8-4-129,2-4 0,-1 0-129,8-4-258,-2 0-258,22 0-645,-23-9-2709,23 9-1548,8-10-516,10 7-129</inkml:trace>
  <inkml:trace contextRef="#ctx0" brushRef="#br0" timeOffset="508309.0736">13205 11524 8385,'18'75'5805,"-12"-28"-516,-5-11-645,1 26-3870,-4-2-129,-2-1-387,-5-5 0,5-6-387,1-7-387,-4-23-774,11-4-3354,-4-14-774,19-8-387,-10-11-258</inkml:trace>
  <inkml:trace contextRef="#ctx0" brushRef="#br0" timeOffset="508716.0969">13312 11631 5805,'20'6'5676,"2"4"-258,-10-10-645,12 0-3870,-24 0-258,25-12-129,-15 0-129,4 12-129,-1 0 0,-1 14-129,-1 13-129,-1 11 258,-3 7-258,-6 13 0,-1 8 129,-8-3-129,-7-4 0,-3-12 0,-2-11 0,-3-12-129,4-13 258,-2-14 0,10-19-258,2-6 258,9-4-129,0 3 258,10-3-129,8 8 0,4 2 0,7 12-129,4 10 129,3 0-258,7 16-258,-16-13-1935,6 9-2838,-7-3-387,-6-3-258,-8-6-387</inkml:trace>
  <inkml:trace contextRef="#ctx0" brushRef="#br0" timeOffset="510232.1836">13772 11054 3225,'-13'15'5418,"13"-15"-129,0 0-129,0 0-3741,7 5-258,-7-5 0,17 0-387,-17 0 0,20-7 0,-20 7-258,23-10-129,-10 6 0,2 2-129,-2-3 0,4 1 0,-1 0-129,0 1 129,1-2-129,2 5 129,-2-3-129,3 1 0,-1 0 0,1 1 129,0-5-129,0 3 0,2 1 0,0 0 0,-1-1 0,0 0 0,1 1 0,-1 1-129,0 1 0,1 0 129,-2-2 0,0 0-129,-1 2 0,2 0 0,-3 0 0,4 0 129,0 0 0,1-2-129,-1 2 0,4 0 129,0-1-129,1-3 0,0 2 0,-2 2 0,2-3 0,0 3 129,-1 0-129,-1 0 0,-2 0 0,0 3 0,-1-1 129,-2 0-129,-2-2-129,3 0 0,-4 1 129,1-1 0,2-3 0,3-2 0,-1 2 0,0-2 129,2 0-129,0 3 0,0-4 0,-3 3 0,0 3 0,-2 0 0,-3 0 0,1 0-129,-2 0 129,-1-3 129,1-4-129,1 4 0,-1-1 129,1-3-129,-1 7 0,-1-5 0,1 2 0,1 3 0,-2 0-129,0 0 129,-14 0 0,23 0 0,-11 0 0,0 0 129,-1 0-129,5 0 0,-6-1 0,6 1 129,-1 0-129,-2-2 0,1 2 0,-2-1-129,-12 1 258,21-4-258,-21 4 129,18-1 0,-18 1 0,17 0 0,-17 0 0,14-2 129,-14 2-258,21-3 129,-21 3 129,16 0-129,-16 0-129,0 0-129,16 0-129,-16 0-387,0 0-4257,-21 8-774,3 0-258,-10-7-774</inkml:trace>
  <inkml:trace contextRef="#ctx0" brushRef="#br0" timeOffset="527026.1442">26655 3369 6063,'8'9'5289,"-5"13"-387,-3 2-129,13 18-3483,-13-7-129,9 21-258,-8-6-129,10 9-258,-5 1-129,6-3-129,-6-2-129,4-7-129,-1-2-645,-9-16-3999,0-1-258,0-13-387,0-16-645</inkml:trace>
  <inkml:trace contextRef="#ctx0" brushRef="#br0" timeOffset="528974.2556">14324 11881 9933,'3'14'5805,"-9"-3"-387,6-11 129,-19 11-5160,3-8-129,-6-3-129,-1 0 0,2 0-258,0-4-258,7 5-903,-9-1-3999,23 0-129,0 0-516,-6 17-258</inkml:trace>
  <inkml:trace contextRef="#ctx0" brushRef="#br0" timeOffset="529272.2725">14664 11627 2322,'8'27'5934,"-7"-11"-129,0 10-387,-2-7-2064,7 24-1419,-11-9-1032,5 10-258,-2-5-258,1 3-387,-1-2 0,1-10-645,2-1-774,-2-10-3870,1-19-129,9 9-516,-9-9-387</inkml:trace>
  <inkml:trace contextRef="#ctx0" brushRef="#br0" timeOffset="529665.295">14831 11613 4257,'29'-9'5676,"-14"4"-387,5 5-387,10 3-3999,-17 3 0,5 10-258,-8 6-258,2 11 0,-11 3-129,-1 10-129,-8 5 129,-8 7-258,-1-7 258,-3-7-387,-3-9 258,2-9-129,5-12 0,2-14 0,8-13 0,6-11 129,0-3-129,16 2 258,4-3-258,8 8 0,3 7-258,4 6-129,7 9-645,-11 5-3999,3 3 0,-4-3-645,-8-5-387</inkml:trace>
  <inkml:trace contextRef="#ctx0" brushRef="#br0" timeOffset="532572.4614">18532 2828 4644,'0'-15'4902,"0"15"0,0 0-1290,5 14-1677,-5-14-774,-1 38-387,-4-10-387,5 8 0,-5 4-129,0 6 0,4 0-129,0-1 129,-2-3-129,3 0 516,0-9-258,0-2 129,-1-3-387,1-6 387,0-8-387,0-14 258,-4 17-258,4-17-129,0 0 0,0 0-129,0 0 129,0 0-387,-2-12 258,2 0-258,0-12 387,1-3-387,4-13 387,-1-6-387,-2 0 258,4-2 129,-4-2 129,1 3 0,-1 8-129,0 3 129,-1 9 0,1 13-129,0 4 258,-2 10-258,0 0 129,2 13 0,-2 6 0,0 10 0,0 8 0,0 1 0,1 6 129,3 4-129,-3-7 0,1 4 387,-1-7-387,1-5 129,3 1-1806,-5-17-3483,0-2-129,0-15-516,0 0-258</inkml:trace>
  <inkml:trace contextRef="#ctx0" brushRef="#br0" timeOffset="534072.5472">14424 10188 9804,'7'29'5934,"-8"-12"-387,-10 0 0,-18-3-5031,7-2-258,-8-7 129,3 0-129,-5 0 0,4-5-258,5 0-258,3-5 0,20 5-774,-22-26-2451,22 26-1935,10-19-387,13 8-516,4-1 388</inkml:trace>
  <inkml:trace contextRef="#ctx0" brushRef="#br0" timeOffset="534381.5649">14870 9776 6708,'21'6'6063,"-21"21"-387,-5 16-516,-11 8-3354,4 0-1419,-10 6-129,1 3-129,5-2 0,5-7 0,8-10 0,6-6-258,17-11 258,8-1-129,5-16 129,4 1-129,-3-8 0,-3 0 0,-7 0 0,-9-8 0,-15 8 0,-9-18 0,-14 13-129,-13-4-387,4 8-4515,-16-3-129,6 4-516,-3-2-258</inkml:trace>
  <inkml:trace contextRef="#ctx0" brushRef="#br0" timeOffset="535743.6428">14954 9911 1548,'0'0'4902,"-16"-17"129,16 17 0,-23 7-3612,3-6-645,9 16 129,-14-8-258,9 12 129,-7 3-258,6 14 0,1-1-258,6 10 0,1-2 0,8 1-129,1-1 129,10 3-258,6-7 258,11-6-258,-1-7 258,6-10-129,0-8-129,2-7 129,0-6 0,-5-13-129,-9-11 0,-6-8 129,-10-2-129,-4-3 0,-18-1 0,-6 7 129,-5 2-258,-7 4-129,4 15-903,-12 0-3999,13 9 0,4 4-516,10 3-129</inkml:trace>
  <inkml:trace contextRef="#ctx0" brushRef="#br0" timeOffset="537365.7356">14262 8188 6966,'10'10'5547,"-10"12"0,-5-10-387,-8-5-4257,13-7 0,-22 13-258,8-10-258,-3-3-258,1 0 258,1-8-387,2 2 129,13 6-387,-20-7-129,20 7-516,-13 0-2322,13 0-1935,0 16-516,4 2-387</inkml:trace>
  <inkml:trace contextRef="#ctx0" brushRef="#br0" timeOffset="541935.997">6482 2716 1806,'0'-26'4515,"0"6"129,0 20-1290,0 0-516,0 0-516,1 13-774,-2 5-129,1 17-387,-7-1-258,7 12 0,-7-3-516,7 8 0,-1-9-258,1-4 129,0-11-129,0-9 0,0-18-129,0 0 129,11-13 0,-7-23-129,-4 0 129,0-9-129,0-1 129,-1-2-129,-5 6 129,-2 9 0,0 11-129,8 22 129,0 0 0,-13 24 0,13 20-129,1 12-387,13 10-129,-2-6-129,14 13-2709,-9-14-1290,5-2 0,-2-12-903</inkml:trace>
  <inkml:trace contextRef="#ctx0" brushRef="#br0" timeOffset="549672.4395">14717 7962 6063,'0'27'5934,"0"0"-645,-1 6 0,-2 20-4257,-1-16-387,3 10 129,-5-14-258,4 1-129,-1-13-129,3-5-129,0-16 0,23 2 129,-3-9-258,4-10 0,4 4-258,3-8-129,7 6-387,-9-10-774,7 19-1419,-13-13-2322,-4-2-258,-7-1-387</inkml:trace>
  <inkml:trace contextRef="#ctx0" brushRef="#br0" timeOffset="549852.4498">14942 7899 4773,'-9'-15'6192,"-4"38"-516,11 13-258,2 25-2580,-8 3-1935,8 14-129,0 6-387,0 9-258,0-2-387,0-24-774,9 0-4257,-9-15 0,6-15-645,-1-19-387</inkml:trace>
  <inkml:trace contextRef="#ctx0" brushRef="#br0" timeOffset="557064.8623">7477 2585 5805,'0'-14'5160,"0"-1"-258,0 25-645,0-10-2838,0 39 129,-6-5-774,6 12-258,0 5 0,0 11-258,1 2-129,9-2-387,-2-3 258,3-8-129,4-4-387,-7-22-1419,6 3-2709,-1-21-258,1 1-387,3-8-129</inkml:trace>
  <inkml:trace contextRef="#ctx0" brushRef="#br0" timeOffset="557757.9019">16433 8126 7353,'-22'49'5676,"4"-28"-129,-4-3-516,-7-12-4515,2 4 0,-10-8-258,5-2-258,1-2-645,0-22-1290,13 12-3225,7-4-129,11-1-645,8 3 129</inkml:trace>
  <inkml:trace contextRef="#ctx0" brushRef="#br0" timeOffset="557998.9157">16657 7777 5805,'17'-6'5547,"-1"15"0,-14 14-516,-2 7-3870,-2 6-774,-8 3 0,4 3-129,0-6-258,5-5 0,1-6-129,7-8 0,15-4-516,-3-13-645,20 0-3096,-7-10-774,2-2-387,0-3-129</inkml:trace>
  <inkml:trace contextRef="#ctx0" brushRef="#br0" timeOffset="558231.929">16957 7854 258,'3'-42'5289,"-3"42"258,0 0-516,-25 21-2064,25 30-903,-12 0-516,12 30-516,-10-2-387,10 9-129,0-5-258,0-2-129,8-7-516,-6-23-1548,8-5-3225,0-21-258,2-20-258,2-8-516</inkml:trace>
  <inkml:trace contextRef="#ctx0" brushRef="#br0" timeOffset="560496.0585">15626 11016 7353,'3'14'5547,"-3"-14"-645,13 17-1548,-13-17-2838,20 0 129,-20 0-129,21-4 0,-8-6 129,8 6 0,-3-5 0,10 5-129,-2-6-129,3 9 129,3-7-129,4 4 0,-1-2-258,3-3 129,1 1-129,1 3 0,1-4 0,-1 2-129,1 1 0,-3 1 129,0-1-129,-3 5 0,1-3 0,-2 1 129,0 1-129,0 0 0,-2 0 129,2 1-129,-1 1 0,-2 0 129,5 0-129,-6 0 0,-1 0 129,1-3-258,-3 3 129,1 0 129,-1-3-129,-1 1 0,2 2 0,0 0 0,0 0 0,4 0 129,0-5-129,2 5 0,-1 0 0,3-3 0,-3-2 129,3 1-258,-2 2 129,-3 2 0,0 0 0,-5 0 0,-1 0 129,-2 0-129,0 2 0,-1 2 129,-4-3-129,0-1 0,2 4 0,0-2 0,0 0 0,3-1 129,-1-1-129,1 0 129,-1 0-129,0 0 0,-3 0 258,0 0-258,-3 0 0,-6 0 129,-10 0-129,19 0 129,-19 0-129,0 0 0,13 3-387,-13-3-387,0 0-4515,1-8-516,-1 8-258,-3-14-1032</inkml:trace>
  <inkml:trace contextRef="#ctx0" brushRef="#br0" timeOffset="562093.1499">19673 2970 2580,'0'0'4773,"8"-14"-129,-8 14 0,0 0-3612,0 8 387,0-8-387,-8 37-258,-2-14-129,10 14 258,-6 0-387,6 6 516,-1-3-387,1 4 129,0-11-516,0-4 258,4 0-1032,-4-29-2451,-1 26-1806,1-26-258,-3 17-516,3-17-258</inkml:trace>
  <inkml:trace contextRef="#ctx0" brushRef="#br0" timeOffset="562914.1968">16284 10161 8256,'-16'43'5676,"-3"-22"-129,-6 2-258,7 0-5160,-13-4 0,-6-6 0,2-4-129,4-2-129,3-7-258,11 6-645,-7-12-2193,24 6-2064,0 0-258,0 0-516</inkml:trace>
  <inkml:trace contextRef="#ctx0" brushRef="#br0" timeOffset="563264.2169">16777 9878 5547,'0'0'5418,"0"23"-258,-13 3-258,-5 14-4515,-8-3-129,1 9 258,-2-1-387,9 2 0,4-1 0,12-6-129,8-3 0,17-5 129,6-7 0,10-6-129,1-8 129,0-3 0,-4-8-129,-9-8 129,-12-8-129,-15-8 0,-11 2-258,-25-5-387,0 6-3741,-19 2-516,-7 10-516,1 3-387</inkml:trace>
  <inkml:trace contextRef="#ctx0" brushRef="#br0" timeOffset="565658.3538">24624 930 4257,'0'0'5031,"0"0"129,0 0-774,16 80-3225,-16-80 516,0 115-129,-11-53-774,11 13 903,-7-7-774,7 6-129,-7-6-387,7-6 645,0-8-645,0-12 0,0-9-645,0-33-645,0 0-3870,0 0 129,0 0-903,12 24-387</inkml:trace>
  <inkml:trace contextRef="#ctx0" brushRef="#br0" timeOffset="566653.4107">16335 11759 7740,'14'11'5805,"-14"-11"-129,0 13-516,0-13-4257,-30 11-258,6-6-258,-10-3-129,-3-1 0,0-1-258,-1 0 0,6 0-258,1-8-258,17 8-1161,-7 0-3483,21 0-258,0 0-387,12 0-387</inkml:trace>
  <inkml:trace contextRef="#ctx0" brushRef="#br0" timeOffset="567095.436">16737 11667 6837,'35'-38'5676,"-23"19"-258,-2 5-387,-10 14-4257,0-27-129,0 27-129,-20-18-258,-1 17-129,-6 1 0,0 12 0,-4 2 0,7 7-129,1 6 0,9 0 129,4 1-129,10-3 0,2-2-129,12-6 129,5-5-129,4-7 0,1-2 0,0-3 0,1-6 129,-5 0-129,-1 2 258,-8 3-129,-11 1 0,13 14 129,-12 10 0,-1 7 129,0 4-129,0 9 0,0-3-129,0 2 0,0-4-258,2-22-1806,10 5-2967,-1-6-387,5-8-516,2-5-258</inkml:trace>
  <inkml:trace contextRef="#ctx0" brushRef="#br0" timeOffset="584010.4035">25883 1184 7224,'19'-59'5676,"-19"59"-516,0 0 0,0 0-3741,27 95-129,-27-37-258,4 4 129,-3 9-645,4 1 129,-4 8-387,2-10 516,2-14-516,3-15 258,0-6-774,2-7 387,0-12-903,-10-16-3870,13-12-387,-13 12-387,0 0-774</inkml:trace>
  <inkml:trace contextRef="#ctx0" brushRef="#br0" timeOffset="585432.4848">20706 3160 2709,'22'-33'4257,"-22"33"-903,8-25-645,5 25-258,-13-12-774,3 20-129,-3-8-516,-4 33 258,-9-6-129,8 19-129,-8-3-387,7 13-258,-4 0 258,7 1-516,2-9 258,1-6-774,4-4-645,-4-18-3741,9-9-129,-9-11-258,19-6-645</inkml:trace>
  <inkml:trace contextRef="#ctx0" brushRef="#br0" timeOffset="589137.6967">18771 10855 9933,'0'0'5934,"0"13"-258,0-13 0,-17 17-5031,0-10 0,-11-3-258,2-4-258,-7 0 0,2 0 0,2 0-645,-1-11-2322,13 2-2709,5-4-258,8-3-387,4 0-645</inkml:trace>
  <inkml:trace contextRef="#ctx0" brushRef="#br0" timeOffset="592375.882">19289 10465 3999,'5'-19'5805,"-5"19"-516,0 0-258,-19 33-3741,-1-1-645,0 14-129,-6 8-258,2 11 0,1 8-258,6 6 0,8 2 0,9-3 129,2-11-129,19-10 129,5-12 0,6-9-129,3-21 129,0-7 0,-2-11-129,-7-16 258,-6-10-387,-13-4 258,-7-1-129,-16 1 129,-14 7-258,-10-1-258,1 19-2064,-7 5-2580,-1 3-258,6 8-645</inkml:trace>
  <inkml:trace contextRef="#ctx0" brushRef="#br0" timeOffset="595858.081">5946 807 2967,'-16'-64'4644,"16"64"645,0 0-774,0 0-2193,0 0-129,0 0-645,0 0-258,0 0-387,0 0-258,0 0-258,10 60 0,-10-60-258,10 86-129,-10-86-387,10 82 258,-10-82-516,15 68-258,-15-68-4257,0 0 258,0 0-387,14 54-645</inkml:trace>
  <inkml:trace contextRef="#ctx0" brushRef="#br0" timeOffset="596929.1424">18152 8097 7482,'0'0'5805,"0"0"-258,3 7-387,-17-7-4128,14 0-387,-28 9 0,11-3-387,-6-2 129,0 1-129,-1-1-129,4-1-129,2 1-129,2-4-258,16 0-774,-26 3-3999,26-3-129,0 0-645,8 0-258</inkml:trace>
  <inkml:trace contextRef="#ctx0" brushRef="#br0" timeOffset="598112.21">18346 7849 2322,'0'0'5160,"0"-15"-258,11 0-516,9 8-3096,-14-15 0,12 13-516,-4-2-258,3 7-129,-3 4-129,2 6 129,-3 12-129,-3 11 0,-1 12-129,-4 12 0,-5 5-129,0 8 0,-10 2 0,-6-3 0,-5-7 0,0-4 0,-1-14 0,1-18 0,1-12 129,6-10 0,3-13 0,8-6 129,1-6 129,2 4-129,7-4 0,10 8 0,-1 4-129,6 9 258,1 4-258,2 3 129,-2 9-258,2 2 0,-5 3 0,-4-6-258,2 8-774,-18-19-2709,0 0-1290,17 0-645,-10-10-258</inkml:trace>
  <inkml:trace contextRef="#ctx0" brushRef="#br0" timeOffset="598700.2437">18655 7802 5031,'3'-10'5418,"17"-10"-258,-4-4-774,8 10-3354,-10-5 0,12 6-516,-7-1-129,2 11-258,-5 3 0,3 0 129,-10 18-258,-5 8 0,-4 5 0,-4 1 0,-10 5 0,-5-1-129,-2-7 129,-2-7 0,1-3 0,4-8 0,2-9 0,16-2 129,-13-5 0,13-8 0,2 1-129,9 1 129,4 1 0,3 0-258,5 10 129,-5-3-387,5 6-258,-23-3-2064,22 5-2322,-8-2-258,-14-3-387</inkml:trace>
  <inkml:trace contextRef="#ctx0" brushRef="#br0" timeOffset="598950.258">19114 7709 5547,'-11'59'5805,"-12"-15"-387,-6 6-129,-19 2-4644,8 10 258,-10-1-387,4 2 129,0-7-516,7-8-129,10-3-516,1-18-645,28-1-3612,-1-5-645,1-21-129,22 15-516</inkml:trace>
  <inkml:trace contextRef="#ctx0" brushRef="#br0" timeOffset="599343.2804">18893 8183 3612,'28'-2'5676,"-9"-9"-516,10 2-129,11 4-3999,-17-12 0,8 15-129,-12-7-387,3 10-129,-10 9-258,-1 6 129,-11 6 0,0 3-129,-13 5-129,3 1 0,-3-4 0,-1-7 129,4-3-129,3-3 0,7-14 0,0 16 0,0-16 0,21 16 129,-5-5-129,0 2 0,-2 4 0,-2-1 0,-6 2 0,-6 0 0,-2-3-129,-14-7-129,-2 10-774,-18-12-3999,5-3 0,-2-1-516,1-2-258</inkml:trace>
  <inkml:trace contextRef="#ctx0" brushRef="#br0" timeOffset="610949.9443">20538 10859 9804,'0'0'6192,"0"0"-258,0 0-258,0 0-4515,0 0-516,0 0 0,-17 1-258,-6 2-258,-3 2 129,-4-2-258,-4-2 129,1 3-129,3-4 0,5 1-258,5-1-129,20 0-774,-29 1-4515,29-1 0,0-7-645,11-4-258</inkml:trace>
  <inkml:trace contextRef="#ctx0" brushRef="#br0" timeOffset="611334.9664">20745 10527 9804,'67'-11'5934,"-35"10"-516,-11-3 129,0 1-5160,-5 1 0,-16 2-129,14 20-129,-14 7 0,-3 1 0,-7 1 0,0 3-129,1 1 129,-2-4-129,8-5 129,3-5 0,0-19 0,24 19 0,-2-5 0,2-1 129,0-1-129,1 5-129,-6-3 129,-5 8-129,-10 5 258,-7-8-258,-13 2 129,-10-1-258,-3-5 0,-4 1 129,-5-1-258,5-4-645,-16-11-4515,22 6-258,3-6-387,11 7-516</inkml:trace>
  <inkml:trace contextRef="#ctx0" brushRef="#br0" timeOffset="612200.0158">25023 1026 9417,'0'0'5934,"0"0"-903,0 0 258,0 0-3612,-27 86-516,25-25-516,-9 11-387,5 6 0,0-1 129,1-5 129,4-7-645,1-12-129,8-4-4902,-6-9 0,6-3-387,-3-6-258</inkml:trace>
  <inkml:trace contextRef="#ctx0" brushRef="#br0" timeOffset="613245.0756">20258 8231 9159,'0'0'6063,"-1"14"-387,-16-3-258,-2 7-4644,-4-2-387,-2 0 0,-2-4-258,-2-2-129,6 0-516,0-10-516,23 0-4257,-14-8-129,14 8-387,0-18-645</inkml:trace>
  <inkml:trace contextRef="#ctx0" brushRef="#br0" timeOffset="614181.129">20873 7652 11223,'-10'65'5805,"4"-16"-387,2 26-1419,-2-10-3354,0 6-129,1-2-258,1-2 0,0-8-258,1-6 129,3-8-387,0-14-387,5 0-1548,-5-31-3225,17 9-258,-8-22-387,6-6-387</inkml:trace>
  <inkml:trace contextRef="#ctx0" brushRef="#br0" timeOffset="614430.1434">21054 7632 7482,'29'16'5805,"-24"5"-387,2 6-258,-7-6-4257,0 20-516,0-4 0,-3 4-387,-3 2 0,2-3 129,-3-5-258,4 0 129,3-6-387,0-29-774,6 27-3741,-6-27-387,0 0-387,13 0-516</inkml:trace>
  <inkml:trace contextRef="#ctx0" brushRef="#br0" timeOffset="614698.1587">21255 7885 5289,'11'14'5676,"-24"12"-129,-7-8-645,-10-11-3741,3 21-516,-13-6-258,0 5 0,0-1-516,-1-2-387,17 12-1806,-4-10-2580,9-1-387,6-3-645</inkml:trace>
  <inkml:trace contextRef="#ctx0" brushRef="#br0" timeOffset="615095.1814">21127 8217 5160,'38'11'5676,"-15"0"-387,-1-9-903,1 18-3483,-15-5 0,-2 9-387,-6 1-258,-11 6 0,-13-3-129,-1-1 0,-8-5 0,4 1 0,-1-12 0,6 0 0,3-11 129,21 0 0,-13-2-129,13 2 129,13-11 0,6 8 0,4 3 0,9 3-129,2 7 0,9 4 0,2 3-129,0-6-129,1 7-774,-18-18-2580,8 0-1548,-7-4-774,-9-11-258</inkml:trace>
  <inkml:trace contextRef="#ctx0" brushRef="#br0" timeOffset="616379.2548">21034 8352 3225,'-20'13'5418,"20"-13"-129,-22 0-258,9 0-3999,13 0 129,-13-2-129,13 2-258,0 0-129,0 0-129,0 0 129,0 0-258,1-14 0,-1 14 0,23-6 0,-8-1-129,3-2 0,4 5-129,0-1 0,-3 5 129,2-1-129,-2 1-129,-3 7 129,0 10-129,-4-1 129,-7 6-129,-4 4 0,-1-1-129,-9 7 129,-3-5-129,-2 0 129,-2-8-129,0-2 129,2-2-129,2-7 129,12-8 258,-15 1-129,15-1 0,0 0 0,0 0 129,0 0-129,7 10 129,6-5-129,2 7-258,0 2 258,3 3 0,0 0 0,-2 1-129,-6 3 0,-1 1 0,-7-3 0,-2 2 0,-5-10-129,-10-2 129,-5-7 0,-4-2-129,1-6 0,-7-10-516,12 11-3612,-10-12-1161,8 9-516,2-2-387</inkml:trace>
  <inkml:trace contextRef="#ctx0" brushRef="#br0" timeOffset="617092.2956">22936 8155 7740,'0'0'5805,"0"0"-129,-20 14-516,-1 5-4644,1 14-129,-6 7 0,2 8 0,1 6-129,7 5-129,9-1 0,7-7-129,16-5 258,16-10-129,13-17 0,13-8 0,2-11 0,4-14 129,-1-11-129,-9-9 0,-7-10 0,-15-4 0,-20-2-129,-16 1 129,-25 0-129,-18 4-129,-13 10-387,-20-1-3612,7 26-1290,-5 8-387,12 10-645</inkml:trace>
  <inkml:trace contextRef="#ctx0" brushRef="#br0" timeOffset="617911.3425">22896 10572 8901,'-6'1'5676,"-7"21"-258,1 12 0,-3 7-5289,2 4 129,-1 1 0,7 0-129,4-2-129,8-5 129,11-10 129,17-6-258,4-9 258,10-8 0,0-6 0,3-8 0,-10-19 0,-3-3-129,-16-13 0,-18-10-129,-10-3-129,-25-3-387,-5 12-3354,-17-6-1548,1 27-516,-5 10-387</inkml:trace>
  <inkml:trace contextRef="#ctx0" brushRef="#br0" timeOffset="621171.529">928 18656 9546,'0'0'6063,"0"0"-645,0 18 0,7-11-5418,11-4 0,3 0-129,9 3 129,5-3-129,6-3 0,10-3 0,7-1 0,11-3 258,8 3-129,11 2 129,6 0 0,6 2 0,7 7 0,5 8 0,5-5-129,4 4 0,5 1 0,2-2 0,6-4 0,6-6-129,6 1 0,6-6 258,4 2-129,3 0 258,3-3 0,6 2 0,5 1 0,1 0 0,-1 0 129,-1 1-258,1-3 129,4-4-258,-2-1 129,-4-8-129,1-6 0,1-5 0,5 6-129,2-4 129,7 6 0,4-6-129,9 4 129,9 9-129,10 2 129,7 9 0,5-2 0,3-2 0,3 1 0,3-3 129,-2 1 0,-4-4 0,3-9 129,-2-1-129,-1-5-129,-1 3 0,7-3 129,-5 2-129,3-3 129,8 2 0,0 9-258,3-2 258,4 3 0,6-9-129,6 8-129,2-1 258,5-7-258,1 3 129,4-5 0,3 2-129,6-7-129,-5 13 258,6-2-129,1 3-129,0 5 0,5-2 129,1 10-129,5 2 129,-2 1 0,12 1 0,-3 0 129,4 3-129,7-4 258,-1 3-129,0-4 0,0-7 129,-3 5 0,-3-11 0,-5 4 129,0-2-129,-6-2-129,-6-3 0,-2 2-129,-3 1 129,-5-6-129,-1 3 0,-4-3-129,-8 2 129,-2-4 0,-5 3 0,-7-4 0,-8 0-129,1 4 258,-10 2-129,-4 1 129,-8 1 0,-5 10-129,-8-3 129,-11 7 129,-5 5 0,-15 1 0,-8 2-258,-15 7 258,-10-2-129,-16-2 129,-16 2-129,-14 1 0,-13 0 129,-16-1-258,-13-3 258,-16-4 0,-9 0-129,-10-3 0,-6 3 129,-9-6 0,-12 0-258,11-12 129,-10-1-129,-1-3 258,-2-6-129,-10-18 129,4 0-129,-5-12-129,-3-8 0,-3-7 258,-1-13-129,-4-6 0,1-1 0,0-6 0,-3-17 0,0-5 129,1-12 0,-3-9-129,0-3-129,-3-15 258,2-9-258,-6 4 129,2 4 129,-2 0-129,-2 3 0,-1 2 0,5 3 0,-1 9 0,-2 3 129,5 5-258,-1 0 129,5-4 0,-3 6-129,6 0 129,-1-4 0,-2 3-129,-2 0 129,4 1 0,-4 3 0,1 7 0,-1 2 0,0 9-129,2 10 129,3 10 129,1 7-129,4 14 0,3 8-129,2 8-129,-2 2-774,12 20-4386,-5 6-258,9 7-516,0 15-387</inkml:trace>
  <inkml:trace contextRef="#ctx0" brushRef="#br0" timeOffset="626554.8369">5889 16053 8901,'-13'14'5676,"8"6"-258,4 7-129,-6-1-3999,7 7-516,-2-9-258,2 6 129,0-8-258,9-3-129,1-6 129,4-3-129,2-8 0,6 4-258,-2-6-129,-2-8-129,4 0-645,-12-16-387,14 13-2451,-15-21-1806,1-3-129,-10-19 1290,10 20 2064,-10-16 1290,0 14 1290,0 12 1161,-4-10 2451,4 34 1806,0 0-387,0 20-1290,-6 8-2064,6 31-1032,0-1-387,-1 9-258,-4 8-129,-1-2-129,1-6-129,1-12-129,4-8-1032,-7-23-3612,12-10-516,-5-14-387,19-4-516</inkml:trace>
  <inkml:trace contextRef="#ctx0" brushRef="#br0" timeOffset="628583.9529">6198 16352 8127,'4'12'5676,"-4"-12"-258,19 5-387,-19-5-3612,33-13-516,-15-9-258,6-2-129,-2-5-387,1-3 129,-6-4-258,-3 3 0,-7 1 0,-7 9 0,-2 11-129,-11 12 129,-3 1-129,-5 12 129,2 12 0,1 9 0,0 3 0,10 4 129,4-3-129,10-7-129,8 0 0,10 0 129,7-7-129,4-9-258,8 4-774,-11-9-3999,5-5-129,-7-5-387,-8 0-387</inkml:trace>
  <inkml:trace contextRef="#ctx0" brushRef="#br0" timeOffset="630056.0371">7752 15799 9933,'-11'52'5805,"10"-18"-516,-6 2 0,13 6-4644,-6-8-129,0 1-129,0-7-258,2-8 0,7-6 0,5-3 0,3-9-129,3-2-129,4 0 0,3-10-129,1 0-258,-4-12-129,3 8-516,-12-21-645,12 17-1548,-20-19-1419,2 4-903,-4-5-129,-2 3 1678</inkml:trace>
  <inkml:trace contextRef="#ctx0" brushRef="#br0" timeOffset="630311.0517">7983 15735 4257,'0'0'5289,"-11"16"-129,6 14-903,6 26-1548,-7-3-1032,6 18-645,0-1-258,2 5-258,2-9-258,1-3-258,1-7-387,-5-24-2064,8-1-2709,-1-11 0,5-9-645,2-11 0</inkml:trace>
  <inkml:trace contextRef="#ctx0" brushRef="#br0" timeOffset="630596.068">8161 16218 8385,'45'-1'5418,"-17"-13"-129,3-9-387,6 1-3999,-13-17-258,2 3-387,-10 1 0,-7 3-129,-9 3 0,-12 14 0,-11 13-129,-8 8 0,1 21 0,-1 6 129,2 9-129,8 6 129,9 2-129,11-4 0,4-6 129,18-7-129,10-6 0,9-12-387,12 1-258,-10-19-3870,7-5-516,-4-8-516,-3-3-387</inkml:trace>
  <inkml:trace contextRef="#ctx0" brushRef="#br0" timeOffset="632123.1554">9133 12766 2451,'0'-29'4386,"6"5"-129,-6 24-2838,0 0-387,0 0-129,-11 17-258,-3 1-129,8 11 129,-10 8 0,12 15-258,-4 9 0,4 18-129,0 15 258,4 14-258,0 10 258,0 14-387,0 2 129,0 11 129,0-8-129,-4 3 0,0-8-129,-2 2-129,0-4 129,-1-2-129,0-4 129,3 2 0,-2-7 0,0-6-129,3 0 129,-4-6 0,3-3-258,1-3 129,-1-6 0,3-9 0,1 3-129,0-2 129,1-4-129,4 1 258,-2-4-129,0 1 0,1-1 0,0 1 129,-3 2 0,0 4-129,4-1 129,0-3-129,-2-2 129,5 1 129,-3-5-258,0 0 0,1-5 0,3 0 0,-3 2 0,0 6 0,-4 3 0,6 6 0,-1 6-258,0-1 516,1 3-258,-3 2 0,5-1 129,-2 0-258,-2-1-258,1-12-516,6-3-3612,-10-7-258,3-17-516,3-14 129</inkml:trace>
  <inkml:trace contextRef="#ctx0" brushRef="#br0" timeOffset="633048.2082">6978 12748 1935,'-12'74'4515,"12"-19"129,8 19-1806,8 18-2193,-14-4 387,11 11 129,-10-8-258,13 9 258,-11-8-129,7 12-387,-6-6 0,4 15-258,-6 3 129,1 7-258,-2 6 129,0 3-387,-3 0 0,1 0 129,-1-7 0,0-3-129,0-16 129,1-1 0,2-4-129,1-2 0,3-2 129,2 1-129,4 4 0,1 6 0,3 4 0,0-1 0,-1-2 0,2-2 129,-4-3-129,-2-3 129,-1-6-129,-1-4 129,-2 0 0,-2 3-129,2-5 0,-1 2 258,-3 0-258,3-1-129,0-2 258,1-5-258,2 3 129,1-3 0,-1 2 129,5 3 0,-2-6 0,1 1 258,-1 2-258,-3-1 129,-4-6-258,-5-9-387,0 4-1419,-1-19-3096,-11-7-387,-3-8-516,1-19-387</inkml:trace>
  <inkml:trace contextRef="#ctx0" brushRef="#br0" timeOffset="635451.3457">10528 13115 2193,'4'178'2193,"-1"-91"-129,-3-4 129,2-2-387,-2-9-516,1 3-774,-1-2-258,0 6-258,0 7 0,-3 4 258,-1 4-516,-1 6 258,2 4 387,3 4 129,-3-9 258,3 2 258,0-13-129,11 1 258,-7-12 0,11 9 0,-9-15-387,9 9 0,-6-2-258,4 8-129,-3 0-129,1 11 0,-5 2-258,2 4 0,-1 1 129,-1 1 0,0-2-129,1 0 258,-1-8 0,4-1 129,-5-8 0,6 4-129,-7-4 129,5 2-129,-5-5 0,-1 5-129,-3-1-129,0-1-129,0-5 129,-1-3-129,-5-3 129,1-2-129,0-6 129,1 3-129,4 0 0,0 2 129,1-3-129,7-1 258,3-3-258,4 3 258,0 1-129,0-5-129,1-4 258,-4-7-645,3 6 0,-13-21-2451,8 2-1935,-7-12-258,0-10-516</inkml:trace>
  <inkml:trace contextRef="#ctx0" brushRef="#br0" timeOffset="642887.771">9979 15875 7611,'18'-11'5547,"-4"-9"-258,-14 20-387,1-29-3999,-1 29-516,-12-15-129,-4 7-258,-4 4 0,-3 4-129,-1 5 129,1 7-129,2 6-129,5 3 129,4 4 0,4 2 129,6-4-129,-1 3 129,3-2-129,4-4 129,3 1-129,-1-3 129,2-4 0,0-3 0,-8-11 0,15 15 129,-15-15-129,16 0 0,-16 0 129,23 0-258,-9 2 129,2 2 0,-1 5 0,-1 7 129,-3 5-129,-1 4 129,-3 1 0,-5 3 258,-2 2-387,-1-3 129,-9-4 129,-3-2-258,-3-5 0,-1-11-387,2 9-1548,-2-15-2967,5-4-129,12 4-774,-12-26 0</inkml:trace>
  <inkml:trace contextRef="#ctx0" brushRef="#br0" timeOffset="643128.7848">10266 15635 4773,'11'51'5160,"-7"-10"-387,-4-4-387,0 4-3870,-3 9-387,-3-2-387,-6-12-1677,6 0-2580,6-1-258,-3-17-258</inkml:trace>
  <inkml:trace contextRef="#ctx0" brushRef="#br0" timeOffset="643348.7973">10449 15810 7611,'0'60'5676,"-7"-21"-258,-9 2-387,-5-1-3483,-9-1-1419,-6-3 0,-2-4-516,-7-13-516,13 5-1935,-2-11-2322,8-7-129,9 1-516</inkml:trace>
  <inkml:trace contextRef="#ctx0" brushRef="#br0" timeOffset="643750.8204">10277 16151 3483,'15'0'5031,"-15"0"-258,15-2-1290,3 4-2451,-18-2 258,24 6-258,-24-6-129,26 10 0,-26-10-387,13 24 0,-13-5-129,0 3-129,-2 0-129,-7 1-129,1-3 0,-1 0 129,-2-9-129,11-11 129,-10 14 0,10-14 0,0 0 0,13 11 258,-13-11-129,24 20-129,-13-7 258,2 6-258,-5-3 129,-5 7-129,-3-2 129,-12-4-129,-8-4-258,-10-12-645,5-1-4257,-13-1 0,1-7-903,1-5 0</inkml:trace>
  <inkml:trace contextRef="#ctx0" brushRef="#br0" timeOffset="645183.9024">12389 12761 903,'-3'46'3741,"-3"-19"-1677,1 2-645,2 12-129,-8-4 129,6 13-387,-6 2-129,6 14-258,-3 6-129,4 13-129,-4 1 129,8 11 0,-2 0 0,2 5-129,0-3 387,0 6-387,0-3 258,3 1-129,-1-3-258,2-1 0,-4 10-258,0 0 129,0 1-129,0 3 0,-2-2 0,-3 2-129,2 2 0,-1-5 129,4-4 0,0-6-129,0-2 0,3-5 0,6-1 129,0-5 0,5-4 129,1 2-129,-4 0 0,3 0 129,-6-7 0,2 2-129,-4 1 129,1-5-129,-6-2 0,0-5-129,-1-3 129,0 1-129,0-5 129,-2 3 0,2-8 0,0 4 0,0 1 0,0 2 0,5-2 0,1 2-258,2 3 258,2-3 0,0 5 0,-1-2 0,-2 1 0,3 1 0,-1-5 129,-1 0 129,-2-7-129,2 0 0,-5-10 0,3 0 0,-4-9-129,-1-1 0,-1-4-258,0-17-1935,-7 3-2322,7 6-258,-4-11-258</inkml:trace>
  <inkml:trace contextRef="#ctx0" brushRef="#br0" timeOffset="647520.036">10638 16529 4257,'0'0'5160,"0"0"-387,6 0 0,15 2-3999,-21-2-258,21-6 129,-10-7 129,12 10 0,-7-9-129,14 5-129,-3-2 0,11 4 0,3-3 0,7 8-129,-1 0-129,2 0 129,-1 0-129,5 0 0,-6 3 0,1-1-129,-7-1 129,-3 2-129,0-3 0,-3 0 129,0-1-258,-1-1 258,-2-4-129,-1 1 0,1 0 0,1-4 0,0 1-129,1 1 129,-4 1 0,3 3-129,-2 1 129,-1 2-129,0 0 0,-4 3 0,2-3 0,-4 0 0,3 0 0,-3-1 0,-1-5 0,2-5 129,1 4-129,3-2 0,-1 2 0,3 3 129,-1 4-129,0 0 0,-4 0 0,3 0 0,-7 0 0,0 4 0,-3-4 129,-1 1 0,-2-1-258,-1 0 0,2 0-516,-14-14-2580,11 3-2193,-9-2-258,-1-6-387,-4-3-645</inkml:trace>
  <inkml:trace contextRef="#ctx0" brushRef="#br0" timeOffset="660876.8">11394 15319 1806,'21'-23'5031,"-3"15"-387,-5-6 129,5 1-3096,8 13-387,-12 0-387,5 12-258,-12 3-258,3 9 0,-10 8 0,-3 9-129,-13-4-129,-4-1-129,-3 1 129,1-9-129,-1-8 129,1-6 0,6-14-129,16 0 258,-9-11-129,9-1 129,8-3-129,7-1 129,5 8-258,4 5 129,-1 3-129,1 3-129,-2 9-258,-8-8-645,6 13-2193,-11 0-1677,-9-17-387,0 0-258</inkml:trace>
  <inkml:trace contextRef="#ctx0" brushRef="#br0" timeOffset="661176.8171">11854 15278 6837,'1'52'5676,"-7"-12"-387,-13 7-129,5 13-3999,-25-10-129,0 10-516,-7-12-129,1-6-387,2-6-645,-3-17-903,16-1-3483,6-7-387,6-5-258,18-6-258</inkml:trace>
  <inkml:trace contextRef="#ctx0" brushRef="#br0" timeOffset="661558.839">11725 15646 6063,'23'-13'5418,"-10"9"-387,6 4-516,9 2-4128,-16 5 129,3 6-258,-8 5-129,-1 8-129,-6 7 0,0 0 129,-6 1-129,-1-2 129,-1-7 129,3 0 0,1-10 0,4-15 0,0 0 129,14 6-129,-3-6-129,5 0 387,-2-2-387,-1 4 0,-13-2 0,10 30-129,-10-4 0,-10 2 129,-10-1-129,-4 0-129,0 5-129,-9-13-516,14 5-1935,-9-13-2064,4-4-516,6-3-516,2 1 258</inkml:trace>
  <inkml:trace contextRef="#ctx0" brushRef="#br0" timeOffset="667771.1942">11254 17065 7998,'-4'22'5160,"-11"7"-258,-5 9-258,0 3-4644,-4 7 0,-3 2 0,3-1 0,7 5-129,7-8 129,10-7 0,0-2 129,15-7 129,4-18 0,9-5-129,0-7 129,2-9 0,-7-15 129,-5 2-258,-8-13 258,-10 8-258,-8 5 0,-16 0-258,-6 8-129,-13-3-774,7 17-2580,-7-1-1161,6 1-903,6 0 129</inkml:trace>
  <inkml:trace contextRef="#ctx0" brushRef="#br0" timeOffset="668254.2219">11459 17087 3225,'26'-37'5031,"-15"23"-129,9 8-387,0 2-3483,-3-4-258,9 8 0,-9 0-258,3 13 0,-12 6-258,1 5 258,-9 7-258,-1 6-129,-13-5 129,-4 2-258,-2-7 129,0-2-258,-1-12 387,4-8-258,17-5 129,-17-8 129,17-3-258,4-3 258,4-2-129,11 5 129,-2 2-129,4 8-129,1 1 0,-6 3-129,4 9-387,-20-12-387,24 20-3096,-24-20-1032,5 16-387,-5-16-258</inkml:trace>
  <inkml:trace contextRef="#ctx0" brushRef="#br0" timeOffset="668517.237">11938 17031 7353,'17'45'5547,"-17"-12"-516,-12 4-258,-13 3-4257,-5 6-129,-10-5 0,-4 1-258,-4-4 129,6-1-258,2-10 0,7-5-129,11 0-645,-5-13-3096,27-9-1161,-13 15-387,13-15-387</inkml:trace>
  <inkml:trace contextRef="#ctx0" brushRef="#br0" timeOffset="668927.2604">11844 17374 5160,'35'3'5547,"-19"-1"-645,0 4-258,-16-6-3870,19 21-516,-19-21 0,0 20-258,0-20 0,-10 17 0,10-17 0,-14 20 0,14-20 129,0 17 129,11-12-129,5 3 0,6-3 0,2-1 129,3 3 0,-4 3-129,-4 4 129,-6 3-258,-8 8 387,-5-8-129,-5 7 0,-15-5 0,-2 4 258,-5-9-258,0-2 0,-2-12 129,5 0-387,2 0-258,-2-4-645,24 4-3999,-14-4-387,14 4-258,-9 8-387</inkml:trace>
  <inkml:trace contextRef="#ctx0" brushRef="#br0" timeOffset="675519.6375">10940 15653 7740,'-5'14'5547,"10"-19"0,8-7-516,2-7-4128,9 1-129,-2-6-258,7 5 0,-8-6-129,9 18 0,-7-3-129,0 10-129,-8 13 0,-3 8-129,-7 9 129,-3 2-258,-2 9 129,-8-6 0,1-4 0,-4-6 0,3-7-129,8-18 129,-11 14 129,11-14 0,0 0-129,12 0 129,-12 0-129,23 0 129,-12 13 0,-2 10-129,-3 6 0,-6 8 0,-11 2-129,-8 2 129,-9-7-258,-10-5 0,3 0-903,-18-20-3999,16-9-129,6-1-516,9-18-387</inkml:trace>
  <inkml:trace contextRef="#ctx0" brushRef="#br0" timeOffset="676810.7114">13961 12438 1,'10'54'4643,"1"-24"130,-9 5-774,-2-8-2580,8 13 0,-8-8-258,1 16-387,-1-2 129,0 16-387,-1-1 0,1 16-258,0 6-129,0 8 129,0 4 0,5 3 0,-1-1-129,4 0 129,-3-2 0,2-5-129,-1-6 129,1 3-129,-3 0 0,1 2 0,2-3-129,-4 4 129,2 3-129,3 2 129,-3-4-129,1-2 129,-3-5 0,5-6-129,-6-2 0,3-8 129,-2-3-129,0 0 129,-1-1-129,-1 3 129,0-1-129,3 2 0,-1 0 129,-2 4-129,1-5 0,3-4 0,-3 1 0,1-2 0,3 1 129,-2-3-129,0-1 0,3 4 129,-4-2-129,2 11 129,-2-4-258,2 2 129,-4 1 0,5-1-129,-4-2 0,0 2 129,3-3-129,1-8 129,-1 1 0,2-5 0,0-3 0,3 0 0,-3-2 0,4-3 0,-3 5 0,-1-2-129,2-1 129,-2-1-129,-3-1 0,1 1 129,-1-7 0,-1 0-258,-1-9 387,-1-2-258,1 1 129,-2-4 129,1 3-129,1-5-129,-1 10 129,2-8 0,-2 4 0,5 4 129,-3-4-129,1 3 129,0-4-129,1-2 0,-3-9 0,2-4-258,-4 1-516,0-16-3999,-11-4-516,6-12-387,-6-14 0</inkml:trace>
  <inkml:trace contextRef="#ctx0" brushRef="#br0" timeOffset="677990.7788">12249 16412 4257,'12'11'5289,"-12"-11"-258,22-3 0,3 0-3870,-13-13-258,12 9 129,-5-13-258,9 10 0,-1-4-258,3 7 129,2-1-387,5 6 0,1-3 0,11 0-129,-2 1 129,7 2-129,1-5 0,2 2-129,0 2 129,-4-3 0,0 6 0,-6 0 0,0 0 0,-3 7 0,-7-2-129,0 2-129,-3-1 258,-1-3-129,1-3 0,-3 0 0,1-2 0,2-3 0,-1-2 0,4 5 258,-1-3-258,1 5 129,3 2-129,-6 6-129,-3 5 258,-1-4-129,-7-5 0,-5 2-258,0 2 258,-3-7 129,-3-1-129,1-4-129,5-4 258,-2 1-129,2 7 129,2-1 0,0 0 0,-1 1-129,-3 0 0,1 2 129,-2 2 0,-2 3-129,-13-7 0,17 7 0,-17-7-129,13 3 129,-13-3 0,0 0 0,15 2-129,-15-2 129,14 1-258,-14-1-129,26 7-258,-26-7-1419,21 3-3354,-21-3-129,23 21-774,-23-21-129</inkml:trace>
  <inkml:trace contextRef="#ctx0" brushRef="#br0" timeOffset="681032.9529">13124 17155 10449,'12'12'5805,"-1"5"-387,-11-17 0,0 12-4902,-17-11 0,-6-1-387,-6 2 0,-6-1-129,-2 1 129,-1 4-258,5-1-258,2-5-258,17 7-2580,-2-3-2064,16-4-387,0 13-258,7-4-387</inkml:trace>
  <inkml:trace contextRef="#ctx0" brushRef="#br0" timeOffset="681662.9889">13560 16955 5289,'6'-14'5418,"7"-6"-387,-12 6-387,-1 14-3741,-1-22-258,1 22-129,-32-17-129,12 17 0,-8 0-129,4 11 129,-3 0-129,7 9 0,0-3 129,6 5-387,8 1 129,6 3 0,0-2-129,10 0 0,5 8 0,2 1-129,6 7 0,0 4 129,0 1 0,-3 3-129,-6-2 129,-5-2-258,-7-7 516,-2-7-129,-10-8 0,-4-6 129,-6-16-129,4-2 129,-6-22 0,11 1 0,-2-9 0,5 1 0,6-3 0,2 1 0,8-1-129,4 1 0,4 9 0,7-3 129,3-2-258,-2-1-387,6 8-2709,-10-9-2064,-6 6-516,-4-7-516,-6 0-258</inkml:trace>
  <inkml:trace contextRef="#ctx0" brushRef="#br0" timeOffset="682825.0554">13055 17023 5805,'0'0'5676,"12"-9"-387,-12 9-129,0 9-3612,0 21-645,0-4 0,0 11-516,-2 2 0,1 7-129,-4-1 0,3 0-258,1-4 0,0-12-774,3 4-3096,-2-12-1290,0-21-516,0 0-387</inkml:trace>
  <inkml:trace contextRef="#ctx0" brushRef="#br0" timeOffset="683703.1056">13127 17036 4386,'14'19'5676,"-13"3"-387,-1 10-387,0 16-2064,-13-4-2451,-3 1-258,-3-5 129,-3-6-258,0-12 129,3-8 129,0-14 129,19 0-129,-14-41 0,14 1 129,5-9-129,9-2 129,0-4-129,4 9 0,-2 8 0,2 7-129,-5 20 0,-13 11 0,15 18 0,-13 14-258,-2 13 129,-10 8-129,-5 5 129,-7 2-258,-2-5 129,0-6 0,1-14 129,1-14 129,5-20-129,7-12 258,9-22-258,1-12 258,11-10-129,6-5 129,2 5-258,3 2 129,-3 12-129,3 11 129,-9 17-129,-13 13 0,16 20-129,-16 13 0,-5 8 258,-9 5-387,-8 4 258,-3-1-129,-3-9 0,-1-12 0,1-23 258,4-10 0,6-22-129,7-9 129,6-15 0,5-2 0,1 4-129,5 5 129,4 13-129,1 15 129,-11 16-129,12 15 0,-12 18-129,0 12 0,0 4-258,-10-3-516,8 13-1935,-10-21-2322,5-9-645,-1-16-129,8-13-129</inkml:trace>
  <inkml:trace contextRef="#ctx0" brushRef="#br0" timeOffset="685583.213">13001 15490 3612,'3'-37'5418,"-3"23"-387,0 14-258,14-3-3354,-14 3-129,0 0 129,0-13-516,0 13-387,2-11 258,-2 11-258,19-22 0,-7 9-129,2-3 0,5-1-258,3 7 0,4 5 0,2 4 0,2 2 0,-3 14-129,-2 15-129,-2 8 129,-2 8-129,-9 7 129,-9 7-129,-3 5 129,-13 3 0,-10-4-129,-1-13 258,-4-9-129,-3-7 129,-4-12-129,9-16 0,3-9 129,5-16-129,11-5 129,6-4 0,1 0 0,14 5 0,7 3-129,6 12 129,6 4-129,3 3 0,2 8-129,-1-3-258,7 11-903,-13-10-3999,6-4-129,-10-2-258,2-5-774</inkml:trace>
  <inkml:trace contextRef="#ctx0" brushRef="#br0" timeOffset="687551.3257">15675 12433 3483,'0'0'2322,"7"17"-129,-7-17-387,3 37-645,-3-13-387,0 12-258,0 4 0,1 8 0,-1-3 0,3 8 129,-2-5-258,6 5 129,-6-6-129,5 4 0,-5 4 258,5 10-387,-5 1 0,4 10-258,-1 4 129,1 3 0,4 4-129,-2-2 129,3-10 0,-3-5-129,3-7 129,-1-4-129,-1-5 129,-1-1 0,-4 2-129,6 6 258,-4 1-258,3 7 129,0 3-258,4-1 129,-8 1 129,8-4 0,-3-1-129,-1-7 0,0 0 0,-1-6 0,0-1 129,-2 4 0,-2 0-129,4 9 0,-5-4 0,5 7 129,-3-2-129,3 0 0,-2 1 0,2-4 0,-2-2 0,5-2 0,-1-4 129,0 0-258,-1 0 129,2 7 0,2-2 0,-2 9 129,2-3-258,-1 6 129,2 2 0,0 2 0,3-1 0,-1-3-129,2-2 0,1-2 129,3-4 0,-2-1-129,3-2 0,-2 2 129,-6-1-129,3 0 258,-6-3-258,-3-7 129,-2 1 0,-4-5 0,-2-10 129,0-3-129,0-1 0,0-2 0,1 0 0,0 0-387,0 1 387,2 3-129,1 5 0,1 4 0,1 0 129,0-1 0,2 4 0,2 0 129,-4-3 129,7 3 258,-4-10-129,3 3 0,-4-6-129,4 4 129,-5-7-129,1 1 0,-1-4-129,-6-5-129,0 1-774,-11-20-1806,-5-3-2064,-6-3-774,-7-22-129</inkml:trace>
  <inkml:trace contextRef="#ctx0" brushRef="#br0" timeOffset="688119.3582">14311 16565 3225,'-13'17'5418,"13"-17"-516,0 0 129,0 0-3612,0 0-516,17 0-129,-17 0-129,33-17 0,-10 9-129,11 8-129,2-5 0,12 5 129,4 0-387,11 0 0,5 2 0,7-2 0,8 0 129,6-5-258,12-3 129,6-4 0,0 0 258,0-2-258,-5 1 129,1 6 0,-15 2-129,-9 3 129,-14-2-129,-14 0 0,-11-1-129,-9 0 129,-10-4-129,-3-4-129,-18 13 129,16-24-387,-16 24 0,0-20-516,0 20-1806,-10-4-2580,-9 4-387,-11 2-387,-5 3 1</inkml:trace>
  <inkml:trace contextRef="#ctx0" brushRef="#br0" timeOffset="688707.3918">14861 15503 4902,'0'0'5418,"-1"-13"0,2-2-387,-1 15-3354,22-30-516,-2 14-387,-4-9-129,7 17-258,-1-5-129,3 4-129,4 9-129,0 3 129,-1 16-258,-3 6 0,-1 12 0,-3 4 0,-5 12 0,-7 3 129,-7 1-129,-4 0 129,-10-6 0,-7-9 0,-4-11 0,0-13 0,-1-16 129,2-2-129,6-14 0,5-5 258,9-4-129,2 1-129,12 7 129,10 6 129,5 9-129,8 9-129,4 10 0,1 2-258,1 12-258,-10-13-645,6 12-903,-25-13-2967,-3 0-387,-9-19-516,-14 18 130</inkml:trace>
  <inkml:trace contextRef="#ctx0" brushRef="#br0" timeOffset="694962.7496">15242 16810 2322,'23'-51'5160,"-20"21"-387,-1 12 0,-2 18-3870,-12-18-129,0 9-387,-7 6-258,0 3 129,-4 8 0,4 9 0,6-2-129,5 9 0,2 4 129,6 6-129,3 3 129,9 7-129,3 4-129,3 9 0,-7 5 129,2 5-258,-6-5 129,-6 7 0,-2-12 0,-12-3 0,-5-16 258,-4-10-129,-3-14 129,3-14 129,1-18 0,6-10-129,3-13 0,11-6 129,1-8-258,7-4 129,9-1-129,7 3 258,2 6-387,4 4 129,-2 2-129,-5-1-129,1 11-387,-16-10-903,1 10-3483,-8 3-387,-4 2-516,-5 4 129</inkml:trace>
  <inkml:trace contextRef="#ctx0" brushRef="#br0" timeOffset="696859.8581">17869 12323 3483,'21'69'2451,"-11"-18"-258,-5 1-258,5 13 0,-10-7-516,8 15-258,-8 5-258,0 14-129,0-1 0,0 21-258,-3 2-258,3 11 0,-5 8 129,5 3-258,0 0 129,5-2-129,-2-5 0,4-7 0,-1-5 129,2-2-129,0-12 0,1 2 0,-3-3-129,-1 3 129,-2 5-129,-1 3 129,-2-7-129,0 3 0,-2-3 0,-1-5 0,-3-9 0,0-7 129,0-9-129,2-6 0,1-1 0,2-2 0,1-1 0,0 5 129,0 4-258,5 0 129,2 5-129,-2 0 258,2-5-129,0-4 129,-1 1 0,1-5 0,-3-8 0,0-8 0,0-2 0,0 0 0,-2-5 0,0 2 0,0-6-129,0-1 0,-1 3 0,1-1 0,-2-1 129,1-5-129,-1 0 129,1-1-258,-1-1 258,5-4-258,-3-2 258,2 1-258,-2-2 129,5 2 0,-4 1-129,5 1 258,-2-1-129,1 0 129,1 2-129,-1 0 0,-1 4 258,1-2-258,1-2 129,0 0 0,-2 3-129,2-2 258,-4 1-129,4-1 0,-4-4-129,1 0 129,-1-1-129,-3-1-129,5-5-516,-6-21-2064,0 0-2193,0 0-387,-7-6-387</inkml:trace>
  <inkml:trace contextRef="#ctx0" brushRef="#br0" timeOffset="698959.9782">15991 16449 3870,'9'0'5418,"-9"0"-258,22-8 0,2 8-4386,-11-5 129,7 0-129,-3-1-129,6 6-258,-1-6-129,5 4 0,1-6 129,6 0-129,3-10 129,3-1-129,6-6-129,3 7 258,2-7-258,2 7 129,1-1 0,1 8-129,-3 5 0,1 6 129,-3 0-129,-2 0 0,-1 4 0,0-4 0,0-6 0,0-3 0,-1-6 0,-2-6-129,-2 1 129,0-2-129,-2-2 129,-4 6 0,-5 4-129,2 6 129,-5 1 0,-2 3-129,-4 2 129,0 2-258,-4 0 129,2 0 129,-3-1-129,4-7-129,0 4 129,-1-6-129,3 0 258,2-1 0,1-5 0,0 3-129,4 8 129,-4-4-129,-1 2 129,-1 1-129,-2 4 0,-4 2-129,-2 3-516,-16-3-516,24-1-4257,-24 1 0,-2-21-516,-13-3-645</inkml:trace>
  <inkml:trace contextRef="#ctx0" brushRef="#br0" timeOffset="700783.0824">16502 15191 3612,'-1'17'5547,"1"-17"-258,0 0-387,0 0-3483,13-11 0,-11-12-645,12 6-129,-5-7-258,9 2-129,-2-2 129,5 14-387,-2 3 129,2 7 0,1 19-258,-4 8 129,-2 14 0,-3 10 0,-6 14-129,-7-1-129,-8 0 258,-7-5-129,-6-12 129,-3-11-129,-1-7 258,-1-16-129,2-13 129,6-15 129,6-10 0,7 0-129,5-5 129,6 7 129,8 3-258,10 7 0,7 10-129,3 6-129,2 16 129,-1 3-258,0 6-258,-7-4-387,4 16-516,-24-9-3483,3 1-387,-10 5-258,-1 4-387</inkml:trace>
  <inkml:trace contextRef="#ctx0" brushRef="#br0" timeOffset="701475.122">17371 16506 2709,'-14'14'5289,"-11"-2"-516,1 10-129,-14 3-4128,-8-1 0,-3 6-129,-6-6 0,5-3 0,0-4-129,12 1 129,3-6-129,14 2 0,6-2 0,7 1-129,8-13 129,-1 22 0,1-22 129,0 16-258,0-16-129,7 15 129,-7-15 0,0 0 0,0 0 0,0 0-129,14 11 129,-14-11-129,24 2 0,-4 0 129,6 5-129,4 3 129,3 5-129,4-2 0,-2 4 0,-4 5-129,-2 3 129,-12 2 0,-7 0-129,-10-3 129,-7-2-129,-16 0 0,-9-3 0,-10-10-129,1 0-774,-15-9-2064,5-2-1677,6 1-516,2-3-258</inkml:trace>
  <inkml:trace contextRef="#ctx0" brushRef="#br0" timeOffset="703167.2189">19868 12560 3225,'27'-49'3483,"-16"31"-645,1 12-258,-11-7-645,-1 13-774,0 0-516,16 0-258,-16 0 129,0 0-258,0 0 129,7 15-129,-7 1 258,9 3 0,-4 1 0,5 12 0,-1 3-258,5 6 129,-2 10-258,-2 7 0,-1 3 0,2 9 0,-5 6 0,2 0-129,-6 7 129,2 5-129,-1-2 129,0 0 0,-2 3-129,1 0 0,3-1 258,-1 4-258,4-3 258,2 0-516,1-1 516,0 0-258,0-3 0,-1-1 258,2-2-387,-1-1 258,-3-1-129,-1 3 129,-2-1 0,-2 6-129,2 5 129,-1 3-258,-1 0 258,4-1-129,-4 1 129,5-5-129,0 6-129,-1-5 129,5-4 0,-3 0 0,0 2 0,-1-1 0,2 1 0,1 5 0,-3-2 0,0 2 129,-1 3-258,-1 2 258,0-5-129,2-3 0,-4-7 129,4-2 0,-3-5-258,3-7 258,-1-4-129,0-6 0,0 4 0,-3-1-129,2 3 0,0-2 129,0 3 0,-3-4-129,-1-2 129,3-3 0,0-7 0,-2-4 129,4-5-129,-3-6 0,1-1-129,2-2 258,-1-1-129,-1 7 0,-2-5 0,3 3 0,-3-3 0,1-4 0,-1-9 129,0 0-129,-2-6 129,-1-16-129,0 0 129,0 0-129,0-13-387,-6-10-645,5 3-3483,-14-2-516,2-2-258,-2 2-387</inkml:trace>
  <inkml:trace contextRef="#ctx0" brushRef="#br0" timeOffset="704203.278">21762 12657 2709,'0'-41'5031,"0"41"-258,0 10-2451,0 4-645,2 28-387,-2-2-516,0 19-387,0 17-129,0 14 0,3 13-129,1 13 0,8 6 129,5 6-129,-1 5 0,5 7 129,-2-1-129,4 2 0,-3-8 129,3 5-129,-2-6 0,0 7 0,-2-3 0,2 0 0,-1-1 129,1 1-129,-3 1-129,5 0 129,-2-2 0,0-4-129,0-2 129,-2-4 0,4 1-129,-1-3 0,0-3 0,-1 4 0,0-2 0,0-1 129,0-3-258,2 2 258,-1-8-129,1-1 129,-2-5-129,2-1 129,-2-9-129,-2-5 129,-1-11 0,-2-4 0,-4-15 0,0-10 129,-6-11-387,-1-16 0,-4-5-258,-1-19-645,0 0-3870,-14-16-387,10-8-516,-5-12-129</inkml:trace>
  <inkml:trace contextRef="#ctx0" brushRef="#br0" timeOffset="705599.358">23118 16121 7611,'5'-23'5547,"-17"36"-258,-11 28-645,0 17-4257,-11 4-129,5 8 0,-5 2-129,10 1-129,10-4 129,14-17-129,16-18 129,22-11 129,13-21-129,10-3 0,6-18-129,4-12 129,-2-10 0,-6-6-129,-14-2 258,-13-4 0,-18 1-258,-16 4 258,-12 4-129,-26 8-129,-18 12-387,-21 2-516,-4 17-4128,-15 5-387,3 10-258,3 12-387</inkml:trace>
  <inkml:trace contextRef="#ctx0" brushRef="#br0" timeOffset="712750.767">18589 16216 7224,'0'0'5676,"0"0"-387,11 0-129,1-12-4257,12 5-129,-4-6-387,7 1-258,-3-1 129,1 7-258,-2 1 0,1 5 0,-5 4 0,-6 9 0,-5 2 0,-7 10 0,-1 1-129,-6 2 258,-2-1-258,-2-3 258,0-1 0,3-8 0,7-15-129,0 13 129,0-13 0,14 9-258,0-5 258,2 5-129,3 3 0,-6 5 0,-1 3 129,-7 9-258,-5-7 258,-8 1-129,-13-1 0,-3-1 0,-7-5-258,-3-8-387,6 8-1161,-4-16-3225,9 0-387,6-6-258,17 6-516</inkml:trace>
  <inkml:trace contextRef="#ctx0" brushRef="#br0" timeOffset="712999.7812">19104 16027 9804,'12'0'5547,"5"22"-516,-13-6-1806,2 22-2709,-6 5-387,-3 5 0,0 3-129,-5 0-516,6 3-129,-6-19-1290,8-3-2838,0-8-516,3-12-387,-3-12 130</inkml:trace>
  <inkml:trace contextRef="#ctx0" brushRef="#br0" timeOffset="713264.7964">19359 16278 6966,'0'0'5289,"8"27"0,-8-27-1935,-17 34-2064,-12-15-387,2 9-387,-11-6 0,1 7-258,-3-1 0,1-8-774,11 4-645,-9-9-3612,18-1-387,6-3-387,13-11-387</inkml:trace>
  <inkml:trace contextRef="#ctx0" brushRef="#br0" timeOffset="713826.8286">19190 16745 5160,'-7'19'5547,"7"-19"-387,0 0-258,0-19-3741,13 9-258,-5-12-387,8 2-129,-1-2 0,5 8 129,-3-3-258,1 10-129,0 2 0,1 5 0,-8 10 0,1 11 0,-4-4-129,-7 9 0,-1 7-129,-2-4 129,-8-5 0,-1-5 0,2-1-129,0-4 129,9-14-129,0 0 129,0 0 129,0 0-129,0 0 0,18 5 0,-4-2 129,1 0-129,-3 11 0,0 6 0,-6 2 129,-4 0-129,-2 3 0,-5-5 129,-6 1-129,-5-10 0,-6-2-129,-6-9-516,11 6-3096,-10-6-1290,4 0-387,1 0-516</inkml:trace>
  <inkml:trace contextRef="#ctx0" brushRef="#br0" timeOffset="747076.7302">20804 16106 9933,'0'0'5676,"1"23"-258,-1-1-1290,0 18-3483,-1 1-129,-1 9 0,-3 0-258,2-1-129,2-5 129,1-3-387,0-10 129,5-9-516,9 0-903,-14-22-3870,16 10-387,-16-10-129,22-7-645</inkml:trace>
  <inkml:trace contextRef="#ctx0" brushRef="#br0" timeOffset="747570.7586">21090 15951 1677,'0'-7'5289,"4"-6"-129,10 6-129,3 3-3483,-3-18-258,10 16-258,-9-14 0,6 14-387,-7 6-129,3 8-129,-11 6-129,1 19 0,-7 4-258,-9 6 129,-4 5-129,-7-3 0,-1-9 0,-1 1-129,0-13 129,4-7 0,3-12 129,15-5 0,-15 0 129,15 0-129,2-16 129,9 3 129,2 0-129,5 4-129,4 3 0,2 1-129,-1 3-258,-5-1-258,7 9-1548,-11-4-3096,-3 3-258,-11-5-258,13 0-258</inkml:trace>
  <inkml:trace contextRef="#ctx0" brushRef="#br0" timeOffset="747860.7751">21605 15885 6966,'4'41'5547,"-18"-4"-258,-11 9-387,6 15-4257,-27-5-387,-2 9 0,-5-2-129,1-4 0,6-9-129,7-11-387,9-2-645,3-23-3741,27-14-645,0 0 129,0 0-516</inkml:trace>
  <inkml:trace contextRef="#ctx0" brushRef="#br0" timeOffset="748279.7991">21409 16386 2967,'0'18'5547,"21"-10"-129,2-8-387,2-3-2967,11 3-1161,-11-8-129,9 8-258,-11 0-129,2 1 0,-6 9-129,-8 8-129,-7 2 129,-4 6 0,0-1-258,-7-3 129,-4 2-129,2-8 129,0-1-129,9-15 129,-11 15 129,11-15-129,0 0 129,2 12 0,-2-12 0,10 17 0,-10-17 0,6 30-129,-6-8-129,-6-2 129,-5-1-129,-6-1 0,-5-1-129,-3-3 0,-3-4-516,-8-12-3483,8-2-1032,-1-6-516,8 5-516</inkml:trace>
  <inkml:trace contextRef="#ctx0" brushRef="#br0" timeOffset="759970.4678">7096 19151 5676,'-8'14'5160,"7"5"-129,1-19-387,0 17-3870,0-17 258,-4 28-258,-4-3 258,8 10 0,-3 7-387,3 6 129,-2-2 0,2 14-258,2-11 129,5-6-129,3 0-387,7-23 129,2-15-129,1-5 0,2 0-387,-1-20 258,-2 2-387,0-12 258,-5 5 129,-14 25-129,20-2 129,-20 2 129,11-3 0,-11 3-129,15 1 0,-4 5 387,8-6-258,2-13-129,3-2 129,5 6-258,1-4 258,0-6-129,-6 0 129,0 4-387,-6-6 129,-9 1-129,-9 20 0,0-33-516,-5 17-774,-21 5-3870,12 6 0,-5-3-774,8-5 0</inkml:trace>
  <inkml:trace contextRef="#ctx0" brushRef="#br0" timeOffset="760579.5027">7714 18725 7482,'9'39'5547,"-9"-1"-129,0 10-645,-4 0-3999,2 17-129,-7 3-258,4 1 0,-5-1 0,7-6-258,-5-10 129,8-6 0,0-15-129,0-31 0,7 7 0,3-14-129,2-17 0,3 2 258,5-3-129,-2 1-129,5 2 0,0 15 0,1 7 129,0 8-129,2 8 0,3-6 0,-3 3 0,3-4 129,-2-4-129,-3-5 0,-1-10 0,-3-9 0,-6-2 0,-4 3 0,-6-2-129,-4 4 0,-7 2 129,-8 8-129,-1 4 129,-3 4 0,-1 13-129,2 3 129,3 6 0,3 4 0,6 1 0,4-2-129,2-1-129,4 2 0,13-2-258,-3-7-645,12 3-2193,-7-12-1806,1 2-129,-4-7-645</inkml:trace>
  <inkml:trace contextRef="#ctx0" brushRef="#br0" timeOffset="760954.524">8275 19321 7611,'2'94'5289,"-2"-43"-258,0-23-774,0 12-3612,-4-8 0,4-11-258,0-21 0,0 0 0,14-24-387,1-8 129,3-2-129,3-2 129,-2 5-129,4 2 258,-5 11 129,2 15-129,-11 16 0,5 31 0,-8 2 516,2 7-387,-1 25-129,2-10 129,1 1-387,-4-10-1677,14-29-3225,-1-33-129,8-3-1032,4-20-387</inkml:trace>
  <inkml:trace contextRef="#ctx0" brushRef="#br0" timeOffset="762282.6">9244 19410 5934,'-15'-4'5031,"-5"13"-129,-3 0-516,4 6-3870,-9 17-387,-1-2 129,0 3 258,6-1-258,6 0 129,6 3-258,10-8 0,2-7 0,14-11-258,6 1 0,6-15-258,1-9 0,4-6-129,-6-8 258,0 7 129,-8-1 129,-4-4 0,-3 4 387,-11 22 387,0 0-258,0 0 0,0 0 0,-9 30 129,6-9 0,-2 6-258,5 0 0,0 0-645,0-13-129,18 7-1161,-18-21-2709,25 0-903,-9-4-516,2-6 129</inkml:trace>
  <inkml:trace contextRef="#ctx0" brushRef="#br0" timeOffset="762742.6264">9401 19380 6321,'16'30'5418,"-7"4"-129,-3-9-645,3 18-2838,-5-7-1161,1-5-129,-2 1-387,-2 2 129,-1-11 0,0-23-258,0 0 0,10-22-258,-3 1 129,4-9 129,1-4 129,3 7-258,-1 0 258,4 14-258,-1 12 258,-2 1-129,2 9 129,-2 10-129,2-1 0,1-7 0,0-7 0,1-4 0,2-10 129,1-12-129,-4-4 0,-1-12-129,-5-5 129,-6 6-129,-4 1 0,-2 12 0,-14 14-258,-3 8 258,-1 5 0,0 30 129,-1 13 129,9-5 0,4 26 129,6-11 0,13 3-258,5 12-1032,22-13-2322,-40-58-1419,83 60-129,-40-57-903</inkml:trace>
  <inkml:trace contextRef="#ctx0" brushRef="#br0" timeOffset="763058.6444">10532 18850 7224,'7'92'5289,"-2"-20"-129,-1 18-516,1 7-3999,-2 8-516,-1-13-258,-2 4-1161,3-30-3354,2-26-516,1-18 129,8-30-645</inkml:trace>
  <inkml:trace contextRef="#ctx0" brushRef="#br0" timeOffset="763272.6567">10825 18762 10836,'-14'-5'5805,"-16"-1"-516,-7 6-258,-24 0-4773,3-3-129,-14-5-129,-7 1-258,2 4-774,-5-6-2709,18 9-1419,9 4-516,18 9-258</inkml:trace>
  <inkml:trace contextRef="#ctx0" brushRef="#br0" timeOffset="763794.6866">10966 19485 9159,'0'17'5160,"-8"-17"0,-9 0-645,-6 2-4515,-6 6 129,-2 8-129,4-3 129,1 13 258,5-1-258,7 16 0,14-41 129,0 65 0,0-65 258,33 45-258,-6-45 0,5 0-387,0-8 129,2-30 129,-6-19-258,-4-2 0,-5-10-258,-6-9 129,-8 8 258,-1-8-129,-4 10 129,0 22-129,-5 17 258,2 5-129,3 24 0,-7 9 129,7 28-129,0 20 258,6 9 0,3 13 0,3-2 129,4-4-129,2 10 0,4-18 129,4 0-387,-26-65-1548,40 59-3612,-23-73-258,-2-11-258,-4-14-774</inkml:trace>
  <inkml:trace contextRef="#ctx0" brushRef="#br0" timeOffset="764555.73">11830 19200 12513,'-16'-2'5418,"0"15"0,-7-3-1548,3 18-3741,-5 7-129,2 4 0,4-3 129,4 4-129,8 0 129,7 0-258,14-12 258,13-15 129,5-2-258,14-11 0,2 0 129,6-15 0,-3-13-129,2-18 129,-9 5 129,-6 1-258,-11-8 0,-6 8 258,-8 10-387,-6 14 258,-7 16 129,-11 1-129,-3 28-129,2 9 129,3 9 0,2 26 258,7-14 0,5-11-258,13 4-129,9-19 0,7-13 0,0-7 129,-1-13-129,1-37-258,-8-5 258,-8-3 0,-10-15 0,-8 5 129,-8-4-129,-14 3-129,-5 8-258,-12 13-258,8 21-903,-16 12-3741,18 4-129,5 1-645,15 21-129</inkml:trace>
  <inkml:trace contextRef="#ctx0" brushRef="#br0" timeOffset="765251.7699">12436 19281 10836,'7'-13'5418,"-7"38"0,-5-10-516,9 19-4515,-4 2-258,-4 10 129,3-7-387,1-9 129,0-6 0,0-24-129,21 0 129,-8-15-129,4-7 258,2-5-387,-3 2 258,0 12 129,-2 3 0,-14 10-129,17 2 0,-10 11 129,-2 15-129,1 9 0,0-12 129,1-4-129,1-7 0,4-3 0,2-11 129,0-3-129,3-19 129,-1-12-129,3 7 129,-3-13-129,3 12 129,-1-2-129,0 9 129,-3 7-129,4 10 0,-1 4 0,0 23 0,1 5 129,-3 11-258,-1 21 387,-2 24 0,-1 3 129,-2 9-258,-4-6-258,-2-6 387,-3-5-129,-1-5 129,0-74-774,0 0 903,-29 10-258,17-54 0,-4-26 258,4-35-516,4-6 129,5-23-129,3 18 387,11 8-516,10 24-129,3 9 258,6 31 0,-2 39 129,1 12 129,-5 38-258,-8 18 129,-7 1-258,-9 14 258,-4-19 0,-15-13 258,-7-9-645,-7-13-129,3-24-258,-15-24-2709,20-17-1548,1-18-645,13 11-258,10-2-516</inkml:trace>
  <inkml:trace contextRef="#ctx0" brushRef="#br0" timeOffset="765558.7874">13277 19229 9030,'11'20'5418,"-12"5"-129,-11-6-387,1 7-4515,-3 0-129,2-4 0,3 8 0,4 7-129,5-1-129,6-7 258,7-16-129,13-4 0,3-9 0,1-14 0,-1-8-129,-3-7 129,-7-12 0,-5 1-258,-8 5 129,-7-1-129,-16 10-258,-12 5-387,5 10-2064,-16-8-2322,6 17-129,-1-1-516,11 3 0</inkml:trace>
  <inkml:trace contextRef="#ctx0" brushRef="#br0" timeOffset="765942.8094">13572 19189 8643,'-16'46'5289,"10"-7"-258,3-5-516,0-3-4386,3-3-129,7-9-129,9-6 258,6-5-258,1-13 129,2-14 0,-1-3 0,0-6-129,-2-1 258,-2 7 0,-8 8 0,-12 14 129,15-13-129,-7 22 387,-8 5-387,3 9 258,-2-1-129,5 2 129,-3-5-129,5 7 0,0-6 0,8-17-387,3 7-129,-1-10-1161,8 0-3483,-3-15-516,1-7-129,-2-11-645</inkml:trace>
  <inkml:trace contextRef="#ctx0" brushRef="#br0" timeOffset="766634.849">14038 19123 8514,'16'92'5289,"-11"-45"-258,-3-9-645,13-6-4128,-15-5-129,0-3 129,-2-8-258,2-16 129,0 0 0,0 0 0,0-11 258,0-8-258,6-8 0,3-2-129,0-3 0,2 1 129,0 0 0,1 4 0,0 7-129,-12 20 129,20-7-129,-8 33 129,-3 6 0,0 7 0,-2 17-258,-1-5 129,-3 0-258,0-10-258,9-4-3612,-6-23-1032,-6-14-129,17 4-774</inkml:trace>
  <inkml:trace contextRef="#ctx0" brushRef="#br0" timeOffset="767086.8748">14562 19204 8901,'-11'69'5547,"-8"-49"-387,-3 8-129,-5-2-4773,1-3-258,-4-10 129,5 9 0,6-4-129,12 6 129,7-8-129,13-3 129,11-6 0,5-15 129,7-17-129,4-15 0,-4-17 129,2-14 0,-12-3-129,-5-14 0,-10 0 0,-5 8-258,-6 6 258,-6 13-129,-6 12 0,-4 23 0,-1 13 129,2 13 0,0 29 0,6 12 0,1 26-129,8 12 258,2 15-258,13-1 129,4 3-387,5 0 258,8-8-516,-5-17-903,16-20-3612,-14-27-387,1-22-258,-5-14-516</inkml:trace>
  <inkml:trace contextRef="#ctx0" brushRef="#br0" timeOffset="767345.8896">15023 19067 9417,'3'23'5805,"-6"1"-645,-10 5 0,-11 3-4773,3-4-129,-3-4-129,2-1 129,3-9-258,3 2 129,16-16-129,0 13 129,8-2-129,10 0 258,5 5-258,2-5 129,-3 17-129,0-1-129,-5 27-129,-11-20 0,-5 15-387,-15-6-4515,-3-9 129,-12 0-645,-4 3-258</inkml:trace>
  <inkml:trace contextRef="#ctx0" brushRef="#br0" timeOffset="767782.9147">15770 18732 8901,'20'-56'5676,"-20"32"-387,-14 0-129,1 12-4644,-19-2-258,-1 8 129,-3 6-129,4 18-129,-3 14 129,10 6 0,5 16-129,12 6 129,5 8-129,3 19 129,12 6-258,4-8 258,-3 7-387,-1 0 129,-4-8-129,-8-17-516,0-5-2193,-14-37-2580,0-17 0,-2-13-774,8-26 0</inkml:trace>
  <inkml:trace contextRef="#ctx0" brushRef="#br0" timeOffset="767995.9269">15694 19081 8385,'-8'1'5805,"-24"2"-516,-7-1 0,-14-9-4773,2 4-516,-10 3-129,-4 0-1290,13 13-3483,11-2-387,15 10-258,17-5-516</inkml:trace>
  <inkml:trace contextRef="#ctx0" brushRef="#br0" timeOffset="768369.9482">15906 19120 8643,'0'-15'5934,"-22"9"-516,3 10-129,0 5-4773,-3 7-129,-9 5-129,7 12 0,-1 6-129,4-3 0,10 3-129,8 2 0,3-8 0,10-15-129,7-7 129,6-12 0,1-14 129,-2-9-258,-2-12 258,-5-12-258,-3 11 0,-6 4 258,-3 6-129,-3 14 129,0 13-129,0 8 0,0 27 0,0 6 258,2 11-129,8-3 258,3 13-387,2-23 0,4-2-129,0-11 0,3-19-1032,-22-7-4128,23-31 129,-16-2-903,2-19 129</inkml:trace>
  <inkml:trace contextRef="#ctx0" brushRef="#br0" timeOffset="768662.965">16093 19059 7998,'3'55'5547,"-3"-31"-258,0 11-258,0-7-3999,3 6-516,0-10 0,9-9-129,1-8 0,9-7-129,1-9 0,4-17-129,-2-12 0,1-5-129,-6-5 0,-6 0-387,-3 5-258,-14-6-1419,2 24-3096,-12-4-516,13 29-129,-13-13-258</inkml:trace>
  <inkml:trace contextRef="#ctx0" brushRef="#br0" timeOffset="768978.9831">16516 19067 6837,'-31'65'5160,"13"-22"-258,-1 0-387,5 1-4386,4-4 387,6 3-258,4-9 129,10-21 129,5-12 0,15-2 0,-5-18 258,5-7-129,-5-17-129,0-8-129,-11-5 0,-11 10-129,-3-1-258,-14 1-129,-8 6-258,-11 7-645,7 29-1935,-11-3-2451,4 7-129,5 3-645</inkml:trace>
  <inkml:trace contextRef="#ctx0" brushRef="#br0" timeOffset="769859.0334">16673 19155 7224,'19'105'5805,"-8"-50"-387,5-4-387,-4-12-4386,3-12 258,-15-27-516,18 11 0,-18-11-129,21-28-129,-8-8-129,1 4 0,2-5 0,3 3 129,-1 11 0,4-1-129,0 2 129,-3 8-129,0 2 129,0 9 0,-3 0-129,-5 3 0,-11 0-129,17-3 129,-17 3-129,0 0 129,0 0-258,0-14 0,0 14 129,-17-6-129,5 6 129,-2 8-129,4 10 0,-1-1 129,4 3 0,3 7 129,4-2 0,0 3 0,12-3 0,7 1 129,7 0 0,6-5 0,4-4 0,4-4-129,4 3 129,1-11 129,-2 2-129,-2-7-129,-6-1 258,-7-6-258,-4 3 0,-9-6 0,-15 10 129,15-17-258,-15 17 129,0 0-129,-8 0 0,-3 22 129,0-6 0,2 3 0,-1 14 0,5 10 129,1-27-129,4 17 129,4-13 0,10-12 0,2-8 0,7 0 0,1-13 0,3-25 0,0 8-129,1-31 129,1-7 0,-7-15-129,-6-2 129,-6-8-129,-10-8 0,-2 12-129,-14-1 129,-8 10-258,-9 13 258,0 24-258,-2 16 258,2 23 0,4 19 0,10 23 0,7 35 0,8 26 387,8 8-516,11 15 387,8-5-645,1-5 129,20-1-1290,-12-21-3225,11-28-258,-6-33-516,7-16-516</inkml:trace>
  <inkml:trace contextRef="#ctx0" brushRef="#br0" timeOffset="770812.0878">18167 19132 11094,'-15'0'5676,"1"14"-258,-3 2-387,3 9-4902,-2 9-258,-1 2 129,6 2-129,6 0 129,5-1 0,14-14 0,9-6 129,5-17 0,2-11 129,1-13-129,-2-11 0,-5-4-129,-11-11 258,-8 0-387,-5 7 0,-15 2-903,9 11-3870,-17 2-516,2 10-258,-2 5-774</inkml:trace>
  <inkml:trace contextRef="#ctx0" brushRef="#br0" timeOffset="771470.1256">18409 19060 10062,'5'49'5676,"-5"-20"-387,-2 1 0,1-9-4902,1 1-129,-3-4-129,3 0 0,4-5 0,-4-13 0,26 4-129,-8-4 0,5 0 0,2-4 129,-2-2-129,1 1 258,-3-8-258,-3 6 0,-2 6 129,-3-2-129,-13 3 129,15-9 0,-15 9-129,0 0-129,13-18 129,-10 4 0,1-2 0,-2 0 0,0 0 0,0 0-129,-2 5 258,0-6-258,0 17 0,0-15 129,0 15 0,0 0 0,0 0 0,0 0 0,0 0 0,0 0 129,0 0 0,0 0-129,0 0 129,0 0 0,0 0 0,0 0-129,0 0 129,0 0-129,0 0 129,0 0-129,0 0 0,0 0 0,0 0 0,0 0 0,0 0 0,0 0 0,0 8 0,0-8 0,0 0 0,6 13 129,-6-13-129,0 0 0,18 16 129,-18-16-129,22 13 0,-22-13-129,20 14-129,-20-14-387,28 9-3354,-28-9-1290,17-18-387,-14-5-516</inkml:trace>
  <inkml:trace contextRef="#ctx0" brushRef="#br0" timeOffset="772750.1988">18748 19127 5934,'40'3'5289,"-17"-7"-258,-5-13-387,-2 0-3483,-3-12-645,-5-6-258,-8 5-258,0 8 0,-13 7 0,-4 9 129,3 6-129,-2 14 258,-2 11-129,7 9 129,1 7 0,9-1-129,1 5 0,11 1 129,5 1-387,3-14 0,5-9-258,-2-13-516,6-7-387,-13-10-129,12-16-129,-21-18-258,14 7 258,-17-8 387,8 7 903,-5 10 516,-6 6 774,11 18 387,-11 0 129,5 29 258,-5-4-387,3 20 129,-3-3-516,1-2 0,-1-7-258,4-6-129,-4-8-129,0-19 0,20 0-129,-5-14 0,2-10-129,1-3-129,5-1-129,2-4-258,7 0-387,-12 3-2967,13 6-1419,-9-9-645,1 8-129,-3 0-645</inkml:trace>
  <inkml:trace contextRef="#ctx0" brushRef="#br0" timeOffset="773190.2239">19691 18817 10062,'0'0'5547,"-7"20"-387,-5 13 0,-9 3-4515,6 13-387,-7 10 0,7 14-129,6-2 0,9 1 0,1-7 0,17-4 129,9-18 0,9-13 0,2-25 0,5-20 0,-1-20-129,-3-14 0,-5-13 129,-9-18-258,-11 4 129,-7-9-129,-7 8 0,-19 15-129,-9 4 258,-11 17-387,-6 17-129,-7 14-129,2 12-258,-3 12-516,24 33-2064,-4-11-2064,15 20-129,12-2-516,12 2 387</inkml:trace>
  <inkml:trace contextRef="#ctx0" brushRef="#br0" timeOffset="773567.2455">20023 19272 9546,'7'134'5805,"-7"-57"-516,4 3 129,-3-3-4515,1-15-516,-2-7 516,0-55-516,0 60 129,0-60-387,0 0-258,12-26-129,-4-19-129,4-3 387,1-4-516,5 6 645,2 7-387,0 12 258,2 13 0,-2 19 258,1 20-129,-3 30-645,1 2 645,-6 3-774,8-5-2451,-21-55-1935,19 73-258,-19-73-903,11-8-258</inkml:trace>
  <inkml:trace contextRef="#ctx0" brushRef="#br0" timeOffset="774087.2752">20243 18719 8127,'32'-40'5418,"-3"23"129,10 3-516,3-5-3483,12 9-1032,-6-11 0,3 18-258,-5 4 0,-4 7-129,-6 4-129,-11 13 129,-11 4 0,-5 2 0,-9 6-129,-6-1 0,-9-4 129,-4 4-129,-3-7 0,-2-2 0,0-3 0,3-7 129,2-1 0,7 0 0,0-2 0,12-14 0,-1 27-129,2-14 0,11-2 0,1 3 0,3 7-516,-8-7-516,20 0-3999,-16-2-645,3 3-129,-15-15-516</inkml:trace>
  <inkml:trace contextRef="#ctx0" brushRef="#br0" timeOffset="774267.2855">20722 19388 10320,'7'119'5547,"-7"-82"-258,0-20-1032,-12-12-9030,12-5 0,-28-35-1032,14 6-129</inkml:trace>
  <inkml:trace contextRef="#ctx0" brushRef="#br0" timeOffset="800314.7753">21575 18313 7611,'8'-11'5676,"-8"11"-516,10-16-1677,-10 16-2193,0 0 129,3 19-387,-3-19-258,-3 35 129,-4-14-129,5-7-129,2-14 0,-9 27-258,7-14-129,2 3 129,-1-2-258,1-14 0,0 0-129,0 14 129,0-14-129,0 0 258,0 0-258,0 0 0,0 0 0,0 0 129,0 0-129,0 0 129,0 0-129,0 0 0,1 14 0,-1-14 129,0 0-129,0 0 0,0 0 0,11-10-129,-11 10 129,0 0 0,0 0-129,0 0 0,0-16 0,0 16 0,0 0 129,-20 0 129,3 0-258,-5 7 129,-3 17 0,-7 8 129,2 16-129,-3 3 129,5 0-129,3 8 258,9 2-258,3-9 0,9-7 129,4-10-129,15-13 0,9-11 0,7-11 0,8-11-258,3-15 258,3-13 0,2-19-129,-4-15 0,-5-13 129,-3-3-129,-11 4 0,-6 3 129,-4 7-258,-6 12 0,-4 13 129,-4 18 129,0 16-129,0 16 0,-12-9 129,12 9-129,-21 16 258,10 6 0,0 13 0,0 3-129,4 4 258,0 13 0,5 7-129,2 10 0,0-2 0,2 0 0,6-5-129,4 5 129,-2-6-258,2-16 129,-1-10-258,-6-17-516,9 3-1935,-14-24-3096,0 0 129,10-21-774,2-6-387</inkml:trace>
  <inkml:trace contextRef="#ctx0" brushRef="#br0" timeOffset="800624.793">22062 18107 9417,'10'-12'6321,"-10"12"-774,13 19 129,-24 2-4773,11 6-516,-6-3 0,-2 3-387,0 4 0,1-4-129,1 2-387,-3-10-645,13 7-2967,-4-26-1290,18 4-516,-18-4-258</inkml:trace>
  <inkml:trace contextRef="#ctx0" brushRef="#br0" timeOffset="800904.8091">22214 18170 6837,'6'-16'6063,"-6"16"-516,0 0-258,0 0-3612,0 11-903,-5 2-258,2 9-129,0-6-129,3 6-129,4-2 0,11-5 0,6-5 0,5 2 0,1-8-258,1-3 129,-3 1 0,-4-13-129,-6-5 129,-7-2-258,-8 4-258,-9-13-516,-1 10-4128,-22-7-258,-2 11-774,-13 11-387</inkml:trace>
  <inkml:trace contextRef="#ctx0" brushRef="#br0" timeOffset="802102.8777">21462 18001 3483,'-29'-16'5160,"1"16"0,1 2-1032,-5 23-3483,-11 4-129,3 13-258,-4 8 258,5 16-258,0-7 516,10 18-258,0-4 516,12 12-258,-1-5 0,14 7 387,-2-7-516,11 6-129,10 0-129,11 5 0,10-14-129,19-5 0,7-11-129,16-6-129,10-10 129,12-21-129,6-15 0,9-20-129,14-18 129,1-17-258,3-11 129,-5-16 0,-4-16 0,-7-2 0,-10-17 0,-21-5 0,-19-5-129,-24-1 129,-20-3 129,-23 3 0,-16 6-258,-30 6 0,-22 26-129,-26 11 0,-15 23-258,-14 16 129,0 25 0,-2 6 0,11 14 0,2 4-258,24 13-129,3-12-3096,26 4-903,7-3-516,15-7 0</inkml:trace>
  <inkml:trace contextRef="#ctx0" brushRef="#br0" timeOffset="802618.9072">21665 18198 3612,'10'-23'6192,"-5"-6"-645,5-3-258,-10-19-3741,14 18-258,-11-12-387,3 11-258,-4 3-387,1 8-129,-3 23-129,0 0-129,0 0 129,-10 34 0,4 3 129,2 2-129,-2 5 258,4 5 0,1-8 0,1-3-129,0-9-129,0-12-774,13-7-4257,-13-10 0,12 3-903,-7-12-516</inkml:trace>
  <inkml:trace contextRef="#ctx0" brushRef="#br0" timeOffset="803414.9527">23356 18225 7998,'23'-23'5934,"-23"23"-645,1-26-258,-1 26-4128,-12-16-516,-5 8-129,-5 8-129,1 0 0,0 2 0,7 18 0,6 0 129,8 8-258,7 4 129,8 3 0,3 0 129,3 7-258,-3-1 129,-4-9-129,-6 1 0,-8-11 0,-11-7-129,-12-1 129,-6-7-129,-6-10-129,-2-5-387,-4-13-645,10 10-3999,2-5-129,12 11-516,6-11-258</inkml:trace>
  <inkml:trace contextRef="#ctx0" brushRef="#br0" timeOffset="803805.975">23753 18359 6966,'35'-42'5934,"-33"25"-645,-4-2 129,-12 19-4128,-11 0-903,-1 8 0,-10 5-258,1 17 129,2 2-129,4 6 0,5 1-258,12-8 258,8-2 0,4-8 0,10-7 129,9-14-258,4-4 0,4-11 0,3-10 129,-5-6-258,-1 2 129,-2 7 0,-5 3-129,-3 9 258,-14 10 0,10 10-129,-10 16 0,0 9 129,0 1-129,-2 1-129,-1 3-258,-4-13-1290,7-5-3483,0-22-129,7 14-774,-7-14-129</inkml:trace>
  <inkml:trace contextRef="#ctx0" brushRef="#br0" timeOffset="804387.0083">23933 18310 7482,'8'73'5934,"-8"-41"-387,5 10-774,-5-11-4128,0-5-129,-5-9-645,3-4 258,2-13-129,0 0 0,0 0-129,14-17 129,3-6 0,-1-2-129,6 4 258,-2-2-129,-4 2 0,3 7 0,-5 9 129,-1 5-258,-13 0 258,13 26-129,-8-6 0,1 0 129,2 1-129,0 0 0,1-5 0,3-11 0,4 7 0,1-12 0,2-3 0,2 3 0,-1-5 0,2-1 0,-1-2 0,-2-2-129,-2 0 129,-1 10 0,-2-15 0,-1 2-129,-13 13 0,21-27 129,-14 5-258,-2 2 258,-2 0-129,-3 2 129,0 18-129,-19-27 129,4 19 0,-4 8 0,-1 6 129,2 13 0,2 6 129,7 3-129,6 7 0,3 1 0,12-1-129,6-4-387,15 4-1806,0-22-2709,2-8-387,-1-18-258,0-15-387</inkml:trace>
  <inkml:trace contextRef="#ctx0" brushRef="#br0" timeOffset="804951.0406">24901 18129 8901,'16'11'5676,"-10"9"-129,-6 1-129,-4 14-4515,-2 2-516,-7 13-258,-4-2 0,2 2 129,-2-3 0,3-1-129,1-13 0,9-10 0,3-3 0,1-20 0,10-2-129,3-11 129,5-12-129,5 0 129,2 7-129,5 2 0,-1-1 0,0 16 129,-5 2-129,-1 11 129,-6 14-258,-8 2 258,-6 6-129,-5-1 0,-12 0-129,-8-11 129,-10-10-129,-4 1-129,4-7-387,-10-17-903,10-4-3999,3-13 258,12 10-774,6-12-129</inkml:trace>
  <inkml:trace contextRef="#ctx0" brushRef="#br0" timeOffset="805270.0588">25282 18393 8127,'0'24'5676,"-8"-6"-258,0 3-516,-7 2-3741,8 10-903,-2 1 0,5 3-129,4-4 129,3 11-129,14-15 129,5-7-129,3-9 129,2-9 0,-3-4-129,2-13 0,-8-15 0,-10-13 0,-8-8-258,-3 2 0,-15 2-129,-8 1-516,0 22-903,-12-10-3483,8 21-387,1 3-129,9 15-516</inkml:trace>
  <inkml:trace contextRef="#ctx0" brushRef="#br0" timeOffset="805621.0789">25505 18361 5160,'22'22'5676,"-19"3"-258,3 19-387,-5-11-2193,9 18-1677,-10-13-645,2-1 0,-1-6-258,1-11 0,-2-20-258,0 0 129,15 0-129,-6-19-129,2-1 0,2-1 129,0-3-129,1 9 129,0 6 0,-1 9 129,-13 0-129,22 11 0,-13 11 0,-7-7-387,9 19-774,-11-19-3870,8 5-387,-8-20-129,18 4-645</inkml:trace>
  <inkml:trace contextRef="#ctx0" brushRef="#br0" timeOffset="806074.1048">26028 18412 9933,'-18'16'5676,"0"-5"-645,-2-11-645,1 15-3999,-7 2 129,7 4-129,-2-1-387,13 1 129,5 2 129,5-1-129,9-9-129,9-6 129,8-7-129,2-6 0,2-13 258,0-16-258,-2-11 0,-3-9 0,-7-6 0,-4-7 0,-10-8 0,-6 6 0,0 5 0,-12 15 0,-3 12-129,-2 14 129,-1 22 129,0 9-129,4 22 129,0 21 0,5 10 0,2 14 0,5-1 129,2 1-129,2-2 0,6 2-129,5-7 129,-2-11-129,5-10-387,-6-24-774,10 7-4128,-20-29-129,23 13-258,-12-23-516</inkml:trace>
  <inkml:trace contextRef="#ctx0" brushRef="#br0" timeOffset="806275.1163">26244 18477 11352,'2'61'5934,"-2"-25"-774,0-12-129,0-6-5289,0 9-1032,-12-20-3870,12-7 0,0 0-387,-13-17-903</inkml:trace>
  <inkml:trace contextRef="#ctx0" brushRef="#br0" timeOffset="807314.1756">26373 18300 8127,'0'0'5676,"3"13"-516,-3-13-129,0 0-3999,5 13-387,-5 3-258,0 3-129,-1 8 0,-5-5-129,3 13 0,-3-4 0,4 0 0,1-8 0,0-3 0,1-7 0,0-13-129,0 0 129,11-3-129,-2-16 0,4-4 0,-1-1 129,4 4-129,2 4 0,-1 2 0,-3 1 0,2 13 0,-3 4 0,1 7 129,-3 6-129,3-1 0,3-1 0,0 1-129,6 2 129,-1-8 129,2-1-129,0-2 0,0-7 0,-1 0 0,-5-4 0,-3-7 0,-6-1 0,-4-1 0,-5-2-129,0 15 129,0-17-129,0 17 129,-20 5 0,10 22 129,-5 3-129,3 9 258,-4 8-129,0 5 129,-5 1-129,2-4 258,2-4-387,-4-13 129,1 0 0,-2-17-129,2-8 129,0-7 0,2-7-129,4-8-129,3-8 0,0-3-387,11 2-516,-4-5-4128,14 5-258,6-5-516,12 7-387</inkml:trace>
  <inkml:trace contextRef="#ctx0" brushRef="#br0" timeOffset="807511.1869">27047 18514 11094,'15'64'5547,"-15"-23"-258,-6 7-387,-9-2-4773,0-10-387,-3 6-2064,-12-23-2580,1 1-516,-1-2-258,0-14-387</inkml:trace>
  <inkml:trace contextRef="#ctx0" brushRef="#br0" timeOffset="808188.2256">24121 18966 8514,'13'0'5934,"-13"11"-516,3 11 0,-13 2-4128,10 12-516,-6 8-129,-1 5-258,-7 10 0,3 6-129,-5-2-129,0-10 0,3-1 0,2-6-258,1-16-129,0-7-774,10 0-516,0-23-3999,0 0 129,0 0-774,10-12 129</inkml:trace>
  <inkml:trace contextRef="#ctx0" brushRef="#br0" timeOffset="808486.2428">24242 19461 9030,'60'2'5676,"-31"-21"-516,6 3 0,-9-15-4386,-3-2-258,-10-7-258,-10 4-258,-3 3 129,-13 13-129,-5 1 0,-7 14 129,-4 18-258,1 10 129,4 11 129,3 0 0,6 21 0,9-5-129,6 0 258,2-8-387,14 9 0,1-5-903,18-6-2322,-8-4-2064,6-30 0,-4 0-516,5-9 1</inkml:trace>
  <inkml:trace contextRef="#ctx0" brushRef="#br0" timeOffset="808826.2622">24779 19232 9417,'1'8'5805,"-26"2"-774,3-1-258,-2-6-4515,-4 2 0,-1 1-129,6 7 258,7-6-258,8 5 0,8 2 258,8 7-129,10 3-129,6 4 129,4-8 0,-1 5-129,-3 1-129,-3 8 0,-12-5 0,-9 6-129,-7-4 387,-12-12-645,-8-3 516,-4-2-645,2-2 129,-8-16-1677,8 1-3096,6-18-258,11-6-387,7 10-516</inkml:trace>
  <inkml:trace contextRef="#ctx0" brushRef="#br0" timeOffset="809215.2844">25046 19304 9804,'14'6'5289,"7"7"-258,-21-13-258,0 0-4257,5 12-129,-5-12-258,-9 10-129,9-10 129,-21 19 129,11-8 0,1 6 0,6 3 129,0 7-129,3-9-258,2 21 258,7 4 0,0-8 258,2 3-1161,-11-38 903,19 79 258,-19-79-258,5 71-129,-5-71 0,0 0-1032,0 0 774,-47 29 903,47-29-1290,-62-10-774,31-14-4128,-8 7-129,6 4-387,1-20 516</inkml:trace>
  <inkml:trace contextRef="#ctx0" brushRef="#br0" timeOffset="810018.3304">25482 19321 9159,'-16'134'5547,"7"-68"-258,3-21-258,-3 1-3612,5-7-2193,-3-11 1290,7-28-774,0-19 129,7-8 258,7-14-387,5 15 387,4-12-129,6 8 1032,5-5-1290,2 20 645,0 10-258,-1 6 0,1 7-129,-2 3-129,-2-4 258,-5-2-129,-3-1 129,-4-6-258,-6-10 129,-6-9 0,-5 0 0,-3-4 258,-11 2-258,-4 7-129,-6 4 129,-3 12 129,0 1-258,1 12 129,6 18 129,3 1-387,11 21 0,3-7-645,18 5-516,-2-8-3999,16-7 258,1-2-774,5-27-258</inkml:trace>
  <inkml:trace contextRef="#ctx0" brushRef="#br0" timeOffset="810359.3499">26045 19412 10062,'5'102'4644,"-5"-14"645,0 7-258,-2 2-4257,-1-9-774,-10-1 387,1-20-129,-4-13-258,16-54 1032,0 0-903,0 0 0,-43-35 129,43-28 0,6-16-387,13-7 129,5-6-129,4 13 129,10 13-129,0 12 129,-1 17-516,-1 17 645,-5 20-129,-8 17-129,-7 15 129,-13-6-387,-3-26-129,-21 88-774,-5-54-3612,-8-4-645,4-25 0,-4-5-516</inkml:trace>
  <inkml:trace contextRef="#ctx0" brushRef="#br0" timeOffset="810742.3718">26386 19374 9933,'-15'63'5547,"1"-34"-516,2 12 0,0-3-4515,5 6-516,-1-6 387,8-38-1161,0 64 903,11-44-387,6 0 0,5-16 129,4-8-129,-1-11 387,3-3-516,-2-4 1161,-6-3-903,-1 10 258,-4-1-258,-15 16 258,0 0 129,0 0-258,19 84 258,-19-84-129,6 91 0,-6-91-516,21 73 0,-21-73-3096,26 28-1290,-6-47-903,5-21 129</inkml:trace>
  <inkml:trace contextRef="#ctx0" brushRef="#br0" timeOffset="810982.3855">26853 18886 10707,'28'57'5547,"-21"-12"129,-7 3-645,0 17-4128,-3 11-516,-7 6 0,-1 4-129,0 13-774,-2-7 516,2-14-516,6-1-387,-13 8-4386,18-85 129,-4 77-645,8-63-129</inkml:trace>
  <inkml:trace contextRef="#ctx0" brushRef="#br0" timeOffset="811298.4036">27105 19350 10320,'-12'43'5547,"-10"-26"-774,0 1 258,-4-12-4902,1 3 0,-3-5-129,6 2 129,4 7-129,18-13 0,0 0 129,0 31-129,12-7 258,8-1-258,-1 9 258,0 1 0,-6 0 0,-13-33-1032,4 80 1290,-6-62-387,2-18-129,-46 42-387,22-38-2322,-10-4-2322,8-17-387,3-17 387,11 5-1290</inkml:trace>
  <inkml:trace contextRef="#ctx0" brushRef="#br0" timeOffset="811493.4148">27251 19488 11352,'-7'92'5547,"-2"-36"-1290,9-56 516,-30 83-5289,30-83-1419,-24 75-2838,24-75-387,0 0-903,0 43 0</inkml:trace>
  <inkml:trace contextRef="#ctx0" brushRef="#br0" timeOffset="811762.4302">27422 19501 10965,'-5'6'5160,"-6"13"0,-8-2-387,7 36-4515,-4-22 129,0 7-774,16-38 516,-19 71 387,19-38-387,3-8-774,12-9 774,7-35 129,1 4-258,2-2 516,-2-12-516,-5-7-516,-10-2 0,-8-9 516,-1 7-3354,-22 1-1677,-2 11-129,-5-4-645,2-1 0</inkml:trace>
  <inkml:trace contextRef="#ctx0" brushRef="#br0" timeOffset="812122.4507">27624 19399 8385,'37'100'5676,"-23"-43"-1032,-12-2 387,5 13-2580,-6-7-1935,-1-61-774,0 73 516,0-73 129,0 0-516,-4-13 774,4-12-903,0-5 387,8-18-258,0 5 516,0 15-387,4 2-387,2 18 387,-1 10 258,-3 15-258,-10-17-774,14 73 1290,-14-73-1032,5 70 387,-5-70-645,3 56-2064,-3-56-2322,0 0 0,4-7 129,2-7-1161</inkml:trace>
  <inkml:trace contextRef="#ctx0" brushRef="#br0" timeOffset="812354.464">27985 19452 10320,'14'0'5676,"-7"25"-903,-7 5 387,-12-7-4386,1 10-387,-10 24-258,6-26 516,-1 0-387,16-31-516,-18 64 516,16-43-774,2-21 774,0 0-387,0 0 0,13 68-1548,-13-68-3483,0 0 516,0 0-1161,-6-8 387</inkml:trace>
  <inkml:trace contextRef="#ctx0" brushRef="#br0" timeOffset="812515.4732">27417 19001 11481,'-63'-35'5547,"45"30"-1290,18 5-4128,0 0-4515,0 0-903,18-27-903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31:52.28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2337 2499 12900,'-3'40'5547,"3"11"129,9 33-516,0 7-4386,8 33-129,-1 12-129,2 10-387,3-6 129,3 0 129,0-12-258,-1-18 0,-1-27-258,-8-29-645,10-26-387,-19-36-3483,13-16-1032,-7-30 0,3-18-516</inkml:trace>
  <inkml:trace contextRef="#ctx0" brushRef="#br0" timeOffset="392.0224">2626 2644 11739,'-7'-132'6321,"7"101"-645,5 31 129,4 27-4773,16 31-645,-2 17 129,4 31-387,6 20 129,1 13-516,2 7 387,-3-4-258,-1-7 129,-2-14 0,0-17-258,-6-32 129,1-28-516,-6-33-258,8-11-774,-18-30 129,7-7 0,-16-34 0,4 2 387,-8-9 258,-10 3 774,-8 10 516,-12-4 903,5 23 0,-16-2 129,7 31 0,-18-2-258,4 19-258,-4 0-258,1 14-387,-3 4 0,1-1-258,8 2-129,1-7-258,14 3-774,-4-16-3612,25-2-774,5-18-387,10 6-258</inkml:trace>
  <inkml:trace contextRef="#ctx0" brushRef="#br0" timeOffset="896.0513">3104 2738 10965,'39'9'5805,"-36"12"-387,1 20-129,-6 9-4515,1 18-258,-4 9-258,0 9 387,4 4-516,1-5 258,8-8-258,8-14 0,14-20-129,5-12 0,10-17 129,3-14-516,4-5 387,1-11 258,0-4-387,-8-1 129,-3 5-129,-8 3 516,-6 2-387,-4 11 516,-5 5-645,-4 8-258,-2 5 516,-1 1-129,2-1 129,3-3-516,1-1 516,4-10-645,5-4 645,1-6 258,-1-12-258,4-7-129,-6-10 0,-2-5 0,-9-17 0,-7-13 129,-13-5-129,-12-11-387,-17 5 516,-7-2-258,-7 6 129,-8 4-129,-3 18-387,-1 7-387,21 32-4257,-7 11-129,21 13-645,3 13-258</inkml:trace>
  <inkml:trace contextRef="#ctx0" brushRef="#br0" timeOffset="1468.0839">6401 2510 13029,'-54'-102'5934,"16"56"-645,4 28 258,-6 5-5031,-4 20 0,-5 17-129,2 24-129,1 22-129,7 22-258,10 14 129,8 12-387,19 2 516,4 1-129,26-9 0,12-7-258,18-16 387,12-19 0,12-23 0,13-21 129,8-26-129,2-26-516,0-25 387,-5-35-129,-18-20 258,-18-21-258,-24-18 129,-32-11 258,-26-1-129,-32 2 516,-23 16-516,-11 20 259,-10 29-388,-1 36 0,10 34 0,9 28 0,22 41-388,15 18-515,23 25 0,8 4-1032,26 27-2580,4-17-1419,16 14 645,6-12-774</inkml:trace>
  <inkml:trace contextRef="#ctx0" brushRef="#br0" timeOffset="1924.1101">7107 3131 10320,'15'29'5676,"3"34"258,-4 3-774,9 15-3354,-1 11-1032,2 7-129,-1-4-129,1-2 0,-3-16-258,-4-17-258,-5-11 129,0-22 0,-12-27-129,18-6 129,-13-26-129,0-11 0,1-3 129,2-5-129,1 1 129,5 8-129,0 11 0,1 15 0,6 16 129,1 25-129,1 11 0,1 12 0,-1 11 0,1 0 0,-1 0-258,-4-7-129,5-3-1548,-17-31-3225,10-17-387,-7-20-387,2-22-387</inkml:trace>
  <inkml:trace contextRef="#ctx0" brushRef="#br0" timeOffset="2436.1393">8811 2908 13158,'0'11'5805,"10"25"-129,4 10-387,14 16-4128,0 3-645,3-3 129,-5-2-387,2-1 1,-4-14-259,-2-10 0,1-21 0,-4-16 0,-7-22 0,-2-15 0,-4-16 0,-5-19 0,-1-5 0,0-3 0,-7 1 0,-3 8 0,0 12 0,0 12 0,-1 17-259,8 18-386,3 14-516,0 0-3483,17 37-1032,2-9-129,13 15-258</inkml:trace>
  <inkml:trace contextRef="#ctx0" brushRef="#br0" timeOffset="2761.1579">9529 2919 12900,'36'-40'5805,"-36"40"-516,0-24 0,-12 24-4644,-12 5-129,-6 7-258,-3 7-129,2 11 129,2-1-129,3 4 0,8 8 0,11-4 0,5-3 0,8 5 129,11-4-129,2 2 258,4 7-258,1 0 1,-4-3-130,-5-2 0,-6 6 0,-8-10 0,-1-6 0,-10-7 0,-5-8 0,-6-13-517,3-3 1,-3-16-258,21 18-3225,-14-36-1419,14 19-129,0-7-129</inkml:trace>
  <inkml:trace contextRef="#ctx0" brushRef="#br0" timeOffset="2917.1668">9718 3399 14577,'58'34'5934,"-43"-19"-258,2 7-774,-17-4-4644,-4-6-774,1 7-3096,-21-19-1935,6 0-129,-4 0-258,3-1-645</inkml:trace>
  <inkml:trace contextRef="#ctx0" brushRef="#br0" timeOffset="5147.2944">11434 2644 10191,'12'-5'5547,"-4"-10"-258,-8 15-129,0-26-4257,0 5 129,-6-6-516,-5 3 0,-3-7-387,-3 6 387,-4-3-387,-2 2 129,-2 8 0,1 0-258,1 5 129,1 3-129,1 2 258,4-1-387,0 7 258,6 2 0,11 0 0,-16-7 0,16 7 0,0 0 0,-12 0 0,12 0 0,0 0 0,0 0-129,0 0 129,0 0-129,0 0 129,0 0-129,0 0 129,0 0 129,0 0-258,0 0 129,0 0-129,0 0 0,0 0 130,0 0-130,0 0 0,0 0-130,0 0 260,0 0-130,0 0 0,0 0 0,0 0 0,0 0 0,0 0 0,0 0 0,0 0 0,0 0 0,0 0 0,0 0 0,0 0 0,0 0 0,0 0 0,0 0 0,0 0 0,0 0 0,0 0 0,0 0 0,0 0 0,0 0-259,0 0-1547,0 0-3225,0 0-774,0 0 0,10-2-774</inkml:trace>
  <inkml:trace contextRef="#ctx0" brushRef="#br0" timeOffset="6409.3666">11085 2351 3870,'-9'-13'5289,"9"13"129,0 0-258,-17 14-1677,21 25-903,-7 1-1032,5 25-774,-1 7 0,9 15-387,-4 1 129,7 11-516,-3-9 258,4-10-258,-4-9 129,-2-9-129,2-20 0,-2-17-129,-1-11 0,-7-14-258,4-20-258,-4-14-387,1 8-645,-10-30-1032,10 22-645,-13-23 258,12 19 1161,-10-10 774,5 8 1032,1 5 645,-11-11 1032,15 19 1161,-11-24 645,14 24 0,-9-22-1161,9 20-516,-1-8-903,6 0 258,6 3-645,6 11 387,5 9-516,9 14 0,2 8-128,8 13-260,0 15 130,1 20-258,-3 8 129,-3 14-129,-9 10 129,-11 2-129,-11-5 258,-8-3 387,-10-6-516,-14-13 129,-9-9 129,-5-19 129,-3-19-258,-1-13-129,5-6-129,3-15-387,7-1 129,2-5-129,16 10-774,-13-15-3096,22 29-516,0 0-903,0 0 0</inkml:trace>
  <inkml:trace contextRef="#ctx0" brushRef="#br0" timeOffset="7016.4013">11612 2948 10707,'-2'-26'5805,"2"26"-258,0 15-129,6 7-4644,2 18-129,0 8-129,0 3-258,-4 5 0,3 4 387,-2-2-516,2-5 258,-5-8-129,1-10 129,-2-12-387,3 3 516,-3-14-387,-1-12-129,0 0 129,6-12-129,-4-9 0,4-3-387,-2-4 387,5-7-387,1-2 387,2 6-258,-2 5 129,4 1-129,-2 7 387,0 10-129,1 6 129,-1 2-129,0 13 0,0 6 129,3 7-129,-2 11 387,-2 4-258,-4-5 258,3 2-387,-3-2-129,-1-7-129,-5-7-129,5-3-516,-6-19-2709,0 0-1935,6-22-387,4 10-258,-4-14-645</inkml:trace>
  <inkml:trace contextRef="#ctx0" brushRef="#br0" timeOffset="8804.5036">11213 2844 9804,'82'144'5418,"-51"-69"-387,-17 1 0,-6-6-3999,-8-10-903,-16-11 387,-11-27-387,-9-22-129,-2-26 129,4-25 0,-3-25 129,9-12-129,4-10 258,10-9-129,6 5 258,11 7 387,12 15-387,10 21 258,8 21-387,5 21 129,6 21-387,3 35 0,-3 27-129,0 25-258,-4 22 129,-10 10 129,-5-1-129,-9-9 0,-13-18 129,-3-22 0,-1-37-129,-15-30 129,-2-44 129,-3-26-516,1-28 387,-1-17-258,4-13 258,4 3 387,10 9-387,3 10 387,3 31-258,17 23 129,5 41-129,5 23-258,3 44 129,-2 29-387,-2 26 387,-3 25 0,-7 3-129,-8-10-129,-5-17 387,-6-19 0,0-35 0,-4-37 0,4-27-258,-18-53-258,12-27 387,0-19-129,4-10 129,2 2 0,1 2-129,7 11 129,2 20 129,1 23 0,2 27-129,0 24 0,-5 14-129,0 22 129,-7 22 0,-1 13 0,-6-3-129,-9-3 0,-3-15 258,-8-16-129,-5-21 0,-2-20 0,-6-37 129,-1-18-129,-3-18 129,2-11 258,-1 5-516,3 2 387,5 17-258,3 10 387,2 23-387,4 25 387,-1 17-387,0 30-387,0 13 387,1 17-258,-2 7 258,-2 3-258,4-6 129,3-10-258,7-14 387,3-15 0,2-18 0,10-15 0,-5-20 0,5-8 0,0-17 0,7-5 0,9-1 0,8-3-129,9 7 129,6 7 129,8 21-129,3 16 0,8 19 129,-1 26-129,-2 16 129,-4 23-129,-8 14 129,-5 6-129,-7-6 0,-8-15 0,-10-16-129,-2-20 387,-10-23-258,-1-21 0,-4-41 0,-2-21-387,0-12 387,2-3 129,4 0-258,8 10-129,7 10 258,9 20 0,5 23 129,6 20-129,4 30 258,-1 17 129,2 16-258,-2 9 258,-6 6-516,-8-1-387,-8-5-516,-17-35-2838,1-5-1806,-11-38-387,3-14 0,-9-34-1032</inkml:trace>
  <inkml:trace contextRef="#ctx0" brushRef="#br0" timeOffset="9148.5233">12508 2152 14061,'0'0'5676,"8"33"-258,-6 9 0,7 20-4644,1 13-387,0 20-387,-3 12 258,4 0-516,1-5 387,-1-1-387,2-13 258,0-15-387,3-15 129,-3-19-258,2-13-516,-15-26-2322,19-7-2064,-14-25-387,6-4-387,-11-21-258</inkml:trace>
  <inkml:trace contextRef="#ctx0" brushRef="#br0" timeOffset="9433.5396">12537 2366 13803,'-12'-68'5676,"17"38"-129,20 18-387,9-1-4644,14 19 129,6 16-258,9 18-129,2 16-129,3 21-387,-3 14 387,-3 15-387,-13 16 258,-18-4 0,-19-8-258,-12-11 387,-27-20 0,-16-17-129,-20-22-129,-12-26 0,-5-14 0,2-27-645,11-5 0,3-20-1935,29 26-2709,9-5-129,26 20-258,16 0-516</inkml:trace>
  <inkml:trace contextRef="#ctx0" brushRef="#br0" timeOffset="9705.555">13192 2901 12126,'38'10'5676,"-18"27"-129,-7-6-387,-1 16-4644,-1-1-129,-3-1 258,-4-8-387,2-1-258,1-12-129,2-11 0,5-9-129,1-10-258,12-8-516,-11-30-2322,13 11-1935,-11-16-129,11 7-258,-17-17-387</inkml:trace>
  <inkml:trace contextRef="#ctx0" brushRef="#br0" timeOffset="9869.5645">13491 2842 903,'-14'-53'5418,"14"53"387,-20-13-387,14 33-129,-6 0-2451,12 36-1161,-3 1-774,3 16-258,0 4-258,2 7 129,7-7-387,5-9 0,1-2-645,0-27-1419,9 0-3225,-6-25 0,5-7-774,-10-18-258</inkml:trace>
  <inkml:trace contextRef="#ctx0" brushRef="#br0" timeOffset="10388.5942">13677 2652 9030,'0'-13'5547,"8"19"-258,5 12 0,-10-4-3741,11 18-516,-12-3-516,3 17-129,1 18-129,4 7 129,-5 1-258,8 3 387,-3-7-387,5 1 387,-1-9-387,-2-17 387,0-14-516,-5-13 516,-7-16-516,0 0-387,15-24 387,-13-7-258,2-5 258,4 1-387,3-5 516,1 8-516,4 5 516,5 15-129,2 12 129,2 14 258,0 18-258,3 7 258,-1 8-258,-2 5 387,-1 6-516,-3-6-129,-3-1-129,-9-17-645,5 2-645,-20-22-3999,2-2 258,-13-15-1032,-6-12-129</inkml:trace>
  <inkml:trace contextRef="#ctx0" brushRef="#br0" timeOffset="10936.6255">12754 4302 12126,'0'0'5805,"-5"14"-516,-19 8-129,3 5-4773,-3 6-258,-4 6 129,4-5-129,5 0 129,7-4-129,12-1 0,4-2 0,17 3 129,8-5-129,6 1 129,-3 6-258,6 2 0,-7 5 129,-8 0-129,-14 1 129,-9-3-129,-19-2-129,-10-14-129,-6-2-387,-12-19-1290,12-2-3354,-5-16-258,16 0-387,5-12-258</inkml:trace>
  <inkml:trace contextRef="#ctx0" brushRef="#br0" timeOffset="11520.659">13130 4672 10836,'52'-30'5805,"-44"2"-516,-3 7-129,-8-11-4644,0 8-258,-10-3 129,-4 13-258,-8 9 0,1 9 0,1 19-258,1 4 129,1 8 129,4 2-129,4 4 129,6-3-129,7-7 0,0-9 0,11-19 0,3-3-129,8-11 129,-3-11 0,4-7-129,3-6 0,-2-1 129,-1 3-129,-2 6 129,-5 7 129,-3 7-129,-13 13 0,18 8 0,-18 14 0,-2 17 129,-7 5 0,-4 9 0,-3 7 0,1 7 0,0 0 0,2 1 0,5 4-258,6-8 258,2 0-387,8-9 258,6-4 0,2-12-129,2-9 0,0-13 0,1-13 129,-5-5 0,-4-17-129,-6-9 129,-4-8 0,-7-4 0,-12-3 258,-7-2-258,-4 3 129,-6 4-129,2 3-129,1 15-387,2-13-1290,18 26-3354,13 6-129,0 0-387,0 0-516</inkml:trace>
  <inkml:trace contextRef="#ctx0" brushRef="#br0" timeOffset="12287.7028">13408 4561 11094,'0'0'5676,"0"30"-387,0 4-258,-3 13-4515,3 0-258,0 8-129,0-4 0,8-5 0,4-11-129,7-9 0,4-15 0,5-11-129,2-10 129,1-12 0,2-15-129,-2-4-129,-3-2 258,-1-6-129,-2 8 0,-5 8 129,-1 5 0,-4 6 0,-3 15 0,1 7 129,-2 4 0,1 14 0,-2 4-129,3 0 0,-2 2 129,0-2-129,1-6 129,-1-3-129,-11-13 129,20 14-129,-20-14 129,20 0 0,-20 0-129,20-24 129,-10 8-129,-2 0 129,-2-8-129,1 0 129,-6-1-129,0 3 0,-1 3 129,0 5-129,0 1 0,0 13 129,0 0-129,-16 13 0,9 6 129,1 3-129,0 6 0,2 7 129,3 3 0,1-6-129,0-3 129,5-7-129,5-3 0,0-2 0,3-15-129,-13-2 129,21-8-129,-11-6 0,-4-7 0,-3 2 129,1-8 0,-3 8-129,-1 2 129,0 7 0,0 10 0,0 0 0,0 0 0,0 14 0,5 9-129,4 0 0,3 3-129,1-7-258,8 10-645,-21-29-2580,32 13-1419,-17-15-516,3-3-258,-9-14-258</inkml:trace>
  <inkml:trace contextRef="#ctx0" brushRef="#br0" timeOffset="12752.7294">14128 4515 9417,'0'14'5676,"3"11"-387,3 16 0,-6 0-4257,3 4-258,0-3-387,2-5 0,-4-5-129,1-8-129,2-11 0,-4-13-129,0 0 0,16-20 0,-8-2 0,0-2 0,6-1 0,-2 6 0,1 1 0,2 4-129,0 12 258,4 2-129,-2 5 0,5 4 0,0 1 0,4-10-129,1 0 258,-2-5-258,0-14 258,-7-8-258,-4-3 129,-8-3-129,-6-3 129,0 1-129,-14 13 0,-7 4 0,3 15 0,-4 8 258,3 13-258,7 12 129,8 9 129,4 7 0,11-2 0,8 2-129,10-9-129,0-15-516,17 2-2967,-7-24-1419,2-5-387,-7-22-129</inkml:trace>
  <inkml:trace contextRef="#ctx0" brushRef="#br0" timeOffset="13468.7704">14852 4233 10062,'2'-43'5805,"-2"27"-387,0 16-129,5-27-4386,-5 27-258,0 0-129,0 14-258,0 1 129,0 9-129,-4-4 0,3-2 0,-2 4 0,0-2 0,2-5 0,1 1 0,0-2 0,0-1-129,1 9 129,6 12-258,0 7 129,8 12 0,0 12 0,1 10-129,-2 11 129,2 2-129,-3-6 0,-4-4 0,-1-15-129,-4-11 0,-4-22 0,0-30 129,-9-1-129,-3-39-129,1-13 258,-4-14-129,-3-17 258,1-13-129,4-1 0,-2-3 0,12-1 258,2 16-129,1 5-129,12 12 129,10 15 0,5 14-129,9 16 129,5 15-129,1 12 0,2 21-129,-8 11 129,-4 11 0,-12 6-129,-14 6 0,-6-1 0,-23-4 0,-13-10 0,-10-16-129,-5-5-129,-6-22-387,12 0-1677,-11-19-2709,26-7-387,7-15-387,19 4-387</inkml:trace>
  <inkml:trace contextRef="#ctx0" brushRef="#br0" timeOffset="13692.7832">15229 3634 12513,'15'56'5934,"-15"-5"-645,7 24-129,-1 11-4773,3 14-129,-5 5-258,7-2 0,0 3-258,1-18-258,13 7-2322,-6-31-2451,11-15-129,-1-25-387,4-14-387</inkml:trace>
  <inkml:trace contextRef="#ctx0" brushRef="#br0" timeOffset="14060.8042">15664 4295 10320,'6'-41'5676,"-13"33"-387,-10 17-129,-12-7-4257,-3 25-516,-5 3-129,2 5-129,3 2 0,7 6-129,9-8 129,13-3 0,5-1 0,16-11 0,9-6 0,2-9 0,5-5 0,-4-11-129,-4-2 0,-5-6 0,-7-5 0,-9 3-129,-5 2 129,0 6 0,0 13 0,0 0 129,-12 0-129,12 16 129,0 8-129,7 7 129,4 1 0,4 4 0,3 0-258,-1-9 0,1 2-258,-6-24-1419,10 3-3225,-22-8-387,19-22-387,-13-10-387</inkml:trace>
  <inkml:trace contextRef="#ctx0" brushRef="#br0" timeOffset="14391.8232">15821 4157 10965,'37'57'5676,"-21"-15"-645,5 11 258,-7-8-4257,5 14-516,-7-10-129,0-3 0,-3-12-387,-1-12 129,2-9 0,-10-13-129,12-2-129,-5-19 129,-5-7-129,3-7 0,3-4 0,1 4 0,5-1 129,2 17 0,5 5 0,7 13 0,2 7 0,2 17 129,-1 8-129,-3 2-129,0 7-387,-10-20-1548,3 6-3096,-15-15-129,6-7-387,-8-11-645</inkml:trace>
  <inkml:trace contextRef="#ctx0" brushRef="#br0" timeOffset="14759.8442">16491 4228 10320,'15'13'5547,"-15"-13"-387,-8 19 0,-13-9-4515,3 9-258,-8 3-129,3 2 0,1 7 0,7 0-129,7-1 0,8 0-129,7-10 129,9-6-129,9-5 0,3-9 0,-1-4 0,-2-12 0,-2-5-129,-3-1 129,-7 2 0,-5 0-129,-5 3 129,-3 17-129,-1-13-129,1 13 0,-14 8-129,14-8-387,-8 33-129,0-19-387,11 16-516,-3-30-1677,6 23-1806,-6-23 129,22 6-258</inkml:trace>
  <inkml:trace contextRef="#ctx0" brushRef="#br0" timeOffset="15181.8684">16545 4252 8385,'15'43'5418,"-8"-19"-129,2 8-516,-4-11-3741,6 10-387,-6-8-387,1-9-387,4 8-1290,-10-22-3225,7 16-516,-7-16-258,0 0-516</inkml:trace>
  <inkml:trace contextRef="#ctx0" brushRef="#br0" timeOffset="15504.8867">16710 4158 10191,'16'71'5418,"-5"-26"-258,-2-8-129,1 4-4515,-2-4-129,0-8 0,-3-3-129,-5-26-129,0 0 129,0 0-129,14-26 0,-11 0-129,3-10 129,1-1 0,2-3 0,5 4 0,3 3-129,6 16 0,3 6-129,1 3-129,8 11-516,-11-3-2580,9 15-1548,-9 2-387,-2 10-774,-13-3 129</inkml:trace>
  <inkml:trace contextRef="#ctx0" brushRef="#br0" timeOffset="16411.9387">20828 9398 10965,'2'28'6063,"-16"-19"-387,-9 8-258,-13-17-4902,-15 2-129,-15-2 129,-9 0 0,-14-7 129,-4 4-129,-10 3 0,-3 0-258,-7 2 129,2 8-129,-2 5-128,1-4-130,2 5 0,5 2 0,9-5 0,7 0 0,12-5 0,12-1 0,10-4 0,16-1 0,8 0 0,12-2-130,7 0 130,12 0-258,0 0 0,6 0-387,16 0-774,-11-11-2709,19 7-1935,2-5 0,12-1-774</inkml:trace>
  <inkml:trace contextRef="#ctx0" brushRef="#br0" timeOffset="17480.9999">22644 9399 5676,'78'1'6063,"-48"-1"-516,-1 0-258,-7-6-4128,6 9 129,-17-3-387,4 0-129,-15 0-129,19 0-258,-19 0 129,0 0-129,-4 16 0,-15-10-258,-14 4 258,-8-1-129,-17 0 0,-11-5 129,-19-1-258,-7 1 129,-7 0 0,2-4 0,1 0-129,7 0 0,8 2 0,10 7-129,12-3 129,13-1 0,6 3-129,10-4 0,5 3 0,5-2 0,3-4 0,3 3 0,3-4 0,1 0 129,1 0-129,12 0 0,-19 0 0,19 0 0,-12 0 0,12 0 129,0 0-129,0 0 0,8 2 0,-8-2 129,26 6-129,-8-4 0,0 1-129,5-1 0,2 0 129,2 3 0,1-2-129,4-3 129,3 0 0,2-3-129,3-2 129,5-7 129,2 7-258,3-1 129,2 1 129,-1 1-129,4 4 129,1 0-129,0 0 0,1 9 0,-2-3 129,4-4-129,1 1 129,-4-3-258,1-3 129,1-3 0,-2 0-129,1-5 129,-5 0-129,1 6 129,-6-6 0,-2 10 0,-4-1 0,-3 0-129,-8 0 258,-4 2-129,-5 0 0,0 0-129,-7 0 129,-14 0-129,16 0 0,-16 0 0,0 0-387,0 0-258,0 0-1806,0 0-3096,0 0-516,0-9-516,7-5-387</inkml:trace>
  <inkml:trace contextRef="#ctx0" brushRef="#br0" timeOffset="18253.044">25590 9497 6966,'17'0'5934,"-17"0"-387,0 0-258,0 0-4386,0 0-129,-13 12-129,-10-8-129,-4 1-129,-15 0-129,-5 1 129,-14 0-129,-8 5 0,-7-3 0,-8 7-258,-7-1 258,-4 0-129,1-3 129,1-1 0,4 0-129,2-1 129,11 0 0,9-2-129,11-4 0,8 0 129,8 2-129,6 6 0,6-6 0,5 3 0,4 2-129,1-2 129,1 1 0,5 2 0,-3-5-129,15-6 129,-18 10-129,18-10 0,0 0 0,0 0 0,0 0-258,0 0-129,0 11-387,-6-19-2709,6 8-2322,9 0-387,-9 0-645,0 0-129</inkml:trace>
  <inkml:trace contextRef="#ctx0" brushRef="#br0" timeOffset="18952.084">23095 8017 7611,'10'20'6192,"-10"-3"-645,-8-2 129,-10 13-4386,-18-15-258,-7 3-129,-22-16-258,-10 1 0,-18-2-129,-5-4 129,-8-6-258,1 3 0,1 0-129,6 2 0,10 6-129,12 7 129,9 3-129,9 0-129,13 7 0,8-7 129,8 1-129,7-5 130,5-1-130,6-3-130,11-2-257,0 0-258,0 0-1419,0-34-2580,11 10-1419,3-9-516,6-7-645</inkml:trace>
  <inkml:trace contextRef="#ctx0" brushRef="#br0" timeOffset="19740.129">23123 5733 8643,'16'6'5934,"-16"-6"-387,0 0-258,0 0-3870,-17 10-258,-17-9-258,-6 10-258,-24-3-129,-12 3 0,-22-1 0,-12 5-129,-14-4 0,-3 0-258,-2 0 129,2-2 0,8 2-129,4 1 1,10-1-130,9-1 0,4-1 0,9 2 0,3-4 0,11 0 0,11-3 0,9-2 0,13 2 0,5-4-388,31 0-1031,-23-6-2709,23 6-1806,22-10-387,1 4-516,-2-5-387</inkml:trace>
  <inkml:trace contextRef="#ctx0" brushRef="#br0" timeOffset="20740.1863">17707 9543 903,'0'0'5934,"-7"-17"0,7 17-774,-9-19-1806,9 19-1032,0 0-903,0-13-258,0 13-645,0 0-129,-8-10-129,8 10 129,-25 8-129,8 11-129,-7 8 129,5 13-129,-2 3 0,6 9 0,6 5 0,6-2-129,6-4 129,17-6 0,13-15 0,6-8-129,8-12 0,2-12 129,3-23 0,-5-9-129,-8-7 0,-13-5 0,-11-7 0,-15-5 129,-19 0-258,-14 1 129,-9 11-387,-11 1-129,5 24-2322,-10-10-2838,11 16-129,5-1-516,13 3-258</inkml:trace>
  <inkml:trace contextRef="#ctx0" brushRef="#br0" timeOffset="21156.2101">18175 7826 10062,'0'-17'5934,"0"17"-387,7 23-129,-7 0-4515,8 21-516,-7 6-129,2 9-258,4 5-129,-1-7-129,4-1-258,-3-22-645,16 0-3870,-8-19-516,1-12-387,-2-15-516</inkml:trace>
  <inkml:trace contextRef="#ctx0" brushRef="#br0" timeOffset="21297.2181">18317 8062 6966,'-30'-46'6063,"5"29"-258,0 9-516,-15-5-3612,13 15-645,-6-2-774,-1 0-387,9 9-1290,-3-7-3870,13 2-258,15-4-516,0 0-258</inkml:trace>
  <inkml:trace contextRef="#ctx0" brushRef="#br0" timeOffset="21528.2314">18505 7763 9288,'26'54'6063,"-15"-17"-516,-5 3 0,12 6-5031,-14 5-129,1 0-129,0-2-258,2-3-516,10 2-3225,-6-19-1677,5-11-387,-3-18-645</inkml:trace>
  <inkml:trace contextRef="#ctx0" brushRef="#br0" timeOffset="21989.2577">18648 5712 11352,'13'38'5934,"-4"1"-516,4 15-258,-2 1-4644,2 6-387,-4 1-258,-4-10-258,6 0-645,-11-26-3612,11-1-903,1-19-258,10-5-516</inkml:trace>
  <inkml:trace contextRef="#ctx0" brushRef="#br0" timeOffset="22145.2666">18890 6004 10707,'-33'-22'5805,"1"21"-129,-12-2-645,-2 3-4386,-6 0-258,-5 0-258,6 2-645,-5-14-2322,22 12-2580,10-6-387,24 6-258,-13-18-129</inkml:trace>
  <inkml:trace contextRef="#ctx0" brushRef="#br0" timeOffset="22548.2897">18892 5624 8901,'94'-41'5676,"-30"24"-258,-5 6 0,17 11-4386,-19 0-387,-2 15 0,-16 12-258,-8 4-129,-19 7-129,-14 8 0,-16-6-129,-10-3 0,-4-4 0,-2-9 129,4-10 0,4-2-129,11-5 129,15-7 0,2 18-129,19-2 0,6 2 129,7 5-258,1 5 129,-2 5-129,-6 3 129,-10-1-129,-13 2 129,-7-9-129,-21-1 0,-13-6 0,-9-4-258,-13-17-1677,8 2-3354,-9-2-129,11 0-516,1 0-387</inkml:trace>
  <inkml:trace contextRef="#ctx0" brushRef="#br0" timeOffset="25041.4323">16327 7491 6063,'16'4'5676,"-16"-4"-387,0 0-129,-26-15-4257,0 11-129,-22-5-258,-6 9 0,-8 0-258,0 19 129,-5 3-258,2 10 0,11 9-129,8 6 129,11 4 0,12 4-129,7 0 129,15-3-129,2 4 129,13-3 0,6 2-129,5-1 129,6-6-258,0 0 129,3-1 0,-4 2 0,1-3-129,-3-5 129,-3-1 0,-4-2 0,-3-3 0,-5-2 0,-6-9 0,-1-5 0,-6-3-129,0-2 129,0-14 0,-14 18 0,14-18 0,-23 9-129,23-9 258,-20 15-129,20-15 0,-21 9 0,21-9 0,-8 14 0,8-14 129,0 25-129,0-11 0,8 2 0,5 11 129,3 5 0,1 0-129,5 0 129,-2 4 0,1-7 0,-5-2 0,-2 1 0,-11-10 0,-3-1-129,-2 2 0,-13-4 0,-7-1-129,-5 9 129,-4 8 0,-4 6 0,1 11 0,1 8 0,6 7 0,5 9 0,8 8 258,11 1-129,3-7 0,11 0 129,9-6-129,10-7 129,7-12 0,4-8-129,1-12 129,4-8-258,-2-8-258,-9-13-258,-3-3-387,-26-36-2451,-1 12-2193,-15-12-516,-13-1-645</inkml:trace>
  <inkml:trace contextRef="#ctx0" brushRef="#br0" timeOffset="25637.4664">12564 8754 8643,'13'-42'6063,"-12"20"-516,-1-2-129,9 12-4386,-14-1-516,-10 6-258,-4 7 0,-3 9-129,-1 5 0,3 12-129,3 8-129,2 3 129,11-1-129,4-2 0,1-4 129,13-10-129,6-2 0,1-9 129,2-9 0,0-9 0,-1-6 0,-4-2 0,-1-2 0,-4 5 129,-6 1-129,0 0 129,-7 13 0,13 11-129,-6 9 129,5 11 0,-1 3-258,4 2 129,3 0-387,-2-19-516,13-1-3225,-9-22-1161,1-20-774,-7-25-258</inkml:trace>
  <inkml:trace contextRef="#ctx0" brushRef="#br0" timeOffset="25852.4787">12739 8055 9417,'11'0'6063,"9"26"-516,2 25-129,19 17-4773,-13 14-258,2 10-129,-1 4-129,-4 1 0,1-1-129,-5-9-129,-1-13-129,-5-15-387,8-9-903,-18-29-3741,6-18-258,-1-14-516,0-21-258</inkml:trace>
  <inkml:trace contextRef="#ctx0" brushRef="#br0" timeOffset="26244.5011">13106 8531 7740,'35'49'5805,"-17"-8"-129,-3 10-516,4 7-3999,-5-6-645,2-6-129,-5-5-129,-3-9 0,3-11-258,-11-21 0,22 2 129,-9-10-129,0-17 0,-2-8-129,2-6 0,-4 2 0,-1 2 129,-4 5 0,-2 9 0,-1 6-129,-1 15 129,0 0 0,8 25 0,0 1 129,4 5 0,3 1-129,3 1 0,4-6 0,3-12 129,2-14-129,-3-1-129,-1-17 129,-4-9-129,-5-6-129,-3-6-129,-7-8-387,6 17-1032,-18-4-3225,6 6-516,-3 4-516,4 9 0</inkml:trace>
  <inkml:trace contextRef="#ctx0" brushRef="#br0" timeOffset="26604.5217">13783 8588 7353,'0'0'5676,"0"14"-258,-9-1-387,5 6-4386,-23 1-129,3 5-129,-2 2-129,5 3-129,7-3 129,9 0-129,5-5-129,8-7 0,14-6 129,2-7-129,5-2 0,0-7-129,-5-6 129,-1-6-129,-7 0 129,-8-2-129,-1 6 129,-7 2 0,0 13 0,0 0-129,-10-1 0,3 10 129,4 13-129,3 4-129,6 10-774,-2-15-903,10 8-3354,6-2-258,3-13-387</inkml:trace>
  <inkml:trace contextRef="#ctx0" brushRef="#br0" timeOffset="27040.5466">13945 8575 6450,'0'0'5805,"0"0"-387,8 20-258,1 4-3999,10 11-516,-2-3-258,6 5-258,-1-8 0,2 0 0,0-10-129,0-5 129,-1-10-258,-1-4 258,-6-13-129,-3-5 0,-3 2-129,-5-6 129,-1 3 0,-2 3 129,-2 16 129,0 0-129,0 0 129,10 28 0,-2 4 129,4 13 0,0 10-129,2 9 129,0 4-258,-2 3 387,-1-11-258,-6-9-129,-5-8 0,-2-8 0,-13-21 0,-4-13-129,-5-14 0,-4-19-258,4-11-258,-3-17 0,9 1-1032,-6-17-3354,18 11-774,6-3-258,7 9-516</inkml:trace>
  <inkml:trace contextRef="#ctx0" brushRef="#br0" timeOffset="27340.5638">14413 8489 6063,'64'-45'6063,"-42"34"-516,-4-1-516,-5 12-3483,-13 0-645,0 12-387,-15 4-258,4 11 0,-6-1-258,2 4 129,-2 0 0,4-2 0,8-5 0,3-1 0,2-3 0,11-3 0,1 0 129,5-1-129,-2-1 0,2 2-129,-9 0 129,-5 0-258,-3-16 129,-16 19-129,-3-11-258,-14-8-387,8 14-2193,-17-14-2322,5 0-387,-1 2-387,4 6-129</inkml:trace>
  <inkml:trace contextRef="#ctx0" brushRef="#br0" timeOffset="28160.6107">13076 9368 8901,'-5'-15'5805,"2"31"-129,3 20-387,5 11-4773,2 16 0,1 3-129,-1 6-258,0 1 129,1-6-129,-3-13 129,4-11-129,-1-9 0,2-15-129,-10-19 0,18 4 129,-7-16 0,1-7-129,-2-5 0,3-5 0,3 2 129,0 3-258,3 7 258,-1 12-129,3 8 0,1 14 0,0 7 129,-4 9-129,-4 6-129,-4 2 258,-9-4-129,-2-10 0,-12-3-129,-7-9 129,-8-8-129,0-7 129,-6-11 0,4-4 0,1 0 0,7-3 0,4-1 0,10 0 0,8 19 129,0 0 0,24-7-258,5 10 129,7 6 0,10-1 0,8 4-129,7 1 129,5-12 0,-5-2-129,-1-13 129,-7-10-129,-11-3 129,-9-12-129,-14-2 129,-15 0 0,-12 7-129,-12 6 129,-9 12-129,-7 11 129,1 13 0,2 18 129,6 12-129,10 10 0,15 9 0,3 2 0,21 6-258,3-4 0,8-4-258,-4-17-774,8 14-2709,-17-18-1419,-11-6-387,-9-10-387</inkml:trace>
  <inkml:trace contextRef="#ctx0" brushRef="#br0" timeOffset="28477.6288">12965 10457 10836,'0'-33'5805,"0"33"-387,0 0-1161,12 22-3483,-9 11-258,3 21-129,2 11-258,1 7-129,-2 3 0,2 2 129,3-9-129,-4-12-258,1-5-516,-7-28-516,15-10-3741,-17-13-516,12-22-516,-7-15-258</inkml:trace>
  <inkml:trace contextRef="#ctx0" brushRef="#br0" timeOffset="28783.6463">13096 10446 7224,'17'-56'5805,"-1"53"-258,2 14-516,-5 15-3612,11 23-645,-5 2-516,2 14 129,-3 3-258,4 5 0,-6-2 0,0-1 0,-1-16-129,-4-11-129,0-13 129,-6-13-129,-5-17 129,-3-7 0,-10-22 0,-9-8 0,-7 1 0,-7 1 129,-4-6-129,2 9-129,-1 6 129,4 8-129,7 12-129,5-5-516,23 11-1806,0 0-2709,0 8-258,10-3-645,11 2 259</inkml:trace>
  <inkml:trace contextRef="#ctx0" brushRef="#br0" timeOffset="29135.6665">13620 10599 6063,'64'-48'6321,"-39"35"-645,-4 2-258,-12 19-3741,-9-8-903,-14 35-258,-13-14-129,-1 12-258,-5 0 0,3 2 0,0 3-129,9 0 258,7-8-129,14-3 0,7 1 0,13-3 0,9-3 0,5-3 0,-4-2 129,1-4-258,-8 1-129,-9 1 129,-14-15-129,-11 14-258,-13-9-129,-16-5-903,8 0-3612,-17 0-516,1 0-387,-3-8-516</inkml:trace>
  <inkml:trace contextRef="#ctx0" brushRef="#br0" timeOffset="30967.7713">12612 11331 10062,'-5'8'5805,"4"14"-129,1 18-387,0 8-4773,0 14 0,0 9-387,0 6 129,-1-2-129,-3 7-129,1-11 0,0-10 129,2-14-129,0-15-129,1-19 129,0-13 0,2-7 0,4-21 0,5-3 0,3-7 0,4 4 129,6 2 0,6 9-129,1 7 129,4 13 0,4 3-129,-5 16 0,-3 6 0,-7 2-129,-4 13 129,-17-4 0,-3-6-129,-16-1 0,-14-8 129,-6-5 0,-4-8-129,-6-5 129,1-1 129,3-7-258,5 3 258,11-8-129,6 7 129,20 6-129,-13 0 0,13 0 129,22 19-258,4-10 258,11 0-258,10 5 129,7-11-129,6-1 129,-1-2 129,0-15-258,-4-9 258,-7-6-129,-11-2 0,-7-6 0,-13 5 0,-8 1 0,-4 0-129,-5 12 258,0 20-129,-22 0 0,9 10-129,-1 17 129,6 14-129,3 1 129,5 9-129,7 0 0,14-5 0,6-6 0,4-7-129,7-8-387,-11-25-1290,12-6-3612,-10-20-129,-4-11-516,-8-14-258</inkml:trace>
  <inkml:trace contextRef="#ctx0" brushRef="#br0" timeOffset="31187.7838">13334 11180 8901,'38'-23'6192,"-16"38"-645,0 23 0,1 21-5031,-7 13-129,-2 12 0,-7 7-258,-2 9-129,-5 5 0,0-6-129,0-5-258,0-21-387,4-6-1419,-4-30-2967,2-20-516,-2-17-387,23-35-387</inkml:trace>
  <inkml:trace contextRef="#ctx0" brushRef="#br0" timeOffset="31336.7924">13563 11668 7998,'-5'-40'6063,"-10"40"-387,-8 12-258,-5 4-3870,-3 7-1161,-14-1-387,-5-4-258,1 2-903,-13-12-4128,20-2-258,7-4-387,17-4-516</inkml:trace>
  <inkml:trace contextRef="#ctx0" brushRef="#br0" timeOffset="31736.8153">13604 11677 7224,'15'82'5805,"-8"-39"-258,-6 10-258,7 11-4386,-5-21-387,6-5-129,-6-9-129,7-13-258,-10-16 129,23 1-129,-8-12-129,1-11 258,0-6-258,-4 3 129,2-1 0,0 8 129,-5 3-129,-9 15 0,18 0 129,-10 6 0,-1 7-129,-7-13 129,21 23 0,-21-23 0,19 11 0,-6-11 0,0-8 0,-1-16-129,0-1-129,-3-6 0,2-5-258,-11-4-516,7 16-2451,-7-10-2064,-6 7-258,-6 8-516</inkml:trace>
  <inkml:trace contextRef="#ctx0" brushRef="#br0" timeOffset="32591.8642">13976 11871 6966,'48'23'5934,"-18"-17"-387,5-9-387,3-7-4128,-9-14-516,0-2-129,-11-7-258,-4-2 0,-10-2 0,-4 2-129,-5 6 0,-12 3 0,-9 11 0,-1 4 0,-3 8 0,3 6 129,3 16-129,3 5 129,7 9-129,11 3 129,4 0-129,15 7 129,7-7-129,9-7 0,5-7 0,5-7 0,0-10 0,1-8 0,-4-16 0,-3-10 0,-3-5 0,-5-7-129,-9-8 129,-7 2 0,-7 2 0,-5 6 0,-1 2 0,-9 14 0,-7 6 0,-1 15 0,-3 4 0,1 16 0,6 2 0,1 10 0,6 6 0,7 2 129,6 2-129,10-5 0,7-3-129,7-6 129,5-4 0,-2-11 0,3-11-129,-6-3 0,0-21 129,-6-3-129,-5-7 129,-8-7-129,-2 5 129,-2 4 0,-2 11 0,1 8 129,-6 13-129,18 0 129,-5 7-129,6 20 258,0-2-258,2 0 129,-1 1-129,1-11 0,-1 2 0,-2-15 129,-5-4 0,2-11-129,-2-4 0,-2-2 0,1-1 129,4 6-129,-3 2 0,7 10 129,2 2 0,3 8 0,0 4-129,5-2 129,-1 4-258,-5-7 0,4-5-387,-14-15-903,2-2-3741,-16-16-387,-7-3-516,-16-10-129</inkml:trace>
  <inkml:trace contextRef="#ctx0" brushRef="#br0" timeOffset="32959.8852">13692 12320 9288,'0'0'6063,"14"24"-516,-3 27 0,-1-2-4644,3 35-516,-5 9-129,0 7-129,1 7-129,-4 1 0,2-8-258,-3-18-258,6-2-1419,-10-26-3354,8-27-387,-8-27-258,19-9-645</inkml:trace>
  <inkml:trace contextRef="#ctx0" brushRef="#br0" timeOffset="33125.8947">13899 12672 8127,'0'-18'5934,"-28"43"-387,-1 11-258,-14 6-4515,-2 5-516,-11-7-129,-5-4-516,4 2-1161,-3-12-3354,20-13-516,11-5-387,15-8-645</inkml:trace>
  <inkml:trace contextRef="#ctx0" brushRef="#br0" timeOffset="34328.9635">13952 12312 6966,'20'29'5934,"-15"-17"-387,3 9-387,-8-5-4128,7 16-129,-7 0-258,0 11-258,-3 7-129,1 14 0,0 2 0,2 6-129,0 5 0,0-4-129,1-9 129,5-7-129,0-12 0,1-18 129,-7-27-258,12 2 129,-8-22 0,3-16 0,-1-5-129,3-2 129,0-2 0,3 4 0,-1 9 0,4 11 129,0 12-129,5 9 0,1 8 0,0 8-129,-1 6 258,3-1-129,0 0 0,-1-3-129,1-4 129,-3-7-129,-3-7 129,3-6 0,-7-12-129,-1-4 129,-5-6-129,-5-4 258,-2-2-129,-3-5-129,-9 7 129,-4 9-129,0 6 129,-2 8 0,1 9-129,2 13 0,5 12 129,3 11 0,7 5 0,4 1 0,11 5 0,3-1 0,12-6 0,7-7-129,1-11 129,4-15 0,-2-7 0,2-6-129,-4-17 129,-3-16 0,-4-6-129,-8-9 129,-7-5 0,-1 5 129,-6-1-258,-2 5 129,-2 13 129,-2 8-258,3 9 258,-6 20-129,12 3 0,0 19 129,-2 12-129,3 10 0,0 6 129,2 7-258,-3 5 258,-4-1-129,-3-10 0,-5-5 0,0-10 0,-8-8 0,-5-16 0,-6-12 129,0-6-129,-3-13 0,2-5-129,-1 0 129,6 0 129,4 1-129,6 5 0,5 18 129,2-13-129,12 13 0,5 0 0,7 3 0,2-1 0,9 2 0,3-4 0,0-9 129,6-13-129,0-2 0,-1-12 0,-2-8 0,-6-2 0,-9-5 0,-6 2-129,-9-1 129,-6 15-129,-7 11 129,-9 10 0,-8 11-129,0 6 129,-3 16 129,4 13-129,5 14 0,5-1 0,6 1 0,5 3 129,14-6-129,6-3 0,7-8-258,7-8-774,-14-24-3741,13 0-516,0-22-516,-8-15-516</inkml:trace>
  <inkml:trace contextRef="#ctx0" brushRef="#br0" timeOffset="49680.8416">3166 15357 9417,'-34'39'5418,"16"-13"0,2 5-258,8 10-4773,-10-4 129,4 9-129,0-5 0,9 5-129,-1-10 0,6 4-258,1-8 129,10-4 0,7-8-129,6-8 129,3-12 0,10-8 0,3-19-129,1-14 258,-1-24-129,-1-17 0,-8-18 129,-8-15 0,-11-10-129,-7-2 0,-8-1-129,-9 4 129,-8 14 0,-1 14-129,1 23-129,1 19 129,3 25-129,3 17 258,6 21-129,5 26 0,2 21 0,5 22 0,11 18 0,2 13 0,7 4 129,6 2-129,3-2 0,4-9 0,2-14 0,-8-21-129,2-17 0,-5-25-516,4-9-516,-18-26-3354,2-17-1032,-4-17-258,-3-14-516</inkml:trace>
  <inkml:trace contextRef="#ctx0" brushRef="#br0" timeOffset="50199.8713">4034 14274 10320,'34'-51'5805,"-30"33"-258,-7 7-129,-9 11-4902,-15-3-129,-4 3 0,-4 9-129,-3 1 0,-1 2-129,0 7 0,3 1 0,6-5 0,2 2-129,6-3 129,6-2-129,3 0 129,13-12-129,-16 14 129,16-14-129,0 0 0,-2 14 0,2-14 0,0 0-129,8 14 129,-8-14 0,21 15 0,-4-6 0,2 2 129,6 4-129,6 5 129,6 2-129,1 5 0,0 3 0,1-4 0,-7 1 0,-3 0-129,-13-3 258,-8-4-258,-8-4 258,-18-6-258,-9-2 258,-9-5-258,-7 5 0,-6-8-258,2 11-387,-10-11-1677,13 15-3096,3 8 129,7 8-774,3 6-258</inkml:trace>
  <inkml:trace contextRef="#ctx0" brushRef="#br0" timeOffset="51295.934">6791 17180 12513,'0'0'6192,"0"6"-645,-8 11 129,-18 3-5160,-10-3-258,-19-3 0,-10 4 0,-11-8-129,-10-1 129,-3-6 0,1 3 0,3-6-129,5 1 0,7-1 129,9 3-258,10 1 0,5 3 130,9 2-130,6 0-130,8 0 1,4-5-258,9 2 0,13-6-258,0 0-387,-3-8-1032,26-2-3612,1-5-129,13 0-387,7-7-258</inkml:trace>
  <inkml:trace contextRef="#ctx0" brushRef="#br0" timeOffset="51715.958">8865 17197 7353,'42'0'6192,"-42"0"-516,10 14 0,-20-10-2838,-10 10-2193,-21-11-129,-15 2 129,-15-5-129,-15 0 0,-13-6-129,1-4 0,-8-4 0,2 1 0,8-1-258,8 5-129,18 3 0,10 5-129,15 1 0,11 0-258,15 1-387,19-1-516,0 0-3096,16 0-1548,11 0 0,7-1-645</inkml:trace>
  <inkml:trace contextRef="#ctx0" brushRef="#br0" timeOffset="52091.9795">10309 17089 8127,'66'12'5934,"-50"-2"-258,-16-10-258,-6 25-2967,-23-23-1677,-11 0-129,-19-2-129,-8 4-129,-7-4 129,-8-4-129,-3-3-129,4 4-129,5 3 0,11 1-258,10 6-258,6-7-258,18 5-3354,0-5-1677,13-1-258,-2-8-387</inkml:trace>
  <inkml:trace contextRef="#ctx0" brushRef="#br0" timeOffset="52873.0242">8742 16186 9933,'22'-2'5934,"-22"2"-516,12 0 129,-12 0-4515,0 0-258,-17 0 0,-4 2-129,-21-2-129,-6 3-129,-15-1 129,-4 4-129,-10-4 0,5-1-129,4 2 1,8 2-259,14 0 0,11 0 0,12 2 0,7-2 0,16-5 0,-15 10 0,15-10-646,0 0-1031,18 2-3483,-5-4-903,9-9-387,-1-14-516</inkml:trace>
  <inkml:trace contextRef="#ctx0" brushRef="#br0" timeOffset="53624.067">8869 14264 8256,'15'5'5934,"-15"-5"-129,0 0-129,0 0-4386,-6 1-258,-25-7-129,1 3-129,-22-7-129,-9 10 0,-15-3-258,-8-3 129,-2 6-129,0 0-258,7 0 129,5 7-128,13-5-130,10 2 0,11 3 0,12 1 0,6-2 0,6-1 0,1-3 0,15-2 0,-16 10-646,3-15-386,13 5-3612,0 0-1419,-26 13-258,8 0-516</inkml:trace>
  <inkml:trace contextRef="#ctx0" brushRef="#br0" timeOffset="54293.1053">5990 16890 11481,'-13'81'5934,"11"-22"-516,-3 3-129,16 11-5031,-11-3 129,0-3-387,0-5 0,0-9-516,7-7-516,-9-26-3354,7-4-1032,-5-16-129,21 0-1032</inkml:trace>
  <inkml:trace contextRef="#ctx0" brushRef="#br0" timeOffset="54804.1346">8302 16735 11739,'0'43'5934,"0"1"-387,0 19-129,-13 9-5031,13 12-258,-3 0 0,-2 6-129,5-12 0,0-7 0,4-12-258,4-21-516,12-1-903,-20-37-3741,36 9-129,-7-23-516,8-9-258</inkml:trace>
  <inkml:trace contextRef="#ctx0" brushRef="#br0" timeOffset="55284.1621">9832 16697 10062,'-4'28'5805,"4"13"-258,-1 14 0,1 20-4644,1 0-516,6 8-129,-4-4 0,5-5-258,-2-8-129,2-14-129,2-8-774,-10-28-3483,0-16-903,0 0-258,2-15-774</inkml:trace>
  <inkml:trace contextRef="#ctx0" brushRef="#br0" timeOffset="55796.1913">8274 15804 9933,'3'-16'6063,"8"33"-645,-2 24 129,5 20-4644,0 9-387,0 13-387,-4-3 129,3 6-129,-6-7-258,-4-15-129,3-7-774,-15-25-3612,4-12-903,5-20-258,-23 0-516</inkml:trace>
  <inkml:trace contextRef="#ctx0" brushRef="#br0" timeOffset="56308.2206">6367 16740 11739,'0'0'5934,"7"19"-258,0 29 0,-1 11-5160,0 9 0,-6 3-258,0 11-129,0-4 0,0 3-129,0-14-258,0-10-258,5-2-1161,-5-22-3612,8-1-387,-2-13-516,5-6-645</inkml:trace>
  <inkml:trace contextRef="#ctx0" brushRef="#br0" timeOffset="56840.2511">7206 18253 11481,'-4'75'6321,"4"-15"-387,-2-1-129,2 14-5031,-7 3-258,-5-10 0,-2 1-516,3-7 387,-3-18-129,4-3 0,-1-8-129,8-9 129,3-22-128,0 0-130,14 12 0,2-12 0,5 2 0,9-2 0,3 0 0,4-3 0,5 3 0,2 0 0,-2 0 0,0-3 0,-3 3 0,-6 0 0,-4 0 0,-7 0 0,-6 3-259,-16-3-257,13 5-258,-13-5-1032,0 0-3483,0 0-645,0 0-258,-8-11-645</inkml:trace>
  <inkml:trace contextRef="#ctx0" brushRef="#br0" timeOffset="57244.2742">8079 18364 11223,'12'-10'5934,"-5"17"-387,-14 13-387,-9-2-4644,-10-2-258,-10 6 0,4 2 0,-3 5 0,4 4 0,7-6-129,11-3 258,12-1-129,9 0-129,15-5 129,9 9-129,7 0 0,5-8 0,-1 5-129,-1 1 129,-6-2-129,-11 0 258,-12 1-258,-13-3 0,-11-1 129,-16-1-258,-13-6 129,-9-4-258,-4 5-387,-12-12-1419,12 14-2967,-10-12-774,6 11-516,7-6-516</inkml:trace>
  <inkml:trace contextRef="#ctx0" brushRef="#br0" timeOffset="58443.3428">13953 17203 10965,'-6'15'6192,"6"-15"-387,-24 3-258,-6-3-4902,-4 0-129,-20-3-129,-9 0 258,-11-9-129,-13 8-129,-1-6-129,0 10 258,4-2-387,5-1 0,10 3-129,7 0 130,7 0-130,9-2 0,8-2-259,4-5-128,10 7-258,2-5 0,22 7-774,-3-24-2064,15 21-2322,15-6-258,17 4-258,9-3-387</inkml:trace>
  <inkml:trace contextRef="#ctx0" brushRef="#br0" timeOffset="58861.3667">15944 17103 10449,'-15'33'6063,"-9"-23"-258,-7 21-1806,-11-21-3354,-12-1 0,-18-9 0,-5 0-129,-14-9 0,2-3 129,-3 2-387,5 2 0,13-3-129,7-2 0,8 8-129,16 2-129,17 2-258,4-1-129,22 2-774,-5-13-3096,11 13-1161,15 0-645,11 9-387</inkml:trace>
  <inkml:trace contextRef="#ctx0" brushRef="#br0" timeOffset="59255.3892">17577 17184 8127,'48'13'5934,"-33"-7"-387,-15-6 129,-18 10-4773,-18-10-258,-12 0-129,-22 0 0,-2 3-129,-17-1 0,-5 1 0,0 5-258,1 3 0,8-3 0,3 0-129,9-2-129,7-4-129,9 3-387,-4-10-1032,16 3-3741,-10-9-387,9 3-516,0-6-516</inkml:trace>
  <inkml:trace contextRef="#ctx0" brushRef="#br0" timeOffset="59861.4239">15630 16124 7998,'1'-17'6063,"-1"17"-258,0 0 129,-16 14-3612,-8-9-1419,-7 2-129,-17 0-258,-4 5 0,-9-6 0,-1 8-258,-2-7-129,2 0 129,9 1-129,8 1-129,10-4 129,10 4-129,9-5-129,16-4-129,-14 0-387,11-11-1032,14 9-3483,-4-12-645,10 4-516,-2-17-645</inkml:trace>
  <inkml:trace contextRef="#ctx0" brushRef="#br0" timeOffset="60383.4537">15857 14638 9159,'0'-12'6321,"0"12"-774,-17-10 258,17 10-4515,-36-11-258,-5 7 0,-17-4-387,-10 2 0,-21-6-129,0 5-129,-3-1-129,-5 3-128,7-1-130,4 0 0,12 1 0,13 3 0,14 2 0,10 0 0,10 0 0,7 0 0,20 0-517,-20 5-515,21 10-3612,-1-15-1161,-5 26-387,-3-8-387</inkml:trace>
  <inkml:trace contextRef="#ctx0" brushRef="#br0" timeOffset="60881.4822">13280 16775 10707,'0'57'6063,"0"-14"-387,-6 8-129,5 13-4773,-7-3-129,4 7-258,-4 0 0,5-4-258,-1-5-129,0-10-258,4-11-516,0-38-2838,6 15-2193,-6-15-129,26-20-645,-5-11-258</inkml:trace>
  <inkml:trace contextRef="#ctx0" brushRef="#br0" timeOffset="61300.5062">15405 16819 9288,'-8'87'6321,"0"-27"-774,4 14 0,-3 5-4902,4-2-516,-5-9 129,-2 1-258,8-12 129,2-16-516,6-4-129,-6-37-1161,24 13-3870,-9-13 0,8-11-645,3-15-258</inkml:trace>
  <inkml:trace contextRef="#ctx0" brushRef="#br0" timeOffset="61677.5278">16933 16695 7998,'6'108'6063,"-2"-32"-516,-4 3 0,12 9-4773,-12 2-129,0-3-258,-3-13 0,1-7-387,2-11-258,-4-28-1161,5-2-3999,-1-26-129,0 0-645,5-26-129</inkml:trace>
  <inkml:trace contextRef="#ctx0" brushRef="#br0" timeOffset="62097.5518">15370 15843 10320,'-9'78'5934,"5"-22"-129,-4 3-258,6 16-4644,-4-14-516,0-4-258,-6 0 0,4-8-258,5-11-129,-7-21-1161,17-5-3999,-7-12-258,0 0-387,19-21-645</inkml:trace>
  <inkml:trace contextRef="#ctx0" brushRef="#br0" timeOffset="62539.5771">15433 14204 9288,'-13'-15'6063,"13"15"-516,0 0-516,-5 19-3612,-2 4-387,6 10-258,-1 7-129,2 13-129,0 7-129,3 6-129,5 6 0,3-1-129,2-3-258,-2-6-258,4 0-774,-15-28-3354,6 4-1290,-6-14-258,0-2-516</inkml:trace>
  <inkml:trace contextRef="#ctx0" brushRef="#br0" timeOffset="63064.607">14230 18046 11739,'-9'36'5934,"9"-9"-129,-1-3-129,1 19-5289,-1 7 129,-2 10-258,-3 13-129,4 10 0,-2 2-129,2-3 0,2-9-258,0-13-258,6-8-1161,-6-23-3483,8-15-516,-8-14-387,24-29-516</inkml:trace>
  <inkml:trace contextRef="#ctx0" brushRef="#br0" timeOffset="63371.6246">14405 18116 9288,'36'6'6063,"-15"26"-516,-8 6 129,8 16-5160,-11 4 0,-3 8-258,-7-4 0,0 9 0,0-9 129,-1-5-129,-1-10 0,-1-14-129,0-13-129,3-20 129,-14 0 129,1-15-258,-9-5 0,-3-5-129,-6-4 0,-4-8 0,0 4-129,-3-2-258,10 11-387,-3-7-1161,17 16-3483,3-1-129,11 16-516,0 0-258</inkml:trace>
  <inkml:trace contextRef="#ctx0" brushRef="#br0" timeOffset="63755.6466">15094 18184 8901,'21'-3'6192,"-9"7"-774,-22 5 0,-1 5-5289,-18-2 258,-10 0-129,3 13 0,0-1 0,3 3-129,9 5 129,11 0 0,13 8 0,13 0 0,13 7 0,4-1-129,4 4 0,0-9 0,-2-1 0,-5 0 0,-12-5-129,-8-10 0,-7-25-129,-17 17-129,-13-21-387,-2 4-2322,-17-10-2451,-2-3-258,-6-10-258,6 7-645</inkml:trace>
  <inkml:trace contextRef="#ctx0" brushRef="#br0" timeOffset="64277.6765">14439 18454 5676,'7'14'6063,"-4"10"-645,-2 7-129,16 15-3483,-17-10-387,10 14-516,-10-4-258,11 6 0,-4-7-387,2-1 0,2-10-258,-4-12-645,11 5-3612,-18-27-1032,13 0-387,-8-7-774</inkml:trace>
  <inkml:trace contextRef="#ctx0" brushRef="#br0" timeOffset="83876.7974">3105 15525 1,'-15'-6'4643,"15"6"130,0-14-129,0 1-3225,0 13-258,9-18-129,6 12 258,-5-12-129,14 16-129,-5-15 0,9 11-387,-5-15 0,8 5-258,-7-6 0,5 4 0,-2-7-258,-3-1-258,-1 8-387,-9-11-1548,1 16-2838,0 9-387,-1 4-516,1 7 258</inkml:trace>
  <inkml:trace contextRef="#ctx0" brushRef="#br0" timeOffset="86435.9438">2463 14162 6321,'-6'80'4773,"5"-26"-129,1 22-258,0 12-4644,1 17 129,-1 13-129,-1 9 516,1 10 258,-1 5 0,1 14 0,0-4 129,6 8-258,-6-4-129,4-3 0,-4-2 0,-4-2-258,-9-10 0,-7-5-129,-3-10 0,-3-12 129,-3-7-258,-2-10 258,5-2-258,2-7 0,7-2 129,5-1-129,10 0 129,2 5 258,9 0-129,9 0 258,5-9 0,9 3 0,1-3-129,7 1 129,3-2 0,6-1-258,2-4 129,3 6 0,6-1 0,5-2-129,0-4 129,6 1-258,3-2 129,6-6 129,3-3-129,3-8 129,-1-5-258,2-2 258,4-3-129,-1-7 129,0 1-129,3-5-129,8 4 129,1 10 0,5-1 0,5 6 129,3-5-258,8-2 129,5 0-129,5 1 258,4-9-258,4-5 129,1-7-129,6-4 0,7 7 129,6-1 129,2-2 258,0 1-387,9 1 258,6 4-129,9 8 258,4 19-387,2-7 129,11 11 129,2-6-387,3 12 258,4-2-258,3-8 129,2 6 129,4-17-129,1-2 129,3-2-258,5 1-129,0-2 129,3-3 129,0 0 0,-2-15 0,4 1 129,3-7-258,-4-3 129,1-6 258,6-12 0,1-5 0,2-12-129,2 6 0,2-3 0,1 1 0,-3-1 0,4 10-129,-1 4 0,-6 3 0,-1 0-129,1 4 0,-6-5-129,0-5 258,-5-12 0,-7-15 0,4 1-129,-4-8 258,0-12-129,-4-7 0,0 16 0,-6-5 0,3-6 387,-9 10-387,-1-10-129,-5-7 0,-4 7 258,-8-7-129,-1-10 0,-2-11-258,-5 12-258,-9-13 516,-4 5-129,-1-1-129,-5-3 0,-7-2 129,-9-8 129,-10 6 129,0-16-258,-9 6 129,-4-9 0,-11-6-129,-9-1 0,-10-7-129,-7 0 258,-9-10-258,-13-3 129,-7-3-129,-13-3 129,-8 3 0,-11-4 0,-7 2 0,-8-5 0,-9 7 129,-4 0 0,-9-2 0,-13-3 0,-5 2 0,-9-3-129,-11-5 129,-6 8 0,-10 0-129,-14 1 0,-4 9 0,-8 0-129,-9 7 129,-5 3 0,-3 10 0,-6 3-129,-5 8 129,-3 5 258,-2 4-129,-4 6-129,-3 9 129,-7 0 0,-3 0 0,2 3 0,-2 2 129,0 1-129,-3 3 0,-4 2 0,-4 0 129,0 7-258,6 8 258,-4 5-129,3 4 0,-3 5 0,-1 2 0,6 2 129,1 1-258,1 1 258,-1 0-129,-2-2 0,-2 1-129,0-2 258,6 5-258,-1 2 129,-2 2 0,1 7-129,-2 1 129,6 5 0,5 3 129,1 5-258,4 0 129,2 0 0,2 0 0,1 0 129,2-1-258,4-1 129,1-3 0,-2-1 0,-1 0 0,1-1-129,-6 2 129,6 1 0,-3-1 0,-1 5 0,3-1 0,-1 0-129,-1 1 129,-2-8-129,2 3 129,2-3 0,2-1 0,0-5 0,-2 5 0,-4-2 0,4 3-129,-1 7 129,1-1 0,-1 2-129,2 8 0,0 5 129,3 1 0,-1 4 0,1 0 0,4 0 129,-1-2-129,2-3 0,-1-1 129,0-3-129,0 0 0,-3-1 0,0 2 0,-1-2 0,-1 0 0,-2 0 129,-3-2-129,0 2 129,-7-2-129,-3-4 129,2 1-129,-5-1 0,1-2 0,-4-2 0,-2 0 0,-5-1 0,1-3 0,5-2 0,-1-2 129,2 3-129,-1-3 0,0 3 0,4-2 0,5-2 0,-2 4 129,10 2-129,0 1 0,1-2 0,1 1 129,2 0-129,4 5 0,4-2 0,2 2 0,-1 0 129,3 0-129,1 0 0,2 0 0,0 0 0,-2-1 0,-1-2 129,0 0-129,1-3 0,-3-1 0,2 1 129,1 0-129,0-1 258,1 3-258,3 1 129,0 3 0,2 0 129,3 0-129,2 5 0,0 4 129,5 3 0,-5 1 0,3 3-129,-4-2 0,4 4 0,-2 2 0,-2 6 0,3 0-129,-1 0 0,2 5 0,-3-6-387,9 10-1419,-7-8-3225,1-5-387,5-4-387,4-12 130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34:12.003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20873 1983 14319,'0'70'5547,"0"-9"-258,0-2-258,-2 11-4773,-6-7-129,-2-2 0,-3-2-129,1-4-258,1-13 516,-1-13-516,1-13 258,11-16 129,-14-7 0,10-23 0,4-21 0,0-12 516,6-19-387,6-5 387,4-11-386,2-13-259,3 14 0,1 8 0,-1 13 0,0 6 0,-21 70 0,42-79 0,-42 79 0,41-3 0,-23 31 0,3 13 0,0 16 0,-2 21 0,1 11 0,3 12 0,0 2 0,1 9 0,5-15 0,-1 9 0,-3-15 0,4-12-259,-5-21 259,-2-9-387,-6-17 387,-8-13-387,-8-19 387,-17 0 129,-9-13-129,-11-3 0,-7-9 0,-6 4 129,-4 3-258,2 1 129,1 6-129,8 11-129,8 2-258,2 10-129,15 15-1677,-5-15-3225,17 7-258,6-19-516,-1 25-387</inkml:trace>
  <inkml:trace contextRef="#ctx0" brushRef="#br0" timeOffset="1012.0578">21314 1551 9933,'0'0'4902,"-17"0"516,14 28-903,10 14-3612,-5 2-387,10 5 0,0-3-258,11-6 516,3-11-516,8-7 0,-3-22 129,1 0 0,-5-11-129,-5-16 129,-22 27-129,14-83-129,-14 83 387,-25-89-1032,25 89-129,-65-59-1419,65 59-2967,-68-34-774,68 34 387,-61 18-645</inkml:trace>
  <inkml:trace contextRef="#ctx0" brushRef="#br0" timeOffset="1759.1006">22040 2187 11094,'14'-17'5676,"-20"17"-387,-9 1-387,-9 5-3870,-2-1-1032,-3 0-903,-13-5-3354,15 5-1032,1-5 0,10 8-903</inkml:trace>
  <inkml:trace contextRef="#ctx0" brushRef="#br0" timeOffset="1916.1096">22005 2358 12384,'4'36'5547,"-13"-27"-258,-8 4-258,-8-11-4902,-7-2-774,5 0-4515,-5-8 129,7 3-645,4 3-387</inkml:trace>
  <inkml:trace contextRef="#ctx0" brushRef="#br0" timeOffset="3193.1825">22475 2023 12255,'18'2'5547,"5"-12"-129,-21-17-129,7 11-4257,-10-21-258,1 37-516,-29-82-129,7 53 0,-8 2-129,-2 19-129,-1 8 0,2 4 129,4 16-129,4 31 129,10-14 0,9 4 0,4 3-129,6-9-129,14-8 258,5-14 129,8-5 0,6-24-129,1-10 129,4-15-129,-2-19 258,0-22 0,-6-2 258,-7-7-774,-9-3 387,-9 7-387,-5 1 387,-6 10-258,-7 21 258,7 55-258,0 0 258,0 0 0,-63 50 258,51 29 0,0 18-258,7 13 129,5 1-129,1 3 1,11-9-260,11-8 260,8-19-518,0-15 1,8-13-129,-4-21-774,8-5-4128,-7-21 0,5-3-645,-7-16 129</inkml:trace>
  <inkml:trace contextRef="#ctx0" brushRef="#br0" timeOffset="3528.2018">23225 1752 14448,'4'15'5676,"-10"2"-645,-4 3 0,-7-8-4386,-4 12-258,-5 13-258,8-1 129,4 2-258,8-3-258,8-6 258,16-7 129,10 7-258,6-18 129,2-11-129,0 0 0,-3-16 129,-7-6 258,-9-11-258,-13 2 0,-5 2-129,-16-9 0,-6 8-258,-11 0-516,10 1-1935,-15 13-2451,14 15 129,0-1-903,25 2 0</inkml:trace>
  <inkml:trace contextRef="#ctx0" brushRef="#br0" timeOffset="3809.2179">23472 1854 13029,'19'77'5547,"-11"-29"-645,-6-6 258,5 0-4773,-7-4 129,4-10-516,-2-13 387,-2-15-387,0 0 129,19-10 258,-3-14-258,1-3 258,5-4-516,3 2 258,5 5-258,-2 7-258,8 8-387,-13-17-1161,11 8-3096,-10 7-258,4 11-129,-10 0-516</inkml:trace>
  <inkml:trace contextRef="#ctx0" brushRef="#br0" timeOffset="4528.259">23870 1329 7998,'0'0'5418,"0"0"0,0 0-258,0 0-2580,0 0-1161,0 0-516,0 0-387,44 64-258,-44-64 258,0 81-387,0-27 387,-2 6-645,2 15 645,0-5-516,0 4 0,0 0 129,0-13 0,0-11-129,2-3-258,-2-15 258,0-13-258,0-2 129,0-2 129,0-15 0,0 0 0,0 0 0,0 0 0,0 0 0,0 0 129,0 0-129,0 0 0,0 0 129,0 0 129,0 0-129,0 0 0,0 0-129,0-10 129,0 10 129,0 0-129,2-11 0,-2 11-129,10-18 129,-10 18 129,21-22-258,-6-2 130,4 2-130,2 9 0,5-3 0,1 4 0,1 7 0,1 10 0,-4 7 0,-3 12-259,-7 5 1,-4 5 0,-10 5 129,-2-3-129,-16-1 0,-9-13 129,-11-11-129,-4-5 0,-2-6-516,-6-28-774,13 4-3741,-1-5 129,20 5-516,4-8-129</inkml:trace>
  <inkml:trace contextRef="#ctx0" brushRef="#br0" timeOffset="4710.2694">24306 1973 13029,'4'42'5031,"-4"-7"-129,0 11-387,-5-6-4644,1-13-1290,4 0-3354,0-14-258,0-13-258,20 0 0</inkml:trace>
  <inkml:trace contextRef="#ctx0" brushRef="#br0" timeOffset="4940.2825">24478 1309 12900,'0'0'4773,"0"0"258,0 0-129,60 92-3870,-45-22-645,-7 1-258,0 13 129,0 2-516,-1 1 258,-4-8-258,-2-3-258,4-18-1032,-6-28-2193,6 1-1290,-5-31-258,17-7-258</inkml:trace>
  <inkml:trace contextRef="#ctx0" brushRef="#br0" timeOffset="5094.2914">24702 1776 13029,'0'-76'4902,"0"76"645,-75-42-903,21 45-3870,1-1 0,-10 11-903,-3 0-387,12 5-2064,0-5-1806,19-6-1419,9 15 645,23-4-1032</inkml:trace>
  <inkml:trace contextRef="#ctx0" brushRef="#br0" timeOffset="5672.3244">24983 1945 12126,'5'-35'5547,"-15"29"-516,-4 1-258,-13-5-4257,-4 7-129,-6 13-258,3 4-129,5-3 0,3 10 0,12 3-258,7 9 258,7-7-129,12-8 129,5-5 0,6-3 0,1-7 0,-3-1 0,1-12 0,-5-5 0,-1-7 0,-8 10 0,-8 12 0,12-19 129,-12 19 0,0 0 0,0 0-129,16 9 129,-16-9 0,15 19-258,-3-17 258,3 3 0,7-5 0,1-7 0,3-10 0,3-18-129,-29 35 258,63-111 0,-34 51-129,-3-24-129,-10 15 0,-6-19-129,-8 8 258,-2 13-387,0 67 258,-27-63 129,27 63 129,0 0-129,-70 8 0,70-8-129,-34 97 129,23-24 129,10 4-129,1 2 0,13 5-387,7-4-129,15-10-129,-1 1-645,16-14-3741,-3-20-129,10-1-516,-2-13-387</inkml:trace>
  <inkml:trace contextRef="#ctx0" brushRef="#br0" timeOffset="6120.35">25899 1727 14061,'0'0'5418,"24"-16"-258,-27 23-516,3-7-4128,-23 9-129,4 18-258,-8-11-129,4 5 0,-5 4 258,9-10 258,5-2-516,9 7 0,5-2 129,12-5 0,5 7-129,4 0-129,0-2 129,-3 11-516,-6-5 516,-7-2-258,-5 6-129,-17-10-258,-5-4 0,-14-12-1032,9 6-3741,-10-10 516,14-4-774,2-5-387</inkml:trace>
  <inkml:trace contextRef="#ctx0" brushRef="#br0" timeOffset="6504.372">26074 1974 10449,'5'96'5547,"-5"-27"-516,0-2-129,0 0-4257,-3-18-129,-2-9-129,1-13-387,4-27 129,0 0 0,-14-38-258,14-10 258,0-13 129,5-12 0,5-6 0,5 10 0,6-4 0,5 14-258,2 8 387,2 22-258,-1 17 0,-4 12-258,-2 21 129,-10 6-129,-9 19 258,-8 0-129,-17 14-516,-11-20 129,-8-11-645,-3 1-903,-5-24-3096,4-10 0,2-16-645,15-5-258</inkml:trace>
  <inkml:trace contextRef="#ctx0" brushRef="#br0" timeOffset="6897.3945">26410 1340 12771,'0'0'5934,"7"70"-1161,-7-70-129,0 0-3354,1 64-645,-1-64-258,0 0-258,0 0 387,-6 68-258,6-68 0,-6 48-129,3-17 129,-2 0-387,2 7 258,0 15 0,-1 8-258,3-12-387,1 13 645,0-13-387,-1 8 0,1-15 129,-2-6-387,2-16 129,0-20 0,0 11-774,-3-32-3741,8 4-258,-4-14-258,13 9-645</inkml:trace>
  <inkml:trace contextRef="#ctx0" brushRef="#br0" timeOffset="7098.406">26561 1910 13029,'12'78'5418,"-10"-46"-387,8 3-258,1-5-5289,-11-30-2838,0 0-1677,12-7-129,-1-10-387,-2-19-516</inkml:trace>
  <inkml:trace contextRef="#ctx0" brushRef="#br0" timeOffset="7400.4233">26765 1357 1,'0'0'1031,"16"-57"-1289,-16 57 1161,0 0-2451,0 0 1420,0 0 1159,0 0 646,0 0 1677,0 0 1548,27 53 645,-27-53-1290,7 97-129,-12-30-1548,10 13-903,-5 2-1032,0 6-387,0-5-129,0-4-258,0-7 129,-1-12-645,1-19-645,-8-21-1161,8-20-2580,0 0 129,9-32-645,-5-13-258</inkml:trace>
  <inkml:trace contextRef="#ctx0" brushRef="#br0" timeOffset="7608.4352">26968 1257 10707,'26'67'5805,"-22"0"-387,3 20 258,-7 15-5160,4 2 387,-4-4-903,0-6 129,0-11-258,-3-7-258,3-23-516,0-29-258,10-18-3870,-8-28 387,12-10-774,-7-13-129</inkml:trace>
  <inkml:trace contextRef="#ctx0" brushRef="#br0" timeOffset="7746.443">27041 1645 10062,'-85'-12'5289,"35"28"-516,5 4 129,-15 3-4128,4-1-903,7-15-4644,-5 2 645,15-9-903,9 0-903</inkml:trace>
  <inkml:trace contextRef="#ctx0" brushRef="#br0" timeOffset="7958.4552">27128 1798 11739,'1'52'5289,"-3"-3"-258,-7-16-387,12 5-4515,-3-8-258,0-30-2193,-6 21-2322,4-8-258,2-13-516,3-9-516</inkml:trace>
  <inkml:trace contextRef="#ctx0" brushRef="#br0" timeOffset="8616.4928">27317 1784 11481,'14'89'5031,"-3"-49"-258,-6-11 258,10 7-4515,-13-21 129,-2-15-516,15 0 129,-3-5-129,4-4-129,0-11 129,6-13-129,-1 7 258,-1 6-387,-1 4 129,-4 5 0,-1 6 0,-14 5 0,14 0-129,-13 14 0,-1-14 129,0 27 0,-2-8 0,-4 8-129,2-3-129,0 0 258,2 16-129,0 6 129,2 7-129,0-4 258,5 8-129,-2-5 129,0-2 0,-3-4 129,0-5-129,-4-18 0,-6-6 0,-3-10-129,-1-7 129,-2 0 0,3-7-129,2 0-258,-3-3-258,14 10-4257,0 0-129,0 0-387,0 0-258</inkml:trace>
  <inkml:trace contextRef="#ctx0" brushRef="#br0" timeOffset="9396.5374">21859 3108 10062,'30'-79'5418,"-18"54"-129,-14-1-516,2 26-4128,-29-19-258,5 19-129,-7 14-258,-1 9 258,2 13-258,1 6 645,9 4-516,7 6 387,9 4-258,4 5 258,1-1-387,7-1 0,0-3 0,0-7-645,-5 2 129,-3-19-1032,0 0-3612,-13-24-516,13-8-129,-23 0-387</inkml:trace>
  <inkml:trace contextRef="#ctx0" brushRef="#br0" timeOffset="9577.5478">21794 3297 9288,'0'0'5934,"-23"3"-1032,0 8 258,-13-11-4773,-6 11-129,-3 2-645,-8-10-516,19 18-3354,-4-10-774,18 8-258,8-7-645</inkml:trace>
  <inkml:trace contextRef="#ctx0" brushRef="#br0" timeOffset="9877.5649">21843 3355 10965,'4'25'5289,"-8"3"-774,-5-1 387,5 4-4773,-5 3 129,5 3-129,3-4 129,3-7-387,14-10 387,4-3 0,7-10-129,-1-3 129,2-8-129,-5-13 0,-7-8 0,-12-7 258,-5-1-516,-19-8 258,-8 1-645,-12-4-387,7 16-3999,-10-5-129,4 20-387,2 1-903</inkml:trace>
  <inkml:trace contextRef="#ctx0" brushRef="#br0" timeOffset="10524.602">22046 3409 11223,'11'60'5547,"0"-17"-903,-7-8 516,17 1-4902,-17-9 129,1-3 0,-2-13-129,-3-11-129,0 0 0,16-22 0,-5-11-129,1 0 387,1-5-387,3 1 387,2 3-516,3 7 129,5 11-903,-10-5-2064,14 21-2193,-6 2-387,9 13-258,-2-3-516</inkml:trace>
  <inkml:trace contextRef="#ctx0" brushRef="#br0" timeOffset="10892.623">22768 3048 11352,'0'-16'5676,"-27"9"-516,13 31-129,-9 6-4515,-4 8 129,1 8-258,3 8 129,4 2-387,10 2 0,9 2 129,17-9-129,11-14 0,10-9-387,8-9 258,8-17-129,2-7 129,-4-16 387,-4-14-387,-9-11-129,-11-6 0,-16-8 129,-12-11 0,-12 9-129,-19 3 0,-9 13-387,-9 12 129,-11 9-258,7 28-1161,-6 7-3483,14 31 0,4-1 129,15 17-903</inkml:trace>
  <inkml:trace contextRef="#ctx0" brushRef="#br0" timeOffset="11364.65">23042 3343 11997,'7'54'5547,"-2"-16"-129,-5 0-387,4 9-4644,-4-6-129,0 2-258,0-6 0,0-7 129,0-9 0,5-6 0,-5-15 0,15 0 0,-5-17-129,4-7 129,2-6 0,1 3 258,1 1-258,-2 4-129,1 11 0,2 9 0,0 5 129,2 12-129,-2 15 0,1-2-258,2 4-129,-2-8-387,9 8-2967,-17-24-1548,6-2-129,-18-6-387</inkml:trace>
  <inkml:trace contextRef="#ctx0" brushRef="#br0" timeOffset="12147.6948">23730 3225 11352,'10'-24'5805,"-10"24"-645,-9-2-129,-5 2-4515,-4 15 129,-4 3-387,-1 10 258,3 1-258,6 6 129,6 3-258,8 1 0,7-3 0,14-6-387,8-9 387,8-2-516,5-8 387,4-11-258,2-8 258,-1-16 258,-4-6-258,-7 1 258,-7-2-516,-8-3 258,-6 5-129,-7 2 387,-8 14-258,0 13 0,-24 0 0,7 16 129,-4 4 0,5 13 258,2 0-258,4 4-387,10 1 387,5-6-387,14-2 387,4-11-387,7-4 258,-1-15-258,3 0 258,-4-13-129,-6-15 129,-6-6 129,-11-2-258,-5-3 258,-5 1-387,-16 6 0,-5 5-258,-13 0-516,11 27-3870,-14-5-129,12 12-129,-1 2-645</inkml:trace>
  <inkml:trace contextRef="#ctx0" brushRef="#br0" timeOffset="12843.7346">24242 3292 10836,'30'48'5676,"-24"-15"-774,6 9 129,-5-9-4386,1 5-516,-4-6 129,-1-8-516,3-11 129,-6-13 0,12 0-129,-5-13 258,5-5-258,-2-2 0,1 2 129,1 1 0,1 2-129,-13 15 516,22-4-516,-22 4 129,20 12 0,-12 0 129,-1 0 0,-1 0 0,0 0 129,-6-12-387,13 8 387,-13-8-129,18-12 129,-8-3-129,3 3 129,2 0 0,-3-4 0,5 2 258,1 4-129,1 7-129,-3 3 129,7 8 0,-2 8-129,0 10 0,1 12 0,-1 7-258,-4 7 129,-5 6 129,-2-2-129,-9 0 129,-1-15-129,-12-8 129,-7-16 0,-4-17-129,-6-13 129,1-20-129,3-15 129,3-16-129,7-7 129,9 1 129,6-1-258,8 0 0,15 9 0,8 11 0,7 13-129,3 15 0,0 18 129,-4 12 0,-5 13 0,-7 11 258,-17 11-258,-9-3-129,-20-2 129,-13-8-129,-10-6-129,-9-22-903,7 11-1161,-11-24-2838,15-7-129,8-9 258,16 4-903</inkml:trace>
  <inkml:trace contextRef="#ctx0" brushRef="#br0" timeOffset="13160.7527">25025 3200 9159,'4'36'5676,"-12"-9"-774,-2 14-258,-4-7-3999,4 6-129,-2 0-258,8-4 0,4-4-129,8-8-258,10-10 387,6-5-129,3-9 0,3-7 0,-4-15 0,-2-9 258,-7-9-387,-9-4-129,-8 1 129,-5-3-258,-13 9 0,-10 1-387,2 21-516,-22-1-3999,17 16 129,-4 2-258,14 14-516</inkml:trace>
  <inkml:trace contextRef="#ctx0" brushRef="#br0" timeOffset="13551.7751">25199 3201 7740,'0'70'5547,"0"-33"-774,5 5 0,-5-10-3999,6 6-258,0-16 129,5-4-774,1-14 258,1-4-516,1-14 387,0-3 258,2-7-258,-1-4-258,-3-2 258,0 4 0,-7 6 0,2 8 0,-7 12 258,0 0-129,12 10 0,-8 15 387,3 3-387,0 3 0,1 1 0,2-3-129,3-3-387,-5-14-645,7 3-387,-15-15-2967,16-5-645,-9-17 0,4 2-387</inkml:trace>
  <inkml:trace contextRef="#ctx0" brushRef="#br0" timeOffset="14235.8142">25494 3302 4902,'20'16'5805,"-12"-3"-774,3 12-258,-7-12-2838,16 19-645,-16-12-258,8 1-774,-6-3 129,2-4-516,-8-14 258,0 0-129,15-14-129,-15-9 258,3-4-387,-2 1-129,3-3 0,1 2 129,4 8 129,-9 19 258,24-6-258,-6 14 258,3 14 0,2 0 0,0 5 258,0 1-258,-3-1 0,1-9-387,-5-1 258,-1-15-387,2-2 387,-2-7-129,-2-4-129,1-10 0,6-5 129,-7-1 0,1-2-129,0 3 129,-6 3 0,1 10 516,-7-1-129,-2 14 129,0 8-129,-7 12 387,-5 8-387,1 3 0,-1 0 0,3 2-258,1-1 129,7-4-258,1-6 258,8-11-258,6-11 387,5-3-129,0-22 0,4-9 0,-3-15-129,-3-17 0,-1-13 0,-8-1 0,-3-7-129,-5 4 129,-3 8 0,-5 13-129,-5 13 258,2 25-129,-4 21 129,1 16 0,5 25 0,2 17 0,5 10 0,2 11 258,0 9-129,9-2-129,3-6 0,6-6-129,0-12-129,-2-23-1290,6 5-3483,-7-24-387,5-10-387,-9-17-387</inkml:trace>
  <inkml:trace contextRef="#ctx0" brushRef="#br0" timeOffset="43700.4995">2509 5564 9546,'0'0'5547,"0"0"-387,-3 7 0,-38-3-4644,9 4 0,-20-6 0,-8 1 0,-15-3 129,-9 0-129,-11-10-129,4 1-129,-4-1 0,10 2-129,3-1 129,9 4-258,9 5-129,10 0 129,12 0-129,2 0-129,12 0-258,2-9-258,26 9-1290,-22-13-3225,20 2-258,2-5-387,0 16-258</inkml:trace>
  <inkml:trace contextRef="#ctx0" brushRef="#br0" timeOffset="44780.5612">5481 5384 7353,'11'-15'5160,"-11"15"0,-19 6-387,-10-5-4128,-5 18-258,-26-1 129,-9 4-129,-18-6 129,-11 6-129,-6-12-129,-4-2-258,-1 1-129,-2-9-387,15 10-1161,-9 1-3096,12 7-387,4 7-387,5 13-258</inkml:trace>
  <inkml:trace contextRef="#ctx0" brushRef="#br0" timeOffset="46231.6443">3326 9438 8514,'27'22'5676,"-27"0"-387,-14 7-129,-4 5-4773,-40-7 129,-19 0-129,-24-8 258,-14 0 0,-31-17-129,-7 0 0,-4-6-129,2-7-129,10-7 129,12 1-387,12 1 129,17 3-258,27 6 129,13 0-258,22-1 0,9-3 0,17 0-129,14-1 387,10 1-258,16-5 258,10 6-258,9 3 387,13 5-258,9 2 258,9 11 0,13 9-258,6 4 129,10 10-129,9 0 387,7-4-516,5-1 258,5-2 129,2-8-129,5-5 129,-6-6 0,-5-8 0,-7 0 0,-6 0 129,-13 0-129,-6-4 129,-22 3-129,-12-2-129,-12 3 0,-11 0 0,-8 0-129,-12 2 0,-16-2 129,0 0-129,0 0 0,0 0 129,-34 13 0,-6-2 0,-16 0 129,-17 1 0,-25-5 0,-11 1 0,-16-8 129,-14 0-129,-5-8 0,-9-14 0,1 1 0,3-2-129,12 1 258,10 0-258,8 11 0,8 1 129,13 6-129,7 8 0,14 1 0,1 4 129,5 3-258,2 7 258,10-7-129,9 3 0,7-4 0,9-6 258,11-3-129,23-2 0,0 0-129,26 0 129,18 0-129,13 0 129,17-2 0,11 2-129,12 8-129,11 3 129,10 5 0,6 0 0,4 3 0,10-5-129,2-1 0,11-5 129,7-8 0,1 0-129,-9-6 129,-10-9 0,-14-4 0,-18 5 0,-22 0 0,-24 4-129,-35 10 129,-27 0-129,-33 0 129,-32 6-258,-27 11-129,-22 0-129,-16 8-387,-29-20-1677,5 4-3096,-6-9-129,13-5-387,9-14-387</inkml:trace>
  <inkml:trace contextRef="#ctx0" brushRef="#br0" timeOffset="47304.7056">1797 5158 4773,'0'0'5289,"0"13"-129,-14 6-258,0 5-3612,-24-11 258,0 13-516,-17-14 0,-3 5-387,-8-9-258,1 2 0,0-9-129,8 2-129,8-3 0,9 0-129,10 2 0,7 1-129,7 4-387,2-7-387,14 0-1419,-12 7-2580,12-7-387,-3-11-258,3-3-258</inkml:trace>
  <inkml:trace contextRef="#ctx0" brushRef="#br0" timeOffset="48089.7506">3105 5330 4773,'-6'0'5547,"-9"0"-387,-8-11-1032,2 12-2580,-28-1 0,5 3-516,-21-1-129,5 11-258,-7-4-387,6 1 0,2 2 0,6-2-258,10 2 0,6-5-129,12 3-258,-3-10-387,22 14-903,-14-12-3225,20-2-258,0 0-387,8-2-258</inkml:trace>
  <inkml:trace contextRef="#ctx0" brushRef="#br0" timeOffset="50587.8933">3436 3335 6966,'0'-17'5031,"0"17"129,0 0-645,13 10-3354,-13-10-129,3 31-129,-3-8-516,1 8 0,-1 2 0,5 2 0,-2-1 0,1 1 0,0-10-258,1-6-387,-3-6 516,-2-13-129,0 0 0,0 0-129,0 0 129,0-27 0,0-2-258,-3-4 258,-5-7-129,4 2 0,-1-1 0,1 5 129,1 7-129,3 7 129,0 6 0,0 14 129,0 0-258,11 13 516,0 6-258,0 10 129,4-2-129,-1 0-129,4-1 129,-1-3-129,2-11 129,0-6-387,-2-6 129,-1-18-258,-1-10 387,-2-1-258,-7-4 129,-5-7-129,-1 3-129,-3-1-129,-7 6-129,-6-5-645,14 23-3999,-14-5-258,16 19-258,-14-9-516</inkml:trace>
  <inkml:trace contextRef="#ctx0" brushRef="#br0" timeOffset="50997.9169">3724 2993 9159,'0'0'5547,"-9"-11"-387,9 11 129,0-27-4128,7 12-258,-2-12-258,1 5-387,3-4-129,-1-4 0,-1 6 0,2 2 0,-2 2-129,-1 2-129,-6 18-258,9-21-516,5 21-3354,-14 0-903,0 0-387,0 0-387</inkml:trace>
  <inkml:trace contextRef="#ctx0" brushRef="#br0" timeOffset="51671.9554">3906 2706 3096,'0'0'5031,"-15"5"-129,15-5-1290,0 0-645,-14 0-645,14 0-645,0 0 0,0 0-645,0 0-258,10 11 0,-10-11-258,19 0-129,-7 0-129,8 0 0,0-2-129,5 1 129,1-4 0,1-3-258,3 2 258,-3-2-258,-2-1 0,-2 4 516,-1 0-516,-8-3 129,1 8-516,-15 0-129,15 0-645,-15 0-1290,0 0-2967,0 0-387,0 0 0,0 0-774</inkml:trace>
  <inkml:trace contextRef="#ctx0" brushRef="#br0" timeOffset="52136.982">4360 2674 7482,'0'0'5289,"0"0"-258,11 18-129,-11-18-3354,32 17-387,-16-4-516,8 3-129,-3 1 0,5 2-129,-2-4-129,0 2 129,-2-3-387,-3-6 0,-4 2-387,-15-10-645,23 19-3999,-23-19 0,0 32-516,0-32-645</inkml:trace>
  <inkml:trace contextRef="#ctx0" brushRef="#br0" timeOffset="52812.0206">4631 3209 6708,'4'-13'5160,"-4"13"0,0 0-645,19 30-2709,-19-30-774,10 34-258,-5-12-258,0 4 129,-3 1-129,0 5 129,0-5-258,-1-6-129,-1-3 129,0-18-129,0 18-129,0-18-129,0 0 0,0-11-258,0-10 258,1-9 0,3 5 0,-3-1 0,6-1 0,-3 5-258,2-2 258,0 9 0,1 3 129,-7 12-129,13-2-129,-13 2 129,15 14 0,-4-1 0,0 6 0,-1 3 387,3-3-387,-2-4 0,2 2 129,0-7 0,-2-8 0,2-2-129,-2-11 129,0-3-387,1-9 258,-1 0 258,2-5-258,-5-2-129,-2-2 0,-3 5 0,-2-2-387,-8-12-774,5 17-3612,-19-12-387,9 8-387,-10-7-387</inkml:trace>
  <inkml:trace contextRef="#ctx0" brushRef="#br0" timeOffset="53566.0637">3861 2820 8127,'1'-13'5676,"-3"-12"-516,-8 3-129,-16-19-3483,13 7-129,-16-10-516,2 3 129,-8-4-645,6 10 258,-1 3-387,2 3 129,6 5-516,0 8-258,10 7-387,-7-3-1032,19 12-3225,-14 0-129,14 0-387,-3 13-387</inkml:trace>
  <inkml:trace contextRef="#ctx0" brushRef="#br0" timeOffset="53942.0853">3487 2405 9546,'2'-16'5289,"-11"16"129,-9 2-387,-15-2-3354,-3 9-516,-18-5-387,1 0-129,-14 6-258,7-1-129,0-1-258,6 5 129,12-2-387,9-6 0,12 7-774,-6-10-2451,27-2-1677,0 0-258,-6 18-645,6-18 129</inkml:trace>
  <inkml:trace contextRef="#ctx0" brushRef="#br0" timeOffset="54337.1079">2902 2668 8643,'-19'32'5547,"5"-9"-129,1 24-774,-14-12-3354,10 17-387,-10-7-387,3 3 0,-2-14-258,7 4-129,-2-7-129,9-7 129,3-11-258,9-13-258,0 0-774,-14 5-3999,14-5 0,11-10-516,1 5-258</inkml:trace>
  <inkml:trace contextRef="#ctx0" brushRef="#br0" timeOffset="54745.1312">2687 3163 7740,'28'41'5676,"-13"-19"-387,5 9 258,-6-10-3870,19 21-129,-9-9-774,1 1-258,-2-3-129,-1-7-129,-5 0 0,-4-9-645,-13-15 258,13 5-903,-13-5-903,0 0-3225,0 0-387,10-16-129,-10 16-645</inkml:trace>
  <inkml:trace contextRef="#ctx0" brushRef="#br0" timeOffset="55098.1514">2937 3593 9159,'31'16'5934,"-8"-13"-645,2-3 0,9 0-3870,-3-8-516,9 6-387,-3-7-258,0 4 0,-4-4-258,-2 4-129,-4 1-258,-14-8-774,7 12-2967,-20 0-1032,6-12-516,-6-1-258</inkml:trace>
  <inkml:trace contextRef="#ctx0" brushRef="#br0" timeOffset="55472.1728">3299 3010 8901,'-28'-12'5160,"11"12"-129,-6 7-258,9 25-3741,-8-13-387,10 10-258,1-2-129,11 0 0,0-12-129,18-2 0,4-13 0,7-15-129,3-3 129,1-10-258,-2-3 129,-1-5-129,-8 2 129,-11 1-129,-10 11-129,-2 1-129,-10 5-258,-23-4-1161,5 20-2967,-7-4-387,2 12-129,-2 3-516</inkml:trace>
  <inkml:trace contextRef="#ctx0" brushRef="#br0" timeOffset="56097.2086">4486 2687 9159,'-1'-8'5418,"1"8"387,1-29-774,14 15-3096,-11-17-774,11 5 129,-5-7-774,5-3-258,0-5 0,2-10-129,1 4 0,0 3-258,-2 6-129,-4 0-516,7 17-516,-19-2-2967,12 23-903,-7 9-129,5 18-645</inkml:trace>
  <inkml:trace contextRef="#ctx0" brushRef="#br0" timeOffset="56405.2262">4676 2200 10449,'46'-39'5160,"-22"26"-129,13 6 0,1-6-3999,16 13-129,3-3-516,3 3 129,4 0-258,-2 0 258,-5-2-387,-6 2-129,-9 0 129,-9-4-258,-9 4-258,-11-7-387,7 15-3999,-20-8-129,4 30-387,-4-12-516</inkml:trace>
  <inkml:trace contextRef="#ctx0" brushRef="#br0" timeOffset="56786.248">5336 2158 7740,'18'48'5031,"-2"-18"-645,0-1-516,13 13-2451,-11-6-387,12 2-258,-6-6 129,5-8-387,-6-2-258,1-7 129,-2-6-516,-9-9-516,6 7-2580,-19-7-1419,13 5-258,-13-5-387,0 0-258</inkml:trace>
  <inkml:trace contextRef="#ctx0" brushRef="#br0" timeOffset="57177.2703">5618 2552 6837,'33'46'4515,"-25"-25"258,-1 4-387,-11-6-2967,4 14-258,-8-13-387,-3 10 0,-7-8-258,1 2-129,-6-3-258,6-5 0,-2-3 0,3 0-129,6 4-387,10-17-258,-10 27-1290,10-27-2838,0 12-129,0-12-387,16 18-258</inkml:trace>
  <inkml:trace contextRef="#ctx0" brushRef="#br0" timeOffset="57586.2936">5475 3049 8127,'-23'0'5160,"-1"12"-258,-11-12-129,2 5-3870,-13-5-129,1 0-645,4 0-1290,0-3-3354,15 3-387,7-7-258,19 7-387</inkml:trace>
  <inkml:trace contextRef="#ctx0" brushRef="#br0" timeOffset="57944.3142">5138 2612 10836,'-24'-35'5289,"11"27"129,-8-2-387,21 10-3870,-30 7-645,17 8-258,2 2-129,8 2-387,3 2 258,14 0-387,9-10 387,7-5 0,-1-6 0,1-6 0,-2-10 0,-8-2 387,-7-6-516,-12-2 387,-6 8-387,-19-4-516,-3 15-1161,-14-1-2967,-5 8-258,-8 3-258,6 18-645</inkml:trace>
  <inkml:trace contextRef="#ctx0" brushRef="#br0" timeOffset="75520.3195">6237 10684 9030,'47'4'6063,"-27"-4"-258,4 0-129,-10-2-4257,6 2-387,-20 0 0,0 0-387,0-11-129,-21 11-129,-19-6-129,-13 1 0,-19 0 0,-11-4 0,-19 3-128,-4-3-130,-8-5 0,0-3 0,4 2 0,5-1 0,13-4 0,11 10 0,16-3 0,11 3 0,17 5 0,8-3 0,15 6 0,14 2 0,0 0 0,0 0-646,21-4-644,-21 4-3999,27-14-774,-4 2-129,3 4-645</inkml:trace>
  <inkml:trace contextRef="#ctx0" brushRef="#br0" timeOffset="76036.349">7642 10600 10062,'53'2'5934,"-32"-2"-258,-6 11-129,-15-11-4515,-5 19-129,-30-5-258,-11-1-129,-16-5-258,-6 2 129,-13 1-129,-4-3 0,-1-7 0,4 3-129,11-4 0,7 0 0,9 3 0,9 1-129,9 3 0,9-4 0,8 6-129,4-8-129,16-1-387,0 0-387,0 0-3483,19 0-1419,4-3 0,-1-15-645</inkml:trace>
  <inkml:trace contextRef="#ctx0" brushRef="#br0" timeOffset="76464.3735">9411 10766 10062,'17'0'5934,"-17"0"-258,0 11-129,-27 0-4644,-16 1-129,-17-7-129,-6 8 0,-17-6-258,-1 7 0,-5-4-129,7-9 0,8-1 0,8 1-258,8-1 129,7 4-129,9-4-258,4 0-258,7 4-516,-10-5-4386,12-4-387,-1-14-516,2-3-387</inkml:trace>
  <inkml:trace contextRef="#ctx0" brushRef="#br0" timeOffset="77231.4173">7118 7190 6708,'9'-18'5676,"-9"18"-129,5-14-129,-5 14-3741,0 0-258,-21 3-258,-15-3-258,-2 9 0,-21-5-258,-6 5-129,-7-4-258,-7 2 129,4-4-258,-2-3 0,8 1 0,10 2 0,12-3-129,10 0 0,10 0-129,6 0 0,21 0-129,-15-1-129,15 1-258,7-20-387,16 20-1032,-3-12-3483,9 0-129,4-1-258,14 1-516</inkml:trace>
  <inkml:trace contextRef="#ctx0" brushRef="#br0" timeOffset="77668.4423">8726 7046 6321,'34'0'5676,"-34"0"-387,19 0-129,-19 0-3741,0 0 258,-19 0-645,1 9-129,-18-8-129,-9 7-129,-16-1 0,-6 8-258,-8-9 0,-1 0-258,-4-3-129,4-2 0,4-1 0,9-1-258,13-7-516,-2-8-3354,18 9-1419,6-4-258,12 7-516</inkml:trace>
  <inkml:trace contextRef="#ctx0" brushRef="#br0" timeOffset="79859.5677">16920 10195 7224,'29'19'5805,"-13"-10"0,-16-9-516,28 16-3741,-28-16-387,-7 8-258,-16-8-129,-5 3-258,-11-3 0,-13 0-129,-7 0-129,-6 6 0,-5-5 0,-4 5-129,2-4 0,2-1-129,0-1 129,11 10-258,1-10 258,7 2-129,7 2 129,6-4-129,9 5 0,4 0 0,8-3 129,3 0-258,14-2 129,-10 5-129,10-5-387,0 0-129,19-4-129,-6-13-516,22 17-2193,-3-14-1935,5 2-645,-1 0-387,11 2 129</inkml:trace>
  <inkml:trace contextRef="#ctx0" brushRef="#br0" timeOffset="80327.5944">18580 10301 7611,'62'17'5934,"-44"-6"-258,-18-11-258,4 26-4515,-15-23-129,-16-1 0,-18-2-258,-4-6 129,-13-2-258,-4-2 0,-5-4 0,2 1-258,2 4 0,6 2 0,9 6 0,8 1 0,8 4-129,7 3-129,13 2 0,16-9-258,-8 17-129,8-17-387,19 15-774,-19-15-3999,34 0-129,-7-1-387,8-6-129</inkml:trace>
  <inkml:trace contextRef="#ctx0" brushRef="#br0" timeOffset="81613.668">17662 8865 4128,'19'-13'6321,"-19"13"-258,0 0-387,13 0-3096,-27-5-516,-8 10-645,-18-3-645,-5 4-129,-11 3-129,-5-4-258,-5 4 0,2 3-129,1-6 0,15 2-129,7-3 0,10-3-129,9-2 0,9 0-258,13 0-129,0-12-387,14 8-645,-1-22-1806,21 17-2193,0-10-516,11 4-387,0-2 517</inkml:trace>
  <inkml:trace contextRef="#ctx0" brushRef="#br0" timeOffset="82059.6934">19262 8854 4773,'0'0'5934,"0"0"-516,0 0-129,10 17-3612,-22-17-129,4 11-387,-19-9-258,-3 5-129,-16-2 0,-3 0-129,-18-3-129,-4 0-129,-9-2 0,4 0-129,0-2 0,6-4-258,8 1 129,8 0-258,14 2 129,9 3-258,11 0-129,4-2-645,16 2-3870,0 0-645,-15 13-774,15-13-258</inkml:trace>
  <inkml:trace contextRef="#ctx0" brushRef="#br0" timeOffset="82759.7335">17156 8860 1548,'0'16'4902,"0"-16"516,1 16-516,-1-16-2451,17 13-1290,-17-13-129,15 9-129,-15-9-129,24 10 0,-10-9 129,8 10-129,2-11-129,8 2 0,-1 1-129,7 6 0,-1-8-129,2 4-129,1 4 0,0-9 0,-4 0 0,3 0-129,-3-3 129,-2-3-129,-4 6 0,-1 0 0,-3-7 0,-3 4-129,-4 3 0,-5 6-129,-4 7-258,-10-13-258,7 28-1290,-7-28-3741,-10 7-129,-5-5-516,0-2-516</inkml:trace>
  <inkml:trace contextRef="#ctx0" brushRef="#br0" timeOffset="90032.1495">19464 10516 4128,'0'0'4902,"0"0"-387,-14 0-2838,14 0-258,0 0 129,0 0 0,0 0-129,0 0-129,0-13-129,0 13-129,0 0-258,15 0-129,-15 0-129,16 0-129,-16 0 129,21 0-129,-7 0-129,2-1 129,0-3 0,10 1-258,0-3 129,3 1 0,6 2 0,6 1 0,3-1 0,3 0-129,2 0 129,-2 3 0,0-3 0,2 3-129,-4 0 0,-7-2 0,-2-1 0,-4 3 0,-6-2 0,-4-1-129,-4 2 0,-4 1 0,-14 0 0,14-5 0,-14 5 0,0 0-387,0 0-387,0 0-774,0 0-4128,0 0-258,-5-15-516,5 15-516</inkml:trace>
  <inkml:trace contextRef="#ctx0" brushRef="#br0" timeOffset="91387.227">17338 8411 645,'-59'-186'4515,"8"112"387,-21 1-387,-10 13-3354,-19 26-774,-21 12 0,-15 19-129,-17 8-258,-6 17-129,-5 18 0,-3 12-258,6 20 0,2 9 258,16 24-129,16 11 0,18 22-129,20 13 258,18 13 0,21 9 0,18 10 129,26 3 0,16-1 129,30-5 0,22-8 129,21-8 0,24-16 129,23-2 0,24-22 0,23-6 129,20-12-258,25-1 129,15-16-129,23 0 129,18-20 129,21-6-258,6-21 129,15-14-129,4-27 0,6-16 129,-6-34-258,-6-23 129,-17-25-129,-14-26 258,-30-20-129,-22-16 0,-34-25 129,-33-7-129,-38-14-129,-33-8 0,-42-2 0,-39 4-258,-35 3 129,-43 11 0,-36 17-129,-30 14 129,-26 18 0,-21 18-129,-12 18 0,-8 12-258,7 24-258,0 2-1161,19 22-3096,12 14-258,13 9-516</inkml:trace>
  <inkml:trace contextRef="#ctx0" brushRef="#br0" timeOffset="91992.2616">19029 8147 7611,'62'-10'5805,"-21"-14"-129,12-11-387,6-8-4386,24-17-258,7-17 0,15-7-129,8-14-129,8 1 0,6-13-129,8 3-129,0-3 129,1 6-129,-9 2 0,-7 9 129,-9 13-129,-10 10 0,-10 12 0,-17 9 0,-18 13-129,-10 10 0,-11 10 0,-11 8 0,-7 5 0,-17 3-129,4 6 129,-4 16 0,-12 10 0,-3 8-129,-3 5 258,4 4-258,-2 3 258,3-2-129,4-7 129,7-13-258,2-11 258,0-19 0,30 0-129,-6-22 0,5-22 0,-1-10 0,0-7 0,-1-3 129,-10-12-129,-5 3-129,-9 8 129,-8 2 0,-12 16 0,-11 6 0,-7 9 129,-7 6-258,-5 15-129,-7-2-129,-3 11-516,-18-9-4257,7 9-387,-9-10-387,5 1-645</inkml:trace>
  <inkml:trace contextRef="#ctx0" brushRef="#br0" timeOffset="93355.3396">7758 6378 2322,'47'-123'4386,"-47"62"-129,-13 20 0,-29 6-4128,-25 9 0,-19 12-129,-26 11 0,-22 6 0,-25 21-129,-18 13-129,-12 11-129,-13 8 0,-8 15 129,-4 4 0,0 17 0,-2 5 129,6 15 0,2 7 0,5 18-129,5 5-387,15 14-129,5 6 129,18 18-258,13 2 258,26 15 387,17 4 129,27 9 258,22 9 258,22 0 387,27 12 258,13-5 0,31 3-129,18-8 0,23 5-387,15-19 129,19-3-129,17-19-129,24-11 0,10-22 0,23-10-129,11-16 0,23-16 129,11-18 0,18-14 129,11-25-129,10-17 129,14-28 0,11-9-129,-1-36 0,11-21 0,-5-29-129,-2-16-129,-7-23-129,-4-14 0,-19-15-129,-13-17 0,-13-14 0,-18-11 129,-19-6-129,-16-5 129,-26-13 0,-25-7 129,-26-3-129,-26-5 129,-31-6-129,-34-1 0,-30 2 0,-39-5 0,-37 10 0,-31 10 129,-31 6-129,-29 13 129,-28 17-129,-14 14 0,-13 15-258,-10 13-387,7 34-1419,1 16-2709,7 17-129,16 25-258</inkml:trace>
  <inkml:trace contextRef="#ctx0" brushRef="#br0" timeOffset="94047.3792">7128 6333 6450,'17'0'5418,"-17"-14"-387,-3-13-258,-4-5-3870,-26-20-129,-3 5 129,-23-19-129,-3 3 0,-18-7-258,-1 2-129,-5 5-129,0 8 0,3 7 0,9 5-129,9 14 0,11-1-129,12 11 129,8 9-129,11 1 129,6 1-129,17 8 129,0 0-129,0 0 129,-1 21 0,4-3-129,10 5 258,-3 3-258,4 8 0,-2-6 0,-3 3 0,-4 0 0,1-9 0,-5-2 0,-1-7-258,0-13 258,0 0-129,-9 0 129,0-19 129,4-14 0,-4-4-129,5-9 0,-2-5 129,4-5 0,2-2 0,2 8 0,10 11 0,6 8 0,5 5 0,7 11 0,9 11 0,3 4 0,10 14-129,2 1 129,3-2-258,0 3 0,0-1-258,1 2-516,-14-17-1419,4 0-2838,-14-4-129,1-4-774,-10-2-129</inkml:trace>
  <inkml:trace contextRef="#ctx0" brushRef="#br0" timeOffset="96151.4994">1120 12652 6063,'-12'14'5031,"-2"-16"-387,14 2-258,-13-12-4644,4-9 258,0-8-129,7-3 129,2-5 129,3-7 258,19 10 0,0-3 0,11 15 129,1 8 129,12 14-258,-4 0 129,9 21-129,-5 3-258,3 5 129,-5-2-129,0-7-129,-1-12 129,-2-8-258,-2-8 129,-2-12 0,-1-12 129,3-9-258,1-1 129,-1 6 129,5 5 0,0 13 258,-1 10-129,5 8-129,-7 18 0,5 10 129,-5 2-129,-4 4 0,-3-3-129,-6-6-129,2-10 0,-4-14 0,5-2-129,0-14 129,7-2 0,3-4 0,6-1 129,8 4 129,2 5 0,5 13 129,3 8-129,1 13 129,1 12 0,0 4 0,-4 1-129,1-3 129,-6-4-387,0-8 258,-7-10-129,-3-13-129,1-10 129,1-9-258,0-11 129,1 5 129,4-5 0,4 7-129,0 9 129,7 12 0,-3 7 129,6 17 129,-4 8-258,-1 10 129,0 1 0,-5-4-129,-6-8 0,0-12 0,-4-15 0,-2-10 129,-1-18-129,0-10 0,3-13 0,6-4-129,2-1 258,2 6-129,2 12 0,8 17-129,0 19 129,4 9 129,-6 28-129,1 12 258,-6 13-129,-2 0-129,-3 0 0,-4-14 0,-6-11 0,-2-16 0,1-17-129,-2-8 129,5-22 0,2-11-258,4-4 387,5-5-258,4 3 258,2 6 0,2 10 0,-1 8 0,-2 16 0,2 12 129,-8 18-129,-5 13 0,-4 3 129,-3 2-129,-2-4-129,-3-8 0,-1-9 129,2-13 0,0-11-129,4-13 129,4-13-258,1-6 129,3-3 0,3 1 0,2 5 129,-3 8-258,0 11 258,-6 10-129,-5 18 129,-6 10-129,-8 4 129,-8 1-129,-5 2 0,-7-8 0,-5-8-129,-7-19 129,14-6-129,-4-16 129,7-3 0,4-4 0,6 2-129,8 3 129,2 11 0,5 13 0,-4 10 0,0 16-129,-6 8-258,-12-2-387,4 13-2838,-22-15-1935,-2-7-387,0-23-516</inkml:trace>
  <inkml:trace contextRef="#ctx0" brushRef="#br0" timeOffset="97683.5872">11357 12624 1806,'22'6'5031,"8"-6"-129,-30 0-516,16-13-3870,-4 12-129,-12 1 129,23-10 0,-23 10 258,33-12-129,-13 2 0,11 10 0,-7-10 0,15 9 0,-4-12-129,11 7 0,-3-4-258,6 1 0,-1-2 0,2 1-129,-3-1 129,1 6-129,-4 2 129,2 0-129,-6 3 0,-2 5 0,-5 5-129,1 5 129,-3 3-129,2-4 0,0 3 129,-1 1-129,-1-8 129,4-2 0,-1-2 0,1-6-129,1 0 129,-1-7 0,4 0-129,0 3 129,5-2 0,0 3-129,1-2 129,4 5-129,3 6 0,0 7 129,2 0 0,4-1-129,1 7 129,1-6-129,8 0 129,1-1 0,4-8 0,7-4 0,2 4-129,4-4 129,1 0 0,-4-4-129,5 2 0,-3 0 129,-4 0-129,0-2 0,-3-1 129,-2-2-129,3-7 0,-4-3 0,2-8 0,-3-3 0,0 5 0,-4-1-129,-2-1 258,-7 4-129,-2 4 129,-8 9-129,-3 8 0,-3 3 0,-3 3 129,-1 10-129,0 2 0,0 6 0,1 0-129,-4-1 387,-2-4-129,-4-3-129,-5-3 0,-6-7 129,-21-6-129,0 0 0,0 0 0,-34-14-258,-5 6 258,-11 0-129,-12 1 129,-5 3 0,-8 4-129,-4 4 129,3 9 0,-1 2 0,6 1 0,4 3 0,3 1 0,2-2 129,5-4-129,3-3 0,4-4 129,1-3-129,-2-4 129,1 0-129,-3 0 0,2 0 0,-5 3 129,-4 3-129,-7 5 0,-6 7 129,-5-1-258,-5 0 129,-1-4 0,-7 6 0,1-14 0,-1-3 0,-2-2 129,1-13-129,-2-1 0,-3-2 258,0-1-258,-6 2 129,3 8-129,2 7 0,4 4 129,3 13-129,8 9 129,10 2-129,4 6 129,10 3-129,8-6 129,9-4-258,7-7 0,9-11-258,26-9-387,0 0-2580,13-10-2322,32-9-387,30 6-516,24-4 259</inkml:trace>
  <inkml:trace contextRef="#ctx0" brushRef="#br0" timeOffset="99643.6993">18759 12602 4386,'-44'24'5805,"23"-7"-258,7 2-645,5 5-2580,4-11-2451,5-13 129,0 0 0,0 0 0,12-13 129,11-11 0,6-7 0,8 2 0,5-6 129,6 10 0,-3 5 0,2 14 0,-4 6 129,-3 19-129,-6 6-129,-3 10 129,-4-1-129,-3-1-129,-1-9 129,1-6-129,3-9 129,5-9-129,1-9 129,9-11-129,3-2 129,10-3 0,3-1 0,6 8 129,-3 0 0,2 16 0,-4 3 0,-2 14 0,-6 4 0,-8 4-129,-8 3 129,-1-3-129,-2-6-129,-1-14 129,1-5-129,5-19-129,6-2 129,4-5 0,11-9 0,9 4-129,5 10 0,6 1 129,3 17 0,0 6 129,1 13-129,-1 13 0,-2 12 0,-7 3 0,0 1 129,-3 0-129,2-7 0,-1 1 0,3-15 0,-2-5-129,9-13 129,-2-4 0,3-10 0,1-8 0,-1-5 0,4-6 0,-2 7-129,6-5 258,-4 9-258,2 4 129,-1 3 0,-2 3 0,3 7 0,-3-3 0,0 4 0,-1-2-129,10-7 129,1 7 0,7-7 0,0 3 0,1-4 0,3 7 0,0 0 0,-2 3 129,-5 9-129,-7 1 129,-2 9-129,-5 3 0,-4 6 0,-8-7 0,-1 1-129,-4-6 129,-4-2-129,-2-13 129,-4-1 0,-4-3 0,3-19 0,-5 4 129,4-5-129,-1-5 0,-5 4 129,-2 5-129,-8 0 0,-1 2 0,-12 10 0,-4 1 0,-22 6 0,12 1 0,-12-1-129,-19 10 129,-3-8 0,-4-2 0,-5-2-129,-3-9 129,2-5 0,0-4 0,-2-2 0,2 2 129,1-2-129,-2 7-129,-1 9 129,-4 6 129,-5 11-129,-8 14 129,-9 7-129,-4 5-129,-12 9 129,-5-3 129,-4-8-129,-5-6 0,-3-16-129,2-13 129,-2-11 0,3-20-129,-3-9 129,2-11-129,-2 0 129,1 2 0,9-2 0,-1 11 0,4 9 0,0 11 0,8 8 129,1 16 0,0 10-129,-1 5 129,-3 13-129,0-1 0,-1-2 129,1-1-129,0-6-129,2-9 129,2-3 0,0-6 0,5-4 129,4-9-258,1 0 129,-1 0 0,1 3 0,2 6 0,-4 0 0,-1 10 0,0 6 0,-1 9 129,2-4-129,-4 4 0,0 4 129,2-3-129,1-10 129,-2-2-129,2-8 0,-2-6 0,-1 0 0,-1-12 0,1-8 0,-1-2 129,4-4-129,0-2 0,4 1 0,1 3 0,3 3 0,6 10-129,2 2 129,2 8 0,0 5 0,1 11 129,-2 3-129,0 4 0,-6-1 129,-2 11 0,-4-10-129,-6 2 0,-3-8 129,-2-3-129,-5 2 0,-1 1 0,0-3 129,0-6-129,0 7-129,-1-3 258,-3 4-129,-1 1 0,1-1-129,-3 2 0,-3 1 0,-5-2-258,-1 8-774,-20-4-4257,6 2-516,-2 1-258,9 9-516</inkml:trace>
  <inkml:trace contextRef="#ctx0" brushRef="#br0" timeOffset="111731.3906">2056 14350 8256,'-18'38'5676,"10"-26"-387,8-12 129,-14 0-4386,14 0-258,-2-15 0,2 2 0,2-13-129,9 6 0,0-6-129,7 9-129,3-2 0,7 16 0,2 3 0,5 12-258,1 16 0,0 8 0,-4 6-129,-2 15 0,-11-1 0,-7 1 129,-10-3-129,-2-9 0,-14-4 0,-3-11 0,-4-7 0,-1-12 0,4-8 0,2-3 0,16 0 0,-15-7 129,15 7-129,0 0 129,19-9 0,0 11-129,0 15 129,2 0 0,-7 10 0,0 9 1,-11-3-130,-3 4 0,-11-2 0,-9-6 0,-9-4 0,-2-3 0,-2-9 0,-3-10 0,4-1-130,0-8-386,11 4-774,-11-23-2967,23 12-1677,2-8-129,7 2-387</inkml:trace>
  <inkml:trace contextRef="#ctx0" brushRef="#br0" timeOffset="112827.4533">2805 14708 11997,'1'83'5934,"6"-30"-516,1-3 258,4 6-4773,-2-5-516,0-7 0,-4-7-129,3-14-129,-9-23 0,8-10-129,-3-16 0,-5-15 0,1-2 0,2-11-129,2 3 0,-2 6 129,4 14 0,3 15 0,5 11 0,1 8 0,7 15 0,6 13 129,1 2-129,7-1 0,2-4 0,5-9 0,-3-11-129,0-8 129,-7-10 0,-2-16 0,-6-8 0,-10-9-129,-5 0 129,-11-1-129,-3 2 129,-12 9-129,-2 4 0,-7 10 129,-2 13-129,-1 6 129,3 14 0,4 13 0,6 11-129,9 1 258,5 8-129,13-1 0,12-4-129,8-7 258,8-2-129,8-9 0,3-14-129,-3-6 0,4-11 129,-8-16-129,-3-5 129,-8-1 0,-7-8 0,-8-3-129,-8 7 258,-4 2-129,-7 5 0,0 26 0,-15-10 0,-1 10 0,0 16 0,-2 4 0,2 3 0,-1 0 0,4 5 129,8-7-129,3-5 0,2-16 0,10 12 0,3-12-129,4-5 129,4-7 0,-2-4 0,2-5 0,-4 1 0,-1 2 0,-7 1 129,-9 17 0,14-12 0,-14 12-129,6 17 0,-5 6 129,3 6-129,-3 1 0,9 2-129,-6 0 0,12-5-258,-4-13-129,14-1-903,-14-21-2709,14-5-1419,1-10-129,3-2-516</inkml:trace>
  <inkml:trace contextRef="#ctx0" brushRef="#br0" timeOffset="113159.4723">4033 14675 9417,'9'-35'5934,"-9"20"-645,0 15 129,-20-1-4257,10 7-387,-9 4-258,3 7-258,-6-2 129,5 4-387,0-2 258,6-1-258,8-3 129,3-13-129,17 19 0,7-5 129,7 2-129,3 1 0,4 8 0,-1 1 0,-10 1 0,-9 6 0,-13-2 129,-7-2 0,-19-7-129,-9-4 0,-7-8-129,-6-10 129,3 0-258,1-12 0,12-1-129,4-14-903,23 27-1677,-5-31-2451,17 15-258,8 3-258,17 2-129</inkml:trace>
  <inkml:trace contextRef="#ctx0" brushRef="#br0" timeOffset="113451.489">4327 14820 8643,'68'-32'5676,"-51"15"-129,-5 3-258,-14-1-3870,2 15-516,-19-2-258,4 11-258,-3 6-129,0 9 0,5 3-129,6 5 0,5-3 0,7-4-129,12-3 0,11-14 0,7-7 129,2-2-258,1-12 129,-2-5 0,-5-2-129,-9 1 129,-7-1 0,-12 1-129,-3 4 0,-18 0-258,-2 5-129,-13-10-1032,10 15-3483,-9-8-258,8 6-645,2-4-129</inkml:trace>
  <inkml:trace contextRef="#ctx0" brushRef="#br0" timeOffset="113803.5092">4649 14615 9546,'23'55'5547,"-15"-20"-387,0 9-129,-3 2-4386,6 4-516,-5-5 258,3-4-129,-3-13-129,3-13 129,-9-15-129,12-14 0,-5-16 0,-1-6 0,2-6-129,2 0 0,3 3 0,-2 10 129,3 6-129,0 15 0,3 10 129,0 14-129,1 14 129,2 4 0,-2 7-129,4 1 0,0 1-129,-2-13-387,8 0-1419,-13-22-3096,10-8-258,-5-16-516,4-10-258</inkml:trace>
  <inkml:trace contextRef="#ctx0" brushRef="#br0" timeOffset="114143.5286">5306 14584 9288,'16'5'5418,"-16"9"0,-12 11-258,-14-4-4386,6 4-516,-13-2 0,1-1-258,0-4 258,6-4-129,6-9-129,20-5 129,0 0-129,0 0 0,16 0 258,11 0-129,4 8 0,0 5 0,2 9-129,-6 4 129,-8 6 0,-8 1 0,-11-2-129,0 1 129,-16-8-129,-7-5 0,-7-6 0,0-13-258,0 0-258,-4-11-903,18-2-3741,-3-9-129,12 4-387,7-4-387</inkml:trace>
  <inkml:trace contextRef="#ctx0" brushRef="#br0" timeOffset="114369.5415">5656 14871 11223,'26'41'5547,"-13"-17"-387,-1-5-903,17 2-9159,-11-10-129,-3-11-516,-1-9-387</inkml:trace>
  <inkml:trace contextRef="#ctx0" brushRef="#br0" timeOffset="114490.5485">5638 14546 10836,'-40'-3'5676,"32"22"-903,8 8-3741,1-5-5676,3-5-774,-4-17-516</inkml:trace>
  <inkml:trace contextRef="#ctx0" brushRef="#br0" timeOffset="115391.6">6872 14463 12126,'11'-3'5934,"6"-8"-258,-17 11-129,0 0-5031,-8-13 0,-13 13-129,-9-3-129,-3 3-129,-2 3 0,1 2-129,3-3 129,7 1-258,11 2 129,13-5 0,11 20-129,13-9 129,9 7 0,8 4-129,1 4 129,2 8 129,-2 3 0,-10 4-129,-11 4 129,-11 3-258,-12-3 129,-20-4 0,-12-6 0,-8-9 0,-9-7-516,-2-17-258,17 0-3354,-10-18-1419,20-10-258,10-7-387</inkml:trace>
  <inkml:trace contextRef="#ctx0" brushRef="#br0" timeOffset="115651.6149">7372 14026 11223,'11'-10'5934,"9"47"-387,-12 14-258,-6 18-5031,0 20-129,-2 10 0,0 8-129,0-4 0,-1-10-129,-1-17-129,2-12-645,0-29-3483,9-17-1032,6-21-258,8-21-516</inkml:trace>
  <inkml:trace contextRef="#ctx0" brushRef="#br0" timeOffset="115812.6241">7562 14325 10836,'-84'-44'6192,"22"36"-516,3 9-129,-4 8-4773,2 4-516,-3 1-516,2-4-903,28 11-3870,4-8-516,24 2-516,6-15-387</inkml:trace>
  <inkml:trace contextRef="#ctx0" brushRef="#br0" timeOffset="116263.6499">7625 14546 8385,'-6'111'5934,"-1"-51"-129,-2-13-387,7-7-3741,0-10-1161,2-12-129,0-18 0,12-2 0,3-18-258,6-7 0,7-2-129,2-1 0,5-1-129,1 9 0,-2 2 129,1 6 0,0 4-129,0 1 129,-2-1 0,-1 2-129,-3-5 129,-4-2 0,-3-9-129,-5-2 258,-4-2-258,-11 3 0,-2 9 129,-15 3 0,-6 9 0,-6 4 0,-2 17 0,3 8 0,1 10 0,3 5 129,13-2-129,8 4 0,3-1 0,21-6-258,11 0-387,-2-21-1935,16 4-2709,-2-10-258,2-8-516,-3-6-129</inkml:trace>
  <inkml:trace contextRef="#ctx0" brushRef="#br0" timeOffset="116575.6677">8295 14492 9417,'18'92'5934,"-8"-36"-645,2 1 0,6 3-4773,-9-7-258,-2-14 0,1-9-129,3-14 0,1-15-129,3-7 0,0-18-129,4-12 0,1-2 0,-1-2 129,3 1-129,0 9 129,-7 11 0,3 12 129,-3 7-129,-3 17 129,0 8 0,-1 6-258,4 10-258,-12-19-1935,11 8-2709,-1-9-387,4-11-387,2-9-387</inkml:trace>
  <inkml:trace contextRef="#ctx0" brushRef="#br0" timeOffset="117051.695">8977 14638 9159,'16'14'5676,"-13"-2"-387,-3-12 0,-2 16-4644,-14-12-258,-3 3-258,-3 2 129,0 4-129,0-3-129,5 2 129,2-3-129,15-9 0,-4 20 0,4-20-129,19 11 0,-3-8 258,3 1-258,-1-4 129,1 0 129,-3-5 0,-4 0 0,-12 5 258,16-3 0,-16 3-129,0 0 129,0 0 0,8 11 129,-7 10-129,-1 7 0,5 6 0,-3 10-129,1 4 129,-1 8-129,4 4 0,-5-3-129,0-11 0,-1-5 0,-1-9-129,-6-8-129,-1-7 129,8-17-129,-23-5-129,12-8-129,-2-12-387,9 0-1419,-11-23-2709,15-1-903,2-9-387,12 2-387</inkml:trace>
  <inkml:trace contextRef="#ctx0" brushRef="#br0" timeOffset="117319.7103">9450 14084 9417,'3'78'5934,"-1"-16"-516,-1 9-129,8 8-4644,-3 7-258,-2-3-129,-2-7-129,-1-16-258,8-4-1161,-9-25-3870,11-9 0,2-20-387,6-8-774</inkml:trace>
  <inkml:trace contextRef="#ctx0" brushRef="#br0" timeOffset="117480.7195">9648 14465 9933,'-56'13'5676,"15"7"-387,-12-2-129,-4-1-4902,-4 1-516,-7-13-645,11 1-4128,4-6-258,18-6-258,15-12-516</inkml:trace>
  <inkml:trace contextRef="#ctx0" brushRef="#br0" timeOffset="117806.7381">9773 14089 9159,'18'102'5934,"-17"-38"-645,-1 6 0,6 2-4773,-6 0 0,-7-12-129,-3-11 0,6-11-258,2-11 0,2-13 0,0-14-129,5-8 129,5-12-258,3-4 129,6-1-129,-2 5 129,5 1 0,-2 7 0,2 12 129,-1 14-129,-3 11 0,-3 9 129,2 4-258,-5-3-387,8 9-3225,-12-15-1290,4-16-516,-12-13-258</inkml:trace>
  <inkml:trace contextRef="#ctx0" brushRef="#br0" timeOffset="118448.7749">10625 14509 9804,'-1'18'5547,"-8"-4"-129,-5 0-258,5 9-4644,-11-3 0,9 7-129,-4 0 129,11 0-258,4-1 0,8-4-258,11-7 129,6-4 0,1-8 0,5-3-129,-3-1 0,-2-9 129,-8 2-258,-18 8 129,6-24-258,-16 14-387,-7 10-1032,-15-1-3483,4-1-258,0 2-387,2 0-516</inkml:trace>
  <inkml:trace contextRef="#ctx0" brushRef="#br0" timeOffset="118799.7949">11370 14181 10062,'60'-97'5676,"-44"54"-387,-16-3 0,0 12-4902,-20 1-129,-9 7 0,-5 12 0,-3 11-129,0 8 0,2 22 0,4 16 0,8 9 0,12 20 0,9 8 0,4 7-129,13 7 129,4 2 0,4-4 0,0-9-129,-3-5-258,-3-13-258,-16-31-2451,6-4-2322,-7-30-129,0 0-645,1-33-387</inkml:trace>
  <inkml:trace contextRef="#ctx0" brushRef="#br0" timeOffset="118952.8037">11386 14339 10707,'-65'17'5934,"13"-5"-387,-11 0-387,-14 0-5031,-8-7-645,3-1-3741,-8-4-1032,16-7-258,11-7-645</inkml:trace>
  <inkml:trace contextRef="#ctx0" brushRef="#br0" timeOffset="119809.8527">10602 14560 9417,'0'0'5289,"0"0"0,0 0-1677,14 2-2967,-14-2 0,25 3-129,-12 3 0,7 7-258,-5-4-129,1 9-129,-7-1 0,-9-17-774,27 31-3096,-27-31-1161,12 9-645,-12-9-258</inkml:trace>
  <inkml:trace contextRef="#ctx0" brushRef="#br0" timeOffset="120866.9131">12434 14394 11223,'26'-9'6063,"-26"9"-387,22-6-129,-22 6-4773,18 0-129,-18 0-129,18 18-129,-9-1-129,2 10 0,-4 2 0,2 10-129,-2 1 129,-2 4 0,-1-8-129,0-3 0,-3-6 130,-1-8-259,0-19 0,-9 11 0,-3-11 0,-2-11 0,-3-3 0,-3-6 0,-1-3 0,-1-3 0,1-1 0,3 0 0,1-3 0,9-2 0,0 2 0,4 9 0,4-1 0,2 4 0,7-1 0,2-1 0,9 2 0,-1 7 0,6-7 0,5 1 0,1-1 0,9-1 0,1 5 0,4 1 0,2 4 0,-1-3 0,2 6 0,-2 0 0,0 3 0,-13-10-646,12 13-3482,-26-6-1806,2-1-516,-11-5-129,-9-1-774</inkml:trace>
  <inkml:trace contextRef="#ctx0" brushRef="#br0" timeOffset="121497.9493">13515 14280 9417,'3'34'6063,"-3"2"-516,1 13 0,-1 7-3741,1-2-1419,-1-3 0,0-3-258,0-8-129,0-18-387,1 1-1419,-1-23-3354,5-21-645,-2-13-129,1-9-645</inkml:trace>
  <inkml:trace contextRef="#ctx0" brushRef="#br0" timeOffset="121623.9564">13470 14073 10836,'2'16'5676,"6"3"-1161,15 3-3870,-8-4-5676,1 1-516,5-5-516</inkml:trace>
  <inkml:trace contextRef="#ctx0" brushRef="#br0" timeOffset="121939.9745">13818 14264 10836,'26'121'6063,"-13"-57"-387,1 6-129,-14-13-4773,13-3-387,-7-14 0,-2-10-258,4-17 0,-8-13-129,11-14-387,-7-13 258,4-5-258,1-6 258,4 5 0,2 2 0,0 9 0,6 17 258,-2 5 129,0 22-258,2 7 258,-3 9-258,-2-3 129,-2-2-387,1-3-129,-15-30-2580,18-4-2451,-8-20-258,2-14-516,0-19-258</inkml:trace>
  <inkml:trace contextRef="#ctx0" brushRef="#br0" timeOffset="122142.9861">14360 13846 10965,'21'119'6192,"-9"-33"-645,-3 3-129,5 13-5031,-5 1 129,-3-7-387,5-7-129,1-18-387,7-10-1032,-14-25-3741,13-17-258,-2-19-516,4-15-645</inkml:trace>
  <inkml:trace contextRef="#ctx0" brushRef="#br0" timeOffset="122324.9965">14633 14240 10191,'-71'-10'5934,"28"21"-387,1 2-129,-1 1-4902,-4 4-387,-5-3-129,1 1-387,19 13-1419,3-12-3483,16 2-129,12-1-387,10 4-258</inkml:trace>
  <inkml:trace contextRef="#ctx0" brushRef="#br0" timeOffset="122795.0235">14546 14593 8514,'122'33'5805,"-70"-27"-516,-3-5 129,-14-13-4386,-1-7-129,-17-9-516,-4 1-129,-12 2-258,-2 1 129,-16 5 0,-4 8-258,-5 8 129,-2 8-129,2 9 0,2 11-129,7 2 258,8 5-258,9 0 0,4-3 0,16-1 0,3-7-516,10 1-387,-5-20-387,16 4-774,-18-23-129,15 5 0,-20-27 387,10 12 387,-16-13 1032,-4 1 903,4 14 1290,-15-5 645,8 30 258,-8 0-129,3 18-129,-4 5-258,4 25-387,-3-10-645,2 7-387,2-5 0,0-6-129,-2-13 0,-2-21-258,12 5 0,-3-14-258,1-18 0,1-2 0,4-5-129,7-5-258,7 10-258,-5-12-645,19 23-3483,-10 2-516,8 16-258,-5-3-387</inkml:trace>
  <inkml:trace contextRef="#ctx0" brushRef="#br0" timeOffset="123211.0471">15601 14465 7482,'-16'35'5934,"1"-19"-516,-7 6-258,0-9-4128,3 20-645,-7-11 0,5 7-129,4-7-129,5-1-129,9-4 129,3-17-258,14 10 129,4-12 0,3-8 0,1-9 0,1-3-129,-3-1 129,-5-3 129,-5 5-129,-3 4 0,-6 4 129,-1 13-129,0 0 258,-1 10-129,1 10 0,0 1 0,4 4 0,7-2 0,3-3-387,11 4-774,-9-20-3612,17 3-645,-2-7-258,6-3-645</inkml:trace>
  <inkml:trace contextRef="#ctx0" brushRef="#br0" timeOffset="123461.0615">16035 14455 8514,'0'0'5934,"-13"8"-645,2 3 129,-8-2-4902,7 11-129,-7 1-129,5 3 0,4 1-258,6 2-129,4-2 129,11-2-129,12-4 0,6-11-129,11-3-258,-4-14-1161,18-5-3096,-5-11-774,-2-10-258,-2-10-129</inkml:trace>
  <inkml:trace contextRef="#ctx0" brushRef="#br0" timeOffset="123692.0748">16291 13697 7740,'0'137'6192,"0"-55"-645,0 8-129,-2-2-4644,2 14-129,-7-15-129,6 7-387,-4-8-129,3-16-258,2-1-903,-1-25-3999,4-15-129,11-15-516,3-14-387</inkml:trace>
  <inkml:trace contextRef="#ctx0" brushRef="#br0" timeOffset="123865.0847">16498 14301 9030,'-20'-10'5805,"-6"10"-129,-13 4-387,-2 2-4773,-14 0-129,-7-1-129,-3-2-516,1-4-1032,13 1-3870,4-4-258,18 1-387,12-4-516</inkml:trace>
  <inkml:trace contextRef="#ctx0" brushRef="#br0" timeOffset="124054.0955">16532 14450 9288,'0'93'5547,"0"-52"-516,0-3-1161,-2-8-8514,2-8-516,0-22-387,9 1-258</inkml:trace>
  <inkml:trace contextRef="#ctx0" brushRef="#br0" timeOffset="124360.113">16772 14368 9030,'-1'59'5805,"-6"-30"-516,4 2 0,1-2-4902,-4 6-129,-2-12 0,7 1-129,1-7 0,0-17-129,11 14-129,5-11 129,3-3 0,2 0 0,-1-6 0,2 1 129,-8-9-258,-2 0 387,-9-4-258,-3-1 129,-16-4-258,-7-1 0,-4 4-516,-15-23-2580,2 11-1806,-2-2-645,7 1-387,5-4 130</inkml:trace>
  <inkml:trace contextRef="#ctx0" brushRef="#br0" timeOffset="124685.1316">16695 14094 9417,'-7'35'5805,"3"-19"-387,1 1-129,3-17-5160,-7 24-258,7-24-1548,-18 8-3225,18-8-516,-12-16-516,12 2-258</inkml:trace>
  <inkml:trace contextRef="#ctx0" brushRef="#br0" timeOffset="125067.1534">16943 14191 7998,'11'111'5934,"-7"-47"-387,4-2-129,-4-3-4515,4 6-387,-8-20-129,0-13-129,0-32-258,0 0 0,4-10-129,-2-17 129,5-11-129,2-5 129,5 1 0,1 3 129,4 12-129,3 12 0,2 12 129,1 8 0,-1 15-129,-1 16 129,0 7 0,-1 2 0,-2 5 0,-3-2-258,-2-2 0,-5-14-774,10 0-3612,-20-32-774,0 0-516,10-16-645</inkml:trace>
  <inkml:trace contextRef="#ctx0" brushRef="#br0" timeOffset="128257.3359">6234 13708 10449,'0'64'6192,"-3"-26"-645,3 0-129,-3 2-5031,-2-5-387,2 2-129,-7-18-903,10-2-4257,0-17 258,0 0-1032,17-4-129</inkml:trace>
  <inkml:trace contextRef="#ctx0" brushRef="#br0" timeOffset="128599.3554">6161 13398 8256,'-42'63'5934,"20"-15"-516,4 10 0,-6 3-4515,8 12-129,-6-5-129,11 9-258,4-11 0,7 2-258,10-1 0,14-11 0,13-11-129,13-10 129,10-15-129,8-18 0,9-11 129,0-25-258,-3-22 258,-9-9-129,-11-16 0,-17-9 0,-21-5 0,-16 3-129,-14 17 129,-20 10-129,-9 13-387,-20 5-1548,6 36-3225,-3 11-129,2 25-645,8 11-387</inkml:trace>
  <inkml:trace contextRef="#ctx0" brushRef="#br0" timeOffset="129403.4014">5747 16052 8385,'-13'21'5676,"4"-10"-258,9-11-258,0 0-3870,2-6-645,5-10 0,4 2-258,2-3 0,6 2-129,-1-3 0,10 7-129,-3 6 0,-2 5 0,-1 13-129,-4 3 129,-7 16 0,-3 8-129,-8 3 0,0 6-129,-13-6 129,-4-2 0,-1-12 0,-1 1-129,-1-19 129,4-11 129,5-6 0,3-10 0,7-5 0,1-1 0,10 6 0,6 0 129,4 7-129,3 4-129,2 5 0,4 14-129,-1 7 0,-5-7-258,6 10-903,-29-24-3483,25 13-645,-25-13-387,16-5-516</inkml:trace>
  <inkml:trace contextRef="#ctx0" brushRef="#br0" timeOffset="129787.4234">5784 15686 8127,'-84'29'5805,"47"10"-387,-1-1-645,15 29-2967,-13-5-516,15 19-387,-2-4-387,9 6-129,4 3-129,10-1 0,2-9-129,17-3 0,11-6 0,15-8 0,12-12-129,14-18 129,12-20 0,9-15-258,8-25 129,2-20 0,-5-26 0,-10-20 0,-15-13 0,-18-16 0,-24-4 129,-22 1 0,-16 8-129,-25 19 0,-19 25 0,-12 21-258,-7 29-258,-16 15-1419,10 33-3483,-6 20-129,15 21-516,3-4-387</inkml:trace>
  <inkml:trace contextRef="#ctx0" brushRef="#br0" timeOffset="131695.5325">7271 16408 10836,'15'-12'5934,"-15"12"-774,0 0 129,0 0-4773,-18 2-387,-4 9 0,-6 6-129,2 4 129,-2 8-129,0 4 129,9 7-129,3 3 129,8-7 0,8-2-129,4-5 129,12-12 0,12-7 0,5-10 0,7-13 0,2-19-129,4-8 129,2-11 0,-5-11-129,-1-3 129,-7-7-129,-7-4 0,-8 1 0,-7 2 0,-6 8 0,-7 7 0,-5 17 0,-9 14 0,-4 13 0,-5 14 0,-4 15-129,2 16 0,-2 12 129,2 8 129,4 6-129,5 0-129,8 3 0,7-1 258,1-1-129,16-2 258,7-7 0,13-3-258,4-6 0,10-5 129,0-13 129,6-15-258,-2-7 0,-4-12 0,-4-14 0,-10-7 0,-11-11 0,-11 0-129,-6 2 129,-8 12-129,-10 9 0,-6 12 129,-5 9-129,-3 13 0,3 18 129,4 7 0,4 10 0,9 0 129,5 4-129,16-2 129,9-6-129,8-4 129,1-8-258,4-5 0,1-10-129,-3-12-516,3 5-2967,-14-12-1806,-6-4-258,-7-8-258</inkml:trace>
  <inkml:trace contextRef="#ctx0" brushRef="#br0" timeOffset="132295.5669">8304 16500 9933,'52'-19'5805,"-38"9"-258,0 2-129,-14-4-4128,0 12-645,-25-6-258,-6 6-129,-4 6-129,-7 6 0,4 6-129,1 2 129,8 1-129,11 4 0,10-7-129,8-1 0,9-3-129,11-7 129,7-5 129,3-2-129,1-4 0,2-5 129,-5-7 0,-2-3-129,-5 0 387,-3 0-258,-7 3 129,-3 3 0,-8 13 0,9-16 0,-9 16 129,0 16 0,-2 11 129,-2 12-129,0 6 0,4 13 0,-2 4-129,2 1 129,2-3 0,7-3 0,-2-10-258,1-10 129,2-8 0,-3-13 0,-2-5-129,-5-11 0,0 0-258,0 0 0,-7 8-387,-7-13-387,14 5-3096,-8-13-1677,7-1 0,1-13-645</inkml:trace>
  <inkml:trace contextRef="#ctx0" brushRef="#br0" timeOffset="133067.611">8647 16468 12771,'27'33'5934,"-15"-5"-774,-4-11-1290,4 24-3096,-11-6-258,0 3-129,-1-3-129,0-5 0,-4-10-129,4-20-129,0 0 129,0 0 0,-8-20 0,8-8-129,3-2 0,5-2 0,2 0 129,4 7-129,4 7 129,-1 8-258,5 9 129,2 1 0,2 7 0,5 6 0,0 0 0,2-3 0,0-7 0,5-3 129,-1-8-129,-6-11 0,-4-5 0,-2-1-129,-9-4 129,-4 2-129,-11 10 0,-2 1 0,-12 12 0,-9 4 129,2 5-129,-5 13 0,3 7 129,1 2 0,8 4 129,5 2-129,8 0 0,3 4 129,14-2 0,11-4-129,6-6 0,9-3 0,8-6 0,-1-4 0,2-8 0,-2-5-129,-2-12 0,-6-10 0,-7-9 129,-10-5-129,-10-4 258,-4-3-258,-5 9 0,-6 0 129,-5 12 129,-7 6-258,-4 16 129,-4 1 0,2 17-129,1 11 129,5 4 0,5 13 129,7-1-129,7 1 129,14-2-129,5 0 129,10-5-129,2-12 0,5-4-387,1-17-129,3 4-1419,-16-18-3354,2-10-129,-9-18-387,-3-7-516</inkml:trace>
  <inkml:trace contextRef="#ctx0" brushRef="#br0" timeOffset="133587.6408">10435 16522 9933,'2'21'5547,"-13"-13"-258,-10 4-129,-5-12-4644,0 15-129,-4-4-129,1 9 129,7-1-258,8-1 129,12 2-129,4 1 0,18-6 0,8 1 0,6-8-129,7-5 129,-2-3-129,-1-8 0,-5-8-129,-9-3 129,-12-2 0,-11-9-258,-3 9-129,-24-14-903,6 13-3870,-16 1 0,5 5-516,-5-3-387</inkml:trace>
  <inkml:trace contextRef="#ctx0" brushRef="#br0" timeOffset="133923.66">10866 16133 7998,'19'-117'5418,"-19"57"0,-1 3-516,-1 13-3870,-16 2-258,4 17-129,-7 9 0,3 17-387,-2 19 258,4 24-258,2 15 0,5 15 258,2 10-387,6 11 0,1 4 0,3-4 129,5-4-129,0-8-129,0-18-258,-1-12-258,4-4-1032,-11-27-3612,0-22-258,0 0-645,4-32-387</inkml:trace>
  <inkml:trace contextRef="#ctx0" brushRef="#br0" timeOffset="134059.6678">10836 16313 11094,'-36'14'5676,"3"5"-387,-4 1-258,-5-7-5418,-20-13-3612,6-10-1032,-1-10-645,9-6-387</inkml:trace>
  <inkml:trace contextRef="#ctx0" brushRef="#br0" timeOffset="134684.7035">11456 16434 11997,'0'29'5934,"0"-9"-129,4 28-258,1 0-4773,6 17 0,-6 9-387,5 5 0,-5-2-258,4-4 129,-7-11-387,4-18 0,-3-12-516,-3-32-903,0 0-3354,0-20-903,0-9-258,-3-13-774</inkml:trace>
  <inkml:trace contextRef="#ctx0" brushRef="#br0" timeOffset="135179.7318">11363 16492 9933,'9'-40'5934,"0"20"-387,11 2 0,0-8-4515,8 12 0,0-1-387,7 9-129,-2 6-129,4 13-129,-1 6 0,-4 13 0,-5 3-129,-6 11 0,-10-3-129,-9-2 129,-6-4-129,-15-3 0,-12-13-129,-3-11 0,-5-10-129,-4-17-258,8 3-387,-7-20-1419,19 7-3483,0-8 258,15 16-645,0 0-387</inkml:trace>
  <inkml:trace contextRef="#ctx0" brushRef="#br0" timeOffset="135520.7513">11971 16496 12126,'13'2'5805,"-13"14"0,5 11-516,0 5-4773,1 6-129,-5 2-258,-1-4-516,6 4-903,-10-22-3870,4-18-516,0 0-129,4-18-774</inkml:trace>
  <inkml:trace contextRef="#ctx0" brushRef="#br0" timeOffset="135651.7588">11930 16300 11481,'-13'-17'5934,"-8"11"-516,21 6-258,-6 14-5160,-6-14-3870,12 0-1290,0 0-516,-6 17-645</inkml:trace>
  <inkml:trace contextRef="#ctx0" brushRef="#br0" timeOffset="136008.7792">12613 16477 11868,'33'52'6063,"-25"-24"-387,-8-6-129,0 2-5031,-10-5-258,-14-6-258,-7-8-387,-5-7-903,7-3-4128,-9-6-129,13 0-516,6-3-516</inkml:trace>
  <inkml:trace contextRef="#ctx0" brushRef="#br0" timeOffset="137584.8693">12665 16568 9030,'17'-21'6063,"-17"21"-645,17-14 258,-2 14-4386,-15 0-258,0 0-129,0 0-387,-18 5-129,-3-2 0,-2 6 0,-6-5-258,-1 2 0,-2-1 129,1-1-129,4 2 0,3-3-129,6 1 129,4-3-129,14-1 129,-20 15-129,20-15 0,-8 16 0,8-16 0,0 0 0,-1 19 0,1-19 0,0 0 129,8 9-129,-8-9 129,29-4 0,-10-5-129,8 1 129,2-2 1,5-3-130,6 2 0,0-1 0,-2 0 0,-3 4 0,-3 4 0,-7 3 0,-4 1 0,-7 0 0,-14 0 0,0 0 0,-8 0 0,-12 5 0,-5-4 0,-5 0 0,-5 5 0,-2-6 0,2 0 0,1 2 0,5-2-517,5-9-257,24 9-2451,-24-6-2322,24 6-387,-1-23-516,1 23-516</inkml:trace>
  <inkml:trace contextRef="#ctx0" brushRef="#br0" timeOffset="141695.1044">12471 16032 11094,'0'-15'5805,"0"15"-258,1 26-129,-1 4-4773,-1 8 0,-8 4-258,5 9-129,-6 12-129,1 5 258,2-1-258,1 7 0,1-7 258,3-2-387,1-7 129,1-6 0,0-13 0,0-10-129,0-5 0,0-24 129,0 0 0,0 0 0,6-11 129,-3-9-258,5-6 0,2-3 129,4-6 0,1 3 0,6 4-129,2 8 129,2 4-129,6 5 259,-4 8-259,3 7 0,-2 9 0,1 10 0,-7 0 0,-3 5 0,-7 8 0,-3 1 0,-9 6 0,-2-7 0,-13-1 0,-6-7 0,-5-1 0,-7-17 0,1-4 0,-2-4 0,1-9 0,3-8 0,8 0-646,-1-12-515,23 12-3225,-7-3-1548,7 6-129,10-5-387</inkml:trace>
  <inkml:trace contextRef="#ctx0" brushRef="#br0" timeOffset="142039.1242">13153 16544 11352,'37'-12'6063,"-37"12"-516,1 9 0,-11 15-5031,-11-2-258,-7 7 129,-1 7-258,2 9 129,2-2-129,7 3 0,12-3-129,6-6 129,14-13 0,11-10-129,8-8 129,2-8 0,0-12-258,-3-10 387,-6-12-258,-11-2 0,-11-5 0,-9 3 0,-17 5 0,-6 1-387,-8 15-258,-12-10-2709,12 28-2193,-3 1 0,16 16-774,6 0-258</inkml:trace>
  <inkml:trace contextRef="#ctx0" brushRef="#br0" timeOffset="142423.1461">13413 16463 11094,'17'55'5805,"-10"-13"-258,0 9-258,-5 0-4773,0 0 0,-2-5-129,0-2 0,0-18-129,0-11-129,0-15 0,12 0 0,-2-15 0,6-7-129,2-5 129,4-2-258,1 7 129,1 4 0,-1 6 0,-4 12 0,0 19 0,-5 11 0,-1 6 0,-3 1 0,-2 3-129,-3-5 0,-3-1-258,-2-15-387,16-1-2322,-16-18-2451,17-15-129,-5-9-516,11-8-387</inkml:trace>
  <inkml:trace contextRef="#ctx0" brushRef="#br0" timeOffset="142867.1715">14017 16527 10449,'19'0'5676,"-19"0"129,0 20-516,-9-4-4644,-10 5-129,-11 9-258,1 5 129,-2 0-129,5 12 0,4-5-258,9-5 129,13 2-129,2-12 0,20-13 129,7-3-129,7-11 0,4-11 0,2-21 0,-2-11-129,-2-20 258,-6-10-129,-8-9 0,-13-11 129,-8-7 0,-6-2-129,-13 8 129,-9 13 0,-4 16 129,-3 22-129,-3 22 0,7 21 0,2 30 0,7 21-129,9 21 129,9 14-129,1 9 0,8 9 0,6-11 0,7-2-129,4-10 0,0-9-129,6-12-258,-3-27-1032,11-1-3225,-13-31-903,2 2-516,-5-11-516</inkml:trace>
  <inkml:trace contextRef="#ctx0" brushRef="#br0" timeOffset="143049.1819">14337 16622 10191,'7'118'5805,"-7"-61"-387,4-5-129,-4-13-5289,0-13-516,3-14-4128,-3-12-645,0-16-258,0-18-774</inkml:trace>
  <inkml:trace contextRef="#ctx0" brushRef="#br0" timeOffset="143159.1882">14329 16408 3612,'0'0'3612,"0"0"-3483,0 12-129,0-12-3870</inkml:trace>
  <inkml:trace contextRef="#ctx0" brushRef="#br0" timeOffset="143855.228">14605 16527 8127,'1'135'5805,"-1"-70"-516,0-8-129,0-8-4515,-2-14-258,-1-10-129,3-25 0,0 0 0,0 0-258,6-23 0,8-8 0,-2-6 0,4-1 0,3 3 0,-1 1 129,1 6-258,-1 12 258,0 5 129,-3 11-129,4 13 0,-4 7 129,0 5 0,2 3-129,-1 2 0,5-4 0,2-5-129,1-2 0,-2-7 0,1-4 0,-1-7 0,-4-1 0,-2-13 0,-5-4-129,-7 2 129,-4-7 129,0 0-258,-10 8 129,-1 0 0,-3 13 0,-1 1 258,-1 10 0,4 12-129,3 14 129,6 6 129,1 6 0,2 13-129,3-2-129,6 9 0,-1 7-129,-3 2 129,-5-7-129,-1-2 0,-10-12 0,-4-12 129,-6-20 0,-4-13 0,-6-14 0,3-23 0,4-12 129,5-8-129,4 0 0,10 2 129,5 2-129,5 7 129,14 13-129,4 5 0,8 14-258,3 3-258,2 4-258,-9-4-1806,9 9-2709,-18-9-1032,-4-6-387,-14-15-387</inkml:trace>
  <inkml:trace contextRef="#ctx0" brushRef="#br0" timeOffset="145024.2949">5547 17681 10191,'-7'26'5805,"7"-26"-387,0 14-129,0-14-4773,14-5 0,-6-11-129,9 8 0,0-4-129,5 8 258,2-1-387,0 5 0,-1 6 0,0 8 129,-5 3-258,-3 2 0,-6 4 0,-6-5-129,-3 2 129,-3-7 0,-8-1-129,-2-2 129,13-10 0,-20 17 129,20-17-129,-13 5-129,13-5 258,0 11-129,0-11 129,16 23 0,-4-9 0,1 3 0,1-1 0,-3 4 129,-4-3-129,-6 2 0,-1-5 0,-12-8-258,-5 0 0,-7-6-129,-3 0-258,-5-10-645,15 7-3483,-13-16-1032,9 8-387,-2-3-516</inkml:trace>
  <inkml:trace contextRef="#ctx0" brushRef="#br0" timeOffset="145495.3217">5468 17384 8385,'-64'28'5805,"28"12"-258,0 17-258,-3 7-4257,12 20-129,-4-6-129,15 14-129,1-4-387,9-2 0,6-8 0,13-8-129,11-6 0,11-6 0,11-8-129,11-20-129,7-5 258,12-18-129,9-12 129,6-20 0,-1-15-258,-3-16 258,-8-17 0,-9-4 0,-15-18 0,-21-7 129,-21-4-258,-15 2 129,-29 2 0,-18 8 0,-16 18-129,-5 12 0,-7 21-258,-4 20-516,12 30-1806,-9 7-2451,22 20-903,8 5-129,17 3-774</inkml:trace>
  <inkml:trace contextRef="#ctx0" brushRef="#br0" timeOffset="146937.4043">7075 17718 9804,'12'19'6063,"-10"3"-387,6 13-129,-8-2-4386,5 17-516,-5 7-387,0 5 0,0-3-129,0 5-258,0-11-129,0-12-258,11-2-903,-11-39-3741,19 10-387,-6-20-516,11-10-387</inkml:trace>
  <inkml:trace contextRef="#ctx0" brushRef="#br0" timeOffset="147103.4138">7262 17945 10965,'-47'-3'6063,"13"7"-516,-11 3-258,15 6-4902,-22 3-129,-2 3-387,1 4-645,-11-11-3999,30 7-516,1-9-774,18 3-258</inkml:trace>
  <inkml:trace contextRef="#ctx0" brushRef="#br0" timeOffset="147831.4554">7342 17956 9804,'-3'24'5934,"3"-6"-516,0 12-129,0-9-4515,11 8-645,-3-9 129,8 4-129,-1-8 0,5-8-258,-1-7 258,3-5-258,0-9 129,0-6 129,-5 3-129,-2-6 0,-3 1 0,-6 3 0,1 2 0,-7 16 129,0 0-129,0 0-129,5 20 258,-1 12-129,0 9 258,3 13-258,-1 5 258,-1 16-258,-1-4 258,0 12 0,-4-6-129,0-7 129,-3-8-258,-10-16 129,-7-11 0,-3-25 0,-7-11 0,-1-23-129,-1-12 129,1-10-129,4 2 129,4 12-129,8-7-129,5 11 0,9 10 0,1 1-387,12 17-387,-5-15-2193,22 15-2580,-4-14 129,14 14-903,-3-11 258</inkml:trace>
  <inkml:trace contextRef="#ctx0" brushRef="#br0" timeOffset="148574.498">7891 18153 9933,'26'33'6063,"-15"-6"-645,6 22 0,-6-1-4515,5 11-387,-7-1-129,3 5-129,-3-4-129,-2-7 129,-5-7-129,5-13 0,-7-16-129,0-16 0,0 0 129,-10-32-129,-2-19 0,2-8 0,3-19 0,0-3 0,3-4-129,4 6 258,4 2-258,9 15 258,6 19-129,3 19 129,2 13-129,2 11 0,-3 15 129,-4 9-387,-6 9 387,-8 7-258,-5-4 258,-15-7-258,-8-2 129,-9-11-129,-3-8 129,-3-4-129,1-5 0,2-11 0,5 1-129,7-3 129,9 3 0,14 11 0,0 0 129,0 0 0,19 0 0,6 0-129,8 11 258,7 1-129,5 0 129,6-2-129,6-2 0,10-8 0,-3-4 0,0-5 0,-5-6 0,-5-7 0,-10 0-129,-10-2 129,-16-4 0,-14 11 129,-15 8-129,-13 6 0,-10 3 0,-4 14 0,-3 5 258,3 5-258,5 13 0,8 4-129,14-3 258,11 2-129,11-3 0,21-10-129,12 0-258,5-9-258,12 9-1677,-6-30-2838,12-1-258,-9-12-258,0 1-774</inkml:trace>
  <inkml:trace contextRef="#ctx0" brushRef="#br0" timeOffset="148943.5191">9090 18199 7998,'14'-4'5547,"-1"-2"0,-13-8-1290,0 14-2709,0 0-387,-13 14-387,-2-8-129,4 17-129,-1-6-258,4 5 129,7 1-129,1 0 0,12-7-129,9-5-129,5 1 0,7-12 0,2 0 129,-1-7-129,-1-7-129,-4-7 129,-9 2 0,-8-3 0,-12-2-129,-10 0 129,-11 2-129,-9 5-258,-1 7-129,-13-4-1161,19 14-3225,-11-5-129,18 6-1032,2 3-258</inkml:trace>
  <inkml:trace contextRef="#ctx0" brushRef="#br0" timeOffset="149267.5376">9788 17939 8127,'71'-92'5805,"-54"44"-387,-2 6-129,-20-2-4128,2 15-387,-13 2-129,-2 17-129,-7 10-387,1 7 129,0 20-129,4 10 0,1 12 0,6 3 0,5 8-258,3 0 258,5 2-129,3 5 129,3-9-258,3 0 0,-1-7-258,-4-13-387,5-1-774,-9-37-3612,2 20-129,-1-29-516,7-12-129</inkml:trace>
  <inkml:trace contextRef="#ctx0" brushRef="#br0" timeOffset="149424.5466">9829 17945 10320,'-29'-2'5676,"2"15"-645,-2 10-258,-10-4-4515,-3 1-129,-4 0-258,-5-20-2322,7 9-2322,5-9-774,10-3 0,6-11-387</inkml:trace>
  <inkml:trace contextRef="#ctx0" brushRef="#br0" timeOffset="150075.5838">10585 18087 11352,'33'126'6063,"-16"-50"-516,2 3-387,-7-10-4644,1-8-258,-4-15-258,-8-25 129,0-2-516,-1-19-258,-2-11-1032,-20-32-3354,11-2-387,-5-15-516,2 1-129,-13-5 3612,15 19 1033,-2-5 1418,0 5 1418,14 18 4000,-4-2 516,4 10-129,0-5-516,18 17-2709,-10-24-1032,15 9-645,-2-4-387,7 5-129,0 8 0,6 7-258,1 6 0,-2 11 0,0 12-129,-9 8 0,-7 6 0,-9 2-129,-8-3 129,-3-3-129,-18-8 129,-6-8 0,-2-9-129,-3-8 0,2-4-258,-1-11-258,18 9-1032,-11-20-3354,24 13-387,0-6-645,11 8-387</inkml:trace>
  <inkml:trace contextRef="#ctx0" brushRef="#br0" timeOffset="150264.5945">11154 18024 10836,'25'59'5805,"-12"-20"-516,-5-1 0,0 0-5031,-3-4-387,-5-14-903,9-2-3999,-9-18-129,0-8-645,-1-23-258</inkml:trace>
  <inkml:trace contextRef="#ctx0" brushRef="#br0" timeOffset="150384.6015">11103 17864 9933,'-40'-51'5676,"28"37"-387,-1 6-516,2-5-7353,11 13-2064,0 0-516,18-16-645,-3 0-516</inkml:trace>
  <inkml:trace contextRef="#ctx0" brushRef="#br0" timeOffset="150978.6355">11682 17662 13803,'9'43'5676,"3"-8"0,-6-13-2064,7 26-3225,-10 3-129,8 8 0,-7 1 129,4-1-258,0-11 0,3 0 0,-6-9 258,6-11-258,-11-28 129,16 23-129,-16-23-258,23-12 258,-9-12-129,2 0 129,5-11-258,1 6 129,4-2 0,2-1 0,6 10 0,-1 15 0,1 7 129,-4 8-129,-2 16 0,-3 5 0,-12 2 0,-7 8 0,-7 0 0,-16-5 0,-9-4 0,-8-11-129,-9-10 0,-5-8-387,6 3-645,-19-23-3354,29 0-1161,0-13-516,19 10-516</inkml:trace>
  <inkml:trace contextRef="#ctx0" brushRef="#br0" timeOffset="151307.6543">12284 17968 10062,'9'29'5547,"-8"-4"-258,-1-3-129,5 7-4902,-2-1 0,8 11 0,4-1 129,7-3-129,3-10 258,10-5-258,-1-5 258,4-13-258,-3-2 0,-4-5 129,-7-13-387,-6-2 0,-9-5 0,-9-2 0,-10-5-129,-13 17 0,-5 1-258,-15-13-387,10 22-2838,-15-12-1806,14 17-387,5 0-387,10 8-258</inkml:trace>
  <inkml:trace contextRef="#ctx0" brushRef="#br0" timeOffset="151648.6738">12621 18002 7482,'37'39'5805,"-14"-7"-129,-5 1-516,4 12-2838,-4-15-1677,-1 2-387,-8-10 0,0-9-258,-9-13 0,0 0 0,13-21 0,-8-4 129,-1-2-258,3 3 258,6-3-129,2 14 258,3 4-129,4 9-129,0 19 129,5 9-258,-4 2 258,-1-1-258,-2 8-129,-9-20-1032,10 7-3870,-21-24 0,11 0-645,-6-13-258</inkml:trace>
  <inkml:trace contextRef="#ctx0" brushRef="#br0" timeOffset="152110.7002">13289 18028 9159,'0'0'5676,"0"0"0,-7 10-387,-10 0-4515,-7-3-129,1 1-129,-4 8-129,5 7 0,0 3-129,11 3-129,9-7 129,2 2-387,13-1 258,9-9-258,4-6 0,6-5 129,0-10-129,-2-17 129,2-10-258,-7-18 258,-7-11 0,-12-10 0,-6-10 0,-1 0-129,-10 0 258,-6 6-258,-5 14 129,0 14 0,-1 16 258,4 32-258,3 11 129,7 25 0,5 19-129,4 10 129,1 4-129,9 7 129,6 3-258,2-10 258,5-5-258,1-17-129,3-3 0,-4-16-1419,14 2-3483,-10-13-387,9-5-387,-7-11-645</inkml:trace>
  <inkml:trace contextRef="#ctx0" brushRef="#br0" timeOffset="152292.7106">13696 18070 9804,'10'59'5676,"-7"-23"-387,4-6 0,7-9-5289,-13 1 0,-1-22-1161,0 0-3870,0 0-258,-3-27-258,-8-13-387</inkml:trace>
  <inkml:trace contextRef="#ctx0" brushRef="#br0" timeOffset="152409.7173">13611 17854 7611,'-8'-17'5160,"2"3"-1032,6 14-3999,16 4-4386,-16-4-903,13 4-516</inkml:trace>
  <inkml:trace contextRef="#ctx0" brushRef="#br0" timeOffset="152743.7364">13833 17957 8901,'22'94'5547,"-8"-48"-258,-4-10-387,4-7-4515,-12-7 258,-2-22-516,7 13 0,-7-13-258,0-25 0,-7-1 129,5-6 0,-1 0 0,2 1-258,1 2 258,4 8 0,8 10 129,0 11 0,9 13 0,2 9-129,2 7 129,1 4-129,0 1 0,0-2 0,-1-6-129,1 1-387,-6-27-2193,1 2-2322,-4-4-387,7-18-258,-5-1-129</inkml:trace>
  <inkml:trace contextRef="#ctx0" brushRef="#br0" timeOffset="153342.7707">14312 18031 4386,'11'12'5547,"-11"-12"-129,0 0-387,0 0-3225,0 0-774,0 0-258,-16 0 0,5 9-387,-7-1 0,4 7-129,-1 2-129,4 5 0,3 2 0,1-2-129,7-6 258,0 0-258,7-5 258,-7-11-129,22 15-129,-8-12 129,0-3 0,3 0-129,-3-8 129,-2 1 0,1 1-129,-13 6 387,15-19 0,-7 37-3096,-8-18 2580,0 0-774,17 7 258,-17-7 0,0 0 129,0 0 516,17 94 516,-15-24-258,2-26 2838,-4 32-2451,0-76 516,0 0-1161,-14 156 1032,3-82-258,-13-19 129,0-33-1290,-3-19 387,-1-4 0,0-18 0,4-9 0,2-5 0,6-8 0,7 5 129,8 3-129,1 7 0,10 8 129,6 8-129,8 10 129,4 0-129,2 5 129,2 4 0,-6 0-258,5-6-129,-5-3-387,7 1-387,-18-20-774,15 12-3225,-17-21-516,1 1-1032,0-8 258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50:00.98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1131 3211 10836,'-11'-26'6063,"11"26"-516,4 34 129,11 21-4644,10 31-129,1 18-645,5 15 129,3 7-129,-1 5 0,3-9-129,-4-12-516,-2-19 258,-7-21-129,-2-20-387,-10-33-774,8-12-3870,-12-18-387,1-19-387,-8-19-258</inkml:trace>
  <inkml:trace contextRef="#ctx0" brushRef="#br0" timeOffset="232.0132">1441 3343 10191,'37'0'6321,"-21"24"-1161,8 27 516,-7 8-4773,6 28-129,-8 12-258,0 9-129,-2 7-129,-3 1-516,-1-6 387,-4-10-129,3-14-129,-3-26-258,3-14-645,-8-23-3999,6-10-387,-1-23-387,13-12-387</inkml:trace>
  <inkml:trace contextRef="#ctx0" brushRef="#br0" timeOffset="576.0328">1842 4094 11352,'24'62'5805,"-17"-22"-387,0 10-258,-7-3-4386,0 9-129,-13 1-129,-6-1 0,-11 1-129,-4-7 0,-6-7-129,-4-5 0,-3-9 0,-3-4 0,-1-19 0,-2-7-129,0-23 0,-2-13 130,3-9-259,-2-8 0,5-14 0,2-5 0,2 4 0,9 11 0,4 6 0,8 14 0,8 11-130,3 1-386,13 26-774,-22-14-4257,22 14-258,-5-13-387,5 13-258</inkml:trace>
  <inkml:trace contextRef="#ctx0" brushRef="#br0" timeOffset="1336.0764">702 1953 10449,'-13'21'5676,"2"-9"-258,7 4 0,-10-8-3096,14-8-1419,-21 8-129,12-19-258,-4 3 0,3-19-129,-1-5 1,7-7-388,4 39 0,0-98 0,0 98 0,16-102 0,-16 102 0,46-94 0,-46 94 0,68-65 0,-68 65 0,85-25 0,-85 25 0,89-5 0,-89 5 0,79 0 0,-79 0 0,64-24 0,-64 24 0,46-56 0,-46 56 0,22-75 0,-22 75 0,0-87-3226,0 87-2837,-8-66 129,8 66-387,0 0-258</inkml:trace>
  <inkml:trace contextRef="#ctx0" brushRef="#br0" timeOffset="1817.1039">901 1598 13287,'11'67'4902,"-1"-20"774,-4 8-516,17 10-3870,-15 0-645,7 2-387,-3-6-387,1-11 129,0-1 258,-1-15-516,-2-11 0,-10-23-129,15-7-258,-15-22-258,4-9-387,-8-19 0,3-7-129,-15-20 387,8 6 645,-9 5 0,3 2 774,4 12 516,10 59 903,-13-82-516,13 82 258,0 0-258,6 22-387,12 25 0,2 13-387,7 15-386,4 4-130,2 7 0,-5-3 0,2-13 0,-3-9-259,-9-25-1031,7-11-3999,-25-25-516,17-9 0,-16-20-774</inkml:trace>
  <inkml:trace contextRef="#ctx0" brushRef="#br0" timeOffset="2328.1331">1600 1576 15480,'0'0'5289,"8"-64"0,-8 64 0,0 0-4644,0 0-258,0 0 1,0 0-388,-50 0 0,37 25 0,2 17 0,3-3 0,4 6 0,4-9 0,0 6 0,9-8 0,5-17 0,2-16 0,-16-1 0,0 0 0,50-62 0,-50 62-130,29-73 130,-29 73 0,17-75 0,-17 75 130,0 0-130,23-20 0,-17 36 0,5 13 0,-2 11 0,6 4 0,-1-6 0,-2-4 0,-2-9-1033,9-14-4514,-19-11 0,20-1 0,-20 1-903</inkml:trace>
  <inkml:trace contextRef="#ctx0" brushRef="#br0" timeOffset="2601.1487">1946 1238 12384,'0'0'6063,"0"0"-645,0 0 129,-18 53-4902,18-53 387,-26 73-774,26-73 516,-28 100-258,22-52-516,4 6-129,2-13 258,0-41 1,23 41-260,-23-41 130,0 0-516,72 0 129,-72 0-645,63-60-3225,-63 60-1548,0 0 774,63-82-516</inkml:trace>
  <inkml:trace contextRef="#ctx0" brushRef="#br0" timeOffset="3416.1954">2206 1204 8256,'0'0'5547,"0"0"-258,0 0 258,0 0-2580,0 0-1935,0 0-129,0 0-387,0 0 129,-49 75-258,49-75 258,-22 74-129,22-74 1,-4 66-517,4-66 0,0 0 0,0 0 0,62 37 0,-62-37 0,65-25 0,-65 25-130,68-67-386,-68 67-258,59-72 774,-59 72-387,36-70-129,-36 70-258,14-59 387,-14 59 387,0 0 0,0 0-129,0 0 258,0 0-129,0 0 258,-50 32 387,50-32-774,0 56 0,0-56 0,0 0 645,38 62-903,-38-62 387,54 14-129,-54-14 129,55-11 0,-55 11 0,0 0 0,64-41-516,-64 41 645,0 0 0,0 0-387,0 0 387,0 0 0,0 0 0,59-10 387,-59 10 258,24 65-774,-24-65 387,22 90-387,-22-90 129,10 87-258,-10-87 0,0 54-129,0-54 0,0 0 645,0 0-387,-56-82 516,38 27-1161,3-12 903,5-3 0,4 6 0,6 6-258,0 58 0,21-89-387,-21 89 129,0 0 645,78-31-387,-78 31 0,0 0 129,72 83-129,-72-83-258,16 91 645,-16-91-129,-18 90 0,18-90-516,-60 45 0,60-45-1161,-92-14-3612,92 14-258,-75-69-645,75 69-387</inkml:trace>
  <inkml:trace contextRef="#ctx0" brushRef="#br0" timeOffset="3613.2065">2800 711 13545,'24'91'5676,"-12"-34"-645,-3 7 0,18 3-4515,-16 0 0,5-3-774,2-9-1806,-18-55-2580,34 76-774,-34-76-258,0 0-258</inkml:trace>
  <inkml:trace contextRef="#ctx0" brushRef="#br0" timeOffset="3794.217">3034 853 9933,'0'0'5934,"-72"18"-645,72-18-387,-81 71-1806,81-71-2322,-108 70-516,51-41-258,57-29-1161,-111 38-4386,111-38 258,-62 0 0,62 0-774</inkml:trace>
  <inkml:trace contextRef="#ctx0" brushRef="#br0" timeOffset="4132.2362">3137 919 10965,'0'0'6063,"0"0"-1032,-23 71 0,23-71-4386,0 0 0,-29 78-129,29-78-645,0 0 258,13 65 0,-13-65-129,0 0-129,74 8 129,-74-8 0,63-24 0,-63 24 516,44-56-645,-44 56 129,10-63 258,-10 63 0,-30-54-258,30 54 645,-67-33-774,67 33-387,-82-7-129,82 7-903,-70 4-3612,70-4 258,0 0-774,0 0-516</inkml:trace>
  <inkml:trace contextRef="#ctx0" brushRef="#br0" timeOffset="4424.253">3266 817 12384,'70'89'5676,"-70"-89"-516,37 89-129,-37-89-4257,28 81-258,-28-81 0,0 0 0,22 64-774,-22-64 516,0 0 0,0 0 0,0-55 129,0 55 0,3-70-258,-3 70 0,26-70 0,-26 70-258,0 0 0,86-61-129,-86 61-1032,77-27-2709,-77 27-1290,58 9-129,-58-9 0,0 0-1032</inkml:trace>
  <inkml:trace contextRef="#ctx0" brushRef="#br0" timeOffset="5072.2901">2281 1883 14835,'-4'-16'5805,"4"24"0,0 22-387,17 10-4514,-7 8-904,3 15 0,1 5 0,4 11 0,-1-3 0,4-7 0,-5-15 0,-3-3 0,-2-16 0,-2-15 0,-9-20 0,0 0 0,13 4 0,-13-17 0,6-9 0,1-5 0,3 0 0,3-1 0,3 3 0,2 4 0,3 7 0,1 9 0,-2 2 0,0 3 0,-1 8 0,-4 0 0,-1 1 0,-14-9-4645,0 0-1160,0 0 0,-3-7-645</inkml:trace>
  <inkml:trace contextRef="#ctx0" brushRef="#br0" timeOffset="5418.3099">2717 2059 14706,'25'33'5547,"-10"5"-387,-8-3-258,2 9-4515,0-1-258,-4-6-516,8 4-1290,-12-25-3354,-1-16-258,0 0-258,16-16-645</inkml:trace>
  <inkml:trace contextRef="#ctx0" brushRef="#br0" timeOffset="5880.3363">2934 1919 11223,'21'-1'5934,"3"-2"-387,-24 3-387,0 0-1806,7 9-2838,-7-9-258,-13 11-258,3 9 0,-1 0 0,0 2 0,3 1-129,1-4 0,7-19 0,0 17 0,0-17 129,11 0 0,-11 0 0,23-6 0,-10 3 129,0-10 0,-13 13 0,17-14 0,-17 14 0,0 0 258,13-13-258,-13 13 1,0 0-130,0 0 0,5 13 0,-5-13 0,16 35 0,-6 0 0,4 4 0,1 2 0,-1 3 0,0-2 0,-3-9 0,-3 7 0,-8-16 0,-1-10 0,-16 0 0,-7-14 0,-5 3 0,-7-14 0,-2 5-904,-14-21-4385,16 9-645,-3-12 129,10-2-774</inkml:trace>
  <inkml:trace contextRef="#ctx0" brushRef="#br0" timeOffset="6049.346">2627 1979 14190,'-1'-15'5418,"10"4"-1419,-9 11-3741,0 0-5160,28-16-774,-4 14-129</inkml:trace>
  <inkml:trace contextRef="#ctx0" brushRef="#br0" timeOffset="6427.3676">3399 1677 15609,'-29'13'5289,"13"4"0,-12 9-1161,9 16-3483,-3 4-516,3 5 387,9-10-516,8-1 0,2-16 0,12 0 0,9-19-129,1-9 129,-1-19-129,-5-11 129,-16 34 0,23-88-387,-19 53 387,-4 4 0,0 31 129,-5-15-129,-3 23 0,3 11 0,5 23 0,2 2 387,9-7-387,3 3-258,8-7-387,-11-20-3225,13-5-1290,-6-8-129,1-10-516,-8-21-645</inkml:trace>
  <inkml:trace contextRef="#ctx0" brushRef="#br0" timeOffset="6777.3876">3472 1561 12384,'39'68'6063,"-16"-20"-774,-6-5-387,5 13-1548,-8-9-3225,-2-8 129,-5-6-774,-1-18 516,-6-15 0,0 0 0,4-11 0,-4 11 0,0-83 387,0 83-774,0-83 516,0 83-129,6-64 129,-6 64-258,17-6 258,3 28-129,-3 4-387,3 12 645,3 2-129,0 11-129,-3-5 0,-3-19 0,2 13-516,-19-40-1935,23 17-2580,-23-17-258,23-17-516,-14-23-387</inkml:trace>
  <inkml:trace contextRef="#ctx0" brushRef="#br0" timeOffset="7219.4129">3958 1548 14706,'0'0'5805,"0"0"-903,0 0 0,-29 55-4644,8-30-129,7 16 258,3-15-645,4 1 645,7-9-645,3 6 645,11-12-258,7-9 387,2-3-645,-23 0 258,51-63 258,-51 63-129,49-93-128,-29 31-130,-11 3 0,-9-6 0,-4-4 0,-15 4 0,-9 4 0,28 61 0,-67-102 0,67 102-517,-71-77 646,71 77-387,-56-36 387,56 36-129,0 0 387,0 0-257,-18 90-130,18-90 0,40 107 0,-5-37 0,4-2 0,6-4 0,2-2 0,-47-62 0,91 97-904,-91-97-3869,64 41 0,-64-41-903,56-5-258</inkml:trace>
  <inkml:trace contextRef="#ctx0" brushRef="#br0" timeOffset="7548.4316">4266 1235 14319,'14'-56'5418,"-14"56"387,0 0-774,0 0-4128,0 0 388,-23 49-1291,23-49 0,0 0 0,0 56 0,0-56 0,0 0 0,0 0 0,54 37 0,-54-37 0,0 0 0,0 0 0,61 6 0,-61-6 0,0 0 0,0 0 0,2 64 0,-2-64 0,0 0 0,-39 79 0,39-79 0,0 0-2581,-72 47-2579,72-47 0,0 0-387,-63 39-129</inkml:trace>
  <inkml:trace contextRef="#ctx0" brushRef="#br0" timeOffset="8900.5091">26673 9110 8901,'35'-43'5934,"-23"-4"-258,0-17 0,-9-27-4773,-3-25-129,-12-22-129,-11-25 0,-13-9 0,-9-8-387,-4-5 0,-4-1-258,2 3 258,-3 9-258,6 5 129,5 17 0,0 1 0,11 14 0,4 12 0,6 17 129,3 14-129,4 18 0,2 15 0,4 10 0,3 6-129,-3 12 129,2 4-129,-2 7 129,4 0-129,-1 2 129,2 2-258,-2 4 129,6 14 0,-6-13 0,6 13 0,0 0 0,0 0 0,0 0 0,0 0 0,0 0 0,0 0 0,0 0 0,-11 20 0,8 0-129,-4 7 129,2-1 0,-4 4 0,-1-1 0,0 1 129,3-7-258,-1-9 129,8-14-129,-17 2 258,11-10-129,-4-15 0,6-5 0,-4-9 0,4-6 129,-1-1 0,3 2 0,2 0-129,0 8 259,0 8-259,5 3 0,-5 23 0,20-10 0,-4 16 0,1 18 0,7 3 0,7 4 0,2 5 0,2-4 0,1-2 0,1-6 0,-2-11 0,-3-10 0,-3 2-130,-7-7-773,-1 3-2193,-21-1-2580,0 0-258,0 0-645,-7 28-516</inkml:trace>
  <inkml:trace contextRef="#ctx0" brushRef="#br0" timeOffset="9697.5546">25559 9629 5676,'11'50'6321,"-3"-14"-516,-5-4-258,5 16-2709,-8-2-1806,5 9-258,-5 1-258,0 3-129,0-8-258,-3-5 0,-3-6 0,3-13 0,-4-9 0,-1-5-129,8-13 0,-14 0 0,14 0 129,-11-18-129,11 18 0,-7-18 129,7 18-129,-2-17 129,2 17-129,0 0 129,0 0-129,0 0 0,0 0 0,0 0 0,0 0 0,0 0 0,0 0 129,0 0-129,0 0 129,0 0-129,0 0 129,0 0-129,0 0 0,0 0 0,0 0-129,0 0 129,0 0-258,0 0-258,0 0-1548,0 0-3741,0 0 129,-11-19-774,3 7-129</inkml:trace>
  <inkml:trace contextRef="#ctx0" brushRef="#br0" timeOffset="10071.5759">25186 9894 8127,'-10'13'5934,"10"-13"-387,0 0 0,-5-11-4515,8-10-387,4-9 0,8-8-129,5-11 0,7 1 0,4-3-258,8 2 0,7 7-129,3 12 0,5 5 0,9 18 0,-4 7 0,6 5-258,-2 13 258,1 4-129,-5 2-129,-7 0 129,-5-2-129,-11-15-516,1-2-774,-23-12-3870,3-14-516,-9-11-258,-6-3-516</inkml:trace>
  <inkml:trace contextRef="#ctx0" brushRef="#br0" timeOffset="10465.5986">25720 9621 8901,'20'-13'5805,"-4"20"-516,-14 10 0,7 17-4644,-9 6-129,0 12-129,-2 4-129,-1 5 0,-1 2 0,4-4 0,-1-10-129,1-9-387,4 1-1419,0-22-3741,3-3-129,-7-16-645,11 0-387</inkml:trace>
  <inkml:trace contextRef="#ctx0" brushRef="#br0" timeOffset="11328.6479">26350 10141 9288,'14'-6'6063,"-14"6"-387,0 0-258,-15-4-4386,-5 5-774,-4 9-129,-6 9 0,1 3-129,5 7-129,8 2 129,7-3 129,9-5-129,6-8-129,16-10 258,10-12 0,3-21-129,6-17 129,-1-16-129,-2-9 129,-2-7-129,-7-6 258,-7 3-258,-11 7 129,-6 11-258,-5 17 258,-9 21-129,-5 12 129,-4 20 0,0 25-129,-3 16 129,8 17 0,2 9 129,6 1-129,5 5 0,1-6-129,13-11 129,7-10 0,6-16-258,4-10 129,1-15-129,5-13-129,-1-10 0,2-13 0,-6-6 129,-3-6-129,-8-2 129,-5 4 0,-7 3 0,-5 6 129,-4 24 129,-11-8-129,-4 16 0,1 10 129,-1 15-129,4 4 129,3 8-129,7-1 129,2-6-129,15-6 129,3-5-129,7-12 0,2-12 129,-2-6-258,2-20 258,-8-7-129,-8-5-129,-7-6 0,-9-3-258,-11 11-387,-22-17-2967,5 20-1548,-8 5-774,4 9-129,0 3-128</inkml:trace>
  <inkml:trace contextRef="#ctx0" brushRef="#br0" timeOffset="11679.668">26854 9947 8127,'32'69'5934,"-18"-15"-516,-8-1 0,4 23-4644,-6-24-258,-2-3-129,-2-11-129,2-11-129,-2-11-129,0-16 129,6-13-129,-2-16 0,4-5-129,-1-5 129,2-1 0,3 2 129,4 6-129,-1 7 129,0 13 0,2 12 129,-2 8-129,-1 16 0,0 6 0,-4 4 0,1-2-129,-3-3-258,2 2-516,-10-31-3483,6 24-1161,-6-24-129,23 1-645</inkml:trace>
  <inkml:trace contextRef="#ctx0" brushRef="#br0" timeOffset="11980.6852">27341 10132 9030,'13'-5'5805,"-13"5"-387,0 10 129,-13-6-4644,-3 19-387,-13 6-129,5 3-258,0 4 129,6 4 0,10-5-129,8 2-129,4-13 129,14-7-258,7-10 129,2-7 0,7-18-129,-8-7 129,0-9 0,-10-1-129,-7-8 129,-9 0-258,-9 3 129,-17-1-516,2 21-258,-16-11-2838,10 26-1548,0-3-516,9 11-387</inkml:trace>
  <inkml:trace contextRef="#ctx0" brushRef="#br0" timeOffset="12296.7033">27470 10094 9030,'35'94'5805,"-23"-37"-387,2-2-129,-5-8-4773,-1-5-129,-7-15 129,2-11-387,-3-16 129,0 0-129,6-23 0,5 1 258,0-9-258,7 1 129,5 1-129,4-2 0,5 7 0,1 7-129,-1 4-258,-5-3-645,4 16-1935,-15-10-2709,-16 10-258,7-22-387,-14 6-258</inkml:trace>
  <inkml:trace contextRef="#ctx0" brushRef="#br0" timeOffset="12825.7336">25368 10530 11094,'11'61'6063,"-11"-10"-516,4 17 0,-10-4-5031,0 11 0,-6-6-387,1-5 129,-2-10-129,3-4 0,1-13 0,5-8 0,0-8-129,4-6-129,0-15 0,0 0-387,16 5-645,-16-10-4386,9-8-129,1-1-516,5-5-516</inkml:trace>
  <inkml:trace contextRef="#ctx0" brushRef="#br0" timeOffset="13017.7445">25498 10960 10191,'9'68'5934,"-3"-37"-129,-1-4-645,4-11-5031,-2 3-774,-7-19-2967,0 0-1806,0 0-258,1-17-516</inkml:trace>
  <inkml:trace contextRef="#ctx0" brushRef="#br0" timeOffset="13716.7845">25828 10942 7998,'34'-4'5934,"-34"4"-516,23-6 0,-23 6-4515,0 0-258,-9-10-258,-5 10-129,-9 5-129,0 4 0,-2 2-129,1 7 129,3 1-258,10 0 0,8 2 0,3-2 0,10-2 0,6-2 0,8-2-129,0-4 129,6-2 129,-4 2 0,-3-4 0,-4-2 129,-4 0 0,-2 2 129,-13-5 0,13 2 0,-13-2 0,0 0 0,0 0 0,0 0 0,0 11 129,0-11-258,-6 30 258,-1-5-129,0 7 129,-2 5 0,-3 6 0,3 8-258,-1 0 129,-2-2-129,2-6 0,-1-4-129,-2-8 0,1-5 129,-5-12-258,-1-8 0,2-10 0,-3-15-258,4-4-516,-11-21-2838,11 9-2064,0-6-258,6 2-645,-4-7-387</inkml:trace>
  <inkml:trace contextRef="#ctx0" brushRef="#br0" timeOffset="14273.8164">25809 10973 7611,'19'23'5676,"-6"-10"-129,2 6-516,12 2-4257,-16 2-387,2-2-258,-5 5-258,-7-10-1161,1 1-3741,-2-3-387,0-14-387,0 0-258</inkml:trace>
  <inkml:trace contextRef="#ctx0" brushRef="#br0" timeOffset="14683.8398">26226 11082 8127,'15'0'5418,"-25"0"129,-8 2-774,0 7-4386,-10-1 0,3 7-129,-2 0-129,6 4 0,3 0-129,11 0 0,7-4 129,2-3-258,15-6 258,4-6 0,4-9-129,3-2 129,-4-6 0,-3 3 0,-3-3 0,-2 3 0,-16 14 0,0 0 0,6 12-129,-6 14 129,-2 4-129,-2 2-387,2 12-516,-14-11-3999,16-10-516,3-9-129,-3-14-645</inkml:trace>
  <inkml:trace contextRef="#ctx0" brushRef="#br0" timeOffset="15008.8584">26405 11076 9030,'14'81'5805,"-6"-36"-129,-2-8-258,3-1-4902,-4-9-129,1-7 0,-6-20-387,15 7 129,-3-16-258,1-15 0,3-2 0,0-2 129,4-2 0,2 9-129,-4 5 129,0 12-129,-2 6 129,-4 16 129,0 8-129,0 6-258,-1 7-258,-11-15-1548,9 3-3096,-1-8-387,6-9-387,1-10-387</inkml:trace>
  <inkml:trace contextRef="#ctx0" brushRef="#br0" timeOffset="15407.8813">26934 11152 7611,'-5'28'5934,"-8"-7"-387,-3 1-516,-3-11-4257,0 13-258,-5 6-258,5 3 0,6 4-129,8-5 0,5-8-129,13-7 129,5-10-129,11-7 258,3-20-129,3-16 0,-1-16 129,-4-8-129,-5-12 129,-3 0 0,-11-8 0,-4 4-129,-7 12-129,0 11 129,-8 14 0,-5 15-129,0 24 129,-1 9-129,-1 31-129,6 16 0,-1 5 129,3 11-129,5 5-129,2-5-129,3 3-645,-3-15-3870,12-9-387,4-16-516,4-11-516</inkml:trace>
  <inkml:trace contextRef="#ctx0" brushRef="#br0" timeOffset="15707.8984">27378 11124 9546,'0'0'5676,"5"15"-516,-11-6 0,-7 4-5031,-7-2 0,0-4 0,-1 7 129,3-4-129,18-10 129,-14 17 0,14-17 0,1 17 0,-1-17-129,22 26 129,-13-10-129,0 4 0,-3 4-129,-6 5 0,-2-1 0,-14-3-129,-4-4-516,-16-9-4515,6-9-387,0-4-258,2-16-645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4T15:07:40.478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17120 14918 903,'9'5'3096,"-9"-5"-2709,0 0-387,-8 8 0,8-8-129,-23 13 129,10-13 0,-4 0 387,-2 0 0,-1-8 129,5-2 258,-6-2 129,7 5 129,-5-12 0,6 12 0,-9-2-129,8 9 0,-10-3-129,4 3-129,-5 0-129,1 3-129,-3-1-129,-2 3 129,1-3-129,-2 2-129,3 1 129,-1-2-129,-1 2 0,4 4 129,-3-2 129,0 5-258,2 3 0,-5 2 129,1-4-129,-3 1 0,-1-3-129,-4-4 129,1-4-129,-4-3-129,1-1 129,0-8 0,0 3 0,1-3 0,1 1 129,4 7-129,-1 0 0,-2 1 0,0 3 0,1 4 129,-4-1-129,1-1 0,-3 2 0,0-7 129,-1 0-129,-3-4 0,0-4 0,-1 2 0,1 1-129,-4 0 129,-2 5 0,0 0 0,-3 6 0,5 7-129,-6-2 129,0 2 0,0-2-129,0-3 129,1 0-129,-2-7 0,2 0 129,2-1 0,-2 0 0,4 0 129,-1 0 0,1 8 0,-2 4 129,4 7-129,-4 3 129,1 2 0,3-1-129,-4-1 0,-2-4 0,1-4 129,-3-11-129,0-3 0,-3-2 0,-5-7 0,-2-2 129,-3-6-129,-6 3-129,3 3 129,-2 7-129,-4-3 129,2 7-129,2 0 0,-1 2 0,5 6 0,1-1 0,1-2 0,0-3 0,0 0-129,4-2 129,-1-2 0,1-8 0,3 3 0,4 0 0,4 2 0,2 4 129,5 1-129,1 2 0,1 11 129,3-2-129,-2 0 0,1-2 129,0-4-129,-4 1 0,5-4 0,-1-2 0,-4-7 0,2 1 0,2-5 129,-2 6-129,2 1 0,-3-2 0,1 5 0,-1 1 0,0 4 0,-4 1 0,5-1 0,-6 1 0,-1 1-129,0-4 129,-2-4 0,1-6-129,-6-4 129,4 0 0,-3 4 0,-1-1 0,0 1 0,2 8 0,-4 8 0,2 1 0,2 7 0,-3-5 129,2 4-129,-2-5-129,-1-3 258,0-7-129,0 0 129,1-7-129,-4 0 0,4-1 129,0 3-129,-1 0 129,3 3 0,0 2-129,1 4 129,-1 4-129,3-1 0,-2 1 0,-2-4 0,1-2 0,-1-2 0,-4-4 129,-1-6-129,0-4 0,-3 1 0,1-1 0,3 2 0,-1 2 129,1 3-129,0 5 0,1 2 129,1 0 0,-2 0-129,-3 5 258,-2-5-129,0-2-129,2 1 129,-2-7-129,2 3 0,6-2 129,0 4-129,2-5 129,3 8 0,-1 0 0,2-8 0,-2 6 0,-1-3 0,-3-2-129,0-1 129,-3 1-129,3-2 0,0 2 129,0 4-129,3-5 0,3 5 129,5 2 0,3 1-129,6 0 129,6 4 129,2 1-129,3 6 129,3 0 129,6 4-129,0-3-129,5-1 0,-1 4 129,5-4-129,-2 0 0,5 1-129,-1 1-129,-4-6-387,12 10-3354,-8 2-1161,4 3-516,17 5-516</inkml:trace>
  <inkml:trace contextRef="#ctx0" brushRef="#br0" timeOffset="1800.1029">7562 10631 1419,'12'-63'3870,"12"35"129,-10-9-3483,-4-15-516,-2-2 258,-2-7-129,-4-10 0,2-8-129,-3-11 129,-1-6-129,0-2 387,0-2-129,2 2 129,-1-4 129,5 8 0,-6 2 129,6 10 0,-5-2-258,6 8 0,-6-5 129,2 4-258,-2-4 129,3-3-258,-4-4 0,1 0-129,-1-1 129,0-2 0,0 4-129,0 4 0,0 4 258,5 11-129,-4 5 0,6 10 0,-3 7 0,4 2 0,-3 2-129,2-1 129,-3 2-129,-3-3 0,4-2-129,-4-4 129,-1 1 0,0 2 0,0 6 0,0 9 0,0 5 0,0 3 0,1 11 129,-1 13-129,4-17 0,-4 17 0,0 0-129,0 0 129,0 0 0,8-11 0,-8 11 129,0 0 0,4-17 129,-4 17 0,0 0 0,0 0 129,0 0-129,1 10 0,-2 9-129,-4 10 0,-7 1-129,-1 1 0,-3 3 0,3 3 129,-3-4 0,0-4 0,1-3 0,0-6-129,0-1 129,1-1-129,3-4 129,-2-1-258,13-13 129,-18 14 0,18-14 0,-13 10 129,13-10 0,0 0 0,-14-10-129,14-4 258,0-8-258,2-5 258,5-8-258,3-5 0,3-3 129,3 1 0,0-7 0,3 12 0,-2 1 129,4 7 0,-5 5 0,7 11 0,-2 2 0,5 11-129,-1 2 129,5 13 0,-4 4-129,8 8 129,-4 4-129,0 3 129,-3 6-258,1 1 129,-8 1 0,2-1-258,-4-3 129,-6-6-258,0-2 0,-9-10-516,13 7-1548,-16-27-2709,13 10-516,-13-10-258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37:25.93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2754 1972 13029,'-4'-13'5676,"4"13"-645,0 0 258,0 0-4386,0 0-258,0 0 0,7 13-258,0 1 0,2 12-258,2 1 129,3 14-258,-3 1 129,2 1-129,-1 1 129,-1-4-129,-4 0 130,-1-3-130,-6-6 0,-2-7 0,-4-2 0,-10-8 0,-2-5 0,-6 0 0,-4-9 0,-5-9 0,-3-1 0,1-4 0,-1-8 0,2 0 0,6-7 0,-2 2 0,7-1 0,7 1 0,3-6 0,4 0 0,3 3 0,4-7 0,1 2 0,1 8 0,3 3 0,4-4 0,5 1 0,2 9 0,6 14 0,6-2 0,8 6 0,6-4 0,2-2 0,13 6 0,1 0 0,3-9 0,3-13 0,2 7 0,-2-12 0,-1-4 0,-3-16 0,-58 47 0,99-95 0,-65 40 0,-34 55 0,29-110-5290,-29 110-644,-9-98 0,9 98 258</inkml:trace>
  <inkml:trace contextRef="#ctx0" brushRef="#br0" timeOffset="633.0361">3883 1303 14835,'2'-65'6063,"-2"65"-258,0 0-645,44 78-4515,-33-15-386,4 19-259,3 23 0,2 18 0,-2 7 0,0-3 0,-1-7 0,2-9 0,-4-21 0,-3-19 0,-2-31 0,-2-18 0,-8-22 0,6-16 0,-6-23 0,0-7 0,0-5 0,0-10 0,8 10 0,1 0 0,10 12 0,5 14 0,9 14 0,3 16 0,10 14 0,-1 16 0,-1 6 0,-2 12 0,-5 5 0,-9 8 0,-10-2 0,-11-15 0,-7-5 0,-14-7 0,-13-17 0,-9-11 0,-4-9-259,-5-18-773,9-2-2838,-3-15-1419,11 8-387,5-10-258,20 12-516</inkml:trace>
  <inkml:trace contextRef="#ctx0" brushRef="#br0" timeOffset="960.0549">4761 2102 12900,'17'0'5289,"-18"8"0,-6 25-258,-11-1-4128,11 22-387,0-4 0,7 6-387,0 0 129,16-10-129,10-7 0,9-11 129,12-17-129,1-11-129,5-12 129,-3-13-129,-8-9-129,-5-2 258,-14-15-129,-17 0 0,-12-1 0,-19 4 129,-15 11-129,-11 2 0,-5 11-387,-8 4-387,13 20-2064,-3 3-2193,18 16-387,7-3-516,20 7-129</inkml:trace>
  <inkml:trace contextRef="#ctx0" brushRef="#br0" timeOffset="1300.0743">5187 2092 11481,'43'5'5289,"-31"21"0,4 22-387,-5 9-2838,6 7-1548,-4-3 129,3 13-258,-6-20 0,4-14 0,-5-19-258,5-14 0,-14-7 0,22-27-258,-11-7-129,-1-6 129,5 3-129,0-8 0,3 10 0,-3 15 129,6 11 0,-2 9 0,0 22 129,2 7 0,0 7 0,-4 10 0,5 1-387,-10-19-1290,20 9-3225,-12-21-516,8 1 0,2-17-129</inkml:trace>
  <inkml:trace contextRef="#ctx0" brushRef="#br0" timeOffset="1739.0995">6049 2265 11739,'11'-89'5418,"-20"57"-258,-18 0-129,-3 21-3612,-14 2-645,-2 15-258,-5 15-258,3 8-258,6 6 129,8 11-258,15 4 258,11-2-258,12 0 129,23-18 129,11-4-129,13-11 129,3-10 0,6-16-129,2-16 129,-5-20-129,-8-20 258,-11-25 0,-14-21-258,-16-22 0,-15-11 129,-16 5-258,-13 0 387,-10 10-258,-3 25 0,1 23-258,48 83 516,-81-59 129,81 59-258,-31 64 129,31 17-258,17 37 258,13 11-258,6 26 130,9 1-130,4 1-130,2-13 130,0-7-258,-3-27 0,-6-30-645,0-11-258,-20-42-4128,10-6 0,-10-21-129,0-15-516</inkml:trace>
  <inkml:trace contextRef="#ctx0" brushRef="#br0" timeOffset="1926.1102">6372 2074 13545,'35'111'5418,"-17"-45"-387,8 7-258,-8-11-4128,3-3-516,-6-13-1032,-13-27-3741,11-6-258,-13-13-258,18-16-516</inkml:trace>
  <inkml:trace contextRef="#ctx0" brushRef="#br0" timeOffset="2620.1499">6736 2205 11481,'0'0'5289,"0"0"-516,0 0-645,2 15-2451,-2 3-516,8 9-516,-5-3-258,7 8 0,-2 13-258,-2-3 0,2-1-129,-3 1 129,2-9-129,-4-4-387,2-8 387,-3-2 0,-2-19 0,0 0 129,0 0-129,0 0 129,0-24-129,0-2 387,0-2-258,5-1-129,3-1 0,6 3 0,0 6 0,7 10 0,3 9 0,0 1 0,5 5 0,-2 11-129,1-1 129,2 5 0,0-3 129,1-4-129,2-8 129,-2 4 0,0-8-129,-2-8 129,-2-8-129,-5-9-129,-4-2 129,-6-2-129,-7 2 129,-4-2-129,-1 7 129,0 22 129,0 0 0,-12 13 0,11 23 129,1 10 0,8 13 0,8 12-387,4 2 387,5-2-516,3-1 258,2-5-516,-5-15 129,-11-23-1806,-5-10-2838,-9-17-387,-21-36-258,-14-29-774</inkml:trace>
  <inkml:trace contextRef="#ctx0" brushRef="#br0" timeOffset="2758.1578">6626 1643 11352,'-77'-71'5934,"77"102"-1548,11-1-387,0 17-5418,-8 1-3354,-3-6-645,-22-14-387</inkml:trace>
  <inkml:trace contextRef="#ctx0" brushRef="#br0" timeOffset="3536.2023">2892 3663 12384,'36'124'5676,"-8"-44"-387,-8-5-129,4 9-4386,-6-13-516,-3-5 0,-4-20-129,-2-23-129,-9-23 129,5-12-129,-5-23 0,-2-16-129,-2-9 0,-4-10 129,4 3 0,-3 7-258,6 8 258,0 14 0,1 13 0,0 25 129,13 3-129,1 25 0,5 12 0,3 0 0,1 0 129,1-5-129,-1-10-129,2-20 258,-4-10-129,-3-23 0,0-18 129,-4-5-129,2-3 129,-2 4-129,-2 8 129,3 16-129,4 17 129,3 18 0,5 27 0,5 23 0,4 10 0,4 14 129,5 7-258,0-6 129,-5-4-129,-6-16-258,0-18-387,-11-27-774,7-9-3741,-15-20-387,1-12-258,-6-13-645</inkml:trace>
  <inkml:trace contextRef="#ctx0" brushRef="#br0" timeOffset="3749.2144">4116 3959 12255,'23'17'5676,"-24"-2"-258,-11 2-258,-17-2-4515,2 3-258,-8-6-258,-2-1-387,3 3-387,-4-14-774,19 0-3741,4-4-129,15 4-387,5-28-516</inkml:trace>
  <inkml:trace contextRef="#ctx0" brushRef="#br0" timeOffset="4024.2302">4522 3561 11352,'0'0'5676,"-8"27"-258,3 21-129,-9-3-4257,8 29-129,-4 6-387,7 3 0,2-4 0,2-3-129,10-15-129,11-10-129,5-14 129,6-18-129,4-8 0,2-9-258,1-4 0,-4-12-387,0 1-774,-25-10-3999,6 8-258,-13-6-516,-4 7-129</inkml:trace>
  <inkml:trace contextRef="#ctx0" brushRef="#br0" timeOffset="9607.5495">11125 3977 4644,'0'-15'5160,"0"15"-387,0 0 0,0 0-2709,0 0-516,0 0-645,-4 8 129,4 10-129,0-1 129,0 17-258,0 1-129,2 16-129,0 5 0,4 4-129,-5 0-129,1 1-129,2-7 0,-3-8-129,-1-8 0,0-15-129,-1-9 0,1-14 0,-9-10 0,5-15 0,2-13 0,-1-13 0,2-5 129,0-8-129,0-4 258,1 6-129,0 0 129,2 12 0,4 12-129,1 11 129,2 14 0,-9 13-129,24 15 0,-10 17 0,-1 9-129,2 0 129,0 7 0,-1 3-129,-4-9 129,-2-7-129,-1-10 129,-7-25-129,15 0 0,-9-16 129,1-19-129,-2-13 258,3 0-258,1-11 258,-1-4-129,5 10 129,-3 7 0,3 14 0,-2 9 0,5 16-129,-1 11 129,5 27-129,-2 14 0,1 20 0,3 2 0,1 1 0,-4 8 0,2-7 0,-2-10-129,-8-14 0,2-12-516,-13-33-3612,0 0-1032,0 0-258,15-24-645</inkml:trace>
  <inkml:trace contextRef="#ctx0" brushRef="#br0" timeOffset="11191.6401">10307 1423 13029,'7'-61'5934,"-7"61"-774,0 0-129,0 0-4386,-42-71 258,42 71-645,-66-29-387,66 29 387,-80 8-516,80-8 258,-73 48 0,73-48 129,-45 81-387,45-81 516,0 94-258,0-94-129,38 82 129,-38-82 0,77 46 0,-77-46 0,97 0 387,-97 0-645,96-58 129,-56-2 387,-9-10-129,-8-12-129,-12-9 129,-6-9-258,-11-4 0,-6 0 258,-9 6 258,1 17-387,-1 10 129,21 71-129,-34-71 0,34 71 0,0 0 129,-11 78 0,14-7-258,8 16 258,2 10 129,4 2 129,-2-2-257,0-3-130,1-10 0,-4-12 0,-2-12 0,-10-60 0,15 77-517,-15-77-3740,0 0-645,0 0-516,0 0-129,0 0-1290</inkml:trace>
  <inkml:trace contextRef="#ctx0" brushRef="#br0" timeOffset="11517.6587">10741 1146 13158,'0'0'6063,"0"0"-129,27 68-774,-27-68-4386,-11 72-387,11-72 129,-37 81-129,37-81-258,-42 67 0,42-67-129,-40 58-129,40-58-774,0 0-387,0 0-3741,0 0-129,0 0-645,0 0-516</inkml:trace>
  <inkml:trace contextRef="#ctx0" brushRef="#br0" timeOffset="11757.6725">10503 1117 12900,'0'0'5934,"0"0"-645,0 0 258,51 79-4644,-51-79-129,47 77-387,-47-77 0,53 86 0,-53-86-387,53 72 259,-53-72-647,0 0-386,68 47-903,-68-47-3225,0 0-645,0 0 0,26-63-258</inkml:trace>
  <inkml:trace contextRef="#ctx0" brushRef="#br0" timeOffset="12175.6964">10770 935 11223,'0'0'5547,"0"0"-258,56-56-516,-56 56-3999,0 0-387,68-10-129,-68 10 0,0 0-516,59 44 258,-59-44-129,15 75 387,-15-75 129,-10 87-258,10-87-129,-37 77-129,37-77 387,0 0 0,-64 49-129,64-49-387,0 0 387,0 0-258,0 0 258,0 0 0,13-55-645,-13 55 387,70-10 129,-70 10-258,80 4-387,-80-4-1290,69 12-2451,-69-12-645,0 0 387,54 22-774</inkml:trace>
  <inkml:trace contextRef="#ctx0" brushRef="#br0" timeOffset="12425.7107">11330 1167 12900,'0'0'5547,"0"0"-516,0 0 129,-36 49-4644,36-49-645,0 0-774,-81 34-1935,81-34-1677,0 0-258,0 0-774,0 0 0</inkml:trace>
  <inkml:trace contextRef="#ctx0" brushRef="#br0" timeOffset="12927.7394">11517 1012 9159,'0'0'5547,"19"60"-645,-19-60-129,0 0-3870,10 64 387,-10-64-774,0 0-129,0 0 129,0 0-129,0 0 0,0 0-258,0 0 0,64-11-516,-64 11 258,0 0 129,0 0-129,34-64 129,-34 64 0,0 0 129,0 0 129,0 0 258,36 80-129,-36-80 0,19 106 129,-10-42-258,-3-1-258,2-3 645,-7-1-516,-1-59 0,-1 86 0,1-86 0,0 0-129,0 0 129,-66-9 258,66 9-516,-40-60 258,40 60 0,-30-73-903,30 73-387,-4-59-903,4 59-2967,0 0-645,30-55-129,-30 55-645</inkml:trace>
  <inkml:trace contextRef="#ctx0" brushRef="#br0" timeOffset="13392.766">11841 689 9933,'0'0'5418,"2"-56"-387,-2 56 0,0 0-3354,57 0-516,-57 0-516,57 25-387,-57-25-129,49 56 0,-49-56-129,33 79 0,-33-79-387,9 78 258,-9-78 0,-3 63 129,3-63 0,0 0-129,0 0-129,0 0 258,-54 8 387,54-8-258,0 0-387,0 0 387,0 0-774,0 0 516,64-32-258,-64 32-1419,64 18-3483,-64-18 258,0 0-129,62 87-774</inkml:trace>
  <inkml:trace contextRef="#ctx0" brushRef="#br0" timeOffset="14399.8236">10575 4168 10320,'33'0'5547,"-21"2"-516,6 6 129,-18-8-3999,16 3-258,-16-3-387,-2-9-129,-11 0 129,-6-1-258,-6-7 129,-2 2 0,-13-2-258,1 1 129,-7 5-129,-4 3 129,-4 0-129,0 6 0,-2 2-129,2 2 129,2 7 0,0 0-129,4 0 129,3 5-129,7-1 0,1 0-129,6 2 129,3-1 129,4 8-129,-3-3 0,9 6 129,0-4-129,3 4 129,2-1 0,3-1 0,1 1 0,4-4-129,4 4 0,1-6 0,0-2-129,4 1 129,4-2 0,-2-1 0,5 3 0,3-4 129,0-4-129,2 3 0,0-1 130,6-5-130,1 3 0,4-3 0,2-5 0,3 1 0,5-1 0,2-1 0,6 0 0,2-1 0,2-2 0,3-5 0,-1-2 0,0-2 0,-2-2 0,-2 1 0,-5-4 0,2-2 0,-7-3 0,0 3 0,-7 0 0,-6-5 0,-3 5 0,-5-3 0,-2 7 0,-6 3 0,-8 12 0,9-18 0,-9 18 0,0 0-130,0 0-515,0 0-516,0 0-3870,0 0-645,0 0-258,14-4-258</inkml:trace>
  <inkml:trace contextRef="#ctx0" brushRef="#br0" timeOffset="15367.879">11341 3877 10707,'9'14'5289,"-9"-14"-258,14-10 0,-14-13-4257,7 1-129,-1-7-258,4 1 0,-2-10 0,3 3-129,-4-1 129,5 5 0,-3-4 0,3 6 0,-2-7-129,-1 2 129,-5-1-387,3 0 129,-5-5-129,-2 0 0,-1-4 0,-7-2-129,-4 6 129,-1-3-258,-1 2 258,-5 6 129,2 4-258,-4 3 129,-1 6 0,0 1 129,-5 7-258,-1 2 129,-1 7 0,-3-1 0,-2 5 0,3 2 0,-2 5 0,-1 9 0,4 2 0,1 7 129,4 0-129,3 11-129,3-3 129,3-3 0,4 7 0,4-1 387,2 2-258,3-3 129,3-2-258,0 1 516,3 0-387,4 2 129,2-5-129,5 4-387,-1-1 129,4-1 0,0-2 0,4-7-129,-1 2 258,-1-4-258,2-1 258,2 0 129,0-6-129,0-1 0,0 0 0,-1 1 129,-2-7-129,0 2 0,-2 0 129,-4-8-129,-1 5-129,-13-6 0,20 2-258,-20-2-774,18 2-3870,-18-2-516,0 0 0,15 2-774</inkml:trace>
  <inkml:trace contextRef="#ctx0" brushRef="#br0" timeOffset="16287.9316">11714 4058 8385,'0'0'5547,"-16"6"-387,16-6-258,0 0-3483,0 0-129,0-22-387,9 8-129,-1-7-258,10-3-129,1-3 0,9 1 0,0-2 0,7 3-258,4 5 129,4 3-129,1 2 129,3 1-129,-1 7-129,-2 5 129,2 2-258,0 0 258,-3-2-129,1 0 0,-6 2 0,-1 0 129,-1 0-129,-6 0 0,-2 5-129,-5 0 129,-6 5-129,-3 5 129,-2-2 0,-2 5 0,-2 2-129,-4 0 129,1 2 0,-2 2 0,1 4 0,-3 4 0,-1 0-129,0-5 129,0 0-129,-1 1 129,-4-2 0,-2-2-129,-3-5 129,-2-6 0,-1 1 0,-1-1 0,-7 0-129,3-5 129,-6-2 0,-2 3 129,-2-4-129,0-5 129,-3 2 0,-2 0-129,-3-2 129,0 2-129,-1-2 0,-2-5 0,1-1 0,3 2-129,-4-6 129,2 2 0,0-1-129,6-2 129,1 6 129,6-3 0,1 3-129,1-2 129,9 3-129,13 4 129,-17-13-129,10 2-258,7 11-387,-9-22-1161,9 22-3354,0 0-387,0 0-258,-15-2-774</inkml:trace>
  <inkml:trace contextRef="#ctx0" brushRef="#br0" timeOffset="17187.9831">11291 4709 12513,'14'0'5676,"-14"0"-387,13 19 0,-13-19-4644,-7 27-129,-2-13-258,-1 4 0,-5 4 0,2-1 129,-3 9-258,4-1 129,-3 3 0,6-1-129,-3 3 129,4 5-129,6 0-129,-1 0 0,2-3 129,1 0-129,0-3 0,1-2-129,2-5 129,4-6 0,-2 0 129,3-1-129,0 0 0,1-5 129,1-1 0,4 1-129,2-1 0,-1 3 0,3-11 130,0 5-130,5-3 0,1-2-130,4 0 130,-3-5 0,-1 0-129,1-5 129,-2 2 0,0-8-129,-6 1 129,2-5 0,-5 0 0,-1 0 0,1-1 0,-1-1 0,-4-7 0,2 1-129,-2-5 129,-2 1 258,-3-6-258,-2-2 0,-2 6 0,0-4 0,-1 4 0,-8 0 129,0 5 1,-5 0-260,-1 4 130,-1 2 0,-3 1 130,1 7-130,-4-1 0,1 2 0,0 1-130,0 2 1,4 2-129,-2-1-129,7 5-516,-11-19-1290,23 19-3225,-24 0-258,24 0-258,-23 3-516</inkml:trace>
  <inkml:trace contextRef="#ctx0" brushRef="#br0" timeOffset="19541.1177">8197 3741 12771,'0'0'5160,"0"0"129,0 0-258,0 0-4386,-5 11-258,-10 2-258,-1 0-129,1 7-129,-4-7-258,7 12-903,-8-10-3612,15 9-258,5-24-258,0 19-387</inkml:trace>
  <inkml:trace contextRef="#ctx0" brushRef="#br0" timeOffset="19713.1275">8229 3930 10965,'22'10'5805,"-22"-10"-258,-5-22-258,-9 17-2064,-11-22-2838,-5 6-258,-3 0-516,-7-12-387,14 17-4128,-11-7-645,13 13 0,0-1-516</inkml:trace>
  <inkml:trace contextRef="#ctx0" brushRef="#br0" timeOffset="21099.2068">14792 3537 11094,'22'-19'5934,"-22"19"-516,24-11-258,-24 11-3741,17-2-129,-17 2-516,13 16-258,-12 9-258,2 8-129,-3 4 0,0 14 129,-2 7 0,1 4-387,-6 4 258,5-1 1,-3-3-130,1-1 0,1-9 0,0-11 0,-3-7 0,5-12 0,-4-3 0,3-6 0,2-13 0,0 0 0,-1 16 0,1-16 0,7 3 0,-7-3 0,25 11 0,-3-8 0,3 2 0,2 0 0,5-5 0,1 8 0,-3-6 0,-1 5 0,-3-5 0,-6 3 0,-2-2 0,-4-1 0,-14-2 0,15 1 0,-15-1 0,0 0 0,0 0 0,0 0-517,0 16-2321,-16-16-2580,2 11-516,-8-8-129,-1 7-903</inkml:trace>
  <inkml:trace contextRef="#ctx0" brushRef="#br0" timeOffset="21517.2307">14525 3736 13029,'21'8'5676,"-21"-8"-387,16 41-129,-12-18-4644,-4 2 0,-2-2-387,-4 1 0,-6-7 0,6-5-129,6-12 129,-12 0 0,9-7 0,3-13-129,5 5 129,5-2 0,1 2 0,2 6-129,1 3 0,0 4 0,-14 2 0,20 15-129,-17 0-258,-3-15-516,2 30-3999,-13-17-645,3 9-129,-12-5-516</inkml:trace>
  <inkml:trace contextRef="#ctx0" brushRef="#br0" timeOffset="21861.2504">14536 4229 10320,'16'17'5676,"-16"-17"-387,0 0-129,0 0-3870,0 0-1032,0 0-129,1-10 0,-1 10 0,0-14 129,0 14 0,0 0 0,0 0 0,0 0 0,0 0 0,11 14-129,-7 2 129,-3-3-129,5 2-258,-6-2 0,0-13-258,0 0-645,0 0-4128,0-23-258,-1-3-258,-9-12-516</inkml:trace>
  <inkml:trace contextRef="#ctx0" brushRef="#br0" timeOffset="24212.3849">13054 2575 12771,'20'17'5805,"-6"25"-516,-8 3-129,3 17-5031,-6 4 129,-3 5-387,-4 7 129,-7-4 258,3-1-645,-3-8 258,6 3-1161,-8-27-3096,13 2-1032,0-17 387,5-7-903</inkml:trace>
  <inkml:trace contextRef="#ctx0" brushRef="#br0" timeOffset="24471.3996">13168 3181 10836,'24'6'5805,"-24"16"-774,7 14 645,-7-3-4902,-4 11 0,-8-2-387,-4 0-258,-4-8 0,3-8 258,0-10-258,-5-10-516,3-8 258,2-18 258,-2-13-129,1-3 0,-4-2 0,-1 1-387,4 2 0,-4-6-516,13 21-3483,-13-7-1290,12 13 258,-1-4-774</inkml:trace>
  <inkml:trace contextRef="#ctx0" brushRef="#br0" timeOffset="24991.4294">13298 2051 15222,'14'-8'5418,"-6"28"-129,6 14-387,-3-5-4386,-2 10-387,-4-4 0,-4-6-258,-1 2 0,-2-18 129,2-13 0,-20 3 0,7-14 0,-1-11 0,3-1 129,-1-5-129,2-3 258,3 9 0,0-5-129,4 11 0,3 16 0,0 0 0,0 0 0,0 0 1,0-14-130,0 14 0,8-16 0,3 3 0,3-1 0,2-15 0,1 2 0,2 10 0,4-8 0,-4-1 0,6 8-1033,-16-7-4256,8 11-516,-10 0 0,-7 14-516</inkml:trace>
  <inkml:trace contextRef="#ctx0" brushRef="#br0" timeOffset="25951.4843">13275 1855 10320,'8'-33'5160,"-3"15"-387,-5 18 129,14-28-4128,-14 28 0,9-20-258,-8 7-129,-1 13 0,0 0 129,0 0 0,18-19 387,-18 19 0,10-13-387,-10 13-129,0 0 129,13-6-258,-13 6 1,0 0-259,0 0-259,0 0 130,0 0 387,0 0-258,0 0 0,12-9-129,-12 9 258,0 0 1,0 0-130,0 0 0,0 0 0,0 0 0,0 0 0,12 0 0,-12 0 0,4 16 0,-4-16 0,10 31 0,-7-7 0,9 13 0,-2 4 0,2-4 0,-1 10 0,2 7 0,-3 8 0,1-11 0,-7-3-130,-1-3-128,-3-10 129,-7-7 0,-6-9 129,-8-12 0,-1-10 0,-3-10 0,1-11 0,-3-3 0,4-7 258,1 0 0,3-12-128,6 2-130,2 19 0,8-22 0,3 3 0,1 11 0,-1 33 0,26-85 0,-26 85 0,50-66 0,-50 66 0,73-86 0,-73 86 0,91-88 0,-91 88 0,99-76 0,-99 76 0,89-85 0,-89 85 0,61-81-3226,-61 81-2579,37-67-258,-37 67-516</inkml:trace>
  <inkml:trace contextRef="#ctx0" brushRef="#br0" timeOffset="26399.5099">14020 1660 14190,'25'56'5805,"-18"-5"-387,7 3-387,-9-11-3741,4 8-1161,-2-7-774,-7-22-258,0-22-3870,1-9-774,-1-21 129,0 30-258</inkml:trace>
  <inkml:trace contextRef="#ctx0" brushRef="#br0" timeOffset="26516.5167">14004 1451 14577,'0'0'5160,"0"0"-516,0 0-2709,0 0-5805,0 0-903,0 0-516,0 0-645</inkml:trace>
  <inkml:trace contextRef="#ctx0" brushRef="#br0" timeOffset="26807.5333">14173 1585 14061,'21'97'5418,"-14"-55"-258,5 1 258,-12-4-5289,6-2 387,-6-37-387,9 19 0,-5-30 0,3-5-129,-3-3 0,-4 19 0,19-65 258,-19 65-516,0 0 387,35-76-387,-20 69 645,0 11-258,2 3 0,-1 25-129,2-3-516,-5-7 387,3 5-1419,-16-27-2967,0 0-774,0 0 0,0 0-387</inkml:trace>
  <inkml:trace contextRef="#ctx0" brushRef="#br0" timeOffset="27004.5446">14383 1031 13158,'0'0'5676,"64"54"-129,-46 8-129,18 11-4515,-14 14-774,6 5 129,-7-22-387,-4 12-129,6-12-2322,-23-70-2451,17 73-258,-17-73-258,0 0 0</inkml:trace>
  <inkml:trace contextRef="#ctx0" brushRef="#br0" timeOffset="27166.5538">14628 1346 13932,'0'0'5418,"0"0"387,-68 0-516,68 0-5547,0 0-129,-96 45-3096,96-45-1419,-69 38 0,69-38-258,0 0-903</inkml:trace>
  <inkml:trace contextRef="#ctx0" brushRef="#br0" timeOffset="27455.5704">14652 1631 14061,'76'-19'5289,"-5"-16"258,-71 35-1161,0 0-3870,51-67-129,-51 67-516,0 0 258,0 0-516,-57-57 0,57 57 129,-52 22 645,52-22-387,-44 64 0,33-27 258,9-9 129,2-28-516,16 49 0,8-28-387,-24-21-258,61 16-387,-61-16-2967,59-21-645,-59 21-516,58-33-258</inkml:trace>
  <inkml:trace contextRef="#ctx0" brushRef="#br0" timeOffset="27979.6003">14965 1431 10707,'-5'48'4773,"5"-12"129,0 7 258,6 16-3354,-6-13-645,5-13-387,-5-3-516,4-10 516,-4-20-645,0 0 516,0 0-516,24-54-387,-24 54 258,21-66-129,-21 66 387,32-77-903,-32 77 645,0 0-516,65-75-258,-65 75-516,0 0-645,68-42-3225,-68 42 645,0 0 1548,60-37 645,-60 37 645,0 0 1419,0 0 1032,0 0 774,0 0 3225,0 0-516,0 0-1677,-57 20-645,57-20-387,-35 68-258,35-68-903,-26 73-129,26-73 516,-8 64-258,8-64 129,0 0-645,0 0 129,0 0-129,0 0 516,57-27-516,-57 27 0,21-63-516,-21 63 258,14-64 645,-14 64-387,0 0 0,0 0-516,0 0 516,0 0-258,0 0 387,67 68-516,-67-68-1419,0 0-2967,59 73-129,-59-73 129,0 0-903</inkml:trace>
  <inkml:trace contextRef="#ctx0" brushRef="#br0" timeOffset="28235.615">15579 1370 13545,'0'0'5547,"0"0"-516,0 0-129,-7 54-4386,7-54 258,-37 61-258,37-61-645,-31 76 129,29-42-387,2-34 387,0 0-516,0 0 0,62 46 129,-62-46-645,66-34-258,-66 34-2064,71-106-1419,-37 38-387,-11-6 0,-3-14-387</inkml:trace>
  <inkml:trace contextRef="#ctx0" brushRef="#br0" timeOffset="28395.6241">15788 771 11868,'0'0'5289,"1"54"-129,9 11-387,-2 14-3225,9 9-387,-8 13-1032,5-5-258,0-4-645,-6-15-774,15-22-2967,-23-55-645,29 61 258,-29-61-1290</inkml:trace>
  <inkml:trace contextRef="#ctx0" brushRef="#br0" timeOffset="28536.6321">15975 1357 11868,'0'-88'5547,"-19"33"-774,19 55 258,-56-8-3483,56 8-903,-84 3-645,31 6-774,53-9-2838,-100 15-1161,100-15 0,-75 12-516,75-12-774</inkml:trace>
  <inkml:trace contextRef="#ctx0" brushRef="#br0" timeOffset="28719.6427">16031 1225 9933,'0'86'4773,"0"-86"-3354,0 80-774,0-80-5031,0 59-516,0-59 129</inkml:trace>
  <inkml:trace contextRef="#ctx0" brushRef="#br0" timeOffset="29004.6589">16246 1250 9804,'47'56'5805,"-47"-56"-516,17 71-258,-17-71-3225,8 65-1290,-8-65 129,0 0 0,0 0-387,0 0 0,57 22-258,-57-22 258,0 0-129,34-73-258,-34 73-129,-9-75 129,9 75 258,-62-65-903,62 65 387,-89-55 129,89 55-1161,-94-31-3741,94 31 129,-64-10-516,64 10-387</inkml:trace>
  <inkml:trace contextRef="#ctx0" brushRef="#br0" timeOffset="29519.6884">16417 1104 12255,'61'43'5547,"-11"28"-645,-50-71 0,52 85-4515,-52-85 129,41 75 129,-41-75-258,0 0-258,0 0-129,0 0 387,0 0-387,0 0 0,0 0-387,-24-78 129,24 78 0,-11-56 0,11 56 129,0 0 0,0 0 258,51-6 516,-51 6 387,58 51-387,-58-51-516,58 68 516,-58-68-903,43 58-387,-43-58-2451,0 0-1806,0 0-258,-2-57-774,2 57-129</inkml:trace>
  <inkml:trace contextRef="#ctx0" brushRef="#br0" timeOffset="29640.6954">16337 806 13158,'-70'-44'5676,"70"44"-1290,0 0-2322,22 71-6450,-22-71-645,53 48-516,-53-48-645</inkml:trace>
  <inkml:trace contextRef="#ctx0" brushRef="#br0" timeOffset="30135.7237">17157 1223 15867,'-35'58'5289,"56"29"387,-5-31-1290,15 3-3870,-31-59-129,49 105 129,-26-48-516,0-7 130,-23-50-130,31 51 0,-22-33 0,-9-18 0,0 0 0,0 0 0,0 0 0,29-75 0,-29 75 0,14-77 0,-2 17 0,4-4 0,-16 64 0,40-124 0,-12 47 0,5-1 0,8 0 0,4-1 0,7 6 0,6 7 0,1 5 0,0 16 0,-2 11 0,-57 34 0,98-45-4645,-98 45-902,59 0-774,-59 0-516</inkml:trace>
  <inkml:trace contextRef="#ctx0" brushRef="#br0" timeOffset="40372.3092">14252 3843 4128,'0'0'5160,"0"0"-129,7 14-258,-7-14-2709,0 0-129,0 0-645,0 0-129,0 0-129,0 0-258,0 0 0,0 0-129,-5-11 0,5 11-129,0 0-258,0 0 129,0 0-129,0 0-129,0 0 0,0 0 0,0 0-129,0 0 129,0 0-129,-16-6 0,16 6 129,0 0 0,-18-16 0,18 16 0,-12-11 0,12 11-129,-9-14 129,9 14 0,0 0-129,-14-8 0,14 8 0,-12-4 0,12 4 0,-11-4 129,11 4-129,-15-7 0,15 7 129,-16-9-129,16 9 0,-19-7 0,19 7 0,-23-8-129,10 8 129,1 0 0,-4-1-129,2-1 129,1 1 0,-2 1 0,3 0 0,12 0 0,-20 0 129,20 0-258,-17 0 258,17 0-129,-12-2 129,12 2-129,-14-2-129,14 2 129,-15 0 0,15 0 129,-22 2-129,22-2 0,-23 3 0,11 0 0,0-3 129,12 0-258,-24 0 129,24 0 0,-21 0 0,21 0 0,-19 0 0,19 0 0,-18 0 0,18 0 129,-15 3-129,15-3 0,-18 7 0,18-7-129,-15 3 129,15-3 0,-19 6 0,19-6 0,-19 9 0,19-9 0,-21 7 129,21-7-129,-20 7 130,20-7-130,-18 13 0,18-13-130,-17 9 130,17-9 0,-13 9 0,13-9 0,-13 13 0,13-13 0,-13 11 0,13-11 130,-13 16-260,13-16 130,-10 16 0,10-16 0,-13 21-129,13-21 129,0 0 0,-15 16 0,15-16 129,0 0 1,-14 17-130,14-17 0,0 0 0,-8 14 0,8-14 0,0 0 0,-8 15 0,8-15 0,-7 13 0,7-13 0,0 0 0,-6 18 0,6-18 0,-3 20 0,3-20 0,0 0 0,-3 18 0,3-18 0,0 18 0,0-18 0,0 19 0,0-19 0,0 16 0,0-2 0,0-14 0,5 17 0,-5-17 0,4 15 0,-4-15 0,7 18 0,-7-18 0,6 15 0,-6-15 0,9 17-130,-9-17 130,9 13 0,-9-13 130,7 14-260,-7-14 260,0 0-260,16 11 130,-16-11 130,0 0-130,17 18 0,-17-18-130,14 3 130,-14-3 0,19 6 0,-19-6 0,20 7 0,-20-7 0,19 3 0,-19-3 130,19 11-260,-19-11 130,15 6 0,-15-6 130,13 8-130,-13-8 0,16 2 0,-16-2 0,15 3 0,-15-3 0,14 2 0,-14-2 0,19 4 0,-19-4 0,15 4 0,-15-4 0,19 3 0,-19-3 0,16 2 0,-16-2 0,18 0 0,-18 0 0,17 0 0,-17 0 0,16 0 0,-16 0 0,16 0 0,-16 0 0,15 3 0,-15-3 0,14 0 0,-14 0 0,16 0 0,-16 0 0,16 1 0,-16-1 0,18 0 0,-18 0 0,17 0 0,-17 0 0,17 0 0,-17 0 0,15 0 0,-15 0 0,13 0 0,-13 0 0,0 0 0,15-1 0,-15 1 0,0 0 0,17-2 0,-17 2 0,13-2 0,-13 2 0,15-6 0,-15 6 0,21-8 0,-21 8 0,16-8 0,-16 8 0,19-14 0,-19 14 0,14-13 0,-14 13 0,16-14 0,-16 14 0,17-24 0,-17 24 0,19-16 0,-19 16 0,19-21 0,-19 21 0,21-16 0,-21 16 0,13-15 0,-13 15 0,12-7 0,-12 7 0,0 0 0,17-5 0,-17 5 0,15-2 0,-15 2 0,17 0 0,-17 0-775,25-2-4514,-25-13-516,0 15-387,1-30-387</inkml:trace>
  <inkml:trace contextRef="#ctx0" brushRef="#br0" timeOffset="42715.4432">8091 4494 5160,'30'30'4773,"-30"-30"-516,26 13-258,-6-13-3612,-5-5 0,0-5 0,-1-4 129,2 8-129,-1-5 0,6 6 0,-5 0-129,7 5 0,1 0 129,4 2-258,0-2-129,5 0 0,2 1 129,0-1-129,1 0 0,6-6 0,-5 5-129,1-3 258,-1 4-258,-2 0 129,2 3-129,-4 4 129,5 0-258,-4 1 258,1-4-129,2-3 0,-2-1 129,2-1 0,1-10 129,-3 1-129,0-3 129,0 1-129,-1 0 0,0 3 0,-1 1 0,0 3 0,-3 1 0,-2 4 0,3 0-129,1 0 129,-1 0 0,-1 0 0,2 0 0,1 0 0,0-5 0,3 3 0,-4-2 0,-1 1-129,4 2 0,-1 1 129,0 0-129,-2 3 129,1 2 0,-2-3 0,2 3 0,2-2 0,-3-2 0,3 2 129,1-3-129,1 1 129,1-1-129,2 0 0,-2 0 0,-1 3-129,4-1 129,-5-2 0,0 4 0,0-4 0,-3 0 0,0 0 0,-2 0 0,3-3 0,0-3 0,1-2-129,-3 3 129,0-4 129,1 4-258,-2 1 129,0 1 0,-1-3 0,-1 6 0,-2-2 0,1-1-129,1 3 129,2-2 0,-3-4-129,6 0 129,-1 1 0,-1-3 129,-2 1-258,4 0 129,-3 1 0,-4 1 0,4 2-129,-6 2 129,0 1-129,1 0 129,1 0 0,-2 2 0,0 1 0,1 0 129,-1-3-129,3 0 129,-1 0-129,-1-3 0,4 2-129,-4-1 129,3 2 0,-2-1 0,-1 1-129,1 0 129,0 0 129,2 0-129,2 0 129,2-5 0,0 4-129,4-5 129,-1 1-129,2-2 129,-1-3-129,1 5 0,0 5 0,0-3 0,-1-2-129,-2 4 129,2-2 0,3 3-129,0 0 0,2 0 0,-1-1 0,4-2 0,1 2 0,3 0 0,3-3 0,4-1 129,-2 0 0,6 4 0,0-1 0,2-1 0,-1 1 0,-2 2 0,3 0 0,-3 0 0,1 0 0,-1-6-129,1 1 258,0-1-129,0-1 129,6-7-129,2 5 129,-4-1-129,4-1 129,-1 2-129,-4 0 0,2 3 0,-4 3 0,-2-2 129,-1 1-129,-5 0 129,0 2-129,-1-1 129,1 0 0,0-2-129,-1-1 0,3-2 0,1 3 0,-3-1 0,2-1 0,-2 1 0,0 1 0,-4-1 0,0-2-129,-6 3 129,1-1 0,-1 2 0,-2-2 129,-3 1-129,4-1 129,-4 1-129,2 0 129,0-2 0,0 2 0,-1 0-129,1 0 0,2 1 0,0 0 129,0-2-129,0 1 0,0 2 0,2 0 0,-2-1 258,-1 0-258,0 0 0,-2 0-258,2 4 516,-2 0-258,-1-2 0,1-4 0,-2 5 0,-1-1-258,1-3 258,-2-1-129,1 1-258,-7-6-645,8 7-3354,-7 4-129,-2-4-387,0 8 0</inkml:trace>
  <inkml:trace contextRef="#ctx0" brushRef="#br0" timeOffset="47967.7435">12164 3857 6450,'0'0'5676,"16"2"-387,-16-2-129,9 32-1806,-9-32-2580,3 32-129,-3-13-258,0 6-129,0-4 129,2 6-129,1 3-129,1 0-129,1 0 129,1 1-258,-1-2-129,2-7-387,4 11-1032,-11-21-3354,10 3-258,-10-15-387,12 7-258</inkml:trace>
  <inkml:trace contextRef="#ctx0" brushRef="#br0" timeOffset="48141.7535">12305 4112 10449,'0'0'5676,"-20"0"-516,7 16 0,-11-8-4515,0-5-516,-6 4-516,-8-12-2451,7 5-2064,1-11-387,9 4-258,1-10-516</inkml:trace>
  <inkml:trace contextRef="#ctx0" brushRef="#br0" timeOffset="48824.7925">13918 3904 9159,'0'0'5547,"7"7"-645,-6 9 129,-1-16-3612,0 32-1032,0-11-129,-2 3-129,1 0-258,0-7-258,1 6-645,0-23-3870,4 18 0,-4-18-645,21 2-258</inkml:trace>
  <inkml:trace contextRef="#ctx0" brushRef="#br0" timeOffset="49003.8029">14027 4001 11352,'-8'-1'5805,"-10"0"-516,5 6-258,-10-4-4386,-2 2-516,-4 2 0,-1-5-258,4 5-903,-15-8-3612,24 3-516,-3-8-387,20 8-516</inkml:trace>
  <inkml:trace contextRef="#ctx0" brushRef="#br0" timeOffset="50320.8782">10161 4189 10062,'13'-11'5418,"-13"11"-645,13 9 129,-13-9-4128,1 30-516,-1-11 0,0 5-387,0-4 129,0 2 0,0-2-129,0-4-387,8 2-903,-8-18-1419,0 0-1935,15-2-387,-15 2-387,22-6 258</inkml:trace>
  <inkml:trace contextRef="#ctx0" brushRef="#br0" timeOffset="50471.8868">10269 4301 8643,'-11'-12'5418,"11"12"-516,-30-5-387,15 10-3225,-15-5-645,2 0-516,-3 0-258,-3 0-1161,12 0-3354,-8 0-129,14 0-516,1 0-129</inkml:trace>
  <inkml:trace contextRef="#ctx0" brushRef="#br0" timeOffset="51548.9484">11318 3543 10449,'0'-14'5676,"0"14"-387,0 0 129,-11-1-4128,-6-1-387,-2 2-516,-4 0 0,1 3-129,-2 0-258,-3-3-387,8 5-516,-8-16-3225,27 11-1290,-19-11 0,19 11-774</inkml:trace>
  <inkml:trace contextRef="#ctx0" brushRef="#br0" timeOffset="52432.9989">11476 5167 9159,'-7'15'5547,"-4"-7"-387,-1-4-129,12-4-4257,-23 6-387,7-2-129,-3-1-258,4-2 129,0 3-258,-1-4-387,16 0-1290,-11 0-2967,11 0-516,0 0-129,0 0-387</inkml:trace>
  <inkml:trace contextRef="#ctx0" brushRef="#br0" timeOffset="63294.6202">8048 8478 7353,'-7'16'5805,"7"-16"-258,-9 17-387,9-17-2322,-15 0-2580,-5 7 129,6 13 0,-7 4 0,3 12-129,-3 1 0,4 9 0,3 0 0,6 3-129,4-7 0,4-8-129,0-7 129,11-11 0,6-16 0,4-13-129,6-20 0,1-20 129,-2-20-129,1-16 129,-2-15-129,-8-5 129,-6-10-129,-5 5 0,-4 3 0,-2 11 0,-3 21-129,-2 17 258,-1 20-258,1 19 258,5 23-129,-8 16 129,4 24 0,4 20 0,-1 15 129,1 12-258,0 12 129,0 3 0,5 0 0,-1-6-129,0-7-129,1-11-129,1-12-258,-6-25-1290,2-5-3741,-2-17-129,0-19-645,0 0-258</inkml:trace>
  <inkml:trace contextRef="#ctx0" brushRef="#br0" timeOffset="63643.6402">8684 8465 10707,'12'24'5805,"-12"-2"-387,0 10-129,-11 5-4773,0 11-129,-11 1-129,0 5-129,-1-3 129,0-3-258,3-10-129,0-6-258,9-4-387,-11-28-2838,22 0-1677,-1-9-387,1-9-774,1-13 258</inkml:trace>
  <inkml:trace contextRef="#ctx0" brushRef="#br0" timeOffset="63885.6541">8445 8433 8901,'7'0'5805,"4"5"-387,6 23 0,-5-1-4257,14 15-387,-3 1-258,3 11-129,0-1-129,4 4-129,-2-4 129,4-12-258,-3 1-129,-3-11-258,0 1-387,-15-29-2193,4 4-2451,-15-7-387,23-10-258,-15-7-387</inkml:trace>
  <inkml:trace contextRef="#ctx0" brushRef="#br0" timeOffset="64747.7033">8925 8708 5934,'16'13'5805,"-16"-13"-387,13 0-258,4 5-3870,-17-5 0,0 0-516,13-5-129,-13 5-129,0 0 0,0 0-129,0 0 0,0 0-129,0 0 0,0 0-129,4-13 129,-4 13-129,0 0 129,0 0-129,0 0 129,0 0-129,0 0 0,0 0 129,0 0-129,0 0 0,-1 13 0,1 0-129,-1-1 0,0 3 0,0 4 0,1 4 129,-2-7-129,2-2 0,0 4 0,0-18 129,10 17 0,-10-17 129,20 10-258,-5-10 129,0 0-258,0 0 129,3-10 0,-2 0 0,-2 1-129,-2 1 129,-12 8-129,22-22 258,-22 22-129,13-19 0,-13 19 0,11-2 0,-11 2 0,12 6-129,-7 16 129,2 3 0,5 8 129,-1 13-129,4 5 0,-1 11 0,0 10 0,-1 1 0,-3 2 0,-2-2 0,-6-3 0,-2-7-129,-6-8 129,-8-15-258,-9-18 387,-2-12-258,-2-11 129,-7-17 129,4-10-129,-3-8 129,8-1-129,4-1 387,5 5-387,9 4 258,4 3-129,3 9-129,12 5 129,7 5 0,4 5 0,5 2-129,6 2 0,0 6 0,1 0-258,-6-4-258,2 7-516,-31-11-3225,19 0-1548,-19 0-258,0-18-516</inkml:trace>
  <inkml:trace contextRef="#ctx0" brushRef="#br0" timeOffset="66494.8033">11594 9426 4644,'0'-25'5160,"-2"11"-129,2 14-1935,0 0-1290,0 0 0,2 26-387,-2-14-516,0 15 129,0-6-129,0 10-258,0 0 0,1 6-258,0 1 129,0 2-387,2 4 129,-1 6 129,-1 3-258,1 5-129,-2-2 0,2 0 0,0 6 0,-1-2 129,0-4 0,5-1-258,-4-3 129,3-3 0,0-3 258,0 2-258,3-7 129,-3 4 0,-1-1-129,1-3 0,-3 1 129,1 0-129,-1 0 0,-1 0 0,-1-2 0,0-2 0,0 1-129,0 2 129,0-3 0,0-5 0,0 0 0,0 0 0,1-2 0,1-2 129,-1-7 0,0 2-129,2-2 0,-3 1 129,0 2-129,0-6 0,-3 0 0,1-1 0,-1 6-129,2-2 258,-4-6-129,5 5 0,0-2 0,0-1 129,0-1-129,0 3 0,0 0 0,3 0-129,-1-1 129,-2 0 129,0-1-129,0-1 0,0 1 0,0 0 0,0-3 129,1-2-129,1 2 0,0 3 0,2 2-129,-2 5 258,3-5-129,-2 0 0,2 4 0,-1 0 0,1-7 0,0 3 129,1-3-129,-2-6 0,-1 4-129,2-3 129,-5-12 129,5 22-258,-5-8 258,0-14-129,0 20 0,0-7 0,0 3 129,0 3-258,0-1 129,0 1 129,-1-5-129,1 4-258,0-1 258,-1-3 0,1-1 0,0-13 129,-1 19-129,1-19 0,-5 16 0,5-16 0,-2 13 129,2-13-129,0 13 129,0-13-129,-2 18 0,2-18 129,0 0-129,0 13 129,0-13-129,0 0 0,0 0-129,0 0 0,0 0-387,0-18-1032,10 5-4128,-10-5-129,3 2-774,2-14-258</inkml:trace>
  <inkml:trace contextRef="#ctx0" brushRef="#br0" timeOffset="67734.8742">9297 10960 7611,'25'9'5289,"-10"-9"-129,-1-7-1935,9 7-2193,-11-2-129,11 2-129,-7-9 0,8 3-258,-2-3 0,4 5 129,-1-6-129,6 2-129,-2 3 0,4-3 0,-1-1-129,3 4 129,1-4-258,1 2 0,-1-1 0,5 3 0,-1-7 129,5 5-258,1-2 258,2 4-258,2 0 258,5 5-129,1-2 0,1-4-129,5 6 0,-1 0 129,5 0-129,-4 0 0,2 0 0,0 0 0,3 0 0,3 2 0,2-2 129,0 3-129,1 3 0,2-3 0,0-1 129,-1-2-129,0 0 0,-2 3 0,-2 2 0,2-5 0,-5-4 0,4-2 0,5 3 0,-2 0 0,3-5 129,1 3-129,-3 3-129,-2 2 129,4 0 0,-6 0 0,-1-2 0,-3-1 129,1 3-258,0-2 129,7-6 129,-1 0-129,0 5 129,2-4-129,-3 7 0,2-1 129,-1 1-129,-3 0 0,-2 0 129,0 6-129,2-3 129,2 2 0,4-5-129,-3 0 0,0 0 129,-1-3-129,-4 1 0,-6-1 0,-3 2-129,-9-7 0,-11 8-129,-7-5-516,1 13-2709,-22-13-2451,-12 5-129,0 0-387,-10-9-516</inkml:trace>
  <inkml:trace contextRef="#ctx0" brushRef="#br0" timeOffset="69463.9731">11715 10790 9288,'0'0'5547,"-15"5"-258,13 7-1677,2-12-2967,0 0 258,-11-12-258,11 12 0,-2-18 0,2 18 0,0-27-129,6 8-129,-4-2 129,8 2-258,-1-8 129,3 3-258,0-5 129,0 1-129,1 3 129,0-1-129,1-1 0,1-2 0,-2 5 0,3 1 0,0 3-129,1-2 0,-2-2 129,5 2-129,0 1 0,-2 1 129,3-3-129,-1-2-129,2 4 129,-1-5 129,-2 4-129,2-2 0,-2 2 0,-2 2 0,4 2-129,-5 1 129,2-1 0,-1 3 0,2 1-129,-4 8 258,2-5-129,2 4 0,1-6 129,-1 0-258,1 6 129,1 1 0,-1-1 129,1-7-129,-2 11-129,-1-4 258,2 0-129,-4 6 0,-2-2 129,-1-2-129,0 5 0,1 0 0,-1-3 0,1 3 0,-2 0 0,2 0 0,0 0 0,3 0 0,-2 2 129,2-2-129,-2 3 0,1 3 0,-5-1 0,5 0 0,-2 3-129,-1-1 129,-1 0 0,-1 6 0,-11-13 0,19 17 0,-10-4 0,-9-13 0,20 21 0,-11-10 0,-4 6 0,1-4 0,0 3-129,-6-16 129,2 24 0,2-8-129,-4 0 129,1-2 0,-1 3 0,0-2-129,0 3 258,0 2-258,0-5 129,0 2 0,-1-1 0,-4 2 0,2-3 0,-4-2 0,2 0 0,-4 1 0,0 2 0,-3 3 0,1-5 0,-2 1 0,0-1-129,-1 3 258,0-4-129,-1 5 0,-1-4 0,3-3 0,0 6 0,-3-5 0,0 4 0,0-2 0,-1 0 0,0 1 0,-1-3 0,0-5-129,0 5 129,0-4 129,-1-1-258,-1 6 258,0-3-129,2-3 0,-4 3 0,0 1 129,2-6-129,-3 4 0,-1 0 0,-1-5-129,1 8 129,-1-8 0,-1 4 0,1-3 0,1 5 0,0-4 0,1 2 129,2 3-129,1-4 0,2 2 129,-2 0-258,4-1 258,-2-3-129,-4 1 0,2-4 0,-1 1 0,-3-3 0,0 0 129,-1 0-129,2 0 0,4 0-129,0 0 0,8 0 258,11 0-129,-17 3-129,17-3-129,0 0-129,0 0-387,11 8-1806,-11-8-3225,20-7 0,-5-6-645,3 3-258</inkml:trace>
  <inkml:trace contextRef="#ctx0" brushRef="#br0" timeOffset="69856.9956">12343 10229 8256,'0'10'6063,"0"7"-516,0-1-129,0 9-4644,0 0 0,0 7-258,-6-3 0,6 2-258,0 1-129,0-5 0,0 1-258,0-10-258,6 1-1032,-6-19-3870,0 0-387,0 0-258,20 0-387</inkml:trace>
  <inkml:trace contextRef="#ctx0" brushRef="#br0" timeOffset="70045.0062">12420 10360 9933,'0'0'5805,"-1"9"-387,-15-1 0,-4-2-5031,-8-2-258,-7-4-129,0 5-129,-1 1-516,-4-7-1806,12 1-2838,4 6-258,10 2-645,14-8 129</inkml:trace>
  <inkml:trace contextRef="#ctx0" brushRef="#br0" timeOffset="72100.1239">11721 10996 3354,'-18'0'5289,"18"0"0,0 0-2064,-15 0-1161,15 0-258,0 0-129,0 0-258,0 0 0,4-9-516,-4 9-129,0 0-258,15-14 0,-15 14 0,14-8-258,-14 8 0,17-5 0,-17 5-129,21-6 0,-10 2 0,-11 4 0,24-12-129,-11 10 129,0-3 0,2 2 129,2 0-258,-3 1 129,7 1 0,-3-2-129,2 2 0,2 1 129,0 0 0,1 0-129,-1 0 129,1 0-129,-5 1 129,4 3-129,-1 1 129,1-1-129,0 2 0,-2 1 0,-1-1 0,4 3 0,-2-1 129,1-3-129,2 1 0,0-1 0,1-2 0,-2 3 0,2-3 0,2 2 0,-3-1-129,-1 7 129,-3-2 0,1 1 0,-1 9 0,-3-4 0,3 2 129,-1-1-258,-1 2 129,2-1 0,0-2 0,-2 0-129,4-2 258,-6 0-129,2-1-129,-3-2 258,0 9-129,-3-9 0,-3 4 0,1 3 129,-10-17-258,11 24 129,-4-6 0,-5-6 0,0 0 0,-2 1-129,0 5 258,0-3-258,0 9 129,0-7 129,-2 4-129,0-2 0,-5-3 0,6 2 0,-4-2 0,2-4 0,3-12 0,-6 23-129,6-23 0,-8 17 129,2-3 0,0-1 0,-1-1 0,0 1 129,7-13-129,-13 20-129,5-7 258,8-13-129,-11 9 0,11-9 0,-13 6 0,13-6 0,-12 3-129,12-3 258,-18 5 0,18-5-129,-18 10 0,18-10 0,-20 3 0,20-3 0,-19 8 0,19-8 0,-20 0-129,20 0 0,-23 1 129,10-1 0,2 2 0,-2-2 129,-1 0-129,3 0-129,-2 0 129,13 0 129,-22-9-129,22 9 0,-22 0 0,22 0 0,-20 0 129,20 0-129,-17 0 0,17 0 0,-18 0 129,5-1-129,13 1 0,-23-10 129,10 5-258,-1 3 258,-2-1-129,5-1 129,-3-5-129,1 4 0,1-7 0,12 12-129,-21-15 129,10 1 0,11 14 0,-19-19 0,19 19 0,-20-17 0,20 17-129,-23-22 129,9 9 0,2 2 0,-1-4 0,-3 2 0,5-6 0,-2 2 0,3 2 0,-3 3 129,3-2-129,3-1-129,-1 0 129,-1 4 129,0-6-129,9 17 0,-19-19 0,7 4 0,1 2 0,-3-1 0,-1 1 0,1-5 0,2 5-129,1-1 129,-2-3 0,3 3 0,0-1 129,4 0-129,6 15 0,-15-24 0,15 24 0,-15-25 0,9 10 0,0 1-129,-3 1 129,9 13 0,-9-17 0,9 17 0,-8-18-129,8 18-129,0 0 0,0 0-387,-10-22-1161,20 22-3612,-10 0-387,14-2-387,-2-1-645</inkml:trace>
  <inkml:trace contextRef="#ctx0" brushRef="#br0" timeOffset="72681.1571">12468 11312 9417,'4'11'5934,"4"13"-387,-8-24 0,0 14-4902,0-14 0,-19 0-258,-3 0-129,4-1 0,-7-5 129,-3-1-129,5 1-129,3 4 0,2 2 0,2 0-129,16 0-387,-21-3-129,21 11-2838,0-8-2193,0 0-387,0 0-387,0 0-387</inkml:trace>
  <inkml:trace contextRef="#ctx0" brushRef="#br0" timeOffset="74871.2824">11584 10743 3225,'0'0'5418,"0"0"0,13 0-129,-13 0-3354,0 0-258,0 0-516,0 0-129,0 0-129,10-9-129,-10 9-129,2-19-129,-2 7-129,0 12 0,0-31 0,0 12-129,0-5-129,-5 0 129,1 0-129,-1 1 129,-2-2-258,1 0 129,-2 4-129,2-1 129,-5-1 0,0 1-129,-6-6 0,2 1 0,-6-2 0,3 1 258,-4-3-258,0 4 0,0-3 0,-1 3 0,1 3 0,-1 4 0,0-2 129,2 3-258,-4 2 129,3 1 0,-1 0 129,0 5-129,2-2 129,-2 0-258,-3 4 129,1-1 0,-3-2 0,2-1 0,-4 2 0,0 4 0,1 0-129,1 7 258,2-4-129,3 2-129,4 2 129,-1 4 129,6-3-258,-3 4 129,4 9 0,-3-9-129,1 8 129,-1 1 129,2-1-129,-1 1 0,3 5 0,-1-6 0,-1-2 129,6 2-129,0 0 0,8-13 129,-12 24-258,12-24 258,-9 22-129,5-8 0,-3 0 0,5 1-129,0-2 258,-1 5-258,-2-3 258,5 1-129,-3 5 0,3-7 0,0-1 129,0 1-129,0 0 0,0-1 129,0 0-129,0-13 0,4 19 0,0-7 258,3 2-258,-2 0 0,1-1 0,0-1 0,-6-12 0,14 21 0,-14-21 0,12 21-129,-12-21 129,13 15 0,-13-15 0,14 13 0,-14-13 129,17 20-258,-17-20 129,15 17 0,-15-17 0,13 11 0,-13-11 0,12 14 0,-12-14 0,12 8 129,-12-8-129,16 10 0,-16-10 0,19 16 0,-6-10 129,-2-1-129,2 1 0,2 1 0,-4-3 0,3-4 0,-2 2 0,2 6 0,-1-4 0,4 1 0,-1 1 129,0-6-129,2 1 0,-1 12 0,2-11 0,-3-2 0,3 7-129,-5-5 129,2 1 0,-1 5 0,-2-6 129,0-2-129,1 4-129,2-2 129,-1-2 129,0-3-129,-3 3 0,3 0 0,0-1 0,-3 1 0,1-3 129,0 2-129,-13 1 0,23 1 0,-23-1 0,21 0 0,-21 0 0,23 5 0,-10 0 0,-1-1 129,2-4 0,7 2-129,-4 10 0,3-9 129,1 1-129,-3-3 0,1 6 0,-6-3 0,0 6 0,-13-10 0,16 0 0,-16 0 0,0 0 0,0 0 0,0 0 0,12 0-129,-12 0 129,0 0-387,14 8-129,-14-8-516,0 0-2838,0 0-1935,0 0-258,-3-7-387,-13-13-645</inkml:trace>
  <inkml:trace contextRef="#ctx0" brushRef="#br0" timeOffset="75213.302">11248 10434 7353,'16'9'6063,"-16"-9"-258,4 17-258,-4-17-3354,-17 2-1677,-2 1-129,-7-3-129,-4 4-129,-3-3 0,-1 0-258,3 1-387,-7-5-1548,13 3-3354,3 0-258,9 0-387,13 0-258</inkml:trace>
  <inkml:trace contextRef="#ctx0" brushRef="#br0" timeOffset="76856.3959">11370 10855 7611,'2'8'5676,"-2"3"-258,0-11-258,1 13-3870,-1-13-516,-9 0 0,-5 0-129,1 0-258,-7 0 129,-3 0-129,-4-2-129,-3 2 0,-1 0-129,-4 5 129,-3 5-129,1-1-129,1 5 129,-2 1-129,4 2 0,-2 5 0,4-5 129,-1 0-387,4 5 258,1-2 129,3-4-129,-1 3 129,5-5-129,-2 5-129,2-3 258,5 2-258,-2-1 258,4-1-129,0 6 129,1-4-129,0 3 129,2 0 0,-2-3-129,3 1 129,1-3-129,-3 2 129,3-1-129,5 0 0,-1-2 0,0 1 129,1 1-129,3 3 0,-3 2 129,4-3-129,0-1 0,0-2 129,0-3-129,0 4 129,0-17 0,3 21-129,-3-21 0,6 15 0,-6-15 129,13 24-129,-13-24 129,19 18-129,-19-18 0,26 20 0,-14-7 129,2 0 0,4-8-129,-6 4 129,4 1-129,-4-4 0,7 2 129,-3-5-258,1-1 129,0 4 129,0 0-258,1-1 258,3-5-129,-2 0 0,0 0 0,1 0 129,0-5 0,-1-7-129,1 10 0,-1-10 0,-2 10 0,5-5 129,-3-3-129,-1 2 0,2 2 0,-4-6 0,4 1 0,-1-2-129,-1-1 129,0 0 0,-1 4 0,0-3 258,0-3-258,-4 4-129,3-5 129,-3 4 129,2-7 0,-2 4-129,-1-3 0,-1-2-129,1 2 0,0 0 258,0 2-129,0-3 0,-1 2 0,3-2 0,2 1 0,-2-6 0,-3 4 0,4 1 0,-3-4 0,0 2 0,-2-1 0,1 2-129,-2-1 129,2 6 0,-4-4 129,2-2-129,3 3 0,-3 1 0,2 1 0,1 1 0,-1 0 0,0 1 129,0 2-258,-1 2 129,-10 11 0,13-16 129,-13 16-129,0 0-129,0 0 129,0 0-129,0 0-129,0 0 0,0 0-387,-4-15-516,4 15-2451,-12 0-2322,12 0 0,-19-12-645,19 12-258</inkml:trace>
  <inkml:trace contextRef="#ctx0" brushRef="#br0" timeOffset="77292.4209">11003 11192 7482,'11'-20'5934,"-11"20"-258,0 0-129,31-6-4128,-31 6-516,0 0-129,0 0-129,0 20-129,0 0 0,0 4-129,0-2-258,0 1 0,0 4 129,3 0 0,0-6-258,-2-2-129,6-3-258,-7-16-258,4 21-387,-4-21-3225,0 0-1419,0-21-387,8 8-516</inkml:trace>
  <inkml:trace contextRef="#ctx0" brushRef="#br0" timeOffset="77488.432">11126 11263 8901,'0'0'5805,"0"0"-129,0 0-129,0 0-4257,-7 0-645,-13 0-129,-6 0-129,0 0-129,-4 0-129,3 0 0,2 0-258,1-2-258,12 2-516,-12-6-3999,24 6-774,0 0-258,-8-12-516</inkml:trace>
  <inkml:trace contextRef="#ctx0" brushRef="#br0" timeOffset="81355.6533">15677 10693 6450,'8'17'5805,"-8"-17"-258,5 15-258,-5-15-3741,0 0-387,0 0-387,0 0-129,0 0-129,0 0 0,0 0 129,0 0-129,0 0-129,0 0 0,0 0-129,0 0 0,0 0-129,0 0 0,0 0-129,0 0 0,0 0 129,0 0-129,0 0 129,0 0 0,0 0 0,0 0-129,0 0 129,0 0 0,0 0-129,0 0 0,-3-7 0,3 7 0,0 0 129,-10-17-129,10 17 0,-13-17 0,4 5 0,9 12 0,-16-13 0,16 13 0,-18-14 0,18 14 0,-20-10 0,7 5 0,2-2 129,-4-3-129,0 5 0,-1-5 129,-2 1-129,2 0 0,-2 1 129,3 0-258,-5 4 129,4-2 0,-2-1 0,1-2 0,-4 6 0,1-2 0,0 4 0,-3 1 0,2 0 0,-2 0 0,2 0 0,1 0 0,2 0 0,1 0-129,4 0 129,1 0 0,0 0 0,12 0 0,-23-3 0,23 3 0,-22 0 0,22 0 0,-21 3 129,10-3-129,11 0 0,-22 6 0,22-6-129,-20 9 258,20-9-129,-21 0 0,21 0 0,-17 7 129,4-1-129,13-6 0,-19 3-129,19-3 0,-21 12 129,21-12 0,-23 8 129,11-4-129,12-4-129,-19 5 129,19-5 129,-19 0-258,19 0 129,-17 5 0,17-5 0,-15 16 0,15-16 0,-17 15 0,17-15 0,-17 20 129,17-20-129,-18 14 0,18-14 0,-16 10 0,16-10 0,-12 17 0,12-17 0,-13 11 0,13-11 0,-12 18 0,12-18 0,-12 13 0,12-13 0,0 0 0,-15 17 0,15-17 0,-8 12 0,8-12 0,0 0 0,-6 16 0,6-16 129,0 0-129,-9 17 0,9-17 0,-3 18 0,3-18 0,-5 20 0,5-7 0,0-1 0,0-12 0,0 18 0,0-18 0,0 14 0,0-3 129,0-11-129,5 15 0,-5-15 0,3 19 0,-3-19 0,5 21 129,-5-21-129,8 14-129,-8-14 129,7 17 0,-7-17 0,7 15 0,-7-15 0,9 16 0,-9-16 0,9 14-129,-9-14 258,10 17-258,-10-17 258,8 20-129,-8-20 0,10 15 0,-10-15 0,8 16 0,-8-16 129,0 0 0,0 0-129,16 10 0,-16-10 0,0 0 130,13 14-260,-13-14 130,0 0-129,17 18 258,-17-18-129,0 0-129,16 5 129,-16-5 0,0 0 0,13 15 0,-13-15 0,0 0-129,13 14 129,-13-14 129,10 15-258,-10-15 129,13 11 0,-13-11 0,17 13 129,-17-13-129,16 8 129,-16-8-129,13 5 130,-13-5-130,20 9 0,-20-9 0,15 7 0,-15-7 0,17 5 0,-17-5 0,16 8 0,-16-8 0,13 3 0,-13-3 0,0 0 0,16 3 0,-16-3 0,13 5 0,-13-5 0,17 6 0,-17-6 0,20 6 0,-20-6 0,17 5 0,-17-5 0,16 0 0,-16 0 0,13 3 0,-13-3 0,0 0 0,12 2 0,-12-2 0,0 0 0,16 0 0,-16 0 0,12 0 0,-12 0 0,13 0 0,-13 0 0,16 0 0,-16 0 0,13-2 0,-13 2 0,13 2 0,-13-2 0,0 0 0,17 0 0,-17 0 0,16-2 0,-16 2 0,16 0 0,-16 0 0,18-12 0,-18 12 0,17-5 0,-17 5 0,16 0 0,-16 0 0,15-5 0,-15 5 0,14-9 0,-14 9 0,11-8 0,-11 8 0,14-1 0,-14 1 0,14-6 0,-14 6 0,15-5 0,-15 5 0,13-6 0,-13 6 0,13-14 0,-13 14 0,15-7 0,-15 7 0,11-13 0,-11 13 0,14-14-130,-14 14 260,0 0-130,17-7 0,-17 7 0,0 0 0,16-14 0,-16 14 0,16-7 0,-16 7 0,16-17 0,-7 5 0,-9 12 0,13-13 0,-13 13 0,14-13 0,-14 13 0,12-6 0,-12 6 0,12-10-130,-12 10 260,13-9-130,-13 9 0,13-11 0,-13 11 0,13-13 0,-13 13 0,11-10 0,-11 10 0,15-11 0,-15 11 0,15-14 0,-15 14 0,13-8 0,-13 8 0,0 0-130,14-11 130,-14 11 130,0 0-130,0 0 0,0 0 0,12-3 0,-12 3 0,0 0 0,0 0 0,0 0 0,0 0 0,0 0 0,0 0 0,0 0 0,13 0 0,-13 0-130,0 0-128,3-8-258,-3 8-516,0-34-1419,0 34-2064,2-24-1548,-2 5-387,0 0-516</inkml:trace>
  <inkml:trace contextRef="#ctx0" brushRef="#br0" timeOffset="82016.6911">15988 10471 10836,'3'53'6063,"-3"-20"-258,6 10-387,-5 2-4644,-1 3-129,0-2-258,-6 3-129,3-1 129,-2 1-129,2-7-129,2 0 129,1-8-129,0 6 0,0-10 0,0-4-129,1-10 0,-1-16 0,4 14 129,-4-14-129,0 0 0,0 0 129,0 0-129,0 0 258,0 0-129,20 13-129,-20-13 129,28 0 0,-6 4 0,3-3-129,3-1 130,5 1-130,-2 3 0,-1 3 0,-3 0 0,-6-1 0,-3-3 0,-18-3-130,22 7-257,-22-7 0,0 0-387,-14-13-774,14 13-3096,-35-5-1548,5 5-129,-10-3-387</inkml:trace>
  <inkml:trace contextRef="#ctx0" brushRef="#br0" timeOffset="82484.7178">15288 10968 11094,'6'23'6321,"-3"-12"-516,4 7-129,-7-18-5031,5 27-258,-5-27-258,0 15-129,0-15 0,0 0 0,0 0 0,0 0-258,-1-7 0,-1-6-129,2 13-516,-5-27-1806,5 27-2967,-2-19-129,2 19-516,-2-23-387</inkml:trace>
  <inkml:trace contextRef="#ctx0" brushRef="#br0" timeOffset="82691.7297">15262 10803 10320,'0'0'6321,"5"9"-645,-5-9 0,0 0-4773,0 0-258,0 0-258,0 0-258,0 0-258,0 0-258,0 0-516,18 0-4128,-18 0-774,0 0-258,0-16-774</inkml:trace>
  <inkml:trace contextRef="#ctx0" brushRef="#br0" timeOffset="83348.7672">15010 10798 10191,'15'14'6321,"-15"-14"-645,6 20-129,-6-7-4902,2 5-258,-2 4-129,0 4 0,0-1-129,0 1 0,-2 1-129,2-5 0,0 2-129,0-10-129,4 4-516,-4-18-3483,0 0-1161,0 0-516,12 5-516</inkml:trace>
  <inkml:trace contextRef="#ctx0" brushRef="#br0" timeOffset="83572.7801">15130 10950 9030,'10'12'6063,"-10"-12"-387,-10 12-129,-14-12-4644,8 2-258,-7-2-258,-1 1 0,-1-1-129,4 1-129,2 5-258,4-6-516,15 0-2967,0 0-1935,-9 8-387,9-8-516,0 0-129</inkml:trace>
  <inkml:trace contextRef="#ctx0" brushRef="#br0" timeOffset="88876.0834">13575 8332 9288,'0'47'5805,"4"-10"-516,-3 0-129,2 8-5031,-1-3 129,-2 4-129,0-6 0,0-5-129,0-13 129,0-9-129,0-13 129,0-17 129,4-23-129,2-8 0,2-13-129,1-4 258,3-5-129,2 8 129,1 8 0,1 12 0,-1 15 0,2 11 0,1 16 0,-1 21 0,1 13-129,0 9 0,-1 3-129,0 9 0,-1 1-129,-3-3-129,1-9-258,-4-18-774,10-1-3999,-7-18-516,2-4 0,1-10-645</inkml:trace>
  <inkml:trace contextRef="#ctx0" brushRef="#br0" timeOffset="89163.0998">14071 8239 9804,'10'10'5934,"-10"12"-516,-1 13 0,-13 0-4902,9 3-129,-3-3-258,8 5 0,0-2-129,5-14 129,11-9-129,5-11 129,4-4 0,3-10-129,-3-8 129,-2-5-129,-6-9 129,-10 4 0,-7-3-258,-4 3-129,-17 4-129,-12-3-645,7 11-4257,-13 0-258,6 10-129,-3-2-645</inkml:trace>
  <inkml:trace contextRef="#ctx0" brushRef="#br0" timeOffset="89755.1337">14582 7935 8127,'23'0'5676,"-23"0"-129,25 11-258,-14 1-4515,6 10 0,-4 3-258,3 10 0,0 1 0,1 15-129,0-1-258,-1 1 258,-4-7-258,-2-2 129,-6-7-258,-4-5 129,-11-12 0,-7-17 0,-9-4 0,-3-14-129,-11-12 129,3-3-129,-2-9 129,3-4-129,10 2 129,6 3-129,10 2 129,11 5 0,7 6 0,10 3 0,10 0 0,4 2-129,8-4 258,1-2-258,3-1 0,-2 3 0,0-5 0,-1-2-129,-1 2-258,-10-1-129,1 9-645,-24-2-3870,12 12-645,-14-6-387,-4 19-516</inkml:trace>
  <inkml:trace contextRef="#ctx0" brushRef="#br0" timeOffset="90192.1587">14360 8909 9417,'6'64'6063,"-4"-21"-387,2 5-129,2-2-4902,-1 3 0,-5-9-258,2-3-129,2-10-387,-4-15-258,0-12-645,0 0-4128,-2-14-516,-2-22-387,3-6-258</inkml:trace>
  <inkml:trace contextRef="#ctx0" brushRef="#br0" timeOffset="90322.1661">14315 8803 9288,'0'-16'5805,"0"16"-645,0 0-516,15 0-8514,-15 0-1032,23-5-903,-8 1-129</inkml:trace>
  <inkml:trace contextRef="#ctx0" brushRef="#br0" timeOffset="90647.1847">14535 8903 9417,'17'110'6063,"-9"-50"-645,0-8 0,2-3-4902,-6-11-258,4-7 0,-2-16-129,-6-15 0,21 0-129,-9-22 0,3-12 129,-3-9-258,3-6 258,0 5-258,-4-1 258,2 6-129,-2 9 129,1 14-129,0 15 129,0 13-129,3 14 129,-2 8 0,3 10-258,-2 3 0,4 2-387,-6-21-903,5-2-3870,-4-21-258,3-7-516,-5-22-516</inkml:trace>
  <inkml:trace contextRef="#ctx0" brushRef="#br0" timeOffset="90891.1987">14925 8306 9417,'17'4'6063,"-9"22"-645,5 14 0,-3 22-4902,3 6-258,-8 9 0,5 1-258,-2 10 0,2-1 0,1-7-129,1-7 0,1-8-387,-8-26-1419,6-4-3354,0-16-258,-11-19-516,15-13-258</inkml:trace>
  <inkml:trace contextRef="#ctx0" brushRef="#br0" timeOffset="91075.2092">15129 8712 9933,'-14'0'5934,"-7"2"-387,-3 10-129,-9-2-5031,-3 1-129,-7 1-387,-3 2-258,8 3-387,0-12-645,18 18-3096,3-8-1032,10 4-516,7 0 0</inkml:trace>
  <inkml:trace contextRef="#ctx0" brushRef="#br0" timeOffset="91571.2375">14986 9048 4644,'77'12'6063,"-35"-12"-516,-2-3-129,-4-26-2451,4 8-1935,-15-16-387,-3 2-387,-9 1 0,-9 2-258,-6 1 129,-12 11-258,-5 11 129,-7 9 0,0 14-129,4 4 129,0 10-129,7 3 0,6 2 0,8 5 0,3-9 0,13-5-129,5-3 0,6-7 129,2-5-129,2-9 0,0-2 129,-2-13-258,-1-1 258,-2-4 129,-4 2 0,-5 1 0,-2 7 0,-2 10 129,-12 0 129,20 28-129,-18 2 0,5 6 129,-6 0-129,3 3 129,-4-8 0,3-10 0,-3-21 0,0 0 129,14-12-129,-4-14 0,3-7 0,3-4-129,5-4 0,1 2-258,4 7 0,0 4 129,5 13-516,-6-2-258,12 20-1806,-9-3-2580,1 8-516,-5-3-387,1 4-129</inkml:trace>
  <inkml:trace contextRef="#ctx0" brushRef="#br0" timeOffset="91965.2601">15914 8814 7482,'-2'54'5676,"-9"-38"-129,0 11-516,-17-5-4515,8 1 0,2 3-258,1-2 0,3-4-129,11-3-129,3-1 0,0-16 0,23 7 129,-2-7-129,2-7 0,1-6 0,0-6-129,-8-1 129,-2 2 129,-5-1-258,-1 5 129,-8 14 0,0-15 129,0 15-129,0 0 129,-11 15-129,9 9 0,2-2 0,0 0-129,1-6-258,15 11-1677,-4-21-2967,8-5-258,-4-2-645,3-24 0</inkml:trace>
  <inkml:trace contextRef="#ctx0" brushRef="#br0" timeOffset="92235.2756">16196 8659 8385,'15'21'5676,"-15"-3"-387,-3 1 0,-3 6-4773,-8 4-129,4 6-129,-3 4-129,8-2 0,2-3 0,8 0 0,11-8-129,8-4 0,9-7-129,0-15-258,6-6-129,-3-23-516,9-2-645,-23-29-2451,6-3-1161,-8-15-387,-6-9 0</inkml:trace>
  <inkml:trace contextRef="#ctx0" brushRef="#br0" timeOffset="92415.2859">16467 8126 5031,'-9'-76'5418,"9"76"-129,0 0-2193,4 60-903,-4-4-645,10 30-774,-4 10-387,4 9 0,-5 1-129,4-1 0,1-11-258,-4-14-387,5-12-774,-11-36-2064,5-18-1935,-5-14-387,12-29-258</inkml:trace>
  <inkml:trace contextRef="#ctx0" brushRef="#br0" timeOffset="92581.2953">16564 8401 8385,'-1'-28'5547,"-21"23"-129,2 11-387,-2 18-4257,-12-3-387,-4 3-129,-8-1-258,-4-10-258,6 1-516,-10-14-3354,17 1-1032,6-1-516,12 0-258</inkml:trace>
  <inkml:trace contextRef="#ctx0" brushRef="#br0" timeOffset="92845.3104">16738 8637 6321,'0'78'5547,"0"-44"-387,0-3-645,0-2-5031,7-16-3870,-7-13-516,0 0-774,11 0 387</inkml:trace>
  <inkml:trace contextRef="#ctx0" brushRef="#br0" timeOffset="93135.327">16865 8552 5547,'9'65'5418,"-6"-28"-258,1 3-387,-2 5-3999,0-18-129,2-3-516,2-5 129,4-6-129,4-11 0,2-2 0,6-5 0,-1-5-129,1-4 258,-2 1-129,-6-3 0,-6-3 0,-8 8-129,-2-2 129,-15 2-258,-12-6-258,5 17-1548,-11-16-2838,3 7-645,2-2-258,4 1 129</inkml:trace>
  <inkml:trace contextRef="#ctx0" brushRef="#br0" timeOffset="93519.349">17150 8531 6837,'24'72'5676,"-16"-30"-258,7 8-129,-8-22-4386,4 17-387,-6-15 0,0-6-258,-5-24 0,0 0-129,0 0-129,2-16 0,-2-10 129,0-4-258,1-5 258,3 3 0,2 2-258,2 12 258,1 2-129,4 12 129,-1 4 0,5 13 0,2 8 0,-1 4-129,2 4 129,-3-6 0,2 5-258,-7-14-516,8 5-2838,-20-19-1677,12-10-387,-12-20-645</inkml:trace>
  <inkml:trace contextRef="#ctx0" brushRef="#br0" timeOffset="93647.3563">17074 8263 7740,'-81'-37'5676,"54"35"-387,8 2-903,5 0-7998,-1-1-1032,2-5-774,-2-9-516</inkml:trace>
  <inkml:trace contextRef="#ctx0" brushRef="#br0" timeOffset="126919.2594">11512 12524 8643,'60'33'5805,"-46"-6"-516,-13-3 0,-2-6-5418,-36-4 129,-27-6-129,-22-8 129,-24-13 258,-24-11-129,-21-14 258,-21-7-129,-22-1 129,-13-3-129,-17 6 129,-9 11-129,-8 5 129,-6 19-129,-17 6-129,0 12 0,-4 9 0,-9 5 129,-5 0 0,3-2 0,-6-4 0,-1-2 0,9-10 0,-4-3 0,4-4 129,5-6-129,-2-1 0,7 5 0,7-8-129,7 0 0,2 3 0,19-9 129,10 2 0,16-1-129,19-5 0,12-7-258,20 4 0,15-3-129,29-4-129,10-10-774,32-2-4257,0-17-387,20-9-387,10-24-645</inkml:trace>
  <inkml:trace contextRef="#ctx0" brushRef="#br0" timeOffset="128091.3264">1686 13764 9159,'0'0'5676,"0"0"0,-10 14-258,10-14-4257,-3 27-258,-2-11-129,5 9-129,0-5-129,0 4-129,-1-4-129,-1-5-129,2-15 0,0 0 0,0 0-129,-8-15 129,8-13-129,7-8 258,4-4-258,4-2 258,3 4-129,6 6 129,4 6-129,3 9 0,4 15 0,4 8-129,3 13 129,2 6-129,0-3 0,2-1-129,1-4 129,-1-10-129,-3-7 0,-5-20 0,-4-8-258,-9-9 0,-3-1-516,-20-13-258,6 16-3225,-18-6-1290,-13 12-387,-13 7-258</inkml:trace>
  <inkml:trace contextRef="#ctx0" brushRef="#br0" timeOffset="128334.3403">1889 13674 8127,'13'74'5676,"-4"-24"-258,-1 5-258,-7 1-3870,11 10-387,-9-15-387,8-4-129,-3-12-258,-1-13-258,-7-22-387,13-9-1032,3-20-3741,-10-11 0,5-5-516,-7-4-258</inkml:trace>
  <inkml:trace contextRef="#ctx0" brushRef="#br0" timeOffset="128476.3484">2023 13766 9288,'3'8'5934,"5"28"-258,8 21 0,-1-5-3999,10 23-1032,-3-7-258,3-1-258,1-5-774,-12-30-3354,10-13-1419,-8-15-387,4-19-258</inkml:trace>
  <inkml:trace contextRef="#ctx0" brushRef="#br0" timeOffset="128994.3781">2597 13272 10836,'11'6'5934,"5"28"-387,7 22-258,0 14-4773,2 12-129,-3 0 0,0 4-129,-8-8 0,-1-5-258,-4-16 0,-2-17 0,-4-21 129,-3-19-129,2-7 0,3-17 0,0-10-129,3-8 258,3 0-129,2 5 0,3 9 0,1 14 0,2 14 0,-2 7 0,-2 18 0,-6 8 0,-5 9-129,-4 4 129,-9 1 0,-8-7 0,-6-7-129,-8-17-129,5-3-258,-10-17-774,14-10-3870,-2-10-258,10-7-774,7-8 0</inkml:trace>
  <inkml:trace contextRef="#ctx0" brushRef="#br0" timeOffset="129287.3948">3079 13577 9546,'8'7'5805,"-8"16"-516,-4 7 0,2 11-4902,-2 1-258,4 2 0,0 2 0,7-5 0,8-14 129,9-13-258,4-14 0,5-7 129,-5-21-129,-4-5 129,-7-12 0,-8 0-129,-9 2 0,-13 0 0,-12 8-129,-11 0 0,3 24-903,-10 4-4257,10 7 0,7 4-387,7 9-645</inkml:trace>
  <inkml:trace contextRef="#ctx0" brushRef="#br0" timeOffset="129622.414">3313 13479 7998,'31'75'5418,"-14"-22"0,4 2-645,-3-4-4128,2 0-258,-9-15 0,4-8-129,-15-28 0,17 0 0,-15-23-258,2-16 129,-1-7-258,-2-5 129,2 3 0,3 3 0,1 12 0,2 14-129,5 15 129,6 13 0,-4 19 0,4 10 0,1 7-129,-4-5-645,13 7-2967,-14-13-1290,2-12-258,-1-17-774</inkml:trace>
  <inkml:trace contextRef="#ctx0" brushRef="#br0" timeOffset="130006.4359">3779 13370 8127,'7'20'5676,"-7"15"-516,0 3-129,-12 10-4386,9 6-387,-6-1 0,3 3 0,1-10 0,5-11-258,0-16 129,0-19-129,25-5 0,-6-22 0,-1-18 0,1-15-129,-3-12 258,-4-9 129,-8-8 129,-4 0-258,-9 2 258,-9 5-258,-6 10 129,-3 18 0,-3 17-129,5 23 0,2 14 0,7 24-129,7 20 0,7 12 129,5 16-258,10 5 0,9 7-258,2-8-258,13 10-1290,-2-16-3354,9-11-129,-3-9-516,0-20-129</inkml:trace>
  <inkml:trace contextRef="#ctx0" brushRef="#br0" timeOffset="130272.4512">4113 13478 8127,'19'25'5805,"-10"-8"-387,3 7-387,12 2-3999,-15-7-645,2 3-129,-1-2-516,-10-20-903,0 0-3741,0 0-387,0 0-258,9-31-774</inkml:trace>
  <inkml:trace contextRef="#ctx0" brushRef="#br0" timeOffset="130990.4921">4358 13514 903,'5'12'5160,"-5"-12"129,0 0 0,0 0-2709,15 10-1419,-15-10-129,7 16-129,-7-16-516,15 26 0,-7-13-258,-8-13-129,19 22 0,-19-22 0,23 5-129,-23-5 0,24-5 0,-15-6-129,2-2 258,-4 0-129,-1-1 258,-1 2 0,-5 12 129,0 0 0,0 0 0,0 0 129,6 21 0,-2 15 129,2 5-258,2 15 129,2 6-129,3 9 0,-1 4 0,6 2 0,-7-8 129,2-6 0,-9-11-258,-2-12 258,-3-16-258,-9-11 258,-9-21 0,-3-15-258,-3-13 129,-3-4-129,3-4 129,6 2-258,4 6 129,12 7-258,3 29-258,18-16-774,19 30-3999,0 12-387,9 12-387,3 2-387</inkml:trace>
  <inkml:trace contextRef="#ctx0" brushRef="#br0" timeOffset="132615.5852">9932 14377 8127,'0'0'5676,"0"0"-516,0 13-129,-2 7-4257,2 15-258,-2 1 0,1 8-129,-6 1 0,6 1-129,0-2 129,1-1-129,-1-14 129,1-5-258,0-11 0,0-13-129,0-10 0,2-12 129,-2-13-129,5-3 0,-4-4 0,0-2 0,1 0 0,0 6 0,0 7 129,-1 15-258,-1 16 129,9-13 129,-9 13-129,15 20 0,-4 1-129,1 3 258,2-5-258,0-6 129,1-3 0,2-10-129,2-5 0,-1-19 129,-1-11 129,2-3-258,-3-3 258,1 6-129,-2 1 258,-1 5-129,-1 20 0,0 11 0,-3 23 0,1 13 129,1 8-258,3 10 0,2 0 0,0 6 129,2-10-258,0-15-387,8 1-3096,-6-25-1806,2-10-387,-10-11-387</inkml:trace>
  <inkml:trace contextRef="#ctx0" brushRef="#br0" timeOffset="134523.6943">10516 14576 2709,'0'0'5418,"-13"-6"-387,13 6-1677,-16-8-1161,16 8-129,0 0 0,0 0-516,0 0 0,0 0-387,0 0-258,0 0-258,0 0 129,0 0-258,6-2-129,-6 2-129,15-9 129,-15 9-258,18-17 129,-5 10-129,2-4 0,1 4 0,-2-4 129,4 2-129,-1-6 129,2 6-129,-2-1 0,2-2 1,-2 5-130,3-4 0,-1 0 0,-2 4 0,2 1 0,1-2 0,-1 0 0,4-4 0,-2 0 0,3 1 0,1 2 0,1-4 0,2 0 0,0 5 0,-3-3 0,2 6 0,0-3 0,-1 5 0,-2-5 0,5 2 0,-3 4 0,0-3 0,5 0 0,-2 0 0,4-2 0,-2 2 0,2 3 0,-1-3 0,2-1 0,-2 3 0,-2 0 0,-1 2 0,-5-1 0,-2 2 0,-1 0 0,-5 0 0,0 0 0,0 4 0,-2 0 0,2 2 0,0 2 0,-1-3 0,4 3 0,-3 6 0,1-4 0,-1 1 0,-2 1 0,-1-1 0,-13-11 0,21 21 0,-21-21 0,12 13 0,-12-13 0,11 15 0,-11-15 0,9 14 0,-9-14 0,10 19 0,-6-5 0,2 1 0,-3 2 0,0 1 0,-1 1 0,-2 0 0,0-2-130,0-2 260,0-3-260,-4 1 130,4-13-129,-10 16 129,10-16 0,-12 14 0,12-14 0,-18 19 0,7-6 129,1 0-129,-3-2 0,1 7-129,-2 3 258,0-6 1,4 1-130,-3-4 0,13-12 0,-19 22 0,19-22 0,-19 16 0,19-16 0,-14 6 0,14-6 0,-18 10 0,18-10 0,-18 4 0,7-3 0,-3 0 0,-1 5 0,-1-1 0,-5-5 0,-1 2 0,-1-1 0,0 0 0,-1 0 0,1-1 0,-1 0 0,3 0 0,3 0 0,1 0 0,2 2 0,-1-2 0,0 0 0,0 0 0,1 0 0,-2 0 0,1 0 0,-1-5 0,-2 3 0,1-2 0,2 4 0,-2-1 0,1 0 0,-2-4 0,2 3 0,-1-3 0,-3 4 0,6-2 0,-2 1 0,-1 0 0,3-1 0,0 3 0,0-6 0,2 6 0,1-1 0,-2-5 0,1 5 0,-1-2 0,0 0 0,1 1 0,0 2 0,-1 0 0,3-5 0,-2 3 0,1-1 0,0 0 0,0 2 0,-1 1 0,2-2 0,11 2 0,-22-4 0,22 4 0,-17-4 0,17 4 0,0 0 0,0 0 0,0 0 0,0 0 0,0 0 0,0-22-1936,18 20-3869,-13-13-258,9 3-387,-6-6-516</inkml:trace>
  <inkml:trace contextRef="#ctx0" brushRef="#br0" timeOffset="135034.7235">11297 14470 7998,'9'6'6192,"-9"-6"-645,0 0 0,12 5-3741,-12-5-1032,0 0 0,0 0-387,11 15-129,-11-15-129,0 20 258,0 0-258,0 0 129,3 8-129,0-1 0,2 0 129,-3-3 0,6-2-258,-4-6 0,-4-16 0,10 23-129,-10-23-387,0 0-129,0 0-645,0 0-3225,1-17-903,-1 17-645,0-26-258</inkml:trace>
  <inkml:trace contextRef="#ctx0" brushRef="#br0" timeOffset="135223.7343">11379 14587 4257,'0'0'5934,"16"-11"-258,-16 11-387,0 0-1677,-7-1-2193,7 1-387,-23-1-387,7 1-129,-7 0-129,0 0-129,-1 0-387,-4-1 0,7 1-903,-17 0-4128,20 0-387,-1-2-516,3 1-129</inkml:trace>
  <inkml:trace contextRef="#ctx0" brushRef="#br0" timeOffset="137407.8592">9575 14431 4644,'13'5'6063,"-13"-5"-516,0 0 129,0 0-3225,11 0-774,-11 0-516,0 0-258,0 0-258,0 0-129,0 0-129,0 0 0,0 0 0,-7-3-258,7 3 129,-16-8-129,1 2 129,0-3-129,-6-1 129,-2 0-258,-2-1 129,1 0 0,-6-3 0,-2 1 0,0 0-129,-1 0 0,3 8 0,-3-3 0,-1-1 129,0-1-129,1 3 0,1-3 0,1 3 129,0-3-258,1-2 258,3 7-129,-3 2 0,3-3-129,2 5 258,2 1-129,0 0 0,3 4 0,0 0 129,2 3-129,-2-3 0,2 4 129,-3 4-129,5-7 0,-3 3 0,0 3 0,0-1 0,1-3-129,4 1 129,1-1 129,2-2-129,11-5 0,-21 17 0,21-17 0,-13 9 0,13-9 0,-12 18 130,8-6-130,-3 0 0,4 1 0,-1 2 0,-2-1 0,4 0 0,0 0 0,-3 2 0,3-5 0,2 2 0,0-13 0,0 16 0,0-16 0,0 20 0,1-7 0,-1-13 0,7 22 0,-5-9 0,1 1 0,-3-14 0,11 27 0,-6-12 0,-5-15 0,12 27 0,-5-14 0,3 0 0,-1 2 0,1 0 0,-10-15 0,19 21 0,-19-21 0,20 17 0,-20-17 0,20 15 0,-20-15 0,16 12 0,-16-12 0,18 10 0,-18-10 0,18 12 0,-18-12 0,22 15 0,-9-10 0,2 0 0,-3-3 0,2 2 0,0 0 0,-14-4 0,23 3 0,-23-3 0,20 2 0,-20-2 0,17 4 0,-17-4 0,20 0 0,-9 1 0,-11-1 0,22 0 0,-22 0 0,19-2 0,-7 1 0,-12 1 0,22-5 0,-22 5 0,22-10 0,-22 10 0,21-6 0,-21 6 0,22-6 0,-22 6 0,21-13 0,-9 8 0,0 1 0,-12 4 0,23-12 0,-10 7 0,-2-3 0,-11 8 0,23-8 0,-23 8 0,23-13 0,-23 13 0,22-11 0,-22 11 0,23-17 0,-23 17 0,21-16 0,-6 8 0,0 2 0,0-7 0,-2 2 0,4-2 0,-2 8 0,-2-5 0,0 1 0,-13 9 0,19-18 0,-19 18 0,15-9 0,-15 9 0,0 0 0,15-9 0,-15 9 0,13-8 0,-13 8 0,15 0 0,-15 0 0,15-1 0,-15 1 0,16-9 0,-16 9 0,13 0 0,-13 0 0,0 0 0,16-5 0,-16 5 0,0 0 0,19 0 0,-19 0 0,14-10 0,-9-3 0,-5 13-1033,0-33-1418,0 33-3096,0-31-516,-8 16-258,-11-2-645</inkml:trace>
  <inkml:trace contextRef="#ctx0" brushRef="#br0" timeOffset="137820.8829">8981 14405 13158,'7'31'6063,"-1"-16"-516,1 21-1548,-2-12-3483,0 3-129,-3 3 0,1-3-129,-3 2-129,0-4-258,0 1 0,0-8-258,1 0-645,-1-18-3870,0 0-774,0 0-258,2-16-516</inkml:trace>
  <inkml:trace contextRef="#ctx0" brushRef="#br0" timeOffset="137988.8924">9099 14528 11223,'0'0'6063,"0"0"-516,-2 15-258,-14-3-4773,0-2-258,-7-4-258,-7-2-387,7 10-1161,-7-14-3870,9 0-129,5-11-516,5-5-387</inkml:trace>
  <inkml:trace contextRef="#ctx0" brushRef="#br0" timeOffset="139203.962">10490 14089 8643,'-11'6'6063,"11"-6"-387,0 0 0,8-2-3999,-5-13-1032,3-1-129,-4-6-129,3 1-129,-5-6 0,2 0-129,1-2 129,-2 0-129,-1-1 129,0 4-129,0-5 0,0 4 0,0 0-129,-4 2 129,0-1-129,-4 2 129,0-3-258,-2 0 129,0-2 0,-4-2 129,0-2 0,-3 0-129,2-2 0,-3 6 129,0-2-129,-1 3 0,1 3 0,0 1 0,-2 5 0,4 9 0,-4-6 0,3 1 0,-4 2 0,0 0 0,0 4 0,1 2 0,-3-4 0,-4 0 0,4 7-129,0-1 129,1 4 0,0 0 0,3-1 0,-1 2 0,7 4 0,-1 1 0,14-5 0,-20 19 129,15-5-129,2 6 0,-3-1 0,3-1 0,-2 3 0,3 2 129,1 0-129,0-1-129,-1-3 258,2 0-129,0 5-129,0-4 129,0 5 129,0 0-129,2-1 0,0 3 0,0 2 0,3-2 129,-2-1-129,4 7 0,0-6 129,1 3-129,0-1 258,1-1-387,2-4 258,1 3 0,-1 0 0,0-6-129,-2 1 129,-1-4-129,-3-5 0,3-2 129,-8-11-129,8 19 130,-8-19-130,0 0 0,0 0 0,14 5-259,-14-5-128,0 0-387,20 0-1290,-20-13-3612,8 6-387,-1-8-258,4 2-645</inkml:trace>
  <inkml:trace contextRef="#ctx0" brushRef="#br0" timeOffset="139468.9772">10294 13697 9804,'21'-1'6192,"-21"1"-129,0 0-516,0 0-3870,0 0-1032,-11 3-387,-7-2-258,-2 3-129,-2 5-516,-10-9-2064,9 2-2838,3 7-258,4 1-516,-2-2-258</inkml:trace>
  <inkml:trace contextRef="#ctx0" brushRef="#br0" timeOffset="140113.014">10427 13910 7740,'12'31'6063,"-8"-14"-645,-4-4 129,7 6-4128,-7-6-516,0 17-129,-6-14-258,5 13 0,-5-12-258,2 4 129,0-10-258,2 7 0,1-1-129,1-17-258,-5 16-387,5-16-774,0 0-3870,-12 5-387,12-5-516,-18 6-516</inkml:trace>
  <inkml:trace contextRef="#ctx0" brushRef="#br0" timeOffset="140376.029">10023 13885 5934,'0'0'6063,"-13"5"-516,13 9-129,-8 0-3741,14 16-387,-2 0-387,13 11-258,-2-4-258,3 0-129,5 1-258,0-5-387,7 13-2064,-11-16-2838,-1-6-387,-5-5-387,-4 0-387</inkml:trace>
  <inkml:trace contextRef="#ctx0" brushRef="#br0" timeOffset="141395.0873">10069 14868 11094,'0'0'5934,"5"8"-258,-5 14-258,-3-11-4644,-1 11-258,-8-1-129,3 6 129,-3 5-258,1 6 129,-1-3-129,3 5 129,1 3-258,1-2 129,-2 2 0,4 7-129,-2-7 129,4 3-387,-3-2 258,4-2-129,-3-4 0,3-1-129,-3-4 129,5-13 0,0 7 0,0-1 259,0-6-259,6 2 0,0 1 0,1 1 0,-1-6 0,4 13 0,0-11 0,1-1 0,1 8 0,1-9 0,1-4 0,5-6 0,-2 3 0,3-4 0,0-5 0,1-2 0,-1-4 0,0 2 0,0-3 0,-3 2 0,3-3 0,-4-1 0,3-2 0,-3 3 0,1-4 0,-2-3 0,-2-2 0,3 1 0,-4-3 0,1-1 0,-1 0 0,-1-2 0,0-2 0,-3-1 0,1 3 0,-1-5 0,-4-1 0,-1 1 0,1-4 0,-4 2 0,0-4 0,0 1 0,-4 0 0,2-2 0,-2 1 0,2 3 0,-2 1 0,1 0 0,2 4 0,0 0 0,-2 0 0,-1 0 0,0-2 0,-3-5 0,1 3 0,-2-1 0,-1 0 0,2 5 0,-1 0 0,1 3 0,0 7 0,7 13 0,-8-14 0,8 14 0,0 0-517,0 0-257,0 0-2064,-2 7-2838,2 11-258,0-18-645,0 29-258</inkml:trace>
  <inkml:trace contextRef="#ctx0" brushRef="#br0" timeOffset="141856.1137">10293 15407 12126,'9'15'6321,"-9"-15"-645,-2 12 0,-21-10-4902,6 7-387,-8-9-258,0 2 0,-4 3-258,3-5 0,5 3-387,-2-11-1806,23 8-3225,-16-8-258,16 8-516,0 0-516</inkml:trace>
  <inkml:trace contextRef="#ctx0" brushRef="#br0" timeOffset="144303.2537">13142 14334 9288,'0'0'6063,"0"0"-387,0 0-129,0 0-3999,0 0-387,0 0-258,0 8-258,0-8-129,2 21-129,-2-2-129,1 4-129,-1 8 0,0 10-129,0-2 129,0 1 0,0 2 0,0-5 1,0-2-130,-1-7 0,1-8 0,0-20 0,0 21 0,0-21 0,0 0 0,8 0 0,-8 0 0,18-4 0,-5 1 0,5 3 0,0 0 0,4 0 0,1 0 0,0 10 0,-1-7 0,-3 3 0,-1-2 0,-2-2 0,-3 0 0,-13-2 0,18 3 0,-18-3 0,0 0 0,9-10-1291,-9 10-3998,2-22-645,-2 7-387,-5-9-645</inkml:trace>
  <inkml:trace contextRef="#ctx0" brushRef="#br0" timeOffset="145887.3443">13342 14184 8643,'0'0'6192,"11"15"-387,-11-15-129,16 3-4257,-16-3-387,0 0-258,13-11-129,-13 11-129,16-8 0,-16 8-129,18-13-129,-18 13 0,21-20 129,-10 8-258,1 0-129,0-7 130,0-1-130,1 0 0,-1 0 0,-1-1 0,3 1 0,2 3 0,-2-5 0,-1 3 0,0-1 0,4 1 0,-5-2 0,1 1 0,-2 0 0,-1-2 0,-2 2 0,-1 2 0,-1 2 0,-3-6 0,0 3 0,-3-4 0,3 1 0,-2 3 0,-1-3 0,0-1 0,0 1 0,0 3 0,-5 0 0,3 2 0,-4-2 0,1-1 0,-3 1 0,0 1 0,1-3 0,-1-2 0,-1 1 0,-1 0 0,4 2 0,-3-2 0,0 0 0,0 1 0,1 1 0,0 1 0,-1 4 0,1-1 0,1 0 0,-2-3-130,2 7 130,-1 0 0,0-3 0,0 3 0,8 12 0,-18-27 0,8 13 0,-1 1 130,0-3-260,-1 2 130,12 14 0,-20-26 0,9 12-129,1 2 129,1 0-129,9 12 129,-21-13 0,21 13 0,-17-10 0,17 10 0,-21-14 0,21 14 0,-21-9 0,8 4-129,13 5 129,-21-5 0,21 5-129,-22 0 129,22 0-129,-18 0 129,18 0 0,-21 14 0,21-14 0,-21 18 0,10-7 0,1 2 129,3 4 0,-3-3-129,0-1 0,5 0 0,-1-2 0,6-11 0,-12 24 0,12-24 0,-6 18 0,1-5 0,2 4-129,0 0 129,-2 1 0,3 6 129,-2-5-258,2-1 129,-2 2 129,2-4-129,0-1 0,0 2 0,1-3 0,1 1 0,0 2 0,0 2 0,0-4 0,0 8 0,0 0 129,0-1-129,1-1 0,1-2 0,-1 6 0,0-7 0,0 5 0,0-6 0,3 2-129,-2-3 129,1 0 0,0 3 0,1-2 0,-3 4 0,3-2-129,-2 0 258,-2 0 0,2 0-129,1-1 0,0-2 0,-1 0 129,2-2 0,-1 3 1,3-1-130,-1-1 0,-1 1 0,1 2 0,0 2 0,0-1 0,3-1 0,-3-3 0,3-4 0,-5 1 0,5 3 0,-8-15 0,14 18 0,-14-18 0,13 10 0,-13-10 0,15 13 0,-15-13 0,12 8 0,-12-8-388,0 0-644,18 33-2709,-18-33-2193,0 22-129,0-22-516,-5 24-645</inkml:trace>
  <inkml:trace contextRef="#ctx0" brushRef="#br0" timeOffset="147714.4488">13342 14981 10965,'-4'-13'6063,"4"13"-516,0-18-387,0 18-4128,0 0-258,0 0-258,0 0 0,0 0-129,0 0 0,11-4-129,-11 4 0,0 0-129,8 9 129,-8-9-129,0 0 0,12 13-129,-12-13 0,11 13 129,-11-13 1,8 17-130,-8-17 0,0 0 0,12 24 0,-8-13 0,0 3 0,2 4 0,-3-1 0,4-2 0,-1 4 0,2 5 0,-1-2 0,0 0 0,2 2 0,-1-5 0,-2 2 0,3 0 0,-5-6 0,3 0 0,-3-2 0,-4-13 0,6 22 0,-6-22 0,5 16 0,-2 0 0,0 1 0,1-1 0,-3 0 0,5 3 0,-2 2 0,-2 3 0,2-8 0,-1 0 0,-2-1 0,-1-3 0,0 3 0,0-3 0,0-12 0,-1 19 0,-6-5 0,5-1 0,-3 0 0,-1 1 0,1 2 0,-2 0 0,-1 3 0,1 5 0,0-5 0,-2-1 0,1 5 0,0-1 0,-2-2 0,3 4 0,-4-10 0,2-1 0,1 6 0,-2-6 0,10-13 0,-20 21 0,20-21 0,-20 12 0,20-12 0,-21 8 0,21-8 0,-24 5 0,24-5 0,-21 0 0,9-1 0,-1-3 0,1-4 0,-2 6 0,-1-4 0,0-2 0,2-3 0,-2 3 0,1 4 0,-2-9 0,5 4 0,-3 0 0,2-2 0,12 11 0,-21-22 0,13 4 0,-1 1 0,1 5 0,-2-2 0,5-3 0,-2 4 0,2-5 0,0 7 0,5 11 0,-6-24 0,2 9 0,1 1 0,2-3 0,0 0 0,1-5 0,-3 1 0,2 6 0,0-3 0,0 1 0,0 1 0,-3 4 0,4 1 0,0 11 0,0-22 0,0 8 0,0 14 0,0-25 0,4 9 0,-2 0 0,3-3 0,-4 3 0,-1 16 0,9-27 0,-6 12 0,1 1 0,-2 2 0,2-2 0,-4 14 0,1-24 0,1 6 0,3 6 0,-3-3 0,2-1 0,2 0 0,0 0 0,2 2 0,-1 1 0,-7 13 0,12-22 0,-12 22 0,7-17 0,-7 17 0,0 0 0,7-12 0,-7 12 0,0 0 0,0 0 0,3-14 0,-3 14 0,7-15 0,-7 15 0,0 0 0,0 0 0,13-5-388,-13 5-257,0 0-774,0 0-2451,-6 13-1935,6-13-129,-7 21-516,0-9-258</inkml:trace>
  <inkml:trace contextRef="#ctx0" brushRef="#br0" timeOffset="159260.1092">13515 13518 5805,'13'2'6321,"-6"19"-516,-7-21-129,0 17-2709,-8-15-2064,-4 0-129,-10-2-258,2 0-129,-7-8 0,3 5 0,-4-1-258,6-2 129,4 1-258,2 4-129,16 1-387,-21-5-387,21 5-4515,0 0-387,0-14-387,0 14-516</inkml:trace>
  <inkml:trace contextRef="#ctx0" brushRef="#br0" timeOffset="159953.1488">13277 15235 9417,'16'24'5934,"-16"-8"-516,0 7 129,0-1-4773,0 9 0,-4-6-258,3 7-258,1-4 129,0 4-258,0-5 0,0 0-129,0-6-129,0-7-258,6 2-258,-6-16-1290,0 0-3483,0 0-129,6-10-516,-4-4-387</inkml:trace>
  <inkml:trace contextRef="#ctx0" brushRef="#br0" timeOffset="160144.1597">13375 15374 10449,'0'24'6063,"0"-24"-516,-22 28 0,-9-20-4644,10 2-387,-8-6-129,-1 0-258,4 2-258,1-11-387,12 5-4644,-5-6-387,18 6-387,-13-13-645</inkml:trace>
  <inkml:trace contextRef="#ctx0" brushRef="#br0" timeOffset="167170.5615">11342 12574 8127,'0'12'5805,"11"-12"-387,-11 0-129,11-12-4902,-11 12-129,15-17 0,-15 17-129,18-4 129,-18 4 0,25-5 0,-7 5 0,2-6-129,11-3 129,4-2 0,8-9-129,9 1 0,9-2 0,5-3 129,6 5-258,8 4 129,1 3-129,4 2 129,1 4-129,1-2 129,5-2-129,5-7 0,7 0 129,6-7-129,1-3 0,4 0 0,7 4 129,2 4-129,5 6 0,3 8 0,-7 0 0,7 2 0,1 1 0,-3-5 0,10-3 0,4-3 0,-2-2 0,2-7 0,5 4 0,0-3 0,7 3 129,3 1-258,-2 4 258,0 2-129,-1-5 0,8 5 0,0-3 129,0-3-129,1 2 0,1-2 0,2 0 0,9 3 0,4-1 0,-4 3 0,4 4 0,4 3 129,4-2 0,1 3-129,0 1 129,4-3 0,0 6 129,1-2-129,-4 0 0,-5-4 0,-4 1 0,-3-3 0,-12 0-129,-12-3 129,-15-7-258,-12 6-258,-13-9-516,-5 12-3870,-39-9-903,-18 7-645,-19 3-387</inkml:trace>
  <inkml:trace contextRef="#ctx0" brushRef="#br0" timeOffset="167906.6037">15192 13826 10449,'-3'52'5676,"2"-18"-258,1 10-258,-1-4-4902,-1 2 0,-2-9-129,-1-2 0,2-12-129,3-19 129,0 0-129,9-22 0,6-15 129,6-5-129,2-5 129,3-3-129,1 2 129,3 5-129,-6 11 129,-1 10 129,-3 16-258,-4 6 258,-6 13-129,0 12 129,-4 7-258,1 8 258,-2-1-258,7 1 0,-2-3-129,6-8 0,5-5 0,3-13-129,9-8-258,-2-6-129,6-1-645,-15-20-1290,12 9-2580,-12-3-516,-1-2-258,-6 0 0</inkml:trace>
  <inkml:trace contextRef="#ctx0" brushRef="#br0" timeOffset="168183.6196">15812 13815 1935,'4'10'5418,"-4"9"-387,-7 9 129,7 12-2967,-16-13-516,16 14-387,-7-10-258,9 11-129,3-16-258,15-5-129,0-15-129,10-6-129,-1-8 0,0-12 0,-6-11-129,-3-9 0,-10 3-129,-10 1 0,-7 6-129,-16 1-387,-7 17-645,-15-3-3999,1 14-258,-1 1-258,1 9-516</inkml:trace>
  <inkml:trace contextRef="#ctx0" brushRef="#br0" timeOffset="168798.6546">16490 13748 8901,'-14'13'5418,"14"-13"129,0 0-387,0 0-4257,0 0-129,6 0-258,10 0-129,0-14-129,4 4 0,6-4-129,5 4 129,-2-1-258,6 6 0,-1 5 0,3 0 129,-2 8 0,4 2-258,-1 6 258,1-5-129,3-2 129,5-8-258,-3-3 0,-1-11 129,0-9-258,-7-7-258,-1 2-645,-22-9-3225,4 8-1161,-16-2-387,-1 12-258</inkml:trace>
  <inkml:trace contextRef="#ctx0" brushRef="#br0" timeOffset="169097.6718">16712 13701 7353,'0'27'5676,"0"-7"-258,-4-2-387,6 13-4257,-8-3-129,2 10-129,-4-2-129,6 4-129,0-4-129,2-4 0,3-4-387,-3-28-516,31 21-3096,-16-25-1290,3-13-387,-2-7-387</inkml:trace>
  <inkml:trace contextRef="#ctx0" brushRef="#br0" timeOffset="169229.6794">16815 13852 7224,'0'0'5805,"-7"19"-258,7 12-516,0-3-2967,3 16-1548,0 1-387,-1-13-1290,9 2-3870,3-12-258,7-16-387,4-12-516</inkml:trace>
  <inkml:trace contextRef="#ctx0" brushRef="#br0" timeOffset="169596.7004">17705 13810 10707,'8'57'5934,"-5"-20"-516,-3 0-258,0-7-5289,0 2-774,-11-13-4257,11-19-258,0 0-258,0-8-774</inkml:trace>
  <inkml:trace contextRef="#ctx0" brushRef="#br0" timeOffset="169738.7085">17763 13589 6837,'29'37'2193,"-18"-26"-2064,2-5 0,0-3-5805</inkml:trace>
  <inkml:trace contextRef="#ctx0" brushRef="#br0" timeOffset="170046.7261">17885 13843 8514,'-4'120'5805,"3"-64"-258,1-2-516,0-16-4386,0-14-258,0-11-129,0-13-129,12-13-129,0-15 0,0-7-129,3-3 129,1-1 0,0 4 0,0 5 0,-3 12 0,-1 14 0,1 4 129,-2 17 0,2 12-129,-2 4 129,3 4 0,0-3-129,2-5-387,5-3-516,-21-26-3870,25 0-387,-8-24-516,2-12-645</inkml:trace>
  <inkml:trace contextRef="#ctx0" brushRef="#br0" timeOffset="170250.7378">18321 13283 9159,'23'72'5934,"-17"-11"-387,1 13-387,-3 1-4644,-4 6-129,-4 0-258,-7-2-258,5 3-516,-13-23-1290,16 6-3225,-1-15-258,4-12-516,7-20-258</inkml:trace>
  <inkml:trace contextRef="#ctx0" brushRef="#br0" timeOffset="170423.7477">18485 13681 8643,'-21'-12'5805,"3"18"-387,-11 7-129,3 3-5160,-9 3 0,-3-1-516,1 5-516,-9-12-2580,17 8-1677,6-3-258,10 5-645</inkml:trace>
  <inkml:trace contextRef="#ctx0" brushRef="#br0" timeOffset="170935.777">18397 14006 6837,'70'0'5676,"-40"-16"-129,6-1-387,-14-15-3999,6 3-387,-9-4-387,-7 7-129,-6 5-129,-6 21 0,-12-8-129,-7 16 0,-4 13 0,-2 9 0,0 8 0,2 6 0,8 2 0,6-5-129,8-6 0,2-9 129,13-9-258,4-12 129,7-10 0,0-19-129,3-6 0,-5-12-258,1 2 258,-6-2 0,-1 2 387,-6 8-258,0 15 258,-11 17 0,0 0 0,17 4 0,-17 24 258,2 8-129,-1 7-258,3 4 258,-4-8 129,6-5-129,-3-12 0,7-9 129,3-13-129,7-18 0,0-9-258,6-10 129,3 1 0,4-2-129,4-1 0,-1 6-129,1 10-129,-4 1-387,1 12-258,-13-11-2838,5 11-1677,-4-3 0,-2 5-645</inkml:trace>
  <inkml:trace contextRef="#ctx0" brushRef="#br0" timeOffset="171415.8043">19424 13875 4773,'0'-14'5934,"0"14"-774,-2-14 129,2 14-2580,-22 0-1806,5 9-387,-7 1-258,-4 7 0,0 4-129,3 8 129,2 3-258,10 5 258,10-6-258,3-7 0,15-2 0,5-8 0,6-13-129,4-1 0,0-15 0,0-12 0,-5 1 0,-5-4 129,-4 4 0,-3 3-129,-7 10 129,-6 13 129,0 0 0,-6 20-129,1 9 129,3 8-129,0 3-129,2-1-258,14 2-903,-9-24-2709,21 1-1161,-1-12-516,7-10-387</inkml:trace>
  <inkml:trace contextRef="#ctx0" brushRef="#br0" timeOffset="171649.8178">19798 13843 7353,'0'0'5676,"-2"23"-645,-18-4 129,-1 6-4644,-8-2-129,0 7-129,4-3 129,4 2-129,8-7-258,12-1 0,5-7 0,16-9-258,11 3-387,2-13-387,15-6-3354,-7-8-903,4-9-129,-4-8-387</inkml:trace>
  <inkml:trace contextRef="#ctx0" brushRef="#br0" timeOffset="171850.8292">20142 13284 7611,'4'-23'5934,"-4"38"-387,-1 24-387,-5 39-4128,-5-8-516,-2 16-387,-4 7-129,-2 2 0,5 4-387,-4-11-258,16 0-774,-9-20-3483,14-13-516,9-20-258,8-22-258</inkml:trace>
  <inkml:trace contextRef="#ctx0" brushRef="#br0" timeOffset="172007.8383">20230 13779 5289,'-4'-71'6063,"-16"60"-645,-10 10-129,-1 10-3354,-12 6-1032,0 10-645,-4 2-387,-7-13-2193,12 10-2709,10-6-258,15 0-645,10-6 129</inkml:trace>
  <inkml:trace contextRef="#ctx0" brushRef="#br0" timeOffset="172194.8489">20369 13885 8643,'-13'56'5676,"0"-24"-387,1 1-516,-4 5-5160,-3-11-3870,8 1-903,5-5-258,6-23-516</inkml:trace>
  <inkml:trace contextRef="#ctx0" brushRef="#br0" timeOffset="172486.8657">20548 13899 8514,'4'42'5934,"-8"-16"-645,-1-1 0,4-6-4902,-9 3 0,5-3-129,2 1-129,3 0 0,0-20-129,24 10 0,-3-10 0,0 1 129,0-6-129,-2-4 0,-8-9 129,-5-6-129,-10 3 0,-13-2-129,-8 0 0,-10-8-903,7 12-4128,-8 1-129,9 4-516,4 6-258</inkml:trace>
  <inkml:trace contextRef="#ctx0" brushRef="#br0" timeOffset="172930.891">20693 13726 903,'35'35'4644,"-18"-16"-387,10 16 129,-7 3-3999,1-1 387,5 11 129,-12-6 258,9 12 129,-14-4-258,5 9 129,-11-16 129,8 11-129,-11-22-387,3 3 129,-3-14-645,0-5 129,0-16-129,0 0-258,-3-21 0,3-1 0,0-3 129,2-6 0,2-4 129,9 3-129,-1 2 0,5 3 129,1 5-129,1 7 129,-2 4-129,5 11 129,-5 8-129,0 9 0,-4 10 0,-1 5 0,1 5 0,-3 1-258,2 6-516,-11-19-3096,9 2-1419,-4-13-516,-6-14-516</inkml:trace>
  <inkml:trace contextRef="#ctx0" brushRef="#br0" timeOffset="173067.8989">20754 13519 9417,'-79'-41'6063,"59"42"-774,14 26-1677,5-7-7998,1-3-774,0-17-774,-18-13-387</inkml:trace>
  <inkml:trace contextRef="#ctx0" brushRef="#br0" timeOffset="174839.0002">9709 18157 9030,'-4'21'6063,"4"-2"-516,0 2-129,0 14-4257,0-2-387,0 5-129,0 6-258,3 8-129,-3-6-129,0-2 129,0-2-258,0-7 0,-4-13 0,1-4-258,3-18 129,0 0 129,0 0-129,-7-23 0,7-12 129,0-4 0,2-3 0,3-5-129,4-4 258,2 3-129,1 8-129,-1 8 258,0 7 0,-1 5-129,-2 6 0,-8 14 129,12-13 0,-12 13-129,6 9 129,-6-9-129,7 20-129,-5-1 129,2 3 129,0 1 0,2 4-129,1 3 0,-1-9 129,2-7-129,-8-14 129,17 10 0,-17-10-129,21-10-129,-8-12 258,0-10-129,3 0 0,-1 6 0,-2-2 129,1 6 0,2 7-129,-1 1 129,-1 7-129,-1 15 129,3 19 0,0 7 0,-1 14-129,6 3 0,1 3 129,-3 5-129,0-2 129,4-6-129,-1-11-129,-4-12-258,9-10-645,-27-18-3354,21-10-1290,-15-18-258,3-4-645</inkml:trace>
  <inkml:trace contextRef="#ctx0" brushRef="#br0" timeOffset="177723.1652">5916 15229 8643,'-6'-16'5547,"-4"0"-129,-4 5-258,14 11-4257,-20-13-387,0 12 0,-9-1-129,4 6-129,-6 10 0,5 13-129,1 8 0,3 7 129,2 3-258,11 3 0,2-2 129,7-1-129,2-7 258,10-9-387,5-9 258,7-9-258,5-11 258,6-12 0,2-18 0,2-7-129,0-17-129,-3-10 258,0-16-129,-5-13 129,-6-6-129,-6 0 129,-5 1-129,-4 5 129,-7 9-129,-1 12 0,-2 20 0,-5 21 129,-4 15-129,9 16-129,-22 22 258,10 18-129,2 16 258,3 14-258,0 10 129,7 9 0,0-1-129,8-2 129,6-7-129,2-9 0,5-8-129,-1-14-387,4-8-903,-15-23-3741,6-4-387,-3-12-516,0-1-387</inkml:trace>
  <inkml:trace contextRef="#ctx0" brushRef="#br0" timeOffset="178056.1842">6413 15054 9159,'6'35'6063,"-6"-8"-645,0 11 129,-6-3-4386,3 11-516,-14 1-129,-2 2-258,-1-3 0,1-7-258,1-3-129,2-7-516,11 4-2322,-1-21-2451,6-12-129,0 0-516,12-14-387</inkml:trace>
  <inkml:trace contextRef="#ctx0" brushRef="#br0" timeOffset="178272.1966">6275 15194 9933,'-16'-18'5934,"15"33"-516,1 7 129,6 2-4257,9 10-903,0-4 0,-1 8-387,4 8 129,1-9-258,0-4 129,-4-7-258,7-2-387,-22-24-903,29 2-3741,-20-11-129,-1-15-516,0-11-516</inkml:trace>
  <inkml:trace contextRef="#ctx0" brushRef="#br0" timeOffset="178707.2214">6452 14890 9030,'0'0'5547,"0"-13"0,0 13-516,8-9-4257,7 7-129,-15 2-129,25-12-129,-10 12-129,-1 1 0,-2 13-129,0 2 0,-2 8 0,-9 6 0,-1 5-258,-1 0 258,-9-1-129,-1-8 0,-1-3-129,-1-4 258,13-19-129,-19 2-129,19-2 129,-8-9 0,8 9 129,3-20 0,-3 20 0,25-16-129,-7 16 129,-1 0-129,3 1-129,-4 4-129,5 5-387,-21-10-903,30 3-3741,-30-3-258,0 0-387,0 0-387</inkml:trace>
  <inkml:trace contextRef="#ctx0" brushRef="#br0" timeOffset="178980.2371">6871 15200 10707,'7'31'5934,"-17"-9"-516,-7 4-129,-3-1-4902,-7 0-258,-7-6-258,0-10-774,13 0-3999,-6-9-516,8 0-258,19 0-516</inkml:trace>
  <inkml:trace contextRef="#ctx0" brushRef="#br0" timeOffset="179550.2697">7054 15124 10191,'0'36'5934,"0"-17"-645,4-2 129,-4-17-5031,11 23-129,-11-23-129,0 0-129,20 8 129,-7-14-258,3-9 258,0 0-258,-1-3 129,2 0-129,-2 1 129,-3 2 129,-12 15-129,22-1 129,-15 8-129,0 17 129,-2 4 0,0 10 129,1 13-258,-3 7 129,-3 4-129,0 11 129,0-9-129,-1 1 0,-6-8 0,1-15 0,0-9 129,-5-11 129,11-22-129,-16-6 129,5-16-129,7-12 129,-4-7 0,7 6-129,-1-6 0,2 1 0,5 5 0,3 9-129,4 5-129,-2 6 0,9 13-387,-7-10-516,19 12-3354,-17 0-1161,5 0-387,-4-9-516</inkml:trace>
  <inkml:trace contextRef="#ctx0" brushRef="#br0" timeOffset="180030.2971">7350 14683 6063,'1'-21'5805,"-1"21"-387,14-10-516,-14 10-3483,26-4-645,-26 4 129,24 0-387,-12 0 0,5 6-258,-5 2 0,2 9 0,-2 1-129,-1 8 0,-4 0 0,0 5-129,-6-1 0,-1 4 129,0-4-129,-1-9 0,-6 1-129,-1-11 129,8-11 0,-20 11 0,20-11 129,-14-8-129,14 8 129,-3-17 0,3 17 0,7-16 0,9 12 0,1 4-129,8 6-129,2 6 0,1 1-387,-12-8-645,14 14-3741,-23-5-387,-7-14-516,-8 19-258</inkml:trace>
  <inkml:trace contextRef="#ctx0" brushRef="#br0" timeOffset="180854.3443">6073 18400 9933,'3'22'5676,"-3"-22"-258,0 15-129,0-15-4644,-20 24-387,1-6-129,-3 4 0,-1 1 0,0 9 0,-1 2-129,9 0 129,7-1-129,6-8 129,4-6-129,16-5 0,8-5 0,6-9 129,3-17-129,2-3 0,0-26 0,-4-3 0,-5-5 129,-5-11-129,-6-12 129,-6-4-129,-8 4 0,-2 1 129,-1 17-129,0 4 129,-3 15-129,-3 22 129,6 18-129,-8 12 129,5 20 0,3 16-129,0 5 258,0 19-129,0 5 0,4 0-129,3-9 129,2-1 0,2-3-129,-2-10 0,-1-8-516,1-19-387,15-6-4128,-24-21-387,20 3-645,-7-6-516</inkml:trace>
  <inkml:trace contextRef="#ctx0" brushRef="#br0" timeOffset="181103.3584">6648 18364 7998,'7'46'5934,"-6"-17"-387,-2 4 0,-9 17-3741,-2-1-1548,-5 2 0,-10 3-129,6-3 0,-2-3-258,1-10 0,9-6-903,-7-21-3612,20-11-516,0 0-516,0-26-516</inkml:trace>
  <inkml:trace contextRef="#ctx0" brushRef="#br0" timeOffset="181332.3715">6463 18364 4773,'-9'38'5934,"21"-12"-387,0 14-258,4-10-2064,7 17-2709,-4-9 0,2 1-129,4-4-129,3 1-258,0-1 0,0-14-258,6 4-774,-19-21-3999,8 9-258,-4-13-387,-3-16-387</inkml:trace>
  <inkml:trace contextRef="#ctx0" brushRef="#br0" timeOffset="181862.4019">6904 18432 9288,'0'20'5934,"-1"-1"-774,1-19-129,0 22-4257,0-10-387,0 5 129,7 5-258,1 4 129,0-4-258,4-8 129,4-1-129,0-12-129,-1-1 129,6 0-129,-6-6 129,3-7-129,-3-11 129,1-2 0,-5-3 0,-2 12 129,-1 2 0,-8 15 0,13-14-129,-13 14 258,13 38-387,-3 2 258,1 15-129,2 3 0,1 18-129,0 2 129,-3 5 0,-3 6-129,-1-5 129,-7-16-129,-2-8 0,-9-16 0,-10-17 0,-5-19 129,-2-19 0,-3-30-129,0-14-129,-1 1 0,9-4-129,7 5 0,15 4-387,1-7-1290,24 20-3612,9 2-129,24 7-387,17-4-516</inkml:trace>
  <inkml:trace contextRef="#ctx0" brushRef="#br0" timeOffset="183495.4953">10246 18094 7740,'-13'3'5805,"-3"3"-387,16-6-129,-19 0-4128,19 0-516,0 0 0,0 0 129,-13-3-129,13 3 0,0 0-258,0-13 0,0-1 0,5 1 0,3-4 0,0 2-129,4-3-129,-1-2 129,3-2 0,1 5 0,1 0-129,1 2 129,-2 0-129,4-1 129,-4 1-128,5 1-130,-3-3 0,0 3 0,0-1 0,0-4 0,-1 2 0,0 2 0,-1-1 0,0 2 0,-1 0 0,1 1 0,-2-3 0,-1 5 0,0-7 0,3 3 0,-3 1 0,0-4 0,1 2 0,-1 1 0,3-2 0,-3 4 0,0 7 0,-1-7 0,1 2 0,-12 11 0,19-18 0,-19 18 0,18-8 0,-18 8 0,16-11 0,-16 11 0,23-10 0,-11 5 0,-12 5 0,23-9 0,-23 9 0,22-16 0,-22 16 0,18-3 0,-18 3 0,15 0 0,-15 0 0,15 0 0,-15 0 0,15 2 0,-15-2 0,17 6 0,-17-6 0,21 7 0,-21-7 0,19 10 0,-19-10 0,18 10 0,-18-10 0,16 11 0,-16-11 0,16 14 0,-16-14 0,14 12 0,-8 0 0,-6-12 0,15 20-130,-15-20 130,9 21 0,-9-21 0,8 15-129,-8-15 258,3 19-129,0-6 0,-3 3 0,0-1 0,0 2 0,0 7 0,-3-7 0,0-2-129,-1 4 129,-1-3-129,-1-2 129,6-14 0,-13 24 0,3-7 0,1-5 0,-4-1 0,3 0 0,-4 1 0,2-2 0,-1 4 129,1-4-129,-3 1 0,3 4 0,0-4 0,-1 0 129,-1 3 1,3-5-130,-4-2-130,-1 6 1,2-5 258,-1-2-129,-1 3 0,0-2-129,-1 2 258,-1 4-258,3 3 129,-3-9 129,1 2-258,-1 3 129,5-4-129,-3 3 129,1-10-129,-1 1 129,0-2-129,-4 0 129,4 4 0,-3-3 0,-1 2 0,1-3 0,1 2 129,-1 2-129,2-1 0,4-1 0,0 1 0,13-3 129,-19 0-129,19 0 0,-13 1 0,13-1 0,0 0-258,-12 0-129,12 0-516,0 0-2193,-17 4-2709,17-4-129,-18 6-645,18-6-258</inkml:trace>
  <inkml:trace contextRef="#ctx0" brushRef="#br0" timeOffset="184934.5777">10388 18591 7740,'-2'15'5547,"2"-15"-129,0 0-387,0 0-3741,0 0-387,0 0-129,0 0 0,11-6-129,3 6-129,-2 0-129,6 2 0,-3-2-129,1 0 0,-1-2 0,1 3-129,1 12 0,-1-4 0,1-7-129,-2 6 129,0 2-129,0 1 129,2 13 0,-1-15-129,-3 4 258,5 3-258,-2 11 129,2-3 0,-2 2-129,-3-2 129,4-1-129,-6 7 129,1-9-129,-4-8 129,1 3-129,-9-16 0,16 19 129,-16-19-258,17 18 0,-17-18 129,14 20 0,-5 1 0,-2-7 0,-7-14 129,13 22-387,-7-1 387,2 2-129,-2-9 129,-6-14-258,11 19 129,-5-4 0,-3 5 0,-1-8 0,-2-12 0,1 18 129,-1-18-129,0 27 0,0-8 0,0 2-129,0-5 129,0 3 0,-1-2 0,-1-3-129,1 4 0,-2-3 129,3-15 0,-7 17 0,6-2 0,0-1 0,-4-3 0,1 11 0,0-6 0,4-16 0,-11 11 0,3 6 129,8-17-258,-15 14 129,15-14-129,-21 1 258,9 13-129,0-12-129,0-1 129,-3-2 0,-1 1 0,1-11 0,1 2 0,-4-1 0,3-4 0,-3 13 0,0-3 129,2-1-129,-1-5 0,-1 4-129,1-2 129,1-8 0,-2-8-129,4 5 129,-1-3 0,-1-10 0,3 8 129,2 2 0,2-2 0,-5 0-129,6 0 0,-1-6 129,-1 6-129,-1 8 0,4-14-129,-2 1 387,1 5-387,0-6 129,1 6 129,1 1-258,-1 1 258,0-3-129,2 5 258,-1 2-387,6 18 258,-11-26-129,9 7 0,-3 5 129,-1-1-129,2-2 0,-2 3 0,0-4-129,1-6-258,0 10 0,-3-10-645,8 24-2967,0-35-1548,0 19-645,-9-11-129,6 1-387</inkml:trace>
  <inkml:trace contextRef="#ctx0" brushRef="#br0" timeOffset="186397.6613">9677 18046 8643,'0'0'5676,"0"0"-258,0 0-258,16 3-4257,-16-9-129,0 6-129,-5-26 0,4 14 0,-4-8 0,4 9 0,1 11-258,-7-22 0,5 4 0,-2 5-129,-2-3-129,0-3 0,-2-3 0,-2-2-129,0-3 129,-3 0 0,2 0-129,-3-1 0,-1-3 0,-1 3 0,2 1 0,0 7 0,0-7 129,-2 4-129,1 6-129,0-5 129,0 7 0,0 1 129,0 1-129,-2-2 0,3 8 129,-2-2-129,-1-2 0,1-2 0,-3 2 0,3 0 0,-5 4 0,-1-2-129,3 0 129,1 1 0,-3 4 0,4 4 0,0 0 0,3 0-129,1 0 129,13 0 0,-21 10-129,21-10 129,-18 14 0,18-14 0,-17 16-129,10-5 129,-1 5 0,-1-5 0,9-11 0,-13 32 0,7-15 0,-1 2 0,0-4 0,5 2 0,-3-4 0,1 3 0,1-3 129,3-13-129,-3 30 0,1-17 0,2 1 129,0 4-129,0 5 0,0-3 0,0 2-129,0-8 129,0 1 0,2 4 0,0 1 0,2-6 0,1-2 0,1 1 0,1 4 0,1-3 129,-1 0-129,2-2 0,-1-1-129,0 3 129,1-1-129,0 1 129,-9-14 129,19 26-129,-9-9 0,1 0-129,3-3 258,2 3-129,-1-1 129,2-6-258,0 4 129,4-4 0,-4-4 0,4 2 129,-2 2-129,-3-5-129,6 2 129,-2-2 0,2 0 129,1 0-258,1-1 258,0-2-129,2-2 129,0 0-129,-4 0 129,1 6 0,0-6 0,-2 5-129,-4-5 129,1 2-129,-3 1 0,1-2 129,-1 2-129,-15-3-129,22 0 129,-22 0-129,17-4-129,-17 4-258,16-5-387,-16-8-1935,0 13-2838,0 0-516,14 0-258,-14 0-645</inkml:trace>
  <inkml:trace contextRef="#ctx0" brushRef="#br0" timeOffset="187570.7284">9313 18531 9804,'0'0'5934,"13"5"-387,-13-5 0,0 0-4644,0 0-258,-13 0 0,-1 0-258,-1 0 129,-5 0-129,-3 5-129,-3 1 0,-3 1-129,-1 2 0,2 2 0,-1 10 0,4-5-258,2 11 258,1-3 129,4 3-129,3 0 0,0 3 0,0-5 0,3-2 0,4-7 0,-5-5-258,6 7 129,-2-6-129,2 3 258,7-15-129,-15 24-129,11-11 0,-4 6 129,3-2 129,-3-2-258,3 10 129,-2-10-129,3 8 258,-3-8 0,6 3-129,-2-3 0,1-3 0,2 3 129,0-1-129,0-1-129,0-13 129,0 19 0,0-6 0,0 1 0,0 2 0,0-2 0,2 2 0,-1-3 0,2 3-129,2-1 258,0 5-129,3-7 129,-2 5-129,5 2 129,1-4 0,0-2-129,-1 4 129,-2-4 1,5-4-130,-14-10 0,22 14 0,-22-14-130,20 17 130,-20-17 130,22 10-130,-22-10 0,21 4 0,-21-4 0,20 0 0,-6-4 0,-14 4 0,23-20 0,-23 20 0,23-18 0,-11 10 0,3-1 0,0-1 0,0 2 0,1-10 0,0 1 0,-1-1 0,2-4 0,-2 1 0,0-5 0,-3 0 0,3-3 0,-1 2 0,1-2 0,-1-1 0,-1-2 0,6-3 0,-5 13 0,4-4 0,-2-1 0,2-3 0,-3 14 0,0-6 0,-2 0 0,-1 7 0,2-4 0,-6-1 0,0 3 0,-4 3 0,3-6 0,-5 2 0,1 2 0,2-3 0,-2 6 0,3 0 0,-6 13 0,14-16-259,-14 16-386,16-6-645,-16-9-2064,0 15-2451,2-12-129,-2 12-645,0-18-387</inkml:trace>
  <inkml:trace contextRef="#ctx0" brushRef="#br0" timeOffset="187871.7457">9336 18425 11481,'0'0'6192,"1"14"-516,-1-14 0,9 17-4902,-9-17-258,21 1-258,-6 8-129,-2-9 0,7 0-258,-7 0-129,7 0-387,-10-13-2193,9 13-2838,-19 0-129,24-7-387,-24 7-516</inkml:trace>
  <inkml:trace contextRef="#ctx0" brushRef="#br0" timeOffset="189555.842">10718 17567 11868,'0'0'5805,"0"0"-387,0 0-1032,10 28-3612,-10 1-387,0 1-129,0 5-129,-2 6 0,1-2-129,-1-4 129,2 2-387,0-12 0,2 1-516,-2-26-1806,5 12-2838,-5-12-258,19 0-387,-9-12-516</inkml:trace>
  <inkml:trace contextRef="#ctx0" brushRef="#br0" timeOffset="189747.8529">10824 17791 11223,'0'0'5934,"-13"5"-387,-3-7-645,3 2-4386,-10 0-258,-1 0-258,-2 1-258,-5-5-903,11 4-4128,-6 0-258,10 6-387,-2 1-387</inkml:trace>
  <inkml:trace contextRef="#ctx0" brushRef="#br0" timeOffset="190435.8923">10671 18921 9804,'12'1'6063,"-12"-1"-387,8 12 0,-8-12-3870,-6 8-1290,-9-7-129,-3 1-258,-3-2-129,-1 0 258,-2-1-516,0-1 0,6-1-516,-9-10-3999,14 8-903,13 5-387,-15-3-516</inkml:trace>
  <inkml:trace contextRef="#ctx0" brushRef="#br0" timeOffset="191344.9443">9180 18805 9159,'6'-16'5934,"-6"16"-387,0 0-129,0 0-4257,0 0-387,0 0-387,-5 11-258,2 4 258,0 5-387,0 4 129,2 1-129,0 6 129,1-1-258,0 0-129,0-9-129,10 0-516,-10-21-1935,0 0-2451,17 4-516,-4-8-387,-3-18-258</inkml:trace>
  <inkml:trace contextRef="#ctx0" brushRef="#br0" timeOffset="191543.9557">9276 18880 7482,'7'-16'5934,"-7"16"-258,0 0-129,-16 0-2967,1 0-2064,-11 0-129,-5 0-258,0 2-129,-3-2-129,2 0-516,-2-4-2967,12 4-1548,2-6-645,20 6-258,-11-21-258</inkml:trace>
  <inkml:trace contextRef="#ctx0" brushRef="#br0" timeOffset="192131.9892">9448 17702 9546,'16'30'6063,"-16"-30"-516,0 0 129,-10 14-4773,-12-14-258,1-4-258,-6-1-129,3 3 0,-2-6-258,-1 3-258,8 5-516,-11-9-4515,30 9-258,-17-2-516,17 2-516</inkml:trace>
  <inkml:trace contextRef="#ctx0" brushRef="#br0" timeOffset="194138.1041">11965 17979 10707,'0'0'6063,"-4"9"-258,4-9-129,0 28-4644,0-28-258,0 28-387,2-3 129,-2 6-129,0-5-129,2 4 0,-2 3 0,3-2 129,-2-6-128,1-6-259,0 0 0,2-7 0,-4-12 0,2 15 0,-2-15 0,0 0 0,0 0 0,0 0 0,0 0 0,18 0 0,-18 0 0,22-2 0,-3 2 0,3 5 0,-1-5 0,3 0 0,-2 0 0,-3 0 0,1 5 0,-5 1 0,-2-2 0,-13-4 0,22 1 0,-22-1 0,23 5 0,-23-5 0,23 0 0,-23 0-1291,32-12-4127,-26 0-645,-6 12-387,17-24-387</inkml:trace>
  <inkml:trace contextRef="#ctx0" brushRef="#br0" timeOffset="195302.1706">12197 17759 10062,'16'5'6192,"-16"-5"-387,18 0-129,-3 4-4386,-5-13-516,2-5-258,-5-9-129,3-5 0,-2-4-129,-1 0 129,1-6 0,0 4-258,-4-1 129,3 2 1,-5 0-259,1-3 0,-3 0 0,0 3 0,0 4 0,-7-3 0,2-5 0,-6 1 0,5 2 0,-4 5 0,2 1 0,1 1 0,-1 3 0,-1-2 0,0 8 0,2 4 0,-3-3 0,0 3 0,0 3 0,-1-2 0,11 13 0,-23-22 0,10 12 0,-2 4 0,-2-2 0,3 1 0,-2-1 0,-2 4 0,1-1 0,-1 2 0,2 1 0,-2-1 0,2 3 0,-2 0 0,3 8 0,-1 0 0,0-1 0,3 5 0,-2 2 0,1-1 0,1 1 0,2 5 0,2-4 0,-3 7 0,3-3 0,0-4 0,3 2 0,-2 2 0,3-5 0,-1 5 0,2-1 0,-1-5 0,2 6 0,-1 0 0,2 3 0,0-1 0,-1 6 0,2-4 0,1-1 0,0 0 0,0 0 0,0-4 0,0-1 0,0 1 0,0-18 0,0 22 0,0-22 0,4 26 0,2-12 0,3 6 0,2 4 0,3-1 0,1 10 0,6-4 0,-3-3 0,2 1 0,1-5 0,-6 0 0,4-6 0,-6-8 0,-13-8 0,19 8 0,-19-8 0,14 9 0,-14-9 0,14 7 0,-14-7 0,13 12 0,-13-12-388,16 6-644,3 7-2322,-19-13-2580,11-15-258,-7-6-387,2-2-387</inkml:trace>
  <inkml:trace contextRef="#ctx0" brushRef="#br0" timeOffset="195632.1894">12108 17160 10965,'5'-18'6192,"-5"18"-387,8 7-129,-4 21-4644,-2-10-387,-1 5-387,0 7 0,0 10-258,-1-3 129,3 2-129,-2-4 129,-1-3-258,4-5-129,-1-10-258,8 10-1806,-11-27-3096,13 0-516,-6-9-387,6-12-516</inkml:trace>
  <inkml:trace contextRef="#ctx0" brushRef="#br0" timeOffset="195821.2003">12233 17311 9933,'0'12'6063,"0"-12"-516,-24 3 129,9-1-4902,-5-2-387,-6 0-258,-1 0-387,-5-2-645,19 2-4386,-13 7-129,9 11-774,1 1-129</inkml:trace>
  <inkml:trace contextRef="#ctx0" brushRef="#br0" timeOffset="197418.2917">11925 18366 9933,'0'0'5805,"0"0"-387,-14 2 258,14 20-4644,-9-5-645,-3 10 258,1-2-258,-2 1 129,-2 6-129,3 0 0,-1 1-129,3 1 129,0 2-258,0 1 0,5 2 0,-2 3 0,3-1-129,1 5 129,-2 3-129,3-8 0,2-7 129,0 2-129,0-4 129,5 0-129,4-1 129,1 3 0,3-12 0,0-1 0,5 1-129,0 5 0,1 3 0,2-9 0,0 5 0,-4-9 0,3 4 130,-4 3-130,-1 1 0,1-12 0,-1-2 0,-2-3 0,-1-5 0,2-3 0,2 6 0,-1-5 0,2 2 0,-1 0 0,-1-3 0,1 5 0,0-5 0,-2 0 0,-2-5 0,0-11 0,0-6 0,1 6 0,-3-5 0,0-7 0,1-1 0,-3 2 0,-1-2 0,2 5 0,-4-3 0,0 5 0,-2-4 0,-1 1 0,1 9 0,-2-6 0,-1-2 0,0 1 0,0-4 0,0 0 0,0-3 0,-1 8 0,-2-8 0,1 3 0,-1 3 0,0 4 0,-2-2 0,3 3 0,-3 2 0,2-1 0,-1-1 0,2-3 0,-4-4 0,4 12 0,-3-6 0,0-2 0,1 3 0,1-5 0,-3 4 0,2 4 0,4 16 0,-11-30 0,8 12 0,-3-2 0,3 5 0,-3-2 0,2 1 0,0 1 0,-2-7 0,2 2 0,4 20 0,-8-21 0,8 21 0,-10-13 0,10 13 0,0 0-130,0 0-386,0 0-516,0 0-2967,-1 7-1677,1-7-387,0 0-645,3 15-258</inkml:trace>
  <inkml:trace contextRef="#ctx0" brushRef="#br0" timeOffset="197784.3126">12165 18766 11352,'0'27'6063,"0"-27"-129,-17 15-258,-2-15-4644,3 2-387,-8-7-258,0 4-129,-1-3 129,2 1-129,0-3-258,2-2-258,8 6-516,-9-11-3354,22 13-1677,0 0-129,0 0-774</inkml:trace>
  <inkml:trace contextRef="#ctx0" brushRef="#br0" timeOffset="202191.5647">11958 18014 2322,'0'0'4644,"0"-11"129,-1 0-2451,1 11-774,0-15 0,0 15-129,0-14-129,0 14-258,0 0 129,9-4-258,-9 4 0,0 0 0,0 0-258,11-12-258,-11 12 0,0 0-129,0 0-129,4-13-129,-4 13 0,0 0 129,2-15-258,-2 15 258,0-15-129,0 15 0,0-21 0,0 21 0,0-15 129,0 15-129,0 0-129,0 0 129,0 0 0,0 0-129,0 0 258,0 0-258,0 0 0,0 0 129,0 0-129,0 0-129,0-13-645,-13 0-3225,13 13-1161,0 0-258,0 0-387</inkml:trace>
  <inkml:trace contextRef="#ctx0" brushRef="#br0" timeOffset="204914.7205">15444 17114 9288,'0'55'6321,"8"-21"-516,-3-5 0,5 9-3870,2-7-1677,-2-6-129,-3-3 129,0 2 0,2-12-129,-9-12 0,26 1 129,-4-14 0,4-20 0,9-13 129,7-16-258,7-17 0,5-13 0,4-7 0,-2-1-129,-1 6-129,0 8-258,-8 8-387,1 31-1290,-15 3-3612,-2 27-387,-8 7-516,-1 10-516</inkml:trace>
  <inkml:trace contextRef="#ctx0" brushRef="#br0" timeOffset="205533.7559">16175 17507 6966,'-15'10'5805,"15"-10"-645,-14-14-1161,14 14-3225,-3-13 0,3 13-129,-3-19 258,3 19-129,0-13 0,0 13-129,0 0-129,16-14-129,-16 14-129,17-20 129,-4 11-129,3 0-129,3-4 0,4 3 0,1-7 0,5 4 129,4 4-129,1 4-129,3 3 129,2-2 0,1 4 0,5 0-129,5 0 0,2 6 0,5-3-129,5-3 0,3-5 0,3-9-387,0-1-258,-12-19-903,2 13-3999,-22-9-129,-7 3-645,-21-2-258</inkml:trace>
  <inkml:trace contextRef="#ctx0" brushRef="#br0" timeOffset="205900.7769">16516 17286 7998,'0'0'5934,"13"8"-129,-8 9-387,-9 9-4644,4 3-129,-7 11-387,-1 12 0,-2 6 0,2 4-129,-1 3 0,3-1 129,2-3-258,4-9 129,0-11-387,4-19-387,16-1-2967,-6-21-1935,7-12-387,-3-19-774</inkml:trace>
  <inkml:trace contextRef="#ctx0" brushRef="#br0" timeOffset="206071.7866">16687 17415 9030,'12'41'6192,"-12"-3"-645,-2 1 129,9 12-5160,-7-5-387,0-5-387,0 11-1806,4-21-3483,2-3-258,4-13-258,11-10-516</inkml:trace>
  <inkml:trace contextRef="#ctx0" brushRef="#br0" timeOffset="206467.8093">17799 17601 10836,'-14'69'6063,"10"-31"-387,-1-11-258,2-5-5547,2 1-516,-11-23-2580,12 0-2193,0 0-387,-3-16-645,2-16 130</inkml:trace>
  <inkml:trace contextRef="#ctx0" brushRef="#br0" timeOffset="206642.8193">17744 17356 2580,'-3'-24'3741,"12"7"-3612,-9 17-258,23-10-2322</inkml:trace>
  <inkml:trace contextRef="#ctx0" brushRef="#br0" timeOffset="206884.8331">18008 17383 8385,'9'126'5934,"-7"-60"-258,-2-3-129,5-9-5031,-5-11-129,0-5-129,0-20-258,0-18 129,0 0-129,7 0 0,5-22 129,7 1 0,-3-4 0,7 0 129,-2 3 0,3 11-129,-2 2 129,-4 7-258,-1 8 0,-4 11-258,2 9-645,-15-11-3999,15 7-645,-15-22-516,18 15-387</inkml:trace>
  <inkml:trace contextRef="#ctx0" brushRef="#br0" timeOffset="207270.8552">18549 17047 9030,'5'16'6192,"-5"-2"-516,0 18-129,0 3-4386,0 17-516,-10 6-258,7 17-129,-5 0 0,4 8-129,1-5-129,0-12 129,3-5-258,-2-18-387,4-6-516,-2-37-3999,0 0-516,0 0-516,27-30-387</inkml:trace>
  <inkml:trace contextRef="#ctx0" brushRef="#br0" timeOffset="207465.8663">18743 17328 10320,'-22'6'5805,"-16"4"-258,-1 5-129,-15-3-4902,5 0-129,-13-7-129,5-3-516,11 5-258,2-8-645,22 1-4257,-1 3-129,23-3-516,-6 16-258</inkml:trace>
  <inkml:trace contextRef="#ctx0" brushRef="#br0" timeOffset="208039.8991">18654 17629 10449,'77'33'5805,"-41"-33"-387,4 0-129,-5-15-5031,-12-7 0,-13-6-129,-8 2-129,-10 3-129,-12 2 129,-7 12 0,-2 0 0,-2 7 129,0 7-129,7 10 0,2 6 0,9 2 129,9 0-129,4-3-129,2 1 0,11-3 0,5-7 0,4-3-129,1-7 0,1 2 0,1-3 129,-1 0 0,-6 0 0,3-3 129,-5 3 0,-1 0 129,-2 7 0,-13-7 129,23 31 129,-16-7-129,2 5 129,-1 4-129,0-2 129,-2-4-258,0 1 258,-3-6-258,-3-22 0,10 15 129,-10-15-129,12-16 0,-3-8 0,3 3 0,1-7 0,3-8 0,6 3-129,2 1 129,0 0-258,2 9 129,2 4-258,0 1-129,-4-7-516,5 23-903,-14-22-3612,4 6-258,-11-7-129,6 2-903</inkml:trace>
  <inkml:trace contextRef="#ctx0" brushRef="#br0" timeOffset="208526.9271">19517 17616 7482,'0'0'5676,"0"0"-645,0 0 129,0 0-3870,-23 9-903,0-5 0,-7 5 0,3 6 0,-4 2 0,7 7-129,7 0 0,6 3 0,6-5 0,5-3-129,0-19 0,28 18 0,-6-18-129,4-7-129,1-9 129,-1-3 0,0-1-129,-6 0 129,-3 3 0,-5 7 129,-12 10-129,0 0 0,8 14 0,-8 7-129,0 6-258,-5-7-903,5 7-3999,2-8 0,11-2-645,5-15-387</inkml:trace>
  <inkml:trace contextRef="#ctx0" brushRef="#br0" timeOffset="208793.9423">19908 17565 10191,'-2'6'5805,"-8"7"-516,-9 0 129,3 4-4773,-1 4-258,-4 6 0,4 0-129,3-3 0,9 3-258,5-3 258,5-5-258,13-3-129,4-7-129,6-9-129,3 0-387,-6-25-516,14 1-3999,-15-22-129,3-5-516,-7-13-129</inkml:trace>
  <inkml:trace contextRef="#ctx0" brushRef="#br0" timeOffset="208983.9532">20148 17022 8127,'26'-50'5676,"-26"50"-387,15 15-258,-15 12-3612,8 22-645,-8 6-258,-2 13-516,-6 5 129,-2 7-129,2-2-129,-1-7-387,2 1-645,-6-18-3870,13-8-516,0-22 0,8-13-774</inkml:trace>
  <inkml:trace contextRef="#ctx0" brushRef="#br0" timeOffset="209183.9645">20301 17383 6450,'3'-44'6063,"-11"37"-387,-11 7-387,-14 0-2967,-1 16-1935,-7-3-129,-4 0-516,4 15-2064,-3-13-2709,10 2-516,6-6-258,15 1-516</inkml:trace>
  <inkml:trace contextRef="#ctx0" brushRef="#br0" timeOffset="209476.9813">20490 17399 7611,'-22'53'5934,"14"-15"-258,-6 1-258,7 12-4128,-8-7-516,6-3-258,-2 1-258,3-7-258,7-4-387,-1-18-516,17 0-4257,-1-13-258,8-4-645,6-13-258</inkml:trace>
  <inkml:trace contextRef="#ctx0" brushRef="#br0" timeOffset="209767.998">20497 17182 10707,'-14'-2'5805,"3"2"-258,11 0-387,0 12-4902,0-12-258,0 0-1161,0 0-4257,0 0-129,0 0-387,0 0-387</inkml:trace>
  <inkml:trace contextRef="#ctx0" brushRef="#br0" timeOffset="210102.0171">20649 17361 8514,'-2'92'6192,"1"-38"-774,-6-7 0,7-3-4902,0-9-129,0-1-129,2-9 0,11-6 0,5-9-129,3-5 0,2-7 129,1-4-129,-2-10-129,-3-2 129,-6-6 0,-6-3-129,-7-2-129,-13-2 129,-8 5-129,-9-3-258,3 12-129,-11-10-903,15 19-3870,-8-2-129,16 10-516,15 0-516</inkml:trace>
  <inkml:trace contextRef="#ctx0" brushRef="#br0" timeOffset="210442.0366">20908 17371 7353,'24'63'5934,"-12"-22"-387,-4 7-258,3 7-3870,-7-6-1032,4 0 0,-6-9-258,0-14 0,0-6-129,1-7 0,-3-13-129,7-7 129,0-8-129,-2-7 129,4 4 0,1 0 129,4-5 129,1 9-129,6 9 129,1 4 0,1 1 0,2 4-258,0 5 129,3 4-258,-2 7-516,-13-20-3354,7-2-1419,-5-16-645,-1-10-516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1T16:50:30.332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16056 2112 11223,'3'121'5418,"-3"-43"-387,-2 5 0,5 20-4644,-7-1 387,3 2-258,-5-11-129,5-5-387,-2-13 129,3-9-258,0-19 0,0-16 258,0-31-258,10 3-129,0-19 129,4-17-129,3-12 0,3-1 129,3 0 129,2 4-129,1 8 258,4 11 0,-4 17 0,4 7 129,0 21-129,-1 15 129,1 7-129,5 1 0,-3 6 0,1 0-129,3-11 0,2-7 0,6-6-129,-2-20-129,0-7 129,-1-10-129,-1-17 0,-4-8 129,-5-5 0,-11-6 0,-5-2 129,-9-3-129,-4 7 129,-4 5 0,-12 12 0,-2 13 129,-9 6-129,-2 11 0,-3 19 0,0 11 129,0 1 0,2 11 0,8-2 0,4 0-129,7-1-129,8-10 129,4-12 0,11-9-129,4-11-129,2-3 129,2-16-129,-1-10 129,-1-4 0,-1-3 0,-5 5 129,-3 9-129,0 9 129,-11 13 129,10 9-129,-5 22 129,-1 7-129,2 10 129,5 6-258,0-2 258,8-1-1032,-10-20-1806,14-6-2193,-3-13-387,5-10-258,-4-9-387</inkml:trace>
  <inkml:trace contextRef="#ctx0" brushRef="#br0" timeOffset="524.0299">17033 2796 8385,'0'-12'5676,"4"39"-516,5 17-258,-3 3-3999,3 10-387,-5-4-129,5-4-129,-1-6-258,3-8 0,2-15-129,2-12 0,2-8 0,3-4 129,1-14 0,-2-6 0,-1-2 0,1-1 0,-5 3 258,-1 4-129,-2 1 0,-11 19 0,20-17-129,-20 17 129,16 0 0,-16 0-129,21 9 0,-10 6 0,2-1 0,-1-3 129,2 1-129,2-4 0,-1-7 0,-2-1 0,5-5 0,-2-18 0,-1-2-129,-1-5 0,0-5 129,-4-1-129,-3-2 129,-6 7-129,-1 7 0,-2 9 129,-10 11 0,-4 6 0,-2 17 0,3 14 0,1 5 0,6 11 129,6 4 0,2 4 0,15-1-129,8-6 258,8-3-516,0-15-1032,19 5-3483,-10-20 387,10-5-774,-5-12-774</inkml:trace>
  <inkml:trace contextRef="#ctx0" brushRef="#br0" timeOffset="1063.0608">18357 2416 11868,'-9'58'4902,"-1"-9"258,0 16-774,-4 10-3999,3 11-258,-5 3 129,5-7-516,0-1 258,6-7 516,0-8-516,5-9 387,0-10-645,3-19-258,15 5-3096,-8-17-1161,7-3-516,-2-13 0</inkml:trace>
  <inkml:trace contextRef="#ctx0" brushRef="#br0" timeOffset="1389.0791">18608 3010 9288,'0'0'5418,"0"0"-258,0 14-387,-8 14-4257,-6 1-129,0 11 258,1 2-387,6 1 258,7-3-387,3-7 387,16-6-387,7-6 387,8-10-258,3-11-258,0-9-129,1-9-258,-7-8 258,-10-7-258,-10-8 258,-11-3-387,-10 0 129,-18-2-903,0 19-1548,-14-6-2193,1 15 0,-1 5-774,7 13 129</inkml:trace>
  <inkml:trace contextRef="#ctx0" brushRef="#br0" timeOffset="1924.11">18946 2919 7740,'30'26'5418,"-22"2"-516,-2 21 0,-6-2-4386,0 11 645,-4-8-774,0-7 258,-4-9-387,6-5 258,1-12-258,1-17-258,0 0 0,15-8-387,-3-8 258,5 0-387,-1-4 516,-2-2-516,6 2 387,-5 4 129,-2 8 0,3 5 0,-1 3 129,-1 8 387,4 3-516,5 0 0,1 5 0,4-7 0,3-7-129,-2-2 129,3-9-129,-3-15-516,-7-2 516,-6-9-129,-7-1 258,-9 4-258,-5 3 129,-12 7 0,-7 11 258,-4 11-129,-2 14 0,2 15 0,8 7 258,4 12 258,10 3-258,6 7 129,10-2-516,9-14-1032,16 6-3225,1-13-258,8-2-516,4-18-774</inkml:trace>
  <inkml:trace contextRef="#ctx0" brushRef="#br0" timeOffset="2577.1474">20248 3021 5547,'9'-29'5418,"-9"29"-645,0 0 0,-9-1-3741,5 13 129,-16 9-645,1 12 129,-9 6-258,4 13 645,-1 6-645,1 12-129,2 2 0,8 8 0,3 4 129,7 1-258,0 3 0,4 0-387,0-13 258,0-14 0,0-11-129,0-18 129,0-32-129,0 0 0,-2-46 0,2-23-129,7-16 258,7-16 0,4-12-129,6-10 129,6 4 0,4 9 129,2 10-129,5 17 0,-1 22 0,1 25 0,-3 20 129,0 27 0,-8 25-129,-6 14 387,-12 18-258,-11 7 387,-9-1-387,-15-9-258,-9-6 129,-10-18-258,-4-12-129,-9-24-645,13-1-1161,-8-22-2838,15-7-258,6-8-258,10 1-129</inkml:trace>
  <inkml:trace contextRef="#ctx0" brushRef="#br0" timeOffset="2988.1709">20792 3204 7740,'20'-32'5160,"-22"13"-129,-20-4-645,-8 10-3999,-12 0 129,-4 8-258,-6 5-129,4 8 0,4 13-129,8 11 387,18 7-387,8 0 516,13-1-516,14-3 516,13-4-516,3-11-129,6-5 129,1-15-645,-1-10 516,-5-9-387,-9-11 387,-2-6-258,-9 3 258,-4 4 258,-5 5-129,-5 24 516,0 0-258,0 0 129,-9 23 0,4 18 129,5-1-387,0 6-516,8 5-387,-1-16-2193,12 6-1548,3-13-903,3-4-129,3-12-257</inkml:trace>
  <inkml:trace contextRef="#ctx0" brushRef="#br0" timeOffset="3170.1813">21015 3296 9546,'9'71'5547,"-2"-30"-903,4 3 0,-5 2-5031,-4-19-2193,0-1-1806,-2-26-903,0 0-387,9-8 258</inkml:trace>
  <inkml:trace contextRef="#ctx0" brushRef="#br0" timeOffset="3604.2061">21241 3320 5676,'6'111'5160,"0"-59"-258,-1-9-387,3 0-3999,-8-29 258,0-14 0,0 0-387,16-17-129,-12-17 0,9-2 258,-2-5-129,8 1 387,0 2-516,6 10 516,0 3-387,9 15 258,-4 4-516,1 6 129,3 3-516,-6 4-258,3 17-3096,-13-22-1677,-3 8 0,-15-10-129</inkml:trace>
  <inkml:trace contextRef="#ctx0" brushRef="#br0" timeOffset="4093.2341">17924 4204 10836,'13'85'5676,"-14"-16"-774,-8 22 0,-4 10-4773,-4 7 0,0-6-387,0-14 0,10-6-1161,-9-26-3483,16-17-129,2-27-387,14-12-258</inkml:trace>
  <inkml:trace contextRef="#ctx0" brushRef="#br0" timeOffset="4238.2424">18071 4505 9159,'-39'-79'5418,"-2"53"-258,-5 15-129,-18 8-4386,10 3-903,4 16-4386,-4 3 0,12 5-903,7-5 0</inkml:trace>
  <inkml:trace contextRef="#ctx0" brushRef="#br0" timeOffset="4543.2598">18176 4523 10062,'0'98'5547,"-9"-37"-516,-5 3 0,6 6-4902,0-6 0,5-7 0,3-14 0,12-10 0,10-16 0,7-10 0,3-12 0,3-9 0,-3-13 0,-4-10-129,-9-4 129,-9-7-258,-10-3 129,-9-5-645,-7 22-1806,-15-11-2451,-4 14-258,-5 10-387,-3 8-258</inkml:trace>
  <inkml:trace contextRef="#ctx0" brushRef="#br0" timeOffset="5432.3107">19127 4816 5547,'-13'-21'5289,"-10"8"-258,-2 5-258,-9-6-3225,0 17-516,-14-1-258,10 12-129,0 5-387,9 12-129,12 5-129,14-1 129,6-5-129,20 0 0,14-7 0,7-6 129,9-15-129,4-5 0,4-19 129,3-15-258,-4-10 258,-3-16-129,-5-9 0,-7-12 0,-9-4 0,-11 0 0,-10 6 0,-9 9 0,-6 9 0,-12 18 0,-8 16 0,-3 24 0,-3 12 0,-3 23 129,1 14 0,3 11 0,4 11 129,10 9-129,7 8-129,4 2 258,8 1-258,14-1 129,7-5-258,6-7 129,6-8-129,2-13 0,9-18 0,-1-18 129,1-15-129,-4-13 129,-5-15-129,-4-16 129,-10-5 0,-9-2 129,-8 5-129,-9 6 0,-3 10 0,-2 12-129,2 18 258,-17 3-129,10 21 129,3 11-129,4 8 0,3 7 0,12 3 0,5 2 0,5-12-129,4-8 129,1-6-129,-2-16-129,-1-12 258,-7-7 0,-7-17-129,-11-13 129,-2-5 0,-17-3 0,-8-4-258,-11-7-516,2 20-1032,-11-10-3096,6 15 0,1 3-516,9 11-387</inkml:trace>
  <inkml:trace contextRef="#ctx0" brushRef="#br0" timeOffset="6128.3505">20054 4625 8385,'37'76'5418,"-26"-17"-387,0 4-387,-1 8-4128,-8-5-129,4-3 0,-1-15-258,-4-7-129,1-17-129,-2-24 129,0 0-129,13-7-129,-5-19 0,-3-7 129,6-7 0,1 1 129,4 2 0,-1 11 0,1 9 0,5 7 0,0 10 129,2 6-129,1 15 129,1 3 0,6 4-129,3-2 129,0-3 129,5-1-516,-2-12 258,4-10 258,-4-10-258,0-12-258,-6-10 258,-4-6-129,-5-5 0,-7-4 129,-5 5-129,-6 6 129,-4 8 0,-4 11 0,-8 9 0,-7 16 129,0 9 0,-1 7-129,-3 13 129,2 4-129,6 7 0,5 5-129,6-2 129,4-7-258,10 1 129,6-8 0,6-13-129,1-16 129,3-8-129,-7-23 129,1-8-129,-5-15 129,-5-5-129,-4-5 258,-5 6-129,-1 12 0,-2 10 258,-6 12-129,8 16 129,-16 0 0,8 24 0,5 16 0,1 0 0,2 8-129,5 6-129,5-5-645,14 4-3612,-3-7-258,3-11-516,1-13-129</inkml:trace>
  <inkml:trace contextRef="#ctx0" brushRef="#br0" timeOffset="6383.3651">21021 4200 8643,'7'100'5289,"-7"-33"-516,0 16-129,0 4-4644,-4 7 258,-6-1-258,4-6-129,1 0-387,-6-13-774,15 1-2580,-3-20-1032,6-7-258,3-13-258</inkml:trace>
  <inkml:trace contextRef="#ctx0" brushRef="#br0" timeOffset="6752.3862">21148 4862 5805,'-41'-75'5031,"9"48"-258,-5 12-387,3 15-3612,-12 0-129,7 9-387,0 10-387,3 3-258,10 11-258,7-1-129,14 9-258,4-7 0,13 12 129,5-4 129,17 1 258,5-6 258,6-4 516,6-6 0,0-11 516,5-5-129,0-11 0,-3-13 129,-13-14-129,-5 2-129,-12-10 0,-12 2-129,-11 4-258,-13 3 0,-14 7 0,-6 8-258,-4 10 0,-2 1-387,7 20-258,0-5-1161,14 13-2451,5 8-258,10 0-258</inkml:trace>
  <inkml:trace contextRef="#ctx0" brushRef="#br0" timeOffset="7300.4175">22127 4532 9546,'-10'18'5547,"9"2"-516,1 16 0,0 8-4515,7 9-129,-2 4 0,2 8-129,2 8-258,4-3 0,1-1 0,-1-8-129,1-7 129,-1-12-129,-4-13 129,-9-16-129,0-13 129,-21-13 129,-3-15-258,-8-9 387,-3-9-129,-3 0 0,0-2 0,7 8 0,5 8 129,9 7-258,8 12 258,9 13-129,0 0 0,28 21 129,-1-3-129,9 1 0,9 1-129,5-3 0,5-10-129,-5-7-129,4 0-645,-17-17-1032,0 2-3354,-11-12 0,-7 0-258,-10-8-516</inkml:trace>
  <inkml:trace contextRef="#ctx0" brushRef="#br0" timeOffset="7840.4484">23097 4825 9546,'50'-3'5547,"-50"3"-645,0 0 129,-1 14-4644,-25 1 0,-15 3-258,-3 5 0,-7 5 0,2 5-129,2 8 0,11 7-129,10-7 129,10-2-129,15 0 129,2-6-129,17-8 0,9-10-129,4-10 258,5-17-129,2-11 129,-3-6 129,-2-10-258,-6 2 258,-7 1-258,-6 5 258,-4 7 0,-10 24 0,0-12-129,0 18 258,0 15-129,0 8-129,2 2 129,9 3-129,3-1 0,6-4-387,10-1-258,-6-21-1548,10 5-2838,-4-12 0,7-3-645,-5-13-387</inkml:trace>
  <inkml:trace contextRef="#ctx0" brushRef="#br0" timeOffset="8084.4624">23623 4860 8901,'-10'0'5289,"-6"5"-129,-5 6-516,2 21-3999,-2-15-387,2 6 0,0 3-129,6 5-129,12 3-258,1-4-129,17-4-258,6-11-258,15 4-258,-4-23-774,17-6-2322,-5-25-645,3-13-258,3-20 387</inkml:trace>
  <inkml:trace contextRef="#ctx0" brushRef="#br0" timeOffset="8256.4722">23996 4309 6708,'-15'-7'5160,"-2"40"-258,3 29-258,-8 9-3483,10 27-129,-5-1-516,8 3-258,0-1-387,4-12-774,9 1-903,-4-21-2838,11-19-387,5-21-387,7-18 0</inkml:trace>
  <inkml:trace contextRef="#ctx0" brushRef="#br0" timeOffset="8394.48">24051 5025 5805,'26'-100'5547,"-26"53"-258,-4 7-645,-28 2-2838,4 22-516,-22 1-516,-1 4-774,-4 11-1548,-14 5-3096,4 10-387,0 8-387,10 3-129</inkml:trace>
  <inkml:trace contextRef="#ctx0" brushRef="#br0" timeOffset="9232.528">25029 5052 7482,'-40'-12'5547,"13"12"-645,-1 2-129,-8-2-3870,6 10-387,-7 2 129,6 4-645,4 3 0,6-1-387,10 6 258,6-2-129,5 0 129,10-7-129,10-1 0,2-6 258,5-8-129,3 0 0,-5-13 129,-2-1 0,-2-2-129,-5 0 258,-5 1 0,-11 15 129,10-14-129,-10 14 0,0 0 0,11 16 0,-6-3 0,6 1-129,1 2 129,4-6-129,3-5 0,4-5 0,-1-5 0,2-13 0,4-6 129,-4-3 258,-2-4-258,-2 3 0,2 5-129,-1 5 258,-3 9-129,-1 10 0,-3 15-129,-3 12-129,-2 8 129,-5 5-129,-4 2 258,-7 3-387,-9-1 258,-1-10-129,-5-8 129,-2-15 0,0-7-129,3-5 129,4-15 0,9-5 129,6-2 0,3-1-129,13 3 129,10 6-129,6 4 129,5 5 0,4 5-258,-3 0-258,10 5-1548,-11-1-2709,-5-3-516,-11-1-129,-7 0-774</inkml:trace>
  <inkml:trace contextRef="#ctx0" brushRef="#br0" timeOffset="10044.5745">19295 6080 9288,'-17'86'5934,"5"-27"-645,-2 3-387,0 3-4386,-7-1-258,0-1 0,5-5-129,4-7 0,3-8-129,1-8 0,8-8 0,5-6 129,11-9-129,11-8 0,5-4 0,5-4 0,8-10 0,1-2 0,1-6 0,-2-2 0,-8-3 0,-3 0 0,-5-1 0,-11-3-129,-7 5 129,-10 1-258,-1 5 129,-12 5 0,-5 4 129,-5 9-129,0 4 0,-1 16 129,2 8 0,7 11 129,5 6-258,7 3 0,2 7 0,2-2-387,12 3-516,-5-22-1548,12 6-2451,3-11-516,3-8-387</inkml:trace>
  <inkml:trace contextRef="#ctx0" brushRef="#br0" timeOffset="10480.5994">19768 6486 5934,'15'39'5805,"-14"-5"-387,-1 4-387,0 4-3096,0-4-1806,-5-6-258,2-5 0,-4-3-129,7-5-129,0-19 129,11 13-129,-11-13 0,30 0 129,-14-2 258,5-7-129,-1 0 258,-4 0-129,-3 4 129,-13 5-129,22 0 129,-22 0 258,9 21-258,-5-5 129,1-2-129,1 2 129,2-3-258,-8-13 258,22 8-129,-8-12 0,1-15-129,-4-8 0,2-4 129,-3-9-258,-2-4 258,-5 0-258,-3 4 0,0 7-258,-7 1-258,3 21-645,-12-5-2838,16 16-1032,-16 6-387,14 9-129</inkml:trace>
  <inkml:trace contextRef="#ctx0" brushRef="#br0" timeOffset="10681.6109">20235 6685 8127,'0'62'5418,"2"-32"-387,1-12-1548,-3 7-8385,2-7-129,-2-18-387,24 12-516</inkml:trace>
  <inkml:trace contextRef="#ctx0" brushRef="#br0" timeOffset="10943.6258">20513 6634 7353,'0'0'5547,"-2"14"-645,2-14 0,-13 18-4773,13-18 0,-19 24 0,12-2-129,1 2 258,6 8 0,0-2 129,9 8-129,-1-6 129,-1 0-129,-1-7 0,-6-6-516,-6-6-774,-18-15-3225,1-15-1032,-4-12-129,-5-10-516</inkml:trace>
  <inkml:trace contextRef="#ctx0" brushRef="#br0" timeOffset="11057.6324">20163 6484 4257,'-1'-13'4128,"8"10"-3999,-7 3 0,16-19-3612,-3 0-1419</inkml:trace>
  <inkml:trace contextRef="#ctx0" brushRef="#br0" timeOffset="11569.6617">21393 6375 8127,'16'38'5418,"-14"6"-129,-2 9-387,-1 14-4644,-8 5-129,-5-4-645,8 15-2193,-11-14-2322,3-10-387,1-13-387</inkml:trace>
  <inkml:trace contextRef="#ctx0" brushRef="#br0" timeOffset="12020.6875">21297 6498 8256,'0'0'5676,"14"-14"-387,5 2-516,9-6-4386,2-1 0,4-5-387,5 0-129,1 11-129,-2 7 258,3 6-129,-5 8 0,-4 15 129,-7 11 0,-6 9 0,-8 6 129,-7 2-129,-4-4 0,-18 4 129,-6-5-129,-8-8 0,2-13 0,-3-5-129,6-6 129,0-6 129,10 3-129,17-11 0,-8 11-129,8-11 129,18 31 0,1-7 129,1 7-129,2 2 0,-1 3-129,-7 2 129,-6 2 129,-8-2-129,-3-7 0,-12-4-129,-13-18-516,4 8-1548,-13-17-2709,0-12-516,2-8-387</inkml:trace>
  <inkml:trace contextRef="#ctx0" brushRef="#br0" timeOffset="12460.7127">22115 6913 4644,'12'-45'5547,"-12"20"-387,-15 6-387,-11 0-4128,1 11 129,-13 6-258,-1 7-516,2 12 0,7 4-129,3 6-129,10 5 129,9 0 129,8-4-258,5-5 129,12-6 0,3-6 0,6-11 0,-1-3-129,-1-13 0,-1 0 0,-5-2 129,-2 1 0,-6 2 0,-10 15 258,0 0 0,0 0 0,3 24 129,-3 3-129,-5 7 0,-1 8-516,2-13-774,5 2-3483,2-2-387,5-12-258</inkml:trace>
  <inkml:trace contextRef="#ctx0" brushRef="#br0" timeOffset="13116.7502">22426 6759 2451,'5'-14'5676,"-5"14"-516,-23-6 0,1 3-2580,-4 3-2064,-9 5 258,3 12-387,-4 1 0,10 3-258,4 2 129,10 4-129,6 1 0,6 6 0,13-1 0,10-1-258,-1 5 129,6 2 129,-1-1-258,-1-1 258,-5 2-258,-6-4 129,-9-4 0,-6-3 0,-4-10-129,-10-7 129,-8-3 0,-2-2 0,0-6 0,-3-3-129,5-5 129,1-2 0,6 1 129,15 9-129,-17-13 0,17 13 0,8-6 0,7 6 129,7-2-129,5 2 0,7-2 0,8 2 0,3-9 129,6 0-129,6-12 0,0 0-129,-2-6 129,-4-2-129,-3-5 0,-7-8 0,-9 6 0,-13-3 0,-9 12-129,-10 3 129,-3 13 0,-17 7 0,-1 5 129,-2 18 0,0 11 0,7 6 129,2 7 129,13 6 0,2 1-258,15-3 129,13 4-387,-1-16-1548,9 7-2967,4-6-516,1-11-258,0-5-128</inkml:trace>
  <inkml:trace contextRef="#ctx0" brushRef="#br0" timeOffset="17191.9833">7984 617 12513,'64'-25'5418,"-64"25"-258,54-46-258,-54 46-4515,0 0 0,-30-87 0,30 87 0,-102-81-129,20 40-129,-21 6-258,-15 8 129,-16 5-129,-9 12-129,-13 5 0,-4 5 129,1 13 0,4 7 0,5 8 258,9 4-129,8 13 0,11 3 0,18 11 258,16 6-387,12 6 0,23 7-129,13 1 129,18 2-387,17-6 516,13-3 0,20 1 129,14-5 129,12-8-258,16 2 387,11-8-516,9-7 645,14 0-387,14 2-129,9-8-387,10-3 516,9-5 0,7-14-387,14-7 645,2-10 0,-4-10-387,-4-27 387,-9-8 258,-6-14-1032,-12-14 645,-17-8-387,-18-7 258,-16-8-645,-20-3 645,-13 0-258,-19 1 0,-18 1 387,-13 9-645,-26 13-258,-2 12-2193,-27 23-2064,-2 18-387,-14 20-645,3 18-645</inkml:trace>
  <inkml:trace contextRef="#ctx0" brushRef="#br0" timeOffset="17780.0169">8092 1203 6708,'129'43'5031,"-48"-24"-129,16 11-516,7-3-2580,16-9-1677,13 0 129,11-2 387,12-4-258,-2-3 129,16 4 129,5-10 0,11 7-258,0 0 129,5-7-387,1 2-258,10-2 387,-2 0-258,8-3 129,-2-5-129,9-4 258,5-3-258,7-2 258,4 0 129,2 0-258,3-1 129,4-2 0,-3-1-516,-7-2-258,-3-1 516,-7 0-129,-7-2 129,-3 3-129,-7-4 129,-1 7-516,-9 5 903,2 6-129,-6 3 0,-1 3 129,-7 14 0,-4 10 129,-12 2 0,0 5 129,-15-4-129,-5 6 516,-16-8-903,-12-1 0,-12-2 130,-13-11-518,-14-2 1,-13-7 129,-11 0-1419,-54-2-3483,55-10 129,-55 10-387,0 0-774</inkml:trace>
  <inkml:trace contextRef="#ctx0" brushRef="#br0" timeOffset="18063.0331">17456 860 11094,'26'69'5934,"-13"5"-774,-1 13-129,5 13-3612,-11-11-645,4 10 0,-9-11-774,-1 2 387,0-21-903,-2-19 387,-2-14-1290,-14-19-3741,18-17-387,0 0 516,0 0-903</inkml:trace>
  <inkml:trace contextRef="#ctx0" brushRef="#br0" timeOffset="18516.0589">17355 1087 8901,'8'-65'5289,"27"-17"-258,-35 82 0,52-83-4386,-52 83 0,68-63-387,-68 63 129,71-21-129,-71 21-129,64 38 258,-64-38-645,49 87 387,-33-28-129,-6 7 129,-6-1-129,-4-7-129,0-58-129,-16 87 258,16-87 258,0 0-516,-34 54 258,34-54-387,0 0 387,0 0 258,0 0 258,0 0-258,50 67 258,-50-67-258,42 92 387,-24-37 0,-7 0 0,-10-2-774,-1 5 387,-18-18-645,-6-7 516,-9-11-387,-7-19-516,5-3-2451,35 0-1806,-77-16-129,48 0-258,29 16-645</inkml:trace>
  <inkml:trace contextRef="#ctx0" brushRef="#br0" timeOffset="18845.0778">17942 1488 12255,'0'0'5031,"16"49"-129,-16-11-258,-4 20-4515,1-12 129,2-14-387,1 10 258,8-17-387,6 3 516,8-18-129,3-10 129,4-3-129,1-10 0,-30 13 0,43-64 129,-43 64 258,8-97-903,-14 41 516,-18-2-516,24 58 129,-75-114-1161,75 114-1548,-81-82-1806,81 82-1032,-71-31 1032,71 31-387</inkml:trace>
  <inkml:trace contextRef="#ctx0" brushRef="#br0" timeOffset="19215.0989">18102 1340 10062,'73'115'5934,"-64"-53"-258,-2 9-516,16-5-3870,-22-6-645,3-14 129,0-14-1032,-1-3 387,-3-29-645,0 0 258,0 0-129,5-50 129,-5 50 387,14-60-903,-14 60 1032,19-59-645,-19 59 387,0 0 258,46-7 0,-28 17 0,-1 6-516,3 5 903,-3 1-1161,-2 2 645,3-9-1548,-18-15-1935,22 1-903,-8-1-774,4-2-516,-18 2-387</inkml:trace>
  <inkml:trace contextRef="#ctx0" brushRef="#br0" timeOffset="19644.1234">18588 1512 8901,'0'0'5418,"0"0"-1161,0 0 258,-8 27-4128,-10 17-129,4-13 645,-6 5-645,10 4 0,0-3-387,10-11 774,2-3-387,15-6 387,6-17-258,6 5-129,4-5 0,-33 0 0,72-65 387,-72 65-645,63-108 258,-43 30-387,-6-12 387,-12-7-387,-2-3 516,-13 3-645,-7 15 129,-5 16-387,25 66 774,-54-78-129,54 78-129,0 0 129,-63 42-258,52 18 258,4 10-129,7 19 258,0 0 129,13 4-129,4-7-387,2-1 258,10-6-645,-5-17-129,15-16-2322,-5-22-1548,-34-24-1032,64 11 0,-29-3-645</inkml:trace>
  <inkml:trace contextRef="#ctx0" brushRef="#br0" timeOffset="19911.1388">19042 1437 12384,'0'0'4515,"0"0"-258,0 0 516,0 0-4257,-60 24 0,60-24-129,0 0-645,-44 68 903,44-68-129,-13 48-258,13-17 0,0-31 0,20 41 0,-9-8-516,4-10 903,-4-4-1032,-6 3 516,0 8-516,-12-25-258,-4 16-2322,-16-14-2064,-7-17 0,-10 10-387,0 0-903</inkml:trace>
  <inkml:trace contextRef="#ctx0" brushRef="#br0" timeOffset="21055.2042">19494 1327 13803,'0'0'5676,"0"0"-516,0 61-129,0-61-4515,-7 84-645,7-84 516,0 91-387,0-47 129,9-2-258,6-2 258,-15-40-258,47 25-258,-47-25 258,62-3-387,-62 3 387,56-46 0,-56 46 387,44-68-645,-44 68 387,24-58 387,-24 58 0,0 0 129,6-59-387,-6 59-129,0 0 129,0 0 0,0 0 387,6 73-645,4-41-387,3 1 0,14-2-1161,-27-31-3225,0 0-129,76 27-129,-76-27-1290</inkml:trace>
  <inkml:trace contextRef="#ctx0" brushRef="#br0" timeOffset="21372.2224">20059 1179 11868,'0'0'5934,"0"0"-645,16 57 129,-16-57-5160,0 0 258,-36 79-774,36-79 774,0 0-258,-46 71-258,46-71 0,0 0 0,0 61-129,0-61 129,0 0 516,42 63-387,-42-63-387,0 0 387,44 61 129,-44-61-129,0 0-258,0 0 0,0 0-645,0 0-516,-60 32-1935,60-32-2451,0 0 387,-65-24 129,65 24-774</inkml:trace>
  <inkml:trace contextRef="#ctx0" brushRef="#br0" timeOffset="21574.2339">20192 1424 14319,'0'0'5547,"0"59"-774,0-59-129,0 0-5418,0 0-3612,0 0-1161,5 56 129,-5-56 258</inkml:trace>
  <inkml:trace contextRef="#ctx0" brushRef="#br0" timeOffset="22308.2759">20348 1251 8514,'15'73'5805,"-15"-73"-258,28 62-1161,-28-62-3354,0 0 0,55 64-903,-55-64 516,66 7-258,-66-7-258,71-5-387,-71 5 258,66-28 387,-66 28-258,0 0-129,60-56-129,-60 56 258,0 0-516,0 0 258,0 0 129,0 0-258,0 0 516,0 0-129,-32 52-258,24 7 645,3 18 258,2 3-516,3 10 645,0-13-774,0 6-129,0-19 258,-2-12 0,-4-15-645,-6-10 129,-6-20 387,-5-14-129,-4-4 0,-2-10-129,5-8-774,-13-15-1935,19-4-2193,-5-7 0,17 13-129,6 42-1032</inkml:trace>
  <inkml:trace contextRef="#ctx0" brushRef="#br0" timeOffset="22758.3017">21234 1380 12255,'0'0'5676,"0"0"129,0 0-387,0 0-4773,0 0 0,0 0-387,-32 54-387,32-54 129,-37 73 129,26-27 0,7-9-387,4 3 645,0-40-645,28 41 258,-3-16-129,6-10 516,-31-15-258,61-15-129,-61 15 0,0 0-129,53-66 129,-53 66 0,-6-91 0,6 91-774,-42-83-387,42 83-2193,-64-73-2064,64 73-387,0 0-258,-73-28 0</inkml:trace>
  <inkml:trace contextRef="#ctx0" brushRef="#br0" timeOffset="23270.3308">21427 1326 11352,'21'69'5805,"-21"-69"-645,11 103-516,-11-45-4257,0-58 387,0 74-387,0-44 129,0-11-774,0-19 258,0 0 387,0 0-516,0 0 516,0 0-774,22-72 258,-22 72 0,0 0 258,34-59-129,-34 59 0,0 0 129,0 0-516,57 0 903,-57 0-516,0 0 129,56 68-129,-56-68 0,0 0 129,76 44-129,-76-44 129,56-2-129,-56 2-129,0 0 129,55-83 129,-55 83-129,4-73-129,-4 73-258,-13-55 516,13 55-645,0 0 258,-60-10 258,60 10-387,0 0 258,-44 80-258,40-36 645,4-7-645,10 4 774,9-6-1419,-4-6-1935,14-12-1677,-29-17-129,58 2-129,-33-6-645</inkml:trace>
  <inkml:trace contextRef="#ctx0" brushRef="#br0" timeOffset="23728.3571">22594 1552 12255,'-47'-61'5160,"47"61"-258,0 0 0,-80-21-3999,80 21-129,-61 7-516,61-7 516,-63 38-645,37-6 129,8 0-258,7 1 258,9 8-258,2 0 0,17-14-258,-17-27 129,51 22 0,-22-13 0,1-4 129,-1-8 0,-5-6 0,-24 9 0,0 0-129,0 0 0,45-60 129,-45 60-258,0-17 387,0 17-258,-5 9-129,2 13 0,3 3-258,0-4-258,14-1-2064,-4-1-1935,11-4-645,-5-8 0,-16-7-387</inkml:trace>
  <inkml:trace contextRef="#ctx0" brushRef="#br0" timeOffset="23932.3688">22751 961 10836,'0'59'5418,"4"6"516,-4 23-1032,2 6-3741,-2 12-645,0-1-387,4-7-645,-4-20-258,17-11-3999,-10-10-129,5-26-258,1-14-645</inkml:trace>
  <inkml:trace contextRef="#ctx0" brushRef="#br0" timeOffset="24082.3774">22880 1406 9417,'-25'-90'5676,"25"90"-1032,-55-30-387,55 30-2967,-72 25-1161,72-25-2322,-83 49-2580,83-49-129,-60 82-645,60-82 0</inkml:trace>
  <inkml:trace contextRef="#ctx0" brushRef="#br0" timeOffset="24395.3953">23055 1603 11739,'0'0'4902,"0"0"0,0 0-258,-21 17-3870,1 11-387,-3 8 0,6 4 0,4-2-387,12-2 387,3-8-774,16 1 774,6-26-387,6-2 0,1-1 0,-2-14-129,-29 14 129,40-78 0,-40 78-129,2-100-387,-2 100 0,-35-88-1032,35 88-3354,-59-82 129,59 82-387,-62-14-516</inkml:trace>
  <inkml:trace contextRef="#ctx0" brushRef="#br0" timeOffset="24856.4217">23193 1496 9804,'54'67'5031,"-43"-21"-774,-1 0 645,-5-2-3870,4-3-516,-9-8-774,3-17 516,-1-3-387,-2-13 0,0 0-129,14-13 129,-14 13 0,0 0 0,27-59 516,-27 59-387,0 0 129,0 0-258,57-55 387,-42 54 0,0 8 0,1 6 129,-3 4-387,2-7 387,-4 12 129,4 0 258,-2-11-387,6 5-129,-3-16 129,5 7-129,-2-4-129,3 1 0,-4-3 0,4-1-129,-3 6 0,-3-6-129,-1 6-129,-15-6-645,31 0-1419,-31 0-2580,14-8-129,-14 8-258,0-39-129</inkml:trace>
  <inkml:trace contextRef="#ctx0" brushRef="#br0" timeOffset="25208.4418">24186 1103 10320,'55'-18'5676,"-55"18"0,13 73-645,-7 0-4257,-6 2-129,0 10-258,0 7-645,-2 10 774,2-6-1161,-3-19-129,12-17-3483,-6-19-387,9-20-903,-12-21 258</inkml:trace>
  <inkml:trace contextRef="#ctx0" brushRef="#br0" timeOffset="25355.4502">24365 1526 9030,'-22'-73'5160,"22"73"129,-61-24-1032,61 24-2580,-87 3-1290,87-3-2580,-84 13-2580,84-13 0,-74 21-387,74-21-258</inkml:trace>
  <inkml:trace contextRef="#ctx0" brushRef="#br0" timeOffset="25772.4741">24616 1641 12513,'-52'2'5676,"32"9"-1032,8 10 0,-12-7-4644,13 3 258,1 7-516,5 2 387,5-10-516,4 14 387,10-13 0,6-4 129,4 5-129,0-10 129,-2-8 0,-6-13 0,-16 13 0,14-60-129,-14 60 258,-22-74-1161,22 74-2451,-57-94-1806,57 94 0,-77-64 0,77 64-129</inkml:trace>
  <inkml:trace contextRef="#ctx0" brushRef="#br0" timeOffset="26912.5391">22609 2353 12126,'-4'84'5418,"-1"-31"-129,5 10-903,-8-4-4128,5-19-645,3-2-129,-4-19-516,4-6 258,0-13-903,0-22 645,0-13-258,7-2 516,-4-6 516,7 1 129,1 5 516,-5 5 129,8 12 645,-9 3-258,-5 17 258,15 3-516,-7 16 129,-5 2-258,5 5-645,-2-3 258,3 2-387,0-5 258,2-6-258,2-4 129,1-8-516,4-2 516,-1-15 0,2-2 0,-1-5 258,1 2-258,-2 2 387,3 3-258,-2 3 516,-3 6-516,-2 6 516,0 3-387,0 11 0,-3 4 0,3-1-387,-4-2 258,4 1-387,0-2 516,3-5-387,0-2 258,6-7-129,-1-3 129,-3-10 516,3-1-516,-5-5 516,-2-5-645,-7 2 516,-6 5-387,-1 0 387,0 17-387,-22-15-129,4 15 129,-2 6 129,-1 8-129,6 5-258,2-2 258,5-2-258,5 5 258,3-3-258,0-17 258,23 16-258,-8-16 387,7 0-129,-2-7 0,-2-1 387,-1-8-387,-2 2 516,-15 14-516,19-22 0,-19 22 0,0 0 387,0 0-258,0 14-645,0 12 387,0-4-516,6 8-258,-6-9-3870,9 4 0,2-14-1161,11-3 129</inkml:trace>
  <inkml:trace contextRef="#ctx0" brushRef="#br0" timeOffset="27148.5528">23422 2073 12255,'0'17'5676,"0"21"-645,0 11 0,2 16-4773,-2-1 129,0 7-774,1 5 387,2-8-387,1 1-129,-1-18-645,11 3-2967,-8-27-1290,6-6 0,-12-21-516</inkml:trace>
  <inkml:trace contextRef="#ctx0" brushRef="#br0" timeOffset="27576.5772">23595 2367 8643,'-19'52'5160,"2"-20"-1161,-3-2 645,0 1-4644,-3-2 387,12-1-129,-1-2 129,12 1-387,3-4 387,17 1 0,3-3 129,13 5-129,3-9-129,2 2-129,1-9 0,-1-4 0,-6-5 0,-5-1-129,-7-14 0,-9-5-129,-9-3 0,-5-5-129,-6 3 129,-14 2 0,3 7 0,-4 9 0,-1 6 0,4 7 129,4 11 0,9 7 129,5 6 0,4 6 0,8 0 0,13-6 0,6 1-129,1-8-516,14 3-2193,-9-21-2064,2-6-129,-5-11-387,-4-11-516</inkml:trace>
  <inkml:trace contextRef="#ctx0" brushRef="#br0" timeOffset="28167.6111">24684 2496 10062,'-11'-15'5805,"-13"12"-774,-1 5 129,-6 10-4773,2-4-387,-6 7 258,1 5-129,4 3 0,13 0-516,6 0 258,7-3-258,4-3 387,9-3 0,7-9 0,4-5-516,2-9 516,-2-10-129,1 1 258,-4 0 129,-5 1-129,2-1 387,-14 18-516,16-11 129,-16 11 0,8 18-129,-3-1 0,-2 5-387,5 2 129,-4-5-774,15 5-2838,-19-24-1032,25 16-258,-25-16-645</inkml:trace>
  <inkml:trace contextRef="#ctx0" brushRef="#br0" timeOffset="28640.6381">25398 2507 11094,'0'-21'5676,"0"21"-258,-12-3-387,12 3-4128,-25 16-258,10-5-645,-6-6 129,0 6 129,2 4-129,1 0-516,7 2 387,7 0-387,8 0 258,6 6 129,11 2-129,0 10-387,4-11 387,1 8 258,-5-4-258,-6 1 129,-8-3-129,-7-9 129,-9-6 0,-14-6 0,-7-2-258,-2-6-258,4-2-1290,-8-19-3225,12 6-129,0-4-516,14 7-387</inkml:trace>
  <inkml:trace contextRef="#ctx0" brushRef="#br0" timeOffset="28830.649">25557 2755 10062,'-2'47'5547,"-6"-25"-774,-2 2-387,10-2-7869,-12-22-1161,12 0-774,-13 0-258</inkml:trace>
  <inkml:trace contextRef="#ctx0" brushRef="#br0" timeOffset="28964.6566">25541 2566 8256,'2'-19'4773,"-2"19"-4515,15-8-258,-15 8-4773,0 0-258</inkml:trace>
  <inkml:trace contextRef="#ctx0" brushRef="#br0" timeOffset="30030.7176">25837 2552 6321,'0'0'5547,"0"0"-387,7 6-129,-7-6-3483,0 0 0,0-9-1032,0 9 258,3-15-645,-3 15 258,0 0-258,0-14-387,0 14 387,0 0-129,0 0 0,0 0 0,0 0 0,-12 17 0,12-17-129,-22 22 645,9-8-516,2 3-387,-2-2 387,4 0-387,3 1 387,6-16-387,0 18 387,0-18-516,14 4 516,0-4-129,-1 0 129,0-4 0,0-1 0,-13 5 0,17-11 0,-17 11 0,12-4 129,-12 4-129,0 0 129,0 0 0,0 0 0,0 0 129,-10 7-129,10-7 129,0 0-129,0 0 258,-15 11-258,15-11 129,0 0-129,0 0 129,0 0 0,0 0-129,0 0 129,0 0-129,0 0-129,0 0 129,0 0 0,0 0-258,0 0 129,0 0 0,0 0 0,0 0 0,0 0 0,0 0 0,0 0 0,0 0 129,0 0 0,0 0-129,0 0 0,0 0-129,0 0 129,0 0 0,0 0 0,0 0 0,0 0 0,0 0 0,0 0 0,0 0-258,0 0 258,0 0 0,0 0-129,0 0 129,0 0 0,0 0-129,0 0 129,0 0 129,0 0-129,0 0 0,0 0-129,0 0 129,-12 6 0,12-6 0,0 0 0,0 0 0,0 0 0,0 0 0,0 0 0,0 0 0,0 0 0,0 0-129,0 0 129,0 0 0,0 0-129,0 0 0,0 0 0,0 0 0,0 0-129,0 0-129,0 0-258,1-8-516,-1 8-2580,0 0-1290,0 0-516,0 0-387</inkml:trace>
  <inkml:trace contextRef="#ctx0" brushRef="#br0" timeOffset="30424.7402">25789 2634 9417,'11'31'5418,"-6"-4"-258,-5 4-258,4 11-4386,-4-6-258,-5 1 0,-1 0-258,1-6 0,2-11 129,2-4-129,1-16 0,0-9 0,5-11 0,5-7 0,2-11 0,0-1 0,4 3 0,-1 1 0,-1 8 129,-1 6-129,0 12 0,-2 9-129,2 14 129,-3 15 0,1 9-387,-3-3-387,7 21-2838,-10-12-1419,4-1-129,-3-11-645</inkml:trace>
  <inkml:trace contextRef="#ctx0" brushRef="#br0" timeOffset="30827.7632">26148 2742 7482,'7'-14'5289,"-7"14"-387,-8 0-258,-4 13-3999,-8 0-387,0 4-129,-1 6 0,7-4 0,1 6-258,9-1 129,4-5 0,0 1 0,8-8 0,7-5 0,-1-5 129,2 3 0,-1-5 129,1 0 129,-16 0 0,22-1-129,-22 1 129,5 11 0,-5 4 0,-3 12-129,-6 4-129,-3 7 0,-3 2 129,-4-3-129,2-4-129,-2 3 387,-3-13-387,5-8 258,-2-11-387,1-13-645,18 9-3870,-9-42-516,10 15-129,7-19-1290</inkml:trace>
  <inkml:trace contextRef="#ctx0" brushRef="#br0" timeOffset="31272.7887">26386 2320 10320,'-21'26'5289,"6"3"-129,3 20-258,-8 3-4386,8 13-387,-5 1 129,4 3-387,6-3 258,6 5-387,1-4 258,7-5-387,8-6 387,4-15 0,9-11 0,-1-9 0,5-10-129,-1-14 129,-1-18 0,0-8-129,-6-4 0,-7-3 129,-7 1 0,-8-1-129,-2 3 129,-2 13-129,-12 11 129,-1 9 0,-2 2 0,5 22 129,0 6-129,5 7 129,4 10 0,3 2 258,13 4-258,7-2 258,4-5-516,0-17 0,10 6-1935,-11-21-2709,-4-4-258,-19-10-774,9-22 129</inkml:trace>
  <inkml:trace contextRef="#ctx0" brushRef="#br0" timeOffset="32616.8655">25033 3641 10707,'0'-13'5289,"0"13"0,0 0-387,0 8-4128,0 6-258,-2 4-387,-1 12 0,-4 6-129,3 13 129,-3-1-129,-1 3 258,2-3-129,-1-6 0,3-9 0,-2-6 0,1-16 0,5-11 0,-9-10-129,6-10-129,3-11 129,-1-6 0,1-4 129,0-4-129,4 2 129,3 0-129,0 10 0,1 7 0,-5 10 129,-3 16-258,16-4 258,-10 13-258,3 14 129,-1 8 0,2-1 0,2 5 129,1-1 0,-1-8-129,1-6 0,2-14 129,2-6-129,-2-13 0,1-11 0,-3-9-129,3-3 0,-1-3 0,-2 7 258,-2 4-129,-2 10 0,-9 18 0,16 0 0,-8 19 0,-3 17 0,4 11 129,0 1-258,3 6 129,0-1-129,-1-7 0,3-2-258,-1-18-774,15-1-3741,-15-20-387,7 0-387,-4-10-516</inkml:trace>
  <inkml:trace contextRef="#ctx0" brushRef="#br0" timeOffset="32885.8809">25836 3886 10320,'13'17'5547,"-33"1"-387,-9-18-129,5 0-4515,-17-4-129,0-5-129,-3 3-129,4 1-129,6-1-129,5-3-645,29 9-3999,-18 0-258,19 9-387,-1-9-516</inkml:trace>
  <inkml:trace contextRef="#ctx0" brushRef="#br0" timeOffset="33207.8993">26037 3636 10965,'11'17'5547,"-11"-2"-387,-1 21-129,-9-4-4644,0 8-129,-5 3-129,1 0 129,0 4-129,5 3 129,2-4-129,7-8 129,2-4-129,9-5 129,5-10 0,1 1-129,4-15-129,0-4-129,5-1-129,-4-4-387,8 4-1161,-10-17-3483,-2 12 0,-8-8-645,-10 13-387</inkml:trace>
  <inkml:trace contextRef="#ctx0" brushRef="#br0" timeOffset="33873.9373">26229 4714 9030,'4'-16'5289,"-14"-8"-258,-3 18-387,-11-5-3999,3 2-258,-2 5-129,-1 4-129,2 9-129,5 11 129,5 6-129,5 2 0,7 5-129,0 2-129,17 3-1032,-10-9-3483,20-2-129,-3-10-645,6-3 0</inkml:trace>
  <inkml:trace contextRef="#ctx0" brushRef="#br0" timeOffset="34163.954">26464 4730 8385,'-29'38'5418,"13"-19"-387,0 5-387,-11 3-4515,16 0 129,2-3-129,5 3-129,4-3 0,11-5 0,8-9 0,5-5 0,3-5 129,1-12-258,-4-7 129,-4-9 0,-9-7 0,-6-3-129,-5 2-129,-18-5-645,6 12-3612,-14 3-258,1 11-387,-3 5-387</inkml:trace>
  <inkml:trace contextRef="#ctx0" brushRef="#br0" timeOffset="34598.9789">26652 4663 8901,'0'73'5418,"-1"-27"-516,-1 0-129,-6-4-4386,2 1 258,-7-13-516,5-9 0,1-7-258,7-14 129,0 0 129,0 0-129,0-14 0,3-7-129,7-4 129,6-1 129,0-1 0,-1 0 0,1 5-129,1 9 129,-5 6 0,0 6 0,0 1-129,-1 14 129,0 10-129,1 3 129,-1 2-129,-1-1-258,1 4-258,-7-17-2838,7 4-1548,-11-19-387,18 14-645,-18-14 129</inkml:trace>
  <inkml:trace contextRef="#ctx0" brushRef="#br0" timeOffset="34988.0012">26846 4774 2451,'-6'59'5547,"4"-32"-387,2 7-258,-1-17-1806,2 12-1677,-1-12-645,0-6-387,0-11 0,0 0-258,0 0-129,10-23 129,-5 0-129,4-4 0,2 1 0,1-1 258,0 1-258,2 8 129,-1 2-129,-1 11 129,1 5-129,0 5 129,-5 10-129,3 7 129,-4 3-129,-3 4-129,2 0-129,-6-14-1419,8 8-2967,-5-6-516,4-6 0,-7-11-645</inkml:trace>
  <inkml:trace contextRef="#ctx0" brushRef="#br0" timeOffset="35345.021">27097 4857 5031,'16'10'5418,"-16"-10"-258,20-11-387,-20 11-2322,19-28-2064,-11 6-129,-5-2 0,-3 5-258,0 2 0,0 17 0,-21-8-129,6 14 258,-3 10-129,1 7 0,1 8 0,4 3 129,8 2 0,1-2 0,3-1-258,5-12-516,13 13-1161,-1-17-2838,6-8-387,-1-9-516,1 0 129</inkml:trace>
  <inkml:trace contextRef="#ctx0" brushRef="#br0" timeOffset="35739.0441">27296 4768 7482,'-2'-13'5418,"2"13"-258,0 0-387,0 0-3741,0 0-129,0 0-516,0 0-129,0 0-129,0 10-129,0 3 0,-6 1 129,-2 8-129,0 2 0,3 3 129,-1 2-129,4 1 129,1-1-129,1 1 0,4-2 0,6-7 0,4-4-129,3-10-129,10-7-258,-13-9-774,20-10-3096,-13-11-645,2-4-258,-3-9-387</inkml:trace>
  <inkml:trace contextRef="#ctx0" brushRef="#br0" timeOffset="35963.0569">27459 4311 6837,'6'22'5547,"-3"10"-516,-3 6-129,3 23-3741,-3 1-645,0 8-129,0 1-129,0 0-516,5 0-516,-5-18-645,7 1-3354,1-17-258,3-12-129,1-17-516</inkml:trace>
  <inkml:trace contextRef="#ctx0" brushRef="#br0" timeOffset="36103.0649">27598 4679 7482,'-20'-16'5031,"-1"16"-129,-7 2-903,4 9-7482,-8 3-903,-6-1-516,6 6-258</inkml:trace>
  <inkml:trace contextRef="#ctx0" brushRef="#br0" timeOffset="36335.0782">27626 4874 9030,'-9'59'5160,"3"-33"-516,6 3-1806,-1-6-7482,1-5-258,0-18-387,16 19-129</inkml:trace>
  <inkml:trace contextRef="#ctx0" brushRef="#br0" timeOffset="36597.0928">27746 4869 7482,'-18'10'5031,"18"-10"0,-16 19-387,16-19-3999,-11 17-258,11-17-258,-1 18-129,1-18-129,8 14 0,6-9 0,0-3 0,1 1-258,-15-3 129,20-11 129,-18-5-258,-2 2-129,-6-13-1161,-10 5-2709,-4-1-516,1 2-258,-2 4 130</inkml:trace>
  <inkml:trace contextRef="#ctx0" brushRef="#br0" timeOffset="36997.1161">27840 4847 7482,'6'55'5418,"-4"-25"-645,-1-5-129,-7-5-4386,6-1 0,0-19-258,-4 15 129,4-15-387,-5-12 0,5-3 0,0-5 0,9-4 0,-2 2 129,3 2 516,2 2-258,-4 7 387,8 9 129,-16 2 129,26 8 129,-17 9-258,8 7 0,-5-5-258,0 0-129,-1 1-129,0-8-516,8 7-2322,-19-19-2193,8-12-258,-8-21-645,0-12-387</inkml:trace>
  <inkml:trace contextRef="#ctx0" brushRef="#br0" timeOffset="40840.3359">15736 2205 5160,'42'17'4902,"-18"-1"-774,10-1 258,4 2-3999,0-11 129,11 3 387,-5-7-129,16 4 258,-6-6-387,16-4-129,-1-4 129,8 2-258,6-4 129,5 5-387,5-4 0,7 7-129,7-4 129,4 3 0,2-5-258,5-2 129,-4 9 0,4 0 0,-1-3 0,1 2 129,-5-6-258,-2 2 129,-4 6 0,-2 0 129,3-3-258,-3 2 129,-1-3 0,3 4 0,4 0 0,-3 0-129,5 0 129,4 0-129,1 0 129,1 0-129,6 0 129,-3 0-129,-1 8 129,-1-2 129,-1 5-258,-2 6 129,0 2 0,-2 3 0,1 2 0,-4 7-129,-1-4 129,2 5-258,-5 0 258,1 1-387,-1 1 387,-4-1-387,0-1 387,-5 0-387,-1 2 387,-2-3-387,-5-2 387,-4 1 0,-1-1 129,-6 1-129,-3 2 0,-5 1 129,-1 1-129,0 1 0,1 0 0,1 1 0,-2 6 0,-2-5 0,-1-4 0,-4-1 0,0 0 0,-3-4 0,-4-1 129,-3 1 387,1-3-387,-2 0 258,-1 7-258,3 2-129,0 0 387,1 7-258,0 0-129,2-3-258,-2 4 258,3-1-258,-2-3 258,-1-3 258,1 1-258,-4-2 0,5 3 0,-3-2 129,3 0-258,1 0 258,1 0-258,2 5 258,1-3-129,0 3 0,3-4 0,-4 0 0,1 1 0,0 2 0,-4-6 0,-1 0 0,-2 0 0,-4-1-129,3 0 129,-3 1 0,0-4 0,-2 1 0,-2 2 0,0 2 0,0-3 129,-6-3-129,1 2 0,-2-2 0,-1 0 0,-3-1 129,0-3-129,-2-2 0,-3 1 0,0 5 0,-3-6 0,3 5 0,-3-1 0,4 1 0,-5 4-129,2 1 129,2-3 0,1 3 0,2 2 0,-1-3-387,0-2 645,1-3-516,0 2 516,1-5-516,-6 2 258,4-3-129,-6 0 129,0-3 129,-4-1-258,-3 0 129,-5-4 0,3 0 0,-4-7 129,-4 1-129,-11-8 0,22 14 0,-22-14 258,15 16-258,-15-16 0,16 13 0,-16-13 129,11 12-129,-11-12 0,7 17 0,-7-17 129,10 17-129,-10-17 0,11 17 0,-5-4 129,2 3-129,2-2 0,-1 2 129,1 1-129,1 0 129,0-1-129,1 0 0,0 3 129,0-2-129,1-1 129,-2 5-129,2-5 0,-3 3-129,3 1 129,-3-2 129,3-1-129,-1 1 0,-1-1 0,2-2 0,-1 1 0,4 3 129,0-1 0,0 2-129,-1 1 0,2 1 0,-1-2 129,2-1-129,-2 1 129,-2-1 0,0 0-129,3-3 0,-2-3 129,3 1 0,-1-1-129,1 1 0,-2-1 0,5-4-258,-4 1 387,4-1-258,1 1 129,-1 2-129,2-1 129,3 1 0,1-1 0,4 2 0,0 2 129,-1-1-129,4 1 0,0 3 0,0-5 0,-2 3 0,0-3 129,-1-2-129,1 0 0,-1 0 0,-1 0 129,2-4 0,-4-2 0,3 2-129,-3-2 129,2 0 0,-4 0-129,0-2 0,-3-2-129,-1-1-258,3 0-903,-14-9-3999,9-2-129,-6-9-387,-3 0-516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41:39.091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3294 6031 11352,'15'11'6192,"9"3"-387,-24-14 129,14 10-4644,-14-10-387,0 0-129,0 0-387,13 2-257,-13-2-130,0 0 0,0 0 0,-11 6 0,-2 0 0,-5 0 0,-6 4 0,-7-1 0,-6 1 0,-5-2 0,0 3 0,-5-4 0,2-2 0,-1-3 0,1 0 0,0 0 0,3-2 0,2 3 0,0-3 0,2 0 0,2-2 0,5 2 0,3 0 0,5-2 0,0 2 0,7-1 0,2 1 0,2 0 0,12 0 0,0 0 0,0 0 0,-5-16-2194,23 13-3095,0-14-774,9 3-258,-1-6-645</inkml:trace>
  <inkml:trace contextRef="#ctx0" brushRef="#br0" timeOffset="565.0323">4648 5927 11352,'21'8'6063,"-2"6"-387,-19-14-387,9 13-3999,-9-13-387,-15 8-258,-13-6 0,-7 1-129,-8 0-128,-5-1-388,-10-2 0,-3 2 0,-1-1 0,3 5 0,2-1 0,5-2 0,6 3 0,5 4 0,8-8 0,8 5 0,4-2 0,7-1 0,14-4 0,-14 4 0,14-4 0,0 0-904,33 0-3224,-18-7-1677,11 1 0,4-11-774,7 3 0</inkml:trace>
  <inkml:trace contextRef="#ctx0" brushRef="#br0" timeOffset="1096.0627">5922 5809 12126,'23'12'5805,"-23"-12"-258,8 13 0,-27-13-4644,5 4-129,-13-4-258,-7 11 0,-7-3-129,-4 5 129,-7-4-386,-3 6-130,3 2 0,-1-9 0,4 3 0,3-3 0,4-2 0,4 4 0,6-6 0,6-4 0,5 1 0,6 2-517,15-3-644,-22-11-2709,22 11-1677,10-20-387,3 11-258,3-9-387</inkml:trace>
  <inkml:trace contextRef="#ctx0" brushRef="#br0" timeOffset="1609.0919">7407 5652 12513,'54'38'5934,"-54"-38"-516,16 27-129,-24-24-4515,-18 4-387,-14-7 129,-12 1-129,-11-1 129,-1 0-258,-6 0 0,4 1 0,-1 3 1,8-1-259,5-3 0,11 5 0,5-1 0,7-2 0,8-1-130,5 0-257,18-1-258,-11-5-1032,24 6-2838,-13-1-1290,32-11 0,-11-5-645</inkml:trace>
  <inkml:trace contextRef="#ctx0" brushRef="#br0" timeOffset="2132.1219">8974 5630 11997,'45'26'5676,"-45"-26"-129,22 10-258,-22-10-4386,-12 13 0,-17-13-129,-10 6-258,-20-6 0,-8-2-129,-16-2-128,-1-12-259,-7-3 0,7 5 0,6-4 0,10-2 0,16 8 0,10 1 0,15 8 0,8 1 0,19 2-646,-24-8-2708,24 8-2193,0 0-387,-16-5-387,-4-6-516</inkml:trace>
  <inkml:trace contextRef="#ctx0" brushRef="#br0" timeOffset="3225.1845">6768 6296 8385,'10'46'5676,"-7"-28"-258,5 1-129,-8-19-4128,18 18-387,-18-18-258,21 24 0,-7-10-258,7 8 258,-2-6-258,6 0 0,0-1 0,3 2-129,-1-8 0,2-2 0,1-7 0,1-2 0,3-8-129,0-7 258,-1-7-129,1-3 0,0-3 0,-1 0 0,3 1-129,0 3 0,2 0 129,4 5 0,-1 5-129,5 6 0,-2-1 129,-1 5-258,-3 4 258,-3 2-129,-5 0 129,-6 4 0,-4 3-129,-6 5 0,0 2 0,-7 1 0,-9-15 0,13 20 0,-13-20-129,5 19 129,-5-19 0,0 0 0,15 0-129,0 0 258,3-3-129,11 3 129,4 0-129,7 4 129,2 3-129,5 6 129,-1 3-129,-1-2 129,-3-4 0,-3-4-129,-5-6 129,4-3-129,-7-13 129,2-6-129,-3-7 129,-3 0-258,1-1 0,-1-4-129,-3 9-387,-9-3-258,7 16-2709,-26-10-1935,0 7-258,-18-3-387,-4 8-516</inkml:trace>
  <inkml:trace contextRef="#ctx0" brushRef="#br0" timeOffset="3801.2174">7399 6792 10191,'8'-13'5676,"6"26"-129,-7 9-129,9 26-4515,-2-8-129,2 13-387,-4 7 0,4 3 0,-4-2 129,-2-2-258,-6-10 0,-1-6 0,-3-13-129,-5-12 129,-12-18-129,-2-20 0,-4-13 0,-2-11 0,-1-4 129,3-6-129,6 1 0,7 4 0,8 7 0,2 12 1,11 3-130,10 5 0,4 4 0,9 2 0,4 2 0,5 2 0,3 3 0,2 0 0,3 3 0,-5-1 0,0 7-646,-14-16-2063,4 16-2322,-18-8-903,-2-1-387,-16-10-645</inkml:trace>
  <inkml:trace contextRef="#ctx0" brushRef="#br0" timeOffset="5228.299">2634 6790 7740,'9'59'5676,"1"-30"-129,2-1-516,2 1-3225,-2-9-903,7 1-387,-2-8-129,5 2 0,1-6 0,6 0-129,2-2 0,5 1 129,4-3-258,7 3 129,3-6-258,12-1 129,-3 2 0,6 0 0,0-3 0,2 0 0,0 0-129,-8-7 129,-5-5 0,-9 3-129,-5-11 129,-7-2-129,-9-5 0,-2-2 0,-6 2-129,-2 0 258,1 0-258,-3 3 129,0 5 0,3 2 0,1 3 0,5 2 0,4 6 0,4 4 129,5 2-129,5 0 0,4 5 0,4 3-129,4 3 258,-2 4-258,3-1 258,0-1-258,-4 1 258,-2 4-129,-6-4 0,-3 0 0,-2-2 129,-8-6-129,-2-3 129,2 0-129,-3-3-129,2-8 129,-1-3 129,3-3 0,4-4-258,3-1 129,7 5 0,0 1 129,7 5-129,1 5 0,6 3 129,3 0-258,0 0 258,0 9-129,2-4 129,-3-2-129,3-3 129,1-6-129,-2-9 129,2-9-129,2-9 129,-1-1-258,-3-2 129,-3-2 0,-10 0-258,-11 0-258,-10 8-258,-26-11-2709,-3 19-2064,-28-5-258,-7 5-516,-21-4-645</inkml:trace>
  <inkml:trace contextRef="#ctx0" brushRef="#br0" timeOffset="6252.3576">3484 7734 8385,'12'49'5547,"-5"-31"-516,-7-18-258,0 0-3741,0 0-774,9-14-258,-9-3 129,0-4-129,0 1 258,0 0 0,0 5 258,0-1-129,0 16 0,0-12 0,0 12 129,0 0-258,0 9 129,0-9-258,0 15-129,0-15 258,0 22-129,0-22-129,0 17 129,0-17-129,0 0 0,0 0 129,0 0 0,-7-6 0,7-10 0,0-3 129,4-3 0,-1-10 0,7 2 0,1-6 0,4-1-129,3-3 129,1 13-129,2-1 0,5 8-129,3 15 0,2 5 0,3 13 0,2 11 0,2 5-129,4-1 129,-1 4 0,5-10-129,-4-6 129,2-5-258,-1-11-129,-7-13-258,4-4-645,-22-23-2451,5 11-1806,-12-3-516,-3 2 0,-9-3-387</inkml:trace>
  <inkml:trace contextRef="#ctx0" brushRef="#br0" timeOffset="6606.3777">3806 7508 8643,'0'21'5805,"5"11"-258,-4 4-129,2 20-4257,1-11-387,1 6-258,1 1 0,1 0-129,0-10-129,3 1 0,-3-8-258,3-8-258,2-1-387,-12-26-3354,6 11-1290,-6-11-516,14 0-516</inkml:trace>
  <inkml:trace contextRef="#ctx0" brushRef="#br0" timeOffset="6906.395">3948 7573 5676,'3'13'6063,"1"13"-516,-1-13-258,2 21-1806,-5-10-2580,7 10-516,-3 1 0,3 3 0,-2 1 0,5-1-129,-4-5 0,1-11-387,6 4-1290,-13-26-3096,0 0-1032,14 0-387,-6-10-516</inkml:trace>
  <inkml:trace contextRef="#ctx0" brushRef="#br0" timeOffset="20813.1904">8965 5666 11868,'-2'59'5676,"2"-59"-258,0 0-387,13 0-5418,-13-37-1677,9 1-2967,-2-11-258,2 6-516,1-8-258</inkml:trace>
  <inkml:trace contextRef="#ctx0" brushRef="#br0" timeOffset="20936.1974">9056 5360 11739,'11'-13'5547,"-11"13"-387,15-16-258,2-3-4902,-1 8-2709,-6-13-2193,4 0-387,-2-6-516,0 1-129</inkml:trace>
  <inkml:trace contextRef="#ctx0" brushRef="#br0" timeOffset="21065.2048">9239 4964 11223,'16'-34'3483,"-4"12"-3483,1 6-516,5-14-4644,-2-3-516</inkml:trace>
  <inkml:trace contextRef="#ctx0" brushRef="#br0" timeOffset="21203.2127">9463 4484 10707,'23'-25'4902,"-15"4"-1419,4 4-3354,0-5-4902,3-1-387,-2-5-645</inkml:trace>
  <inkml:trace contextRef="#ctx0" brushRef="#br0" timeOffset="21342.2207">9650 3999 8127,'15'-37'4128,"2"28"-1806,-17 9-2709,18-35-3999,-2 11-258,-6-8 0</inkml:trace>
  <inkml:trace contextRef="#ctx0" brushRef="#br0" timeOffset="21456.2272">9831 3590 9546,'28'-10'5031,"-28"10"-2451,22-2-2580,-8 2-4386,-14 0-645,19 0-387</inkml:trace>
  <inkml:trace contextRef="#ctx0" brushRef="#br0" timeOffset="22204.27">10493 3460 12384,'-13'22'5418,"13"-22"0,-7 14-258,7-14-4257,0 0 0,0 0-129,0 0-129,0 0-129,7 0 0,-7 0-386,32-8-130,-8-2 0,8 1 0,7-1 0,6 6 0,10 4 0,11 4 0,8 7 0,1 1 0,7 7 0,0 0 0,0-2 0,0 1 0,-6-7 0,-12 0 0,-5-3 0,-9 0 0,-9-7 0,-7 1 0,-6 1 0,-10 0 0,-5-1 0,-13-2 0,0 0 0,0 0-1420,0 13-3482,-12-10-903,12-3-387,-11 3-516</inkml:trace>
  <inkml:trace contextRef="#ctx0" brushRef="#br0" timeOffset="22768.3023">12271 3585 7224,'0'14'5676,"0"-14"-129,0 0-258,9-2-1419,11 2-2838,-2-1-129,12-1-129,3-2-258,14 4 129,11 0-258,15 4 0,4 0 0,9 4-257,2 1-130,3 1 0,-1-6 0,-7 6 0,-7-5 0,-13-1 0,-13 0 0,-13-4 0,-9 0 0,-28 0-904,0 0-3353,-17-3-1419,-19 3-387,-13 0-645,-14 0-516</inkml:trace>
  <inkml:trace contextRef="#ctx0" brushRef="#br0" timeOffset="24300.3898">11417 4051 12126,'16'-4'5418,"-16"4"-129,21 3-258,-8 8-4644,0 7 0,-2 4-129,2 11-129,-3 3 0,-2 6 0,2 3 0,-2 3 0,-2-5 129,-2-5-258,-4-6 258,0-5-258,-11-10 129,-6-11 0,-7-7 0,-5-13-129,-4-10 129,-1-5-129,2-5 0,3-6 129,5-3-129,7 3 129,8 9-129,7 2 129,2 3-129,11 8 258,7 2-129,5-1 0,7 3-129,1 0 0,8 0 129,0-5-129,3 2 0,-1-1 0,0 3-129,0 3 129,-2 3-258,-4-1-258,0 10-645,-20-10-2967,12 11-1290,-11-1-258,2 7-387</inkml:trace>
  <inkml:trace contextRef="#ctx0" brushRef="#br0" timeOffset="24634.409">12157 3921 11094,'5'73'5547,"-5"-25"-516,-10-4 129,3 7-4515,-9-7 0,0-3-258,-1-3-129,-2-5-258,4-10 0,-1-6-387,8-6-774,-13-15-3096,21 4-1032,-10-21-129,10 4-516</inkml:trace>
  <inkml:trace contextRef="#ctx0" brushRef="#br0" timeOffset="24857.4217">11934 3972 6063,'0'0'5805,"0"0"-387,8 8-387,8 30-1677,-4-11-2451,10 11-516,-4 7 0,5 4-258,2-1 129,1 1-258,0-4 0,-3-11-387,2 7-1677,-14-19-2838,8-7-258,-19-15-516,22 4-387</inkml:trace>
  <inkml:trace contextRef="#ctx0" brushRef="#br0" timeOffset="25077.4343">12339 4230 9933,'-54'19'5418,"8"-19"-258,-5 0-258,-12-6-4386,-7-4 0,-1 2-774,-3-11-2064,14 16-2322,6-3-516,17 6-516,8 0-129</inkml:trace>
  <inkml:trace contextRef="#ctx0" brushRef="#br0" timeOffset="26752.5301">10330 2862 7998,'0'0'5418,"-5"-16"-129,5 16-387,1-21-2838,12 18-1032,-13 3-258,17-17-387,-6 4 0,3 3 0,1-4-129,2 1-129,1 1 0,0 5 0,-1-2 0,-2 2-129,0 7 0,-3 0 0,-12 0-129,15 27 129,-12-6 129,-3 5-129,0 9-129,-2 8 258,-2-7-258,-2 8 129,4-8 0,1 1 129,1-1-258,0-4 258,4-8-129,8-7 0,3-3 0,1-4 0,3 0 0,0-7 0,3-2-258,0-1 0,1 0-129,-7-6-258,4 6-774,-16-21-2709,11 15-1032,-12-8-258,5 1-387</inkml:trace>
  <inkml:trace contextRef="#ctx0" brushRef="#br0" timeOffset="26925.54">10734 2975 7998,'-11'-16'5418,"-16"13"-129,5 3-129,-20-6-3225,16 13-645,-19 0-645,5 2-258,-2 0 0,2 1-387,8 1-129,2-11-903,26 12-3354,4-12-903,0 0 0,0-14-774</inkml:trace>
  <inkml:trace contextRef="#ctx0" brushRef="#br0" timeOffset="27344.564">10709 2566 7998,'34'-39'5418,"-20"27"-258,2 7-129,0-9-3612,5 14-258,-7 3-645,2 11-129,-4 8 0,-2 6-387,-8 1 129,-2 6-387,0 4 258,-10-1-258,-4-4 258,2-7-387,-3-8 387,2-9 0,13-10 129,-18 6-129,18-6 258,0-13-129,0 13 0,21-19-129,1 11 0,3 3-129,7 4-129,-3-3-516,14 8-3225,-15-1-1032,5 5-258,-10-8-516</inkml:trace>
  <inkml:trace contextRef="#ctx0" brushRef="#br0" timeOffset="27877.5945">12496 2998 11094,'11'22'5676,"-16"2"-516,-3 13-258,-9 2-4386,-1 9 258,-6-2-645,1-3 258,1 2-387,-1-7-387,16 4-1290,-10-16-3225,17-1-129,0-25-774,14 19-258</inkml:trace>
  <inkml:trace contextRef="#ctx0" brushRef="#br0" timeOffset="28049.6043">12484 3365 11223,'11'-32'5676,"-12"8"-258,-7 9-645,-12-10-3612,1 6-516,-10 5-129,-1-2-387,-3 1 0,3 0-258,7 7-387,-1-2-387,24 10-2967,-16-1-1419,16 1-258,0-26-516</inkml:trace>
  <inkml:trace contextRef="#ctx0" brushRef="#br0" timeOffset="28404.6246">12494 2752 10449,'33'-5'5418,"-17"1"-129,7 10-258,-6-5-4644,6 6-129,-6 1-129,-1 9-129,-3 6 129,-6 7 0,-6-5-129,-1 3 0,-7 3 0,-7-5 0,-2-2 0,0-11 129,-1-12 129,17-1-258,-16 0 129,16 0-129,3-24 129,8 9-129,10 4-129,5 4 0,6 7-516,-1-5-129,11 16-1935,-12-6-2193,3 6-387,-9-2-387,0 1-129</inkml:trace>
  <inkml:trace contextRef="#ctx0" brushRef="#br0" timeOffset="28674.6401">13062 3080 9933,'0'0'5676,"-20"3"-387,3 9-129,-12-5-3999,1-1-903,-5 6-129,-3-9-387,11 13-903,-10-16-3612,35 0-129,-15 6-774,24-1-129</inkml:trace>
  <inkml:trace contextRef="#ctx0" brushRef="#br0" timeOffset="29148.6672">13194 2927 10707,'16'3'5289,"-7"23"-129,-6-11-258,12 7-4515,-10-3-129,6 6-129,0-5-129,6-1 0,0-5 0,4-6 0,1-8 0,-3-3 0,-1-7 0,-4-6 0,-2 0 129,-3-3-129,-6 2 129,-3 17 0,5-16 0,-5 16 0,0 14 129,1 10-129,0 12 0,1 6 645,1 1-516,-1 3 516,0-3-645,-1-5 516,-1-11-516,-4-3 387,4-24-387,-23 13 0,9-13-258,-2-13-258,-1 0 387,4-1-387,1 0 387,5-1-645,7 15 258,0-19-645,11 19-129,-11 0-2322,30 0-1677,-12-8-387,11 8-129,-7-9-258</inkml:trace>
  <inkml:trace contextRef="#ctx0" brushRef="#br0" timeOffset="29552.6903">13638 2769 8385,'30'-31'5547,"-23"17"-516,11 9-387,-18 5-3612,34 0-258,-19 0-387,6 8-129,-5 6 129,1 7-129,-6 9-129,-4 3 129,-3 2-258,-4-1 129,-6 4-129,-4-1 129,-3-9-129,-2-4 0,0-11 129,15-13-129,-19 16 129,19-16-129,0-11 129,11 4 0,10 0-129,6 3 129,9 4-129,2-1 0,6 3-516,-9-2-2064,5 8-2322,-16-8-387,-6 2-258,-18-2-645</inkml:trace>
  <inkml:trace contextRef="#ctx0" brushRef="#br0" timeOffset="33176.8975">2875 3052 12384,'33'106'5676,"-8"-47"258,-6-13-774,0 2-4515,-3-11-645,-7-23-903,6 1-3225,-15-25-1290,-1-19-129,-13-26-1032</inkml:trace>
  <inkml:trace contextRef="#ctx0" brushRef="#br0" timeOffset="33321.9059">2718 2636 12384,'-33'-50'5805,"29"37"-129,4 13-516,0 0-4515,0 0-1935,0 0-3999,0 0 0,0 0-774,13 0-387</inkml:trace>
  <inkml:trace contextRef="#ctx0" brushRef="#br0" timeOffset="33671.9258">3430 2096 13545,'8'-40'5805,"-8"40"-258,-38 10-516,17 16-4773,-14 5 258,-2 14-387,-4 4 129,8 10-129,8 0-129,9 3-129,12 0 258,8 1-387,15 0 258,10-1-258,8 5 258,3 3-387,2 1 387,-1 4-387,-4-1 129,-10-6 0,-3-4-516,-17-27-2580,1 1-1935,-8-26-387,0-12-258,-8-19-516</inkml:trace>
  <inkml:trace contextRef="#ctx0" brushRef="#br0" timeOffset="33849.9361">3565 2768 10836,'-8'0'5418,"-20"7"-129,-15 0 0,-4 5-4773,-10-4-258,-2 1-387,7 0-645,-8-10-3225,23 1-1032,10-8-516,27 8-516</inkml:trace>
  <inkml:trace contextRef="#ctx0" brushRef="#br0" timeOffset="34387.9669">4080 1736 15093,'11'0'5418,"0"24"0,-11 5-387,8 9-4386,-8 18-258,0 20-387,0-1 387,0 7-258,3-6 0,2-1 1,6-2-130,0 4 0,5-18 0,-1-12 0,0-4 0,-2-10 0,-3-8 0,-1-8-130,-9-17 130,14 17-258,-14-17 387,21 0 0,-5-11 1,11 5-130,2-8 0,8 4 0,5-2 0,4-3 0,-1 8 0,-4 1 0,-4 4 0,-10-1 0,-1 3 0,-26 0 0,24 0-3226,-34-9-2321,-3 9-258,-9-4-387,-2 4-774</inkml:trace>
  <inkml:trace contextRef="#ctx0" brushRef="#br0" timeOffset="35168.0115">4932 1813 8385,'-16'3'5418,"3"21"-387,6-9-774,7 2-1677,0-17-1290,0 0-129,0 0-129,-4-18-258,4 7-129,4-9 0,5 0-129,-9 20-129,0 0 259,62-83-646,-62 83 0,65-36 0,-65 36 0,84-29 0,-84 29 0,89-16 0,-89 16 0,88-6 0,-88 6 0,80 0 0,-80 0 0,68-2 0,-68 2-388,60-27 259,-60 27 258,0 0-903,73-73-1677,-73 73-2709,19-60 258,-19 60-258,0 0-774</inkml:trace>
  <inkml:trace contextRef="#ctx0" brushRef="#br0" timeOffset="35605.0365">5163 1700 11481,'0'0'5031,"24"-32"-129,-24 32 258,14 35-3870,2-18-258,-10 1-387,5 22-258,-3 4-129,3 1 516,-2-2-516,1 13-258,-1-8 387,1 4-387,-3-1 258,0-12-387,-2-8 258,1 1-516,0-8 258,-3-7-387,10-6-1290,-13-11-2451,14 4-1290,-5-14 129,7-6-645</inkml:trace>
  <inkml:trace contextRef="#ctx0" brushRef="#br0" timeOffset="35822.0489">5362 1628 14319,'0'0'5547,"0"61"-258,0-7-645,9 10-3999,-3 11-516,7 4 258,-3-3-258,2-8 129,3-18-258,-3-20-516,5 4-258,-17-34-2193,21 2-2451,-16-12 516,9-9-774,-9-8-516</inkml:trace>
  <inkml:trace contextRef="#ctx0" brushRef="#br0" timeOffset="36828.1063">6230 1889 13932,'15'-86'5418,"-15"86"-516,-1-83 258,1 83-4515,-32-98 387,32 98-516,-60-61 258,60 61-645,-71 0 0,39 10 1,4 26-130,8 17 0,7 5 0,7 11 0,6-6 0,15 0 0,8-8 0,4-17 0,6-10 0,3-10 0,1-17 0,0-17 0,-1-21 0,-6-16 0,-6-32 0,-8-4 0,-6-9 0,-8-11 0,-4 0 0,-14 10 0,-5 6 0,0 7 0,0 30 0,21 56 0,-31-79 0,31 79 0,0 0 0,0 0-517,0 0 775,-21 50 1,22 3-259,10 11 0,4 14 0,6 5 0,6-13 0,7 18 0,6-4 0,1-14 0,6-2 0,0-13 0,-1-30 0,-3-14 0,-43-11 0,64-32 0,-64 32 0,38-105 0,-31 38 0,-7-6 0,0 17 0,0 56 0,-19-85 0,19 85 0,0 0 0,0 0 0,0 0 0,0 0 0,0 0 0,-22 81 0,34-31 0,16 2 0,6-13 0,4 8 0,3-11 0,-2-15 0,-39-21 0,67-8 0,-67 8 0,27-75 0,-27 75 0,-20-93 0,20 93 0,-74-101 0,74 101 0,-107-59 0,107 59-388,-114-29-3095,114 29-1677,-77 0-645,77 0 0,0 0-258</inkml:trace>
  <inkml:trace contextRef="#ctx0" brushRef="#br0" timeOffset="37213.1285">6785 1190 10320,'56'37'5676,"1"52"0,-33-26-387,2-9-1290,-5 6-2967,-21-60-645,25 95-387,-25-95 258,8 55-128,-8-55-260,0 0 260,-11-53-130,11 53 0,-20-93 0,15 36 0,1 0 0,4 57 0,3-77 0,-3 77 0,0 0 0,0 0 0,73-30 0,-73 30 0,52 56 0,-52-56 0,53 76 0,-53-76 0,37 67 0,-37-67-3355,0 0-1805,0 0-387,0 0-258,0 0-645</inkml:trace>
  <inkml:trace contextRef="#ctx0" brushRef="#br0" timeOffset="37536.1469">7270 1126 13803,'0'0'5031,"0"0"129,0 0 0,0 0-4515,26 74 129,-26-74-387,0 94 0,0-94-387,6 95 645,-6-95-129,0 0-257,42 67-259,-42-67 0,0 0 0,71-25 0,-71 25 0,43-67 0,-43 67 0,21-68 0,-21 68 0,-5-66 0,5 66 0,0 0 0,-59-40-775,59 40-902,0 0-2709,-82 0-1161,82 0-129,0 0 129</inkml:trace>
  <inkml:trace contextRef="#ctx0" brushRef="#br0" timeOffset="37872.166">7454 1027 14319,'55'45'5805,"7"35"-387,-62-80-387,66 95-4128,-66-95-129,46 81-257,-46-81-517,0 0 0,0 0 0,0 0 0,0 0 0,0 0 0,0 0 0,16-87 0,-16 87 0,12-95 0,-12 95 0,39-73 0,-39 73 0,67-66 0,-67 66 0,80-26-388,-80 26-773,71-9-2451,-71 9-1806,0 0-129,0 0-645,0 0-387</inkml:trace>
  <inkml:trace contextRef="#ctx0" brushRef="#br0" timeOffset="38385.1954">7725 1850 14706,'39'12'5676,"-39"-12"-258,-10 29-129,-26 7-4515,-22-2-258,-27 12-128,-18 16-388,-24-5 0,-11 9 0,-7 2 0,1-9 0,12-12 0,15 0 0,21-7 0,17-15 0,24-8 0,19-6 0,21-9 0,15-2 0,10-4-3355,-2-14-2063,14 8-387,-6-2-129,1 7-1032</inkml:trace>
  <inkml:trace contextRef="#ctx0" brushRef="#br0" timeOffset="76071.351">16049 8322 7611,'37'6'6192,"-17"-4"-516,-20-2 0,34 6-4257,-34-6-258,0 0-258,0 0-387,0 0 0,-15 0-129,-8 0 0,-9 2-129,-9 1 129,-6-3-129,-4 3 0,-7-3 0,3 0-129,3-3 0,0 3 0,4-3 0,6 3-129,2 0 0,4 0 0,8 3 129,0 2-129,8 1 0,-1-3 0,9 2-129,0-5-129,12 0-258,0 0-129,0 0-774,0-19-2967,16 14-1548,3-3-258,8 2-387</inkml:trace>
  <inkml:trace contextRef="#ctx0" brushRef="#br0" timeOffset="76609.3818">17388 8263 9933,'0'0'6063,"0"0"-129,-14 0-129,-17 0-4644,10 0-258,-15-4-129,-2 4-258,-10-4 0,-7 0-129,3-2-258,-2 0 0,2-1 0,4 5-129,6-2 0,6 4 0,5 0 0,5-1 0,4 1 0,1 0 0,5 0-129,2 0-129,14 0-258,-19-2-129,19 2-258,-5-13-903,12 13-3354,-2-12-774,8 8-258,0-5-387</inkml:trace>
  <inkml:trace contextRef="#ctx0" brushRef="#br0" timeOffset="77125.4112">18238 8207 10449,'33'27'6192,"-33"-27"-516,13 13-129,-13-13-4644,-8 8-129,-15-7-387,-4 6 0,-8-4-129,-3 1 0,-12-2-129,2-2 0,-1 0 0,3 4 0,2-3-129,8-1 0,6 0-129,3 0-129,9 0-129,6 0-129,12 0-645,-13-6-2967,20 5-1677,6-4-258,13 5-516</inkml:trace>
  <inkml:trace contextRef="#ctx0" brushRef="#br0" timeOffset="77537.4348">19517 8204 9933,'4'41'5934,"-12"-18"-258,-13-9-258,0 2-4644,-24-12-129,-5 3 0,-12-7-258,-2-5 0,-4-3-129,5-5-129,2 0 0,8 2-129,11 5-129,12 3-129,13 3-387,17 0-516,0 0-3354,14 0-1161,18 1-258,4-1-516</inkml:trace>
  <inkml:trace contextRef="#ctx0" brushRef="#br0" timeOffset="77841.4522">20401 8183 11094,'62'43'6192,"-38"-19"-516,-20-11-129,1 5-4773,-19-14-258,-18-4-258,-12-8 0,-15-10-129,-8-2-129,-3-2-129,-4 1-258,-5-9-903,19 23-3354,-10-1-774,9 13-774,3 14-516</inkml:trace>
  <inkml:trace contextRef="#ctx0" brushRef="#br0" timeOffset="78424.4856">17636 9024 9288,'-24'27'6192,"11"-14"-645,3 7 129,-7-7-4902,14 1 0,3-14-387,-15 12 129,15-12-258,0 0 0,0-17 0,10-3-129,8-2 129,2-2 0,11-3 0,3 7-129,4 0 0,6 7 0,3 5 0,2 8 0,4 0 0,-1 10-129,2 6 0,-2-5 129,3-2-129,-6-2 0,2-7 0,-5-4-129,0-8-258,-9-10-129,-4-1-258,-14-17-1677,6 15-2709,-17-8-645,-4 4-516,-8-1-387</inkml:trace>
  <inkml:trace contextRef="#ctx0" brushRef="#br0" timeOffset="78867.5108">17952 8865 5289,'-16'51'6192,"11"-20"-387,-3-3-258,7 14-2838,-7-7-1548,8 11-258,-5-4-129,5 6-258,-4-10-129,4 10-129,0-15-129,0-12-129,0-5-258,0-16 0,16 2-387,-10-12-129,13-1-1032,-19-32-2193,14 18-1677,-4-11-129,14 12 2838,-22-17 1419,8 8 1419,-2 7 645,-7-3 1290,19 23 2451,-20 6 1548,16 0-258,-16 0-2709,20 40-1419,-13-3-774,6 12-258,-1 2-258,3 4 0,-3-4-258,-1-9-258,7 1-1548,-14-30-2967,12-9-903,-2-10-129,1-17-774</inkml:trace>
  <inkml:trace contextRef="#ctx0" brushRef="#br0" timeOffset="79896.5698">18811 9376 8901,'15'16'6321,"-15"-16"-774,9 17 129,-9-17-3612,-16 2-1806,-5 1-129,-4 6-258,-1 4 258,-4 1-258,5 12 129,2 1 0,8 2 129,8-4-129,7-2 0,9-9 129,14-11-129,12-3 0,1-19 0,2-14 0,4-14 0,-3-7 129,-3-16-129,-8-2 0,-9-1 129,-10 1-129,-7 12 129,-2 6-258,-1 16 258,-13 11-129,0 27 129,-3 15 0,2 19-129,3 13 258,0 11-129,3 11 129,6 2 0,3 5-129,3-11 129,10-6-129,6-5 0,4-8 0,3-14-129,3-15 0,2-10 0,2-7-129,0-15 0,-2-12 129,-1-11-129,-6-3 0,-3-2 0,-4 4 129,-8 4-129,-1 5 129,-8 14 0,0 16-129,0 0 258,-14 6-129,7 20 258,-2 7-258,8 5 0,1 4 0,8-1 129,7 4-129,4-10-129,6-3 258,2-13-387,4-8 258,-4-11 0,-5-17-129,-5-9 0,-8-8 129,-9-6-129,-3-8-129,-18 13 0,-4-4 0,-5 15-516,-10-6-903,16 22-3096,-9 5-1032,11 7-258,6 9-387</inkml:trace>
  <inkml:trace contextRef="#ctx0" brushRef="#br0" timeOffset="80255.5903">19492 9341 9159,'8'92'5934,"1"-36"-516,-2 4 0,4 1-4644,-3-12-258,2-2-258,-3-14-129,1-14-129,6-12 129,-3-7-129,3-26 0,2-3 0,-1-8-129,6-7 0,-1 6 0,0 4 129,-2 5 0,-1 12 0,-1 13 0,-2 5 129,-3 18 0,1 9-129,-1 5-129,1 3 0,0 4-258,-4-18-1161,12 7-3483,-7-14-258,4-8-645,1-8-258</inkml:trace>
  <inkml:trace contextRef="#ctx0" brushRef="#br0" timeOffset="80551.6073">20011 9527 9933,'0'0'5934,"0"0"-645,-9 19 129,1 4-4902,-7-4-129,2 3-258,5 5 0,4 2-129,4-7 258,7-3-258,7-5 0,12-14 129,-2 0-129,4-11 0,-3-11 0,-3-2 0,-6-7-129,-10-3 0,-6-1 0,-13 1 0,-9 10-258,-8-3-387,6 25-2709,-15-6-1677,9 8-645,2 6-258,10 8 130</inkml:trace>
  <inkml:trace contextRef="#ctx0" brushRef="#br0" timeOffset="80903.6274">20226 9457 7482,'15'25'5676,"-12"1"-129,1 8-387,-2 12-3741,4 3-1290,-6-3 0,0 0 129,0-5-129,1-8 129,-1-11 0,0-11 129,0-11-129,2-6 129,4-17-129,2-13 0,-1-1 0,9-4 0,3-1 0,9 6 0,4 2-129,11 3 0,5 11 0,5 8 0,-1 5-258,2 5-129,-4 2-387,-18-6-2709,4 6-2064,-22-1-387,-13-12-645,-10-4-258</inkml:trace>
  <inkml:trace contextRef="#ctx0" brushRef="#br0" timeOffset="86501.9475">15497 7957 9933,'2'115'5805,"-2"-41"-516,0 11 129,3-4-5289,-3-1 0,0-10-387,-7-27-774,14-10-4128,-7-33-387,22-6-129,-4-31-774</inkml:trace>
  <inkml:trace contextRef="#ctx0" brushRef="#br0" timeOffset="86655.9564">15735 7916 7611,'11'135'5805,"1"-38"-258,-1 6-387,3 3-3741,12 3-3741,-9-29-2709,5-27-387,3-24-516,8-29-129</inkml:trace>
  <inkml:trace contextRef="#ctx0" brushRef="#br0" timeOffset="86988.9755">16647 7771 8127,'18'126'5676,"-10"-46"-645,-1 7-129,-7-1-5031,1-19-2193,5-6-2451,-1-19-645,5-24-387</inkml:trace>
  <inkml:trace contextRef="#ctx0" brushRef="#br0" timeOffset="87141.9841">16838 7849 10062,'12'105'5676,"-1"-33"-774,10 12-2580,-4-8-7482,4-4-258,0-21-645,8-19 0</inkml:trace>
  <inkml:trace contextRef="#ctx0" brushRef="#br0" timeOffset="87494.0044">17827 7849 9933,'4'116'5805,"-4"-46"-516,0 0-258,2 0-5160,-2-15-903,4-15-4128,-4-20-258,0-20-387,19-27-258</inkml:trace>
  <inkml:trace contextRef="#ctx0" brushRef="#br0" timeOffset="87639.0125">18010 7827 9159,'17'81'5676,"-8"-12"-258,-4 13-258,3 0-5160,8 9-2838,-8-18-2322,1-18-387,4-23-516,4-27 259</inkml:trace>
  <inkml:trace contextRef="#ctx0" brushRef="#br0" timeOffset="87949.0304">18953 7991 6837,'-4'168'5160,"4"-81"-903,-4-27-2322,4-9-6579,5-13-387,-5-38-387</inkml:trace>
  <inkml:trace contextRef="#ctx0" brushRef="#br0" timeOffset="88093.0386">19127 7925 5031,'21'96'5805,"-12"-23"-903,-6-3-1161,15-8-6192,-9 7-2709,0-18-387,5-18-129</inkml:trace>
  <inkml:trace contextRef="#ctx0" brushRef="#br0" timeOffset="88433.0581">20216 7849 8643,'-13'118'5676,"7"-45"-387,2 2-258,3 12-4773,1-15-1161,-16-24-3096,14-18-1290,2-30-258,0 0-258</inkml:trace>
  <inkml:trace contextRef="#ctx0" brushRef="#br0" timeOffset="88589.067">20356 7766 8514,'35'59'5676,"-27"9"-387,1 16 0,-1 9-4902,1-2-645,6 1-3612,-12-18-1161,6-19-516,2-26-516</inkml:trace>
  <inkml:trace contextRef="#ctx0" brushRef="#br0" timeOffset="89705.1308">21605 8185 6837,'47'-10'5934,"-32"16"-516,-2 9 0,-13-1-3870,0 17-258,-14-13-516,-11 5 0,-17-10-387,-6-6 0,-11 0 0,-6-7-129,-1 0 0,-1-9-129,9 1-258,8-1-129,12 7-258,6-14-1161,32 16-3096,-24 0-903,24 0-387,6 5-645</inkml:trace>
  <inkml:trace contextRef="#ctx0" brushRef="#br0" timeOffset="89928.1436">21243 7737 6450,'-2'21'5805,"-3"23"-258,3 19-258,-4 7-3225,1 21-1548,-6-4-258,1-1-129,3-6-258,1-13 0,6-11-645,0-34-1935,14-12-2322,6-18-516,7-18-387,4-25 130</inkml:trace>
  <inkml:trace contextRef="#ctx0" brushRef="#br0" timeOffset="90080.1523">21488 7800 10191,'4'78'5805,"-4"0"-387,0 10-903,0 24-4128,0 0-258,-4-10-774,8-10-3999,-4-24-516,0-20-645,9-26-774</inkml:trace>
  <inkml:trace contextRef="#ctx0" brushRef="#br0" timeOffset="92480.2896">15224 8484 3999,'3'18'5418,"-2"5"-645,-1-23-258,5 15-3999,-5-15-4128,-9 6-1161,9-6-516,-12 18 0</inkml:trace>
  <inkml:trace contextRef="#ctx0" brushRef="#br0" timeOffset="92599.2963">15086 8725 774,'-33'30'4386,"23"-5"258,-8-13-1161,12 8-5418,6 9-1935,-16-15-516</inkml:trace>
  <inkml:trace contextRef="#ctx0" brushRef="#br0" timeOffset="92735.3041">14839 9015 3096,'-30'47'4128,"12"-30"-1032,15-3-5676,3 18-1161,-13-27-257</inkml:trace>
  <inkml:trace contextRef="#ctx0" brushRef="#br0" timeOffset="92895.3133">14644 9275 3612,'-23'34'4902,"23"-34"-129,-15 30-516,15-30-4902,-10 24-2064,6-2-1935,-11-9-258,7 9 259</inkml:trace>
  <inkml:trace contextRef="#ctx0" brushRef="#br0" timeOffset="93028.3209">14450 9538 1548,'-33'42'4902,"18"-17"129,-6-9-387,-9 0-3483,14-3-1032,-5 1-1806,7-4-2838,-8-10-387,22 0-258</inkml:trace>
  <inkml:trace contextRef="#ctx0" brushRef="#br0" timeOffset="93884.3699">13700 9836 4386,'7'31'5934,"-5"-6"-387,-2-1-129,0 5-2967,-14-14-1290,-3 3-258,-16-9-258,-4-3 0,-14-6-129,-1 0-129,-7-6 0,-4-1 0,4-3-129,6 5 0,0 0-129,9 5-129,4 0-258,6 5 129,6 3-387,2-2-516,19 13-3354,-13-11-1161,20-8-516,-23 0-516</inkml:trace>
  <inkml:trace contextRef="#ctx0" brushRef="#br0" timeOffset="94284.3927">12670 9947 8127,'-16'34'5934,"7"-17"-387,-8-8 0,-2 19-4644,-11-20-387,-4 0 0,-11-5 0,-7 0-387,-5-3 129,2 0-258,-5 0 129,1-4 0,0-1-129,-1-3 0,3 3-129,1-1-129,5 1 0,-4-6-387,18 14-1677,-13-6-3096,14 3-387,5 0-129,9 0-387</inkml:trace>
  <inkml:trace contextRef="#ctx0" brushRef="#br0" timeOffset="94622.412">11407 9984 7998,'-66'32'5934,"34"-13"-387,-5-8-129,2 0-4257,-7-4-645,-4 0-129,-7-5 0,4-2-129,-5-1-129,2-4 0,0-3-129,3 3 0,7 1-129,-1-3-258,9 7-258,-5-13-1806,15 12-2838,-2-1-516,11 2-129,4 0-516</inkml:trace>
  <inkml:trace contextRef="#ctx0" brushRef="#br0" timeOffset="94944.4304">10265 10013 8127,'-91'27'6063,"44"-10"-516,4-3-129,3-2-4515,2 4-387,-6-13 129,6 0-387,-2 0 0,1-3-129,-2-11 0,1 0-129,-6 0 0,-1 3-129,-6 0-258,-4 0-258,14 8-1032,-20 0-3225,17 0-645,5 8-258,8-3-645</inkml:trace>
  <inkml:trace contextRef="#ctx0" brushRef="#br0" timeOffset="95173.4435">9161 10134 7482,'-80'27'5805,"33"-18"-258,-6-5-516,5 5-4515,-8-6-129,-2-3-387,6 0-1419,0-3-3483,5-5-387,7 2-516,11-1-129</inkml:trace>
  <inkml:trace contextRef="#ctx0" brushRef="#br0" timeOffset="95346.4534">8309 10117 6966,'-67'5'5547,"32"-3"-258,4 2-387,2 2-4386,-5-3-516,-3-6-1548,3-2-3096,10 2-516,1-5-774,11 0 129</inkml:trace>
  <inkml:trace contextRef="#ctx0" brushRef="#br0" timeOffset="95621.4691">8323 9816 7224,'-10'85'5547,"7"-29"-387,0 8-129,3 6-4386,2-6-1032,-2-15-2709,0-6-1806,11-14-516,2-22-387</inkml:trace>
  <inkml:trace contextRef="#ctx0" brushRef="#br0" timeOffset="95789.4788">8464 9721 10062,'23'42'5934,"-14"7"-516,0 2-129,3 7-5418,-1 5-903,-11-18-3741,4 1-516,6-13-774,4-14-129</inkml:trace>
  <inkml:trace contextRef="#ctx0" brushRef="#br0" timeOffset="95997.4907">8788 9860 7740,'-6'127'5676,"0"-57"-387,-3-14-645,1 1-4902,0-21-2451,1-14-2193,7-22-516,0 0-387</inkml:trace>
  <inkml:trace contextRef="#ctx0" brushRef="#br0" timeOffset="96468.5177">9590 9761 8256,'-2'51'5805,"2"-7"-387,0 7-258,3 15-4644,0-9-387,1-6-258,3-3-1548,-7-18-3354,5-15-387,-5-15-387,21-15-258</inkml:trace>
  <inkml:trace contextRef="#ctx0" brushRef="#br0" timeOffset="96597.525">9750 9867 8385,'11'76'5547,"-4"-13"-258,-2 1-903,9 8-5289,-10-8-3999,4-12-387,5-14 0,2-25-516</inkml:trace>
  <inkml:trace contextRef="#ctx0" brushRef="#br0" timeOffset="96922.5435">10905 9940 7611,'-4'76'5547,"4"-20"-516,2-5-774,11 12-6321,-8-17-2709,-5-20-387,0-12-645</inkml:trace>
  <inkml:trace contextRef="#ctx0" brushRef="#br0" timeOffset="97066.5519">10981 9922 7740,'34'34'5547,"-16"1"-387,-4 5-645,7 11-6192,-10-7-2967,-4-16-645,8-4-516,-4-16 259</inkml:trace>
  <inkml:trace contextRef="#ctx0" brushRef="#br0" timeOffset="97321.5664">11716 9691 6321,'9'97'5547,"-9"-32"-129,0 6-516,0-1-4386,0-5-645,0-1-387,-4-18-3999,4-22-516,0-24-516,10 0-258</inkml:trace>
  <inkml:trace contextRef="#ctx0" brushRef="#br0" timeOffset="97452.5739">11850 9879 8127,'13'32'5676,"-11"10"-387,-1 4-516,12 5-5547,-13-12-3354,0-6-1032,9-7-516,-9-26-258</inkml:trace>
  <inkml:trace contextRef="#ctx0" brushRef="#br0" timeOffset="97898.5995">13157 9748 7353,'0'86'5418,"-2"-25"-516,2 17-903,0-6-5160,8 7-3225,-5-15-645,0-25-387,9-19-129</inkml:trace>
  <inkml:trace contextRef="#ctx0" brushRef="#br0" timeOffset="98041.6076">13309 9801 6321,'26'59'5676,"-12"0"-387,-1 3-387,1 2-4902,-8-12-1677,-3-7-2967,2-18-774,-5-27-129</inkml:trace>
  <inkml:trace contextRef="#ctx0" brushRef="#br0" timeOffset="98836.6531">12168 8360 7224,'6'22'5676,"-6"-4"-387,0 3-129,0 15-4257,-7 4 129,-1 15-516,0 15 129,1 20-129,-2 10 0,7 11-129,-4 4-129,1 6 0,5-6 0,0-8-258,0-11 129,0-16-129,3-14 0,-3-14 0,2-17 129,-1-11-258,-1-8 129,0-16 0,0 0 0,0 0 0,0 0 0,6-7-129,3-6 0,1-2 129,4-6 129,0 0-129,3 3 0,0-3 0,0 5 129,-3 0-129,-4 5 258,-10 11-387,14-10 129,-14 10 129,0 16-129,-7 5 0,-4 7 0,-5 1 129,-4 1 0,-2 4 0,-3-8 0,0-6 0,-1-10 0,0-9 129,-1-12-129,2-8 0,2-8 0,3-2-129,2-1 129,5-3-129,4 9-258,-1-2-129,10 26-645,-12-30-2709,12 30-1935,6-13-258,-6 13-645</inkml:trace>
  <inkml:trace contextRef="#ctx0" brushRef="#br0" timeOffset="102293.8509">12448 8763 7998,'0'0'5805,"0"0"-387,13 5-258,-13-5-3870,0 0-516,-13 3-258,13-3-129,-28 6 0,10-2 0,-5 0 0,1-2-129,1 1 0,1 0-129,1-1 0,5 1 0,1 0-258,13-3 258,-14 8-129,14-8 129,0 0-129,0 0 0,0 0 129,0 0-129,0 0 129,0 0 0,15-3-129,-1 0 129,3-7-129,1-1 129,4 3-129,-4-3 129,0 3-129,0 5 129,-2-2-129,-16 5 0,18-5-129,-18 5 129,0 0 0,14-3 0,-14 3 0,0 0 129,0 0-258,0 0-129,0 0-129,0 0-516,0 15-2709,-12-14-1806,12-1-516,-12 6-516,12-6-387</inkml:trace>
  <inkml:trace contextRef="#ctx0" brushRef="#br0" timeOffset="119936.86">9061 5781 6450,'0'0'5805,"0"0"-258,0 0-258,-4 8-2322,4-8-2193,0 0-516,0 0-387,0-12-903,12 9-3870,-12 3-258,22-21-516,-5 4-387</inkml:trace>
  <inkml:trace contextRef="#ctx0" brushRef="#br0" timeOffset="120079.8682">9232 5642 10836,'23'-3'5676,"-3"3"-645,-20 0 0,21 0-5031,-6 0-1161,-15 0-3741,12-5-387,1-1-387,-1-1-387</inkml:trace>
  <inkml:trace contextRef="#ctx0" brushRef="#br0" timeOffset="120209.8756">9439 5551 9159,'17'-3'5289,"4"-3"-774,-20-7-1290,11 11-7482,-12 2-387,20-9-516,-20 9-387</inkml:trace>
  <inkml:trace contextRef="#ctx0" brushRef="#br0" timeOffset="120471.8906">9610 5365 11997,'19'-7'5289,"0"7"-258,-19 0-1677,17 4-3483,-11-15-1032,10 7-1935,-10-12-1677,4 1-516,-9-14 2322,19 15 1677,-11-4 774,5 3 1032,7 11 1161,-16-11 1935,13 15 1677,-6-3-129,8 12-2451,-20-9-1419,15 1-774,-15-1-1806,14 11-3612,-14-11-516,16-11-258,-9-5-387</inkml:trace>
  <inkml:trace contextRef="#ctx0" brushRef="#br0" timeOffset="121147.9292">10269 5154 9546,'-12'7'6063,"12"-7"-903,0 0 516,0 29-3999,0-29-774,0 0 0,9 13-387,3-9 0,1-4-129,8 0 0,5 0 0,6 0-129,7 0 0,9 0-128,6 0-130,3 0 0,1 0 0,5 1 0,-2 3 0,4 1 0,-8-1 0,-5-2 0,-2 1 0,-8 1 0,-7-4 0,-5 0 0,-7 1 0,-6-1 0,-17 0 0,20 0 0,-20 0 0,0 0 0,0 0 0,0 0 0,-3 16-646,-26-8-4901,19 5-645,-6-7 129,16-6-645</inkml:trace>
  <inkml:trace contextRef="#ctx0" brushRef="#br0" timeOffset="121695.9606">11467 5278 10965,'0'21'5934,"8"-6"-645,-8-15 129,23 0-4386,-23 0-387,19 0 129,-6-9-129,9 4-258,0-3 129,14 3-129,9 5-129,9 0 0,7 4 1,5 3-259,1 0 0,0 2 0,0-3 0,-9 3 0,-9-5 0,-11-4 0,-5 0 0,-10 0 0,-8 2 0,-15-2 0,19 3 0,-19-3-517,0 0-386,0 0-1548,0 0-3354,0 0 0,17 0-516,-17 0-387</inkml:trace>
  <inkml:trace contextRef="#ctx0" brushRef="#br0" timeOffset="122080.9826">12582 5323 9030,'-4'26'5676,"4"-26"-129,0 20-129,0-20-4386,15 1-129,-15-1-129,30-6-129,-7-4 129,13 2-258,7-3 0,11 3 0,4 0-129,6 7-129,4 1-129,-1 0 0,0 6-129,-4 3 0,-10 3-258,-8-6-387,-7 8-516,-24-14-4128,-14 0-516,0 0-387,-11-20-645</inkml:trace>
  <inkml:trace contextRef="#ctx0" brushRef="#br0" timeOffset="123288.0517">13825 5624 9417,'-5'44'5805,"3"-22"-516,2 0-129,0-22-4386,0 18-129,0-18-258,0 0-129,1-26 129,5 2-258,4-5 258,2 4-258,7-4 0,2 6 129,5 5-129,6 8 0,1 6 0,8 4 129,-1 5-129,10 9 129,3 8-129,4-1 0,3-5 0,-2 1 0,0-3-129,0-9 0,-7 0-129,-9-13-258,-5-8-129,-19-17-774,4 6-4128,-22-5-258,-7 2-387,-15 1-387</inkml:trace>
  <inkml:trace contextRef="#ctx0" brushRef="#br0" timeOffset="123554.0669">14149 5604 6063,'0'57'6321,"2"-14"-516,2 9-258,3 20-1935,-6-13-2838,7 3-387,-6-1-129,3-10-258,-3-6-129,-1-14-387,3-10-387,-4-21-2709,0 0-2064,2-21-129,5-1-387</inkml:trace>
  <inkml:trace contextRef="#ctx0" brushRef="#br0" timeOffset="123748.078">14246 5730 10320,'25'-12'5934,"-15"22"-516,6 16 129,-6 14-5160,5 9-129,-6 10-129,3 1-258,-4 5 129,0-6-387,1-2-387,-9-23-3999,4-15-645,-4-19-387,17-13-645</inkml:trace>
  <inkml:trace contextRef="#ctx0" brushRef="#br0" timeOffset="124058.0957">14867 5416 9417,'13'-14'5934,"-1"18"-516,-11 7 129,2 22-4386,-4-2-516,-6 7-387,-9-2 0,-1 2-258,-5 3-129,-2-9-129,2-4-387,-9-24-903,16 1-3870,-7-10-129,8-10-516,2-12-258</inkml:trace>
  <inkml:trace contextRef="#ctx0" brushRef="#br0" timeOffset="124246.1065">14660 5360 9417,'9'5'5934,"2"19"-774,-4 2 129,11 18-4644,-3 3-129,6 13-387,1 2 0,2-2 0,0 4-129,1-14-258,0 4-903,-14-25-4128,12-7 0,-8-18-516,1-4-387</inkml:trace>
  <inkml:trace contextRef="#ctx0" brushRef="#br0" timeOffset="124445.1178">15054 5639 8643,'-29'0'5934,"0"-2"-516,-13-10-129,2-1-4773,-16-3-129,-10 0-516,8 14-3612,-4-10-1290,6 7-774,8-1-387</inkml:trace>
  <inkml:trace contextRef="#ctx0" brushRef="#br0" timeOffset="125189.1604">10359 4756 10062,'0'0'5547,"0"12"-387,-13 3-129,-7-6-4128,3 18-516,-11-3-129,5 3-129,-3-2 0,-1-3-516,12 9-1032,-1-12-3741,11-5 129,5-14-645,4 17-258</inkml:trace>
  <inkml:trace contextRef="#ctx0" brushRef="#br0" timeOffset="125376.1711">10353 4957 12384,'0'-12'6063,"-15"-4"-774,-6 3 0,-2-8-5031,-5 1-129,-6 0-258,-8 0-645,17 14-2967,-3-9-1677,9 10 0,7-3-516</inkml:trace>
  <inkml:trace contextRef="#ctx0" brushRef="#br0" timeOffset="125837.1975">10469 4674 7353,'12'29'5418,"-4"-13"-387,-1 9-129,-7-13-3741,12 10-129,-8-8-516,5 3-258,2-2-1032,-11-15-3870,15 9-258,-3-9-516,1-5-387</inkml:trace>
  <inkml:trace contextRef="#ctx0" brushRef="#br0" timeOffset="126045.2094">10665 4657 10965,'1'43'5805,"-8"-16"-516,-4 14-129,-6 0-4644,0 2-129,-11 0-129,3 2-129,2-10-258,0-4-258,12 3-1548,11-34-3354,-12 13 129,12-13-516,1-9-387</inkml:trace>
  <inkml:trace contextRef="#ctx0" brushRef="#br0" timeOffset="126541.2377">11876 4862 7482,'4'53'5676,"-4"-22"-645,-7-5 0,-7-2-3096,-2 0-1935,1 1-1032,-14-9-3741,13-1-258,2-6-645,14-9 129</inkml:trace>
  <inkml:trace contextRef="#ctx0" brushRef="#br0" timeOffset="126728.2484">11886 5044 10191,'-13'4'5676,"-4"-5"-387,-6-14-258,2-2-4773,-6 1-258,-4-6-1032,8 5-3870,0 3-129,8 5-516,15 9-387</inkml:trace>
  <inkml:trace contextRef="#ctx0" brushRef="#br0" timeOffset="127128.2713">12017 4806 9804,'33'0'5547,"-13"0"-258,-3-9-258,6 9-4257,-11-5-129,1 5-387,-13 0 0,13 9-129,-13 4-129,0 3 0,-3 9 0,-1-1 0,-3 3 0,2-1 0,1 1 0,4-3 0,0-2-129,0-2 129,9-1-258,-9-19 0,23 25-258,-23-25-645,35 14-2064,-19-14-2064,4 0-258,-3 0-258,-1-11 259</inkml:trace>
  <inkml:trace contextRef="#ctx0" brushRef="#br0" timeOffset="127286.2803">12263 4949 6708,'-25'0'5289,"7"8"-258,-4-1-387,-11-4-3612,10 8-387,-6-3-774,0-8-1677,3 0-2709,7 0-516,5-2-129,14 2-645</inkml:trace>
  <inkml:trace contextRef="#ctx0" brushRef="#br0" timeOffset="127685.3032">12619 4797 9546,'11'8'5547,"-5"9"-774,3 4-258,3 3-4128,-3 1-774,7 5-516,-12-5-3999,14-5-129,0-6-258,2-9-387</inkml:trace>
  <inkml:trace contextRef="#ctx0" brushRef="#br0" timeOffset="127872.3139">12857 4802 8901,'-28'50'5289,"9"-13"-129,-4 0-387,5 4-4257,-11 2-258,5-1-387,4-3-387,-3-18-1806,10 6-2580,11-10-258,2-17-645,12 11 0</inkml:trace>
  <inkml:trace contextRef="#ctx0" brushRef="#br0" timeOffset="128344.3409">12977 4745 6063,'13'15'5418,"7"-12"-258,-4-8-516,6 2-3612,-8-14-129,7 9-387,-6-8 0,1 8-129,-1 2 0,-3 6-129,-12 0 129,13 19-258,-13 3 129,0 7-129,0 2 0,-7 4 0,1 0 0,-3-1-129,0 1 0,-1-4 0,3-5 0,-1-6-129,4 0-129,-2-8-129,6 5-516,0-17-387,8 19-1290,-8-19-1548,19 6-1032,0-4-645,2 0 387</inkml:trace>
  <inkml:trace contextRef="#ctx0" brushRef="#br0" timeOffset="128561.3533">13224 4924 6063,'-47'21'5418,"20"-13"-129,-4 1-645,10 7-3225,-14-11-1032,0-5-2967,5 0-1935,7 0-645,5 0-516,18 0 388</inkml:trace>
  <inkml:trace contextRef="#ctx0" brushRef="#br0" timeOffset="146196.3619">12590 9045 1935,'16'9'5418,"4"1"-258,-20-10 0,19 0-3096,3 8-516,-13-16-258,14 8-516,-6-13-258,12 5 258,-10-13-129,10 6-129,-6-8-258,1-1 0,-5 2 0,1-5-129,-8-2 129,-4 2-129,-4 3-129,-4 2-129,-4 5 129,-10 7 0,-5 6 0,-6 4-129,-5 14 129,4 11 0,-2 7 0,2 6 0,5 3 0,4 9 0,10 3 0,7-3 129,3-1-129,12-4-129,7-5 129,4-11-258,7-2 0,-7-16-645,18 7-1548,-15-18-2838,0 0-258,-7-10-516,-6 0 1</inkml:trace>
  <inkml:trace contextRef="#ctx0" brushRef="#br0" timeOffset="146700.3908">13083 9093 3870,'-5'22'5418,"5"-22"-258,0 0-129,-2-17-3870,2 17-258,2-23-129,8 7-258,-4-6 0,7 3 0,-2-1-129,7 6 129,1 1-387,4 2 129,4 1-129,0 4 0,4 3 0,1 3 0,1-8-129,3 0 0,-1-3-129,2-5 129,-4-5-129,-3-5-258,2 5-516,-19-14-774,9 8-3354,-19 8-387,-3 6-258,0 13-129</inkml:trace>
  <inkml:trace contextRef="#ctx0" brushRef="#br0" timeOffset="147021.4091">13259 8957 1935,'18'-3'5418,"-7"22"-516,-5 2 129,-6 0-3225,7 17-387,-6-8-387,8 13-258,-9-6-258,8 1-129,-6-11-129,1-6-258,3-2-645,-6-19-1032,0 0-3354,13-5-129,-10-10-645</inkml:trace>
  <inkml:trace contextRef="#ctx0" brushRef="#br0" timeOffset="147181.4183">13428 8960 6063,'11'32'5805,"-3"-2"-516,-4 15-903,-3-10-3612,4 10-645,0 2-2064,1-10-2838,-5-10-258,5-3-774</inkml:trace>
  <inkml:trace contextRef="#ctx0" brushRef="#br0" timeOffset="157954.0343">16060 10252 7353,'0'0'6063,"-8"-1"-129,-16 1-387,-4 10-3354,-14-2-1806,-2-3 0,-9-5-258,-1 3 0,4-3 0,5 0-129,7-1-258,6-3 0,14 1-258,1-9-387,17 12-2451,0 0-2193,0 0-387,11-1-516</inkml:trace>
  <inkml:trace contextRef="#ctx0" brushRef="#br0" timeOffset="158302.0543">17246 10308 9288,'-15'11'5934,"-23"-10"-387,-7 3-258,-14-4-4773,-5 4-129,-9-4-129,-1 0 0,4 0-258,10 0-129,16 0-387,8-5-516,36 5-4257,-23-6-129,23 6-645,11-7-387</inkml:trace>
  <inkml:trace contextRef="#ctx0" brushRef="#br0" timeOffset="158577.0701">18007 10374 7740,'-13'7'6063,"-21"-6"-774,-13-1 0,-6 0-4515,-8-1-516,-4-1 0,-1-2-258,7-1-645,16 6-1290,7-1-3096,12 3-516,12-3-258,12 0-258</inkml:trace>
  <inkml:trace contextRef="#ctx0" brushRef="#br0" timeOffset="158849.0856">19381 10397 7740,'-43'33'5547,"-6"-22"-129,-16-3-516,-11 8-4515,-5-7-258,-2-7-258,4 3-645,4-6-2580,20 1-1935,18 0-129,16 0-516</inkml:trace>
  <inkml:trace contextRef="#ctx0" brushRef="#br0" timeOffset="159107.1004">20416 10365 7740,'15'9'5547,"-37"9"-129,-17-9-387,-8 4-4902,-19-3 0,-6 0-129,2 3-516,-4-13-1935,19 4-2580,12 2-258,19-3-774</inkml:trace>
  <inkml:trace contextRef="#ctx0" brushRef="#br0" timeOffset="159314.1122">21291 10312 5805,'90'5'6063,"-71"6"-516,-18 5-258,-15 3-2838,-23-5-2838,-16 6-1677,-21-8-2838,-21 0-516,-13-4-258,-16-8-387</inkml:trace>
  <inkml:trace contextRef="#ctx0" brushRef="#br0" timeOffset="160477.1788">17758 11000 5289,'5'42'6063,"-5"-15"-516,0 4-258,-8-8-3870,8 10-129,-8-11-387,1 1-516,-1-9 258,1 0-258,-5-9 0,12-5-129,-17 0 0,10-10 0,-1-8 0,4-2 0,1-9-129,3 1 129,0-2-129,0 0 129,3 3-129,5 7 0,0 1 0,4 9 129,1 1-129,6 3-129,0 5 129,6 1 129,3 0-129,7 1 129,3 2-129,3-3-129,3 1 129,-2 1 0,1-2-129,-1-5-258,-5 0-258,-11-14-774,6 5-4257,-21-7-387,0 5-258,-11-10-645</inkml:trace>
  <inkml:trace contextRef="#ctx0" brushRef="#br0" timeOffset="161647.2457">18245 11169 9159,'10'30'5547,"-4"-17"-387,-6-13-1419,13 13-3096,-13-13-129,0 0-258,0 0-129,0 0 129,0 0-129,-3-7 129,3 7-129,-19-16 129,2 12 0,1 3 0,-4 1 0,-2 1-129,-1 16 129,2 7 0,0 7 0,5 8-129,2 1-129,10 5 129,4-1-129,2 2 129,13-11 0,4-6-258,4-8 258,5-14 0,0-7 0,1-20 0,-1-14 0,-2-14 0,-5-8-129,-4-14 0,-2-7 129,-3-1-129,-7 8 0,0 6 129,-3 11-129,-2 10 129,0 16-129,0 13 0,0 14 129,-5 16-129,-1 11 129,-1 10-258,0 10 129,1 9 0,3 6 0,3 3 129,0-4 0,5 4 0,6-6-129,7-11 129,2-5-129,0-11 0,4-16 0,4-5-129,-2-11-129,-1-16 129,2-11-129,-2-8 129,-3-2 0,-3-1-129,-4 6 258,-1 3 0,-6 10 0,-2 5-129,-6 14 129,0 0 129,-2 21-129,-2 9 129,-1 2-129,5 3 129,0 3-129,5-1 129,6-4 0,8-2 0,3-11-129,3-15 129,1-5-129,-2-7 0,-7-18 0,-6-7 0,-9-2 0,-4-10-129,-16 9 0,-10 0-258,-5 8-387,-14-7-1677,11 22-3096,-3 7-129,14 5-645,3 4-129</inkml:trace>
  <inkml:trace contextRef="#ctx0" brushRef="#br0" timeOffset="162552.2974">18851 11294 8514,'26'56'6063,"-17"-14"-645,-3 2 0,2-4-4644,-8 0-387,4-8-129,-4-5-129,1-6 0,-1-21 0,0 0-129,16-10 0,-8-11 0,3-8 0,-1 6 0,3-8 0,4 1 0,-2 6 0,1 10 0,1 7 0,-2 7 0,2 11 0,0 12 129,2 6-129,-2-3 0,-1 2-129,3-3-129,3 1-387,-9-15-258,12 2-1032,-21-26-903,22 8-516,-24-26 129,20 14 903,-18-17 903,8 3 1161,0 6 903,-11-6 1032,18 24 1161,-19-18 516,11 30-516,-11-5-516,-3 14-1032,-9 5-516,4 6-258,-6 8-387,6 4 129,0 0 0,7-1-129,1-6 0,8-4 258,6-9-258,5-6 0,6-11 0,-1-10-129,-5-8 0,-1-11 0,-7-4 0,-6-7-258,-5 4 129,-8 3-129,-7 3-129,-5 0-129,-1 9-129,-5 3-129,9 14-129,-7-1 129,24 5 0,-14 0-129,14 13 258,0-13 258,13 14 129,0-8 129,6-4 129,6 0 129,-2-2 258,2 0 0,2 0 129,4 3 258,-2 5-129,3 14 129,-4 2 0,2 12-129,-7 0 0,0 2-258,-6 0 0,-2-1-129,-8-9 0,-1-10-129,-6-18 0,0 0 0,0-10 0,0-9 0,0-16 129,0 2-129,2 4 0,9-8-129,5 11 129,4-2-387,7 11-258,-9-9-2193,16 15-2838,-10-6 0,1-4-645,-11-6-387</inkml:trace>
  <inkml:trace contextRef="#ctx0" brushRef="#br0" timeOffset="163101.3288">15685 10089 7998,'12'150'5418,"-8"-80"-129,1 0-774,1-7-5031,-6-29-2580,0-18-2064,0-16-129,2-25-645</inkml:trace>
  <inkml:trace contextRef="#ctx0" brushRef="#br0" timeOffset="163232.3363">15853 9922 8127,'21'57'5676,"-11"4"-516,0 20-645,-8 2-7353,5 6-1935,0-8-774,0-17-129</inkml:trace>
  <inkml:trace contextRef="#ctx0" brushRef="#br0" timeOffset="163565.3553">16839 10105 7482,'0'54'5676,"2"-1"-258,-1 12-516,-1 1-4773,0 14-2064,0-14-2838,-4-9-774,-4-20-258,2-20 259</inkml:trace>
  <inkml:trace contextRef="#ctx0" brushRef="#br0" timeOffset="163684.3622">16906 10242 5031,'46'-25'5418,"-16"42"-1548,-18 22-3741,11-11-4128,8 27-1161,-11-2 0</inkml:trace>
  <inkml:trace contextRef="#ctx0" brushRef="#br0" timeOffset="163949.3773">17688 10175 8643,'-28'110'5805,"17"-48"-387,-1 2-129,-4-4-5031,8-10-387,8-9-516,0-41-1548,0 13-3096,4-24-129,7-20-645,-2-13 388</inkml:trace>
  <inkml:trace contextRef="#ctx0" brushRef="#br0" timeOffset="164060.3836">17706 10247 8127,'9'14'5676,"-7"22"-516,3 11-258,-1 15-5160,-2-6-4257,10 3-645,6-10-645,10-19-129</inkml:trace>
  <inkml:trace contextRef="#ctx0" brushRef="#br0" timeOffset="164369.4013">18754 10217 7998,'31'62'5547,"-20"-21"-129,-3 9-516,-6-1-4644,-1-1-645,-9-20-1419,4-7-3225,4-21-387,-13-3-387,13-29 130</inkml:trace>
  <inkml:trace contextRef="#ctx0" brushRef="#br0" timeOffset="164487.4081">18867 10197 7482,'38'34'5418,"-20"11"-258,-2 4-1677,5 13-2967,-5 6-2709,0-12-2451,-7-23-645,7-11-387</inkml:trace>
  <inkml:trace contextRef="#ctx0" brushRef="#br0" timeOffset="164813.4267">19853 10221 8514,'-2'103'5676,"2"-40"-387,0 1-129,0-9-5418,4 1-129,-6-25-2322,-1-11-2451,3-20-129,-3-19-645</inkml:trace>
  <inkml:trace contextRef="#ctx0" brushRef="#br0" timeOffset="164948.4344">19938 10229 6708,'40'42'5676,"-21"1"-258,1 11-516,-3 8-4257,-8-12-3612,2-4-1935,4-10-645,-3-15-387</inkml:trace>
  <inkml:trace contextRef="#ctx0" brushRef="#br0" timeOffset="165413.461">21061 10188 3096,'-11'54'5418,"5"-14"-129,6 6-387,0 3-3225,0-7-1161,0-7-516,4-5-645,-4-17-3483,0-13-903,4-22-258,-2-15 0</inkml:trace>
  <inkml:trace contextRef="#ctx0" brushRef="#br0" timeOffset="165547.4688">21102 10108 7353,'29'7'5934,"-11"23"-258,0 18-516,2 6-3870,3 9-903,-3 0-1161,-14-20-4257,1-12-516,-7-31-258,-6-9-645</inkml:trace>
  <inkml:trace contextRef="#ctx0" brushRef="#br0" timeOffset="166309.5123">15479 10423 6450,'19'15'5289,"-11"2"-258,-8-17-903,-4 16-5289,-9-7-3354,-1-8-516,14-1-258</inkml:trace>
  <inkml:trace contextRef="#ctx0" brushRef="#br0" timeOffset="166448.5203">15311 10600 6450,'-76'83'5547,"39"-41"-387,5-4-387,6-2-5031,4-16-4128,-2 2-516,7-8-258,5 0-645</inkml:trace>
  <inkml:trace contextRef="#ctx0" brushRef="#br0" timeOffset="166558.5265">14941 11076 3096,'-46'80'4515,"34"-39"-2709,-5-12-1677,1-12-4773,12 3 0</inkml:trace>
  <inkml:trace contextRef="#ctx0" brushRef="#br0" timeOffset="166695.5343">14716 11538 3354,'-32'44'3096,"11"-38"-1548,4-6-5418,17 12 258</inkml:trace>
  <inkml:trace contextRef="#ctx0" brushRef="#br0" timeOffset="167425.5762">14106 12007 8127,'-13'26'5805,"-5"-16"-387,-12-8 0,-1 1-4644,-13-2-258,-4-1 129,-15 0-129,7 0 0,-5-3-258,3 1 0,1-4-129,9 6 0,2 0 0,8 0-129,5-3-387,7-2-129,12 10-1677,-3-5-3354,17 0-258,-20 3-258,20-3-516</inkml:trace>
  <inkml:trace contextRef="#ctx0" brushRef="#br0" timeOffset="167840.5999">12868 12105 9546,'-33'25'5934,"8"-18"-516,0 0-129,-8-5-5031,-3 2 129,-7-4 0,1 7-129,-2-5 0,2-2-129,4 0 0,-2 3 0,1-3 0,1 0-258,4 0-258,-5 0-774,15-3-4386,-9 3 129,4 0-774,2 3-129</inkml:trace>
  <inkml:trace contextRef="#ctx0" brushRef="#br0" timeOffset="168161.6183">11682 12181 8514,'-41'5'5934,"24"5"-516,-3 1-129,-3 1-4902,-6-5-129,-2 4 0,-8-6-129,3-1 0,-3-3-387,-3-3-258,8-1-903,-14-10-3612,13 6-645,0 0 0,5 2-516</inkml:trace>
  <inkml:trace contextRef="#ctx0" brushRef="#br0" timeOffset="168526.6392">10558 12227 7224,'-44'25'5676,"20"-13"-129,-1-2-516,-6-4-3870,1-1-774,-11-5 0,4 0-129,-8 0 0,4-10-129,-9 3 0,3-2 0,4-1-129,-3 6-258,4 2-516,-6-12-1161,16 14-3225,-4 0-129,5 0-774,3 5 0</inkml:trace>
  <inkml:trace contextRef="#ctx0" brushRef="#br0" timeOffset="168844.6573">9552 12237 9159,'-75'24'6063,"28"-12"-516,0 1 0,-6-13-4902,3 9-258,-7-6-258,3 0 129,-1-2-258,5-1 0,2 0-129,1-7-258,7 7-516,-11-15-774,17 12-3612,-12-2-258,4 5-645,-2 0 0</inkml:trace>
  <inkml:trace contextRef="#ctx0" brushRef="#br0" timeOffset="169093.6716">8296 12301 6321,'-71'19'6450,"20"-12"-645,-2-4-387,-3 16-2322,-4-19-2838,0-4 0,-3 0-129,5-6-516,11 9-903,-3-10-4128,18-2-387,10 0-129,8 5-516</inkml:trace>
  <inkml:trace contextRef="#ctx0" brushRef="#br0" timeOffset="169580.6993">7798 11821 8643,'11'30'5934,"-10"8"-516,-1 9-129,-1 10-4644,1 12-258,-8 4 0,5 2-258,-2-2-129,1-12-387,4-8-516,0-32-1161,0-21-3225,19 0-129,-5-28-645,4-25-129</inkml:trace>
  <inkml:trace contextRef="#ctx0" brushRef="#br0" timeOffset="169733.7082">7963 11936 6837,'26'11'5676,"-18"24"-258,3 16-258,-3 15-3870,2 10-1935,-8-4-4128,10-7-387,0-11-258,2-22-645</inkml:trace>
  <inkml:trace contextRef="#ctx0" brushRef="#br0" timeOffset="170108.7296">8852 11965 7998,'5'64'5418,"-4"-26"-258,4 13-387,11 6-4644,-6-4-387,-5-23-1290,7-3-3225,5-13-387,0-14-774,5-19 258</inkml:trace>
  <inkml:trace contextRef="#ctx0" brushRef="#br0" timeOffset="170236.737">9041 11960 9159,'0'0'5547,"0"40"0,0 12-387,4 5-4902,4 16-2064,3-8-3225,-5-5-387,5-16-387,7-18-258</inkml:trace>
  <inkml:trace contextRef="#ctx0" brushRef="#br0" timeOffset="170604.758">10251 12008 10707,'-2'78'5418,"1"-29"-387,-1 21-774,2-9-4773,-12-20-1806,6 4-3096,5-7 129,1-24-774,0-14 259</inkml:trace>
  <inkml:trace contextRef="#ctx0" brushRef="#br0" timeOffset="170740.7658">10301 12067 8901,'25'17'5805,"-14"21"-387,-2 17-258,14 2-6063,-6 8-3999,-4-6-258,3-13-516,2-12-387</inkml:trace>
  <inkml:trace contextRef="#ctx0" brushRef="#br0" timeOffset="171084.7855">11409 11936 8256,'-10'75'5547,"7"-33"-387,2 10-645,-1-4-4902,2 0-3483,0-17-1290,0-13-387,0-18-258</inkml:trace>
  <inkml:trace contextRef="#ctx0" brushRef="#br0" timeOffset="171237.7942">11467 12002 8127,'23'43'5805,"-13"-2"-645,2 8-258,-2 7-5160,-4-18-1806,0 2-2709,4-13-645,-1-14-516,7-13 388</inkml:trace>
  <inkml:trace contextRef="#ctx0" brushRef="#br0" timeOffset="171564.8129">12317 11828 8514,'14'81'5676,"-13"-33"-774,3 6-258,-4-11-5418,4 3-3225,-4-9-1161,-3-12-387,3-25-258</inkml:trace>
  <inkml:trace contextRef="#ctx0" brushRef="#br0" timeOffset="171715.8215">12411 11895 8643,'16'58'5934,"-8"-12"-645,-1 6-258,2-4-5547,1 7-1806,-7-14-2838,-1-14-387,3-15-129</inkml:trace>
  <inkml:trace contextRef="#ctx0" brushRef="#br0" timeOffset="172152.8466">13590 11705 8901,'-7'101'5547,"3"-38"-129,-2-3-516,0 8-5289,-4-20-903,10-7-3741,-1-14-129,1-27-516,0 0-387</inkml:trace>
  <inkml:trace contextRef="#ctx0" brushRef="#br0" timeOffset="172308.8554">13702 11747 6450,'36'70'5805,"-24"-10"-516,-1 9-258,0-8-4128,2 10-774,-7-1-903,-6-19-4128,7-18-258,1-19-258,-8-14-516</inkml:trace>
  <inkml:trace contextRef="#ctx0" brushRef="#br0" timeOffset="173051.8979">14057 10781 5934,'14'-7'5934,"-1"26"-516,-7 6-258,-1 15-4128,-5 2-516,6 14 258,-6 7-516,0 6 0,2 2-129,-1-1 0,1-5-129,4-7-129,-1-3-258,-5-19-774,15 5-2451,-10-21-1548,-5-20-516,0 0-387</inkml:trace>
  <inkml:trace contextRef="#ctx0" brushRef="#br0" timeOffset="173283.9113">14193 11330 6837,'25'9'5934,"-15"15"-645,-6 9-129,7 12-3999,-11-4-387,0 8-258,-10-3-258,0-5 0,-5-11-129,-1-5 0,-5-15-129,-1-7 129,0-8 0,-1-17-258,-1-8 0,-2-5-258,6 10-774,-13-13-2967,16 11-1161,-4 5-258,10 7-774</inkml:trace>
  <inkml:trace contextRef="#ctx0" brushRef="#br0" timeOffset="173864.9444">13102 11244 8514,'0'0'6063,"0"8"-129,0-8-387,-24 1-4128,3 7-516,-11-6-129,-2 7-258,-9-5 0,2 0-258,0-1-129,4 2 0,6 0-258,5-4-258,11 3-258,-2-9-1032,17 5-3999,0 0 0,20 0-645,-4 0-387</inkml:trace>
  <inkml:trace contextRef="#ctx0" brushRef="#br0" timeOffset="174992.009">13213 11177 1677,'9'15'5805,"-9"-15"-258,17 5-129,-3 0-2322,-6-15-1548,14 1-387,-9-13-387,3 1-129,-3-8-258,2 4 129,-7-8-258,0 3 0,-7 7-129,-1 0 0,-4 6 0,4 17 0,-26-15 129,9 15-258,-5 10 0,6 6 0,-5 7 129,7 13-129,0 3 129,8 2-129,5 4-129,1 1 129,8 0 0,5-3-129,5-3 0,1-12-258,7 4-387,-14-21-1161,11 5-3483,-4-11-258,-1-2-387,-2-3-258</inkml:trace>
  <inkml:trace contextRef="#ctx0" brushRef="#br0" timeOffset="176163.0759">13516 11178 6966,'15'-17'5934,"-15"17"-387,12-4-1548,-12-8-2838,0 12-129,12 0-387,-12 0-129,11 7-129,-2 11 0,-1 5 0,5 7-129,-1 2 0,4 1 0,-3 5 0,0-6 0,-2-5-129,-2-5-129,-7-7 0,-2-1 0,0-14-129,-19 0 129,0-5-129,-4-12 129,-1 2-129,-3-2 129,4-2 129,2-5-129,5 7 0,4 2 0,7 2 129,5 13-129,-2-18 258,2 18-258,6-15 129,-6 15-129,22-19 258,-10 7-129,2 3-129,6-2 129,-3-3-129,3-3 0,2 5 129,1 4 0,2-4-129,-1 5 0,5 4 0,-5-3 129,0 1-129,-4 4-258,0 1-516,-11-17-1548,-9 17-3096,11-11-258,-11 11-516,2-22-516</inkml:trace>
  <inkml:trace contextRef="#ctx0" brushRef="#br0" timeOffset="194711.1368">13619 4008 9804,'-4'14'5289,"4"-14"-129,0 0-129,9 0-3870,-9 0-258,14-15-258,-4-1-129,10 1 0,-3-5-129,6 4-129,1 0 129,5 5-129,-1-5-129,-3 10 129,2 1-129,-7 3 0,0 0 0,-6 1 0,-14 1 0,21 0-129,-21 0 129,0 0-129,0 0 0,0 0 0,12 3 0,-12-3 129,0 0-129,9 13 129,-9-13-129,9 21 129,-3-8-129,2 1 129,-5 0-129,5 0 0,-3-1 0,1-2-129,-6-11 129,10 21 0,-10-21-129,12 23 258,-5-11-129,3-1 0,3 4 0,-2 2 129,3-6-129,0-1-129,-14-10-129,18 13-387,-18-13-258,0 0-1290,0 0-3096,0-9-258,0 9-387,-16-9-516</inkml:trace>
  <inkml:trace contextRef="#ctx0" brushRef="#br0" timeOffset="195783.1981">13875 3962 3483,'2'51'5160,"-2"-31"-258,1 6 0,-1-12-2451,4 23-1032,-5-15-387,1 14-258,-8-6 0,8 6-258,-4-1 0,1 5-129,-4-3 0,7 6 0,-4-2-129,4 1 0,-3-1-129,1 0 0,1 1 0,-1 1 129,2-5-258,0-5 129,-2 1 0,2-5-129,0 1 0,0 0 129,0-1-129,0-4 0,0 4 0,2 1 129,-2-4-129,2 1 129,-2-6-129,0 3 0,0 2 0,0-3-129,0-1 129,0-3-129,0 0 0,0 2 0,-2-1 129,2-2 0,0-7 0,0-11 0,0 18 0,0-18 0,0 0 129,0 12-129,0-12 0,0 0 129,0 0-129,0 0 129,0 0 0,2-8-129,-2 8 129,10-15-129,-10 15 129,18-18 129,-8 4-258,-2 1 129,4-4-129,-2 3 129,-1 1-129,-1 1 258,-8 12-258,12-17 0,-12 17 0,0 0 0,0 0 0,0 0 129,0 0-129,0 0 0,0 0 0,6 10 0,-6 2 0,0-12-258,-7 29 387,1-15-258,0 5 0,-1-3 129,-1 2 0,5-4-129,-5 0 129,2 0 129,6-14-258,-14 15 129,14-15 0,-17 5-129,17-5 129,-23-1 0,11-8 129,-3-1-129,-3-2 0,1 1 129,-2-4 0,4 2-258,-4 1 129,6 2 0,1 1-387,-2 0 0,14 9-1161,-18-18-3741,18 18 0,0-29-516,9 10-387</inkml:trace>
  <inkml:trace contextRef="#ctx0" brushRef="#br0" timeOffset="196691.2501">14409 4229 10965,'16'-25'5676,"-16"25"-645,0 0 129,16 23-4257,-16-3-129,0 11-258,-6 2-387,0 5 129,-5 2 0,4-2 0,-1-3-129,0-6 258,3-7-387,0-8 129,5-14-129,0 0 129,0 0-129,-2-25 129,2-9 0,6-7-258,0-5 258,4-6 0,-1-6 0,3 5 0,1 2 0,-2 5 0,2 5-129,1 7 0,-2 7 258,1 10-258,2 3 129,-3 8 0,0 5 0,0 1 0,-1 13-129,-1 6 129,1 0-129,-2 5 129,2 6-258,-1 3 129,-2 5-129,2 0 0,-2-4 129,3 2-129,-2 0 129,-1-4-129,2 0 129,-3-8 0,2 0 0,-2 0-129,-1-4 129,-4 0 0,4-2 0,-4-5 0,-2-13 0,5 24 0,-5-24 0,3 12 129,-3-12-258,0 0 129,0 0 0,0 0 129,-16 0-129,3 1 0,-4-1 0,-3 0 0,-6 3 0,2-3 0,-4 3 0,4 5 0,1-4 0,1-4-258,5 3 0,0-1-258,17-2-258,-22 0-1290,22 0-3354,0 0-258,0-14-258,0 1-387</inkml:trace>
  <inkml:trace contextRef="#ctx0" brushRef="#br0" timeOffset="197116.2744">14884 3962 9546,'4'-13'5547,"-4"13"-645,0 0 129,-13 0-3999,10 15-387,-8 3-258,8 5 0,-3-2-129,6 3 129,2-5-258,12-3 129,2-11 0,7-1-129,0-4 129,-2-9-387,0-6 258,-6-5-129,-6 2 0,-9-1 0,-5 3-129,-13 1 0,-6 15-516,-15-6-2580,6 16-1935,-6 8-258,6 11-129,1-1-774</inkml:trace>
  <inkml:trace contextRef="#ctx0" brushRef="#br0" timeOffset="221315.6585">17740 2822 11223,'-22'3'5934,"19"-15"-387,3 12-258,6-31-4515,12 9-258,0-8 129,6 3-258,3-3-129,5 8 129,2-1-129,6 12 387,0 6-387,8 5 0,0 11-129,3 10 0,1 1-129,0-1 130,-4 3-130,3-7-259,-4-7 130,-1-7 129,-4-3 0,-2-19-129,-1-13-129,-7-6 387,-1-5-903,-9-11 129,10 7-4128,-24-10-516,-1 16-645,-7-3 387</inkml:trace>
  <inkml:trace contextRef="#ctx0" brushRef="#br0" timeOffset="221704.6808">18121 2765 6321,'0'-15'5805,"0"15"-387,0 0-258,4 7-2064,6 23-1806,-10 4-516,1 17-258,0 7-129,3 9 516,-1 2-516,0-1 516,-1-4-645,4-8 387,-2-10-516,-2-13 129,5-13-645,-7-20-1032,16 0-3741,-11-18-774,5-6 129,-3-14-774</inkml:trace>
  <inkml:trace contextRef="#ctx0" brushRef="#br0" timeOffset="221885.6911">18280 2782 12384,'0'0'5676,"18"12"-129,-15 18-258,5 25-4515,-3 5-387,3 4-129,2 8-258,-2-6 516,0-7-645,0-12-129,10-1-4515,-9-30-903,8-7 129,-17-9-645</inkml:trace>
  <inkml:trace contextRef="#ctx0" brushRef="#br0" timeOffset="222899.7491">19318 3024 11868,'-5'-58'5805,"-9"22"-129,-1 17-258,-6 1-4902,-3 5-129,-7 9-258,2 8 0,-2 21-129,5 14 129,8 9-129,5 4 0,7 2 0,6-2 516,6-10-516,12-11 258,5-16-129,8-13 0,7-14-129,1-21 0,0-18 129,4-18-645,-6-3 516,-2-6-129,-7-9 0,-9-4 516,-10 4-387,-6 8 258,-3 20-258,-4 14 387,-8 14-387,-3 14 516,-2 28-387,1 21-387,0 23 258,4 16-258,4 4 387,4 14-516,4 1 516,5-2-387,12-6 258,7-1 645,7-18-516,7-12 387,2-14-516,7-15 0,-1-16 0,-2-6 0,1-28 0,-8-12-645,-4-11 645,-10-6-645,-7 0 774,-9 4-258,-7 5 129,0 11-129,-11 15 129,11 22 0,-25 0 0,14 30 0,1 7-129,7 10 387,3 5-258,5 1 516,15-2-516,4-7 387,11-7-387,1-17 387,6-8-387,-4-12-129,-2-9 0,-9-16-387,-9-13 516,-7-4-516,-11-8 516,-16-1-645,-9 4 129,-15 4-129,2 13-516,-18-9-4128,18 30-129,-4-5-387,19 18-645</inkml:trace>
  <inkml:trace contextRef="#ctx0" brushRef="#br0" timeOffset="223258.7697">20069 2842 9804,'8'66'5805,"-8"-23"-516,9 18 0,-8-5-4257,12 1 0,-9-3-387,5-6 129,0-18-516,2-18-129,3-12 0,-1-18-129,3-15 0,-3-8-387,8-10 129,-4-3-258,2 7 516,1 5-129,-1 14 0,0 12 0,1 16 258,-1 18-129,-1 16 0,-3 14 0,0 1-129,-7-1 129,5 3-774,-13-16-4257,6-7-387,-6-28-258,25 10-387</inkml:trace>
  <inkml:trace contextRef="#ctx0" brushRef="#br0" timeOffset="223582.7882">20690 2807 10449,'0'-20'5676,"-25"22"-258,6 22-129,-6 1-4902,-2 10 0,-5 5 0,6 8-129,8 3-129,10 1 0,8-7 0,14-4-129,16-9 129,6-15 0,5-11-129,3-7 0,0-21 129,-6-6-129,-12-14 0,-7-9 0,-16-6 0,-9 4-129,-18-1-129,-16 4-129,-7 14-516,-15-10-2322,9 37-1935,-2 4-387,13 16-258,5 2-387</inkml:trace>
  <inkml:trace contextRef="#ctx0" brushRef="#br0" timeOffset="224131.8196">20879 2782 4257,'13'2'5289,"-12"11"-129,-1-13-258,0 33-2580,-1-17-1032,1 10-258,0-14 0,0 12-258,0-10 0,4 8-258,-1-9 0,1 8-129,0-8-129,-2 1-129,-2 2 0,0-16-129,0 21 0,0-21 0,0 24-129,0-9 258,0-2-258,0-13 258,0 23-129,0-10 0,4-2 0,-4-11 0,5 17 129,-5-17-129,0 0 129,0 0 0,0 0 0,0 0 129,1-14 0,3 0-129,-1-4 0,4-4 0,4-4 129,1-1-129,6 10 0,-1-1 0,1 0 0,3 4-129,0 3 129,0-2 0,-1 4-129,0 5-129,-1-5-129,-2-7-387,5 16-774,-16-11-3999,7 11-129,-13 0-387,10 11-645</inkml:trace>
  <inkml:trace contextRef="#ctx0" brushRef="#br0" timeOffset="224526.8422">20894 3574 12126,'15'-3'5934,"-38"3"-258,-42-10-516,-24 13-4257,-36 4-258,-17 1-129,-25 3-129,-7 6 129,-1-3-129,14 1-129,26 5-129,34-2 1,26-7-130,23-4 0,24-3 0,28-4 0,0 0-388,9 0 130,18 0-516,-3-17-1806,14 14-3096,-6-7 0,9 0-516,-9-10-387</inkml:trace>
  <inkml:trace contextRef="#ctx0" brushRef="#br0" timeOffset="225106.8754">21659 2299 11997,'25'6'6063,"-11"41"-516,-8 0 0,10 32-4128,-10 9-774,3 11-387,-7-4 0,0 7-258,1-13 258,-2-12-516,1-11 516,0-19-129,-1-8 129,4-19-258,-5-20 0,17 9 129,-3-13 0,9-9-129,0 1 0,3 3 0,6-9 130,-1 6-260,-3 7 1,0 3-129,-4 2 0,-11 0-645,5 2-2064,-14-10-2709,-4 8 0,0 0-774,6-20-258</inkml:trace>
  <inkml:trace contextRef="#ctx0" brushRef="#br0" timeOffset="225482.8969">22478 2749 12255,'25'-13'5805,"-25"13"-387,-12 11-129,-19 2-5031,7 3-129,-6 4 0,2-1 0,1 4-258,6 1 258,10-2 0,11-1 0,12 3-129,11 4 258,5-4-129,3 10 0,1-5-129,-6 2 129,-7-7-129,-14 3 0,-7-5 0,-23-10-258,-12 5-516,-18-18-4128,9-7-387,-12-14-645,14-2-258</inkml:trace>
  <inkml:trace contextRef="#ctx0" brushRef="#br0" timeOffset="225655.9068">22298 2109 15222,'-6'34'5547,"-6"15"-387,-9 2-1548,-2 17-4386,8 10-4128,-17-6-516,11-5-129,3-20-1032</inkml:trace>
  <inkml:trace contextRef="#ctx0" brushRef="#br0" timeOffset="226100.9322">23414 2225 14448,'10'83'5805,"-2"0"-645,-8 7 258,0 21-5289,-9 13 129,-5 2 129,-4-9-516,3-10 258,3-15-258,-2-14 129,8-16-1032,-6-31-3612,14-12-903,7-29-645,12-8 129</inkml:trace>
  <inkml:trace contextRef="#ctx0" brushRef="#br0" timeOffset="226722.9678">23572 2935 12255,'49'58'5934,"-23"-41"-645,11 3-129,4-20-4644,-4-1-129,-6-18-258,1-10-129,-5-8 129,-1 3-258,-7 0 129,-6 0 0,-9 7 0,-4 4 0,-13 5 0,-8 9-129,-10 15 129,-5 12 129,0 12-129,0 10 0,3 14 0,7 5 0,10 4 0,8 3 387,9-9-387,18-6 258,14-5-258,17-10 387,8-18-516,5-9 387,11-9-516,-1-20-387,1-13 387,-7-13-387,-10-6 258,-14-11-258,-14 7 516,-10 0-258,-14 12 516,-6 9-129,-20 20 129,-9 12 0,-9 10 0,-2 21 0,0 1-129,2 10 0,2 2 0,13 5 0,13-8 0,9-3 0,8-8 0,15-3-129,7-6 129,10-12 0,2-6 0,-2-8-129,-4-8 129,-3 1 0,-6-3 0,-6 1 129,-6 7-129,-13 10 129,0 0 0,9 24 258,-9 3-645,0-1-129,15 17-4257,-10-15-258,12 4-516,0-18-258</inkml:trace>
  <inkml:trace contextRef="#ctx0" brushRef="#br0" timeOffset="227142.9918">24705 3085 9417,'4'-27'5934,"-11"8"-645,-10 19 0,-15 0-4386,6 16-387,-11 4 0,0 11 129,6 8-387,6 1 129,10 2-258,13-9 129,7-2-258,15-13 387,11-8-516,9-10 129,5-21-129,3-19-387,2-19 387,-3-15-258,-6-21 258,-10-13 129,-10-3 0,-11-13-129,-10 9 129,-8 7 258,-11 21-129,-9 23 258,-2 35-387,1 29 129,3 19 0,6 44-387,7 21 516,9 20-387,4 15 258,17 8-129,6-14 129,9-6 0,6-10-258,-3-29-903,20-7-3999,-9-31-387,6-14-129,0-23-903</inkml:trace>
  <inkml:trace contextRef="#ctx0" brushRef="#br0" timeOffset="227399.0065">25836 2427 13029,'11'54'5805,"-9"4"-903,-2 7 258,3 27-5031,2 4 129,0 5 0,3-2-129,0 2 0,0-21-387,1-10-129,7-9-3741,-9-43-1161,7-11-129,-9-18-774</inkml:trace>
  <inkml:trace contextRef="#ctx0" brushRef="#br0" timeOffset="227563.0158">25978 2750 11739,'-22'-49'5676,"-2"49"-387,-22 8-129,0 5-4644,-13 8-258,-10 5-258,-2 2-387,0-9-1161,15 13-3612,9-15-129,28 7-516,11-7-516</inkml:trace>
  <inkml:trace contextRef="#ctx0" brushRef="#br0" timeOffset="227871.0335">26214 2862 9546,'3'31'5934,"-19"-3"-774,-6 10 0,-6 5-4515,4 8 129,-3-1-516,9 6 258,7-4-258,11-6 258,20-14-258,7-3 258,10-16-387,5-8-129,2-13 0,-3-20-129,-6-12 129,-12-8-258,-14-12 258,-9-2-387,-21 6 129,-16 0-258,-8 29-2064,-20-11-2709,-1 29-129,-14 9-516,-5 31-516</inkml:trace>
  <inkml:trace contextRef="#ctx0" brushRef="#br0" timeOffset="229223.1108">19162 5447 11868,'-15'11'5676,"15"-11"-387,-11-7-1419,11 7-3225,0 0 258,0 0-258,0 0 129,0 0 0,0 0-258,9-14 129,6 4-258,10 0 0,0 0-129,8 0-128,3-1-130,6-4 0,-2 2 0,5-1 0,-1 3 0,0 3 0,0 1 0,3-2 0,3 6 0,1 2 0,2-1 0,-1 2 0,4-2 0,1 2 0,2 0 0,-4 0 0,-2 0 0,1 3 0,-2 2 0,1 8 0,-1-5 0,4-5 0,-1 2 0,6 0 0,-1-4 0,5 0 0,2-1 0,-2-7 0,0 5 0,-2 2 0,0-1 0,-7 1 0,-1 0 0,-5 0 0,-1 0 0,-1 0 0,-5 0 0,1 1 0,-1-1 0,-3 0 0,1 0 0,-2-1 0,-1-1 0,-3 2 0,-1 0 0,-3 0 0,-1 0 0,-4 0 0,-1 2 0,-2 1 0,0-3 0,-2 0 0,1 5 0,3-4 0,-4 0 0,7-1 0,-3 0 0,-1 2 0,0 2 0,-1-4 0,-1 1 0,-9-1 0,5 3 0,-18-3 0,17 7 0,-17-7 0,0 0 0,14 7 0,-14-7 0,0 0 0,0 0 0,0 0 0,0 0 0,0 0 0,0 0 0,0 0-388,14-4-3224,-18-15-2322,2 3-387,-9-10-774,0-6 0</inkml:trace>
  <inkml:trace contextRef="#ctx0" brushRef="#br0" timeOffset="230067.1591">22813 5025 11868,'-11'111'5805,"-5"-40"-258,9 9-258,-13-3-4644,5-1-258,-6-19-129,2-6 0,0-15-129,6-8-129,13-28 129,-15-7 0,15-25-129,9-18 129,6-13 0,2-13 0,2-5 129,5-10-129,3 1 0,-1 7 0,-1 4 129,-4 17 0,-5 12-129,1 13 0,0 13-129,-3 13 129,-3 11-129,4 22 129,-1 15-129,1 12 0,1 12 0,7 11-129,4 13 129,3 11 0,3-2 0,2 0-129,3-2 129,0-9 0,-6-7-129,-2-16 129,-6-16 0,-11-14 0,-1-11 129,-12-19-129,0 0 0,-28-13 0,-7-8 129,-7 1-129,-11-2 129,-6-2-129,-4 5 0,0 4 129,0 2-129,11 9 0,8 4 0,7-2-129,11 2 0,9 0 0,3 0-258,14 0-258,0 0-1548,-9-17-3483,16 1-129,-2-5-387,7-6-516</inkml:trace>
  <inkml:trace contextRef="#ctx0" brushRef="#br0" timeOffset="230463.1817">23460 4654 12771,'2'-18'5934,"-2"18"-516,1 6-129,-2 15-4773,-5 9-129,-4 7-387,2 3 129,5 1 0,3 3 129,4-10-129,17-7 258,4-10-258,5-10 129,-1-7 0,2-3 0,-4-14-129,-6-10-129,-10-4 129,-11-4-258,-8 0 0,-16 1 0,-5 6-387,-14-12-1935,5 22-2967,-7 0-387,12 17-387,-1 0-645</inkml:trace>
  <inkml:trace contextRef="#ctx0" brushRef="#br0" timeOffset="268578.3617">18635 4586 9804,'35'-25'6063,"-17"14"-516,-8-7 0,1 18-4386,-11-17-258,-2 4-258,-14 7-387,-11 6-129,-6 0 0,-6 6-129,-2 10 129,-2 3 0,4 7-129,3 2 0,8-2 0,9-2 0,9-2 0,10 2-129,5-1 0,13 0 0,7 0 129,10 3-129,2 1 129,3-3 0,-1 8-129,-4 0 258,-8 4-129,-8 0 129,-14-2-129,-5-5 0,-18 0 0,-11-2 129,-10-12 0,-7-3-258,1-7-258,-1-8-258,14 3-3612,-4-9-1161,19 3-258,4-12-516</inkml:trace>
  <inkml:trace contextRef="#ctx0" brushRef="#br0" timeOffset="269115.3925">18889 4654 11094,'16'100'5547,"-8"-43"-258,7 16-1032,-7-14-3741,4 1 0,-6-16-258,2-12-129,-8-32 0,0 0-129,12-13 129,-7-23-258,0-15 129,1-11-129,2 2 129,2 3-129,2 12 0,-1 8 129,2 14 0,1 18 129,1 14-129,0 15 129,-3 16 0,2 3 129,-1-1 0,-1 5-129,-2-12 129,-3-8-129,-7-27 0,14 7 0,-7-22-129,-1-17-129,1-5 258,4-8-387,4 5 258,0-1-258,6 9 129,-1 8 129,5 13 0,0 17-129,2 13 129,1 10 0,1 9 0,-1 8 0,0-1-129,-3-2-258,4-2-774,-20-23-3741,17-4-129,-9-14-645,6-7-258</inkml:trace>
  <inkml:trace contextRef="#ctx0" brushRef="#br0" timeOffset="269494.4142">19830 4709 10707,'18'0'5418,"-18"0"-258,-12 10-903,-17-10-3354,-5 4-516,-8 6-129,-3 8 0,-1 1 0,5 3-129,9 10-258,9-1 129,14 6-258,9-7 129,18-6 129,10-4 0,6-11-258,3-9 258,3-11 0,-5-15 0,-6-9 129,-5-6-129,-9 1 0,-8 0 0,-6 5 129,-1 10 0,0 25 129,-13-8 0,6 16 0,0 17 0,3 6 0,4 5 0,0 5-129,7-4-129,5-5-387,3-13-645,16-2-3870,-12-17-387,10-1-387,-6-29-516</inkml:trace>
  <inkml:trace contextRef="#ctx0" brushRef="#br0" timeOffset="269751.4289">19974 4115 9159,'0'15'5547,"0"16"-258,1 20 0,-1 7-4257,6 15-258,-6 1 129,5 11-258,-4-6 0,6 1-258,0-10-129,2-5-129,1-14 0,1-11-258,3-10-387,-14-30-774,32 12-3870,-17-25-387,8-16-258,-7-16-645</inkml:trace>
  <inkml:trace contextRef="#ctx0" brushRef="#br0" timeOffset="270442.4684">20227 4141 10062,'0'35'5676,"0"3"-516,3 22 0,0 4-4515,1 11-129,0-2 0,0 7-258,3-4 129,7-8-129,0-7 0,4-9 0,4-13-129,4-9 0,0-15-129,4-11 129,-1-4-129,-3-14-129,0-5 129,-5-4-258,-3-3 129,-6-2 0,-10 0 129,-2 4-129,-10 0 0,-10 4 129,-6 7-129,-4 3 258,-4 9-129,1 2 0,-1 13 0,8 4 0,6 9 0,7 9 0,10 1 0,4-3-129,14 2 129,7-5 0,13-6-129,4-6 129,6-12-258,1-7 0,0-2 129,-1-15-129,-8-6 129,-4-9-129,-9-3 129,-9 1 129,-6 3 0,-1 7 0,-5 0 129,-2 4-129,-1 20 129,0 0 0,11 17-129,-4 15 129,0 6-129,1-1 0,1 8 129,-2 0 0,0-8 0,0-7 0,-4-10 0,-3-20 0,0 0 129,14-26-258,-7-6 258,1-9-129,7-1-129,4-1 258,6 3-129,7 7-129,4 9 0,3 11 129,3 6-387,-2 7-258,4 14-4386,-11-2-387,-8 9-387,-9-2-645</inkml:trace>
  <inkml:trace contextRef="#ctx0" brushRef="#br0" timeOffset="309277.6897">4175 3767 6966,'-12'-58'5160,"5"31"129,7 27-258,-15-30-2709,22 36-903,-7 15-387,13 22-129,-3 7-129,12 22-129,-4 2-258,6 7 0,-1-3-258,-1-12 0,-4-16 0,-3-14-129,-15-36 0,14 0 129,-14-33-129,0-26 0,-7-14 0,-2-9 0,-3-3 0,3 2-129,0 10 129,4 12-129,4 20 129,1 23 0,0 18 0,28 22 129,-9 9 0,4 12 0,2 2-129,-2-5 0,0-11 129,-6-16-129,0-13 129,-4-22-129,-5-18 0,-5-17-129,-2-13 129,-1-2 258,0 1-258,0 10-129,1 12 0,5 12 129,-6 37 0,30-1 0,-6 23 129,8 27-387,6 17 387,4 10 0,4 7-129,2-2 129,2-8-129,-5-7-387,-1-6-516,-21-30-3999,13-6-645,-14-24-129,-1-8-645</inkml:trace>
  <inkml:trace contextRef="#ctx0" brushRef="#br0" timeOffset="309594.7077">4963 3668 10965,'11'3'5547,"-11"-3"-387,15-8 0,-9-6-3999,6-1-645,-5-17-258,5-4 129,4 2-258,3-1-129,5 0 0,6 5 0,3 4 0,2 6 387,2 12-387,1 7 129,-3 1-129,0 0 258,-5 1-516,-7-1-387,1 3-1161,-17-14-3483,5-4 258,-9-16-1161,3 5 258</inkml:trace>
  <inkml:trace contextRef="#ctx0" brushRef="#br0" timeOffset="310037.7331">5092 3528 7353,'26'24'5031,"-10"-10"129,1 8-516,-2-6-3096,8 28-387,-8-2-645,2 6-129,-3 1-258,-2-1 129,0-5-387,-2-13 0,-1-11-516,-9-19-903,13-16-2451,-12-15-645,1-9-516,2-6-387,4 7 3354,-8-12 1032,0 10 1677,7 17 1032,-7-5 3354,0 29 258,0 0 129,16 11-387,-15 7-2322,21 23-1161,-9 0-774,7 16-258,-2-6-129,0-3-129,5-4-516,-7-25-774,9 0-3741,-9-19-129,3-14-387,-8-26-516</inkml:trace>
  <inkml:trace contextRef="#ctx0" brushRef="#br0" timeOffset="310534.7616">6059 3432 11868,'4'-16'5418,"-4"16"-387,-15 7 0,-7 15-4515,-2 12-387,-3 2 129,2 4-387,2-2 258,8-2-258,9-7 258,6-12-387,10-10 387,6-7-129,4-7 0,3-13 0,-4-9 0,1 0-129,-6-4 129,-1 11 258,-3-1-258,-4 8 258,-6 15-258,0 0-129,13 20 129,-7 4 129,3 6-258,0-5-258,6 8 0,-7-20-1032,12 1-3483,-5-11 129,2-3-645,1-21-387</inkml:trace>
  <inkml:trace contextRef="#ctx0" brushRef="#br0" timeOffset="310774.7753">6358 3265 10449,'0'-11'5418,"-16"25"-516,5 11 516,-8 1-4773,3 11 258,0 2-516,5-1 0,4-1-129,7-3 0,9-6-129,8-10-387,7-7 129,4-11-516,4 0 0,-5-22-903,11 8-2838,-12-14-903,3 4 0,-7-7-645</inkml:trace>
  <inkml:trace contextRef="#ctx0" brushRef="#br0" timeOffset="311577.8212">6611 3169 7998,'0'0'5160,"0"0"-387,-3 18-129,-18-10-3483,8 15-129,-5-5-129,7 11-258,-1-7 0,8 9 129,4-5-387,8 1 129,7-9-129,12 6 129,4-18-258,4-2-258,0-4 0,0-13-516,2-3 387,-5-9-516,-4 0 387,-8-10-516,-8 11 387,-4-9 129,-5 8-129,-3 1 129,-5 2 0,-4 7 129,-1 2 129,10 13 0,-19 0 0,19 0 129,-8 16 0,8 5-129,0 6 129,10 1 0,3 1-129,3-1 516,5-3-387,1 2 258,0-7-258,1-7 258,-2-4-129,-3-5 0,-1-4-129,-4-4-645,-6-10 516,-1-3-516,-4-5 387,-2-1-387,0-1 387,0-1-258,-1 1 516,1 10 0,0 14 0,5-11 0,-5 11 129,29 18-129,-11 7 258,6 14 258,4 5-387,-1 2 129,-3 2-129,0-2 0,-5 0 0,-6-9 0,-8-10-129,-5-15-258,-13-12 129,-4-13 129,-8-20-129,-1-12-258,-1-12 387,3-5-387,5-7 129,6 3 0,12 1 129,1 11-129,16 14 129,5 17 0,5 6 129,0 17-129,0 17 0,-6 12 0,-5 11-129,-7-2 258,-8-1-387,-8-6 129,-13-2-387,-4-18-129,4 2-2580,-9-28-1935,7-5 0,-2-20-516,13-1 0</inkml:trace>
  <inkml:trace contextRef="#ctx0" brushRef="#br0" timeOffset="311775.8325">7239 2723 10449,'29'53'5289,"-20"-5"-516,-2 1 0,5 17-3870,-8-6-516,5 5-129,1-7-387,-2-13-387,9 2-2064,-3-25-2064,9-6-129,-1-16-516,7-11-129</inkml:trace>
  <inkml:trace contextRef="#ctx0" brushRef="#br0" timeOffset="311956.8428">7526 2933 5805,'-26'-60'5418,"-4"44"-387,-2 16-258,-9-4-1032,5 21-2580,-14-3-645,7 10-258,-1 7-258,8-4-258,12 11-1806,4-14-2580,18 0-258,3-12-387,21 1-129</inkml:trace>
  <inkml:trace contextRef="#ctx0" brushRef="#br0" timeOffset="312270.8608">7614 2988 11094,'14'-6'5031,"-14"6"-129,-9-9-258,-1 20-4128,-9 4-129,7 6-129,-1 2 0,7-2-129,3 0 0,7 0-129,11-10 0,4-6 129,1-5-129,4-13 0,1-8-129,-6-6 129,-7-5 0,-5-4 0,-10 2 129,-13 0-258,-7 6 129,-7 7 0,-2 7 0,-1 4 0,1 6-129,4 4-258,12 12-903,-1-6-3483,17 9 129,0-15-516,13 10-516</inkml:trace>
  <inkml:trace contextRef="#ctx0" brushRef="#br0" timeOffset="312600.8797">7832 2813 10062,'52'57'5289,"-28"-19"-516,-7-7-129,6 5-3741,-20-14-258,3-4-258,-6-18 129,0 0-129,-6-8 0,1-15 0,2-11 129,0-3-129,3-2 0,3-2-129,5 6 0,9 2-129,0 11-129,3 4-129,3 13-903,-14-9-3354,9 13-774,-18 1-258,0 0-516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4T15:07:53.12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3288 16342 2709,'0'0'3354,"0"0"0,0 0-645,0 0-387,0 0-774,0 0-129,7-10-387,-7 10-129,0 0 0,0 0-129,0 0 129,0 0-387,6-15 0,-6 15 0,0 0-129,0-17 0,0 17 0,-15-22-129,2 11-129,2 0 129,-9-3-129,2 7 129,-8 2-129,2 5 0,-3 2 0,2 10-129,0 6 129,1 6 129,4 3-129,4 6 0,4-2 0,4 4 0,0-2 0,8-1 0,-1-8 129,1 3-258,0-8 129,0-3 0,1-5 0,-1-11-129,7 13 129,-7-13-129,0 0 129,0 0-129,7 11 0,-7-11 0,0 0 0,0 0 129,0 0-129,0 0 0,0 0 0,0 0 129,0 0-129,0 0 0,0 0 0,11-6 0,-11 6 0,0 0 129,0 0-258,0 0 258,13-5-129,-13 5 0,0 0 0,0 0 0,0 0 0,14 0 0,-14 0 0,0 0 0,0 0 0,0 0 0,0 0 0,0 0 129,0 0-129,0 0 129,0 0-129,0 0 129,0 0-129,12 2 129,-12-2-129,0 0 129,0 0-129,0 0 0,4 14 0,-4-14 0,2 16 0,-2-16-129,0 0 129,4 16 129,-4-16-129,0 0-129,0 12 129,0-12 0,0 0 0,0 0 129,0 13 0,0-13-129,0 0 129,0 18-129,0-18 129,4 11-129,-4-11 0,8 16 129,-8-16-258,8 21 129,-8-21 0,0 0 0,9 17 0,-9-17 129,0 0-129,0 0 0,0 0 0,0 0 0,0 0 129,0 0-129,0 0 129,12 14-129,-12-14 0,0 0 0,12 16 0,-12-16-129,0 0 258,0 0-258,0 0 129,0 0 0,0 0 0,11 9 129,-11-9-129,0 0 0,0 0 0,17 4 129,-17-4-129,19 2 0,-7 6-129,2-3 129,-3-3 129,4 5-129,-2-2-129,-13-5 129,17 6 0,-17-6-129,16-6-129,-16 6 0,13-13-258,-13-3-516,13 16-1935,-10-19-2580,4 5-129,-6 0-258,4-1-258</inkml:trace>
  <inkml:trace contextRef="#ctx0" brushRef="#br0" timeOffset="378.0216">3494 16348 6063,'4'-13'5934,"-4"13"-516,13 18-258,-10 1-2709,9 17-1677,-12-5-129,2 12-258,-1-3 0,3-2-129,-2-2-129,5-5-258,-1-5-258,-6-26-645,18 38-2193,-18-38-1935,14 10-387,-14-10-258,0 0-387</inkml:trace>
  <inkml:trace contextRef="#ctx0" brushRef="#br0" timeOffset="932.0533">3361 15915 9546,'31'-35'5805,"-19"19"-387,1-2-129,-4-16-4386,4 3-258,-11-10-258,-2-3 129,-1-8-258,-10-8 0,-12-3 0,-4 0-258,-7-1 129,-5 9 0,-4 2-129,-2 7 0,1 14-129,5 12 129,4 7-129,4 13 258,9 6-129,6 12 0,3 8 0,5 2 0,6 2 129,-1 8-129,3-2 129,3 4 0,0-3-129,6 2 0,-2-7 129,3-3-258,-3-3 129,4-8 0,-1-4-129,-10-14-258,25 11 0,-13-11-129,2-1-258,-14 1-258,29-9-903,-29 9-3225,13-9-387,-13 9-129,0 0-258</inkml:trace>
  <inkml:trace contextRef="#ctx0" brushRef="#br0" timeOffset="1406.0804">3100 15576 3225,'8'48'5289,"-2"-19"0,6 4-903,8 13-2064,-15-14-516,16 10-387,-13-16-258,12 6-516,-6-11-129,4 3-129,0-10-258,-2-1 0,4-2-516,-20-11-645,35 13-3999,-35-13 0,20 12-774,-20-12-129</inkml:trace>
  <inkml:trace contextRef="#ctx0" brushRef="#br0" timeOffset="2088.1194">3487 17104 6450,'-6'-17'5805,"6"17"-129,0 0-387,6 11-2580,-6-11-1806,17 33-387,-9-13 0,7 13-258,-1 1 0,2 12-129,0 3-129,2 13 258,-3 0-129,2 5 129,-3-3-129,-3 1 0,-4-12 0,-2-2 129,-5-15-258,0-9 129,-13-5-258,-3-15 258,-7-5-129,-4-4 0,-1-12 0,-1-1 129,-1-8-129,1-11 0,4-1 258,5-3-258,5-3 0,3 4 0,9-2 129,-1-5-129,4 5 0,0 3 0,0-1 129,4 1-129,-2 1-129,-1-3 129,5 4-258,-6-3-258,6 20-1806,-6-14-3096,0 11-387,0 1-129,0 5-645</inkml:trace>
  <inkml:trace contextRef="#ctx0" brushRef="#br0" timeOffset="2474.1415">3200 15292 10965,'0'0'5547,"0"0"-645,-14 45-903,-2-19-3741,-3 5-129,-5 1-129,-3-8-774,10 1-3999,-5-4-258,5-8-387,5-11-387</inkml:trace>
  <inkml:trace contextRef="#ctx0" brushRef="#br0" timeOffset="2645.1513">3236 15407 8514,'13'29'5289,"-13"-10"-129,-7 2-516,-7 1-4515,3 0-1032,-12-4-3870,3-7 0,6 0-516,1-11-387</inkml:trace>
  <inkml:trace contextRef="#ctx0" brushRef="#br0" timeOffset="2802.1603">3218 15482 7998,'22'39'5289,"-20"-17"-129,-1 8-387,-1 6-3870,-7-5-1032,-15-9-2580,0 5-2064,0-3-387,-2-6-516,4-3 258</inkml:trace>
  <inkml:trace contextRef="#ctx0" brushRef="#br0" timeOffset="3226.1845">3423 15777 10836,'-14'-16'5934,"14"16"-516,-30 8 0,12 11-4902,-4 5-645,-8-8-1032,7 12-4128,-5-5 0,9 2-516,-1-12-516</inkml:trace>
  <inkml:trace contextRef="#ctx0" brushRef="#br0" timeOffset="3614.2067">3551 17398 6063,'3'-19'5418,"-3"19"-258,-8 1-645,8-1-3741,-22 26-1677,12-1-3354,-7 1-516,-4-4-516,7 1-258</inkml:trace>
  <inkml:trace contextRef="#ctx0" brushRef="#br0" timeOffset="3784.2164">3543 17428 6966,'3'44'5289,"-3"-9"-258,-1 6-387,-4-4-4386,0 7-1548,-11-11-2838,8-3-774,6-9-516,2-21 129</inkml:trace>
  <inkml:trace contextRef="#ctx0" brushRef="#br0" timeOffset="4306.2463">2772 15574 8385,'6'15'6063,"-6"-15"-387,0 0-129,-3 15-2838,-18-15-1935,-8 0-129,-20 0-129,-14-4-258,-12-5 129,-11 2-258,-5-6 0,-2 2 129,1-2-387,6-3 258,15 4-258,12-4 0,19 11-516,6-13-645,34 18-4128,-19-17-258,19 17-129,0 0-774</inkml:trace>
  <inkml:trace contextRef="#ctx0" brushRef="#br0" timeOffset="4614.2639">1953 15237 9546,'-16'-16'5805,"-7"35"-387,9 7 0,9 13-4128,-14-5-387,8 15-129,-5-1-129,7 1-129,-2-6 0,9 0-129,2-11 0,0-4-387,6-5 129,-6-23 0,24 21-258,-9-18-387,2 8-645,-17-11-4128,13 6-516,-13-6-129,10 14-774</inkml:trace>
  <inkml:trace contextRef="#ctx0" brushRef="#br0" timeOffset="5372.3073">974 16235 9804,'-2'69'5676,"4"-10"-516,4 5 0,7 9-4515,-8-3-258,2-2 0,-2-17-258,-1-5 0,-2-22-258,-2-24 0,0 0 0,0-33-129,0-12 129,0-6-129,-2 0 129,2-3 0,0 6 129,0 8 0,2 7 0,3 12 129,-5 21 129,17 0-129,-8 7 129,7 11-129,-3 4 129,5-3 0,-3-7-258,-1-1 129,3-15 0,-2-14 0,-3-9-258,1-4 258,-2-6-129,3 3 129,1 6 129,0 16-129,0 12 129,5 16 0,-2 15 129,6 18-129,-1 8 0,5 9 0,-4-3-129,0-4-129,0-6 0,-6-12-387,0-7-258,-18-34-1290,16 9-3483,-16-9-258,12-2-387,-12 2-516</inkml:trace>
  <inkml:trace contextRef="#ctx0" brushRef="#br0" timeOffset="5890.3369">3184 17502 11094,'-30'27'5934,"-3"-16"-387,-4 4-258,-13-5-4902,-8-2-129,-10-6 0,0-2-258,-1 0-129,5-7-129,7 6-129,5-13-516,17 15-1419,-4-7-3096,11-2-387,1-6 0,7-3-516</inkml:trace>
  <inkml:trace contextRef="#ctx0" brushRef="#br0" timeOffset="6212.3553">2477 17308 9804,'-33'62'5676,"4"-20"-387,-1 9 0,-5-5-5031,-4 10 129,-1-8-129,7 3 0,5-10 0,11-4 0,8-11-129,9-8 0,5-4 0,10-4 0,5-2-258,4-8-258,7 6-387,-6-12-774,12 3-3870,-7 1-129,2-3-387,-4-7-387</inkml:trace>
  <inkml:trace contextRef="#ctx0" brushRef="#br0" timeOffset="6957.3979">3272 16453 2967,'14'13'5160,"1"-13"0,-15 0-258,0-15-2838,11 11-645,-11-17-387,0 3-258,-11-5-387,-2 4 129,-11-4-129,-4 3-129,-4 2-129,-2 4 0,-4 9 129,5 5-129,-1 0 129,6 10-129,1 7 258,12 11-258,1 1 129,9 7-129,2 3 129,3 8-129,6 2 129,6 2-129,2-1-129,6-5 258,0-3-258,4-4 0,4-6-129,-2-9-258,6-1-387,-15-19-3612,11 3-903,-10-6-516,3 0-258</inkml:trace>
  <inkml:trace contextRef="#ctx0" brushRef="#br0" timeOffset="10344.5917">11632 6255 4644,'2'23'4902,"-2"-23"-258,0 0-645,8 14-2967,-8-14-258,0 0-258,-3-11-258,-1-1 258,-2-8 129,5-1-129,-4-11 129,5 2 0,-3-2-129,3-5 258,0-4-258,0 7 0,0-6-129,1 8 0,-1 0-129,3 3 129,-3-4-258,0 3 0,0-1 0,0 1-129,0-2 129,-3 1-258,2 3 258,0 1-387,0 9 258,1 4 0,0 3 0,0 11 0,0 0 0,0 0 0,0 0 0,0-12-129,0 12 129,0 0-129,0 0 129,0 0 129,0 0-129,0 0-129,0 0 129,0 0 129,0 0-129,0 0 0,0 0 0,0 0-129,0 0 129,0 0 0,0 0 129,-2-13-129,2 13 0,0 0 0,0 0 0,0 0 0,0 0 129,0 0-258,0 0 129,0 0 129,0 0-129,0 0-129,0 0 129,0 0 0,0 0 0,0 0 0,0 0 0,-14 0 0,14 0-129,-10 20 129,10-20 0,-13 25 129,6-7-129,-1 3 0,2 1 0,0-3 129,1 0-129,2-1-129,-2-3 129,3 2 129,2-17-129,-5 16-129,5-16 129,-3 13 0,3-13 0,0 0 0,0 0 129,0 0-129,0 0-129,0 0 258,0 0-129,0 0 0,0 0 0,-8-7 0,8 7 0,0-19 129,0 6 0,0 0-129,2-1 0,3 1 129,-1-3-129,2-6 129,0 8-129,0-1 0,1-2 0,-1 1 0,2 0 129,0 5-129,-1-2 0,-7 13 0,11-19 0,-11 19 0,14-5 0,-14 5 0,16 7-129,-9 6 258,3 5-129,2 2 0,-3 2 0,3 0 129,0 0 0,0-2 0,1-3 0,-2-8-258,2-2 0,-13-7-516,30 17-3483,-30-17-1032,22 7-516,-22-7-387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2T15:46:33.02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1926 2636 13158,'8'51'6321,"12"5"-387,-3-10-387,2 18-5160,-2-11 0,2 0-129,-4-9-387,-7-15-129,1-13-903,-17-22-4257,8 6-387,-15-46-387,1 7-387</inkml:trace>
  <inkml:trace contextRef="#ctx0" brushRef="#br0" timeOffset="144.0083">1716 2472 14190,'-16'-21'5934,"14"5"-129,9 16-645,8-4-4902,0-14-1419,7 8-3999,-7-16-387,8 2-645,-7-16-129</inkml:trace>
  <inkml:trace contextRef="#ctx0" brushRef="#br0" timeOffset="463.0264">2237 1614 14061,'0'0'6192,"0"0"-645,0 0 0,-4 14-5418,-20 3 516,1 32 1,-5-5-646,5 5 0,5 1 0,3 9 0,10 4 0,5 9 0,9-1 0,16-15 0,7 14 0,11 13 0,7 0 0,4 5 0,2-4 0,-6 2-388,-3-5 130,-9-7-516,-4-3-645,-23-31-4386,5-6 387,-16-34-1032,0 0-129</inkml:trace>
  <inkml:trace contextRef="#ctx0" brushRef="#br0" timeOffset="646.0369">2494 2449 14577,'-40'1'5676,"5"23"129,-2 6-516,-17 3-4902,8-1-387,-4 2-129,-2-5-774,15 4-2838,-7-25-2193,22-4 258,1-9-774,16-15 0</inkml:trace>
  <inkml:trace contextRef="#ctx0" brushRef="#br0" timeOffset="1087.0621">3333 1311 16254,'0'0'5160,"0"0"516,-16 84 1,30-2-5677,1 13 0,6 29 0,1 12 0,3 11 0,-1-7 0,2-2 0,-2-20 0,-1-29 0,-2-16 0,-5-27 0,1-25 0,2-13 0,0-8 0,5-22 0,3-2 0,2-5 0,2-2 0,-1 2 0,2 3 0,-6 2 0,-1 7 0,-8-2 0,8 6-4516,-18 1-1160,4 10-387,-7-10-516</inkml:trace>
  <inkml:trace contextRef="#ctx0" brushRef="#br0" timeOffset="2042.1169">4642 1386 14448,'51'56'5547,"-41"-10"387,6 5-774,-6 0-4902,1 17 645,-6-12-903,1-10 517,-5-28-517,-1 15 0,0-21 0,0-12 0,0 0 0,-7-59 0,7 59 0,-1-104 0,1 104 0,1-92 0,-1 92 0,29-89 0,-29 89 0,0 0 0,88-53 0,-88 53 0,94-11 0,-37 6 0,1 0 0,3-6 0,-3-3 0,-1-6 0,-57 20 0,94-58 0,-94 58 0,57-64 0,-57 64-2710,12-78-2708,-12 78-645,-26-57-387,26 57-129</inkml:trace>
  <inkml:trace contextRef="#ctx0" brushRef="#br0" timeOffset="2514.1438">4954 1404 15351,'0'0'4902,"0"0"516,0 0-258,48 41-4386,-36 6-129,4 29-258,0 9-516,0 3 258,2-6 1,-3-4-260,4-11 1,-3-15 388,0-21-647,-4-31-128,3-31-258,-15 31-774,17-134-645,-17 46 129,7-5 1032,-7 0 258,1 20 1161,2 9-129,-3 64 774,0 0 387,11 0 1290,12 62-258,-13 15-1418,13 15-1033,-3 10 0,1 11 0,0-15 0,-4-19 0,10-30-4516,-16-33-902,8-14-129,-8-20-516</inkml:trace>
  <inkml:trace contextRef="#ctx0" brushRef="#br0" timeOffset="2974.1702">6100 1377 15738,'0'0'5934,"0"0"-516,0 0 129,-67-22-5417,67 22-130,-74 34 0,74-34 0,-62 75 0,42-29 0,20-46 0,-1 84 0,11-39 0,-10-45 0,56 29 0,-56-29 0,67-8 0,-67 8 0,58-61 0,-58 61 0,33-87 0,-33 87 0,9-61 0,-9 61 0,0 0 0,0 0 0,0 0 0,0 0 0,-24 72 0,24-27 0,1 7 0,10-12 0,5-8 0,-16-32 0,0 0-1162,68 0-2321,-68 0-1419,49-56-645,-49 56 0,54-92-129</inkml:trace>
  <inkml:trace contextRef="#ctx0" brushRef="#br0" timeOffset="3184.1821">6445 1203 13416,'0'0'5805,"0"0"-645,0 0 258,0 0-4128,0 0-258,-58 46-386,58-46-646,-47 99 0,31-41 0,6 2 0,8-1 0,4-2 0,16-18 0,-18-39-388,61 42-2063,-61-42-2838,73-2 0,-73 2-258,95-47-774</inkml:trace>
  <inkml:trace contextRef="#ctx0" brushRef="#br0" timeOffset="3994.2285">6791 1150 9804,'0'0'5547,"0"0"129,0 0-129,-54 17-3354,54-17-1032,-31 66 0,31-66-258,-27 80-128,27-80-775,-11 87 0,11-87 0,23 79 0,-23-79 0,63 47 0,-63-47 0,90 19 0,-90-19 0,102-14 0,-102 14 0,84-65 0,-84 65 0,57-88 0,-57 88 0,19-92 0,-19 92-646,-2-88 259,2 88 0,-22-66-258,22 66 387,0 0 516,0 0 0,0 0 0,-53 1 0,53-1-129,-10 65 0,10-65 387,4 81-258,-4-81 1,25 74-259,-25-74 0,50 55 0,-50-55 0,60 12 0,-60-12 0,58-27 0,-58 27-388,47-66-128,-47 66 387,22-83 258,-22 83-258,7-68-129,-7 68 0,0 0 387,0 0 387,0 0-516,0 0 387,35 54-516,-18 7 258,0 10-129,5 19 517,-2-3-647,-2 5 260,-5-2-130,-5-12 0,-8-23 0,-3-20 0,-10-35 0,13 0 0,-45-83 0,20 3 0,0-17 0,1-6 0,8 5 0,6 0 0,10 14 0,4 15 0,-4 69 0,46-76 0,-46 76 0,66-3 0,-66 3 0,61 52 0,-61-52 0,27 88 0,-27-88 0,-7 88 0,7-88-517,0 0-257,-77 27-2709,77-27-1806,-64-62-129,64 62-903,-40-114 0</inkml:trace>
  <inkml:trace contextRef="#ctx0" brushRef="#br0" timeOffset="4192.2397">7589 612 15867,'40'104'5160,"-26"-26"129,9-1-645,-7 2-4257,1-4 0,-5-10-387,-12-65-387,29 101-774,-29-101-3225,0 0-774,0 0-129,61-7-258</inkml:trace>
  <inkml:trace contextRef="#ctx0" brushRef="#br0" timeOffset="4356.2492">7901 826 14448,'0'0'5418,"-72"-18"0,72 18-903,-123 30-3999,53-4 258,-11-1-774,-2-1-903,14-5-1161,0 1-2967,69-20-258,-69 32 0,69-32-387</inkml:trace>
  <inkml:trace contextRef="#ctx0" brushRef="#br0" timeOffset="4670.2672">7901 934 14061,'78'-21'5418,"-78"21"-258,0 0-258,0 0-4128,0 0-258,-42 66-774,42-66 387,-53 55-258,53-55 129,-31 56 516,31-56-645,0 0 0,0 0 129,52 51 129,-52-51 0,70-15 129,-70 15-129,67-51-129,-67 51 129,34-73 129,-34 73-129,-13-78-258,13 78 129,-69-57-516,69 57-645,-109-32-3612,109 32-645,-93 5-129,93-5-645</inkml:trace>
  <inkml:trace contextRef="#ctx0" brushRef="#br0" timeOffset="5106.2921">8241 780 14448,'46'57'5676,"-46"-57"129,15 71-903,-15-71-4386,17 67-129,-17-67-516,1 69 258,-1-69-387,0 0 258,2 70 0,-2-70 387,0 0-129,0 0-258,0 0 646,0 0-646,0 0 0,0 0 0,0 0 0,0 0 0,-56-37 0,56 37 0,0 0 0,6-75 0,-6 75 0,41-60 0,-41 60 0,70-76 0,-70 76 0,91-90 0,-91 90 0,97-81 0,-97 81 0,80-57 0,-80 57 0,57-29-2452,-57 29-2966,0 0-258,0 0-516,0 0-903</inkml:trace>
  <inkml:trace contextRef="#ctx0" brushRef="#br0" timeOffset="6768.3872">2349 4230 11094,'44'132'5934,"-12"-37"-129,-3 1-387,3 4-3483,-4-7-1419,-6-11-129,-4-13-387,-5-17 0,-4-26 0,-9-26-258,0-21 129,0-27 129,-10-15-129,-1-15 129,-1-5-129,0-1 129,-1 5 0,2 10-129,2 13 258,6 20-129,3 18 129,0 18-129,13 11 129,3 14-129,3 10 129,2-1 0,-1-1 0,-1-7 0,-1-8-129,-3-18 129,-4-14-129,-5-16 0,-1-13 129,-4-12-129,0-4-129,4-2 129,-4 4 0,3 15 0,4 15 0,4 18 129,5 14-129,6 26 129,4 17 0,8 21 0,3 7 0,4 8 0,0 0 0,-4-8 0,-2-11-129,-3-11 0,-7-19-387,-9-22-387,6-4-3354,-20-25-1548,4-12-258,-7-15-387</inkml:trace>
  <inkml:trace contextRef="#ctx0" brushRef="#br0" timeOffset="7196.4117">3609 4275 13932,'-4'36'5805,"14"-1"0,-2-3-516,21 7-4902,-13-2-258,-6-7-516,8 8-1419,-17-25-3483,-1-13-129,0 0-645,7-25-516</inkml:trace>
  <inkml:trace contextRef="#ctx0" brushRef="#br0" timeOffset="7659.4381">3937 4094 11868,'16'16'5418,"-16"6"-129,0-22-387,-23 31-4257,11-13-258,4 5-129,1-2 0,7 2-258,0-3 258,14-5-258,7-1 258,5 0-387,3-1 387,0-2-129,0 6 0,-6-2 0,-8 2 129,-11 5-129,-6 1-129,-15 1 0,-9-1-258,-9-5-258,5 9-2193,-7-21-2580,6 2-258,0-8-387,15-5-387</inkml:trace>
  <inkml:trace contextRef="#ctx0" brushRef="#br0" timeOffset="8103.4635">4395 3908 12900,'-9'-17'5934,"8"-15"-516,4 18 0,-5-15-4644,6-5-258,0-4-129,2-6 0,-2-3-129,4 4-129,5-1 0,3 10 258,6 2-387,9 18 130,6 3-130,7 14 0,5 17 0,4 6 0,4 11 0,1-1 0,-1 3 0,-4-8-130,-5-2 130,-2-13-387,-4-16 129,-6-12-129,-3-13-387,-19-27-1032,7 8-3483,-17-12-516,-1 3 0,-11-7-774</inkml:trace>
  <inkml:trace contextRef="#ctx0" brushRef="#br0" timeOffset="8419.4815">4746 3593 11481,'21'68'5676,"-14"-17"-387,-5-1-258,5 23-4257,-1 0-258,-2-3-129,3 3-258,2-7-129,2-12 0,-4-19-516,4-8-387,-11-27-1548,13-11-2709,-8-16-387,3-11-129,-3-20-258</inkml:trace>
  <inkml:trace contextRef="#ctx0" brushRef="#br0" timeOffset="8580.4908">4903 3752 11481,'1'-31'5805,"-1"31"-516,21 30 0,-19 6-4128,13 17-645,-2 4-129,5 8-387,-1-3-129,0-11-387,10 8-2064,-8-27-2838,6-11 258,-8-16-645,4-8-258</inkml:trace>
  <inkml:trace contextRef="#ctx0" brushRef="#br0" timeOffset="9418.5388">5754 3695 12513,'5'-47'5676,"-10"29"-387,-13-3 0,3 14-4515,-9 3-129,-5 8-387,3 18 0,-1 14 0,5 8-129,7 10 0,8 1 0,7-4 0,8-7-129,11-10 129,8-17-129,7-14 258,4-17-258,1-26 0,-2-14 129,-2-15-129,-5-15 0,-7-8-129,-13-10 0,-5 0 0,-7 1 0,-10 17 0,-3 16 129,-2 15-129,2 23 129,-5 27 0,9 20 0,1 25 516,7 28-387,3 12 0,3 3 0,12 8 0,6-1 0,7-5 129,6-9-128,4-11-389,4-17 388,3-20-129,-2-12 0,-2-18 0,-3-10 0,-4-22 0,-4-16-129,-6-5 129,-7-5-129,-4-2 387,-4 5-387,-5 9 388,-1 12-389,-3 17 260,0 17-130,-8 2 0,5 23 0,-2 9-259,5 10 388,5 4-387,7-2 387,6-5-387,6-4 258,7-10 0,3-12 0,-1-13 258,-4-11-258,-6-14 0,-6-7 0,-10-8-129,-7-6 129,-3 2 258,-18 4-258,-12 2 0,-3 13-516,-10-1 129,6 19-903,-15-6-3225,21 13-903,0-2-516,19 9-129</inkml:trace>
  <inkml:trace contextRef="#ctx0" brushRef="#br0" timeOffset="9770.5588">6433 3311 11352,'36'27'5547,"-21"15"-258,0 1-387,11 8-4128,-9-1-129,5-2 0,-4-3-258,1-6-129,-3-23 0,-1-9-129,-4-11 0,-1-18-129,-4-10 0,0-9 129,-2-2-258,3 4 387,-1 5-387,3 2 387,1 13-258,4 12 387,3 11-387,2 18-258,3 5 387,0 2-387,1 8 129,-1-5-387,-2 4-387,-20-36-2451,27 19-1935,-27-19 129,27-8-645,-17-21-129</inkml:trace>
  <inkml:trace contextRef="#ctx0" brushRef="#br0" timeOffset="10071.576">7021 3238 11094,'8'-26'5676,"-8"26"-774,12 24 516,-14 3-3999,0 16-387,-5 6-645,2 5 129,3-1-129,2-5 0,6-5-129,6-8-258,11-17 129,3-12-258,5-6 258,-3-14 0,1-12-129,-6-7 387,-7-8-387,-5-6-129,-11 4 0,-12 2-129,-11 1 129,-6 10-129,-8 11-129,-2 6-387,-1 13 0,-2 0-516,21 24-3354,-6-11-645,16 12-258,9-12 258</inkml:trace>
  <inkml:trace contextRef="#ctx0" brushRef="#br0" timeOffset="10378.5937">7241 3217 13287,'61'55'5418,"-28"-4"129,-2-7-387,2 12-4257,-6-9-258,-2-2 0,-6-12-129,-5-15-516,-14-18 258,0 0 130,9-33-388,-9 0 0,-1-8 0,1-3 0,0-4 0,10 8 0,8 4 0,11 0-259,5 14 259,6 6 0,4 4-129,-4 5-387,3 8-774,-22-1-3870,6 10-258,-13 1-387,-5 5-387</inkml:trace>
  <inkml:trace contextRef="#ctx0" brushRef="#br0" timeOffset="22056.2616">3271 9943 11868,'0'32'5934,"-13"-9"-129,-12-8-129,-4 1-5031,-16-2 0,-14 0 0,-10-9-129,-7 5 0,-10-6-129,4 0-257,0 5-130,4-3 0,6 3 0,10 5 0,7-3 0,9 2 0,13-1 0,8-7 0,11-5 0,14 0 0,0 0 0,1-22-517,27 13-1160,-8-11-3999,16 1-258,2-2-516,6 1-129</inkml:trace>
  <inkml:trace contextRef="#ctx0" brushRef="#br0" timeOffset="22437.2834">4303 9965 11223,'11'0'5934,"-11"0"-258,-23 10 0,-1-1-5031,-20-4 0,-2 0-129,-8 1 0,-4 5 0,-2-9-129,5 9-258,6-3 0,7-2 0,13 1-129,2-4-258,14 2-258,-1-5-516,14 0-3096,0 0-1806,10-13 0,1-2-645</inkml:trace>
  <inkml:trace contextRef="#ctx0" brushRef="#br0" timeOffset="22828.3058">5395 9827 11094,'0'0'6063,"0"0"-387,0 14-258,-26-11-4644,5 6-258,-11-2-129,-1 0 0,-8-6-129,-3 4 0,0-5-129,3 0 0,2-5-129,4-2-129,10 6-129,2-10-129,23 11-387,-24-19-1290,24 19-3483,0 0-387,19-9-258,-5 2-258</inkml:trace>
  <inkml:trace contextRef="#ctx0" brushRef="#br0" timeOffset="23170.3253">6680 9680 8127,'43'18'5934,"-43"-18"0,-12 17-387,-19-17-2838,-6 0-2322,-17 5 0,-1 1 0,-9-4 0,3-1-129,6 0-258,4 1 0,10-2-129,6-3-516,16 0-516,-5-11-4128,24 14-516,0-20-258,19 7-645</inkml:trace>
  <inkml:trace contextRef="#ctx0" brushRef="#br0" timeOffset="23496.344">7898 9581 11739,'35'23'5934,"-30"-8"-387,-12-5-129,-12 2-5031,-19-5 0,-14 0-129,-13-3-258,-10-4-258,0 7-2322,-10-9-2967,5-6-258,3-6-387,6-1-645</inkml:trace>
  <inkml:trace contextRef="#ctx0" brushRef="#br0" timeOffset="24966.428">4263 10823 10707,'13'118'5805,"-1"-44"-258,-4-1-387,3-2-4773,-5-12-129,1-8-129,-5-19-129,-2-32 129,0 0-129,0-16 129,-1-26-258,-6-17 129,5-4 0,-5-3 0,5-2 0,2 12-129,0 3 129,1 16-129,8 19 129,-9 18 0,24 7 0,-9 16 129,3 9-129,-2 0 129,2 0-258,-2-5 258,2-14-129,-2-13 129,-3-15-129,2-16 0,-2-11 0,2-13 0,-3-1 129,2 9 0,-3 1 129,1 16-129,-1 11 0,1 17 0,1 15 0,-2 29 129,5 9-129,-1 6 0,1 16-258,3-1 0,1 1-129,-4-11-516,9 1-1677,-7-27-3096,1-9-258,2-17-387,1-10-129</inkml:trace>
  <inkml:trace contextRef="#ctx0" brushRef="#br0" timeOffset="25410.4534">5121 10968 7353,'13'6'5547,"2"14"0,-15-8-516,-7 5-3354,-8 0-1290,-4 5-129,-5 2 0,0 6 129,1-4 0,7 4-129,5-6 0,8-3 0,3-21 129,14 15-258,7-17-129,7-13 258,2-12-129,0-10-129,-1-10 129,-2-8-129,-8-2-129,-6-8 258,-10 1-129,-3 2-129,-6 13 0,-8 9 129,-5 16-129,1 14 258,-4 13-129,9 23 0,2 12 129,8 13 0,3 3 129,6 5-129,12-3 129,6-1-258,3-8 0,6-14-645,13-4-4386,-6-12-516,3-12-387,2-5-516</inkml:trace>
  <inkml:trace contextRef="#ctx0" brushRef="#br0" timeOffset="27168.554">8120 9568 8385,'-5'13'5676,"0"8"-387,5-21-258,0 0-4257,0 0-774,0 0-387,-3-20-1935,3 7-2838,3-2-258,2-4-516,9-3 129</inkml:trace>
  <inkml:trace contextRef="#ctx0" brushRef="#br0" timeOffset="27295.5613">8241 9321 8643,'12'0'5676,"-12"0"-1161,0 0-2193,11-21-6966,-11 21-774,13-20-516</inkml:trace>
  <inkml:trace contextRef="#ctx0" brushRef="#br0" timeOffset="27435.5693">8440 9054 8643,'29'-1'5289,"-29"1"-1161,26-11-3999,-17-3-5160,-2-1-387,3-4-516</inkml:trace>
  <inkml:trace contextRef="#ctx0" brushRef="#br0" timeOffset="27586.5779">8675 8768 9159,'21'0'5418,"-21"0"-387,12-5-903,-1 5-7353,-11 0-1548,12-22-774,-5 4-387</inkml:trace>
  <inkml:trace contextRef="#ctx0" brushRef="#br0" timeOffset="27728.586">8878 8456 5676,'21'-21'5289,"-14"8"-516,4 5-774,-11-8-5805,7-11-2709,6 5-387,-7-5-258</inkml:trace>
  <inkml:trace contextRef="#ctx0" brushRef="#br0" timeOffset="27886.5951">9052 8196 5160,'17'-13'5547,"2"-6"-387,-19 19-516,9-31-3483,3 22-129,-8-2-903,-3-11-1290,1 12-3354,-2 10-645,9-14-129,-9 14-258</inkml:trace>
  <inkml:trace contextRef="#ctx0" brushRef="#br0" timeOffset="28494.6298">9710 7875 10965,'-10'14'6063,"10"-14"-258,0 0-129,0 0-4773,-2 13 0,2-13-258,0 0 0,0 0-258,16 0 0,0-2-129,7 1-128,5-1-130,7 2 0,10-2 0,9 2 0,4 0 0,4 0 0,2 4 0,1 3 0,-4-5 0,-3 4 0,-5 1 0,-10-4 0,-7-1 0,-9-2 0,-9 0 0,-5 0 0,-13 0 0,14 7 0,-14-7 0,0 0-388,0 0-902,-23 0-3096,23 0-1677,-8-17-129,8 3-774</inkml:trace>
  <inkml:trace contextRef="#ctx0" brushRef="#br0" timeOffset="29162.6681">11109 7883 7224,'-6'19'5805,"4"-7"0,2-12-516,0 0-3741,0 0-258,0 0-387,15 2-129,-15-2 0,24 0-258,-2-3-129,6 3 129,6-2-258,11-2 0,4-1 0,7 5 0,5-2-129,4-1 0,0 0 0,3-2 0,-5 5 0,-4 0 0,-6 0-129,-9 0 130,-7 0-130,-12 3 0,-4 2 0,-21-5 0,19 5-259,-19-5-257,0 0-258,0 0-1290,0 0-3612,0 0-387,0 0-258,-7 9-645</inkml:trace>
  <inkml:trace contextRef="#ctx0" brushRef="#br0" timeOffset="32430.855">11362 8317 7353,'11'-3'5547,"-11"3"-258,17 14-258,-3 5-4128,-9-3 0,4 10-387,-4 7-258,-2 7 0,0-3 0,-3 4-258,0-1 129,-7-5-129,-4-7 129,-1-7-258,-2-13 129,-6-8 129,3-8-129,-1-15 258,2-8-129,2-3 0,5-2 0,2-2 129,6 3-129,1 1 0,9 8 0,6 12 0,4 3 0,8 3 0,5 5 0,2 3 0,5 3 0,4 5-129,3-8 0,3 0 0,-1 0-129,-3-6-129,-1-2-129,-8-14-387,3 14-2064,-16-12-2451,-6 8-387,-17 12-645,8-21 129</inkml:trace>
  <inkml:trace contextRef="#ctx0" brushRef="#br0" timeOffset="32755.8736">12013 8198 8127,'6'28'5805,"-6"9"-387,6 5-129,-9 4-4773,3 14 0,0-9 0,0 5-387,0-7 0,0-9-258,0-6-258,0-18-645,5 2-4128,-5-18-387,14 4-387,-2-8-387</inkml:trace>
  <inkml:trace contextRef="#ctx0" brushRef="#br0" timeOffset="32951.8848">12210 8489 8256,'-24'5'5676,"0"-1"-129,-10 1-387,4 3-4773,-22-8-129,-10 0-129,1 0-129,-4-12-774,19 10-2838,0-6-1548,11-2-387,15-2-516</inkml:trace>
  <inkml:trace contextRef="#ctx0" brushRef="#br0" timeOffset="33251.9019">12215 8356 9546,'9'39'5805,"-23"-12"-387,-14 18-1806,-16-14-2580,-5 6-516,-13-4 0,0 1-258,-3-4-129,7-3-387,12-3-129,1-14-774,26-2-4128,3-1-129,16-7-645,0 0-258</inkml:trace>
  <inkml:trace contextRef="#ctx0" brushRef="#br0" timeOffset="34998.0018">9579 7342 4128,'5'-17'5676,"2"4"-258,-7 13-387,16 0-2967,-16 0-774,0 0-516,0 0 0,0 0-258,-1-12-129,1 12 0,0 0 0,0 0-129,0 0 129,0 0-258,-14 9 129,14-9-129,-9 13 0,9-13 0,0 0-129,-10 18 129,10-18 0,0 0 0,-8 14 0,8-14-129,-7 25 129,0-5 0,-5 0 0,-2 6 0,-2 5 0,-5-2 0,-2 3 0,-1-5-129,0-5 0,2-4 0,3-1-129,2-5 0,17-12-258,-22 13-258,22-13-129,0 0-387,0 13-1677,0-13-2709,0 0-129,13 0-645,-13 0 387</inkml:trace>
  <inkml:trace contextRef="#ctx0" brushRef="#br0" timeOffset="36082.0637">9239 7305 5547,'0'0'5676,"17"-1"-387,-17 1-387,12-19-3612,9 11-387,-11-3-387,11 3 258,-6-3-258,9 3 0,-3 3-129,5 5 0,-2 0 0,1 2-129,-3-2 258,2 8-258,-5 0-129,-3-2 0,-3-1 129,-13-5-258,17 3 129,-17-3-129,0 0-129,16 8 258,-16-8-129,11 2 0,-11-2 0,17 11 129,-17-11-129,16 8 0,-16-8 0,0 0 0,14 16 0,-14-16 0,0 16 0,0-16 0,-11 24 0,0-7 0,-2 0 0,-2 1 0,-5 2 0,1 6 0,-2-4-129,1-2 129,-2 2 0,1 0 0,4-2-129,-1 0 129,3-7 0,1 0 0,2-1 0,0 0 0,3 0 0,9-12 0,-15 14 0,15-14 0,0 0 0,-13 15 129,13-15-129,0 0 129,0 0-258,6 17 258,-6-17-129,23 13 129,-10-6-129,3 5 129,0-4-129,-1 0 0,1 0 129,1-8-129,-2 0 0,3 0 0,-4 0 129,0-8 0,-2 3-258,-12 5 0,22-16-387,-22 16-129,12-3-903,-12 3-3999,0 0 129,-5-13-774,5 13 0</inkml:trace>
  <inkml:trace contextRef="#ctx0" brushRef="#br0" timeOffset="36376.0806">9555 7465 7611,'0'0'6192,"5"-14"-645,-5 14 0,-19-3-3870,0 3-1032,-9-3-258,-2 3-129,-4 0-258,0 0 0,9 0-516,-4-7-1032,15 7-3483,14 0-516,0 0-387,0 0-387</inkml:trace>
  <inkml:trace contextRef="#ctx0" brushRef="#br0" timeOffset="36700.0991">9966 7082 8256,'20'-3'5676,"-20"3"-258,0 0-129,5 17-4386,-14-3-129,-5 4-387,-4 2 0,-2 8-129,-4-1-129,1 0 0,1-7-129,5-3-129,2-2-258,1-5-516,12 7-1548,2-17-2709,-13-2-516,13 2-387,-8-20-129</inkml:trace>
  <inkml:trace contextRef="#ctx0" brushRef="#br0" timeOffset="36922.1118">9698 7075 7353,'31'5'5547,"-16"8"0,2 9-516,-5-2-3870,12 11-387,-8 1-387,0 6 0,-6-6-129,2 0-258,-2-1-129,-4-11-387,6 7-1548,-12-27-2967,10 18-516,-10-18-258,17 0-387</inkml:trace>
  <inkml:trace contextRef="#ctx0" brushRef="#br0" timeOffset="37368.1373">10037 7215 6837,'0'0'5676,"0"0"-129,-23 7-387,9-7-4128,-20-10-258,0 1-387,-9 0-129,1 3-129,3 3-516,-2-8-1419,8 8-3225,10 2-516,8 1-258,15 0-258</inkml:trace>
  <inkml:trace contextRef="#ctx0" brushRef="#br0" timeOffset="38772.2176">9629 7086 8901,'-3'-34'5934,"5"19"-387,4 0 129,20 8-4515,-16-6-258,7 6-258,-6 1-129,8 3-129,-3 1 0,3 2-129,-3 7 0,4 7-258,-3 1 129,1 2-129,-2 5 129,0 5 0,-2 2-129,-2 0 129,-6-2-258,1 0 258,-6 0-129,-1 2 0,-8-3 0,-6-2 0,1-5-129,-4-2 129,-4 0 0,2-4 0,0-9 129,3 0-129,3-4 129,13 0-129,-13-4 129,13 4 0,3-20-129,-3 20 129,24-14-129,-2 5 258,1 0-258,1 5 0,8 4 0,0 0 129,-2 2-129,2 3 0,-5 1-129,-3 1 0,-2 2-258,-10-9-258,1 13-1548,-13-13-3354,0-7-387,-7-5-387,-1-4-516</inkml:trace>
  <inkml:trace contextRef="#ctx0" brushRef="#br0" timeOffset="39552.2622">11189 7311 6966,'35'0'6192,"-22"14"-516,-6 4-387,-6 12-2709,-9-6-1935,-6 14-258,-10-2-258,-8 6-258,3 0-258,-8-9-258,14 11-1806,-4-15-2838,13-5-258,5-8-516,9-2-129</inkml:trace>
  <inkml:trace contextRef="#ctx0" brushRef="#br0" timeOffset="39728.2723">11154 7671 8385,'41'-29'5805,"-26"12"0,-13-4-387,1 5-3999,-14-16-516,-7 8-387,-13-6-129,-4 1-258,-2 2-129,-2 0-258,9 12-516,-7-11-1032,19 21-3612,5-6-258,13 11-129,8-9-774</inkml:trace>
  <inkml:trace contextRef="#ctx0" brushRef="#br0" timeOffset="40088.2929">11318 7103 7740,'31'-4'5676,"-15"4"-258,6 0-258,13 11-4386,-17-3-258,0 11-258,-7 5-129,-3 5 0,-8 4 0,0-3 0,-13 4-129,-5-4 129,-2-7-129,1 0 129,0-13 0,4-7-129,15-3 129,-18 0 0,18 0 0,0-23 0,0 23 0,18-26-129,-1 21 0,6 3 0,0 2 0,1 0-258,1 7-129,-9-6-774,11 9-3612,-15-7-516,-12-3-516,16 0-258</inkml:trace>
  <inkml:trace contextRef="#ctx0" brushRef="#br0" timeOffset="40388.3101">11889 7377 7482,'-3'34'5805,"-16"-20"-516,0-1-387,-5-9-4515,-4 0-774,4 3-3999,-3-6-645,4-1-516,8-1-387</inkml:trace>
  <inkml:trace contextRef="#ctx0" brushRef="#br0" timeOffset="40807.3341">12060 7271 9288,'9'43'5418,"-5"-16"-129,-1 14-903,3-17-3999,-1 1-258,1-5-129,1-2 0,6-10-129,3-7 0,1-1 129,2-7-258,-3-2 258,3-8-129,-4 5 258,-3 2 129,-12 10-129,14-18 129,-14 18-129,0 0 0,11 13 129,-8 15 0,-3 2-129,2 2 129,-2 6-129,0 4 129,0-4 0,-2-5 0,-5-9-129,-2-8-129,9-16 0,-23 10-129,23-10-258,-24-13-387,22 0-3870,-7-4-774,9-1-258,0 2-516</inkml:trace>
  <inkml:trace contextRef="#ctx0" brushRef="#br0" timeOffset="41587.3787">12414 7124 3870,'-3'-20'5289,"3"20"-129,0 0-387,1-16-3870,-1 16-129,14-5-258,-14 5-129,17 0 0,-17 0-258,19 9 129,-7 4-129,-3 5 129,2 6-129,-5 3 0,-2-2 0,-4 2 0,0-4 0,0-6-129,-3-4 129,3-13-129,-11 13 129,11-13 0,0-7 0,0 7 0,14-13 129,6 4 0,4 4-129,5 2-129,1-2-774,15 8-3483,-15 7-774,-2-4-516,-7 2-258</inkml:trace>
  <inkml:trace contextRef="#ctx0" brushRef="#br0" timeOffset="42398.425">15854 13857 10191,'0'13'5805,"30"-1"-387,-8-12-129,9 0-4902,0-8-129,9-1 129,4-6-129,12 2 129,1 0-258,9 1 129,5 1 0,5 3 0,2-2-129,-5 5 0,0 0-129,-7-2-129,-6 5 129,-10-6-258,-9 8-516,-17-19-1806,-2 11-3096,-8-3-258,-3 1-258,-3-7-387</inkml:trace>
  <inkml:trace contextRef="#ctx0" brushRef="#br0" timeOffset="42740.4447">17197 13657 8901,'65'20'5934,"-28"-11"-258,7 5-129,2-6-4902,0 2-258,-8-7 129,2-1-387,-4-2 129,1 0-258,-3-4-129,-2-5 129,-2 1-258,0 0 0,-3 5-258,-3-6-129,5 9-1290,-18-1-3354,6-5-258,-4 3-516,1-2-129</inkml:trace>
  <inkml:trace contextRef="#ctx0" brushRef="#br0" timeOffset="43127.4668">18333 13592 10320,'53'14'6192,"-24"-7"-645,4 23-1548,3-18-3354,0-3-258,0-4-129,-2 8-129,3-9-129,-2-2 0,4-1-258,-3-1 0,0-3-129,-7-2-258,4 5-516,-17-13-2709,8 12-1419,-6-2-516,-2 3-387</inkml:trace>
  <inkml:trace contextRef="#ctx0" brushRef="#br0" timeOffset="43477.4868">19376 13686 9030,'71'29'5805,"-30"-12"-258,5-7-258,3 7-5031,-6-12 129,2 1-129,-7-3-129,-3-2-258,-2-1-258,-8-4-387,1 4-1032,-12-9-3354,4-1-387,-3-7-516,3 3 0</inkml:trace>
  <inkml:trace contextRef="#ctx0" brushRef="#br0" timeOffset="43761.503">20555 13681 6708,'119'34'5676,"-58"-20"-258,3-2-516,-14-8-4128,17 2-129,-11-5-129,3-1-258,-4 0-258,-2-4-645,3 4-1677,-7-6-2580,-4 1-645,-5-4-258,-3 2 130</inkml:trace>
  <inkml:trace contextRef="#ctx0" brushRef="#br0" timeOffset="43955.5142">21628 13697 8385,'82'31'5934,"-31"-17"-387,15-5-129,-6-4-4773,17 0-258,0-5-129,3 0-516,0 0-1032,-20-5-3870,-3-1-387,-13-2-387,-17-6-516</inkml:trace>
  <inkml:trace contextRef="#ctx0" brushRef="#br0" timeOffset="44480.5442">15968 13460 10449,'6'124'5676,"-6"-51"-387,0-2-387,7 3-6192,-7-19-3870,0-24-258,0-20-516,8-20-387</inkml:trace>
  <inkml:trace contextRef="#ctx0" brushRef="#br0" timeOffset="44607.5515">16205 13463 10062,'44'48'5934,"-25"6"-774,-6-1-1161,-11 18-9159,15 1-258,-2-18-516,5-8-258</inkml:trace>
  <inkml:trace contextRef="#ctx0" brushRef="#br0" timeOffset="44904.5683">17328 13283 7740,'18'129'5289,"-4"-51"-1161,-14-10-3999,7-18-5289,2-12-516,-3-25 0</inkml:trace>
  <inkml:trace contextRef="#ctx0" brushRef="#br0" timeOffset="45023.5752">17482 13344 8127,'26'84'5031,"-21"-30"-3612,9 10-1161,8-8-5547,0-8-645</inkml:trace>
  <inkml:trace contextRef="#ctx0" brushRef="#br0" timeOffset="45367.5948">18451 13271 4902,'0'146'5418,"-12"-73"-3741,12 2-1677,0-3-4773,0-23-645</inkml:trace>
  <inkml:trace contextRef="#ctx0" brushRef="#br0" timeOffset="45496.6023">18590 13382 8256,'40'58'5160,"-9"5"-4515,-1 7-645,5 3-5547,5-4-258</inkml:trace>
  <inkml:trace contextRef="#ctx0" brushRef="#br0" timeOffset="45820.6207">19686 13441 8127,'17'172'5289,"-7"-83"-774,-10-13-3870,7-11-5934,-2-18-258,-2-30-258</inkml:trace>
  <inkml:trace contextRef="#ctx0" brushRef="#br0" timeOffset="45938.6275">19779 13543 6321,'35'30'5676,"-10"24"-1548,2 5-3741,3 3-4386,10 2-1548,1-15 0</inkml:trace>
  <inkml:trace contextRef="#ctx0" brushRef="#br0" timeOffset="46231.6443">21000 13402 8514,'5'129'5676,"2"-47"-645,-7-12-1935,14 6-7869,-5-9-516,-1-25-258,7-17-387</inkml:trace>
  <inkml:trace contextRef="#ctx0" brushRef="#br0" timeOffset="46367.6521">21201 13557 7224,'33'8'5805,"-20"25"-387,-1 18-516,-4 0-4644,7 10-4773,-11-7-516,2-13-645,3-12-258</inkml:trace>
  <inkml:trace contextRef="#ctx0" brushRef="#br0" timeOffset="46694.6708">21920 13404 7998,'-7'145'5805,"4"-68"-516,-2-9-258,11-14-5289,-6-6-129,0-27-516,11-12-1032,-11-25 0,17-6-516,-14-24 516,13 14 516,-5-5 1032,4 10 774,5 23 516,-20 4 1161,35 44 258,-22-3 0,12 32-258,-12-3-645,6 5-1290,1-8-4386,-12-9-774,-3-29-516,-5-29-516</inkml:trace>
  <inkml:trace contextRef="#ctx0" brushRef="#br0" timeOffset="47527.7185">15786 13852 9933,'7'45'5676,"-7"-19"-516,0-1 0,0 10-4902,-4-12-903,-19-17-3999,8-2-516,0-4-516,15 0-387</inkml:trace>
  <inkml:trace contextRef="#ctx0" brushRef="#br0" timeOffset="47646.7252">15603 14149 7611,'-48'91'5289,"27"-53"-645,-14-19-2709,16-6-6321,6 0-774,-2-13-516</inkml:trace>
  <inkml:trace contextRef="#ctx0" brushRef="#br0" timeOffset="47776.7326">15383 14405 5160,'-37'82'5676,"16"-44"-516,-4-9-516,10-5-5934,-3 4-3483,-6-9-387,8 0-129</inkml:trace>
  <inkml:trace contextRef="#ctx0" brushRef="#br0" timeOffset="47910.7403">15094 14804 8256,'-40'84'5160,"16"-54"-645,14 5-3483,7-12-5547,-12-9-645,15-14-516</inkml:trace>
  <inkml:trace contextRef="#ctx0" brushRef="#br0" timeOffset="48024.7469">14975 15087 6966,'-19'68'4773,"-4"-37"-4644,5-9-129,3 2-4386,-8-19-1161</inkml:trace>
  <inkml:trace contextRef="#ctx0" brushRef="#br0" timeOffset="50135.8676">14348 15275 11739,'8'37'6063,"-11"-23"-387,-7 4 0,-12-5-4773,-1 1-387,-13-9-129,-8-4 0,-3-1 0,-2-2-258,3-7 129,4 1-258,3 2-129,6-2-129,8 7-258,-2-8-903,27 9-3999,-29 0-387,29 0-516,-23 10-258</inkml:trace>
  <inkml:trace contextRef="#ctx0" brushRef="#br0" timeOffset="50375.8814">13369 15355 11094,'-74'53'5676,"36"-32"-258,0 3 0,1-10-4902,-3-6-129,-4-8-129,2-6-129,4 0-258,-1-7 0,5 11-516,-8-17-1677,10 19-3096,3 0-258,6 10-258,2 3-387</inkml:trace>
  <inkml:trace contextRef="#ctx0" brushRef="#br0" timeOffset="50683.899">12379 15546 9804,'-86'22'5805,"38"-10"0,-3 6-258,1-3-4773,4 7-129,-7-13-129,1 1-129,2-5-258,1 0 0,4-2-387,0-3-258,8 5-645,-14-5-3870,19 0-645,-2 0-258,7 3-645</inkml:trace>
  <inkml:trace contextRef="#ctx0" brushRef="#br0" timeOffset="50943.9139">11108 15649 10449,'-81'15'5676,"42"-10"-387,-4-5 0,6 3-5160,-5-2-129,4-1-258,3 0-258,-6-19-1677,8 11-2838,2-3-516,3 3-258,3 0-258</inkml:trace>
  <inkml:trace contextRef="#ctx0" brushRef="#br0" timeOffset="51216.9295">10158 15657 9804,'-75'-2'5934,"32"2"-516,-1 7 0,3-4-4902,-6-1-258,0 0-129,1 4-516,-1-6-903,12 0-4128,-3 1 129,6-1-645,0 0-258</inkml:trace>
  <inkml:trace contextRef="#ctx0" brushRef="#br0" timeOffset="51455.9432">9021 15700 8514,'-96'31'6192,"47"-8"-516,-6-4-129,7 3-3741,-5-5-1419,7-3-258,-1-3-258,0-11-903,16-5-4386,-3-8-129,9 1-387,5-3-645</inkml:trace>
  <inkml:trace contextRef="#ctx0" brushRef="#br0" timeOffset="51807.9632">8518 15402 5547,'0'119'5160,"-1"-56"-387,1 11-1032,7-5-7740,-7-21-903,10-3-129,-4-24-129</inkml:trace>
  <inkml:trace contextRef="#ctx0" brushRef="#br0" timeOffset="51975.9729">8704 15361 9546,'23'0'6063,"-12"27"-516,0 19 129,-4 9-4257,3 3-1677,0 8-645,-10-9-4515,8-4-129,3-17-258,6-12-645</inkml:trace>
  <inkml:trace contextRef="#ctx0" brushRef="#br0" timeOffset="52415.9981">9964 15390 9546,'-21'14'5676,"12"7"-645,1 7 129,1 4-5031,0 5 0,2 1-129,0 2-129,-1-13-645,13-3-4128,-1-11-258,-6-13-387,23-2-387</inkml:trace>
  <inkml:trace contextRef="#ctx0" brushRef="#br0" timeOffset="52560.0063">9996 15371 10191,'11'44'5805,"-5"2"-387,0 7-129,11 6-5031,1 8-3096,-4-16-2322,2-19-387,6-13-387,3-16-129</inkml:trace>
  <inkml:trace contextRef="#ctx0" brushRef="#br0" timeOffset="52919.0268">10894 15319 10062,'4'66'5676,"-4"-21"-387,0 7 0,0 6-4902,-1-6-774,1 1-774,-13-31-2064,9 0-2064,4-22-258,0 0-645</inkml:trace>
  <inkml:trace contextRef="#ctx0" brushRef="#br0" timeOffset="53040.0338">10998 15407 9804,'22'9'5547,"-17"19"-516,3 10-645,-8 3-7740,5 3-1419,4-5-645,0-10-645</inkml:trace>
  <inkml:trace contextRef="#ctx0" brushRef="#br0" timeOffset="53364.0523">11796 15358 10062,'16'76'5676,"-12"-21"-387,-1 3-129,-3-8-4773,0-2-1419,3-12-3999,-3-9-258,0-27-645,0 0 0</inkml:trace>
  <inkml:trace contextRef="#ctx0" brushRef="#br0" timeOffset="53500.06">11950 15323 10965,'37'46'5676,"-21"-8"-774,-5 8-774,12-3-9159,-10-5 0,1-12-645,3-13-387</inkml:trace>
  <inkml:trace contextRef="#ctx0" brushRef="#br0" timeOffset="53868.0811">13059 15279 10062,'3'92'5805,"-3"-35"-516,0-3-129,-7-10-5031,7 14-2322,-7-26-2709,1-17-645,6-15-258,0-15-516</inkml:trace>
  <inkml:trace contextRef="#ctx0" brushRef="#br0" timeOffset="54003.0888">13170 15267 11094,'24'48'5676,"-13"-10"-516,-2 2-1032,-9 1-8901,3-14-516,3-7-516,-6-20-258</inkml:trace>
  <inkml:trace contextRef="#ctx0" brushRef="#br0" timeOffset="54626.1245">13952 14977 10965,'11'10'5676,"-5"8"-645,-3 26-1032,-1-12-3741,-2 3 0,0 6-258,0-7-129,0 3-516,-6-18-774,9 5-645,-3-24-1677,0 0 258,5-26 129,12 9 1032,-16-11 1290,5 3 1290,6 19 1290,-12-12 774,17 24 1548,-17-6-258,16 42-129,-16-17-903,9 25-1290,-5-9-645,5 7-387,-2-3-129,-1-4-387,4-5-387,-10-36-3096,11 15-1548,-11-15-387,21-11-387,-7-18-129</inkml:trace>
  <inkml:trace contextRef="#ctx0" brushRef="#br0" timeOffset="55242.1597">18134 14543 11352,'-3'22'6063,"3"10"-129,0 9-387,4 16-4644,-4 3-258,0 7-258,0 1-129,-2-4 0,-5-4 129,4-9-258,3-11 129,0-3-129,6-12 0,3-14 0,10-3 0,3-5 1,6-3-130,7 0 0,5 0 0,0-3 0,4 3 0,-5 0 0,-4 0 0,-4 0 0,-5 0-130,-8 0-386,-5 3-258,-13-3-516,6-11-4128,-14-5-516,-9 7-516,-9-14-516</inkml:trace>
  <inkml:trace contextRef="#ctx0" brushRef="#br0" timeOffset="55835.1935">17732 14941 11352,'2'37'5934,"0"-23"-387,-2-14-516,9 12-5418,-16-24-4257,3-8-645,-2-11-774,4-1-258</inkml:trace>
  <inkml:trace contextRef="#ctx0" brushRef="#br0" timeOffset="55987.2023">17677 14676 10836,'0'0'5934,"0"10"-645,0-10-129,0 0-5418,0 0-1032,3-14-3999,-2-4-387,0 2-129,8-6-516</inkml:trace>
  <inkml:trace contextRef="#ctx0" brushRef="#br0" timeOffset="56570.2356">19105 14967 10062,'16'71'5934,"-2"-30"-387,3 9 0,1 2-5031,2-2 0,-11-11-258,0-3-129,-8-5 0,-1-5 0,-6-10-258,-10-12 129,-3-10 0,-4-13 0,-1-9 129,0-5-129,1-9 258,5-7-129,5 2 0,10 3 0,3 2 129,13 10 129,8-3-129,9 14 0,5-1-129,6 4 0,5 3 129,0-1-387,4 2-129,-3-7-516,8 11-2838,-15-20-2064,-3 1-258,-5 3-516,-8-5-645</inkml:trace>
  <inkml:trace contextRef="#ctx0" brushRef="#br0" timeOffset="57734.3023">10554 16028 11223,'30'47'5934,"-14"-11"-516,-7-3-258,4 9-4902,-7 3 0,-3 0-258,-3-2 129,-6-3-129,-2 0-129,-3-5 129,-3-10 0,-1-8 258,-1-14-258,-1-6 258,1-18-129,3-11 129,1-11-129,2-4 0,6-4 0,3 1 0,1 7 0,4 5 0,9 3 258,6 12-258,5 9 0,6 2-129,3 5 258,7 1-258,0 5 0,5 1 0,3 0-258,-2 0 0,-3 1-387,-10-6-774,5 4-3999,-20-4-129,0-2-516,-18 7-387</inkml:trace>
  <inkml:trace contextRef="#ctx0" brushRef="#br0" timeOffset="60951.4863">10006 16107 7611,'0'0'5676,"-6"12"-387,6-12-258,0 24-3483,0-24-645,-1 23-387,-8-9-129,6 8 0,-6 2-129,-1 3 0,1 1 0,1 6 0,0-3-129,5 3 129,-3-5-129,5-1 0,1-4 0,0 0 0,3-8 0,4-3 0,-7-13 0,21 14 129,-7-13 0,3 2 0,1-3 0,5 0 0,1 0-129,-1 0 0,-4-4 0,0 0-129,-3 4-258,-16 0-129,16 0-774,-27-1-3999,11 1-387,-12-6-387,12 6-645</inkml:trace>
  <inkml:trace contextRef="#ctx0" brushRef="#br0" timeOffset="89706.1309">16770 5520 9933,'54'-20'5934,"-29"19"-387,-9-4 0,4 10-3870,-20-5-774,0 0-129,0 0-387,-20 14 0,-17-12 0,-7 2-258,-14-3 0,-10-1 0,-4 3-129,-2-3 129,-4-4 0,9-2-129,11 3-129,10-5 0,9 5-129,7-5-129,15 3-258,1-4-774,27 5-4128,-11 4-258,30-18-258,-5 5-516</inkml:trace>
  <inkml:trace contextRef="#ctx0" brushRef="#br0" timeOffset="90112.1542">18260 5675 11223,'35'13'5934,"-26"2"-258,-9-15-258,0 28-4773,-23-18-129,-16-3 0,-12 1-258,-14 1 129,-9-7-129,-6-2 0,-1 0-129,6-4 0,6 2 0,10-1-129,8-3-258,15 2 0,12 4-387,8 0-387,16 0-3483,0 0-1290,16 0-129,2-9-387</inkml:trace>
  <inkml:trace contextRef="#ctx0" brushRef="#br0" timeOffset="90472.1748">19344 5656 10191,'73'16'5805,"-48"-5"-258,-12-4 0,-6 7-4644,-7-14-387,-28 14 0,-12-10-129,-7-1-258,-10 1 129,-2-3-129,-2 3 0,4-2-129,5 5-258,7-6 0,15 7-516,0-8-645,30 0-3870,0 0-258,0 0-516,7 4-258</inkml:trace>
  <inkml:trace contextRef="#ctx0" brushRef="#br0" timeOffset="90820.1947">20758 5542 11223,'25'28'6063,"-34"-18"-516,-14 9-129,-17-6-4902,-12-1-258,-15-5 129,-5 1-258,-4-2 0,7-3-129,9 0 0,9-3-129,15 0-129,12 0-258,24 0-387,-16-14-1032,24 11-3483,8-10 0,15 4-645,3-4-258</inkml:trace>
  <inkml:trace contextRef="#ctx0" brushRef="#br0" timeOffset="91095.2104">22166 5555 11223,'25'11'5934,"-28"15"-258,-29-16-516,-14 0-4773,-4 2-258,-8 1 0,-2-7-129,1-2-387,13 7-645,-7-11-4128,29 0-258,9-1-516,15 1-645</inkml:trace>
  <inkml:trace contextRef="#ctx0" brushRef="#br0" timeOffset="91404.2281">23343 5524 9546,'20'29'5934,"-36"-16"-645,-19 1 0,-16-1-4644,-11-10-516,-14-2-516,-15-10-2322,9 6-2322,4-4-516,15 2-258,15-2-516</inkml:trace>
  <inkml:trace contextRef="#ctx0" brushRef="#br0" timeOffset="92609.2969">20816 6233 8385,'0'0'6063,"14"3"-258,-14-3-129,6 14-3870,-6-14-774,0 0-258,3 13-258,-3-13-129,0 22-129,0-2-129,-5 5-129,-3 7 129,-2 8 0,-4 2-129,-2 5 0,-2 2 0,-1 3-129,0-1 129,1-6 0,4-3 0,2-9 0,1-6 0,5-8 129,1-3-129,5-16 129,0 0 129,8 13-129,5-10 0,3-3 0,5 0 0,5 0 129,1 0 0,2 6-129,0 1-129,0-1 130,-3-1-130,-1 4 0,-3-2 0,-2 5 0,-3-4 0,-4-1-130,0-4-128,-13-3-129,14 8-387,-14-8-516,0 0-3354,-11 9-1290,-5-9-387,3 2-387</inkml:trace>
  <inkml:trace contextRef="#ctx0" brushRef="#br0" timeOffset="93302.3366">21336 6402 9288,'0'0'5805,"12"1"-387,-12-1 0,16 0-4773,-16 0 0,20 0-258,-6-2 0,5-4-129,5 5 129,3-6-129,9 7 0,-1-3-129,10 3 0,-2 0 0,5 11 0,1 0 0,1-1 0,-5 9-129,1-7 129,-1 0-258,-8-7-129,0-1-129,-11-4-645,4 0-2580,-18-11-1935,-1-3-387,-11-9-387,0 4-258</inkml:trace>
  <inkml:trace contextRef="#ctx0" brushRef="#br0" timeOffset="93559.3513">21636 6421 8514,'-2'38'5805,"2"-13"-387,0 9-129,-7-1-4515,7 8-258,-6 1-129,4-2-258,-4 0-129,1-3-129,5-1-903,-12-18-3999,12-5-258,0-13-645,12 2-258</inkml:trace>
  <inkml:trace contextRef="#ctx0" brushRef="#br0" timeOffset="93739.3616">21732 6524 9417,'16'7'6063,"-10"13"-645,-2 17 129,-2 6-4644,-2 3-645,0-1-258,0-4-387,0 5-387,-2-13-4257,5-10-387,12-11-645,6-8-258</inkml:trace>
  <inkml:trace contextRef="#ctx0" brushRef="#br0" timeOffset="94012.3772">22454 6322 9546,'17'0'6063,"-9"14"-645,-17 3-129,-8 8-4902,-10-1-129,-9 1-258,0 0-129,-9-5-258,8 3-774,-10-14-3999,15-9-258,5-6-387,6-11-516</inkml:trace>
  <inkml:trace contextRef="#ctx0" brushRef="#br0" timeOffset="94211.3886">22082 6142 9288,'11'8'5934,"-2"8"-516,9 16-129,-5 6-4773,7 5 0,-2 7-387,1 8 0,0-1-258,-1-4-129,3 3-387,-12-21-1161,11 1-3225,-5-10-516,1-8-516,-5-15-129</inkml:trace>
  <inkml:trace contextRef="#ctx0" brushRef="#br0" timeOffset="94407.3998">22503 6570 10320,'-9'-2'5676,"-12"-10"-387,-11-19-1290,-11 3-3870,-12-5-129,-4-6-516,2 15-2322,-3-12-2451,13 12-387,6-1-387</inkml:trace>
  <inkml:trace contextRef="#ctx0" brushRef="#br0" timeOffset="94595.4105">22340 6173 8514,'-2'55'5676,"-17"-13"-129,-1 9-387,-7 7-4773,2 3-129,-3 4-903,-12-6-4386,16-10-258,2-8-645,10-12-129</inkml:trace>
  <inkml:trace contextRef="#ctx0" brushRef="#br0" timeOffset="96023.4922">15869 5550 10707,'0'0'5160,"0"0"-516,0 0-1032,0 0-8256,-29-26-387,6-5-516,-1-11-258</inkml:trace>
  <inkml:trace contextRef="#ctx0" brushRef="#br0" timeOffset="96162.5002">15372 5013 10965,'-40'-5'5547,"25"0"-774,15 5-129,0 0-5418,-24-29-3999,14 4-129,-6-9-387,1-6-516</inkml:trace>
  <inkml:trace contextRef="#ctx0" brushRef="#br0" timeOffset="96289.5074">15033 4596 10062,'-19'-1'5031,"7"-11"-1161,9-5-3870,-8-5-4644,-3-4-516,-1-4-516</inkml:trace>
  <inkml:trace contextRef="#ctx0" brushRef="#br0" timeOffset="96427.5154">14764 4289 8901,'-22'-34'4386,"19"11"-3612,-10-9-903,3-3-4644,-9-5-258</inkml:trace>
  <inkml:trace contextRef="#ctx0" brushRef="#br0" timeOffset="96578.524">14465 3878 12900,'-15'-16'5289,"-1"-17"-258,16 33-1419,-10-30-3741,-8-4-2709,7 10-2064,-2-1-516,0 4-129,2 0-516</inkml:trace>
  <inkml:trace contextRef="#ctx0" brushRef="#br0" timeOffset="97323.5665">13812 3553 11739,'24'13'5676,"-8"-8"-258,-16-5-258,0 0-4386,-32-7-129,-3-4-258,-15-3 0,-7 4 0,-10-9-129,-7-3 258,-2 0-258,0 4 129,7-1-258,4 6 129,8 0-258,8 4 258,6 6-645,4 1-258,9 14-1290,-2-12-3870,11 0 387,-3 0-516,8 0-645</inkml:trace>
  <inkml:trace contextRef="#ctx0" brushRef="#br0" timeOffset="97733.5901">12285 3394 11739,'0'19'5547,"0"-3"-387,0-16 0,0 0-3999,-23 2-387,2 4 0,-5-3-387,-8 2-258,-5-2 129,-5-1-387,-8 2 387,-3-2-516,-6 6 258,-3-8-129,2 0 129,-4 3 0,5-1-258,-5-2 0,11 1-516,-8-11-1419,16 10-2967,-2-1-387,11 1-258,3 0-387</inkml:trace>
  <inkml:trace contextRef="#ctx0" brushRef="#br0" timeOffset="98103.6113">10803 3524 11868,'-51'13'5676,"18"-8"-129,3 6-258,-9-11-4515,4 8-387,-10-3 0,1 1-129,-7-6-129,3 2 0,0 1-129,1-3-258,3 0 0,-3-6-387,8 6-645,-12-2-3741,17 3-387,0 0-129,10 6-645</inkml:trace>
  <inkml:trace contextRef="#ctx0" brushRef="#br0" timeOffset="98435.6302">9835 3544 11481,'-59'20'5676,"20"-15"-387,0 4-258,-7-4-4644,1-3-129,-7-2 0,3-7-129,-3-5 0,0 1-258,5 0-129,-1-4-645,15 15-1548,-7-5-2580,9 5-258,1 0-129,10 1-516</inkml:trace>
  <inkml:trace contextRef="#ctx0" brushRef="#br0" timeOffset="98719.6464">8722 3557 11739,'-98'15'5676,"47"-4"-258,-7-6-258,7 3-3999,0-8-645,2 1-258,5 1-258,2-2-516,14 8-1161,-4-8-3354,16 2-387,-2-2-129,18 0-903</inkml:trace>
  <inkml:trace contextRef="#ctx0" brushRef="#br0" timeOffset="108910.2294">8230 9734 10836,'11'49'5805,"-1"-25"-516,-4-3-903,12 4-7740,-18-25-1935,13 21-516,-13-21-387</inkml:trace>
  <inkml:trace contextRef="#ctx0" brushRef="#br0" timeOffset="109045.2371">8362 10048 9933,'31'65'5805,"-17"-36"-387,1-9-516,7-5-8514,-22-15-1548,17 1-387,-17-1-903</inkml:trace>
  <inkml:trace contextRef="#ctx0" brushRef="#br0" timeOffset="109191.2454">8545 10351 7482,'35'63'5418,"-12"-28"-2064,-3-13-2967,-4-15-5289,5 4-903,-21-11 0</inkml:trace>
  <inkml:trace contextRef="#ctx0" brushRef="#br0" timeOffset="109322.2529">8747 10664 10191,'31'71'5934,"-19"-45"-387,3-7-387,-1-1-5676,-13-7-4515,-1-11-387,0 0-516,0 0-387</inkml:trace>
  <inkml:trace contextRef="#ctx0" brushRef="#br0" timeOffset="110013.2924">9225 11323 9546,'-5'13'6063,"5"-13"-129,0 13-129,0-13-4515,0 0-129,0 0-258,12-5-258,-12 5-129,31 0 0,-8-3-128,7 1-388,5 2 0,7 0 0,3 0 0,3 2 0,1 2 0,0 0 0,3 0 0,-3 3 0,-5 0 0,-4-1 0,-1 1 0,-8-7 0,-1 2 0,-8 1 0,-6-1 0,-4-2 0,-12 0 0,0 0 0,13 7-2452,-20-7-3224,7 0-774,-22-25-258,11 6-129</inkml:trace>
  <inkml:trace contextRef="#ctx0" brushRef="#br0" timeOffset="110511.3209">10431 11414 10320,'3'13'6450,"5"3"-516,-8-16-129,19 9-4515,-19-9-387,18-7-258,-7 3-129,10 1-129,3-4 0,9 1-257,5 3-130,7 3 0,6 0 0,6 3 0,8 0 0,-2 7 0,2-3 0,0 3 0,-3-5 0,-8-3 0,-3 1 0,-11 0 0,-6-1 0,-10-2 0,-6 0-388,-18 0-515,15 15-1806,-15-15-3096,-7 4-258,7-4-516,-16-2-516</inkml:trace>
  <inkml:trace contextRef="#ctx0" brushRef="#br0" timeOffset="110885.3423">11619 11387 8256,'34'39'6192,"-18"-20"-258,3-6 0,7-1-3999,-3-9-1032,9 8 0,3-11-258,5 0 0,11 1-129,4 3-258,9-4 129,6 0-258,2 3 1,-1 8-130,-3-5 0,-2 1 0,-8-1 0,-10-4 0,-8 7 0,-17-6-775,-10 14-2837,-18-19-2193,-18 0-516,-15 2-516,-13-4-387</inkml:trace>
  <inkml:trace contextRef="#ctx0" brushRef="#br0" timeOffset="113574.4961">12279 11902 7353,'0'31'5547,"0"-18"0,0-13-387,6 11-4386,-6-11 0,0 0-129,0 0-129,0 0-129,8-11 129,-8 11-129,14-18 0,-1 6-129,-1-1 0,4 0 0,-1 2 0,3 4 0,3 3-129,1 2-129,2 2 129,-1 6 0,2 5 0,9 4-129,-3 1 258,2 1-258,2 0 129,4 0 0,-2-7-129,5 0 129,-2-6-129,0 0 129,1-4-258,3-6 129,-7-5-129,-1 0 0,-2-1-258,-9-5-129,2 10-645,-22-16-3225,-5 23-1290,2-16-387,-2 16-645</inkml:trace>
  <inkml:trace contextRef="#ctx0" brushRef="#br0" timeOffset="113868.513">12553 11957 8514,'12'50'6063,"-3"-11"-387,-1 4-258,4 10-4644,-8-5-258,3-1-258,-5-7-129,0-10-129,1-5-516,-3-25-387,0 0-2709,14-9-1935,-7-21-387,-1-13-258</inkml:trace>
  <inkml:trace contextRef="#ctx0" brushRef="#br0" timeOffset="114023.5218">12714 11943 8514,'28'49'6063,"-10"-6"-387,-1 13-129,0-1-4773,0 12-129,-4-7-516,-2-12-387,5 3-903,-15-22-4257,5-6-258,-6-23-258,16 0-516</inkml:trace>
  <inkml:trace contextRef="#ctx0" brushRef="#br0" timeOffset="114601.5549">13183 12319 7998,'0'-15'6063,"0"15"-516,10 0-129,-2 17-4644,-6 9-258,1 14-129,-2 6-387,5 5 129,-6 3-129,1-8 129,0-6 0,-1-7-129,2-8 129,0-13 0,-2-12-129,0 0 0,19-14 0,-11 0-129,-1-4 129,5 0 0,4 1 0,-1 9 0,0 5 0,4 3 0,-4 14 0,-2 5 0,-3 5 129,-6 5-129,-4-2-129,-3-7 129,-10-2 0,-9-10-129,-1-3-387,-11-14-774,7-4-3870,-4-9-516,9-3-258,6-1-258</inkml:trace>
  <inkml:trace contextRef="#ctx0" brushRef="#br0" timeOffset="114917.573">13513 12529 3870,'12'18'5676,"-12"-3"-129,0 10-387,-4 12-2580,1-7-1935,3 7-129,-3-9 129,6 3-258,5-15 0,7-2-129,0-14 0,8-1 0,-6-17-129,-2-6 0,-4 2-129,-10-9 0,-1 4-129,-15 1-129,-5 13-516,-17-12-1548,4 18-2838,-1 5-387,2-1-645,8 3 130</inkml:trace>
  <inkml:trace contextRef="#ctx0" brushRef="#br0" timeOffset="115263.5927">13700 12535 6837,'16'71'5676,"-8"-25"-387,-1-4-129,0-1-4644,-3-5-129,-3-11-258,3-4 0,-4-21-129,0 0 0,7-15 0,-2-8 0,1-8 0,3 4 0,0-3 129,4 3 0,1 8 129,-1 9-129,3 10-129,0 0 129,-2 11-258,-4 5 129,4 2-645,-14-18-1032,10 19-3483,-5-5-387,-5-14-387,17 5 130</inkml:trace>
  <inkml:trace contextRef="#ctx0" brushRef="#br0" timeOffset="115677.6164">14122 12599 6063,'0'0'5934,"0"0"-516,-11 0-387,-12 0-4386,9 1-129,-9 2 0,6 7-258,-1 3 129,7 11-129,4-6 0,7 2 0,0-6-129,16-5 0,2-3 0,3-6-129,1-9 129,0-9-129,-4-16 0,-5-2 0,-2-10 0,-10-4 0,-1-4 129,-4 6-129,-8 4 0,-3 7 0,-2 17 0,1 11 0,4 14-129,1 15 258,8 17-129,3 8 0,7 7 0,4 2-129,9 1-129,-4-10-258,8-2-645,-9-21-2580,4-1-1548,-2-13-516,-1-8-258</inkml:trace>
  <inkml:trace contextRef="#ctx0" brushRef="#br0" timeOffset="116074.6391">14240 12574 3225,'14'21'5805,"-8"-5"-387,-6-16-258,12 11-2580,-4 2-1935,-8-13-129,10 16-258,-10-16 0,14 3-129,-14-3 129,26 8-129,-10-8 129,4 0-258,-1 0 129,3 0 0,-2-5-129,1 1 129,-4-9 0,1 4 0,-6 3 0,0 1 0,-12 5 129,15-9-129,-15 9 129,7 13 0,-4 11-129,1 4 258,3 9-129,-2 9 129,5 5-129,0 6 129,0-5-129,1-3 0,-6-6-258,-1-8-129,-4-11-258,-7-21-645,7-3-3612,-33-30-903,4-15-387,-6-17-516</inkml:trace>
  <inkml:trace contextRef="#ctx0" brushRef="#br0" timeOffset="116195.6461">14238 12341 8127,'0'0'5805,"0"17"-645,0-17-2709,0 18-6063,0-18-1806,0 0-645,-22-18-258</inkml:trace>
  <inkml:trace contextRef="#ctx0" brushRef="#br0" timeOffset="118051.7522">11045 4037 9546,'-8'29'5289,"4"-16"-258,4-13-129,0 0-4128,0 0-129,0 0-258,-13-5 129,13-8 0,2-2-129,9-2 129,0-2-129,5 3 0,3-8-129,4 4 0,2 2-129,3 10 0,3-5 0,1 10-129,1 3 0,6 0 0,-2 8 0,1 2 0,3-4 0,-2-1-129,-1 3 0,0-8 0,-2-8-129,-7-12-516,4 14-1290,-18-16-3225,2 9-129,-12-7-387,0 7-516</inkml:trace>
  <inkml:trace contextRef="#ctx0" brushRef="#br0" timeOffset="118335.7685">11318 3970 9546,'-3'49'5547,"2"-26"-516,1 8 129,0-8-4386,1 9-129,-1-3-258,0-1-129,0-4 0,3-6-516,-3-18 0,8 11-516,5-3-903,-13-24-2322,3 0-903,4-9-645,1 1-387</inkml:trace>
  <inkml:trace contextRef="#ctx0" brushRef="#br0" timeOffset="118495.7776">11378 3995 10449,'4'-15'5418,"-4"15"-129,0 0-1419,17 40-2322,-14-9-645,8 8-387,-2-1-258,4 2-129,1 1-258,1-12-645,11 6-3096,-9-29-1548,6-5 0,-1-8-516</inkml:trace>
  <inkml:trace contextRef="#ctx0" brushRef="#br0" timeOffset="118811.7957">11945 3746 11094,'9'43'5805,"-10"-7"-387,-5 9-258,-4-2-4644,-4 6 0,-12-3-387,3 0-258,-2-7-258,-5-20-387,15 6-2967,-6-21-1677,8-4 0,3-15-645</inkml:trace>
  <inkml:trace contextRef="#ctx0" brushRef="#br0" timeOffset="119019.8076">11680 3741 9804,'12'46'5547,"4"-7"-516,-1-1-129,9 7-4257,-3-1-129,3 3-387,3-1-129,4-4 0,1-2-129,-4-13-774,9 7-3483,-7-9-516,-4-9-645,-2-8-387</inkml:trace>
  <inkml:trace contextRef="#ctx0" brushRef="#br0" timeOffset="119199.8179">12134 4020 10062,'-48'6'5676,"4"-4"-516,-4 4 0,-4-6-5031,-10-2-645,6-4-4257,-6-7-258,15 1-387,8-1-645</inkml:trace>
  <inkml:trace contextRef="#ctx0" brushRef="#br0" timeOffset="131793.5382">2626 9715 11094,'24'204'5805,"-11"-91"-258,0 1-258,2-14-5160,-6-23-645,4-15-1419,-8-42-3483,-5-20-129,20-35-387,-10-30-258</inkml:trace>
  <inkml:trace contextRef="#ctx0" brushRef="#br0" timeOffset="131947.547">2824 9500 10836,'19'40'5934,"-8"33"-516,4 26 0,-3 16-4902,11 3-387,1-6-774,-8-19-4386,8-22-387,4-26-516,5-35-387</inkml:trace>
  <inkml:trace contextRef="#ctx0" brushRef="#br0" timeOffset="132282.5662">4041 9776 8385,'-23'45'5805,"14"13"-516,4 11-387,3-4-4257,-1 13-1290,3 6-1677,3-20-2967,-1-23-258,5-21-516</inkml:trace>
  <inkml:trace contextRef="#ctx0" brushRef="#br0" timeOffset="132417.5739">4075 9860 3483,'22'-57'5547,"-9"66"-129,-7 27-387,7 12-3483,-1 23-1161,3 8-4515,1 12-774,-5-16-516,6-11 0</inkml:trace>
  <inkml:trace contextRef="#ctx0" brushRef="#br0" timeOffset="132848.5986">5201 9433 5805,'-14'83'5547,"4"-30"-387,7 20-516,-5-5-4515,6 5-645,-9-12-3999,4-26-387,7-9-516,0-26 0</inkml:trace>
  <inkml:trace contextRef="#ctx0" brushRef="#br0" timeOffset="133291.6239">6393 9318 7482,'-30'113'5676,"18"-42"-645,0 0-129,8 8-4515,0-14-1290,5-8-3870,8-9-645,4-21-129,10-20-258</inkml:trace>
  <inkml:trace contextRef="#ctx0" brushRef="#br0" timeOffset="133471.6342">7000 9113 6321,'38'162'5160,"-11"-68"-129,3-11-903,4 10-5418,-1-14-3225,-7-23-387,4-2-387</inkml:trace>
  <inkml:trace contextRef="#ctx0" brushRef="#br0" timeOffset="134195.6756">9565 10974 9288,'-11'80'6063,"9"-26"-645,-1 13 0,7 6-4773,-4-6-387,0-5-129,2-11-774,-2-26-1677,4-10-2967,-4-15-387,23-26-387,-6-18-258</inkml:trace>
  <inkml:trace contextRef="#ctx0" brushRef="#br0" timeOffset="134342.6839">9773 10917 9546,'18'37'5934,"-11"15"-258,-5 11-129,6 5-5160,-4 5-516,-4-17-1419,0 4-3870,0-13 0,3-22-516,-3-25-258</inkml:trace>
  <inkml:trace contextRef="#ctx0" brushRef="#br0" timeOffset="134759.7079">10660 11070 8901,'0'75'5805,"0"-23"-387,0 12-258,-5 5-4902,4 0 0,-1-8-774,-9-10-4257,11-17-645,3-17-387,-3-17-387</inkml:trace>
  <inkml:trace contextRef="#ctx0" brushRef="#br0" timeOffset="134915.7168">10846 11042 9288,'24'37'6063,"-21"15"-645,1 10 0,-4 8-5418,0-8-258,7 8-3354,-6-12-1677,1-12-516,8-21-258</inkml:trace>
  <inkml:trace contextRef="#ctx0" brushRef="#br0" timeOffset="135319.7399">11925 11040 7611,'21'73'5805,"-10"-22"-516,-5 2-129,1 0-4644,-4 7-258,-3-3-516,-5-17-645,6-2-3999,-1-19-516,0-19-258,0-11-258</inkml:trace>
  <inkml:trace contextRef="#ctx0" brushRef="#br0" timeOffset="135446.7472">12088 11038 7611,'47'32'5676,"-25"8"-129,-2 23-903,-9 1-8514,1-5-1032,-3-2-645,-5-15-516</inkml:trace>
  <inkml:trace contextRef="#ctx0" brushRef="#br0" timeOffset="138681.9322">4044 9753 903,'1'-70'4386,"-2"33"-774,1 14-516,-3-11-258,3 34-516,0-20-387,4 28-645,-4 11-258,12 26 0,-11 2-387,10 22-129,-3 8-258,0 10-258,-3-4 258,2-7-129,-4-10 258,-2-11-387,-1-19 129,0-19 129,0-17-129,-9-20 258,2-17-258,-1-10 0,-2-12 0,1-8 129,0-3-129,4 3-129,2 7 129,-2 9-129,4 14 258,1 17-129,0 20-129,8 10 129,-2 22-129,3 19 129,-1 12-129,0 7 129,-1 3-129,0 0-129,-3-10 129,1-12-129,-2-15 129,-2-16 0,-1-20 0,0-18-129,0-20 129,-1-17 129,-5-13-258,2-3 129,-1 3-129,-3 7 0,3 20-258,-8 12-516,13 29-4128,0 35-516,0 19-129,-1 16-645</inkml:trace>
  <inkml:trace contextRef="#ctx0" brushRef="#br0" timeOffset="142833.1696">12643 10142 4902,'8'35'5418,"-6"3"-258,2 19-258,4 18-4128,-8 2 258,0 18-516,-7 1-129,7 9-129,-5-6-129,4-1 129,0-14-129,1-9-129,0-14 0,0-19-258,6-11 0,-6-31-129,19 10 0,-7-23 129,6-6-129,1-12 0,4 5 0,0-1 516,-2 3-129,-3 10 258,-2 2-129,-3 11 129,-13 1-129,3 9-129,-4 7 129,-13 3 0,-3 2 0,-6 1-129,-1 2 0,-5-2 0,0-5 129,-1-2-129,1-9 129,4-4-129,1-2 0,2-9 258,1-9-258,1-6 0,4 0-258,0-9-516,10 4-3483,0 2-645,0 1-387,5 12-516</inkml:trace>
  <inkml:trace contextRef="#ctx0" brushRef="#br0" timeOffset="143639.2157">13289 10635 8901,'7'11'5547,"-7"-11"0,-2 15-516,-11-9-4515,-3-3-129,-6-3-129,1 5-129,-4-2-129,-1 7-129,7 4-774,-9-14-2193,14 8-2193,14-8-387,-8 13-516</inkml:trace>
  <inkml:trace contextRef="#ctx0" brushRef="#br0" timeOffset="144553.268">13597 10681 774,'0'0'4515,"0"0"516,0 0-1290,0 12-1677,0-12-258,0 0-516,0-9-258,0 9-258,0 0 129,7 0-258,-7 0-258,0 0 0,0 0-129,0 0-129,0 0 129,0 0-129,0 0-129,0 0 129,0 0 0,0 0 258,0 0-258,0 0 0,12-3 129,-12 3-129,0 0 129,18 16-129,-14-3 0,4 7 0,-4 2-129,1 0 0,-4 0 129,-1 4-129,0-1 0,-6-7 0,-2-5 129,-4-10-129,-4-3 129,3-4 0,-1-13-129,0-4 129,1-4 0,3 1-129,1-3 129,2 9 0,4-1 0,3 3 0,0 16 0,0-15 0,0 15 129,0 0-129,19-12 0,-6 9 0,3-2 0,3-3-129,3 0 0,4-2 129,3 0-129,3 1 0,1-4 0,-1-4-129,-5 8-258,-5-7-258,4 16-2709,-26 0-1935,22-13-516,-22 13-387,0 0-258</inkml:trace>
  <inkml:trace contextRef="#ctx0" brushRef="#br0" timeOffset="145029.2952">13911 10820 5289,'0'0'5676,"0"0"-387,0 0-387,5-12-3999,-5 12-258,0 0 0,18-4-387,-18 4 129,20-5-129,-5 4-129,2-2 258,3 1-258,4 2 0,3 0-129,3 0 0,-1 1 0,4-1 129,5 0-129,1-4 0,-2-4-129,-3-8 0,-2-1-516,-11-7-258,5 16-1419,-17-13-2709,-4 8-516,-5 13-258</inkml:trace>
  <inkml:trace contextRef="#ctx0" brushRef="#br0" timeOffset="145359.3141">14050 10827 2322,'4'49'5289,"-4"-19"0,5 10-645,0 3-3225,-5-10-645,7 4-129,-5-7-258,5-8-645,2 4-1290,-8-12-3096,-1-14-258,19-5-516</inkml:trace>
  <inkml:trace contextRef="#ctx0" brushRef="#br0" timeOffset="145519.3233">14170 10876 7353,'25'30'5805,"-16"6"-387,2-4-516,-1 0-4386,-3 6-1161,-7-7-3870,0-13-774,0-18-258,0 0-645</inkml:trace>
  <inkml:trace contextRef="#ctx0" brushRef="#br0" timeOffset="149297.5393">13588 5468 5547,'8'18'5418,"-8"-18"-516,8-14-258,1-11-3999,-9-22-129,0-9 0,0-25-129,0-2 0,-9-14-129,5-3 129,-7-4-129,2 7 0,-2 8 0,5 15 129,-2 14-258,0 11-129,3 14 129,3 9 0,-3 9-129,5 17 0,-1-16 0,1 16 0,0-17 0,0 17-129,-1-15 129,1 15 0,-2-12 0,2 12-129,0 0 0,-2-14 129,2 14 0,0 0-129,0 0 129,0 0 0,0 0 0,0 0 129,-2-12-129,2 12 0,0 0 0,0 0-129,0 0 129,0 0 0,-18 1 0,8 14 0,-1 3-258,-1 4 258,-2 2 0,3 2 258,-3-6-129,2-4-129,3-4 129,9-12 129,0 0 0,-3-19-129,3-5 0,9-6 0,2 0-129,7-9 129,-1 0 0,1 7 0,0 1 0,-1 13 0,3 4 0,-4 8 0,1 6 0,-2 10 129,-1 12-258,-1 2-258,5 7-516,-17-10-3870,14 5-516,-3-11-129,6-6-774</inkml:trace>
  <inkml:trace contextRef="#ctx0" brushRef="#br0" timeOffset="162114.2725">16167 1582 13416,'-3'67'5934,"3"-67"-258,-2 32-258,2-18-3483,0-14-1677,0 0-128,0 0-130,0 0 0,0-93 0,0 93 0,0-78 0,5 24 0,-5 54 0,27-92 0,-27 92 0,39-55 0,-39 55 0,57-26 0,-57 26 0,71 1 0,-71-1 0,82 42 0,-82-42 0,102 53 0,-48-28 0,3-10 0,3 0 0,7-11 0,0-8 0,2-18 0,-4-5 0,-2-2 0,-5-9 0,-58 38 0,95-70 0,-95 70 0,52-80 0,-52 80 0,0 0 0,-19-73-5548,19 73-128,-59-8-258,59 8-387</inkml:trace>
  <inkml:trace contextRef="#ctx0" brushRef="#br0" timeOffset="162453.2918">16567 1402 14448,'0'0'6063,"0"81"-387,5-13-129,-4 7-4902,5 17-257,-6-6-388,1 15 0,-1-5 0,1-12 0,-1-9 0,0-18 0,2-14-130,-1-14-386,3-13-129,-1-26-387,16-17-3999,-12-12-387,9-11-258,-5-6-258</inkml:trace>
  <inkml:trace contextRef="#ctx0" brushRef="#br0" timeOffset="162633.3021">16715 1493 14835,'0'0'5805,"15"-9"-516,-7 59 516,-2 32-4772,4 5-1033,0 9 0,1 9 0,-1-2 0,5-2 0,-1-13 0,-1-28-1033,14-11-4256,-16-25-387,7-15 0,-6-18-258</inkml:trace>
  <inkml:trace contextRef="#ctx0" brushRef="#br0" timeOffset="163217.3354">17653 1793 15609,'5'-48'5676,"-7"30"-129,2 18-516,-19-22-4515,0 22-387,-6 6 130,-4 11-259,3 26 0,1-3 0,6 0 0,7 14 0,3-8 0,9-9-259,8-2 130,5-19 129,9-5 129,1-11-129,2-13 0,0-14 0,-1-11 0,-2-6 259,-5 7-259,-3 1 0,-14 36 0,16-71 0,-15 58 0,-1 13 0,0 26 0,0 17 0,0-1 0,5 23 0,0 3 0,6-6 0,3-8-517,5-16-902,17-25-3999,-13-13-387,10 0 0,-6-27-387</inkml:trace>
  <inkml:trace contextRef="#ctx0" brushRef="#br0" timeOffset="163482.3506">18086 1667 15093,'15'-55'6063,"-15"65"-903,-21 11-387,5-10-3741,-13 22-774,-4 13 0,-2 0-128,3 18-130,2-12-259,12-1 518,7-5-259,11-1 0,11-7 0,14-16 0,7-5 0,7-8-388,4-4 130,-3-7-258,6 0-1290,-14-23-3225,1 5-516,-10 0 258,-1 0-1032</inkml:trace>
  <inkml:trace contextRef="#ctx0" brushRef="#br0" timeOffset="164434.4052">18389 1789 13029,'0'0'5805,"16"-5"-387,-16 5 0,0 0-3999,0 0-516,0 0-516,0 0-129,-13-22-258,-3 20 0,-6 7 130,1 11-130,-3 22 0,3 7 0,6-4 0,6 24 0,7-21 0,4 8 0,12-10 0,11-11-130,6-10-128,5 0 0,6-13-129,2-8 129,1-13 258,-3-15 129,1-12 129,-9-2-258,-6-4 0,-7-8 0,-7 1 129,-5-1 0,-7 13-258,-2 18-129,0 23 129,-17-17 129,2 17 0,1 21 129,-2 15 0,2 5-258,-1 5 258,4-2-258,6 0 0,4 2 0,1 14 0,10-25 0,8 1-258,5 1 387,4-13-387,1-7 516,1-8-129,0-9 0,-5-25 0,-3 0 129,-7-20 129,-5-11-129,-6 3 129,-2 12-129,-1 0 129,0 7 0,-1 9 129,1 11-387,0 14 0,5 27 129,5 6-258,1-3 258,6 10-258,-1 5 129,0 13-258,0 3 258,-4-5-129,-3-2 0,-3-6 258,-5 2-258,-1-5-258,-8-4 387,-8-18-516,-4-7 516,-6-6-516,-2-10 516,-2-13 0,1-18 129,4-18 387,5-11-258,5-4 516,8-9-516,7-13 130,10 0-388,12 8 0,7 6 0,6-4 0,4 28 0,2 8 0,0 7 0,-41 33 0,68-31 0,-42 31 0,-11 15 0,-12 22 0,-3-8 0,-14-1 0,-9 8 0,-11 3 0,0-35-130,-10-4-1418,44 0-3612,-62-45-387,41 19-129,21 26-387</inkml:trace>
  <inkml:trace contextRef="#ctx0" brushRef="#br0" timeOffset="164705.4206">19167 950 10191,'0'0'5934,"0"0"-129,-18 60-258,18 20-1935,0 26-3354,3 14 774,1 10-1290,1-2 516,1-1-645,-1-7-129,8-20-774,-8-29 129,17-24-3999,-9-36-129,5-15-387,-6-28-258</inkml:trace>
  <inkml:trace contextRef="#ctx0" brushRef="#br0" timeOffset="164870.4301">19298 1644 12900,'-9'-127'5676,"9"127"-1032,-37-70 387,37 70-3483,-59-8-645,59 8-516,-97 30-645,97-30 516,-101 74-387,55-29 129,18-5-1032,-4-1-2838,31 8-1419,3-4 0,29-7-258,5-6-516</inkml:trace>
  <inkml:trace contextRef="#ctx0" brushRef="#br0" timeOffset="165345.4573">19287 1897 8127,'116'-22'5160,"-66"15"129,-18-17-387,-32 24-1290,34-45-1935,-31 13-1032,-3 32-258,0 0-129,-47-49 387,21 38-387,-1 11-129,-1 13-129,8 10-516,5 1 387,6 11-129,8 3 0,5-9-516,11 1 516,9 0 0,2-6 0,5-13 129,0-1 0,-1-18 129,-2 1 0,-6-7 129,-1-7 0,-9-1 129,1 2 0,-13 20 0,11-15-129,-11 15 258,4 8-129,-4 11 0,0 6 0,-1 1-129,-2 4-129,0-6 129,2-5 258,0-3-258,1-3 129,0-13 129,0 0-258,2-15 258,8-12 1,3 10-388,6-24 0,1 13 0,11-8 0,4 3 0,-35 33 0,79-61 0,-79 61-646,80-63-1160,-80 63-3225,65-49-258,-65 49-903,67-36 645</inkml:trace>
  <inkml:trace contextRef="#ctx0" brushRef="#br0" timeOffset="166073.4989">20513 1022 15093,'11'92'5418,"-6"-24"258,-8 21-258,-9 13-4902,1-1-258,-2 13 130,-1-15-388,4 5 0,1-14 0,8-17 0,1-22 0,6-19 0,10-17 0,6-12 0,5 3 0,5-15 0,3-12 0,3 2 0,2 3 0,-3 1 0,-3 3 0,-3 4 0,-4 0 0,-4-3 0,-6 1 0,0 7 0,-4-2 0,-13 5 0,14-1 0,-14 1 0,0 0 0,0 0 0,0 0 0,0 0 0,0 0 0,9-13 0,-9 13 0,0 0 0,1 8 0,-1-8 0,0 0 0,0 0 0,0 0 0,0 0 0,0 0 0,0 0 0,9 13 0,-4-2 0,-1 20 0,4-2 0,-3-3 0,2 5 0,0-5 0,-6-12-646,13-9-3611,-14-5-1419,0 0-258,6-38-129</inkml:trace>
  <inkml:trace contextRef="#ctx0" brushRef="#br0" timeOffset="166232.508">20864 1598 16770,'0'0'5676,"0"0"-516,0 0 1,0 0-5161,0 0 0,0 0-517,-1 30-4643,1-30-903,16 32 387,5-11-645</inkml:trace>
  <inkml:trace contextRef="#ctx0" brushRef="#br0" timeOffset="166725.5362">21381 1891 14577,'13'-2'5805,"-10"-23"-387,-3 25-129,-21 0-5031,-7-7 0,-7-2-129,-3 9 0,0 1 0,7 19-129,8 8 0,5-12 0,16 6-129,2-9 0,15 17 129,5-12-258,4-8 0,1-4 129,3-4 129,-6-6 0,-3-5 129,-5 1-129,-14 8 129,12-7 0,-12 7 0,0-12 258,0 12-258,-2 27-129,-1 6 258,2 12-129,-1 7-129,2 9 129,0 3 1,0 10-130,0-7 0,-4-10-130,0-11 260,-6-5-518,-1-14 388,-5-15-387,-5-12 258,-3-6-387,1-16 129,-7-9-129,12-2-2322,-7-26-2064,16 16-903,1-10 129,9 9-903</inkml:trace>
  <inkml:trace contextRef="#ctx0" brushRef="#br0" timeOffset="167094.5573">21631 1986 13803,'57'-58'5805,"-38"40"-258,-19 3-516,0 15-4386,-11-20-258,-17 9-258,-8 11 129,-1 8-129,-5 16-258,4 2 129,6 3-129,10 24-129,9-12 0,11 4-129,9-10 129,10-5-129,12-12 129,0-12-129,3-10 516,-3-19 129,-2 0 0,-3-2 0,-8 3-258,-4 3 387,-12 19-129,16-11-258,-16 11-129,6 25-129,-5 6 0,3 5-129,1 1 129,-3-4-1032,11-4-3870,-8-10 0,9 0-516,-14-19-129</inkml:trace>
  <inkml:trace contextRef="#ctx0" brushRef="#br0" timeOffset="168041.6115">21843 1881 13545,'29'83'5418,"-20"-37"-258,6 29-129,-4-17-4644,1-5-387,-9-11 129,0-9 0,1-10-258,0-10 129,-4-13-129,11-14-258,-3-8 258,-1-7-387,6-2 258,-1-3 129,4 4 0,0 2-258,1 14 387,2 6 0,-3 8 0,1 2 129,-4 16 0,4 4-129,-9 0 129,3 4 129,-3-2 0,-1-10-129,-4-1 129,2-2 0,-5-11-258,18 2 129,-5-2-129,2-13 129,4-8 0,3-2 129,3-13-129,-1-5 129,-2-10 0,-5-10 129,-2-3-258,-8-8 387,-6 5-387,-1-11-387,-11 15 387,-3 9-129,14 54 129,-51-68-258,51 68 258,-59-9-258,29 32 516,4 22 0,5 7-516,6 19-129,8 5 129,7 2-129,11 6 0,10-14 0,7-6-387,5-5 258,2-11 387,8-18-129,-4-17 129,2-10 0,-1-13 129,-5-17 129,-1-14-258,-7-8 387,-5-14-387,-5 0 258,-9 12 0,0-13 0,-8 15-258,0 18 0,0 11 0,0-4 0,0 24 129,0 0 0,-12 8-129,11 32-129,1-2 129,0-8 129,3 10-129,5 11-258,1 3 258,5 6-258,-3-7 129,3-7 0,-2-1 0,-3 6-258,-5-10 387,-4-7 129,-1-12-129,-11-8 0,-7-11 0,1-6 0,-8-14 129,2-4-129,1-6 129,3-2-129,2 9 0,5-4 258,6 6-129,7 18 0,0 0 129,0-14-129,0 14 0,20 10-258,-2-7-129,-3 6-516,8 4-3225,-23-13-1290,26 8-258,-26-8-387</inkml:trace>
  <inkml:trace contextRef="#ctx0" brushRef="#br0" timeOffset="169153.6751">23352 1741 15609,'0'0'5676,"27"-45"387,-15 45-644,-12 0-5419,0 0 0,0 29 0,-3 13 0,-6 20 0,-2 9 0,1 4 0,3 5 0,1 8 0,4-4 0,2-22 0,0-16 0,4-6 0,1-12 0,6-13 0,-11-15 0,26 0 0,-4-10 0,4-9 0,6-3 0,6-5 0,-2 0 0,4-6 0,-5 4 0,-6 0 0,-5-1 0,-10-2 0,-8 10 0,-8-8 0,-16 14-130,-6 12 1,-10 1 129,0 3-129,-2 19 129,5 8 0,4 7-129,12 15 129,12-6 129,9 0 0,19 3-129,11-1 0,10-6-129,10-5-129,3-10-516,10-6-258,-13-21-1806,5 0-2709,-12-15 129,0 4-774,-13-23 0</inkml:trace>
  <inkml:trace contextRef="#ctx0" brushRef="#br0" timeOffset="169461.6927">24146 2190 11481,'15'-49'5547,"-15"34"-129,0 15-387,-33 10-3999,13 1-387,-12 5-258,-3 10 0,-4 4-387,1-1 258,7 7-258,7 0 0,12-10 0,9 1 0,10-5 0,15-9 0,7-11 0,3-2-129,-1-12 129,-2-14 0,0 3 0,-10-1 0,0-1 0,-10 5 0,-3 7 0,-6 13 0,0 0 0,2 17-129,4 10-129,-3-3-258,11 16-903,-10-11-3612,20 7-387,-1-8-516,13-3-258</inkml:trace>
  <inkml:trace contextRef="#ctx0" brushRef="#br0" timeOffset="169864.7158">24529 2325 9288,'25'-96'5805,"-22"49"-516,-10 1 0,-5 15-3612,-21 8-774,1 12-129,-10 11-516,3 19 129,0 15-258,8 16-258,7 6 387,9 6-516,11-6 258,7-1-258,16-8 258,10-6 129,6-26-129,2-15 0,1-20-129,2-29 129,-1-21 0,-6-24 645,-10-11-387,-10-20-129,-8-3 258,-5-2-129,-1 17 387,-11 9-387,-6 27 0,18 77-516,-33-67 387,33 67 0,-20 37-258,15 23 258,5 23-516,6 29 387,6 9-129,11 1 387,0-12-516,2-5-129,5-12-774,-9-20-3870,18-22-516,-7-26 258,10-18-774</inkml:trace>
  <inkml:trace contextRef="#ctx0" brushRef="#br0" timeOffset="170165.733">25394 1499 15609,'8'38'5934,"0"10"-516,-3 15-774,5 19-4515,-3 12-258,1 14 129,0 2-129,-1-2-129,4-18-387,-4-17 0,4 0-1290,-9-35-3096,10-17-516,-12-21 0,16-10-645</inkml:trace>
  <inkml:trace contextRef="#ctx0" brushRef="#br0" timeOffset="170334.7426">25584 1937 13545,'-13'-88'5676,"-8"48"-258,-17 18-387,-3 5-4257,-14 0-258,-7 16-258,-4 9-258,-1-3-258,14 22-903,-5 2-3741,28 4-516,8-4-129,22 15-903</inkml:trace>
  <inkml:trace contextRef="#ctx0" brushRef="#br0" timeOffset="170641.7602">25717 1897 14190,'-4'29'5418,"-15"-7"-129,3 26-516,-1 3-4644,-3-5-129,4 21 0,8-18-129,8-12 129,22 1 258,8-9-129,9-12 129,3-12-129,1-9 0,-1-25 0,-7-11-129,-16-15 129,-12-5 0,-17 3 0,-21-23-129,-18 17-516,-22-20-2838,0 37-1419,-20 19-387,2 25-903,-10 13-774</inkml:trace>
  <inkml:trace contextRef="#ctx0" brushRef="#br0" timeOffset="171593.8147">19127 4212 8256,'0'24'5934,"0"-24"-387,0 0-129,0 0-1935,16 0-2709,-4-14-129,10-4-129,2-1-129,8 5 129,9-2-258,10 0 258,7 1-258,12 6 1,9 4-259,4 0 0,6 5 0,6 0 0,1 2 0,-2 6 0,4-2 0,-1-1 0,-1 0 0,0 0 0,2 0 0,-3-5 0,0 0 0,-2-2 0,-5 2 0,-7-3 0,-7 1 0,-5-1 0,-7-3 0,-6 4 0,-10 0 0,-6 0 0,-7-2 0,-5-1 0,-6-3 0,-5-2 0,-4-3 0,-11-7 0,-2 20-2323,0-35-3224,0 18-516,-2-12-516,2 2-516</inkml:trace>
  <inkml:trace contextRef="#ctx0" brushRef="#br0" timeOffset="172293.8546">22181 3588 11997,'8'22'5805,"-13"4"-258,-3 19-258,-17 15-4773,3 3-129,-7 6 0,-1 3-129,0-10 0,5-3-129,3-13 129,7-9-129,15-37 129,-12 7-129,12-24 0,9-20 0,6-15 0,5-16 129,2-9-129,3-8-258,3-3 258,-1 4 129,1 8-129,-2 10 130,-3 19-259,0 16 0,-3 12 0,2 20 0,-4 24 0,2 13 0,-3 17 0,4 13 0,0 11 0,2 6 0,0 5 0,1-3 0,0-5 0,0-9 0,0-14 0,-6-12 0,-3-12 0,-7-14-130,-7-10 1,-1-11 258,-22-15-129,-6-3 130,-10-5-130,-6 3 0,-8-3 0,-3 4 0,-1 2 0,6 7 0,5 7 0,8 3 0,10 0-388,6 0-128,21 0-516,-20-17-1548,20 17-2967,13-20-258,8 9-387,-2-15-387</inkml:trace>
  <inkml:trace contextRef="#ctx0" brushRef="#br0" timeOffset="172737.88">22681 3314 12255,'7'-11'5547,"2"-7"-258,-9 18 258,0 0-4902,0 0 0,-16 0-129,16 0-258,-19 21 258,15-4-258,4 0 0,9 7 129,9-10-258,5-1 129,6-7-129,1-6-129,-1-1 0,-2-15 0,-7-4 130,-8-5-260,-12-1 130,-6-1-516,-16 8 129,-10 2-516,-2 17-2967,-17 0-2064,7 11 258,-6 1-645,6 6-387</inkml:trace>
  <inkml:trace contextRef="#ctx0" brushRef="#br0" timeOffset="176493.0949">10511 11055 3096,'-7'-27'3870,"7"27"0,0-30-3870,0 5 0,0-1 0,-3-4 0,-2-5 0,0-6 0,2-10 0,0-9 0,-1-8 0,2-14 0,2-6 129,-3-6-129,2-4 129,0-1 0,-1 8 0,-3-1 0,5 12 129,-3 5-258,-1 9 0,0 3 129,1 2-129,0 3 0,-3 3 129,4 1-258,-5-7 258,3 0-129,-1 0 129,-2-1-129,1 3 0,2-1 129,0 6 0,-1 1 0,2 7 129,2 3-129,1 3 0,-2 2 0,1 1 129,0-4-129,0 1 129,-2 0-129,1-1-129,1 4 129,0 0 0,0-2 0,-1 4 0,-2 0 0,2 5 0,-3-1-129,2 1 129,-4-2 129,2 5-129,-1 0 0,3 8 0,1-1 0,2 3 129,-4 3-258,4 14 258,0-15-129,0 15-129,0 0 258,0 0-129,0 0 0,0 0-129,0 0 129,0 0 0,-11 15 0,7 4 0,0-1-129,-1 1 129,1 2-129,1-1 129,0-5 129,3 3-129,0-18 0,-2 18-129,2-18 0,0 0 0,0 0 0,0 0 0,0 0 0,0 0 0,0 0 129,-4-19-129,4-2 387,0-1-387,5-5 129,5 1 129,-1-5 0,6 7-129,-2 3 258,6 10-129,-3 0 258,7 11-129,-6 9 0,6 13 0,-7 7-129,3 2 0,-4 2-258,-3-3-645,2 5-2451,-3-9-1806,-6-9-258,-5-17-516</inkml:trace>
  <inkml:trace contextRef="#ctx0" brushRef="#br0" timeOffset="181272.3682">18928 3106 11739,'1'74'5805,"-1"-14"129,-3 0-516,3 13-4644,-2 4-387,-6 1-129,2 3-258,-3-3-387,6-7 0,-6-18-1290,12-10-3483,-3-19-129,12-11-387,-12-13-516</inkml:trace>
  <inkml:trace contextRef="#ctx0" brushRef="#br0" timeOffset="181661.3904">19278 3583 12255,'43'-5'5805,"-43"5"-387,14-3-258,-14 3-4902,-15-6 0,-14 6-258,-2 2 0,-4 12 0,0 3-129,2 11 129,5 0 0,13 8-129,6-3 129,9-7 0,8-1 0,8-9 0,12-10 0,0-6 0,3-13 0,-3-7-129,-1-3 129,-8-1-129,-2-2 129,-4 4 129,-8 6-129,-5 16 129,0 0 0,0 18 0,-4 8 0,1 8 0,0 6-129,3 4 0,0-4 0,10-7-387,0-16-774,15-7-3870,-8-11-258,8-12-387,-8-19-516</inkml:trace>
  <inkml:trace contextRef="#ctx0" brushRef="#br0" timeOffset="181969.4081">19502 3546 11352,'15'39'5676,"-15"-14"-258,5 18-258,-5-6-4773,2 6 0,-2-8-129,0 0 0,0-11-129,3-8 129,-3-16-129,19-14 0,-1-16 0,1-9-129,6-5 0,3-6 0,0-1-129,5 7 516,-3 12-387,-1 8-129,0 10-129,-3 9-129,0 10-258,-7 6-516,15 27-1806,-20-17-2451,12 6-129,-7-9-129,6 5-387</inkml:trace>
  <inkml:trace contextRef="#ctx0" brushRef="#br0" timeOffset="182706.4503">20146 3569 5031,'11'-36'5418,"-7"22"-258,-4-4-258,0 18-2967,0-15-645,0 15-258,-23-3-387,7 8-129,-6 9-129,3 9 0,-3 4-258,5 4 129,5 1-129,3 0 129,9-7 0,0-2-129,10-11 129,6-7-129,5-5 0,-2-11 0,0-10 0,0-1 0,-4-5 0,-2 3 0,-4 2 0,-3 6 129,-4 0 0,-2 16 0,0 0-129,1 8 129,-1 16 0,0 11 0,0 12-129,0 8 129,0 7-129,0 5 0,0 0 129,0-3-129,-3-4-129,-3-6 129,-4-14-129,-2-10 0,-3-11-129,-3-8 129,-2-10-129,-1-2 129,4-13-129,-1-10 129,6 2 0,5-4 0,7 2 0,8-1 0,14-2 0,11 0 0,8-2 0,13-1-129,10-2 129,15-8 0,3-6 0,1-5-129,-3-3 129,-8-4 0,-7-3-129,-12 1 387,-18 2-387,-16 10 516,-19 11-516,-13 16 387,-22 9-516,-8 12 516,-6 19-387,-3 16-387,4 10 516,8 7-387,14 5 516,18 1-516,15 1 516,20-6-387,20-3 258,9-3 0,8-8-258,5-12-258,3 8-2322,-16-28-2580,-1 2 0,-19-9-645,-8-8-516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4T15:08:11.813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9472 9978 3354,'1'-44'5160,"-1"31"-258,5-6-2322,-5 19-903,0 0-129,17 12-645,-17 4-129,2 14-387,-2 3-129,0 4 129,0 8-129,0 4-129,0 4 129,1 11 0,0-2 0,2 4-129,1 3 129,1 1-129,-2-6-129,1-5 0,1-6-258,-5-15-258,6 1-387,-6-23-516,7 1-258,-7-25-387,10 8-258,-7-15 258,13 7 0,-12-14 387,11 4 774,-1-1 774,-5 5 645,6 7 516,-8-6 129,6 5 258,-13 8-258,15-13 0,-15 13-387,0 0-129,0 0-258,0 0-129,0 13 129,-5 9-129,-7 0 129,0 6 0,-9-1 0,5 2 258,-7-5-258,0-2 0,-2-11 0,0-7-129,1-4-129,0-7-516,11-12-3225,2 2-1161,-4-10-129,10 9-129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4T15:08:20.073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3286 1751 9159,'3'16'5547,"2"1"-129,-5 7 0,7 11-3096,-9-5-774,5 7-516,-3-1-258,0-1-258,0 4-129,0-9-387,-5-19 258,-1 3 0,6-14-128,-13-19-130,9-12 0,3-6 0,1-16 0,4-10 0,6 4 0,4-11 0,6 16 0,1-2 0,-21 56 0,58-63 0,-58 63 0,73 0 0,-29 13 0,3 27 0,4-11 0,3 11 0,5-1 0,8-6 0,2-24 0,9 13 0,2-17 0,3-24 0,-2 11 0,0-19 0,-9-8 0,-10 0 0,-62 35-517,77-68-2708,-77 68-2322,21-56 0,-21 56-387,0 0 0</inkml:trace>
  <inkml:trace contextRef="#ctx0" brushRef="#br0" timeOffset="272.0155">3869 1777 13416,'0'41'5676,"-1"-19"-387,1 24-129,-13 5-4257,6 18-258,-5 10-129,2 1-258,-1 4 0,6 0-258,-2-13 129,7-6 129,0-12-387,5-23-645,10-16 258,-15-14-774,39-22-3870,-23-14-258,8-3-387,-7-19-258</inkml:trace>
  <inkml:trace contextRef="#ctx0" brushRef="#br0" timeOffset="430.0246">3995 1977 14061,'24'28'5676,"-21"20"-258,12 22-258,-6 4-4128,4 3-645,-3-7-258,-4-16-387,5 4-1032,-11-23-4257,8-13 129,-8-22-129,23 0-774</inkml:trace>
  <inkml:trace contextRef="#ctx0" brushRef="#br0" timeOffset="1040.0595">5078 2246 12900,'27'-49'5547,"-25"23"-387,-2 9-387,-11 4-4257,-5 8 129,-14 5-516,-5 15 0,0 21-129,3 5-258,2 9 258,4 12 129,10-11-129,13 2 129,3-11 0,12-13 0,10-10 0,3-18 0,6-12 0,-3-13-129,3-8 0,-3-15-129,-4 6 129,-5 6-129,-5 6 129,-3 8 129,-11 21-129,12 0 0,-8 24 129,1 14 0,2 7 0,2-3-387,1 2 258,4-5-645,4-12 129,-5-23-1806,12 4-2709,-6-13-258,8-10-516,-4-18 129</inkml:trace>
  <inkml:trace contextRef="#ctx0" brushRef="#br0" timeOffset="1300.0743">5575 2109 12771,'3'-12'5934,"-3"12"-903,-21 15 387,4 14-4128,-10-5-903,-4 13-387,1 9 129,-1-1 0,10-3-129,7 0 0,10-3-129,7-11 129,17-2 0,10-3 0,9-6-129,7-9-258,5-2-129,-5-6-387,13 0-2193,-21-6-2451,6-5 258,-17-10-387,3 2-387</inkml:trace>
  <inkml:trace contextRef="#ctx0" brushRef="#br0" timeOffset="1828.1045">5952 2222 10449,'16'18'5160,"-16"-18"-258,12 16-129,-12-16-3870,0 0 129,0 0-387,0 14-129,0-14-129,0 0 129,0 0-258,0 0 129,0 0 0,0 0-387,0-8 129,0 8-129,0 0 129,0 0-258,0 0 129,0 0 0,0 0 129,0 0-129,0 0 129,0 0-129,0 0 129,2-15 0,-2 15 0,0 0-129,6-20 0,-6 4 129,0 2-129,0-1 0,-5-2 0,-2 3-129,-9 6 129,1 4 129,-6 8-258,1 11 0,0 8 129,0 3 129,7 14-129,3 5 258,8 1-129,2-3 0,8 2-129,4 4-258,5-6 387,4 0-516,2-9 387,0-3-645,1-6 387,-5-6-903,9 3-1419,-14-19-2709,7 0-129,-8-11-387,5 0-645</inkml:trace>
  <inkml:trace contextRef="#ctx0" brushRef="#br0" timeOffset="2584.1478">6213 2553 11868,'51'8'5289,"-24"-11"-258,7-3-129,-8-15-3999,1-4-387,-10-9-129,-6-7-258,-11 5-129,-3 3 0,-12 4 0,-6 7-258,-4 13 258,-1 9-129,0 14 0,3 15 129,4 2 0,7 9 0,7-3 129,5 0 0,11-4 0,5-9-516,4-5 516,0-13-645,7-6 387,-3-6 0,1-8-129,-5-12-129,-2 3 258,-1-4 258,-2 2-387,-4 6 516,2 3-258,-13 16 0,22-3 0,-7 14 129,-3 16 0,8 13-387,-1 8 516,2 16-258,-1 7 129,3 7-258,-8-3 516,3 2-387,-7-14 129,-6-8 129,-5-16-129,-1-21 0,-11-20 0,-3-25 0,-5-21 0,2-21-129,1-11 0,2-4 387,7-6-387,8 6 258,6 11-258,14 7 258,12 21-258,10 18 258,1 15-129,5 12-129,-5 14 0,-4 18 129,-9 9-129,-14 8-258,-16-2 387,-10-3-516,-21-7 258,-15-13-387,-6-15 129,-11-20-774,7-11-3741,-4-24 129,18-2-774,4-16 387</inkml:trace>
  <inkml:trace contextRef="#ctx0" brushRef="#br0" timeOffset="2840.1624">7006 1667 14577,'19'146'5160,"-10"-44"-129,8 22-129,-2 0-5031,4 5-129,-3-13 258,2-20-645,3-15 258,-7-30-645,7-13-387,-21-38-1935,22-8-1548,-13-27-387,3-6-129,-5-20 387</inkml:trace>
  <inkml:trace contextRef="#ctx0" brushRef="#br0" timeOffset="2977.1703">7241 2306 1677,'15'-127'5160,"-14"78"516,-2-1-516,-9 31-129,-18 0-1806,9 24-1548,-26 0-903,2 4-774,-9 9-516,-13-12-1935,14 21-2451,0-10-129,18 5-387,5-10-387</inkml:trace>
  <inkml:trace contextRef="#ctx0" brushRef="#br0" timeOffset="3651.2088">7307 2083 11223,'0'0'5031,"0"29"-387,-11 6-129,-6 18-4128,-6-1-129,5 3-258,-2 4 258,11-4 129,5-4-258,5-8-258,16-9 387,9-9-258,8-13 258,3-5 129,1-12-129,2-12-129,-6-11 0,-5-8 258,-10-4-387,-9-6 129,-7-5-387,-6-3-258,-8 12 129,-9-2 129,0 8-129,0 13 0,2 10 129,1 3 0,17 10 129,-17 10 129,15 5 0,2 2-258,1 0 258,7-4 129,-1 0-129,3 0 0,-10-13 0,21 14 129,-21-14-129,20 14 0,-8-7 0,3 6 129,0 0 129,4 6 0,-1 0 0,2 3 0,0 5-129,1 5 258,-4-1-258,-1-5 129,-4-1-129,-1-7-387,-5-1 387,-3-5 0,-3-12 129,0 0 0,0-18-129,0-7 129,0-4 129,1 3 387,5-9-516,7-1 0,0 9 0,8 3 0,5 0-129,4 7 0,1 1-258,5 0 0,3 5-258,-7-8-516,11 1-3741,-19 1-387,3-4-387,-12-10-258</inkml:trace>
  <inkml:trace contextRef="#ctx0" brushRef="#br0" timeOffset="4480.2562">8571 1493 15093,'0'0'5289,"8"46"-387,0 29 387,-5 14-4773,-1 24-129,-2 8-387,-1 8 129,-5-5 129,1-9-645,0-21 645,4-13-645,1-20 516,3-25-258,9-23 387,8-13-129,6-13 0,7-9 258,1-7-387,3-5 387,3 1-387,-1 3 130,-5 3-130,-7 1 0,-3 9-130,-9-2 1,0 9 129,-15 10-129,0 0 129,10-14-129,-10 14 129,0 0 0,-6 6-129,6-6 258,-12 16-129,12-16 0,-10 16 129,10-16-129,-5 21 129,5-21-129,0 19 129,0-3-129,0-4 0,7 6 130,2 1-130,-1 2 0,5 5 0,-2 2-388,4 4 388,-4-6-258,1-1 258,-4-4-516,-1-4 129,-7-17-1032,19 4-3612,-19-12-387,4-7-387,-4-18-258</inkml:trace>
  <inkml:trace contextRef="#ctx0" brushRef="#br0" timeOffset="4654.2662">8877 2004 15480,'0'-27'5418,"0"27"-258,7-2-387,4 2-5418,-11 0-4128,0 0-387,0 0 0,0 0-645</inkml:trace>
  <inkml:trace contextRef="#ctx0" brushRef="#br0" timeOffset="6176.3532">9462 2408 11868,'26'-19'5289,"-16"0"-516,-10-22-645,0 14-3354,-12-5-516,-4 4-129,-9 7 0,-3 9-129,-5 10-129,2 6 258,4 21-258,1 9 258,10 9-129,7 10 129,3-6 0,11-1-129,11-6 129,6 0-258,2-18 258,7 0 129,-3-17-129,2-1 0,-1-4-129,-6-2 129,-5-9 0,-1 1 387,-4 2-516,-13 8 129,16-11 0,-16 11 0,0 0 129,2 11-129,-2 11 129,-7 4-516,-1 6 516,-2 6-258,-3 3 258,1 4-387,-3-4 387,3-1 0,-1-8-129,-2-4 129,-4-5-129,3-10 0,-7-13 0,-2-7-129,-4-15 0,-1-10 0,0-2 0,1-7-129,7 3 0,2-7-129,12 12-258,7 2-129,14 10-258,5-5-1032,32 21-3096,-9-2-258,21 7-387,-1 0-258</inkml:trace>
  <inkml:trace contextRef="#ctx0" brushRef="#br0" timeOffset="6559.3751">9912 2596 5676,'70'-50'5289,"-50"19"-258,-19-9-258,-1 9-2580,-25-16-774,2 14 258,-24-1-903,4 9-129,-9 14-258,4 6 129,1 8-129,9 13 0,6 9-129,10 6 129,10 2-129,12 1 129,2-4-129,13-3-387,8-5 129,3 2-258,3-16 258,-1-8 0,0-5 0,-3-14-258,-6-9 129,-1 2 387,-9-3-387,-1-6 387,-3 12-387,-5 23 129,0 0 129,0 0 0,2 34 0,1 6-387,0 6 387,1 1-387,5 7 129,1-13-516,6 2-1161,-6-22-3483,8-5 0,-4-16-516,5-10-387</inkml:trace>
  <inkml:trace contextRef="#ctx0" brushRef="#br0" timeOffset="6891.3941">10105 2262 12126,'42'90'5547,"-17"-31"-774,-9-6 258,7 11-4773,-7-19 129,-5-11-645,-5-7 258,-4-9-516,-2-18 387,0 0-129,18-26 0,-13-2 258,4-4-258,-1 0 387,6-1-258,1 6 258,-1 9 0,4 15 258,-3 9-129,0 16-387,0 7 516,0 8-516,-4 2 258,-2-1-774,6 4-2451,-14-21-1935,7-2-258,-8-19-129,13 3-516</inkml:trace>
  <inkml:trace contextRef="#ctx0" brushRef="#br0" timeOffset="7363.4211">10666 2325 11223,'-31'41'5418,"2"-12"-387,1 13-129,-7 2-4128,4-1-516,-2-1 129,7-3-387,8 0 129,11-13-258,7-9 129,9-7-387,15-10 387,6-1 0,6-16-129,5-12 0,-1-9 129,2-13 129,-7-10-129,-7-22 516,-8-10-258,-11-17 258,-9-19-258,-7-2 387,-14 12-129,-2 2-516,-2 22 516,-1 24-387,26 71 387,-42-42-774,29 79 387,11 34 129,2 18-387,5 25 258,13 10-258,1 6 0,6-7-258,0 0 774,1-20-516,-2-12-516,-2-14 258,-3-28-774,8-7-3741,-14-22-516,6-5-258,-5-17-774</inkml:trace>
  <inkml:trace contextRef="#ctx0" brushRef="#br0" timeOffset="7687.4397">11110 2156 11223,'-9'44'4902,"-7"-25"0,4 16-516,-1-4-4257,-2 5 129,-1-11-129,7-4 0,5-7 129,9 4 129,9-6 0,10-1 0,2-2 129,5 5-129,-3-5 0,2 9 0,-9-7-258,-9 9 129,-9-8-258,-3-12-258,-24 28-1161,-19-21-3612,1 6-129,-14-7-645,1 6-387</inkml:trace>
  <inkml:trace contextRef="#ctx0" brushRef="#br0" timeOffset="10539.6028">13457 1844 8643,'23'-31'5289,"-23"31"-516,0 0-516,0-70-2838,0 70-1032,-29-58 774,29 58-516,-60-35 387,20 35-645,-6 29 129,4 6 258,-5 9-387,8 21 129,3 7-516,10 10 129,9-6-387,13-1 258,4-13 258,14 2-258,10-5 129,11-13 129,4-16-258,4-15 0,4-6-258,-2-9-129,2-3-387,-14-18-1032,3 5-3354,-16-9-129,2 10-516,-12 3-129</inkml:trace>
  <inkml:trace contextRef="#ctx0" brushRef="#br0" timeOffset="11028.6308">14076 1835 13416,'21'0'5547,"-21"0"-516,0 27 0,0-27-4515,-21 5 0,-4-8-387,-5 3 0,-4-9-258,-1 2 258,1 4-258,3-18 0,5 20-387,-1-9-516,27 10-1806,-23-15-2322,23 15 129,0 0-645,0 0-129</inkml:trace>
  <inkml:trace contextRef="#ctx0" brushRef="#br0" timeOffset="11413.6528">14113 2192 11481,'2'24'5418,"-2"-24"-129,-12 16-516,-11-16-3999,0 0-129,-13 1-258,0-1-129,-10 1-129,0-1-129,0 0 0,2 4-258,8 1-387,-1-5-774,21 0-3741,-5 4 258,21-4-645,-9 15-129</inkml:trace>
  <inkml:trace contextRef="#ctx0" brushRef="#br0" timeOffset="11728.6708">14111 2456 11739,'0'0'5289,"-14"11"-258,-12-11-129,0 1-4257,-11-1-129,-2 2-129,-6-2-387,2 0-129,6 0-387,-2-6-903,19 6-3612,1 0 129,19 0-645,0 0-387</inkml:trace>
  <inkml:trace contextRef="#ctx0" brushRef="#br0" timeOffset="12123.6934">14536 1988 10965,'0'-14'5289,"-14"14"-387,1 22 0,-9-3-3999,7 29-387,-9-2 0,7 10-387,4-1 258,12 5-387,3-13 258,21-1-129,12-9 129,6-15 0,7-10-129,2-12 0,2-7 0,-4-13-129,-8-11 129,-9-15 129,-11 3-129,-12-11 129,-8-2-258,-8 5 129,-14 0-387,-13 0 0,1 21-903,-26 5-3870,9 19 0,-8-3-516,6 9-258</inkml:trace>
  <inkml:trace contextRef="#ctx0" brushRef="#br0" timeOffset="12601.7208">12745 2131 12384,'-6'42'5676,"0"-19"-129,6 9-516,-4-3-3741,3-7-1032,-2-7-516,3-15-774,-4-9-4128,-3-14 0,7 1-645,-5-16-129</inkml:trace>
  <inkml:trace contextRef="#ctx0" brushRef="#br0" timeOffset="12755.7296">12658 1864 13932,'0'0'5676,"0"0"-258,11-2-516,-11 2-5160,0 0-4128,0 0-774,0-18-387,0 18-387</inkml:trace>
  <inkml:trace contextRef="#ctx0" brushRef="#br0" timeOffset="13296.7605">14975 2373 13803,'0'0'5547,"-11"8"-129,11-8-387,0 0-4773,0 0-258,8 0-903,-8-27-2967,3 2-1419,1-12 0,5 2-774</inkml:trace>
  <inkml:trace contextRef="#ctx0" brushRef="#br0" timeOffset="13403.7666">14978 2042 13932,'-13'-22'5031,"7"30"-1419,6-8-3741,0 0-4515,-15 0-645,11-8-516</inkml:trace>
  <inkml:trace contextRef="#ctx0" brushRef="#br0" timeOffset="15651.8952">15235 1066 9288,'38'-75'5805,"-38"75"-129,27-80-129,-27 80-3612,4-71-387,-4 71-516,-16-71-387,16 71 129,-64-53-516,64 53-129,-94-2-258,41 10 129,53-8-129,-104 43 0,104-43 129,-89 60-129,89-60 258,-71 53-516,71-53 516,-58 32-129,58-32 0,-59 20 258,59-20-258,-66 18 0,66-18 0,-74 27 0,74-27 0,-78 46 0,78-46 0,-65 59-129,65-59 129,-49 64 258,49-64 0,-28 67-128,28-67-130,-12 56 0,12-56 0,-10 60 0,10-60 0,-11 61 0,11-61 0,0 0 0,-29 64 0,29-64 0,0 0 0,0 0 0,0 0-775,0 0-1289,0 0-2709,0 0-645,0 0-129,-8-52-258</inkml:trace>
  <inkml:trace contextRef="#ctx0" brushRef="#br0" timeOffset="15939.9117">14406 1328 9288,'59'-17'5160,"-59"17"258,0 0-129,0 0-3096,0 0-774,-15 62-258,15-62-516,0 0-258,-69 66 0,69-66 0,-70 44 0,70-44-129,-72 10-258,72-10-258,-66-27 129,66 27 258,-52-65-258,52 65 0,-39-90-645,39 90 645,-25-81 258,25 81 0,-12-54-387,12 54-645,0 0-2580,0 0-2064,0 0 1032,0 0-903,0 0-516</inkml:trace>
  <inkml:trace contextRef="#ctx0" brushRef="#br0" timeOffset="16503.9439">15600 604 12900,'0'0'5934,"0"0"-387,0 0 0,0 0-4257,55-3-516,-55 3-258,0 0-257,0 77-259,0-77 0,-4 84 0,4-84 0,-4 98 0,4-98 0,0 99 0,0-99 0,6 66 0,-6-66 0,0 0-130,17 62-515,-17-62-774,0 0-3870,0 0-387,0 0-645,0 0 258</inkml:trace>
  <inkml:trace contextRef="#ctx0" brushRef="#br0" timeOffset="17094.9777">15991 735 11481,'0'0'5676,"0"0"-387,0 0-129,0 0-3870,68-2-258,-68 2-387,0 0-129,0 0-129,44 54-258,-44-54 129,24 61-129,-24-61 0,21 67-129,-21-67 129,14 65-258,-14-65 258,0 0 0,-7 74-258,7-74-129,0 0 258,-54 23 0,54-23 0,-56-11-258,56 11 258,-57-44 0,57 44 387,-44-61-387,44 61 129,-23-68 129,23 68-387,0-63 258,0 63 130,0 0-259,35-61 0,-35 61 0,0 0 0,75-35 0,-75 35 0,62-5 0,-62 5 0,59-10 0,-59 10 0,0 0 0,79-29 0,-79 29-1936,0 0-3353,0 0-516,52-63 0,-52 63-645</inkml:trace>
  <inkml:trace contextRef="#ctx0" brushRef="#br0" timeOffset="17747.015">16632 669 12384,'0'0'5418,"25"-62"129,-25 62-516,0 0-3999,0 0-129,0 0-258,0 0-258,0 0 258,57 85-258,-57-85-129,21 84-128,-21-84-260,20 88 260,-20-88-130,15 75 0,-15-75 0,0 0 0,0 57-388,0-57 388,0 0 388,0 0-518,0 0-386,-67 0 516,67 0-129,0 0 129,-58-25 0,58 25 129,0 0-258,0 0 387,-26-58 259,26 58-647,0 0 260,22-54-130,-22 54 0,0 0 0,47-57 0,-47 57 0,0 0 0,0 0 0,58-50 0,-58 50 0,0 0 0,0 0 0,56 0 0,-56 0 0,0 0-517,64 13-1160,-64-13-3870,0 0 0,71 6-387,-71-6-258</inkml:trace>
  <inkml:trace contextRef="#ctx0" brushRef="#br0" timeOffset="18479.0569">17239 646 8514,'0'0'5547,"0"0"-387,0 0-258,0 0-2580,0 0-1032,0 0-516,31-64-258,-31 64 0,0 0 0,0 0-129,56-43 387,-56 43-387,0 0 129,70 6-129,-70-6-258,0 0 1,75 80-130,-75-80 0,40 94 0,-40-94-130,19 111-128,-19-51 258,-5 5 0,-9-8-645,14-57 774,-44 92-387,44-92 387,-60 64-129,60-64 129,-56 19-258,56-19 258,0 0 0,0 0-258,-57-24 387,57 24-387,0 0-129,0 0 387,56-31-129,-56 31 129,70 0 387,-70 0-645,85 26-387,-85-26 0,78 14-645,-78-14-3999,71-7-387,-71 7-645,0 0-129</inkml:trace>
  <inkml:trace contextRef="#ctx0" brushRef="#br0" timeOffset="18936.0831">17707 663 12384,'51'-25'5547,"-51"25"-129,0 0-258,0 0-4515,0 0 129,0 0-387,0 0 0,41-65-129,-41 65 0,0 0-129,10-61 0,-10 61 258,0 0 129,0 0-258,0 0-128,0 0-130,0 0 0,0 0 0,63-13 0,-63 13 0,0 0 0,48 78 0,-48-78 0,49 56 0,-49-56 0,70 46 0,-70-46 0,84 30 0,-84-30 0,93 0 0,-93 0 0,85-8 0,-85 8 0,65-14-130,-65 14-257,0 0-645,0 0-774,38-60-2064,-38 60-1548,0 0-129,0 0-387,-63-45 0</inkml:trace>
  <inkml:trace contextRef="#ctx0" brushRef="#br0" timeOffset="19261.1016">18062 628 12900,'0'0'5547,"52"88"-387,-52-88-258,9 102-4515,-9-48 258,-1 4-516,-8 0 129,9-58-258,-12 94 129,12-94-129,-6 59-387,6-59-258,0 0-387,0 0-1677,0 0-2451,0 0 129,0 0-903,0 0 0</inkml:trace>
  <inkml:trace contextRef="#ctx0" brushRef="#br0" timeOffset="19433.1115">18184 789 11868,'0'0'5805,"0"0"258,0 0-774,38 92-3612,-38-92-903,12 96-516,-12-96 0,11 95-516,-11-95-387,4 58-3741,-4-58-1161,0 0 0,0 0-645</inkml:trace>
  <inkml:trace contextRef="#ctx0" brushRef="#br0" timeOffset="20243.1578">18777 714 14448,'0'0'5676,"0"0"-129,0 0-387,57 24-4515,-57-24-129,1 65-129,-1-65-387,0 105-387,0-43 516,-1 2-129,0-4-258,1-60 516,-4 88-129,4-88-258,0 0 258,0 0-129,0 0 0,0 0 0,0 0 129,37-63-774,-37 63 516,0 0 258,57-51-258,-57 51 129,0 0 129,63 44-129,-63-44 258,31 75 517,-31-75-775,1 88 0,-1-88 0,-28 65 0,28-65 0,-66 9 0,66-9-1420,-87-33-3869,87 33-516,-60-65-1032,60 65 387</inkml:trace>
  <inkml:trace contextRef="#ctx0" brushRef="#br0" timeOffset="20567.1763">19122 993 12126,'0'0'5676,"0"0"-387,21 49-129,-21-49-5031,2 58 516,-2-58 258,6 72-516,-6-72-129,0 0 0,59 69 129,-59-69-258,68 10 387,-68-10-774,64-15 0,-64 15 0,0 0 258,41-68-258,-41 68 0,0 0 0,-47-78-129,47 78-258,-71-46-1806,71 46-2838,-70-24-129,70 24-258,0 0-387</inkml:trace>
  <inkml:trace contextRef="#ctx0" brushRef="#br0" timeOffset="20904.1956">19448 896 11739,'11'67'5934,"-5"31"-645,-6-98-387,9 86-4128,-9-86 129,7 69-645,-7-69 129,0 0-258,0 0-903,0 0 903,0 0-387,55-83 387,-55 83-1161,33-77 1161,-33 77-387,36-55 258,-36 55 516,0 0-645,0 0 645,58 22-516,-58-22 645,23 70-1032,-23-70-387,19 67-2064,-19-67-1935,0 0-387,22 54 0,-22-54-903</inkml:trace>
  <inkml:trace contextRef="#ctx0" brushRef="#br0" timeOffset="21323.2196">19877 1010 11352,'0'0'5547,"0"0"-516,0 0 0,-18 57-5031,18-57 258,0 0 0,-48 65-258,48-65 0,0 0 0,0 0 516,0 0-387,0 0 0,73 22 129,-73-22-774,59-60 774,-59 60-387,55-118 387,-35 48-516,-8-7 258,-7-1 774,-5 0-645,0 4 516,-9 14-516,9 60 258,-30-67-258,30 67 645,0 0-645,0 0-129,-58 96 258,53-26-387,3 6 387,2 4-258,8-2 0,7-4-774,4-3 387,1-12-516,-20-59-1290,49 79-2451,-49-79-1032,0 0-387,80 48-258</inkml:trace>
  <inkml:trace contextRef="#ctx0" brushRef="#br0" timeOffset="21612.2361">20265 898 12771,'0'0'5160,"0"0"129,4 63 387,-4-63-5289,-19 59-387,19-59 0,0 0-258,-38 59 258,38-59 387,0 0-258,0 0-129,0 0 0,0 0 387,63 44-258,-63-44 387,0 0-387,0 0-387,0 0-129,0 0-516,0 0-2064,-57 54-2322,57-54 0,-101 10-1290,47-6 129</inkml:trace>
  <inkml:trace contextRef="#ctx0" brushRef="#br0" timeOffset="27934.5977">17054 8230 8385,'28'-13'5676,"-28"13"-258,18-21-258,-18-5-4644,0-1 0,-11-3-387,-7-5-129,-7 2 0,-5 4 129,-5-1 129,-3 8-129,-3 10 129,4 9 0,-4 3 0,1 13 258,3 9-387,2 12 129,2 2-129,5 10 0,3 4 0,6 6 0,4 4 0,9 3 0,5-3 129,3 2 0,10 3 0,10-6-129,8-6 258,8-5-258,5-9 129,7-2-129,-1-9-129,5-12 129,-4-6-258,-2-4 129,-7-4-258,-9-2-516,-4 0-387,-28 0-4386,4-10-258,-4 10-387,-10-19-516</inkml:trace>
  <inkml:trace contextRef="#ctx0" brushRef="#br0" timeOffset="28627.6374">17295 8426 9030,'0'0'5676,"0"0"0,-12 0-1806,12 0-2322,0 0-387,0 0-258,0 0-129,4 0 0,-4 0-258,0 0-129,21-6 0,-7 6 0,4-6 0,7 3-129,0-6 0,11 4 0,2-3-129,4 3 0,1 0 130,2 1-259,1 4 0,-3 0 0,2 7 0,-2-2 0,-6-3 0,-3 3 0,-1-2 0,-5 2 0,-6-5 0,0 0 0,-9 0 0,-1 0 0,-12 0 0,12 0 0,-12 0 0,0 0 0,0 0 0,0 0 0,0 0-259,0 0-515,0 0-645,-17 0-3483,17 0-1161,0 0-258,0 0-387</inkml:trace>
  <inkml:trace contextRef="#ctx0" brushRef="#br0" timeOffset="29279.6747">18869 8212 5934,'17'-2'5805,"-17"-10"-516,-9 6-129,-19-5-3999,2 15-258,-15-4-129,-1 13-129,-7-1-129,1 12 0,1 5 0,7 13 129,7 1-258,13 3 0,6 3 0,10 6-258,4-2 129,11-2-258,9-5 258,12-8-387,6-2 258,8-12-129,5-12 129,6-12-129,1-17 129,-1-10-129,-7-12 0,-6-14 129,-11-5-129,-15-4 0,-9 4-129,-9 6 129,-14 4 0,-11 6-129,-11 14 0,-5 6-258,-3 9-129,-8-3-645,13 10-4257,-12-6-129,8 6-387,2-8-645</inkml:trace>
  <inkml:trace contextRef="#ctx0" brushRef="#br0" timeOffset="30818.7627">17787 12250 8643,'30'42'6063,"-6"-32"-516,7-8-129,2-4-4386,7-8-516,-6-16-129,-3-5-129,-2-9-129,-12-6-129,-7 0-129,-10 7 258,-2 1-129,-13 10 0,-6 14 0,-4 14 0,-3 15 0,4 17 0,3 14 129,6 12 0,8 12 0,7 2-129,6-4 258,11-8-258,10-5-129,-1-13-258,10-6-774,-14-20-3870,10-10-645,-5-9-387,-2-10-129</inkml:trace>
  <inkml:trace contextRef="#ctx0" brushRef="#br0" timeOffset="31479.8005">18284 12077 9159,'20'105'5934,"-14"-45"-516,4 3 0,-3-13-5031,0-1-129,-7-7-258,1-17 0,-1-25 0,0 0-129,0 0-129,21-16 129,-9-3 0,0-7 129,0-2 0,4 9 129,-2 2-129,-3 8 0,-11 9 0,19-10 0,-19 10 129,15 1-129,-15-1 0,16 6 0,-5-6 0,3 0 0,1 0 0,5-10 0,1 1 0,1-6 0,0 0 0,0 3 129,-4 0-129,3 3 129,-5-1 0,2 9 0,-2 1 0,4 17 0,-4 13 0,6 10 0,-3 14 0,-1 11 0,3 4-129,-4 10 0,-5-2 0,-6-10 0,-2-13 0,-4-17 0,-6-22 0,-5-15 129,-4-28 0,2-21 0,3-21 0,2-11-129,4-6 258,4 0-258,12 7 129,5 12-129,9 16 129,1 14-129,1 19 0,2 19 0,-6 10 0,-5 18 0,-9 9 0,-7 3 0,-8-2-129,-11-5-129,-10-2-129,-12-22-258,9-2-1032,-13-21-3612,14-18-387,2-15-129,16-11-387</inkml:trace>
  <inkml:trace contextRef="#ctx0" brushRef="#br0" timeOffset="31719.8142">19300 11599 8256,'22'82'5934,"-18"-21"-387,-1 12-258,-3 6-4515,0 16-129,-3-7-129,2 4-516,-3-6 258,3-13-387,1-5 0,-5-26-387,5-7-516,0-35-2322,0 0-1935,0-26-516,3-7-387</inkml:trace>
  <inkml:trace contextRef="#ctx0" brushRef="#br0" timeOffset="31888.8239">19449 12006 3999,'5'-41'5934,"-18"38"-387,-11 3-258,-12-5-2322,-8 11-2451,-11 6 0,-5 0-903,1 12-258,-5-13-1419,16 12-2838,13 3-645,17 0-387</inkml:trace>
  <inkml:trace contextRef="#ctx0" brushRef="#br0" timeOffset="32403.8534">19440 12195 903,'11'9'5160,"-9"8"129,3 7 0,1 9-2838,-6-9-1032,16 15 0,-12-17-258,9 7-387,-8-16 129,10 2-258,-15-15-129,23 8-129,-23-8-129,20-14-129,-10 1 0,3-3 0,-3 3-129,1-4 0,-2 1 129,-9 16 0,13-16 0,-13 16-129,14 4 129,-3 20 0,0 12 0,3 18 0,2 6 0,2 13 0,0 12 0,-2 9 129,-4 1-129,-5-2 0,-7-10 129,0-7-129,-18-14 0,-7-20 129,-8-20-129,-6-20-129,-4-15 129,0-18-129,2-6 129,1-9-129,9 1 0,8 5 0,13 6-129,7 7-258,6 13-258,9-7-1161,12 20-3870,4-1 0,13 2-516,6 0-258</inkml:trace>
  <inkml:trace contextRef="#ctx0" brushRef="#br0" timeOffset="33155.8964">20185 12129 1032,'0'0'5805,"-15"6"129,15-6-645,0 0-1806,10 0-1419,-10 0-516,15-6-387,-15 6-516,26-7 0,-3-2-258,4 7-129,3-5 0,5 3 0,2 2-129,8 2 0,-1-1 0,1 1 0,2 5 0,-6 2-129,3 0 129,-6-6-129,-4-1 129,-2-6-258,-1-10 0,-4-3 258,-4-5-258,-6-3 0,2 1-129,-7 2 0,-3 3-129,-6 3-129,-3 18-645,-14-17-1161,-1 17-2967,-12 8-516,1 8-129,-9 1-258</inkml:trace>
  <inkml:trace contextRef="#ctx0" brushRef="#br0" timeOffset="33456.9136">20457 12113 6063,'15'-11'5805,"-11"26"-258,-4 8-387,0 1-3741,-1 27-258,-11 2-645,3 11 0,-5 1-258,5-2 129,-3-3-258,7-6 129,-1-12-258,5-13-258,1-7-387,0-22-903,0 0-3741,18-14-258,-5-6-258,-1-13-516</inkml:trace>
  <inkml:trace contextRef="#ctx0" brushRef="#br0" timeOffset="33646.9245">20585 12169 8385,'26'3'5805,"-19"24"-129,0 11-387,-6 3-4386,5 17-387,-6-4-387,2-6 0,2 6-387,-3-17-516,15 8-2064,-1-24-2451,8-13-258,-3-11-645,11-18 259</inkml:trace>
  <inkml:trace contextRef="#ctx0" brushRef="#br0" timeOffset="33932.9408">21276 11761 9546,'10'37'6192,"-10"-9"-774,-10 16 129,-7 0-5160,-9-1-258,-6 7 129,-4-1-258,-1-6 0,3-7-258,0-7 129,4-11-387,8-6-258,-2-15-645,24 3-1032,-26-34-2322,19 6-1032,-2-6 0,8 1 1419</inkml:trace>
  <inkml:trace contextRef="#ctx0" brushRef="#br0" timeOffset="34110.951">20929 11907 3612,'4'-36'5676,"-4"36"-129,8-26-1548,12 33-903,-20-7-1290,22 19-516,-9 2-387,5 16-387,2 4-129,0 7-258,0 9 129,1 0-387,0 2 129,-2-4-387,2-3-387,-12-23-3483,6 2-1161,-1-19-129,-1-12-774</inkml:trace>
  <inkml:trace contextRef="#ctx0" brushRef="#br0" timeOffset="34312.9626">21341 12064 8643,'-52'17'5805,"6"-9"-258,-12-19-774,-7 4-4386,-7-10-129,-7 1 0,12 0-645,1-6-516,21 22-1548,5-6-2838,18 6-258,22 0-516</inkml:trace>
  <inkml:trace contextRef="#ctx0" brushRef="#br0" timeOffset="34661.9825">21072 11793 5934,'-3'52'6063,"3"-10"-516,-3 4-258,3 13-3741,-4-8-258,3 10-774,-4-3-516,-1-12-1032,1 2-4128,3-12-258,2-11-645,0-12-129</inkml:trace>
  <inkml:trace contextRef="#ctx0" brushRef="#br0" timeOffset="36448.0847">16498 7736 6450,'0'0'5676,"1"13"-387,-1-13-129,6 14-3870,-6-14-516,0 0 0,0-11-258,0 11-129,-6-27-129,-2 4 129,-6-13 0,1 4 0,-8-11 129,0-1-258,-1-4 129,-4-2-129,-1 1 0,-3 6-129,-3 0 0,1 0 0,-6 3 0,2-1 0,-4-1-129,-5 4 129,1-6-129,-2-1 129,-1 2-258,1 3 258,1 3-258,6 5 129,2 6 0,3 6 0,2 3-129,5 8 129,4-1 0,-1 4 0,1 1 0,1 3 0,2 2 0,-3-1 0,4 1 0,-3 0 0,0 5-129,3 4 129,-1 2 0,0 5 0,1 2 0,4 2-129,1 3 258,4 0-258,0 0 258,1 0-129,7 2 0,-1-3 129,2-2 0,1-2-258,0 1 129,0-1 0,1-2 0,3 4 0,-2 1 0,5-2 0,-1 0 0,2 5 0,2-3 0,-2 0 0,1 2 0,1 0 0,2-9 129,-2 3-129,0-2 0,1-3 0,-2 3 0,1 4 0,3-2 0,-2 0 0,3 3 0,0 1 129,1 1-129,2 2 0,0-2 0,0-6 0,-1 5 0,-1-5 0,2 0 0,-2 0 0,-2-3 129,0 2-129,3-3 129,0 1-129,-2-2 0,8 1 129,-4 2-129,2 1 0,1-1 0,2-5 0,-2 4 0,-3-2 129,3 0-129,-3 1 0,1-4 129,0 3-129,1-2 0,1 2 0,-3 1 129,5-2-129,-2-1 129,-1 4-129,-3-2 129,5-5 0,-2-1 0,-2 1-129,4 0 0,-1 1 129,-5-4 0,2-3-258,-5 3 129,-13-3 0,21 2 0,-21-2 0,0 0 129,11 0-129,-11 0 0,14 0 0,-1 0 129,1 0-258,4 3 0,2 2 129,0-2-129,-1 2 0,1-2-129,-9-3-129,2 0-516,-13-19-774,0 19-3999,-10-33 0,-1 15-516,-8-5-516</inkml:trace>
  <inkml:trace contextRef="#ctx0" brushRef="#br0" timeOffset="37807.1624">16184 8651 5805,'0'0'5934,"0"0"-516,0 0-129,0 0-3999,0 0-129,0 0-387,-11 6-387,11-6 0,-29 7 0,10-1-129,-7 4 129,-2 5 0,-4 2-129,1 1-129,-1 9 129,-1-2 0,-4 5-129,1 4 129,0-3-258,3 3 129,-1 2-258,3 1 258,1-5-129,1 0 0,1 1 0,2 1 0,-2 1 129,4-2-129,0-4 0,3-5 0,1 3 0,3 0 0,2-5 129,5 2-129,1 0 0,-1-3 0,8 4 0,-1 2 129,-1-2 0,0-1-258,3 3 258,-1-6-129,2 0 0,0-3 0,0 1 0,0-6 129,2 5-258,4 2 387,0-4-258,3 1 0,1 2 0,1-3 129,3 0 0,-2 3-129,4-8 0,3 2 0,-3 4 0,3-4 0,-2-7 129,1 6-129,2-4-129,-3 0 258,3-2-129,-4-1 0,1-5 129,1 0-129,-1 0 0,-1 0 129,-1-2-129,1-6 0,-1 6 0,-1-2 129,-2-7 0,-12 11-129,24-17 0,-24 17 0,23-17 0,-8 7 0,-1-4 0,-1 2 0,2 2-129,1 1 258,0-4-129,0 0 0,3-3 0,-4-3 129,-3 5-129,4-5 0,-3-2 0,-1-3 0,0-2-129,-1 1 258,1-2-258,3 1 129,-2-6-129,7 1 258,-2 4-129,3-2 0,0 2 0,0 0 0,-5-1 129,1 0-258,-3 1 129,-4-2 0,-4-7 0,0-1 129,-3-4-129,-2 0 0,0-4 0,0 5 0,1 2 129,1 2-129,-1 7 0,2 7-129,-3 8 258,7 0-129,-8 14-258,17-11-258,4 18-2838,-9-7-2322,11 0-258,2 1-387,5-1-645</inkml:trace>
  <inkml:trace contextRef="#ctx0" brushRef="#br0" timeOffset="39119.2375">18941 7935 7482,'-1'13'5676,"1"3"-258,0-16-387,0 0-3870,-1-8-129,1 8-387,-5-26-129,5 7 0,-1-9 0,1-1 0,5-3 0,6 2-129,2-4-129,4-1 129,2-3-129,3 0-129,2-3 129,0 4-129,5-9 0,1-3 0,-1 3-129,1 0 0,2 0 0,0-3 129,0 6 129,-1 2-258,0 8 129,-4 2-129,1 2 129,-1 3 0,0 6-129,0 6 0,1-3-129,0 4 129,2-2 0,2 3 0,-1-3 0,3 4-129,0-5 129,-3 5 0,-2 4-129,-2-2 129,-3 1-129,-6 3 258,-2 3-129,-4 2 129,-12 0 0,20 0-258,-20 0 129,18 2 129,-18-2-129,16 18 0,-16-18-129,22 26 0,-13-8 129,2 0 0,-2 4 0,-1 0-129,2 0 129,-5 3 0,1-3 0,-5 4 0,3 1-129,-4 1 129,0-1 0,0 2 0,0 1-129,-5-2 129,-1 9-129,-1-1 129,-2 1 129,1 8-129,-5-4-129,0 1 129,-3-2 0,-2 3-129,0-10 129,-2 2 0,-2-2-129,-1-7 129,-3 1 0,0-1 0,-6 0 0,-3-4 129,-1 3-129,-3-1 129,-2-3 0,-3-1-129,4-1 0,-1-4 0,4 2 0,2 2 0,-1-6 0,2-2 0,4 1 0,1 0 0,1-1 0,4 0 0,2-1 0,4-7 0,5 6 0,13-9 0,-11 5 0,11-5-129,0 0-516,0-6-2322,0 6-2709,0 0-129,11 1-516,-11-1-516</inkml:trace>
  <inkml:trace contextRef="#ctx0" brushRef="#br0" timeOffset="40203.2995">18929 8749 8514,'7'18'5934,"-7"-18"-129,18 15-387,-18-15-4257,30 11-387,-17-5-129,7 1-387,0 6 129,3 6-129,2-3 0,9 4 0,-4 4-129,7 6 258,2-4-258,1 6 129,0-2-129,0 1 0,0 6-129,-1 2 129,-5-1-129,2 3 0,-6 4 0,2 2 129,-5 0-129,3-1 0,-4 0 0,-2-1 0,-1 1 0,-2-1 129,-2-1-129,-3-6 0,-3 2 0,-4-6 0,-4-1 0,2-1 0,-6-10 129,1 0-129,-2 2 0,0-9 0,0-1 0,0 1 0,-3-3 0,-4 2 129,2 1-258,-3 2 129,8-17 0,-22 25 0,8-12 0,3-5 0,-7-3 0,0 0 0,1-3 0,-3 1 0,0-2 0,-3 1 0,4-2 0,-9 0 0,4 0-129,-5-3 129,-2-2 0,-2-3 129,-1 3-129,0-3 129,0 2-129,1-3 0,-5-4 129,4-1-129,-3-5 0,0-4-129,-2-7 129,-2-4 0,6-4 0,-1-6 0,2-4 0,3 0 0,1 0-129,6-1 258,3-1-129,5-1 0,0 0 0,4 4 129,4 0-129,1 0 0,4-3 0,-4 4-129,2 3 129,-3 5 0,0 3 0,0 1-258,-1 4 0,-4 0-645,13 13-4128,-18-3-774,12 7-387,-7-12-516</inkml:trace>
  <inkml:trace contextRef="#ctx0" brushRef="#br0" timeOffset="41035.3471">15653 7143 5676,'2'-18'5676,"5"5"-258,-7 13-645,2-13-3483,-2 13-258,0 0-516,17 16 129,-15 1-387,3 4 129,1 3-129,4 6 0,-2 2 0,2 5 0,-1-4-129,2 1 0,-1-3-129,-3-8-516,9 10-2064,-11-17-2451,-5-16-645,13 11-258,-13-11-258</inkml:trace>
  <inkml:trace contextRef="#ctx0" brushRef="#br0" timeOffset="41249.3593">15813 7259 8514,'10'13'5805,"-10"0"-387,0-13-129,-22 0-4773,3 0-129,-4-8-129,-1 7-129,-4-3-258,-1-1-258,12 5-774,-13 1-3999,16 5-258,0 1-258,6 10-516</inkml:trace>
  <inkml:trace contextRef="#ctx0" brushRef="#br0" timeOffset="42045.4048">15856 9312 7482,'13'14'5805,"-6"8"-129,-7-22-387,0 20-3999,-12-16-645,0-3-129,-11-1-129,-1 0-258,-1-6 258,-3 6-258,1 0 0,6-2 0,2 0-129,4 2-129,15 0-516,-21-5-2967,21 5-1806,0 0-387,10-4-516</inkml:trace>
  <inkml:trace contextRef="#ctx0" brushRef="#br0" timeOffset="44336.5359">19645 7449 8127,'15'-7'6063,"-3"3"-516,-12 4-129,0 0-4128,0 0-387,0 0-258,0 0-129,-20 2-258,5 6 0,-7-8 129,-3 0-129,-5 1 0,3-1 0,-2 0-129,3-6-129,3 1 129,3 2-387,7 3-129,-3-7-645,16 7-4386,0 0-129,0 12-387,0-12-903</inkml:trace>
  <inkml:trace contextRef="#ctx0" brushRef="#br0" timeOffset="45215.5862">19148 9385 8385,'0'0'5934,"0"0"-387,0 0 0,0 0-4644,0 0-258,0 0-129,9 6-129,-9-6-129,5 14 129,-2 1-129,3 0-129,0 6 129,2 1 0,-3 0 0,6-4-258,-4 6 129,2-2-129,-4-3 0,3-1 0,-7 1-129,3 0-258,-1 1-258,-3-9-129,2 15-1677,-2-26-2967,0 16-387,0-16-258,0 0-516</inkml:trace>
  <inkml:trace contextRef="#ctx0" brushRef="#br0" timeOffset="45629.6098">19322 9486 7740,'3'12'5676,"-7"3"-129,-11-15-516,15 0-3999,-35 0-516,12 3-129,-6-3 0,4 0-129,-2-5 0,4 0-129,4 1 0,6-2 0,13 6-129,-21-1-129,21 1-258,-11-9-774,11 9-4128,0 0-258,0 0-258,0 0-516</inkml:trace>
  <inkml:trace contextRef="#ctx0" brushRef="#br0" timeOffset="86639.9555">12278 7984 7482,'16'20'5418,"-16"-20"-387,3 13-903,5 10-3225,-8-4-258,0 8-129,0 0-258,0 6 258,0-1-258,0 9 129,0-1-129,0 3 0,0-4-129,0-2 0,0-4 0,0-4 0,0-4 0,0-9-129,0-16 0,0 17 0,0-17 129,0 0 0,0-12 0,0-7-129,0-5 129,2-5-129,0-11 129,4-5 0,-3-1 0,6-1-129,-2 1 129,2 7 0,0 3 0,0 3-129,2 13 258,-4 6-129,-7 14 0,17-8 0,-17 8-129,15 13 129,-12 9-129,3 8 129,0 4 0,-4 1-129,5 1 0,-4-2 0,3-6 129,-2-4-129,6-10 0,-10-14 0,20 6-129,-5-6 129,-1-15 0,4-8 0,0-5 0,2-3 0,0-9 0,1 3-129,-3 2 129,3-3 0,-5 9 0,6 6 0,-2 2 129,3 11-129,1 10 129,1 12-129,2 12 129,2 13 0,1 14-129,1 11 129,-1 5-129,-4 0 258,-3-4-129,-2-12-129,-4-9 0,-6-11-129,-1-19-516,-10-24-1935,0-6-2967,-1-11-258,-1-6-387,-6-5-516</inkml:trace>
  <inkml:trace contextRef="#ctx0" brushRef="#br0" timeOffset="88419.0573">13055 7949 5160,'4'16'5547,"-4"-16"-129,0 0-516,0 0-3612,0 0-129,0 0-387,15-3-129,-15 3 0,0 0-129,13-19 0,-13 19-129,19-8 0,-7 3 0,0 2-129,5-2-129,2 1-129,-1 0 129,3 1 0,-2-2-129,0-2 0,2-3 129,1 3-129,-6 0 129,3-1 0,2 1 0,-1-2-129,1-4 0,2 0 0,1 7 129,3-10-129,1 2 0,-2 0-129,5-3 258,-1 3 0,-2-1-129,-1 2 258,2-4-129,-2 3-129,-3-2 0,1-2 129,-3 1-129,-1 2 0,0-3 0,-4-1-129,3 1 258,-6-1-129,4-4 0,-5 1 0,1-2 129,-3-2-129,1 1 0,-3 3-129,-2-4 129,2 6 0,-3-1 0,0-1 129,-2 3-129,2 1-129,-3 2 129,2-4 129,-3 0-258,0-2 129,-2 2 0,0-1 0,0 2 0,0 1 0,-2-1 0,-1 5 0,3 14 0,-6-22 0,6 22 0,-7-16 0,7 16 0,-8-13 0,8 13 0,-10-15 0,10 15 0,-16-18 0,16 18 0,-21-16-129,21 16 129,-24-18 0,12 13-129,-4-1 129,2 4 0,-3 0-129,-2-1 129,1 3 0,-2 0 0,-5 0 258,1 3-258,-4 2 0,2-3 129,-1 8-129,-1-4 0,2 2 0,0-5 0,3 3-129,0 0 129,3-1 0,-3-1 0,5 4 0,-4 1-129,-1 4 129,0 3 0,-2-1 0,1 2 0,-2 0 0,-2 6 0,3-3 129,-4-2 0,5-3-129,2 3 0,1 0 0,1-1 0,6 3 0,-1 0 0,3 4 0,4 1 0,-2 3 0,1-2 0,0 1 0,-3 4 129,1-2-129,-1-6 0,1-1 0,0-2 0,-1 2 0,-1-1 0,2-1 0,0-2-129,0-2 129,2 1 129,0 1-129,1-4 0,1-1 0,1 2 129,6-15-129,-8 22 0,8-22 0,-1 12 0,1-12 0,0 12 0,0-12 0,5 12 0,-5-12 129,6 20-129,-2-5 0,-4-15 0,8 23 0,-8-23 0,12 19-129,-12-19-387,13 5-645,-13-5-3999,0 0-516,0 0-387,20 11-387</inkml:trace>
  <inkml:trace contextRef="#ctx0" brushRef="#br0" timeOffset="89691.13">13028 8685 2709,'12'0'5547,"-12"0"0,15-4-258,-14-9-3483,17 13-129,-14-13-516,13 13-258,-17 0-129,32-5-129,-14 4 0,5 1-258,-1 5 0,2 2-129,-3 4 129,3 0-258,-2 1 129,-2 1 0,0 1-129,0 0-129,-2 2 129,3 0-129,-1 3 0,1-1 0,-1 5 0,6 3-129,-1 7 129,2 0 129,1 2 0,2 6 0,1-2-129,-1 3 129,1 0 0,-2-5-129,-2-3 0,-2 4 129,-3-5-258,-5-4 258,-3-5-129,-4 7 0,-1-9 0,-3 6 0,-1-3-129,-3-1 129,-2-1 0,0 2-129,1-1 258,-1-3-258,0 6 258,0-5-129,0-2 129,0 0-129,0 0 0,-1-5 0,-4 2 0,-2-2-129,7-15 129,-17 19 0,17-19 0,-24 16 0,12-14 0,-4 2 0,-2-4 0,-1 0 129,-4-2-129,-1-4 0,-1-1 129,-4-5-129,2 2 0,1-3 0,-3 1 129,4 1-258,3-2 258,-1-2-129,5 2-129,0-1 258,-2-1-258,3 1 129,1-3 0,-1-5 129,1-3-129,-1-4 129,3 1-129,-1-3-129,0 0 258,0-3-129,0 5 0,3 0 0,-4 7 0,0 5 129,2-1-129,2 3-129,-3-3 258,1-3-129,0 4 0,3-1 129,-1-5-129,3-4 0,-1 0 129,2 0-129,0-1 129,2 9-129,-1-2 0,2 4-258,5 17-258,-20-20-645,20 20-4515,-22-9 0,22 9-645,-24-8-387</inkml:trace>
  <inkml:trace contextRef="#ctx0" brushRef="#br0" timeOffset="90855.1966">12055 7904 9288,'0'0'6063,"18"2"-774,-18-15 129,0-11-4515,-9-9-387,-2 0 129,-5-7-387,-4 0 0,-5-4-129,-4 2 129,-1-2-129,-5 4 0,1 0 0,-6-4-129,0-1 0,-4-1 0,5-1 129,-4 1-129,3 2 129,-2-1 0,4 4-129,1 4 129,3 7-129,2 6 129,-1 10-129,5 1 0,2 7 0,-1 2 0,1 4 0,2 0-129,-1 0 129,-1 0 0,-2 0-129,4 2 129,0 4-129,-1 1 129,0 4-129,2 6 129,3-3-129,2 5 0,1 2 129,1 2-129,6-4 129,1 5-129,4 2 129,2-3-129,-1 9 129,3-4 0,1 4 0,0-1-129,1 0 129,6-1 0,-1-2 0,4-1-129,1-3 129,1 3 0,5-2-129,-2 4 258,2-2-129,4 2 0,1-2 0,-2 6 129,5-3-129,-2-3 0,2 2 0,1-7 0,2 3 0,0-4 0,-1 1 0,4-4 0,2 0 0,0 1 129,1-4-129,1-1 0,-3-1 129,5-4-129,-5 1 129,2-2 0,-5-7 0,-2-1 0,-2-1 0,0-4 0,-2-3 0,-1 0 0,-1-3-129,-7 2 0,4 5-387,-18 4 0,24-4-516,-24 4-3225,0 0-1548,0 0-129,17 14-645</inkml:trace>
  <inkml:trace contextRef="#ctx0" brushRef="#br0" timeOffset="91919.2575">11801 8650 8256,'17'0'5805,"-4"-13"-387,-13 13-1677,0 0-2709,0 0 0,-7-14-258,-5 14-387,-10 0 0,-6 12-258,-4-2 129,-6 6-129,-5 6 129,-2 2-258,-1 5 129,3 3-129,-2 5 129,6 4-129,1 0 0,2 5 129,4-4-129,2 3 129,4 2-129,2-1 129,0-3-129,2 3 129,2-3-129,1-6 129,1 0-258,2-3 258,2 0-258,4-7 129,1-3 0,1-4-129,3 3 129,4-2-129,1-2 258,0 0-129,0-5 129,4 5-129,5-4 129,-5 2-129,-4-17 129,20 19-129,-9-9 0,3 1 129,1-6-129,5-5 129,-1 2-129,1-2 129,3-6-129,5-3 129,-2-5 0,0-4-129,3 1 129,1-2 0,-3-4-129,3 0 129,-2 3-129,0 6 129,-2-3-129,-1-5 129,2 2-129,-3-4-129,3 3 129,-3 1 0,1-5 129,0-8-129,3 5 129,-3 1-129,-1-5 129,2 0 0,-3-3 0,1 2-129,-1-1 129,0-3-129,-1-1 129,-3-4-129,-3 6 0,-1 7 0,0 1 0,-6-1-129,5 6-129,-6 2-258,8 16-645,-16 5-4386,14-8-258,-14 8-387,24 0-258</inkml:trace>
  <inkml:trace contextRef="#ctx0" brushRef="#br0" timeOffset="93074.3235">11475 11925 8256,'-10'59'5676,"9"-37"-387,1-4-129,0-18-4128,0 0-903,0 0 129,10-8-258,-6-11 0,3-5 129,1-8 0,3 0 0,-2-8 0,0-1 0,-2 3 129,0-1-129,-5 3 129,-1 12 0,-1 1-129,0 6-129,-3 6 0,3 11 129,-15-16-129,15 16 0,-16 0 129,16 0-129,-20 4 0,20-4 129,-21 25 0,10-4 0,3 5-129,-3 6 258,2 2-129,3 1-129,0 3 129,4 0 0,2 1 0,0-4 0,0-6-129,10-3 0,-1-7 129,5-4-129,2-15 0,5-2 129,2-20-129,-1-7 129,4-12-129,-2-13 129,4-12 0,-4-4 0,-1 0-129,-2-1 0,-4 0 0,-1 0 0,-2 7 0,-5 7 0,-1 12-129,-6 1 129,-1 6 0,-1 1-129,0 8 0,-6 9 0,-2 2 0,8 18 129,-22-11 0,10 12-258,1 20 387,-1 8-129,1 7 129,4 9 0,0 11 0,4 9 129,2 10-129,1 0 0,0 0 0,3 4-258,5-4 129,-1 0 0,2-9-129,-1-17-387,6-2-387,-14-18-4257,10-6-516,-10-23-129,24 4-903</inkml:trace>
  <inkml:trace contextRef="#ctx0" brushRef="#br0" timeOffset="93537.35">12235 11733 9546,'-12'33'6063,"2"-11"-516,-6 0 0,0 7-4902,-3-5-258,-1 3-129,-3-1 0,2 1-258,3-5 0,2 0 0,5-2-258,0-5-129,9 3-387,2-18-1290,0 0-3354,0 0-129,0 0-516,0 0-129</inkml:trace>
  <inkml:trace contextRef="#ctx0" brushRef="#br0" timeOffset="93808.3655">12031 11732 5934,'0'0'5934,"7"10"-387,-6 1-387,6 16-3612,-7-8-645,8 10-129,-1-4-129,8 11 0,-2-5-129,9 4-129,-4-6 0,4-2-129,-4-7-129,-2-5-387,-1-7-129,-15-8-903,15-5-4128,-15-9-258,1 0-258,-1-5-645</inkml:trace>
  <inkml:trace contextRef="#ctx0" brushRef="#br0" timeOffset="94555.4082">12381 11718 7224,'0'0'5805,"0"0"-258,10-3-387,12 3-3999,-22 0-387,30-11-129,-13 3-258,7 3 0,-4 0 0,3 2-129,-2 3 0,-3 5-129,-2 6 0,-16-11 0,17 29-258,-15-5 129,-2 2 0,-3 2 0,-7 0 0,-1 1 129,-1 0-129,1-1 0,0-1 129,5-1-258,-1-1 387,4-2-387,2-1 258,1-1-258,4-1 258,4-4-129,1-3 0,0-2 129,6 0-258,-1-6 0,2 3 0,0-8-387,4 0-129,-5-8-903,16 3-3999,-9-8 0,2 4-516,-3-2-129</inkml:trace>
  <inkml:trace contextRef="#ctx0" brushRef="#br0" timeOffset="94792.4218">12770 11960 8901,'-22'0'5676,"3"0"0,-11 0-387,7 0-4644,-18-3-129,0 3-516,-5 3 0,1-8-516,14 15-1806,3-5-2967,6 1-387,10 2-387,12-8-129</inkml:trace>
  <inkml:trace contextRef="#ctx0" brushRef="#br0" timeOffset="96162.5002">13476 7217 3483,'5'-11'5676,"10"-5"-258,-15 16-387,17 0-3225,-17 0-258,0 8-774,0 3-129,-2 10 0,-4-3-387,1 7-129,1 6 129,-1 8-129,0-3 0,3 1 0,1 0 0,1 1 0,0-1-129,0-5-129,3-1-258,-3-16-516,11 7-2967,-11-22-1290,0 0-516,0 0-387</inkml:trace>
  <inkml:trace contextRef="#ctx0" brushRef="#br0" timeOffset="96361.5115">13577 7411 6450,'19'-7'5805,"-19"7"-516,0 0-129,0 0-4257,-11-8-258,-11 5-129,-6-1-516,1 4-516,-9 0-903,5 4-3612,3 3-258,5 2-387,2 5-258</inkml:trace>
  <inkml:trace contextRef="#ctx0" brushRef="#br0" timeOffset="96968.5463">13439 9088 8256,'0'22'5805,"-9"-8"-516,-5 2-258,-2-8-4644,-7-3-387,2 6-2064,-2-11-3096,-1-9-258,3-4-645,7-1 129</inkml:trace>
  <inkml:trace contextRef="#ctx0" brushRef="#br0" timeOffset="97684.5872">11299 7139 7353,'-33'77'5418,"9"-27"-516,-6 4-129,-3 2-4386,-4-4-516,-4-15-1161,13-3-3225,3-2-645,4-15-516,11-4 258</inkml:trace>
  <inkml:trace contextRef="#ctx0" brushRef="#br0" timeOffset="97891.5991">11423 7206 8514,'-12'103'5676,"-3"-40"-516,-8 3-387,-1 0-4644,-8 3-387,-9-10-645,15-1-2193,-4-17-1806,7-12-645,9-17-387</inkml:trace>
  <inkml:trace contextRef="#ctx0" brushRef="#br0" timeOffset="98103.6112">11600 7331 5160,'-19'112'5805,"6"-46"-516,-5 2-258,4-6-3225,-1 0-1677,0-11-258,0-20-1419,15-10-2709,0-21-903,0-6-258,15-24-387</inkml:trace>
  <inkml:trace contextRef="#ctx0" brushRef="#br0" timeOffset="98252.6197">11724 7496 6966,'1'129'5289,"-1"-55"-387,0-7-903,0 1-8256,0 4-516,-4-8-387,-2-8-258</inkml:trace>
  <inkml:trace contextRef="#ctx0" brushRef="#br0" timeOffset="98788.6504">11266 9249 8127,'-8'111'5418,"1"-45"-258,3 3-516,2-9-4902,1 3-903,-8-22-3612,9-21-516,0-20-258,18-7-129</inkml:trace>
  <inkml:trace contextRef="#ctx0" brushRef="#br0" timeOffset="98952.6597">11482 8975 6837,'3'116'5160,"-3"-51"-258,-4-4-903,-3-7-5547,-3-11-3096,6-7-258,-2-18-645</inkml:trace>
  <inkml:trace contextRef="#ctx0" brushRef="#br0" timeOffset="99133.6701">11668 8936 3483,'-11'142'5031,"4"-83"-516,7 3-645,5-22-4644,1-25-1935,7-15-1677,-7-24-516</inkml:trace>
  <inkml:trace contextRef="#ctx0" brushRef="#br0" timeOffset="99235.6759">11886 8768 1,'44'0'4643,"-37"22"-644,11 24-3354,-8 13-2580,-16-24-2064</inkml:trace>
  <inkml:trace contextRef="#ctx0" brushRef="#br0" timeOffset="99764.7062">13059 7385 5547,'5'66'5289,"-3"-21"-516,6 10-258,-3 7-4515,4-4-645,-9-14-2193,0-14-1806,7-9-387,-7-21-129</inkml:trace>
  <inkml:trace contextRef="#ctx0" brushRef="#br0" timeOffset="99927.7155">13194 7372 4902,'23'87'5031,"-13"-33"-387,4 11-387,2-11-5676,-9-7-2967,4-6-258,-9-22-387</inkml:trace>
  <inkml:trace contextRef="#ctx0" brushRef="#br0" timeOffset="100080.7243">13340 7170 1,'2'88'257,"2"-39"-257,6-3 0</inkml:trace>
  <inkml:trace contextRef="#ctx0" brushRef="#br0" timeOffset="100266.7349">13691 7025 3483,'23'61'1806,"-13"-35"-1548,-2-1-129,19-5-5160</inkml:trace>
  <inkml:trace contextRef="#ctx0" brushRef="#br0" timeOffset="100844.768">13293 8634 6321,'-24'69'5547,"4"-14"-516,-6 5-645,2 6-4902,-9-12-2193,4-5-2064,10-5-258,3-16-645</inkml:trace>
  <inkml:trace contextRef="#ctx0" brushRef="#br0" timeOffset="100986.7761">13325 8845 2709,'5'26'4515,"-5"6"-3354,-3-2-1032,-2-3-3741,5 5-1289</inkml:trace>
  <inkml:trace contextRef="#ctx0" brushRef="#br0" timeOffset="101175.7869">13575 9234 3225,'-19'129'3483,"19"-78"-3483,0-8 0,0-18-4902</inkml:trace>
  <inkml:trace contextRef="#ctx0" brushRef="#br0" timeOffset="101332.7959">13717 9484 2580,'-15'78'4644,"15"-35"-1677,-2-20-2709,2-9-4902,16 3 0</inkml:trace>
  <inkml:trace contextRef="#ctx0" brushRef="#br0" timeOffset="102115.8407">11838 12836 9288,'4'-41'5547,"-18"34"-129,-13 7-258,-2 0-4902,-13 15 0,-8 8-258,-2 6 129,3 8-129,2 7 129,8 3-129,10 6 129,7 0-129,5 4 0,11 1 129,0 2 0,4 5-129,2-4 0,-4-2-258,1 3-258,-13-22-1677,5 1-2838,-2-7-645,4-12 0,9-22-645</inkml:trace>
  <inkml:trace contextRef="#ctx0" brushRef="#br0" timeOffset="102304.8515">11616 13379 9159,'-34'-22'5676,"1"20"-258,-7 0-129,-12 2-5031,6-1-516,0 1-645,-6 0-3483,19 3-1032,12 3-258,21-6-258</inkml:trace>
  <inkml:trace contextRef="#ctx0" brushRef="#br0" timeOffset="102492.8622">11707 13463 8643,'14'66'5676,"-11"-33"-645,-3-9-903,7-1-8256,-7-6-1032,0-17-387,0 0-387</inkml:trace>
  <inkml:trace contextRef="#ctx0" brushRef="#br0" timeOffset="102870.8839">12095 12892 4386,'11'0'5934,"-11"14"-387,-3 18-516,-11 22-3225,-5 0-1032,0 16-129,-9 5-129,4 10 0,-5-6-258,6-1-129,7-10-129,-3-20-516,19-8-774,-10-25-3354,18-16-645,8-21-516,8-12-387</inkml:trace>
  <inkml:trace contextRef="#ctx0" brushRef="#br0" timeOffset="103279.9072">12261 12926 6708,'9'48'5676,"-16"-4"-387,-3 8-258,-10 5-4128,4 12-129,-4-1-258,5 4-129,3-4-258,9-7 129,3-12-129,10-12-129,11-13 0,9-13 0,4-11 0,-1-11-129,0-10 0,-5-8 0,-3-5 0,-8 1 0,-8 5-129,-9 5 129,0 23-258,-19-20 258,-1 20 129,2 12-129,-1 11 129,3 4 0,1 3 129,8 0-129,7-1 129,4 4-129,10-4 0,7-6 0,4-1-387,-1-14-258,13 7-774,-16-15-2709,11-4-1161,0-12 0,2-6-516</inkml:trace>
  <inkml:trace contextRef="#ctx0" brushRef="#br0" timeOffset="103646.9282">12750 13454 3483,'22'-9'5676,"-22"9"-387,0 0-258,-19 7-3354,3 19-516,-16-6-645,4 6-129,-3-1 0,8 1-129,5-5-129,14-1 0,4-9 0,20-3 0,10-8 258,7-9-258,4-14 0,3-4-129,1-16 258,-4-6-129,-9-12 0,-8-1-129,-11-1 129,-6 5-129,-7 9 129,-12 11-129,-7 18 129,-4 20 129,-1 16 0,4 23 129,0 12-129,11 9 129,2 7-129,7 5-129,9 1 129,12-7-387,6 2-258,-1-19-1290,5 3-3612,2-7-129,-1-11-645,-3-8 0</inkml:trace>
  <inkml:trace contextRef="#ctx0" brushRef="#br0" timeOffset="110563.3238">13802 7255 4902,'-13'21'5547,"1"-1"-258,12-20-387,-12 8-3999,12-8 258,0 0-258,0 0-258,0 0 258,0 0-258,0 0 129,0 0-258,0 0 129,10-8-258,-10 8 0,15-11 0,-3-3-129,4 1 0,-1-4-129,-1-3 0,5 3 0,-1 3 0,1-4 0,1-4-129,-3 9 0,3 0 129,-3-4-129,4 6 129,2-3-129,0-2 0,-1 3 0,1 2 0,-1-2 129,-1 3-129,-4 2 129,4 2 0,-6-1 0,3 3-129,-2-2 129,3-1-129,-2 2 0,3-1 0,1-2 0,-2 1-129,3 1 129,1-1 0,0 0-129,0-1 258,-2 1-129,2 2 0,-2 1-129,-2 1 129,2-3 129,-2 2-258,-3 2 258,4 0 0,-4 1-129,1 1 129,-1 0-129,-1-4 0,3 4 0,-3 0 0,1 0 0,-1 0 0,0 0 0,-1 0-129,2 0 258,-2 0-129,0 3 129,-1-3-129,-1 2 0,3-2 0,-1 0 0,-3 0 129,2 2-129,2 2 129,-3-2-258,6 4 258,-4-3-129,2 5 0,2-3 0,-1 4-129,1-2 129,-2-5 0,2 3 0,-2-3-129,2 3 0,-4-2 258,1-1-129,-1 1 0,-14-3 0,22 0 0,-22 0 129,17 3 0,-17-3-129,14 9 0,-14-9 0,16 4 0,-16-4 0,21 8 0,-8-6 0,1 5-129,2-4 258,0 0-129,-1 2 0,3 2 0,-1 0 0,2 0 0,2 5 0,1-3 0,1 0 0,0-2 129,2 0-129,-1-3 0,1 4 129,-1-1-129,-1 0 0,-1-1 0,-5 1 129,1 3-258,-3-4 129,-15-6 0,20 18 129,-20-18-129,12 12 0,-12-12 0,0 0 0,8 13 0,-8-13 0,0 0 0,13 8 0,-13-8 0,12 6 0,-12-6 0,14 5 0,-14-5 129,14 10-129,-14-10 0,0 0 0,0 0 0,0 0 0,11 11 0,-11-11-129,0 0 129,0 0-129,0 0 129,0 0 0,0 0 0,0 0 0,0 0 0,0 0 129,0 0-258,0 0 129,0 0 0,-6 0 0,6 0 0,-16 8 0,4-8-129,-2 6 129,-3 1 129,-4-3-129,1 6 129,-3-6-258,1-2 129,3 11 0,-1-9 0,2 1 0,4-5 0,1 7 0,2-1 129,11-6-129,-15 11 0,15-11 0,0 0 0,-12 3 0,12-3 0,0 0 0,0 0 0,0 0 0,0 0 0,0 0 0,0 0 129,0 0-129,0 0 0,0 0 0,0 0 0,12-12 0,-12 12-129,24-13 129,-8 11 129,5-11-258,1 2 258,0-6-129,1 3 0,0 0 0,-6-1 0,4-2 0,-7-4-129,-3 6 129,-3 1-129,-3 3 129,0-3 0,-2-4 129,-3 4-129,0 2 0,0-1 0,-1 0 0,-6 2-129,-1-4 129,-4 3 0,-4 2-129,0-3 258,-4-1 0,-2 3-129,0-2 0,-1-1 129,4 2-129,-2 0 0,5 4 0,0 0-129,16 8 129,-15-11 129,15 11-129,0 0 0,0 0-129,0 0 0,0 0-129,-11-19-258,11 19-645,-26-21-4257,14 8-387,-6-4-387,-2 6-516</inkml:trace>
  <inkml:trace contextRef="#ctx0" brushRef="#br0" timeOffset="113335.4824">13492 9379 6450,'0'0'5805,"0"0"-516,0 0-258,0 0-4386,0 12-129,0-12 129,0 0-129,0 0-129,0 14 0,0-14 0,0 0-129,0 0 129,0 20-129,0-20 129,0 21-129,0-21 0,3 19-129,-3-19 0,2 13 258,-2-13-258,0 0 0,12 14 0,-12-14 0,12 5-258,-12-5 258,19 7-129,-19-7 0,16 12 0,-16-12 129,17 13-129,-17-13 0,18 14 258,-6-11-258,1 2 0,2 3 129,2-3-129,4 3 0,-4-5 0,5 2 129,1 1-129,-3 3 0,2-5 129,-4-1-258,3 1 258,-4 0-129,1 5-129,1-2 129,-1-2 0,1 3 129,1-1-258,2-2 258,-2 3-129,7-6 0,0 3 129,-2 1-129,2-3 0,0 5 0,-1 0 0,-2-1 0,-1 2 0,-2 5 129,-3-1 0,4 1-129,-2 3 0,2-4 0,1 2-129,2-4 129,3 2 0,3-1 0,1-2-129,-3 0 258,6-3-258,-5-7 129,-2 5 129,-1 1-129,0-3 0,-4-2-129,-2 2 129,0-3 0,-1 0 0,2 0 0,1 0 0,-1 0 0,2 0 0,-1-3 0,2-3 0,-1 1 0,-2 0 0,-1 5 0,-1-6 0,-2 2 0,-3 0 0,1-6-129,-1 6 258,-1 1-258,-1-7 258,5-3-258,-2 2 129,2-3 0,0 4 0,3 1 0,-2 2 129,-1-4-258,1 9 129,-4-3 0,-2 2 0,1-3 0,-14 6 0,18-6 129,-18 6-129,23-15 0,-23 15 0,24-23-129,-12 14 129,5 0 129,-2-1-129,0-4-129,1 6 129,1 2 0,-3 1 129,2 0-129,-4-2 0,2 1 0,1 2 0,-3-1 0,1 0 0,-1-4-129,-12 9 129,22-8 0,-22 8 0,21-2 0,-21 2 0,0 0 0,16-12 0,-16 12 0,0 0 0,14-9 0,-14 9-129,0 0 129,0 0 0,13-9 0,-13 9 0,0 0 0,0 0 0,0 0 0,0 0 0,0 0 0,0 0 0,0 0 0,0 0 0,0 0 129,0 0-129,0 0 0,0 0 0,0 0 129,0 0-129,0 0 0,0 0 0,0 0-129,0 0 129,0 0 129,7 6 0,-7-6-129,1 15 0,-1-4 0,0 6 0,0-6 0,0 10 0,-3-2 0,-2 0-129,0 3 258,-1-4-129,-1-4 0,1 0-129,2 1 258,4-15-129,-7 19 0,7-19 0,0 0 0,-6 13-129,6-13 129,0 0 0,0 0 0,0 0 0,0 0-129,0 0 258,0 0-129,0 0 0,0-6 0,0 6 0,0 0 0,8-22 0,-8 22 0,9-24 0,-3 7 0,1-2 129,-1 0-258,0-3 258,-1 1-258,0 4 129,-3 1 0,1 2 0,-3 14 0,1-21-129,-1 21 129,0-15 0,0 15-129,0-12 258,0 12-129,-10-5 0,10 5 129,-20 0-129,5 0 0,-1 0 0,-4 3 129,2-1-129,-4 0-129,0 0 129,0-2 0,1 0 0,-1 0 0,6 0 129,-4 0-129,8-1 0,-2 1 0,14 0 0,-19-1-129,19 1 129,0 0-258,0 0 0,-14-1-258,14 1-516,-12-24-2193,8 10-2451,-6-10-129,2 2-645,-2-5-129</inkml:trace>
  <inkml:trace contextRef="#ctx0" brushRef="#br0" timeOffset="116710.6754">14283 11280 4644,'-11'18'5805,"5"-4"-387,6-14-258,-12 32-3225,12-32-1161,-13 17-129,13-17 0,0 0-258,-15 14 0,15-14-129,0 0 0,7 0-129,-7 0 129,27-8-129,-9 4 0,4 2 129,2 1-129,5 1 0,1 0 0,4 1 0,-2 1 129,4 3 0,0-2-258,1-3 129,3 2-129,-1-2 129,-2 0-129,0 0 0,1 0 0,-5-1 0,-2-4-129,-7-4 0,-3 0-258,-9-6-129,1 3-516,-13-15-903,0 8-3225,-5-5-516,-7 4-258,-8 0-258</inkml:trace>
  <inkml:trace contextRef="#ctx0" brushRef="#br0" timeOffset="117047.6947">14360 11344 3612,'0'0'5676,"18"19"-258,-13-7-258,9 11-3483,-14-9-129,0 21-516,-3-6-258,-1 11-129,-5-6-258,0 7 0,1-1-129,3 2 129,-1-5-258,3-8-129,3 3-129,0-11-129,0-1-387,0-20-258,8 18-903,-10-25-1806,2 7-1806,4-26-387,7 3-258</inkml:trace>
  <inkml:trace contextRef="#ctx0" brushRef="#br0" timeOffset="117261.707">14499 11538 3225,'42'-49'5289,"-27"31"129,-3 15-1548,-12-11-1677,13 23-516,-13 4-516,0 19-129,-7-4-129,2 16-258,-5-1-129,7 4 0,-2-2-258,5-5 0,0-5-258,0-8-387,7 0-645,-7-27-4257,0 0-129,11 4-516,-3-13-387</inkml:trace>
  <inkml:trace contextRef="#ctx0" brushRef="#br0" timeOffset="118662.7871">13997 12334 6063,'0'0'6192,"12"0"-645,-11 18-258,-1 6-3354,0 6-1290,-5 0-258,-2 8 0,-4 4-258,0 4 129,-2-5-258,2 0 129,-1-6 0,2-3 0,2 0-129,1-4 0,0-9 129,2-5-258,3-1 129,2-13 0,0 0 0,0 0 0,0 0 0,0-14-129,4-9 258,7-9-129,2-16 0,4 0 0,0-2 129,4 1-129,-1 3 0,-2 8 0,-2 5 129,-1 6-129,-15 27 129,18 0-129,-15 5 0,-3 17 129,0 11-129,-6 3 129,4 1-129,-7 5 0,4-6 0,-3-6 0,4-3 0,0-10 0,4-17 0,0 0 0,14-8-129,-3-14 129,8-5 0,0-12 0,4-6 129,3 3-258,-3 6 129,-2 7 129,-5 6-129,-3 14 0,-13 9 0,18 30 0,-18 10 129,0 9 0,0 2 0,-7 5-129,5 3 0,-5-10 0,5-7-516,0-22-516,13-7-3999,-11-13-516,16-2-258,-2-19-516</inkml:trace>
  <inkml:trace contextRef="#ctx0" brushRef="#br0" timeOffset="120305.8811">14499 12815 4386,'29'2'5805,"-16"-5"-129,2-12-645,-3 4-2838,-6-16-1548,2 1-129,-8-4 0,0 9-387,-4-1 129,-6 10-258,-6 7 129,-2 5 0,-4 9 0,4 16 129,-3-1 0,2 7-129,5 4 0,5-4 0,5-3 129,4-6-258,12-9 129,6-10-129,8-6-129,4-18 258,8-11-129,0-12 0,1-9 129,-3-8-129,-3-10 129,-3 4-129,-6-1 0,-3 4 0,-8 14 129,-5 10-129,-2 9 129,-6 19-129,0 12 129,-7 19-129,-3 14 129,-3 10 0,0 5 0,-1 11 0,3-2-129,-1 2 0,6-4 129,2-4 0,4-9-129,4-6 129,9-8-258,2-9 129,5-5 0,1-11 129,4-1-258,-1-7 129,-1-4 0,1-6 0,-4-1 129,-3-2-258,-4 3 129,-3 4 0,-10 11 0,0 0 0,0 0 0,0 0 0,0 0 0,-12 25 0,2-6 0,3 8 0,5 0 0,2-4 0,0 1 0,7-5 0,6-7 0,2-11-129,2-1 0,-2-13 129,0-11 0,-5-8 0,-2-8-129,-8-3 0,0 5 0,-12-1 0,-4 8-387,-5 2-516,7 21-1290,-8 2-3096,7 6-258,1 11-387,7 5 129</inkml:trace>
  <inkml:trace contextRef="#ctx0" brushRef="#br0" timeOffset="120657.9012">15090 12630 6966,'1'42'6063,"-1"-10"-645,0 6-258,0 0-3999,0-3-774,0-1 0,0-10-129,0-7-258,0-17-129,0 0 129,15-9-129,-3-17 258,4-6-258,0 2 129,0-2-129,5 5 258,-7 6 0,2 11-129,-16 10 129,17 18 0,-10 8 0,-4 6 0,1 1-258,-1 1-129,4 7-258,-7-19-1548,12-1-3096,4-10-129,6-7-774,-1-5 0</inkml:trace>
  <inkml:trace contextRef="#ctx0" brushRef="#br0" timeOffset="120973.9193">15580 12705 5676,'-3'12'5547,"-12"-1"-258,3 8-774,0 0-3870,-7-2 0,2 7-258,-1-1 0,9 1-129,1-4 0,8 4-129,12-10 0,6 0 0,4-12 129,5 0-258,-2-6 129,2-8 258,-4-4-258,-5-9 0,-9-2-129,-6 3 129,-3 1-258,-13-1 0,-2 12-516,-13-6-258,12 18-1419,-9 0-2838,3 8-258,8 5-258</inkml:trace>
  <inkml:trace contextRef="#ctx0" brushRef="#br0" timeOffset="121322.9392">15707 12683 5547,'23'47'5805,"-17"-16"-516,0 1-516,-2 0-3999,1 6-387,-5-11 129,0-3-387,0-10 129,0-14-129,0 0 129,0 0 129,9-16 0,6 0 0,-2-12 0,4 9 129,3-4-129,3 4 129,-1 5-258,1 9-129,-2-2 0,-2 2-129,5 5-387,-8-8-516,9 8-2967,-12-5-1548,-13 5-387,16-29-387</inkml:trace>
  <inkml:trace contextRef="#ctx0" brushRef="#br0" timeOffset="123043.0376">14053 13412 7740,'20'-17'5805,"-2"1"-129,-18 16-516,12-13-4257,-12 13-645,-5-14 0,-6 9-129,-8 5-129,1 5 129,-4 9 0,-2 7 0,4 8 129,-1 3 0,7 4 129,3 2-129,6-2 0,3 0 0,2-2 0,9-7 0,4-7-258,5 0 0,-2-7-129,6-6-129,-9-7-516,15 3-1548,-14-11-2967,-2-2-387,0-2-258,-2-4-516</inkml:trace>
  <inkml:trace contextRef="#ctx0" brushRef="#br0" timeOffset="123359.0557">14271 13518 7482,'0'0'5547,"-5"13"-129,-2 0-516,7 5-4257,-15-7 0,9 7-129,-4-3-129,8 1 0,2-16 0,12 20 0,5-20 0,8 0-129,-1-2-129,3-7 129,-2-6-129,-3-3 0,-9 0-129,-7-2 0,-6 0 0,-4 0-129,-10 11-258,-11-5-387,8 14-1677,-7 0-2838,1 0-258,-1 4-516,9 6-387</inkml:trace>
  <inkml:trace contextRef="#ctx0" brushRef="#br0" timeOffset="124378.114">14874 13621 4644,'12'-10'5547,"-12"10"-387,4-15-387,-4 15-2709,0 0-1806,-21-7 0,4 10-129,-3 5 129,1 5-129,-3 5 129,7 6-129,3 1 0,4-1-129,5-5 258,3-1-258,0-18 129,24 18-129,-8-18-129,5-11 387,1-5-387,0-1 258,-6-1-129,0 1 129,-4 1-129,-5 3 258,-7 13-258,0 0 0,0 0 258,0 18-129,-1-1 0,0 2-129,0 2 0,1-6-516,4 3-645,-4-18-3612,16 7-645,-1-9-129,0-10-387</inkml:trace>
  <inkml:trace contextRef="#ctx0" brushRef="#br0" timeOffset="124687.1317">15220 13540 7611,'14'-7'5547,"-14"7"-129,-9 0-516,-6 3-4644,-8 5 0,0 4 0,-4-3 129,3 12-129,1-4 129,9 7-129,6-2 129,8 1-258,2-1 129,15-3-258,3-3 129,4-3-258,5 0-387,-9-13-645,13 1-3870,-13 2 0,-7-3-645,-13 0-129</inkml:trace>
  <inkml:trace contextRef="#ctx0" brushRef="#br0" timeOffset="125934.203">15499 13573 6837,'19'-9'5418,"-19"9"0,0 0-516,0 0-4386,-16 0 0,-2 8-258,-1-3 0,-2 7 0,0 1 129,7 3-129,2 3 0,9 6-129,3-6 129,2 1-129,11 0 0,5-1 0,5-7-129,1 0-129,1-12 0,2 0-129,-5-3 0,0-8 0,0-2-387,-10-9 0,7 8-129,-12-10 258,5 11-516,-8-5 387,-4 18-129,8-22 0,-8 22 258,0 0 258,0 0-129,0 0 258,0 0 129,0 0 258,0 0 258,0 0 0,0 0 0,0 0-129,0 0 129,0 0 0,0 0-129,0 0 129,13-13-129,-13 13-258,0 0 129,18-5-129,-18 5 0,0 0-129,0 0 0,0 0 129,13-11-129,-13 11 0,0 0 0,0 0 0,0 0 0,0 0 0,0 0 129,0 0-129,0-13 129,0 13 0,-10-1 0,10 1 129,-17 1-258,17-1 258,-17 21 258,9-3-516,1-2 258,5 4-258,2 0 129,0-1-129,2-2 129,6-4-258,-8-13 0,23 11 0,-8-11 0,-2 0 0,1-8-129,0-6 129,3-2 0,-2-1 258,-3-1-258,0 3 387,-3 1-258,-9 14 387,16-17-258,-16 17-129,10 13 258,-9 9-129,2 7 129,-1 9-258,-2 8 129,0 7-129,-2 3 258,-3 2 0,-6-8-258,5-6 129,-3-9-129,0-17 0,9-18 0,-22-7 0,20-25 0,0-14-129,4-8 129,7-12 0,6 1-129,3 3 258,7 9-129,0 9 0,2 10 0,2 9 129,-6 14-258,-4 11 258,-5 8 0,-6 12-129,-4 3 129,-4 3-258,-10-1 129,-8-3-387,4-3-129,-16-19-1290,16 0-3354,-1-11-258,6-11-387,8-5-387</inkml:trace>
  <inkml:trace contextRef="#ctx0" brushRef="#br0" timeOffset="126137.2146">16155 13331 5805,'7'54'5934,"-7"-13"-516,-10 12-258,10 11-4515,-19-10 129,10 3-387,-7-9-387,2-16-774,13 4-1032,-7-20-3096,8-16-516,0 0-258,18-22 130</inkml:trace>
  <inkml:trace contextRef="#ctx0" brushRef="#br0" timeOffset="126282.2229">16244 13549 5160,'-34'-8'5547,"7"8"-645,-10 0-258,-1 0-4644,-2 0-1032,1 0-3483,9 5-387,4-1-516</inkml:trace>
  <inkml:trace contextRef="#ctx0" brushRef="#br0" timeOffset="126587.2403">16270 13642 1935,'13'-5'5676,"-13"5"-258,-9 0-258,9 0-2322,-14 3-1935,3 10 0,7 8-516,2-1 0,2 1-258,4 1 129,14-4-258,0-4 0,5-4-258,3-6 129,-3-4 129,-3-6 0,-7-10 129,-5-3-387,-8-5 258,-9 2-258,-14-6-129,0 10-903,-16-14-1290,4 14-2451,4 9-516,8 4 129</inkml:trace>
  <inkml:trace contextRef="#ctx0" brushRef="#br0" timeOffset="126979.2628">16500 13613 5547,'6'32'5418,"-7"-10"-258,-5-1-258,-1 4-4257,3 4-129,-7-10 129,6 3-129,-2-9 0,7-13 0,0 11 129,0-11-129,20-2-129,-3-11 0,3-9-129,2 3 129,-2-4-258,4 3 129,1 1-387,-5-1-258,4 20-2193,-8-5-2709,-1 5-258,-15 0-387,23 14-516</inkml:trace>
  <inkml:trace contextRef="#ctx0" brushRef="#br0" timeOffset="132886.6007">23357 14361 7611,'87'48'5676,"-58"-35"-516,-6-11-129,-23-2-5031,0 0-129,-17-5-129,-24-4 0,-9 6-129,-19-1 129,-10 4 129,-12 0-258,-5 2 258,-9 2 129,-4 1 0,-9-1 129,-7-3 129,-2-1-129,-10-2 0,-4-8 0,-9-4 0,-12 1 0,-9-1-129,-5 2 129,-6 3-129,-8 1 0,-6 5 0,-8 0 0,2 3 0,-2-2 0,-4 2 129,-3-1 0,-4-5 129,1-2-129,-3-9 0,-4 3 129,-2-5 0,1 5 0,-1-1-129,1 7 129,-4 5-129,3 3 0,1 11-129,0 7 0,0 5 129,1 2-129,4 1 0,2-5 129,3 2-129,4-9 129,1 1 0,8-1 0,1-4 0,10 2 129,-3-3-129,4 6 129,1 1-129,6 6 0,-2-1 0,-1-2-129,-1 3 0,-2-4 0,2-4 129,-2-5-129,-3-8-129,-3-1 129,3-9 0,3-6 0,-7-3 0,3 0 0,3 0-129,0 5 258,-2 3-129,0 4-129,0 3 129,1 3 129,5 0-129,-4 6 0,-1-2 0,3-4 0,5 0 0,2 0 0,-1-5 0,0-3 129,2-5 0,7 5 0,-6-4 0,0 5 0,-5-4 129,2 5-129,-1 1 0,3 3 0,-6 0 0,4-2-129,4 4 129,9-1 0,3-3 0,6 2-129,8-1 129,7 1-129,17 2 129,3 0 0,15 0 0,8 1 0,14 9-129,10-3 129,10 4-129,9-4 0,8 0-258,8-6-516,19 3-4257,0-9-516,26-25-387,40-21-645</inkml:trace>
  <inkml:trace contextRef="#ctx0" brushRef="#br0" timeOffset="135526.7517">17445 16431 8385,'13'-48'5805,"-11"24"-258,-2 0-129,0 8-4644,-7-3-258,-9 10-129,-9 6 0,-5 8-129,-9 12 0,-2 10-129,-5 8 0,2 5 129,-2 11-129,6 8 129,2 2 0,10 8 0,5 4-129,9-2 0,11-4 0,6 1 0,14-9-129,14-8 129,6-3-258,5-10 0,5-14 129,0-2-129,0-6-129,-8-10-258,-3 2-903,-19-8-4257,4-6 0,-7-10-387,-3 5-516</inkml:trace>
  <inkml:trace contextRef="#ctx0" brushRef="#br0" timeOffset="135983.7778">17681 16890 8643,'-16'17'6063,"16"-17"-387,0 0 0,0 0-4386,0 0-516,12-13-129,9 4-129,3-1 129,11 1-258,7 4 0,9 0-129,4 0 129,8 4-129,0 1-129,2 0 129,-1 6-258,-2-1 129,-8-2 0,-6-3-129,-8 0 0,-10 0 0,-2-3-258,-11-7-258,-3 10-387,-14-17-1290,0 17-3354,0 0-387,0 0-645,-6-21-129</inkml:trace>
  <inkml:trace contextRef="#ctx0" brushRef="#br0" timeOffset="136478.8061">19161 16597 10191,'33'0'5805,"-33"0"-387,0 0 0,-15 11-4773,-4-3-258,-14 9-129,-4 12 0,-6 2 129,1 9-258,-2 13 0,7 4 0,7 7 0,14 0 0,15-4 0,6-4-129,20-1 0,13-8 0,9-13 129,5-9-129,11-14 129,2-10 0,3-5-129,-2-12 258,-5-15-129,-4-9 0,-8-2-129,-9-3 129,-8 1 0,-11 0-129,-13-5 129,-8 8-258,-14 3 129,-10-3-129,-6-2 129,-7-2-258,-7 1-129,-7-9-774,14 14-3870,-11-12-645,8 4-129,-1-1-774</inkml:trace>
  <inkml:trace contextRef="#ctx0" brushRef="#br0" timeOffset="137742.8784">16417 16627 7353,'-7'44'5805,"-3"-18"-129,-1 3-387,-1-18-3612,1 8-1161,-4-16-258,1-3-129,3-15 0,2-5 0,3-11 129,6-2 0,0 6 0,4-4 0,3 4 258,3 7-129,-1 8 0,-9 12 0,20 1-129,-15 18 0,-1 0-129,-3 5-129,-1 3 129,-1 2-258,-5-4 129,-1-4 0,0-7-258,7-14 129,-12 7-129,12-7-129,-4-8-387,-1-12-774,11 8-4257,-6-4 129,0 16-516,2-18-387</inkml:trace>
  <inkml:trace contextRef="#ctx0" brushRef="#br0" timeOffset="138350.9132">16299 17036 2322,'3'-24'5418,"-3"24"-129,5-16-774,-5 1-2193,10 15-774,-10 0-387,0 0-258,10 13-258,-5 5 0,-5-4-258,6 7 0,-6 0-258,0 0 129,-1-1-129,-6-5 0,7-15-129,-17 14 129,4-14-129,2-11 0,-1-7 129,4-7-258,0 1 129,6-3 129,2 6-129,0 2 0,0 19 129,18-16 0,-4 16 0,1 4 129,-3 9-129,2 2-129,-3 6 129,1-1 0,-3-5-129,-7 2 0,2-4 0,-4-13-258,0 16-774,-12-16-4386,12 0 0,-15-14-645,12-1-258</inkml:trace>
  <inkml:trace contextRef="#ctx0" brushRef="#br0" timeOffset="140063.0111">16679 16517 5160,'12'3'5934,"-12"-3"-387,0 0-645,19 8-3225,-19-8-516,0 0-129,0 0-258,0 0-129,0-8-129,0 8 0,0 0-129,6-22 129,-6 22-258,7-16 0,-7 16-129,1-17 129,-1 4-129,0 0 0,-9-1 0,1 1-129,-3-5 129,-1-8 0,-4 0 0,4-1 0,-3 3-129,-1 5 129,0-2 0,2 7 0,-2 0-129,-3 7 129,-2 1 0,-2 0-129,-1 2 129,0 4-129,-4-1 0,-1-1 0,-1 0 0,0 2-129,1 0 129,0 3 0,1 2 129,-1 0-129,4 4 0,1 6 0,0-1 129,2 4-129,0 0-129,2 3 129,3-2-129,-3 2 129,3 0 0,-1-10-129,3 9 0,-1-3 0,0-3 129,3 1-129,-1-1 129,1-1-129,1 2 129,0 6 0,-1-2 0,2-1 0,-4 6 0,2 0 0,1-2 0,-1 2 0,-1 3 0,3 0 0,1-3 0,-1-2 0,6-1 0,-3-2-129,3 5 129,0-1 0,3-1 0,-1-3 0,-2 6 0,3-1 129,-1-2-129,1 2 0,0-2 0,0-2 0,0 3 0,2-2 0,0-2 0,0 5 0,0-2 0,2 0-129,2-4 129,0-2 0,-3 1 0,1 1-129,4-3 129,-2-2 0,1 1 0,-5-14 0,15 25 0,-3-6-129,-1-5 258,0-1-129,3-2 129,-3 2-129,2 1 0,-13-14 129,24 15 0,-12-10-258,-12-5 129,23 9 129,-11-1-129,4 2 0,-1-5 129,0 2-258,2 0 129,-1 0 129,-1-5 0,3 3-129,-2 0-129,2-5 129,-1 1 0,1-1 0,-1 0 129,0 0-129,0 0 0,1-1 0,-2-5 129,0-1-258,0 1 129,-1-1 0,4 3-129,-3 0 129,-3-2 0,3 0 0,1 0 0,-3 2 129,3-4 0,-2 5-129,-1-5 0,-1-2 0,3 1 0,-16 9 0,22-17 129,-22 17-129,20-15-129,-20 15 258,18-16-129,-18 16-129,16-14 258,-16 14 0,16-13-258,-16 13 129,17-14 0,-17 14 129,20-20-129,-20 20 129,18-17-129,-18 17 129,17-11-129,-17 11 0,15-16 258,-15 16-258,12-7 0,-12 7 0,12-9 0,-12 9 0,17-18 0,-17 18 129,19-13-258,-19 13 129,21-11 0,-21 11 0,19-15 0,-19 15 0,15-7 0,-15 7 0,0 0 0,12-12 0,-12 12 129,0 0-258,0 0 0,0 0 0,12-2-258,-12 2-129,13-8-645,-13-10-3225,9 7-1548,-1-9-258,6-4-516</inkml:trace>
  <inkml:trace contextRef="#ctx0" brushRef="#br0" timeOffset="140642.0442">16604 16269 5547,'0'0'5676,"-8"12"-387,8-12-258,-13 10-3741,13 6-387,0-16 0,0 22-258,0-22 129,-3 23-387,3-23 129,0 23 0,0-23-258,6 24 0,2-11 129,1 1-258,-1 5 0,7-5 129,-5 3 0,6 2 0,0-2 0,3-1-129,-3 0 129,3 3-129,-3-8 0,1 4-129,-1-4 0,-2-2 0,2-4 129,-3 3-129,-1-5 129,-12-3-129,17 13-129,-17-13-129,16 6-516,-16-12-2838,0 6-2322,0 0 0,0 0-774,-16 8-387</inkml:trace>
  <inkml:trace contextRef="#ctx0" brushRef="#br0" timeOffset="144130.2438">12518 16589 8256,'0'58'5547,"-1"-25"-129,1 9-387,-14 3-3999,14 14-516,-7 0 0,6 8-129,-4-5-129,0 0-129,2-10-129,-1-6 0,-2-11 129,5-11-129,0-10 129,1-14-129,0-7 0,0-13 258,2-6-129,5-11 0,-1-2-129,3-5 129,0-7-129,3 5 129,-1-3 0,2 5-129,-2 5 129,2 9 0,-1 3 0,-1 12 0,-11 15-129,18 6 129,-13 19-258,-2 6 258,-2 6-258,0 3 258,2 2-258,-3-3 258,0-9-258,3-9 258,-3-21 0,11 7-129,0-14 0,4-17 0,-1-9 0,6-5 0,5-7 0,-2-2 0,1 0 129,0 3-129,3 3 0,-2 9 129,-5 10-129,1 7 0,-2 16 0,-3 23 129,4 13-129,-6 11 129,2 8-129,2 3 258,0 5 0,0 3-129,3-16 0,-4-10 129,0-7-129,-2-16-129,-2-1-129,-13-17-387,19 13-645,-27-22-4257,3-3-129,-5-7-387,-1-2-774</inkml:trace>
  <inkml:trace contextRef="#ctx0" brushRef="#br0" timeOffset="145262.3085">12033 19881 11997,'27'61'5805,"-27"-61"-258,0 0-258,-50 14-4515,50-14-645,0 0-258,-63 48 0,63-48 129,0 0-258,-74 92 258,74-92-258,-34 80 129,34-80 0,-13 75 516,13-75-258,0 0-258,9 67 0,-9-67 387,0 0 129,54 4-516,-54-4 387,47-50 129,-47 50-129,55-117 0,-29 39 387,3-13-903,-4-9 387,0-6-258,-1 11 129,-2-3-516,-5 20 129,1 6 129,-6 21-129,-3 4 387,-3 23-258,-2 8 387,-4 16-258,0 10 129,-2 18 129,-6 5-129,2 9 387,-5 29 0,4-18 0,-1 51-129,1-18 0,5 6 0,1-13-129,-2 7 129,3-17-774,0-69 387,4 118-387,-4-118-387,0 0-2709,20 56-1935,-20-56-258,0 0-387,0 0 258</inkml:trace>
  <inkml:trace contextRef="#ctx0" brushRef="#br0" timeOffset="145698.3334">12614 20047 11997,'0'0'5289,"0"0"0,0 0 129,0 0-5031,0 0 129,0 0 258,-65 87-387,65-87 0,-26 93 129,26-93-516,-20 78 387,20-78 516,-8 79-645,8-79 1,0 53-259,0-53 0,0 0 0,7 62 0,-7-62 0,0 0-646,0 0-128,0 0-3096,0 0-1677,0 0-903,0 0 0,0 0-258</inkml:trace>
  <inkml:trace contextRef="#ctx0" brushRef="#br0" timeOffset="146044.3532">12421 20167 9417,'0'55'5418,"0"-55"129,0 0 129,5 57-4773,-5-57 258,0 0-645,0 0 0,45 56 0,-45-56 129,0 0-258,0 0-129,66 56-129,-66-56 0,0 0-258,29 57-129,-29-57-516,0 0-2322,0 0-2709,0 0 129,0 0-645,0 0-903</inkml:trace>
  <inkml:trace contextRef="#ctx0" brushRef="#br0" timeOffset="146690.3902">12736 19912 9030,'-14'-2'5547,"9"-22"-129,5 12-387,0 12-2709,0 0-1806,23-48 258,-10 27-516,4 5 129,-2 16 0,-15 0-129,0 0 0,42 73-258,-42-73 0,17 58 0,-17-58-129,0 100 129,0-100-387,-3 78 258,3-78 129,0 0 258,-33 67-516,33-67 129,0 0 258,0 0-129,0 0 0,0 0 129,0 0-129,0 0-129,-20-59 774,20 59-516,0 0 0,0 0 0,63 0 258,-63 0-645,0 0 129,53 30-387,-53-30-903,0 0-3225,0 0-774,0 0-258,0 0-774</inkml:trace>
  <inkml:trace contextRef="#ctx0" brushRef="#br0" timeOffset="147076.4123">13293 20249 10449,'0'0'5676,"-36"68"-258,36-68 258,0 0-5418,-81 28-129,81-28-258,-69 1 0,69-1-774,0 0-3096,-64 25-1290,64-25-387,0 0-258</inkml:trace>
  <inkml:trace contextRef="#ctx0" brushRef="#br0" timeOffset="147630.444">13432 20233 7740,'0'0'5676,"0"0"-516,0 0-129,0 0-4644,0 0 387,0 53-258,0-53 0,0 0-129,0 0-129,6 62 129,-6-62 0,0 0-129,0 0-258,0 0 129,66-22-387,-66 22 258,0 0 258,0 0-258,54-72-129,-54 72 387,0 0-387,0 0 387,0 0 258,0 0-258,0 0-387,0 0 258,29 78 258,-29-78-258,-7 85 387,7-85-387,-17 77 0,17-77-129,-26 74 387,26-74-387,-28 60-516,28-60 516,0 0 0,0 0-129,-54 0 258,54 0 0,0 0 0,-17-78 0,17 78 129,0 0-387,10-70 129,-10 70 0,0 0-129,0 0-258,70-16-387,-70 16-516,0 0-3870,70 31-258,-70-31-903,0 0-129</inkml:trace>
  <inkml:trace contextRef="#ctx0" brushRef="#br0" timeOffset="149246.5364">13661 19918 10965,'0'0'5805,"0"0"-903,0 0 0,0 0-4128,32-37-258,-21 15-516,9-5 258,-2 8 129,2-10-387,-20 29 258,0 0 0,56 20 0,-56-20-129,18 93 0,-13-35 129,-5 7-258,-11 7 0,11-72-129,-34 102 0,34-102-258,0 0 0,-58 33 258,58-33 0,0 0 0,-30-56 387,30 56-258,0 0 645,34-57-645,-34 57-129,54 0 516,-54 0-387,73 51-129,-73-51-1419,71 68-3612,-71-68-774,65 39 0,-65-39-258</inkml:trace>
  <inkml:trace contextRef="#ctx0" brushRef="#br0" timeOffset="151026.6382">13467 16910 5934,'-16'2'5805,"3"-2"-516,13 0-1290,0 0-2322,-10-13-129,10 13-129,0 0-387,0 0-258,0 0 0,0-18-258,4 7-129,3-3 0,5-5 0,1 1-258,4-4 0,2-2 129,6 2 0,2 0-129,1-2 0,3 0 0,1 5 0,0-8-129,1 8 258,2 6-258,3-6 0,-6 4 0,4 1 129,1 2-129,-1 0 129,-2 12-129,2-2 0,-7-3 0,2 5 0,-3 0 0,-4 0 129,-3 3-258,0 1 129,-5-3 0,0-1 129,0 0-129,-1-4 0,2 0 0,-1 4 0,2 1 129,0 5-129,0 4 0,-1 1 0,0 7 0,-1-1 0,-2 2 0,-2 0 0,-1-4-129,0 0 0,-4-3 258,-7-12-258,8 22 258,-8-22-258,5 24 258,-5-11-129,0-13-129,2 30 129,-2-16 129,0 7-129,0 5-129,0-4 129,0-4 0,0 1 0,0-1 129,0-18-129,-5 26 0,5-26 0,-8 11 0,8-11 0,-13 19 0,13-19 129,-21 22-129,10-4-129,-3-5 129,0-2 0,-1-2 0,3 1 0,-2-2-129,0 0 0,-1-2 129,-2-1 0,4-2-129,-4 3 258,0 2-129,1-7 129,-2 3 0,3-2-129,-1-2 0,-2 1 129,0-1-129,0 0 129,-1 4 0,3-2-258,-4-1 387,3-1-258,-1 1 0,2-1 0,1 0-129,-1 2 129,4-2 0,0 0 0,-1 0-129,2 0 129,11 0-129,-21 2 258,21-2-129,-21 0 129,21 0-129,-21 0 0,6-2 0,3-1 129,-2 3-129,-1 0 0,0 0 0,1 0 0,1 0 0,13 0 0,-22 0 0,22 0 0,-14-1 129,14 1-129,-16-9 0,3 9-129,0 0 129,-5-3 0,-1 1 0,-1-1 0,-3 1 0,0 1 0,2-5 0,3 1 129,3 3-129,2-2 0,13 4 0,-19-4 0,19 4 0,0 0 0,0 0 0,0 0 0,-13-9-129,13 9 0,0 0-387,-14-5-516,-7-9-3225,21 14-1548,-16-13-258,16 13-387</inkml:trace>
  <inkml:trace contextRef="#ctx0" brushRef="#br0" timeOffset="152758.7373">12263 16796 8643,'0'0'5934,"0"0"-387,0 0-129,0 19-3870,0-19-645,0 0-129,-11 0-387,11 0-129,-14-12 0,14 12 0,-26-12 0,7 4-129,-4 0 0,-1-3 0,-3 4 0,-5 4 0,-4-6 0,-2 4-129,-6 5 129,0-5-129,1-1 258,0 2-387,0-3 258,2 7-129,7-2 0,0-6 0,4 2 129,5 3-129,0 3 0,0 0 129,1 3-129,2-3 0,-1 4-129,1 6 129,0 3-129,1-3 129,3 1 0,1-4 0,3 3 0,14-10 0,-17 19 0,17-19-129,-11 16 258,5-3-129,5-2 0,-1 6 0,2-17 0,-7 21 0,6-9 0,1-12 0,-4 19 258,4-19-258,-1 15 0,1-15 0,0 13 0,0-13 0,4 18 129,1-6-129,1 2-258,-6-14 258,13 23 0,-13-23 129,11 22-258,-11-22 129,9 18 0,-9-18 129,0 0-129,0 0 0,14 14 0,-14-14 0,14 7 129,-14-7-129,17 3 0,-5 3 0,-12-6 0,24 12 129,-10-10 0,-1 8-129,-2-7 0,-11-3 0,23 5 129,-23-5-129,23 0 129,-23 0 0,20 0-129,-7 0 129,-13 0-129,24 0 0,-24 0 0,23 8 129,-23-8-129,22 4-129,-22-4 258,23 7-258,-23-7 129,22 8 0,-9-5 129,1 3-129,1-1 0,2-2 0,-1 1 0,4 2-129,-2-6 258,3 3-129,2-2 0,-1-1 0,0 0 0,-1 0 130,-2 0-130,2-2 0,1-2 0,0 0 0,1 0 0,1 1 0,0-2 0,1 0 0,-2 0 0,0 5 0,1-2 0,-1-3 0,-3 3 0,-3-2 0,2 2 0,-6-1 0,-1 0 0,-12 3 0,22-6 0,-22 6-388,13-2-515,-13-16-2193,0 18-2709,12-18-129,-1 3-645,-3-6-258</inkml:trace>
  <inkml:trace contextRef="#ctx0" brushRef="#br0" timeOffset="154081.8129">12717 16609 645,'-12'-7'4644,"12"7"774,-14-19-387,-7 1-2967,21 18 129,-18-18-516,18 18 129,-21-25-387,21 25-258,-19-24-258,19 24-258,-15-25-129,8 10-129,0-9 0,2 7 0,-1-6-258,1-3 129,2-7 0,2 1 0,-3-2 0,1 0-129,2 1 0,1 1 0,0 0 129,0 5-258,1-2 129,6 1 0,-3 2-129,6-1 129,0 1-129,1-2 0,1 1 129,1-3-129,0 1 0,4 5 0,-2-3 0,3 5 0,-2 2 129,3-1-129,0 2 0,-1 4 0,3-1 0,1 1-129,1 0 129,2 2 0,0-1-129,-2 4 129,0-1 0,-3 3 0,2 1 0,-5 2 0,-2 0-129,-2 3 129,-1-3 0,-12 5-129,23 0 129,-23 0-129,21 0 129,-21 0 0,20 7 0,-20-7 0,19 15 129,-19-15 0,22 21-129,-9-11-129,0 4 129,-2-1-129,-1 2 129,1 6 0,-4-2 0,-1-4-129,-2 7 129,-2-3 0,0 0 129,-2 5-129,0-3 0,0-2 0,0 3 0,-8 0 0,4-2 0,-4-1 0,-1 6 0,-4 3 0,4-3 0,-7 2 0,2 0 0,-2-1 0,-2 2-129,1 4 258,-3-8-258,4-2 129,-2 5 129,3-3-129,-2-1 0,3 0 0,-1-6-129,-1 0 0,0 0 129,1-1 0,3-7-129,-4-2 129,3 0 0,13-7 0,-19 13 129,19-13 0,-14 12-129,14-12 0,-13 16 129,13-16-129,-6 17 129,0-4-258,6-13 129,-12 16-258,12-16 0,-12 10-258,12-10-516,-21 3-2709,21-3-1935,-12 17 0,9 0-645,-7 5-258</inkml:trace>
  <inkml:trace contextRef="#ctx0" brushRef="#br0" timeOffset="155066.8693">12502 17264 7482,'0'0'5805,"0"0"-516,0 0-129,0 0-3612,-10 9-645,10-9-258,-21 15-129,10 1 129,-5 1-129,0 6 0,-2 5-129,-2 7 0,-2 3-129,6 7 0,-2 1-129,4 10 0,-1-10 0,3 5 0,4-5-129,3-3 129,1 1-129,3-7 0,1-5 0,0-2 129,0 5-129,0-8 129,3-8 0,-1 4-129,3-5 0,1-1 129,-2-2-129,9-3 0,0-5 0,3 0 0,2 6 0,3-6-129,2 5 129,2 1 0,1-6-129,1 5 129,-2-5 129,3 5-129,-4-3 0,1-3 129,1 1 0,-2-7-129,-1 0 129,1-3 0,-2-3-258,2-2 129,1-10 0,-2 3-129,0-1 0,0 0 258,-2-3-258,-1 4 258,0-5-129,-5-1 0,0 2 0,-1-2 129,-2-5-129,-5 2 0,2 2 0,-2-5-129,-2 2 129,-1-1 0,-2-1 0,-2-1 0,0-3 0,-5-2 0,-3-7 0,-2-3-129,-6 0 129,1-6 0,-6 6 0,4 4 0,-5 4 0,2 2 0,-2 10 0,5 5 0,2 1 0,1 11-258,14 6 0,-20-12-387,20 12-1548,0 0-3225,0 0-387,0 0-387,17 8-645</inkml:trace>
  <inkml:trace contextRef="#ctx0" brushRef="#br0" timeOffset="155895.9167">16027 16518 4644,'-36'82'4902,"8"-34"-129,-7 1-3225,7 7-258,-9-12-516,6 2-129,0-10-1032,-3-12-1806,4-11-2322,18-1-258,-4-10-258</inkml:trace>
  <inkml:trace contextRef="#ctx0" brushRef="#br0" timeOffset="156162.932">16259 16417 4128,'1'46'5418,"-16"-8"-258,-9 13-129,1 13-4257,-20 0 0,0 9-129,-4-5-258,7-4-129,-1-2-258,6-11-258,12-8-774,-7-21-1677,19-7-2322,11-15-258,0 0-387</inkml:trace>
  <inkml:trace contextRef="#ctx0" brushRef="#br0" timeOffset="156410.9462">16417 16478 5031,'-13'74'5676,"-13"-18"-258,-9 11-387,-8-5-3870,2 20-258,-18-11-516,8-4-129,4-4-645,0-18-645,21-1-3741,2-18-645,11-12-129,13-14-258</inkml:trace>
  <inkml:trace contextRef="#ctx0" brushRef="#br0" timeOffset="156636.9591">16615 16689 6321,'-40'116'5676,"9"-47"-387,-7-4-387,8 1-4386,-13-2-516,-3-17-774,18 4-4128,-2-5-258,7-10-645,8-2 258</inkml:trace>
  <inkml:trace contextRef="#ctx0" brushRef="#br0" timeOffset="157137.9878">16012 17673 6966,'3'-17'5805,"-3"4"-387,-11 17-387,-5 1-4386,-3 18-258,-9-3 0,-1 8-129,2 8-129,3 0 129,3 2-258,10 7 258,-1 6-258,11 2 129,1 3-129,1 0 0,0-1 258,-1-2-387,0-2 129,-4-9-516,3-2-1290,-14-20-2967,7-5-645,8-15-258,0 0-774</inkml:trace>
  <inkml:trace contextRef="#ctx0" brushRef="#br0" timeOffset="157335.9991">15944 18092 7353,'-20'0'5934,"-8"0"-516,-4 3-258,-8 7-4902,-2-4 0,-4-1 0,4 7-645,12 4-645,4-8-4128,12 0 0,14-8-774,0 18 0</inkml:trace>
  <inkml:trace contextRef="#ctx0" brushRef="#br0" timeOffset="157524.0098">16019 18176 8256,'-4'44'5934,"1"-18"-516,-6 4 0,3-6-5031,1 5-645,-6-21-1935,11-8-2967,-8 12-129,8-12-774,6-8 258</inkml:trace>
  <inkml:trace contextRef="#ctx0" brushRef="#br0" timeOffset="157917.0323">16259 17861 7998,'15'5'5934,"-13"23"-516,-5-12-387,-3 25-4386,-12 0-387,-1 11 129,-1 2 0,1 4-258,4-1 258,3 2-387,4-12 129,4-15-516,7-3-258,-3-29-2193,23-4-2451,-3-16-258,6-8-645,5-22 388</inkml:trace>
  <inkml:trace contextRef="#ctx0" brushRef="#br0" timeOffset="158730.0788">16508 17826 7224,'0'38'5805,"-4"5"-129,-8 1-516,11 8-4257,-15-1-258,-2 1-258,-5-1 129,11-5-387,0 2 129,3-13-387,8-4 258,1-13-258,16-3 0,1-4 0,7-11 0,1 0-129,6-11 129,-5-7-129,2-1 129,-9-3-129,-1 4-258,-9-4 258,-2 3-258,-7 3 258,0 16-129,-12-8 258,-1 13 0,-3 7 258,-2 1 129,3 13-258,1 1 258,5 6-129,2 2 258,7 2-258,5-7-129,8-8 0,6 2 0,7-14 0,3-4-129,3-9-129,1-11 0,-3-16-129,5 3-258,-5-9 129,3 6-258,-8-8 387,2 11 0,-10 2 258,1 5 0,-18 20 258,13-17 387,-13 17-129,-6 1 387,-7 15-387,-8-3 258,2 9-258,-5-4 129,7 6 129,-1-7-129,6 10-258,5-11 0,7 2 129,3-3-387,8-8 129,6-7-129,5 0 129,3-11-129,3-7 0,0-12-258,-1-5 387,-5-18-387,0 1 258,-7-4-258,-6-7 258,-3-5-258,-6 2 258,-5 4 0,-5 3-258,-3 13 387,-1 14-129,-4 11 0,2 18-129,-1 14 129,5 21 129,3 17-129,3 15 129,5 14 258,1 6-258,9 6 129,5 2-129,5-3 258,2-6-387,4-5-387,-12-17-3354,7-3-1548,-7-21-129,-3-13-903</inkml:trace>
  <inkml:trace contextRef="#ctx0" brushRef="#br0" timeOffset="163786.368">11609 18815 9417,'-12'29'5934,"12"-29"-516,-5 25 0,5-25-4515,0 17-129,0-17-258,8 12-129,3-12-258,6-7 0,2-7 0,2-4-129,2-1 0,0-6 0,-5-2 129,-2-7-258,-3 1 129,-7 10-129,-6 0 129,0-5-129,-12 10 129,-4 11 0,1 5-129,-2 2 129,-1 16 0,3-2 0,4 12-129,4 13 258,1-10-129,6 0 129,1 2-129,6-3 0,8 1-258,-1-7-258,8 2-1161,-7-16-3612,5-1-129,-5-7-387,1-4-516</inkml:trace>
  <inkml:trace contextRef="#ctx0" brushRef="#br0" timeOffset="164554.4119">11925 18667 8901,'5'52'5547,"-5"-18"-258,0 2-258,-3-1-4386,-3-3-387,-1 0 0,-2-10-129,4-4-129,5-18 0,0 0 129,0 0-129,9-21 0,2-2 0,3-4 0,-1 5 0,-1 4 0,-2 3-129,-10 15 129,12-7-129,-12 7 129,4 20 0,-4 2 0,0 3 0,0-1 0,6-3-129,-4 2 129,6-9 0,-8-14 0,18 3-129,-6-6 0,5-13 0,-2 0 129,2-5-129,-2 1 129,0 2-129,-4 7 258,1-2 0,-12 13-258,17-10 258,-17 10 0,14 0-129,-14 0 258,17 5-258,-6 2 129,3 2-129,3 7 258,0-2-129,5 7 129,-4-4-129,2 9 0,-3-5 129,-2 5-129,-8 0 0,-3-3-129,-4-3 0,-7-1 0,-6-7 0,-2-8 0,-2-4 0,-1-8 0,5-11 0,1-7 129,4-10-129,7-7 0,1-3 0,2 1 0,9 6 0,1 5 0,4-1 0,1 14 0,2 9 0,-3 10-129,-4 3 258,-1 14-129,-3 7-129,-6 7 129,-2 0 0,-8-4-129,-5 1 0,-3-6-258,4 0-1032,-13-20-3741,7-7-129,6-18-387,3-1-258</inkml:trace>
  <inkml:trace contextRef="#ctx0" brushRef="#br0" timeOffset="164840.4283">12593 18481 8901,'19'50'5676,"-14"-16"-387,0 17-129,-8-15-3999,3 15-516,-7-7-258,0 4-258,-3-16-387,-2-6-258,12-2-774,0-24-3870,0 0-258,0 0-129,0-13-516</inkml:trace>
  <inkml:trace contextRef="#ctx0" brushRef="#br0" timeOffset="165020.4386">12692 18643 8385,'-43'0'5676,"16"0"-774,-6-5 129,5 5-4644,-8-5 129,3 5-645,8 3-645,-6-6-2193,15 8-2064,7 8-129,8 1-645</inkml:trace>
  <inkml:trace contextRef="#ctx0" brushRef="#br0" timeOffset="165546.4687">12754 18719 7998,'10'30'5418,"-10"-30"-387,-7 27-258,-10-10-4128,16 5-258,-9-2 0,10 7-258,-1-5 0,1-5 0,8-3 0,6-6 0,0-8 0,7 0 0,-3-3 0,0-5 0,0-11 0,-2 3 0,-5 1 0,-3-1-129,-8 16 129,11-11 0,-11 11-129,0 0 129,2 21-129,-2 6 258,-3 10 0,-5 12 0,-2 0-129,-4-4 129,-5 1-129,2-5 129,-5-13-129,2-5 0,0-15-129,5-8 129,1-8-258,5-6 0,9 0-645,-3 1-4257,14-1-258,5-4-645,14 8-258</inkml:trace>
  <inkml:trace contextRef="#ctx0" brushRef="#br0" timeOffset="168266.6243">15810 16920 2580,'18'19'5805,"0"-4"-387,-18-15-129,11 5-2838,3 7-1290,-14-12-129,0 0-129,0 0-258,0 0-129,-18 0 0,5 0-258,-4-3 129,-2 3 0,-5 0-129,-1 0 0,-5-1 0,1 0 0,-1-2 0,1 1-129,-6-2 0,2-1-129,-2 2 0,3-1 129,-4-2 0,3 3-129,-1 1 0,3 2 129,1-3 0,1 3-129,0-4 129,0-1-129,3 3 0,-1-1 129,5 0 0,-1-4-258,0 6 129,0-3 129,0 4-129,0 0 129,-3 0 0,0 0-129,-1 0 0,3 0 129,-1 0-129,4-1 129,1-6-129,0 1 129,6 1-129,-1 1 129,-3-1-129,1-1 0,0 4 0,-1 2 129,0-2-129,-3 2-129,3 0 129,-2 0 0,1 0 0,3 0 0,-1-7 0,1 3 0,4 2 0,1-5 0,-3 2 129,1-1-258,-1 6 129,-4 0 129,0 1-129,-4 4 129,-1-1-129,1 1-129,-2-2 129,3 4 129,2-7-129,5-2 0,14 2-129,-16-9 129,16 9-129,0 0 129,0-13-129,0 13-387,7 0-129,-7 0-387,16 15-1419,-16-15-3096,0 0-258,-7 2-258,7-2-387</inkml:trace>
  <inkml:trace contextRef="#ctx0" brushRef="#br0" timeOffset="168814.6556">14260 16646 7482,'15'-3'5805,"6"3"-129,-9 5-516,-12-5-3612,18 8-516,-18-8-258,0 0-387,-11 9 0,-2-4-129,-9 4 0,-3 6 0,-2 2 0,-2 4-129,-1 0 0,1 1 129,4 6-129,2 1 0,2-5 0,4-3-129,3-4 129,3-3-129,2 1 0,9-15 129,-11 13 0,11-13 0,0 0-129,2 12 129,-2-12-129,27 6 0,-8-1 129,5 4 0,4 0-129,0 1 129,-1-1-129,1-2 129,-7-1-129,-2 4 0,-5-2-129,-14-8-129,16 6-258,-16-6-1161,0 0-3870,-7-7-387,7 7-258,-15-12-774</inkml:trace>
  <inkml:trace contextRef="#ctx0" brushRef="#br0" timeOffset="172974.8936">17990 19274 9288,'0'-17'5418,"0"17"-258,-23-35-645,7 31-4128,-10-3 0,1 7-129,-6 0 0,6 25-129,-1 3 129,8 4-129,4 4 0,8 10 129,6-9-129,1 0 129,13 1-129,7-19 0,4-7-129,8-11 129,2-6 0,6-29-129,-3-7 129,4-13-129,-6-21 129,0-2-129,-5-5 258,-9 0-387,-4-2 258,-7 16-129,-3 4 129,-6 10-387,-2 18 258,-1 13 0,1 23 0,-23 4 0,8 24 0,-3 10 0,2 13 0,-2 13 387,4 8-387,5 5 129,5 6-258,4-7 258,3-4 0,12-2 258,4-1-516,4-26 258,4-13-129,2-7 129,3-18-129,-1-6 0,1-18 0,-1-12-387,-4-18 387,-3 13-129,-2 3 0,-7-4 129,-4 14-129,-3 0 0,-8 23 258,0 0-129,-1 14 0,-2 18 0,-3 9 0,3-1 129,3 2 129,0-3-129,10 2 129,4 16-258,5-21 387,-1-18-387,6-16 0,-1-2-129,0-16-129,-2-5 129,-6-10-258,-4-28 387,-5 24-387,-6-8 258,-6 2-129,-10 13 0,-2 17-516,-12-1-387,11 12-3741,-13 0-387,8-2-129,0 2-903</inkml:trace>
  <inkml:trace contextRef="#ctx0" brushRef="#br0" timeOffset="173353.9152">18671 19216 7482,'13'84'5547,"-9"-33"-774,2 13 258,-7-8-4128,2 3 0,-1-8-258,0-6-258,0-45 129,0 71-258,0-71 0,6-13-258,1-11 0,1-11-129,3-11-129,4 1 129,2-17 0,-1 24 0,3 5 258,0 16-129,-2 13 129,0 4-129,-1 24 129,-1 2 129,-2 24 0,-1 1-258,2 8 0,-5 4-516,-9-63-2580,35 93-1548,-19-55-516,-2-14-516,4-24-387</inkml:trace>
  <inkml:trace contextRef="#ctx0" brushRef="#br0" timeOffset="173669.9333">19159 19437 5934,'0'19'5547,"-7"8"-774,-1-9-129,-4-5-2322,0 7-1935,-5 2 0,3 9 258,1-6-258,6 8 0,7-8 0,4 43-903,-4-68 1161,34 70-129,-34-70 258,54 20-258,-25-13-258,-1-14 0,-5-4-387,-2-57 774,-11 21-1161,-7 3 0,-3 11-387,-16 2-258,0-2-645,-18 11-2838,10 0-258,-5 12-774,8 10 258</inkml:trace>
  <inkml:trace contextRef="#ctx0" brushRef="#br0" timeOffset="174027.9538">19376 19412 6966,'21'84'5547,"-12"-19"-774,-1 4 258,5-5-4128,-13-8-129,0-56-129,0 82-129,0-82 0,0 36 0,0-45 258,0-37-903,7 8 645,-1-8 0,8 6-129,1-1-258,4-2 129,4 11-516,8 8 258,3 24 258,3-13-258,1 16-516,-5 1-903,3-4-3354,-6 2-903,-4-11 258,-13-20-1032</inkml:trace>
  <inkml:trace contextRef="#ctx0" brushRef="#br0" timeOffset="175622.045">9568 19087 8385,'2'-32'5418,"-13"18"-516,-4 12-129,-7-3-4515,-2 5 0,-7 12-258,2 10 0,-2 5 129,4 8-129,5 3 129,8 1-129,6-3 0,8 1 129,1-18 129,13-3-129,5-5-129,4-16 129,0-16 0,2-5 0,-2-8 0,-2-9-129,-5 8 129,-3-5-258,-2 3 258,-3 19-129,-8 18 0,0 0 0,6 14 0,-4 23 0,1 5-129,-1 11 258,6 7-258,-1-4 129,7-5-387,-7-16-774,16-11-2967,-10-26-1161,2-10 129,-3-16-774</inkml:trace>
  <inkml:trace contextRef="#ctx0" brushRef="#br0" timeOffset="175904.0611">9738 18871 8256,'0'22'5160,"-11"-7"-129,-2 14-387,-3-5-4257,3 11-258,-7-1 129,9 10 0,4-4 0,5-3 129,2-4 0,9-6-129,10 9 0,5-15 0,3-8-387,1-10-258,2 6-1161,-12-9-3354,4-11-129,-6-1-645,-5-15-129</inkml:trace>
  <inkml:trace contextRef="#ctx0" brushRef="#br0" timeOffset="176270.082">10024 18871 5934,'6'-18'5547,"-6"18"-258,-8-3-387,8 3-2451,-31 11-1806,13 6-129,-5 2-258,5 5-129,0 4 129,6 5-129,6-1 0,6-1 0,3-5 0,16-1 0,-1-7 0,8-4-129,0-10-258,-1-4 0,2-5-129,-6-8-258,7-1-516,-22-18-1548,10 10-2064,-9-7-645,2 5-387,-5-1 517</inkml:trace>
  <inkml:trace contextRef="#ctx0" brushRef="#br0" timeOffset="177042.1262">10238 18906 4644,'45'-31'4902,"-22"13"-258,-7-8-258,-6 1-3870,-2 5-129,-8 0 0,0 3-129,-12 6 0,-2 11-129,-7 0 129,5 10 0,-4 4 0,6 12 129,3-4 0,4 5-129,6-5 0,4 2 0,4-5-129,8-3-129,2-5 0,0-9-129,2-2 0,0-1 129,-3-6-129,-1-4 0,0-5 0,-5 0 129,-1 0 0,-1 4 129,-8 12-129,13 0 0,-13 0 0,6 26 258,-1 8-129,-2 7 129,2 6-129,-3 11-129,-2-7 258,3-3-129,-3-16 0,0-6-129,0-26 129,0 0 0,-3-15 0,1-28 129,2-13-258,0-9 0,0 3 258,7-11-516,4 7 258,2 12-129,4 6 0,1 12 0,3 14 0,-2 16 0,-1 6 0,-2 15 258,-4 8-129,-6 8 0,-4 5-129,-2-2 129,-3-3-258,-14-11-258,5 4-903,-15-24-3225,11-17-387,-2-18-387,6-3 0</inkml:trace>
  <inkml:trace contextRef="#ctx0" brushRef="#br0" timeOffset="177268.1391">10639 18300 6450,'20'68'5418,"-13"-21"0,4 11-516,-3-3-3483,5 18-774,-8-9-258,4 9-129,0-17-258,-1-6-645,5-4-1419,-8-21-2838,3-11-258,-8-14-258,13-27-258</inkml:trace>
  <inkml:trace contextRef="#ctx0" brushRef="#br0" timeOffset="177444.1492">10790 18518 9933,'-11'-11'5547,"11"11"-387,-29 5-129,8 8-4644,-6 1-258,-4-4-258,-1 10-258,-5-11-903,18 14-3741,-8-10-129,14 1-387,6 0-129</inkml:trace>
  <inkml:trace contextRef="#ctx0" brushRef="#br0" timeOffset="178070.185">10847 18541 9804,'17'10'5418,"-17"-10"-258,12 25-129,-12-9-4773,0 6-129,-3 6 0,-4 1-258,4 2 0,-2-1 0,5 6-129,0-10 0,14-3 0,1-5 258,9-7-129,-1-6-129,4-5 129,0-3 129,-6-13 129,-3-3-129,-9-3 0,-7-3 0,-2-3 0,-11-3-129,-4 5 0,-5-3 0,1 7 0,-1 6-129,3 3 258,3 2-129,14 11 0,0 0 129,-6-14 0,6 14 0,13 0 129,1 0-129,1 0 129,4 0 0,-3-6 0,3 10 0,-4 6-129,-3 6 129,-2-5 129,1 5 0,-4 0 0,-1 1-129,-3 7 129,2-6 129,-5-18-129,4 23 0,-4-23 129,0 0-129,0 0 0,0 0 0,16-22-129,-9 6-129,3 0 258,4-3-258,0 0 129,3 2-387,1 6-129,-7-3-774,18 14-3612,-18-13-387,2 8-516,-5-10-387</inkml:trace>
  <inkml:trace contextRef="#ctx0" brushRef="#br0" timeOffset="196570.2431">1692 9555 11223,'1'-29'5805,"-6"16"-516,5 13-258,-26-4-4644,5 11-129,-10 7 129,1 4-258,-5 3 129,3 4-129,1-4-129,4-2 129,7 0-129,6-2 129,10-3-129,5 7 0,16-1 0,7 2 0,9 5 129,8 11 0,0 5 0,3 5 0,-6 5-129,-6 2 129,-11 2-129,-10 1 129,-11-7-129,-17-7-129,-16-11 129,-4-11-129,-9-8-129,-6-14 0,8 0-387,-4-19-1032,18 4-3612,5-2-129,15 1-387,10 3-516</inkml:trace>
  <inkml:trace contextRef="#ctx0" brushRef="#br0" timeOffset="196998.2676">1968 9659 5676,'-17'37'5805,"17"-7"-258,5 7-387,9 18-2193,-5-12-2193,16 12-129,-5-11-258,6 2-129,-2-12 0,1-7 0,-1-17-258,0-10 0,-2-15 0,-5-15 0,-2-7-129,-4-5 129,-6-4-129,1 2 0,-5 8 129,0 8 129,0 12-129,-1 16 0,13 7 129,1 20-129,6 9 129,3 5 0,2-1-129,6 1 0,-3-5-129,0-16-258,2-6-903,-14-14-3999,2-19 0,-4-9-387,-4-5-645</inkml:trace>
  <inkml:trace contextRef="#ctx0" brushRef="#br0" timeOffset="197538.2985">2590 9535 4902,'17'5'5418,"0"23"-129,-6 1-258,-10 2-3225,20 24-516,-15-13-258,7 12-516,-7-12 0,3 0-258,-6-9 0,4-9-129,-7-24 0,0 0-129,6-30 129,-5-8-129,2-7 0,1-6 0,-2-9-129,4-3 129,-2 8 0,4 12 129,4 4-129,-1 16 258,6 7-387,5 16 258,-2 20 129,4 11-258,-3 7 258,2 11-258,-3 1 129,0-2 0,-7-2 0,-3-11-129,-3-13 0,-7-22-129,7 13-129,-7-23-258,0-6-258,0-15-516,1 9-258,-1-17-258,8 14-387,-8-14 129,9 20-387,-9-14 129,11 18-645,-8 0-1032,-3-12-129</inkml:trace>
  <inkml:trace contextRef="#ctx0" brushRef="#br0" timeOffset="198017.3259">2951 9631 5289,'0'0'5418,"13"0"-129,-6-21-387,-7-14-3870,12 10-129,-9-17-387,8 5 0,-4-4-129,7 10 129,-5 3-129,8 17-258,-5 5 258,5 6-258,0 15 129,1 14 0,-2 2-258,-2 5 0,2 3 129,-4 0-129,-4-2-129,-3-12-516,4 4-903,-9-15-3354,0-14-387,0 0-387,0 0-387</inkml:trace>
  <inkml:trace contextRef="#ctx0" brushRef="#br0" timeOffset="198930.3781">3218 9268 3354,'21'46'5289,"-6"-8"-129,-4 1-258,6-1-3225,4 10-645,-14-12 0,5 1-516,-11-12 0,6-4-129,-7-21-129,-4-7 258,-1-23-516,-5-7 129,2-9-258,1-3 258,1-4-258,4 2 129,2 7-258,3 8 0,8 14 258,5 13 0,2 9-129,3 10 129,-1 15-129,1 5 129,-4 2 0,-2 0 0,0-2 0,-4-9 0,-5-8 129,-6-13-129,0 0 0,2-20 0,-2-5 0,0-7 0,-2-6 0,1-3-129,1 7 129,0 2 0,8 2 0,4 14 0,3 12-129,0 4 129,6 18-129,-3 6 129,0 4 0,1 3 0,-2 2-129,-5-5 129,1-6-129,-13-22-387,25 19 0,-25-19-645,21-2 0,-13-15-129,12 4 0,-8-12-258,11 9 516,-6-8 258,4 2 516,3 1 258,-6-1 516,1 7 0,-8-2 387,2 7 0,-10-7-129,-3 17 258,0 0-258,0 0 0,-20 0-258,8 11 0,-7 2-129,4 7 129,-3 0-258,9 4-129,2-4 0,5-1-129,2-3 0,0-16 0,16 19 0,-4-16-129,8-3 258,-6-3-258,4-2 129,-2-4 0,-3 2 0,0 4 0,0 3 0,-13 0 0,18 15-129,-15-2 0,4 4-516,-7-17-516,7 23-2838,-7-23-903,0 0-387,0 0 0</inkml:trace>
  <inkml:trace contextRef="#ctx0" brushRef="#br0" timeOffset="199266.3974">3942 9120 3612,'24'63'5289,"-9"-29"-258,3-9-774,4 13-2838,-15-20-258,8-2-387,-15-16 0,15 0-129,-11-21-129,3-6-129,-1-9-129,5-4-129,1-3 0,5 4 129,1 0-258,4 8 0,2 8-387,-3-3-387,11 21-1032,-17-3-2967,7-1-645,0 4-258,-1-5 129</inkml:trace>
  <inkml:trace contextRef="#ctx0" brushRef="#br0" timeOffset="199726.4237">4396 8854 4386,'23'29'5418,"-11"-14"-387,5 3-129,0 1-3999,0-16 0,7 9 0,-9-12-258,6 2-129,-9-4 0,4-10-258,-5-10 129,-2 2-258,-5-6-129,-4 2 129,0-3-129,0 0 129,0 6-129,0 4 258,0 17 0,0 0 0,0 0-129,20 18 129,-7 16-129,2 9-129,5 5 129,-2 9 0,-2 2-129,-2 2 0,-2-5 0,-4-7 0,-5-8 0,-3-8 0,0-7-129,-6-7 258,6-19-129,-17 6 0,17-6 129,-13-5 0,13 5-129,0-18 0,0 18 0,21-6-387,2 12-258,-7 3-645,16 22-2451,-16-7-1419,-6 10-387,-10 1-387</inkml:trace>
  <inkml:trace contextRef="#ctx0" brushRef="#br0" timeOffset="200293.4561">4069 9595 7224,'101'28'5547,"-76"-6"-129,-23 6-258,-26 9-3483,-28 11-903,-48 14-129,-32 19-129,-41 7 0,-22 12 129,-29 6 0,-6 2-129,-4-6 0,6 6 0,13-19-129,29-8 129,20-10-129,24-7-129,25-10 0,24-7-129,23-11-129,17-15-129,17-10-129,16-11 0,20 0-387,-1-22-1032,14 12-3999,6 1-258,6 8 0,-1 2-774</inkml:trace>
  <inkml:trace contextRef="#ctx0" brushRef="#br0" timeOffset="202645.5906">890 11970 9288,'0'0'5934,"17"-7"-774,-17 7 258,0 0-4128,21 30-645,-17-7 0,5 9-387,-4 4 129,6 9 0,-3 2-129,2 9 0,-4-3-129,2-4 0,-4-4 0,-4 0 129,0-9-258,-3-7 0,-7-12-129,-10-15 129,2-4 0,-7-17-129,-3-14 129,3-12 0,1-5 0,0-8-129,3 2 258,8 6 0,2-5-129,9 9 129,2 8 129,2 8 0,8 7 0,4 9 0,6 4-129,-1-2 258,5 7-129,1 0 0,3 0-128,2 0-130,1-6 0,7 0 0,1-5 0,5-4 0,0 0 0,1-8 0,1 4 0,-4-5-646,-2 11-1160,-15-15-3741,-4 9-387,-10-3-387,-5 2-387</inkml:trace>
  <inkml:trace contextRef="#ctx0" brushRef="#br0" timeOffset="203835.6587">1640 12210 11868,'0'0'5934,"8"16"-258,1 12-129,-9 6-4773,10 10-258,-4-2-387,2 2 0,-4-6-258,-3-7-129,4-4-774,-16-21-4257,11-6-387,-12-23-258,5-6-516</inkml:trace>
  <inkml:trace contextRef="#ctx0" brushRef="#br0" timeOffset="203983.6672">1577 12142 12771,'0'0'5676,"10"0"-774,3 2-2580,-13-2-7224,14 6-258,-14-6-387,0 0-516</inkml:trace>
  <inkml:trace contextRef="#ctx0" brushRef="#br0" timeOffset="204314.6861">1799 12164 9030,'27'113'5289,"-16"-60"0,3-2-258,0-3-4386,-11-12-129,7-9-258,-10-27 0,0 0-129,12-16 0,-7-16-129,-1-8 129,0-1-129,4-1 0,-1 4 0,1 10 129,4 14 0,-12 14 0,26 4 129,-12 19 0,1 9-129,-1 7 0,2 3 0,-4-4-129,-4-8-645,11 8-1806,-19-38-2967,20 5 0,-12-15-516,1-29-387</inkml:trace>
  <inkml:trace contextRef="#ctx0" brushRef="#br0" timeOffset="204546.6994">2178 11609 10449,'28'42'5805,"-17"9"-129,1 17-387,11 15-4515,-13 2-129,4 12-258,-5-1-129,0-5 0,0-15-129,-3-15-258,1-10-258,-6-28-645,16-9-3741,-17-14-645,22-24-387,-9-9-645</inkml:trace>
  <inkml:trace contextRef="#ctx0" brushRef="#br0" timeOffset="204752.7112">2516 11928 9804,'-34'24'5805,"0"-2"-516,-5-1 0,-5-3-4773,-4 4 0,-7-5 129,2-2-516,2-9 0,6-6-387,14 4-903,-9-4-4128,21-6 0,4-7-516,13 0-387</inkml:trace>
  <inkml:trace contextRef="#ctx0" brushRef="#br0" timeOffset="205397.7481">2452 12286 6966,'49'20'5805,"-24"-14"-387,0-13-129,-9-15-3741,11 9-516,-18-14-387,1 5-258,-10-5-258,0 3 0,-14 5-129,-5 8 0,-2 8-129,-3 3 258,-1 0-258,2 11 0,7 5 129,6 6-129,6-1 129,4 0-129,11 1 129,6 0-258,6 1 258,5-9-258,2 1 0,-6-9-129,8 1-387,-11-8-258,2-1 258,-11-13-129,1 1 0,-10-6 129,6 4 387,-5 2 258,0 2 258,-4 12 258,14 0 129,-1 18 129,-5 6 129,8 12-129,-7-6 0,6 4-129,-8-5 129,2-2-129,-9-27 0,9 13 0,-9-21-129,1-10 0,-1-13 129,0-1-387,0-9 258,4 0-258,2 4 0,7 4-129,5 6-129,3 0-387,7 19-645,-9-3-3999,12 6-258,-2 1-258,5 2-516</inkml:trace>
  <inkml:trace contextRef="#ctx0" brushRef="#br0" timeOffset="205922.7781">3241 12169 7224,'12'6'5160,"-12"7"258,0-13-387,-26 8-3612,16 11-645,-13-6-258,3 8-129,-1-2 0,5-1-258,6 0 129,5-5-258,5 1 129,0-14-129,15 15 0,1-15-129,3-1 129,0-10-129,-1-2 0,-1 1 129,-2-4 0,-3 1 0,-3 1 129,-9 14 0,11-9 0,-11 9 0,12 14 0,-7 3-129,4 2 129,-1 6-129,3 0-258,-6-12-387,16 11-1032,-10-21-3483,3-3-129,-1-13-516,-2-6-258</inkml:trace>
  <inkml:trace contextRef="#ctx0" brushRef="#br0" timeOffset="206171.7923">3568 12067 8127,'16'-10'5676,"-16"10"-258,-8 14-387,-10-7-4386,5 9-129,-6 1 0,3 7-258,0-2 0,6 2-258,6-5 0,4-19-387,7 26-516,-7-26-903,39 0-3354,-12-8-129,5-7-645,0-5 0</inkml:trace>
  <inkml:trace contextRef="#ctx0" brushRef="#br0" timeOffset="206393.805">3687 11407 8385,'7'45'5805,"6"8"-387,2 18-129,12 14-4515,-10 6-129,12 9-258,-10-4-129,2-6-129,-2-15-258,-7-24-1032,11-5-2709,-11-27-1290,1-19-516,-8-19-387</inkml:trace>
  <inkml:trace contextRef="#ctx0" brushRef="#br0" timeOffset="206565.8149">3923 11771 9288,'-22'0'5805,"4"7"-645,-4 9 0,-5-3-4773,-4 3-129,-5 0-387,0-4-645,10-7-4128,-1 5-258,9-6-387,18-4-516</inkml:trace>
  <inkml:trace contextRef="#ctx0" brushRef="#br0" timeOffset="206801.8284">4030 11919 7611,'3'49'5547,"-1"-22"-645,4-9-129,-2 4-4902,-4-22-1161,13 11-3096,-13-11-774,12 0-258,0 0-129</inkml:trace>
  <inkml:trace contextRef="#ctx0" brushRef="#br0" timeOffset="206957.8373">3998 11729 7224,'4'-14'5160,"14"20"-1290,-18-6-3096,0 0-5418,16 16-387,-16-16-387</inkml:trace>
  <inkml:trace contextRef="#ctx0" brushRef="#br0" timeOffset="207317.8579">4316 11876 5031,'-11'60'5160,"9"-25"-258,4 8-258,7 2-3999,1-13 0,9-1 0,-4-18 0,7-2 0,-7-11-129,6-6 0,-10-16-258,0-2 129,-8-6-387,-3 1 129,-8-3-258,-7 8-129,-8 2-129,-10 1-258,8 17-774,-19-3-3225,14 2-387,4 5-516,7 0-129</inkml:trace>
  <inkml:trace contextRef="#ctx0" brushRef="#br0" timeOffset="207650.8769">4489 11839 8256,'23'48'5547,"-12"-10"-516,3 2-258,2 0-4386,-9-7 0,3-4 0,-4-10-129,-6-19-129,0 0 0,10-19 129,-9-8-258,2-7 129,1-1-129,4 2 0,3 4 129,3 12 0,6 12-129,3 8 129,1 14 0,3 14 0,0 7-129,0 2-129,-2 2-516,-16-6-3741,4-13-774,-8-10-387,-5-13-258</inkml:trace>
  <inkml:trace contextRef="#ctx0" brushRef="#br0" timeOffset="209874.0041">817 13358 8385,'-1'-15'5934,"1"15"-387,0 0-129,0 0-3096,-7 6-1419,7 11-387,-2 2-258,0 5 0,-3 11-129,-1 5 0,-1 7 0,-1 3 0,0-2 0,1 3 0,2-4 0,1-1 0,0-14 0,3-3 0,-1-7 0,2-7 0,0-15 0,2 17 0,-2-17 129,0 0-129,19 4 129,-7-1-129,0-2 129,4 2-129,1 1 130,3 1-259,-2-1 0,0 3 0,-1-1 0,-3-2 0,0 1 0,-14-5 0,15 4 0,-15-4-130,0 0-902,0 0-4257,0 0-645,7-19 0,1 8-516</inkml:trace>
  <inkml:trace contextRef="#ctx0" brushRef="#br0" timeOffset="210380.033">1314 13621 10449,'13'-10'5676,"-13"10"-129,0-17-258,0 17-4515,-11-8-387,-9 4-129,2 0-129,-5 3-258,3 1-387,-10-7-903,16 7-3870,0 0 0,14 0-516,-13 5-387</inkml:trace>
  <inkml:trace contextRef="#ctx0" brushRef="#br0" timeOffset="210618.0466">1417 13740 10707,'-18'35'5805,"-3"-22"-258,-3-4-387,-18-9-4515,13 0-258,-4-4-387,-2-12-645,19 5-4128,-6 1-645,9 0-258,13 10-516</inkml:trace>
  <inkml:trace contextRef="#ctx0" brushRef="#br0" timeOffset="211534.099">1930 13549 8514,'1'-35'5805,"-1"35"-387,-1-16-129,-7 22-3612,-12-6-774,6 10-387,-10 3-129,1 6 0,-5 8-258,4 6 129,4 6-129,4 4 0,8-3-129,7-2 0,1 0 0,15-5 0,6-12 129,6-4-129,8-14 129,2-7-129,4-19-129,-1-13 129,-2-15 0,-5-12 0,-5-9-129,-8-6 258,-10-6-258,-4 2 258,-6 7-129,-1 7 0,-6 17 129,-2 15 0,-2 13-129,11 23 0,-16 8 0,8 21 0,2 12 129,-1 13 0,0 6 0,2 6-129,4 4 129,1-1-129,2-9 258,8 0-258,2-7 0,6-9 0,2-5 0,6-12 129,2-7 0,-1-9-258,4-7 129,-1-4-129,-4-13 0,1-6 129,-4-4-129,-6-3-129,-3 1 129,-3-1 129,-5 6 0,0 6 0,-6 14 0,0 0 0,0 0 0,-7 21-129,7 6 258,0 3-258,0 4 129,9 1 129,7-6-129,5-1 0,4-11 129,6-9-129,-2-8 0,2-7 0,-6-11 0,-4-4-129,-7-9 129,-5 0 0,-8-1 0,-3 4 0,-15 2 0,-8 5 129,-1 5-387,-9 2 129,3 12-387,-4-3-516,15 10-3483,-4 0-1032,11 2-129,14-7-516</inkml:trace>
  <inkml:trace contextRef="#ctx0" brushRef="#br0" timeOffset="211918.121">2668 13576 8643,'26'88'5547,"-10"-37"-129,-2 0-129,2 3-4257,-9-18-258,1-2-258,-1-17-129,-7-17 0,7-11-129,-5-13 0,-1-14-258,2-4 0,0-2 0,4 1 0,0 7 129,2 13 0,6 12-129,-2 8 129,3 14-129,-1 20 0,1 5 0,0 6 0,-2 3 0,-3-3-129,0-2 129,-5-12-645,7 1-774,-13-29-3741,0 0-258,15 0-387,-4-7-516</inkml:trace>
  <inkml:trace contextRef="#ctx0" brushRef="#br0" timeOffset="212270.1411">3148 13662 5547,'0'0'5934,"0"0"-387,-3 12-258,-10-9-1806,7 24-2838,-8 0-129,5 11 0,-3-5-258,9 4-129,3-6 129,7-2-129,10-14-129,7-2 129,4-11-258,4-3 129,2-13 129,-1-3-129,-6-9 0,-5 2 0,-5 1 0,-12-3 0,-5 1 129,-20 4-129,-4 6-129,-10 2 129,-2 10-258,-1 1-129,0 2-387,-5-1-774,17 1-3741,2 0-129,11 3-258,12-3-645</inkml:trace>
  <inkml:trace contextRef="#ctx0" brushRef="#br0" timeOffset="212621.1612">3400 13618 6321,'49'64'5676,"-22"-20"-258,1 2-387,6 10-3870,-16-16 129,6 8-387,-13-20-258,4 3 0,-15-31-129,10 12-129,-10-20 0,1-11 0,-1-5-129,4 0-129,-2-3 0,4-2 0,5 10 0,10 6 0,2 6 0,1 5-258,9 2-129,-3 0-516,3 13-2064,-10-13-2451,-8 0-387,-15 0-258,-5-26-516</inkml:trace>
  <inkml:trace contextRef="#ctx0" brushRef="#br0" timeOffset="213530.2132">690 14505 10062,'0'60'5676,"0"-17"-258,0 1 0,2 17-4515,-4-3-129,2 5-129,-2-9 0,2-1-258,-1-16 0,1-6-258,0-31 0,0 0 0,8-22-129,-1-11 0,1-13 0,-3-1 0,4-4-129,-4 3 129,2 10 0,-5 11-129,4 8 129,-6 19-129,0 0 129,17 0 0,-8 15-129,0 2 129,2 2 129,4-2-129,-2-8 0,7-9 0,-3-10 0,2-16 0,0-7 0,-1-4 129,-2-1-258,-2-2 258,-3 12-258,-3 10 258,-8 18 129,15 8-258,-9 24 129,-1 9-129,2 15 0,1 6 129,0 0 0,1-1-129,5-5-129,-2-10 129,2-10-387,-3-22-774,12-10-4128,-10-8-258,2-10-516,-4-12-516</inkml:trace>
  <inkml:trace contextRef="#ctx0" brushRef="#br0" timeOffset="213804.2289">1436 14587 10965,'-48'16'5547,"27"-3"-387,-2 0-258,4-13-5676,2 9-4257,-8-7 0,3 2-516,7-4-516</inkml:trace>
  <inkml:trace contextRef="#ctx0" brushRef="#br0" timeOffset="213981.239">1407 14737 10191,'13'54'6063,"-13"-35"-645,-14-3 0,-4-5-3870,-6 0-1806,-12-12-1419,1 1-3612,1-5 0,5 2-645,10-1-258</inkml:trace>
  <inkml:trace contextRef="#ctx0" brushRef="#br0" timeOffset="214494.2683">2056 14752 10449,'6'-12'5547,"-7"-1"-258,-14 11-258,-7 2-4515,0 6-258,-9 8 0,5 5-129,-4 5-129,6 3 0,6-3 0,7-2-129,8-2 0,3-6 0,9-8-129,9-6 0,6-1 0,0-11 0,2-4 129,0-2 0,-1 3 129,-6 1 0,-3 9 0,-3 5 129,-13 0 129,11 21-129,-9 6 0,0 6 0,1 7-516,-3-8-129,11 6-3096,-4-13-1419,2-12-516,-9-13-258</inkml:trace>
  <inkml:trace contextRef="#ctx0" brushRef="#br0" timeOffset="214802.286">2420 14686 10062,'0'0'5805,"0"0"-516,-27 0 0,7 11-4644,-14 0-258,3 10 0,-3 2-129,6 7 0,4-5-129,9 5 0,9-1 0,6-7 0,15 2 0,11-4 0,6-5-129,6 1 0,2 0-258,-1-10-258,5 9-1161,-16-15-3612,1 0-129,-12 0-387,-2-4-516</inkml:trace>
  <inkml:trace contextRef="#ctx0" brushRef="#br0" timeOffset="215206.3091">2797 14725 6708,'28'-4'5805,"-28"4"-516,18 0 0,-18 16-2838,0-16-1935,-21 9-258,-3-2 0,-2 9 0,-5-5 0,5 7 0,0-1-129,7 3 129,7 6-129,9-1 0,5 6-129,11-4 0,8 1-129,4-5-258,12 6-645,-17-11-3870,15-5-387,-8-6-258,0-7-516</inkml:trace>
  <inkml:trace contextRef="#ctx0" brushRef="#br0" timeOffset="215874.3473">3209 14930 6321,'79'-3'5160,"-49"-12"-129,-4 1-516,-3-2-3999,-23-8 129,0 7-387,-8-2 0,-7 7-129,-6 3 129,-1 9 0,0 3 0,7 16 129,0 5 0,8 5 0,7 3 0,6 7 0,9-1-258,9 4 129,1 1-129,7-2 0,-1 2 0,-1 2 0,-5-4-129,-3 3 0,-5-3 0,-8-5 0,-5-9-129,-4-8 0,0-19 129,-14 9 0,3-21 0,0-13 129,2-15 129,3-7 0,4-6 0,2 2 129,10-4-129,4 4 0,5 7-129,4 6 0,0 11 129,2 7-129,3 6 0,2 7-129,-2 7 0,-1 4 129,-2 12 0,-3 4-129,-9 7 0,-7 6 0,-6 0-129,-14-1 258,-9-7-129,-13-9-258,-2-8-129,-15-11-516,13-11-4128,-14-15-258,10-2-516,3-6-516</inkml:trace>
  <inkml:trace contextRef="#ctx0" brushRef="#br0" timeOffset="216666.3926">3854 14474 7353,'2'-22'5547,"18"16"0,-11 20-645,12 26-3870,-12 2 129,6 17-516,-7 4-129,2 10-258,-5 0 0,1 2-129,-2-10-129,-1-6-387,8-3-645,-11-13-3870,13-8-258,6-14-516,5-12-387</inkml:trace>
  <inkml:trace contextRef="#ctx0" brushRef="#br0" timeOffset="216824.4016">4169 14876 7353,'-48'-75'5676,"9"51"-516,-7 9 0,-2 17-3741,-10-2-645,4 2-516,-4 8-516,0-9-903,16 10-3741,5-7-258,12 2-516,14-5-258</inkml:trace>
  <inkml:trace contextRef="#ctx0" brushRef="#br0" timeOffset="217162.421">4288 14717 9030,'8'13'5676,"-13"9"-387,-6 2-129,-3 7-4773,-7 3 0,7 5 0,-1-2-129,7 4 0,7-9-129,3-5-129,17-3 0,8-9 129,6-6-129,4-6 0,1-3-129,2-5 129,-3-12 0,-6-7-129,-8-2 129,-11-3-258,-8 3-129,-11-7-387,-10 13-516,-29-11-3612,1 9-387,-6 2-258,-5 1-387</inkml:trace>
  <inkml:trace contextRef="#ctx0" brushRef="#br0" timeOffset="217551.4432">4599 14717 8514,'38'36'5676,"-23"-9"-258,2 14-387,-9-8-3999,8 12-387,-11-10-129,5 2-129,-8-9-129,2-7 0,-4-21 0,0 0-129,0-8 0,0-12 129,0-5 0,5-3 0,1-4 129,7 1-258,3 5 0,6 5 0,3 4-129,3 0-258,3 14-774,-20-9-3741,2 7-774,-13 5-129,-1-23-516</inkml:trace>
  <inkml:trace contextRef="#ctx0" brushRef="#br0" timeOffset="219002.5262">444 16271 11094,'-8'20'5547,"-2"2"-129,10-22-1419,0 0-2967,-14 5-129,14-5-258,0 0-129,-6-19 0,4-5-129,2 0-129,0-5 0,0-2 0,4 5-129,5 5 0,0 2 0,5 8 0,2 10-129,2 1 129,-1 11 0,4 3-129,0 4 129,3 1-129,3 0 129,2 0 0,2 5-129,8-2 0,5-12 129,0-2 0,6-4-129,-1-4 0,0-4 0,-9-9-129,0-7 129,-7 1-129,-10-1-258,-8-1 0,-4 8-516,-11-13-1161,0 26-3483,-11-18-129,-2 16-258,-11-4-516</inkml:trace>
  <inkml:trace contextRef="#ctx0" brushRef="#br0" timeOffset="219381.5479">631 16184 7353,'12'0'5676,"-1"19"-129,-8 1-258,6 19-3096,-8-11-1161,15 15-258,-9 1-258,5 11 0,-1-2-129,2 5-258,-3-9 0,2-1 129,-1-4-258,-4-12-129,3-8-258,-10-24-645,14 19-3741,-14-19-774,4-16-129,-3-7-645</inkml:trace>
  <inkml:trace contextRef="#ctx0" brushRef="#br0" timeOffset="219570.5587">851 16342 10062,'14'37'5934,"-9"-4"-516,2 14 129,-3-14-4386,2 29-645,0-11-129,0 0-129,1-2-387,-2-14-774,16 7-3354,-10-22-903,6-4-516,-1-16-516</inkml:trace>
  <inkml:trace contextRef="#ctx0" brushRef="#br0" timeOffset="219911.5782">1471 16495 12126,'13'56'5805,"-6"-20"-129,5 7-516,-12 2-4773,3 0-258,5-9-258,-8-12-645,9 1-1419,-9-25-3225,0-11 0,-5-19-516,0-7-258</inkml:trace>
  <inkml:trace contextRef="#ctx0" brushRef="#br0" timeOffset="220142.5914">1383 16385 5031,'0'0'129,"0"0"-129,7-2 0,5-4-4257</inkml:trace>
  <inkml:trace contextRef="#ctx0" brushRef="#br0" timeOffset="220361.6039">1656 16524 10320,'20'122'5676,"-14"-67"-387,4-5-129,-11-11-4773,1-10-129,0-15 0,0-14-258,1-7 0,0-16 0,5-8 0,0-4 0,2-7-129,2 2 129,2 5 0,2 7 129,0 11 129,4 16 0,-2 9 0,6 16-129,-5 14 129,2 9 0,-2-3 0,-2 5-129,-3-5-387,-4-17-387,7-1-1290,-15-26-3354,12-10-129,-9-24-387,6-7-645</inkml:trace>
  <inkml:trace contextRef="#ctx0" brushRef="#br0" timeOffset="220586.6168">2047 16029 10191,'0'14'5676,"2"25"-258,-1 14 0,14 20-4773,-15 10-129,5 16-129,-1-2-129,3-1-129,0-3-258,2-15-516,6-2-2322,-4-27-2451,3-16 0,-2-29-645,2-8-258</inkml:trace>
  <inkml:trace contextRef="#ctx0" brushRef="#br0" timeOffset="220783.6281">2215 16380 11352,'-55'10'5676,"16"1"-387,0 16-1032,-8-16-3870,-2 0-129,1 0-258,5-4-258,7 6-645,-6-11-3612,21 5-774,5-2-129,16-5-645</inkml:trace>
  <inkml:trace contextRef="#ctx0" brushRef="#br0" timeOffset="221425.6648">2274 16676 3612,'77'-17'4902,"-43"6"0,-7 7-2193,-16-19-387,5 18-516,-19-15-645,3 20-258,-27-31-258,6 18-129,-10 2 129,1 11 0,-5 0-129,6 9-129,0 6 0,11 12 0,3 6-129,10 2 0,5-2 0,10 3-129,10-6 0,8-6-129,10-4 129,1-6-129,1-14-129,1-4-129,-4-8 0,-1-11 0,-7-5 0,-11-4-129,-4-6 129,-5 1 0,-2 5 129,-5 8 129,0 5 0,-2 19-129,2-13 129,-2 13 129,15 24 0,-7 5 0,1 1 0,4 8 129,-4-3-129,2-1 0,-8 1 129,4-5-258,-6-7 129,-1-8-129,0-15 0,0 0 129,0 0 0,-7-23-129,6-4 258,1-4-129,1-5 129,11 4-129,2 0 0,5 8 0,4 6 0,3 9-258,6 7-129,-6-1-387,9 17-2451,-8-10-1806,-3 5-774,-8-9-129,-2 0-258</inkml:trace>
  <inkml:trace contextRef="#ctx0" brushRef="#br0" timeOffset="221961.6955">3110 16686 8901,'28'16'5418,"-28"-16"0,8 20-258,-17-7-4386,0 8-129,-7-6-258,-4 5-129,1 4 0,2 3-129,1-6 0,8-1 0,5 1-129,3-5 0,10-2 0,6-3 0,5-6 0,2-5-129,2 0 0,1-6 0,-2-8 129,-3 1 0,-5-1 0,-3 1 0,-13 13 0,12-14 129,-12 14 0,0 0 0,0 0-129,11 19 129,-7 0 0,7 6 0,0 2-129,4-3 0,4 4 0,0-5 0,4-4-387,-3-16-516,11 7-2838,-15-14-1548,5-8-258,-6-9-516</inkml:trace>
  <inkml:trace contextRef="#ctx0" brushRef="#br0" timeOffset="222245.7117">3694 16657 8901,'0'0'5676,"0"0"-258,0 14-258,-9 10-4128,-14-1-387,7 15-258,-6 0 0,7 1-129,3 4 0,7-3-129,5-4-129,5-1 0,15-10 0,8-9-129,6-3-129,5-7-129,5-3-516,-8-17-903,14-8-3354,-9-16-129,-9-8-516,-6-18-129</inkml:trace>
  <inkml:trace contextRef="#ctx0" brushRef="#br0" timeOffset="222441.7229">3899 16140 6450,'-10'-5'5805,"10"47"-387,0 18-258,17 27-2838,-17 1-1161,9 10-387,-8 0-129,4 0-387,-2-8 0,3-11-129,1-15-516,-4-24-645,15-10-3999,-10-14-258,9-14-387,-3-11-387</inkml:trace>
  <inkml:trace contextRef="#ctx0" brushRef="#br0" timeOffset="222590.7314">4052 16666 7224,'-41'-41'5289,"7"40"0,-3 5-387,-9-2-3741,2 21-645,-4 0-516,-3-8-903,16 2-3741,3-1-258,10-5-645,22-11-258</inkml:trace>
  <inkml:trace contextRef="#ctx0" brushRef="#br0" timeOffset="222819.7445">4367 16731 10449,'-23'36'5676,"7"-4"-516,2-5 129,5 8-5031,0-1-129,3-1 0,6-2-516,0-17-1290,13 6-3354,-2-12-258,12-4-258,0-8-516</inkml:trace>
  <inkml:trace contextRef="#ctx0" brushRef="#br0" timeOffset="223109.7611">4486 16705 9933,'-15'27'5805,"9"5"-645,1-2 129,9 8-4644,-4 2-258,0-2 0,0-7-129,7-4-258,4-10 129,4-9 0,1-6-129,6-2 0,-3-15 0,2-8-129,-2 0 129,-2-4 0,-4-4 0,-8 2 0,-5-1-129,-3-1 0,-12 12-129,-7-5-258,0 13-645,-19-8-3870,13 14-258,-3-1-258,7 3-516</inkml:trace>
  <inkml:trace contextRef="#ctx0" brushRef="#br0" timeOffset="223478.7822">4673 16705 6837,'14'81'5547,"-6"-35"-258,0-2-258,7 8-4128,-12-17 129,6 2-258,-7-17-258,2-7-129,-4-13-129,5-6-129,-5-18 129,0-11-129,0-5 0,3 5-129,-1 0 129,5 5-129,2 5 0,6 16 0,1 9 129,11 7 0,-1 17-129,7 2 129,-1 4 0,2 5 0,0-3-129,-5-12-645,9 2-4257,-16-16-387,-5-6-129,-7-16-774</inkml:trace>
  <inkml:trace contextRef="#ctx0" brushRef="#br0" timeOffset="223637.7913">4792 16485 9417,'-91'-65'5676,"61"53"-387,8 8-903,22 4-8385,-20-3-645,4 1-645,-3-12-903</inkml:trace>
  <inkml:trace contextRef="#ctx0" brushRef="#br0" timeOffset="225309.887">5251 15584 5547,'0'0'5418,"7"10"-516,-7 2 0,-11 5-3741,-15-10-258,-1 6 0,-26-13 0,-3 0-129,-16 0-129,-8-3 129,-13-2-516,-2 5 129,-10-2-258,-5 2 129,-2 7-258,-2 7 129,3-6 0,-2 0-129,-2-6 129,4-4 0,-1-9 0,-1-10 129,3-6-129,-2 0 0,4 0-129,-1 4 258,2 1-258,3 6 258,5 5-258,1 8 0,3 1 0,4 2 0,-2 0 0,6-4 0,4-3 0,2-2 0,2-6 0,7-7 0,5 3 129,7-2 0,4 1 0,3 7-129,3 6 258,2 3-129,3 4 0,1 11-129,2 2 0,2 0 129,1 8-129,-1-1 0,4-6-258,-1 3 258,3-7 0,-1 0 0,2-5 0,0 3 0,-1-2 0,2-4-129,-6 3 258,0-1-129,0 7-129,-4 2 129,1 3 0,-4-1 0,2 3 0,-3 2-129,8 5-387,-7-12-1419,5 8-3354,5-6-129,8-2-645,7-7-387</inkml:trace>
  <inkml:trace contextRef="#ctx0" brushRef="#br0" timeOffset="226625.9622">842 17350 9804,'12'-2'5676,"-12"2"-258,0 16 0,0-16-4257,-1 29-516,-5-7-129,0 13-258,-4 2 129,3 6-129,-3-1 129,1 0-258,-2 1 0,7-2 129,-3-2-258,5-9 258,-1-8-258,2-6 0,1-3 129,0-13 0,0 11 0,0-11 0,0 0-129,15 2 0,-15-2 129,25 2 0,-5-1 0,-3 2-129,6 5 0,-1-2 0,0 2 129,-1-3-129,-5 1-129,-4-2 0,0 2-258,-12-6-129,14 8-1032,-14-8-3999,0-5-258,0 5-387,0-19-387</inkml:trace>
  <inkml:trace contextRef="#ctx0" brushRef="#br0" timeOffset="227636.02">1499 17481 10707,'0'0'5805,"0"0"-258,0 0-258,0 0-4644,-22 4-387,-1-1 0,-2-1-258,-3 3 0,-1-2-258,5 3-516,-8-11-3096,12 7-1548,6-1-258,14-1-516</inkml:trace>
  <inkml:trace contextRef="#ctx0" brushRef="#br0" timeOffset="227834.0313">1487 17640 8256,'6'38'6063,"-9"-21"-387,-17-4-258,2 2-3225,-11-8-1806,-4 3-129,-2-1-258,-1-8-516,10 11-3225,-6-12-1548,14 0-387,2 0-516</inkml:trace>
  <inkml:trace contextRef="#ctx0" brushRef="#br0" timeOffset="228322.0592">2144 17813 8514,'-23'-44'5805,"-3"24"-387,-3 8-129,-6 4-4515,5 8-258,-7 2 0,8 12-129,1 0 0,8 5-129,5 2-129,8-5-129,6-2 129,1-1-258,12-5 129,3-4-129,7-4-129,2-4 258,0-9-258,0-2 258,2-3-129,-6 0 129,2 1 129,-8 3-129,0 8 129,-14 6-129,17 10 129,-11 4 0,-1 8-129,-3 1 0,-1 0 0,0-3 129,3-1-387,-4-19 129,11 17-774,-11-23-3354,0 6-1032,18-27-387,-2 9-516</inkml:trace>
  <inkml:trace contextRef="#ctx0" brushRef="#br0" timeOffset="228646.0778">2482 17594 8514,'33'-4'5676,"-33"4"-129,0 0-387,-13 0-4128,-4 11-387,-14 7-129,0 1-129,-5 5-129,1 3 129,4 0-129,8-1-129,13 1 129,10 3-129,12-5-129,15-1 129,7 0-129,8-4 0,4-2-129,0-3 0,-1-1-516,-12-14-903,-4 0-3870,-10 0-129,-4-7-516,-8-8-258</inkml:trace>
  <inkml:trace contextRef="#ctx0" brushRef="#br0" timeOffset="228998.0979">2894 17726 7998,'18'-10'5418,"-18"10"0,3-21-387,-6 10-3999,-10 8-258,-10-2-258,0 5-129,-8 0 0,4 10-258,-2 7 129,4 4 0,7 5-129,8-1-129,7 5 129,3-3-129,15 0 129,8 0-129,4-3-129,6-5-129,3 2-774,-13-15-4128,9 3-129,-9-9-387,0 0-516</inkml:trace>
  <inkml:trace contextRef="#ctx0" brushRef="#br0" timeOffset="229878.1483">3190 17805 5289,'50'3'5676,"-24"-6"-645,4-7-129,-14-10-3741,11 7-387,-19-14-129,4 1-258,-12-2-129,-13 11 0,-10 0 129,-3 16-129,-6 1-129,0 4 0,3 17 0,5 3 0,5 5 129,16 2-258,3-3 129,11-6-129,15 0 0,5-4 129,8-4-258,-2-7-129,6-3 0,-9-6-129,3-2-387,-13-10 129,0 6 129,-12-8 0,1 3 129,-13 13 258,15-22 0,-15 22 387,16-2 129,-3 10 0,-2 5 129,8 17 129,-8-1-129,4 14 0,-4 1-129,-2 9-129,-6-4 129,-3-5-387,0-6 129,-8-8-129,-4-11-129,0-19 258,0-11-129,1-20 129,-1-13-129,7-5 258,-1-9-258,6-2 258,0 1-129,11 1 0,5 21-129,3 14 0,6 10 129,3 10-129,1 11 0,-4 13 0,-2 4 0,-6 12 0,-11-3-129,-6-9 129,-6-3-129,-14-11 0,-6-8-387,-9-12-387,6-1-2580,-7-28-1677,9-3-516,1-4-258</inkml:trace>
  <inkml:trace contextRef="#ctx0" brushRef="#br0" timeOffset="230102.1611">3878 17394 8901,'21'50'5418,"-18"-11"0,1 18-387,-4 0-4644,1 10 0,-1-1-129,1-1 0,4-6-645,-5-22-645,4-2-3870,2-19-387,-6-16-129,20 3-645</inkml:trace>
  <inkml:trace contextRef="#ctx0" brushRef="#br0" timeOffset="230283.1714">4052 17584 8385,'-48'-13'5547,"13"9"-387,-4 4-387,-7 1-4644,0 4 0,-3-5-129,3 0-387,13 9-2967,1-9-1419,13 5-645,19-5-129</inkml:trace>
  <inkml:trace contextRef="#ctx0" brushRef="#br0" timeOffset="230938.2089">4275 17626 5934,'0'18'5805,"-12"3"-645,-7 6-129,-4 2-3612,2 3-1032,-6-4-129,6 6 129,1-8 0,9 1-258,5-9 129,7-5-258,12-5 129,8-3-129,8-5 0,1-2 0,5-8 0,-2-2-129,1-4 0,-9-3-129,-1-1 129,-10-5-258,-2 3 258,-5-7 0,-5 3 0,-2-1 0,0 4 129,0 4 0,-1 6 129,1 13-129,0 0 129,0 0 129,0 0-258,9 24 387,0-8-258,3 8 0,-3 0 0,5 6 129,-6-6-129,4-2 129,-4 2-129,-4 0 0,-4-2-129,0-5 129,-1-2-129,1-15 129,-18 10-129,18-10 129,-20 0 129,20 0-129,-14-28 129,14 10 0,0-2 129,7 2 0,8-8 0,4 7-129,3 0-129,3 4 129,4 2-129,-2 1 0,2-4-258,-3-2-258,1 10-774,-19-17-3999,3-2-258,-11-9-516,0 1-516</inkml:trace>
  <inkml:trace contextRef="#ctx0" brushRef="#br0" timeOffset="231862.2617">776 18560 7998,'0'96'5934,"0"-52"-387,3 2-258,-1-9-3354,1-3-1419,-3-14-129,3-9 0,-3-11-258,0 0 0,5-28-129,-3-1 0,4-10 0,1 0 0,-5 2 0,5 3 0,-2 1-129,-1 11 258,2 5-129,-6 17 0,16 0 0,-9 11 0,3 4 0,0 3 0,1 4 0,1-6 0,-2-3 0,3-13 0,1-5 129,-2-12-129,0-7 0,0 1 0,0-3 129,-1 8-129,-11 18 129,17-11 0,-11 21-129,1 13 0,-2 14 258,1 4-129,-1 8-129,5-2 258,-3 0-129,1-5-129,2-7 0,0-14 0,2-8-645,-12-13-1161,13-9-3741,-12-10-129,10 2-387,-9-5-516</inkml:trace>
  <inkml:trace contextRef="#ctx0" brushRef="#br0" timeOffset="232163.279">1749 18595 9546,'-52'9'5805,"16"-4"-774,0 6-258,0-3-5547,-11-13-1419,12 5-2838,5 0-258,11-9-645,19 9 258</inkml:trace>
  <inkml:trace contextRef="#ctx0" brushRef="#br0" timeOffset="232333.2887">1701 18770 9546,'-53'54'5934,"16"-36"-645,2 1-258,0-5-5289,-7-11-3612,11-3-903,7 0-774,24 0-516</inkml:trace>
  <inkml:trace contextRef="#ctx0" brushRef="#br0" timeOffset="233242.3407">2249 18641 9030,'3'-13'5547,"-3"13"-129,-15 0-258,-6 0-4386,-1 14-516,-2 4-129,0 4 129,1 12-129,2 8 0,7-6 0,8-3 0,6 1-129,6-5 0,10-11 129,6-9-129,6-9 0,2-9-129,2-21 129,4-8 0,-6-18 0,-2-9-129,-5-11 258,-5 1-129,-5-3 258,-8 3-129,-5 16-129,0 7 129,-1 12 0,-8 20 129,9 20-258,-18 4 129,5 24-129,4 13 129,-2 10 0,1 12-129,2 6 129,4 2 0,4 0 0,0-7 0,10-8-129,4-7 258,5-14-129,5-12-129,3-9-129,2-13 129,0-1-129,-2-7 0,2-11 129,-5-2-387,1-4 258,-8 3 129,-2 5 0,-1 0 0,-5 2 0,-9 14 0,0 0 0,13 9 0,-13 13 0,2 9-129,3-2 129,1 9 0,6 0 0,-1-6 129,8-10-129,2-6 129,2-8-129,2-8 129,-3-8-129,-1-14 0,-2-6 0,-5-3 129,-7-1-258,-7 2 129,-5-1 0,-11 3-129,-8 7 129,-8 5 0,-1 5 0,-4 8 0,2 3-387,-1 0-516,18 12-3741,-7-5-516,25-7-774,-17 11-258</inkml:trace>
  <inkml:trace contextRef="#ctx0" brushRef="#br0" timeOffset="233626.3626">2916 18679 8643,'32'79'5805,"-18"-27"-387,4 2-129,-13-3-4515,7-3-129,-5-16-258,-2-6-129,-5-26 0,0 0-129,0-21 0,-6-21-129,0-9 0,3 3 0,2-3 0,1 5 129,0 8-129,6 8 0,5 15 129,8 15 0,1 14 0,3 4 129,0 17-258,3 0 129,-2 4-258,0 0 129,-1 3-387,-9-12-516,12 5-1935,-15-24-2322,5-3-516,-16-8-387,23-19-387</inkml:trace>
  <inkml:trace contextRef="#ctx0" brushRef="#br0" timeOffset="233950.3812">3452 18743 7998,'0'43'5547,"-6"-21"0,-10 0-516,12 7-4128,-15-2-258,10 2-129,-6 0-129,11-2 0,4-8-258,10 0 129,7-6-258,7-10 129,7-3 0,-3-4 0,4-9-129,-7-5 0,-3-1 129,-10-4-258,-12-3 129,-6 1 0,-17 3-129,-9 4 0,-7 0-129,-11-1-645,13 18-2709,-10-8-1677,13 9-129,7 0-774</inkml:trace>
  <inkml:trace contextRef="#ctx0" brushRef="#br0" timeOffset="234310.4018">3638 18791 4386,'31'75'5805,"-17"-42"-387,0 7-129,-10-18-3354,14 7-387,-10-16-516,4 1-129,-12-14-129,0 0-387,7-23 0,-3-2-129,0-5 0,2-2-129,5-1 258,4 5-258,2 5 129,7 13-258,7 3 0,3 5-129,3 8-516,-5-6-645,4 7-4257,-11-7 0,2-7-387,-10-14-645</inkml:trace>
  <inkml:trace contextRef="#ctx0" brushRef="#br0" timeOffset="303357.351">5234 11202 2709,'34'-14'5547,"-25"-2"-516,-6 0-2064,10 16-387,-13-14-1032,0 14 0,-13-2-516,-2 8-258,-15 1-258,4 15 129,-17-5 0,4 3-258,-10 5-129,5 4 0,-1-7 0,6 2-129,6-7-129,1-7-387,15 9-387,-5-19-1419,22 0-2838,0 0-516,-6-19-516,9 6 129</inkml:trace>
  <inkml:trace contextRef="#ctx0" brushRef="#br0" timeOffset="303626.3664">4835 11086 5160,'-36'15'5547,"19"7"-387,-1 8-387,-4-6-3354,12 11-516,-11-5-129,14 7-258,-2-9 258,9-1-387,0-3 0,13-2-129,3-3 0,12 3-129,5-3 0,6-6 0,6 1-258,-1 3 0,2-1-387,-13-16-1290,9 0-3096,-16 0-387,-10-6-516,-7-6-387</inkml:trace>
  <inkml:trace contextRef="#ctx0" brushRef="#br0" timeOffset="304401.4107">5598 10847 1032,'20'-11'5031,"-13"-5"387,4 0-387,-11 16-2322,4-30-1677,-4 30 0,-1-22-258,1 22-387,-24 2 0,10 18-129,-3 9 0,1 7-129,-3-1 0,8 8 0,0-4-129,8-3 129,3-12 0,0-7-129,0-17-129,15 0 129,-2-13-129,-2-16-129,4-2 129,-3-2 0,-1 5 0,-4-2 0,3 15 0,-10 15 129,13 0-129,-5 24 258,-3 12-258,5 5 258,-1 0-129,2 6 129,-1-6-129,3-15-258,3-4-516,-16-22-2709,17-16-1548,-4-14-258,-6-14-387</inkml:trace>
  <inkml:trace contextRef="#ctx0" brushRef="#br0" timeOffset="304625.4236">5736 10217 3612,'0'0'5547,"14"39"-387,-3 10-258,-7 17-3741,18 25-258,-8 0-129,7 9-387,-5-4 0,0-1-129,0-17-258,-1-16-258,5-6-1419,-15-32-2838,9-19-645,5-7-387,-5-21 129</inkml:trace>
  <inkml:trace contextRef="#ctx0" brushRef="#br0" timeOffset="305062.4485">6073 10617 5934,'7'82'5547,"-2"-27"-258,5 3-645,4 1-3999,-6-13-129,4-1-258,-1-7-129,2-14 0,1-20-129,-2-10-129,-1-19 0,-1-10-129,0-3 129,-6-4-129,4 1 129,-6 1-258,0 12 258,-1 8 129,-1 20 0,0 0 129,0 0 129,11 28-258,-1 3 129,2 2 0,0-5 0,4 0 0,-1-5-129,0-11 129,2-10 0,-3-12-258,-1-15 129,-3-9-129,-1-3-129,-2-5 0,-1-3-258,-5-3 0,2 12 0,-3 0-129,3 14-387,-3-6-645,0 15-1032,0 13-2064,10-19-387</inkml:trace>
  <inkml:trace contextRef="#ctx0" brushRef="#br0" timeOffset="305453.4709">6608 10506 3483,'-15'29'5160,"-1"-11"0,4 13-516,3 4-4128,-11-6-129,4 6 0,1-3-129,8-4 0,-1-5-258,8-12 0,0-11-129,0 0-129,14-16 129,-5-6 0,3-7-129,-3 0 0,2 3 129,-6 1 0,3 13 0,-8 12 129,0 0 0,15 6 129,-11 19-129,3 4 129,2 3-129,-2-5 0,4 2-903,-5-10-2967,-6-19-774,21 3-516,-14-19 775</inkml:trace>
  <inkml:trace contextRef="#ctx0" brushRef="#br0" timeOffset="305865.4945">6738 10493 1,'29'65'4772,"-20"-30"-128,14 1 0,-7-1-2838,1-11-1677,-1-13 0,-4-11-129,-4-8-387,2-8 0,-8-11-129,4 0 258,-6-3 0,1 3 258,1 3 258,-2 8 0,0 16 387,0 0 0,19 3 129,-12 17-129,12 11 0,-6 1 0,8 15-129,-6 2-129,4 8 0,-6-3-129,1 0 129,-12-11-129,1 0 129,-7-11-258,-8-10 258,-6-17-258,-6-6-129,0-13 0,-5-17-903,13 11-1290,-2-13-2580,7-7-387,11 8-516</inkml:trace>
  <inkml:trace contextRef="#ctx0" brushRef="#br0" timeOffset="306157.5112">7122 10374 4128,'3'-20'5418,"-3"20"-516,0 0 129,3 23-4257,-6-8 0,-1 7-516,-4-3 129,6 2 0,1-4-258,1-4 129,0-13-129,14 13 129,-3-12 0,5 2-129,-2-1 0,-1 8-129,-13-10 0,19 20 0,-19-2-129,-5-2-129,-9 16-1032,-18 0-3354,3 8-516,-7 7-258,-10 4-129</inkml:trace>
  <inkml:trace contextRef="#ctx0" brushRef="#br0" timeOffset="306527.5323">6064 11334 5289,'7'64'5805,"-5"-10"-645,9 15-387,-1 6-3741,-7-1-516,7 3-129,-8-12-387,-2-14-645,10-3-3096,-4-21-1419,-6-27 0,14 8-645</inkml:trace>
  <inkml:trace contextRef="#ctx0" brushRef="#br0" timeOffset="306710.5428">6174 11578 7998,'-43'31'5289,"16"-11"-387,7-12-1548,-5 10-3870,7 1-3225,1-5-1290,-3-10-258,20-4-258</inkml:trace>
  <inkml:trace contextRef="#ctx0" brushRef="#br0" timeOffset="307013.5601">6274 11747 5031,'21'73'5418,"-10"-42"-258,-3 0-645,-8-31-3483,0 0-129,10-11-516,-7-16 0,-3-11 0,1-4-258,2 1 0,5 0 0,-2 5-129,4 6-129,2 9 129,2 2-516,6 18-774,-20 1-2322,20-8-1419,-6 8-387,-3 0-258</inkml:trace>
  <inkml:trace contextRef="#ctx0" brushRef="#br0" timeOffset="307677.5981">6581 11609 1806,'6'82'5160,"7"-45"0,-4-14-387,-9-23-3612,24 19 0,-16-25-645,2-12-387,0-7-129,-6-3-387,6-1 0,-9-6 0,7 15-258,-7-1 0,-1 21 258,0 0 0,20 0 258,-10 14 129,-1 10 0,4-3 258,-4 0 0,6-1 0,-3-4 129,4-1-129,-4-11-129,5-4 0,-2-3 129,2-7-129,-1-1-129,0-2 129,0 2-129,0-4 0,1 6-129,-1 0 129,-3 0-129,3 2-129,-2-3 129,-4-4 0,0-2 0,-2-8 0,-2-3 0,-5-2 0,-1-1 0,-4 1 0,-4 5 0,-6 6 129,-2 7-129,-1 11 129,3 5-129,0 15 129,7 13 0,6 4 387,1 4-129,12 2 129,6 0 0,7 0 129,7-11-516,-1-8-1161,0-12-3096,10 5-516,-15-17-387</inkml:trace>
  <inkml:trace contextRef="#ctx0" brushRef="#br0" timeOffset="309579.7069">6093 16735 8514,'33'-24'5805,"-33"24"-258,18-3-387,-18 3-3870,0 0-387,-15 5-258,-4 9-129,-10-2-387,-4-4 129,-11-5 0,-2-2-129,-3-1 0,3 0-129,6-3 0,4-5-258,8 1 129,7-2-516,21 9-258,-25 0-1290,25 0-3096,0 0-129,0 0-516,0 0-129</inkml:trace>
  <inkml:trace contextRef="#ctx0" brushRef="#br0" timeOffset="309869.7235">5771 16570 7611,'0'-13'5418,"0"13"-387,-22 3 129,15 15-4128,-15-7-258,1 11-258,-5 0 0,3 7 0,-3-2 0,9 4 0,1-11-129,5 4 129,5 0-258,6-2 129,0-7-129,5 3 0,7-5-129,3 5 0,-1 1-129,5-8 0,-2 1-129,-1-7-387,1 10-645,-17-15-3870,17 3-387,-17-3-387,14-3-387</inkml:trace>
  <inkml:trace contextRef="#ctx0" brushRef="#br0" timeOffset="310461.7574">6539 16375 9288,'13'-11'5418,"-8"-5"129,-5 16-387,-19 0-4386,3 10-645,-12-2 0,3 6 0,0 0 0,4-2 0,1 1-129,20-13 0,-15 20 129,15-20-129,11 19 0,4-9 0,4 9 0,1 3 0,-3-2 0,3 7 0,-10 1 0,-5 4 0,-5-1 0,-6-3 0,-11-5-129,-4-10-129,3 2-387,-13-16-1161,15-2-3225,-1-8-129,11-2-516,6-4-387</inkml:trace>
  <inkml:trace contextRef="#ctx0" brushRef="#br0" timeOffset="310786.776">6801 16423 4257,'18'9'5289,"-18"20"-129,-4 8-129,-2-4-2064,6 11-2709,-3-3 129,3-2 0,0-8-258,12-4 258,4-20 129,9-5-258,-1-16 129,5-5-258,-5-10 0,-2-1 0,-9-2 0,-1 2-129,-12 3 0,-7 4 0,-15 9-129,-10 2-258,-1 10-774,-18-11-2322,9 12-1677,1 1-129,10 0-387</inkml:trace>
  <inkml:trace contextRef="#ctx0" brushRef="#br0" timeOffset="311393.8107">7024 16473 5289,'24'90'4902,"-9"-42"-516,-12-13-516,5-14-3612,-8-21 0,0 0-129,11-7-129,-9-18 129,-1-5-129,1-4 129,5 4-129,1 6 129,0 8-129,-8 16 258,22-9 0,-22 9-129,23 4 258,-23-4-258,17 21 258,-17-21-129,13 16 0,-13-16-129,0 0-129,16 0 258,-16 0-258,20-2 129,-6-1-129,3-1 0,3-1 0,1 5 0,2 0 129,1 0 129,0 3-129,0-1 129,0-2-129,-2-2 129,-1-11-258,-7-6 258,-2-3-258,-4-5-129,-8 0 129,0 1-129,-8 7 129,-6 8-129,-6 8 129,2 3-129,-1 13 129,3 5 0,3 8 0,5 3 129,7 3 0,2-5-129,13 2 129,9-1-258,1-12-774,19 0-3225,-5-8-516,-1-8-516,2-8-258</inkml:trace>
  <inkml:trace contextRef="#ctx0" brushRef="#br0" timeOffset="312559.8774">7829 15947 6837,'0'0'5547,"9"11"-258,-3 10-387,-6 3-3741,14 16-129,-10-4-645,9 10-129,-6 0-129,3 1 0,3-1-258,-4-10-645,13 7-2322,-12-18-1806,3-3-516,0-7-387,2-5 259</inkml:trace>
  <inkml:trace contextRef="#ctx0" brushRef="#br0" timeOffset="312762.889">8033 16227 8256,'-39'-23'5547,"18"17"-387,-3 5-258,4 2-4128,-10-1-258,-1 0-129,-2 0-516,1 0-129,9 1-516,-4-1-1032,27 0-2967,-6-13-516,6 13 0,18-11-516</inkml:trace>
  <inkml:trace contextRef="#ctx0" brushRef="#br0" timeOffset="313128.9099">8176 16159 8256,'0'51'5676,"0"-24"-516,6 3-258,-1-6-3999,3 6-516,-3-12-258,-2-4-387,3 1-903,-6-15-2709,-2-7-1032,2-6-516,-1-3-387</inkml:trace>
  <inkml:trace contextRef="#ctx0" brushRef="#br0" timeOffset="313281.9187">8139 16124 1677,'0'0'3354,"0"0"-2580,8-10-774,-4-4-3354</inkml:trace>
  <inkml:trace contextRef="#ctx0" brushRef="#br0" timeOffset="313984.9589">8311 16102 2451,'9'52'5160,"1"-15"-258,-6-5 0,-3-5-3096,10 9-645,-11-14-516,7-3-258,-7-19-258,0 0-129,0 0-129,0-19 0,1-3-129,-1-7 129,0 1 0,0 2 0,5 3 129,1 5 0,-6 18 0,17-11 0,-17 11 129,23 8 0,-12 4 129,1 1-258,-2-2 129,-10-11-129,16 18 129,-16-18-129,0 0 129,16 4-129,-16-4-129,0 0 258,14-1-258,-14 1 129,0 0-129,19-11 129,-19 11 0,17 0 0,-17 0 0,22 3 0,-9 2 129,0 3 0,-1-8 0,1 1 129,2-1-129,-1-4-129,-4-10 129,2-1-129,-5-3 0,-2-2-129,0 0 0,-5 0 129,0 3-258,-1 6 0,1 11 129,-16-4 0,16 4 0,-24 15 0,15 7 0,-2 2 0,4 9 0,5-2 129,2 0 0,1-2-258,15 2-645,-4-16-1032,13 2-2322,1-2-645,-4-15 0</inkml:trace>
  <inkml:trace contextRef="#ctx0" brushRef="#br0" timeOffset="314293.9766">8933 16047 4128,'0'0'4902,"0"21"-387,-11-15-129,11-6-3870,-14 10-387,14-10 0,-16 19 129,16-19 0,-8 17 129,8-17 0,1 13 129,-1-13 258,21 19 0,-21-19-258,20 27 0,-13-15-129,2 8-129,-9-2-258,-2-5-516,-1 9-3870,-12-3-516,-6 1-387,-2-2-645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4T15:14:17.862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1580 1174 11997,'0'0'5805,"0"0"129,16 49 129,-16-49-5160,-2 78 0,2-78-258,-16 100-128,16-100-517,-17 96 0,17-96 0,-13 79 0,13-79 0,0 0 0,0 0 0,0 0 0,0 0 0,0 0 0,0-85 0,0 85 0,6-118 0,0 56 0,-3 2-130,-1 7-257,-2 53 516,6-77-645,-6 77 645,0 0-516,0 0 387,0 0 258,0 0-258,0 0-129,0 0 387,45 60 0,-45-60 0,25 84 1,-25-84-259,29 86 0,-29-86 0,38 74 0,-38-74 0,0 0 0,61 55 0,-61-55 0,0 0 0,52 0 0,-52 0 0,0 0 0,52-57 0,-52 57 0,30-63 0,-30 63 0,32-74 0,-32 74 0,25-82 0,-25 82 0,23-81 0,-23 81 0,11-76 0,-11 76 0,2-57 0,-2 57 0,0 0-259,0 0-1160,0 0-2064,0 0-1677,0 0-516,0 0-1161,0 0 516</inkml:trace>
  <inkml:trace contextRef="#ctx0" brushRef="#br0" timeOffset="353.0202">2111 1048 12384,'0'0'5805,"31"74"0,-31-74-903,-5 82-3999,5-82-129,0 85-129,0-85 0,20 70 129,-20-70-774,55 35 130,-55-35-130,78 3 0,-78-3 0,76-28 0,-76 28-259,50-68 259,-50 68 129,0-85-645,0 85 387,-48-90 0,48 90 129,-87-59-387,87 59 129,-99-32-387,99 32-4257,-71-1-258,71 1-645,0 0-258</inkml:trace>
  <inkml:trace contextRef="#ctx0" brushRef="#br0" timeOffset="975.0557">2841 990 10707,'0'0'5547,"0"0"-129,0 0-258,0 0-4386,0 0 129,0 0-387,0 0-129,0 0 129,0 0-258,0 0 0,0 0 0,36-58 387,-36 58-516,0 0 129,0 0 0,0 0 258,64-41-257,-64 41-259,0 0 0,55 20 0,-55-20 0,0 0 0,73 46 0,-73-46 0,68 27 0,-68-27 0,89 10 0,-89-10 0,104-1 0,-104 1 0,99-23 0,-99 23 0,83-38 0,-83 38 0,0 0-904,54-55-4256,-54 55-516,0 0 129,3-60-774</inkml:trace>
  <inkml:trace contextRef="#ctx0" brushRef="#br0" timeOffset="1301.0744">3148 946 8385,'0'0'5934,"0"0"-516,0 0-129,20 55-1677,-20-55-2709,1 67 258,-1-67-516,0 73 0,0-73-129,0 65-387,0-65-258,0 0 0,0 0-258,0 56-903,0-56-3870,0 0-645,0 0 387,0 0-516</inkml:trace>
  <inkml:trace contextRef="#ctx0" brushRef="#br0" timeOffset="1490.0852">3249 990 12771,'0'0'6450,"0"0"-903,36 78 0,-36-78-4644,24 95-129,-24-95-129,24 102-515,-24-102-130,19 77 0,-19-77-388,0 0-4643,0 0 258,0 0-1161,0 0-645</inkml:trace>
  <inkml:trace contextRef="#ctx0" brushRef="#br0" timeOffset="2071.1184">4051 702 13803,'0'0'5676,"62"26"-258,-62-26-258,27 115-4386,-18-45-516,3 5 387,-10 0-258,5-7 0,-6-9-258,-1-59 1,0 77-130,0-77 0,0 0 0,0 0 0,0 0 0,0 0 0,32-71 0,-32 71 0,41-65 0,-41 65-259,54-44-257,-54 44 387,58 1 387,-58-1 388,0 0-646,59 91 0,-59-91 0,0 92 0,0-92 0,-43 78 0,43-78 0,-76 52-130,76-52-1934,-87 3-2967,87-3-387,-68-31 129,68 31-903</inkml:trace>
  <inkml:trace contextRef="#ctx0" brushRef="#br0" timeOffset="2389.1366">4670 1049 13287,'4'65'5934,"-4"-65"-516,0 84-129,0-28-4644,0-56 387,6 88-903,-6-88 0,0 0 0,50 55-387,-50-55 258,62-20-129,-62 20 0,70-61-387,-70 61 645,48-80-258,-48 80-387,7-76 516,-7 76 129,0 0-774,-74-65 258,74 65-516,-85-7-1290,85 7-2838,-81 15-129,81-15 129,0 0-1161</inkml:trace>
  <inkml:trace contextRef="#ctx0" brushRef="#br0" timeOffset="2739.1566">5074 979 11997,'34'66'5547,"-5"36"129,-20-45-129,-9-57-4128,25 94-1032,-25-94 129,11 72 0,-11-72-645,0 0 0,0 0 0,0 0-258,30-74-129,-30 74 387,27-82-645,-27 82 129,39-73 645,-39 73 129,0 0-645,69-33 645,-69 33 0,0 0-129,63 60 774,-63-60-903,24 63-1290,-24-63-3096,17 55 258,-17-55-1419,0 0 387</inkml:trace>
  <inkml:trace contextRef="#ctx0" brushRef="#br0" timeOffset="3199.1829">5761 1094 12900,'0'0'5547,"0"0"-258,0 0-774,0 0-3999,-59 32 0,59-32 0,-59 56 0,59-56-645,-35 67 516,35-67-516,0 54 903,0-54-516,0 0-258,82 13 0,-82-13-258,88-45 516,-88 45-387,77-95 387,-45 33-516,-15-7 258,-12-5 129,-6 1 0,-18 8 0,-6 8 0,25 57-129,-54-76 129,54 76 129,0 0-129,-66-4 0,66 4-129,-10 59 129,10-59 1,11 93-130,-11-93 0,49 107 0,-14-54 0,2 2 0,-37-55 0,78 92 0,-78-92 0,66 69 0,-66-69-517,0 0-4256,0 0-387,52 55-387,-52-55-516</inkml:trace>
  <inkml:trace contextRef="#ctx0" brushRef="#br0" timeOffset="3381.1934">6172 1114 13803,'35'58'5934,"-35"-58"-903,24 59-516,-24-59-7998,0 0-1161,0 0 0,0 0-1032,0 0-774</inkml:trace>
  <inkml:trace contextRef="#ctx0" brushRef="#br0" timeOffset="4031.2305">6358 1003 9288,'0'0'5160,"36"60"-258,-36-60 129,0 0-4257,42 68-258,-42-68-258,0 0 387,0 0-129,54 56-258,-54-56-129,0 0 129,58 9 0,-58-9-129,53 0 0,-53 0-129,63-22 0,-63 22-258,60-25 516,-60 25-516,0 0 516,62-27 0,-62 27 0,0 0-129,0 0-129,0 0 258,0 0-258,0 0 516,0 0-516,30 65 645,-30-65-387,16 89 129,-7-30-258,2 5 516,1 8-258,-3 6-129,-4-6-258,-4-1 129,-2-20-387,-11-5 258,-3-26 129,-3-6 0,-1-14-258,19 0 387,-33-72-128,33 72-130,-9-62 0,9 62 0,14-34-259,1 27-1418,9 17-3354,-9 32-516,2-6-129,-11 17-258</inkml:trace>
  <inkml:trace contextRef="#ctx0" brushRef="#br0" timeOffset="5263.301">3288 3900 9804,'8'56'5676,"-5"-15"-516,5 15 129,-8-5-3999,7 21-258,-3-7-387,1 8-129,-3-11-129,-2-3-129,0-14 0,0-6 0,0-13-258,0-10 129,0-16-129,0 0 0,0-24 0,0-3-129,0-10 129,0-5 0,0-9 0,0-2 0,1 2 0,2 5 0,-1 6 129,2 7-129,-2 15 0,-2 18 0,15-7 0,-7 14 0,1 20 0,4 3 0,-3 3 0,3 3 129,0-6-129,-1-3 0,3-6 129,-2-12-129,0-9 0,2-12 0,-3-14 0,2-8 0,3-8-129,-2-1 129,2-1 0,-4 8 129,2 9-129,-1 13 0,0 14 129,6 22-258,-5 19 387,6 17-258,0 8 129,3 11 0,-1-2 0,-2-2 0,-3-11-129,-3-14 0,0-12-387,-15-36-645,25 10-4257,-23-26-258,4-9-387,-6-15-258</inkml:trace>
  <inkml:trace contextRef="#ctx0" brushRef="#br0" timeOffset="6743.3857">5595 3951 12255,'0'-29'5676,"0"29"-129,0 0-387,17 13-4515,-15 3 0,0 13-387,-1 4 0,-1 8 0,0 5 0,0 3-258,-3 5 129,-3 6 0,4 1 129,2 1-129,0 2 129,0 3-129,8-4-129,0-4 258,5-6-129,-1-7 0,0-10 0,2-7-129,-5-10 0,4-11 0,-13-8 130,23 0-130,-23 0 0,25-10 0,-9 4 0,4-3 0,4 5 0,3 1 0,4 2 0,-3 1 0,5 0 0,-2 3 0,2-3 0,-5 1 0,-3-1 0,-4 0 0,-5 1 0,-4 2 0,-12-3 0,14 0 0,-14 0-646,-18-13-3998,-2 5-1290,-11-7 0,-5 1-516</inkml:trace>
  <inkml:trace contextRef="#ctx0" brushRef="#br0" timeOffset="7263.4154">5138 4295 11739,'49'-8'5805,"-32"8"-129,-17 0-258,0 0-4386,-15 6-258,-16-1-258,-14-2-129,-13 1-129,-9-4 129,-10 0 0,-3 0-129,0-2-128,0-4-130,6 4 0,10-4 0,9 4 0,8 2 0,10 0 0,10 0 0,7 0 0,5 2 0,15-2 0,-16 13 0,16-13-259,0 0-386,0 0-645,0 18-4257,0-18-129,0 0-387,0 0-258</inkml:trace>
  <inkml:trace contextRef="#ctx0" brushRef="#br0" timeOffset="7707.4408">4388 4119 11223,'12'-17'5805,"-12"17"-387,0-12-129,0 12-4128,-10 14-387,-8 1-258,-7 3-129,-6 10 129,-4 0-129,4 3-258,-6 2 129,7-1-129,0 0 129,7-2-129,5-5-129,7-1 129,3-6 0,7-1 1,1-3-130,9-1 0,5-3 0,3-1 0,6 1 0,1-6 0,4-1 0,-1 2 0,0-5 0,-4 1 0,-3 0 0,-4-1 0,-2 0 0,-14 0-259,13 10-2450,-13-10-2967,0 0-258,-19 11-258,4 0-903</inkml:trace>
  <inkml:trace contextRef="#ctx0" brushRef="#br0" timeOffset="9931.568">9932 4411 10707,'46'6'5805,"-24"4"-645,-10-6 387,0 10-4128,-12-14-387,-10 9-129,-14-6-387,-9-1 0,-12-2 0,-8 0-129,-15 0-128,-3-3-259,-7-1 0,1 4 0,-5-4 0,2 4 0,5 0 0,4 0 0,9 1 0,6 4 0,10 3 0,9-3 0,9 3 0,6-2 0,9 3 0,13-9 0,-1 25-388,1-25-3869,13 3-1548,4-3 0,13 0-516,-4-16-387</inkml:trace>
  <inkml:trace contextRef="#ctx0" brushRef="#br0" timeOffset="10539.6028">11129 4362 11997,'57'0'5676,"-41"3"-387,5 4-129,-21-7-4386,13 8-129,-13-8-129,-22 9 0,-3-5-258,-12 1 129,-11 1-129,-5 1 0,-9-5 0,-5 7 129,-1-5-258,5 2 0,1-3 1,7-1-130,9-1 0,9-1 0,7 0 0,7 2 0,23-2-259,-19 0-515,19 10-1290,0-10-3354,19 0-258,-2-1-387,7-3-516</inkml:trace>
  <inkml:trace contextRef="#ctx0" brushRef="#br0" timeOffset="11095.6346">12181 4314 9159,'39'19'5547,"-39"-19"-258,25 7-129,-25-7-3741,0 0-387,0 0-387,0 0 0,-22 0-258,-1 4 129,-10-4-129,-4 3-129,-11-3 0,-5 0 0,-6 0 0,6 0-129,-1-9 0,5 6-258,7-5 129,7 5-129,9-1-129,6 0 0,20 4 0,-17-2-516,17 9-1935,0-7-2709,13-1-258,-1-13-129,10 9-387</inkml:trace>
  <inkml:trace contextRef="#ctx0" brushRef="#br0" timeOffset="11585.6626">13163 4319 9546,'0'0'5805,"0"0"-645,0 0 129,-6 15-4386,-15-2-129,-4 2 129,-15-11-387,-6 1-129,-12-1 0,-2-4-129,-3-8 0,5 1-129,1-5 0,9 4-129,9 1-129,6 1 0,13 5-387,8-9-387,21 10-4257,-9 0-258,27 0-387,-3 0-258</inkml:trace>
  <inkml:trace contextRef="#ctx0" brushRef="#br0" timeOffset="12198.6977">14202 4255 9159,'54'14'5289,"-26"-3"0,-8-9-129,10 9-3999,-19-11-129,3 5-387,-14-5-129,0 0 0,0 0-129,-8 0-129,-12 2 129,-3-2-129,-7 0-129,-7 0 129,-8-2 0,-2 2-129,-1 2 0,0 0 0,3-2 0,2 0-129,4 1 129,6 7-129,10-8 0,3 0 0,6 5-129,14-5-129,-14 4-387,4-13-1677,10 9-3096,-17-17-387,17 17-516,-30-29-516</inkml:trace>
  <inkml:trace contextRef="#ctx0" brushRef="#br0" timeOffset="13080.7481">14828 4284 12384,'0'14'5676,"-1"4"-258,1-18-129,0 0-5289,0 0-516,0 0-903,10-5-3999,-10 5 258,0 0-774,0 0 0</inkml:trace>
  <inkml:trace contextRef="#ctx0" brushRef="#br0" timeOffset="13207.7554">14828 4284 11223,'103'3'5934,"-82"-1"-645,-21-2 0,23 4-5031,-23-4-1677,19 2-3612,-19-2-258,11-1-258,-11 1-774</inkml:trace>
  <inkml:trace contextRef="#ctx0" brushRef="#br0" timeOffset="13353.7638">15077 4238 11094,'38'10'5934,"-22"2"-645,0-7 0,3 3-4902,2-6-774,-10-12-1419,8 6-3483,-7-9 129,5 3-645,-6-1-258</inkml:trace>
  <inkml:trace contextRef="#ctx0" brushRef="#br0" timeOffset="13471.7705">15335 4257 8514,'35'27'5547,"-16"-16"-387,3-1-387,-1-10-3612,-1 0-1290,3 0-4386,-10 0-258,-13 0-645,15 0-129</inkml:trace>
  <inkml:trace contextRef="#ctx0" brushRef="#br0" timeOffset="13593.7775">15548 4320 9417,'29'4'5031,"-18"-8"-1806,2-2-3096,9-1-4644,-22 7-645,23-20-645</inkml:trace>
  <inkml:trace contextRef="#ctx0" brushRef="#br0" timeOffset="13980.7996">15824 4134 11739,'-10'16'5547,"10"-16"-387,0 0-129,0 0-4902,0 0-645,10-9-3096,-5-9-1677,7 2 129,-1-6-516</inkml:trace>
  <inkml:trace contextRef="#ctx0" brushRef="#br0" timeOffset="14115.8073">15910 3956 9804,'14'-5'5289,"-14"5"-903,0 0-516,15-1-7611,-15 1-645,6-13-774,1 0-516</inkml:trace>
  <inkml:trace contextRef="#ctx0" brushRef="#br0" timeOffset="14269.8161">16029 3695 7353,'8'-13'4902,"4"-6"-258,-12 19-774,19-20-4515,-8 7-2838,-3-1-1032,0 0-387,3 0-129</inkml:trace>
  <inkml:trace contextRef="#ctx0" brushRef="#br0" timeOffset="14388.823">16191 3488 5289,'17'-11'4773,"-4"9"-645,-13 2-1548,-1-16-5934,1 16-258,0 0-1161,7-8 0</inkml:trace>
  <inkml:trace contextRef="#ctx0" brushRef="#br0" timeOffset="14525.8308">16349 3277 6063,'21'-14'4386,"-4"0"-4128,-17 14-258,0 0-4644,17-17 0</inkml:trace>
  <inkml:trace contextRef="#ctx0" brushRef="#br0" timeOffset="14671.8391">16524 3005 9159,'21'-4'4644,"-21"4"-1935,12-25-2967,-12 25-4515,12-15-387,-6 2-387</inkml:trace>
  <inkml:trace contextRef="#ctx0" brushRef="#br0" timeOffset="14853.8496">16712 2750 6063,'20'-32'5031,"-15"10"-645,5 3-387,3-3-4386,-3 5-903,-9-12-645,12 12-1032,-5-4-516,7 5-258,-4-5 387</inkml:trace>
  <inkml:trace contextRef="#ctx0" brushRef="#br0" timeOffset="15670.8963">17501 2449 10191,'-12'4'5031,"-10"10"258,17-3-129,-13-9-3483,18-2-516,-8 12-258,8-12 129,0 0-516,0 0 516,0 0-516,0 0-257,0 0-259,0 0 0,15-4 0,5-3 0,3 4 0,9 3 0,6-8 0,9 2 0,8 3 0,5 1 0,2-4 0,5 4 0,-6-5 0,2-2 0,-7 6 0,-9 1 0,-7-4 0,-13 3 0,-6 1 0,-7 1 0,-14 1 0,17 0 0,-17 0 0,0 0 0,0 0 0,5 17 0,-5-17 0,0 0 0,0 19-1033,-12-19-4514,12 0-387,0 0 0,0 24-645</inkml:trace>
  <inkml:trace contextRef="#ctx0" brushRef="#br0" timeOffset="16210.9272">18662 2410 8643,'0'0'5418,"4"12"-129,-4-12-258,0 0-3225,0 0-387,0 0-516,0 0-129,0 0-129,0 0-129,0 0-129,17 13 129,-17-13-129,30 2-129,-4-2 129,10 5 1,9-5-388,7 0 0,9-5 0,9-3 0,4-3 0,0 1 0,-1-1 0,-7-2 0,-4 6 0,-8-3 0,-11 5 0,-11 2 0,-9 3 0,-8 0 0,-15 0 0,0 0 0,-11 11-1936,-23-6-3482,3 14-645,-10-3 0,-2 11-774</inkml:trace>
  <inkml:trace contextRef="#ctx0" brushRef="#br0" timeOffset="16836.963">15886 4316 7740,'7'28'5676,"-7"-28"-129,0 0-774,16 0-1677,-16 0-3870,19-11-4128,-14-2 0,6 0-516,-11 13-387</inkml:trace>
  <inkml:trace contextRef="#ctx0" brushRef="#br0" timeOffset="16990.9718">16083 4265 11094,'12'5'5934,"10"5"-903,-22-10 0,24 3-5160,-1 6-2580,-9-12-2064,-1 1-645,-13 2-129,24-12-516</inkml:trace>
  <inkml:trace contextRef="#ctx0" brushRef="#br0" timeOffset="17129.9797">16273 4233 8256,'20'-8'5289,"1"3"-645,-21 5-129,20-3-4644,-4 9-2451,-16-6-1935,14 11-516,-14-11-129,0 0-128</inkml:trace>
  <inkml:trace contextRef="#ctx0" brushRef="#br0" timeOffset="17255.9869">16411 4252 2193,'22'0'4644,"3"4"258,-25-4-774,14 0-2580,-1 1-1548,-13-1-3483,17 3-645,-17-3-774,16 0 129</inkml:trace>
  <inkml:trace contextRef="#ctx0" brushRef="#br0" timeOffset="17392.9948">16645 4248 5289,'34'39'4773,"-10"-20"-4515,-8-5-129,-1-14-2838,4 1-2451</inkml:trace>
  <inkml:trace contextRef="#ctx0" brushRef="#br0" timeOffset="18051.0324">17307 4218 9804,'-24'12'5676,"24"-12"-516,-21 11 129,21-11-4257,0 0-129,0 16-129,0-16-129,0 0-258,0 0 129,0 0-129,17-5-129,-1 2 129,7-2-129,5-3-129,12 0 129,6-3-129,7 6 0,11 3 0,7 1-129,9 1 129,3 1 0,6 7 0,-5 2 1,-4-4-130,-5 3 0,-10 4 0,-15-9 0,-12 4 0,-8-6 0,-13-2 0,-17 0 0,18 0 0,-18 0 0,0-10 0,0 10 0,0-12 0,0 12-130,0 0-257,0 0-387,-10-14-516,20 14-4128,-10 0-258,24 9-516,-9-5-387</inkml:trace>
  <inkml:trace contextRef="#ctx0" brushRef="#br0" timeOffset="18579.0626">18825 4294 2967,'-13'9'5547,"13"-9"129,0 0-387,0 0-2193,29 0-774,-24-10-516,26 10-387,-10-6-516,15 6-258,1-11-129,7 8 0,1-5-258,9 8 129,-1 0-129,2 0 0,1 0-258,-4 0 258,-1 0-129,-6 0 0,-7 0 129,-2 0-258,-12 0 0,-3 0 0,-6 0 130,-15 0-260,18 5-128,-18-5-129,0 0-387,0 0-516,15 12-4257,-15-12 0,4 20-516,-4-20-387</inkml:trace>
  <inkml:trace contextRef="#ctx0" brushRef="#br0" timeOffset="19187.0974">20168 4204 3354,'-8'14'5160,"8"-14"-258,0 0 129,-2 15-3483,2-15-129,0 0 258,0 0-387,0 0 129,0 0-387,6 0-129,-6 0-258,25-1 0,-4 1-258,11-2 0,5 0-129,13-4 0,7 0-129,13-4 0,4 5 129,9-3 0,1 0-129,-4 8 129,1 0 0,-6 8-129,-9-4 0,-7 2 0,-14 1 0,-6 3 0,-10-1-129,-6-8-129,-8 5-387,-15-6-258,14 10-2193,-14-10-2580,-11 6-258,0-1-645,-3 7-516</inkml:trace>
  <inkml:trace contextRef="#ctx0" brushRef="#br0" timeOffset="21555.2328">20293 2427 10836,'24'-19'5805,"-24"19"-258,30 0-258,-30 0-3612,25 27-1032,-17-8-258,-2 5-129,0 1-129,-5 6-516,-1-2 516,-2 1-387,-9-1 129,-1-10-129,-8-2 258,-1-12-258,-3-5 387,-4 0-129,-3-18 129,5-8 258,-3-3-258,5 0 387,6-6-516,7 5 516,3 1-258,8 2 129,3 6-258,11 6 0,5 6 0,5 3-129,7 6 129,1 0 0,7-3-258,4 3 258,2-2-129,4-1 0,-2-3 129,0-3-258,-1 0-129,-8-4-387,3 13-2967,-21-6-1806,0 8-387,-20-2-258,3 13-1032</inkml:trace>
  <inkml:trace contextRef="#ctx0" brushRef="#br0" timeOffset="22028.2599">21148 1951 14319,'0'0'5934,"0"21"-516,-6 32-774,-11-13-4257,-6 4-387,-8 3-129,-3-11 0,2-4 0,4-5-387,4-4 129,2-8 129,8-7-645,-3-11-516,17-10-3870,-3-12 258,3 1-774,-1-11 0</inkml:trace>
  <inkml:trace contextRef="#ctx0" brushRef="#br0" timeOffset="22249.2725">20840 1830 11352,'0'0'5547,"0"0"-387,8 10 0,8 23-3741,-8 9-645,8 4-516,3 17 0,-2 3-258,3-5 129,3 2-258,-3-7 129,0-4-258,-1-10 129,-8-7-258,3-2-1419,-9-15-3483,2 0-129,-7-18-258,6 25-516</inkml:trace>
  <inkml:trace contextRef="#ctx0" brushRef="#br0" timeOffset="22489.2863">21211 2367 9804,'-47'-27'5289,"10"8"-129,1 1-387,-13-12-3741,4-1 129,-8-4-903,4-3-129,10 10-1290,-8 1-3354,24 5-516,4 7-129,19 15-645</inkml:trace>
  <inkml:trace contextRef="#ctx0" brushRef="#br0" timeOffset="22729.3">20969 1908 11094,'3'80'5160,"-8"-34"-129,2 25-129,-12-8-4128,6-4-258,-5 3-387,1-3-258,8 1-2322,-7-14-2838,10-5 0,-4-15-774,6-3 0</inkml:trace>
  <inkml:trace contextRef="#ctx0" brushRef="#br0" timeOffset="23735.3575">21547 3921 11223,'13'-4'5805,"-6"22"-645,-5 6-129,-2 5-4515,-1 16 0,-8 7-387,1 0 0,-5 8 129,6-7-129,-1-9 0,2-5 0,4-12-129,2-27 0,0 0 0,17-8 0,-1-23 0,0-11-129,5-4 129,-1 2 0,2-6 0,-5 13 129,2 8-129,-4 10 0,-15 19 129,20-4 0,-14 12-129,3 12 129,-4 8 0,0 5-258,-2 4 258,1 1-129,-3 2 129,0-2-129,-1-4 0,0-4 0,2-6-387,-2-10-129,5 8-3096,-5-22-1677,0 0-387,17 0-258,-4 0-645</inkml:trace>
  <inkml:trace contextRef="#ctx0" brushRef="#br0" timeOffset="23925.3684">21856 4238 10062,'9'30'5676,"-4"-11"-258,-5-1-258,5-3-4644,-5-1-645,0-14-903,0 18-3999,0-18 129,0 0-645,0 0-387</inkml:trace>
  <inkml:trace contextRef="#ctx0" brushRef="#br0" timeOffset="24419.3967">22057 3799 11352,'12'23'5676,"-11"-10"-516,5 29-774,-5-10-3870,3 8 0,-4 10-258,1 1-129,-1 3 0,0-5-129,0 2 129,0-8-258,0-11 129,0-8-129,0-8 129,0-16-129,0 0 0,0 0 0,2-16 129,0-3-258,6 3 258,2-2-129,2 0 258,4 6-258,2 2 258,3 9-258,-1 1 129,2 7 129,-3 5-129,-4 7 258,-6 3-258,-6-2 129,-5 0-129,-15-5 129,-7 1 0,-4-4-129,-7-8 0,-1-4-258,4 0-387,-6-21-2709,15 12-1677,4-8-258,15 3-645,4-7-387</inkml:trace>
  <inkml:trace contextRef="#ctx0" brushRef="#br0" timeOffset="24592.4066">22465 4252 9804,'3'74'5934,"-3"-43"-1161,-8-4-4386,5-7-4128,3-20-1677,-15 3-774</inkml:trace>
  <inkml:trace contextRef="#ctx0" brushRef="#br0" timeOffset="26898.5385">945 5670 8514,'-2'38'5031,"7"-18"0,6 0-645,0-7-4644,2 1 129,3-2 129,1-7-129,6-5 258,1 0-129,8 0 129,1-7 0,5 3-129,1-2 129,6 4 0,3 2-129,4 0-129,4 0 129,1 2 0,9 5-129,1 3 129,5 3 0,6 1-129,3-6 129,3 3 129,3-3-129,5 4 0,6-5 129,1-1-129,3-1-129,1-4 129,2 1 0,3-2 0,4 0 0,3 0 0,2-3-129,3-3 0,6-2 129,1-1 0,2 1-129,5 1 129,5-4-129,-1 0 258,2 0-129,2-4 0,4 1 0,6 1 0,2 3 129,1-2-129,0 4 0,3 0 0,6 3 129,-1-1-129,5-4 0,-2 2 129,3-3-129,11 0 0,0-2 0,6 3 129,-2 1-129,5 4 0,8 2 0,-2 3 0,2 0 129,-4 0-129,4 0 0,1 0 0,5-4 129,-8-3-129,7-4 129,0-2-129,4-2 0,3 2 0,4-6 0,4 6 0,1 3 0,7 2 0,0 0 0,0-1 0,-3 6 0,-1 3 0,0 0-129,-3-1 129,-5-2 0,-1-3-129,-1 1 0,-2 0 0,1-4-129,2-6 258,-1 3-129,0 2 0,3 1 129,-2 6-129,4 3 129,-2 0 0,0 6 129,-4 5-129,-3-4 0,1-1 0,1-1 0,-8-5-129,0 0 0,-1-1 0,1-3-129,-1-2 129,-1 6 0,0 0 0,3 4 129,0 7 0,-6 2 0,0 3 0,2 3 0,-5-2 0,-1 1-129,-5-4 0,3 0-129,-1-4 129,2-5-129,-4-2 129,5-1 0,2 4 0,-3 0 129,3 4 0,-4-1 129,2 4 0,-3 2-129,1 5 129,-8-4-129,-3 3 0,3-5 0,-1-1 129,-5-4-129,-3-4 129,-2-1-129,1-2 129,-3-2 0,0 0-129,-4 0 129,0 0-129,0 0 0,-2 6 129,0-3-129,-5 1 0,-5 4 0,-1-3 0,-2-3 0,-5 3 0,-5-3 129,-3-1-258,-3 1 129,0-2 0,-3 0 129,2 0-129,-5 4 0,-3 2 129,2-1-129,-1-1 0,-9-1 129,6 2-129,-3-2 129,-5 2-129,-2-2 258,0-2-258,-6 2 129,2 1 0,-5-1-129,0 3 129,-5-1 129,-2 3-129,2-1 0,0 2 129,-7 0-129,2 4 129,-2-3 129,-2 8-129,-8-9 0,-4 2 129,-7-6-258,-8 1-129,-6-6-129,-12-3-774,-1-3-3483,-21-15-774,-7 2-516,-4-2-387</inkml:trace>
  <inkml:trace contextRef="#ctx0" brushRef="#br0" timeOffset="30043.7184">1185 6787 6450,'-17'22'5676,"7"-8"-258,10-14-387,-5 15-2064,5-15-2451,0 0 0,0 0-258,0-15 129,4 3-129,2-1 0,-2 2 0,5-2 0,-3-1-129,3 1 0,3 0 0,-1 4 0,5-4 129,2 4 129,1 0-129,4 1 0,3 3-129,2 4 129,3 1 129,4 5-129,0 3-129,2 2 129,-2-1-258,3-4 129,2 1 0,-2-6-129,2 0 0,0-16 0,-2-5-129,-4-2-129,0-3-129,-10-7-387,0 11-774,-24-5-3870,6 3-129,-7 4-258,-12 12-645</inkml:trace>
  <inkml:trace contextRef="#ctx0" brushRef="#br0" timeOffset="30404.739">1409 6766 10449,'8'11'6063,"-8"8"-645,6 9 129,-9 2-4515,3 9-387,0 6 0,0 6-258,0-1 0,0-1-129,0-5-129,0-1 0,0-12-129,0-11-129,3-7-129,-3-13-516,13 0-516,-14-12-3870,3-8-387,4-13-387,4 1-387</inkml:trace>
  <inkml:trace contextRef="#ctx0" brushRef="#br0" timeOffset="30601.7503">1552 6723 9417,'8'-27'5934,"8"21"-387,-6 20 0,-15 18-3870,11 19-645,-6 5-387,2 12-129,3-1-258,-3 1 0,6 1-258,-1-10-258,15-5-1032,-15-14-3999,14-12-258,0-15-387,1-8-516</inkml:trace>
  <inkml:trace contextRef="#ctx0" brushRef="#br0" timeOffset="31534.8036">2223 6779 9288,'-6'-13'5934,"-7"15"-645,-3 13 0,-9 3-4128,5 19-387,-6 9-129,4 10-129,-1-3-258,9-2 129,3-5 0,7-4 0,4-19-258,11-7 129,7-16-129,6-21 0,5-8 0,4-13-129,1-11 0,-1-8-129,-4-10 129,-2-4-129,-10-3 129,-3 0 0,-6 8-129,-7 12 129,-1 9 129,0 17-129,-10 13 129,10 19-129,-23 3 0,9 27 129,2 4 0,-1 9 0,3 4 0,1 2 129,5 6-258,4-2 129,4-7 0,6 1-129,10-7 129,2-3-129,6-7 129,5-5-258,0-5 129,2-6-129,0-1 0,-2-10 129,-3-3-129,-3-6 0,-6-6 129,-3-3-129,-4-3 129,-6 0 0,-2-2-129,-4 5 0,-2 15 129,0 0 0,0 0 129,-8 0-129,2 15 0,5 9 129,1 5 0,4-4-129,4 4 129,8-10-129,2-1-129,4-5 129,2-12 0,0-1 0,0-10-129,-1-9 129,-3-6-129,-7 1 0,-4-11 129,-7-1 0,-2 3-258,-15 1 258,-6 5-129,-10 6 129,-5 9 0,1 2-258,-1 10-258,-1 0-516,18 14-3999,-5 1-387,16 7-645,3-8-129</inkml:trace>
  <inkml:trace contextRef="#ctx0" brushRef="#br0" timeOffset="31910.8252">2841 6714 10965,'21'81'5805,"-11"-34"-387,1 5-387,-4-4-4386,0-1-129,-5-9-129,3-8-129,-3-14-129,-2-16 0,0 0-129,17-20 0,-8-8 0,-2-3 129,5-6-258,0 5 0,3 1 129,-2 5 0,0 8 0,2 11 0,-2 7 129,-1 9-129,0 14 129,-1 3 0,-2 6-129,-1 4 0,-2-3-129,-1-6-387,7 5-3483,-12-32-1419,14 14-258,-14-14-516</inkml:trace>
  <inkml:trace contextRef="#ctx0" brushRef="#br0" timeOffset="32275.846">3379 6709 9804,'-3'42'5676,"-10"-16"-387,3 3 0,-7 3-4644,4 5-129,0-1-258,4 2 129,7-6-129,2 2-258,14-7 0,7-5-129,8-8 129,6-8 0,1-6 0,1-1-129,-4-10 129,-3-8 0,-7-7 129,-6-1-129,-11-1 0,-6-2 0,-7 3 0,-13 1-129,-7 5-258,-7 2 0,2 13-645,-16-10-2580,11 13-1548,3 2-387,7 1-387,8 0 130</inkml:trace>
  <inkml:trace contextRef="#ctx0" brushRef="#br0" timeOffset="32619.8657">3593 6765 9030,'59'90'5676,"-33"-34"-258,0 7-129,-16-8-4386,9 4-129,-9-18-258,-2-4 0,-8-20-258,0-17 129,0-8-258,-2-20 0,2-7 129,0-5 0,1 1 0,9 6-129,8 6 0,6 8-129,4 9 129,4 9-129,6 1-258,-6 1-645,15 10-3483,-17-14-903,-2-6-516,-7-11-258</inkml:trace>
  <inkml:trace contextRef="#ctx0" brushRef="#br0" timeOffset="33399.9103">4448 6343 12126,'0'9'6063,"1"28"-258,-1 9-258,0 13-4773,-6 8-258,1 14 129,-7-4-258,2 0-129,-2-4-129,8-9 0,-2-19 129,5-4-128,1-13-130,7-16 0,5-4 0,7-8 0,5-3 0,6-13 0,-1-1 0,4 2 0,-1 0 0,-3 3 0,-2 2 0,-5 3 0,-3 7 0,-19 0-775,27 8-3482,-27-8-1548,0 0-387,0 0-387</inkml:trace>
  <inkml:trace contextRef="#ctx0" brushRef="#br0" timeOffset="36227.072">5909 7852 11997,'3'56'5547,"2"-12"-129,-2-5-1677,6 29-2838,-8 1-387,3 3-129,-4-2-129,0-4 0,0-13-258,0-4 0,-2-16 0,-1-15 129,3-18-129,0 0 0,-16-27 0,15-14 0,0-10 0,1-10 258,0-9-258,0 3 129,5-5 0,0 4-129,2 12 129,-1 11-129,3 11 129,-1 13-129,-8 21 0,23 0 129,-15 21-129,3 13 0,0 2 0,1 6 0,0 2 0,-4-2 0,0-10 0,-1-12-129,-7-20 129,18 1 0,-8-8 0,-1-19 0,5-11 0,0-6-129,1-1 129,-2-1 0,4 5 0,-2 7 0,-1 13 0,3 10 0,-2 19 0,0 21 0,6 18 129,-4 17-129,4 12 0,2 6 129,3 1-129,0-3 0,1-12 0,-4-9-129,2-12-774,-12-29-3354,10-10-1290,-1-9-387,-3-18-387</inkml:trace>
  <inkml:trace contextRef="#ctx0" brushRef="#br0" timeOffset="37120.1231">8028 7659 10062,'-12'-6'5805,"1"25"-387,8-3 0,2 13-4773,-6 3 129,2 9-258,-1 5-129,3 16 129,2-4-129,1 4 0,1 14-258,8-6 258,-1-2-258,5-2 0,0-4 0,-3-11 129,1-5-258,-3-14 0,-3-10 129,0-8-129,-5-14 0,4 12 129,-4-12-129,0 0-129,12-7 258,-12 7-129,17-12 129,-5 5-129,2-1 129,2 2-129,6 1 0,2-3 0,0 3 129,6 0-129,-3 1-129,2 1 258,-4-2-129,-1 5 0,-4-2 0,-4-2-258,-2 4-387,-14 0-387,13-18-3741,-17 4-1161,-5 1-258,-11-5-387</inkml:trace>
  <inkml:trace contextRef="#ctx0" brushRef="#br0" timeOffset="37683.1553">7495 8077 10320,'48'4'5934,"-31"-4"-258,0 5-387,-17-5-4386,0 11 0,-13-6-387,-10 3-129,-11-3 0,-3 4 0,-11 0-129,-1 5 129,-7-3 0,2 1-258,3 3 129,3-2-129,1-1 0,3-1 0,2 0 0,5 1-129,11-6 0,1-4 0,5-2-129,5 0 0,15 0-129,-12-5-129,12 5-903,-1-13-4128,8 4-516,1-2-129,6 1-645</inkml:trace>
  <inkml:trace contextRef="#ctx0" brushRef="#br0" timeOffset="38075.1777">6971 7980 7740,'-18'4'5805,"-4"20"-258,4-9-387,5 13-3483,-13-3-774,7 6-129,-9-6-129,7 7 0,-2 2-129,7 2 0,0 0-258,11-4 129,-2-2 0,7 1-387,5 0 258,5-1 0,4-7 0,5-5-129,3-3 0,3-2 0,5-7 129,-3-2-129,1-4 0,-4 0-129,-1-5 0,-6-4-129,-1 4-258,-16 5-387,15-9-2838,-15-6-2064,0 15-387,-8-20-516,2 6-258</inkml:trace>
  <inkml:trace contextRef="#ctx0" brushRef="#br0" timeOffset="39795.2761">7895 7355 5160,'9'21'5676,"-9"-21"-387,0 0-258,0 0-3483,0 0-387,0 0-258,0 0-258,0 0-129,0-11-129,0 11 129,0 0-129,-15-18 0,15 18-129,-21-16 129,11 3-129,-3-4 0,1 1 0,-3 0 0,0 2 0,-1-2-129,0 3-129,-2-4 129,-1 3-258,1 4 129,-3 1 129,-1 2-129,1-6 0,-3 6 129,-1 0 0,-1-1-129,-2 2 258,-1 1-129,-1-3-129,1 8 129,-5-3-129,4-2 129,-2 2-129,0 2 0,3-1 129,-3 0 0,1 2-129,4-2 0,-4 2-129,2 1 129,0 11 129,2-4-129,-1 8-129,0 3 129,3 2 0,1 1 129,1-1 0,-1-2-129,2 3 129,0-3-129,0-1 0,1 1 129,2-5-129,-5 5 0,3 6 129,-1-1-129,0-2 129,2-2 0,3 1-129,1-2 0,0 0 129,7-7-129,9-12 129,-14 17-129,14-17-129,0 0 129,-6 14 0,6-14-129,0 0-129,0 0-516,0 0-1032,-5-12-3741,5 12-387,-3-23-258,0 4-387</inkml:trace>
  <inkml:trace contextRef="#ctx0" brushRef="#br0" timeOffset="40267.3031">6541 7304 5934,'-23'39'5934,"15"-24"-387,2 3-258,6-18-3354,-11 43-645,0-26-387,7 11-129,-4-6-258,5 2 0,-4 1-129,4-1-129,-2-9 0,-1 2 0,4-6-129,2-11 129,-3 16-129,3-16 0,0 0 0,0 0-129,0 0 129,6 7 0,-6-7 0,26 3-258,-7-2 258,3 2-129,4 2 0,6-3 0,-1 3 0,1 3 129,1-1-129,-5 0 129,-2-1-129,-5 5 0,-4-9 0,-17-2-258,18 8-129,-18-8-258,0 0-774,0 0-4257,0 0 0,0 0-516,-8 23-387</inkml:trace>
  <inkml:trace contextRef="#ctx0" brushRef="#br0" timeOffset="41303.3624">7736 8858 7482,'12'-3'5676,"-12"3"-258,13 0-258,-13 0-3870,0 0-516,2 10-258,-2-10 0,-7 22 0,-3-8 0,-2 8-129,-4-7 129,4 12 0,-8-3-129,-1 4 0,-8-3-129,4 2 129,-8-5-258,-2 0 0,-1-2 0,-4-9 0,-1 1-129,3 1 0,0-6 129,1-3-129,-1 1 0,2-2 0,3-1 129,1 2 0,1-4-129,0 0 129,1-1-129,1-4 129,1-3-129,4-1 0,1 1 0,1 1 129,3-1-129,4 0 0,0-3 129,3-1-258,12 12 258,-21-15-129,21 15 129,-19-21-258,19 21 129,-17-19 0,17 19 258,-18-16-258,18 16 0,-13-19 0,13 19 0,0 0 0,-16-20 0,16 20-129,0 0 0,0 0 129,0 0 0,0 0 0,-11-14 0,11 14 0,0 0-129,0 0 0,0 0-129,0 0-387,0 0-1161,0 0-3741,11 1-387,-11-1-258,16 12-516</inkml:trace>
  <inkml:trace contextRef="#ctx0" brushRef="#br0" timeOffset="42063.4058">6880 8822 9288,'16'10'6192,"-16"-10"-645,0 0 0,27 14-4257,-27-14-387,0 0-516,-13-8 129,13 8-258,-28 0 0,11-2 129,-6-1-258,-1 2 0,-2 1 0,1 1 0,1-1 129,2 3-258,-1-1 129,5 1-258,3 3 129,1-2 129,3-3-129,11-1 0,-20 13-129,20-13 129,-15 9 0,15-9 0,-11 5 0,11-5 0,0 0 0,-13 16 0,13-16 129,0 0-129,-1 16 0,1-4 0,0 3 0,0 1 0,1 4 0,0 3 129,1 7-129,0 0 0,-2 4 0,1 3 129,-1-4-129,1 0 129,4-2-129,-2-3 0,1-5 0,1-3 0,0-4 129,-5-16-129,11 19 0,-11-19 0,12 14 0,-12-14 0,0 0-129,0 0-258,12 7-516,-12-7-2451,0 0-2451,0 0-129,0 0-516,-5-8-387</inkml:trace>
  <inkml:trace contextRef="#ctx0" brushRef="#br0" timeOffset="43966.5147">9641 9822 7740,'-12'12'5805,"4"6"-129,8-18-516,0 0-3483,-3 11-1290,3-11 0,0 0-129,0 0 0,0-5 129,0 5 0,11-14 0,-11 14 0,21-8 0,-8 1 0,9 0-129,-2-1 129,7 1-258,-2 1 0,8 4 0,0-2 0,3-3 0,1 7-129,1 0 129,6 0 0,4 0 129,2 0-129,1 0-129,-3 2 258,5 5-258,-4-5 129,-5 1 0,-9 4 0,-7 1 129,-4 2-258,-9-4 0,-15-6-129,19 0 0,-19 0-129,0 0-258,0 0-516,0-11-2967,0 11-1935,0-18-129,0 18-387,2-25-387</inkml:trace>
  <inkml:trace contextRef="#ctx0" brushRef="#br0" timeOffset="44550.5481">10854 9847 5160,'-5'14'5934,"5"-14"-258,0 13-258,0-13-2580,9 0-1806,-9 0-129,18-3-258,-7-7-129,12 5 129,0-4-258,10 3 0,0 1-129,8 5 129,2-2-129,5 4 0,-1 3 0,1-1-129,-2 6 0,1-5-129,-1 0 129,-5-3 129,-7-1-387,-6-1 129,-5 0-129,-9 0-258,-1 2-387,-13-12-1677,0 10-3096,0 0-645,0 0 0,-13-16-645</inkml:trace>
  <inkml:trace contextRef="#ctx0" brushRef="#br0" timeOffset="45159.5829">11946 9898 6450,'0'0'5934,"8"18"-258,-8-18-258,0 0-3870,0 0-516,25 14-129,-25-14-129,31 0-129,-11 0 0,5 0-129,7 0-129,3 3 0,5 2-129,0 4 0,-1 4 0,4 0-129,-6 1-129,3-4 129,-1-5 0,0-1-129,1-4 0,-3 0 0,-3-6 0,1-1 0,-6-1-258,0 1 0,-4 5-258,-7-7-516,8 13-2064,-13-4-2709,2 0-258,-2 0-387,5 0-129</inkml:trace>
  <inkml:trace contextRef="#ctx0" brushRef="#br0" timeOffset="45751.6168">13103 9998 4773,'0'15'5934,"0"-15"-387,10 0-129,-10 0-3612,29 0-516,-12-10 0,8 9-387,2-3-258,8 4 0,0 0-129,8 0-258,1 0 129,1 0-129,1 2-258,2 9 258,-3-6-129,0-3-129,-5 5 0,0-2 129,-3-3 0,-8 4-129,2-1-129,-7-4-129,-1 6 0,-3-5-387,0 3-387,-20-5-1290,21-1-3483,-21 1 0,23-9-645,-23 9-129</inkml:trace>
  <inkml:trace contextRef="#ctx0" brushRef="#br0" timeOffset="46383.653">14179 10073 1161,'0'9'5676,"0"5"-258,0-14-129,0 0-2193,18 22-1548,-18-22-258,16 3-129,-16-3-387,29 0 0,-8-3-129,8 2-129,5-3 0,8 4 0,1 0-129,4 0 129,-1 4-258,4-2 129,-3 1-129,1-1 129,-2 0-129,-7-2-129,2 0 129,-2-5-129,-3 1-129,-2-3 129,-4 5-129,-3-1 0,-2 1-129,-3-1-258,0 3-387,-22 0-1806,21-1-3096,-21 1-258,12 0-516,-12 0-516</inkml:trace>
  <inkml:trace contextRef="#ctx0" brushRef="#br0" timeOffset="47033.6901">15075 9984 8385,'0'14'5676,"0"-14"-387,0 0-645,4-22-5418,7 6-3612,-9-3-903,0-1-258,3-5-516</inkml:trace>
  <inkml:trace contextRef="#ctx0" brushRef="#br0" timeOffset="47171.698">15181 9739 6450,'14'-11'5676,"-14"11"-516,0 0-387,16-8-5160,-16 8-3096,1-23-1548,8 9-387,-1-3-387</inkml:trace>
  <inkml:trace contextRef="#ctx0" brushRef="#br0" timeOffset="47317.7064">15415 9398 8385,'12'-17'5676,"-12"17"-645,0 0-645,0 0-8256,7-14-1290,-7 14-258,2-14-516</inkml:trace>
  <inkml:trace contextRef="#ctx0" brushRef="#br0" timeOffset="47459.7145">15566 9184 6837,'6'-12'5418,"8"-9"-387,-14 21-1419,9-25-7998,-6 4-645,1-1-387,1-4 0</inkml:trace>
  <inkml:trace contextRef="#ctx0" brushRef="#br0" timeOffset="47588.7219">15717 8806 2451,'13'-35'5031,"-12"9"-516,13 13-1161,-14 13-6837,0-25-1032,0 25-258</inkml:trace>
  <inkml:trace contextRef="#ctx0" brushRef="#br0" timeOffset="47737.7304">15893 8355 1,'12'-19'128</inkml:trace>
  <inkml:trace contextRef="#ctx0" brushRef="#br0" timeOffset="47924.7411">15921 8234 2451,'2'-14'3870,"-2"14"-1161,14 6-5418,-14-6-258</inkml:trace>
  <inkml:trace contextRef="#ctx0" brushRef="#br0" timeOffset="49178.8128">16446 8095 7998,'-14'20'5805,"14"-20"-387,-8 12 0,8-12-4644,0 0 0,0 0-129,1-12-129,6 1 0,4 2 0,2-5 0,6 0-129,5-3 0,7-1 0,9-1 0,5 4-129,3-5 0,3 7-129,3 0 129,1 4-129,-4 1 0,-2 0 0,-6 8 0,-4 0 0,-5 0 0,-5 3 0,-9 0-129,-2-1 0,-18-2-129,20 5 0,-20-5-129,0 0-129,0 0-258,0 0-516,17 16-2967,-17-16-1677,0 0-387,13 0-258</inkml:trace>
  <inkml:trace contextRef="#ctx0" brushRef="#br0" timeOffset="49651.8399">17611 7899 7740,'-13'17'6063,"5"-6"-516,8-11 0,0 0-4386,0 0-129,11-3-129,8 3-129,2-5-129,12 5 0,5-1-129,10 1-129,7 7 0,5 8-129,2-2 0,3-1-129,-4 1 0,-3 0 0,-9-2 0,-5-4 0,-9-3-129,-10-4-129,-5 0-258,-20 0-258,16-2-1032,-28-10-3999,12 12-516,-22-13-129,7 11-516</inkml:trace>
  <inkml:trace contextRef="#ctx0" brushRef="#br0" timeOffset="50462.8863">19042 7728 7740,'21'-2'6063,"-21"2"-387,22 13-258,-11 6-3354,0 3-1677,-4-1 0,0 4-258,-3 2 0,-2 5 0,-2 1-129,0-1 258,0-5-129,-2-1 0,-7-7-129,0-1 129,-7-13-129,-1-5 0,-6-10 129,-4-12-258,0-7 258,-1-2-129,0-1 129,8-6-129,3 1 129,5 3 0,8 3 0,4 5 0,5 0 129,12 6-129,3-1 129,4 3-129,4 4 0,5 4 0,-1-2 0,6 4 0,1 2-129,-1-1 0,2 1 0,-2 3-129,0 3 0,-3-5-258,1 5-774,-20 0-4128,13 5-387,-10-2-387,-1 10-774</inkml:trace>
  <inkml:trace contextRef="#ctx0" brushRef="#br0" timeOffset="50796.9054">19963 7399 8901,'26'7'5676,"-21"10"-129,-2 13 0,-5 4-4644,-6 16-258,-14 1-258,-1 11-129,-3 3 0,-2 1-129,0 1 0,2-7-129,5-4-258,0-17-258,16 7-2322,-6-26-2451,8-7-645,3-13-129,0 0-387</inkml:trace>
  <inkml:trace contextRef="#ctx0" brushRef="#br0" timeOffset="51072.9212">20107 7787 9417,'-9'14'5934,"-19"-14"-387,4 1-129,-21-7-4773,-2-1-129,-15-12 0,1-1-258,-3 0-129,2 2-129,8 4-387,4-4-645,25 12-3999,-5 3-645,30 3-258,-11 12-258</inkml:trace>
  <inkml:trace contextRef="#ctx0" brushRef="#br0" timeOffset="51404.9402">19676 7431 7998,'8'28'5547,"2"-1"0,-1 9-645,14 10-4128,-13 1-387,7 7 0,-2 0-258,4 2 0,-3-3-129,3-5 129,-3-3-387,-4-18-645,8 2-4128,-12-6-258,-2-4-516,-6-19-129</inkml:trace>
  <inkml:trace contextRef="#ctx0" brushRef="#br0" timeOffset="51672.9555">20059 7685 9804,'-12'0'5934,"-5"11"-387,-12-6 0,-5 11-5031,-6-16-516,-15-14-1032,-3 1-4257,-3-2-129,5-1-387,5-1-774</inkml:trace>
  <inkml:trace contextRef="#ctx0" brushRef="#br0" timeOffset="52408.9976">15257 10150 3870,'-12'16'5289,"8"-4"-387,4-12-1548,7 8-6192,-7-8-1935,29-16-774</inkml:trace>
  <inkml:trace contextRef="#ctx0" brushRef="#br0" timeOffset="52559.0062">15407 10043 6321,'0'0'5934,"13"5"-516,-13-5-258,8 16-3999,-8-16-1161,6-16-1032,9 5-3999,-15 11-129,18-24-645,-5 11-258</inkml:trace>
  <inkml:trace contextRef="#ctx0" brushRef="#br0" timeOffset="52715.0151">15594 9928 5805,'15'-3'6063,"-15"3"-516,16-5-387,-16 5-3354,15-24-1806,-9 2-903,9 13-2322,-6-8-1806,-1-1-774,1 0-129</inkml:trace>
  <inkml:trace contextRef="#ctx0" brushRef="#br0" timeOffset="52955.0288">15725 9783 6837,'12'0'5547,"-12"0"-516,10-20-903,-10 20-3225,13-6-387,-13 6-516,12-12-129,-12 12-387,8-11 129,-8 11-387,0 0 129,2-22 0,-2 22 129,12-11 258,-12 11 258,18-3 258,-18 3 129,20 0 129,-20 0-129,15 0-129,-15 0-516,0 0-1548,0 0-3096,6-10-129,-6 10-645</inkml:trace>
  <inkml:trace contextRef="#ctx0" brushRef="#br0" timeOffset="53715.0723">16283 9431 8385,'0'0'5934,"-15"0"-387,15 0 129,0 0-4515,0 0-516,0 0 0,0 0-387,-14 5 0,14-5 258,0 0 0,0 0-129,0-6 0,0 6 129,0 0-258,0 0 129,15-16-129,-15 16-129,14 0 129,-2 0-258,6-8 0,-1 7 0,7-3 0,4 2 129,7-5-129,1-3 0,3 0 0,1 6 0,1 1 0,-4-2 258,-3 3-129,-4-3-129,-5 5 130,-5 0-130,-4 1 0,-16-1 0,16 0 0,-16 0 0,0 0 0,13 1 0,-13-1 0,0 0 0,0 0 0,0 0 0,14 5-259,-14-5-128,0 0-516,8-14-1032,12 13-3741,-11-11-387,7 6-387,-3-9-516</inkml:trace>
  <inkml:trace contextRef="#ctx0" brushRef="#br0" timeOffset="54203.1002">17166 9319 6837,'-8'17'5676,"7"-4"-129,1-13-258,9 14-4257,-9-14 0,0 0-258,0 0-129,19 2 0,-6-2-129,9 0 129,2 0-129,4 0 0,5 0-129,2 0 0,1 0 0,1 0-129,-2-2-129,-1-1 0,-8 3 0,0 0-129,-7 0 0,-2 0 0,-17 0 0,17 0 0,-17 0-129,0 0 0,12 3 0,-12-3-129,0 0-387,0 0-258,23 10-2709,-23-10-2064,13 3-387,-13-3-387,16 0-258</inkml:trace>
  <inkml:trace contextRef="#ctx0" brushRef="#br0" timeOffset="54632.1247">17901 9376 8643,'0'0'5805,"19"11"0,-2-22-1419,18 11-3096,-7-8-129,13 7-387,-3-6-129,8 7-129,-1-5 0,7 8-258,-5 4 0,-4 1-129,1 3 0,-6-3-258,-3 0 129,-4-3-387,-6 8-129,-25-13-387,26 0-4386,-26 0-387,-3-13-516,-14 0-258</inkml:trace>
  <inkml:trace contextRef="#ctx0" brushRef="#br0" timeOffset="55227.1588">19112 9285 8127,'-13'0'5934,"13"0"-516,0 0 0,5-14-4515,12 9-387,-3-8 0,11 3-258,1-4 0,10 6-129,2-1 0,5 7-129,4 2 129,5 0-129,0 5 0,2 5 129,-4-1-258,-2-4 258,-3 3-258,-5-8 129,-4 0-387,-12-13-129,2 9-1032,-20-11-3741,2-1-129,-4 1-645,-4 15 0</inkml:trace>
  <inkml:trace contextRef="#ctx0" brushRef="#br0" timeOffset="55625.1815">19321 9307 8256,'-6'33'5934,"4"-5"-516,-3-1-129,9 7-4644,-9-3 0,-2 9-516,-3-2 129,6-1-258,-4-2 258,2-6-387,2 4-258,-4-17-774,8 2-3999,0-18-129,2 14-774,-2-14 0</inkml:trace>
  <inkml:trace contextRef="#ctx0" brushRef="#br0" timeOffset="55837.1937">19439 9358 7998,'16'-3'5805,"-13"11"-516,1 16-129,-4 7-4386,0 9-258,-7 0-258,2 5-129,2 1 0,-2-9-258,5-2-387,-3-22-1161,4-1-3483,-1-12-129,19-3-645,-3-14-258</inkml:trace>
  <inkml:trace contextRef="#ctx0" brushRef="#br0" timeOffset="56249.2172">20233 9208 10062,'12'17'5547,"-16"2"-258,4-19-1290,-25 43-3354,2-16-129,0 7-387,-5-2 0,3-3-129,0-3 0,2-5-387,7-4-258,-3-15-516,15 12-387,-14-27-1935,18-1-1677,-3-7-516,0-6-258</inkml:trace>
  <inkml:trace contextRef="#ctx0" brushRef="#br0" timeOffset="56445.2284">19998 9230 1419,'-2'-31'5289,"2"31"0,0 0-1161,10 0-903,-10 0-1032,15 26-516,-11-12-645,10 14-129,-7 1-516,7 6-129,-4-1 129,2-4-258,-1 0-129,-3-8-516,6 8-1032,-12-18-3483,10-4-387,-12-8-258,24 3-645</inkml:trace>
  <inkml:trace contextRef="#ctx0" brushRef="#br0" timeOffset="56675.2416">20300 9433 6708,'0'0'5676,"0"0"-258,-9 5-129,-13-13-4515,5 3 129,-15-14-258,-1 11-258,-4-17-129,0 4-129,0 3-516,-2-9-774,19 8-3999,-3 5-258,23 14-387,-16-17-516</inkml:trace>
  <inkml:trace contextRef="#ctx0" brushRef="#br0" timeOffset="56898.2544">20171 9140 7611,'0'44'5805,"0"-7"-387,-7-2-516,4 5-3999,-11-2-387,5 2-258,-4 0-258,3-2-387,9 7-1161,-4-15-3483,5 2-258,1-9-516,9-6-516</inkml:trace>
  <inkml:trace contextRef="#ctx0" brushRef="#br0" timeOffset="60783.4766">25670 11540 1806,'174'-27'5160,"-99"12"-129,-2 1-516,-1 12-2967,-28-13-516,-1 8-516,-15-6-258,-6 2-258,-10 0 0,-12 11 129,-1-16-129,-14 16 129,-9 3 0,-7 13 129,-13-1 0,-8 7 0,-18-2 0,-10 1 129,-12-2-129,-15 1 0,-15-12-258,-13-7 0,-14 1 129,-9-2-129,-4-1 129,-9 0-258,-8-3 129,-6 0 0,-9 6 0,3-1 0,-8-1 0,-7-1 0,-8-9 0,-5 2 0,-10-9 129,1-5-129,-4-7 129,-8 5-129,-4 3 0,5 3 129,0 4-129,-5 5-129,6 9 129,-3 1 0,-1 9 129,-6 3-258,4 1 258,-7-2-258,-10 0 129,1-5 0,-5-5 129,-4-2-129,1 0-129,-1 2 129,-1-1 0,0 4 0,8 3 129,5 5-129,-5 4 0,2 6 0,3-4 0,-2 2 0,2-4-129,0-1 129,-8-5 0,2-2 0,2-5 129,4-2-129,-6 2 0,2-1 0,1 3 0,-4 1 129,5 3-129,1-1-129,-8 1 129,0-2 0,4-5 0,-3 1 0,-2-4 0,2-2 129,5-5-129,-2-3 0,9 4 0,2 0 0,3 3 129,3 3-129,4 1 0,7 12 0,-3 2 0,1 3 0,-2 3 129,1-1-129,-4-1 0,3-2 129,2-8-129,-4-8 129,3-1-129,3 0 0,2-4 129,2-5-129,5 4 0,3-3 129,7 7-129,3 1 0,5 0 129,5 1-129,4 5 0,9-1 129,8-3-129,4-2 0,6 5 129,14-1 0,9 1 0,10 3 258,8-2-129,10 2-129,7 2 0,10 3 0,8-4 0,5 0-258,13 6-1032,-3-4-3870,13-6 0,14 3-645,8-5-129</inkml:trace>
  <inkml:trace contextRef="#ctx0" brushRef="#br0" timeOffset="61811.5354">3091 11874 8901,'22'0'5547,"-22"0"0,0 0-129,13 16-4257,-23-16 0,-2 2-258,-17-4-129,-9-1-129,-18-9 0,-10 0-129,-20-6-129,-13-1 0,-18-5-129,-4 7-129,-10 7 0,3 1 0,-4 4-129,1 5 130,4 0-130,7 0-130,8 5 1,6-10 0,7-1-129,3-10-258,19 2-516,-9-18-3225,25 9-1419,8 3-258,11 16-387</inkml:trace>
  <inkml:trace contextRef="#ctx0" brushRef="#br0" timeOffset="62607.5809">921 12744 6450,'0'0'5934,"-10"0"-129,10 0-387,-2 25-2451,2-25-1677,0 21-258,0-21-258,0 16-129,0-16-129,13 8-129,0-5-258,3-3 0,2-3 0,4-4 0,3-2-129,6-1 0,-1 1 129,2 4-129,2-3 0,-2 3 129,0-2-129,0 3 0,1-3 0,1-2 0,0-7 0,4-5 0,2-3 0,1-5-258,0-2 129,-1-2-258,-2 9 0,-6-3-258,1 18-774,-23-9-3870,5 9-516,-15 9 0,0 0-774</inkml:trace>
  <inkml:trace contextRef="#ctx0" brushRef="#br0" timeOffset="62945.6002">1153 12774 9288,'0'0'6063,"-4"14"-516,4 10 0,0 0-3870,14 21-903,-10 1 0,6 5-387,-5 4 0,3-4-258,-6-2 0,4-7-129,-4-6-129,1-13-129,-1-7-516,-2-16-1032,3-10-3741,2-9 0,2-9-774,-4-9 0</inkml:trace>
  <inkml:trace contextRef="#ctx0" brushRef="#br0" timeOffset="63139.6113">1246 12751 11223,'2'-14'5934,"13"25"-129,-6 17-258,13 24-4515,-10 5-387,6 10-258,-2 9 0,0-1-258,0 0 0,-1-8-387,3-5-258,-9-26-903,14-2-3999,-6-13-258,2-12-258,-1-9-516</inkml:trace>
  <inkml:trace contextRef="#ctx0" brushRef="#br0" timeOffset="63678.6422">2109 13028 8643,'8'-30'5676,"-8"14"-258,0 16-258,-23-27-4257,10 27-129,-12 0-129,6 14-258,-5 4 0,3 11-129,0 4-129,10 4 129,-1 5 0,11-1-129,1-6-258,6-13 129,3-6 0,6-13-129,1-6 129,-2-11-129,2-13 0,-4-7 0,-1 2 258,-3 0-129,0 7 129,-4 9-129,-4 16 129,0 0 129,11 18-129,-9 11 0,1 5 0,3 2-129,0 4 0,-1-8-129,6-3-387,-11-29-774,24 10-3999,-24-10-129,24-19-516,-12-10-258</inkml:trace>
  <inkml:trace contextRef="#ctx0" brushRef="#br0" timeOffset="63983.6596">2366 12849 9288,'-16'19'5934,"0"0"-645,-4 8 0,16 9-4386,-19-4-129,7 9-258,-2-9-129,7 0 129,6-2-258,5-1 0,1-6-129,13-6 129,5-6-129,6-4-129,2-3-129,2-2-258,0-1-258,-7-14-1677,0 6-3096,-7-5-258,2 5-387,-5-6-258</inkml:trace>
  <inkml:trace contextRef="#ctx0" brushRef="#br0" timeOffset="64335.6798">2707 12828 9159,'0'0'5547,"0"0"0,0 0-258,-4 20-4386,-16-1-129,4 8-387,-8-3 129,3 7-129,-1-4-129,6 1 0,6-4 0,4-1-129,6-4 0,8-5-129,10 2 0,1-3-129,5-5-129,2-3-387,4 2-774,-17-7-3741,8-1-516,-7-9-129,0-3-516</inkml:trace>
  <inkml:trace contextRef="#ctx0" brushRef="#br0" timeOffset="65146.7261">2938 12996 8256,'38'-22'5934,"-19"6"-645,-3-4 0,14 4-4386,-24-8-387,2 5 0,-8-1-258,0 20 129,-16-13-387,-2 13 0,0 7 129,0 8-129,0 7 0,2 2 0,6 3 0,7 1 0,3-5 129,2-1-129,9-7-129,5-8 0,2-2 0,0-5 0,0-8-129,0-11-129,-1 1-129,-6-9 258,1 5-129,-4 0 129,0 3 0,-1 5 129,-7 14 129,18 0 129,-8 8 0,5 17 0,0 7 129,5 14 0,-5 1 129,2 8-129,-4-5-129,-5-3 129,-1-7-129,-6-6 129,-1-14-129,0-20-129,-10 0 129,4-25-129,-1-14 129,4-7-129,0-8 0,3-8 0,3 1 0,8 2 0,5 8 0,6 11 0,1 12-129,1 14 129,0 11-129,-4 3 129,-5 20 0,-6 4-129,-6 5 258,-3 2-258,-14 0 0,-8-12-387,-1-3-129,-13-16-3096,8-5-1290,5-14-645,5-15-258</inkml:trace>
  <inkml:trace contextRef="#ctx0" brushRef="#br0" timeOffset="65371.739">3431 12368 9288,'15'92'5805,"-8"-31"-516,2 7 0,15 7-4773,-16-2 0,3 5-258,-4-11 0,3-13-516,6-7-516,-16-27-3096,13-5-1290,0-15-258,0-15-645</inkml:trace>
  <inkml:trace contextRef="#ctx0" brushRef="#br0" timeOffset="65545.749">3638 12599 8901,'-1'-18'5676,"-28"18"-387,6 10-129,-8 6-4386,-3 10-258,-12-3-258,0 1-129,-5-5-516,-3-18-1290,10 6-3354,8-6-258,17-1-516,19 0-387</inkml:trace>
  <inkml:trace contextRef="#ctx0" brushRef="#br0" timeOffset="66159.7841">3681 12656 7353,'13'26'5418,"-13"-10"-258,0 8-129,2 8-4386,-5-7 0,1 6-129,-2-2-129,4-2-258,6-8 0,9-9 0,-1-4-129,7-6 0,2-3 0,3-13 0,-3-5 0,0-1 0,-2 0-129,-7 4 0,-2-4 129,-8 6-129,-4 3 0,-6 0 0,-8 4 0,-7 0 0,0 3-258,-4-5 129,3 9-129,-1-6 0,9 2-129,-2-5-129,16 11-516,0 0 258,0 0-129,5-17 129,13 15 129,-3-6 0,7 7 258,-1 1 387,-3-5 774,9 5 0,-12 0 258,4 17 129,-6-7-129,5 17 129,-10-8 0,7 13-387,-9-2 0,6 3-129,-8-7 0,6-6 0,-10-20-129,6 14 0,-6-14 0,6-19 0,-2-8-129,5-2 129,-1-5-258,7 7 0,5-2 0,3 2-129,4 8-516,-3-8-645,11 13-3999,-10-5 0,0 1-387,-5-1-387</inkml:trace>
  <inkml:trace contextRef="#ctx0" brushRef="#br0" timeOffset="66618.8103">4449 12168 10320,'29'0'5805,"-20"26"-387,5 17-129,-3 6-4644,-2 15-129,-7 2-129,5 11 129,-6-10-129,4-1 129,-5-17-258,7-9 129,-1-13-258,6-8 258,8-12-258,4-6-129,6 1-129,0-2-129,11 0-129,-7 0-258,6 19-2193,-12-14-2838,-3 12 0,-13-1-645,-4 5-258</inkml:trace>
  <inkml:trace contextRef="#ctx0" brushRef="#br0" timeOffset="69283.9628">5210 14277 8385,'7'9'5805,"-1"17"-387,-6-26-129,19 25-3870,-19-25-516,3 16-258,-3-16 0,1 19-129,-1-19-129,0 29 0,0-5-129,1 7 0,-1 5 0,2 5 0,-2 6-129,0 6-129,0 0 129,0-2 0,0-11 0,0-2 0,-3-14-129,0 0 0,3-24 0,0 0 0,0 0 0,0 0 0,-10-21 0,8-4 0,-1-6 0,1-9 0,1-1 0,-1-7 0,2-1 129,0 9-129,2-1 0,4 9 129,-2 0-129,4 10-129,-2 9 129,-6 13 129,19-1-129,-19 1 0,16 25 0,-7 0 129,0 9-129,2 6 0,-3 1 0,-1-1 0,1-5 129,-4-4-258,2-10 258,-4-9-258,-2-12 0,8-6 129,-4-14 0,0-11 0,2-8-129,1-12 129,3-9 0,1 1 0,2-5 0,0 9 0,0 2 129,1 13-258,0 9 258,-2 17-129,1 14 129,0 21-129,-2 16 0,2 11 0,-2 10 0,3 3 0,-3 7 129,4-7-129,-7-7 0,4-4 129,-3-13-129,-2-10-129,-1-6-258,-6-21-774,19 5-4257,-19-5-258,15-5-387,-10-9-387</inkml:trace>
  <inkml:trace contextRef="#ctx0" brushRef="#br0" timeOffset="70412.0273">7134 14487 7998,'33'5'5934,"-19"-5"-387,2 0 0,-11-9-3741,11 9-516,-16 0-387,14-4-258,-14 4-129,0 0-129,0 0-129,0 0-129,0 0-129,0 0 0,8-11 129,-8 11-129,0 0 129,0-13-129,0 13 129,0-12-129,0 12 129,0 0-129,0 0 0,0 0 129,5-16 0,-5 16-129,3-13 0,-2-1 0,0-4 129,1 1 0,-2-6-129,0 4 0,0-3-129,0 2 129,0 1 0,0 19 0,0-20 0,0 20-129,0-13 129,0 13 0,0 0 0,0 0 0,0 0 0,0 0 129,0 0-129,0 0 0,-3 13 129,2 11-129,0 1 0,0 11 129,0 6-129,1 8 129,0 7 0,0 3 0,0 4-129,0 0 129,0-4 1,0-6-130,0-4 0,0-12 0,-4-8 0,2-8 0,2-22 0,0 12 0,0-12 0,0 0 0,1-13 0,-1 13 0,13-22 0,-5 8 0,-8 14 0,15-13 0,-15 13 0,16-15 0,-16 15 0,21-5 0,-7 2 0,4 3 0,9 0 0,4 0 0,5 2 0,9 3 0,2-2 0,4 3 0,-3-4 0,-2 1 0,-5-3 0,-8 0 0,-7-5 0,-13-9 0,-13 14-259,-11-39-2450,-15 23-3096,-18-7-129,-5-1-645,-16-3-258</inkml:trace>
  <inkml:trace contextRef="#ctx0" brushRef="#br0" timeOffset="70999.0609">6889 14560 11352,'59'10'6063,"-37"-9"-387,-7-1-129,-15 0-4644,0 0-129,-25-9-258,-3 3-129,-15-1 0,-12-4 0,-9 6-129,-7 2 0,-9 1 1,-2 2-259,2 0 0,2 0 0,7 0 0,6 0 0,3 0 0,10 0 0,7-4 0,9 0 0,8 0 0,6 2 0,7 2 0,15 0 0,-11 0 0,11 0 0,0 0 0,4 11 0,-4-11 0,0 0-1291,23 17-4385,-23-17-516,0 0-129,0 0-516</inkml:trace>
  <inkml:trace contextRef="#ctx0" brushRef="#br0" timeOffset="71403.084">5998 14299 12126,'12'1'5934,"-12"-1"-387,0 31 129,-6-10-4902,-6 9-258,-10 2-129,2 14 129,-8-1-258,4 1 129,0-4 0,4 0-128,5-3-259,5-5 0,6-5 0,4-7 0,8-3 0,7-4 0,6-1 0,2-4 0,4-4 0,-1-3 0,4 2 0,-6-5 0,-1 0 0,-6 0 0,0 0 0,-17-16-4258,0 16-1676,1-16-129,-1 3-645,-4-11-387</inkml:trace>
  <inkml:trace contextRef="#ctx0" brushRef="#br0" timeOffset="72283.1343">5849 14108 8127,'0'0'6063,"0"0"-516,0 0 129,0 0-3096,0-19-1677,6 2-129,3-8-258,4 4-129,2-9 0,3 4-129,4-3-129,4-4 129,4-4-258,3 3 129,5 1-129,2 1 129,2 0-129,6 0 0,-1 1 129,1 3-129,1 7 0,3 6 129,-1 2-129,3 2 0,-3 4 0,3 3 129,-4-1-129,-3 5 0,-2-2 0,-4 1 0,-4-2 0,-3 1 129,-3 2-129,-4 0 0,-2 6 0,-1 4 129,-1 1-129,0 4 0,-2 0 0,-3 3 0,0 0 0,0 5 0,-2 0 0,2-3-129,0 4 258,1 0-129,-1-2 0,-1 3 129,1-5 1,-3-1-130,1-3 0,-7-2 0,-9-14 0,20 16 0,-20-16 0,0 0 0,10 13-517,-10-13 1,0 0-903,-9-1-3999,9 1-645,-7-28-258,4 3-387</inkml:trace>
  <inkml:trace contextRef="#ctx0" brushRef="#br0" timeOffset="72711.1588">7279 13613 5934,'14'18'5934,"-14"-18"-258,12 9-258,-2 4-2967,-10-13-1290,12 11-258,-12-11-258,5 30-129,-3-9 0,3 12 0,-2 5 0,0 10-129,3 1 0,-1 4 0,0-6 0,1 4-129,0-10 129,-4 0-258,-2-13-129,0-10 129,0-3-129,0-15 130,-11 17-130,11-17 0,-19 0 0,19 0 0,-16-3 0,16 3 0,-21-2 0,7 2 0,-3-5 0,0 4 0,-6-6 0,-5-5 0,0 5-130,-5-10-257,2 6-129,-9-14-1032,10 14-4257,-10-6 129,10 13-774,-5 4-258</inkml:trace>
  <inkml:trace contextRef="#ctx0" brushRef="#br0" timeOffset="74091.2377">5747 15077 9159,'-9'10'6063,"9"10"-516,3-5 129,-3-15-2967,3 32-1935,-3-11-258,0 3-129,1 1 0,3 4 0,1 0-129,0 6 0,3-5 0,3-2-129,1-2 130,4 1-259,0-8 0,2 0 0,4-6 0,3-3 0,1 1 0,6 0 0,0-2 0,4-1 0,2 5 0,3-3 0,-1 1 0,3 1 0,1-2 0,-3-3 0,2 0 0,-4-7 0,4 0 0,-5-4 0,0-3 0,1-4 0,-2-2 0,0 3 0,0-2 0,3 1 0,0-5 0,0-2 0,2 1 0,0-4 0,-2-1 0,-4-5 0,-1 3 0,-5 0 0,-3 2 0,-5 3 0,-8 0 0,-14 19 0,20-21 0,-20 21 0,9-19 0,-9 19 0,5-11 0,-5 11 0,6-13 0,-6 13 0,5-18 0,-5 18 0,0 0 0,0 0 0,11-13 0,-11 13 0,0 0 0,0 0 0,0 0 0,0 0 0,0 0 0,0 12 0,0-12 0,-2 14 0,-1 0 0,-1 1 0,2 4 0,1 6 0,0-4 0,1-3 0,0 1 0,0-5 0,0-14 0,0 20 0,0-20 0,0 0 0,0 0 0,0 0 0,0 0 0,0 0 0,0 0 0,0 0 0,4-17 0,3 0 0,-3 2 0,2-7 0,0-2 0,2 1 0,-1-3 0,-1 0 0,-3 4 0,2 1 0,-3 4 0,-2 3 0,0 14 0,0 0 0,-3-13 0,3 13 0,-22 0 0,6 0 0,-1 2 0,-4 6 0,-1-8 0,0 0 0,-1 7 0,2-5 0,-2 1 0,3-1 0,1-2 0,2-2 0,3 2 0,-3-15-1549,17 15-3482,-13-22-1032,10 6-258,-6-9-645</inkml:trace>
  <inkml:trace contextRef="#ctx0" brushRef="#br0" timeOffset="75415.3135">10658 15694 11481,'25'27'5934,"-17"-16"-258,6 7-129,-14-4-4644,0-14 0,0 0-258,-3 14-129,-16-11-129,-4 2 129,-13 1-257,-8 3-259,-10-5 0,-11 12 0,-9 0 0,-1 0 0,-3-3 0,5-4 0,4 1 0,6-5 0,10-3 0,9-2 0,11-2 0,7-3 0,12 3 0,14 2 0,-15-10 0,15 10 0,0-12 0,5-6-517,21 7-5159,-9-6-387,10 2-258,4-12-387</inkml:trace>
  <inkml:trace contextRef="#ctx0" brushRef="#br0" timeOffset="75929.3429">11994 15767 11868,'51'32'5805,"-36"-21"-258,-15-11 129,0 0-4902,-33 5-129,-5-1-129,-14-2 0,-7 1-129,-9 2 0,-3-1 0,-1 2-128,2 7-259,10-7 0,5-3 0,9 1 0,9-3 0,4-1 0,8 0-259,11 0-515,-2-20-1032,16 20-3870,-5-18-129,5 18-516,8-23-258</inkml:trace>
  <inkml:trace contextRef="#ctx0" brushRef="#br0" timeOffset="76425.3712">13089 15611 11739,'24'32'5805,"-19"-17"-387,-5-3 129,-10 4-4773,-18-11 0,-4 5-258,-15-1 0,-8 2 0,-9-6-129,0 4 129,-2-7-257,3 3-259,7 0 0,8 3 0,11-4-130,7-2-128,12 9-387,3-10-516,15-1-4386,8 8-258,8-6-387,6-4-387</inkml:trace>
  <inkml:trace contextRef="#ctx0" brushRef="#br0" timeOffset="76905.3987">14184 15562 8385,'25'11'5805,"-25"-11"-258,7 19-129,-7-19-3483,-19 21-1161,-9-13 129,-6 7-258,-13 0-129,-7 6 0,-8-7-129,0-3 0,-5 1-129,3-5-129,4 0-129,4-2 129,13-4-258,2-1-258,14 0-129,3-1-516,24 1-4515,0 0 129,16-10-774,7-4-258</inkml:trace>
  <inkml:trace contextRef="#ctx0" brushRef="#br0" timeOffset="77305.4216">15513 15430 10191,'41'6'5934,"-41"-6"-387,-7 9 0,-27-9-4644,-7 8-129,-20-7 0,-3 8-129,-8-6-129,1 5-258,2-1 0,5 2-129,18 1-129,5-3-258,16 7-645,-4-9-4515,29-5-387,0 0-387,6 10-387</inkml:trace>
  <inkml:trace contextRef="#ctx0" brushRef="#br0" timeOffset="77860.4533">15751 15305 12255,'-2'12'5805,"0"8"-258,2-20-387,0 0-5160,0 0-1161,0-11-4128,0-5-258,0-11-387,5 0-516</inkml:trace>
  <inkml:trace contextRef="#ctx0" brushRef="#br0" timeOffset="77990.4608">15788 15087 11739,'13'5'5676,"-13"-5"-387,13 0-516,2 0-7611,-10-10-2322,2-7-387,-1-6-645,1-1-129</inkml:trace>
  <inkml:trace contextRef="#ctx0" brushRef="#br0" timeOffset="78129.4687">15944 14815 9288,'14'-13'5289,"-14"13"-903,9-24-4128,-1 3-5289,-2 1-129,1-7-774</inkml:trace>
  <inkml:trace contextRef="#ctx0" brushRef="#br0" timeOffset="78271.4768">16095 14546 8256,'15'-12'5031,"-3"-13"-1032,-2 7-3870,0 1-5031,-8-6-258,6 3-516</inkml:trace>
  <inkml:trace contextRef="#ctx0" brushRef="#br0" timeOffset="78540.4922">16260 14270 6708,'21'-28'5160,"-13"13"-258,-7-13-903,4 15-6063,3-5-2451,-8-5-387,4 2 387,8 8 3354,-8-3 903,-4 16 903,24-1 645,-22-12 2580,13 13 1806,-15 0-129,25 8-774,-25-8-3096,15 4-774,-15-4-645,0 0-1032,7-8-4515,-7 8-129,-1-20-645,-4-1-258</inkml:trace>
  <inkml:trace contextRef="#ctx0" brushRef="#br0" timeOffset="81698.6729">16714 13843 6063,'0'0'6192,"-12"0"-645,12 0 0,-6 13-3225,6-13-1419,0 0-129,0 0-129,0 0-129,-15 0-129,15 0-129,0 0 129,0 0-129,0 0 129,0 0 0,0 0-258,10-3 129,-10 3 0,24-2 0,-5 1 0,2-2-129,6 3 0,-1-3 0,8 3 0,3 0 0,2 0 0,3 0-129,0 2 0,-2-2 129,0 0-129,-1 0 130,-3 0-130,-2 1 0,-1 2 0,-8-3 0,-1 0 0,-3 0 0,-5 0 0,0 0 0,-16 0 0,22 0 0,-22 0 0,17 6 0,-17-6 0,15 7 0,-15-7 0,18 4 0,-18-4 0,20 3 0,-20-3-517,16-4-257,-16 4-1290,2-18-3741,-1 4-258,-1-8-258,0 3-645</inkml:trace>
  <inkml:trace contextRef="#ctx0" brushRef="#br0" timeOffset="82726.7317">17762 13851 4257,'-17'0'5547,"17"0"-516,0 0-258,-6 12-3612,6-12 129,0 0-387,-11 0-129,11 0 129,0 0-258,0 0 129,0 0-129,0 0-129,0 0 0,16 0 0,-4 0-129,8 0 0,1-5 0,9 3-258,1-2 129,4 2 129,7-1-129,-2 3-129,3-3 129,1 3-129,-4 0 0,0 0 0,-3 2 0,0-2 129,-4 0-258,0 4 129,-5-4 0,-3 0-129,-2 0 129,-1-3-129,-5 0 0,-3 3 0,-2 0 0,-12 0 0,14-5 0,-14 5 129,0 0-129,0 0 129,0 0-129,0 0-129,0 0 129,14 5 0,-14-5-129,0 0 0,17 7-258,-17-7 0,11 7-516,-11-7-1419,0 0-3483,0 0-129,0 0-645,-6-2-258</inkml:trace>
  <inkml:trace contextRef="#ctx0" brushRef="#br0" timeOffset="84378.8262">19163 13655 9417,'17'7'6192,"-17"-7"-645,16 7-129,-8 12-4644,-8-19-387,0 0-129,13 13-129,-13-13-258,2 20 258,-2 1-129,0 9 258,5 0-129,-5 10 0,1 1 129,-1-5-129,0-1 129,0-6-129,-5-5 0,-5-11-129,-5-7 129,-6-7-129,-4-13 0,0-7 0,-3-4 0,-2-4 0,3-4 0,3 5 0,6-3 0,6 8 129,7 2-129,5 0 0,0 21 258,14-20-129,3 13 0,4-4 0,2-1 0,2 2-129,-1 4 129,5 1 0,0-4 0,3 1-258,-2-3 258,0 5-129,-2 4 0,2-2-258,-5-2 0,3 6-516,-17-13-2322,7 13-2709,-6 5-129,4 5-387,-16-10-516</inkml:trace>
  <inkml:trace contextRef="#ctx0" brushRef="#br0" timeOffset="84756.8478">19945 13321 9288,'6'24'6063,"-8"-6"-645,-8 7 0,-6 4-5031,-3 7 129,-8-2-258,0 9 0,-4-1-129,2-3 0,2-2 0,3-8-387,5-1-129,-4-14-1290,13 4-3741,10-18-129,-7 14-516,7-14-258</inkml:trace>
  <inkml:trace contextRef="#ctx0" brushRef="#br0" timeOffset="85113.8682">20035 13582 7998,'0'13'6063,"-7"15"-387,-10-22-129,-5 0-3483,-11-9-1677,-5-7 0,-10-12 0,-3-2-258,-3-3 0,0-6-129,10 8-129,1 2 0,11 10-258,6-1-387,12 14-645,-13 0-3483,27 0-516,-12 11-645,10 0-258</inkml:trace>
  <inkml:trace contextRef="#ctx0" brushRef="#br0" timeOffset="85412.8853">19639 13290 4386,'0'0'5676,"0"0"-258,10 11-258,-11 3-3741,2 21-258,-1-5-258,0 12-129,0 4-258,10 12 0,-5-4 129,10 1-516,-6-4 129,7-9-258,-2-6-129,-6-9-516,2-6-645,-10-21-3870,0 0-387,0 0-387,-4-12-387</inkml:trace>
  <inkml:trace contextRef="#ctx0" brushRef="#br0" timeOffset="85764.9054">19973 13518 7740,'-15'15'6063,"-7"-10"-516,-7-5-129,-3 2-4773,-13-4-129,-2-9-258,-4 6-387,-6-12-1032,19 12-4128,-7 2-258,12 3-387,8 0-387</inkml:trace>
  <inkml:trace contextRef="#ctx0" brushRef="#br0" timeOffset="86756.9622">15780 15487 7611,'-5'34'6192,"3"-17"-387,2 2-258,0-19-2064,2 13-3225,-2-13-258,0 0-903,15 14-4257,-15-14-258,15 1-645,-15-1-258</inkml:trace>
  <inkml:trace contextRef="#ctx0" brushRef="#br0" timeOffset="86889.9698">15865 15689 9417,'4'37'5805,"-3"-23"-387,-1-14-258,0 19-4902,0-19-1290,0 0-4128,14-9-129,-14 9-645,16-8-129</inkml:trace>
  <inkml:trace contextRef="#ctx0" brushRef="#br0" timeOffset="87023.9774">15955 15834 9288,'13'32'5547,"-4"-18"-516,-9-14-1935,14 0-7869,-1-6-258,2-2-774,-3-2-129</inkml:trace>
  <inkml:trace contextRef="#ctx0" brushRef="#br0" timeOffset="87167.9857">16122 15955 8901,'18'48'5676,"-8"-31"-387,-10-17-516,15 16-5289,-15-16-3483,13-4-903,-1-6-516,3 2-516</inkml:trace>
  <inkml:trace contextRef="#ctx0" brushRef="#br0" timeOffset="87278.992">16311 16031 7740,'15'40'5418,"-15"-40"-1032,8 23-4257,7-9-4515,-15-14-774,16 0-774</inkml:trace>
  <inkml:trace contextRef="#ctx0" brushRef="#br0" timeOffset="87935.0296">16640 16195 7611,'-7'13'5934,"1"6"-387,6-6 0,0-13-4257,0 0-387,0 0 0,7-3-258,-7 3-129,27-15 129,-9 4-129,6-1-129,5 2 0,7 5 0,3-2-129,3 5 0,-1 2 0,10 0-129,-6 0 0,2 0 0,-4 0 0,-3 0 0,-6 0-129,-5 0 130,-7 0-130,-6 0 0,-2 0-130,-14 0-128,16 0-129,-16 0-258,0 0-774,0 0-4515,-1 11 129,1-11-516,0 0-516</inkml:trace>
  <inkml:trace contextRef="#ctx0" brushRef="#br0" timeOffset="88375.0547">17550 16213 7740,'0'0'6192,"0"0"-645,-3 14 0,3-14-3999,7 0-645,-7 0-258,29-9-258,-10 8 0,7-3 0,4-1-129,8 5 0,4 0-129,6 0 0,5 3 0,-4 4 0,0-2 0,-4 9-129,-3-7 0,-10-5 0,-1-2-129,-12 0-258,-4-6-387,-13-12-774,11 6-3741,-13-9-516,0 21-387,0-22-516</inkml:trace>
  <inkml:trace contextRef="#ctx0" brushRef="#br0" timeOffset="88761.0768">18374 16199 7611,'-1'14'5805,"1"-2"-129,0-12-387,19 5-3999,-19-5-129,30-5-387,-12-7-129,13 1-258,1 0 0,4 4-129,5-2 0,5 4 0,-2 2-129,1 3-129,-2 0 0,-8 0-387,-2 3-516,-17-7-3483,4 4-1032,-20 0-516,15-4-645</inkml:trace>
  <inkml:trace contextRef="#ctx0" brushRef="#br0" timeOffset="89467.1172">19100 16138 7482,'-2'-22'5547,"2"6"-129,1-4-387,3-7-4128,7 8 129,-6-6-387,4 6-129,-1 3 0,5 7 0,1-6-129,8 10 0,0-4-129,3 4-129,7 3 129,3 2-129,2 0 0,4 2-129,1 8 0,4-4 129,2 2-129,1-3 129,2 0 0,-3-5-258,0 1 129,-1-4-129,-3-8-129,-7-5-129,-2 5-645,-16-15-3483,5 10-1032,-9-6-258,-2 5-516</inkml:trace>
  <inkml:trace contextRef="#ctx0" brushRef="#br0" timeOffset="89853.1393">19454 15951 5676,'10'34'5676,"-10"-10"-129,5 3-387,-5-3-2580,2 14-1806,-2-3-258,-6 8-129,0 4 0,1-1-258,-1 0 129,-1-3-129,1-3-129,0-12-645,6 4-3999,-2-16-516,2-16-516,0 13-387</inkml:trace>
  <inkml:trace contextRef="#ctx0" brushRef="#br0" timeOffset="90101.1535">19622 16138 6966,'0'0'5418,"-5"10"-258,0 7-129,-7-1-4257,4 11-129,-6-4 258,10 10-258,-6-4 0,10 7-129,-2-7 0,6 1-129,0 1 0,9-6-387,2-3-645,-15-22-3999,10 19-774,-10-19 0,0 0-1161</inkml:trace>
  <inkml:trace contextRef="#ctx0" brushRef="#br0" timeOffset="90983.2039">20391 15781 5934,'31'-41'5934,"-19"29"-516,-12 12-129,0 0-2580,-7 14-1806,-5 18 0,-11 7-387,1 14 0,-3 4 0,0 7-129,3 1 129,5 7-258,4-5 0,9-2 0,3-11-129,1-6-129,6-8-129,5-10-387,7 0-774,-18-30-3999,29 7-258,-10-9-387,4-9-645</inkml:trace>
  <inkml:trace contextRef="#ctx0" brushRef="#br0" timeOffset="91451.2307">20615 15898 10191,'2'63'5805,"-2"-24"-387,-1 8-129,-7-1-4773,2 9 129,-6 1-258,3 4-129,-3-14 0,3-3-129,-1-8 129,7-6-129,1-14 0,2-15 0,9-6 0,2-19-129,5-2 0,3-6 0,4-3 0,2-1 0,4 4 0,-1 8 0,2 10 0,1 9 0,-4 6 0,-2 2 0,-3 12 0,-4 11 129,-6-6-129,-7 5-129,-5 2 129,-11-7-129,-6 0 129,-6-6-129,-4-9-129,-4-4-516,8 4-1548,-8-10-3096,12-1 0,0-1-645,19 8-387</inkml:trace>
  <inkml:trace contextRef="#ctx0" brushRef="#br0" timeOffset="91763.2485">21091 16113 9417,'-11'38'5676,"-1"-5"-387,-6-1-129,2 5-4773,-4 1-129,9-1 0,0 1-129,10-2 0,1-7 0,13-10 0,9-10-129,3-9 0,4-4 129,-2-17-129,-3-12 0,-7-4-129,-7-3-258,-10-7-387,0 18-2193,-16-9-2064,-2 12-516,-11 0-258,2 17-129</inkml:trace>
  <inkml:trace contextRef="#ctx0" brushRef="#br0" timeOffset="92139.27">21250 16075 5031,'5'77'5934,"-1"-34"-387,-4-6-645,1 17-1548,-1-27-3096,0-5 0,0-9-129,0-13-258,0 0 0,15-25 129,-4 2-129,3-5 129,1 1 0,3 0 0,1 6 129,1 10 0,-4 6 129,5 5-129,-8 14 129,0 9-129,0 4 0,-4 0-258,2 5-903,-11-9-3999,5-2-129,-5-21-516,17 11-258</inkml:trace>
  <inkml:trace contextRef="#ctx0" brushRef="#br0" timeOffset="92667.3002">21802 16121 8643,'0'0'5805,"0"0"-516,0 0-129,-19-7-4644,-2 9 0,-4 7-129,1 12-129,0 4-129,3 6 0,8 2-129,1 3 129,12-5-129,0-6 0,14-7 129,4-14-129,5-7 0,5-15-129,2-14 258,1-11-129,-1-11 0,0-10-129,-3-8 0,-3-1 0,-3 2 129,-6 2 0,-5 11-258,-2 11 258,-6 10 0,-2 11 0,0 26 0,-15-10 129,1 16-129,-1 16 129,-5 10-129,3 6 258,-2 5-129,6 9 129,2-1-129,0 3 129,7-2-129,4-3 0,0-4 0,4-2-129,7 1-258,2-15 0,6 7-129,-2-13-387,8 9-1290,-9-16-3096,5-1-516,-4-11-258,3-4-129</inkml:trace>
  <inkml:trace contextRef="#ctx0" brushRef="#br0" timeOffset="92908.314">22110 16210 5805,'2'49'5676,"1"-22"-258,1-3-774,-2-7-2322,4-2-2451,-1 2-1677,-5-17-3225,0 0 0,0-25-774,0 1 258</inkml:trace>
  <inkml:trace contextRef="#ctx0" brushRef="#br0" timeOffset="93034.3212">22079 15995 8514,'-8'-32'5547,"8"32"-516,0 0-516,0 0-6450,10-7-2451,-10 7-774,16 4-516,-16-4-129</inkml:trace>
  <inkml:trace contextRef="#ctx0" brushRef="#br0" timeOffset="93379.341">22286 16097 7224,'9'83'5289,"-6"-37"-258,-2-13-903,2 8-3741,-3-9-258,-4-6 0,-1-9-129,5-17 0,0 0 0,-11-9 0,11-15 0,0-8 0,2 0 129,7 0-129,1-3 258,5 10-129,0 6 129,7 8 0,-3 4 129,3 7 0,-6 7-129,2 7 129,-4 5-258,0-4-129,-4 7-645,-10-22-1677,11 24-2580,-5-10-387,-6-14-516,22 17 0</inkml:trace>
  <inkml:trace contextRef="#ctx0" brushRef="#br0" timeOffset="93944.3733">22704 16213 5805,'9'-37'5547,"-9"37"-129,8-20-645,-8 20-2967,0 0-774,0 0-258,-13-3-258,13 3-258,-27 6 0,10 6-129,-1 3 0,4 7 0,3 0-258,2-1 0,8 1 0,1 0 0,2-9 129,7 1-129,5-4 0,3-10 0,2 0 0,-1-5 129,0-1-129,-1-5 129,-2 1 0,0 0 129,-15 10 0,18-19 0,-18 19 129,13 6 0,-8 8 0,-1 22 0,-4 3-129,1 12 129,-1 6-129,0 12 258,-5-7-258,-1-1 129,-4-5 0,3-8 0,-5-8 0,2-8 0,-6-13-129,6-5 0,-6-8 0,3-6-129,0-2 0,1-14-129,4-2-258,-4-10-387,12 13-1290,0-21-3354,6 5-129,-1-6-645,13 5-387</inkml:trace>
  <inkml:trace contextRef="#ctx0" brushRef="#br0" timeOffset="94283.3927">22984 15613 5934,'36'30'5805,"-11"13"-516,-5 13-387,14 22-3483,-20-2-129,10 17-645,-12 2-129,4 10 0,-11-1-258,-4-2 0,-1-12-258,-2-7-129,-9-11-258,-11-21-387,11-11-4386,-17-18 0,5-11-645,-2-11-387</inkml:trace>
  <inkml:trace contextRef="#ctx0" brushRef="#br0" timeOffset="134646.7013">1367 16985 8901,'-2'-33'5805,"0"17"-387,2 16 129,-9-15-4128,9 15-387,0 0-387,0 6-129,-6 6-129,2 10 0,1 4-258,-3 5 129,2 4-129,0 7 129,2 3-129,1 2 0,1-1-129,0-1 0,0-3 129,0-3-258,2-10 258,0-2-129,2-11 0,-1 2 129,-3-18-129,6 21 0,-6-21 129,9 11 0,-9-11-258,15 23 258,-5-9 0,2-5-129,0 8 0,1-6 129,0 7-129,-1 1 129,-2-7-129,-10-12 0,14 21 0,-14-21 0,8 16 129,-8-16-129,0 0 129,0 0-258,4 12 129,-4-12 129,0 0-129,0 0-129,0 0-258,0 0 0,9 12-1161,-9-12-3999,0-7-258,0 7-387,12-8-516</inkml:trace>
  <inkml:trace contextRef="#ctx0" brushRef="#br0" timeOffset="134895.7156">1713 17461 11481,'16'57'6063,"-13"-23"-387,4 12-129,3-11-5031,-8 4-129,-2-8-129,1-4-258,-1-9-129,0-18-516,0 0-3354,8-19-1677,-5-8 0,-3-13-774</inkml:trace>
  <inkml:trace contextRef="#ctx0" brushRef="#br0" timeOffset="135036.7236">1659 17328 8643,'16'27'5289,"0"-5"-1935,-4-11-3354,0-5-5031,-12-6-258,17 8-516</inkml:trace>
  <inkml:trace contextRef="#ctx0" brushRef="#br0" timeOffset="135598.7558">2026 17366 8901,'38'-5'5805,"-23"0"-516,-15 5 129,0 0-4515,0 0-387,0 0 0,-6 0-258,-6 5 0,-8 11 0,3 4 0,0 0-129,2 7 0,2-3-129,10-2 0,3 5 0,2-11 129,12-9-129,1-3-129,4-4 129,-3-8 0,3-10 0,-7-4 0,-2-8 0,-5 3 0,-3 3 129,-2 2-129,0 3 129,0 2 0,0 17 0,0 0 129,0 0 129,0 28-129,0 2 0,5 12 0,-1 15-129,6 5 129,-2 3-129,-2 2 129,0 1-258,-1-7 129,-5-1 0,0-14 0,-5-11 0,-6-3 0,-6-14-129,-3-12 129,-7-6 0,2-9-129,-3-8 0,3-8 0,4-1 0,3-10-258,9 7-258,3-7-903,18 20-4257,-2-11 0,13 13-645,-4-5-387</inkml:trace>
  <inkml:trace contextRef="#ctx0" brushRef="#br0" timeOffset="136006.7791">2449 17503 10191,'29'-40'5805,"-29"21"-387,0 19 0,-16-18-4773,1 18-129,-9 3-258,2 12 0,-4 7-129,3-1 129,5 10-258,5 4 258,9-6-258,4-4 129,9-6-129,6-7 129,3-9-129,4-3 0,0-11 0,-4-8 0,-1-5-129,-6 4 129,-1 0 0,-4 4-129,-6 16 129,0 0 129,3 10-129,-3 12 0,1 7 129,2 3 0,4 1-129,-1-1 0,5-8-258,1-11-129,5-2-258,-6-24-903,8-4-3870,-10-10 0,2 4-516,-8-15-387</inkml:trace>
  <inkml:trace contextRef="#ctx0" brushRef="#br0" timeOffset="136314.7967">2612 17503 8127,'22'30'5676,"-13"-11"-129,5 11-258,-14-5-4128,13 14-387,-9-9-387,5-2 129,-5-3-258,-1-8-129,-3-17 0,0 0-129,4-9-129,-3-19 129,5-4 0,-2-1-129,4-4 129,2 6-129,1 8 0,3 8 129,1 13 0,4 10 0,-1 15 0,0 7 129,-1 2-129,0 1 0,-1 3-258,-4-10-258,2 9-1935,-14-35-2580,22 16-258,-22-16-645,28-11-258</inkml:trace>
  <inkml:trace contextRef="#ctx0" brushRef="#br0" timeOffset="136727.8203">3135 17575 8385,'11'0'5676,"-11"0"-258,0 0-129,-10 4-3999,1 14-645,-4-4-258,2 2 0,-2-5-129,8 1 0,5-12-129,0 0 0,13 3-258,4-6 258,10-17 0,0-10-129,4-1 0,1-7 0,-1-6 0,-6-1 0,-4-7 0,-11-9 129,-8 4 0,-4 0 129,-15 2-129,-4 4 129,-6 13-129,-1 8 129,-2 14-129,4 11 0,4 13 0,9 27-129,4 11 129,9 16-129,6 2 129,16 7-129,7 1 0,6 3-129,12-10-258,0-15-645,17-2-4257,-11-19-258,5-1-258,-4-21-645</inkml:trace>
  <inkml:trace contextRef="#ctx0" brushRef="#br0" timeOffset="138349.9131">3906 17357 10965,'11'45'5805,"-2"-5"-387,-3-5-129,15 13-4902,-20-8-129,3-1-129,-4-3 129,0-4-129,0-18-129,0-14 129,0 0-129,6-26 0,0-1 0,1 0 0,2-7 0,4 0 0,0 12 0,4 1 0,0 11 0,3 10 0,2 8 0,-1 11 129,0 5-129,1 7 0,-2-8 0,2 5 0,-1-11 0,-2 1 0,3-14 129,-1-4-258,1-7 129,0-13 0,0-1 129,-4-9-129,-1 3 129,-2-3-258,-6 4 129,-3 1 0,-6 1-129,0 6 0,0 18 129,-23-14-129,8 14 0,-5 0 129,2 11-129,-2 8 258,4 3-129,3 5 0,7-3 0,6 7 0,3-7 129,13 10-129,7-8 129,2-3-258,5-12 258,4 0-129,-1-5-129,0-12 0,-2-5-129,-3-11 0,-3-9 0,-8-3 129,-1 2-258,-5-7 258,-3 9 0,-5 4 0,-3 7 129,0 5-129,0 14 129,-18-5 0,18 5-129,-22 16 129,10 5-129,4 4 129,1 2 129,4 3-129,3 1 0,6 1 129,6-3-129,9-5 129,3-4 0,4-6-129,2-6 0,2-4 129,1-4-129,-3-10 0,2-11 0,-3 0 0,-4-7 0,-3-1 0,-4 0 0,-1 0 0,-6 3-129,-4 8 129,-7 18 0,0-14 0,0 14 0,-11 6 0,-3 15 129,-1-1-129,-1 9 129,4 6 0,4-3 0,3-2 0,5-3-129,4-4 129,6-13 0,8 2-129,3-12 129,4-21 0,0-7-129,1-9 129,1-11 0,-8-9-258,-1-5 258,-6-5 0,-10-4-129,-2 0 0,-7 6 0,-6 11 129,-2 8-258,-4 14 258,1 13-129,-1 13-129,4 12 129,0 21 0,1 11 0,7 5-129,0 7 0,7 3 0,5 8 0,6-5 129,8-5 0,4-1-129,2-8 129,5-7 129,-2-12-129,2-12 0,-3-11 0,-3-13 0,-1-5 0,-6-7-129,1-9 129,-6-1 0,1 6 0,0 4-129,-2 5 258,4 13 0,-2 7-258,1 2 258,-1 18-258,-2 7 129,-2 4 0,-4 5 0,-5-1-129,0 0 129,-2-11 0,-4-6 0,6-18 129,-16 18 129,16-18-129,0 0 0,-8-7 0,8 7 0,10-14 0,7 14-129,4 0 129,4 1-258,2 8 129,2-3-387,1 8-258,-13-16-1806,2 6-2838,-6-4-129,1-4-645,-10-8 0</inkml:trace>
  <inkml:trace contextRef="#ctx0" brushRef="#br0" timeOffset="139470.9772">5797 17472 7998,'13'35'5934,"0"-24"-387,-2-8-129,8 6-3741,-8-18-774,13-3-258,-4-12-258,1-3-258,-5-3 0,-1-2-129,-5 0 129,-3 0 0,-7 6-129,0 6-129,-7 7 129,7 13 0,-24-1 129,13 6-129,-2 16 0,2 5 0,4 7 0,3 8 258,2 0-129,2 0 0,7 0-129,7-1 129,2-11-387,1-5-258,11 7-2838,-14-26-2193,6 3-129,-6-12-387,-1-9-516</inkml:trace>
  <inkml:trace contextRef="#ctx0" brushRef="#br0" timeOffset="140150.0161">6107 17347 10191,'16'51'5547,"-12"-19"-258,1 6-129,2-3-4902,-6 3 0,-1-10-129,0 0-129,0-16 0,0-12 0,0 0-129,13-17 129,-5-4-129,3-9 129,1 8-129,0-1 0,-1 8 129,2 6 0,-13 9 0,18 0 0,-18 0 0,18 27 0,-12-14 0,1 4 0,-7-17 129,13 12-129,-13-12 0,19-5 129,-9-8-129,-1-3-129,6-4 258,-2-4-258,0 6 129,-2 3 0,3 2 0,-14 13-129,23-5 129,-10 5 129,1 12 0,2 12-129,-1 2 129,1 12-129,0 10 0,-1 3 258,-3 0-129,-2 0 0,-6-2 0,-2-7 0,-2-6 0,-2-17-129,2-19 129,-22 5-129,10-16 0,-1-11 129,2-18-129,-1-5 0,9-6 0,3 0 129,1 1 0,9 4-129,5 5 258,5 6-258,0 15 0,0 11 0,0 9 129,-4 7-129,-4 11-129,-8 10 129,-4 2-258,-8-4 258,-9-2-129,-10-6-129,3-11-387,-12-21-903,11-4-3870,-2-20 0,9 0-645,7-12-129</inkml:trace>
  <inkml:trace contextRef="#ctx0" brushRef="#br0" timeOffset="140388.0297">6752 16952 9933,'8'52'5676,"-7"-15"-387,-1 7-129,0 14-4515,0-1-258,0 7-129,0 1-129,0-6-129,7-8-129,-2-14-516,15 8-1677,-9-28-2580,4-6-516,-15-11-387,23-20-645</inkml:trace>
  <inkml:trace contextRef="#ctx0" brushRef="#br0" timeOffset="140580.0407">6889 17213 10062,'-17'10'5547,"-11"-1"-516,2 13-903,-9-17-3741,-4 5-258,-4-5-129,6-2 0,6 8-1032,-6-8-3741,20-3-387,17 0-258,0 0-516</inkml:trace>
  <inkml:trace contextRef="#ctx0" brushRef="#br0" timeOffset="141007.0651">6898 17439 9159,'38'31'5418,"-20"-20"-129,-2 10-516,-3-14-4644,-13-7-129,22 14 0,-22-14 0,13 0-129,-13 0 129,16-7 0,-16 7 0,16-23 129,-7 7 129,-3-3 129,6 11 129,-12 8-129,24 0 258,-12 16-129,8 20 0,-4 3-258,4 18 129,-1 3-129,-1 6 0,-2-2-129,-8-7 0,-5-6 0,-3-19 0,-9-9 0,-10-15 0,-8-10-129,-5-16 0,-2-9 129,-1-11-258,1 4 0,6 2 0,7 6-516,1-11-1419,17 23-3483,3 14 129,7-13-516,12 13-516</inkml:trace>
  <inkml:trace contextRef="#ctx0" brushRef="#br0" timeOffset="141483.0923">7539 17156 11352,'-3'8'5805,"3"-8"-387,11 22-774,-11-22-3870,24 0-129,-8-4-129,6 4-129,4-4 0,4 3-129,4-1 0,1 2-129,2 0 0,-3 7 0,1 3 0,1-1-129,-4 3 0,0-4-129,0 2 129,-1-6-129,-2 6 129,3-9-129,-1-1-129,-5-4-129,1-1-129,-6-9-387,3 14-1419,-12-14-3225,-12 14 129,9-25-645,-9 25-129</inkml:trace>
  <inkml:trace contextRef="#ctx0" brushRef="#br0" timeOffset="141785.1096">7825 17207 6063,'13'6'6063,"-8"10"-645,0 19-129,0-8-3096,4 26-1290,-5-1-129,-1 10-258,1-6-129,-2-3-129,-1-7 0,0-10-129,2-8-387,-3-28-258,8 21-2193,-8-33-2580,4-9-258,3-9-645,6-6 0</inkml:trace>
  <inkml:trace contextRef="#ctx0" brushRef="#br0" timeOffset="141957.1194">7983 17251 8385,'11'23'5676,"-8"7"-129,-3 3-387,8 10-3354,-5 5-1419,0 4-129,5 4-516,-7-19-1419,11 4-3354,-4-14-387,8-6-258,0-21-387</inkml:trace>
  <inkml:trace contextRef="#ctx0" brushRef="#br0" timeOffset="142369.143">8399 16979 11481,'-15'17'5676,"15"12"-387,-2-3-774,2 24-3999,0 1 0,6 10-258,-1-8 0,3 0-129,-2-11 0,3-4-129,3-12-258,-6-9-129,7-1-1290,-13-16-3483,13 0-387,-13 0-258,21-11-645</inkml:trace>
  <inkml:trace contextRef="#ctx0" brushRef="#br0" timeOffset="142605.1565">8599 17184 9933,'-50'-11'5934,"18"5"-774,0 4 129,-8-1-4515,0 3-129,-5 0-387,7 2-258,4 5-258,7-7-1419,9 10-3354,18-10-387,-3 21-258,3-21-774</inkml:trace>
  <inkml:trace contextRef="#ctx0" brushRef="#br0" timeOffset="142964.177">8704 17246 9159,'15'0'5547,"-15"0"0,-23 0-387,9-4-4386,-23-12-129,-4 3 0,-7-11-258,-1 0-129,-1 1 0,-1 0-387,10 4-258,-1 1-387,23 13-4257,-6 1-387,25 4-258,-18 3-516</inkml:trace>
  <inkml:trace contextRef="#ctx0" brushRef="#br0" timeOffset="143280.1951">8639 17305 9546,'0'14'5934,"-25"-31"-387,0-7-129,-8-19-4644,-6 2-258,-9-10 0,3 0-258,1 0-129,3 4-387,12 16-258,4 2-645,25 29-3999,0 0-129,0 0-516,0 7-387</inkml:trace>
  <inkml:trace contextRef="#ctx0" brushRef="#br0" timeOffset="143572.2118">8593 16927 9546,'-24'55'5805,"0"-23"-645,0 25-645,-7-17-3741,4 4-387,-8-5 0,5-7-516,1-2-645,-7-11-4386,14-3 0,6-9-645,16-7-258</inkml:trace>
  <inkml:trace contextRef="#ctx0" brushRef="#br0" timeOffset="144238.2499">9005 17653 11481,'0'-33'5805,"-7"22"-258,7 11-258,-25 0-4902,5 5-258,0 8-129,1 6 129,4 8-129,7 3 0,6-1 0,2-4-129,14-5 129,8-6 0,2-4 0,3-9-129,-3-1 129,-3-11-129,-6-7 129,-6-5 0,-9-5 0,0-2 0,-13-4-129,-8 5-129,-1 11-387,-9-15-1161,6 20-3483,-1 0-129,11 11-387,1-2-516</inkml:trace>
  <inkml:trace contextRef="#ctx0" brushRef="#br0" timeOffset="144510.2655">9091 17468 8901,'23'61'5676,"-13"-21"-387,-4 0 0,3 9-4386,-7-15-387,5-2 0,-4-11-129,-3-21-129,0 0 129,18-19-258,-9-9 129,4-5-129,1-2 0,4-1-258,3 7 129,2 2-258,6 15-258,-11-7-1290,7 19-3612,-5 0 129,4 2-645,-7-2-258</inkml:trace>
  <inkml:trace contextRef="#ctx0" brushRef="#br0" timeOffset="144908.2882">9453 17124 10449,'0'0'5805,"12"16"-774,-4 14 129,-3 8-4773,2 13-129,-4 5 129,3 7-129,-1-2-129,2 7 129,-2-21 0,2-4-129,-3-14 129,3-11-129,-7-18 0,12 0-129,-7-11-129,4-13 129,3 7-129,-2 0 129,6 3-258,1 8 129,1 6 0,-1 10 0,-2 9 129,-4 1 0,-5 9 129,-4 0-129,-4 1 129,-11-9 0,-6-4-129,-5-7 0,-5-10-258,-3 0-387,11 0-2709,-6-19-1806,13 1-387,2-7-516,12 4-258</inkml:trace>
  <inkml:trace contextRef="#ctx0" brushRef="#br0" timeOffset="145088.2985">9797 17509 9546,'2'56'5547,"0"-27"-645,4 6-1290,-6-15-8127,2-5-516,-2-15-387,0 0-516</inkml:trace>
  <inkml:trace contextRef="#ctx0" brushRef="#br0" timeOffset="145315.3115">9925 17123 9933,'0'0'5805,"16"4"-645,-7 29 0,3 8-4773,-2 18 0,-2 13-258,6 8 0,-2 2 0,2-4 0,1-5-258,-3-14-129,2-9-645,-13-24-4128,13-15-258,-7-20-258,2-11-516</inkml:trace>
  <inkml:trace contextRef="#ctx0" brushRef="#br0" timeOffset="145476.3207">10127 17430 9417,'-27'-27'5805,"0"23"-645,-11 1 129,5 3-4644,-17-3-258,-3 2-387,3 8-1419,1-4-3612,13 7-516,6-5-129,16 4-645</inkml:trace>
  <inkml:trace contextRef="#ctx0" brushRef="#br0" timeOffset="146342.3703">10249 17471 5547,'-24'-13'5676,"5"13"-387,-2 0-387,0 10-2580,0 3-1935,8 8-129,-1-2-258,9 6 0,5 2-129,5-5 258,9-4-258,6-11 129,1-7-129,2-6 129,-6-4-129,4-9 258,-11-3-129,-3-3-129,-2 8 258,-3 3-129,-2 14 129,0-14-129,0 14 129,0 0 129,1 14-129,0 2 0,5-1 129,0 2-129,4-3 0,3 4 258,3-10-129,4-6 0,3-12 0,4-4 0,-1-12 0,0-5 0,-4-10 0,-1-10-258,-5-4 258,-6-1-129,-7 2-129,-3 2 129,-2 5-129,-8 10 0,-1 10 0,-3 13 0,-2 14-129,-1 24 0,4 10 0,2 15 0,2 8 258,5 2-258,4 5 129,1-2 0,10-3 0,4-8 0,5-5 0,2-14 0,2-8 0,0-13 0,-1-11 0,2-8 0,-3-13 0,-3-10 0,-4-5 0,-1 3-129,-4 2 129,0 8 0,-2 4 0,-8 19 129,15-8-129,-15 8-129,15 23 129,-8 6 0,-4 1-129,0 4 129,-3 6-129,0-5 129,-11-5-129,0-4 258,-3-12-129,2-8 129,-1-4-129,13-2 129,-15-14 0,15 1 0,5-3 129,8 4-129,8 1 0,2 9 0,1-3 0,7 3-129,-3 2-129,-1 0-387,4 12-3483,-15-12-1161,-16 0-516,8-12-516</inkml:trace>
  <inkml:trace contextRef="#ctx0" brushRef="#br0" timeOffset="148092.4704">11112 17748 11223,'-3'97'5805,"-3"-40"-258,-11-7-258,17 0-4644,-16-11-387,-5-9-258,0-7-645,-9-23-3612,13-2-903,3-14-645,9-2-258</inkml:trace>
  <inkml:trace contextRef="#ctx0" brushRef="#br0" timeOffset="148911.5172">11770 17323 8385,'20'-8'5805,"-4"-14"-258,-16 22-258,2-23-3741,-2 23-645,-15-17-387,-7 13-129,-5 4-129,-5 10 0,-3 9-129,2 7 129,5 7-129,6 10 0,4 5 129,13 5 0,5-1-258,3-1 258,15-8-129,7-5 0,3-4-129,6-7 129,-1-11-387,2-10 0,1-3-645,-18-19-2064,8 10-2709,-12-10 129,-3 5-645,-8-13-387</inkml:trace>
  <inkml:trace contextRef="#ctx0" brushRef="#br0" timeOffset="149211.5344">12367 17342 9288,'12'15'5418,"-18"-8"0,-14-5-258,-5-2-4773,-9 0-129,-8 0 0,-1 0-387,3-2-387,-7-14-2064,17 15-2580,3 1-129,12 0-516,15 0-129</inkml:trace>
  <inkml:trace contextRef="#ctx0" brushRef="#br0" timeOffset="149452.5482">12422 17538 9159,'-16'41'5676,"-7"-33"-258,-3-3-258,-10-7-4515,0-1-129,-9-5-129,5 0-258,-2 2-258,3-7-645,18 13-4128,-7 0-258,12 9-516,8 3-516</inkml:trace>
  <inkml:trace contextRef="#ctx0" brushRef="#br0" timeOffset="149777.5667">12388 17799 9288,'-13'11'5805,"-7"-8"-516,-3-1 0,-4-2-4902,-5 0 0,-2 0-258,-1 0-258,11 4-1032,-10-1-3870,22 2-129,12-5-774,0 0 0</inkml:trace>
  <inkml:trace contextRef="#ctx0" brushRef="#br0" timeOffset="150150.5881">12822 17398 8385,'-12'-4'5934,"-5"8"-645,-5 10 129,5 13-4644,-8 8-129,8 16-129,-2 0-129,14 3-129,5-6-129,13 3 0,14-8 0,8-10 0,5-15 0,6-15 0,-3-3-129,1-16 129,-9-17-129,-10-7 129,-11-13 0,-12-5-129,-7 4-258,-19 3-129,-7 13-1032,-16 4-3870,-1 24-129,-5 5-387,3 27-903</inkml:trace>
  <inkml:trace contextRef="#ctx0" brushRef="#br0" timeOffset="154078.8128">1358 18681 8256,'-4'49'5934,"0"-12"-387,4 2-129,-2-3-3741,2 12-1032,0-4-258,0-1 258,0-8-387,1-8 0,-1-27 0,0 0-129,0 0-129,9-39 0,-7-4 0,1-17-129,-1-7 129,1 1-129,2 8 0,0 8 129,1 10 129,1 11-258,3 10 258,-10 19-258,17 16 129,-10 14 0,1-2 0,0 1 0,-3 1-129,1-3 258,-3-7-129,2-8 0,-5-12 0,13 0-129,-3-13 258,1-9-258,2-5 258,3 3-258,1 2 129,-2 8 129,2-1-258,-3 15 129,-3 2 0,2 20-129,-4 9 0,2 2 129,-1 9 0,3-4 0,2 2 0,0-5 0,6-2 129,0-10 0,5-6-258,-1-8 129,6-9 129,-5-3-129,3-5-129,-7-9 0,-4 0 129,-1-3-129,-6-10 129,-7 4-129,-4 9 0,-2 2-129,2 15 129,-22-14 0,8 14 0,-3 8 0,5 13 129,1 4 0,5-1 129,5 5 0,1 0-258,7-4 258,9-1 0,8-5 0,2-8-258,3-8 129,4-6-129,-2-8 129,0-11 129,-3-7-387,-3-14 129,-4-6 0,-6-9 258,-4 4-258,-3-7 129,-4 1-129,-2 5 129,0 8 129,-2 11-129,0 15 0,0 21 0,0 0 129,0 18-129,1 18 129,3 11-258,2 4 387,2 9-258,2-3 0,1-3 0,2-4 129,0-7-645,-4-16-903,14-5-3741,-23-22-258,24 5-516,-14-19-258</inkml:trace>
  <inkml:trace contextRef="#ctx0" brushRef="#br0" timeOffset="154226.8212">2273 18579 6966,'-48'-2'5418,"22"16"-258,-4-7-387,2 4-4515,-8-4-1290,10 7-3483,0-3-387,4-6-516,22-5-258</inkml:trace>
  <inkml:trace contextRef="#ctx0" brushRef="#br0" timeOffset="154829.8557">2599 18791 6450,'14'-5'5547,"-27"-1"-516,-3 6-129,-6-1-4257,-1 2-129,-7 8-129,6 8 0,0 1-129,10 4 258,3-9-129,10 3-258,1-1 0,9 1 0,6-7 129,4-3-129,-1-4-129,3-2 0,-3-5 0,-5-1 129,-2-7-129,-3-3 0,-1-3 0,-3 5 129,-2 1 129,-2 13-258,8-13 129,-8 13 0,0 0 0,17 13 0,-9 0 0,1 3 129,4-7-129,1 0 129,3-5-129,1-4 0,5-11 129,0-7-258,0-15 129,1-12-129,-1 6 129,-6-19-258,-6-10 258,-7 4-258,-4 4 129,-2 5 0,-7 11 0,-6 19-129,-4-1 129,4 26 0,0 19 0,5 21 258,4 12-258,4 12 258,2 9-258,10-8 129,11 8-258,3-8-387,18-1-3999,-4-28-903,6-4-258,6-20-516</inkml:trace>
  <inkml:trace contextRef="#ctx0" brushRef="#br0" timeOffset="155578.8986">3353 18711 5805,'0'-38'6063,"0"38"-387,0-18-129,0 28-2193,0-10-2322,-4 37-258,2-7-258,2 14 129,0 5-387,6 4 258,1 4-387,9-7 0,0-7 0,5-22-258,0-12 129,3-9-129,0-22 129,-2-18-258,-5-6 387,-3-8-258,-1-5 129,-4 13-129,-1 4 258,-5 8-129,-3 8 0,0 26 0,0 0 0,9 8 0,-6 20 0,2 7 129,2 5-129,2 10 129,2-4-129,1-5 129,1 3-129,-1-11 0,0-2 129,0-17-258,-2 0-387,-10-14-645,20-5-4257,-15-14-387,6 0-258,-4-8-516</inkml:trace>
  <inkml:trace contextRef="#ctx0" brushRef="#br0" timeOffset="155893.9166">3938 18616 10965,'0'0'5805,"-21"22"-258,6 0-387,-4-3-5031,-2-4 0,2-2 129,2 7-129,10 0-129,7-7 0,2 2 129,15 3-129,5 0 129,5 6 0,1-2 0,-3 4-129,-4 6 129,-9 1 0,-11-9 0,-4-2-129,-15-4 0,-11-7-129,-2-8-387,-9-3-516,13-9-4128,-7-4-258,14-1-516,4-7-645</inkml:trace>
  <inkml:trace contextRef="#ctx0" brushRef="#br0" timeOffset="156309.9404">4088 18678 9804,'0'23'5805,"0"-2"-387,1 10-129,0 4-4644,7 6-258,-1-8-129,4-2-129,5-4 0,4-12 0,3-6 0,1-9-129,1-7 0,1-10 0,-3-10 0,-5-11 0,-4 6-129,-3 0 129,-2 3 0,-2 11 129,-7 18-129,4-12 0,-4 12 129,1 32 0,5-5-129,1 14 129,4-1-129,2 0 0,6 0-258,-3-11-258,10 2-645,-14-18-4257,8-8 129,-1-12-645,0-2-387</inkml:trace>
  <inkml:trace contextRef="#ctx0" brushRef="#br0" timeOffset="157419.0038">4710 18810 9546,'0'0'5934,"0"0"-645,0 0 0,-13 15-4644,-3-3-387,-1 3 0,-5 2 0,6 5 0,0 2-258,8-5 129,3 1 0,5-20-129,6 18 129,8-14-129,3-4 0,1-10 0,2-6 0,-5 0-129,-1-8 129,-4 2 0,-2 5-258,-5 3 258,-3 14 0,0 0 0,0 0 0,0 0-129,-8 14 258,5 3 129,2-3-258,1 5 129,6-1-129,7-13 129,3-2 129,7-3-129,7-4 0,5-14-129,3 1 129,1-11-129,2-4 129,-1-6-129,-1-2 0,-3-8 129,-7-5-129,-3-5 0,-5-3 0,-5 1 129,-7 1-387,-3 5 258,-6 8-129,-8 6 0,-4 19 129,-9 8-129,-5 9 129,-4 8-258,-2 10 129,1 14 129,2 13 129,8 7-129,1 1 129,13 7-129,7 5 0,7-1 129,15-1 0,5-11 0,11-11-129,2-4-129,5-11 258,3-10-129,-1-12 0,-2-20-129,0-9 129,-5-7-129,-6-17 129,-4-9-129,-10-3 129,-5 1-129,-7 9 129,-6 10-129,-2 11 129,-15 6 0,-1 23 0,-4 5 0,-4 15 0,2 10 129,0 12-129,2 9 129,3 5-129,7 6 0,4-3-129,5 3 258,1-4-129,7-4 0,4-9-129,10-9 129,-3-9-129,2-5 129,1-7 0,1-5 0,-3-2-129,-1-5-129,-2-7 258,-5 7-129,2-3 129,-13 5-129,20-24 0,-10 11 129,-10 13 0,20-19 129,-20 19-129,17-14 129,-17 14 0,16 0-129,-16 0 129,14 26 0,-9 1 0,3 8 0,-5 3-129,4-1 129,-4 10-129,-1-7 129,-2 0-129,0-1 129,0-12-258,-7-9 258,7-18-129,-22 0 0,10-17-129,0-2-387,5 6-774,-6-14-4128,13 8 129,0 1-516,11 12-387</inkml:trace>
  <inkml:trace contextRef="#ctx0" brushRef="#br0" timeOffset="159134.1019">6071 18259 10836,'0'0'6063,"0"21"-645,0-6 0,10 21-4515,-7-11-258,1 18-129,1 4 0,1 8 0,-2 7-258,2 4 0,-5 8 0,5-13-129,-6 4-129,0-11 129,0-11-129,-3-8 0,0-14-129,3-21 129,-7 13 0,7-13-129,-1-7 258,1 7 0,0-16 0,0 16-129,1-14 258,-1 14-258,0 0 0,0 0 0,0 0 129,0 0-129,0 0-129,0 0 129,0 0 0,0 0 0,0 0 0,0 0 129,0 0-258,0 0 258,0 0-129,0 0 129,0 0-258,0 0 258,0 0-129,0 0 0,13-3 0,-13 3 0,0 0-129,0 0 129,0-12 0,0 12 0,0 0 0,0 0 0,2-14 0,-2 14 129,0 0 0,0 0-129,0 0 0,0 0 0,0 0 0,0 0 0,0 0-129,0 0 258,0 0-387,0 0 387,0 0-129,0 0-129,0 0 129,0 0 0,0 0 0,0 0 0,0 0 129,0 0-258,0 0 129,0 0 129,1-30 0,-1 9-129,4 2 0,2-11-129,2-8 0,4-4 129,5-1 0,3 12-129,1 6 129,8 5 0,-3 4 0,3 3-129,-2 13 129,-3 18-129,-3 5 0,-6-3 129,-3 7-129,-6 6 0,-4 3 0,-2 4 129,-2-8-129,-6-6 129,3-6 129,1-8-258,4-12 258,0 0-258,17-5 258,1-6-129,7-5 129,6-3-129,4-5-129,2 2 129,2 1 0,-2 4-129,-4 6 258,-4-7-258,-5 5 0,-5 4 0,-6 3 0,-13 6 129,0 0 0,-8 0-129,-7 5 0,-7 1 0,-1 9 0,0 9 129,2-3 0,5 7 0,5 1 0,8 2-129,3-3 129,11-5 0,6-6 0,7-9-129,5-5 0,-3-7 0,0-8 129,-1-9 0,-4-4 0,-3 4 0,-5 5-129,-5-2 129,-8 18 0,7-17 0,-7 17-129,0 10 129,0 4-129,0-1 258,0-13-129,3 22 129,2-9-129,-5-13 129,15 2-129,-15-2 129,22-22 0,-11 2-258,4 1 129,-1-8 0,4-11 0,-3 12 0,4 4 0,2 6 0,1 3 0,0 4 0,3 9 0,1 19-129,-5 16 129,-1-2 129,-5 9-258,-7-1 129,-4 10-129,-8-9 258,-7-9-258,-10-3 258,-1-17-129,-6-7 0,4-6 129,0-7-129,5-5 129,6 3 0,7-7 129,6 3-129,0 13 0,23-16 0,0 16-129,5 0 0,9 11-129,2-4-129,-1 7-129,-6-8-516,8 12-2064,-15-14-2709,5-4-129,-14-23-387,5-4 0</inkml:trace>
  <inkml:trace contextRef="#ctx0" brushRef="#br0" timeOffset="160050.1543">8031 18708 9546,'0'25'5676,"0"-7"-645,0-18 129,-14 2-4773,14-2 0,-22 1-129,7-1 0,-1 8 0,3 6 0,2 5 129,0 1-129,4 11-129,-1 1 0,6 2 129,1 3-129,1-10 0,0-7 0,6-2 0,-6-18 0,27 4 129,-12-24 0,1-12-129,3-16 0,-4-8 0,1-8 0,-4-6-129,-3-6 129,-3 0-129,-3 7 129,-3 9-129,0 8 0,0 18 0,-5 7 129,5 27-129,0 0-129,-17 16 258,11 19-129,2 9 129,-1 12-129,4 9 129,1 1-129,2-1 129,11 0 0,-2-1-129,8-12 129,-2-10-129,6-7-129,-1-16 0,1-6-258,-3-13-516,8 0-2709,-16-19-2064,6-2-129,-11-9-387,3-1-387</inkml:trace>
  <inkml:trace contextRef="#ctx0" brushRef="#br0" timeOffset="160471.1784">8567 18141 9030,'0'0'6063,"-6"-6"-774,-8 17 0,-7 8-4515,3 9-387,-4 1 129,6 13-129,3-3 0,9 3-258,4-6 129,15-2 0,7-5-129,6-14 129,1-6-129,-1-9-129,-2-2 0,-5-17 0,-10 1-129,-6-4 129,-6 3-387,-21 1-129,-2 9-387,-24-4-3870,9 11-774,-8 2-129,3 9-645</inkml:trace>
  <inkml:trace contextRef="#ctx0" brushRef="#br0" timeOffset="161200.2201">8040 18622 7482,'-27'16'5289,"10"-3"-387,1 3-129,4 4-4386,-7 0-129,6 11-129,2-5-129,6-1 0,2 3-258,1-15-1548,2 5-2838,8-7-516,-8-11-258,17 10 129</inkml:trace>
  <inkml:trace contextRef="#ctx0" brushRef="#br0" timeOffset="161814.2552">9012 18735 9546,'8'-48'5805,"-9"32"-516,1 16 0,-21 2-3999,8 9-1032,-8 3 0,5 13 0,-2 6 0,5 3 0,7-1 0,5-5-129,1-1 129,12-5-129,4-11 129,1-12 0,4-7-129,-1-11-129,-5-9 0,-1-3 0,-5-6 0,-9 3-129,0-2-129,-12 7-129,-4 9-258,-9-3-645,8 21-3999,-9 0-129,5 15-645,-1 0-129</inkml:trace>
  <inkml:trace contextRef="#ctx0" brushRef="#br0" timeOffset="162130.2733">9114 18696 7353,'22'20'5676,"-17"7"-129,5 6-516,-9-3-2580,4 6-1806,-5-6 0,0 2-129,0-32 129,0 18-129,0-18 0,6-18 0,1-11-129,4 0 0,1 0-129,4 5 129,1 1-258,6 4 0,3 3-258,1 11-129,2 5-387,-5-2-1032,7 2-3741,-6-3-516,3-1-258,-11-11-387</inkml:trace>
  <inkml:trace contextRef="#ctx0" brushRef="#br0" timeOffset="163114.3296">9814 18670 8901,'1'57'5547,"-1"-22"-258,-1 5-387,0-5-3870,-4-6-903,1 2 0,1-18 0,3-13 0,0 0 0,3-8-129,6-17 129,2-2 0,3-12 0,0 2-129,1 5 129,-1 3-129,0 14 0,-2 6 0,-12 9 0,18 9 0,-13 14 0,-1 7 0,2-2 0,-3-5 129,0-2 0,2-5-129,-5-16 258,15 6-129,-15-6 0,23-22-129,-10-3 129,4 2-129,0-5 0,1 3 0,-3 3 129,-1 1-258,-2 11 258,-12 10 0,13-12-129,-13 12 129,3 13-129,-3 4 129,0-3 0,-5 1-258,4 4 129,-3-1 0,2 4 129,2-8-129,0-14 0,6 15 129,-6-15-258,24 4 258,-10-8-129,7-7 0,0-4 0,-1-4 0,0 6-129,-1-1 129,-5 2 0,-14 12 0,20-1-129,-20 1 258,5 23-258,-3-3 129,-2 4 0,0 3-129,3 8 129,2-7 0,6-8 0,1-8 0,8-10 0,-1-2 0,2-6 129,0-10-129,-3-15 0,-5 3 0,-2-2-258,-8 5 129,-3 4 129,-8 3-129,-6 8 0,-6 1-129,3 9-129,-6 0-258,9 17-1419,-7-12-2967,12 10-387,9-15-258,-6 20-516</inkml:trace>
  <inkml:trace contextRef="#ctx0" brushRef="#br0" timeOffset="163602.3575">10523 18619 8643,'21'52'5547,"-15"-17"-387,2 5-258,-7-8-4257,1 7-129,-2-14-258,0-5-129,-3-5 0,3-15 0,0 0 0,0 0-129,-3-18 0,3-4 129,3 4 0,2-1-129,3-3 129,1 10-129,-9 12 0,20-13 0,-9 14 258,4 9-258,0-4 129,3 4 0,0 1 0,3-11-129,2 0 258,0-7-258,-1-10 129,-2-2-129,-3-4-129,-2-2 0,-3 0 0,-4 10 0,-8 15 0,0-14 129,0 14-129,-14 16 258,3 9-129,0 4 129,2 13-129,5-3 258,4 1-258,4-1 129,8-5-258,6-9-387,12 1-3225,-3-19-1290,7-6-516,-3-7-258</inkml:trace>
  <inkml:trace contextRef="#ctx0" brushRef="#br0" timeOffset="164474.4074">11290 19068 10320,'28'22'5934,"-9"-25"-645,7-10 129,-3-17-4902,6-2-129,-3-14-129,-2 3-258,-3-2 129,-2 6 0,-6 0 0,-3 10-129,-9 7 0,-1 22 129,-7-14-129,7 14-129,-24 18 258,9 8-129,1 1 0,5 4 0,5 4 129,4-4-129,1-6 129,12-3-129,10-4 129,7-7-129,5-9 0,4-2 129,5-18-129,3-11-129,2-2 129,-2-16 0,1-9 0,-7-4 0,-4-6 0,-10-3-129,-1 5 129,-12 8 0,-7 0 0,-7 20 0,-13 7 0,-4 13-129,-6 21 129,-5 12 0,-2 10 0,5 21 0,-3 6 0,9 7 0,9 8 129,7-9-129,3-2 129,15-3-129,9-4 129,4-16-129,6-15 129,2-7-129,4-13 0,-4-6-129,1-19 258,-9-6-258,-5-8 129,-6-1 0,-7 8-129,-8 3 0,-2 4 129,-13 12 0,-5 13-129,0 3 129,2 19-129,-2 10 129,6 3 258,5 2 0,6 5-258,2-8 129,12-5-129,9-2 0,3-8 0,4-9-129,4-6-387,-5-7-516,15-1-3354,-16-15-903,1 4-387,-1-11-516</inkml:trace>
  <inkml:trace contextRef="#ctx0" brushRef="#br0" timeOffset="164686.4195">12432 18751 8385,'0'0'5547,"-18"11"-258,1 1-258,9 7-4128,-14-2-129,10 3-129,-4-2 0,9 3-258,7-2-387,2-1 0,16-12-129,3 0-387,8-6-258,-5-12-1032,16-6-3354,-11-11-129,6-5-516,-6-13 0</inkml:trace>
  <inkml:trace contextRef="#ctx0" brushRef="#br0" timeOffset="164870.43">12667 18361 5676,'4'-59'5676,"-4"59"-258,0 8-129,0 31-2451,-3 3-1677,2 33-258,-8 0-645,2 11 129,-2 2-258,2-6 129,1-4-387,0-10-258,6-13-645,-3-31-4257,5-12 0,5-19-387,7-20-258</inkml:trace>
  <inkml:trace contextRef="#ctx0" brushRef="#br0" timeOffset="165031.4392">12749 18646 7611,'1'-54'5676,"-17"38"-129,-8 3-258,-11 0-2967,-3 13-1806,-6 0-258,-4-1-258,4 2-258,-3-1-1032,20 2-3870,2 6-129,25-8-516,-14 13-129</inkml:trace>
  <inkml:trace contextRef="#ctx0" brushRef="#br0" timeOffset="165482.465">12845 18682 10191,'12'91'5547,"-11"-40"-387,4-5 0,-5-17-4902,0-3 0,0-26-129,0 0-129,0 0 129,21-21-129,-7-9 0,2-2 129,5 0-129,-2-4 0,0 2 129,-1 10 0,-3 6 0,-2 9 0,-13 9 0,14 5-129,-11 17 0,0 6 129,-3 9-129,0-1 129,1-2-129,1 1 0,4-11 129,-6-24-129,19 12 0,-3-12 0,-1-16 129,0-2 0,1-8-129,-7-9 0,-2-4-129,-7 9 129,-1-7 0,-14 8-258,-4 12-387,-12-8-1032,11 16-3483,-8 4 0,7 12-645,3 5-258</inkml:trace>
  <inkml:trace contextRef="#ctx0" brushRef="#br0" timeOffset="165859.4866">13197 18605 7740,'18'52'5289,"-11"-9"-387,-3 3 0,-6-13-4515,2 7 0,0-14 129,0-1-258,0-25 129,0 0-129,0 0 0,6-17 0,5-6-129,3 3 129,2-6-129,1 4 0,0 2 0,3 13-129,1 7 129,-2 8-129,-2 11 129,0 0-129,-2 5 0,-4-4 0,-3 1-129,-8-21 0,12 16-645,-16-22-2580,4 6-1677,-2-31-258,2 10-645,0-4 129</inkml:trace>
  <inkml:trace contextRef="#ctx0" brushRef="#br0" timeOffset="166286.511">13704 18528 6966,'0'0'5160,"8"13"-129,-8 1-903,0-14-2967,0 0-129,-10 24-516,3-5-129,-4-3-129,2 6 258,-3-7-258,7 5-129,0-4 129,5-2-258,0 1 129,0-15 0,19 26 0,-5-14-129,1 1 0,0 6 129,-3 1 0,-5-1-129,-7-2 0,0 5 0,-11-3 0,-7 5 0,-9 0-258,-5-7-258,5 12-2064,-6-12-2322,3 1-387,2 0-387,9 1-387</inkml:trace>
  <inkml:trace contextRef="#ctx0" brushRef="#br0" timeOffset="176428.0911">1242 7729 13029,'0'0'5805,"4"10"-387,-4 31-774,-3-7-3999,-5 7-129,-7 8-129,-2 12-129,-6 4 0,-1 4 0,-1-4-129,2-4 129,0-5-129,2-8 0,6-8 0,2-12-258,5-11-129,8-17-516,0 19-1290,0-19-3612,4-11 0,3-5-516,4-3-258</inkml:trace>
  <inkml:trace contextRef="#ctx0" brushRef="#br0" timeOffset="176676.1053">1362 8193 11997,'-15'78'5805,"6"-35"-387,-2-10-387,3-2-4773,1-11-516,7-20-387,0 0-3225,0 0-1290,4-9-645,4-10-258</inkml:trace>
  <inkml:trace contextRef="#ctx0" brushRef="#br0" timeOffset="177282.1399">1643 8193 10191,'30'-27'5676,"-18"15"-516,-7-1 0,-5 13-4515,0-15-129,0 15-258,-20-2-129,7 2-129,-3 11 0,-3 2 0,7 7-129,-1-9 0,12 11-129,1-6 0,2 4 0,10-5 0,5-4 129,1-9 0,1-1 129,-1-1 0,-1-3 129,-1-7 0,-16 10 129,20-19 0,-20 19 129,0 0 0,9-13 0,-9 13 0,-3 13 129,-1 6-129,-8 4 0,3 6-129,-3 4 0,0 7 0,-4 4-129,5 1 129,-1-1 0,0-4-258,0-5 129,-1-3 0,-2-7 0,0-7-129,-5-7 129,2-7-129,-5 0-129,1-4 258,0 0-129,0-8 0,1 0-129,5-2 129,3 3-129,0-6 0,4 1-129,0-10-258,3 8-645,-12-4-4257,14-4-129,-2-4-516,4-5-387</inkml:trace>
  <inkml:trace contextRef="#ctx0" brushRef="#br0" timeOffset="177446.1493">1506 8023 7353,'16'23'0,"-7"-10"0,-9-13 0,16 3-5418</inkml:trace>
  <inkml:trace contextRef="#ctx0" brushRef="#br0" timeOffset="177928.1769">2079 8107 9804,'0'0'5289,"-4"16"-516,-6 7-1032,-4-16-3483,1 12 129,-2-3 0,5 6 0,-1-2-258,9 1 258,2-4-258,6-2 0,6-3 0,8-9-129,-2-3 129,3 0-129,-3-8 129,-2-4-258,-16 12 0,15-23 129,-12 9 0,-3-1 0,0 15-129,-3-14 387,3 14 0,0 0 0,-14 0 258,14 0-129,-2 20 129,2 6-129,-1-5 0,1 6-129,0 0-129,1-6-129,6-1-258,-7-20-258,18 19-1161,-18-19-3741,17-15 0,-4-3-387,0-9-387</inkml:trace>
  <inkml:trace contextRef="#ctx0" brushRef="#br0" timeOffset="178275.1967">2310 8137 6450,'10'63'5676,"-10"-24"-258,0 4-387,0 2-2838,-6-12-1419,4 2-258,-5-14-129,6-4-258,1-17-129,5-17 0,9-12 0,7-9 0,3-1 0,1 0 0,2 0 0,0 9 129,-5 7 0,-5 19 129,-4 7-129,-5 18 0,-7 6 0,-1 8 129,0 6-258,0-2 0,-2 4-258,-6-11-387,11 5-2322,3-14-2064,5-10-516,6-8-258,3-5-258</inkml:trace>
  <inkml:trace contextRef="#ctx0" brushRef="#br0" timeOffset="178694.2207">2800 8253 8643,'16'-12'5418,"-16"12"-258,-8 12-258,-16 3-4128,6 2-258,-7 0-258,2 3 0,0-4-129,6 2 129,5-3-258,6 1 129,6-3-258,14-6 129,12-3-129,5-4 129,7 0 0,1-11-129,-2-7 129,0-4 0,-5-18 0,-6-8-129,-7-7 258,-10-12-258,-6 0 258,-3 2-129,-9 1 0,-6 5 129,-7 15 258,3 15 0,-4 16 0,7 18 258,-1 14-129,10 21 0,0 18-129,7 10 0,8 3-129,2 6 0,10-3-387,-2-8-129,7-1-774,-10-22-4257,12-18 129,-1-15-774,-1-7-258</inkml:trace>
  <inkml:trace contextRef="#ctx0" brushRef="#br0" timeOffset="179643.275">3482 8174 11352,'0'0'5805,"0"20"-516,-4 6-129,4 9-4902,-9-3 0,-2 6 0,-1-1-129,5-7 0,4-8 0,3-7-258,0-15 129,17 4 0,3-12-129,1-12 0,-1-3 129,1-4-258,1 0 258,-3 1 0,-4 3 258,-3 7-129,-12 16 0,12-7 0,-12 7 0,6 18 129,-6 3-129,1 6 0,2-2-258,4 2 258,0-6 0,8-5-258,1-6 0,-1-7-129,4-3-129,-5-13-258,1 7-645,-15-10-3999,5 5-258,-5-2-258,0 13-258</inkml:trace>
  <inkml:trace contextRef="#ctx0" brushRef="#br0" timeOffset="180677.3341">3954 8078 9030,'20'-11'5547,"-20"11"-258,0 0 0,0 16-4515,-10-8-258,-1 6-129,-5-1-129,0-3-129,1 5 129,6 1-129,3-2 0,6 3 129,0-2-258,10 5 129,3 2-258,-1 1 129,1-1 0,-4 4 0,-4 0 0,-5-5 0,-7 1 0,-9-12 0,-4-2 129,-5-7-129,2-1 0,3-3 0,2-6 0,6 2 0,12 7 0,0 0 0,0 0 129,12-9-129,8 9 0,6 6 0,6 4 0,7-6 0,5 0 0,1-3-129,3-3 129,-2-12-129,-1-5 129,-6-6 0,-7-6 0,-9 1-129,-10 1 129,-8 2-129,-5 11 0,0 16 0,-25-10 0,3 10 0,-3 19 0,2 1 0,1 9 0,6 0 0,7 1-129,6-3 129,6-2 0,11-4 0,9-7 0,4-7 0,4-6-129,1-2 129,-1-13 0,-3-4 0,-2-6 129,-3-3 0,-3 5 0,-6-1 0,2 6 129,-2 7 0,-14 10 0,21 2 0,-14 17 0,-1 11 0,-4 2-129,-2 8 129,-3 0-129,-9 1 0,-5-4 0,0-7 0,-4-13 0,3-9-129,4-8 258,14 0-129,-10-25 0,11 5 129,14 1-129,7-1-129,9 9 129,1 6-129,4 5-258,-5 0-516,8 19-2064,-14-6-1935,-8-1-387,-17-12-258,0 18 129</inkml:trace>
  <inkml:trace contextRef="#ctx0" brushRef="#br0" timeOffset="183794.5124">823 9271 11352,'58'-29'5934,"-30"4"-516,-1-7-129,-5-2-4902,-4-7-258,-12 3 129,-6 4-258,-4 9-129,-16 8 0,-9 10 129,-4 11-129,-5 18 129,-2 9 0,0 9 0,2 13 258,2-1-129,10 9-129,2 1 258,6 1-129,2-5 129,8 1-129,-2-5 0,2-6-129,-1-2 0,-4-11-129,3-2-387,-12-20-1032,13 3-3870,-7-12 0,16-4-516,-14-11-516</inkml:trace>
  <inkml:trace contextRef="#ctx0" brushRef="#br0" timeOffset="183991.5237">729 9451 11223,'-46'-2'5934,"14"15"-516,-4-3-129,-3 7-5289,1-2-258,-1-15-1032,8 9-3999,11-7 0,20-2-645,0 0-387</inkml:trace>
  <inkml:trace contextRef="#ctx0" brushRef="#br0" timeOffset="184193.5352">945 9465 10191,'-1'57'5676,"-7"-26"-516,-1-6-129,1 7-5031,-14-5-5031,22-27-129,-14 14-387,14-14-387</inkml:trace>
  <inkml:trace contextRef="#ctx0" brushRef="#br0" timeOffset="184598.5584">1261 9093 8901,'-15'64'5547,"-1"-22"-258,0 11-129,2 7-4515,-10-7 129,8 7-129,-4-8-258,3-2-258,3-9 0,2-15-774,12 1-1419,0-27-3096,0 0-387,11 0-258,2-13-387</inkml:trace>
  <inkml:trace contextRef="#ctx0" brushRef="#br0" timeOffset="185010.582">1386 9097 5547,'39'-44'5805,"-39"44"-387,11 7-258,-11-7-1806,-5 51-2709,-13-14-258,0 5-258,-6 7 0,1 5 0,1-6 0,6 1 0,4-6 129,9-3-129,3-6 0,11-6 0,9-13 129,8-7-129,2-7-129,7-2 0,1-11 0,-4-7 129,2-8-258,-7 2 0,-5-1-129,-9 4 129,-2 1-129,-12 2 129,-1 19-129,-11-19 0,-2 19 258,-3 0 0,-3 3-129,1 7 129,1 6 129,6 0-258,5 1 129,5-2-387,7 5-387,-6-20-903,35 35-1161,-9-26-2193,8-2-516,2-2 0</inkml:trace>
  <inkml:trace contextRef="#ctx0" brushRef="#br0" timeOffset="185418.6053">1889 9416 2193,'42'-44'5160,"-29"26"-129,-13 18-387,11-4-1806,-22 3-774,2 15-903,-15-1-258,4 11-516,-6-1 387,4 3-516,0-3 129,9 2-129,7-6 0,6-3-258,0-16 0,24 16 129,1-16-258,4-6 129,4-14-129,1-6 258,-3-10-258,-2-6 258,-5-9-258,-2-4 258,-10 0-129,-3 2 129,-5 8-129,-4 9 129,0 9-129,-6 8 129,-7 14 129,1 10 0,-1 15 129,0 9 0,3 11-129,3 6 129,4 3 0,3 8-258,6-4 129,5-4-516,8 0-129,-6-23-2193,12-5-2709,2-14 129,5-12-774,3-17-387</inkml:trace>
  <inkml:trace contextRef="#ctx0" brushRef="#br0" timeOffset="186275.6543">2652 9254 12513,'5'25'6063,"-5"3"-645,-4 6 129,-2 7-5031,1 7-129,-7-1-129,2-1-129,-2 0-129,3-7 0,0-10-258,2-11-258,6-3-258,1-15-258,0 0-1032,-11-18-1677,11-3-1935,0-6-129,5 0-258,-1-15 1290</inkml:trace>
  <inkml:trace contextRef="#ctx0" brushRef="#br0" timeOffset="186521.6684">2603 9391 5160,'10'-66'5676,"-2"34"-387,0 14-903,-7-14-1548,21 18-1032,-15-12-516,15 17-516,-8-9-258,8 12 0,1 2-129,1 4-129,-1 0-129,0 9 0,-5 7 0,-5 5-129,-9 3 129,-4-2 0,-1 0-129,-15 0 129,-4-5-129,-6-5 129,-3-7-258,0-5-387,7 0-1290,-1-2-3612,10-9 0,4-3-645,9 1 0</inkml:trace>
  <inkml:trace contextRef="#ctx0" brushRef="#br0" timeOffset="186974.6943">3309 9247 8901,'3'-13'5547,"-12"2"0,-7 11-387,6 13-4386,-19 4-129,1 9 0,3 2-387,0 5-129,6 0 129,12-1-258,7-6 129,7-6 129,12-9-258,9-8 0,0-6 0,2-7 129,0-9-129,-7-5 0,-9-5 0,-7-2-129,-8 0 0,-15 6 0,-2 8-387,-11-3-129,10 20-903,-17-2-3612,15 4-258,3 5-387,14 9-129</inkml:trace>
  <inkml:trace contextRef="#ctx0" brushRef="#br0" timeOffset="187464.7223">3510 9348 8127,'-7'34'5934,"2"-18"-645,3 0 258,2-16-4386,-8 17-129,8-17-387,0-11-387,7-5 0,4-1 0,3-1-129,4 1-129,1 1 0,1 5-129,2 8 0,-6 3-129,5 1-387,-21-1-1935,19 0-2709,-19 0-387,24-6-258,-12-7-387</inkml:trace>
  <inkml:trace contextRef="#ctx0" brushRef="#br0" timeOffset="187834.7435">3855 8978 5676,'7'38'5805,"-7"-3"-258,-7 8-645,-4 11-2451,-6-8-1677,5 7-258,-5-6-258,6-5 0,-3-7 0,7-8 0,3-11-258,4-16 129,0 0 0,14 0-129,0-10 0,7-4 0,-1 0 0,3 1-129,0 10 258,0 3 0,-6 11 0,-3 5 0,-5 8 0,-3-2-129,-6 2 0,-4 0 129,-9-5 0,-8-8-258,2-7 129,-6-4-258,5-11-387,-11-16-1419,14 6-3096,3-4-258,8 3-516,6-2-387</inkml:trace>
  <inkml:trace contextRef="#ctx0" brushRef="#br0" timeOffset="188235.7664">4240 9299 9288,'-25'59'5547,"12"-22"-258,4-3-258,2-1-5031,4-4-516,-12-22-2967,15-7-1548,0 0-387,9-9-516</inkml:trace>
  <inkml:trace contextRef="#ctx0" brushRef="#br0" timeOffset="188391.7754">4325 9188 8256,'9'-18'5547,"0"3"-774,-9 15-1419,0 0-7740,0 0-387,0 0-645,0 0-387</inkml:trace>
  <inkml:trace contextRef="#ctx0" brushRef="#br0" timeOffset="188559.785">4611 8916 3999,'13'30'5805,"-13"2"-387,-7 7-516,-7-2-1806,0 24-2580,-8-4-129,1 7-129,1-2-258,0-11-645,12 0-3612,0-7-774,8-16-387,0-6-387</inkml:trace>
  <inkml:trace contextRef="#ctx0" brushRef="#br0" timeOffset="188731.7948">4671 9254 9804,'-32'-9'5805,"-1"13"-516,-3 1-129,-4 2-5160,-7-5 0,-1 3-774,-8-5-3354,16 0-1032,14 4-516,12-1-387</inkml:trace>
  <inkml:trace contextRef="#ctx0" brushRef="#br0" timeOffset="189677.8489">4781 9363 5289,'19'-11'5676,"-19"-2"-645,0 13-129,-23-25-3741,8 25-516,-11 0-258,6 0 0,-3 14-258,2 4 0,6 4-129,7 0 0,6-1-129,2-2-258,9-2 258,5-4-129,4-8 129,3-5-129,2-3 129,-3-13 0,-2-1 258,3-1 129,-7-11 129,3 5-129,-6-4 258,3 12 0,-8-8 129,8 15-129,-14 9 0,14-9-258,-14 9 0,8 9 0,-6 4-258,1 7 0,-2 2 0,0 0 129,4-9-258,1 3 129,-6-16 129,26 3-129,-4-9 129,3-15 0,5-11 0,2-4-129,0-6 129,0-7 0,-4 0 0,-4 2-129,-5 3 0,-7 1 0,-2 11 0,-7 5 0,-3 9 129,0 18-129,-20 3-129,3 15 129,1 14 129,-3 8 0,2 2-129,0 3 0,9 3-129,3-8 0,5-2 0,2-3 129,11-11 0,7-8-258,1-2 258,3-9 0,1-5 0,-1-3 0,1-5 0,-2-6 0,-3 2 129,-2-1-129,-6 0 0,1 7 0,-13 6 0,16 0 129,-16 0-129,13 20-129,-9-3 0,0 10 129,-3 5 0,-1 1-129,-1 1 258,-7 1-258,-2 0 129,-2-11 129,-1 1-258,1-13 129,12-12 129,-19 0-129,19 0 0,-4-19 129,4-1-129,10 3 129,3 0 0,5 2-129,4 10 0,2 5 0,0 2 0,1 9-129,-1 7-258,-8-9-387,11 15-1677,-12-16-2580,-15-8-645,12-2-129,-12-14-387</inkml:trace>
  <inkml:trace contextRef="#ctx0" brushRef="#br0" timeOffset="192263.9968">871 10217 11352,'12'-18'5676,"-9"27"-258,-3 12-129,-9 8-4644,-2 11-258,-6 6-129,-2 5-129,-6 8 0,-1 0 0,-2-4-129,4-4 0,3-6-258,2-13-258,11 2-1161,-9-16-3612,17-18-129,4-7-387,14-13-387</inkml:trace>
  <inkml:trace contextRef="#ctx0" brushRef="#br0" timeOffset="192478.0091">866 10465 10707,'11'-13'5805,"-11"13"-645,-18-5 258,18 5-4515,-38 13-387,4-4-387,-5 1-258,-6 0-129,7 6-516,-8-16-1806,12 10-2709,10-1-258,10-1-516,14-8-129</inkml:trace>
  <inkml:trace contextRef="#ctx0" brushRef="#br0" timeOffset="192762.0253">874 10543 7611,'32'9'5418,"-25"6"0,-7 4-516,0 3-3225,-1 7-1290,-7-5 0,2 1-129,1-3 0,5 1 0,0-23 0,28 17 0,-5-17 0,7-5 0,1-8 0,0-5-129,-10-8 129,-5-5-258,-13 2 0,-5 0-258,-11 4-129,-20-12-2064,1 21-2967,-4 0 129,6 14-645,4 2-129</inkml:trace>
  <inkml:trace contextRef="#ctx0" brushRef="#br0" timeOffset="193427.0634">1709 10544 11868,'-17'83'5547,"6"-32"-258,-2-1-258,-21 1-4644,16-7-258,-3-9-129,0-8 0,4-9-258,1-16 129,16-2 0,-12-15 0,17-15 129,11-5-129,8-14 129,7-5 0,7 2 129,2 0-129,2 1 258,1 11-129,-7 8 0,-3 15 129,-5 13-258,-7 6 129,-11 16 0,-6 7-129,-4 7 0,-11 6 0,-8-3 0,-8-4 0,-6-2 0,-2-10-129,1-12-129,-2-7-516,19-6-4128,-7-12-516,13-1-258,10-6-516</inkml:trace>
  <inkml:trace contextRef="#ctx0" brushRef="#br0" timeOffset="193635.0753">2077 10519 7482,'-10'62'5676,"1"-26"-387,1-3-645,-5-7-3999,10-5-5418,-1 0-258,4-21-516,0-11-258</inkml:trace>
  <inkml:trace contextRef="#ctx0" brushRef="#br0" timeOffset="193774.0832">2128 10326 7224,'0'-19'5805,"0"5"-387,0 14-387,-5 11-3870,5-11-6063,-3 25 0,3-13-774,0 2-258</inkml:trace>
  <inkml:trace contextRef="#ctx0" brushRef="#br0" timeOffset="194250.1104">2621 10097 11739,'26'40'5676,"-26"-5"-129,0 19-387,-10-2-4902,-3 6 0,-9-4-129,-2-1 0,1-7-258,-1-5 129,7-11-258,5-14 129,12-16 0,0-6 0,17-11 0,5-3-129,5-2 258,7 0-129,0 8 258,0 4-129,-7 10 0,-5 11 129,-6 8 0,-5 6-129,-11 6 129,-5 4-129,-10-4 129,-8-3-129,-7-4 129,-1-9-258,-4-7 0,2-8 0,5-2-516,-3-31-2322,14 13-2193,6-4-516,11 0-258,8 2-258</inkml:trace>
  <inkml:trace contextRef="#ctx0" brushRef="#br0" timeOffset="194575.129">2981 10427 9288,'13'7'5418,"-21"13"-129,-6 6-258,-11 5-4773,4 1 0,-1 1-258,0 2 129,9-4-129,12-4 0,2-12 129,19-7-129,6-8 0,8-9 0,2-12 0,-1-4 0,-3-9 129,-5-2-129,-14-2 129,-6 2-258,-8 3 129,-18 2-258,-2 13-516,-19-3-2967,7 18-1419,-3 3 0,4 3-774</inkml:trace>
  <inkml:trace contextRef="#ctx0" brushRef="#br0" timeOffset="194934.1496">3250 10339 7224,'6'59'5805,"-6"-19"-774,-1 2 0,1-1-4386,-12-11-258,9-6-258,-1-13 0,4-11-129,7-10 0,12-18 0,1-4-129,8 0 129,1-1 129,2 5 129,0 10-129,-3 11 0,-8 9-129,-5 17 129,-7 5 0,-4 12 0,-4-2-258,-3-3 0,1 4-1161,-16-11-3354,17-12-516,1-12-387,6 0-258</inkml:trace>
  <inkml:trace contextRef="#ctx0" brushRef="#br0" timeOffset="195370.1745">3786 10350 3354,'0'0'5805,"0"0"-516,-26 1-258,0 21-1935,-5-12-2322,1 12-129,-7-4 129,5 5-387,2 0 0,12 0-129,6-2-258,11-4 0,1-17 0,25 17 0,6-17-129,6-9 129,5-13-129,4-7 0,1-7 129,-5-9 129,-5-3-129,-4-7 0,-9-5 0,-5 3 0,-6 2 0,-9 10 0,-4 3 0,0 14 0,-5 14 0,5 14 129,-24 9 0,11 18 129,-3 11-129,7 9 0,-1 5 0,4 7 0,5-3 0,1-2-258,7 0-129,4-11-258,12 3-1161,-9-17-3225,7-13-387,-3-13-258,2-3-387</inkml:trace>
  <inkml:trace contextRef="#ctx0" brushRef="#br0" timeOffset="196160.2197">4280 10421 11094,'3'52'5805,"-18"-18"-387,-1 8-258,-3 3-5031,-12-15-129,0 1-387,-8-22-903,16-1-3999,3-8-129,12-13-516,8-6-129</inkml:trace>
  <inkml:trace contextRef="#ctx0" brushRef="#br0" timeOffset="198218.3374">5179 10292 9159,'19'11'6063,"6"-6"-516,-25-5-258,26-11-4386,-18-8-516,-1-2-129,-7-2-129,0-5 0,-6 5-129,-7 2 129,-9 8-129,-5 6 129,-8 7 0,-3 22-129,-5 7 258,1 12-129,4 2 0,5 6 0,7 0 0,5 3 0,14-8 129,7-4-129,13-5-129,9-10 129,8-1-129,3-15 0,6-5-258,-1-4 0,3-5-387,-12-17-516,8 11-2967,-15-11-1290,-4-2-516,-7 1-387</inkml:trace>
  <inkml:trace contextRef="#ctx0" brushRef="#br0" timeOffset="198484.3526">5471 10234 9933,'9'27'5934,"-9"-1"-387,0 6 0,-6 5-4773,1 8-258,0-8 0,-2-1-129,3-2-387,2-7-129,2 2-645,-8-15-4128,8-14-645,0 0-258,14 1-1032</inkml:trace>
  <inkml:trace contextRef="#ctx0" brushRef="#br0" timeOffset="200329.4581">5416 10094 7224,'35'-27'5547,"-13"8"-645,-4-7-129,0-7-4257,2 0-258,-10-7-129,0 0 0,-4 0-129,-5 3 0,-1 4 0,-1 4 129,-8 7 0,-2 9 129,-5 3 129,-2 10 0,-3 0 0,1 4-129,-3 6 129,2 8 0,0 5-258,0 5 0,5 1-129,3 3 0,4 5 0,1-1 129,2 0-129,5-5 0,1-4-129,0-8-129,8 3-645,-8-22-3870,11 14-387,-11-14-645,23 6-129</inkml:trace>
  <inkml:trace contextRef="#ctx0" brushRef="#br0" timeOffset="200958.4941">5274 10632 5547,'17'8'5676,"-9"3"-258,-2 8-387,-6-8-3612,11 23-516,-11-1-258,8 13-129,-8-4-129,4 12 129,-4-6-129,-4 6-129,-5-6 0,-2-10 0,-5-10 0,-3-11-258,-4-9 129,-2-8 0,-1-7-129,-3-11 129,6-4-258,4-2 258,2-1-129,6 3 0,10-2-129,-1 4 0,4 6-129,3 0-129,-5 14-129,14-22-258,-2 20-645,-12-19-1548,0 21-2322,4-20-387,-4 7-258</inkml:trace>
  <inkml:trace contextRef="#ctx0" brushRef="#br0" timeOffset="201455.5226">5368 10676 7353,'0'0'5418,"-20"16"-258,-5-6-387,-4-2-4386,-3 8-516,-2-3-645,-11-13-2193,12 3-1935,9 3-516,5-4-258</inkml:trace>
  <inkml:trace contextRef="#ctx0" brushRef="#br0" timeOffset="201682.5355">5329 10818 5289,'0'29'5805,"-14"-13"-645,-8 6-387,-7-10-3612,-4 5-1419,-10-12-1548,9 1-2838,4 2-645,4-3-129</inkml:trace>
  <inkml:trace contextRef="#ctx0" brushRef="#br0" timeOffset="201862.5458">5309 11053 7998,'0'13'5547,"-17"3"-258,-1-9-387,-3 4-5160,-9-11-3483,6 0-1161,7-1-516,0-3-387</inkml:trace>
  <inkml:trace contextRef="#ctx0" brushRef="#br0" timeOffset="202516.5832">5562 9627 7611,'0'0'5805,"-1"10"-387,1-10-387,-23 16-4128,-1-8-645,2 4 0,-3-2-129,0 0-258,3 1-258,-2-10-1032,12 9-3612,1 1-258,11-11-387,-3 21-258</inkml:trace>
  <inkml:trace contextRef="#ctx0" brushRef="#br0" timeOffset="202743.5962">5529 9821 8127,'-15'32'5676,"-3"-15"-516,-3-3-387,11 0-4773,-14-5-129,-5-9-774,15 9-2451,2-9-1677,12 0-387,0 0-387</inkml:trace>
  <inkml:trace contextRef="#ctx0" brushRef="#br0" timeOffset="202900.6052">5468 9949 6837,'-18'18'5676,"1"-10"-258,0-2-387,17-6-4257,-28 19-1419,4-12-3870,7-6-645,17-1-516,-15 5-129</inkml:trace>
  <inkml:trace contextRef="#ctx0" brushRef="#br0" timeOffset="203344.6306">5516 9847 3354,'-3'16'5547,"-13"-9"-387,-1 2-387,-7-1-3741,1-8-5289,0 0-387,-2 0-645,5 0 129</inkml:trace>
  <inkml:trace contextRef="#ctx0" brushRef="#br0" timeOffset="203602.6454">5501 9782 6063,'-19'32'5676,"12"-15"-1290,-16-14-3999,10-3-4902,13 0-516,-23 0-387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3-03-08T17:33:33.5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1610 17519 11481,'-6'10'5547,"14"5"-258,4-5-129,1-1-4515,3 3-258,-4-8-387,0-1-129,-1 0-387,-11-3-516,20 9-1032,-20-9-3096,9 0-129,-9 0-516,5-14-129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3-03-08T17:33:38.802"/>
    </inkml:context>
    <inkml:brush xml:id="br0">
      <inkml:brushProperty name="width" value="0.08819" units="cm"/>
      <inkml:brushProperty name="height" value="0.35278" units="cm"/>
      <inkml:brushProperty name="color" value="#1F497D"/>
      <inkml:brushProperty name="tip" value="rectangle"/>
      <inkml:brushProperty name="rasterOp" value="maskPen"/>
    </inkml:brush>
  </inkml:definitions>
  <inkml:trace contextRef="#ctx0" brushRef="#br0">24424 17098 11094,'11'18'5805,"5"-12"-258,-2-6-387,13-8-4257,-6-6 0,9 1-258,-5-6 0,6 4-129,-6 0-258,4 4 0,-1 1-129,6 2 0,-2 0-129,0 1-129,1 6-516,-7-12-903,4 12-3870,-10-10 0,3 4-516,-11-6-645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4T15:18:26.354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8469 11043 7353,'29'4'6063,"-12"-9"-258,1-10-129,-6-23-2967,-1 5-2322,-11-9 0,0-6-129,-7-4-129,-9 6 0,-7 4-129,-5 11 129,-2 10-258,-4 14 258,2 7-129,0 19 129,1 13 0,5 13 0,1 6 0,3 9 0,6 4 0,0 7-129,7 2 129,3 0 0,5-3-129,1-1 129,4-5-129,8-5 129,4-5-129,8-7 258,6-11-129,7-13 0,7-12-129,8-11 129,-1-7-129,1-12 0,-1-14 129,-4-7-258,-8 4 129,-7 1-129,-8 2 258,-8 6-129,-7 8 258,-9 19-258,0 0 0,0 11 0,-9 15 129,2 7-129,-2 10 0,6 9 0,1 0-129,4 0 258,11-9-129,7-8-129,8-6 129,7-10 0,2-16 0,0-3-129,1-16 0,-7-5 0,-2-10 129,-11-7 129,-9-4-258,-9-2 129,-4 5 0,-13 3-129,-8 2 387,-1 3-387,-5 7 129,3 11 0,0 3 0,9 6 0,1 0 0,5 1 0,13 3 129,0 0 0,0 0-129,20-13 129,2 8-129,5-4 0,3 1 0,0 3 0,0-1 0,-3-2-258,-2 3-645,-19-17-3483,4 9-1290,-9-6-258,-1 0-516</inkml:trace>
  <inkml:trace contextRef="#ctx0" brushRef="#br0" timeOffset="631.0361">9123 10704 9159,'0'0'5934,"0"-12"-387,0 12-129,-7-20-4386,7 20-516,4-24-129,3 11-258,1 2 0,4 5 129,0 1-129,4 7 0,0 14 0,1 6 129,-5 11-129,0 6 0,-4 5 0,-5 6 0,-3 0-129,-7-5 129,-6-10-258,-1-6 129,-2-11 0,1-8 0,1-10 129,14 0-129,-12-22 0,12 7 129,1 0-129,10 3 129,5 1 0,7 5-129,2 6 0,4 0 0,2 3 0,-6 1 0,-1 5-258,-2-4-129,-1 6-903,-21-11-4128,14 0-258,-14 0-387,9-14-645</inkml:trace>
  <inkml:trace contextRef="#ctx0" brushRef="#br0" timeOffset="832.0476">9501 10669 5547,'12'-19'5547,"-12"19"-129,0 0-645,10 25-3354,-10-7-774,0 15-258,0 2-258,0 2 0,6 1-516,-5-16-903,8-1-3612,3 0-387,-2-12-129,6-9-387</inkml:trace>
  <inkml:trace contextRef="#ctx0" brushRef="#br0" timeOffset="984.0563">9650 10794 10449,'0'0'6192,"-16"0"-516,-3 4-129,-12-1-4644,0 10-387,-10-9-516,-8-8-1032,11 4-4257,-9 3-387,8 2-258,4-1-516</inkml:trace>
  <inkml:trace contextRef="#ctx0" brushRef="#br0" timeOffset="1703.0975">8592 12191 9804,'15'19'5934,"-8"3"-387,-2 7 129,11 10-4515,-13 0-387,4 17-129,-5-4-387,0 6 129,-2-1-129,0-1 0,0-8 0,-5-11-129,-8-10-129,-3-20 0,0-7 0,-8-18 0,0-19 129,0-12-129,0-9-129,3-3 129,4 1 129,10-2-129,2 9 0,5 13 0,12 10 0,8 14 129,6 6-129,6 6 129,4 4-129,1 0 129,7 0-129,2 2 129,0-2-129,-2-12-258,-2 2 129,-9-10-645,7 12-3483,-17-13-1548,-4 10-387,-19 11-129</inkml:trace>
  <inkml:trace contextRef="#ctx0" brushRef="#br0" timeOffset="2366.1354">9266 12203 9546,'0'-12'6192,"0"12"-387,0 0-129,17 10-4644,-14 17-258,2 15-258,1 8-258,-1 11 0,-1 10-258,1 2 258,-2-5-129,3-7 0,-3-10-129,0-8 258,-1-17-258,-2-26 0,0 0 129,15-15-258,-10-14 129,0-4 0,2-5 0,4-1-129,1 5 129,1 8 0,7 13 0,-2 12 129,2 4-129,1 15 0,-2 14 0,-2 4 0,-5 4 0,-5 3-129,-6-2 0,-2-4 129,-12-10-129,-6-11 129,-6-7-129,-6-9-129,5-3-516,-11-27-1032,9 10-3741,4-9-387,9 7-258,3-4-516</inkml:trace>
  <inkml:trace contextRef="#ctx0" brushRef="#br0" timeOffset="2687.1537">9665 12521 9159,'20'26'5934,"-19"-8"-516,-1 1-129,0 10-4773,-1 3-258,-4 2-129,5 4-129,0-7 129,9-3 0,6-6 0,5-3 0,1-15 0,1-4 129,-4-9-129,-4-10-129,-8-8 129,-6 0-129,-6-8 0,-11 2-129,-2 8-129,-10-3-258,6 18-516,-9-11-2064,9 18-2322,5 3-258,9 10-516</inkml:trace>
  <inkml:trace contextRef="#ctx0" brushRef="#br0" timeOffset="3035.1736">9838 12535 9417,'17'59'6063,"-9"-22"-387,-1 2-258,4-5-4773,-9-8-129,0-5-387,-1-8-129,-1-13 0,0 0-129,0 0 129,16-27-129,-10 7 0,4-6 0,0 3 129,3 0 0,1 4 0,-3 11-129,5 7 129,-2 6 0,1 13 0,-3 4 0,1 4 129,-2 1-258,-3-13-258,5 7-645,-13-21-3096,0 0-1032,21-16-645,-10-3-645</inkml:trace>
  <inkml:trace contextRef="#ctx0" brushRef="#br0" timeOffset="3470.1985">10257 12547 5289,'0'0'6063,"0"20"-387,-11-3-516,0 6-3096,-7-4-1161,5 7-258,-4-3-129,5 7-129,8-3-129,4-3-129,4-6 0,17-4 129,3-9-129,7-5 0,1-16 0,1-11-258,-1-10 258,-5-9-129,-5-13 129,-9-6-258,-7-7 129,-6 2 0,-9 3 129,-7 5-258,-6 11 258,-2 11-258,0 18 258,0 18-129,1 8 129,6 20 0,4 17 0,4 8 0,8 1 129,1 10 0,1-2 0,12-2-129,4 1 0,3-5 129,1-8-258,3 0 0,2-4-129,-3-11-129,5-2-645,-28-27-3483,28 14-1032,-14-12-774,1-2-258</inkml:trace>
  <inkml:trace contextRef="#ctx0" brushRef="#br0" timeOffset="3664.2096">10546 12613 10449,'20'81'6063,"-9"-43"-516,3-4-129,-11-6-5418,-3-28-387,13 23-1806,-13-23-3225,1-18-258,-1-9-516,-1-10 0</inkml:trace>
  <inkml:trace contextRef="#ctx0" brushRef="#br0" timeOffset="4407.2521">10720 12571 6450,'5'16'5805,"-5"-16"-387,5 15-258,-5-15-4386,6 19 0,-6-7-258,7 7-129,-5 1-258,3-1 129,2 0-129,-1-1-129,1-2 129,4-1-129,1-8 129,1-5-129,0-2 129,4-7-129,-1-3 0,-2-6 0,0-1 0,0-1 129,-3-2-129,-4 4 0,1-2 0,-6-2 0,3 5 0,-4 3 0,-1 12 0,1-15-129,-1 15 129,0 0 129,0 15-258,3 11 258,0 6 0,5 9-129,0 9 129,2 6-129,2 3 129,-3 1-129,-1-5 129,-5-6-129,-3-7 0,-2-10 0,-13-15 0,-5-15-387,-3-4-129,-9-24-129,8-4-516,-7-16 0,14 8-258,-9-15-516,23 22-516,-7-5-2709,10 6-129,8 16 129</inkml:trace>
  <inkml:trace contextRef="#ctx0" brushRef="#br0" timeOffset="4604.2634">10722 12332 11739,'0'0'5934,"13"26"-516,1-19-1806,-11 5-8772,-3-12-129,16-14-903,-14-18-387</inkml:trace>
  <inkml:trace contextRef="#ctx0" brushRef="#br0" timeOffset="5890.337">13067 11661 10836,'19'-53'6192,"-16"27"-516,-3-2-258,-9 10-4902,-14 1 0,-6 9-258,-12 3 0,-2 12-129,-10 16-129,3 18 129,3 10-129,5 7 129,8 7-129,12 5 0,9 4 0,12-2 0,8-9 129,13-4-258,10-4 258,7-9-129,8-10 0,3-12 0,7-13 129,1-11-129,0-2 0,-1-16 0,-5-15 0,-8 0-258,-8-7 258,-3 7 0,-13 1-129,-2 5 129,-10 8 0,-6 3 0,0 16-129,-6 5 129,-4 17 129,2 1-258,1 10 129,3 2-129,4 7 129,8 0-129,11-6 258,9-1-129,5-14 0,3 0 0,1-14 0,0-7 129,-5-15-129,-8-8 0,-11-8 0,-13-9 0,-4-8-129,-16-4 129,-8 4 0,-4 5 0,-4 5 0,2 3 129,8 10-258,3 7 258,8 8-129,15 10 0,0 0 129,9 5 0,8 2 0,9-1 0,2 4-129,6-1 0,-3-1 129,-3-3-258,-3 1-129,-10-6-645,1 0-2838,-16 0-2064,-5-13 0,-13-5-774</inkml:trace>
  <inkml:trace contextRef="#ctx0" brushRef="#br0" timeOffset="6370.3644">13519 11373 9804,'36'-19'5934,"-12"6"-387,4 2-129,3-2-4902,0-1 0,-7 4-387,-3 5 0,-7 2-129,-14 3 0,10 8-129,-10 11 129,-7 3 129,-4 7-129,-1-2-129,2-3 258,2-2-258,2-5 129,6-5 129,0-12 0,10 13-129,4-9 129,5-2 0,1 1 0,-2 3 129,0 9-129,-10 2-129,0 6 129,-8-1-129,-9-1-129,-4-2 129,-10 3-258,0-3-129,-8-17-516,17 5-3741,-9-7-903,23 0-516,-16-15-258</inkml:trace>
  <inkml:trace contextRef="#ctx0" brushRef="#br0" timeOffset="6604.3778">13928 11244 8127,'32'25'5805,"-23"-6"-516,3 14-258,-12 0-4386,12 7-258,-4-1-387,1-1-129,3 7-774,-12-16-2838,12-1-1290,-2-15-516,-10-13-516</inkml:trace>
  <inkml:trace contextRef="#ctx0" brushRef="#br0" timeOffset="6768.3872">14115 11447 9804,'0'0'5805,"-11"-9"-258,-9 9-129,-6-12-4773,-4 12-645,-6 2-1548,-11-2-3741,-4 13-258,4 11-387,1 5-516</inkml:trace>
  <inkml:trace contextRef="#ctx0" brushRef="#br0" timeOffset="7686.4397">12855 12991 11481,'9'85'5934,"-6"-40"-387,4 17-1290,-5-19-3870,1-3 0,-3-7-387,-3 2 129,-5-12-129,-3-9 129,-4-9-129,-5-5-129,2-20 129,-1-12-129,-2-7 129,6-4 0,3-3 0,4-1 129,5 0-129,5 2 129,9 11 129,3 11 0,6 5-129,5 9 129,3 5-129,4 0 129,2 4-129,5 0-129,1 6-129,-2-6-516,12 1-1935,-10-10-2967,-2-10-129,-4-6-774,-4-2-258</inkml:trace>
  <inkml:trace contextRef="#ctx0" brushRef="#br0" timeOffset="8234.471">13481 12594 10449,'24'54'5805,"-19"-5"-129,4 26-1419,-8-8-3612,5 17 0,-6-1-387,2-5 129,-2-10 0,0-1-129,0-20 0,0-12-129,0-19 0,0-16 0,5-16 0,3-9-129,1-6 0,4-3-129,3 3 0,3 6 129,7 5-129,3 14 0,-2 9 129,1 17 0,-1 11-129,-4 9 258,-8 1-129,-9 2 0,-6 0 129,-14-5-129,-11-9-129,-7-13 0,-2-11-516,-10-17-1677,5-2-3225,6-5-258,10-4-516,8-8-258</inkml:trace>
  <inkml:trace contextRef="#ctx0" brushRef="#br0" timeOffset="8534.4882">13907 13149 8901,'8'42'5676,"-10"-15"-129,-6-3-258,-13 5-4902,15 6 0,-2 1 0,8-2-258,0-7 129,12-4-258,7-8 129,5-3 0,3-12 0,2-4 0,-5-14-129,-5-9 0,-7-5 0,-6-4 0,-6-6 0,-12 1-258,-7 9-258,-11-5-645,11 15-3870,-13 5-258,7 7-645,1 10-129</inkml:trace>
  <inkml:trace contextRef="#ctx0" brushRef="#br0" timeOffset="8902.5092">14105 13033 9159,'27'83'5934,"-16"-31"-387,-5 5 0,17 1-4644,-22-11-387,6-2-129,-3-18-129,-3-13-258,-1-14 0,7-13 0,-4-16-129,3-6 0,0-1 0,2-6-129,2 7 258,4 7-129,-1 10 129,3 11 0,3 12 0,-2 18 129,2 5 0,0 9-129,-3 4 0,-3-5-258,5 6-903,-17-13-3999,11-9-258,-12-20-387,25 2-645</inkml:trace>
  <inkml:trace contextRef="#ctx0" brushRef="#br0" timeOffset="9346.5346">14623 13152 9288,'5'26'5805,"-19"-5"-387,-4 8 0,-19-1-5031,15 7 0,-3 3-129,8-1-129,7-1 129,8-4 0,5-8-129,17-9 0,7-6-129,7-9 129,3-19 0,-1-11-129,-2-16 0,0-10 129,-9-11-129,-8-11 0,-7-11 0,-10-2-129,-4 2 129,-10 6 0,-7 10 0,-3 12 0,-1 20-129,1 25 258,1 16-129,4 29 129,7 18 129,9 17-129,3 11 129,7 3-129,7 9 129,3-4-129,4-9 0,3-7-129,-1-8-129,1-10-129,2-5-645,-12-21-2709,5 2-2064,0-9-258,-2-7-387,0-5-258</inkml:trace>
  <inkml:trace contextRef="#ctx0" brushRef="#br0" timeOffset="9504.5437">14943 13293 10449,'13'62'6063,"-6"-30"-903,-4-5 0,4 0-5934,-17-21-4257,10-6-258,-21-14-645,11-15-387</inkml:trace>
  <inkml:trace contextRef="#ctx0" brushRef="#br0" timeOffset="10090.5772">15118 13184 7224,'-8'87'5676,"4"-51"-516,3-4-129,1-4-4773,0-14 0,0-14-129,0 0-258,0 0 258,19-1-129,-3-7 0,6-3 129,3 0 0,1 0 0,7 0-129,-1 3 258,-1 3 0,-1 2-129,-6 1 0,-2 2-129,-2 0 129,-5 0-129,-15 0 0,19 2 0,-19-2 0,0 0 129,3 18 129,-3-4 0,0 5 129,-2 8 0,-1 6 0,-1 7 0,4-2 0,-2 7 0,2 6-258,-4-6 129,4-1-129,-6-11 0,5-5-129,-4-6-129,5-22-258,-21 6-1032,-5-27-3999,3-18-129,-8-19-387,-2-17-645</inkml:trace>
  <inkml:trace contextRef="#ctx0" brushRef="#br0" timeOffset="10220.5846">15010 12899 10965,'2'7'5289,"-2"-7"-1806,13 0-3999,-13 0-4902,0 0-258,6-25-774</inkml:trace>
  <inkml:trace contextRef="#ctx0" brushRef="#br0" timeOffset="18962.0846">18987 3071 7740,'45'-50'5289,"-30"41"-645,-15 9-129,21 10-5031,-21 23 258,-5 14 258,-5 14 129,1 23 0,2 25-129,3 28 258,4 22-129,1 24 129,9 27-258,7 28 0,4 26-645,9 24 516,3 13 0,4 21 0,-2 12 0,3 21 0,-3 11 0,4 14 0,-7 14 129,-3 22 129,-5 16-129,-1 16 387,-1 11-258,3 3 0,0 12 258,2 4-129,7 4 0,5-1 0,3-2 129,1-18-129,3 0 129,-6-17 0,2-8 129,-13-23-258,-3-12 0,-11-19 0,-1-8 0,-9-14 0,-4-13-129,-1-14 0,0-8 0,0-24-129,0-22 258,0-33-258,6-31 129,6-37 129,3-23-129,5-30 129,3-29-129,6-27 0,0-18-129,-4-11 129,2-20-129,-5-5-258,-4-15-258,-3-8-774,-15-21-3741,-5-6-258,-5-13-516,2-13-516</inkml:trace>
  <inkml:trace contextRef="#ctx0" brushRef="#br0" timeOffset="20976.1998">20227 9940 11094,'3'31'6321,"-3"-11"-645,-12-7 0,-6 8-4902,-6-9-258,-7-6-258,-8 4-129,1 1 129,-5-8-129,5-2 129,1-1-258,6 0 0,8-4-258,7 2 129,16 2-258,-19-8-129,19 8-516,0-11-2580,17 11-2064,-2-3-516,10 1 129,-1-4-645</inkml:trace>
  <inkml:trace contextRef="#ctx0" brushRef="#br0" timeOffset="21276.217">20781 9953 7998,'24'38'6063,"-23"-21"-258,-2-4-129,1-13-3483,-36 11-1677,10-6 0,-11-4-258,1-1-129,-7 0 0,5-1 0,4-1-258,1 2 0,13 0-258,1-3-774,19 3-4257,0 0-258,15 0-516,1 0-258</inkml:trace>
  <inkml:trace contextRef="#ctx0" brushRef="#br0" timeOffset="21593.2351">21259 9956 7482,'14'24'6063,"-14"-10"0,-6 5-516,-11-1-3741,0-3-1290,-15-11 0,1-4-258,-8-1 0,-1-2-129,3-6-258,4-2 129,8 3-516,-4-8-1032,18 14-3870,11 2-258,0 0-387,0 0-516</inkml:trace>
  <inkml:trace contextRef="#ctx0" brushRef="#br0" timeOffset="21920.2538">21850 10059 7611,'15'0'5805,"-15"0"-129,0 0-516,-7 3-4128,-21-3-516,-7-3-129,-6 1-258,-1 2 0,-3 0-129,5 0-129,9 0-516,2 0-1290,13 1-3225,16-1-387,-5 17-516,5-17 0</inkml:trace>
  <inkml:trace contextRef="#ctx0" brushRef="#br0" timeOffset="22960.3133">22351 10073 9804,'15'8'5805,"-7"14"-258,-8-22-129,-19 10-4902,-6-10 0,-7 0-387,-5 0 0,3 0-129,-2-3-129,6 1-516,14 2-2967,0 2-1935,16-2-129,-8 13-774</inkml:trace>
  <inkml:trace contextRef="#ctx0" brushRef="#br0" timeOffset="25284.4462">22669 10142 8901,'-1'24'5934,"0"-4"-645,1-20 0,0 0-5418,0 0-258,2 11-1548,-2-11-3354,7-11-258,-7 11-645,23-13 387</inkml:trace>
  <inkml:trace contextRef="#ctx0" brushRef="#br0" timeOffset="25411.4535">22785 10155 3483,'15'6'5934,"1"-3"-258,-16-3-774,16 0-2451,-16 0-3483,21-16-3483,-9 10-645,0-1-645,3 1 0</inkml:trace>
  <inkml:trace contextRef="#ctx0" brushRef="#br0" timeOffset="25540.4609">23031 10113 5031,'25'5'5418,"-25"-5"-258,26 4-903,-26-4-5676,13-7-3096,-1 5-516,-12 2-387</inkml:trace>
  <inkml:trace contextRef="#ctx0" brushRef="#br0" timeOffset="25658.4676">23193 10108 2967,'29'2'5676,"-17"3"-129,-12-5-387,23 0-3096,-23 0-5805,8-12-1032,-8 12-645,16-22-387</inkml:trace>
  <inkml:trace contextRef="#ctx0" brushRef="#br0" timeOffset="26132.4947">24013 10040 9288,'31'17'6192,"-15"-6"-387,-16-11-129,25 14-4773,-34-14-129,-11 0-258,-15 0-258,-2 4 129,-9-4-129,-6 0 0,-2 0 129,0 0-258,14 0 0,3 5-129,12-2 0,6-3-258,19 0 0,-19 5-258,19-5-387,0 0-1161,24-8-3741,-3-1-129,12 4-387,0-5-387</inkml:trace>
  <inkml:trace contextRef="#ctx0" brushRef="#br0" timeOffset="26448.5128">24580 10006 9546,'29'29'6192,"-23"-11"-516,-6-18-258,-6 22-4644,-16-16-258,-7 4-258,-5-6 0,-2-3-129,-3 2 0,1-3 0,3 0-129,5 1 0,5 3-258,5-4 0,8 6-258,0-6-645,12 0-4386,0 0 0,9 3-645,3-3-258</inkml:trace>
  <inkml:trace contextRef="#ctx0" brushRef="#br0" timeOffset="26712.5279">25205 10040 9417,'36'22'6192,"-35"-11"-516,-1 2-129,-13 5-5031,-8 0-129,-17-17-129,-3-1-129,-7 0-258,-7-10-387,12 10-1548,-3-11-3483,9-2-129,7-3-516,14 5-645</inkml:trace>
  <inkml:trace contextRef="#ctx0" brushRef="#br0" timeOffset="27520.5741">24120 8239 9030,'15'0'6063,"0"5"-516,-15-5 0,-13 14-4644,-17-9-258,-4 0-129,-11 1-258,-3-2 0,-4-4 0,-1 0-129,5 0 0,6-6-129,10 2 0,10-5 0,9 3-258,13 6-258,0 0-516,0 0-3483,14-1-1032,13 1-516,13 4-258</inkml:trace>
  <inkml:trace contextRef="#ctx0" brushRef="#br0" timeOffset="27808.5906">24965 8186 8385,'58'10'5934,"-40"-5"-387,-18-5 0,-7 3-4773,-26-3-258,-7-3 0,-13-4-258,-2-1-129,-7-1 0,0-4-516,14 13-1806,-1 0-3225,17 4-258,9 1-387,11 10-516</inkml:trace>
  <inkml:trace contextRef="#ctx0" brushRef="#br0" timeOffset="28826.6488">23648 11347 11739,'14'-35'5805,"-15"22"129,1 13-1290,-26 0-4257,-3 0 0,-5 5-258,-5 7 0,-3 6-129,0 8 0,7 10-129,5 9 258,10-2-129,8 3 0,11-6 129,5 0-129,12-5 0,6-6 0,10-15 0,5-11-129,5-3 0,0-9 129,0-6 0,-4-7 0,-3-4 129,-3 3-258,-8 5 129,-9 2 0,-15 16 129,0 0-129,0 0 0,-1 26 129,-12 8-258,2-1 129,3 9 0,1 3 0,7-2 0,2-2 0,15-9 0,11-7 0,6-7 0,4-12 0,0-6-129,1-10 129,-9-15 0,-2-4-129,-13-9 129,-13-6 0,-3 2 129,-17 9-129,-3-5 0,-8 9 129,3 7-258,0 6 129,4 10 0,6 4-129,16 2-258,-14-2-258,17 9-645,-3-7-4128,0 0-129,0 0-645,12 8-129</inkml:trace>
  <inkml:trace contextRef="#ctx0" brushRef="#br0" timeOffset="29494.687">24045 11220 6966,'0'0'6063,"6"-15"-516,-6 15-387,16-13-3999,-3 0-774,4-2-129,0 6-129,5-1 129,0 2-258,2 8 0,-3 2 258,0 12-129,-10 12 0,-4 5 0,-7 2-129,-2 3 129,-16 1 0,-2-6-129,-4-5 0,-3-7 0,3-12-129,4-6 129,4-3 0,16 2-129,-11-23 129,14 8 0,11 3 0,3 3 0,6 9 0,3 0-129,4 10 0,-4 2-258,-1 6-129,-9-12-903,7 7-3870,-11-5-387,-12-8-129,19 0-387</inkml:trace>
  <inkml:trace contextRef="#ctx0" brushRef="#br0" timeOffset="29692.6984">24474 11167 6321,'11'15'5676,"-11"0"-516,0 6-258,0 10-4644,-4 0 0,-4 1-258,5 8-129,-3-5-645,6 9-1677,8-12-2322,0-8-516,7-8-258</inkml:trace>
  <inkml:trace contextRef="#ctx0" brushRef="#br0" timeOffset="29843.707">24613 11312 9417,'-23'5'5934,"1"3"-645,-6-7-258,-8-1-5418,2 0-4257,-10-9-258,5-5-903,2-1-516</inkml:trace>
  <inkml:trace contextRef="#ctx0" brushRef="#br0" timeOffset="30964.7711">22380 10115 6708,'-20'6'5289,"20"-6"-774,0 0-2193,-19-11-7095,19 11-387,0-19-387</inkml:trace>
  <inkml:trace contextRef="#ctx0" brushRef="#br0" timeOffset="31112.7796">22445 9782 9933,'30'-16'5934,"-16"15"-258,0 1-516,-14 0-5676,14 0-4515,2-9-387,-2-8-516,2-5-516</inkml:trace>
  <inkml:trace contextRef="#ctx0" brushRef="#br0" timeOffset="31247.7873">22751 9429 8901,'28'-4'5547,"-13"4"-1290,-15 0-4257,22-14-5289,-11 0-387,2-6-387</inkml:trace>
  <inkml:trace contextRef="#ctx0" brushRef="#br0" timeOffset="31392.7956">23055 9035 8901,'33'-17'5547,"-20"5"-903,9 8-2967,-10-14-6708,0-4-516,1 3-387</inkml:trace>
  <inkml:trace contextRef="#ctx0" brushRef="#br0" timeOffset="31530.8035">23357 8683 9546,'39'-35'5676,"-21"9"-645,-1-5-2064,-10 6-7611,2-3-516,-1 3-258,-1 1-774</inkml:trace>
  <inkml:trace contextRef="#ctx0" brushRef="#br0" timeOffset="32795.8759">26300 10242 9417,'17'0'5934,"-17"0"-258,12-8-1548,-12 8-2838,0 0-387,-1 11-258,-18-11-129,-1 1-258,-10 3 0,0 2 0,-6-4-129,1 1 0,3-3 0,2 0-258,6 2 129,8 0 0,4-2 0,12 0-129,0 0-258,0 0-258,0 0-1677,16 6-3096,8-6-387,-1 0-129,9 0-645</inkml:trace>
  <inkml:trace contextRef="#ctx0" brushRef="#br0" timeOffset="33089.8927">26802 10210 8514,'20'29'6063,"-18"-18"-387,-2-11-129,-6 23-4773,-18-17-129,1 0-129,-11-3-258,-1-1 0,-3-2-258,1 0 129,6 2-129,3-2-129,6 0-387,3-4-387,19 4-4515,0 0 0,13 4-516,7-3-516</inkml:trace>
  <inkml:trace contextRef="#ctx0" brushRef="#br0" timeOffset="33396.9102">27302 10239 8901,'0'8'5805,"-12"2"-129,-11-2-258,4 4-4773,-17-7 0,-2 5-258,-4-4-258,1-6-258,6 5-903,-8-5-4128,18 0-516,5 0-129,20 0-774</inkml:trace>
  <inkml:trace contextRef="#ctx0" brushRef="#br0" timeOffset="34531.9752">26515 7304 2709,'0'0'6321,"0"0"-516,0 0-258,-3 18-1935,-18-18-1419,14 16-903,-16-8-516,1 1-258,-8 1-258,-3 1 0,-1-8 0,4 0-129,0-3-129,2 0 0,8 0-258,3-6 0,17 6-258,-24-14-516,24 14-3096,0 0-1548,10 0-258,8 0-645</inkml:trace>
  <inkml:trace contextRef="#ctx0" brushRef="#br0" timeOffset="34815.9914">27095 7323 7353,'52'19'5805,"-38"-12"-258,-7 6-387,-7-13-3741,-10 6-516,-16-6-387,-4 0-258,-9-3 0,1 0-258,-5 3-258,-1-8-774,11 8-4257,-2 4-129,15 9-645,5 3-387</inkml:trace>
  <inkml:trace contextRef="#ctx0" brushRef="#br0" timeOffset="35815.0485">26296 11277 7482,'34'-33'6321,"-19"18"-774,-10-8 0,-5 5-3354,-5 1-1935,-16 10 0,-13 4-129,-5 3 0,-6 18 0,1 8-129,0 13 0,6 7 0,5 11 0,12 3 258,10 0-258,11 2 129,11-5-129,11-3 129,12-8 0,3-7-129,9-14 0,7-14-129,-1-8 129,2-9 0,-4-15 0,-3-3-129,-5-11 0,-9 5 0,-12 3 258,-6 5-129,-14 9 129,-1 13-129,-18 9 0,-6 6 129,-1 15-129,2 0 0,4 4 0,7 1 0,12-4-129,6-7 129,15-6 0,6-2 0,8-8-129,2-8 0,-4-8 129,-5-8 0,-5-6 0,-9-4-129,-12-6 129,-4-3 0,-15 2 0,-4 2 0,-4 2 0,4 3 0,1 10 0,3 3 0,17 13 129,0 0-129,10-14-129,11 14 129,6 9 0,7-3 0,1-2-129,-1 0 0,0 3-387,-10-7 0,0 5-645,-24-11-3741,3-12-516,-3-5-516,-11 2-258</inkml:trace>
  <inkml:trace contextRef="#ctx0" brushRef="#br0" timeOffset="36262.0741">26757 10996 8643,'53'-5'5934,"-22"1"-516,1-1-129,20 4-4773,-21-3 0,-5 1-258,-3 3 0,-23 0-258,11 17-129,-11-2 129,-14 6 0,-7-1 0,-3 3-258,0-2 387,-1-1-258,5-6 0,7-10 129,13-4-129,0 0 129,0 0 0,0 0 0,15 11-129,1-9 258,2 9-129,-4 6 129,0 1 129,-7 9-129,-1-3-129,-6-2 258,-7 0-258,-6-1 129,-4-8-129,0-1-258,-4-7-258,11 2-1548,-8-7-2967,18 0-774,-9-11 0,9 11-645</inkml:trace>
  <inkml:trace contextRef="#ctx0" brushRef="#br0" timeOffset="36476.0864">27144 10993 7998,'16'-11'5418,"-9"25"-129,-2 10-387,3 10-4386,-8 1-258,0 3 0,0 7-516,0-5 0,0 4-516,0-12-3612,0-13-774,0-19-387,18 10-387</inkml:trace>
  <inkml:trace contextRef="#ctx0" brushRef="#br0" timeOffset="36596.0932">27237 11093 8256,'-41'-44'5934,"11"31"-516,-5 5-774,1-1-7998,-14 3-1290,7 4-774,-2 0-774</inkml:trace>
  <inkml:trace contextRef="#ctx0" brushRef="#br0" timeOffset="37764.16">25203 8207 8514,'0'13'5547,"0"-13"-774,0 0-1935,2-18-7611,2-5-645,3-3-387,3 0 130</inkml:trace>
  <inkml:trace contextRef="#ctx0" brushRef="#br0" timeOffset="37898.1677">25361 7991 7740,'24'17'5805,"-24"-17"-645,23 8-516,-7-19-5805,-10 0-3612,-1-5-258,-1 2-903,0-4 129</inkml:trace>
  <inkml:trace contextRef="#ctx0" brushRef="#br0" timeOffset="38035.1755">25536 7834 5676,'39'-30'5547,"-24"16"-645,-5-13-1161,7-10-7740,-1 14-774,-9-2-387,6 4-258</inkml:trace>
  <inkml:trace contextRef="#ctx0" brushRef="#br0" timeOffset="38696.2133">25406 10232 8127,'-5'34'5805,"5"-34"-645,0 0-774,0 0-5676,19-16-3483,-9 0-516,0 1-516,2 2 0</inkml:trace>
  <inkml:trace contextRef="#ctx0" brushRef="#br0" timeOffset="38822.2205">25547 10266 6063,'26'11'5031,"-16"-17"-129,10-8-2451,-12-1-4773,-2 1-2064,7 6-1032,-13 8 258</inkml:trace>
  <inkml:trace contextRef="#ctx0" brushRef="#br0" timeOffset="38929.2267">25654 10237 258,'12'8'4515,"-12"-8"129,21-6-1806,-21 6-3096,8-16-2838,10 16-1161,-18 0-386</inkml:trace>
  <inkml:trace contextRef="#ctx0" brushRef="#br0" timeOffset="41214.3574">24069 10080 3870,'10'17'5547,"-10"-17"-129,17-1-387,-17 1-3612,2-43-516,3 6-129,-5-21-258,5-5-129,-5-12 387,6-3-258,-4-11 129,8 5-129,-9-1 0,8 14 0,-2-1-129,0 11 0,-1 4-258,0 9 0,3 6 0,-5 5-129,3-6 129,-1 5-129,-1 1 0,-3 1-129,-1 3 258,3 0-129,-4 1 129,0 5-258,0 9 129,0 1 0,0 2 0,0 2 0,0 13-129,0-15 258,0 15-258,0-14 129,0 14 0,0-24 129,0 9-258,0-1 258,0-4-129,0-2-129,0-4 129,0 6 0,0-3-129,0 10 129,0 13-129,-4-16 129,4 16 0,0 0 0,0 0-129,0 0 129,0 0 0,0 0 129,0 0-129,0 0 0,-11-5 0,11 5 0,-13 0 0,13 0 0,-22 15 0,8-4-129,-3 5 258,1 3-258,-3-1 129,1 6 0,-1-3 0,4 2 0,1-5 129,5-5-129,-1-1 0,10-12 0,0 0 129,0 0-129,0 0 129,10-14-258,4-4 129,3-2 0,1-6 129,1 6 0,0 1 0,-4-1 0,0 8 0,-4 3 129,-11 9-129,21-5 0,-21 5 0,17 12-129,-17-12 0,25 24 0,-14-8 129,3 2-129,1 4 0,-1-5 0,3-1-129,-5 0-258,3 3-387,-15-19-1677,7 29-3225,-7-11-129,0 5-516,-4-1-387</inkml:trace>
  <inkml:trace contextRef="#ctx0" brushRef="#br0" timeOffset="41770.3892">24185 9779 6450,'11'-8'5934,"9"12"-516,-17 9-258,5 11-4515,-9 0 0,-6 0-258,-1 5-258,-1 7 129,-5-5 0,1-2 0,-1-6 0,3 4 129,-2-5-129,2 2 0,-3-8 0,0 0-129,-3-2 0,-1-1 0,-4-2-129,-1-7 0,-1-4 0,0 0 129,1-6-129,0-11 0,4-7-129,4-8-129,6 4-258,-7-9-903,11 10-3870,3-3-387,2 14-258,0 3-516</inkml:trace>
  <inkml:trace contextRef="#ctx0" brushRef="#br0" timeOffset="43170.4693">26324 10156 1677,'0'0'5160,"0"0"0,0 0-258,0 0-3225,-7-10-645,8-7 129,-1-21 129,5 9-387,-5-27 0,6 3-129,-6-11 0,8-3-387,-6-2 129,4 0 0,-5-7-129,5 6-129,-2 4 0,1 0 0,-3 0-258,3-2 258,-2-1-258,0 8 0,2-2 129,-4 5-129,1-3 0,0 1 0,0 5 0,-1 8 0,1-2 0,3 1 129,-2 2-129,1-2 0,1 3 129,-1-1-129,3-8 129,-5-1-129,1 3 0,1-2 0,-3 2 0,1-5 0,1 6 0,-2 4 0,1 6-129,3 1 258,-2-2-129,3 0 0,0 5-129,-4 2 258,5 0-129,-3 2 0,-4 4-129,3-1 129,-3 6 0,0 3 0,0 0 0,0 4-129,-2 3 129,1 1 0,-1-2 0,0 3 0,-1-2 0,3 14 0,-4-18 0,4 5 0,0 13 0,-1-16 0,1 16 0,0 0 0,0 0 0,-3-12 0,3 12 0,0 0 0,-8 7 0,8-7-129,-12 10 258,12-10-129,-15 22 0,6-9 0,-3 3 129,2 6-129,-3-6 129,2 2-129,0 2 0,0-1 129,4-4-129,-3 3-129,10-18 129,-12 15-129,12-15 129,-8 14 0,8-14 0,0 0 0,0 0 0,0-8 129,0 8 0,5-27 0,3 9-129,4-4 0,-3 2 129,5 3 0,-2-1-129,4 8 129,-1 2 0,1 4-129,2 3 0,0 1 129,1 4 0,0 5-129,-3 4-129,-1-3 129,0 5 0,-1-2 0,-5 2-129,-2-3-258,1 11-516,-8-23-2322,0 33-2322,-7-1-129,5 13-645,-11 8-258</inkml:trace>
  <inkml:trace contextRef="#ctx0" brushRef="#br0" timeOffset="43994.5164">26424 9901 4773,'0'13'5160,"0"-13"-258,2 29-2451,-2-29-1032,0 17-258,0-17-387,-5 29 0,-4-15-129,8 10 129,-9-2-258,5 4-129,-5 1 0,-2 12 258,0-6-258,2 3-129,-4-5 0,5 0 0,-4-6-129,4-2 129,2-7 0,7-16-129,0 0 0,0 0 129,-11 0-129,8-14 129,-1-5-129,-1 1 129,-4-2-258,-2 0 129,-7 0-258,-2-1 129,-3 8 0,-1 3-129,1-2 129,0-2 0,4 0-129,2-4-129,9 3-258,-3-13-387,11 5-4257,0-3-387,0 8-387,0 2-387</inkml:trace>
  <inkml:trace contextRef="#ctx0" brushRef="#br0" timeOffset="68837.9373">27097 10971 3870,'12'-2'4386,"-12"-15"-1677,0 17-516,0-16-258,0 16-387,0-13-258,0 13 258,0 0-258,0 0 0,7-14-258,-7 14-129,0 0-258,7 8-129,-7-8-129,0 0-129,6 13-129,-6-13 0,4 17 0,-2-1 129,-2-1-129,4 3 0,-4 1 129,1-1-129,-1 4 129,2 5-258,-2-1 129,0-2-129,1 1 129,-1 2-129,0-4 0,1 4 0,-1-6 129,1-5 0,4 1-129,-3-3 129,-2-14-129,4 18 0,-4-18-129,0 0 0,7 14-258,-7-14-516,0 0-3096,0 0-1290,11-11-645,-11 11-129</inkml:trace>
  <inkml:trace contextRef="#ctx0" brushRef="#br0" timeOffset="69331.9656">27290 11082 4902,'12'4'5934,"-12"-4"-645,0 0 0,-23-2-3483,23 2-387,-24 0-516,8 0 0,-9 0-258,8 0 0,-7 0-258,3-2 0,-2 2-258,3 0 258,4 0-258,0 0 0,1 0-129,3 0 0,12 0-129,-18 4 0,18-4-129,-16 3-258,16-3-129,0 0-774,0 0-3999,-1-7-129,1 7-645,0 0-387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4T15:21:08.403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14575 2762 6708,'2'-102'6192,"-2"59"-903,4 12 129,-4 0-2967,8 18-1161,-8-1-387,0 14 0,0 0-516,0 0-129,1 25 129,-1 7-516,0 5 387,0 14-387,0 8 258,3 11-129,2 0 129,2 0-387,1 0 387,1-6 0,-2-6-129,3-15 0,-3-9 0,-1-9 0,-2-10 0,-4-15-129,5 12 0,-5-12 129,0 0-129,0 0 129,10-11-129,-10 11 129,16-16 0,-16 16-129,24-19 129,-8 8 129,-2 1-129,1 1 0,-4 3 0,-11 6 0,21-10 129,-21 10-129,13 0 0,-13 0 0,8 9 0,-8-9-129,5 14 129,-5-14 0,0 25 0,0-25 0,-1 22 0,1-22 387,-15 22-387,5-9 516,-2-2-516,-1-1 387,-3 1-387,1-3 387,-1 1-258,-3-1-129,6-5 0,0-1 0,-1-2 0,2 0 0,12 0 0,-22-5-258,13-9 258,-1 0-387,-2-6 387,1 0-258,-3-4 258,0-3-258,-2 3 258,1 2 0,0 2 0,3 6 0,0 1-129,12 13-129,-16-4-387,16 4-516,0 0-3999,6 9-258,14 6-129,-9-10-774</inkml:trace>
  <inkml:trace contextRef="#ctx0" brushRef="#br0" timeOffset="940.0538">17610 2775 7740,'14'-56'5676,"-9"34"-129,-5 22-387,1-15-3612,6 25-387,-7 9-258,0 19-516,0 2-129,0 17 0,0 1-129,0 11 129,0-5-129,0 0 0,0-12-129,6-7 258,-3-7-129,3-17-129,0-2-129,-6-19-129,11 11 129,-11-11-129,16-5 0,-16 5-129,17-24 129,-7 8 0,-10 16 0,17-23 129,-17 23 129,19-20 129,-19 20 0,15-14 129,-15 14 0,0 0 0,13 0 0,-13 0 0,4 7 0,-3 7-129,-1 6 129,0 3 258,0 6-387,0-2 387,0-1-258,-2 3 258,-4-5-516,3-9 387,-4-1-258,7-14-129,-16 5 129,16-5 0,-25 0 0,10-12 0,1 0 0,-2-2-387,-1-6 258,1 3-258,0-1 258,0-2-387,2 2 387,1 7-387,-2 0 387,2 1 0,-2 2 0,3 2-129,12 6-129,-23-19-387,23 19-774,-22-13-3999,22 13-129,-12-5-387,12 5-387</inkml:trace>
  <inkml:trace contextRef="#ctx0" brushRef="#br0" timeOffset="4940.2826">18017 6540 516,'10'-49'4128,"-10"15"258,-1 9-258,-5-5-3354,-16-5-129,-7 4 0,-17 0-129,-5 5-387,-12 5 129,-8 12 129,-7 1-129,4 8-129,-5 13-129,4 11 0,3 9 0,5 9 0,7 10 0,7 5 0,9 6-129,8 2 129,10 8 129,4 0-258,8 2 258,7-2-258,7 2 258,9-5-129,12-2 258,12-4-129,8-8 0,16-2 129,7-8 0,12-3 0,0-7 258,10-4-387,5-10 129,5-8-129,-1-13 0,4-7 0,-4-26 0,0-17-129,-1-20 129,-11-17 0,-11-14 0,-13-10-129,-17-9 0,-17 2 0,-12 11 0,-13 9 0,-20 17-387,-19 10-258,-2 17-387,-20-2-387,7 22-1806,-6 1-1419,-5-7-387</inkml:trace>
  <inkml:trace contextRef="#ctx0" brushRef="#br0" timeOffset="6240.357">17951 5884 2580,'0'0'4644,"0"0"0,0 0-1161,0 0-1806,0 0-129,0 0-645,0 0-129,0 0-258,7-17 0,4 10 129,-1-10-258,6 5 0,3-3 0,3 1-129,-2-3 258,4 9-258,-3-2 258,1 8-258,-3 2 0,2 6 0,-1 2-129,3 8 0,0 0 0,5 3 0,2-3-129,4-2 129,2-4-129,4-5 129,1-5-129,-1-4-129,2-10 129,-5-5-258,-4 2 0,-5-9-258,-4 10-516,-18-15-774,10 17-1935,-16 1-1419,0 13 0,-26-3-516</inkml:trace>
  <inkml:trace contextRef="#ctx0" brushRef="#br0" timeOffset="6558.3751">18227 5846 2580,'0'0'4902,"0"0"-258,2 7-129,-2 20-3225,-2-5-129,2 19-387,-3-3-258,3 12-129,-5-3 129,4 3-129,-1-12 0,2-3-258,0-7-258,0-28-645,3 21-1419,-3-21-2451,8-17-387,-4-4-258</inkml:trace>
  <inkml:trace contextRef="#ctx0" brushRef="#br0" timeOffset="6754.3864">18311 5907 6837,'21'19'5160,"-20"5"-258,0 6-516,-1 5-4128,0-2 258,0 2-516,-2 1-645,-8-10-129,12 3-2322,-1-15-1548,-1-14-516,15 2 0</inkml:trace>
  <inkml:trace contextRef="#ctx0" brushRef="#br0" timeOffset="7468.4272">18716 6008 4257,'30'-17'5160,"-17"9"-387,-13 8 0,3-11-3999,-3 11 0,0 0-129,-11 1-387,-5 6 0,-1 2 0,-1 4 0,1 3-129,3 1 0,5 3-129,5-1 0,4 2 0,4-2-129,8-4 129,10 1-129,1-6 0,7-2 0,0-5-129,4-3 129,-1 0 0,0-8 0,-5-5 0,-1 0 129,-3 0 0,-6 0 0,-2 0 0,-5 3 0,-11 10-129,14-15 129,-14 15 129,0 0-129,0 0 0,0 0 0,0 0 129,0 0 0,-6 10 129,-3 3 0,3 1 129,-4 0-129,0 1 0,0-2 0,3-1-129,7-12 0,-10 23-129,10-23 0,-2 15 0,2-15-129,7 15 0,4-5 129,3-4 0,2-4 0,0 0-129,-1-2 0,0-2 0,-7-9 129,-3-9 0,-5-1-129,-7-2 0,-5 0-129,-10-3-258,4 8-516,-18-9-1806,9 14-1935,2 2 0,9 5-774</inkml:trace>
  <inkml:trace contextRef="#ctx0" brushRef="#br0" timeOffset="8088.4627">18869 6037 2580,'32'-16'5160,"-32"16"-387,15-19 129,-15 19-3483,-1-13-258,1 13-387,-33-8-258,9 8-258,-5 1 258,-1 13-387,2 3 129,5 11-129,4 0 129,7 3-129,9 3-129,3-2 129,15 0-129,7-2 0,8-13 129,2-7-129,4-9 0,-1-2 0,-2-16 129,-3-3-129,-8-10 0,-7-6 0,-6 4 0,-5 3 0,-4-1 0,0 11 258,-5 5-258,5 14 0,-13-1 129,13 1 0,-8 22 0,8 1 129,0 7-129,9 5-129,-2-6 387,7 2-258,0-5 0,-1-4-258,-1-7 0,-12-15-774,25 10-3225,-22-17-774,5-5-516,-2-3-129</inkml:trace>
  <inkml:trace contextRef="#ctx0" brushRef="#br0" timeOffset="8390.4799">19310 5970 6708,'-10'-8'5160,"-3"8"0,-3 0-645,0 16-3999,-8-5 0,3 8-129,-2 1 0,7 5-129,2 2 0,9 5-129,5-3 0,7-4-129,12 3-129,4-4 0,6-1-387,-5-9-387,11 4-2193,-10-16-1806,3 1-258,-9-3-516</inkml:trace>
  <inkml:trace contextRef="#ctx0" brushRef="#br0" timeOffset="8684.4968">19497 5989 3483,'14'0'5031,"-14"0"-387,0 0-129,-16 11-3483,8 7-129,-10-7-387,3 10 0,-5-3 0,4 0-129,3 2 0,5 2-129,5-3-129,3-1 0,12 0-258,7-7 129,7 5-387,0-6-387,10 2-258,-11-12-1161,15 0-2193,-12 0-516,-1-10-258</inkml:trace>
  <inkml:trace contextRef="#ctx0" brushRef="#br0" timeOffset="9599.5491">19716 6146 1935,'40'5'5031,"-20"-5"-129,-5-9-516,-3-7-2967,7 5-387,-17-5-387,0 0-387,-2 3-258,0 13-129,-19-17 0,1 15 0,2 2 0,-1 5 129,3 9-129,0 2 0,9 4 129,1-1 0,4-3 129,7 0-258,7-1 129,2-7 0,2 0 0,3-6-258,-2-2 258,-1 0-129,0 0-129,-2-2 516,-16 2-516,18 0 258,-18 0 258,12 16-129,-8 2-129,-1 10 129,-3 3 0,0 2-129,0 2 129,0-3 0,-5-7 0,3-4 0,2-21-129,0 0 129,0 0 0,0-34-258,7-11 258,4-5-129,-1-4 0,5-3 129,1 4-129,3 7 0,1 13 129,-3 15-129,-3 9 129,2 16 0,-10 12 0,1 13 0,-7 5 0,-1 1 0,-13-3 0,-2-6 0,-4-4-129,-1-10-258,3-10-387,-7-17-903,12-14-2967,3-7-258,8-7-387</inkml:trace>
  <inkml:trace contextRef="#ctx0" brushRef="#br0" timeOffset="9809.5611">20173 5656 6837,'-4'26'5289,"-8"4"-129,-3 2-387,3 16-4257,-3-4 0,1 5-387,0 1-129,2-12-645,7 12-1161,-5-14-2838,10-4-387,3-11-516,5-6 129</inkml:trace>
  <inkml:trace contextRef="#ctx0" brushRef="#br0" timeOffset="10046.5747">20169 5906 4644,'2'-19'4902,"1"-3"0,-3 22-516,0 0-3741,-17-11-129,-4 11-129,-9-1-258,-1 0-129,-2 1-258,-6-5-645,17 7-1419,0-2-2451,6 0 0,16 0-387</inkml:trace>
  <inkml:trace contextRef="#ctx0" brushRef="#br0" timeOffset="10360.5926">20274 5994 5676,'0'0'5160,"3"14"-387,-3-14-258,-6 18-4386,-6-4 0,3-1-129,-4 4 129,5-1-258,3-1 129,5-15-129,3 18 0,10-18 0,3 0 129,-1-9 0,3-5 0,-3-4 129,-4-4-258,-4-2 258,-7 2-387,-9-6-387,0 13-2064,-6-3-1935,-6 0 0,5 9-387</inkml:trace>
  <inkml:trace contextRef="#ctx0" brushRef="#br0" timeOffset="11149.6378">20436 5892 903,'-9'39'4386,"-1"-12"258,5 10-387,1 5-3225,-8-9 0,10 4 129,-8-16-129,9 1-516,1-22 0,0 11 0,0-11-129,11-18 0,2-4-129,4 2 0,1-1-258,0 0 258,0 4-387,-6-1 0,5 13-516,-11-10-1161,-6 15-2838,17-1-258,-17 1-258</inkml:trace>
  <inkml:trace contextRef="#ctx0" brushRef="#br0" timeOffset="11484.6569">20837 5631 4257,'8'-12'5547,"-6"24"-258,-1 18-516,-1-1-2193,0 20-1806,-1-3-129,-1 7-258,-4-2 0,6 0-258,0-10 129,0-4-129,5-9 0,8-8 0,2-6 0,7-6 0,1-8-129,2 0 0,0-2 0,-1-3 0,-2 2-516,-8-3-387,3 6-3225,-17 0-774,0 0-774,-9 11 0</inkml:trace>
  <inkml:trace contextRef="#ctx0" brushRef="#br0" timeOffset="20892.195">14058 5389 1935,'6'15'5289,"-2"5"-129,1-2-129,-5-18-2709,11 27-516,-11-27-387,19 14-258,-19-14 0,25 8-258,-9-8-258,2 0-129,0-5 0,3-6-129,-5-2-129,-1 1-129,-3-9 0,-1 0 0,-7-3-129,-4 4-129,0-6 129,-11 7 0,-5 9-129,-1 1 129,-5 9 0,-1 1 0,-3 16 0,2 6-129,2 9 129,4 8 129,6 0-129,8 7 0,4 0 0,2-1 129,12-5-258,5-5 258,6-10-258,-3-10-387,5 5-774,-27-21-3999,34 0 0,-22-17-516,1-1-516</inkml:trace>
  <inkml:trace contextRef="#ctx0" brushRef="#br0" timeOffset="21756.2444">14465 5652 7998,'36'-15'5418,"-36"15"-129,21-25-516,-21 11-4128,1 1 0,-1 13-258,-6-10-129,-10 10-129,1 0-129,-6 9 129,4 11 0,-1 4-129,4 5 0,4-1 0,6-3 0,4-1 0,4-2 0,8-10-129,5-5 129,2-7-129,0-1 129,2-13 0,-4-7-258,-5-4 258,0-1 0,-6 4 0,-3 7 129,-3-2 0,0 17-129,-7-11 258,7 11 0,-14 3 0,12 19 0,-2-4 129,4 4-129,-2 10 0,2 1 129,4-1 0,6 8 0,-6 0-129,0-2 0,-1-4 0,-3-3-129,-5-8 129,-8-9-258,-5-6 0,-3-6 0,-1-2 0,-4-12-129,4-5 129,-1-5-129,7 1 129,4 0-129,8 3 0,0-1-129,4 19-387,6-20-387,15 20-3096,-21 0-1290,28 8-387,-12-4-387</inkml:trace>
  <inkml:trace contextRef="#ctx0" brushRef="#br0" timeOffset="22089.2635">14813 5592 8514,'15'-4'5805,"-15"4"-516,0 17-258,-4-1-4644,-7 2 0,-1 6-129,1-2 0,1 1-129,6 0 0,4-7 129,0-16-129,24 14 0,-3-14 0,3-8 0,-2-4-129,1-4 129,-7-8-129,-7-3 0,-6 4-129,-5 1-258,-7 8-258,-14-10-645,11 11-3741,-13 1-258,8 12-129,1 0-774</inkml:trace>
  <inkml:trace contextRef="#ctx0" brushRef="#br0" timeOffset="22413.282">14974 5578 7740,'10'56'5547,"-5"-20"-258,-3-4-516,6 0-4128,-8-8 129,0-5-258,0-19-129,0 0 0,0 0-258,18-17 129,-9-4 0,3 0-129,3 1 0,0 4 0,-1 6-129,1 3 0,-2 7-258,-13 0-645,24 6-2322,-24-6-1935,0 0-258,15 0-645,-15 0 258</inkml:trace>
  <inkml:trace contextRef="#ctx0" brushRef="#br0" timeOffset="22790.3036">15192 5303 6837,'11'19'5418,"-6"4"-387,-2 5-129,11 14-3999,-14-4-129,0 13 0,0-4-258,0-1 0,0-4-129,0-5-129,-1-10 0,1-8 0,0-19-129,0 0-129,0 0 0,0 0 0,10-15 0,-10 15 0,22-14-129,-8 9 129,5 5 0,0 6 0,0 3 0,-6 10-129,-1 0 258,-4-2-258,-8-1 129,0-16 129,-21 16-129,2-16-129,-2 0 0,-5-15-258,5 3-645,-10-12-3741,16 2-258,4-2-516,9 7-387</inkml:trace>
  <inkml:trace contextRef="#ctx0" brushRef="#br0" timeOffset="23162.3248">15562 5386 5805,'7'-16'5934,"-7"16"-516,0 0-258,9 39-3225,-11-16-516,2 14-645,-7 4-516,-1 8-129,-2 2 0,5 4 0,-3-4-258,5-13 0,3 6-258,-1-15-516,9 9-2193,-2-19-2064,7-8-258,-13-11-645,24 3 259</inkml:trace>
  <inkml:trace contextRef="#ctx0" brushRef="#br0" timeOffset="23537.3463">15452 5710 4386,'3'38'5160,"-2"-17"-387,-1-1-387,1-2-4515,-1-5-1806,0-13-2322,0 13-516,0-13-129</inkml:trace>
  <inkml:trace contextRef="#ctx0" brushRef="#br0" timeOffset="23688.3549">15475 5599 7740,'5'-15'5031,"-5"15"-645,18 0-2709,-18 9-5805,0-9-387,0 0-645,-3 14 130</inkml:trace>
  <inkml:trace contextRef="#ctx0" brushRef="#br0" timeOffset="23989.3721">15689 5551 4902,'0'0'5289,"0"13"-129,0-13-258,-23 21-3741,-4-21 0,-4 6-387,-13-6 0,-2 0-129,-10-6-258,-1-4-387,7 8-1161,-6-7-3483,19 6-516,11-3-516,26 6-129</inkml:trace>
  <inkml:trace contextRef="#ctx0" brushRef="#br0" timeOffset="24628.4087">15742 5653 8514,'-16'0'5547,"-3"13"-516,10 3-258,-7-1-4644,5 0 0,-2 2-258,2-2 0,4-3-129,7-12 0,0 0 0,0 0 0,13 4 0,-13-4 0,24-10 129,-13-1 129,0-1-129,-11 12 258,14-19-129,-14 19 129,6-11 0,-6 11 0,0 0-129,0 0 129,0 0 0,4 10 0,-4-10 0,19 16 129,-4-12 0,3-4 0,3 0 0,7-9 0,-3-13 258,5-4-258,-4-10 0,-3-6-129,-7-3-129,-2-5 129,-5-1-129,-7 2 0,-2 10 0,-1 5-129,-6 11 129,-3 9 0,-4 8 0,0 10 0,1 16 0,1 13 129,6 4 0,0 5 0,6 10 0,0 0 129,12 2-129,8-3 0,6-3-387,3-12-258,12 4-3741,-6-15-645,6-11-516,0-14-645</inkml:trace>
  <inkml:trace contextRef="#ctx0" brushRef="#br0" timeOffset="26001.4872">18635 4663 7353,'13'-4'5547,"-13"4"-516,-9 4 0,-15-4-3999,-5 14 129,-26-13-387,-3 6-129,-16-5-129,-6 1 0,-10-3-258,2-5 0,-3-4-258,9 1 258,6-2-258,10-1-129,11 3 0,5-8-516,20 19-1161,4-1-3225,13 11-129,6 1-774,7 18 0</inkml:trace>
  <inkml:trace contextRef="#ctx0" brushRef="#br0" timeOffset="26881.5376">17413 4842 7611,'10'6'5676,"-7"15"-387,1 13-129,-4 0-3096,5 17-1290,-6-7-129,-3 4-387,-3-2 0,4-4-129,1-9 0,-2-6-129,4-6 258,0-21-258,16 22 0,1-16-258,2 1-129,-3-7-645,11 6-2967,-9-6-1161,2 0-387,-6 0-516</inkml:trace>
  <inkml:trace contextRef="#ctx0" brushRef="#br0" timeOffset="27061.5479">17548 5061 9159,'-30'0'5934,"7"3"-903,2 7 387,-5-8-4257,5 10-645,-9-2-387,0-10-903,15 9-2838,-5-9-1548,20 0-258,-15 0-516</inkml:trace>
  <inkml:trace contextRef="#ctx0" brushRef="#br0" timeOffset="27563.5766">17618 5163 6837,'14'-19'5418,"-14"19"-387,20-15-129,-6 8-4257,1 7-258,-15 0 0,21 8-387,-16 9 129,3 4-129,-6 6 129,-2 5 0,-1 1 129,-3-1-258,-8-4 387,2-5-258,-3-12 0,2-1 0,-2-7-129,13-3 0,-18-5-129,18 5 0,-7-18-258,7 18 129,0 0-129,8-6 0,9 11 129,-1 3-129,6 12 129,-3-5-129,3 12-903,-14-14-2580,8-9-1032,-2-2 129,-14-2-645</inkml:trace>
  <inkml:trace contextRef="#ctx0" brushRef="#br0" timeOffset="27983.6006">17935 5207 8127,'0'16'5289,"0"-16"-516,-21 9-1677,21-9-2451,-33 14-129,17 0-258,-4-2-129,8-3-129,12-9 0,-10 15 0,10-15-258,9 5 258,3-3-129,0-2 0,4-7 129,-1-2-129,-3 0 0,-12 9 129,15-11 129,-15 11-129,0 0 0,0 0 129,10 15-129,-7 6 258,0 1 0,4 11 129,-6-2-129,6 2 129,-7-1 129,1-3 0,-3-8-129,-6-7 0,-7-9-129,-3-5-258,-1-5 0,-2-14-387,5 0-387,-8-14-2838,17 9-1419,0-1-129,7 5-774</inkml:trace>
  <inkml:trace contextRef="#ctx0" brushRef="#br0" timeOffset="28299.6187">18261 5161 7482,'0'0'5676,"0"0"-774,-9 16-258,-6 3-3870,2 10-516,-4-4 258,7 6-516,4-3 0,6-2-258,2-6 129,11-8 129,8-6-129,1-6 0,1-6 0,-6-9 0,0-4 129,-5-5-129,-9-4 129,-3-1-258,-4 11-516,-18-9-1548,3 16-2451,0 5-129,0 6-516</inkml:trace>
  <inkml:trace contextRef="#ctx0" brushRef="#br0" timeOffset="28610.6365">18378 5234 6063,'7'40'5676,"-4"-14"-645,-3 3-129,3 12-3612,-3-15-516,0-1-129,0-25-258,1 14-129,-1-14 0,8-20-258,0 1 0,-1-1-129,5-5 0,-1 5 0,3 7-387,-2 1 0,8 12-387,-20 0-1032,23 3-2967,-23-3-129,21 15-516,-21-15 258</inkml:trace>
  <inkml:trace contextRef="#ctx0" brushRef="#br0" timeOffset="29095.6642">18589 5017 6837,'14'-9'5289,"-5"16"0,-3 8-516,-1 27-3741,-4-11-258,1 10-516,-2 0 129,0 1-387,-5-6 129,2-7-129,-3-1 0,4-13 129,2-15-129,0 0 0,0 0 0,0 0 0,2-12 0,5-2-129,-7 14 0,20-19-258,-3 16 258,-2 3 0,2 5 0,1 15 129,-5 1 0,-2 1 0,-3 2 129,-6-1 0,-2-7 0,-10 1 0,-5-14 129,-4-3-516,0-8 129,-5-9-387,6 6-903,-3-9-3225,9 3-516,2 2 0,8 3-645</inkml:trace>
  <inkml:trace contextRef="#ctx0" brushRef="#br0" timeOffset="29293.6755">18893 5244 9546,'0'33'5547,"0"-12"-645,-1-5-129,1-16-5289,-11 35-1290,-3-27-2967,14-8-516,-14 1-129,14-8-516</inkml:trace>
  <inkml:trace contextRef="#ctx0" brushRef="#br0" timeOffset="29441.684">18822 4900 1548,'0'0'3483,"0"0"-1548,0 13-1677,0-13-4257</inkml:trace>
  <inkml:trace contextRef="#ctx0" brushRef="#br0" timeOffset="29917.7112">19076 4875 4902,'12'60'5289,"-9"-9"-387,4 8-387,-2 3-3870,5 11-129,-10-9-129,3-7-258,0-7-387,-3-17-1161,2-13-3096,-2-20-258,0 0-516,0 0 259</inkml:trace>
  <inkml:trace contextRef="#ctx0" brushRef="#br0" timeOffset="30074.7202">19204 5190 4644,'-32'-14'5418,"9"14"-387,-4 0-774,-5 0-2838,3 9-2580,-8-7-3225,6 1-387,9 6-387,8-8-128</inkml:trace>
  <inkml:trace contextRef="#ctx0" brushRef="#br0" timeOffset="30907.7679">19349 5195 6966,'-13'0'5418,"-1"3"-387,-5 6-774,10 3-4257,-13-3 387,2 3-387,3 1 0,2 3-387,10-3 129,5-13 0,0 22 0,0-22 129,17 7-129,-1-4 258,-2-3-129,0-5 129,-1 2 129,-2 0 0,-11 3 129,13-11 0,-13 11 0,0 0 258,12-2-258,-12 2 0,13-5 0,-13 5-129,22-4 0,-6-1 0,-2-4-129,2-8 129,-4-3-129,1-6 129,-3-10-129,-3 2 129,-5-9-129,-2-3 0,0 4-129,-3 3 129,-4 4-129,0 7 129,0 9 0,-2 6 0,9 13 0,-11 5 0,8 13 129,2 10 0,1 6-129,0 6 129,6 5-129,4 1-129,6 0 129,3-3 0,1-9 0,1-6 0,-2-6 0,1-8-129,-2-9 0,-3-5 0,-15 0 129,15-24-129,-10 7 0,-1-1 0,-3 3 129,-1 2 0,0 13 129,0 0-129,0 0 0,15 8 129,-6 13 0,-1 4-129,-1 4 258,1 2-258,-5-8 0,-3 4 129,0-6 0,-2-10 0,2-11-129,-19 0 129,19 0-129,-20-17 129,12-1 129,8 0-129,0-3 129,8 7-258,7 3 129,5 4-129,1 7-129,-2-3-645,11 13-3096,-10-2-903,-1 3-516,0 1-387</inkml:trace>
  <inkml:trace contextRef="#ctx0" brushRef="#br0" timeOffset="36978.1151">22618 5857 1806,'4'-14'5160,"-4"33"0,-4 10-129,-5 20-2064,-8-6-2064,-3 22 129,-11-6-387,1 10-129,-8-9-129,1-1-258,-3-7-129,-1-7-129,10-4-645,-7-26-1290,18 3-2838,3-14-258,17-4-645</inkml:trace>
  <inkml:trace contextRef="#ctx0" brushRef="#br0" timeOffset="37202.1279">22292 6161 3870,'-25'75'5289,"15"-29"-129,2 5-387,3 0-3870,5 5 0,0-18-129,12 1-129,-1-19-387,8-4-129,4-7-129,4-9-387,3-7-387,-7-18-1419,7 6-2709,-3-3-387,2-3-387</inkml:trace>
  <inkml:trace contextRef="#ctx0" brushRef="#br0" timeOffset="37600.1506">23043 5570 7224,'13'-11'5547,"9"25"-516,-15 23-129,1 19-4128,-8 17-387,0 15-129,0 4-129,-7-3-387,-1 0-129,0-21-516,11-14-3354,-2-24-903,-1-30-129,22-2-387</inkml:trace>
  <inkml:trace contextRef="#ctx0" brushRef="#br0" timeOffset="37752.1593">23252 5805 5160,'-37'-5'5289,"6"12"-258,-6 2-516,1 1-3870,-3 4-645,-1 0-1806,6-8-2709,3-6-387,11 0-387</inkml:trace>
  <inkml:trace contextRef="#ctx0" brushRef="#br0" timeOffset="38049.1763">23268 5828 5289,'14'47'5418,"-14"-19"-516,-6 4-516,0 0-3870,0 6-516,-1-6 387,7 1-258,0-12 129,13-5-129,4-13 387,6-6-258,-1-16 0,3-1 258,-8-14-258,-1-1 129,-9-2-258,-7 0-129,-9 7-258,-15 2-258,5 13-2709,-8-1-1677,1 8-129,3 6-645</inkml:trace>
  <inkml:trace contextRef="#ctx0" brushRef="#br0" timeOffset="38277.1894">23504 5502 6063,'13'11'5418,"-11"28"-129,-2 15-645,14 14-3741,-14-1-129,0 11-258,0-6-645,0-13-645,11-9-3225,-3-16-1161,4-18-129,-1-15-516</inkml:trace>
  <inkml:trace contextRef="#ctx0" brushRef="#br0" timeOffset="38435.1984">23693 5708 6450,'-26'-15'5418,"5"18"-387,-6 3-516,2-1-4257,-10 4-387,-5-9-1806,7 0-2580,7 4-516,4-4-258</inkml:trace>
  <inkml:trace contextRef="#ctx0" brushRef="#br0" timeOffset="39244.2447">23796 5834 5547,'2'-20'5160,"-2"20"-258,0 0-387,-10 0-3999,-3 0-129,13 0 0,-26 16-129,11-3 129,-2-2-258,3 10 0,2-2 0,3 3 0,3-3-129,6-5 129,0 1-129,0-15-129,24 11 258,-7-14 0,3-12 0,-2-5-129,4-4 0,-5-2 129,-3-5-129,-2 6 129,-4 5-129,-4 3 0,-4 17-129,2-19 129,-2 19-129,0 0 0,-2-12 129,2 12-129,0 0 129,-12-15 0,12 15 0,0 0 0,-12-15 129,12 15-129,0 0 129,0 0 0,0 0 0,0 0 0,0 0 0,0 0-129,-7 10 129,7-10-129,0 13 0,0-13 129,0 0-129,0 0 129,0 0-129,10 0 129,-10 0-129,16-9 0,-16 9 0,25-22 0,-10 4 0,4-9 0,0-3-129,0-8 129,-2 0-129,0-3 0,-3 4 129,-5 0-258,-4 5 258,-4 7-129,-1 7 0,0 18 0,-12-3 129,0 11-129,2 14 129,1 9 0,3 13 0,4 4 129,5 11-129,13-2 129,6-3 0,9-4 0,2-9 0,6-9-129,1-16 0,-4-16-387,1-10-516,-21-27-2322,6 4-1677,-9-8-258,-3 1-387</inkml:trace>
  <inkml:trace contextRef="#ctx0" brushRef="#br0" timeOffset="40188.2987">24676 5489 8514,'7'26'5805,"-7"11"-516,-8 10-258,3 12-3870,-3 11-774,-3 4-129,-5-11 0,3-6-258,3-12 0,-1-12 129,3-20-129,8-13 0,0-17 129,7-17-129,5-17 0,4-13 129,3-3 0,4-6-129,1-3 129,1 9 0,-3 5 0,1 11 129,-6 13 0,2 14-129,-6 12 0,3 12 0,-6 7 0,2 18 0,-2 8-129,0 7 129,1 7-129,-2 8 0,0 0 129,-2-4-129,2-2 0,-2-4 0,-1-5 0,-4-4 0,2-9 0,-2-8-129,-2-2 129,0-2 0,0-15 129,-11 16-129,-1-8 0,-1-3 0,-3 3-129,0-1 258,-5 2-129,-3 0 0,3-1-129,-3-1 129,2-1 129,-2-6-129,2 0 0,2-6 0,1-1 0,0-6 0,4 4-258,4-4 0,11 13-129,-21-9-387,20 15-903,1-6-3741,-7 19 0,2-6-387,5 3-258</inkml:trace>
  <inkml:trace contextRef="#ctx0" brushRef="#br0" timeOffset="40734.3299">25100 5454 6837,'17'-14'5418,"3"-2"-258,-20 16-258,15-16-3870,-15 16-258,-5-16-129,5 16-258,-23-3-129,8 3-129,2 7 129,1 8-129,6 6 0,2 2 0,4 2 0,4-5 0,9-5-129,1-6 0,4-9-129,-2-5 129,-1-10-129,0-7 129,-7-1-129,-1 2-129,-7-4-387,0 25-1161,-21-17-2838,4 16-645,-8 1-129,-5 11-645</inkml:trace>
  <inkml:trace contextRef="#ctx0" brushRef="#br0" timeOffset="62583.5796">21667 15859 645,'12'33'3741,"-12"-33"129,0 14-3225,1 0-258,-1-14 129,-7 16-129,-7-11 129,-2 6-129,-7 0-129,-1 7 129,-5-1 0,-5 8 0,0-5 0,-3 4-129,-1-9 0,1-4-129,0-10 258,4-1-258,-1-5 0,9-11 129,-4-1 0,7 4 258,-2 4 0,6 9 0,-6 2 129,2 19-129,-2 1-129,4 10 258,-5-5-258,-1 2 0,0-2-387,0-4 129,-1-10-129,3-8-129,-2-5 129,0 0-258,-4-8-258,-4-9-774,3 5-1935,-11 3-1548,-16-7-258</inkml:trace>
  <inkml:trace contextRef="#ctx0" brushRef="#br0" timeOffset="64943.7146">21626 7295 258,'-30'0'516,"14"-8"-129,-5-2 0,-1-4 0,-2-4 0,-1 1-129,-2 5 258,-1-1-129,0 12 258,1 1 129,5 10-129,-4 6 129,9 11 129,-6-6-387,6 4 129,-2-4-387,3-3 0,-1-11-129,-1-5 0,2-2-129,-1-3 0,-3-3 0,2-3 0,0-3 129,-1 4-129,-1 4 0,3 2 0,-4 1 129,-1 0-129,-1 1 129,-1 0-129,0-3 258,-1-3-129,0-7 0,-4 0-129,4-5 0,-1 2 129,2-6-129,0 6 129,1 1-129,0 4 129,1 2-129,-1 5 0,1 2 0,-4-1-258,2 3-387,-8 0-2064,-7-13-1419</inkml:trace>
  <inkml:trace contextRef="#ctx0" brushRef="#br0" timeOffset="90427.1722">14421 17649 1032,'16'-38'3870,"-16"19"-129,-3 0-2580,3 19 0,-25-15 0,9 15-258,-18 0 0,2 3 0,-15-3 0,0 7 129,-13-8-258,2 1-129,-13-7 129,-1 2-258,-11-9 129,-4 9-129,-8 0-258,0 10 0,-8 3 0,-1 6 0,-4 1 0,2 4 0,-2 0-129,2-3 0,4-5 0,4-11 0,4 0-129,8-5 129,5-6 0,8 3 0,6 0 0,9 1-129,8 7 0,2 4 129,5 7 0,8 5-129,3 1 0,4 1 129,4 3-129,6-5 129,1-5 0,1 0-258,2-5 258,-1-6-129,-3 0 0,0-4 0,-6-4-129,-6 1 258,-2-2-129,0 1 0,1 3 0,-1 2 0,7 3 0,1 3 129,4 6 0,8 2-129,1 2 0,7 7 129,2-5-129,2 4 387,0-1-387,1 3 0,2 1 129,4 2-129,-1 1 0,-2-1 129,0 5-258,-1 2 129,-3-5 0,1 3 129,-1 0-129,0-4 129,0-3-129,1 2 0,2-6 129,0-7-129,3 7 129,3-4-258,0-1 129,4-1-129,1 1 258,3-2-258,0-1 129,2 7-129,-3-3 129,4-1-129,0 1 129,1 0 129,2-10-258,7 4 258,3 0-129,7-8 0,8 0 129,11 0-258,9 0 129,4 5 129,14 3-129,7 4 0,5 2 0,7 3 0,7 0 0,-2 7 0,6-6 0,2 2 0,6 1-129,-1-6 129,-1 0-129,-3-2 129,-3-2 0,-1-3-129,-8 6 129,-4 0-258,-10-2 258,-7-6-129,-4 7 129,-4-7 0,-8 4 0,-5-4 129,-6-6-129,-6-9 0,-3-7-129,-9-5 258,-4-13-129,-3 8 0,-4-12 0,-4-1-129,-3 9 129,0-3 0,-1-3-258,-4 3 387,0-4-387,-4 2 258,2-7-129,-3-9 129,-4-5-129,0 2 129,-4-4 0,-3 4 0,-2-1 0,0-1-129,-7 6 258,-4 6-129,-1 1 129,0 6-258,-2 7 258,-6 3-258,4 17-387,-13-7-1548,4 17-2838,-2 6-258,-5 10-774</inkml:trace>
  <inkml:trace contextRef="#ctx0" brushRef="#br0" timeOffset="94195.3877">11633 17910 1548,'0'0'4128,"0"0"0,0 0-1419,-14 0-2322,14 0-129,0 0 387,-15 0 0,3-4-258,0 4 129,-5 1-129,-2 7 0,-8-3 0,1 0-129,-6 2-129,-2-2 0,-3 0-129,0-2 129,-1-3-129,1 0 0,-1-9 0,6 2 0,2-5 129,0-1-129,4-5 129,5 2-129,1 0 129,3-1 0,3-5 0,2 3 0,-1 0 129,5-1 0,-1 3-129,3 0 129,-1-1-129,2 2 0,-3 3 0,8 13-129,-19-23 0,11 11 0,-1-2 0,1 1-129,0 0 129,1 2 0,0-7 129,3 1-258,-1-2 129,1 4 0,1-4 129,0-2-258,1 1 258,-4-2-258,5 4 129,-1-2 0,-4-2 0,4-1 129,-1 0-129,1-2 129,1-4-258,0-1 258,1-2-129,0-1 129,0 0-129,0 1 0,0 0 0,0 0 0,0 3 0,0 1 0,0 1 129,0-5-129,0-3 0,0-6 0,1-3 0,-1-5 0,1-3 0,-1-4 0,0 3 0,0 1-129,0 4 129,0 4 129,0 2-129,0 5 0,-2 6 0,-1-2 129,0-1-258,1 0 258,-3-2-129,1-1 0,0 1 0,-3-3 0,5-2 0,-4 4 0,-1-1 0,0-3 0,4 1 0,-3 3 0,1-3 0,0 0-129,-2-1 129,4-2 0,-3 2 0,3-3 129,-2 3-129,-1 0 0,3-1 0,-3 3 0,2-1 0,-1 0-129,0 4 0,1 2 129,-2-6 0,4 2-129,1-1 258,-3-8-258,3-1 129,-2-3 0,2-4 0,-2 2-129,2 4 258,0-2-258,0 7 129,0 5 129,-3 4-129,3 5 129,0 1-258,1-1 129,-1-4-129,-3-4 129,3-3-129,-3-9 129,0-5-129,-4-2 0,4-1 258,-4-4-258,1 5 129,-1 3 0,0 3 0,1 9 0,1 1-129,0 3 0,1 0 258,-2 0-129,-2-3-129,1 0 129,-1-1-387,2-7 387,-4 2-129,3-3 0,2 2 0,-1 4 0,3 2 129,-3 1-129,5 4 258,-2 4-258,-1 1 258,3 2-129,-1-2 0,-1-5 0,2 3 0,-1 0 0,0-3 0,2-1 129,-3 4-129,4-2 129,-1 1-258,1 5 258,0-1-258,0 0 258,0 0-129,0 1 0,0-3-129,0-2 129,0-3 129,0-3-129,0-3 0,0-2 0,-1-1 0,-1-3-129,-1 7 129,-1 3-129,3 5 129,-2 7 0,1 8 0,2 3 0,0 4 0,0 13 0,0-20 0,0 7 0,0 0 129,0-1-129,0-8-129,-1 3 129,-3-3 0,1-2 0,1 2 0,-5 3 0,5 5 129,-1-1-129,3 15 129,-3-22 0,3 22-258,-1-16 129,1 16 0,-3-22 0,1 5-129,1 3 129,-1-4 0,-2 3 0,1-2 129,2 5-129,-3-3 129,2 1-129,-3 2 0,5 12 0,-2-24 129,0 8-258,-2 2 258,1-6-129,1 0 0,-1-2 0,1-2 0,-2-1 0,1 2 0,2 2 0,0-1 258,-1 0-258,2 6 0,0 0 129,0 16-129,0-19 0,0 19 0,0-22 0,0 22 0,0-20 0,0 3-129,0 3 129,-1-3-258,-1-5 258,2 6 0,-3 0-129,3 1 258,-2 2-258,2 13 0,-1-16 129,1 16 0,-2-16-129,2 16 129,-1-11-129,1 11 0,0 0 129,-1-18 129,1 18-129,-3-17-129,3 17 129,-3-19 0,3 19 129,-4-15-258,2 3 129,2 12 0,-6-18 0,6 18-129,-2-15 129,2 15-129,0 0 129,-7-18 0,7 18 0,-1-14-258,1 14 258,-5-19 129,5 19-258,-2-22 0,2 22 129,-6-20-129,6 20 129,-1-16 0,1 16 0,0 0 0,0-13 0,0 13 0,0 0 0,0-12 129,0 12-129,0-13 0,0 13 0,1-13 0,-1 13-129,0-15 258,0 15-129,0-12 0,0 12 0,0-15 0,0 15 0,0 0 0,0-17 129,0 17-129,0-18 129,0 18-129,-1-19 0,1 7 0,-1 0 0,1-3 129,-1 3-129,1 12-129,-3-22 258,3 22-129,-1-19 0,1 19 0,-2-13 0,2 13 0,-1-19 0,1 19 0,-3-23 0,2 8 129,0-4-129,-1-1 0,1-6 129,-3 0 0,3-1 0,-1-10 129,2 6-129,-5-4 258,5 1-129,-4-4 129,2 3-258,1-2 129,0 1 0,0-1-258,1 1 129,-2-4-258,-2-5 258,3-1-258,1-2 129,-4-9 0,1 8-129,-1-2 129,-1 0-129,-1 6 129,3 4 0,0 4 0,0 4 0,-1 9 0,4 2 0,0 2 129,0-2-129,0 3 129,0 1-258,0 1 129,4 3 0,-3-2 129,2-2-129,0 5 0,-2-1 0,3-3-129,-1-2 129,-1 7-129,1-3 129,-2 2-129,3 0 129,0 0-129,-4 13 129,8-19 129,-8 19-129,7-15 0,-7 15 129,10-17-129,-10 17 0,11-14-129,-11 14 258,12-11-129,-12 11 0,13-7 129,-13 7-129,12-6 0,-12 6 129,16-3-129,-16 3 0,15 0 0,-15 0 0,17 0 0,-17 0 0,21-2 0,-21 2 129,23-6-129,-11 2 129,-12 4 0,23-5-129,-23 5 129,22-4 0,-10-1-129,-12 5 0,24-1 129,-10 1-129,1-4 129,0-2-129,0 3 0,1-1 129,-3 0-129,6-1 129,-2-4-129,-1 5 129,2-1-129,1-1 0,-1 2 0,1 0 0,-2-1 129,-2 5 0,3-2-129,-4 1 0,-1-3 129,0 4 0,-13 0-129,21-7 258,-21 7-258,21-8 0,-21 8 0,23-9 129,-11 7-129,2-1 0,0 3 0,2 0 0,-1 0 0,0-5 0,3 4 0,-3-1 0,-2 2 0,1 0 0,1-2 0,-1-5 0,-1 7-129,-13 0-129,23-5-129,-23 5-903,23-13-3354,-8 13-516,-3 0-258</inkml:trace>
  <inkml:trace contextRef="#ctx0" brushRef="#br0" timeOffset="96127.4982">11642 8768 1548,'21'0'4128,"-21"0"-1290,14 27-387,-15-4-258,1 14-774,-11 0-387,7 18 0,-10 3-387,7 9-129,-5-2-258,5 4 129,-2-4-258,7 4 129,1-8-129,1-2-129,0-10 129,7-3 129,0-7 0,5-7-258,6-7 387,1-4-387,2-7 258,8-1 0,0-2-129,5 2 0,3 0 0,5 2 129,-3-8-258,7 6 129,-1-4 0,1-1-129,0 0 129,1-6-129,1-2 129,4 0-129,0 0 0,2 0 258,2-8-258,4 3 129,3 0-129,8 1 0,-1-2 129,2-1 0,3 1-129,-2-3-129,0 5 129,0-3 0,-4 0 0,-3 1 0,1 1-129,1-2 129,2-1 0,4 1 0,-2-4 0,4 0 0,-2 2 0,3 4 129,-1-5-129,3 4-129,-7 3 129,-2-2 0,1 2 0,3 3 0,1 0 129,-3 0-129,-2 7-129,-2-2 129,1 1 0,-4 3 0,-4 2-129,-8 1 258,-5 3-258,-6-2 129,-6 1 0,-1-1 0,-7-1 0,-3-2 129,-4-3-129,-4-5-129,-2-2 129,1 0 0,-16 0 0,23-20 0,-11 0 129,0 0-129,2-4-129,-1-1 258,7-3-129,-4 5 129,5-5-258,-2 4 129,0-2-129,0 0 129,-2 1 0,-1 0-258,-5-4 258,-5-6 0,0 1 0,-6-5-129,0-1 129,-7 0 0,-5-1 0,-1 0 0,-2 7 0,-2 2-129,-1 7 129,-2-3 0,-3 10 0,0 1 0,-4 1 0,-3 2 0,-4 1 0,-2-5-129,-7 4 129,-2 2 0,-7-1 129,-7-1-258,-5 4 129,-4 1 0,-6 4 129,0 5-129,-3 0 0,-2 3 0,3 11 0,2-1 129,0-4-129,6-2 0,-2 1 0,-5-2 0,1-2 0,-2-3 129,3-1-129,-5-3 0,4 3 0,-3 3 258,4 8-258,2 3-258,3 7 258,2 0 0,5 0 0,0-2 258,-1-9-258,0-6 0,3-4 0,-1-5 129,2-15 0,4-4-129,1 3 129,2 7-129,6 3 0,2 6 0,0 3 129,5 2-129,-1 3 0,1 5 0,-1-8 129,-1 0-129,-2-6 0,-1-6 129,1-6-129,-1-1 129,1-4 0,-1 4-129,2 3 129,3 5-129,1 6 129,1 5 0,1 5-129,4 8 129,-1 1-129,5 5 129,2-5-129,1-1 0,3-6 0,5 0 129,-2-5-129,4 2 0,-1 0 0,-3 1 0,4 6 0,-7 2 0,-1 1 0,-2-1 0,5 6 0,-7-6-258,9 11-3354,-3-18-1419,5-3-387,15-3-645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6T16:28:53.379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13429 4544 903,'-7'-115'3999,"-10"64"129,-23-1-258,0 8-3999,-20 12-258,-14 20 258,-22 12 129,-12 14 0,-4 27 0,-1 17-129,2 8 0,14 17 129,13 11 129,21 5 0,29 6 129,24-2 129,21 4 258,21-16 258,28 0-129,11-27 0,21-14 0,3-35 0,16-16-129,-3-45 129,4-23-129,-6-31-258,-4-20-129,-27-12 0,-19-1-258,-21-2 0,-27 11-129,-23 18-387,-48 16-2580,-31 27-1548,-26 28-516,-29 19 0</inkml:trace>
  <inkml:trace contextRef="#ctx0" brushRef="#br0" timeOffset="46287.6475">2528 11756 4128,'-19'10'5676,"19"-10"-645,0 0 129,-15 13-4515,15-13 129,0 0 0,0 0 0,0 0-129,14 0-387,-14 0 0,20-5-129,-8-3 0,3 3-129,-2 2 258,5 0-129,-2 1-129,2 1 0,-1 0 129,5 1 0,1-5 0,3-2 0,4 0 0,4-5-129,2 5 129,1 4 0,6-3-129,-2 3 0,6 3 0,0 3 0,-1 3 129,5 4-129,-2-3 0,1-2 0,4 2 129,-1-2-129,3-1 0,-4 0 0,1 3-129,1-2 129,-3 1 0,3-4 0,-4 5-129,0 2 129,4 0 0,-1 4 0,1-2 0,3-1 0,1 3 0,2 1 0,5-6 0,-3-3 129,4 0-129,1-5-129,-2 0 129,-5 0 0,4 0 0,-1 0-129,0 0 129,2 3 0,3 3 0,1 4 0,0-1 0,3 3 0,4-1 0,-1-2 0,4 6 0,-3-4 0,0 0 0,-2-2-129,2 2 258,0-2-258,-2 2 0,1 0 0,-5-2 258,3 2-258,-5-2 129,-1-3-129,-2 1 129,-2-3 0,-4-1 129,-1-1-129,-2-2 0,2 0-129,-5-3 129,6 1 0,-2-2 129,-1 0-129,0-1-129,-2 1 129,2-1-129,-3 0 258,-1-3-129,-2-2 129,-3-2-258,5-2 258,-3-1-129,-1 1 0,4-1 0,-1 3 0,3 0 0,2 4 0,0 4 129,1 1-129,3 1 129,-2 2 0,-2 0 0,1 0 0,-4-5-129,-6-1 0,-5 1 0,-2-3 0,-2 0 0,-7-4-129,-3 5-387,-13-5-387,9 12-903,-24 0-3096,0-12-516,0 12-645,-18-2 129</inkml:trace>
  <inkml:trace contextRef="#ctx0" brushRef="#br0" timeOffset="63084.6082">4019 12454 258,'0'0'903,"0"0"258,0 0 387,0 0-129,-8 11 645,8-11-516,-30 14-258,14 0 258,-12-7-387,5 9 0,-15-7-129,6 1-258,-10-5 0,5 1-129,-9-6-258,5 0 129,-5-3 0,1-5-258,-7-2 0,4 1-129,-3 0-129,-3 7 129,-5-2 0,6 4 0,-5 0-129,6 4 129,-3-2 0,8-1 0,0-1 129,7 0-129,-2-5 129,6-2-129,2-2 129,5 4-129,1-2 0,4 7 0,-1 0 258,6 12-258,-2 2 0,2 1 129,-4 2-129,2-2 0,-3-1 0,-2 2 0,2-10 0,0-3-129,2-3-129,-2-1 0,3-1-129,-5-11-774,26 13-2967,-27-11-1032,7 5-258,4 6-516</inkml:trace>
  <inkml:trace contextRef="#ctx0" brushRef="#br0" timeOffset="67923.885">4300 13211 2322,'-1'18'4902,"1"-18"-129,0 22-258,12-12-3999,-12-10 0,0 0 129,-23 0 129,3 0-129,-13-6-129,0 6 0,-17-4 0,2 4 0,-12 0 0,2 10-129,-3 3-129,0 1 0,-1-1 0,3 1 0,1-5-129,1 1 129,-5-5-129,1-5 129,-4 0 0,2-9-129,-2-1 0,3 0 0,0-4 0,4 6-129,5 3 129,7 5-258,2 1 129,8 11 129,3-1 0,7 3-129,2 1 0,1-3 129,6-5-129,0-4 0,3-3 0,-1 0 0,15 0-258,-25-6-258,25 6-1290,-23 3-3354,7 0-258,5 6-258,-2 3-258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4-04T15:23:24.175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5527 11082 7224,'34'11'5934,"-16"4"-258,1 3-258,-1-12-3741,2 14-645,-20-20 0,18 20-258,-18-20-258,0 0 0,0 0-129,0 0 0,0 0-129,0 0 0,-15-2 0,1 2 0,-4 0-129,-5 2 0,-9 1 129,-1 4-129,-6-6 129,-6 8-129,0-3 1,-4-2-130,-1 4 0,-2-1 0,0 1 0,-3 1 0,-1 0 0,-2-5 0,-4-4 0,0 0 0,-3 0 0,-2-10 0,3 1 0,1 1 0,9-2 0,-1 5 0,8 1 0,9 1 0,5 2 0,9 1 0,7 4 0,2-3 0,15-1 0,-14 4 0,14-4 0,0 0-130,0 0-644,9-10-516,14 10-3483,-11-3-1290,9-2 129,0-5-903</inkml:trace>
  <inkml:trace contextRef="#ctx0" brushRef="#br0" timeOffset="828.0474">7786 11150 7740,'43'6'5676,"-27"-3"-129,-3-6-774,4 3-3483,-17 0-387,0 0-258,0-10 0,0 10-129,-22-6 0,4 5 0,-8-6 0,-7 4-129,-10-1 0,-4 2 0,-9-3-129,-2 2-129,-6 3 129,0 0-129,-4 3-129,1 6 129,5 1 0,3 3-129,0-2 0,7-2 129,0 0-258,8-2 258,3-2-129,3-3 258,4-2-258,7 0 0,1 3 129,4-2-129,2-1 129,6 8-258,-1 2 129,2-5-387,6 12-129,-8-15-903,20 12-3354,-5-14-1032,0 0-516,15 0-387</inkml:trace>
  <inkml:trace contextRef="#ctx0" brushRef="#br0" timeOffset="1715.0981">10344 11132 4902,'19'-14'6063,"-1"2"-387,-18 12-258,0 0-3225,19-7-1032,-19 7-258,0 0-258,-12 0 0,12 0-129,-32 9 0,5-2-129,-11-1-129,-7 5 0,-12-6 0,-2-2 129,-3-3-129,-7 0-129,-4 0 0,-1 0 129,2-5 0,2 5-129,0-4 0,7 4 0,-1-2 0,6-1 0,6 1-129,4 2 129,6 0-129,4 0 0,6 0 129,2 0-129,8 0 129,1 0-129,6 0-258,-1-1 0,16 1-516,-30-19-2709,30 19-2322,-20-18-129,9 4-645,-6-7-645</inkml:trace>
  <inkml:trace contextRef="#ctx0" brushRef="#br0" timeOffset="3072.1758">6898 6734 5031,'14'5'6063,"5"1"-387,-19-6-258,0 0-2451,0 0-1548,0 0-387,-8 0-258,-13 0-129,-15-1-258,-10-2 129,-12 1-258,-5 2 0,-10 0-129,-4 0-129,-2 0 129,5 2-129,5 4 0,6-2 0,7-3 0,6-1 0,7 0 129,7-7-129,6 1-258,6-3 0,8 4 0,1-3-645,15 14-1290,0-6-3483,10 13 0,3-4-516,11 1-129</inkml:trace>
  <inkml:trace contextRef="#ctx0" brushRef="#br0" timeOffset="3667.2098">8876 6717 5676,'32'0'6063,"-32"0"-645,21 0-129,-21 0-2580,0 0-1419,-35 0-258,4 10-258,-20-10-129,-7 3 0,-17 1-258,-3 0 129,-4-3-129,0 4-129,3-2 0,6-1-129,3 1-129,8-3-258,9 0 0,3-11-1161,18 6-3354,-6-12-903,13 5-387,1-5-903</inkml:trace>
  <inkml:trace contextRef="#ctx0" brushRef="#br0" timeOffset="4612.2638">5968 14810 9933,'-46'10'5676,"12"-8"-258,-1 5-258,-7 6-3999,2 0-1032,-5 6 0,2 3 129,7 5 0,6 5 0,8 5-129,7 9 258,7-3-258,8 0 258,0-7-129,8-5-129,7-9 0,6-4 129,3-18-129,4-15-129,4-15 0,3-18-129,1-11 129,-2-14 0,0-11 0,-4-7 0,-5-1-129,-2-3 129,-5 11 129,-3 7-387,-6 13 258,0 14 0,-2 15 0,-2 15 129,-5 20-129,0 0 0,2 13 0,-2 18 129,-1 14 0,-4 12 0,-1 13 0,3 7 0,3 13 0,0-1 129,3-1 0,8-2-129,2-5 0,5-13 129,-2-10-387,0-17 0,-1-12-387,-15-29-903,27 16-3612,-20-22-645,2-17-387,-3-13-774</inkml:trace>
  <inkml:trace contextRef="#ctx0" brushRef="#br0" timeOffset="5123.2931">6593 14277 9030,'29'-81'5805,"-23"39"-516,-6 1-129,0 13-4257,-24-1-387,-3 13-258,-9 14 0,1 8-129,4 17 129,2 13-129,6 5 0,7 4 129,7-2-129,9-2 0,0-6 129,11-12-129,3-10 0,8-12-129,0-4 129,0-19-258,-1-2 129,-3-2-129,-4-3 129,1 9-129,-7 4 129,0 5 0,-8 11 0,8 14 129,-5 12-129,1 6 129,4 10 0,5-2 0,-1 5 0,5 1-129,4-8-258,-3-17-774,14 1-3741,-12-14-774,-1-6-258,-6-4-774</inkml:trace>
  <inkml:trace contextRef="#ctx0" brushRef="#br0" timeOffset="5851.3347">4869 11704 11997,'34'-31'5934,"-27"-13"-129,1-18-258,-8-14-5160,-15-8 0,-12-16-258,-2-5 0,-3 2 0,-2 12-129,4 13 0,3 21 0,7 12 0,9 15 0,11 30 0,0 0 129,0 0-129,0 27 129,4-3-129,2 3 129,-3-3-129,-3 3-129,0-4 129,-8-3 0,-3-3 0,-6-2 129,-4-2-129,1-3 0,1 0 0,0-3 0,4-3-129,15-4-258,0 0-774,-17 0-3225,28 0-1161,10-3-645,13 0-129</inkml:trace>
  <inkml:trace contextRef="#ctx0" brushRef="#br0" timeOffset="6151.3519">5098 10726 10320,'28'62'6192,"-15"-9"-387,3 24-129,-5 11-4773,9 14-129,-11 2-258,6 1 0,-2-10-129,5-4 0,-1-17-129,3-14 0,2-20 0,2-18-129,0-15 0,2-7-129,-2-13 129,-2-8-387,-1 2 0,-6-12-129,3 8-258,-12-6-387,14 24-2709,-20-11-1935,0 16-387,11-13-258,-11 13-387</inkml:trace>
  <inkml:trace contextRef="#ctx0" brushRef="#br0" timeOffset="6655.3807">7000 11307 9417,'29'32'6063,"-11"-26"-387,-2-7 0,0-9-4386,-8-31-516,-6-13-129,-3-21-258,-13-7 0,-9-13-129,-3 5 0,-5 2-258,-1 14 0,4 16 129,2 20-129,4 20 129,2 16-258,6 13 258,4 18-129,2 7 129,2 4 0,-3-2-129,0-3 0,0-4 0,-1-5 0,-1-9 0,-1-12-129,-4 0-129,2-5-129,14 0-387,-30-10-1290,30 10-3354,-3-19-387,3 19-516,16-24-258</inkml:trace>
  <inkml:trace contextRef="#ctx0" brushRef="#br0" timeOffset="6971.3988">7332 10703 9933,'29'114'5805,"-11"-39"-258,2 7-129,-10-2-4644,17 6-258,-2-11 0,7-14-129,-3-12 0,4-16 0,1-23-129,-1-11-129,-3-17-129,-1-9 258,-5-7-258,-4-10 0,-4 3 0,-1 5-129,-7 2 0,-1 9-258,-2 8-258,-5-8-1419,0 25-3354,0 0-258,0 0-387,0 0-516</inkml:trace>
  <inkml:trace contextRef="#ctx0" brushRef="#br0" timeOffset="7571.4331">9384 11385 10191,'39'-27'5934,"-30"-5"-387,-9-17-129,0-10-4773,-20-14-129,-4-6-258,-6-8 129,-5 3-258,1 1 129,3 10-387,4 12 258,5 18 129,12 7-129,6 10 0,4 15 129,0 11-129,0 0 0,14-10 0,-14 10 0,0 0-129,7 10 0,-7-10 0,-8 22-129,-5-9 0,-3 0 129,-2 1 129,-4 2-258,3-1 258,-2-6-258,3-1 129,3-2-129,2 4 0,13-10-129,-11 7-387,11-7-387,0 0-1419,16 6-3096,4-5-258,7 1-387,4-2-258</inkml:trace>
  <inkml:trace contextRef="#ctx0" brushRef="#br0" timeOffset="7939.4541">9663 10500 7224,'26'75'5805,"-14"-33"-387,-4 3-129,5 16-3870,-13-5-258,12 10-258,-2-7-387,3 0 0,1-3-129,6 0-129,4-12 0,4-8 0,1-12 0,1-5-258,0-12 258,0-5-129,-5-2 0,-1-9-129,-5-3 0,-7-5 0,-2 1-387,-8-6-129,-2 22-645,-7-36-3612,4 20-774,-10-3-516,2 2-516</inkml:trace>
  <inkml:trace contextRef="#ctx0" brushRef="#br0" timeOffset="8597.4918">6348 6832 11739,'0'0'5934,"10"4"-258,-10-29-387,0-9-4644,-4-17 0,-8-6-387,1-13 129,-4-4-258,-3-2 0,3 5-129,1 14 129,3 10-129,1 14 0,5 6 0,0 11 0,5 16 0,0 0-129,0 0 129,0 0 129,-16 3-129,16-3-129,-24 27 258,7-12-129,2 0 0,-6-3 129,7-4-258,0 1-129,1 0 0,13-9-258,0 0-774,0 0-3354,6 0-774,15-4-645,0-6-129</inkml:trace>
  <inkml:trace contextRef="#ctx0" brushRef="#br0" timeOffset="9527.545">8377 6916 9159,'29'19'5676,"-11"-14"-258,-3-5-129,7-19-4257,-19-15-129,5-1 0,-10-21-258,-8-8-258,-12-9 0,-3 0-129,-8-5 129,-1 8-258,-1 5 0,5 6-129,4 15 0,3 10 0,8 6 0,3 10 0,12 18 0,-14-17 129,14 17-129,0 0 129,0 0-129,0 0 129,-13-4-129,13 4 129,0 0-129,-18 11 0,18-11-129,-22 18 258,8-11-129,0 0 0,-5-5-129,3-2 129,-2 4-258,3-4 0,4 4-387,-7-7-1806,18 3-2838,-3 6-258,3 7-774,6 0-129</inkml:trace>
  <inkml:trace contextRef="#ctx0" brushRef="#br0" timeOffset="13784.7885">5309 7239 5676,'0'0'5676,"0"0"-129,13 2-516,-3 15-3483,-10-17-387,-3 21-258,-9-8-387,5 17 0,-10 6 0,5 5-129,-9-4-129,2 5 0,-3 0 0,-1-2-129,1-1-129,1-15 0,3-10-387,-2-12-645,20-2-3096,-15 0-1290,15 0-129,-5-24-774</inkml:trace>
  <inkml:trace contextRef="#ctx0" brushRef="#br0" timeOffset="14033.8027">5101 7320 7482,'15'0'5676,"-5"18"-129,3 12-387,2-7-3483,8 21-774,-6-2-387,1 7-258,1 0 129,-1-3-129,-2-12-129,-3-1-129,-2-9-258,-11-24-387,15 22-1806,-15-22-2838,0-24-258,0-3-645,0 0 129</inkml:trace>
  <inkml:trace contextRef="#ctx0" brushRef="#br0" timeOffset="14546.8321">5356 7110 6837,'0'-11'5418,"0"11"0,7-11-387,-7-4-3741,8 12-387,-5-10-516,-3 13-258,16-17 0,-16 17 0,21-14-129,-6 14 129,-2 7 0,0 8-129,1 6 0,0 6 0,-4 2 0,-2 7 129,-3-7-129,-4 1-129,-1-5 129,-1-7 129,1-18-129,-18 13 0,6-13-129,12 0 258,-21-5-129,21 5 0,-8-18 0,8 18 129,0 0-129,20-12 129,-4 12-129,1 0 0,1 8 0,-4-4-258,3 6-258,-17-10-1290,0 0-3225,0 0-387,0 0-258,2 13-258</inkml:trace>
  <inkml:trace contextRef="#ctx0" brushRef="#br0" timeOffset="14905.8526">5763 7462 7740,'11'0'5676,"-11"0"-258,-11 5-387,-5 2-4128,-9 1-516,0 1-129,-6 2-258,-4 0-258,11 5-1032,-12-5-3612,19-6-258,17-5-516,-16 2-258</inkml:trace>
  <inkml:trace contextRef="#ctx0" brushRef="#br0" timeOffset="15487.8859">5834 7431 5676,'15'18'5547,"5"0"-129,-9-8-516,2-10-3741,4 14-387,-17-14-258,22 14-258,-22-14 129,22 14-258,-22-14 0,21 0-129,-21 0 129,19-14-129,-19 14 0,15-23 0,-15 23 0,8-20 129,-8 20-129,0 0 129,0 0 0,7 11 0,-6 12 0,4 9 129,1 8-129,3 10 0,-1 3 129,3 1-129,-2 1 129,3 1 0,-5-10 0,-4-6-129,-3-10 0,-7-10 0,-5-12 129,-7-7-129,-2-5 0,-2-14-129,-1-1 0,2-5 129,1 3-129,10-2 0,5 6-258,6 3 129,0 14-387,13-16-258,7 16-774,-20 0-3741,31 0-129,-14-3-516,3-7-129</inkml:trace>
  <inkml:trace contextRef="#ctx0" brushRef="#br0" timeOffset="15907.9099">6108 7161 3096,'5'-22'5031,"-5"22"-258,8-11-129,-8 11-3612,18-4 0,-18 4-258,17 5-258,-17-5 0,19 29 258,-13-7-387,4 2 129,-4 3-258,-3 9 0,-3-9-129,0-3 0,-2-4 0,2-20 0,-15 15 0,15-15-129,-16 0 129,16 0 129,-6-17-129,6 17 0,14-14 0,3 12-129,10 2 0,-1 5-258,9 15-1677,-6-11-3096,-2-5-258,-5 1-258,-7-5-258</inkml:trace>
  <inkml:trace contextRef="#ctx0" brushRef="#br0" timeOffset="17712.0131">7944 7489 4386,'0'0'5676,"0"-12"-387,0 12-258,17-4-3225,-17-12-516,12 12-387,-7-11-129,-5 15-387,18-15 0,-5 8-129,-13 7-129,24-2 0,-24 2 0,22 11-129,-11 4 0,-1-1 0,-6 9-129,2 5 129,-5 4 0,-1-1 0,0 1-129,-3 0 129,-5-3 0,0 7 0,3-5 258,-3-4-387,2-5 387,1-1-258,3-5 258,2-1-387,2-3 258,-2-12 0,22 16-129,-4-4 129,4-5-129,-1 0 0,2-1 0,-1-1-129,1-1-129,-11-4-387,7 9-1677,-19-9-2580,8-13-645,-8-6-258,0-4-258</inkml:trace>
  <inkml:trace contextRef="#ctx0" brushRef="#br0" timeOffset="17902.024">8188 7670 8256,'-12'5'5547,"-16"5"-258,4-10-387,2 3-4515,-9-3 387,2 2-516,-3-2-387,3 0-774,15 0-3354,-4 3-1032,18-3-129,0 0-516</inkml:trace>
  <inkml:trace contextRef="#ctx0" brushRef="#br0" timeOffset="18899.081">8418 7326 2580,'-9'6'5031,"9"-6"-129,-2-10-1935,2 10-1032,-2-13-387,2 13-516,0-22-129,0 22-258,2-24-129,-2 24-129,16-15-258,-2 14 258,-1-2-258,5 3 129,-2 3-258,-2 8 129,5 3 0,-3 6-129,-5 5 0,1 1-129,-5 4 129,-4 1 0,-3-4 0,0 1 0,-3-3-129,-8-7 258,1-4-129,-3-4 0,2-7 0,11-3 0,-21 4 129,21-4-129,0 0 129,-10-9 0,10 9 0,5-14 0,7 8-129,5-1 129,5 1 0,3 1-129,0 3-129,2-6-129,4 8-1419,-7-9-3096,-3-2-258,-7 3-516,-4-5-258</inkml:trace>
  <inkml:trace contextRef="#ctx0" brushRef="#br0" timeOffset="26079.4917">8504 6096 4257,'16'-13'5805,"-1"10"-645,-15 3 0,14 19-1935,-13-8-2064,6 22-387,-7 4-387,6 13-129,-5 12 0,2 11 129,-2 2-129,6 4 129,-2-6-258,3-2 258,-3-9-258,5-9 258,-1-20-258,-1-6 129,-3-11 0,-5-16-129,14 6 129,-14-6-129,22-11 0,-9 5 0,3-1 0,2-4-129,2 3 129,1 0-129,-3 0 0,2 5 0,-4-3 0,-1-5-129,-4 6-258,-4-8-387,-7 13-2193,0 0-2580,0 0-129,0 0-516,0 0-129</inkml:trace>
  <inkml:trace contextRef="#ctx0" brushRef="#br0" timeOffset="44635.553">10773 8375 3483,'-43'22'5934,"25"-14"-516,2 1-129,3-9-2709,10 11-1161,-11-11-129,14 0-387,0 0-129,0 0-258,0 0 129,0 0-258,0-17 0,12 14 0,4-7 0,8-2-129,5-1 129,10-5-258,8 2 129,12-2 0,8-7 0,13-3-129,7-1 0,10-1-129,6 1 129,5-2 0,3 0 0,0 7 0,1 6 0,-5 4 0,-4 4 0,-4 3 0,-6 2 1,-6 5-130,-8 0 0,-5 0 0,-13-2 0,-2-3 0,-11 2 0,-6 0-130,-9 2 1,-10-1-258,-8 5-258,-15-3-387,-9 49-1806,-27-22-2838,0 5-387,-18-5-387,-2 6-387</inkml:trace>
  <inkml:trace contextRef="#ctx0" brushRef="#br0" timeOffset="45071.578">10966 8772 8385,'-38'27'6192,"28"-12"-387,10-15-129,-7 31-4515,7-31-387,10 2 0,5-4-129,17-2-129,5-9 0,17 2-258,7-6 0,17-2 129,11-4-129,11 1-129,12 3 0,6 2 0,3 0 0,-1 0 0,-5 1 0,-4-2 0,-13 5-129,-9 9 0,-17-7 129,-12 5-129,-15-1 0,-8 7-129,-7 0-129,-14 0-129,-4 0-129,-12 0-258,0 17-903,-16-14-3612,6 12-645,-5-7-387,5 7-387</inkml:trace>
  <inkml:trace contextRef="#ctx0" brushRef="#br0" timeOffset="45491.602">12527 8827 10320,'34'14'6192,"-16"-14"-387,13 0-258,-11-13-4902,19-3 0,-3-18-258,4 1 0,0-9-129,-3-13-129,4-2 129,-5-4-129,0 1 129,-8 4-129,-1 2 0,-3 6 129,-5 7-129,-1 14 0,-4 3 0,-3 10-129,-11 14 0,12-14 129,-12 14-129,0-13 0,0 13 0,-20-9 0,0-6-129,-10-3 129,-8-11 129,-6-6-258,-8-1 129,-1 1 0,-1-5 0,5-1-129,4 12 0,6-3-129,9 13-129,4 1-387,26 18-1935,-29-9-2838,29 9-516,-16 0-258,16 0-258</inkml:trace>
  <inkml:trace contextRef="#ctx0" brushRef="#br0" timeOffset="46791.6764">10450 3316 11223,'6'-51'5418,"-6"18"-129,0 10 0,-15-4-4515,5 8-129,-14 2-129,-4 15-387,-4 3 0,-1 17 0,-1 9 0,2 14 129,5 5-129,8 8 0,7 1 129,11-8-129,2-5 129,18-10-129,6-7 0,7-18-258,6-12 258,3-19 258,-1-19-516,1-11 129,-7-19 0,-5-12 0,-9-11 0,-9-6-129,-10 0 129,-2 0-387,-11 12 387,-3 8 387,1 18-516,-1 21 516,-4 27-258,5 17-258,2 28 129,3 24 129,4 12-129,3 16-258,2 11 516,2 10 0,9-8-129,7-1 387,4-10-257,-2-11-259,1-9 0,1-14 0,-6-11 0,-3-14-130,0-2-515,-13-22-1161,17 9-3612,-17-9-129,0 0-516,15-13-258</inkml:trace>
  <inkml:trace contextRef="#ctx0" brushRef="#br0" timeOffset="47032.6901">10795 3231 10062,'23'21'5934,"-15"-8"-516,2 9 387,-6-3-4257,4 10-645,-7-5-387,-1 3-387,1-4-258,-1-8-645,7 3-3612,-7-18-1161,0 0 0,4-24-1032</inkml:trace>
  <inkml:trace contextRef="#ctx0" brushRef="#br0" timeOffset="47175.6983">10801 3120 9030,'-22'-54'5676,"13"31"-387,9 23-129,0 0-3354,0 0-1548,0 0-1806,0 0-3354,-7 14-258,7-14-387,5 22-516</inkml:trace>
  <inkml:trace contextRef="#ctx0" brushRef="#br0" timeOffset="47491.7164">11003 3066 10191,'33'0'5676,"-18"3"-258,-15-3-258,8 14-3999,-8-14-774,-10 25-129,-4-7-258,-1-3 0,-1 7 129,5-6-129,6 0-129,5-5 258,2 5-129,12-2 0,4-1 0,0-2 0,4 2 0,-8 1 0,-4 1 129,-4 3 129,-6-3-129,-16-8 129,-4 1-258,-7-2 0,3 5-1161,-13-11-3870,14 0-258,2-8-645,21 8 0</inkml:trace>
  <inkml:trace contextRef="#ctx0" brushRef="#br0" timeOffset="47775.7326">11212 2577 7740,'18'-11'5418,"-10"24"-129,7 25-387,-7 4-3225,13 28-516,-14 7-645,3 8-516,-2-1 129,0-1 516,-2-5-516,0-11 129,2-7-1290,-8-27-3741,2-9-129,-2-24-516,0 0-516</inkml:trace>
  <inkml:trace contextRef="#ctx0" brushRef="#br0" timeOffset="47927.7413">11419 2981 11352,'0'-22'5676,"-20"3"-387,2 19-129,-16 5-4902,0-2-387,0 10-1161,-14-4-3870,15 11 129,1-13-645,18 6-129</inkml:trace>
  <inkml:trace contextRef="#ctx0" brushRef="#br0" timeOffset="48235.759">11467 3039 9933,'0'18'5418,"-14"-4"-516,7 16 129,-2-4-4515,6 6-129,2-1-258,1-2-129,13-6 0,9-7 0,3-3 0,6-10-129,1-3 258,-2-9-258,-6-7 258,-6-5-258,-11-2 129,-7-2-129,-7 0-129,-16-4-258,-1 17-645,-18-17-1935,10 20-1677,0-3-258,6 9-516,6-2 0</inkml:trace>
  <inkml:trace contextRef="#ctx0" brushRef="#br0" timeOffset="48514.7749">11644 3052 5289,'1'76'5676,"-1"-41"-645,5 8 0,-4-18-3354,12 7-258,-13-32-516,13 11-516,-2-20-129,2-10 0,0-13-258,3-5 0,-1-1-129,0 1-129,0 4 0,-6 1-387,11 21-645,-17-12-1935,9 25-1548,-12-2-516,23 17-129</inkml:trace>
  <inkml:trace contextRef="#ctx0" brushRef="#br0" timeOffset="48775.7898">11981 2566 9546,'-10'65'5676,"10"-18"-645,0 25 0,0 0-4515,6 8-387,-4-4 129,2-4 129,4-7-516,0-11 0,1-5-516,-7-34-1806,11 4-2193,-13-19-645,22-7 0,-14-24-1032</inkml:trace>
  <inkml:trace contextRef="#ctx0" brushRef="#br0" timeOffset="48948.7997">12177 2751 10191,'-11'0'5676,"-10"11"-516,-12 3-258,-5 2-4644,-9 1-258,-7-2-387,8 9-1161,-3-17-3225,13 10-258,8-11-516,28-6-258</inkml:trace>
  <inkml:trace contextRef="#ctx0" brushRef="#br0" timeOffset="49248.8169">12270 2849 9546,'2'10'5547,"-10"-2"-645,0 11-129,-3 0-4515,-5 1 0,0 3-129,5 0-129,6-1 0,5-5 0,5-1 0,9-3 0,6 0 129,5 1 0,-2-4 0,-2-1 0,-6-4 0,-15-5 129,7 14-258,-7-14 0,-22 26-516,-19-22-4386,10 11 0,-10-4-645,0 11-129</inkml:trace>
  <inkml:trace contextRef="#ctx0" brushRef="#br0" timeOffset="53555.0632">6147 17133 2709,'4'-46'5289,"-2"28"-387,-2 18-1935,2-36-645,-2 36-387,1-26-516,-1 26 0,0-20-387,0 20 0,0 0-258,0 0-129,0 0-129,0 18 0,0-1-129,0 11-129,0 1 0,0 6-258,0 0 0,-1-3 0,-2 3 129,2 0-258,-1 0 258,2-2-129,-2 0 0,2 3 129,0 2-258,0 8 258,0-1-129,0 5 129,0-3 0,0 4 0,0 0-129,0-5 129,0-7 0,0-3-129,0-1 0,-2-8 129,1-3-258,1-2 0,-2-4 258,2 4-129,0 3 0,0 3 0,0-6-129,0 10 129,2 0 0,-2 0-129,1-2 258,1 0-258,-2-8 258,0-2-258,0 2 387,0-4-258,0-6 0,0-12 0,0 20 0,0-5 258,-2 8-258,2 4 0,-1 1 0,1-5 0,0 3 0,0 9 0,0-11 0,0-3-129,0 1 258,1-9-129,-1-13 0,2 15 0,0-1 0,-2-1 129,0 1-129,0-14-129,0 19 129,0-3 0,0 4 0,0-2 129,0-18-129,0 22 0,0-22 129,0 24 0,0-24 0,0 0 0,2 14-129,-2-14 0,2 23 0,0-9 129,-1 0-258,-1 1 0,0 4-129,0-19-258,7 25-258,-7-25-2580,0-16-2193,0-4-129,5 0-645,2-13-258</inkml:trace>
  <inkml:trace contextRef="#ctx0" brushRef="#br0" timeOffset="54915.141">7152 17795 6708,'0'0'5547,"17"13"-129,-17-13-258,6 23-3870,-6-23-387,-8 11-258,-10-5-129,1 2 0,-11-5 0,1-3-258,-9 2 129,1 1 0,-6-3-129,0 0 129,-1 0-129,1 4-129,-4 2 129,1-1-129,1-1 258,2 4-129,1-2-129,0-2 0,4 5 0,1-4-129,2 0 129,2 1 0,-1 2-129,-1 3 129,3-8-129,3 0 129,-1-3 0,4 5-129,-1-2 0,2 1 0,5 1 0,-3-5-129,6 8 129,-1-4 0,-1-2 129,0-1-129,-1-1 129,2 0-129,-4 0 0,3-3 0,-3-3 129,1 4-129,3 1-129,-2 0 129,4 1 0,-1 0-129,1 0 129,-2 0 0,3 1 0,-1 2 0,-5-3 129,5 2-258,-2 0 129,-2 0 129,4 1-129,-2-3 0,-1 2 0,3-2 0,-1 2 0,-1-2 0,3 0 0,-1 1 129,-1 3-129,-1 0 0,2-3 0,0-1 0,1 4 0,-1 3 0,14-7 0,-21 2-129,21-2 258,-19 2-129,19-2 0,-15 7 129,15-7-129,-14 0 129,14 0-129,-16 3 0,16-3 0,-13-4 0,13 4-129,-18-1 258,18 1-129,-16 0 0,16 0 0,-13 0 129,13 0-129,0 0 0,-14 6 0,14-6 0,0 0-129,-15-1 129,15 1 0,-14 0 0,14 0 129,-16 0-258,16 0 129,-23 0 0,23 0 0,-16 0 0,16 0 0,-19-5 0,19 5-129,-16-12 129,16 12 0,-14-4 0,14 4 0,-11-5 0,11 5 0,0 0 0,-15 0-258,15 0 258,0 0 0,-14 6 0,14-6 0,0 0 0,-11 10 0,11-10 0,0 0 129,0 0-129,0 0 0,-12 16 0,12-16-129,0 0 129,0 0 0,0 0-129,0 0-258,0 0-129,0 0-1161,-16 0-3999,16 0 0,0 0-645,0 0-387</inkml:trace>
  <inkml:trace contextRef="#ctx0" brushRef="#br0" timeOffset="56167.2126">6541 17426 645,'20'-2'4902,"6"-12"516,-26 14-516,14-27-2322,4 27-903,-18-14-258,13 14-129,-13-13-258,0 13-129,0 0-258,0 0-129,0 0-129,0 0 0,0 0 129,0 0-258,0 8 0,0-8 0,-13 19 0,13-19-129,-18 20 0,5-8 129,-1 1-129,1 3 0,-6 3 0,5 3 0,-8 0 0,2 1 0,0 7 0,-2 5 129,-3-4-129,1 1 0,-1-1 0,0-2 0,-1 1 0,5 0 0,-2-7 0,4-2 0,0 2-129,2-4 129,-1 0 0,0-1-129,0-4 129,-1 0-129,3 2-129,-2-2 258,0-3-258,1-1 129,1 3 129,-1 3-129,2-2 0,0 4 0,1-3 129,2 2-129,-1-1 0,2 4 0,0-3 0,11-17-129,-20 21 129,8-14 0,0 4-129,-4-1 129,-2-1 0,1-1 0,-3 2 129,-2 8-258,5-3 258,-1 3-258,3-3 129,3 1 0,1-2 0,3 1 258,2-2-258,6-13 0,-9 19 0,9-19 0,-9 16 0,9-16 0,-12 15 0,12-15-129,-12 19 0,12-19 258,-14 15-129,14-15 0,-9 16 129,9-16-129,-5 13 129,5-21-129,0 8 0,5-19-387,-5 19-258,8-32-1935,1 20-3225,-4-7-129,3-1-516,-5 4-258</inkml:trace>
  <inkml:trace contextRef="#ctx0" brushRef="#br0" timeOffset="57021.2615">6045 16441 9933,'8'-24'5547,"-5"11"0,-3 13-387,0 0-3999,0 0-258,-8 15-387,1 15-129,-2 0 0,-1 9 0,-2 6-129,3-3 129,-1-3-258,7-2 129,-3-7-129,6-8 129,0-7-129,7 1 0,-7-16 0,21 8 0,-6-8 0,1 0-129,3-2 129,-1-1-129,-1 3 0,-3 0-129,3 0-258,-17 0-387,19 15-903,-19-15-3741,0 19-387,0-19-258,0 20-774</inkml:trace>
  <inkml:trace contextRef="#ctx0" brushRef="#br0" timeOffset="57605.2949">6713 16927 8256,'0'-19'5934,"1"7"-516,-1 12-129,0 20-3612,0-5-1161,0 8 0,-8 2 0,6 5-129,-3-1-129,5 1 129,-1-9 0,1-1 0,3-6-258,5 1 129,-8-15-129,20 18 0,-6-12 0,-2-3 0,2-3-129,-2 0 0,-12 0-129,18 4 0,-18-4-387,15-2-129,-2 8-2709,-13-6-2451,0 0 129,6 11-774,2 4 0</inkml:trace>
  <inkml:trace contextRef="#ctx0" brushRef="#br0" timeOffset="58137.3253">7294 17455 3999,'0'0'5934,"11"8"-387,-11 6-387,4 18-2193,-4-7-1935,0 9-129,0-4-258,0 10 129,0-11-258,7 4 0,-3-4-129,8-4 0,-1-6-129,2-1 0,-2-10-129,5-2 0,-2-3 0,1-1-129,-3-2 0,0 0-258,-12 0-129,15-2-645,6 2-4128,-21 0-258,0 0-645,0 0-387</inkml:trace>
  <inkml:trace contextRef="#ctx0" brushRef="#br0" timeOffset="58767.3613">6073 19017 9546,'0'52'6063,"0"-29"-516,0 8-129,-2-5-4773,1 2 0,-7-2-129,6 0 0,-2 0 0,4-6-258,0 14 0,0-12 0,6-3 0,-6-19 0,24 14 0,-8-3-129,1-4 0,3-7-129,-3-2 129,4 2-129,0 8-129,-5 3 129,0 8-645,-16-19-645,26 5-3870,-26-5-516,0 0-387,2-13-516</inkml:trace>
  <inkml:trace contextRef="#ctx0" brushRef="#br0" timeOffset="59297.3916">5301 18485 10320,'0'40'6192,"3"-13"-645,-3 0 0,0 8-4515,0-3-645,-2-7-129,-1-2 0,-2 3 0,4-2 0,1-4-129,6-6 129,4-1 0,5-10-129,3 5 0,2 0-129,0-1 0,-2-1 0,0-5-258,-3 2-516,-15-3-387,19 5-4257,-19-5-258,0-9-516,-3-16-387</inkml:trace>
  <inkml:trace contextRef="#ctx0" brushRef="#br0" timeOffset="59803.4206">4976 17794 10707,'-9'7'5934,"9"10"-387,-8-2-129,6 13-4644,-7-6-387,-3 10-129,2-5-129,0-2 0,3-5 129,1 5-258,5-6 129,1-19 0,5 20-129,8-19 258,3 3-129,5-4 0,2 0-129,-1 0 0,2 0 129,-3 2-129,0 0 0,-6 6-258,0-1-258,-15-7-2193,0 0-2838,0 0-258,5 19-387,-5-19-774</inkml:trace>
  <inkml:trace contextRef="#ctx0" brushRef="#br0" timeOffset="65354.7381">17085 16684 774,'0'0'4902,"3"17"387,-3-17-387,9 12-2580,2 6-1161,-11-18-258,2 20-129,-2-20-129,2 20 0,-2-20-258,4 28 0,-4-12 0,5 8-129,-5 3-129,6 0 129,-4 3-129,3 2 258,-4-2-129,5-3 0,-5 1-129,1-5 0,-1-4 129,2 2-387,-3-4 258,3 5-129,-2 1 0,3 4-129,-3-1 258,0 4-129,5 1 129,-3 0-129,3-2 258,0 2-258,0-4 258,1-1-129,1-6 0,0 5 0,-2-3-129,0 5 129,-1 2-258,-3-3 129,-1 8 0,-1-7 0,0 10 0,0-5 0,0-2 0,-1-3 0,1-3 0,-2 3 129,2-4-129,0 3 0,0 1 0,0-6 0,3 6-129,2 4 258,-2-9-129,1 7 0,0-4 0,0 2 129,0-6-129,0 1 258,-1 0-258,0-8 0,4 6-129,-5-2 258,2 4 129,1 0-516,-1 1 516,-2 2-387,4 0 387,-4-1-129,1 0 129,2 1-258,1 0 0,-4-5 129,5-5-129,-4 0 129,2 9-258,0-4 258,-3 5-129,2 0 0,-1-9 0,-2 8 0,2 6-129,-2-2 129,1-5 0,2 1-129,-2-5 129,1 0 0,-1 1 0,1 3 0,-3-23 129,5 28-129,-4-9 0,1 4 0,1-1 0,-1 0 0,-1 0 0,0-2 0,-1 6-129,3-7 129,-3-2 129,2-5-129,1 6 0,0-2 129,1 3 0,-3-1-129,6 3 129,-3 4 0,1-9-129,1 13 0,-1-12 0,-1 5 0,-2 0 0,3-5 0,-2-4 0,-3-13-129,4 16 129,-4-16 0,4 28-129,-2-16 258,-2-12-129,1 24 0,0-7 0,0 12 129,1 2-258,-1-9 258,-1-6-129,3 5-129,-1 40 258,1-33 258,0 1-516,0-10 129,-3-19 0,6 32 0,-3 0 0,0-13-258,1-28 129,-4 9-129,5 39 645,-3-27-387,-2-12 387,0 0 129,8 58-129,-8-58 0,0 0 0,0 0 129,0 0-387,7 53-129,-7-53 387,0 0-387,0 0 0,0 0 0,0 0-129,3 59 129,-3-59-129,0 0 258,0 0-774,0 0 645,0 57-129,0-57 0,0 0 258,0 0-387,0 0 129,0 0 516,0 0-258,0 0-387,0 0 258,0 0 0,2 59 0,-2-59 0,0 0 0,0 0-774,0 0 645,0 0-258,0 55 387,0-55 645,0 0-774,0 0 129,0 0 129,0 0 129,0 0-258,0 0 129,11 55-129,-11-55-774,0 0 774,0 0 0,0 0 0,0 0 129,0 0-129,0 0 387,3 56-516,-3-56 258,0 0-258,0 0-387,0 0-2709,0 0-2322,0 0 258,-2-50-774,0-17-258</inkml:trace>
  <inkml:trace contextRef="#ctx0" brushRef="#br0" timeOffset="66698.815">17217 18334 3225,'0'0'5160,"18"3"258,-18-3-516,0 0-3096,12 8-387,-12-8-516,0 0 0,0 0 0,0 0-258,0 0-129,0 0 0,0 0 0,0 0 0,0 0 0,0 0 0,0 0-258,0 0 129,0 0-129,0 0 129,12 6-129,-12-6-129,0 0 0,0 0 129,0 0-129,12 13 0,-12-13-129,0 0 0,0 0 0,0 0 129,14 8-129,-14-8 0,0 0 0,0 0 0,0 0 129,0 0 0,0 0 0,6-8 0,-6 8-129,0 0 0,0 0 0,0 0 129,0 0-258,0 0 258,0 0-258,0 0 129,0 0 0,0 0-129,0-16 129,0 16 0,-20-17 0,8 10 0,-4-2-129,-2-7 0,-3 3 0,-1-3 129,1-1-258,1 2 387,-2 1-387,3-3 387,3 5-258,0 1 258,0 1-129,3 1 258,13 9-258,-22-11 0,22 11 129,-17-10-129,17 10 0,-21-11 0,21 11 0,-21-12-129,21 12 258,-23-12-258,23 12 258,-15-14-258,15 14 129,0 0-129,-15-13 129,15 13-129,0 0 129,0 0-129,0 0 129,0 0-129,0 0 129,0 0-129,0 0-129,0 0-129,-6-12-258,6 12-516,0 0-3096,0 0-1290,0 0-516,0 0-645</inkml:trace>
  <inkml:trace contextRef="#ctx0" brushRef="#br0" timeOffset="67435.8571">17308 18310 5676,'8'11'5289,"-8"-11"0,4 13-516,-4-13-3483,-2 15-387,-9-8-258,-1 7-129,-10-3 129,4 4-129,-10 3-129,2-1 0,-7 2-129,1 5 0,2-2-129,1 7 258,4-3-258,-1 5 129,5-2 0,5 2 0,0-8 0,6-1 0,1-1 0,2-7 0,4 4-129,3-18 0,-5 13-129,5-13 129,0 0-129,0 0 129,0 0-258,0 0 129,0 0 0,0 0-258,0 0-258,0 0-774,0 0-4128,7-18-129,6 8-645,-2-9-129</inkml:trace>
  <inkml:trace contextRef="#ctx0" brushRef="#br0" timeOffset="67998.8893">17269 18353 3354,'-5'8'5676,"5"-8"-516,4-8 129,13 9-3354,-17-10-387,18 6-387,-7-16-129,7 9-387,-4-9-516,8 5 387,-1-7-387,3 2 387,-1 0-387,1 0 387,-1 1-258,1 4 129,-4 1-129,0 3 258,-4-4-258,-2 10-258,-14 4 129,20-7-129,-20 7 0,0 0 0,13 0 129,-13 0-258,0 0 0,0 0 0,0 0-258,0 0-258,10 11-1161,-10-11-3870,0 0 258,-8 0-903,8 0 0</inkml:trace>
  <inkml:trace contextRef="#ctx0" brushRef="#br0" timeOffset="68722.9308">17291 18395 645,'0'0'5160,"0"0"0,0 0 129,0 0-2580,0 0-1161,0 0 0,0 0-258,17 1 0,-17-1-258,12 4-129,-12-4-387,23 7 0,-9-2-129,3 3 0,-2 1-129,2-3-129,-3 4 0,2-1 0,-4 3 0,0 1 0,-12-13 129,23 20-129,-23-20 129,24 23 0,-13-12 0,3 2-129,2-4-129,0-4 387,2 0-258,-1 3-129,2-8 129,-2 6-129,1-6 129,-4 0-129,-1 2 129,-13-2-258,14 1 258,-14-1-129,0 0-129,0 0-129,6 13-258,-6-13-129,-8 21-2709,-15-14-2193,6-1-387,-6-6-645,0-9-258</inkml:trace>
  <inkml:trace contextRef="#ctx0" brushRef="#br0" timeOffset="69546.9779">16854 15788 10191,'11'16'5805,"-9"17"-258,8 24-645,-8-10-4257,4 12 0,-6-6-129,0 8-129,0-8-129,0-9 0,0-4 0,0 0 0,0-10 0,0-6 0,0-3-129,4-7 0,3 1 0,3-2-129,-10-13 129,28 12 0,-10-7 0,6 0-129,0-4 129,2 0-129,1 1 129,1 0-129,-4-2 0,-2 0 0,-5 0-258,-17 0-129,21 10-258,-21-10-387,0 31-2064,-13-18-2709,-4 14-258,-10 7-387,-5 12-387</inkml:trace>
  <inkml:trace contextRef="#ctx0" brushRef="#br0" timeOffset="70403.0269">16441 17775 5805,'5'-16'6192,"-5"16"-516,0 0-258,26 3-3870,-26-3-387,3 18-387,-3 2-258,0 6 0,0 1-129,0-3 0,0 0-129,0 0 0,0-2-129,0-4 129,0-5-129,0-13 0,1 18-129,-1-18 129,0 0 129,1 13-129,-1-13-129,0 0 0,0 0 0,11 14 129,-11-14 0,0 0-129,16 7-129,-16-7 129,12 11 0,-12-11 0,0 0 129,21 3-129,-21-3-129,0 0 129,18 2 0,-18-2 0,14 0 129,-14 0-258,19 2 258,-4-2-258,-3 0 129,5 0 0,-2-1 0,-1-7 0,2 8 0,-4 0 0,-12 0-129,14-9-129,-14 9 0,0 0-387,13-2-387,-19-14-2451,6 16-2064,-13-7-774,13 7-258</inkml:trace>
  <inkml:trace contextRef="#ctx0" brushRef="#br0" timeOffset="71011.0616">16546 18587 8256,'7'22'5805,"-7"-7"-387,0 7-129,0-6-4515,0 19 129,-4-10-387,0-1 129,-3-10-258,3 6 0,-1-2-129,4 4 129,-3-11-129,4-11 0,0 14-129,0-14 0,0 0 0,4 14 0,-4-14 129,13 5-129,-1-3-129,7 3 129,-4-4-129,7 7 129,-2-2 129,1 1-258,-4-1-129,-3-4 129,1 0-129,-15-2-129,14 4-387,-14-4-387,12 5-2967,-12-14-1677,0 9-258,6-23-516</inkml:trace>
  <inkml:trace contextRef="#ctx0" brushRef="#br0" timeOffset="71659.0987">17781 17664 7998,'6'-19'5934,"7"3"-516,-5 25-387,-7 2-4386,-1 10-129,0-2-258,-5 10 0,-4 4 0,1 2 0,2-2 0,2-10 129,0-1-129,4-1 129,0-2-258,3-8 258,-3-11-258,19 13 0,-5-10 0,3 2 0,2-2-129,4-3 0,0 0 0,2 0 0,1 0 0,-7 0-129,0 0-258,-19 0 0,23 0-516,-23 0-1935,0 0-2451,-15 9-645,9 8-258,-9-5-129</inkml:trace>
  <inkml:trace contextRef="#ctx0" brushRef="#br0" timeOffset="72122.1252">17994 18229 8127,'2'33'5676,"2"-6"-258,-4 2-258,6 3-4386,-14-1 0,2 3-258,-7 1 129,6-4-129,1-5-129,6 5 129,0-6-258,3 2 129,10-8-129,0 0 0,6-11 0,-1 6-129,4-4 0,-2-10-129,2 0 129,-1-3-129,-4-3 0,-4 2-387,1 4-129,-14 0-645,15-4-3225,-15 4-903,-11 0-774,-7 4-387</inkml:trace>
  <inkml:trace contextRef="#ctx0" brushRef="#br0" timeOffset="72959.1731">17375 20410 8385,'1'64'5934,"-1"-64"-516,0 0 0,0 0-2967,0 58-1677,0-58-516,0 0 129,0 0 0,-5 67-129,5-67 258,0 0-258,-6 61-129,6-61 0,0 0 387,-10 75-387,10-75 129,0 0-258,0 0 129,-12 59 129,12-59 129,0 0-258,0 0 0,0 0-129,0 0 130,0 0-130,0 0 0,0 0 0,0 0 0,0 0 0,0 0 0,54 17 0,-54-17 0,0 0 0,0 0 0,0 0 0,0 0 0,53 15 0,-53-15 0,0 0 0,0 0 0,59-27 0,-59 27 0,0 0 0,0 0 0,0 0 0,0 0 0,0 0 0,0 0-904,0 0-2579,0 0-1806,0 0-645,0 0-387,0 0-387</inkml:trace>
  <inkml:trace contextRef="#ctx0" brushRef="#br0" timeOffset="90310.1655">2342 11308 5031,'2'59'5805,"4"-21"-387,1 3-129,1 9-2193,-8-13-2064,10 10-129,-10-18-387,6 2 0,-5-12-258,-1-19 0,0 0 0,6-13-258,-5-17 129,1-6 0,0-8 0,4-8-129,-1 0 129,5 7 0,0 5-129,-2 5 129,3 11 0,1 6 0,2 14 0,2 7 129,0 13 0,1 11 0,1 9-129,1 3 0,1 6 0,-1 2 0,-5-3-129,0 0 129,-3-12-258,-3-7 0,-2-9-258,-6-16-258,12 11-1290,-12-17-3483,0 6-258,8-32-516,-4 13-258</inkml:trace>
  <inkml:trace contextRef="#ctx0" brushRef="#br0" timeOffset="90577.1808">2882 11477 11352,'18'69'5676,"-10"-35"-258,-1-6-258,1-8-5031,-2-3-516,-6-17-774,5-8-4128,-5-8 0,0-9-516,0-2-516</inkml:trace>
  <inkml:trace contextRef="#ctx0" brushRef="#br0" timeOffset="91174.2149">2951 11140 7353,'12'21'5547,"-7"-2"-387,-1 6 0,-4-6-4257,1 13 0,-1-3-258,7 9-129,-4-1 0,7 6-129,-4-1 0,4-2-129,0-3-129,3-3 0,-5-4 0,-1-8 0,1-4-129,-5-2 0,-3-16-129,0 0 129,0 0 0,0 0 0,0-10 0,0-1 0,0-6 0,0-3 129,0 0-129,3 2 0,3-5 129,0 4-129,2 4 0,1-2 129,1 3-129,2-1 0,-12 15 0,16-21 129,-16 21 0,18-1 0,-18 1-129,21 1 0,-21-1 129,21 28 0,-11-11 0,4 9 0,-1-1-129,-2 1 129,-4 1-129,1 1 129,-5-8 0,-3-2-129,0 0 0,0-18 0,-22 13 0,7-13-129,-4-4-129,-2-6-258,5 9-387,-8-21-1419,7 13-3225,1 0-129,16 9-258,-19-5-387</inkml:trace>
  <inkml:trace contextRef="#ctx0" brushRef="#br0" timeOffset="91420.229">3447 11567 11094,'9'13'5805,"-4"11"-387,-5-24-258,-8 19-5031,8-19-1032,-14 0-4386,-3 0 0,0-8-516,-2-6-387</inkml:trace>
  <inkml:trace contextRef="#ctx0" brushRef="#br0" timeOffset="92515.2916">3115 6690 6837,'0'0'5289,"0"0"-129,0 0-516,22 9-3483,-22-9-387,0 13-258,0-13 129,9 27-258,-4-8-129,5 10 129,1 3 129,3 6-258,-4 2 129,5 1-129,-8 1 0,-5 0-129,-2-7 129,-5-4-258,-14-15 129,-3-5-129,-5-9 0,-5-7 0,1-15 129,0-13-129,1-5 0,4 1 258,7-4-258,4-1 129,7 4 0,4 3 0,4 4-129,4 11 258,5 1-129,7 2-129,1 6 129,5 0 0,3-1 0,3 3-129,2-4 129,3 0-129,1-1 0,4-1 0,-2-4 129,6 5-258,-4-1 129,2 2-129,1 5-129,-6-5-129,2 8-387,-15-16-2064,8 18-2580,-10-4-258,0 0-258,-8-7-387</inkml:trace>
  <inkml:trace contextRef="#ctx0" brushRef="#br0" timeOffset="92928.3152">3749 6081 7482,'0'0'5289,"1"21"-129,4 2-387,-4 2-3741,9 17-516,-5-1 0,2 5-129,2 4 0,2 5 0,2-4-129,2 3 0,3-3 0,2-5 0,-1-8-129,-1-7-129,-3-1-129,-5-14-516,6 9-1548,-16-25-2838,0 0-258,0 0-516,16-1-258</inkml:trace>
  <inkml:trace contextRef="#ctx0" brushRef="#br0" timeOffset="93220.3319">4042 6375 5676,'16'-20'5547,"-16"7"-258,-13 13-258,-17-4-3354,11 15-516,-23 0-258,5 8-258,-14 0-129,4 8-129,-6-7 0,7 3-129,4-2-129,3-7 0,9-4-129,2-4-129,13-1-129,-1-16-774,16 11-4128,-4-24-129,4 5-387,0-3-387</inkml:trace>
  <inkml:trace contextRef="#ctx0" brushRef="#br0" timeOffset="93560.3514">4046 6096 5547,'-39'27'5676,"20"2"-387,-5 7-387,10 15-3354,-20-11-387,10 10-129,-8-3-645,8 4 0,-2-10-129,2-9-258,0-3-129,3-13-258,12 9-1290,-9-14-3225,18-11-258,-15 1-516,15-1-258</inkml:trace>
  <inkml:trace contextRef="#ctx0" brushRef="#br0" timeOffset="93897.3707">4100 6535 2709,'-14'-31'5805,"-13"11"-129,-5-2-516,-14-18-1806,0 16-1935,-27-18-258,8 8-645,-5-1-129,5 3-516,11 13-516,0-10-2193,20 15-2193,12 6-387,22 8-387,0 0 0</inkml:trace>
  <inkml:trace contextRef="#ctx0" brushRef="#br0" timeOffset="147754.4511">16366 11089 3999,'27'4'5805,"-12"-4"-387,-3 2-129,-12-2-3612,18 2-129,-18-2-387,0 0-516,0 0 0,0 0-129,-13 0 0,-3 0-129,-12 3 129,-5-1-258,-12-2 129,-5 2-258,-5-2 129,-3 4 0,0-4-129,1 0 0,0-6 129,12 4-129,3-3 0,7-1 129,5 6-129,5-1-129,6 1 129,2 0-258,17 0 0,-24 9 0,24-9-258,-11 18-258,11-6-645,0-12-3741,0 0-774,15 10-258,9-10-645</inkml:trace>
  <inkml:trace contextRef="#ctx0" brushRef="#br0" timeOffset="148422.4893">17764 11188 6837,'10'-5'5676,"-10"5"0,12-1-387,-19-8-3870,7 9-387,-16-3-129,2 2-129,-12-7-258,-3 3-129,-12-6 129,-2 6-129,-6-2-129,1 6 129,-5-5-129,11 5-258,-2 1 0,8 0 129,6 4 0,6-2-258,8 6 129,2-7-516,14-1-129,0 0-387,2 19-4128,-2-19-387,22 7-774,-8-7-129</inkml:trace>
  <inkml:trace contextRef="#ctx0" brushRef="#br0" timeOffset="149062.5259">19532 11146 2580,'0'0'5418,"0"0"-1290,-8 9-258,8 6-1161,-23-15-774,16 8-258,-23-8-258,7 2-129,-21-2-258,4 0-129,-17 0-129,0 2-129,-9-1 0,2 4-129,-6-1-258,1 5 0,8 0 0,5 2-129,5-2 0,10 4-129,13-6-258,-1 1-258,19 5-1548,-10-14-3483,20 1-516,-7-18-258,7-2-516</inkml:trace>
  <inkml:trace contextRef="#ctx0" brushRef="#br0" timeOffset="150530.6099">17796 7768 6708,'38'3'5676,"-38"-3"0,26 10-516,-26-10-3999,16 11 129,-16-11-516,0 0-129,0 0-258,-4 12 0,-13-7 0,-5 0 0,-9 2 0,-6 1 0,-10 1-129,-2 4 129,-5-4-129,1 2 0,-2-6-129,4 1 129,1-4-129,7 1 129,5-3-129,7 5 0,6-5 0,5 0 0,6 0-129,14 0 129,-15 0 0,15 0-129,0 0 129,0 0-129,0 0-258,7-3-387,12 3-2193,-16-10-2709,17-4-645,-4-13-516,7-9-387</inkml:trace>
  <inkml:trace contextRef="#ctx0" brushRef="#br0" timeOffset="151835.6845">17643 6348 1806,'19'-14'5547,"-19"14"0,15-10-258,-1 13-2709,-14-3-129,0 0-387,-10 0-774,-2 5-258,-14-5-129,-6 6-258,-9-6 0,-6 4-258,-9-4 0,-3 0-129,1-6 0,2 0-129,5 0 0,9-2-129,7 3 129,10-4 0,4 7-129,21 2 0,-16-4 0,16 4-129,0 0-129,0 0-258,17 4-1806,-17-4-3225,13 0-258,-13 0-516,16 0-516</inkml:trace>
  <inkml:trace contextRef="#ctx0" brushRef="#br0" timeOffset="152624.7297">16231 7343 6450,'13'-15'5676,"-13"15"-258,14 5-387,1 22-4128,-15 0-129,0 14-129,-6 5-516,-1 6 0,1 1 0,1 1-129,1-4-129,0-13-645,6 6-2193,1-17-1935,5-3-645,-3-10-258</inkml:trace>
  <inkml:trace contextRef="#ctx0" brushRef="#br0" timeOffset="152906.7458">16334 7678 7353,'20'31'5676,"-16"-6"-258,-4 4-516,0 2-3999,-4 0-516,-7 4-258,-2-8-129,-3-1 0,-3-4 0,2-4 129,-1-9 0,4-7 0,-2-4 129,-1-11 0,0-5 0,-1 0 129,2-6-258,-4-2-129,3 6-258,-6-6-774,12 13-4128,-8 4-129,8 4-516,11 5-387</inkml:trace>
  <inkml:trace contextRef="#ctx0" brushRef="#br0" timeOffset="153759.7946">16187 7126 4644,'13'13'5805,"1"-9"-516,-14-4-129,19 0-3483,-17-20-516,8 1-258,-9-10-645,3-11 258,-2-9-258,1-9 129,-3-7 0,3-3 0,-2-4 0,0 4-129,4-5 129,-2 9-129,-2 8 0,1 7-129,1 10 0,0 12 0,-2 4 0,-1 6-129,0 17-129,0 0 129,0 9 0,-4 8-129,-3 5 0,-1-1-129,-4 2 258,1 2 0,-2-5-129,0-5 129,1-1 0,12-14 0,-20 6 0,20-6-129,-14-11 129,12-4 0,2-6-129,0-3 129,3-4 129,5-1-258,3 3 129,0 2 129,1 1 0,1 5-129,-13 18 129,23-15-129,-23 15 0,18 9 129,-6 5-129,-2 5 129,1 5-129,1-1 129,1-2-129,3-1 0,0-2-129,-2-5-129,7 3-774,-21-16-3096,16 13-1290,-16-13-387,17 27-516</inkml:trace>
  <inkml:trace contextRef="#ctx0" brushRef="#br0" timeOffset="154375.8298">15910 10853 8256,'6'-30'5805,"-6"30"-258,0 0 0,0 0-4773,2 7 129,-2 12-516,-6 11-129,0 10 0,0 9-129,0-1 129,-2 6-258,3-4 129,3-1-129,0-11-129,-1-11-258,3-3-1032,0-24-3870,0 0-387,12-8-387,-3-14-258</inkml:trace>
  <inkml:trace contextRef="#ctx0" brushRef="#br0" timeOffset="154563.8406">16065 10854 9933,'31'5'5805,"-21"15"-387,1 12 129,-9 4-5160,3 9-258,-5 3-258,-5 1-258,2 7-258,-11-21-1419,13 5-3096,1-16-387,5-5-387,7-16 0</inkml:trace>
  <inkml:trace contextRef="#ctx0" brushRef="#br0" timeOffset="154983.8646">17352 10906 8256,'7'-11'5934,"-7"11"-516,14 8 0,-16 16-4902,2 12-258,-4 3 129,3 10-258,-3-1-129,-1 0-129,3-2-258,-3-16-1806,5-4-2709,2-12-516,-2-14-516,24 0-387</inkml:trace>
  <inkml:trace contextRef="#ctx0" brushRef="#br0" timeOffset="155148.874">17489 10932 9546,'24'23'6192,"-19"11"-645,3 10-129,-7 5-5031,2 8-516,-3 1-129,-6-16-2064,6 2-2838,0-15-516,7-7-387,11-11-258</inkml:trace>
  <inkml:trace contextRef="#ctx0" brushRef="#br0" timeOffset="155575.8985">18859 10962 6837,'33'-12'5676,"-21"13"-129,-6 13-516,0 18-3999,-6 4-387,0 13-387,-1 6-129,-5 1-129,1 3-129,-3-2-129,6 0-903,-10-22-3483,12-13-774,0-22 0,23-1-774</inkml:trace>
  <inkml:trace contextRef="#ctx0" brushRef="#br0" timeOffset="155748.9084">19088 10987 8385,'24'-13'5934,"-14"30"-516,0 20-129,-10 13-4515,7 12-387,-1 3-258,-2-1-129,3-5-387,-7-19-2580,1-9-2193,4-16-387,-5-15-645,16-24 258</inkml:trace>
  <inkml:trace contextRef="#ctx0" brushRef="#br0" timeOffset="156551.9543">17366 7981 8256,'16'32'5805,"-8"-18"-258,-8-14-258,16 8-4257,-16-8-258,2-17-129,-2-10-258,0-10-129,-1-13 0,-2 1-129,-3-6 129,-1 3 0,2-2-129,-1 8 0,1 8-129,-2 16 129,5 6 129,-1 3-129,3 13-129,0 0 0,0 0 129,0 0-129,-12 5 0,12-5 129,-12 11-258,12-11 129,-17 11 0,17-11 0,-17 7 0,17-7 129,-20 9-129,20-9-129,-14 2 129,14-2-129,-12 2-129,12-2-129,0 0-129,-19 9-645,19 8-2193,0-17-2064,0 15-258,0-15-516,0 0 0</inkml:trace>
  <inkml:trace contextRef="#ctx0" brushRef="#br0" timeOffset="157090.9851">17541 7495 3612,'13'14'5676,"-5"0"-258,-6 3-387,5 12-2580,-7-5-1290,6 22-129,-5 3-258,6 11-258,-5-2 129,5 5-129,-3-1 0,4-2-129,-3-9 0,2-11 0,-3-9-129,3-12-129,-3-6 129,-4-13-129,0 0 0,13-6 0,-13 6-129,16-26 129,-9 12 0,5-7 0,-2 2 0,1 2-129,-1-1 0,-1 2 0,-2 2 0,1 0 0,-8 14-258,9-22-387,-9 22-258,-4-18-3096,4 18-1548,-7-18-387,7 18-903</inkml:trace>
  <inkml:trace contextRef="#ctx0" brushRef="#br0" timeOffset="157798.0256">17310 6641 3612,'16'-26'5547,"-10"12"-516,3-4 0,-7-4-3612,14 16 258,-13-18-516,9 14 0,-10-6-387,-2 16 0,14-19 0,-14 19-129,9-16-129,-5 3 0,-4-6-258,1-6 129,-1-12-129,-1-7 0,-5-1-129,-1-6 0,-3 0 0,3 8 0,-4 1 0,4 10 0,2 6 0,-1 13 0,6 13-129,-1-11 129,1 11-129,0 0 0,0 0-129,-11 11 0,5 2 0,6-13 0,-18 17 129,18-17 0,-23 13 0,11-10 0,12-3 0,-19 6-129,19-6-129,-16 2-516,16 14-2580,0-16-2064,0 21-516,0-7-258,5 7-516</inkml:trace>
  <inkml:trace contextRef="#ctx0" brushRef="#br0" timeOffset="166530.525">18125 8183 6063,'0'0'5934,"0"0"-387,20 2-387,-6-4-3483,9 2-903,-8-5-258,6 0-129,-1-2-129,-1 7 129,-4 0-129,0 8 0,-15-8 0,19 22 0,-15-8 0,0 10-129,-4 1 0,0-1 129,0 7-258,-3 1 129,-4 0-129,-1 1 129,-1 3-129,-2-4 0,-1-3 129,1 1-258,3-2 258,-2-4-258,4 1 258,-1-6-129,2-2 0,5 6 129,0-7-129,1 0 0,10 0 129,0 1-129,6-4 0,2 2 129,2-4-258,2-4 0,1 3 129,0-9 0,-3-1-129,-2 0 0,-2 0-258,-4-11-387,5 3-903,-15-11-3741,0 0-258,2-3-258,-3 4-645</inkml:trace>
  <inkml:trace contextRef="#ctx0" brushRef="#br0" timeOffset="166728.5364">18417 8522 6708,'-8'-11'6192,"-20"-8"-645,9 16-129,-9-10-3612,4 13-1032,-13 3-258,-1 7-258,2-2-258,0-3-258,10 4-774,-5-9-4257,31 0-129,-15 0-516,15 0-258</inkml:trace>
  <inkml:trace contextRef="#ctx0" brushRef="#br0" timeOffset="167130.5594">18469 8141 5289,'32'-22'5805,"-15"11"-258,1 2-516,1-15-3741,5 24-516,-8-3-129,3 8-129,-6 9-129,-1 5-129,-7 12-129,-5 9 0,-5 0 0,-4 0-129,-7-3 0,-1-7 129,-1-6-129,1-3 0,3-16 129,14-5 0,-15-10-129,15-3 129,3 1 129,12-1-129,4 3 0,8 6-129,6 0 0,6 2-387,5 6-645,-18-4-4128,12 0-387,-10-5-258,-5-8-516</inkml:trace>
  <inkml:trace contextRef="#ctx0" brushRef="#br0" timeOffset="167787.5969">18345 6245 9159,'9'45'5547,"-9"-16"-129,-3 9-258,-20-2-4644,6 3-129,-7-1-258,-1-8-129,1 1-387,-6-9-645,21 1-3999,-8-11-258,17-12-258,-12 15-516</inkml:trace>
  <inkml:trace contextRef="#ctx0" brushRef="#br0" timeOffset="168027.6107">18153 6289 8256,'-6'-13'5676,"6"13"-387,0 0-387,18 29-3999,-13-2-387,7 6-258,0 4-129,5 4 0,-1 2-129,2 0 129,-1-5-129,1-10-129,-3-5-258,-15-23-1161,16 16-3354,-16-16-387,0 0-516,10-21-387</inkml:trace>
  <inkml:trace contextRef="#ctx0" brushRef="#br0" timeOffset="168416.6329">18334 6061 6063,'16'-13'5676,"8"2"-387,-7 6-387,13 5-4128,-14 0-129,3 3-387,-4 7 0,-1 6 0,-3 6 0,-3 9 0,-8 0-129,0 2 0,-8-6-129,-3-2 129,-1-6-129,-1-10 0,-1-9 0,14 0 0,-19-17 129,16 2-129,3 15 0,4-19 129,7 11-129,10 8 0,0 4 0,5 3-129,0 7-258,-3-8-516,8 14-1935,-12-16-2064,-4 3-516,-15-7-258</inkml:trace>
  <inkml:trace contextRef="#ctx0" brushRef="#br0" timeOffset="168710.6497">18880 6245 8643,'8'20'5676,"-8"-3"-387,-16-7-129,-4 4-4644,-10-6-129,-2-1-258,0 2-258,-3-6-258,8 7-774,-7-10-3612,20 0-516,14 0-387,0 0-258</inkml:trace>
  <inkml:trace contextRef="#ctx0" brushRef="#br0" timeOffset="169218.6788">19093 6203 8385,'4'25'5676,"-4"-6"-645,-6-5-129,3 6-4644,-10-1 129,4 0-387,3 3-258,3-7 0,4 0 129,-1-15-129,30 18 0,-11-18 0,7 0 0,-3-11 129,3-5 0,-4 0 0,-2-5 129,-5 1 0,-5 5 129,-10 15-129,14-15 129,-14 15 129,4 15-129,-3 9 0,-1 9 129,0 9-129,0 4 129,0 5 0,-5-2-129,-3-3 387,-3-6-387,-1-8 129,-2-11-129,-2-9 0,-1-10 0,3-2-129,0-15 0,1-6-129,5-2-129,-1-4-387,9 13-2580,2-10-1548,8 6-645,0-1-516,9 3 646</inkml:trace>
  <inkml:trace contextRef="#ctx0" brushRef="#br0" timeOffset="169618.7017">19373 6056 6966,'21'0'5418,"-7"-8"-387,2-8-258,1 5-4515,-1-6 0,2 2 129,1 8-258,-2 7 0,-3 7 0,2 14 0,-9 10 0,-1 5 129,-6 7-129,0 2-129,-8-6 0,-3-7 129,-2-8 0,0-9 129,0-12-258,13-3 0,-16-13 129,16 13 0,0-24-129,0 24 129,30-13-129,-5 13-129,9 5 0,1 6-645,12 16-2709,-12-11-1419,2 0-516,-7-3-516</inkml:trace>
  <inkml:trace contextRef="#ctx0" brushRef="#br0" timeOffset="170798.7692">21839 5097 11352,'56'-28'5805,"-39"16"-129,-10-3-645,-7 15-4902,-17-19 129,-15 17-258,-8 2 0,-3 0 0,-2 7 0,1 7-129,5 5 0,13 3 129,12 3 0,11 3-129,7 3 129,16 5-129,6 11 129,10 2 0,4-1 129,-4 5-129,-6 0-129,-9-1 258,-13-4-129,-8-10 0,-14-14-129,-16-11 0,-8-10-129,-6-6-387,7-4-1290,-4-22-3354,12 3 0,6-3-516,14 2-258</inkml:trace>
  <inkml:trace contextRef="#ctx0" brushRef="#br0" timeOffset="171142.7888">22079 5271 8901,'42'-11'5547,"-42"11"-387,6 30-129,-10 5-4386,-10 9-387,-5 10 0,3 3-129,5 3 0,8-3 129,5-7 0,15-17 0,14-9 129,9-20-129,6-10 0,-4-22 0,-1-17-129,-11-10 129,-7-9-258,-15-6 129,-8 0-258,-20 9 258,-8 4-258,-8 12 0,-5 13 0,5 13-258,-1 10-258,14 20-903,-3 5-3612,21 10-387,5 6 0,17 4-516</inkml:trace>
  <inkml:trace contextRef="#ctx0" brushRef="#br0" timeOffset="171332.7997">22654 5575 10707,'3'21'5805,"-3"3"-774,0-24-129,0 0-6708,0 0-3354,-11-14 0,11-12-774,0-9-258</inkml:trace>
  <inkml:trace contextRef="#ctx0" brushRef="#br0" timeOffset="171466.8074">22595 5182 9804,'-11'-10'4773,"11"10"-4515,0 0 0,-14-14-5418,9-3-774</inkml:trace>
  <inkml:trace contextRef="#ctx0" brushRef="#br0" timeOffset="172465.8645">23329 5225 7482,'-18'9'5934,"15"-22"-387,3-8-129,12 2-2967,1-15-1806,6-1 129,2-2-516,5 4 258,0 4-387,5 14 258,2 8-387,-2 15 387,1 18-387,-1 13 0,-4 14 0,-5 12 0,-7 11 0,-10 9 0,-9-1 0,-12-6 0,-12-3-129,-4-11 258,-8-14-258,-6-22 129,4-14 0,-2-11-129,10-14 129,9-15 0,5-8 0,13 0 0,7 5 129,7 8-129,13 11 0,7 6 129,5 12-129,6 13 0,2 8 129,-1 6-129,-1 0 0,-3 0 0,-1-5-258,-3-8 0,1-7-258,-5-15-258,6 6-1290,-15-14-3354,11-3-129,-6-8-387,2 1-258</inkml:trace>
  <inkml:trace contextRef="#ctx0" brushRef="#br0" timeOffset="172917.8904">23789 5688 10062,'32'22'5676,"-7"-14"-387,3-8-129,10-6-4644,-4-13-129,-1-3-258,-2-4-129,-1-4 0,-9-2 0,-8-3-258,-8 7 258,-5 5-129,-13 12 129,-9 3-129,-5 8 0,-4 10 129,2 12 0,0 10 129,5 5-129,3 7 258,14-2-258,7 3 129,13-2-129,12-4-258,16-4-774,-9-16-4128,21-5 0,-2-14-516,6-8-516</inkml:trace>
  <inkml:trace contextRef="#ctx0" brushRef="#br0" timeOffset="173099.9008">24438 5203 9546,'-2'9'5805,"-17"2"-645,-15-6-129,-4 1-4902,-2 0-1032,-16-6-3741,13-4-645,0-5-129,12 1-387</inkml:trace>
  <inkml:trace contextRef="#ctx0" brushRef="#br0" timeOffset="173630.9312">24924 5112 10707,'29'-24'5805,"-16"21"-258,-13 3-516,6 10-4386,-11 10-129,-9 14-387,-2 12 129,-5 12-129,-1 12-129,0 14 0,3 6 0,3-4 129,3-1-258,8-8 0,5-11-387,0-25-645,18-4-4128,-10-20-129,9-10-387,-2-7-516</inkml:trace>
  <inkml:trace contextRef="#ctx0" brushRef="#br0" timeOffset="173910.9472">25058 5761 9030,'0'53'5418,"-9"-21"-387,-5 14-645,-8-12-3870,-3 4 0,-10-7-129,0 0-258,-1-4 129,-1-2 0,-1-8 129,3-10-129,-3-8 0,6-12 129,-2-7-258,1-8 129,1-4-258,-1-4-258,9 10-645,-11-1-4128,12 15-258,-1 7-516,8 10-258</inkml:trace>
  <inkml:trace contextRef="#ctx0" brushRef="#br0" timeOffset="175170.0192">23416 6647 9159,'8'7'6192,"-8"25"-645,0 18 0,-9 10-4386,3 14-645,-10 3-129,2 1-129,-4 0-129,4-9-129,0-5 129,0-13-258,5-11-129,3-14-387,8-1-1548,-2-25-3354,15 6-129,-15-6-516,26-11-387</inkml:trace>
  <inkml:trace contextRef="#ctx0" brushRef="#br0" timeOffset="175502.0382">23484 7389 7740,'50'46'6063,"-17"-30"-645,2-13-258,-1-6-4515,-3-13-258,-5-3-258,-11-10-129,-5-3 0,-10 0-129,-1-1 0,-13 14 0,-5 6 129,-5 7 129,0 6-129,0 9 129,2 10 129,5 12-129,9 5 129,5 1-129,3 4 129,14 3-258,9-4 0,7-2-129,1-10-387,11 4-1161,-14-13-3354,3-6-516,-4-13-387,-4 0-258</inkml:trace>
  <inkml:trace contextRef="#ctx0" brushRef="#br0" timeOffset="175900.0609">23947 6940 8127,'-11'3'5805,"-9"1"-645,-5 3-516,-2-7-5805,-3 1-3741,-3 1-258,9 3-516,2 0-258</inkml:trace>
  <inkml:trace contextRef="#ctx0" brushRef="#br0" timeOffset="176566.099">24390 7760 7611,'2'46'5934,"1"-32"-258,-3-14-516,11-11-4128,-11-24-516,0-13 0,0-17-129,-4-8-129,-3-5 129,5 1-129,-2 2 0,-2 13 0,2 10-129,1 15 0,0 15 0,1 9 0,2 13-129,0 0 129,0 0-129,-12 0 129,12 0-129,-16 22 129,6-10-129,-1 3 0,0-2 0,1 1 0,10-14 0,-19 23 0,19-23-129,-12 8 129,12-8-129,0 0 129,0 0 0,-5-18-129,5 1 258,6-1-129,1 1 0,2 1 0,2-1 129,1-1-129,0 4 129,-12 14-129,23-2 129,-10 3 0,-13-1 0,25 21 0,-9-4 0,0 4-129,2-6 0,1 4-387,9 8-2064,-11-27-2580,11-2-774,-5-12-387,2-11-774</inkml:trace>
  <inkml:trace contextRef="#ctx0" brushRef="#br0" timeOffset="178670.2194">25276 4797 7482,'27'5'5547,"-10"-4"-387,6 5-129,-5-6-3870,15 19-258,-8-12-258,11 10-129,5-4-258,4 6-129,1 8 0,2 2 129,1 3-129,-5 1-129,-4 7 129,-6 0-258,-8 4 129,-7-2-129,-9-1 129,-7 5-129,-3-3 0,-9-3 0,-5-3 129,-6 1 0,-5 3 0,-2-2 0,-6 2-129,-1-1 129,-1 4 0,-2 1 0,1 5 0,3-1 0,3 6 0,5 2-129,5 3 129,4-1-129,5 1 129,8 2 0,2-2 0,1 0 129,6-11 0,4-2 129,3-11 0,1-11-129,1-4 129,-1-7 0,-1-9 0,-13-5-258,19 0 129,-19 0-129,0 0 0,0 0 0,0 0 0,0 0-129,-18 12 129,6 3 0,-2-1 0,-1 7 0,-1 4-129,7 6 258,4 6-258,5 0 258,1 8-129,11 6 0,6 4 0,3 5 0,2 4 129,2 7-129,-2 0 129,-2 5-129,-5-8 129,-3-6 129,-11-8-129,-2-5 129,-10-11-129,-10-13 0,-7-14 0,-8-11 0,-2-4-129,-1-15-129,2 4-129,-6-9-387,18 10-1161,-10-12-3741,23 6-129,7-3-516,5 0-258</inkml:trace>
  <inkml:trace contextRef="#ctx0" brushRef="#br0" timeOffset="179354.2585">25820 5944 9288,'13'-9'5934,"3"28"-645,-9 9-129,-12 9-4644,5 8-129,0 1-258,0 3-129,0-1 129,-6-4-258,2-12 129,3-4 0,0-14 0,1-14-129,0 0 129,12-23 0,-1-1 129,0-4-129,8 1 0,-2 1 0,1 5 0,0 8 0,0 8 0,-2 5 129,-3 8-258,2 13 129,-2-1 0,-3 1 0,3 1 0,-3-7 129,3-5-258,-2-2 258,4-8-258,2-12 129,0-5 0,-1-8 0,-3-3 0,-1-3-129,-2 4 129,-8 4-129,-2 4 0,-2 6 0,2 13 129,-26-5-258,14 13 129,-2 8 129,1 11 0,4 2 0,4 6 0,5 3 129,6 0 0,8 2 0,8-11-129,2-2 0,5-8-129,1-15 0,2-4-129,-3-25-258,4 0-645,-13-22-645,11 5-2709,-13-15-645,-3-3 0,-5-7-516</inkml:trace>
  <inkml:trace contextRef="#ctx0" brushRef="#br0" timeOffset="179570.2709">26435 5728 2322,'4'-62'5289,"-2"38"0,-2 24-903,2-19-1548,12 30-774,-14-11-903,7 48-258,-6-10-387,3 17-129,1 13-129,1 11-129,5 4 0,1 7 0,0-8-129,6-7-129,3-5-258,-6-25-903,14-5-1419,-11-36-2064,2-10-645,-7-29-387,2-13 517</inkml:trace>
  <inkml:trace contextRef="#ctx0" brushRef="#br0" timeOffset="179696.2781">26679 6061 5031,'-27'-91'5676,"7"65"-387,-13 7-387,-4 19-2709,-10-7-1032,0 7-1419,-3 5-4128,-10 7-645,1 11-516,1 5-387</inkml:trace>
  <inkml:trace contextRef="#ctx0" brushRef="#br0" timeOffset="180554.3271">25929 7406 6450,'4'-13'5805,"-4"13"-387,-6-11-387,6 11-3612,-27 2-903,10 3-129,-9 5-129,2 0 0,-4 5 0,4 7-129,0 3 0,9 1 0,5 0 0,6-1 0,4-3 0,14-4 0,3-13 0,12-5 0,-1-14 0,4-12-129,0-11 0,-3-17 129,-1-14-129,-7-6 0,-5-7 0,-7 0 129,-5 5-129,-2 4 0,-2 13 0,-3 13 0,-5 23 0,8 23 0,-22 2 0,8 27-129,3 15 129,-2 9 0,3 7 129,2 9-129,5-2 0,3-1 0,7-5 0,9-2 0,7-11 129,6-4-129,3-13-129,7-11 129,-2-13-129,1-12 129,-1-12 0,-4-9-129,-7-13 129,-6-5 0,-8-2 0,-11 3 0,-1 6 0,-10 11-129,-6 12 129,-6 10-129,0 7 129,-1 16 0,4 8-129,3 10 129,6 7 0,8 4 0,4-5 129,13-1 0,4-4-129,8-3 0,2-10-129,-2-7 0,6-6-387,-10-19-1419,0 1-3096,-6-9-387,-2-1-645,-5-11-129</inkml:trace>
  <inkml:trace contextRef="#ctx0" brushRef="#br0" timeOffset="180864.3449">26533 7285 7353,'-10'-8'5676,"10"8"-129,-31 0-387,21 13-3999,-15-4-387,7 17-258,-4-1-129,5 3 0,4 3-387,12 5 0,1 0 0,9-1-258,13-3 0,2-10-258,14 5-387,-14-22-2193,13 3-2193,-4-8-387,1-8-258</inkml:trace>
  <inkml:trace contextRef="#ctx0" brushRef="#br0" timeOffset="182246.4239">26757 7287 5676,'1'67'5547,"-1"-27"-129,0-1-774,0 4-3483,-8-11-387,7 0-258,-5-8-258,5-6-129,1-18 0,0 0 0,0-8 129,1-7-258,6-13 0,1-3 0,2 2-258,1 0 258,2 6 0,-3 7 0,3 5 0,-13 11 0,23 0 0,-11 11 0,0 4 0,1 0 0,5 2 0,0 0 0,4-4 0,2-7 258,0-6-129,1-10-129,1-10-129,-5-1 129,-2-11 0,-5-6 0,-3 4-258,-6 1-129,-5 7 258,0 4 0,-5 8 0,5 14 0,-21-2 0,7 4 0,1 16 129,2 2-129,-2 9 258,5 6-129,7 0 0,1 6 0,5-5 0,10 0 129,4-4-129,5-4 129,4-14 0,-1-6-129,0-8 0,1-13-129,-4-5 0,-2-10 129,-3-3-129,-7-2 0,-4 7 129,-3 0-129,-5 9 129,0 1-129,0 16 129,-19-5 0,19 5 0,-23 19 0,12-1 0,-1 6 0,5-2 0,4 7 0,3-1 0,1-1 129,7-9-129,3-2 0,1-2 0,2-9 0,-1-5 0,-13 0 0,21-15 0,-12 1 0,-2-1-129,-4-3 129,1 2-129,-4 16 129,1-15-129,-1 15 0,0 0 129,7 9 0,-5 8-129,1 1 129,2-4 0,0-1 0,-5-13 0,10 16 129,-10-16-129,14-1 0,-6-12 0,1 0 0,3-7 129,-1-6-258,1-1 258,1-6-129,-3 5 129,0 4-129,0 0 129,0 2 0,-10 22-129,22-16 129,-22 16 0,20 9-129,-10 6 129,4 4-129,-2 8 0,-1 3 129,-3-3-129,-4 2 129,0-2-129,-4-3 129,0-5-129,-6-3 0,6-16 0,-21 10-129,21-10 129,-24-1 0,24 1-129,-21-14 129,21 14-129,-10-19 129,10 19 129,0 0-129,9-16 0,5 16 0,6 0 0,3 0 129,5 0-129,4 0 0,0 0 0,-1-5 0,3-9-129,-3-4 129,-7-7 0,-5-2-129,-6-4 129,-9-1-129,-4 3 0,-1 4 0,-10 11-129,-5 5 129,-1 9 0,1 14 129,-2 3 0,6 14 129,6 5 0,5 4 0,1 1 129,6 3-129,5-7 0,7-1-258,0-3-645,-13-14-3612,-5-19-516,8 16-516,-8-16 0</inkml:trace>
  <inkml:trace contextRef="#ctx0" brushRef="#br0" timeOffset="182668.4481">25856 8374 9804,'-1'42'5934,"-2"-14"-387,3 7-129,-15 2-5160,13-5-516,-4-5-903,-9-16-4128,15-11-258,0 0-645,-8-27 0</inkml:trace>
  <inkml:trace contextRef="#ctx0" brushRef="#br0" timeOffset="182808.4561">25828 8124 903,'31'64'129,"-18"-35"-129,4 10-516</inkml:trace>
  <inkml:trace contextRef="#ctx0" brushRef="#br0" timeOffset="183102.4729">26015 8360 4773,'6'64'5547,"-5"-26"-129,1 3-516,2 7-3870,-4-16-129,4-2-516,-4-14-129,0-16 0,0 0-258,14-14 129,-7-17-129,1-4 129,3-1-129,3 2 129,3 3 129,-1 8-129,2 9 0,-1 14 129,0 3-129,0 18-129,1 9-129,-3-2-387,5 10-903,-7-10-3612,3-5-258,4-11-387,-4-12-258</inkml:trace>
  <inkml:trace contextRef="#ctx0" brushRef="#br0" timeOffset="183412.4906">26568 8146 9030,'19'66'5676,"-19"-26"-129,0 5-258,-2-4-4902,-7 5 0,-7-2-258,3-6 0,3 1 0,2-4 0,8-2 129,8-6-258,10-1 129,7-5 0,3-7 0,5-7-129,-2-1 0,-1-6 0,0 0-387,-7-4 129,-2 0-387,-16-15-1419,-5 19-2967,10-18-645,-10 18-258,-4-18-129</inkml:trace>
  <inkml:trace contextRef="#ctx0" brushRef="#br0" timeOffset="183735.5091">26509 8462 6321,'8'0'5805,"8"0"-387,3-9-258,12 3-3870,-15-13-516,12 2-516,-6 1-258,-4-3-258,4 11-903,-16-16-1548,-6 24-2322,7-12-516,-7 12-516</inkml:trace>
  <inkml:trace contextRef="#ctx0" brushRef="#br0" timeOffset="184018.5253">26532 8206 4128,'38'-4'5934,"-23"-2"-516,3-5-387,-5-10-3096,20 8-645,-11-6-387,10 2-516,-1-2-129,5-1-129,0 0 0,1 9-387,3 3-645,-17 3-3999,5 3-387,-9-1-516,-3 3-129</inkml:trace>
  <inkml:trace contextRef="#ctx0" brushRef="#br0" timeOffset="215503.3261">22108 11761 9417,'0'-19'6063,"0"19"-645,9 27 0,-6 19-4902,1 21-129,-4 18-129,4 14 0,-4 16-258,0 4 129,0 0 0,0-10 0,0-20 0,0-12 0,0-27-129,0-25 129,0-25 129,14-22-258,-3-22 129,4-6-129,1-6 129,3-3-258,2 3 258,-1 7-129,-2 13 0,2 24 0,-3 12 0,4 12 0,2 20 129,0 12-129,0 3 0,0 7 129,-1 1-129,2-1 0,-1-11 0,-3-8-258,2-8 0,-4-13-387,10 1-774,-28-15-3870,31-9-258,-14-6-516,2-3-516</inkml:trace>
  <inkml:trace contextRef="#ctx0" brushRef="#br0" timeOffset="215921.35">22852 12409 7611,'11'-17'5805,"-2"-1"-258,-9 18-387,-11 3-4515,-6 17-258,-4 3-129,-5 11-258,1 5 0,4-2 0,5 7-129,9-10 129,7-7 0,2-11 0,17-13-129,5-12 129,5-14 0,-3-10 0,-1-8 0,-3 0 0,-6 4-129,-1 5 129,-7 8 0,-8 24 0,0 0 0,0 0 129,0 17 0,-3 12 0,0 3 0,3 3 0,0 0 0,2-3 129,3-6-129,6-3-129,1-9-129,1-9 0,4 4-645,-15-18-1935,-2 9-2580,16-9-387,-16 9-258</inkml:trace>
  <inkml:trace contextRef="#ctx0" brushRef="#br0" timeOffset="216418.3785">23030 12396 3354,'28'-18'5547,"-28"18"-387,23 1-129,-2 17-3999,-11-5 0,9 20-258,-7 0-129,5 26-258,-6 4 0,10 19 0,-8 9 129,5 10 129,-7 1-258,1 0 0,-6-6-129,0-11 129,-6-17 0,-1-17-258,-15-25 0,-2-25 0,-5-19-129,0-23 129,0-27-129,4-22-129,2-12 129,8-11 0,7-3 129,6 9 0,15 5-129,5 18 129,6 20-129,4 20 0,2 19 0,-1 21-129,0 15 0,-8 22 129,-10 17-129,-9 4 129,-8 3-129,-13 4 129,-9-8-258,-9-12 129,-6-16-258,-6-23-387,18-2-1290,-15-14-3225,22-18-258,13-12-516,6 1 129</inkml:trace>
  <inkml:trace contextRef="#ctx0" brushRef="#br0" timeOffset="217590.4455">23527 12431 6321,'17'75'5805,"-10"-19"-387,-7 15-258,3 21-4515,-7 0 0,-2 16-258,-4-8 0,3-1-258,-1-12 0,3-14-129,-1-18 0,6-14 129,-1-27-129,1-14 0,0-41 0,1-15 129,7-21-129,-2-10 0,4-18 0,1-9 0,2 7 0,3 2 129,2 14-258,3 15 0,-5 20 258,5 20-258,2 25 129,-1 15 0,-5 23-129,-3 16 129,-8 18 0,-6 11 0,-6-1-129,-11-5 258,-7-12-129,-7-16 0,-3-16 129,-5-17-129,3-19 129,5-21-258,3-5 258,5-9-258,7 3 129,9 3 0,7 4 0,6 13 0,12 17-129,9 9 129,4 5 129,8 17-258,4 3 129,2 8 129,2 1-129,6-10 129,-3-7 0,1-10-129,-1-7 0,-8-17 129,-2-17 0,-10-8-258,-9-1 129,-12-6-258,-9 6 258,-7 3-129,-13 10 0,-6 11 129,1 18-129,-1 1 0,4 19 0,5 11 258,9 11-258,7 4 258,3 2-258,15 1 258,6-3-129,3 0 129,4-13-258,0-10 0,-2-17 129,-4-10-258,-1-16 0,-7-14 0,-3-7 0,-7-6-129,2 2 258,-6 5-129,-1 8 258,5 11-129,-6 22 258,12 6 0,-5 21 0,3 10 258,2 4-129,0 2 0,1-4-129,0 0 387,-4-15-387,2-9 129,-11-15-258,20-1 0,-11-18 129,-2-5-129,2-4 0,-1-1 0,-1 2 0,1 6 0,-1 3 0,-7 18-129,14-9 129,-14 9 0,19 11 0,-9 6 0,1-3 0,7-3 0,-2-2 129,2-7 0,0-6 0,3-7 0,-3-11-129,-1-7 0,2 4 0,-6-2 0,-2 1 0,-6 3-129,-5 23 0,9-15 129,-9 15-129,0 13 129,0 3-129,0 11 129,-1 2-129,0 4 258,-1-6-258,0-1 129,2-4 0,0-3-129,0-19 0,0 15-258,0-15-645,0 0-1419,0 0-2580,-14-14-516,12 2-258</inkml:trace>
  <inkml:trace contextRef="#ctx0" brushRef="#br0" timeOffset="218293.4857">25287 12024 4902,'6'-88'5934,"-6"47"-774,-3 4-129,-18-4-3483,10 23-516,-16-1-387,3 16 0,-10 5-387,5 18 0,-5 10 0,7 17-129,2 6 0,9 11 0,3 2 0,9 10 0,4 2 0,0 7-129,6-1 129,-2-6-129,3 0-258,-7-11-387,1 5-1548,-3-24-3225,-4-12-129,-3-18-516,9-18 129</inkml:trace>
  <inkml:trace contextRef="#ctx0" brushRef="#br0" timeOffset="218448.4946">25076 12471 6321,'4'-53'5934,"-8"38"-387,-15-1-387,-3 10-3870,-11-1-774,-4-4-1032,2 11-1290,-3 0-3225,5 0-387,5 3-516,16 5 0</inkml:trace>
  <inkml:trace contextRef="#ctx0" brushRef="#br0" timeOffset="219081.5308">25218 12350 4386,'13'-6'5805,"-13"6"-387,-10 8-516,-4-2-3483,0 17-774,-6 1-129,3 9-129,0 2-258,6 3-129,6-6 129,5 3-129,7-6 129,10-5 0,4-10-129,5-9 129,1-5-129,-3-7 258,2-19-258,-7-4 0,-6-3 0,-7-5-258,-4 5 129,-4 0-129,-6 2 129,-4 7-129,-1 12 129,2 2-129,11 10 129,-20 0 0,20 0 129,0 0 0,-6 12 0,6-12 129,0 0-129,0 0 0,11 7 0,-11-7 129,15-5-129,-15 5-129,15-13 129,-15 13-129,20-11 129,-20 11-129,21 0 129,-7 9 0,-3 6-129,4 4 258,-4 13-129,1 4 258,-2 4-129,-2 0 129,-2-3-129,0-6 129,-5-7-129,-1-3 129,0-21-129,0 0 129,0-22 0,4-6 0,7-5 0,3-3-129,7-5 129,5 5-129,8 3-129,4 9 0,6 11-387,-10-6-1161,11 16-3483,-15 3-387,-10 11-516,-6 5-258</inkml:trace>
  <inkml:trace contextRef="#ctx0" brushRef="#br0" timeOffset="219881.5765">22209 14579 7224,'10'-33'5805,"-10"17"-387,0 16-387,-15-29-2709,0 23-2193,-13 0 129,-1 6-129,-6 0-129,1 16 129,0 4 0,5 7-129,3 5 129,6 5 0,7 1 129,7 0 0,5-6 0,1-4 0,9-5-129,5-7 129,4-9-129,6-7-129,1-8 129,3-13-129,2-13-129,3-9 258,-4-16-258,2-9 129,-3-10 0,-3-7 0,-4-7-129,-3 8 129,-6 6 0,-1 9-129,-5 12 0,0 17 129,-4 13 0,-2 27 0,0 0-129,0 21 129,-1 18 0,-1 6 0,-1 8 0,1 12 129,2 3-129,0 3 129,8-3-129,5-8 129,1-5-129,3-5 129,1-16-258,-4-7-129,4-8-129,-18-19-1032,28-6-3612,-20-12-387,1-6-516,-5-9-516</inkml:trace>
  <inkml:trace contextRef="#ctx0" brushRef="#br0" timeOffset="220549.6147">22616 13865 5934,'6'-50'5934,"-6"18"-387,0-6-516,-5 11-3612,-12-10-903,3 9 258,-9 1-774,0 10 258,-4 14-129,4 3 0,1 7-129,6 11 129,1 2 129,12 7-258,0 3 258,3-1-258,11-11 129,0 4-258,6-7 258,3-5-129,-3-7 0,2-4 0,1-7-129,-5-9 0,-3 4 129,0-1 129,-12 14-129,15-15 0,-15 15 0,5 18 0,-4 10 0,1 9 129,0 10-129,4 14 0,-1-2 0,4-2 258,2-6-258,1-6-129,4-5-1032,-13-15-3741,7-12-387,-10-13-516,10-8-387</inkml:trace>
  <inkml:trace contextRef="#ctx0" brushRef="#br0" timeOffset="221731.6824">22945 14579 10707,'-2'56'6063,"-9"-20"-645,3 6 129,-3 2-4773,-2-2-258,-3 1-129,-1-4-387,2 1-903,-17-17-3612,15 6-903,-5-1-387,3-1-903</inkml:trace>
  <inkml:trace contextRef="#ctx0" brushRef="#br0" timeOffset="231837.2604">23598 14089 7998,'0'0'5547,"0"0"-129,0 0-1032,13 0-3483,-13 0 129,-1 29-258,-10-4-258,9 5 0,-8 7-129,1 14 0,-3 3-129,2 10 129,-2 0-129,6 2-129,-2-5 129,0-5-258,2-3 258,2-8-258,0-16 0,2-5-258,2-9 0,0-15-258,0 0-645,0 0-3612,4-14-903,6-7-258,11 1-516</inkml:trace>
  <inkml:trace contextRef="#ctx0" brushRef="#br0" timeOffset="232112.2761">23817 14149 7740,'19'15'6063,"-19"15"-516,2 13-129,-2 5-4386,-3 6-645,-5 1 129,1 6-258,-2-5 129,6 1-129,-1-6-129,4-2 129,0-9-129,1-11-129,5-7-129,-6-22-387,16 23-516,-16-23-2709,3-13-1806,1-8-258,0 0-516</inkml:trace>
  <inkml:trace contextRef="#ctx0" brushRef="#br0" timeOffset="232269.2851">23788 14560 6966,'-48'-33'5934,"23"25"-387,-5 5-516,18 3-3483,-14 0-903,10 0-387,0 4-387,-1-4-1032,17 0-3870,0 0-387,0 0-258,6 0-516</inkml:trace>
  <inkml:trace contextRef="#ctx0" brushRef="#br0" timeOffset="232450.2954">24063 14735 7353,'5'75'5805,"0"-44"-258,-3-11-1419,13-7-7095,-15-13-2322,0 0-258,13-5-516</inkml:trace>
  <inkml:trace contextRef="#ctx0" brushRef="#br0" timeOffset="232802.3156">24417 14404 8514,'12'-10'5805,"-12"10"-387,0 0-258,0 0-4902,-23 0-129,-8 6 0,-3 6 0,3 1 0,-1 3 0,10 1 0,8-1 0,10 6 0,4-2 0,9 6 0,7-3 0,4 4-129,-1 2 0,1 1 0,-6 0 0,-4-3 0,-9 2 129,-2-5-129,-14-1-129,-4-5 129,-5-5-129,-2-6-129,3 1-516,-12-10-3096,19-1-1419,3-5-129,13 8-645</inkml:trace>
  <inkml:trace contextRef="#ctx0" brushRef="#br0" timeOffset="232950.324">24534 14766 9804,'11'25'5547,"-11"-25"-645,0 15-4386,0-15-5418,0 0-645,-4-10-516</inkml:trace>
  <inkml:trace contextRef="#ctx0" brushRef="#br0" timeOffset="233582.3602">24987 14600 8514,'19'-21'5805,"-14"10"-516,-4-5-129,-15 0-4773,3 3-129,-15 1 0,-1 10-129,-7 2-129,-2 5 0,4 14 0,2 5 0,7 8 0,8 4 0,8-1 129,7 0-129,9-4 129,13-9-129,4-8 129,5-12-129,2-2 129,3-18-129,-4-11-129,-1-12 258,-6-10-129,-4-5 0,-7-12 129,-5-1-129,-2 0 129,-3 5-129,-3 7 0,-1 14 0,0 14 129,0 12-129,0 17 129,0 15-129,0 17 0,0 13 129,0 10 0,0 10-129,4 2 129,3 2 0,1-1-129,1-11 0,4-5-129,-6-17-387,13 0-2838,-7-26-1806,0-9-645,-3-9-258,4-14-129</inkml:trace>
  <inkml:trace contextRef="#ctx0" brushRef="#br0" timeOffset="233867.3765">25352 14041 8385,'-12'34'5934,"8"-10"-516,-1-2-129,-1 5-4902,5-2 0,1-1 0,0-2-258,3-6 0,8-2 0,6-2-129,5 0 0,2-2-129,5-2-258,-5-8-387,6 8-1161,-15-8-3225,5-6-258,-9-11-516,1-9 0</inkml:trace>
  <inkml:trace contextRef="#ctx0" brushRef="#br0" timeOffset="234027.3856">25527 14014 5676,'-15'5'5805,"9"22"-258,2 16-258,-8 0-4128,12 16-258,0-1-258,0 1-387,7-1-1161,-7-7-3999,8-13-258,1-12-645,6-9-129</inkml:trace>
  <inkml:trace contextRef="#ctx0" brushRef="#br0" timeOffset="236996.5555">25625 14777 9804,'5'38'5934,"-17"2"-516,-4 4 129,9 4-5031,-17 0-387,-5-10-387,5 5-3483,-8-21-1548,9-9-516,3-9-387</inkml:trace>
  <inkml:trace contextRef="#ctx0" brushRef="#br0" timeOffset="247050.1305">22277 15469 8127,'8'-38'5934,"-8"38"-645,0 0 129,-1 22-3870,-5 10-1032,-11 6-129,-5 13-129,2 11 0,-8 6 0,4 1 129,1-1-129,3-6 0,6-7 0,2-9 0,8-9 0,2-18 0,2-4-129,0-15 0,6 8-129,-6-8 129,23-3-129,-10-2 129,5 3-258,1 2 258,1 0-129,2 0 129,0 3-129,-1 4 0,-2 2-129,2-3-258,-8-5-258,10 13-2193,-11-14-2838,6-2 0,-18 2-645,22-18-258</inkml:trace>
  <inkml:trace contextRef="#ctx0" brushRef="#br0" timeOffset="247220.1402">22482 16025 9933,'8'38'5934,"-4"-17"-258,3-6-516,-7-15-5031,16 25-1677,-16-25-3612,0 0-258,17-13-258,-2-1-774</inkml:trace>
  <inkml:trace contextRef="#ctx0" brushRef="#br0" timeOffset="247586.1612">22966 15613 8514,'17'-13'5934,"2"0"-516,-19 13 0,-7 4-4773,-14 9-258,-6 4-129,-5 0 0,3 7-129,-4 3-129,3 5 258,7-3-258,9 2 129,9-2-129,5 3 129,5-5 0,9 5 0,2-7 0,0 1-129,0 3 0,-4-4 0,-7 1 0,-5 2 0,-2-1 0,-12-1 129,-3-1-258,-6-7 0,-1-4 0,-2-7-129,6 2-516,-4-16-2451,24 7-1935,-14-17-645,14 17-129,12-24-258</inkml:trace>
  <inkml:trace contextRef="#ctx0" brushRef="#br0" timeOffset="247734.1696">23184 16129 9030,'15'28'5418,"-15"-15"-387,0-13-4128,0 0-5676,-11 5-645,11-5-387</inkml:trace>
  <inkml:trace contextRef="#ctx0" brushRef="#br0" timeOffset="248466.2115">23610 16099 9933,'22'-32'5676,"-14"8"-516,-6-19-1806,-1 12-2709,-9-8 0,-7 7-387,-8 3-129,-2 13 129,-5 11-258,0 9 129,2 14 0,4 9 0,3 12-129,10 2 258,6 5-258,5-1 129,2-2-129,11-9 0,5-2 0,7-10 0,2-13 0,1-9 0,2-9-129,-1-18 0,-1-14 258,-4-12-387,0-14 258,-4-3 0,-5-5 0,-3 2 0,-1 3 0,-6 6 0,1 11 0,-4 17 0,-2 9 129,1 12-129,-1 15 129,0 0-129,0 15 129,-2 14 0,-1 10 0,-3 12 0,4 3 0,2 11 0,0 2 0,0 0 129,2 0-258,7-3 129,1-12 0,2-12-258,2-11-129,-3-12-258,7-1-1677,-18-16-3225,24-11 0,-13-16-645,0-2-258</inkml:trace>
  <inkml:trace contextRef="#ctx0" brushRef="#br0" timeOffset="248930.238">23958 15412 6063,'11'-11'5676,"1"8"-387,3 2-387,20 1-3870,-16-3-258,11 3-129,-3-6-129,5 3-258,-1 3 0,-1 0 0,-3 0 0,1 3 129,-5 3-258,-2 7 129,-8 5-258,-2 2 0,-3 2 129,-3 1-129,-5 7 0,0-3-129,0 2 258,-5-6-258,-1 1 258,2 4-129,-3-2 0,4 0 0,-2 0 0,0-1 0,1 2-129,-3-3 129,4 0-387,-5-10-129,7 9-903,-12-12-3483,13 2-387,0-13-516,0 0-129</inkml:trace>
  <inkml:trace contextRef="#ctx0" brushRef="#br0" timeOffset="249135.2498">24377 15689 6321,'0'0'5418,"0"0"-258,-12 2-1290,-10-2-2967,2 0-129,-9 0-387,0 4 0,-4 0-387,1-4-516,7 5-1548,0-4-2709,7 2-387,2-1-387</inkml:trace>
  <inkml:trace contextRef="#ctx0" brushRef="#br0" timeOffset="255993.642">21201 11871 3612,'-18'237'5676,"7"-89"-387,4 15-258,7 15-3999,-11 2-129,11 14 258,-12-9-387,9 9-258,-8-6 129,3 2-129,-2-1-129,1 2-129,-7 3 0,2 4 0,-5-5-129,4-4 129,-2-8-129,1-4 0,3-15 0,2-10 0,0-24 0,8-13-129,0-14 0,1-12 0,2-16 0,0-7 0,-1-8 0,-1-7 0,2-4 0,-2 0 0,2-3 129,0 2-129,0-2 0,0-7-129,10-4 129,0-3 0,5-6 0,3-2 0,8-6 0,5-6 129,6-1-129,7 4 0,7 3 0,9 4 129,8 3-129,6 1 0,8 8 0,8 3-129,6 2 0,7-1 258,14 0-129,9-3 0,4 0-129,11-1 129,10 4 0,9-1-258,8 4 258,6 2-258,0 3 129,1 2 0,9-5 0,2-4 0,-1-14 129,-6-5 129,2-17 0,0-2-129,-2-16 129,-8-8 0,-12-11 0,-9 4 129,-13-1-258,-4-1 258,-14 2-258,-14-2 129,-8 0-129,-9 2 0,-9-2 0,-6-7-129,-5-15 129,-7-6-129,-7-11 129,-6-6 0,-2-16 0,-6-6 0,0-2 129,-3-10-129,-3 0 0,-2-7 0,-4-3 0,0-2 0,3-2 0,-1-13 0,0-8-129,-1-12 129,1-5-129,0-10 258,-3-11-129,-4-10-129,-3-8 129,-7-6 0,-2-2 0,-9 4 0,-2-1 0,-11 6-129,-5 14 129,-4-2 0,-5 9 0,-3 6 129,-1 8-258,-6 0 129,2 10 0,-1 1 0,0 6 0,-4 15 0,0 10 0,-3 13-129,-1 15 129,-3 13 0,-3 15-129,-4 16 129,-2 8 0,-7 9 0,-4 8 0,-6 3 0,-6 5 0,-4 5 0,-4 0 0,-5 3 0,-2 4-129,-4 1 0,-5 8 0,-6 0 129,1 0 0,-7 0 0,-3 6-129,-2-4 129,-4-2 129,-4 0-129,-3-4 0,1 3 0,-2-4 0,-1-3 0,-1 4 0,2-1 0,-3 1 0,2 4 0,7 0 129,2 2-129,4 9 0,3 2 0,4-3 0,4 7 0,6 2 0,6-4 129,1 2-258,5-3 129,6-3 0,3 4 129,4-1-129,9-1 0,7-2 0,8 0 0,10-2 0,4 4 129,8-4-129,2-4-129,9 3 129,2-6 0,4 3 0,13-5 0,-22 2 0,22-2 0,-19 2 0,19-2 0,-17 3 129,17-3-129,-19 1 0,19-1 0,-18 14 0,18-14 0,-22 15 129,10-6-258,-2 4 129,-4 5 0,0-1 129,-5-2-129,-3 7 0,-2 3-129,-1 7 129,0-2 0,1 2 129,-2 4-129,7 3 0,4 5 129,3 2-129,3 4 129,7 4-129,-1 10 0,3 1 0,-1 8 0,2-1 0,-2-6-387,1 16-2451,-11-18-2451,4-5-516,0-12-387,2-12-387</inkml:trace>
  <inkml:trace contextRef="#ctx0" brushRef="#br0" timeOffset="258058.7601">15616 1929 14835,'47'-3'5805,"-23"0"-129,-12-19-258,6 4-4644,-18-3-515,-13-1-259,13 22 0,-86-64 0,15 50 0,-12 5 0,-11 16 0,-7 8 0,4 7 0,1-1 0,15 23 0,13-6 0,21-11-775,5-7-1160,28-1-3483,-1-12-258,15 6 0,0-13-387</inkml:trace>
  <inkml:trace contextRef="#ctx0" brushRef="#br0" timeOffset="258305.7743">15182 1901 14061,'76'17'5676,"-45"0"-258,2 36-387,-16 2-4128,7 16-258,-9 17-387,-4 13-645,-8 6 516,-3 6-516,-13-6 387,-6-15-129,-12-17 129,-6-23-387,-4-21 387,-6-22 0,4-14-387,-3-20-387,13 1-1419,-8-22-3096,18 12-258,1 3-387,15 10-516</inkml:trace>
  <inkml:trace contextRef="#ctx0" brushRef="#br0" timeOffset="258717.7978">15742 2601 10707,'13'0'5418,"-13"0"-129,-11 22-129,-12-4-4773,-2 4-129,-6 5 0,5 2-129,3 1 0,9 3 0,12-4-129,4-11 0,14-5 258,12-13-129,1-2-129,2-10 129,-2-11 0,-5-7-129,-7-3 129,-10 0-129,-7-3 0,0 10 258,-10 5-129,-5 7-258,2 11 129,2 8-129,3 15 129,8 9 0,4 9 0,12-1-516,7-1 258,4-9 0,9-7-645,-12-25-1935,7-4-2193,-6-22-516,-2-7-258,-13-17-129</inkml:trace>
  <inkml:trace contextRef="#ctx0" brushRef="#br0" timeOffset="259065.8178">15829 1859 11997,'12'22'5160,"10"28"-129,-5 20-129,12 22-3999,-17 2-129,6 12-903,-8 3 258,2-10-387,0-8 387,-4-10-387,2-18 387,-2-15-387,1-26 129,-9-22 129,19 0-129,-10-19-129,0-8 129,-2-8-129,4 6 129,-1-4 0,3 17 129,2 8-129,1 10 258,5 17 0,-2 17 0,8 10 0,0 1 0,-1 2-129,2-3-258,-11-17-645,11-2-4128,-16-27 129,-12 0-645,12-34-516</inkml:trace>
  <inkml:trace contextRef="#ctx0" brushRef="#br0" timeOffset="259581.8473">16318 2556 11223,'0'0'5547,"0"21"-387,4-5 0,3 10-4644,-6 0-129,3 2-516,-3-5 258,1 0 0,-1-9 0,2 0 0,-3-14-129,0 0 0,20-5 0,-8-17 0,2 3 129,-1 0-129,4 0 0,-1 1-129,-1 9 129,1 9 0,-2 2 0,0 12-129,-1 7-129,-3-4-258,5 15-3096,-11-16-1419,1 1-387,-5-17-387,0 0-258</inkml:trace>
  <inkml:trace contextRef="#ctx0" brushRef="#br0" timeOffset="259914.8663">16957 2501 10836,'13'-6'5805,"-33"6"-129,-9 0-645,7 2-4128,-18-2-645,-3 2-258,4 5-1290,-4-5-4257,13 2 516,7-4-387,23 0-645</inkml:trace>
  <inkml:trace contextRef="#ctx0" brushRef="#br0" timeOffset="260213.8834">17412 2020 14577,'24'30'5289,"-18"10"0,3 25-387,4 8-4515,-7 7-645,-5 9 258,1-4-645,1-1 516,-3-5-516,3-18-258,-8-25-4515,9-7 129,-4-29-516,17 0-387</inkml:trace>
  <inkml:trace contextRef="#ctx0" brushRef="#br0" timeOffset="260403.8943">17674 1937 14319,'-21'-59'5676,"-11"48"-258,-3 22-129,-17 34-4644,-1-17-516,-14 18 0,-1-6-645,5 3-129,-7-19-1419,16 17-3225,9-26-129,23 1-774,7-3 387</inkml:trace>
  <inkml:trace contextRef="#ctx0" brushRef="#br0" timeOffset="261429.953">17660 2571 9288,'66'28'5805,"-29"-28"-774,-7-14 0,-3-5-3999,-13-19-516,-4-2 129,-10-2-645,-5 0 387,-14 11-258,-5 11 129,-1 7-129,-5 11-258,6 12 0,5 13 129,6 9 0,9 10-258,4-6 258,12 1-387,12-2 387,9-5-387,13-10 516,3-6-516,7-14 516,4-5 258,-1-15-387,3-11 516,-3-15-645,-8-7 645,-8-12-387,-7-10 645,-10-4-645,-11-14 129,-6 6 0,-9 1 0,-2 6 0,-12 14-387,-3 19 258,-5 6-258,1 31 258,-5 17-387,6 20 258,-1 19 0,3 18 0,5 5 0,7 12-129,6 6 0,5-12-129,10-4 129,10-7 0,5-11 0,7-13 0,5-15 258,4-21-129,-1-13 129,1-15-129,-2-17 258,-1-28-129,-7-9 129,-8-11-129,-9-13 129,-11-1-129,-8 3 0,-6 7 387,-8 9-1161,-6 25 645,20 59 0,-55-53 258,24 62-774,3 23 516,1 33-129,6 15-387,4 8 774,6 14-516,9 4 0,6-8-258,13-6 774,7-9-387,6-23-129,9-18 129,2-9 258,2-17-129,2-16 0,-2-17 0,0-16 0,-7-8-129,0-3 129,-9-7 0,-8 0 129,-7 5-129,-7 5 129,-5 14-258,-8 10 0,-7 15 129,-5 2 0,0 15-129,2 14-129,0 1 129,6 7 0,6 1 129,6 0 387,1-3-387,13 0 258,4-8 0,5-3-129,2-7 0,5-1-129,3-11-129,2-3 129,-1-2-387,-4-5-129,0-3-1290,-12-8-3096,1 5-258,-10-5-129,-9 16-645</inkml:trace>
  <inkml:trace contextRef="#ctx0" brushRef="#br0" timeOffset="262001.9857">19090 2154 9546,'-10'22'5676,"10"13"-645,-4 11 258,4 0-4128,0 0-258,1-1-129,-1-8-258,3-7-129,-3-13-258,0-17 0,0 0-129,19-11 129,-7-19-129,1 3 0,2-7 0,8-7-129,2-1 129,3 5-258,-2 9-129,-3 2-129,4 7-774,-13-8-2838,8 14-1161,-7-5 129,2 13-645</inkml:trace>
  <inkml:trace contextRef="#ctx0" brushRef="#br0" timeOffset="262542.0166">20081 1612 14577,'0'0'5160,"23"-64"774,-23 64-1161,0 0-4128,0 0-129,2 15-129,-2 20 258,-6 3-1032,-3 25 904,-3 11-1034,1 10 775,-2 6-1032,4 2 645,2-7-516,2-17 387,2-8-129,0-20-129,3-19-645,0-21-3741,-3-16-387,3-19-258,5-2-387</inkml:trace>
  <inkml:trace contextRef="#ctx0" brushRef="#br0" timeOffset="262874.0356">19973 1641 14448,'15'-70'6063,"-15"70"-1032,35-59 129,-35 59-4515,75-57-645,-75 57 129,72-8-258,-72 8 387,87 49-645,-40 16 774,-3 8-645,0 18 129,-14 3 129,-9 11 0,-18-4-516,-9-2 516,-22-20 0,-15-17-129,-13-21-129,-9-17 129,2-23 0,1-7-258,14-22-387,3-17-129,27 7-2838,4-8-1419,14 17-516,12 4 258,17 19-1032</inkml:trace>
  <inkml:trace contextRef="#ctx0" brushRef="#br0" timeOffset="263071.0468">20577 2031 11223,'26'76'5547,"-12"-33"-645,-7 3 0,8 11-4644,-5-10-1161,-6-14-3741,8-7-387,0-23-258,9-3-774</inkml:trace>
  <inkml:trace contextRef="#ctx0" brushRef="#br0" timeOffset="263370.0639">20935 1977 12384,'0'0'5547,"0"0"-258,0 0-516,2 28-4386,-2-28-258,-20 22 0,10-2-258,-4-6-129,7 0 129,6 5-258,1-1 387,9 4-258,6 9 387,5-4-258,-5-3 258,2 6 129,-10-3-129,-3-3 129,-8-8-129,-13-5 0,-13-11-387,-7-8-258,0-10-1419,-16-13-2967,10-4-129,-7-5-516,13 8-129</inkml:trace>
  <inkml:trace contextRef="#ctx0" brushRef="#br0" timeOffset="263537.0735">20567 1997 8643,'15'0'4515,"-15"0"-258,20-16-1548,-5 1-6579,-7-14-258,8 2-645,4-8-258</inkml:trace>
  <inkml:trace contextRef="#ctx0" brushRef="#br0" timeOffset="263713.0836">21044 1355 11868,'52'-39'5934,"-52"39"-516,48 88-903,-27-22-3870,-7 17-516,6 24-258,-2 18 0,1 5-258,3-3-258,-4-11 129,6-9-903,-18-27-3483,15-20-129,-8-34 0,-1-26-645</inkml:trace>
  <inkml:trace contextRef="#ctx0" brushRef="#br0" timeOffset="263894.0939">21340 1924 11352,'-35'-140'5547,"8"96"129,4 26-774,-13 7-3483,7 14-903,-5 21-645,-3-9-516,13 13-3870,-10-2-516,15 10-903,4-12 258</inkml:trace>
  <inkml:trace contextRef="#ctx0" brushRef="#br0" timeOffset="264165.1094">21466 1927 12255,'16'13'5289,"-30"35"-258,-4-4-387,1-3-4644,-5 5 129,7 4-387,6-5 129,8-12-129,8-5 258,11-9 0,12-18 0,2-1 129,-1-20-129,-3-8 516,-7-10-387,-10-13 258,-11 2-129,-5-4-129,-16 4-387,-14 1-258,7 7-1806,-13-8-2838,7 20 258,-1 21-774,15 2-258</inkml:trace>
  <inkml:trace contextRef="#ctx0" brushRef="#br0" timeOffset="264458.1262">21621 2010 10965,'35'129'5289,"-24"-74"-387,2-2 0,-6-13-4257,-2-11-387,-5-29 129,0 0 0,4-8-258,0-26-129,-1 0 258,6-8 129,3-9 129,2 1-129,8 8-258,3 11 129,5 11-258,-3 2 0,5 7-645,-10-5-2580,5 16-2064,-4 0 129,5 5-387,-10-5-516</inkml:trace>
  <inkml:trace contextRef="#ctx0" brushRef="#br0" timeOffset="264858.1491">22190 1347 13545,'21'86'5676,"-17"-26"-903,9 23 774,-8 1-5289,8 20 0,-5-6-129,-1-5-129,2-17-129,-4-5-387,4-15-645,-11-27-3354,5-9-645,-3-20-258,13-9-516</inkml:trace>
  <inkml:trace contextRef="#ctx0" brushRef="#br0" timeOffset="265041.1595">22347 1738 13029,'-59'13'5418,"20"-6"-258,3 19-258,-2-10-5160,-9-12-516,15 14-3999,-4-18 129,14 0-645,6 0-645</inkml:trace>
  <inkml:trace contextRef="#ctx0" brushRef="#br0" timeOffset="265247.1713">22499 1919 11352,'14'87'5289,"-9"-59"-774,6 4-1935,-7-15-6966,2-3-645,-6-14-258,18 10-387</inkml:trace>
  <inkml:trace contextRef="#ctx0" brushRef="#br0" timeOffset="265526.1873">22720 1915 12384,'0'0'5418,"5"12"-129,-5 12-129,-3-7-4773,1 3-258,-6 2-129,2-8 0,6-1-129,0-13 0,17 19 0,0-17 129,6-2 0,0-13-129,0-11 258,-5 7-258,-6-4 258,-11-3-258,-2 0-258,-21-7-516,2 4-3096,-15 12-774,1 3-516,-4 2-258</inkml:trace>
  <inkml:trace contextRef="#ctx0" brushRef="#br0" timeOffset="265736.1993">22507 1639 12513,'-26'14'5934,"26"-14"-774,14 24-129,2-16-5289,-16-8-516,0 0-4128,0 0 258,75-1-645,-52 1-645</inkml:trace>
  <inkml:trace contextRef="#ctx0" brushRef="#br0" timeOffset="266101.2202">22962 1881 10449,'31'70'5160,"-22"-35"-129,-2 7-258,-9-4-3741,2-12-516,-3-6-258,-1-2-387,4-18 387,0 0 129,-8-10-129,11-12 258,9-3-387,6-5 258,6 2-129,4 4 258,6 6-387,2 14 0,3 7 0,-1 13-516,-1 2 387,-9 10-516,3 1-645,-22-7-3999,4-2 0,-13-20-645,-5 15-645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1T16:51:35.870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1086 6668 2709,'-17'-2'3096,"17"2"-3741,7 7 129,-7-7 258,0 0 1032,0 0 516,15 7-387,-15-7-645,17 0 387,-2 0 0,2-7-129,7 0 258,1-2-129,7 0-129,2 0 129,5 5-129,0 0 129,6 4-387,0 3 258,2 5-258,1 4 0,4 5 0,-4-2-129,3 4 129,0 3 0,4-2 129,-2-2-129,7-4 258,-9-1 0,11 1-129,-7-2 129,7-2 129,-8-5-258,3 5-129,-4-2 0,-1 9-129,-5-7 129,-1 5-129,-1-5 0,-7 6-258,2-7 258,-6-2 0,0-2-129,-3-5 0,1 0 0,0-7 0,2-3 0,3-2 0,-3-1-129,1-1 258,1 5-387,-3-6 258,2 7-645,-6-8 0,5 8-774,-12-9-1677,3-2-1806,10 10-387</inkml:trace>
  <inkml:trace contextRef="#ctx0" brushRef="#br0" timeOffset="2157.1233">20070 6879 1,'-76'0'0,"33"0"0,-4 2 0,2 1 0,-7-3 0,3 0 128,0-3-128,1-5 0,0-5 0,1-4 0,0-2 129,0-5-129,-1 2 0,-5 2 0,3-2 258,-5 5-258,-3 5 0,-2 6 129,-8 4-129,4 2 0,-4 0 0,2-1 0,-2-7 0,4-2 0,-2-4 0,5-5 0,3-4 0,-2 1 129,7-2-129,1 10 0,0 1 129,5 7 0,1 6 0,-1 0 129,0 6-258,4 5 129,-3 3-129,2-2 129,2-1-129,3-4 129,4-3-129,0 1 129,7-3 258,0-2 0,6 1 129,-4-1 129,1 0-129,-8 0 0,-2 0-129,-15-6-129,-7-3-645,-14-16-2451</inkml:trace>
  <inkml:trace contextRef="#ctx0" brushRef="#br0" timeOffset="7249.4146">12898 7642 1161,'10'13'774,"-10"-13"-387,0 0-387,0 0 129,-11 11-129,11-11 258,-22-5 129,10 1 0,-2 2 129,-2-2-129,-1 3 129,-3 1 129,-2 0-258,-4 1 129,0 4-129,-6-2 0,0-1-258,-4 1 0,1-3 0,-5 0-129,0 0 129,-3-3 129,1 3-129,-4 0 129,1 3-129,-3 3 258,-3 3-258,-1 0 129,-6 0-129,1-8 0,-2-1 129,0 0-258,0-5 0,-2-10 129,2 1 0,-2 0-129,3-2 129,-4 8-129,3 1 129,-1 3-129,-2 4 129,-3 10-129,-5 2 0,3 4 0,-3 0 0,7-2 258,-3-4-258,6-5 0,2-5 0,7-4 0,5-5 129,3-4-129,2 5 129,0-3 0,4 8 129,-3 3 129,0 2-129,0 10 0,-1 2-258,1 0 258,0-2-258,1-1 258,1-3-258,4-8 129,0 0-129,1-8 0,-1-5 129,5-1 0,-2 1 0,-2 2 0,0 3 258,-4 8-258,3 0 0,-8 10 129,2 4-129,-4 7 0,4 2-129,-4-3 129,3-4-258,1-6 258,2-6-258,4-4 129,1-6 0,5-15 0,-1-9-129,11 1-1032,-4 0-2064,2-15-1161,20 20-129</inkml:trace>
  <inkml:trace contextRef="#ctx0" brushRef="#br0" timeOffset="9416.5386">14465 7656 3354,'25'10'4128,"-11"-6"-3096,-14-4-258,17 1-129,-17-1-387,0 0 0,15-5 0,-15 5-129,7-20 129,-6 6 0,3 1 129,0-1 0,-4 14 258,17-19-129,-4 15 129,-13 4 0,28-10-129,-15 4 0,5 4-129,-2-7 129,1 5-258,2-7 129,-1 4-258,-2-2 0,4 3 129,-4-4 0,1 6 0,-1 0 129,2 3-129,-5 1-129,4 0 129,-17 0 0,23 1-129,-10 1 0,-1 4-129,0-6 129,3 0-129,-2 0 0,5 0 129,-2 0-129,5 0 129,-5 0-129,6 0 129,-1 0 0,0 5 0,-2-3 0,1 5 0,-1-6 0,1 2-129,-1-3 129,-1-2 0,1-4 0,0 1 0,-3-6-129,5-2 129,-5 4-129,-1-1 0,1 7-645,-16 3-774,16 0-3354,-16 0-516,11 19-129</inkml:trace>
  <inkml:trace contextRef="#ctx0" brushRef="#br0" timeOffset="15728.8996">14695 8877 3225,'0'0'4128,"0"0"-2838,0 14 129,0-14-129,0 0-258,0 0 0,0 0-258,0 0-258,16 0 129,-16 0-258,0 0 0,20-2 0,-20 2-129,18 0-129,-4-2-129,-1-1 129,2 1-129,3-6 129,3 4 0,1 4 0,6 0-129,0 8 129,4 9 0,-1 2 129,1 3-129,1 2 258,1 5-129,-4-7 129,0-5-129,0-13 0,-3-4 129,-2-12 0,4-5-258,-6-10 129,-1 0-258,-2 2 0,1 1 0,0 8-129,-7 8-387,8 16-903,-17 12-3225,5 3-387,6 12-387</inkml:trace>
  <inkml:trace contextRef="#ctx0" brushRef="#br0" timeOffset="17318.9906">17733 8511 5934,'0'10'5418,"0"7"-129,0 4-516,-8-3-3741,6 5-516,-6-8 0,5 2-516,3-17 258,-13 5-129,13-5 129,-6-20 0,6-3-258,1 4 516,5-4-516,4 0 387,-3 5-387,4 4 258,-11 14-129,17 0 0,-14 10 0,-1 5-258,-2 3 258,0 1-387,0-5 258,-1-1-516,1 0-387,-8-21-3096,8 8-1161,9-21-387,4 3-387</inkml:trace>
  <inkml:trace contextRef="#ctx0" brushRef="#br0" timeOffset="17625.0081">18004 8568 9159,'6'60'5934,"-4"-31"-645,-2-10-129,0 5-4902,0-24 129,-14 8-258,14-8 0,-8-18 0,8-8 0,0 5 129,2-1-129,4 0-129,3 6 129,-9 16-129,18 0 129,-12 12-129,-2 10-129,-3-7-645,6 2-4515,-7-17 129,0 12-774,-3-23-516</inkml:trace>
  <inkml:trace contextRef="#ctx0" brushRef="#br0" timeOffset="18700.0694">20240 8694 4386,'-7'47'5676,"2"-25"-387,1-4-387,-10-6-3483,14 9-258,0-21-258,0 0-516,-14 0 129,14-9-129,0-11-129,0 3 0,2-7-129,5 1 0,-2 3-129,4 7 129,-9 13 0,14-7 0,-12 14 0,4 11 0,-6 6-129,1-1 129,-1 0 0,0-1-129,0-3-258,0-19-516,0 19-1161,0-19-2967,0-14-645,3-4-258,9-5-258</inkml:trace>
  <inkml:trace contextRef="#ctx0" brushRef="#br0" timeOffset="19001.0868">20466 8629 7224,'18'37'5805,"-13"-22"-387,-4 2-387,-1-17-3741,0 19-774,0-19-258,-17 0-129,17 0 0,-14-14-129,11-1 129,3 2-129,1-1 129,-1 14-129,22-16 129,-10 16-387,3 3 258,0 10 0,-2 6-129,-5 0-516,5 10-1161,-9-12-2967,-1-3-774,-3-14 129,0 0-516</inkml:trace>
  <inkml:trace contextRef="#ctx0" brushRef="#br0" timeOffset="19730.1285">22209 8826 7353,'-16'37'5676,"12"-23"-516,4-14-129,-8 18-4515,8-18 0,-13-8-129,10-6-258,3-1 0,0-10 0,0 6-129,3 0 129,8 4 0,-11 15 0,22-14 0,-22 14 129,21 8-129,-15 10 129,1 2 0,-6 0-129,0 0 0,-1-1-258,-2-6 0,0 1-645,-12-20-2064,14 6-2580,-7-16-129,7 0-645,2-6 517</inkml:trace>
  <inkml:trace contextRef="#ctx0" brushRef="#br0" timeOffset="20047.1466">22436 8681 6966,'21'31'5418,"-15"-18"-129,-6-13-516,0 16-4386,0-16-129,0 0-129,0 0-129,0 0 129,0 0-129,0 0 129,0-11 0,0 11 0,12-15 129,-12 15 0,20-3 129,-20 3-258,21 0 129,-21 0-129,8 14 129,-8-1-258,0-13-387,0 16-3999,0-16-645,0 0-645,-8-1-258</inkml:trace>
  <inkml:trace contextRef="#ctx0" brushRef="#br0" timeOffset="22428.2828">14644 10193 3999,'0'0'5418,"-10"8"-258,10-8-2709,0 0-516,0 0-516,14 0-387,-14 0-258,12 0-258,-12 0-258,0 0 0,14 0-129,-14 0 129,17 4 0,-17-4-129,18 7 129,-7-4 129,2-1-129,1 0 129,0-2-129,4 0 0,-5 0-129,6 1 129,-5-1-129,4 0-258,-2 1 258,0 5-129,4-4 0,0 0 129,1-2 0,6 0-129,-1-2 129,7 0 129,0-4-129,3 0 129,0-1 0,1 1-129,-3 4 0,3-2 0,-5 1 0,0-2-129,-4 0 0,-4 2 0,-2-2-258,-1-6-258,2 3-387,-17-13-2709,8 8-1806,-8-1-516,0-3-387</inkml:trace>
  <inkml:trace contextRef="#ctx0" brushRef="#br0" timeOffset="24098.3783">17728 9613 7740,'0'-16'6192,"0"16"-774,0 0 0,0 0-4515,0 0-129,0 0-258,0 0-258,0 0-129,-15 0-129,15 0 0,0 0 0,-7-9 0,7 9 0,0-19 129,0 19-129,0 0 0,17-9-129,-17 9 129,14 9-129,-14-9-129,10 20-258,-10-20-387,13 19-1935,-13-19-2451,13 2-387,-13-2-258,21-11 130</inkml:trace>
  <inkml:trace contextRef="#ctx0" brushRef="#br0" timeOffset="24344.3924">17920 9491 8385,'12'30'5934,"-2"-13"-387,-10-17-258,12 17-4773,-12-17-129,0 0-129,0 0-258,7-6-129,-2-8 0,-3-3-258,-2 17-129,7-29-516,9 29-2322,-16 0-1806,13-8-516,-13 8-258</inkml:trace>
  <inkml:trace contextRef="#ctx0" brushRef="#br0" timeOffset="25128.4372">20105 9626 8256,'-6'38'5676,"0"-19"-387,2-8-258,4-11-4515,-2 12-258,2-12 0,0 0-129,-17-12-129,12 1 0,1-2 129,4 13 0,-2-17-129,2 17 129,0 0 0,0 0 0,9 0 0,-9 0 129,8 8-258,-8-8 0,0 0-129,10 16-258,-10-16-774,14 0-2838,-14 0-1161,17-21-645,-5 6-387</inkml:trace>
  <inkml:trace contextRef="#ctx0" brushRef="#br0" timeOffset="25433.4547">20277 9508 6966,'8'30'5547,"-4"-17"-129,-1 0-387,-3-13-4515,0 18 0,0-18-387,0 0-129,0 0 0,-7 9-129,7-9 129,0 0 0,0-14 129,0 14 0,5-19 0,-5 19 258,14-13-258,-14 13 0,12 0 0,-12 0-129,9 12-129,-9-12-129,4 29-1032,-4-29-3612,0 20-516,0-20-129,7 7-387</inkml:trace>
  <inkml:trace contextRef="#ctx0" brushRef="#br0" timeOffset="25963.485">22222 9529 6966,'21'26'5805,"-21"-12"-516,0 3-258,-18-3-4257,13 4-258,-10-7 0,6 5-387,9-16-129,-21 11 0,21-11 0,0 0-129,-4-14 0,6 3-387,9 1-129,-4-9-129,11 17-903,-16-10-2580,-2 12-1290,16-5 0,-16 5-257</inkml:trace>
  <inkml:trace contextRef="#ctx0" brushRef="#br0" timeOffset="26236.5006">22387 9445 7611,'13'39'5805,"-6"-19"-387,-6-6-387,17-4-4515,-18-10-258,0 0-129,0 0-129,-11-5-129,11 5-129,-1-21 0,1 21 129,5-20 0,-5 20 0,17-6-129,-17 6-129,13 5-387,-3 18-1419,-6-9-2580,-4 0-774,2 2-129</inkml:trace>
  <inkml:trace contextRef="#ctx0" brushRef="#br0" timeOffset="26838.535">24441 9522 8127,'-1'31'5934,"-8"-12"-516,0-3-129,1 6-4902,8-22-129,-19 19 0,19-19-258,-19 4-129,19-4-129,-8-10 0,8 10-129,0-28-387,0 28 129,3-21-645,16 21-1290,-19 0-2451,16 9-387,-16-9-258</inkml:trace>
  <inkml:trace contextRef="#ctx0" brushRef="#br0" timeOffset="27072.5484">24546 9472 6966,'34'24'5805,"-24"-9"-387,-3 4-387,-5-3-4386,2 2-129,-4-18 0,0 22-516,0-22 129,0 0-387,0 0 129,0 0-258,0 0-645,0 0-3741,0 0-774,0 0-129,0 0-516</inkml:trace>
  <inkml:trace contextRef="#ctx0" brushRef="#br0" timeOffset="34530.975">15453 11474 2709,'0'20'5547,"0"-20"0,-20 22-387,-2-15-3096,2 8-903,-25-9-129,3 5-258,-14-11-129,3 4-129,-13-4-258,7 0 0,1-6 0,5 1-129,6-1 0,7 4 0,5 0-129,5-1 0,11 3-129,3 0-129,16 0-258,-17-8-1032,17 8-3483,0 0-516,13-8-258,-1 8-129</inkml:trace>
  <inkml:trace contextRef="#ctx0" brushRef="#br0" timeOffset="35582.0349">17653 10949 8256,'0'35'5934,"0"-18"-516,0-2-129,-10-4-4773,10-11 0,-8 13-258,8-13-129,0 0-129,-13-11-129,13 11 0,0-21 0,3 9-129,-3 12 129,18-17-129,-18 17-129,19-2-258,-19 2-258,20 10-1419,-20-10-2709,11 16-258,-11-16-645</inkml:trace>
  <inkml:trace contextRef="#ctx0" brushRef="#br0" timeOffset="35745.0445">17774 10853 8643,'9'-12'6063,"-6"20"-387,-1 6-258,-2-14-4515,4 16-645,-4-16-645,0 0-2193,0 0-2709,0 0-387,0 0-387,11-7-387</inkml:trace>
  <inkml:trace contextRef="#ctx0" brushRef="#br0" timeOffset="36292.0755">20157 10890 7998,'3'24'5805,"-3"-11"-645,0 5-258,0-18-4386,-13 17 129,13-17-516,-19 7 0,19-7 0,-13-1-258,13 1 129,0-17 0,0 17 0,10-15-129,-10 15 129,22-13-129,-9 13-516,-13 0-129,14 5-2193,-14-5-2193,0 22-387,0-9-387</inkml:trace>
  <inkml:trace contextRef="#ctx0" brushRef="#br0" timeOffset="36460.0853">20266 10882 6966,'21'22'5934,"-15"-7"-387,2-3-516,-8-12-3741,8 19-1935,-8-19-2838,-11-4-1677,11 4-516,-7-14-258</inkml:trace>
  <inkml:trace contextRef="#ctx0" brushRef="#br0" timeOffset="37079.1205">22238 10982 5805,'-13'0'5418,"0"5"-129,13-5-645,-13 10-4386,13-10 258,-12 4 0,12-4-129,-13 2 0,13-2 0,0 0-129,0 0 0,0-6-129,0 6 258,6-15-387,-6 15-387,13-12 0,-1 12-645,-12 0-2580,0 0-1548,0 0-516,0 0-129</inkml:trace>
  <inkml:trace contextRef="#ctx0" brushRef="#br0" timeOffset="37300.1328">22352 10809 8901,'26'38'5805,"-14"-25"-516,-12-13-129,13 21-5031,-13-21 129,0 0-516,-13-5-129,1-11-645,12 16-387,-31-19-1806,16 9-2064,1 1-387,-1 4-258</inkml:trace>
  <inkml:trace contextRef="#ctx0" brushRef="#br0" timeOffset="38518.2028">21923 12804 7611,'2'48'5676,"-2"-28"-258,0 11-1290,0-31-3225,-14 25-258,-1-25-129,1 0-258,-2-1-129,4-9 0,1-8-129,5 4 129,3 0-129,3 1 129,0 13-129,7-22 0,-7 22-129,18-2 129,-18 2-258,18 12-258,-10 1-516,-8-13-1806,0 0-2451,0 18-258,0-18-387</inkml:trace>
  <inkml:trace contextRef="#ctx0" brushRef="#br0" timeOffset="38877.223">22070 12890 6708,'20'14'5676,"-20"-14"-516,18 10-129,2-1-4644,-20-9-129,0 0-129,0 0-129,0 0 0,0 0 129,12-6-129,-12 6 129,0 0 129,16-12 129,-16 12 0,18-7-129,-18 7 0,16 0 0,-16 0 0,13 0-129,-13 0 0,0 0-129,0 0 0,0 0 0,0 0-129,0 0 0,0 0-516,0 0-903,0 0-3483,0 0-516,12 3-387,-12-3-129</inkml:trace>
  <inkml:trace contextRef="#ctx0" brushRef="#br0" timeOffset="67932.8855">2867 14203 3354,'27'58'4257,"-6"-31"-129,-20-14-3741,-1-13-387,0 0 0,0 0 387,-23-13 129,-3 2 0,-3 3 129,-11-2-258,-5 7 258,-13 0-129,-1 3 0,-14 3 258,1 11-387,-10-8 129,2 1 0,-9-5-129,7 1 129,-4-3-129,5 0 0,-3-8-129,4-3 129,-1 1-129,0 2 0,3-6-129,2 8 0,2-2 0,4-2 129,4 0-258,4-4-258,13 5-387,-2-14-903,17 6-3225,8 3-129,8-5-645</inkml:trace>
  <inkml:trace contextRef="#ctx0" brushRef="#br0" timeOffset="71885.1116">3050 16165 516,'70'34'3741,"-29"-10"258,-19-10-2193,7-2-1806,-5-7 0,-4 0 0,-5-2 0,-15-3 129,0 0-258,0 0 129,-13 2 0,-6-2 0,-6 0 0,-7-2 258,-3 2-129,-7-3 258,1 0-129,-7-2 0,-1 4 258,-5-7-129,0 6-129,-3-1 258,1 1-129,-7-4 129,2 6-129,-4-4-129,3 4 258,-5 1-387,5 3 129,-1 3 0,0 4-129,4 0 129,3 1 129,3-2-129,2 0 0,4-2 0,1-2 0,-2-1 0,8-2-129,-8-3 0,3 0 0,-2 0 129,0 0-129,-3 0 0,1 0-129,-2 0 129,2 2 0,-3 4-129,6 0 129,2-1 0,2 0-129,3-3 0,4 2 0,2-4 129,3 3 0,6-3 129,1 0-129,1-4 0,8 1 129,-3 1-129,5 2 129,-2-3-129,14 3 0,-19-7 0,19 7 0,-18-3 0,18 3-129,0 0 0,-12 0 0,12 0 129,0 0-129,0 0 129,0 0-129,0 0 0,9-2 129,-9 2-129,19-3 0,-7 3 0,3 0 0,2 0 0,1 4 0,7-4 0,2 0 0,8-4 0,6-10 0,6-5 0,8-3-129,8-5 129,2 1-129,4 1 129,-2 5-129,7 5 0,-7 8 129,1 6-129,0 1 129,-6 10-129,2 4 129,-5 3 0,1-1 0,-3-3 0,0-5 0,-1-7 0,0-2 129,-2-10-129,-2-8 129,-4 0-129,-1-8-129,-7 2 129,0-1 0,-6 2 0,-3 1-129,-1 3 129,-2-1 0,1 4 0,-3 0 0,3 3 0,1 3 0,-2 3 129,2 5-129,-3-2 129,1 4-129,-2 1 129,-2 6-129,-8 3 0,2 4 129,-5-1 0,-6 0-129,-6 3 0,-2 4 0,-14-3 0,-8 4 129,-8-2-258,-10-4 129,-8 2 0,-11 0 0,-6-6 129,-9-1-129,-8-4 0,-4 0 0,-3-5 258,-4-2-258,-1-6 129,-1 0-129,-1 3 129,0 3-129,-3-2 129,1 2 0,-1 2-129,2 0 129,-1-6 0,1-3-129,4-10 129,3-5-129,6-3-129,3-12 0,7-4-258,-4-11-774,22 9-2451,-2-1-1419,-2 3-129,9 7-387</inkml:trace>
  <inkml:trace contextRef="#ctx0" brushRef="#br0" timeOffset="77220.4161">19803 16116 8901,'0'0'5805,"0"0"-258,-14 13-258,12-2-4515,-11-2-387,2 1 0,-2-3-129,13-7-129,-18 14-129,18-14 129,0 0-129,0 0-129,1-10 0,10-3-129,3 10-387,-6-13-774,16 11-3096,-24 5-774,20-11-516,-20 11-258</inkml:trace>
  <inkml:trace contextRef="#ctx0" brushRef="#br0" timeOffset="77460.4304">19914 16074 5934,'12'-1'5934,"4"1"-516,-16 0-258,21 9-3612,-21-9-387,0 0-387,-4 12-387,4-12-129,-8 12-129,8-12 0,0 0-129,0-7 0,0 7-129,14-25-129,-1 16-645,-12-20-2193,-1 29-2064,18-16-387,-18 16-516,0 0 388</inkml:trace>
  <inkml:trace contextRef="#ctx0" brushRef="#br0" timeOffset="78198.4727">21358 15974 9546,'-1'29'5934,"-4"-16"-516,5 3-129,0-16-4773,-3 14-129,3-14-129,0 0-258,0-8 0,0 8-129,14-24 0,-4 8-129,4 1 129,-1 3 0,3-1 0,-5 9-129,-11 4 129,13 6 0,-12 10 0,-1 3-129,-7 0-258,-5-11-903,12 8-3483,0-16-516,0 0-129,0 0-387</inkml:trace>
  <inkml:trace contextRef="#ctx0" brushRef="#br0" timeOffset="78383.4831">21601 15864 10191,'3'70'5805,"1"-44"-387,-3-12-258,-1-14-5547,2 13-2580,-2-13-2064,0-15-645,0-1-387,0-1-129</inkml:trace>
  <inkml:trace contextRef="#ctx0" brushRef="#br0" timeOffset="79654.5559">23538 15273 5289,'5'7'5805,"-5"9"-129,0-16-774,-12 19-2580,12-19-1419,-16 6-516,16-6-129,-17 0-129,17 0 0,0 0 0,-9-9 0,9 9-129,2-13 129,-2 13 0,11-7 0,-11 7 0,15 0 0,-15 0-129,11 9 0,-11-9 0,5 19-258,-5-19-774,0 0-4128,8 14-258,-8-14-258,16 0-387</inkml:trace>
  <inkml:trace contextRef="#ctx0" brushRef="#br0" timeOffset="79873.5684">23721 15264 7611,'-3'38'5805,"2"-19"-387,1-19-516,-6 26-3741,6-26-903,0 0 0,0 0-129,0 0-387,0 0-129,-9-16-387,9 16-1290,0 0-3096,6-8 0,-6 8-774,0 0 258</inkml:trace>
  <inkml:trace contextRef="#ctx0" brushRef="#br0" timeOffset="80439.6008">23534 16866 9804,'-8'22'5805,"4"-8"-387,4-14-903,0 0-3999,0 0-129,-10 12-387,10-12-129,0 0-258,0 0-387,2-29-1806,10 18-2709,1-8-129,3 3-645,1-6 259</inkml:trace>
  <inkml:trace contextRef="#ctx0" brushRef="#br0" timeOffset="80576.6087">23654 16786 7353,'12'24'5805,"-9"-9"-129,5-1-387,-8-14-3870,5 25-516,-5-25-645,5 19-258,1-7-774,-6-12-4515,0 0-129,0 0-516,2-10-387</inkml:trace>
  <inkml:trace contextRef="#ctx0" brushRef="#br0" timeOffset="81674.6715">17705 17544 10707,'-12'36'6063,"7"-19"-516,5 4-258,0-21-5031,1 20-387,-1-20-129,0 0-387,0 0-2322,13 0-2451,-13 0-258,21-27-645,-5 14 0</inkml:trace>
  <inkml:trace contextRef="#ctx0" brushRef="#br0" timeOffset="81831.6805">17837 17578 11094,'10'63'6063,"-4"-40"-258,6-1-516,-8-10-5031,-4-12-645,28 2-3999,-28-16-1290,3-7-258,-3-6-645</inkml:trace>
  <inkml:trace contextRef="#ctx0" brushRef="#br0" timeOffset="82330.709">17865 16049 11352,'-9'44'6321,"5"-24"-516,4 5-129,8-10-5289,-4-1-258,-4-14-516,0 0-645,18 3-4257,-15-11-516,9-5-387,-8-6-516</inkml:trace>
  <inkml:trace contextRef="#ctx0" brushRef="#br0" timeOffset="82507.7191">17832 15924 10965,'-17'5'5934,"17"-5"-258,-6 15-129,6-15-5160,0-10-258,0 10-387,0-28-516,14 12-4644,-14-4-129,6 5-645,-4 2-258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6T16:29:00.12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21022 6472 1032,'94'46'645,"-47"-19"129,-9-2-129,-1 0 258,-5-7 0,-7 0 0,-3-8-258,-9-1-129,-13-9-258,0 0-258,3 13 0,-11-10-258,-16 2 0,0-3-129,-10 2 516,-6-1-129,-3-3 0,-7 0 0,-1 0 0,-7 0 0,-1-5 0,-6 3 0,-2 0 258,-7 2-258,-1 0-258,-4 0 516,-1-2-258,-2 1-258,1-6 258,5-2 258,-3-6-516,2-2 516,5-1-258,2-4 0,0 6 0,1 3 129,1 7-129,4 6 0,-2 3 129,4 10-129,-4 4 0,6 8 0,-1-2 0,4 1 0,1-5-129,2-3 129,3-6 0,-1-5 0,0-1 0,0-4 0,1 0 0,-2 0 0,-2 0 0,2 0 0,-2 4 0,0 2 0,-2-1 0,4 3 0,-7-1 0,3-2 0,0-3 0,-4-2 0,1 0-129,-4-5 129,-1-5 0,-2-7-258,2 2 129,-6-5-129,0 4 0,-2 1 129,-3 6 0,2 1-258,-1 4 258,1 4-129,3 0 129,-4 0-258,5 5 258,-1-3 0,5 3 129,-2-5-129,2 0 129,4 0-258,2 0 258,2 0 0,0 0 0,6 3 0,-2 2 0,0 2 0,3 1 0,-4-2 0,-3 2-129,-1-5 129,1-2-129,-5-1 0,-1 0 0,-2-4 0,-5-4-129,1 2 129,-4 1 0,-5 1-129,-2 4-129,-3 0-258,-6 1 258,-2 4-258</inkml:trace>
  <inkml:trace contextRef="#ctx0" brushRef="#br0" timeOffset="1133.0646">7956 6717 129,'-216'8'645,"107"-7"0,-3-1-129,0 0 0,-3 0 0,-3 0-258,1 0-129,-5 4 0,-3 7 258,0 2 0,3 4 516,0-3 0,-1 2 387,1-3-387,2-2 129,2-7-129,1 3 0,3-2-645,-1 1-129,1 4-129,0 4-258,0 2 387,5 3-258,-1-2 387,2 0 0,-2-6 0,-1 4 0,-5-7 258,0 2-129,-2-5-129,3 6 258,3-5-387,2 3-129,5 0 0,10-1-129,10-1 129,10-4 0,9 2-129,7-4 258,3 2-129,1-2 129,0-1 129,0 0-129,-8-2 0,-1-4 129,-7-6-258,-4-5 0,0-5-129,-1-5 129,1 3-258,-1-3 129,4 1 0,3 2-129,7 9 129,3 1 129,5 3-387,6 5 258,8 1 0,4-3 0,8 6 0,3-5 129,-2 0-129,2-2-129,0-1 0,-4-3-258,7 1-903,-9-3-387,8-2-774,2 4-129,4 0 387</inkml:trace>
  <inkml:trace contextRef="#ctx0" brushRef="#br0" timeOffset="1243.071">2321 6607 516,'158'-1'1032,"-77"3"0,8 0-516,3 1-903,0-6-1419</inkml:trace>
  <inkml:trace contextRef="#ctx0" brushRef="#br0" timeOffset="2305.1319">6102 6739 1032,'252'7'2193,"-133"-3"-258,-3 4-258,-1-3-516,-5-5-774,-2 3-387,-3 0 0,2 2-129,-2 6 0,5 0 129,0 2 0,2 0 258,-2 1 258,3-3 0,-3-7 129,3-1 0,-9-6 0,1-10-129,-8-8-129,1-4-129,-9-2 0,-3-2-129,1 1-129,-4 5 0,1 1 129,0 11 0,4 6 0,4 5 0,9 0-129,3 8 387,3 3-387,6 0 258,6-3-129,3-3 0,2-5 0,2 0 129,-5 0-129,0-2 258,-1 2-129,-1 0 0,-4 7-129,4 7 0,-3 4 0,-1 2 0,4 1 129,6-2-258,2-3 129,4-8-129,7-8 0,0 0 0,3-16 129,3-3 0,-5-3 0,1 4 129,-7-4 0,-2 6-129,-12 6 129,-3 10 0,-9 0 0,0 8-258,-6 4 0,-1-3-258,2 1 258,2-1-129,2-6 0,6-3 129,6 0-129,1 0 129,5-5 0,-1 2 0,1 3 0,-5 0 0,-6 13 0,-4 6 129,-5 0-129,-2 4 129,-7 1 0,-5-2-129,0-4 258,1-6-258,6-9 129,0-3-129,4-10 129,-1-8 0,6-6-258,7 1 258,-1 1-258,4 6 258,-4 3 0,0 7-129,-4 5 0,3 2 129,-3 10 0,-1 2 129,-2-6-258,-2-3 129,-1-4 0,0 0 0,-1-15 0,0 1 0,-8-8 0,-1 0-129,-5 7 129,-4 2 0,-3 6 0,-3 7 0,-5 0-129,-4 2 129,-5 10-129,-5-5 0,-5 5-387,-15-12-774,4 0-2580,-10 0-1419,-15-11-129</inkml:trace>
  <inkml:trace contextRef="#ctx0" brushRef="#br0" timeOffset="44456.5428">9418 6647 774,'0'0'4257,"0"0"129,8 6-1548,-8-6-1806,22 0-129,-22 0 129,29-5-387,-17 2 0,6 3-258,-2-2-129,6 2 0,-2 0 0,4 0 129,-3 0 0,9-1-129,-2-2 129,8 1 0,-2-1-129,5 3 129,-1-5-129,2 5 0,1 0 0,3 10-129,-2-2 0,2 0 0,0 0 0,1 4 0,2-2 0,1-1-129,-2-4 258,0-3-129,-1-2 0,0 0-129,0 0 129,1-6-129,-3 1 0,2-2 129,-1 3-129,-1 2 0,0-1 0,0 3 0,-3 0 129,4 0-129,-2 1 0,-2 1 129,3-2-129,-5 0 0,0-2 129,3-2-129,-4-4 0,-4 0 129,-2 3-129,0 2 0,-9-1 129,2 2-129,-5 2 0,-4 0 0,-15 0-129,10 12-258,-8 1-1290,-2-13-3096,-15 11-129,2-5-645,-5-6 0</inkml:trace>
  <inkml:trace contextRef="#ctx0" brushRef="#br0" timeOffset="415534.7673">9192 6557 1161,'18'15'3096,"-5"-13"-2451,-13-2-258,17-10 129,-9-4 129,-1-1 129,1-3-516,2 5 258,0 0 0,6 11 258,-1 2 0,8 8 129,0 5-129,5 12-129,-4-4 129,9 3 0,-5-7-258,4 4-129,-6-12 129,3 1-129,-6-8 0,4 1 0,-6-3-129,0-1-129,-2-3 129,-3 2-129,1 2 129,0 2 0,-1 0 0,3 2 129,-6 1 0,9 1-129,-4-6 129,9 0 0,-8-4 0,9-3-129,-5-2 0,1-2 0,-2-2 0,0 4 0,-2 0-129,-4 5 129,-3-3-129,-1 3-129,-12 4 129,24-13-258,-13 6 258,3-2-129,3-2 129,5-1-129,-2 0 129,9 2 0,0 1 0,4 4 129,0 2-129,2 3 0,-1 9-129,-7-1-258,6 7-258,-16-15-1548,3 8-2709,0 1-516,3-9-258</inkml:trace>
  <inkml:trace contextRef="#ctx0" brushRef="#br0" timeOffset="417809.8974">11160 6597 1548,'30'34'2709,"-12"-24"258,9 1-387,-4-9-387,6 7-387,-8-9-774,8 0-129,-9-2-516,2 0 129,-2 0-387,3 2 0,-3-3 0,3 3-129,1 7 0,1 1 129,5 3-129,5 2 129,2-5 129,4 5 0,9-4 0,4-4 258,4-5-258,6 0 129,-1 0-129,5 0 0,-6 0 0,6 0 0,-6 4 0,2 9-129,-5 5 0,1 1 0,-2 2 0,-1 0 0,0-4 0,1-2-129,-7-6 258,4-1-129,-3-8 129,2 0-129,-8-8-129,4-1 129,-9 0 0,0 0 0,-4 3-129,0 1 129,-6 2-129,2 2 0,-2 1 0,1-3 0,-1 1 0,0-5-129,1-4 129,-1 1 0,2-7 0,-2 2 0,-2-7 0,-2 3 0,-1 3 0,-3 3 0,-2 0 129,-4 1-129,-2 4 129,0 3-129,-2-2 129,2 3 0,-1-4-129,3 1 129,-1 5-129,3-3 0,-1-2 129,2 0-129,-2 3 0,2 1 129,-4 3-129,-1 0 0,-1-1 0,-3-1 0,-11 2 0,15 0-129,-15 0 129,0 0-129,0 0 0,13 0 129,-13 0 0,0 0 0,0 0 0,0 0 0,0 0 0,0 0 0,0 0 0,0 0-129,0 0 129,0 0-129,0 0 129,2-16 0,0 3 0,1-7-129,-1 0 129,-1-1 0,4-7 0,-3-3-129,-2-2 129,0 1-129,-1 0 129,-6-1-129,-3 1 129,-3-1 0,-1 3-129,-1 3 0,-3 1 129,-4 5 0,-2 2 0,-4 3-258,-7-1 129,-2 2 0,-3-2 0,-6-7 129,-2 5-129,-1-3 129,-1 1-129,-2-1 258,1 4-129,0-1 258,2 6-258,-5 2 129,-1 0-129,-1 1 0,-3 1 0,-1 1 0,0 0 0,-3 3 129,3 2-129,-2 1 0,5 2 0,-2-2 0,0 1 258,2-2-258,2-1 0,-1-2-258,0-2 258,-1-1 258,1 1-258,-1 2 0,1-2 0,-3 4 0,1 1 0,2-3 0,-1 1-258,4-6 258,-2 3 0,5-3 0,-1 1 0,5 4 0,1-3 0,2 3 0,4 3 0,0 3 0,2 2 0,4 4 0,1 3 0,-1-3 0,3 6 0,-2 2 0,6-1 0,0 2 0,1 1 0,4 3 0,1-2 0,4 4 0,1 2-129,0 3 129,4 2 0,3 3-129,0-2 258,2 0-387,3 4 387,2-1-258,1-6 258,0 5-258,1-2 129,3-2 0,1 4 0,0-4 0,0 0 0,1-2 0,4 2 0,2 3 0,3-3 0,2-3 129,4 0-129,5 0 0,-1 3 129,6 2-129,-2-2 0,6-2 129,2 0-129,-1 4 0,4-5 0,-1 0 0,0-3-129,-4-3-258,4 10-1935,-3-13-2580,-11-6-129,8 3-645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6T16:28:50.168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20697 5583 3999,'22'-46'5031,"-22"5"-258,0-2-516,-14-12-4386,-16-5 0,-14-4 258,-10-1-129,-12 12 258,-13 3 129,-10 10-129,-13 3-129,-14 8 0,-8 8 0,-8 6 0,-9 4 0,-4 7 0,-7 4-129,-4 2 0,-5 11 0,7 9 0,1 12 0,4 9-129,6 11 129,5 8-129,11 13 129,12 9 0,12 7 0,16 5 0,9 2 0,13 1 0,10 3 0,13 0 0,12 0 0,11 1 0,9-4 0,10 4-129,14-4 129,17-2 0,17 0-129,16-4 0,18-7 129,17-4-129,24 1 129,19-7 0,23-2 0,17-4 0,15-7 0,15-4 129,10-6-129,9-12 0,11-16 0,0-18 129,-3-15-129,-5-30 129,-15-23 129,-12-16 0,-20-27 0,-20-14 129,-39-27-129,-32-15 0,-42-16 0,-41-2 0,-40-16-387,-54-10-903,-38 3-3483,-54 12-258,-33 25-645,-25 17 129</inkml:trace>
  <inkml:trace contextRef="#ctx0" brushRef="#br0" timeOffset="688935.4049">4814 4869 1806,'15'20'3354,"-15"-20"129,-7-13-3999,-15-3-129,-11-6 129,-9 0 903,-5-2 258,-7 3-129,-5 4 0,-8 1 258,-4 9-258,-5 3 258,2 5 0,-6 1-129,0 6 129,-2-1-129,5 4-129,-8-4-129,10 0 129,-4-4-129,5-2-129,-3-1 0,1 3 129,-1-3-129,6 0 0,-2-1 0,6-1 0,0-1-258,9 2 258,6-4-129,6 5 0,9 0 129,6 0-258,6 0 0,5 0-258,20 0 129,-22 12-774,22 3-1419,5 4-2064,-5-19-387,24 19 129</inkml:trace>
  <inkml:trace contextRef="#ctx0" brushRef="#br0" timeOffset="690805.5118">9248 4829 3612,'119'46'3999,"-79"-37"-258,3-4-2838,-16 1-774,-27-6 258,0 0-258,-19-6 0,-12-5-129,-8 3 0,-7 3 129,-8 0 0,-2 5 129,-4 9 129,0 9-129,-7 1 129,6 7 129,-7-4-258,-1 3 129,-10-8-129,3-3 258,-9-13-387,-2-1 129,-4-12-129,-1-4-129,-4-3 129,1-2-129,-1 2 129,2 1-129,5 6 0,2 10 129,8-1 0,7 7 258,7 4-129,12 6 129,5-3 0,17 3-129,2-5 0,7 2 0,6-7-258,1-1 0,0-3-129,-1-8-387,1 0-645,-14-15-1290,-5 1-2064,0 5-516,-14-7 258</inkml:trace>
  <inkml:trace contextRef="#ctx0" brushRef="#br0" timeOffset="696055.8121">11999 4844 4128,'2'-33'5418,"-2"19"-129,0 14-129,-2-28-3096,2 28-258,0 0-258,0 0-516,0 0-258,0 0-129,0 0-129,0 0-258,0 0 129,0 0-129,0 0-129,0 0 0,0 0 0,0 0-129,0 0 129,7-6 0,-7 6-129,0 0 0,7 10 0,-7-10 129,4 24-129,1-5 129,-3 1-129,-1 0 0,3 4 0,-4-1 129,0-2 0,0 2-129,1-6 0,0 0 0,1 4 0,0-2 0,1-3 0,-2 2 0,0-2-258,-1-3 258,0-13 0,1 20-129,-1-20 258,0 0-258,0 0 129,0 0 0,0 0 129,0 0-129,0 0 0,0 0 129,0 0-129,0 0 0,0 0 0,0 0 0,0 0 0,0 0 0,0 0 0,1-10 0,-1 10-129,11-20 129,-1 7 129,3-3-129,0 1 0,6 5 0,1 0 0,0 3 0,0 6 129,0 1-129,-6 4-129,-1 10 129,-3 3 0,-4 5 0,-5 2 0,-1-1-129,-8 1 129,-4-1-129,-2-2 258,-3-10-258,2-1 0,-5-6 0,3-4 0,-1-3-129,5-3-258,0-8-258,13 14-1161,0 0-3354,-5-13-129,5 13-516,5-15-258</inkml:trace>
  <inkml:trace contextRef="#ctx0" brushRef="#br0" timeOffset="696749.8518">12426 4940 7482,'11'17'5418,"-6"-5"-387,1 7 0,-6-4-3870,8 16-129,-8-1-387,5 9-387,-4 3 129,3 1-129,-4-3 0,1 0-258,-1-8 129,0-3-129,0-11 0,0-5 129,0-13-129,0 0 0,0 0-129,-11-9 0,11 9 258,-2-26-258,2 10 129,0-2 129,0-1-129,1-4 0,3-1 129,-1 3 129,2-3-258,-1 1 129,4 0-129,-2 1 129,3 4-129,-1 4 129,2 3-129,3 1-129,0 7 129,-2 3 129,2 5-258,-13-5 0,16 19 129,-9-2-129,-5 1 0,-2-5 0,0 3-129,0-16-387,-16 19-129,-2-24-1677,18 5-2451,-28-14-258,15 4-516,-3-4-258</inkml:trace>
  <inkml:trace contextRef="#ctx0" brushRef="#br0" timeOffset="697181.8766">12682 4952 7740,'11'44'5418,"-2"-27"-387,2 7-258,-2-10-4128,9 10-129,-4-8-387,3-3-129,-1-5-129,-3-8-387,8 3-903,-21-3-3225,16-13-129,-9-4-645,1 3-129</inkml:trace>
  <inkml:trace contextRef="#ctx0" brushRef="#br0" timeOffset="697478.8935">12897 4886 5676,'16'3'5289,"-16"-3"-258,7 19-258,1 8-3483,-8-11-258,0 13-387,-4 1-129,2 8 129,-6 2-129,3 8 0,-3-4 0,4 3-258,-2-5 0,2 0 0,1-10-129,0-13 0,2-3-129,0-2 0,1-14-129,0 0 0,0 0-258,0 0-258,0 0-516,0 0-3870,0 12-258,0-12-258,3 14-387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8-02-26T16:27:18.017"/>
    </inkml:context>
    <inkml:brush xml:id="br0">
      <inkml:brushProperty name="width" value="0.05292" units="cm"/>
      <inkml:brushProperty name="height" value="0.05292" units="cm"/>
      <inkml:brushProperty name="color" value="#1F497D"/>
    </inkml:brush>
  </inkml:definitions>
  <inkml:trace contextRef="#ctx0" brushRef="#br0">14915 1628 2580,'0'0'4257,"60"-43"-387,-60 43-1161,0 0-258,0 0-258,0 0 0,0 0-258,0 0-1032,28 51-258,-29-37 0,0 3 387,-6 5-516,7-22 258,0 0-774,-34 31 258,16-18-258,-4-1 387,22-12-387,-53 0-258,19-4 387,0 4 0,-5 4 0,-1 2-129,-3-5 129,0-2 0,-2 4 0,-3 10 258,-3-1-258,3-12-129,0 0 129,2 0 0,1 0-129,1-1 129,1-5 0,0-6 0,2-1-129,-1 11 0,42 2 0,-84-23-387,40 17 387,-1 6-129,1-2 129,0 2 0,0 0-129,-2 0 258,1 8-129,-1-8 387,1 0-387,5 3 0,40-3 0,-82-18-387,45 18 387,1 0 0,3 0 0,0 0 0,2 9 129,0-9-129,1 20 0,-2-4 387,4-16-387,28 0 0,-58 0 0,32 6-129,-2-6 129,28 0 0,-43-25 129,25 17-129,3 8 0,15 0 0,-21-3 387,21 3-387,0 0-645,-19 9-2967,19-9-1419,0 12-258,6 18-129,1 5-645</inkml:trace>
  <inkml:trace contextRef="#ctx0" brushRef="#br0" timeOffset="37894.1669">21445 3249 3612,'-21'-8'4902,"21"8"-387,-12-24 0,8 7-4128,4 4 129,0-7 0,9 7 129,-6-2 0,10 3-258,-13 12 0,23-19-258,-10 10 129,9 5-129,-4-1 0,6 0 129,3 5-258,4 0 129,-1 0 0,8 0 0,0 0-129,3-2 129,4 2 0,-1 0-129,2-2 129,2 2-129,0 0 129,1 4-129,4-1 0,0-1 0,3-2 129,1 0-129,1 0 0,2 0 0,-2 0 0,4-2 129,-2-1-129,1-1 0,-1 0 129,-1 2 0,4-2 0,0 2-129,0 1 129,3-1 0,-2 0 0,-1 2-129,-1-3 0,1 3 129,-5-4-129,-1 2 0,-2-4 129,0 4 0,-3-3 0,3 0 258,14 3-774,0-1-258,4 3 129,-2 0-129,-71 0 129,0 0 516,141 11-774,-71 2 0,-3-3 129,-20 1 387,-5 6 2580,-6-7-1419,-9-2-903,-4 3-774,-23-11-3225,0 0 0,-33-8-645,-16-5-129</inkml:trace>
  <inkml:trace contextRef="#ctx0" brushRef="#br0" timeOffset="39319.2489">3616 3859 5934,'-4'16'4902,"4"-16"-516,-12 3-129,12-3-4128,0-16 0,-1 4 129,1 12 387,0-28-129,0 28 0,0-22 258,0 22-387,0 0 129,23-2 0,-23 2-129,25 0 258,-10 0-387,8 0 0,-3 0-129,6-1 129,0-3-129,6 2 0,3 2 0,3 0-129,6 3 129,3 7-129,4 0 0,2 3 129,2 0-129,-3 0 0,5-2 0,-2-3 129,1-5-129,-2-2 0,3 0 0,1-1 0,0 0 0,1 0 129,5 0-129,6 0 0,0 1 0,0 2 0,2 0 129,-2-1 0,1-2-129,-4-11 0,0-2 0,-4-5 129,-1-4 0,0 2-129,1 0 0,2 3 0,3 4 129,6 1-129,-1 5 0,-1 6 129,7 1-129,-5 1 0,3-1 129,-6 0-129,0 0 0,-5-2 0,0-8 129,-1 1-129,1 0-129,3-4 129,-2 8 0,5 0 129,3 5-129,-3 0 0,7 12 0,-4 5 129,3-4 0,-1 5-129,-3-6 0,0-1 129,3-2-129,-3 1 129,-4-9-129,-1-1 0,-2-1 0,-4-2 0,-2-2 129,-8 5-129,2 0 0,-3 0 0,2 6 0,-3 1 129,5 4-129,0-4 0,1 4 129,-1-1-129,-2-6 0,-2-4-129,-8-5 0,-6-13-516,-1 10-903,-17-20-3354,-3 1-258,-9-11-258,-2 3-903</inkml:trace>
  <inkml:trace contextRef="#ctx0" brushRef="#br0" timeOffset="80555.6075">7750 9150 3483,'0'0'2838,"0"0"-903,-2 7 0,2-7-129,0 0-516,0 0-258,0 0-258,0 0-258,5 15-129,-5-15-258,9 13 258,-9-13-129,10 13 0,-10-13 0,12 12 129,-12-12 0,12 0 129,-12 0-129,14 0 129,-14 0-258,14 0 129,-14 0-129,16 0-129,-16 0 129,14 0-129,-14 0 0,14 2 0,-14-2-129,14 3 129,-14-3-129,15 6 129,-15-6-129,16 5 0,-16-5 129,16 3-129,-16-3 0,17 2 129,-17-2 129,18 0-258,-18 0 0,20 0 129,-20 0-129,24 0 0,-24 0 129,23 0-129,-23 0 129,21 0-129,-21 0 129,23-3-129,-23 3 0,21-7 0,-9 1 0,2-1 129,0 3-129,-2-1 0,1 0 129,3-1-129,-2 1 129,0 5 0,-2 0-129,1-3 129,-2 2-129,2-1 0,-13 2 0,21-1 0,-21 1 129,20-4-258,-20 4 129,16-6 0,-16 6 0,15-7 129,-15 7-129,13-6-129,-13 6 129,13-5 0,-13 5 0,15-6 0,-15 6 0,17-8 0,-3 3 0,-3 0 129,3-2-129,1 3 0,-1 1 0,-1-1 0,1 4 0,-1 0 0,-13 0 129,18-2-129,-18 2 0,16 0 0,-16 0 129,18 0-129,-6 0 0,-12 0 0,25 4 0,-7-4 129,-3 0-129,4 2 0,-1-2 0,1 0 0,-3 3 0,4-1 0,-4-2 0,4 4-129,-2-3 129,0 0 0,1 1 0,3 0 0,0-2 0,0 0 0,2 3 0,-1 1 0,1 1 0,3 0 0,-2 1 0,-2-3 0,0 2 0,1 5 129,-4-5-129,3 0 0,-1 2 0,-2-6 0,2 0 0,1 2 129,0-3-129,0 2 0,3-1 0,-3 1 0,2-2 0,-5 0 0,-1 3 0,-2 2 0,-1-3 0,-1 2 129,-4-1-129,2-3-129,-2 2 129,3-2 129,2 0-129,1-2 0,-2 2 0,4-4 0,-3 2 0,5 2 0,-1 0 0,-2 0 129,3 3-129,3 2 0,-1-5 0,4 3-129,-2-1 129,1 1 0,0-1 0,-1 2 0,2-2 0,1-2 0,-4 2 0,0 4 0,1-3 129,2 3-129,0-1 0,-1 1 0,0-1 0,3 1 129,-3-1-129,-1-3 0,3 1 0,-2 0 0,-1-2 0,-1-1 0,2 0-129,-4 0 129,1 0 0,0 0 0,-3 0 0,-2-1 0,2 1 0,-1 0 129,-2-3-129,1 2 129,-2-3-129,5 0 0,-2 2-129,0-3 258,2-3-129,-1 3 0,3 0-129,0 5 258,-3-4-129,2 4 0,1-5 0,0 5 0,2 0 0,-1 0 0,-1-3 0,3 0 0,0 1 0,2-2 0,2 2 0,0-3 129,2 0-129,4 2 0,-1 2 0,7-2 258,-6 2-258,0-3 0,0 3 0,-1 1 129,-2 0-129,0 0 0,-5 1 0,3 2 0,-2 0 0,0 8 0,-1-9 0,1 2 0,-1-2 0,-1-2 0,0 0 0,-2 0 0,2-3 129,-2-2-129,4 0 0,-2-2 0,-2 5 0,5 2 129,-3 0-129,4 2 0,-1 7-129,3 0 129,2-1 0,1-1 0,2 0 0,-5-3 0,5-3 0,-2-1 0,0 1 0,-4-1 0,-1 0 0,3 4 0,-2 0 129,0 2-129,-2-1 0,2 2 0,-3-1 0,-2 0-129,-1-3 258,-3 2-129,0-2 0,0-3 0,-2 0 0,1 0-129,-4 0 258,5 0-129,2 0 0,0 0 0,-3 0 0,1 0 0,-1 0 0,1 1 0,-4 0 0,2 1 0,-4 0 0,4-2 0,0 0 0,1 0 0,1 0 129,-1 0-129,3 0 0,2 0 0,1 0 129,0 0-258,0 0 129,0 0 129,1 0-129,-4-1 0,5 0 129,-7 1-258,0 0 129,1 0 0,1 0 0,-1 1 129,0 3-129,-1 1-129,0 1 258,-2-2-129,1-4 129,-3 1-129,-1-1 0,-2-1 0,-2-7 129,2 3 0,-3-2-129,2 1 129,-3 3-129,0-3 0,1 4 129,2-1-129,-4 3 0,2-3 0,0 0 0,1 2 0,0-2 0,3-1 0,1 2 0,3-3-129,3 5 258,3 0-129,5 2 0,0 1 0,4 3 0,-1 2 0,2 2 0,-2 3 0,0-2 0,-3-3 0,1-3 0,-4-1 129,4 1-258,-2-5 129,-2 0 0,7 0 129,-1-2-129,3 1 0,1-2-129,0 1 129,4 1 0,2 1 0,2 0 0,0 3-129,1 1 129,-3 3 0,1 2 129,0 1-129,-4-3 129,-2 0-129,-3-4-129,-2-1 258,2-2-258,-2 0 129,1-7 0,-2-2 129,2 4-129,-1-3 0,1-1 0,4 4 0,-3 3 0,0 2 129,0 0-129,3 0-129,-1 5 129,-3-3 0,0 3 0,-2 1 0,-5-3 0,-3 0 0,-2-3 0,-1 0 0,-1 0 0,-1-4-129,0 4 129,3 1 0,4 7 129,-2 2-258,1 2 129,3 1 129,-3 0-129,5 3 0,0-5 0,-2-5-129,3-3 129,-2-3-258,3 0-774,-11-12-4257,6-12-258,-4-6-387,-2-10-516</inkml:trace>
  <inkml:trace contextRef="#ctx0" brushRef="#br0" timeOffset="118637.7857">17564 10567 1032,'30'3'5031,"-30"-3"-645,13 3-903,2 13-645,-15-16-645,0 0-516,-10 0-258,-3 0-516,-9-9-129,-5 5-129,-10-8 0,-5 2-129,-11 3-258,-3-2 0,-7 4 0,3 5-129,0 0 129,1 2-129,2 7-129,9 1 129,6 0 129,8-1-258,7 1 129,10 2-129,4-5 0,13-7 129,-12 6 0,12-6-129,0 0 0,0 0 0,0 0-129,2-13-258,-2 13-1032,0 0-3999,0 0-258,0 0-387,11-17-516</inkml:trace>
  <inkml:trace contextRef="#ctx0" brushRef="#br0" timeOffset="128010.3217">17704 11179 1161,'-35'9'1161,"20"0"129,-7-8 387,0 6 516,-11-7-258,5 1-258,-15-1-258,4 0 0,-14 0-129,6 4-258,-12 1-129,3 5-258,-6-1 0,4 4-129,-5-7-129,4 2 0,-1-6 0,7 1 0,-2-3-129,7 0 0,-1-8 0,3 6-129,-2 1 129,6 1 0,1 6-129,1-1 0,2 6 0,5-3 129,0-3 0,5 1-129,2-6 129,3 0-129,-2-1 0,0-4 0,1-2 0,-2 0 0,-1 3 0,-4 4-129,-3-2 129,-2 2-129,0 0 0,-1 4 0,2-1 0,0 3 0,3-6 0,2 0 0,2 0 0,3-3 0,-3-1 0,2-1 0,0-3 0,-3 2 0,-3 2-129,-5-2-129,0 6-645,-21-8-2838,5 3-1548,-3-6-258,-6-6-516</inkml:trace>
  <inkml:trace contextRef="#ctx0" brushRef="#br0" timeOffset="137022.8372">12477 11218 129,'-185'-47'387,"85"26"-258,-7-2-129,-2 11 0,-2 5 0,2 7-129,2 7-129,4 9 258,6 9 0,11 7 0,6 3 0,11-1 258,10-1-129,11 5 258,4-6 0,13 2 129,8-5 129,11 1 0,8-4 129,6 6-129,18-1-129,10-3 0,17 3 129,9-4 258,17 5-129,6-11-129,18 3 258,5-14-129,11 8 129,0-12 0,12 8-129,-12-11-258,6 5 0,-9-2-258,-3 4 129,-8-2-129,-4 0 129,-11-5-129,-4-3-129,-13-1 0,-6-12 0,-13-6-129,-7-10-129,-15-4 0,-12-7-129,-14-3 129,-15-5-387,-16 5 258,-19 2-129,-12 5-129,-19 2 0,-9 5-645,-21 2-1161,-10-6-2322,3 20 387</inkml:trace>
  <inkml:trace contextRef="#ctx0" brushRef="#br0" timeOffset="200364.4602">8519 13361 4257,'0'0'5805,"0"0"-129,-7 10-516,-3-11-3354,5 7-645,-22-6-129,2 9-258,-10-9-129,2 0-129,-9-3-129,3-5-258,-2 0 129,4-1 0,7 1-129,2 2 0,7 6-258,6-1 0,15 1-258,-13-6-645,13 6-2709,10 6-1806,-10-6-387,25 1-387</inkml:trace>
  <inkml:trace contextRef="#ctx0" brushRef="#br0" timeOffset="200752.4823">9559 13349 5547,'0'0'5805,"-16"-4"-258,-4 4-258,4 11-3999,-14-6-645,-5 1 129,-7-1-387,2 3-129,1 0-129,1-1-258,8 5-645,-3-12-1290,15 0-3096,18 0-387,-11 0-516,11 0 130</inkml:trace>
  <inkml:trace contextRef="#ctx0" brushRef="#br0" timeOffset="201160.5057">10543 13403 8643,'-28'24'5805,"10"-7"-516,-5-20-1935,1 9-2838,-14-5 0,3-1 0,-10-1-129,8-5-258,-1 1-129,1-6-129,6 8-516,-1-10-387,30 13-2838,-20 3-1548,20-3-258,0 0-258</inkml:trace>
  <inkml:trace contextRef="#ctx0" brushRef="#br0" timeOffset="201700.5366">12241 13393 4386,'0'0'5805,"0"0"-387,0-8-258,0 8-3999,-12-9-258,-11 9-129,-15-2-258,-3 3 129,-10 3-645,-10-4-645,5 16-2064,-7-2-2193,-3-2-645,5 3-387</inkml:trace>
  <inkml:trace contextRef="#ctx0" brushRef="#br0" timeOffset="204021.6693">5226 14759 1,'-16'29'3998,"16"-29"1,0 0-2709,-4 13-258,4-13 387,0 0-129,9-11 0,4 11-258,-13 0-129,19-4-129,-19 4-129,25 0 129,-25 0-129,30 6-258,-10-5 0,5 4-129,2-5-129,7 1 129,2-1 129,8-6-258,6 1 0,7 0 129,5-3-129,7-1 0,5 2 129,2 3-258,-2-2 129,-3 5-129,-6-1 0,-7-2-645,1 4-516,-18 0-2451,-1 0-1548,0-3 0,-10-9-258</inkml:trace>
  <inkml:trace contextRef="#ctx0" brushRef="#br0" timeOffset="204682.7072">8611 14914 2322,'-20'0'2838,"20"0"258,0 0-129,0 0-387,0 0-516,24 0-258,-11-5-516,19 5-258,-8-1-129,19 2-129,-4-1 0,13 8-387,-3-2 129,13-1-129,-4-2 129,12 2 129,0-5-258,-1-4 0,-2-1-129,-3-4 0,-5-2-258,-6-2-129,-7 12-903,-22-17-2064,-4 15-2193,-20 3-129,0 0-645</inkml:trace>
  <inkml:trace contextRef="#ctx0" brushRef="#br0" timeOffset="205445.7508">5242 16125 1419,'-5'18'5031,"5"-18"258,0 0-387,0 0-3096,27 6-387,-17-17-129,17 0-258,0-9-258,9 6 0,-2-8-129,10 3-129,-4-1 129,10 5-258,2-1 0,6 7 0,-2-2-129,11 5 0,1-1 0,5-1-129,4-3 129,4-2-258,0 1 129,0-3 0,-4 9-129,-3-3 129,-10 0-129,-1 7-129,-9 2-129,-8 0-258,5 2-1419,-16-2-3354,-3-11-258,-15-7-387,-2-5-516</inkml:trace>
  <inkml:trace contextRef="#ctx0" brushRef="#br0" timeOffset="207906.8913">8603 16146 2709,'-29'2'4902,"16"12"-1548,13-14-387,0 0-387,-19 0-387,22 10-516,-3-10-129,0 0-516,0 0-258,19 3-129,-19-3-129,26 0-258,-7 0 0,5 1-129,3 0 0,4 3 129,0-1-258,9-1 258,1-2-129,6 3 129,5-3-129,7 0 129,1 0 0,9 0-129,-2 0 0,-1 2 0,0 4-129,-7 1 0,-5 0 0,-11 0-258,-1 10-903,-23-7-4128,-2-6 129,-17-4-645,0 0-516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F0417FE6-4E6B-4399-8E69-95B657CE9E6B}" type="datetimeFigureOut">
              <a:rPr lang="en-US"/>
              <a:pPr>
                <a:defRPr/>
              </a:pPr>
              <a:t>4/4/2018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EC372A30-1721-4D17-80FB-046EAFB03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57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fld id="{98A004FC-43DF-49DC-A511-EC2CF6098A7E}" type="slidenum">
              <a:rPr lang="en-US" sz="1200" smtClean="0"/>
              <a:pPr eaLnBrk="1" hangingPunct="1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12433-B8AC-43CF-B131-CA072EE47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5788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AD305-70A6-42BE-AD1C-E83CA965E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830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3150" y="38100"/>
            <a:ext cx="2343150" cy="7581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3700" y="38100"/>
            <a:ext cx="6877050" cy="7581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8E450-47DE-462F-830B-84467F23E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175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E8550-CDD8-4C9A-A47E-741E061F7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026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57524-936C-4DB7-937E-C3C43AAE2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148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308100"/>
            <a:ext cx="4610100" cy="631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1308100"/>
            <a:ext cx="4610100" cy="631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A7604-A42B-437D-A5BA-131459B4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646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4D743-5A2B-408F-85F4-E615F1439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9658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8DA59-0414-4295-A975-FC689DF48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49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D8282-40B1-4CA4-B08B-BF1401340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1881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1AB61-5BB3-4B12-B811-018BCD5C7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346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CE771-8792-4082-946E-0B62C8724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624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"/>
            <a:ext cx="86360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4515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700" y="1308100"/>
            <a:ext cx="937260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524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196263" y="6946900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defRPr>
            </a:lvl1pPr>
            <a:lvl2pPr>
              <a:defRPr sz="1200">
                <a:solidFill>
                  <a:schemeClr val="tx1"/>
                </a:solidFill>
                <a:latin typeface="Times" charset="0"/>
              </a:defRPr>
            </a:lvl2pPr>
            <a:lvl3pPr>
              <a:defRPr sz="1200">
                <a:solidFill>
                  <a:schemeClr val="tx1"/>
                </a:solidFill>
                <a:latin typeface="Times" charset="0"/>
              </a:defRPr>
            </a:lvl3pPr>
            <a:lvl4pPr>
              <a:defRPr sz="1200">
                <a:solidFill>
                  <a:schemeClr val="tx1"/>
                </a:solidFill>
                <a:latin typeface="Times" charset="0"/>
              </a:defRPr>
            </a:lvl4pPr>
            <a:lvl5pPr>
              <a:defRPr sz="1200">
                <a:solidFill>
                  <a:schemeClr val="tx1"/>
                </a:solidFill>
                <a:latin typeface="Time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defRPr/>
            </a:pPr>
            <a:fld id="{4839261F-D3F2-4D22-9B0B-B8E433EA9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44450" indent="-4445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501650" indent="-4445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8850" indent="-4445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6050" indent="-4445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73250" indent="-4445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19100" indent="-374650" algn="l" rtl="0" eaLnBrk="0" fontAlgn="base" hangingPunct="0">
        <a:spcBef>
          <a:spcPts val="80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12800" indent="-311150" algn="l" rtl="0" eaLnBrk="0" fontAlgn="base" hangingPunct="0">
        <a:spcBef>
          <a:spcPts val="700"/>
        </a:spcBef>
        <a:spcAft>
          <a:spcPct val="0"/>
        </a:spcAft>
        <a:buSzPct val="100000"/>
        <a:buFont typeface="Gill Sans" charset="0"/>
        <a:buChar char="–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60475" indent="-250825" algn="l" rtl="0" eaLnBrk="0" fontAlgn="base" hangingPunct="0">
        <a:spcBef>
          <a:spcPts val="600"/>
        </a:spcBef>
        <a:spcAft>
          <a:spcPct val="0"/>
        </a:spcAft>
        <a:buSzPct val="100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71650" indent="-254000" algn="l" rtl="0" eaLnBrk="0" fontAlgn="base" hangingPunct="0">
        <a:spcBef>
          <a:spcPts val="500"/>
        </a:spcBef>
        <a:spcAft>
          <a:spcPct val="0"/>
        </a:spcAft>
        <a:buSzPct val="100000"/>
        <a:buFont typeface="Gill Sans" charset="0"/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278063" indent="-252413" algn="l" rtl="0" eaLnBrk="0" fontAlgn="base" hangingPunct="0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735263" indent="-252413" algn="l" rtl="0" fontAlgn="base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192463" indent="-252413" algn="l" rtl="0" fontAlgn="base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649663" indent="-252413" algn="l" rtl="0" fontAlgn="base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106863" indent="-252413" algn="l" rtl="0" fontAlgn="base">
        <a:spcBef>
          <a:spcPts val="500"/>
        </a:spcBef>
        <a:spcAft>
          <a:spcPct val="0"/>
        </a:spcAft>
        <a:buSzPct val="100000"/>
        <a:buFont typeface="Gill Sans" charset="0"/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customXml" Target="../ink/ink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customXml" Target="../ink/ink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customXml" Target="../ink/ink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customXml" Target="../ink/ink25.xml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emf"/><Relationship Id="rId5" Type="http://schemas.openxmlformats.org/officeDocument/2006/relationships/customXml" Target="../ink/ink27.xml"/><Relationship Id="rId4" Type="http://schemas.openxmlformats.org/officeDocument/2006/relationships/hyperlink" Target="http://spwindustrial.com/johnson-matthey-magnetic-susceptibility-balance-msb-model-mkic-0-949/?gclid=EAIaIQobChMIpJWSn6qK2gIVSJ7ACh0_nQHIEAYYASABEgJPdfD_Bw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customXml" Target="../ink/ink30.x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customXml" Target="../ink/ink32.xml"/><Relationship Id="rId4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0.emf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8.xml"/><Relationship Id="rId5" Type="http://schemas.openxmlformats.org/officeDocument/2006/relationships/image" Target="../media/image39.emf"/><Relationship Id="rId4" Type="http://schemas.openxmlformats.org/officeDocument/2006/relationships/customXml" Target="../ink/ink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emf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customXml" Target="../ink/ink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emf"/><Relationship Id="rId2" Type="http://schemas.openxmlformats.org/officeDocument/2006/relationships/customXml" Target="../ink/ink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customXml" Target="../ink/ink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customXml" Target="../ink/ink4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customXml" Target="../ink/ink47.xml"/><Relationship Id="rId4" Type="http://schemas.openxmlformats.org/officeDocument/2006/relationships/image" Target="../media/image45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8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customXml" Target="../ink/ink5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customXml" Target="../ink/ink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96900" y="215900"/>
            <a:ext cx="6007100" cy="3175000"/>
          </a:xfrm>
        </p:spPr>
        <p:txBody>
          <a:bodyPr lIns="50800" tIns="50800" rIns="50800" bIns="50800" anchor="b"/>
          <a:lstStyle/>
          <a:p>
            <a:pPr marL="0" indent="0" algn="l"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Chapter 9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Coordination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Chemistry I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5663" y="3429000"/>
            <a:ext cx="7151687" cy="3778250"/>
          </a:xfrm>
        </p:spPr>
        <p:txBody>
          <a:bodyPr rIns="114300" anchor="ctr"/>
          <a:lstStyle/>
          <a:p>
            <a:pPr marL="50800" indent="0" eaLnBrk="1" hangingPunct="1">
              <a:buFont typeface="Gill Sans" charset="0"/>
              <a:buNone/>
            </a:pPr>
            <a:r>
              <a:rPr lang="en-US" sz="4800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Structures</a:t>
            </a:r>
            <a:br>
              <a:rPr lang="en-US" sz="4800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800" dirty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and Isomers</a:t>
            </a:r>
          </a:p>
        </p:txBody>
      </p:sp>
      <p:pic>
        <p:nvPicPr>
          <p:cNvPr id="205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1" t="13855" r="15495" b="14771"/>
          <a:stretch>
            <a:fillRect/>
          </a:stretch>
        </p:blipFill>
        <p:spPr bwMode="auto">
          <a:xfrm>
            <a:off x="6784975" y="0"/>
            <a:ext cx="3378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721100"/>
            <a:ext cx="32131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8000" y="764024"/>
            <a:ext cx="3877985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</a:t>
            </a:r>
            <a:r>
              <a:rPr lang="en-US" baseline="-25000" dirty="0"/>
              <a:t>2</a:t>
            </a:r>
            <a:r>
              <a:rPr lang="en-US" dirty="0"/>
              <a:t>[CoF</a:t>
            </a:r>
            <a:r>
              <a:rPr lang="en-US" baseline="-25000" dirty="0"/>
              <a:t>6</a:t>
            </a:r>
            <a:r>
              <a:rPr lang="en-US" dirty="0"/>
              <a:t>]	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VCl</a:t>
            </a:r>
            <a:r>
              <a:rPr lang="en-US" baseline="-25000" dirty="0"/>
              <a:t>3</a:t>
            </a:r>
            <a:r>
              <a:rPr lang="en-US" dirty="0"/>
              <a:t>(NMe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(NH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[Fe(CN)</a:t>
            </a:r>
            <a:r>
              <a:rPr lang="en-US" baseline="-25000" dirty="0"/>
              <a:t>5</a:t>
            </a:r>
            <a:r>
              <a:rPr lang="en-US" dirty="0"/>
              <a:t>CO]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</a:t>
            </a:r>
            <a:r>
              <a:rPr lang="en-US" baseline="-25000" dirty="0"/>
              <a:t>3</a:t>
            </a:r>
            <a:r>
              <a:rPr lang="en-US" dirty="0"/>
              <a:t>[Ni(CN)</a:t>
            </a:r>
            <a:r>
              <a:rPr lang="en-US" baseline="-25000" dirty="0"/>
              <a:t>5</a:t>
            </a:r>
            <a:r>
              <a:rPr lang="en-US" dirty="0"/>
              <a:t>] </a:t>
            </a:r>
          </a:p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[Ru(</a:t>
            </a:r>
            <a:r>
              <a:rPr lang="en-US" dirty="0" err="1"/>
              <a:t>bpy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]Cl</a:t>
            </a:r>
            <a:r>
              <a:rPr lang="en-US" baseline="-25000" dirty="0"/>
              <a:t>2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45600" y="544320"/>
              <a:ext cx="9271800" cy="6608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360" y="530280"/>
                <a:ext cx="9289440" cy="66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8307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33"/>
                </a:solidFill>
                <a:latin typeface="Calibri" pitchFamily="34" charset="0"/>
                <a:cs typeface="Calibri" pitchFamily="34" charset="0"/>
              </a:rPr>
              <a:t>Some examples...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Pt(NH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2+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[Co(NH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(H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O)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]Cl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Ligands shown in Tables in Chapter 9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Bridging ligands - </a:t>
            </a:r>
            <a:r>
              <a:rPr lang="en-US" dirty="0">
                <a:latin typeface="Calibri" pitchFamily="34" charset="0"/>
                <a:ea typeface="Symbol" charset="2"/>
                <a:cs typeface="Calibri" pitchFamily="34" charset="0"/>
                <a:sym typeface="Symbol" charset="2"/>
              </a:rPr>
              <a:t>μ</a:t>
            </a:r>
            <a:endParaRPr lang="en-US" dirty="0">
              <a:latin typeface="Calibri" pitchFamily="34" charset="0"/>
              <a:cs typeface="Calibri" pitchFamily="34" charset="0"/>
              <a:sym typeface="Symbol" charset="2"/>
            </a:endParaRP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Naming rules in Chapter 9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Exercises 9-1 and 9-2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70160" y="1906200"/>
              <a:ext cx="6006600" cy="3987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5480" y="1896120"/>
                <a:ext cx="6013800" cy="4011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90099"/>
                </a:solidFill>
                <a:latin typeface="Calibri" pitchFamily="34" charset="0"/>
                <a:cs typeface="Calibri" pitchFamily="34" charset="0"/>
              </a:rPr>
              <a:t>Common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1, 2, 3 - follow VSEPR</a:t>
            </a:r>
            <a:br>
              <a:rPr lang="en-US" sz="3600" dirty="0"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atin typeface="Calibri" pitchFamily="34" charset="0"/>
                <a:cs typeface="Calibri" pitchFamily="34" charset="0"/>
              </a:rPr>
              <a:t>Bulky ligands, filled d-orbitals</a:t>
            </a:r>
            <a:br>
              <a:rPr lang="en-US" sz="3600" dirty="0"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atin typeface="Calibri" pitchFamily="34" charset="0"/>
                <a:cs typeface="Calibri" pitchFamily="34" charset="0"/>
              </a:rPr>
              <a:t>Ag(I), Cu(I), Au(I)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4 - Tetrahedral or Square Planar</a:t>
            </a:r>
            <a:br>
              <a:rPr lang="en-US" sz="3600" dirty="0"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atin typeface="Calibri" pitchFamily="34" charset="0"/>
                <a:cs typeface="Calibri" pitchFamily="34" charset="0"/>
              </a:rPr>
              <a:t>d</a:t>
            </a:r>
            <a:r>
              <a:rPr lang="en-US" sz="3600" baseline="30000" dirty="0">
                <a:latin typeface="Calibri" pitchFamily="34" charset="0"/>
                <a:cs typeface="Calibri" pitchFamily="34" charset="0"/>
              </a:rPr>
              <a:t>10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- tetrahedral; d</a:t>
            </a:r>
            <a:r>
              <a:rPr lang="en-US" sz="3600" baseline="30000" dirty="0">
                <a:latin typeface="Calibri" pitchFamily="34" charset="0"/>
                <a:cs typeface="Calibri" pitchFamily="34" charset="0"/>
              </a:rPr>
              <a:t>8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 - square planar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5 - trigonal bipyramid or square pyramid</a:t>
            </a:r>
            <a:br>
              <a:rPr lang="en-US" sz="3600" dirty="0">
                <a:latin typeface="Calibri" pitchFamily="34" charset="0"/>
                <a:cs typeface="Calibri" pitchFamily="34" charset="0"/>
              </a:rPr>
            </a:br>
            <a:r>
              <a:rPr lang="en-US" sz="3600" dirty="0">
                <a:latin typeface="Calibri" pitchFamily="34" charset="0"/>
                <a:cs typeface="Calibri" pitchFamily="34" charset="0"/>
              </a:rPr>
              <a:t>Similar energy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6 - octahedral + distorted octahedron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CN 7, 8, ...  more unusual, but known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126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23848" r="16006" b="20074"/>
          <a:stretch>
            <a:fillRect/>
          </a:stretch>
        </p:blipFill>
        <p:spPr bwMode="auto">
          <a:xfrm>
            <a:off x="7112000" y="914400"/>
            <a:ext cx="30480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33"/>
                </a:solidFill>
                <a:latin typeface="Calibri" pitchFamily="34" charset="0"/>
                <a:cs typeface="Calibri" pitchFamily="34" charset="0"/>
              </a:rPr>
              <a:t>Coordination Compound Isomers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Stereoisomers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geometric and optical isomers 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Structural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hydrate, solvent, ionization, linkage isomers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75680" y="2842920"/>
              <a:ext cx="8826840" cy="4029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160" y="2829240"/>
                <a:ext cx="8841240" cy="4047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33"/>
                </a:solidFill>
                <a:latin typeface="Calibri" pitchFamily="34" charset="0"/>
                <a:cs typeface="Calibri" pitchFamily="34" charset="0"/>
              </a:rPr>
              <a:t>Geometric Isomers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CN 4 and 6 most common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cis, trans</a:t>
            </a:r>
          </a:p>
          <a:p>
            <a:pPr marL="423863" indent="-373063" eaLnBrk="1" hangingPunct="1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fac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mer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Isomer designations for compounds containing chelating ligands can get complicated (see textbook), we will not use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857160" y="2464560"/>
              <a:ext cx="6972480" cy="4345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320" y="2452320"/>
                <a:ext cx="6991200" cy="4371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Geometric + Optical Isomers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Octahedral geometry (consider 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monodentate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ligands only):  trans-pair method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200" dirty="0" err="1">
                <a:latin typeface="Calibri" pitchFamily="34" charset="0"/>
                <a:cs typeface="Calibri" pitchFamily="34" charset="0"/>
              </a:rPr>
              <a:t>Mabcdef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:  Identify all trans pairs, then identify optically active isomers</a:t>
            </a:r>
            <a:br>
              <a:rPr lang="en-US" sz="3200" dirty="0"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ab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)(cd)(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ef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), 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ab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ce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df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), 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ab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</a:t>
            </a:r>
            <a:r>
              <a:rPr lang="en-US" sz="3200" dirty="0" err="1">
                <a:latin typeface="Calibri" pitchFamily="34" charset="0"/>
                <a:cs typeface="Calibri" pitchFamily="34" charset="0"/>
              </a:rPr>
              <a:t>cf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)(de), ......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Try Ma</a:t>
            </a:r>
            <a:r>
              <a:rPr lang="en-US" sz="3200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sz="3200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cd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sz="3200" dirty="0" err="1">
                <a:latin typeface="Calibri" pitchFamily="34" charset="0"/>
                <a:cs typeface="Calibri" pitchFamily="34" charset="0"/>
              </a:rPr>
              <a:t>Diastereomer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+ mirror image = pair of enantiomers</a:t>
            </a:r>
          </a:p>
          <a:p>
            <a:pPr marL="423863" indent="-373063" eaLnBrk="1" hangingPunct="1">
              <a:defRPr/>
            </a:pPr>
            <a:r>
              <a:rPr lang="en-US" sz="3200" dirty="0" err="1">
                <a:latin typeface="Calibri" pitchFamily="34" charset="0"/>
                <a:cs typeface="Calibri" pitchFamily="34" charset="0"/>
              </a:rPr>
              <a:t>Bidentate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ligands? Use capital letters or “manual” method to identify geometric isomers</a:t>
            </a:r>
          </a:p>
          <a:p>
            <a:pPr marL="423863" indent="-373063" eaLnBrk="1" hangingPunct="1"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M(AA)(BB)c</a:t>
            </a:r>
            <a:r>
              <a:rPr lang="en-US" sz="3200" baseline="-24000" dirty="0">
                <a:latin typeface="Calibri" pitchFamily="34" charset="0"/>
                <a:cs typeface="Calibri" pitchFamily="34" charset="0"/>
              </a:rPr>
              <a:t>2</a:t>
            </a:r>
          </a:p>
          <a:p>
            <a:pPr marL="423863" indent="-373063" eaLnBrk="1" hangingPunct="1"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How many isomers?  How many chiral isomers?</a:t>
            </a:r>
          </a:p>
          <a:p>
            <a:pPr>
              <a:defRPr/>
            </a:pP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36A41-338D-4220-9346-00F499D32FB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0760" y="187200"/>
              <a:ext cx="9099720" cy="7252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40" y="173520"/>
                <a:ext cx="9121320" cy="727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228600"/>
            <a:ext cx="6076950" cy="716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4874F-537C-43D5-8EDB-015332CD488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00025"/>
            <a:ext cx="5667375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942920" y="3975120"/>
              <a:ext cx="5281200" cy="268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29600" y="3970800"/>
                <a:ext cx="5304960" cy="283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Structural</a:t>
            </a:r>
            <a:r>
              <a:rPr lang="en-US">
                <a:solidFill>
                  <a:srgbClr val="009900"/>
                </a:solidFill>
              </a:rPr>
              <a:t> isomers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What is inside the coordination sphere?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CrCl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.</a:t>
            </a:r>
            <a:r>
              <a:rPr lang="en-US" dirty="0">
                <a:latin typeface="Calibri" pitchFamily="34" charset="0"/>
                <a:cs typeface="Calibri" pitchFamily="34" charset="0"/>
              </a:rPr>
              <a:t>6H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O has three hydrate isomers:  non, mono, and di-hydrate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Coordination isomers differ in what is inside the coordination sphere of each metal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Pt</a:t>
            </a:r>
            <a:r>
              <a:rPr lang="en-US" dirty="0">
                <a:latin typeface="Calibri" pitchFamily="34" charset="0"/>
                <a:cs typeface="Calibri" pitchFamily="34" charset="0"/>
              </a:rPr>
              <a:t>(NH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][PtCl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] vs. [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PtCl</a:t>
            </a:r>
            <a:r>
              <a:rPr lang="en-US" dirty="0">
                <a:latin typeface="Calibri" pitchFamily="34" charset="0"/>
                <a:cs typeface="Calibri" pitchFamily="34" charset="0"/>
              </a:rPr>
              <a:t>(NH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][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Pt</a:t>
            </a:r>
            <a:r>
              <a:rPr lang="en-US" dirty="0">
                <a:latin typeface="Calibri" pitchFamily="34" charset="0"/>
                <a:cs typeface="Calibri" pitchFamily="34" charset="0"/>
              </a:rPr>
              <a:t>(NH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)Cl</a:t>
            </a:r>
            <a:r>
              <a:rPr lang="en-US" baseline="-6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]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Ionization isomers give different number of ions in solution or different ions in solution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[Co(NH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(NO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Cl</a:t>
            </a:r>
            <a:r>
              <a:rPr lang="en-US" dirty="0">
                <a:latin typeface="Calibri" pitchFamily="34" charset="0"/>
                <a:cs typeface="Calibri" pitchFamily="34" charset="0"/>
              </a:rPr>
              <a:t>]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Cl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[Co(NH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>
                <a:latin typeface="Calibri" pitchFamily="34" charset="0"/>
                <a:cs typeface="Calibri" pitchFamily="34" charset="0"/>
              </a:rPr>
              <a:t>Cl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]NO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ABFAE6-6590-4461-8403-3A46C312891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62000" y="38100"/>
            <a:ext cx="8636000" cy="876300"/>
          </a:xfrm>
        </p:spPr>
        <p:txBody>
          <a:bodyPr/>
          <a:lstStyle/>
          <a:p>
            <a:r>
              <a:rPr lang="en-US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Linkage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Atom bonding to metal changes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NO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-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M-NO</a:t>
            </a:r>
            <a:r>
              <a:rPr lang="en-US" baseline="-24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 - nitro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M-ONO -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nitrito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Can be converted by gentle heating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SCN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>
                <a:latin typeface="Calibri" pitchFamily="34" charset="0"/>
                <a:cs typeface="Calibri" pitchFamily="34" charset="0"/>
              </a:rPr>
              <a:t> bonds through S or N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DMSO - S or O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07631E-2C84-4DAC-8C12-2E667419B3C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590800"/>
            <a:ext cx="28479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590800"/>
            <a:ext cx="24669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474640" y="415800"/>
              <a:ext cx="7382160" cy="2564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2120" y="401040"/>
                <a:ext cx="7397640" cy="259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BC7AA6-A4D8-4F1B-8569-C7FABAA1A25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1507" name="Title 1"/>
          <p:cNvSpPr txBox="1">
            <a:spLocks/>
          </p:cNvSpPr>
          <p:nvPr/>
        </p:nvSpPr>
        <p:spPr bwMode="auto">
          <a:xfrm>
            <a:off x="762000" y="38100"/>
            <a:ext cx="8636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 indent="-444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/>
            <a:r>
              <a:rPr lang="en-US" sz="480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Chapter 10: Bonding</a:t>
            </a:r>
            <a:endParaRPr lang="en-US" sz="4800">
              <a:solidFill>
                <a:schemeClr val="tx1"/>
              </a:solidFill>
              <a:latin typeface="Gill Sans" charset="0"/>
              <a:ea typeface="ヒラギノ角ゴ ProN W3" charset="0"/>
              <a:cs typeface="Calibri" pitchFamily="34" charset="0"/>
              <a:sym typeface="Gill Sans" charset="0"/>
            </a:endParaRPr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20800"/>
            <a:ext cx="89662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7000" y="1180080"/>
              <a:ext cx="9339120" cy="5820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80" y="1172880"/>
                <a:ext cx="9354960" cy="5841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115D60-4560-4EE2-81AE-EB3F41EC9FE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995680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124200"/>
            <a:ext cx="24669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110600" y="1242000"/>
              <a:ext cx="8680320" cy="5626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360" y="1233000"/>
                <a:ext cx="8686080" cy="5648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E633CE-477B-48FB-8DDB-CD5ED1D1667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3555" name="Title 1"/>
          <p:cNvSpPr txBox="1">
            <a:spLocks/>
          </p:cNvSpPr>
          <p:nvPr/>
        </p:nvSpPr>
        <p:spPr bwMode="auto">
          <a:xfrm>
            <a:off x="762000" y="38100"/>
            <a:ext cx="8636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 indent="-444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/>
            <a:r>
              <a:rPr lang="en-US" sz="480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Experimental Evidence: Magnetic Susceptibility</a:t>
            </a:r>
            <a:endParaRPr lang="en-US" sz="4800">
              <a:solidFill>
                <a:schemeClr val="tx1"/>
              </a:solidFill>
              <a:latin typeface="Gill Sans" charset="0"/>
              <a:ea typeface="ヒラギノ角ゴ ProN W3" charset="0"/>
              <a:cs typeface="Calibri" pitchFamily="34" charset="0"/>
              <a:sym typeface="Gill Sans" charset="0"/>
            </a:endParaRPr>
          </a:p>
        </p:txBody>
      </p:sp>
      <p:pic>
        <p:nvPicPr>
          <p:cNvPr id="2355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981200"/>
            <a:ext cx="8061325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541160" y="650520"/>
              <a:ext cx="8364960" cy="6369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8640" y="648000"/>
                <a:ext cx="8383680" cy="6388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DBE1-42BA-4D17-A3B2-924AACD2D56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4579" name="Title 1"/>
          <p:cNvSpPr txBox="1">
            <a:spLocks/>
          </p:cNvSpPr>
          <p:nvPr/>
        </p:nvSpPr>
        <p:spPr bwMode="auto">
          <a:xfrm>
            <a:off x="762000" y="38100"/>
            <a:ext cx="8636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 indent="-444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/>
            <a:r>
              <a:rPr lang="en-US" sz="480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Magnetic Susceptibility</a:t>
            </a:r>
            <a:endParaRPr lang="en-US" sz="4800">
              <a:solidFill>
                <a:schemeClr val="tx1"/>
              </a:solidFill>
              <a:latin typeface="Gill Sans" charset="0"/>
              <a:ea typeface="ヒラギノ角ゴ ProN W3" charset="0"/>
              <a:cs typeface="Calibri" pitchFamily="34" charset="0"/>
              <a:sym typeface="Gill Sans" charset="0"/>
            </a:endParaRP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38746" y="1066800"/>
            <a:ext cx="5205143" cy="127451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660400" y="2514600"/>
            <a:ext cx="87280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/>
              <a:t>g = constant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S = spin quantum number (multiplicity) = 2(total spin) + 1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L = sum of the highest possible m</a:t>
            </a:r>
            <a:r>
              <a:rPr lang="en-US" baseline="-25000"/>
              <a:t>l</a:t>
            </a:r>
            <a:r>
              <a:rPr lang="en-US"/>
              <a:t> values following Hund’s rule</a:t>
            </a:r>
          </a:p>
          <a:p>
            <a:pPr eaLnBrk="1" hangingPunct="1"/>
            <a:endParaRPr lang="en-US"/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1800" y="4495800"/>
            <a:ext cx="9399176" cy="1377108"/>
          </a:xfrm>
          <a:prstGeom prst="rect">
            <a:avLst/>
          </a:prstGeom>
          <a:blipFill rotWithShape="1">
            <a:blip r:embed="rId3"/>
            <a:stretch>
              <a:fillRect l="-1167" t="-4000" r="-195" b="-8444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36600" y="356400"/>
              <a:ext cx="8037360" cy="6728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920" y="344520"/>
                <a:ext cx="8057880" cy="6755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C1907-3CC7-4782-B413-9AF80B5594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5603" name="Title 1"/>
          <p:cNvSpPr txBox="1">
            <a:spLocks/>
          </p:cNvSpPr>
          <p:nvPr/>
        </p:nvSpPr>
        <p:spPr bwMode="auto">
          <a:xfrm>
            <a:off x="762000" y="38100"/>
            <a:ext cx="8636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450" indent="-444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/>
            <a:r>
              <a:rPr lang="en-US" sz="480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Magnetic Susceptibility</a:t>
            </a:r>
            <a:endParaRPr lang="en-US" sz="4800">
              <a:solidFill>
                <a:schemeClr val="tx1"/>
              </a:solidFill>
              <a:latin typeface="Gill Sans" charset="0"/>
              <a:ea typeface="ヒラギノ角ゴ ProN W3" charset="0"/>
              <a:cs typeface="Calibri" pitchFamily="34" charset="0"/>
              <a:sym typeface="Gill Sans" charset="0"/>
            </a:endParaRPr>
          </a:p>
        </p:txBody>
      </p:sp>
      <p:pic>
        <p:nvPicPr>
          <p:cNvPr id="2560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371600"/>
            <a:ext cx="9685338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78920" y="1883520"/>
              <a:ext cx="9564480" cy="5452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400" y="1879560"/>
                <a:ext cx="9577440" cy="5467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EEFB2-67BF-48DB-BB9A-936A23C09F6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84200" y="533400"/>
            <a:ext cx="2813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Do some examples: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50800" y="533400"/>
            <a:ext cx="26765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Bonding: </a:t>
            </a:r>
          </a:p>
          <a:p>
            <a:pPr eaLnBrk="1" hangingPunct="1"/>
            <a:r>
              <a:rPr lang="en-US"/>
              <a:t>Sigma interactions</a:t>
            </a:r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905000"/>
            <a:ext cx="6875463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52040" y="239400"/>
              <a:ext cx="8881920" cy="495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000" y="227880"/>
                <a:ext cx="8899920" cy="4981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50800" y="533400"/>
            <a:ext cx="26765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Bonding: </a:t>
            </a:r>
          </a:p>
          <a:p>
            <a:pPr eaLnBrk="1" hangingPunct="1"/>
            <a:r>
              <a:rPr lang="en-US"/>
              <a:t>Sigma interactions</a:t>
            </a: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905000"/>
            <a:ext cx="984726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83120" y="185400"/>
              <a:ext cx="9621360" cy="6985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920" y="176760"/>
                <a:ext cx="9647640" cy="7006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 txBox="1">
            <a:spLocks noChangeArrowheads="1"/>
          </p:cNvSpPr>
          <p:nvPr/>
        </p:nvSpPr>
        <p:spPr bwMode="auto">
          <a:xfrm>
            <a:off x="762000" y="-12700"/>
            <a:ext cx="8636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50800"/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algn="ctr" eaLnBrk="1" hangingPunct="1"/>
            <a:r>
              <a:rPr lang="en-US" sz="4800" dirty="0">
                <a:solidFill>
                  <a:srgbClr val="333399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Gill Sans" charset="0"/>
              </a:rPr>
              <a:t>Coordination compounds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400" y="1676400"/>
            <a:ext cx="8659813" cy="51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Central metal, neutral or cation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Ligand:  neutral molecule or anion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Ions for charge balance (if necessary)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Coordination number = number of ligand attachments 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latin typeface="Calibri" pitchFamily="34" charset="0"/>
                <a:cs typeface="Calibri" pitchFamily="34" charset="0"/>
              </a:rPr>
              <a:t>                      (commonly 4, 6, 5)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Geometric and optical isomers possible</a:t>
            </a:r>
          </a:p>
          <a:p>
            <a:pPr marL="5080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800" dirty="0" err="1">
                <a:latin typeface="Calibri" pitchFamily="34" charset="0"/>
                <a:cs typeface="Calibri" pitchFamily="34" charset="0"/>
              </a:rPr>
              <a:t>K</a:t>
            </a:r>
            <a:r>
              <a:rPr lang="en-US" sz="2800" baseline="-24000" dirty="0" err="1">
                <a:latin typeface="Calibri" pitchFamily="34" charset="0"/>
                <a:cs typeface="Calibri" pitchFamily="34" charset="0"/>
              </a:rPr>
              <a:t>f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values: usually very large, &gt;10</a:t>
            </a:r>
            <a:r>
              <a:rPr lang="en-US" sz="2800" baseline="30000" dirty="0">
                <a:latin typeface="Calibri" pitchFamily="34" charset="0"/>
                <a:cs typeface="Calibri" pitchFamily="34" charset="0"/>
              </a:rPr>
              <a:t>10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92360" y="846720"/>
              <a:ext cx="9043920" cy="6490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560" y="840600"/>
                <a:ext cx="9062280" cy="6513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50800" y="533400"/>
            <a:ext cx="26765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Bonding: </a:t>
            </a:r>
          </a:p>
          <a:p>
            <a:pPr eaLnBrk="1" hangingPunct="1"/>
            <a:r>
              <a:rPr lang="en-US"/>
              <a:t>Sigma interactions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152400"/>
            <a:ext cx="5992812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618200" y="1221840"/>
              <a:ext cx="7909560" cy="4722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2000" y="1206000"/>
                <a:ext cx="7932600" cy="47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3808080" y="1502640"/>
              <a:ext cx="5319720" cy="46335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8720" y="1496520"/>
                <a:ext cx="5340960" cy="4653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812800" y="533400"/>
            <a:ext cx="38274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742950" indent="-28575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11430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6002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2057400" indent="-228600" eaLnBrk="0" hangingPunct="0"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eaLnBrk="1" hangingPunct="1"/>
            <a:r>
              <a:rPr lang="en-US"/>
              <a:t>High Spin/Low Spin States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451240" y="2530440"/>
              <a:ext cx="4974480" cy="4029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44400" y="2524320"/>
                <a:ext cx="4994640" cy="40388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/>
          <p:cNvSpPr txBox="1"/>
          <p:nvPr/>
        </p:nvSpPr>
        <p:spPr>
          <a:xfrm>
            <a:off x="355600" y="1219200"/>
            <a:ext cx="248851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http://spwindustrial.com/johnson-matthey-magnetic-susceptibility-balance-msb-model-mkic-0-949/?</a:t>
            </a:r>
            <a:r>
              <a:rPr lang="en-US" dirty="0" smtClean="0">
                <a:hlinkClick r:id="rId4"/>
              </a:rPr>
              <a:t>gclid=EAIaIQobChMIpJWSn6qK2gIVSJ7ACh0_nQHIEAYYASABEgJPdfD_BwE</a:t>
            </a:r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161440" y="3142080"/>
              <a:ext cx="292320" cy="1017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2440" y="3137400"/>
                <a:ext cx="304560" cy="102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080" y="222840"/>
              <a:ext cx="9732600" cy="6534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60" y="209160"/>
                <a:ext cx="9745200" cy="655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1225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80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26A4CA-F2B9-4103-BA7F-4D5075171AA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76200"/>
            <a:ext cx="9469437" cy="745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784160" y="704160"/>
              <a:ext cx="7832160" cy="6723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0920" y="692280"/>
                <a:ext cx="7844400" cy="67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312920" y="708840"/>
              <a:ext cx="8608320" cy="6160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4280" y="696240"/>
                <a:ext cx="8627760" cy="6187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57200"/>
            <a:ext cx="7990814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617400" y="147600"/>
              <a:ext cx="9393480" cy="6789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4880" y="131400"/>
                <a:ext cx="9411120" cy="68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63160" y="2340720"/>
              <a:ext cx="9765000" cy="5189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0640" y="2338200"/>
                <a:ext cx="9779760" cy="520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687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4360" y="100440"/>
              <a:ext cx="9750240" cy="6085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80" y="87840"/>
                <a:ext cx="9771120" cy="611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0930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3040" y="195840"/>
              <a:ext cx="9969480" cy="7036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640" y="180720"/>
                <a:ext cx="9997560" cy="706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1336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05680" y="739800"/>
              <a:ext cx="8413200" cy="6658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3800" y="723240"/>
                <a:ext cx="8438400" cy="668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1336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/>
              <a:t>Ligand Field Splitting Trends</a:t>
            </a:r>
            <a:br>
              <a:rPr lang="en-US" sz="2800" dirty="0"/>
            </a:br>
            <a:r>
              <a:rPr lang="en-US" sz="2800" dirty="0" err="1"/>
              <a:t>Spectrochemical</a:t>
            </a:r>
            <a:r>
              <a:rPr lang="en-US" sz="2800" dirty="0"/>
              <a:t> Series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1900" dirty="0"/>
              <a:t>CO,CN</a:t>
            </a:r>
            <a:r>
              <a:rPr lang="en-US" sz="1900" baseline="30000" dirty="0"/>
              <a:t>-</a:t>
            </a:r>
            <a:r>
              <a:rPr lang="en-US" sz="1900" dirty="0"/>
              <a:t> &gt; </a:t>
            </a:r>
            <a:r>
              <a:rPr lang="en-US" sz="1900" dirty="0" err="1"/>
              <a:t>phen,bpy</a:t>
            </a:r>
            <a:r>
              <a:rPr lang="en-US" sz="1900" dirty="0"/>
              <a:t> &gt; NO</a:t>
            </a:r>
            <a:r>
              <a:rPr lang="en-US" sz="1900" baseline="-25000" dirty="0"/>
              <a:t>2</a:t>
            </a:r>
            <a:r>
              <a:rPr lang="en-US" sz="1900" baseline="30000" dirty="0"/>
              <a:t>-</a:t>
            </a:r>
            <a:r>
              <a:rPr lang="en-US" sz="1900" dirty="0"/>
              <a:t> &gt; en &gt; NH</a:t>
            </a:r>
            <a:r>
              <a:rPr lang="en-US" sz="1900" baseline="-25000" dirty="0"/>
              <a:t>3</a:t>
            </a:r>
            <a:r>
              <a:rPr lang="en-US" sz="1900" dirty="0"/>
              <a:t> &gt; NCS</a:t>
            </a:r>
            <a:r>
              <a:rPr lang="en-US" sz="1900" baseline="30000" dirty="0"/>
              <a:t>-</a:t>
            </a:r>
            <a:r>
              <a:rPr lang="en-US" sz="1900" dirty="0"/>
              <a:t> &gt; H</a:t>
            </a:r>
            <a:r>
              <a:rPr lang="en-US" sz="1900" baseline="-25000" dirty="0"/>
              <a:t>2</a:t>
            </a:r>
            <a:r>
              <a:rPr lang="en-US" sz="1900" dirty="0"/>
              <a:t>O &gt; F</a:t>
            </a:r>
            <a:r>
              <a:rPr lang="en-US" sz="1900" baseline="30000" dirty="0"/>
              <a:t>-</a:t>
            </a:r>
            <a:r>
              <a:rPr lang="en-US" sz="1900" dirty="0"/>
              <a:t> &gt; RCO</a:t>
            </a:r>
            <a:r>
              <a:rPr lang="en-US" sz="1900" baseline="-25000" dirty="0"/>
              <a:t>2</a:t>
            </a:r>
            <a:r>
              <a:rPr lang="en-US" sz="1900" baseline="30000" dirty="0"/>
              <a:t>-</a:t>
            </a:r>
            <a:r>
              <a:rPr lang="en-US" sz="1900" dirty="0"/>
              <a:t> &gt; OH</a:t>
            </a:r>
            <a:r>
              <a:rPr lang="en-US" sz="1900" baseline="30000" dirty="0"/>
              <a:t>-</a:t>
            </a:r>
            <a:r>
              <a:rPr lang="en-US" sz="1900" dirty="0"/>
              <a:t> &gt; </a:t>
            </a:r>
            <a:r>
              <a:rPr lang="en-US" sz="1900" dirty="0" err="1"/>
              <a:t>Cl</a:t>
            </a:r>
            <a:r>
              <a:rPr lang="en-US" sz="1900" baseline="30000" dirty="0"/>
              <a:t>-</a:t>
            </a:r>
            <a:r>
              <a:rPr lang="en-US" sz="1900" dirty="0"/>
              <a:t> &gt; Br</a:t>
            </a:r>
            <a:r>
              <a:rPr lang="en-US" sz="1900" baseline="30000" dirty="0"/>
              <a:t>-</a:t>
            </a:r>
            <a:r>
              <a:rPr lang="en-US" sz="1900" dirty="0"/>
              <a:t> &gt; I</a:t>
            </a:r>
            <a:r>
              <a:rPr lang="en-US" sz="1900" baseline="30000" dirty="0"/>
              <a:t>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600" y="2209800"/>
            <a:ext cx="176843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Strong field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Low spin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Large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Δ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3567" y="2209800"/>
            <a:ext cx="161678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Weak field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High spin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Small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Δ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600" y="4324290"/>
            <a:ext cx="944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Slow Reactions (inert)                          Intermediate                      Fast Reactions (Labile)</a:t>
            </a:r>
            <a:endParaRPr lang="en-US" sz="2000" baseline="30000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81960" y="452520"/>
              <a:ext cx="9536040" cy="6315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0800" y="441360"/>
                <a:ext cx="9561960" cy="63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13120" y="255960"/>
              <a:ext cx="9804600" cy="3927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200" y="247680"/>
                <a:ext cx="9829800" cy="39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2552400" y="2657520"/>
              <a:ext cx="3614400" cy="282492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44480" y="2645280"/>
                <a:ext cx="3626640" cy="284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4815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9999"/>
                </a:solidFill>
                <a:latin typeface="Calibri" pitchFamily="34" charset="0"/>
                <a:cs typeface="Calibri" pitchFamily="34" charset="0"/>
              </a:rPr>
              <a:t>Naming Coordination Compounds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Cation</a:t>
            </a:r>
            <a:r>
              <a:rPr lang="en-US" dirty="0">
                <a:latin typeface="Calibri" pitchFamily="34" charset="0"/>
                <a:cs typeface="Calibri" pitchFamily="34" charset="0"/>
              </a:rPr>
              <a:t> + anion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Ligands + metal in coordination compound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Charge indicated by Roman numerals in parentheses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If complex ion carries a negative charge, add -ate to the name of the metal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Ligands are named in alphabetical order</a:t>
            </a:r>
          </a:p>
          <a:p>
            <a:pPr marL="423863" indent="-373063" eaLnBrk="1" hangingPunct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Prefixes indicate the number of ligands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018440" y="1811520"/>
              <a:ext cx="8413560" cy="4320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5560" y="1804320"/>
                <a:ext cx="8427240" cy="4338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96520" y="227160"/>
              <a:ext cx="7065720" cy="6792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320" y="210960"/>
                <a:ext cx="7086600" cy="682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961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923760" y="349920"/>
              <a:ext cx="8562240" cy="4128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7920" y="335520"/>
                <a:ext cx="8593200" cy="41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49920" y="2001240"/>
              <a:ext cx="3894840" cy="44182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120" y="1986480"/>
                <a:ext cx="3913560" cy="444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538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11280" y="219240"/>
              <a:ext cx="8711640" cy="5732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600" y="203760"/>
                <a:ext cx="8741160" cy="57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385080" y="3564720"/>
              <a:ext cx="91800" cy="3420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1840" y="3553920"/>
                <a:ext cx="104760" cy="36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538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5440" y="169920"/>
              <a:ext cx="8313480" cy="72565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600" y="154080"/>
                <a:ext cx="8341920" cy="728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538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61280" y="250560"/>
              <a:ext cx="9698400" cy="66571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920" y="234000"/>
                <a:ext cx="9711360" cy="668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0762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63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990600"/>
            <a:ext cx="694060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87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57083"/>
            <a:ext cx="4868356" cy="459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87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228600"/>
            <a:ext cx="10816834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842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57083"/>
            <a:ext cx="4868356" cy="459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739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33"/>
                </a:solidFill>
                <a:latin typeface="Calibri" pitchFamily="34" charset="0"/>
                <a:cs typeface="Calibri" pitchFamily="34" charset="0"/>
              </a:rPr>
              <a:t>Naming Ligands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Neutral - aqua, ammine, carbonyl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Anion -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chloro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nitro,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sulfato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</a:rPr>
              <a:t>Cations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are not common</a:t>
            </a: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Chelating -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multidentate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ethylenediamine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EDTA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err="1">
                <a:latin typeface="Calibri" pitchFamily="34" charset="0"/>
                <a:cs typeface="Calibri" pitchFamily="34" charset="0"/>
              </a:rPr>
              <a:t>acac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423863" indent="-373063" eaLnBrk="1" hangingPunct="1">
              <a:lnSpc>
                <a:spcPct val="90000"/>
              </a:lnSpc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Prefix if ligand is “complex” (neutral or name contains a prefix)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2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bis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), 3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tris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), 4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tetrakis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614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13873" r="15849" b="14691"/>
          <a:stretch>
            <a:fillRect/>
          </a:stretch>
        </p:blipFill>
        <p:spPr bwMode="auto">
          <a:xfrm>
            <a:off x="6921500" y="1905000"/>
            <a:ext cx="2959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374840" y="883440"/>
              <a:ext cx="8572320" cy="5994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4400" y="870840"/>
                <a:ext cx="8598240" cy="6019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2875"/>
            <a:ext cx="5194638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77440" y="6306840"/>
              <a:ext cx="42840" cy="27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160" y="6223680"/>
                <a:ext cx="7704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8792640" y="6101280"/>
              <a:ext cx="180000" cy="63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80400" y="6009120"/>
                <a:ext cx="201240" cy="25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687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/>
              <a:t>Magnitude of Angular Overlap Interactions:</a:t>
            </a:r>
            <a:br>
              <a:rPr lang="en-US" sz="2800" dirty="0"/>
            </a:br>
            <a:r>
              <a:rPr lang="en-US" sz="2800" dirty="0"/>
              <a:t>Charge on Metal</a:t>
            </a:r>
            <a:endParaRPr lang="en-US" sz="1900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295400"/>
            <a:ext cx="5509417" cy="2590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952720" y="1084320"/>
              <a:ext cx="6876360" cy="55490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7240" y="1072440"/>
                <a:ext cx="6903720" cy="557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9840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/>
              <a:t>Magnitude of Angular Overlap Interactions</a:t>
            </a:r>
            <a:endParaRPr lang="en-US" sz="19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71" y="1134181"/>
            <a:ext cx="8342857" cy="56476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701160" y="910080"/>
              <a:ext cx="5365440" cy="57992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0000" y="894600"/>
                <a:ext cx="5390280" cy="582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7549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/>
              <a:t>Ligand Field Splitting Trends</a:t>
            </a:r>
            <a:br>
              <a:rPr lang="en-US" sz="2800" dirty="0"/>
            </a:br>
            <a:r>
              <a:rPr lang="en-US" sz="2800" dirty="0" err="1"/>
              <a:t>Spectrochemical</a:t>
            </a:r>
            <a:r>
              <a:rPr lang="en-US" sz="2800" dirty="0"/>
              <a:t> Series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1900" dirty="0"/>
              <a:t>CO,CN</a:t>
            </a:r>
            <a:r>
              <a:rPr lang="en-US" sz="1900" baseline="30000" dirty="0"/>
              <a:t>-</a:t>
            </a:r>
            <a:r>
              <a:rPr lang="en-US" sz="1900" dirty="0"/>
              <a:t> &gt; </a:t>
            </a:r>
            <a:r>
              <a:rPr lang="en-US" sz="1900" dirty="0" err="1"/>
              <a:t>phen,bpy</a:t>
            </a:r>
            <a:r>
              <a:rPr lang="en-US" sz="1900" dirty="0"/>
              <a:t> &gt; NO</a:t>
            </a:r>
            <a:r>
              <a:rPr lang="en-US" sz="1900" baseline="-25000" dirty="0"/>
              <a:t>2</a:t>
            </a:r>
            <a:r>
              <a:rPr lang="en-US" sz="1900" baseline="30000" dirty="0"/>
              <a:t>-</a:t>
            </a:r>
            <a:r>
              <a:rPr lang="en-US" sz="1900" dirty="0"/>
              <a:t> &gt; en &gt; NH</a:t>
            </a:r>
            <a:r>
              <a:rPr lang="en-US" sz="1900" baseline="-25000" dirty="0"/>
              <a:t>3</a:t>
            </a:r>
            <a:r>
              <a:rPr lang="en-US" sz="1900" dirty="0"/>
              <a:t> &gt; NCS</a:t>
            </a:r>
            <a:r>
              <a:rPr lang="en-US" sz="1900" baseline="30000" dirty="0"/>
              <a:t>-</a:t>
            </a:r>
            <a:r>
              <a:rPr lang="en-US" sz="1900" dirty="0"/>
              <a:t> &gt; H</a:t>
            </a:r>
            <a:r>
              <a:rPr lang="en-US" sz="1900" baseline="-25000" dirty="0"/>
              <a:t>2</a:t>
            </a:r>
            <a:r>
              <a:rPr lang="en-US" sz="1900" dirty="0"/>
              <a:t>O &gt; F</a:t>
            </a:r>
            <a:r>
              <a:rPr lang="en-US" sz="1900" baseline="30000" dirty="0"/>
              <a:t>-</a:t>
            </a:r>
            <a:r>
              <a:rPr lang="en-US" sz="1900" dirty="0"/>
              <a:t> &gt; RCO</a:t>
            </a:r>
            <a:r>
              <a:rPr lang="en-US" sz="1900" baseline="-25000" dirty="0"/>
              <a:t>2</a:t>
            </a:r>
            <a:r>
              <a:rPr lang="en-US" sz="1900" baseline="30000" dirty="0"/>
              <a:t>-</a:t>
            </a:r>
            <a:r>
              <a:rPr lang="en-US" sz="1900" dirty="0"/>
              <a:t> &gt; OH</a:t>
            </a:r>
            <a:r>
              <a:rPr lang="en-US" sz="1900" baseline="30000" dirty="0"/>
              <a:t>-</a:t>
            </a:r>
            <a:r>
              <a:rPr lang="en-US" sz="1900" dirty="0"/>
              <a:t> &gt; </a:t>
            </a:r>
            <a:r>
              <a:rPr lang="en-US" sz="1900" dirty="0" err="1"/>
              <a:t>Cl</a:t>
            </a:r>
            <a:r>
              <a:rPr lang="en-US" sz="1900" baseline="30000" dirty="0"/>
              <a:t>-</a:t>
            </a:r>
            <a:r>
              <a:rPr lang="en-US" sz="1900" dirty="0"/>
              <a:t> &gt; Br</a:t>
            </a:r>
            <a:r>
              <a:rPr lang="en-US" sz="1900" baseline="30000" dirty="0"/>
              <a:t>-</a:t>
            </a:r>
            <a:r>
              <a:rPr lang="en-US" sz="1900" dirty="0"/>
              <a:t> &gt; I</a:t>
            </a:r>
            <a:r>
              <a:rPr lang="en-US" sz="1900" baseline="30000" dirty="0"/>
              <a:t>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600" y="2209800"/>
            <a:ext cx="176843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Strong field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Low spin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Large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Δ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3567" y="2209800"/>
            <a:ext cx="161678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Weak field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High spin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Small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Δ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600" y="4324290"/>
            <a:ext cx="944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Slow Reactions (inert)                          Intermediate                      Fast Reactions (Labile)</a:t>
            </a:r>
            <a:endParaRPr lang="en-US" sz="2000" baseline="30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40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D8282-40B1-4CA4-B08B-BF140134064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43120" y="473760"/>
              <a:ext cx="9163800" cy="70239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640" y="461160"/>
                <a:ext cx="9182880" cy="705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7501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17500"/>
            <a:ext cx="9829800" cy="1282700"/>
          </a:xfrm>
        </p:spPr>
        <p:txBody>
          <a:bodyPr anchor="t"/>
          <a:lstStyle/>
          <a:p>
            <a:r>
              <a:rPr lang="en-US" sz="2800" dirty="0" err="1"/>
              <a:t>Jahn</a:t>
            </a:r>
            <a:r>
              <a:rPr lang="en-US" sz="2800" dirty="0"/>
              <a:t>-Teller Effect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19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08" y="5715000"/>
            <a:ext cx="8352381" cy="1447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2664271"/>
            <a:ext cx="6247619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05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28600"/>
            <a:ext cx="4800600" cy="736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097360" y="85680"/>
              <a:ext cx="7990560" cy="2578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2600" y="70560"/>
                <a:ext cx="8015400" cy="259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862560" y="1493640"/>
              <a:ext cx="3975120" cy="3323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9680" y="1490400"/>
                <a:ext cx="3989160" cy="3332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204913"/>
            <a:ext cx="9771063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14920" y="2356200"/>
              <a:ext cx="8642520" cy="4016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680" y="2353320"/>
                <a:ext cx="8659080" cy="40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734760" y="2051640"/>
              <a:ext cx="6945480" cy="487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880" y="2039760"/>
                <a:ext cx="6953760" cy="507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0"/>
            <a:ext cx="6618288" cy="763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24560" y="1701720"/>
              <a:ext cx="6710760" cy="976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4840" y="1694520"/>
                <a:ext cx="6732360" cy="994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99" y="228600"/>
            <a:ext cx="8961795" cy="6324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95640" y="570600"/>
              <a:ext cx="7448760" cy="5279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3040" y="558000"/>
                <a:ext cx="7473240" cy="530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9546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" charset="0"/>
            <a:ea typeface="ヒラギノ明朝 ProN W3" charset="0"/>
            <a:cs typeface="ヒラギノ明朝 ProN W3" charset="0"/>
            <a:sym typeface="Time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Pages>0</Pages>
  <Words>412</Words>
  <Characters>0</Characters>
  <Application>Microsoft Office PowerPoint</Application>
  <PresentationFormat>Custom</PresentationFormat>
  <Lines>0</Lines>
  <Paragraphs>140</Paragraphs>
  <Slides>55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Title &amp; Bullets</vt:lpstr>
      <vt:lpstr>Chapter 9 Coordination  Chemistry I</vt:lpstr>
      <vt:lpstr>PowerPoint Presentation</vt:lpstr>
      <vt:lpstr>PowerPoint Presentation</vt:lpstr>
      <vt:lpstr>Naming Coordination Compounds</vt:lpstr>
      <vt:lpstr>Naming Ligands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examples...</vt:lpstr>
      <vt:lpstr>Common Structures</vt:lpstr>
      <vt:lpstr>Coordination Compound Isomers</vt:lpstr>
      <vt:lpstr>Geometric Isomers</vt:lpstr>
      <vt:lpstr>Geometric + Optical Isomers</vt:lpstr>
      <vt:lpstr>PowerPoint Presentation</vt:lpstr>
      <vt:lpstr>PowerPoint Presentation</vt:lpstr>
      <vt:lpstr>PowerPoint Presentation</vt:lpstr>
      <vt:lpstr>Structural isomers</vt:lpstr>
      <vt:lpstr>Linkage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Ligand Field Splitting Trends Spectrochemical Series  CO,CN- &gt; phen,bpy &gt; NO2- &gt; en &gt; NH3 &gt; NCS- &gt; H2O &gt; F- &gt; RCO2- &gt; OH- &gt; Cl- &gt; Br- &gt; I-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Magnitude of Angular Overlap Interactions: Charge on Metal</vt:lpstr>
      <vt:lpstr>Magnitude of Angular Overlap Interactions</vt:lpstr>
      <vt:lpstr>Ligand Field Splitting Trends Spectrochemical Series  CO,CN- &gt; phen,bpy &gt; NO2- &gt; en &gt; NH3 &gt; NCS- &gt; H2O &gt; F- &gt; RCO2- &gt; OH- &gt; Cl- &gt; Br- &gt; I-</vt:lpstr>
      <vt:lpstr>PowerPoint Presentation</vt:lpstr>
      <vt:lpstr>Jahn-Teller Effect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 109</dc:title>
  <dc:creator>Susan M. Young</dc:creator>
  <cp:lastModifiedBy>Bill</cp:lastModifiedBy>
  <cp:revision>46</cp:revision>
  <cp:lastPrinted>2013-03-01T16:29:42Z</cp:lastPrinted>
  <dcterms:modified xsi:type="dcterms:W3CDTF">2018-04-04T15:28:49Z</dcterms:modified>
</cp:coreProperties>
</file>