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74" r:id="rId3"/>
    <p:sldId id="277" r:id="rId4"/>
    <p:sldId id="260" r:id="rId5"/>
    <p:sldId id="257" r:id="rId6"/>
    <p:sldId id="258" r:id="rId7"/>
    <p:sldId id="259" r:id="rId8"/>
    <p:sldId id="280" r:id="rId9"/>
    <p:sldId id="281" r:id="rId10"/>
    <p:sldId id="261" r:id="rId11"/>
    <p:sldId id="282" r:id="rId12"/>
    <p:sldId id="262" r:id="rId13"/>
    <p:sldId id="278" r:id="rId14"/>
    <p:sldId id="264" r:id="rId15"/>
    <p:sldId id="275" r:id="rId16"/>
    <p:sldId id="263" r:id="rId17"/>
    <p:sldId id="265" r:id="rId18"/>
    <p:sldId id="272" r:id="rId19"/>
    <p:sldId id="276" r:id="rId20"/>
    <p:sldId id="268" r:id="rId21"/>
    <p:sldId id="279" r:id="rId22"/>
    <p:sldId id="269" r:id="rId23"/>
    <p:sldId id="271" r:id="rId24"/>
    <p:sldId id="267" r:id="rId25"/>
    <p:sldId id="266" r:id="rId26"/>
    <p:sldId id="270" r:id="rId27"/>
    <p:sldId id="273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8" autoAdjust="0"/>
    <p:restoredTop sz="94660"/>
  </p:normalViewPr>
  <p:slideViewPr>
    <p:cSldViewPr>
      <p:cViewPr varScale="1">
        <p:scale>
          <a:sx n="99" d="100"/>
          <a:sy n="99" d="100"/>
        </p:scale>
        <p:origin x="819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D5161E2-D4D9-4BB4-8247-1815E32B901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1EA075F-EBF2-4560-9754-6BA4DA44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6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09:17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1156 1974 2304 0 0,'-6'0'-994'0'0,"-4"0"4996"0"0,9-1-1005 0 0,5 0-512 0 0,-3 0 117 0 0,-1 1-1593 0 0,0 0-694 0 0,0 0-143 0 0,0-1-55 0 0,0 0-114 0 0,0 1-1 0 0,0-1 1 0 0,0 1 0 0 0,0-1 0 0 0,0 1 0 0 0,0-1-1 0 0,0 0 1 0 0,1 1 0 0 0,-1-1 0 0 0,0 1 0 0 0,0-1 0 0 0,0 1-1 0 0,0-1 1 0 0,1 1 0 0 0,-1-1 0 0 0,0 1 0 0 0,1-1-1 0 0,-1 1 1 0 0,0-1 0 0 0,1 1 0 0 0,-1-1 0 0 0,0 1-1 0 0,1 0 1 0 0,-1-1 0 0 0,1 1 0 0 0,-1 0 0 0 0,1-1-1 0 0,-1 1 1 0 0,1 0 0 0 0,0-1-3 0 0,1 0 3 0 0,0-1 8 0 0,1 0 1 0 0,0 0 0 0 0,-1 0-1 0 0,1 1 1 0 0,0-1 0 0 0,0 1 0 0 0,0 0-1 0 0,0-1 1 0 0,0 1 0 0 0,0 1 0 0 0,0-1-1 0 0,0 0 1 0 0,1 1-12 0 0,43-3 631 0 0,-46 3-620 0 0,35 2 994 0 0,1 2-1 0 0,-1 2 1 0 0,35 9-1005 0 0,14 3 1223 0 0,-12-3-387 0 0,-27-6 78 0 0,42 4-914 0 0,-2-8 227 0 0,-1-4 1 0 0,1-4-1 0 0,69-11-227 0 0,-23 1 768 0 0,109 3-768 0 0,-114 11 87 0 0,54 0 202 0 0,17-10-289 0 0,-15-4 94 0 0,46-4 159 0 0,-165 13-253 0 0,63-1 83 0 0,0 6-1 0 0,-1 5 1 0 0,0 6 0 0 0,0 5-1 0 0,4 7-82 0 0,124 15-49 0 0,-143-24 34 0 0,39-2 15 0 0,161 11 163 0 0,-50-2-10 0 0,-168-13-125 0 0,113 17-28 0 0,-3-1 0 0 0,-57-4 50 0 0,5 0 18 0 0,-57-9-10 0 0,-28-4 100 0 0,64 1-158 0 0,-55-7 11 0 0,31-1-1 0 0,204 1 34 0 0,-108 3 296 0 0,164 16 261 0 0,-103-2-910 0 0,-111-22 646 0 0,-20 5-507 0 0,0-6-1 0 0,23-7 171 0 0,164-10 368 0 0,-241 18-331 0 0,235-11-68 0 0,238-14-42 0 0,187-33 17 0 0,-634 52 148 0 0,197-12-429 0 0,-163 15 323 0 0,318-8 63 0 0,238-7 217 0 0,-363 5-562 0 0,526-25 24 0 0,-525 32 358 0 0,93 5 66 0 0,4 0 194 0 0,-180 4-274 0 0,0 0-48 0 0,326-2-632 0 0,-300 4 394 0 0,116 12 52 0 0,-277-7 170 0 0,271 9-8 0 0,-312-16 0 0 0,40-7 0 0 0,-74 5 0 0 0,16-2 0 0 0,1-3 0 0 0,-1-2 0 0 0,-1-2 0 0 0,1-3 0 0 0,-2-2 0 0 0,7-5 0 0 0,-33 9-35 0 0,-1 0-1 0 0,0-2 0 0 0,-1 0 1 0 0,0-2-1 0 0,-1-1 0 0 0,-1-1 1 0 0,-1-1-1 0 0,10-11 36 0 0,-20 17-22 0 0,-1-1 0 0 0,0-1 0 0 0,0 0 0 0 0,-2 0 0 0 0,0-1 0 0 0,-1 0 0 0 0,0 0 0 0 0,-1-1 0 0 0,-1 0 0 0 0,-1 0 0 0 0,1-6 22 0 0,0-8-62 0 0,-1 1-1 0 0,-2-1 1 0 0,0 0 0 0 0,-3 0-1 0 0,0 0 1 0 0,-3-6 62 0 0,0 19-10 0 0,0 0 0 0 0,-2 1 0 0 0,0-1 0 0 0,-1 1-1 0 0,-1 0 1 0 0,-2-3 10 0 0,6 12-23 0 0,-6-13-2 0 0,-1 1 0 0 0,-1 0 0 0 0,0 0-1 0 0,-1 1 1 0 0,-2 1 0 0 0,-11-14 25 0 0,3 7-15 0 0,-2 1 0 0 0,0 1-1 0 0,-1 2 1 0 0,-1 0 0 0 0,-2 1-1 0 0,-6-2 16 0 0,-27-15-36 0 0,7 4 2 0 0,0 2-1 0 0,-2 3 0 0 0,-39-14 35 0 0,60 29-1 0 0,-187-63-33 0 0,134 49 5 0 0,-51-6 29 0 0,38 13 150 0 0,-2 4-1 0 0,-69 0-149 0 0,19 5-272 0 0,38 2 237 0 0,-194-15 161 0 0,-93-6-156 0 0,256 21 205 0 0,-21-2-364 0 0,-528 5 99 0 0,441 13 244 0 0,185-5 1 0 0,-366-1-278 0 0,-196-18 84 0 0,494 14 239 0 0,-28 4-408 0 0,52 1 109 0 0,-629 11 99 0 0,564-14 0 0 0,53-1 0 0 0,-571-8 16 0 0,478 1 93 0 0,35 1-26 0 0,-242-10-49 0 0,59 1 14 0 0,10-1-53 0 0,109 3 16 0 0,119 7-11 0 0,-55-1 0 0 0,-171-11 0 0 0,251 13 0 0 0,-7-2-2 0 0,-62-3 15 0 0,-290-18 183 0 0,379 24-187 0 0,-228-12 50 0 0,106 8 10 0 0,-31 0-2 0 0,139 6-19 0 0,-50-5-19 0 0,-127-10 38 0 0,-95-9-6 0 0,-195-30-61 0 0,5 14 54 0 0,330 23-44 0 0,-14 7 1 0 0,239 14-9 0 0,-413-22 113 0 0,54 7-100 0 0,243 13 64 0 0,-45 1-14 0 0,0 8 0 0 0,-52 13-65 0 0,-69 21 64 0 0,132-8-65 0 0,91-18 18 0 0,-52 17 116 0 0,27-8-58 0 0,16-2-37 0 0,0 2-1 0 0,-51 26-37 0 0,89-33 27 0 0,2 1 0 0 0,-7 6-27 0 0,-7 4-1 0 0,7-3 46 0 0,1 2 0 0 0,0 2-45 0 0,-27 20 52 0 0,-18 13 48 0 0,32-22 61 0 0,-9 3-161 0 0,-34 23 157 0 0,39-26-109 0 0,-5 5-72 0 0,2 2 0 0 0,1 4 24 0 0,-104 109-48 0 0,134-128 59 0 0,1 0 0 0 0,1 2-1 0 0,2 1 1 0 0,2 0 0 0 0,-1 7-11 0 0,14-25 55 0 0,1 0 1 0 0,1 0-1 0 0,0 1 1 0 0,2 0 0 0 0,0 0-1 0 0,1 0 1 0 0,0 0-1 0 0,2 1 1 0 0,0-1 0 0 0,1 4-56 0 0,1-8 72 0 0,0-1 1 0 0,1 0 0 0 0,0 1 0 0 0,1-1 0 0 0,0 0 0 0 0,1 0-73 0 0,10 26 477 0 0,7 11-477 0 0,-9-22 140 0 0,-3-10-50 0 0,1 1 1 0 0,1-2-1 0 0,1 0 0 0 0,1 0 1 0 0,0-1-1 0 0,1 0 0 0 0,1 0-90 0 0,15 12 133 0 0,1 0-1 0 0,1-2 0 0 0,10 6-132 0 0,-35-27 1 0 0,0-1-1 0 0,1 0 0 0 0,-1-1 0 0 0,1 1 0 0 0,0-1 0 0 0,0-1 0 0 0,0 0 0 0 0,0 0 0 0 0,0 0 0 0 0,1-1 0 0 0,-1 0 0 0 0,0-1 1 0 0,1 0-1 0 0,-1 0 0 0 0,1-1 0 0 0,1 0 0 0 0,-6 0-14 0 0,8 0-88 0 0,-1-2 0 0 0,0 0-1 0 0,1 0 1 0 0,1-2 102 0 0,-4 1-499 0 0,1 1 0 0 0,0 0 1 0 0,0 1-1 0 0,-1 0 0 0 0,1 0 0 0 0,0 1 0 0 0,5 0 499 0 0,-14 1-1093 0 0,2 0-131 0 0,16 3-2475 0 0,-18-3 1694 0 0,-1 0-9 0 0</inkml:trace>
  <inkml:trace contextRef="#ctx0" brushRef="#br0" timeOffset="1363.002">305 6810 16439 0 0,'0'0'754'0'0,"-3"-8"247"0"0,0 4-994 0 0,1 0 0 0 0,0-1-1 0 0,0 1 1 0 0,1-1 0 0 0,-2-4-7 0 0,-8-21 303 0 0,-49-90 2190 0 0,-27-83-2493 0 0,60 128 155 0 0,3-2 0 0 0,3 0 0 0 0,-3-38-155 0 0,15 61 171 0 0,-1 0 151 0 0,2-1-1 0 0,2-8-321 0 0,4 5 348 0 0,3-1-1 0 0,3 1 1 0 0,3-12-348 0 0,-1 33 319 0 0,1 0 0 0 0,2 1 0 0 0,1 0 0 0 0,2 1 0 0 0,10-20-319 0 0,21-44 734 0 0,23-48 94 0 0,21-34-237 0 0,77-140-174 0 0,-144 277-301 0 0,7-23-116 0 0,11-28 76 0 0,128-298 236 0 0,-118 271-227 0 0,-14 48 45 0 0,3 1 0 0 0,10-9-130 0 0,-1 1 79 0 0,-14 26 118 0 0,14-14-197 0 0,-34 50 38 0 0,-1 0 0 0 0,1-5-38 0 0,16-28 84 0 0,0 9-72 0 0,35-57-13 0 0,-30 45 47 0 0,-11 19 79 0 0,11-26-125 0 0,-25 47 24 0 0,0 0 0 0 0,1 1 0 0 0,1 1-24 0 0,1-3 23 0 0,-1 0-1 0 0,3-6-22 0 0,-5 7 20 0 0,0 2-1 0 0,2-1 0 0 0,5-5-19 0 0,19-28 26 0 0,-23 26 14 0 0,4-4-30 0 0,0 0 0 0 0,9-8-10 0 0,-3 5 0 0 0,-11 14 0 0 0,1 0 0 0 0,1 1 0 0 0,4-4 0 0 0,-10 11 0 0 0,-1 0 0 0 0,0 0 0 0 0,0 0 0 0 0,-1-1 0 0 0,2-2 0 0 0,14-19 0 0 0,-2 5 0 0 0,-14 18 0 0 0,-1 0 0 0 0,1 0 0 0 0,0 1 0 0 0,0-1 0 0 0,0 1 0 0 0,1 0 0 0 0,3-2 0 0 0,-3 3 0 0 0,0-1 0 0 0,0 1 0 0 0,0-1 0 0 0,-1 0 0 0 0,4-4 0 0 0,-2 2 0 0 0,0 2 0 0 0,0-1 0 0 0,1 0 0 0 0,-1 1 0 0 0,1 0 0 0 0,0 1 0 0 0,1 0 0 0 0,3-2 0 0 0,-5 3 19 0 0,1 1-1 0 0,0-1 1 0 0,0 1-1 0 0,1 0 0 0 0,-1 1 1 0 0,0 0-1 0 0,6 0-18 0 0,-11 0 8 0 0,-1 1 0 0 0,1-1 0 0 0,-1 0-1 0 0,1 1 1 0 0,-1-1 0 0 0,0 1 0 0 0,1-1-1 0 0,-1 1 1 0 0,2 0-8 0 0,1 1 12 0 0,4 3 30 0 0,-6-2-44 0 0,-1-1-1 0 0,0 0 1 0 0,0 1-1 0 0,0-1 1 0 0,0 1-1 0 0,0-1 0 0 0,0 1 1 0 0,-1-1-1 0 0,1 1 1 0 0,-1 0-1 0 0,0-1 1 0 0,0 1-1 0 0,0 0 1 0 0,0 1 2 0 0,2 17-18 0 0,-3-8 18 0 0,1-12 0 0 0,0 1 0 0 0,-1-1 0 0 0,1 1 0 0 0,0-1 0 0 0,0 1 0 0 0,0-1 0 0 0,0 0 0 0 0,1 1 0 0 0,-1-1 0 0 0,0 1 0 0 0,0-1 0 0 0,1 0 0 0 0,0 1 0 0 0,1 4 0 0 0,1-1 0 0 0,-1 0 0 0 0,0 0 0 0 0,-1 1 0 0 0,1-1 0 0 0,-1 1 0 0 0,0 0 0 0 0,-1-1 0 0 0,1 4 0 0 0,-1 5 0 0 0,2 0 0 0 0,0 0 0 0 0,2 8 0 0 0,-2-10 0 0 0,0 33 0 0 0,-3-45 0 0 0,1 1 0 0 0,0-1 0 0 0,0 0 0 0 0,1 0 0 0 0,-1 0 0 0 0,0 1 0 0 0,0-1 0 0 0,0 0 0 0 0,0 0 0 0 0,0 1 0 0 0,0-1 0 0 0,0 0 1 0 0,0 0-1 0 0,0 0 0 0 0,0 1 0 0 0,1-1 0 0 0,-1 0 0 0 0,0 0 0 0 0,0 0 0 0 0,0 0 0 0 0,0 1 0 0 0,1-1 0 0 0,-1 0 0 0 0,0 0 0 0 0,0 0 0 0 0,0 0 0 0 0,0 0 0 0 0,1 0 0 0 0,-1 0 0 0 0,0 1 0 0 0,0-1 0 0 0,1 0 0 0 0,-1 0 0 0 0,0 0 0 0 0,0 0 0 0 0,0 0 0 0 0,1 0 0 0 0,-1 0 0 0 0,0 0 0 0 0,0 0 0 0 0,1 0 0 0 0,-1 0 0 0 0,4-2 10 0 0,-4 1-8 0 0,1 1 0 0 0,0 0 1 0 0,-1-1-1 0 0,1 1 0 0 0,-1-1 0 0 0,1 1 1 0 0,0-1-1 0 0,-1 0 0 0 0,1 1 0 0 0,-1-1 1 0 0,0 0-1 0 0,1 1 0 0 0,-1-1 0 0 0,1 0 1 0 0,-1 1-1 0 0,0-2-2 0 0,1 2 1 0 0,-1-1 1 0 0,1 0-1 0 0,-1 0 1 0 0,0 0-1 0 0,1 0 0 0 0,0 0 1 0 0,-1 1-1 0 0,1-1 1 0 0,0 0-1 0 0,-1 1 1 0 0,1-1-1 0 0,0 0-1 0 0,2-1 0 0 0,0-1 0 0 0,0 1 0 0 0,-1-1 0 0 0,1 0 0 0 0,-1 0 0 0 0,0 1 0 0 0,0-2 0 0 0,0 1 0 0 0,0 0 0 0 0,1-3 0 0 0,9-14 0 0 0,-9 16 0 0 0,0-1 0 0 0,-1 0 0 0 0,1 0 0 0 0,-1 0 0 0 0,-1 0 0 0 0,2-4 0 0 0,5-13 0 0 0,-7 17 0 0 0,0 1 0 0 0,0-1 0 0 0,0 1 0 0 0,0-1 0 0 0,-1 0 0 0 0,1 0 0 0 0,-1 1 0 0 0,0-1 0 0 0,1-18 0 0 0,-1 21 0 0 0,0 0 1 0 0,0-1-1 0 0,0 1 0 0 0,0 0 1 0 0,0 0-1 0 0,-1 0 0 0 0,1-1 0 0 0,-1 1 1 0 0,0-1-1 0 0,-2-18-14 0 0,2 7-6 0 0,-1 1-1 0 0,0-1 0 0 0,-1 1 0 0 0,0 0 0 0 0,-2-2 21 0 0,-6-32-24 0 0,9 41 14 0 0,0 0-1 0 0,0-1 0 0 0,0 1 0 0 0,-1 0 1 0 0,-3-5 10 0 0,-5-11 0 0 0,9 18-6 0 0,0 1 1 0 0,0-1-1 0 0,0 1 0 0 0,0 0 0 0 0,-1 0 1 0 0,-1-1 5 0 0,-12-17-30 0 0,14 16 30 0 0,-1 0 0 0 0,0 0 0 0 0,0 0 0 0 0,0 0 0 0 0,-1 1 0 0 0,1-1 0 0 0,-1 1 0 0 0,0 0 0 0 0,0 0 0 0 0,-5-3 0 0 0,0 2-8 0 0,-1-1 0 0 0,0 1 0 0 0,0 1 0 0 0,0 0 0 0 0,0 0 0 0 0,-1 1 0 0 0,0 0 0 0 0,-9 0 8 0 0,15 2-3 0 0,1 0 0 0 0,-1 1 0 0 0,0 0-1 0 0,0 0 1 0 0,1 0 0 0 0,-1 0 0 0 0,0 1 0 0 0,0 0-1 0 0,1 0 1 0 0,-1 0 0 0 0,1 1 0 0 0,-1-1 0 0 0,1 1-1 0 0,-1 0 1 0 0,1 1 0 0 0,0-1 0 0 0,0 1 0 0 0,0-1-1 0 0,0 1 1 0 0,-1 2 3 0 0,-12 11 100 0 0,-2 0 0 0 0,-16 9-100 0 0,3 0 43 0 0,26-19-39 0 0,0-1 0 0 0,0 0 0 0 0,-1 0 1 0 0,0-1-1 0 0,-5 3-4 0 0,-20 6 0 0 0,-31 10 0 0 0,48-18 0 0 0,0-2 0 0 0,1 0 0 0 0,-1-1 0 0 0,0 0 0 0 0,-11-1 0 0 0,3-1-1165 0 0,-1-1-1 0 0,-17-3 1166 0 0,31 2-929 0 0,0 0 0 0 0,0-1-1 0 0,1 0 1 0 0,-1 0 0 0 0,1-1 0 0 0,0 0-1 0 0,-8-6 930 0 0,-9-6-8835 0 0</inkml:trace>
  <inkml:trace contextRef="#ctx0" brushRef="#br0" timeOffset="3066.486">3487 6142 15200 0 0,'0'0'696'0'0,"0"-1"-14"0"0,0-17-3 0 0,-2-1 1 0 0,-1-6-680 0 0,3 23 155 0 0,0 0 1 0 0,-1 1-1 0 0,0-1 1 0 0,1 1-1 0 0,-1-1 1 0 0,0 1-1 0 0,0-1 0 0 0,1 1 1 0 0,-1-1-1 0 0,0 1 1 0 0,-1 0-1 0 0,1-1 1 0 0,0 1-1 0 0,0 0 1 0 0,-2-1-156 0 0,2 2 99 0 0,-1 1 1 0 0,0-1-1 0 0,0 0 1 0 0,1 1-1 0 0,-1-1 1 0 0,0 1-1 0 0,1 0 1 0 0,-1 0-1 0 0,0-1 1 0 0,1 1-1 0 0,-1 0 1 0 0,1 0-1 0 0,-1 0 1 0 0,1 1-1 0 0,0-1 1 0 0,0 0-1 0 0,-2 2-99 0 0,-16 24 228 0 0,18-26-201 0 0,-33 64 317 0 0,26-47-254 0 0,0 0 0 0 0,1 1 0 0 0,-3 12-90 0 0,-3 7 72 0 0,9-28-63 0 0,-38 114 239 0 0,34-98-85 0 0,2 1 0 0 0,1-1 0 0 0,-1 22-163 0 0,5-35 99 0 0,1 0 0 0 0,1-1 1 0 0,0 1-1 0 0,1-1 0 0 0,0 1 0 0 0,1-1 0 0 0,0 1 0 0 0,1-1 0 0 0,0-1 0 0 0,1 1 0 0 0,0 0 1 0 0,1-1-1 0 0,0 0 0 0 0,1 0 0 0 0,5 4-99 0 0,-7-8 29 0 0,1-1 1 0 0,0-1-1 0 0,0 1 1 0 0,1-1-1 0 0,0 0 1 0 0,0 0-1 0 0,0-1 1 0 0,0 0-1 0 0,1 0 1 0 0,0-1-1 0 0,0 0 1 0 0,0 0-1 0 0,0-1 1 0 0,0 0-1 0 0,0 0 1 0 0,0-1-1 0 0,1 0 0 0 0,-1 0 1 0 0,1-1-1 0 0,-1-1 1 0 0,0 1-1 0 0,1-1 1 0 0,-1 0-1 0 0,0-1 1 0 0,1 0-1 0 0,-1 0 1 0 0,0-1-1 0 0,6-3-29 0 0,5-4 9 0 0,-1-1 0 0 0,0 0 1 0 0,-1-1-1 0 0,0-1 0 0 0,-1-1 0 0 0,0 0 0 0 0,7-10-9 0 0,-15 14-10 0 0,0-1 0 0 0,-1 0 0 0 0,0 0-1 0 0,0 0 1 0 0,-1-1 0 0 0,-1 0 0 0 0,0 0-1 0 0,-1-1 1 0 0,1-1 10 0 0,-4 9-10 0 0,0 0 0 0 0,0 0 0 0 0,-1 0 0 0 0,1 0 0 0 0,-1 0 0 0 0,-1-3 10 0 0,2-16 0 0 0,0 11-6 0 0,-1-1 1 0 0,-1 1-1 0 0,0 0 0 0 0,-1 0 0 0 0,0 0 0 0 0,-1 0 0 0 0,-1 0 1 0 0,1 0-1 0 0,-2 1 0 0 0,0 0 0 0 0,-5-9 6 0 0,9 20 0 0 0,1-1 0 0 0,-1 1 0 0 0,0-1 0 0 0,0 1 0 0 0,0 0 0 0 0,0-1 0 0 0,0 1 0 0 0,0 0 0 0 0,-1 0 0 0 0,1 0 0 0 0,0 0 0 0 0,-1 0 0 0 0,1 0 0 0 0,-1 0 0 0 0,0 0 0 0 0,2 1 0 0 0,-1-1 0 0 0,0 1 0 0 0,0 0 0 0 0,0 0 0 0 0,0 0 0 0 0,1 0 0 0 0,-1 0 0 0 0,0 0 0 0 0,0 0 0 0 0,0 0 0 0 0,1 0 0 0 0,-1 0 0 0 0,0 0 0 0 0,0 0 0 0 0,0 1 0 0 0,1-1 0 0 0,-1 0 0 0 0,0 1 0 0 0,0-1 0 0 0,1 0 0 0 0,-1 1 0 0 0,0-1 0 0 0,0 1 0 0 0,1-1 0 0 0,-1 1 0 0 0,0 0 0 0 0,0 0 0 0 0,0 1 0 0 0,0-1 0 0 0,1 1 0 0 0,-1 0 0 0 0,0-1 0 0 0,1 1 0 0 0,-1 0 0 0 0,0 1 0 0 0,-1 3 0 0 0,0 4 6 0 0,0-1-1 0 0,0 1 0 0 0,1 0 1 0 0,0 0-1 0 0,0 0 0 0 0,1-1 1 0 0,1 1-1 0 0,0 0 0 0 0,0 0 1 0 0,1-1-1 0 0,0 1 0 0 0,0 0 1 0 0,1-1-1 0 0,2 3-5 0 0,-3-6 11 0 0,0 1-1 0 0,1-1 1 0 0,0 0 0 0 0,1 0-1 0 0,0 0 1 0 0,-1-1 0 0 0,2 1-1 0 0,-1-1 1 0 0,1 0 0 0 0,-1 0-1 0 0,1-1 1 0 0,1 1 0 0 0,-1-1-1 0 0,1 0 1 0 0,-1 0 0 0 0,1-1-1 0 0,0 0 1 0 0,6 2-11 0 0,-7-3 17 0 0,-1 0 0 0 0,1 0 1 0 0,0-1-1 0 0,0 0 0 0 0,0 0 0 0 0,0-1 1 0 0,0 1-1 0 0,0-1 0 0 0,0 0 0 0 0,0 0 1 0 0,0-1-1 0 0,0 1 0 0 0,0-1 0 0 0,0 0 1 0 0,0-1-1 0 0,-1 1 0 0 0,5-3-17 0 0,-4 2 3 0 0,-1 0 0 0 0,1 0-1 0 0,-1-1 1 0 0,0 1 0 0 0,0-1-1 0 0,0-1 1 0 0,0 1 0 0 0,0 0-1 0 0,-1-1 1 0 0,0 0 0 0 0,1 0-1 0 0,1-3-2 0 0,-4 5 2 0 0,1-1-1 0 0,-1 0 1 0 0,0 0-1 0 0,0 0 1 0 0,0 0-1 0 0,0 0 1 0 0,0 0-1 0 0,-1 0 1 0 0,1 0-1 0 0,-1 0 1 0 0,0 0-1 0 0,0 0 1 0 0,0 0 0 0 0,0 0-1 0 0,0 0 1 0 0,-1 0-1 0 0,1 0 1 0 0,-1 0-1 0 0,0 0 1 0 0,0 0-1 0 0,-1-1-1 0 0,-3-7-39 0 0,0 0-1 0 0,-1 1 1 0 0,0 0 0 0 0,-1 0-1 0 0,0 1 1 0 0,-1 0-1 0 0,0 0 1 0 0,0 0 0 0 0,-3 0 39 0 0,-9-8-127 0 0,0 1 1 0 0,-1 1 0 0 0,-17-8 126 0 0,29 19 60 0 0,1-1 1 0 0,-1 2 0 0 0,-1-1-1 0 0,1 1 1 0 0,0 0-1 0 0,-1 1 1 0 0,1 0-1 0 0,-6 1-60 0 0,-15-2-511 0 0,-1 2 0 0 0,0 2 511 0 0,5-1-977 0 0,23 0 462 0 0,1 0 0 0 0,-1 1 0 0 0,1-1-1 0 0,-1 1 1 0 0,1 0 0 0 0,-1-1 0 0 0,-1 2 515 0 0,3-2-1674 0 0</inkml:trace>
  <inkml:trace contextRef="#ctx0" brushRef="#br0" timeOffset="3589.501">3990 6265 4144 0 0,'1'8'317'0'0,"0"-1"1"0"0,0 1-1 0 0,1-1 0 0 0,1 1 1 0 0,-1-1-1 0 0,1 1 0 0 0,0-1 1 0 0,4 5-318 0 0,0 3 2973 0 0,16 43 3391 0 0,4 30-3928 0 0,-11-34-986 0 0,-11-38 215 0 0,2 0-1 0 0,3 6-1664 0 0,-10-22 19 0 0,0 0-1 0 0,0 0 0 0 0,0 0 1 0 0,0 1-1 0 0,0-1 0 0 0,0 0 0 0 0,0 0 1 0 0,0 0-1 0 0,0 0 0 0 0,0 0 1 0 0,0 0-1 0 0,0 0 0 0 0,0 0 1 0 0,0 1-1 0 0,1-1 0 0 0,-1 0 0 0 0,0 0 1 0 0,0 0-1 0 0,0 0 0 0 0,0 0 1 0 0,0 0-1 0 0,0 0 0 0 0,0 0 1 0 0,0 0-1 0 0,0 0 0 0 0,1 0 1 0 0,-1 0-1 0 0,0 0 0 0 0,0 0 0 0 0,0 0 1 0 0,0 0-1 0 0,0 0 0 0 0,0 0 1 0 0,0 0-1 0 0,0 0 0 0 0,1 0 1 0 0,-1 0-1 0 0,0 0 0 0 0,0 0 0 0 0,0 0 1 0 0,0 0-1 0 0,0 0 0 0 0,0 0 1 0 0,0 0-1 0 0,0 0 0 0 0,1 0 1 0 0,-1 0-1 0 0,0 0 0 0 0,0 0 1 0 0,0 0-1 0 0,0 0 0 0 0,0 0 0 0 0,0-1 1 0 0,0 1-1 0 0,0 0 0 0 0,0 0 1 0 0,0 0-1 0 0,0 0 0 0 0,0 0 1 0 0,1 0-1 0 0,-1 0 0 0 0,0 0-18 0 0,4-12 311 0 0,2-14-177 0 0,-6 18-91 0 0,0 1-1 0 0,0-1 1 0 0,-1 0-1 0 0,0-2-42 0 0,-1-20 50 0 0,1-27-21 0 0,0 5 18 0 0,4-21-47 0 0,5 11 14 0 0,-2 37 63 0 0,-5 23-17 0 0,6 6 124 0 0,-5-2-173 0 0,-1-1 0 0 0,1 0 0 0 0,-1 1 0 0 0,0-1 0 0 0,1 1 0 0 0,-1-1 0 0 0,0 1 0 0 0,0 0 0 0 0,0 0 0 0 0,0 0 0 0 0,0-1 0 0 0,0 1 0 0 0,0 0 0 0 0,-1 1-11 0 0,8 29 41 0 0,-6-19-8 0 0,45 171 56 0 0,-30-121-85 0 0,-10-37 5 0 0,-4-12-81 0 0,1 0-1 0 0,0 0 1 0 0,1 0-1 0 0,1 0 1 0 0,0 0 72 0 0,-5-12-171 0 0,0 0 0 0 0,0 0-1 0 0,0-1 1 0 0,0 1 0 0 0,1 0 0 0 0,-1-1 0 0 0,0 1 0 0 0,1-1 0 0 0,-1 0 0 0 0,1 1-1 0 0,0-1 1 0 0,-1 0 0 0 0,1 0 0 0 0,0 0 0 0 0,0 0 0 0 0,0 0 0 0 0,1 0 171 0 0,-1-1-1530 0 0</inkml:trace>
  <inkml:trace contextRef="#ctx0" brushRef="#br0" timeOffset="3984.935">4356 5824 17503 0 0,'23'73'2138'0'0,"10"34"-422"0"0,85 333 1605 0 0,-114-424-3312 0 0,38 134 127 0 0,-31-115-106 0 0,2 0-1 0 0,1-1 0 0 0,5 5-29 0 0,-16-34-130 0 0,-1-1-1 0 0,1 1 1 0 0,1-1-1 0 0,-1 0 1 0 0,0 0 0 0 0,4 2 130 0 0,-7-5-73 0 0,1 0 1 0 0,0 0-1 0 0,-1-1 1 0 0,1 1 0 0 0,0 0-1 0 0,0-1 1 0 0,0 1-1 0 0,0-1 1 0 0,0 1-1 0 0,-1-1 1 0 0,1 1 0 0 0,0-1-1 0 0,0 0 1 0 0,0 1-1 0 0,0-1 1 0 0,0 0 0 0 0,0 0-1 0 0,0 0 1 0 0,0 0-1 0 0,0 0 1 0 0,0 0-1 0 0,0 0 1 0 0,1 0 0 0 0,-1 0-1 0 0,0 0 1 0 0,0 0-1 0 0,0-1 1 0 0,0 1-1 0 0,-1 0 1 0 0,1-1 0 0 0,0 1-1 0 0,0-1 1 0 0,0 1-1 0 0,0-1 1 0 0,0 0 72 0 0,10-9-5416 0 0,0-3-1562 0 0</inkml:trace>
  <inkml:trace contextRef="#ctx0" brushRef="#br0" timeOffset="4412.107">4599 6044 16903 0 0,'0'0'771'0'0,"-5"5"260"0"0,0-1-897 0 0,-1 1 0 0 0,0-1 0 0 0,-1 0 0 0 0,1 0 0 0 0,-1-1 0 0 0,-4 2-134 0 0,-17 9 1164 0 0,-14 9-553 0 0,-1-2 0 0 0,-1-2 1 0 0,-1-2-1 0 0,-17 4-611 0 0,35-15-184 0 0,1-1 0 0 0,-1-1 1 0 0,0-2-1 0 0,0 0 0 0 0,-1-2 0 0 0,-17-2 184 0 0,36 1-625 0 0,-1 0 1 0 0,1 0-1 0 0,-9-3 625 0 0,5-2-1598 0 0</inkml:trace>
  <inkml:trace contextRef="#ctx0" brushRef="#br0" timeOffset="4747.797">5034 6545 19351 0 0,'0'0'439'0'0,"0"0"62"0"0,0 0 33 0 0,-1 0-65 0 0,-5-3-438 0 0,1 0 0 0 0,0 0 0 0 0,0 0-1 0 0,0 0 1 0 0,0-1 0 0 0,0 0-31 0 0,-20-14-8 0 0,2 5 8 0 0,-1 1 0 0 0,-1 1 0 0 0,-23-7 0 0 0,39 16 0 0 0,0-1 0 0 0,1 1 0 0 0,-1 0 0 0 0,0 1 0 0 0,0 0 0 0 0,0 1 0 0 0,0 0 0 0 0,1 0 0 0 0,-1 1 0 0 0,0 0 0 0 0,0 0 0 0 0,0 1 0 0 0,-6 2 0 0 0,13-3-1 0 0,-1 0 1 0 0,1 1-1 0 0,-1-1 0 0 0,1 0 0 0 0,0 1 0 0 0,0 0 0 0 0,0-1 0 0 0,-1 1 0 0 0,2 0 1 0 0,-1 0-1 0 0,0 0 0 0 0,0 1 0 0 0,1-1 0 0 0,-1 0 0 0 0,1 1 0 0 0,-1-1 0 0 0,1 0 1 0 0,0 1-1 0 0,0 0 0 0 0,0-1 0 0 0,1 1 0 0 0,-1 0 0 0 0,0 0 1 0 0,1-1 9 0 0,0 0-1 0 0,0 0 1 0 0,0 1 0 0 0,0-1-1 0 0,0 0 1 0 0,0 0-1 0 0,0 0 1 0 0,1 0 0 0 0,-1 0-1 0 0,1 0 1 0 0,-1 0-1 0 0,1 0 1 0 0,0 0 0 0 0,0 0-1 0 0,0 0 1 0 0,0 0-1 0 0,0 0 1 0 0,0-1 0 0 0,1 1-1 0 0,-1 0 1 0 0,0-1-1 0 0,1 1 1 0 0,0-1 0 0 0,-1 1-1 0 0,1-1 1 0 0,0 0-1 0 0,-1 0 1 0 0,1 0 0 0 0,1 1-9 0 0,1 0 59 0 0,0 0 0 0 0,1 0 0 0 0,-1-1 0 0 0,0 1 1 0 0,1-1-1 0 0,-1 0 0 0 0,1 0 0 0 0,-1-1 0 0 0,1 1 1 0 0,0-1-1 0 0,-1 0 0 0 0,1 0 0 0 0,-1-1 0 0 0,1 1 1 0 0,1-1-60 0 0,7-1 19 0 0,-10 2-13 0 0,0 0 1 0 0,1-1 0 0 0,-1 1-1 0 0,0-1 1 0 0,1 0 0 0 0,-1 0-1 0 0,0 0 1 0 0,0 0-1 0 0,0 0 1 0 0,1-1-7 0 0,11-6 50 0 0,-10 6-50 0 0,-1 0 1 0 0,0 0 0 0 0,0-1 0 0 0,0 1-1 0 0,1-2 0 0 0,-1 1 11 0 0,3 22 60 0 0,-4-2 221 0 0,-2-9-269 0 0,1 0 1 0 0,0 0-1 0 0,0-1 0 0 0,0 1 0 0 0,1-1 1 0 0,2 5-24 0 0,1 2-85 0 0,-6-12 99 0 0,0 0 0 0 0,1 0 0 0 0,0-1 0 0 0,0 1 0 0 0,-1 0 0 0 0,1-1 0 0 0,0 1 0 0 0,0-1 1 0 0,0 1-1 0 0,2 1-14 0 0,6 6 112 0 0,-3-1-78 0 0,0-2 0 0 0,1 1 0 0 0,0-1 0 0 0,0 0 0 0 0,2 0-34 0 0,-7-4 46 0 0,1 0 0 0 0,-1-1 1 0 0,1 0-1 0 0,0 0 0 0 0,0 0 1 0 0,-1 0-1 0 0,1 0 0 0 0,0 0 1 0 0,0-1-1 0 0,0 0 0 0 0,0 1 1 0 0,0-1-1 0 0,0 0 0 0 0,0 0 1 0 0,0-1-1 0 0,0 1 0 0 0,-1 0 1 0 0,3-2-47 0 0,9-1-538 0 0,0-2 1 0 0,12-4 537 0 0,7-10-5429 0 0,-25 12 3384 0 0</inkml:trace>
  <inkml:trace contextRef="#ctx0" brushRef="#br0" timeOffset="4748.797">5193 6504 920 0 0,'7'11'-247'0'0,"27"44"3020"0"0,-17-15 7201 0 0,-10-23-6173 0 0,-4-9-2871 0 0,0 1 0 0 0,-1-1 0 0 0,2 8-930 0 0,11 71 1963 0 0,-13-77-1771 0 0,-1 0 0 0 0,1 0 0 0 0,0 0 0 0 0,2 4-192 0 0,0-7 21 0 0,-4-6-209 0 0,0-1-120 0 0,1-2-32 0 0,0-2-103 0 0,0 1 0 0 0,0-1 0 0 0,0 0 0 0 0,-1 0 1 0 0,1 1-1 0 0,-1-1 0 0 0,0-1 443 0 0,2-14-1840 0 0,0-20-694 0 0,-5 0-23 0 0</inkml:trace>
  <inkml:trace contextRef="#ctx0" brushRef="#br0" timeOffset="5111.004">5243 6383 11200 0 0,'8'4'1016'0'0,"86"57"-980"0"0,-88-56-243 0 0,-1 0 1 0 0,1 1 0 0 0,-1 0 0 0 0,-1 0 0 0 0,1 0 0 0 0,-1 0 0 0 0,0 1-1 0 0,0 0 1 0 0,-1 0 0 0 0,2 3 206 0 0,-2-3-70 0 0,16 35 1445 0 0,-2 1 0 0 0,-1 5-1375 0 0,20 48 5352 0 0,-25-66-3184 0 0,-10-29-1640 0 0,-1-1-15 0 0,0 0-39 0 0,6-11 291 0 0,-5 4-702 0 0,0-1 0 0 0,0 0 0 0 0,-1 0 0 0 0,0 0 0 0 0,-1-4-63 0 0,0-11 41 0 0,2-1 14 0 0,1 0 1 0 0,2-3-56 0 0,-3 20 17 0 0,0-7 28 0 0,-1 11-35 0 0,0 0 0 0 0,0 0-1 0 0,0-1 1 0 0,1 1 0 0 0,-1 0-1 0 0,1 0 1 0 0,0 0 0 0 0,0 0-1 0 0,0 0 1 0 0,0 0 0 0 0,0 0-1 0 0,1 0 1 0 0,-1 0 0 0 0,1 0-1 0 0,0 1 1 0 0,2-3-10 0 0,-4 5 3 0 0,1 0-1 0 0,-1 0 1 0 0,1-1 0 0 0,-1 1 0 0 0,1 0-1 0 0,-1 0 1 0 0,1 0 0 0 0,-1 0-1 0 0,1 0 1 0 0,-1-1 0 0 0,1 1 0 0 0,-1 0-1 0 0,1 0 1 0 0,-1 0 0 0 0,1 1-1 0 0,0-1 1 0 0,-1 0 0 0 0,1 0 0 0 0,-1 0-1 0 0,1 0 1 0 0,-1 0 0 0 0,1 1-1 0 0,-1-1 1 0 0,1 0 0 0 0,-1 0 0 0 0,1 1-1 0 0,-1-1 1 0 0,0 0 0 0 0,1 1-1 0 0,-1-1 1 0 0,1 1 0 0 0,-1-1 0 0 0,0 1-3 0 0,15 16 100 0 0,-12-14-93 0 0,13 22-23 0 0,-12-18 0 0 0,0-1 0 0 0,0 1 0 0 0,1-1 0 0 0,4 4 16 0 0,22 29-1598 0 0,-9-11-5585 0 0,-11-14 837 0 0</inkml:trace>
  <inkml:trace contextRef="#ctx0" brushRef="#br0" timeOffset="5595.969">5785 6420 12896 0 0,'15'-1'1377'0'0,"-14"1"-1057"0"0,0 0 0 0 0,0-1 0 0 0,0 1 0 0 0,1 0 0 0 0,-1 0 0 0 0,0 0 0 0 0,0 0 0 0 0,0 0 0 0 0,1 0 0 0 0,-1 1 0 0 0,0-1 0 0 0,0 0 0 0 0,0 0 0 0 0,0 1 0 0 0,0-1 0 0 0,0 1 0 0 0,1 0-320 0 0,6 8 4070 0 0,-3 1-4951 0 0,-5-8 916 0 0,1 1-1 0 0,-1-1 1 0 0,0 1-1 0 0,0-1 1 0 0,0 0-1 0 0,0 1 1 0 0,0-1 0 0 0,0 1-1 0 0,-1-1 1 0 0,1 1-1 0 0,-1-1 1 0 0,1 0-1 0 0,-1 1 1 0 0,0-1 0 0 0,0 0-1 0 0,0 0 1 0 0,0 0-1 0 0,-1 1-34 0 0,0 0-3 0 0,1 0-1 0 0,-1 1 0 0 0,1-1 1 0 0,0 1-1 0 0,0-1 1 0 0,0 1-1 0 0,0-1 0 0 0,1 3 4 0 0,0 0-1 0 0,0 0-1 0 0,1 0 1 0 0,-1 0-1 0 0,1 0 1 0 0,3 6 1 0 0,-4-10 6 0 0,1 1 1 0 0,0 0-1 0 0,1-1 1 0 0,-1 1 0 0 0,0 0-1 0 0,1-1 1 0 0,0 0-1 0 0,-1 1 1 0 0,1-1-1 0 0,0 0 1 0 0,0 0-1 0 0,0 0 1 0 0,0 0-1 0 0,1 0-6 0 0,3 3 8 0 0,-1 1 0 0 0,1-1 0 0 0,-1 1 0 0 0,0 1 0 0 0,0-1 0 0 0,-1 1 0 0 0,0-1 0 0 0,0 1 0 0 0,0 0 0 0 0,-1 1 0 0 0,1 4-8 0 0,12 22 412 0 0,-13-28-362 0 0,0 1 1 0 0,0-1-1 0 0,-1 1 0 0 0,0 0 0 0 0,0 0 1 0 0,-1 0-1 0 0,0 0 0 0 0,0 0 0 0 0,0 6-50 0 0,-1-10 18 0 0,0 1 0 0 0,0-1 0 0 0,-1 1-1 0 0,1-1 1 0 0,-1 1 0 0 0,0-1 0 0 0,0 1 0 0 0,0-1-1 0 0,0 0 1 0 0,0 0 0 0 0,-1 1 0 0 0,0-1 0 0 0,0 0-1 0 0,1 0 1 0 0,-2 0 0 0 0,1-1 0 0 0,0 1 0 0 0,0 0-1 0 0,-1-1 1 0 0,-1 2-18 0 0,-1-1-109 0 0,0 0 0 0 0,0 0 0 0 0,0 0 0 0 0,0 0 0 0 0,-1-1-1 0 0,1 0 1 0 0,-1 0 0 0 0,1-1 0 0 0,-1 1 0 0 0,0-1 0 0 0,1 0 0 0 0,-1-1 0 0 0,0 0-1 0 0,0 1 1 0 0,0-2 0 0 0,1 1 0 0 0,-1-1 0 0 0,0 0 0 0 0,0 0 0 0 0,-1-1 109 0 0,-7-2-1811 0 0,1 1-84 0 0</inkml:trace>
  <inkml:trace contextRef="#ctx0" brushRef="#br0" timeOffset="6259.866">6553 6128 11056 0 0,'13'70'1313'0'0,"-6"-33"2103"0"0,0 10-3416 0 0,2 17 6065 0 0,8 18-6065 0 0,-4-15 1036 0 0,20 79 60 0 0,-18-96-843 0 0,-15-44-194 0 0,2-11 11 0 0,0-7-75 0 0,-22-169-203 0 0,17 150 131 0 0,0-26-726 0 0,3-4 803 0 0,0 60-8 0 0,0-2-33 0 0,0 1-1 0 0,0-1 0 0 0,0 0 1 0 0,0 0-1 0 0,1 1 0 0 0,0-1 1 0 0,-1 0-1 0 0,2-1 42 0 0,8 9-67 0 0,-3 1 67 0 0,-2-1 0 0 0,1 1 0 0 0,-1-1 0 0 0,0 2 0 0 0,0-1 0 0 0,0 0 0 0 0,-1 1 0 0 0,0 0 0 0 0,1 3 0 0 0,21 31 0 0 0,0-2-2 0 0,-22-31 11 0 0,1 0 0 0 0,0 0 1 0 0,0-1-1 0 0,1 0 0 0 0,0 0 1 0 0,1 0-10 0 0,-2 0 23 0 0,-5-7-17 0 0,1 1 0 0 0,-1-1 1 0 0,0 1-1 0 0,1-1 0 0 0,-1 1 0 0 0,0-1 0 0 0,1 0 0 0 0,-1 1 0 0 0,1-1 0 0 0,-1 1 1 0 0,1-1-1 0 0,-1 0 0 0 0,1 1 0 0 0,-1-1 0 0 0,1 0 0 0 0,-1 0 0 0 0,1 1 0 0 0,-1-1 1 0 0,1 0-1 0 0,-1 0 0 0 0,1 0 0 0 0,0 0 0 0 0,-1 0 0 0 0,1 0-6 0 0,0 0 5 0 0,0 0-1 0 0,1 0 1 0 0,-1 0 0 0 0,0-1-1 0 0,0 1 1 0 0,1 0-1 0 0,-1-1 1 0 0,0 1 0 0 0,0-1-1 0 0,0 1 1 0 0,0-1-1 0 0,0 0 1 0 0,0 0-1 0 0,0 1 1 0 0,0-1 0 0 0,0 0-1 0 0,0 0 1 0 0,0 0-1 0 0,0 0 1 0 0,-1 0 0 0 0,1 0-1 0 0,0 0-4 0 0,0-2 17 0 0,3-2-11 0 0,0-1 1 0 0,0 0-1 0 0,-1 0 1 0 0,0 0-1 0 0,0-1 1 0 0,-1 1-1 0 0,0-1 1 0 0,1-5-7 0 0,0 3 5 0 0,0 0 1 0 0,0 0 0 0 0,1 1-1 0 0,1-4-5 0 0,1 3 14 0 0,0 0 0 0 0,0 0 0 0 0,0 1 0 0 0,5-4-14 0 0,-9 10 4 0 0,0-1 0 0 0,0 1 0 0 0,0 1-1 0 0,0-1 1 0 0,0 0 0 0 0,0 0 0 0 0,1 1 0 0 0,-1 0 0 0 0,1-1 0 0 0,-1 1 0 0 0,1 0 0 0 0,0 0 0 0 0,-1 0 0 0 0,1 1 0 0 0,0-1 0 0 0,0 0 0 0 0,-1 1 0 0 0,1 0 0 0 0,1 0-4 0 0,3 1 7 0 0,-1 0 0 0 0,1 1 0 0 0,-1-1-1 0 0,0 2 1 0 0,0-1 0 0 0,0 1 0 0 0,0-1 0 0 0,0 2 0 0 0,0-1 0 0 0,4 4-7 0 0,8 8 49 0 0,0 0 0 0 0,8 10-49 0 0,-10-9 23 0 0,0-1 0 0 0,8 4-23 0 0,-6-5 2 0 0,34 22 26 0 0,-45-32-20 0 0,-1-1 0 0 0,1 0-1 0 0,0 0 1 0 0,0 0 0 0 0,1-1 0 0 0,-1 0-1 0 0,3 0-7 0 0,-2-1 26 0 0,0 0-1 0 0,1 0 1 0 0,-1-1 0 0 0,1 0-1 0 0,-1 0 1 0 0,6-2-26 0 0,-9 1 11 0 0,0 0 0 0 0,-1 0 1 0 0,1-1-1 0 0,-1 1 0 0 0,1-1 1 0 0,-1 0-1 0 0,0 0 0 0 0,0-1 1 0 0,0 1-1 0 0,0-1 0 0 0,0 0 1 0 0,1-2-12 0 0,-1 1 1 0 0,0 0 0 0 0,-1 0 0 0 0,1-1 0 0 0,-1 1 0 0 0,0-1 0 0 0,0 0 0 0 0,-1 0 0 0 0,0 0 0 0 0,0 0 0 0 0,0 0 0 0 0,0-1-1 0 0,-1 3 0 0 0,0 0 0 0 0,0-1 0 0 0,-1 1 0 0 0,1 0 0 0 0,-1-1 0 0 0,0 1 0 0 0,0 0 0 0 0,0-1 0 0 0,0 1 0 0 0,-1 0 0 0 0,1-1 0 0 0,-1 1 0 0 0,0 0-1 0 0,0 0 1 0 0,0-1 0 0 0,0 1 0 0 0,-1 0 0 0 0,0 0 0 0 0,-6-10-40 0 0,4 6 37 0 0,0 0-1 0 0,0 1 0 0 0,-1 0 1 0 0,0 0-1 0 0,-4-4 4 0 0,8 8-4 0 0,-1 1 1 0 0,0-1-1 0 0,0 1 0 0 0,1 0 0 0 0,-1 0 1 0 0,0 0-1 0 0,0 0 0 0 0,0 0 0 0 0,0 0 1 0 0,0 1-1 0 0,0-1 0 0 0,0 1 1 0 0,-1-1-1 0 0,1 1 0 0 0,0 0 0 0 0,0 0 1 0 0,0 0-1 0 0,0 0 0 0 0,-1 0 0 0 0,1 0 1 0 0,0 0-1 0 0,0 1 0 0 0,0 0 4 0 0,-2 0-4 0 0,0 0-1 0 0,0 0 0 0 0,0 0 1 0 0,0 1-1 0 0,0 0 1 0 0,1 0-1 0 0,-1 0 0 0 0,1 0 1 0 0,-1 1-1 0 0,1-1 1 0 0,0 1-1 0 0,0 0 0 0 0,0 0 1 0 0,0 0-1 0 0,1 0 1 0 0,-1 1-1 0 0,-1 3 5 0 0,2-3 0 0 0,0 0 1 0 0,1 0-1 0 0,-1 0 1 0 0,1 0-1 0 0,0 1 0 0 0,0-1 1 0 0,1 0-1 0 0,-1 1 1 0 0,1-1-1 0 0,0 1 0 0 0,0-1 1 0 0,0 1-1 0 0,1-1 0 0 0,0 0 1 0 0,0 1-1 0 0,1 3 0 0 0,4 9 27 0 0,1 0 0 0 0,1 1 0 0 0,1-2 0 0 0,0 0 0 0 0,5 6-27 0 0,-11-17 4 0 0,5 8-88 0 0,0 0 0 0 0,1 0-1 0 0,1-1 1 0 0,0 0 0 0 0,1-1 0 0 0,0 0 0 0 0,1-1 0 0 0,0 0-1 0 0,0-1 1 0 0,1 0 0 0 0,0-1 0 0 0,1 0 0 0 0,0-1-1 0 0,0-1 1 0 0,14 4 84 0 0,2-3-812 0 0</inkml:trace>
  <inkml:trace contextRef="#ctx0" brushRef="#br0" timeOffset="6694.402">7743 5827 17423 0 0,'10'33'671'0'0,"-2"1"-1"0"0,-1 0 0 0 0,0 12-670 0 0,7 106 554 0 0,-4-34 695 0 0,-4-59-1309 0 0,15 118 932 0 0,-12-123-354 0 0,3-1 0 0 0,5 12-518 0 0,-16-62-19 0 0,7 25-1381 0 0,10 21 1400 0 0,-15-42-479 0 0,0-1 0 0 0,1 1 1 0 0,0-1-1 0 0,0 0 1 0 0,0 0-1 0 0,1 0 0 0 0,-1-1 1 0 0,2 1-1 0 0,0 0 479 0 0,-3-3-1502 0 0</inkml:trace>
  <inkml:trace contextRef="#ctx0" brushRef="#br0" timeOffset="6695.402">7910 6345 10592 0 0,'-3'-7'212'0'0,"2"3"-83"0"0,0 1 1 0 0,-1 0-1 0 0,1 0 1 0 0,-1 0 0 0 0,0 1-1 0 0,-1-3-129 0 0,3 4 21 0 0,-1 1 1 0 0,0-1-1 0 0,0 0 0 0 0,0 0 0 0 0,0 0 1 0 0,0 1-1 0 0,0-1 0 0 0,-1 1 0 0 0,1-1 1 0 0,0 1-1 0 0,0-1 0 0 0,0 1 0 0 0,0-1 1 0 0,-1 1-1 0 0,1 0 0 0 0,0 0 0 0 0,0 0 1 0 0,-1 0-1 0 0,0 0-21 0 0,-4 0 749 0 0,0 0 0 0 0,-1 1 0 0 0,1 0 0 0 0,0 0 1 0 0,0 0-1 0 0,0 1 0 0 0,0 0 0 0 0,-1 1-749 0 0,-3 1 583 0 0,0 2 0 0 0,0-1 0 0 0,1 1 0 0 0,-2 2-583 0 0,-75 51 1158 0 0,23-16-3455 0 0,55-37 365 0 0</inkml:trace>
  <inkml:trace contextRef="#ctx0" brushRef="#br0" timeOffset="7406.406">8176 6603 11976 0 0,'0'0'922'0'0,"-8"-14"518"0"0,7 12-1284 0 0,0 0 94 0 0,0 0 0 0 0,0 0 0 0 0,-1 0 0 0 0,1 0 0 0 0,-1 1 0 0 0,1-1 0 0 0,-1 0 0 0 0,1 1-1 0 0,-1-1 1 0 0,0 1 0 0 0,0 0 0 0 0,0-1 0 0 0,0 1 0 0 0,0 0 0 0 0,0 0 0 0 0,-1 0-250 0 0,-27-11 733 0 0,26 10-716 0 0,0 0 1 0 0,0 0-1 0 0,0 0 1 0 0,0 1-1 0 0,-1 0 1 0 0,1-1-1 0 0,-1 2 1 0 0,1-1-1 0 0,-3 0-17 0 0,3 1 42 0 0,1 0 0 0 0,-1 0 0 0 0,0 1 0 0 0,1-1 0 0 0,-1 1 0 0 0,1 0-1 0 0,-1 0 1 0 0,1 0 0 0 0,-1 1 0 0 0,-1 0-42 0 0,3-1 69 0 0,6 15 291 0 0,-3-15-355 0 0,-1 0 0 0 0,0 0 0 0 0,0-1-1 0 0,1 1 1 0 0,-1 0 0 0 0,0 0 0 0 0,1-1 0 0 0,-1 1-1 0 0,0-1 1 0 0,1 1 0 0 0,-1 0 0 0 0,1-1-1 0 0,-1 1 1 0 0,1-1 0 0 0,0 1 0 0 0,-1-1-1 0 0,1 1 1 0 0,0-1 0 0 0,-1 1 0 0 0,1-1 0 0 0,0 0-1 0 0,-1 1 1 0 0,1-1 0 0 0,0 0-5 0 0,2 1 16 0 0,7 4-59 0 0,0 0-1 0 0,1-1 1 0 0,-1 0-1 0 0,1 0 1 0 0,0-1 0 0 0,0-1-1 0 0,10 1 44 0 0,-14-2-123 0 0,0 0 29 0 0,-3 0 53 0 0,-1-1 0 0 0,0 1-1 0 0,0 0 1 0 0,0 0-1 0 0,0 0 1 0 0,0 0-1 0 0,3 2 42 0 0,2 0-66 0 0,-2 4 52 0 0,1 4 14 0 0,5-2 0 0 0,-12-9 0 0 0,16 9 220 0 0,-1-2 0 0 0,1 1-1 0 0,0-2 1 0 0,1 0-1 0 0,-1-1 1 0 0,1-1-1 0 0,0-1 1 0 0,0 0-1 0 0,7 0-219 0 0,-15-3 89 0 0,0 0-1 0 0,-1 0 1 0 0,1-1-1 0 0,0 0 1 0 0,-1 0-1 0 0,1-1 1 0 0,-1 0-1 0 0,0 0 1 0 0,1-1-1 0 0,-1-1 1 0 0,0 1-1 0 0,-1-1 1 0 0,1 0-1 0 0,-1-1 1 0 0,0 0-1 0 0,2-1-88 0 0,2-4 48 0 0,0 1 0 0 0,-1-2-1 0 0,0 1 1 0 0,-1-1 0 0 0,0-1-1 0 0,0 0 1 0 0,-2 0 0 0 0,1-1 0 0 0,0-3-48 0 0,-3 5 3 0 0,-1-1 0 0 0,-1 0 1 0 0,0-1-1 0 0,0 1 0 0 0,-1 0 1 0 0,-1-1-1 0 0,0 0 0 0 0,-1 1 1 0 0,0-1-4 0 0,3-37 90 0 0,0 16-38 0 0,-2 1 0 0 0,-3-33-52 0 0,0 45 1 0 0,0 0-1 0 0,-2 0 1 0 0,-1 1-1 0 0,0-1 0 0 0,-3-4 0 0 0,2 12 0 0 0,-1 0 0 0 0,0 1 0 0 0,0 0 0 0 0,-2 0 0 0 0,1 1 0 0 0,-10-10 0 0 0,15 18 0 0 0,2 2-3 0 0,0-1-1 0 0,-1 0 1 0 0,0 1-1 0 0,1 0 0 0 0,-1-1 1 0 0,0 1-1 0 0,0 0 1 0 0,0 0-1 0 0,1 0 1 0 0,-1 0-1 0 0,0 0 0 0 0,-1 0 1 0 0,1 0-1 0 0,0 1 1 0 0,0-1-1 0 0,0 1 1 0 0,0 0-1 0 0,0-1 0 0 0,-1 1 1 0 0,1 0-1 0 0,0 0 1 0 0,0 1-1 0 0,0-1 1 0 0,-2 1 3 0 0,1-1-13 0 0,0 1 1 0 0,1 0 0 0 0,-1 0 0 0 0,1 0 0 0 0,-1 1-1 0 0,1-1 1 0 0,-1 1 0 0 0,1-1 0 0 0,0 1 0 0 0,0 0-1 0 0,0 0 1 0 0,0 0 0 0 0,0 0 0 0 0,0 0 0 0 0,0 0 0 0 0,0 0-1 0 0,1 1 1 0 0,0-1 0 0 0,-1 2 12 0 0,-4 10-13 0 0,1 0 0 0 0,0 1-1 0 0,1-1 1 0 0,1 1 0 0 0,0 0 0 0 0,1 0 0 0 0,1 0 0 0 0,0 0-1 0 0,1 0 1 0 0,1 0 0 0 0,0 0 0 0 0,1 0 0 0 0,1 2 13 0 0,4 17 32 0 0,2 0-1 0 0,1-1 1 0 0,2 0 0 0 0,1-1 0 0 0,4 6-32 0 0,42 70 392 0 0,-48-85-315 0 0,0-1 0 0 0,2 0 1 0 0,0-1-1 0 0,2-1 0 0 0,0 0 0 0 0,1-1 0 0 0,1 0 1 0 0,0-2-1 0 0,2 0 0 0 0,0-1 0 0 0,3 1-77 0 0,-13-11-24 0 0,-1 0-1 0 0,2-1 0 0 0,-1 0 1 0 0,0-1-1 0 0,1 0 0 0 0,0 0 1 0 0,0-1-1 0 0,0-1 1 0 0,0 0-1 0 0,1 0 0 0 0,2 0 25 0 0,-1-2-577 0 0,-1 1-1 0 0,1-2 0 0 0,-1 0 0 0 0,1 0 1 0 0,-1-1-1 0 0,6-1 578 0 0,10-4-1783 0 0</inkml:trace>
  <inkml:trace contextRef="#ctx0" brushRef="#br0" timeOffset="7749.501">9639 6417 19351 0 0,'0'0'439'0'0,"0"0"62"0"0,-1 1 33 0 0,-2 2-483 0 0,1-1 0 0 0,-1 1 1 0 0,0-1-1 0 0,0 0 0 0 0,0 0 1 0 0,-1 0-1 0 0,1 0 0 0 0,0-1 1 0 0,-1 1-1 0 0,1-1 0 0 0,-1 0 1 0 0,1 0-1 0 0,-1 0 0 0 0,0 0-51 0 0,-27 3 465 0 0,-1-1 0 0 0,0-1 0 0 0,0-2 0 0 0,-7-1-465 0 0,-18 0-2177 0 0,41 1-3064 0 0,-3 0-1640 0 0</inkml:trace>
  <inkml:trace contextRef="#ctx0" brushRef="#br0" timeOffset="8436.456">10478 6217 13360 0 0,'1'1'1026'0'0,"15"13"-411"0"0,-15-12 506 0 0,-1-2 364 0 0,0 0 69 0 0,0 0-185 0 0,0 0-825 0 0,-1 2-356 0 0,-1 0-105 0 0,-1 1 0 0 0,1 0 1 0 0,-1-1-1 0 0,0 1 0 0 0,0-1 0 0 0,0 0 0 0 0,0 0 1 0 0,-1 0-1 0 0,1 0 0 0 0,-1-1 0 0 0,1 1 0 0 0,-3 0-83 0 0,-11 3 294 0 0,-1-1-1 0 0,-3 1-293 0 0,-9 2-84 0 0,8-1 113 0 0,1 0-1 0 0,-1 2 0 0 0,1 1 1 0 0,1 1-1 0 0,0 0 1 0 0,0 2-1 0 0,-1 1-28 0 0,19-12 8 0 0,1 0-1 0 0,-1 1 1 0 0,1-1 0 0 0,-1 0 0 0 0,1 1-1 0 0,0-1 1 0 0,0 1 0 0 0,-1-1-1 0 0,1 1 1 0 0,0 0 0 0 0,0-1-1 0 0,0 1 1 0 0,1 0 0 0 0,-1 0 0 0 0,0 0-1 0 0,1-1 1 0 0,-1 1 0 0 0,1 0-1 0 0,-1 0 1 0 0,1 1-8 0 0,0-1 10 0 0,0 1-1 0 0,1 0 1 0 0,-1-1 0 0 0,1 1-1 0 0,0 0 1 0 0,-1-1-1 0 0,1 1 1 0 0,0-1 0 0 0,0 1-1 0 0,1-1 1 0 0,-1 1-1 0 0,0-1 1 0 0,2 1-10 0 0,2 5 18 0 0,1-1 0 0 0,1 0 0 0 0,0 0 0 0 0,0-1 0 0 0,0 0 0 0 0,1 0 0 0 0,6 3-18 0 0,-8-5 0 0 0,1-1 0 0 0,-1 0 0 0 0,1-1 0 0 0,0 1 0 0 0,-1-2 0 0 0,6 2 0 0 0,14 4 0 0 0,7 2 71 0 0,0-2 0 0 0,26 2-71 0 0,-24-4 18 0 0,-19-3-24 0 0,1-1-1 0 0,-1 0 0 0 0,1-1 1 0 0,-1-1-1 0 0,0-1 0 0 0,1 0 1 0 0,-1-1-1 0 0,0 0 0 0 0,0-2 1 0 0,0 0-1 0 0,10-5 7 0 0,18-8-12 0 0,-34 15 24 0 0,0-1 0 0 0,0 0 0 0 0,0-1 1 0 0,0 1-1 0 0,-1-2 0 0 0,0 0 0 0 0,0 0 0 0 0,0 0 0 0 0,-1-1 0 0 0,1-2-12 0 0,-8 8 1 0 0,0 0 0 0 0,0-1 0 0 0,0 1 0 0 0,0 0-1 0 0,0 0 1 0 0,-1-1 0 0 0,1 1 0 0 0,0-1 0 0 0,-1 1-1 0 0,1 0 1 0 0,-1-1 0 0 0,0 1 0 0 0,1-1 0 0 0,-1 1-1 0 0,0-1 1 0 0,0 1 0 0 0,0-1 0 0 0,0 1 0 0 0,0-1-1 0 0,0 1 1 0 0,0-1-1 0 0,-1-1 2 0 0,0 0-1 0 0,0 1 0 0 0,0-1 0 0 0,0 1 1 0 0,-1-1-1 0 0,1 1 0 0 0,-1-1 0 0 0,1 1 1 0 0,-1 0-1 0 0,0-1 0 0 0,0 1-1 0 0,-3-3 2 0 0,-1 0 0 0 0,1 0-1 0 0,-1 0 1 0 0,0 1-1 0 0,0 0 1 0 0,-1 0 0 0 0,1 1-1 0 0,-4-2-1 0 0,4 4 0 0 0,1 0 0 0 0,-1 0 0 0 0,1 1 0 0 0,0 0 0 0 0,-1 0 0 0 0,1 0 0 0 0,-1 1 0 0 0,1 0 0 0 0,0 0 0 0 0,-1 0 0 0 0,1 1 0 0 0,0-1 0 0 0,0 1 0 0 0,-3 2 0 0 0,5-2 1 0 0,0 1 0 0 0,-1 0 0 0 0,1 0 0 0 0,0 0-1 0 0,0 0 1 0 0,1 0 0 0 0,-1 1 0 0 0,1-1 0 0 0,-1 1 0 0 0,1 0 0 0 0,0 0-1 0 0,0-1 1 0 0,1 1 0 0 0,-1 0 0 0 0,1 1 0 0 0,0-1 0 0 0,0 0-1 0 0,0 0 1 0 0,1 3-1 0 0,0 5 50 0 0,0 0-1 0 0,1 0 0 0 0,0-1 1 0 0,1 4-50 0 0,-1-11-10 0 0,1 1 0 0 0,-1-1 0 0 0,1 1 0 0 0,0-1 0 0 0,0 0 0 0 0,0 0 0 0 0,1 0 0 0 0,-1 0 0 0 0,1 0 0 0 0,0-1 0 0 0,0 1 0 0 0,1 0 10 0 0,-1-1 29 0 0,1 0 0 0 0,-1-1 0 0 0,0 1 0 0 0,1-1 1 0 0,-1 0-1 0 0,1 0 0 0 0,-1 0 0 0 0,1 0 1 0 0,0 0-1 0 0,3 0-29 0 0,-5-2-14 0 0,0 1 1 0 0,0-1-1 0 0,1 1 0 0 0,-1-1 1 0 0,0 0-1 0 0,0 0 0 0 0,1 0 1 0 0,-1 0-1 0 0,0 0 1 0 0,0-1-1 0 0,0 1 0 0 0,1-1 1 0 0,-1 1-1 0 0,0-1 1 0 0,0 0-1 0 0,0 0 0 0 0,0 0 1 0 0,0 0-1 0 0,0 0 1 0 0,0-1 13 0 0,11-6 167 0 0,-11 7-142 0 0,-1 0 1 0 0,1 0 0 0 0,0 0-1 0 0,-1 0 1 0 0,1 0-1 0 0,-1 0 1 0 0,0-1-1 0 0,1 1 1 0 0,-1 0-1 0 0,0-1 1 0 0,0 1 0 0 0,0-1-1 0 0,0 1 1 0 0,0-1-1 0 0,1-1-25 0 0,7-15-80 0 0,-7 14 42 0 0,0 1 1 0 0,-1-1-1 0 0,1 1 0 0 0,-1-1 0 0 0,0 0 0 0 0,1 0 1 0 0,-2 1-1 0 0,1-1 0 0 0,0 0 0 0 0,-1 0 0 0 0,0-1 38 0 0,0-1-135 0 0,1-8 549 0 0,1 13-154 0 0,3 8-263 0 0,14 31 23 0 0,-15-27-11 0 0,1-1 0 0 0,1 1 0 0 0,0-1-1 0 0,0 0 1 0 0,3 2-9 0 0,-4-6-45 0 0,0 0-188 0 0,0 1-1 0 0,1-1 1 0 0,0 0-1 0 0,1 0 234 0 0,-6-5-53 0 0,0 0-1 0 0,1 0 1 0 0,-1 0-1 0 0,0 0 1 0 0,0 0-1 0 0,1 0 1 0 0,-1 0-1 0 0,1-1 1 0 0,-1 1-1 0 0,1-1 1 0 0,-1 1-1 0 0,1-1 1 0 0,-1 0-1 0 0,1 1 1 0 0,-1-1 0 0 0,1 0-1 0 0,-1 0 1 0 0,1 0-1 0 0,0 0 1 0 0,-1 0-1 0 0,1 0 1 0 0,-1-1-1 0 0,1 1 1 0 0,0-1 53 0 0,9-5-1219 0 0,1-1-12 0 0</inkml:trace>
  <inkml:trace contextRef="#ctx0" brushRef="#br0" timeOffset="8877.273">11182 5902 3680 0 0,'15'41'740'0'0,"-8"-17"2302"0"0,0 0 0 0 0,-2 0 0 0 0,0 2-3042 0 0,6 73 6164 0 0,-5-42-1172 0 0,7 28-4992 0 0,13 47 1407 0 0,-25-130-1360 0 0,-1-2-27 0 0,0 0 0 0 0,0 1 0 0 0,0-1 0 0 0,0 1 0 0 0,0-1 0 0 0,0 1 0 0 0,0-1 0 0 0,0 1 0 0 0,0-1 0 0 0,0 1 0 0 0,0-1 0 0 0,0 1 0 0 0,0-1 0 0 0,0 1 0 0 0,0-1 0 0 0,0 0 0 0 0,0 1 0 0 0,-1-1 0 0 0,1 1 1 0 0,0-1-21 0 0,0 0 0 0 0,0 0 0 0 0,0 1 0 0 0,0-1 0 0 0,0 0 0 0 0,0 0 1 0 0,0 0-1 0 0,0 0 0 0 0,-1 0 0 0 0,1 1 0 0 0,0-1 1 0 0,0 0-1 0 0,0 0 0 0 0,0 0 0 0 0,0 0 0 0 0,0 0 0 0 0,-1 0 1 0 0,1 0-1 0 0,0 0 0 0 0,0 0 0 0 0,0 0 0 0 0,0 1 1 0 0,0-1-1 0 0,-1 0 0 0 0,1 0 0 0 0,0 0 0 0 0,0 0 1 0 0,0 0-1 0 0,0 0 0 0 0,0 0 0 0 0,-1 0 0 0 0,1 0 0 0 0,0 0 1 0 0,0 0-1 0 0,0 0 0 0 0,0 0 0 0 0,-1 0 0 0 0,1-1 1 0 0,0 1-1 0 0,0 0 0 0 0,0 0 0 0 0,0 0 0 0 0,0 0 1 0 0,-1 0-1 0 0,1 0 0 0 0,0 0 0 0 0,0 0 0 0 0,0 0 0 0 0,0-1 1 0 0,0 1-1 0 0,0 0 0 0 0,0 0 0 0 0,0 0 0 0 0,-1 0 1 0 0,1 0-1 0 0,0 0 0 0 0,0-1 0 0 0,0 1 0 0 0,0 0 0 0 0,0 0 1 0 0,0 0-1 0 0,0 0 0 0 0,0-1 0 0 0,0 1 0 0 0,-4-10-2 0 0,4 10 3 0 0,-2-10 15 0 0,-1 0 0 0 0,2 0 0 0 0,-1 0 0 0 0,1 0 0 0 0,1-1 0 0 0,0 1 0 0 0,0 0-16 0 0,3-26 85 0 0,2-11-85 0 0,-4 41 3 0 0,2-12 24 0 0,0-1 0 0 0,1 1-1 0 0,1-1 1 0 0,4-6-27 0 0,-7 19 15 0 0,1-1 0 0 0,0 1 0 0 0,0 0 0 0 0,1 0-1 0 0,-1 0 1 0 0,2 0 0 0 0,-1 0 0 0 0,0 1 0 0 0,1 0 0 0 0,0 0-1 0 0,0 0 1 0 0,1 1 0 0 0,2-3-15 0 0,2 1-11 0 0,1-1 0 0 0,0 2 0 0 0,0-1 0 0 0,0 1 0 0 0,0 1 0 0 0,1 0 0 0 0,0 1 0 0 0,0 0 0 0 0,0 0 0 0 0,0 2 0 0 0,0-1 0 0 0,0 2 0 0 0,1-1 0 0 0,-1 2 0 0 0,8 0 11 0 0,76 19-3191 0 0,-74-19 1647 0 0</inkml:trace>
  <inkml:trace contextRef="#ctx0" brushRef="#br0" timeOffset="9363.102">11678 5537 7832 0 0,'0'0'602'0'0,"1"1"-395"0"0,2 0 207 0 0,-2-1-117 0 0,0 0 1 0 0,1 1 0 0 0,-1-1 0 0 0,1 0 0 0 0,-1 1 0 0 0,0 0-1 0 0,0-1 1 0 0,1 1 0 0 0,-1 0 0 0 0,0-1 0 0 0,0 1 0 0 0,0 0-1 0 0,0 0 1 0 0,1 0 0 0 0,-2 0 0 0 0,1 0 0 0 0,0 0 0 0 0,0 1-1 0 0,0-1 1 0 0,0 0 0 0 0,-1 0 0 0 0,1 0 0 0 0,0 1-298 0 0,-1-1 107 0 0,22 48 4331 0 0,-14-27-3880 0 0,-1 0-1 0 0,2 10-557 0 0,-3-6 299 0 0,25 126 875 0 0,0 74-533 0 0,-4 20 65 0 0,-25-234-633 0 0,3 43 492 0 0,-5-54-453 0 0,0-1-8 0 0,0 0-32 0 0,4-7 8 0 0,6-48 85 0 0,-5 24-118 0 0,1 0 0 0 0,2 1 0 0 0,1-1-47 0 0,-6 23 11 0 0,0 0-1 0 0,1 0 1 0 0,0 0 0 0 0,0 0-1 0 0,0 1 1 0 0,1 0-1 0 0,0 0 1 0 0,1 0 0 0 0,-1 0-1 0 0,1 1 1 0 0,1 0 0 0 0,-1 0-1 0 0,1 1-10 0 0,-4 3 8 0 0,0 1-1 0 0,0-1 0 0 0,0 1 1 0 0,0 0-1 0 0,0 0 0 0 0,0 0 1 0 0,0 0-1 0 0,0 1 0 0 0,0-1 1 0 0,0 1-1 0 0,0 0 0 0 0,1 0 1 0 0,-1 0-1 0 0,0 0 0 0 0,0 1 1 0 0,0-1-1 0 0,0 1 0 0 0,1 0-7 0 0,3 1 9 0 0,-1 0-1 0 0,1 0 1 0 0,0 1 0 0 0,-1 0-1 0 0,0 0 1 0 0,0 0-1 0 0,4 4-8 0 0,-4-3 9 0 0,0 1-1 0 0,-1 1 0 0 0,0-1 0 0 0,0 1 1 0 0,0 0-1 0 0,-1 0 0 0 0,1 0 1 0 0,-2 1-1 0 0,3 3-8 0 0,3 9-77 0 0,0 1 1 0 0,3 15 76 0 0,-9-26-15 0 0,-1 0 1 0 0,-1 0-1 0 0,0 0 1 0 0,0 1-1 0 0,0-1 1 0 0,-1 1 0 0 0,-1-1-1 0 0,0 0 1 0 0,0 1-1 0 0,-1-1 1 0 0,0 0-1 0 0,0 0 1 0 0,-1 0 0 0 0,0 0-1 0 0,-1-1 1 0 0,0 1-1 0 0,-1 0 15 0 0,4-6-5 0 0,-1 0-1 0 0,0 0 1 0 0,0-1 0 0 0,0 1-1 0 0,-1-1 1 0 0,1 1 0 0 0,0-1-1 0 0,-1 0 1 0 0,0 0-1 0 0,0 0 1 0 0,1 0 0 0 0,-1-1-1 0 0,0 1 1 0 0,0-1 0 0 0,0 0-1 0 0,-1 1 1 0 0,0-1 5 0 0,-10 3-44 0 0,1-1 0 0 0,-1-1 0 0 0,-9 1 44 0 0,1 0-17 0 0,21-3 17 0 0,-3 1 4 0 0,0 0-1 0 0,0-1 1 0 0,-1 1-1 0 0,1-1 1 0 0,0 0 0 0 0,0 0-1 0 0,0 0 1 0 0,-1-1-1 0 0,1 1 1 0 0,0-1-1 0 0,0 0 1 0 0,0 0-1 0 0,0 0 1 0 0,0-1 0 0 0,-2-1-4 0 0,-3-1-121 0 0,-11-6-366 0 0,0-1-1 0 0,-6-5 488 0 0,21 12-601 0 0,-1 0 1 0 0,1 0-1 0 0,0 0 1 0 0,1-1-1 0 0,-1 1 1 0 0,1-1-1 0 0,0 0 1 0 0,0-1-1 0 0,0 1 0 0 0,-1-3 601 0 0,-2-9-6863 0 0</inkml:trace>
  <inkml:trace contextRef="#ctx0" brushRef="#br0" timeOffset="9697.085">12352 6142 3224 0 0,'10'38'-342'0'0,"4"16"4746"0"0,-11-43-832 0 0,-1 1 0 0 0,-1 0 0 0 0,0 9-3572 0 0,-2 12 1157 0 0,-2 1-1 0 0,-1-1 0 0 0,-4 11-1156 0 0,7-36 73 0 0,0 1 0 0 0,0-1 0 0 0,1 0 0 0 0,0 0 0 0 0,1 1 0 0 0,0-1 0 0 0,0 0 0 0 0,1 0 0 0 0,0 0 0 0 0,0 0 0 0 0,3 6-73 0 0,-5-14 39 0 0,0 0-1 0 0,1 1 1 0 0,-1-1 0 0 0,0 1 0 0 0,1-1-1 0 0,-1 1 1 0 0,0-1 0 0 0,1 0-1 0 0,-1 1 1 0 0,1-1 0 0 0,-1 0-1 0 0,0 1 1 0 0,1-1 0 0 0,-1 0 0 0 0,1 1-1 0 0,-1-1 1 0 0,1 0 0 0 0,-1 0-1 0 0,1 0-38 0 0,2 2 161 0 0,-2-1-87 0 0,0 0 0 0 0,0 0 0 0 0,0 0 0 0 0,1 0 1 0 0,-1 0-1 0 0,0-1 0 0 0,0 1 0 0 0,0 0 0 0 0,1-1 0 0 0,-1 1 0 0 0,0-1 0 0 0,1 1 0 0 0,-1-1 1 0 0,1 1-75 0 0,21-5 1111 0 0,-21 3-1060 0 0,2 0-29 0 0,-1 0 0 0 0,1-1 0 0 0,0 1 0 0 0,-1-1 0 0 0,1 0 0 0 0,-1 0 0 0 0,1 0 0 0 0,-1-1 1 0 0,0 1-1 0 0,0-1-22 0 0,28-31-72 0 0,-21 22 28 0 0,-6 7 80 0 0,0-1 1 0 0,0 1-1 0 0,-1-1 0 0 0,1 1 0 0 0,-1-1 0 0 0,-1 0 0 0 0,1 0 1 0 0,-1 0-1 0 0,0 0 0 0 0,0 0 0 0 0,-1-1 0 0 0,0 1 0 0 0,0-1 1 0 0,-1 1-1 0 0,1-1 0 0 0,-1 1 0 0 0,-1-1 0 0 0,1 1 1 0 0,-1-1-1 0 0,0 1 0 0 0,-1 0 0 0 0,0-1 0 0 0,1 1 0 0 0,-2 0 1 0 0,1 0-1 0 0,-1 0 0 0 0,0 0-36 0 0,-2-2-256 0 0,0 0 0 0 0,0 0 0 0 0,0 0 1 0 0,-1 1-1 0 0,-1 0 0 0 0,1 0 0 0 0,-1 0 0 0 0,0 1 0 0 0,-1 0 1 0 0,-4-3 255 0 0,5 4-1188 0 0,-1 1 1 0 0,1 0 0 0 0,-1 0 0 0 0,0 0 0 0 0,-1 1 0 0 0,1 1 0 0 0,-3-1 1187 0 0,3 2-6744 0 0</inkml:trace>
  <inkml:trace contextRef="#ctx0" brushRef="#br0" timeOffset="10032.79">12760 6152 16328 0 0,'10'-8'745'0'0,"-10"8"-731"0"0,0 0 0 0 0,0 0 0 0 0,0 0 0 0 0,0 0 0 0 0,0 0 0 0 0,0 0 0 0 0,0-1 0 0 0,0 1 0 0 0,0 0 0 0 0,0 0 0 0 0,0 0 0 0 0,0 0 0 0 0,0 0 1 0 0,0 0-1 0 0,1 0 0 0 0,-1 0 0 0 0,0 0 0 0 0,0 0 0 0 0,0 0 0 0 0,0 0 0 0 0,0 0 0 0 0,0 0 0 0 0,0 0 0 0 0,0 0 0 0 0,0 0 0 0 0,0 0 0 0 0,1 0 0 0 0,-1 0 0 0 0,0 0 0 0 0,0 0 0 0 0,0 0 0 0 0,0 0 0 0 0,0 0 1 0 0,0 0-1 0 0,0 0 0 0 0,0 0 0 0 0,0 0 0 0 0,0 0 0 0 0,1 0 0 0 0,-1 0 0 0 0,0 0 0 0 0,0 0 0 0 0,0 0 0 0 0,0 0 0 0 0,0 1 0 0 0,0-1 0 0 0,0 0 0 0 0,0 0 0 0 0,0 0 0 0 0,0 0 0 0 0,0 0 0 0 0,0 0-14 0 0,7 6 93 0 0,-1 1 0 0 0,0 0-1 0 0,-1 0 1 0 0,1 0 0 0 0,-1 1-1 0 0,-1 0 1 0 0,0 0 0 0 0,0 0-1 0 0,0 0 1 0 0,1 7-93 0 0,5 18 429 0 0,-1 0 0 0 0,0 10-429 0 0,4 18-157 0 0,-5-34 156 0 0,-4-17 232 0 0,-1 1 0 0 0,-1 0 0 0 0,1 0 0 0 0,0 8-231 0 0,-3-17 509 0 0,0-2-66 0 0,0-3-278 0 0,1 0-165 0 0,0 0 0 0 0,-1 0 0 0 0,1 0 0 0 0,-1 0 0 0 0,0 0 0 0 0,0 0 0 0 0,0 0 0 0 0,0 0 0 0 0,0-17 0 0 0,3-5 1 0 0,-3 19 11 0 0,0 0 0 0 0,1 0 0 0 0,0 0-1 0 0,1 0 1 0 0,-1 0 0 0 0,3-4-12 0 0,0-2 422 0 0,-2 6-213 0 0,0 0 0 0 0,0 1 0 0 0,1 0 0 0 0,0 0 0 0 0,0-1 0 0 0,1 1-209 0 0,-4 4 13 0 0,1 0-1 0 0,0 0 1 0 0,0 0 0 0 0,0 0 0 0 0,0 0 0 0 0,0 0 0 0 0,0 0 0 0 0,0 0-1 0 0,0 1 1 0 0,1-1 0 0 0,-1 0 0 0 0,0 1 0 0 0,0-1 0 0 0,0 1-1 0 0,1 0 1 0 0,-1-1 0 0 0,0 1 0 0 0,1 0 0 0 0,-1 0 0 0 0,0 0-1 0 0,1 0 1 0 0,-1 0 0 0 0,0 0 0 0 0,1 0 0 0 0,-1 0 0 0 0,0 0 0 0 0,1 1-1 0 0,-1-1 1 0 0,1 1-13 0 0,5 1 227 0 0,-1 1 1 0 0,1 0-1 0 0,0 0 0 0 0,-1 1 0 0 0,0 0 0 0 0,0 0 1 0 0,5 5-228 0 0,8 8 192 0 0,11 13-192 0 0,-4-4-251 0 0,-1-1 328 0 0,-5-5-549 0 0,0-2 0 0 0,0 0 1 0 0,6 2 471 0 0,-13-10-1562 0 0,1 0-4268 0 0,-3-6-1251 0 0</inkml:trace>
  <inkml:trace contextRef="#ctx0" brushRef="#br0" timeOffset="10541.889">14252 5607 12896 0 0,'0'0'997'0'0,"0"8"903"0"0,-2 38 3655 0 0,-9 24-3669 0 0,2-13-1797 0 0,4 2-191 0 0,2 1 0 0 0,4 5 102 0 0,-1-27 43 0 0,1-5-17 0 0,2 0 1 0 0,3 8-27 0 0,3 35 116 0 0,-7-59 26 0 0,1 0 0 0 0,1-1 0 0 0,1 1 0 0 0,0-1 0 0 0,7 13-142 0 0,-12-28 38 0 0,1 1 1 0 0,-1-1 0 0 0,1 1 0 0 0,0-1-1 0 0,0 1 1 0 0,-1-1 0 0 0,1 1 0 0 0,0-1-1 0 0,0 1 1 0 0,1-1 0 0 0,-1 0-1 0 0,0 0 1 0 0,0 0 0 0 0,1 0 0 0 0,-1 0-1 0 0,0 0 1 0 0,1 0 0 0 0,-1 0 0 0 0,1 0-1 0 0,-1 0 1 0 0,1-1 0 0 0,0 1 0 0 0,-1-1-1 0 0,1 1 1 0 0,0-1 0 0 0,-1 0 0 0 0,1 0-1 0 0,0 0 1 0 0,-1 0 0 0 0,1 0-1 0 0,0 0 1 0 0,0 0 0 0 0,-1 0 0 0 0,1 0-1 0 0,1-1-38 0 0,0-1 14 0 0,1 1-1 0 0,0-1 1 0 0,-1 1 0 0 0,1-1-1 0 0,-1 0 1 0 0,0-1-1 0 0,0 1 1 0 0,1-1-1 0 0,-2 1 1 0 0,1-1-1 0 0,0 0 1 0 0,0 0-1 0 0,-1 0 1 0 0,2-3-14 0 0,7-10 110 0 0,0 1 0 0 0,1 0 0 0 0,1 0 0 0 0,14-11-110 0 0,-24 23 7 0 0,1-1 0 0 0,0 1 0 0 0,0 1 0 0 0,0-1-1 0 0,1 1 1 0 0,-1-1 0 0 0,1 1 0 0 0,-1 0 0 0 0,1 1 0 0 0,0-1 0 0 0,-1 1 0 0 0,1 0 0 0 0,1 0-7 0 0,-3 1 1 0 0,-1 0 0 0 0,1 0 0 0 0,-1 0 0 0 0,1 0 0 0 0,-1 0 0 0 0,1 1 0 0 0,-1-1 0 0 0,1 1 0 0 0,-1 0 0 0 0,1-1 0 0 0,-1 1 0 0 0,0 0 0 0 0,0 1 1 0 0,1-1-1 0 0,-1 0 0 0 0,0 1 0 0 0,0-1 0 0 0,0 1 0 0 0,0-1 0 0 0,0 1 0 0 0,-1 0 0 0 0,1 0 0 0 0,-1 0 0 0 0,1 0 0 0 0,-1 0 0 0 0,2 2-1 0 0,2 5 13 0 0,0 1-1 0 0,0 0 0 0 0,-1 0 1 0 0,-1 0-1 0 0,1 0 1 0 0,-1 1-1 0 0,-1-1 0 0 0,0 1 1 0 0,-1-1-1 0 0,1 6-12 0 0,-1 2 4 0 0,-1 0 0 0 0,-1 0-1 0 0,0 0 1 0 0,-2 2-4 0 0,2-11 0 0 0,-2 1-1 0 0,1-1 1 0 0,-1 0 0 0 0,0 0-1 0 0,-1 0 1 0 0,0 0 0 0 0,-1-1-1 0 0,-2 4 1 0 0,0 0-62 0 0,-1-2 0 0 0,0 1 0 0 0,-1-1 0 0 0,-7 7 62 0 0,12-13-17 0 0,-1 0 1 0 0,0 0-1 0 0,0-1 1 0 0,0 1-1 0 0,0-1 1 0 0,-1-1 0 0 0,1 1-1 0 0,-1-1 1 0 0,0 0-1 0 0,0 0 1 0 0,-1 0 16 0 0,0 0 59 0 0,0-1 0 0 0,-1 0 0 0 0,1 0 0 0 0,0 0 0 0 0,-8-1-59 0 0,13-1-3 0 0,-1 1 0 0 0,1 0 1 0 0,0-1-1 0 0,0 1 0 0 0,-1-1 1 0 0,1 1-1 0 0,0-1 0 0 0,0 0 1 0 0,0 0-1 0 0,0 0 0 0 0,0 0 1 0 0,0-1-1 0 0,0 1 0 0 0,0-1 1 0 0,0 1-1 0 0,1-1 0 0 0,-1 1 1 0 0,1-1-1 0 0,-1 0 0 0 0,0-1 3 0 0,-3-4-425 0 0,0-1 0 0 0,1 0 0 0 0,0 0-1 0 0,0 0 1 0 0,1 0 0 0 0,0 0 0 0 0,0-1 0 0 0,1 0-1 0 0,0 1 1 0 0,1-1 0 0 0,-1-8 425 0 0,2-3-1903 0 0</inkml:trace>
  <inkml:trace contextRef="#ctx0" brushRef="#br0" timeOffset="10887.278">14897 6272 1376 0 0,'10'-15'65'0'0,"-10"14"-63"0"0,0 1 0 0 0,1 0 1 0 0,-1-1-1 0 0,0 1 0 0 0,1 0 0 0 0,-1-1 0 0 0,0 1 0 0 0,1 0 0 0 0,-1 0 0 0 0,1-1 0 0 0,-1 1 0 0 0,0 0 0 0 0,1 0 0 0 0,-1 0 0 0 0,1 0 0 0 0,-1 0 1 0 0,1 0-1 0 0,-1-1 0 0 0,1 1 0 0 0,-1 0 0 0 0,1 0 0 0 0,-1 0 0 0 0,0 1 0 0 0,1-1 0 0 0,-1 0 0 0 0,1 0 0 0 0,-1 0 0 0 0,1 0 0 0 0,-1 0 0 0 0,1 0 1 0 0,-1 1-1 0 0,0-1 0 0 0,1 0 0 0 0,-1 0 0 0 0,1 1 0 0 0,-1-1 0 0 0,1 0-2 0 0,10 10-6 0 0,-2 9 2873 0 0,-7-12-61 0 0,-1 0-1 0 0,1 0 0 0 0,-1 0 0 0 0,0 1 0 0 0,-1-1 0 0 0,0 2-2805 0 0,-1 7 1 0 0,-6 9 1176 0 0,5-21-1037 0 0,1 0 1 0 0,0 0-1 0 0,0 0 0 0 0,0 0 1 0 0,1 0-1 0 0,-1 0-140 0 0,2-1 36 0 0,-1 0 0 0 0,1 0 1 0 0,-1 0-1 0 0,1 0 0 0 0,0 0 0 0 0,0-1 1 0 0,0 1-1 0 0,1 0 0 0 0,-1-1 0 0 0,1 1 1 0 0,-1-1-1 0 0,1 0 0 0 0,0 1 0 0 0,0-1 1 0 0,0 0-1 0 0,0 0 0 0 0,0 0 0 0 0,2 1-36 0 0,1 1 46 0 0,1 0-1 0 0,0 0 0 0 0,-1 0 0 0 0,1-1 1 0 0,1 0-1 0 0,-1 0 0 0 0,2 0-45 0 0,14 2 78 0 0,-1 0 0 0 0,1-2 0 0 0,0-1 0 0 0,0 0 0 0 0,0-2 0 0 0,8 0-78 0 0,-18 0 39 0 0,-5-1-13 0 0,-1 1 1 0 0,0-1-1 0 0,0 0 1 0 0,0-1-1 0 0,1 0-26 0 0,18-3 113 0 0,-24 5-108 0 0,0 0-1 0 0,0-1 1 0 0,0 1 0 0 0,0 0-1 0 0,-1-1 1 0 0,1 1 0 0 0,0 0-1 0 0,0-1 1 0 0,0 1-1 0 0,-1-1 1 0 0,1 1 0 0 0,0-1-1 0 0,0 0 1 0 0,-1 1 0 0 0,1-1-1 0 0,-1 0 1 0 0,1 1-1 0 0,0-1 1 0 0,-1 0 0 0 0,1 1-1 0 0,-1-1 1 0 0,0 0 0 0 0,1 0-1 0 0,-1 0 1 0 0,0 0-1 0 0,1 0 1 0 0,-1 1 0 0 0,0-1-1 0 0,0 0 1 0 0,0 0 0 0 0,0 0-1 0 0,0 0 1 0 0,0 0-1 0 0,0 0 1 0 0,0 0-5 0 0,0-1 1 0 0,0 0 0 0 0,-1 0-1 0 0,1 0 1 0 0,-1 0 0 0 0,1 0 0 0 0,-1 0 0 0 0,0 0 0 0 0,1 0 0 0 0,-1 1-1 0 0,0-1 1 0 0,0 0 0 0 0,0 0 0 0 0,-1 1 0 0 0,1-1 0 0 0,0 1-1 0 0,-1-1 1 0 0,1 1-1 0 0,-5-4 0 0 0,-1 0 0 0 0,1 1 0 0 0,-1 0 0 0 0,0 1 0 0 0,0-1 0 0 0,0 1 0 0 0,0 1 0 0 0,-4-2 0 0 0,2 1-418 0 0,0-1-1 0 0,1 0 0 0 0,0 0 1 0 0,-7-4 418 0 0,15 7-1742 0 0,0 1-3696 0 0,0 0-1579 0 0</inkml:trace>
  <inkml:trace contextRef="#ctx0" brushRef="#br0" timeOffset="11234.662">15442 6258 7368 0 0,'0'0'568'0'0,"7"10"-38"0"0,-4-6 587 0 0,0 0-1 0 0,-1 1 0 0 0,1-1 0 0 0,-1 0 0 0 0,0 1 0 0 0,0-1 1 0 0,0 1-1 0 0,0 4-1116 0 0,7 41 1534 0 0,-6-27-1068 0 0,-2-8-90 0 0,1-1 1 0 0,1 1-1 0 0,0-1 1 0 0,4 10-377 0 0,-1 0 460 0 0,-5-20-353 0 0,0 0-1 0 0,0 0 1 0 0,0 0 0 0 0,1 0-1 0 0,-1 0 1 0 0,1 0 0 0 0,0 0-1 0 0,0 0-106 0 0,-1-3 239 0 0,-1-1-38 0 0,0 0-10 0 0,0 0-6 0 0,12-13 167 0 0,36-65-136 0 0,-46 75-199 0 0,0-1 0 0 0,0 1 0 0 0,0 0 1 0 0,0 0-1 0 0,0 0 0 0 0,1 1 0 0 0,-1-1 0 0 0,1 1 0 0 0,1-2-17 0 0,-2 3 9 0 0,-1 0 1 0 0,0 1-1 0 0,1-1 0 0 0,-1 0 1 0 0,1 1-1 0 0,-1-1 1 0 0,0 1-1 0 0,1-1 0 0 0,-1 1 1 0 0,1-1-1 0 0,0 1 0 0 0,-1 0 1 0 0,1 0-1 0 0,-1 0 1 0 0,1 0-1 0 0,-1 0 0 0 0,1 0 1 0 0,-1 1-1 0 0,1-1 0 0 0,-1 0 1 0 0,1 1-1 0 0,-1-1 1 0 0,2 2-10 0 0,6 2 73 0 0,0 1 0 0 0,-1 1 1 0 0,0 0-1 0 0,0 0 1 0 0,0 0-1 0 0,-1 1 1 0 0,0 0-1 0 0,0 1 0 0 0,-1-1 1 0 0,0 1-1 0 0,0 1 1 0 0,-1-1-1 0 0,0 1 1 0 0,2 6-74 0 0,29 57-3508 0 0,-24-52 1954 0 0</inkml:trace>
  <inkml:trace contextRef="#ctx0" brushRef="#br0" timeOffset="11758.221">16054 6323 3680 0 0,'2'-2'52'0'0,"-1"0"0"0"0,1 0 0 0 0,-1 0 0 0 0,1 1 0 0 0,0-1 0 0 0,0 1 0 0 0,-1-1 0 0 0,1 1 0 0 0,0 0 0 0 0,0-1 0 0 0,2 1-52 0 0,9 0 3412 0 0,-12 1-2567 0 0,0 1 0 0 0,0-1 0 0 0,1 1 0 0 0,-1-1 0 0 0,0 1 0 0 0,0-1 0 0 0,0 1 0 0 0,0 0 0 0 0,0 0 0 0 0,0-1 0 0 0,0 2-845 0 0,0-2 1331 0 0,-1 0-783 0 0,3 11 168 0 0,-4-6-652 0 0,0 0 0 0 0,-1-1 0 0 0,1 1 0 0 0,-1 0 0 0 0,0-1 0 0 0,0 0 1 0 0,0 1-1 0 0,0-1 0 0 0,-1 0 0 0 0,0 0 0 0 0,0 0 0 0 0,0 0-64 0 0,-11 17 236 0 0,2-3-38 0 0,9-14-157 0 0,1-1 0 0 0,0 0 1 0 0,0 0-1 0 0,0 1 0 0 0,0-1 0 0 0,1 1 0 0 0,-1-1 0 0 0,1 1 0 0 0,0 1-41 0 0,-4 12 158 0 0,4-11-87 0 0,-1-1 0 0 0,1 1 0 0 0,0 0-1 0 0,0-1 1 0 0,1 4-71 0 0,0-6 37 0 0,0 0 0 0 0,0 0-1 0 0,1 0 1 0 0,-1-1 0 0 0,1 1-1 0 0,0 0 1 0 0,-1-1-1 0 0,1 1 1 0 0,1 0 0 0 0,-1-1-1 0 0,0 1 1 0 0,0-1 0 0 0,1 0-1 0 0,0 1 1 0 0,-1-1 0 0 0,1 0-1 0 0,0 0 1 0 0,0 0-1 0 0,0 0 1 0 0,0 0 0 0 0,1-1-1 0 0,-1 1 1 0 0,0-1 0 0 0,1 1-1 0 0,-1-1 1 0 0,1 0 0 0 0,0 1-37 0 0,2 0 54 0 0,1-1 0 0 0,-1 1 1 0 0,1-1-1 0 0,-1 0 0 0 0,1 0 1 0 0,0 0-1 0 0,-1-1 0 0 0,1 0 1 0 0,0 0-1 0 0,-1-1 1 0 0,1 1-1 0 0,0-1 0 0 0,1-1-54 0 0,5-1 90 0 0,1-1 1 0 0,-1-1-1 0 0,0 0 0 0 0,-1-1 0 0 0,1 0 0 0 0,-1-1 0 0 0,0 0 0 0 0,1-2-90 0 0,7-7 192 0 0,0 0 0 0 0,-1-1-1 0 0,13-17-191 0 0,-23 24 14 0 0,-1 0 0 0 0,0 0 0 0 0,-1 0 0 0 0,0-1 0 0 0,-1 0 1 0 0,0-1-1 0 0,0 1 0 0 0,-1-1 0 0 0,-1 0 0 0 0,0-1-14 0 0,5-29-11 0 0,-2 1-1 0 0,-1-14 12 0 0,-3 28 10 0 0,0-1 56 0 0,-2 0 1 0 0,-1 1-1 0 0,-2-1 0 0 0,0 1 0 0 0,-2-1 1 0 0,-7-24-67 0 0,7 36-273 0 0,-1 0 0 0 0,0 0 0 0 0,-1 0 1 0 0,-1 1-1 0 0,0 0 0 0 0,-10-12 273 0 0,11 17 160 0 0,-1 0 0 0 0,0 0 0 0 0,-1 1 0 0 0,0 0 0 0 0,0 0 0 0 0,-1 1-1 0 0,0 1 1 0 0,-1-1 0 0 0,-6-2-160 0 0,15 9 74 0 0,-1-1 0 0 0,0 1 0 0 0,1 0 0 0 0,-1 1 0 0 0,0-1 0 0 0,0 0 0 0 0,0 1 0 0 0,-2-1-74 0 0,-11 3 16 0 0,13-1-16 0 0,0 0 0 0 0,0 1 0 0 0,-1 0 0 0 0,1 0 0 0 0,0 0 0 0 0,1 0 0 0 0,-1 0 0 0 0,0 1 0 0 0,1-1 0 0 0,-1 1 0 0 0,1-1 0 0 0,0 1 0 0 0,-1 0 0 0 0,1 0 0 0 0,1 0 0 0 0,-1 0 0 0 0,0 1 0 0 0,1-1 0 0 0,0 0 0 0 0,0 1 0 0 0,0 0 0 0 0,-2 3 0 0 0,1 1 0 0 0,1 0 0 0 0,0 1 0 0 0,0-1 0 0 0,0 0 0 0 0,1 0 0 0 0,0 0 0 0 0,2 9 0 0 0,9 44 32 0 0,3 0 0 0 0,11 26-32 0 0,-12-42 0 0 0,2 9 0 0 0,2-1 0 0 0,3-1 0 0 0,3 1 0 0 0,-23-52 0 0 0,9 19 0 0 0,2-1 0 0 0,0 0 0 0 0,1 0 0 0 0,2 1 0 0 0,4 6-1096 0 0,-13-18-902 0 0,0-1-1 0 0,1 1 0 0 0,4 4 1999 0 0,-9-11-7971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1:17.5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76 386 4608 0 0,'16'-2'488'0'0,"17"-5"8274"0"0,-26 5-4723 0 0,-7 2-3999 0 0,1 0 0 0 0,-1 0 0 0 0,0 0 0 0 0,1-1-1 0 0,-1 1 1 0 0,1 0 0 0 0,-1 0 0 0 0,0 0 0 0 0,1 0 0 0 0,-1-1-1 0 0,1 1 1 0 0,-1 0 0 0 0,0 0 0 0 0,1-1 0 0 0,-1 1-1 0 0,0 0 1 0 0,1-1 0 0 0,-1 1 0 0 0,0 0 0 0 0,0-1 0 0 0,1 1-1 0 0,-1-1 1 0 0,0 1 0 0 0,0 0 0 0 0,0-1 0 0 0,1 1-40 0 0,-1-2 408 0 0,0 2-46 0 0,-11-10 649 0 0,9 10-969 0 0,-1-1 0 0 0,1 0 0 0 0,-1 1 0 0 0,1-1 0 0 0,-1 1 0 0 0,0 0 0 0 0,1 0 0 0 0,-1 0 0 0 0,1 0 0 0 0,-1 0 0 0 0,1 1 1 0 0,-1-1-1 0 0,1 1 0 0 0,-1 0 0 0 0,1-1 0 0 0,-1 1 0 0 0,1 0 0 0 0,0 0 0 0 0,-1 1 0 0 0,1-1 0 0 0,0 0 0 0 0,0 1 0 0 0,0 0 0 0 0,-1 0-42 0 0,-5 5 294 0 0,0 0-1 0 0,1 0 1 0 0,0 1 0 0 0,0 0-1 0 0,-2 4-293 0 0,6-6 61 0 0,0-1-1 0 0,0 1 0 0 0,1-1 0 0 0,-1 1 1 0 0,1 0-1 0 0,1 0 0 0 0,-1 0 1 0 0,1 0-1 0 0,0 0 0 0 0,0 0 0 0 0,1 0 1 0 0,0 1-1 0 0,0-1 0 0 0,0 0 0 0 0,1 0 1 0 0,0 0-1 0 0,0 0 0 0 0,0 0 1 0 0,1 0-1 0 0,0 0 0 0 0,0 0 0 0 0,1 0 1 0 0,0-1-1 0 0,0 1-60 0 0,1 2 54 0 0,-3-6-39 0 0,0 0 1 0 0,0 0 0 0 0,0-1 0 0 0,0 1 0 0 0,0 0 0 0 0,0-1 0 0 0,0 1 0 0 0,1-1 0 0 0,-1 0 0 0 0,1 1 0 0 0,-1-1 0 0 0,1 0 0 0 0,1 1-16 0 0,5 3 59 0 0,1 0-1 0 0,0-1 0 0 0,0 0 1 0 0,1-1-1 0 0,5 1-58 0 0,-10-3 25 0 0,0 0 0 0 0,1 0 0 0 0,-1-1 0 0 0,1 1 0 0 0,-1-1 0 0 0,1-1 0 0 0,-1 1 0 0 0,1-1 0 0 0,-1 0 0 0 0,0 0 0 0 0,1-1-25 0 0,3 0 4 0 0,-1-2 1 0 0,0 1-1 0 0,0-1 1 0 0,0 0-1 0 0,0-1 1 0 0,-1 0-1 0 0,1 0 1 0 0,-1-1-1 0 0,-1 1 1 0 0,1-2-1 0 0,-1 1 1 0 0,0-1-1 0 0,0 0 1 0 0,-1 0-1 0 0,0 0 1 0 0,0-1-1 0 0,-1 0 1 0 0,0 0-1 0 0,1-1-4 0 0,0-4 1 0 0,2 0-17 0 0,-1 0-1 0 0,3-14 17 0 0,-8 24-7 0 0,0 0 1 0 0,0 0-1 0 0,-1 0 1 0 0,1 0-1 0 0,-1-1 1 0 0,0 1-1 0 0,0 0 0 0 0,0 0 1 0 0,0 0-1 0 0,0 0 1 0 0,-1-1-1 0 0,1 1 1 0 0,-1 0-1 0 0,0 0 1 0 0,-1-2 6 0 0,-2-8-31 0 0,-1-1-15 0 0,5 13 43 0 0,-1 1 1 0 0,1-1-1 0 0,0 1 1 0 0,-1 0-1 0 0,1-1 1 0 0,-1 1-1 0 0,1 0 1 0 0,-1 0-1 0 0,1-1 1 0 0,-1 1-1 0 0,1 0 1 0 0,-1 0-1 0 0,1 0 1 0 0,-1-1-1 0 0,1 1 1 0 0,-1 0-1 0 0,0 0 1 0 0,1 0-1 0 0,-1 0 1 0 0,1 0-1 0 0,-1 0 1 0 0,1 0 0 0 0,-1 0-1 0 0,1 1 1 0 0,-1-1-1 0 0,1 0 1 0 0,-1 0 2 0 0,-3 1-8 0 0,0 1 1 0 0,0-1 0 0 0,1 1 0 0 0,-1 0-1 0 0,1 0 1 0 0,-1 0 0 0 0,1 1 0 0 0,0-1-1 0 0,-1 1 1 0 0,1 0 0 0 0,1 0 0 0 0,-1 0-1 0 0,0 0 1 0 0,1 0 0 0 0,-1 0 0 0 0,1 1-1 0 0,0-1 1 0 0,0 1 0 0 0,1 0 0 0 0,-2 1 7 0 0,-1 7-10 0 0,0 0 0 0 0,0 0-1 0 0,1 0 1 0 0,0 1 0 0 0,1-1 0 0 0,1 3 10 0 0,0-8-10 0 0,1 0-1 0 0,0 1 1 0 0,1-1-1 0 0,0 0 1 0 0,0 1-1 0 0,0-1 1 0 0,1 0-1 0 0,0 0 1 0 0,1 2 10 0 0,5 10-35 0 0,0 0 0 0 0,8 11 35 0 0,-8-18-15 0 0,0 0 0 0 0,0-1 0 0 0,1 0 0 0 0,11 10 15 0 0,-20-21 0 0 0,3 2-29 0 0,0 1 0 0 0,0-1 0 0 0,1 0 0 0 0,-1 0 0 0 0,1 0 0 0 0,0-1 0 0 0,-1 1 0 0 0,1-1 1 0 0,0 0-1 0 0,0 0 0 0 0,3 0 29 0 0,1 1-143 0 0,0-1 1 0 0,0 0 0 0 0,0-1 0 0 0,0 0 0 0 0,5 0 142 0 0,9-3-989 0 0,5 0-5908 0 0,-15 2 21 0 0</inkml:trace>
  <inkml:trace contextRef="#ctx0" brushRef="#br0" timeOffset="583.095">511 397 10136 0 0,'5'9'744'0'0,"-2"-4"-571"0"0,-1 1 1 0 0,1-1-1 0 0,-1 0 1 0 0,0 0-1 0 0,0 1 1 0 0,-1-1-1 0 0,1 6-173 0 0,5 67 6199 0 0,-2 40-6199 0 0,-5-106 321 0 0,1 0 0 0 0,0 0-1 0 0,2 11-320 0 0,-3-23 28 0 0,0 1 0 0 0,0-1 0 0 0,0 1 0 0 0,0-1 0 0 0,0 1 0 0 0,0-1 0 0 0,0 1 0 0 0,0-1 0 0 0,1 1 0 0 0,-1-1 0 0 0,0 1 0 0 0,0-1 0 0 0,0 0 0 0 0,1 1 0 0 0,-1-1 0 0 0,0 1-1 0 0,0-1 1 0 0,1 1 0 0 0,-1-1 0 0 0,0 0 0 0 0,1 1 0 0 0,-1-1 0 0 0,1 0 0 0 0,-1 1 0 0 0,0-1 0 0 0,1 0 0 0 0,-1 0 0 0 0,1 1 0 0 0,-1-1 0 0 0,1 0 0 0 0,-1 0 0 0 0,1 0 0 0 0,-1 0 0 0 0,1 0-1 0 0,-1 0 1 0 0,1 1 0 0 0,-1-1 0 0 0,1 0 0 0 0,-1 0 0 0 0,1-1 0 0 0,-1 1 0 0 0,1 0 0 0 0,-1 0 0 0 0,1 0 0 0 0,-1 0 0 0 0,1 0 0 0 0,-1-1-28 0 0,2 0 39 0 0,0 0 0 0 0,0 0 0 0 0,0 0 0 0 0,0-1 0 0 0,-1 1 1 0 0,1-1-1 0 0,-1 0 0 0 0,1 1 0 0 0,-1-1 0 0 0,0 0 0 0 0,2-2-39 0 0,1-5 0 0 0,0 0 0 0 0,0 0 0 0 0,0-3 0 0 0,6-15 0 0 0,-4 13 0 0 0,-5 10 0 0 0,0 1 0 0 0,0-1 0 0 0,1 1 0 0 0,-1-1 0 0 0,1 1 0 0 0,0 0 0 0 0,2-3 0 0 0,2 0-18 0 0,6-8-212 0 0,0 27 154 0 0,-5-3 59 0 0,-1-1-1 0 0,-1 1 1 0 0,1 1-1 0 0,1 4 18 0 0,-4-6 11 0 0,1-1 0 0 0,1 0 0 0 0,0 1 0 0 0,0-1 0 0 0,0-1 0 0 0,1 1 0 0 0,1-1-11 0 0,6 9 44 0 0,9 7 186 0 0,-20-21-208 0 0,0-1 0 0 0,-1 0 0 0 0,1 0 0 0 0,0 0 0 0 0,0 0 0 0 0,0 0 0 0 0,0 0 0 0 0,0-1 0 0 0,0 1 0 0 0,0-1 1 0 0,0 1-1 0 0,0-1 0 0 0,0 0 0 0 0,2 0-22 0 0,1 0 11 0 0,-1-1 1 0 0,1 1-1 0 0,0-1 1 0 0,0 0-1 0 0,0-1 1 0 0,-1 1-1 0 0,1-1 1 0 0,-1 0-1 0 0,1 0 1 0 0,-1-1-1 0 0,0 1 1 0 0,0-1-1 0 0,0 0 1 0 0,0 0-1 0 0,0 0 1 0 0,0 0-1 0 0,-1-1 1 0 0,0 0-1 0 0,0 1 1 0 0,0-1-1 0 0,1-3-11 0 0,8-11-286 0 0,-1-1 0 0 0,-1-1 0 0 0,-1 0-1 0 0,2-7 287 0 0,-2 6-387 0 0,-2 1-349 0 0,0 0 0 0 0,-2 0 0 0 0,0-1 0 0 0,2-18 736 0 0,-3-1-1118 0 0,-1 0 0 0 0,-3-4 1118 0 0,-4-81-1041 0 0,3 101 827 0 0,-4-21 214 0 0,3 22-123 0 0,-1-20 123 0 0,0 20 103 0 0,3 20-65 0 0,-1 0-1 0 0,1 0 0 0 0,-1 0 0 0 0,1 0 0 0 0,0-1 0 0 0,0 1 0 0 0,0 0 1 0 0,0 0-1 0 0,1 0 0 0 0,-1 0 0 0 0,1 0 0 0 0,0 0 0 0 0,0-1-37 0 0,0 2 458 0 0,-1 2 107 0 0,0 0 19 0 0,4 9 624 0 0,1 14-591 0 0,-1-1 0 0 0,-1 1-1 0 0,-1 0 1 0 0,-1 0 0 0 0,-1 11-617 0 0,0 4 781 0 0,3 15-781 0 0,2 8 740 0 0,-4 33-740 0 0,1 18 93 0 0,3-49 1740 0 0,9 43-1833 0 0,-9-76-1225 0 0,2-1 0 0 0,8 19 1225 0 0,-12-41-620 0 0,-1-6-2387 0 0,4-7 1200 0 0</inkml:trace>
  <inkml:trace contextRef="#ctx0" brushRef="#br0" timeOffset="938.887">1094 376 4608 0 0,'0'0'353'0'0,"1"-1"-231"0"0,2-4 232 0 0,-3 4 1419 0 0,0 1 622 0 0,0 0 121 0 0,0 0-195 0 0,0 0-894 0 0,0 0-393 0 0,-5 4 776 0 0,-10 2-1526 0 0,0-2 1 0 0,-1 0 0 0 0,0 0-1 0 0,1-1 1 0 0,-1-1 0 0 0,-9-1-285 0 0,-28 5 34 0 0,21-2 211 0 0,-13-1-245 0 0,-8 1-6272 0 0,31-4 68 0 0</inkml:trace>
  <inkml:trace contextRef="#ctx0" brushRef="#br0" timeOffset="1630.587">1224 475 13824 0 0,'7'-1'674'0'0,"-5"1"-596"0"0,0-1 1 0 0,1 0-1 0 0,-1 1 0 0 0,0-1 0 0 0,0 0 1 0 0,0 0-1 0 0,0 0 0 0 0,0-1 0 0 0,0 1 1 0 0,-1 0-1 0 0,1-1 0 0 0,0 1 0 0 0,-1-1 1 0 0,1 1-1 0 0,-1-1 0 0 0,1 0 0 0 0,-1 0 1 0 0,0 0-1 0 0,0 0 0 0 0,1 0 0 0 0,-2 0 1 0 0,1 0-1 0 0,0 0 0 0 0,0 0 0 0 0,-1 0 1 0 0,1-1-1 0 0,-1 1 0 0 0,1 0 0 0 0,-1-2-78 0 0,-1 2 447 0 0,-3-3-271 0 0,-3 2-113 0 0,5 3-63 0 0,0 0 1 0 0,-1 0-1 0 0,1 0 1 0 0,0 0-1 0 0,-1 0 1 0 0,1 1-1 0 0,0-1 1 0 0,-1 1-1 0 0,1 0 0 0 0,0 0 1 0 0,0 0-1 0 0,0 0 1 0 0,0 0-1 0 0,0 0 1 0 0,0 0-1 0 0,0 1 1 0 0,0-1-1 0 0,0 1 1 0 0,0-1-1 0 0,1 1 1 0 0,-1 0-1 0 0,1 0 0 0 0,-1 0 1 0 0,1 0-1 0 0,-1 0 0 0 0,-1 3 0 0 0,0 0 0 0 0,0 0 0 0 0,1 0 0 0 0,-1 1 0 0 0,1-1 0 0 0,0 0 0 0 0,1 1 0 0 0,-1 0 0 0 0,1-1-1 0 0,0 2 1 0 0,0 39 0 0 0,1-42 0 0 0,0 0 0 0 0,1 0 0 0 0,0 0 0 0 0,0 1 0 0 0,0-1 0 0 0,0 0 0 0 0,1 0 0 0 0,-1-1 0 0 0,2 3 0 0 0,3 4 0 0 0,-5-8 0 0 0,-1 0 0 0 0,1-1 0 0 0,0 1 0 0 0,0-1 0 0 0,0 1 0 0 0,0-1 0 0 0,0 0 0 0 0,1 1 0 0 0,-1-1 0 0 0,0 0 0 0 0,1 0 0 0 0,-1 0 0 0 0,1 0 0 0 0,0 1 0 0 0,-1-1-13 0 0,1 0-1 0 0,-1-1 0 0 0,1 1 1 0 0,0 0-1 0 0,-1 0 0 0 0,1-1 0 0 0,0 1 1 0 0,-1-1-1 0 0,1 1 0 0 0,0-1 0 0 0,0 0 1 0 0,0 0-1 0 0,-1 0 0 0 0,1 0 1 0 0,0 0-1 0 0,0 0 0 0 0,0 0 0 0 0,-1-1 1 0 0,1 1-1 0 0,0 0 0 0 0,0-1 0 0 0,-1 0 1 0 0,1 1-1 0 0,0-1 0 0 0,-1 0 0 0 0,1 0 1 0 0,-1 0-1 0 0,1 0 0 0 0,-1 0 1 0 0,1 0-1 0 0,-1-1 0 0 0,0 1 0 0 0,0 0 1 0 0,1-1-1 0 0,-1 1 0 0 0,0-1 0 0 0,0 0 14 0 0,7-9-28 0 0,-1-1 0 0 0,-1 0 0 0 0,0 0 0 0 0,0 0 0 0 0,3-13 28 0 0,-5 10-60 0 0,14-32-48 0 0,-17 44 236 0 0,-1 3 56 0 0,0 0 10 0 0,-1-1-29 0 0,2 2-153 0 0,1 0-11 0 0,0 0 1 0 0,0 1-1 0 0,0-1 0 0 0,0 1 1 0 0,0-1-1 0 0,0 1 1 0 0,-1 0-1 0 0,1-1 1 0 0,0 1-1 0 0,-1 0 1 0 0,0 0-1 0 0,1 0 1 0 0,-1 1-1 0 0,0-1 0 0 0,1 2-1 0 0,6 20 0 0 0,-1 1 0 0 0,-2 0 0 0 0,2 13 0 0 0,-4-18 43 0 0,1 11 914 0 0,-1 28-957 0 0,-3-58 320 0 0,0-1-100 0 0,0 0-41 0 0,0 0-10 0 0,0 0-18 0 0,0 0-70 0 0,2-9-42 0 0,-1-1-1 0 0,1 1 0 0 0,0 0 1 0 0,1 0-1 0 0,0 0 0 0 0,0 0 0 0 0,2-1-38 0 0,26-44 1150 0 0,-29 50-1119 0 0,0 1 0 0 0,0-1 1 0 0,1 1-1 0 0,-1 0 0 0 0,1 0 1 0 0,0 0-1 0 0,0 0 0 0 0,0 0 0 0 0,1 1 1 0 0,0-2-32 0 0,40-23 197 0 0,-40 25-181 0 0,33-18-29 0 0,-24 14 328 0 0,-1-1 0 0 0,1 0 0 0 0,-1-1-1 0 0,-1 0 1 0 0,1-1 0 0 0,-1-1-315 0 0,26-16 118 0 0,-36 25-221 0 0,-1 1-126 0 0,0 0-26 0 0,0 0 52 0 0,0 0 235 0 0,0 1-26 0 0,-1-1-1 0 0,0 1 0 0 0,0 0 0 0 0,0 0 0 0 0,0-1 1 0 0,1 1-1 0 0,-1 0 0 0 0,0 0 0 0 0,1 0 0 0 0,-1 0 1 0 0,0 0-1 0 0,1 0 0 0 0,-1 0 0 0 0,1 0 0 0 0,0 0 1 0 0,-1 0-6 0 0,-3 8 46 0 0,-19 15-36 0 0,9-6-10 0 0,10-15 15 0 0,1 1 0 0 0,0-1 0 0 0,1 1 0 0 0,-1 0 0 0 0,1-1 0 0 0,-1 2-15 0 0,2-3 78 0 0,0 0-40 0 0,0-1 1 0 0,1 1-1 0 0,-1 0 1 0 0,0-1-1 0 0,1 1 1 0 0,-1 0-1 0 0,1 0 1 0 0,-1-1-1 0 0,1 1-38 0 0,0-1-2 0 0,0 0 0 0 0,0 0 1 0 0,1-1-1 0 0,-1 1 0 0 0,0 0 0 0 0,0 0 0 0 0,1-1 0 0 0,-1 1 0 0 0,0 0 0 0 0,1-1 1 0 0,-1 1-1 0 0,1 0 0 0 0,-1-1 0 0 0,1 1 0 0 0,-1 0 0 0 0,1-1 0 0 0,0 1 0 0 0,-1-1 0 0 0,1 1 1 0 0,-1-1-1 0 0,1 0 0 0 0,0 1 0 0 0,0-1 2 0 0,14 9 405 0 0,0 0-1 0 0,12 4-404 0 0,-20-10 164 0 0,-1 0-1 0 0,0 0 1 0 0,0 1-1 0 0,-1 0 1 0 0,1 0-1 0 0,-1 0 1 0 0,0 1-1 0 0,0 0 1 0 0,0 0-1 0 0,-1 0 1 0 0,5 6-164 0 0,-9-9 27 0 0,1 0 1 0 0,0 0-1 0 0,0 0 0 0 0,-1 0 1 0 0,1 0-1 0 0,-1 1 1 0 0,0-1-1 0 0,0 0 0 0 0,0 0 1 0 0,0 0-1 0 0,0 1 1 0 0,0-1-1 0 0,0 0 0 0 0,-1 0 1 0 0,1 0-1 0 0,-1 0 1 0 0,1 0-1 0 0,-1 0 0 0 0,-1 2-27 0 0,0 1-4 0 0,0 0-1 0 0,-1 0 0 0 0,1-1 0 0 0,-1 1 0 0 0,-1-1 0 0 0,1 1 1 0 0,-2 0 4 0 0,2-1-55 0 0,-1-1 1 0 0,0 0 0 0 0,0 0-1 0 0,0 0 1 0 0,0-1 0 0 0,-1 0 0 0 0,1 1-1 0 0,-1-1 1 0 0,1-1 0 0 0,-1 1 0 0 0,0-1-1 0 0,1 1 1 0 0,-1-1 0 0 0,0-1 0 0 0,-3 1 54 0 0,-10 0-672 0 0,0-1 0 0 0,-1-1 0 0 0,-10-1 672 0 0,25 1-88 0 0,-31-3-1944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5:38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237 0 7368 0 0,'0'0'568'0'0,"0"0"37"0"0,0 0 1548 0 0,0 0 719 0 0,0 0 140 0 0,0 0-232 0 0,0 0-1079 0 0,0 0-475 0 0,0 0-98 0 0,1 2-138 0 0,-1-1-942 0 0,1 0 0 0 0,-1 0 0 0 0,0 0 0 0 0,1 0-1 0 0,-1 0 1 0 0,0 0 0 0 0,0 0 0 0 0,0 0 0 0 0,0 1 0 0 0,0-1-1 0 0,0 0 1 0 0,0 0 0 0 0,0 0 0 0 0,-1 0 0 0 0,1 0 0 0 0,0 0 0 0 0,-1 0-1 0 0,1 0 1 0 0,0 0 0 0 0,-1 1-48 0 0,-1 0 41 0 0,1 0 1 0 0,-1 0-1 0 0,1-1 0 0 0,-1 1 0 0 0,1 0 1 0 0,-1 0-1 0 0,0-1 0 0 0,0 1 0 0 0,-2 0-41 0 0,0 1 9 0 0,-1-1-1 0 0,0 1 1 0 0,1-1-1 0 0,-1 0 1 0 0,0 0-1 0 0,-1-1 1 0 0,1 1-1 0 0,-4-1-8 0 0,-13 1-249 0 0,0-2-1 0 0,1-1 0 0 0,-1-1 1 0 0,1 0-1 0 0,-6-3 250 0 0,27 5-125 0 0,-18-2-2064 0 0,9 2-5356 0 0,2 0 1181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5:39.2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12 4144 0 0,'6'-12'191'0'0,"-6"12"-182"0"0,1 0 0 0 0,-1 0 1 0 0,1 0-1 0 0,-1 0 1 0 0,1 0-1 0 0,-1 0 1 0 0,1 1-1 0 0,-1-1 1 0 0,1 0-1 0 0,-1 0 0 0 0,1 0 1 0 0,-1 0-1 0 0,1 1 1 0 0,-1-1-1 0 0,1 0 1 0 0,-1 0-1 0 0,1 1 1 0 0,-1-1-1 0 0,0 0 1 0 0,1 1-1 0 0,-1-1 0 0 0,1 0 1 0 0,-1 1-10 0 0,5 5 488 0 0,-5-5 2042 0 0,0-1 870 0 0,0 0 168 0 0,0 0-388 0 0,0 0-1749 0 0,0 0-766 0 0,0 0-154 0 0,-8 4 393 0 0,3-3-864 0 0,0 0 0 0 0,-1 0 0 0 0,1 0 0 0 0,-1 0 1 0 0,1-1-1 0 0,0 0 0 0 0,-1 0 0 0 0,1-1 0 0 0,-1 1 1 0 0,1-1-1 0 0,0 0 0 0 0,-1-1-40 0 0,-28-2-5161 0 0,32 4-997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5:39.7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34 9672 0 0,'0'-29'748'0'0,"0"25"-566"0"0,1 4-108 0 0,4 4 174 0 0,-4-4 890 0 0,-1 0 384 0 0,0 0 70 0 0,-1 2-1215 0 0,1-1 1 0 0,-1 0 0 0 0,0 1 0 0 0,1-1-1 0 0,-1 0 1 0 0,0 0 0 0 0,0 0 0 0 0,0 0-1 0 0,0 0 1 0 0,0 0 0 0 0,0 0 0 0 0,-1 0-378 0 0,-23 15 970 0 0,18-12-1116 0 0,0-1 1 0 0,0 0-1 0 0,0-1 1 0 0,-1 1-1 0 0,1-1 1 0 0,-8 1 145 0 0,5-3-726 0 0,-1 1 1 0 0,0-1-1 0 0,-2-1 726 0 0,1-2-1773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5:46.0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163 48 7832 0 0,'2'0'356'0'0,"1"0"-83"0"0,-1 0-142 0 0,0 0 0 0 0,1 0 0 0 0,-1 0 0 0 0,0 1 0 0 0,0-1 0 0 0,0 1 0 0 0,0-1 0 0 0,0 1 0 0 0,0 0 0 0 0,0-1 0 0 0,0 1 1 0 0,0 0-1 0 0,0 0 0 0 0,1 1-131 0 0,-2-1 1818 0 0,-1 3 5504 0 0,-4-1-7033 0 0,-3-1-26 0 0,0 0 1 0 0,-1-1 0 0 0,1 0 0 0 0,-3 0-264 0 0,-27 5 675 0 0,2 1-497 0 0,28-6 0 0 0,0 0 0 0 0,0 0 0 0 0,1 1 0 0 0,-1 0 0 0 0,0 0 0 0 0,-3 2-178 0 0,9-3 22 0 0,0-1 0 0 0,0 0 1 0 0,0 1-1 0 0,0-1 0 0 0,0 0 1 0 0,0 0-1 0 0,0 1 1 0 0,0-1-1 0 0,0 0 0 0 0,0 0 1 0 0,0 0-1 0 0,0 0 0 0 0,0-1 1 0 0,0 1-1 0 0,0 0 0 0 0,0 0 1 0 0,0 0-1 0 0,0-1 1 0 0,0 1-1 0 0,0-1 0 0 0,0 1 1 0 0,0-1-1 0 0,0 1 0 0 0,0-1 1 0 0,0 1-1 0 0,1-1 0 0 0,-1 0 1 0 0,0 0-1 0 0,0 1 1 0 0,1-1-1 0 0,-1 0 0 0 0,1 0 1 0 0,-1 0-1 0 0,0 0 0 0 0,1 1 1 0 0,0-1-1 0 0,-1 0 0 0 0,1 0 1 0 0,-1 0-1 0 0,1 0 1 0 0,0 0-1 0 0,0 0 0 0 0,0 0 1 0 0,0 0-1 0 0,0 0 0 0 0,0-1 1 0 0,0 1-1 0 0,0 0 0 0 0,0 0 1 0 0,0 0-1 0 0,0 0 0 0 0,0 0 1 0 0,1 0-1 0 0,-1 0 1 0 0,0 0-1 0 0,1 0 0 0 0,0 0-22 0 0,1-2 18 0 0,0-1 0 0 0,1 1 0 0 0,0 0 0 0 0,0 1 0 0 0,0-1-1 0 0,0 0 1 0 0,0 1 0 0 0,0-1 0 0 0,0 1 0 0 0,1 0 0 0 0,-1 0 0 0 0,1 1-1 0 0,3-2-17 0 0,19-11 32 0 0,-23 12-25 0 0,0 1 1 0 0,0-1-1 0 0,1 1 0 0 0,-1 0 0 0 0,0 0 0 0 0,1 0 0 0 0,-1 0 0 0 0,1 1 0 0 0,0-1-7 0 0,14-2-32 0 0,-17 2-130 0 0,-1 1-45 0 0,0 0-8 0 0,0 0-237 0 0,0 0-990 0 0,0 0-424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5:44.4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61 5528 0 0,'1'2'151'0'0,"0"-1"-117"0"0,-1-1-1 0 0,1 1 1 0 0,0 0 0 0 0,-1-1 0 0 0,1 1-1 0 0,-1-1 1 0 0,1 1 0 0 0,0-1 0 0 0,-1 1-1 0 0,1-1 1 0 0,0 0 0 0 0,0 1-1 0 0,-1-1 1 0 0,1 0 0 0 0,0 0 0 0 0,0 1-1 0 0,0-1 1 0 0,-1 0 0 0 0,2 0-34 0 0,0 0 358 0 0,0 1 1 0 0,0-1-1 0 0,0 0 0 0 0,0 0 1 0 0,-1 0-1 0 0,1 0 1 0 0,0 0-1 0 0,0 0 0 0 0,0 0 1 0 0,0-1-1 0 0,0 1 0 0 0,0-1 1 0 0,0 0-1 0 0,0 1 1 0 0,-1-1-1 0 0,1 0 0 0 0,0 0 1 0 0,-1 0-1 0 0,1 0 1 0 0,1-1-359 0 0,-1 1 1069 0 0,-1 0-887 0 0,0 0 1 0 0,0 0-1 0 0,0 1 0 0 0,-1-1 0 0 0,1 0 1 0 0,0 0-1 0 0,0 0 0 0 0,0 0 1 0 0,-1-1-1 0 0,1 1 0 0 0,-1 0 1 0 0,1 0-1 0 0,-1 0 0 0 0,1 0 1 0 0,-1-1-1 0 0,1 0-182 0 0,1-3 715 0 0,1-1-128 0 0,2-7 786 0 0,-5 12-947 0 0,0 1-11 0 0,0 0-377 0 0,0 0-1 0 0,1 0 1 0 0,-1 0 0 0 0,0 0 0 0 0,0 0-1 0 0,0 0 1 0 0,0 0 0 0 0,0-1 0 0 0,1 1-1 0 0,-1 0 1 0 0,0 0 0 0 0,0 0 0 0 0,0 0-1 0 0,0 0 1 0 0,0 0 0 0 0,0 0 0 0 0,0-1-1 0 0,1 1 1 0 0,-1 0 0 0 0,0 0-1 0 0,0 0 1 0 0,0 0 0 0 0,0-1 0 0 0,0 1-1 0 0,0 0 1 0 0,0 0 0 0 0,0 0 0 0 0,0 0-1 0 0,0-1 1 0 0,0 1 0 0 0,0 0 0 0 0,0 0-1 0 0,0 0 1 0 0,0 0 0 0 0,0-1-1 0 0,0 1 1 0 0,0 0 0 0 0,0 0 0 0 0,0 0-1 0 0,0 0 1 0 0,0 0 0 0 0,-1-1 0 0 0,1 1-1 0 0,0 0 1 0 0,0 0 0 0 0,0 0 0 0 0,0 0-1 0 0,0 0 1 0 0,0 0 0 0 0,0-1 0 0 0,-1 1-1 0 0,1 0 1 0 0,0 0 0 0 0,0 0-1 0 0,0 0 1 0 0,0 0 0 0 0,0 0 0 0 0,-1 0-1 0 0,1 0 1 0 0,0 0 0 0 0,0 0 0 0 0,0 0-1 0 0,-1 0-37 0 0,-2 0 42 0 0,0 0 0 0 0,0 0 0 0 0,0 1-1 0 0,-1-1 1 0 0,1 1 0 0 0,0 0 0 0 0,0 0-1 0 0,0 0 1 0 0,0 0 0 0 0,0 0 0 0 0,0 1-1 0 0,1-1 1 0 0,-2 2-42 0 0,-10 4-20 0 0,5-3 95 0 0,-1 0 0 0 0,0-1 0 0 0,0 0 0 0 0,-1 0-75 0 0,7-2-346 0 0,-1-1-1 0 0,1 1 1 0 0,-1-1-1 0 0,1 0 1 0 0,-4-1 346 0 0,-14-3-5393 0 0,15 1-1936 0 0</inkml:trace>
  <inkml:trace contextRef="#ctx0" brushRef="#br0" timeOffset="1186.006">72 41 3680 0 0,'0'0'167'0'0,"0"0"259"0"0,0 0 986 0 0,0 0 424 0 0,0 0 85 0 0,8 4 558 0 0,-3-2 4831 0 0,1-3-6881 0 0,1 0 0 0 0,-1 0 0 0 0,1-1 0 0 0,-1 0 0 0 0,0 0-1 0 0,0-1 1 0 0,0 1 0 0 0,0-1 0 0 0,3-3-429 0 0,-1 2-8 0 0,0 0-1 0 0,0 1 1 0 0,0 0-1 0 0,0 0 1 0 0,4 0 8 0 0,-9 2-282 0 0,11-1-162 0 0,-4 1-5514 0 0,1 1-1079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5:47.5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 28 7368 0 0,'0'1'121'0'0,"0"-1"0"0"0,0 0 0 0 0,0 0 0 0 0,1 1 0 0 0,-1-1 0 0 0,0 0 0 0 0,0 1 1 0 0,0-1-1 0 0,0 0 0 0 0,0 0 0 0 0,0 1 0 0 0,-1-1 0 0 0,1 0 0 0 0,0 0 0 0 0,0 1 0 0 0,0-1 0 0 0,0 0 1 0 0,0 0-1 0 0,0 1 0 0 0,0-1 0 0 0,0 0 0 0 0,-1 0 0 0 0,1 0 0 0 0,0 1 0 0 0,0-1 0 0 0,0 0 0 0 0,0 0 1 0 0,-1 0-1 0 0,1 0 0 0 0,0 1 0 0 0,0-1 0 0 0,-1 0 0 0 0,1 0 0 0 0,0 0 0 0 0,0 0 0 0 0,0 0 0 0 0,-1 0-121 0 0,-9-4 7179 0 0,1 0-7981 0 0,-2 1 1248 0 0,-1-1 0 0 0,1 2 0 0 0,-1-1 0 0 0,1 2 0 0 0,-2-1-446 0 0,-8 0 315 0 0,-4-2-119 0 0,18 2-355 0 0,-1 0-1 0 0,0 1 1 0 0,0 0 0 0 0,0 1 0 0 0,0 0 0 0 0,1 0-1 0 0,-9 2 160 0 0,4 3-4838 0 0,1 6-1615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5:50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 1 5984 0 0,'0'0'464'0'0,"0"0"-80"0"0,0 0 801 0 0,0 0 383 0 0,0 0 80 0 0,0 0-85 0 0,-4 10 2328 0 0,-64 24-1225 0 0,42-24-2627 0 0,16-7-42 0 0,0 1 0 0 0,0 0 0 0 0,0 1-1 0 0,-8 5 4 0 0,4 1-211 0 0,8-5-5187 0 0,-1 1-524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5:50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1 15664 0 0,'2'5'235'0'0,"1"1"179"0"0,-1 0 2643 0 0,-21-2-2900 0 0,-9 7-149 0 0,6-1-1506 0 0,8-6-2870 0 0,-2 0-1517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6:07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61 319 7368 0 0,'0'0'568'0'0,"0"0"-70"0"0,0 0 1101 0 0,0 6 2745 0 0,-2 8-3345 0 0,1-1 0 0 0,-2 1 1 0 0,0-1-1 0 0,0 0 0 0 0,-2 2-999 0 0,-6 25 490 0 0,-13 104 1236 0 0,16-91-621 0 0,7-50-1041 0 0,1 0 0 0 0,0 0 0 0 0,0 0 0 0 0,1 0 0 0 0,-1-1 0 0 0,1 1 0 0 0,-1 1-64 0 0,2 11 365 0 0,-2-15-159 0 0,0 0 8 0 0,0 0 2 0 0,0 0-24 0 0,2 0-185 0 0,0 0 0 0 0,-1-1 0 0 0,1 1-1 0 0,-1-1 1 0 0,1 0 0 0 0,-1 0 0 0 0,1 0 0 0 0,-1 1-1 0 0,1-1 1 0 0,-1 0 0 0 0,0-1 0 0 0,0 1 0 0 0,1 0-1 0 0,-1 0 1 0 0,0 0 0 0 0,0-1 0 0 0,0 1 0 0 0,0-1-1 0 0,0 1 1 0 0,-1-1-7 0 0,17-31-356 0 0,-10 16 610 0 0,-1-2 1 0 0,-1 1-1 0 0,-1-1 0 0 0,0 0 0 0 0,-1-3-254 0 0,2-3-7 0 0,-4 20-66 0 0,1-1-1 0 0,-1 0 0 0 0,-1 1 1 0 0,1-1-1 0 0,-1 0 74 0 0,2-14 167 0 0,0 13 24 0 0,-1 16-9 0 0,3 81-182 0 0,-3-76 21 0 0,1 0-1 0 0,0 0 1 0 0,1 0-1 0 0,1-1 0 0 0,0 1 1 0 0,0-1-1 0 0,1 0 1 0 0,1-1-1 0 0,1 2-20 0 0,-3-9 75 0 0,-1 0 0 0 0,1 0-1 0 0,0 0 1 0 0,0 0 0 0 0,1-1-1 0 0,-1 0 1 0 0,1 0 0 0 0,0 0 0 0 0,0-1-1 0 0,1 0 1 0 0,-1 0 0 0 0,1 0-1 0 0,-1 0 1 0 0,2-1-75 0 0,-4-1 33 0 0,0 0-1 0 0,0 0 1 0 0,0 0-1 0 0,1-1 1 0 0,-1 1 0 0 0,0-1-1 0 0,1 0 1 0 0,-1 0-1 0 0,0 0 1 0 0,1-1 0 0 0,-1 1-1 0 0,0-1 1 0 0,1 1-1 0 0,-1-1 1 0 0,0 0 0 0 0,0-1-1 0 0,0 1 1 0 0,0 0-1 0 0,0-1 1 0 0,0 0 0 0 0,0 1-1 0 0,0-1 1 0 0,-1 0-1 0 0,1-1 1 0 0,-1 1-1 0 0,2-2-32 0 0,4-5 27 0 0,0-1-1 0 0,-1 0 0 0 0,0-1 1 0 0,0 1-1 0 0,-1-1 0 0 0,-1-1 1 0 0,0 1-1 0 0,0-1 0 0 0,2-9-26 0 0,2-17-12 0 0,-1 0-1 0 0,0-20 13 0 0,-7 49 7 0 0,1-13-48 0 0,-1 0 0 0 0,-1-1 0 0 0,-1-3 41 0 0,0-18-851 0 0,1 43-43 0 0,0 1-39 0 0,0 0-126 0 0,0 0-489 0 0,0 0-216 0 0,0 0-40 0 0</inkml:trace>
  <inkml:trace contextRef="#ctx0" brushRef="#br0" timeOffset="321.467">694 319 12440 0 0,'0'0'957'0'0,"0"1"-624"0"0,-1 4 31 0 0,1 0 0 0 0,-1-1 1 0 0,-1 1-1 0 0,1-1 0 0 0,-1 1 0 0 0,0-1 0 0 0,0 2-364 0 0,-7 16 1252 0 0,1 3-1168 0 0,-32 117 828 0 0,37-131-697 0 0,1 0 0 0 0,0 0 0 0 0,1-1 0 0 0,0 1 0 0 0,1 0 0 0 0,1 0 0 0 0,-1 1-215 0 0,1-9 103 0 0,-1 0 1 0 0,0-1-1 0 0,1 1 1 0 0,-1 0-1 0 0,1-1 1 0 0,0 1-1 0 0,0-1 1 0 0,0 1-1 0 0,0-1 1 0 0,0 0-1 0 0,1 1 1 0 0,-1-1-1 0 0,1 0 1 0 0,-1 0-1 0 0,1 0 1 0 0,0 0-1 0 0,0 0 1 0 0,0 0-1 0 0,0 0 1 0 0,0-1-1 0 0,0 1 1 0 0,0-1-1 0 0,1 1 1 0 0,-1-1-1 0 0,1 0 1 0 0,-1 0-1 0 0,1 0 1 0 0,-1 0-1 0 0,1-1 1 0 0,1 1-104 0 0,-2-1 47 0 0,0 0 1 0 0,0 0-1 0 0,1 0 0 0 0,-1-1 1 0 0,0 1-1 0 0,0-1 1 0 0,0 1-1 0 0,1-1 1 0 0,-1 0-1 0 0,0 0 1 0 0,0 1-1 0 0,0-2 0 0 0,0 1-47 0 0,28-19 501 0 0,-25 17-344 0 0,2-3-60 0 0,0 0-1 0 0,0 0 1 0 0,-1-1-1 0 0,0 0 0 0 0,0 0 1 0 0,-1 0-1 0 0,1-1 1 0 0,-2 0-1 0 0,1 0 1 0 0,-1 0-1 0 0,1-3-96 0 0,0-3 4 0 0,1-1-1 0 0,-2 0 1 0 0,0-1 0 0 0,-1 1-1 0 0,0 0 1 0 0,-1-5-4 0 0,-2 10 5 0 0,0-1 0 0 0,0 1 0 0 0,-1 0 0 0 0,0-1 0 0 0,-1 1 0 0 0,0 0 0 0 0,-1 0 1 0 0,0 0-1 0 0,-1 0 0 0 0,0 1 0 0 0,0-1 0 0 0,-1 1 0 0 0,0 0 0 0 0,0 1 0 0 0,-1-1 0 0 0,-2-1-5 0 0,3 6-67 0 0,0-1-1 0 0,0 1 0 0 0,-1 0 1 0 0,1 0-1 0 0,-1 1 1 0 0,0 0-1 0 0,0 0 1 0 0,-1 0-1 0 0,1 1 0 0 0,0-1 1 0 0,-7 0 67 0 0,6 2-863 0 0,1 0 0 0 0,0 0 1 0 0,0 0-1 0 0,0 1 0 0 0,0 0 1 0 0,-1 0-1 0 0,1 1 0 0 0,-1 0 863 0 0,-1 1-1962 0 0</inkml:trace>
  <inkml:trace contextRef="#ctx0" brushRef="#br0" timeOffset="1398.176">929 1 6448 0 0,'0'0'297'0'0,"0"0"-9"0"0,16 6 2167 0 0,-12 1-27 0 0,-2-5-1592 0 0,0 1 0 0 0,-1-1 0 0 0,0 1-1 0 0,1 0 1 0 0,-1 0 0 0 0,0-1-1 0 0,0 1 1 0 0,0 2-836 0 0,4 12 781 0 0,-4-15-711 0 0,0 0 0 0 0,-1 1 0 0 0,1-1 0 0 0,0 0 0 0 0,-1 0 0 0 0,1 1 0 0 0,-1-1 0 0 0,0 0 0 0 0,0 1 0 0 0,0-1 0 0 0,0 1-70 0 0,-2 15 213 0 0,2 0 0 0 0,0-1 0 0 0,1 3-213 0 0,0 21 95 0 0,4-2-125 0 0,-4-37-78 0 0,0-1 0 0 0,0 1 0 0 0,0-1 0 0 0,1 1 0 0 0,-1-1 0 0 0,0 0 1 0 0,1 0-1 0 0,-1 0 0 0 0,1 0 0 0 0,0 0 0 0 0,0 1 108 0 0,3-5-3186 0 0,-4 2 2603 0 0,9-9-1640 0 0,2 0-15 0 0</inkml:trace>
  <inkml:trace contextRef="#ctx0" brushRef="#br0" timeOffset="1906.145">1047 132 3224 0 0,'-7'7'5549'0'0,"4"-6"-4434"0"0,-1 1 1 0 0,1-1-1 0 0,0 0 0 0 0,0 0 0 0 0,-1-1 0 0 0,1 1 1 0 0,-1-1-1116 0 0,-40 3 2786 0 0,40-3-2531 0 0,-39 3 729 0 0,31-1-1508 0 0,1-1 0 0 0,0-1 0 0 0,-8 0 524 0 0,3-2-6825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6:12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0 0 0 0,'0'1'58'0'0,"-1"0"0"0"0,0 0 0 0 0,1 0 0 0 0,-1 0 0 0 0,1 0 0 0 0,-1 0 0 0 0,1 0 0 0 0,-1 0 0 0 0,1 0 0 0 0,0 0 0 0 0,-1 0 0 0 0,1 0 0 0 0,0 0 0 0 0,0 1 0 0 0,0-1 0 0 0,0 0 0 0 0,0 1-58 0 0,-1 5 1735 0 0,-16 38 8245 0 0,-5 14-7360 0 0,20-49-2050 0 0,0-1 0 0 0,0 0 0 0 0,1 1 0 0 0,1-1 0 0 0,-1 5-570 0 0,1-4 689 0 0,0 0 0 0 0,-1 0 0 0 0,-1-1 0 0 0,-1 5-689 0 0,3-12 396 0 0,-1-1-256 0 0,-2 7-124 0 0,-1-2-58 0 0,4-4-184 0 0,0-2-92 0 0,0 0-1342 0 0,0 0-5277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1:28.9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124 566 17503 0 0,'0'0'399'0'0,"3"13"961"0"0,-2-12-1325 0 0,-1 1-1 0 0,1-1 1 0 0,-1 1-1 0 0,0 0 1 0 0,0-1-1 0 0,1 1 1 0 0,-1 0-1 0 0,0-1 1 0 0,0 1-1 0 0,-1 0 1 0 0,1-1-1 0 0,0 1 1 0 0,0-1 0 0 0,-1 1-1 0 0,1 0 1 0 0,-1-1-1 0 0,0 1 1 0 0,1-1-1 0 0,-1 1 1 0 0,0-1-1 0 0,0 0 1 0 0,0 1-35 0 0,-2 2 284 0 0,-1 0 0 0 0,0 0 0 0 0,0 0 0 0 0,-1-1 0 0 0,-3 4-284 0 0,3-4 6 0 0,0 1 0 0 0,1 0 0 0 0,-1 0 0 0 0,1 0-1 0 0,0 1-5 0 0,-17 17-85 0 0,14-14 193 0 0,-1 1-1 0 0,1-1 1 0 0,1 1 0 0 0,-2 3-108 0 0,6-10 76 0 0,1 0 0 0 0,0 1 0 0 0,0-1 0 0 0,0 0 0 0 0,0 0 0 0 0,0 1 1 0 0,1-1-1 0 0,-1 1 0 0 0,1-1 0 0 0,-1 1 0 0 0,1-1 0 0 0,0 1 0 0 0,0-1 0 0 0,0 0 1 0 0,0 1-1 0 0,1-1 0 0 0,-1 1 0 0 0,1-1 0 0 0,-1 1 0 0 0,2 1-76 0 0,-1-2-9 0 0,0-1-1 0 0,0 1 1 0 0,0 0 0 0 0,0-1-1 0 0,0 1 1 0 0,0-1-1 0 0,1 1 1 0 0,-1-1 0 0 0,1 0-1 0 0,-1 0 1 0 0,1 0-1 0 0,-1 0 1 0 0,1 0 0 0 0,0 0-1 0 0,-1 0 1 0 0,1 0-1 0 0,0 0 1 0 0,0-1-1 0 0,0 1 1 0 0,0-1 0 0 0,0 1-1 0 0,-1-1 1 0 0,1 0-1 0 0,0 0 1 0 0,0 0 0 0 0,0 0-1 0 0,0 0 1 0 0,0 0-1 0 0,1-1 10 0 0,4 0-30 0 0,-1 0 0 0 0,1 0 0 0 0,-1-1 0 0 0,1 0 0 0 0,-1 0-1 0 0,1-1 1 0 0,3-2 30 0 0,-4 2-23 0 0,1-1-1 0 0,-1 0 0 0 0,0 0 0 0 0,-1 0 0 0 0,1-1 1 0 0,-1 0-1 0 0,0 0 0 0 0,0-1 0 0 0,0 1 0 0 0,-1-1 1 0 0,3-4 23 0 0,-5 5-25 0 0,1 1 1 0 0,-1-1 0 0 0,0 1 0 0 0,-1-1 0 0 0,1 0-1 0 0,-1 0 1 0 0,0 0 0 0 0,0 0 0 0 0,0 0-1 0 0,-1 0 1 0 0,0 0 0 0 0,0 0 0 0 0,0 0 0 0 0,-1 0-1 0 0,1 0 1 0 0,-1 0 0 0 0,0 0 24 0 0,-2-2-357 0 0,1 0 1 0 0,-1 1-1 0 0,0-1 0 0 0,-1 1 1 0 0,0-1 356 0 0,-11-24-2536 0 0,8 8 1224 0 0</inkml:trace>
  <inkml:trace contextRef="#ctx0" brushRef="#br0" timeOffset="338.265">577 3 7368 0 0,'16'0'786'0'0,"-8"-1"-673"0"0,-8 1-31 0 0,1 0 0 0 0,0-1 0 0 0,-1 1 1 0 0,1 0-1 0 0,0 0 0 0 0,0 0 0 0 0,-1 0 1 0 0,1 0-1 0 0,0 0 0 0 0,-1 0 0 0 0,1 0 1 0 0,0 0-1 0 0,0 0 0 0 0,-1 1 0 0 0,1-1 1 0 0,0 0-1 0 0,-1 0 0 0 0,1 1 0 0 0,0-1 1 0 0,-1 0-1 0 0,1 1 0 0 0,-1-1 0 0 0,1 1 1 0 0,0-1-1 0 0,-1 1 0 0 0,1-1-82 0 0,-1 1 2528 0 0,0-1 127 0 0,0 0-329 0 0,-4 3-1318 0 0,-8 6-948 0 0,1-1 0 0 0,-8 9-60 0 0,-22 17 205 0 0,31-28-169 0 0,1 2-1 0 0,0-1 1 0 0,1 1-1 0 0,0 1 1 0 0,0-1-1 0 0,0 1 1 0 0,1 1-1 0 0,1-1 1 0 0,-5 9-36 0 0,3-2 67 0 0,1 0-1 0 0,0 0 1 0 0,1 1 0 0 0,1 0 0 0 0,1 0-1 0 0,-1 3-66 0 0,-4 29 651 0 0,2 0 0 0 0,1 20-651 0 0,5-38 401 0 0,1 0 0 0 0,4 20-401 0 0,22 206 360 0 0,-25-250-506 0 0,0-1-1 0 0,-1 1 0 0 0,0 0 0 0 0,0 0 0 0 0,0 0 1 0 0,-1 0-1 0 0,0-1 0 0 0,-1 1 0 0 0,1 0 0 0 0,-2 2 147 0 0,3-8-1237 0 0,-1-2-314 0 0,-3-4-65 0 0</inkml:trace>
  <inkml:trace contextRef="#ctx0" brushRef="#br0" timeOffset="691.329">445 450 5984 0 0,'2'-8'464'0'0,"-2"7"40"0"0,0 1 1305 0 0,0 0 602 0 0,0 1 117 0 0,-1 1-2169 0 0,0 0 1 0 0,0 0-1 0 0,-1 0 0 0 0,1 0 1 0 0,0 0-1 0 0,-1 0 1 0 0,1-1-1 0 0,-1 1 1 0 0,0-1-1 0 0,1 1 1 0 0,-1-1-1 0 0,0 1 1 0 0,-1-1-360 0 0,-32 19 1419 0 0,25-14-853 0 0,1-2-318 0 0,-1 1 0 0 0,1-1 1 0 0,-1-1-1 0 0,0 0 0 0 0,0 0 0 0 0,0-1 0 0 0,-7 1-248 0 0,11-3 16 0 0,1 1 0 0 0,-1-1 0 0 0,1 1 0 0 0,-1-2 0 0 0,1 1 0 0 0,-1 0 0 0 0,1-1-16 0 0,-6 1-190 0 0,11 1 90 0 0,0-1 0 0 0,-1 0-1 0 0,1 0 1 0 0,-1 0 0 0 0,1 0-1 0 0,0 0 1 0 0,-1 0 0 0 0,1 0-1 0 0,-1 0 1 0 0,1 0-1 0 0,-1 0 1 0 0,1 0 0 0 0,0 0-1 0 0,-1 0 1 0 0,1 0 0 0 0,-1 0-1 0 0,1 0 1 0 0,0-1 0 0 0,-1 1-1 0 0,1 0 1 0 0,0 0-1 0 0,-1 0 1 0 0,1-1 0 0 0,-1 1-1 0 0,1 0 1 0 0,0 0 0 0 0,0-1-1 0 0,-1 1 1 0 0,1 0 0 0 0,0-1-1 0 0,-1 1 1 0 0,1 0-1 0 0,0-1 1 0 0,0 1 0 0 0,0-1 100 0 0,-4-5-6793 0 0</inkml:trace>
  <inkml:trace contextRef="#ctx0" brushRef="#br0" timeOffset="1096.091">681 58 15664 0 0,'1'5'169'0'0,"0"1"1"0"0,0 0 0 0 0,1-1-1 0 0,0 1 1 0 0,0-1 0 0 0,0 1-1 0 0,1-1-169 0 0,0 4 100 0 0,1 0-1 0 0,-2 0 1 0 0,1 0-1 0 0,-1 1 1 0 0,0-1-1 0 0,-1 8-99 0 0,2 59 611 0 0,-3-68-405 0 0,13 369 913 0 0,-11-345-1045 0 0,12 116 897 0 0,-2-70-1601 0 0,0-21-1519 0 0,-9-46 1130 0 0</inkml:trace>
  <inkml:trace contextRef="#ctx0" brushRef="#br0" timeOffset="1097.091">798 464 8752 0 0,'13'31'936'0'0,"-12"-29"-629"0"0,-1-1 0 0 0,1 0 0 0 0,-1 1 0 0 0,0-1 0 0 0,0 1 0 0 0,1-1 1 0 0,-1 0-1 0 0,0 1 0 0 0,0-1 0 0 0,0 1 0 0 0,0-1 0 0 0,-1 1 0 0 0,1-1 1 0 0,0 1-1 0 0,-1-1 0 0 0,1 0 0 0 0,-1 1 0 0 0,1-1 0 0 0,-1 0 0 0 0,1 1 0 0 0,-2 0-307 0 0,0 1 577 0 0,0 0-1 0 0,-1 0 0 0 0,0 0 0 0 0,0 0 1 0 0,0-1-1 0 0,0 1-576 0 0,0-1-205 0 0,-4 3 375 0 0,0 0 0 0 0,0-1 0 0 0,-1 1 0 0 0,0-2 0 0 0,-5 2-170 0 0,-1 2 487 0 0,-15 1 67 0 0,25-8-544 0 0,0 1 1 0 0,1-1-1 0 0,-1 1 0 0 0,0 0 0 0 0,1 1 1 0 0,-1-1-1 0 0,1 1 0 0 0,-1-1 0 0 0,1 1 1 0 0,0 0-1 0 0,-2 1-10 0 0,3-1 9 0 0,-1 0-1 0 0,0 0 1 0 0,0 0-1 0 0,0 0 1 0 0,0-1-1 0 0,0 1 1 0 0,-1-1-1 0 0,1 0 1 0 0,-1 0-9 0 0,-12 5-29 0 0,15-5-14 0 0,0-1-1 0 0,1 1 1 0 0,-1-1-1 0 0,0 1 1 0 0,0-1-1 0 0,0 1 1 0 0,1-1 0 0 0,-1 1-1 0 0,0 0 1 0 0,1-1-1 0 0,-1 1 1 0 0,1 0 0 0 0,-1 0-1 0 0,0 0 1 0 0,1-1-1 0 0,0 1 44 0 0,-1 11-4005 0 0,3-4-2217 0 0</inkml:trace>
  <inkml:trace contextRef="#ctx0" brushRef="#br0" timeOffset="1470.187">1012 870 13824 0 0,'11'-7'638'0'0,"-2"2"-365"0"0,-1-1 0 0 0,1 0 0 0 0,2-3-273 0 0,-9 7 29 0 0,1-1 0 0 0,-1 1 0 0 0,0-1 0 0 0,1 0 0 0 0,-1 0 0 0 0,-1 0 0 0 0,1 1 0 0 0,0-2 0 0 0,-1 1 0 0 0,0 0 0 0 0,1 0 0 0 0,-1-2-29 0 0,0 3 33 0 0,1-5 214 0 0,0-1 0 0 0,-1 1-1 0 0,0-1 1 0 0,0 1 0 0 0,0-9-247 0 0,-1 14 44 0 0,0 0-1 0 0,-1 0 0 0 0,1 0 1 0 0,-1-1-1 0 0,1 1 0 0 0,-1 0 1 0 0,1 0-1 0 0,-1 0 1 0 0,0 0-1 0 0,0 0 0 0 0,0 0 1 0 0,0 0-1 0 0,-1 0 0 0 0,1 1 1 0 0,0-1-1 0 0,-1 0 0 0 0,1 1 1 0 0,-1-1-1 0 0,0 1 0 0 0,1-1 1 0 0,-1 1-1 0 0,0 0 0 0 0,0 0 1 0 0,0-1-44 0 0,0 2-22 0 0,1-1 1 0 0,-1 1-1 0 0,1 0 1 0 0,-1-1-1 0 0,1 1 1 0 0,-1 0-1 0 0,1 0 1 0 0,-1 0-1 0 0,0 0 1 0 0,1 0-1 0 0,-1 1 0 0 0,1-1 1 0 0,-1 0-1 0 0,1 1 1 0 0,-1-1-1 0 0,1 1 1 0 0,-1 0 21 0 0,-20 3 104 0 0,20-4-51 0 0,-1 0 0 0 0,0 0 0 0 0,0 1 0 0 0,1-1 0 0 0,-1 1 0 0 0,0 0-1 0 0,1 0 1 0 0,-1 0 0 0 0,1 0 0 0 0,-1 0 0 0 0,1 1 0 0 0,-1-1-1 0 0,1 1 1 0 0,0 0 0 0 0,0-1 0 0 0,0 1 0 0 0,0 0 0 0 0,0 0-1 0 0,0 0 1 0 0,0 0 0 0 0,1 1 0 0 0,-1-1 0 0 0,1 0 0 0 0,-1 1-1 0 0,1-1 1 0 0,0 1 0 0 0,0 0 0 0 0,0-1 0 0 0,0 3-53 0 0,-2 8 32 0 0,0-1 0 0 0,1 1 0 0 0,0-1 0 0 0,1 1-1 0 0,1 0 1 0 0,0 1-32 0 0,1-1-67 0 0,1-1-1 0 0,0 1 0 0 0,1-1 0 0 0,1 5 68 0 0,0-3-59 0 0,-2-5 13 0 0,1 1 1 0 0,1-2-1 0 0,-1 1 1 0 0,1 0-1 0 0,1-1 1 0 0,0 1-1 0 0,3 3 46 0 0,-4-7-93 0 0,-1 0-1 0 0,1-1 0 0 0,0 0 1 0 0,0 0-1 0 0,0 0 1 0 0,1 0-1 0 0,0 0 1 0 0,-1-1-1 0 0,1 0 1 0 0,0 0-1 0 0,1-1 1 0 0,-1 1-1 0 0,1-1 94 0 0,-4-1-6 0 0,1 0-1 0 0,-1-1 1 0 0,0 0-1 0 0,0 1 1 0 0,0-1-1 0 0,1 0 1 0 0,-1 0-1 0 0,0 0 1 0 0,0 0-1 0 0,1-1 1 0 0,-1 1-1 0 0,0-1 1 0 0,0 1-1 0 0,0-1 1 0 0,0 0-1 0 0,1 0 7 0 0,1-1-2 0 0,0 0 0 0 0,-1 0 0 0 0,1 0 0 0 0,0-1 0 0 0,-1 0 0 0 0,0 0 0 0 0,0 0 0 0 0,1-1 2 0 0,4-5 1 0 0,-1 0 1 0 0,0 0 0 0 0,-1-1-1 0 0,0 0 1 0 0,-1-1-1 0 0,1 0-1 0 0,-1-4 0 0 0,1 0 0 0 0,-2 0 0 0 0,0 0 0 0 0,0-1 0 0 0,-2 1 0 0 0,1-4 0 0 0,-3 17 0 0 0,0-1 0 0 0,0 0 0 0 0,1 1 0 0 0,0-1 1 0 0,-1 1-1 0 0,1-1 0 0 0,0 1 0 0 0,0 0 0 0 0,0-1 0 0 0,6-12 13 0 0,1 38 120 0 0,-6 3-39 0 0,-1 1 0 0 0,-1 0 0 0 0,-1 2-94 0 0,0 22 243 0 0,0-12 54 0 0,0-18 145 0 0,1-1-1 0 0,1 7-441 0 0,0-19 165 0 0,5 41 791 0 0,-5-44-696 0 0,1-1 0 0 0,-1 1 0 0 0,0-1 0 0 0,1 1 0 0 0,0-1 0 0 0,0 0 1 0 0,1 0-1 0 0,-1 0 0 0 0,2 1-260 0 0,-3-4 19 0 0,0 0 1 0 0,0-1 0 0 0,0 1 0 0 0,0 0-1 0 0,0-1 1 0 0,0 1 0 0 0,0 0 0 0 0,0-1-1 0 0,1 0 1 0 0,-1 1 0 0 0,0-1 0 0 0,0 0-1 0 0,1 0 1 0 0,-1 1 0 0 0,0-1 0 0 0,0 0-1 0 0,1 0 1 0 0,-1-1 0 0 0,0 1 0 0 0,1 0-1 0 0,-1 0 1 0 0,0 0 0 0 0,0-1-1 0 0,1 1 1 0 0,-1-1 0 0 0,0 1 0 0 0,0-1-1 0 0,0 1 1 0 0,0-1 0 0 0,1 0-20 0 0,3-2 45 0 0,0 0 0 0 0,0 0 0 0 0,-1 0 0 0 0,1-1 0 0 0,-1 1 0 0 0,3-4-45 0 0,3-2 149 0 0,0 0 1 0 0,10-7-150 0 0,-9 9 141 0 0,-2-1 1 0 0,1-1 0 0 0,7-8-142 0 0,4-5 67 0 0,2 0 0 0 0,2-1-67 0 0,33-31-1415 0 0,-47 41 246 0 0,-3 3-57 0 0</inkml:trace>
  <inkml:trace contextRef="#ctx0" brushRef="#br0" timeOffset="2713.404">235 1585 15752 0 0,'0'0'720'0'0,"1"1"-17"0"0,1 1-659 0 0,0 0 0 0 0,0 0 0 0 0,0 0 0 0 0,1 0 0 0 0,-1 0-1 0 0,0-1 1 0 0,1 1 0 0 0,0-1 0 0 0,-1 0 0 0 0,1 0 0 0 0,0 0-1 0 0,-1 0 1 0 0,2 0-44 0 0,2 1 398 0 0,0-1-74 0 0,-1 1-1 0 0,1-1 0 0 0,0-1 0 0 0,0 1 1 0 0,0-1-1 0 0,0 0 0 0 0,-1 0 0 0 0,1-1 0 0 0,0 0-323 0 0,14-2 685 0 0,-1-1-1 0 0,1-2-684 0 0,-4 2 334 0 0,0 0 0 0 0,0 1 0 0 0,1 1-334 0 0,2-1 25 0 0,26 1-247 0 0,-44 2 225 0 0,0 0-1 0 0,0 0 1 0 0,0 0-1 0 0,0 0 1 0 0,-1 0 0 0 0,1 1-1 0 0,0-1 1 0 0,0 0 0 0 0,0 1-1 0 0,-1-1 1 0 0,1 0-1 0 0,0 1 1 0 0,-1-1 0 0 0,1 1-1 0 0,0-1 1 0 0,-1 1-1 0 0,1-1 1 0 0,0 1 0 0 0,-1 0-1 0 0,1-1 1 0 0,-1 1 0 0 0,1 0-1 0 0,-1-1 1 0 0,0 1-1 0 0,1 0 1 0 0,-1 0 0 0 0,1 0-3 0 0,-1 0 4 0 0,1 1 0 0 0,-1-1 0 0 0,0 0 0 0 0,1 1 1 0 0,-1-1-1 0 0,0 1 0 0 0,0-1 0 0 0,0 1 0 0 0,0-1 1 0 0,0 1-1 0 0,0-1 0 0 0,0 0 0 0 0,-1 2-4 0 0,-4 12 32 0 0,-2 1 0 0 0,0-1 0 0 0,0-1 0 0 0,-9 13-32 0 0,-40 52 128 0 0,44-64-125 0 0,-17 23 78 0 0,-21 38-81 0 0,37-45 184 0 0,6-15-4 0 0,6-11-91 0 0,0 0 0 0 0,0 0 0 0 0,0 0-1 0 0,0 0 1 0 0,1 1 0 0 0,0-1 0 0 0,0 0 0 0 0,0 0-1 0 0,0 0 1 0 0,2 5-89 0 0,-1-6 52 0 0,1-1-1 0 0,-1 0 0 0 0,1 1 1 0 0,-1-1-1 0 0,1 0 0 0 0,0 0 1 0 0,0 0-1 0 0,1 0 0 0 0,-1-1 1 0 0,1 1-1 0 0,-1 0 0 0 0,1-1 1 0 0,0 0-1 0 0,0 0 0 0 0,0 0 1 0 0,0 0-1 0 0,0 0 0 0 0,1 0-51 0 0,2 0 16 0 0,1 0-1 0 0,0-1 1 0 0,0 0 0 0 0,0 0-1 0 0,0 0 1 0 0,0-1-1 0 0,2 0-15 0 0,13 2-1 0 0,-16-2-239 0 0,0 1 1 0 0,0-1-1 0 0,0-1 0 0 0,1 1 0 0 0,1-1 240 0 0,-6 0-944 0 0,1 1 0 0 0,-1-1 0 0 0,0 0 0 0 0,1 1 1 0 0,-1-1-1 0 0,0 0 0 0 0,0 0 0 0 0,2-2 944 0 0,5-4-7425 0 0</inkml:trace>
  <inkml:trace contextRef="#ctx0" brushRef="#br0" timeOffset="3047.511">487 1815 14480 0 0,'0'0'662'0'0,"0"0"-11"0"0,-2 0-415 0 0,-5 2 71 0 0,-1 0 0 0 0,1-1 0 0 0,-1 0-1 0 0,1 0 1 0 0,0-1 0 0 0,-1 0 0 0 0,1 0 0 0 0,-8-1-307 0 0,-12-4 2295 0 0,-21-6-2295 0 0,29 7 471 0 0,1-1-305 0 0,1-1-1 0 0,-12-5-165 0 0,11 3-209 0 0,-1 1-1 0 0,-6 0 210 0 0,18 5-854 0 0,-1 1 1 0 0,0-1-1 0 0,0 2 0 0 0,-5-1 854 0 0,5 1-6515 0 0</inkml:trace>
  <inkml:trace contextRef="#ctx0" brushRef="#br0" timeOffset="3381.151">628 1964 13560 0 0,'7'-1'658'0'0,"-2"0"-583"0"0,-1 0 0 0 0,0-1-1 0 0,1 1 1 0 0,-1-1 0 0 0,0 0-1 0 0,0 0 1 0 0,0-1 0 0 0,-1 1-1 0 0,1-1 1 0 0,-1 0 0 0 0,1-1-75 0 0,6-4 352 0 0,-1-2 0 0 0,0 1 1 0 0,2-5-353 0 0,-8 10 331 0 0,0 0 0 0 0,-1-1 0 0 0,1 1 0 0 0,-1-1 0 0 0,1-3-331 0 0,-2 6 118 0 0,0 0 0 0 0,0 0 0 0 0,-1-1 1 0 0,1 1-1 0 0,-1 0 0 0 0,0 0 0 0 0,1 0 0 0 0,-1 0 0 0 0,0 0 0 0 0,0 0 1 0 0,0-1-1 0 0,-1 1 0 0 0,1 0 0 0 0,-1-2-118 0 0,0 3 1 0 0,1 0-1 0 0,-1 0 1 0 0,0 0 0 0 0,0 0-1 0 0,0 0 1 0 0,0 0 0 0 0,0 0-1 0 0,0 0 1 0 0,0 0 0 0 0,0 1-1 0 0,0-1 1 0 0,0 0 0 0 0,-1 1 0 0 0,1-1-1 0 0,0 1 1 0 0,0-1 0 0 0,-1 1-1 0 0,1 0 1 0 0,0-1 0 0 0,-1 1-1 0 0,1 0 1 0 0,0 0 0 0 0,-1 0-1 0 0,1 0 1 0 0,0 0 0 0 0,-1 0-1 0 0,1 0 1 0 0,-1 1-1 0 0,-3 0 0 0 0,-1 0-1 0 0,1 0 1 0 0,0 0 0 0 0,0 1 0 0 0,0 0-1 0 0,-2 1 1 0 0,1 0-4 0 0,0 0-1 0 0,0 1 0 0 0,0 0 0 0 0,1 0 0 0 0,-1 1 1 0 0,1 0-1 0 0,1 0 0 0 0,-1 0 0 0 0,1 0 0 0 0,-1 1 1 0 0,1-1-1 0 0,1 1 0 0 0,-1 0 0 0 0,1 1 0 0 0,0-1 1 0 0,1 0-1 0 0,-2 6 5 0 0,1-1 101 0 0,0 0 0 0 0,1 0 0 0 0,0 0 1 0 0,1 0-1 0 0,0 0 0 0 0,1 0 0 0 0,0 0 1 0 0,1 1-1 0 0,0-1 0 0 0,2 7-101 0 0,-1-8 59 0 0,1 0 0 0 0,0 0 0 0 0,0 0 0 0 0,1-1 0 0 0,0 0-1 0 0,3 5-58 0 0,-4-8-199 0 0,1-1-1 0 0,-1 0 1 0 0,1-1-1 0 0,0 1 0 0 0,1-1 1 0 0,-1 1-1 0 0,1-1 0 0 0,-1-1 1 0 0,1 1-1 0 0,0-1 0 0 0,3 2 200 0 0,8 3-1654 0 0,-1 1-4475 0 0</inkml:trace>
  <inkml:trace contextRef="#ctx0" brushRef="#br0" timeOffset="3812.183">844 1853 13824 0 0,'4'14'375'0'0,"-1"1"1"0"0,0-1 0 0 0,-1 1 0 0 0,-1 6-376 0 0,1 4 9 0 0,0 6 413 0 0,-2 0 0 0 0,-2 0 0 0 0,-1 6-422 0 0,-2 44 813 0 0,5-78-411 0 0,0-1 87 0 0,1 8 81 0 0,1-19-117 0 0,4-18-359 0 0,1 11-154 0 0,1-7 448 0 0,2-1 1 0 0,1 2 0 0 0,0-1-1 0 0,2 2 1 0 0,7-10-389 0 0,-2 7 109 0 0,2 1 0 0 0,0 0 0 0 0,6-3-109 0 0,-19 20-142 0 0,0 1 1 0 0,-1-1 0 0 0,2 1 0 0 0,-1 0 0 0 0,1 1 0 0 0,-1 0 0 0 0,1 0 0 0 0,0 0 0 0 0,1 1-1 0 0,-1 1 1 0 0,1-1 0 0 0,-1 1 0 0 0,5 0 141 0 0,-10 2-301 0 0,0-1-1 0 0,0 1 1 0 0,0 0 0 0 0,0 0-1 0 0,0 1 1 0 0,0-1 0 0 0,0 1-1 0 0,0-1 1 0 0,0 1 0 0 0,0 0-1 0 0,1 1 302 0 0,3 0-622 0 0,14 8-1423 0 0</inkml:trace>
  <inkml:trace contextRef="#ctx0" brushRef="#br0" timeOffset="3813.183">1305 1954 12152 0 0,'0'0'273'0'0,"-4"3"375"0"0,-1-1-574 0 0,1 0 0 0 0,-1 0 0 0 0,0 0-1 0 0,0 0 1 0 0,-1-1 0 0 0,1 0 0 0 0,-2 0-74 0 0,3-1 140 0 0,0 1 0 0 0,0 0 0 0 0,0 0 0 0 0,0 0 0 0 0,0 0 0 0 0,0 1 0 0 0,0-1 0 0 0,0 1 0 0 0,0 0 0 0 0,1 0 0 0 0,-1 0 0 0 0,1 1 0 0 0,0-1 0 0 0,-1 1-140 0 0,-4 6 436 0 0,2-3-27 0 0,1 0 1 0 0,-1 1-1 0 0,1 0 0 0 0,-2 4-409 0 0,5-8 117 0 0,1 0 0 0 0,-1 0 0 0 0,1-1 0 0 0,0 1-1 0 0,1 0 1 0 0,-1 1 0 0 0,0-1 0 0 0,1 0-1 0 0,0 0 1 0 0,-1 0 0 0 0,1 0 0 0 0,0 0-1 0 0,1 0 1 0 0,-1 2-117 0 0,2 9 120 0 0,-2-6-102 0 0,1 0-1 0 0,1 1 0 0 0,1 6-17 0 0,-3-13 0 0 0,1-1 0 0 0,-1 1-1 0 0,1-1 1 0 0,-1 0 0 0 0,1 1-1 0 0,0-1 1 0 0,0 1 0 0 0,-1-1 0 0 0,1 0-1 0 0,0 0 1 0 0,0 1 0 0 0,0-1-1 0 0,0 0 1 0 0,1 0 0 0 0,-1 0-1 0 0,0 0 1 0 0,0 0 0 0 0,1-1-1 0 0,-1 1 1 0 0,0 0 0 0 0,1 0-1 0 0,0 0 1 0 0,89 29 0 0 0,-84-28-53 0 0,6 1 244 0 0,1 0-1 0 0,0 0 1 0 0,-1-1-1 0 0,1-1 0 0 0,12-1-190 0 0,-23 0 42 0 0,0 0-1 0 0,1 0 0 0 0,-1-1 1 0 0,0 0-1 0 0,0 1 1 0 0,0-1-1 0 0,1 0 0 0 0,-1-1 1 0 0,0 1-1 0 0,-1 0 0 0 0,1-1 1 0 0,0 0-1 0 0,0 0 1 0 0,-1 0-1 0 0,1 0 0 0 0,-1 0 1 0 0,1 0-1 0 0,-1 0 0 0 0,0-1 1 0 0,0 1-1 0 0,0-1 0 0 0,0 0 1 0 0,0 0-1 0 0,-1 0 1 0 0,1 1-1 0 0,-1-1 0 0 0,1-3-41 0 0,-1 1 0 0 0,0 0 0 0 0,0 0 0 0 0,-1-1 0 0 0,1 1 0 0 0,-1 0 0 0 0,0 0 0 0 0,0-1 0 0 0,-1 1 0 0 0,0 0 0 0 0,0 0 0 0 0,0 0 0 0 0,-1-1 0 0 0,0-2 0 0 0,-1-1 0 0 0,0 1 0 0 0,-1 0 0 0 0,1 0 0 0 0,-2 0 0 0 0,-3-6 0 0 0,1 6-25 0 0,0-1 0 0 0,0 1 0 0 0,0 0 0 0 0,-1 1 0 0 0,-1 0 0 0 0,1 0 0 0 0,-1 1 0 0 0,0 0 0 0 0,-1 0 0 0 0,1 1 0 0 0,-6-2 25 0 0,7 4-497 0 0,-1 0 0 0 0,1 1 0 0 0,-1-1-1 0 0,1 2 1 0 0,-5-1 497 0 0,-7 1-1023 0 0</inkml:trace>
  <inkml:trace contextRef="#ctx0" brushRef="#br0" timeOffset="5027.149">1240 1043 7832 0 0,'0'2'356'0'0,"6"42"43"0"0,-1-16 1343 0 0,2 15 4257 0 0,-1 0-3789 0 0,1-5-1331 0 0,-6-32-292 0 0,2-6 284 0 0,4-7-187 0 0,-7 6-898 0 0,9-12 202 0 0,-2 0 0 0 0,5-10 12 0 0,10-16 270 0 0,73-102 1506 0 0,-91 135-1709 0 0,0 1 0 0 0,0 0-1 0 0,0-1 1 0 0,1 2 0 0 0,-1-1-1 0 0,1 0 1 0 0,0 1 0 0 0,1 0-1 0 0,-1 0 1 0 0,1 1 0 0 0,-1 0-1 0 0,1 0 1 0 0,0 0 0 0 0,1 0-1 0 0,-1 1 1 0 0,0 0 0 0 0,1 1-1 0 0,-1-1 1 0 0,1 1 0 0 0,-1 0-1 0 0,1 1 1 0 0,-1-1 0 0 0,1 1-1 0 0,4 1-66 0 0,-7 0 31 0 0,1 0 1 0 0,-1 0-1 0 0,1 1 0 0 0,-1-1 0 0 0,0 1 0 0 0,0 0 1 0 0,0 0-1 0 0,0 1 0 0 0,0-1 0 0 0,0 1 0 0 0,-1 0 0 0 0,1-1 1 0 0,-1 2-1 0 0,3 2-31 0 0,5 7 49 0 0,0 1 0 0 0,0 0 0 0 0,0 3-49 0 0,-9-14 0 0 0,11 20 16 0 0,0 1 0 0 0,-2 0-1 0 0,0 1 1 0 0,-2 1 0 0 0,6 25-16 0 0,-9-30 1 0 0,-3-11-1 0 0,0 0 0 0 0,0 0 0 0 0,1-1 0 0 0,0 0 0 0 0,1 0 0 0 0,0 0 0 0 0,0 0 0 0 0,6 5 0 0 0,-10-13-117 0 0,0 0-1 0 0,0 0 1 0 0,0 0-1 0 0,1 0 0 0 0,-1 0 1 0 0,0 0-1 0 0,1-1 1 0 0,-1 1-1 0 0,1 0 0 0 0,-1-1 1 0 0,2 1 117 0 0,-1-1-1443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6:00.3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217 15 12096 0 0,'0'0'553'0'0,"0"0"-16"0"0,1 2-345 0 0,0 2-52 0 0,0 0 0 0 0,0 0 0 0 0,0 0 1 0 0,-1 0-1 0 0,0 0 0 0 0,0 0 0 0 0,0 0 0 0 0,0 0 0 0 0,0 0 0 0 0,-1 0 0 0 0,0 1-140 0 0,-1 9 650 0 0,-1 11 264 0 0,-1-1 0 0 0,-4 9-914 0 0,0 8 576 0 0,3-23-250 0 0,0-1 1 0 0,-1 3-327 0 0,-9 26 647 0 0,11-28-377 0 0,-2 12 943 0 0,-2-1 0 0 0,-11 27-1213 0 0,18-54 480 0 0,1-2 6 0 0,0 0-110 0 0,2-55-262 0 0,10-52-114 0 0,1-15 118 0 0,-8 62-118 0 0,-1 20 0 0 0,-2-9 0 0 0,-6 100 0 0 0,4-26 40 0 0,1 1 0 0 0,1-1 0 0 0,1 0 0 0 0,6 22-40 0 0,-3-21 14 0 0,-4-17-13 0 0,-1 0-1 0 0,2 1 0 0 0,0-2 0 0 0,0 1 1 0 0,0 0-1 0 0,1 0 0 0 0,0-1 0 0 0,5 7 0 0 0,-2-6 16 0 0,-1-1 0 0 0,2 1 1 0 0,-1-2-1 0 0,8 7-16 0 0,-11-11 113 0 0,0 0 1 0 0,0 0 0 0 0,1-1 0 0 0,-1 0 0 0 0,1 0 0 0 0,-1 0 0 0 0,1 0-1 0 0,0-1 1 0 0,0 0 0 0 0,-1 0 0 0 0,1 0 0 0 0,1 0-114 0 0,0-1 20 0 0,0 0 0 0 0,0-1 1 0 0,-1 1-1 0 0,1-1 0 0 0,0 0 0 0 0,-1-1 1 0 0,1 1-1 0 0,0-1 0 0 0,-1 0 0 0 0,0 0 1 0 0,1-1-1 0 0,-1 0 0 0 0,0 0 0 0 0,-1 0 1 0 0,1 0-1 0 0,0-1 0 0 0,-1 0 0 0 0,0 0 1 0 0,0 0-1 0 0,0 0 0 0 0,2-4-20 0 0,11-16-23 0 0,-5 6 134 0 0,11-19-111 0 0,-19 30 66 0 0,-1 0 0 0 0,0 0 0 0 0,0 0 0 0 0,-1-1 1 0 0,0 1-1 0 0,0-1 0 0 0,0-4-66 0 0,9-85-944 0 0,-11 95 800 0 0,0-1-1 0 0,0 0 1 0 0,0 0-1 0 0,0 1 1 0 0,0-1 0 0 0,-1 0-1 0 0,1 1 1 0 0,-1-1 0 0 0,0 0 144 0 0,-3-9-5007 0 0,3 10 3594 0 0,-2-8-6106 0 0</inkml:trace>
  <inkml:trace contextRef="#ctx0" brushRef="#br0" timeOffset="1635.088">579 60 4144 0 0,'0'0'319'0'0,"0"0"214"0"0,0 0 1681 0 0,0 0 760 0 0,0 0 148 0 0,0 0-326 0 0,0 0-1481 0 0,0 0-650 0 0,-4 7 326 0 0,-13 15-722 0 0,13-16-256 0 0,-1 0-1 0 0,1 0 1 0 0,0 0 0 0 0,0 1 0 0 0,0 0 0 0 0,1 0-1 0 0,-1 4-12 0 0,3-7-25 0 0,-6 16 268 0 0,1 0 1 0 0,1 1-1 0 0,0-1 1 0 0,2 1 0 0 0,0 0-1 0 0,2 3-243 0 0,1-14 112 0 0,1 16 142 0 0,-1-25-212 0 0,1 1 0 0 0,-1-1 0 0 0,1 0 0 0 0,-1 1 0 0 0,1-1 0 0 0,0 0 0 0 0,0 0 0 0 0,-1 1 0 0 0,1-1 0 0 0,0 0 0 0 0,0 0 0 0 0,0 0 0 0 0,0 0 0 0 0,0 0 0 0 0,0 0 0 0 0,1 0-42 0 0,12 12 653 0 0,-13-12-608 0 0,0 0 0 0 0,0 1 0 0 0,0-1 0 0 0,1 0 0 0 0,-1 0 0 0 0,0 0 0 0 0,1 0 0 0 0,-1 0 0 0 0,1 0 0 0 0,-1 0 0 0 0,1 0 0 0 0,-1-1 0 0 0,1 1 0 0 0,0-1 0 0 0,-1 1 0 0 0,1-1 0 0 0,0 1 0 0 0,-1-1 0 0 0,1 0 0 0 0,0 0 0 0 0,0 0-45 0 0,13 0-19 0 0,-10 1 60 0 0,-1-1 0 0 0,0 1 0 0 0,0-2 1 0 0,0 1-1 0 0,1 0 0 0 0,-1-1 0 0 0,0 1 1 0 0,0-1-1 0 0,0 0 0 0 0,0-1 0 0 0,0 1 0 0 0,0-1 1 0 0,0 0-1 0 0,0 0 0 0 0,-1 0 0 0 0,4-2-41 0 0,0-2 53 0 0,0-1 0 0 0,-1 1 0 0 0,0-1 0 0 0,0 0 0 0 0,0 0 0 0 0,2-6-53 0 0,-5 8 3 0 0,0 1-1 0 0,0-1 0 0 0,-1-1 1 0 0,1 1-1 0 0,-1 0 1 0 0,0 0-1 0 0,-1-1 0 0 0,0 1 1 0 0,1-1-1 0 0,-2 1 0 0 0,1-2-2 0 0,-1 4-1 0 0,0 0 1 0 0,-1 0-1 0 0,1 0 0 0 0,-1 0 0 0 0,0 0 1 0 0,0 1-1 0 0,0-1 0 0 0,0 0 0 0 0,0 1 1 0 0,-1-1-1 0 0,1 1 0 0 0,-1-1 0 0 0,1 1 1 0 0,-3-2 0 0 0,-3-4-31 0 0,-1 0 0 0 0,0 0-1 0 0,-3-1 32 0 0,-1-1-37 0 0,7 6-7 0 0,0 0 0 0 0,-1 0 1 0 0,0 0-1 0 0,0 1 0 0 0,0 0 0 0 0,0 0 1 0 0,0 1-1 0 0,-6-2 44 0 0,-8-1-1086 0 0,0 0-1 0 0,-5 1 1087 0 0,3 4-2269 0 0,20 0 573 0 0,2 0-50 0 0</inkml:trace>
  <inkml:trace contextRef="#ctx0" brushRef="#br0" timeOffset="2086.085">1033 77 10136 0 0,'0'0'464'0'0,"-9"-4"150"0"0,3 1-333 0 0,-1 1 0 0 0,0 0 1 0 0,1 0-1 0 0,-1 1 0 0 0,0 0 0 0 0,0 0 0 0 0,0 0 0 0 0,-1 1-281 0 0,-12 0 1572 0 0,0 1 0 0 0,-2 2-1572 0 0,14-2 191 0 0,0 1 0 0 0,0 0-1 0 0,0 0 1 0 0,-6 3-191 0 0,-16 5-872 0 0,22-9 366 0 0</inkml:trace>
  <inkml:trace contextRef="#ctx0" brushRef="#br0" timeOffset="14829.295">15 77 920 0 0,'-2'-12'6'0'0,"1"7"22"0"0,1 1-1 0 0,-1-1 0 0 0,1 1 0 0 0,0-1 0 0 0,0 1 0 0 0,0-1 0 0 0,1 1 0 0 0,-1-1 0 0 0,1 1 0 0 0,1-4-27 0 0,-1 8 429 0 0,-1-1-1 0 0,0 0 1 0 0,0 1-1 0 0,0-1 1 0 0,1 0-1 0 0,-1 1 0 0 0,0-1 1 0 0,0 1-1 0 0,1-1 1 0 0,-1 0-1 0 0,1 1 1 0 0,-1-1-1 0 0,0 1 0 0 0,1-1 1 0 0,-1 1-1 0 0,1-1 1 0 0,-1 1-1 0 0,1 0 1 0 0,0-1-1 0 0,-1 1 1 0 0,1-1-429 0 0,-1 1 128 0 0,1 0 0 0 0,-1 0 0 0 0,1 0 0 0 0,-1 0 0 0 0,1 0-1 0 0,-1 0 1 0 0,1 1 0 0 0,-1-1 0 0 0,1 0 0 0 0,-1 0 0 0 0,1 0 0 0 0,-1 0 0 0 0,0 0 0 0 0,1 1 0 0 0,-1-1 0 0 0,1 0 0 0 0,-1 0 0 0 0,0 1 0 0 0,1-1 0 0 0,-1 0 0 0 0,0 1 0 0 0,1-1-128 0 0,0 1 78 0 0,0 1 0 0 0,0-1 0 0 0,0 0 0 0 0,0 1 0 0 0,0-1 0 0 0,0 1 0 0 0,0-1 0 0 0,0 1 0 0 0,-1 0 0 0 0,1-1 0 0 0,0 1 0 0 0,-1 0 0 0 0,0-1 0 0 0,1 2-78 0 0,5 6 1749 0 0,0-1 1207 0 0,-4-4-2742 0 0,1-1-1 0 0,-1 1 0 0 0,1 0 1 0 0,0-1-1 0 0,0 0 0 0 0,1 0 1 0 0,2 2-214 0 0,-3-2 219 0 0,1 0 1 0 0,-1 0 0 0 0,0 0 0 0 0,0 1 0 0 0,0-1 0 0 0,0 1-1 0 0,2 3-219 0 0,3 9 433 0 0,1 0-1 0 0,0 0 1 0 0,6 6-433 0 0,-3-4 230 0 0,-7-12-159 0 0,5 9 38 0 0,-1 0 0 0 0,0 1 0 0 0,3 9-109 0 0,0 1 41 0 0,-7-16-5 0 0,-1 0 1 0 0,0 0-1 0 0,3 10-36 0 0,-7-19-3 0 0,8 28 394 0 0,-7-27-343 0 0,-1 0 0 0 0,1 0 0 0 0,0 0 0 0 0,-1 0 0 0 0,1-1 0 0 0,0 1 0 0 0,0 0 0 0 0,0-1 0 0 0,1 1 0 0 0,-1 0 0 0 0,0-1 0 0 0,1 1-48 0 0,0 0 33 0 0,-1 0-1 0 0,1 0 0 0 0,-1 0 1 0 0,1 0-1 0 0,-1 0 1 0 0,0 0-1 0 0,1 2-32 0 0,2 3 53 0 0,23 19 283 0 0,-22-19-298 0 0,-5-6-36 0 0,1 0 0 0 0,-1 0 0 0 0,1 0 0 0 0,0-1 0 0 0,-1 1-1 0 0,1 0 1 0 0,0 0 0 0 0,0 0 0 0 0,-1-1 0 0 0,1 1 0 0 0,0 0-1 0 0,0-1 1 0 0,0 1 0 0 0,0 0 0 0 0,0-1 0 0 0,0 0 0 0 0,1 1-2 0 0,-2-1 0 0 0,1 1 1 0 0,-1-1 0 0 0,0 0-1 0 0,0 0 1 0 0,1 0 0 0 0,-1 0-1 0 0,0 0 1 0 0,1 0 0 0 0,-1 0 0 0 0,0 1-1 0 0,1-1 1 0 0,-1 0 0 0 0,0 0-1 0 0,1 0 1 0 0,-1 0 0 0 0,0 0-1 0 0,1-1 1 0 0,-1 1 0 0 0,0 0 0 0 0,0 0-1 0 0,1 0 1 0 0,-1 0 0 0 0,0 0-1 0 0,1 0 1 0 0,-1 0 0 0 0,0-1-1 0 0,1 1 1 0 0,-1 0 0 0 0,0 0 0 0 0,0 0-1 0 0,1-1 1 0 0,-1 1 0 0 0,0 0-1 0 0,0 0 1 0 0,0-1 0 0 0,1 1-1 0 0,-1 0 1 0 0,0 0 0 0 0,0-1 0 0 0,0 1-1 0 0,2-1 41 0 0,0-1 0 0 0,-1 1 0 0 0,1-1 0 0 0,0 0 1 0 0,-1 1-1 0 0,0-1 0 0 0,1 0 0 0 0,-1 0 0 0 0,0 0 1 0 0,0 0-1 0 0,0 0 0 0 0,0 0 0 0 0,0 0 1 0 0,-1-1-1 0 0,1 1-41 0 0,7-40 222 0 0,-3 15-16 0 0,-5 24-188 0 0,0 1 0 0 0,1 0 0 0 0,-1 0-1 0 0,0-1 1 0 0,0 1 0 0 0,-1 0 0 0 0,1 0 0 0 0,-1-2-18 0 0,1 2 18 0 0,0 0 1 0 0,-1 0 0 0 0,1 0 0 0 0,0 0 0 0 0,0 1 0 0 0,0-1 0 0 0,0 0 0 0 0,0 0 0 0 0,1 0-1 0 0,-1 0 1 0 0,0 0 0 0 0,1 0 0 0 0,0-1-19 0 0,30-44 556 0 0,-19 30-675 0 0,2-4 165 0 0,-6 5 53 0 0,-6 12-70 0 0,0 0-1 0 0,0 0 0 0 0,0 0 1 0 0,-1 0-1 0 0,1-4-28 0 0,14-32 80 0 0,-15 34-109 0 0,0 2 1 0 0,0 0 0 0 0,0 0 0 0 0,0 0 0 0 0,0 0 0 0 0,-1 0 0 0 0,0 0 0 0 0,0 0 0 0 0,0 0 0 0 0,-1 0 0 0 0,1 0 0 0 0,-1-3 28 0 0,0 6-247 0 0,-12-3-2042 0 0,11 4 1734 0 0,1-1 0 0 0,0 1 0 0 0,0-1 1 0 0,0 1-1 0 0,0 0 0 0 0,-1 0 0 0 0,1-1 0 0 0,0 1 0 0 0,0 0 0 0 0,-1 0 1 0 0,1 0-1 0 0,0 0 0 0 0,-1 0 555 0 0,-9 4-7657 0 0</inkml:trace>
  <inkml:trace contextRef="#ctx0" brushRef="#br0" timeOffset="15245.96">80 94 9560 0 0,'0'0'432'0'0,"0"0"-4"0"0,0 13-104 0 0,1-9 346 0 0,0 1 1 0 0,0 0 0 0 0,-1 0 0 0 0,0 0-1 0 0,0 0 1 0 0,0-1 0 0 0,0 1 0 0 0,-1 0-1 0 0,0 2-670 0 0,-13 48 1140 0 0,4-20-278 0 0,1-1-401 0 0,4-17 180 0 0,1 1-1 0 0,1-1 1 0 0,0 1 0 0 0,0 15-641 0 0,3-25 180 0 0,-1 0-1 0 0,-1 0 1 0 0,1 0-1 0 0,-1 0 1 0 0,-1 0 0 0 0,1 0-1 0 0,-1-1 1 0 0,-1 1-1 0 0,0-1 1 0 0,0 1-180 0 0,3-5-1793 0 0,-1 0 751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6:18.6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386 1 10136 0 0,'0'0'777'0'0,"0"0"-398"0"0,0 0 201 0 0,0 0 144 0 0,0 0 32 0 0,3 11 648 0 0,-3-10-1329 0 0,0 1 1 0 0,-1-1-1 0 0,1 1 1 0 0,0 0-1 0 0,-1-1 1 0 0,1 1 0 0 0,-1-1-1 0 0,0 1 1 0 0,1-1-1 0 0,-1 0 1 0 0,0 1 0 0 0,0-1-1 0 0,0 0 1 0 0,0 1-1 0 0,0-1 1 0 0,0 0 0 0 0,0 0-1 0 0,-1 0 1 0 0,1 1-76 0 0,-31 18 1284 0 0,14-10-1305 0 0,13-7 116 0 0,0 0 0 0 0,-1-1 0 0 0,1 0-1 0 0,-1 0 1 0 0,1 0 0 0 0,-1 0 0 0 0,1-1-1 0 0,-1 0 1 0 0,0-1 0 0 0,-5 1-95 0 0,-12-1 839 0 0,1 0 0 0 0,-5-2-839 0 0,13 0 141 0 0,-76-7 551 0 0,88 8-683 0 0,0 1 0 0 0,0 1 1 0 0,-1-1-1 0 0,1 0 0 0 0,0 0 0 0 0,0 1 0 0 0,0-1 0 0 0,0 1 0 0 0,0 0 1 0 0,0-1-1 0 0,0 1 0 0 0,0 0 0 0 0,0 0 0 0 0,0 0 0 0 0,0 1 1 0 0,1-1-1 0 0,-1 0 0 0 0,0 1 0 0 0,1-1 0 0 0,-1 1 0 0 0,0 0-9 0 0,-4 5-388 0 0,1 0-1 0 0,0 1 1 0 0,0 0-1 0 0,-2 3 389 0 0,5-6-566 0 0,-7 10-517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6:21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328 431 1840 0 0,'2'1'635'0'0,"-1"1"366"0"0,1 0 0 0 0,-1 0 1 0 0,0 1-1 0 0,0-1 1 0 0,0 0-1 0 0,0 0 0 0 0,0 0 1 0 0,0 1-1 0 0,-1-1 1 0 0,1 2-1002 0 0,4 29 5568 0 0,-3-25-5659 0 0,-1 16 993 0 0,0-1-1 0 0,-1 1 1 0 0,-3 15-902 0 0,0 23 480 0 0,2-40-284 0 0,-1-1-1 0 0,-1 2-195 0 0,1-3 805 0 0,0 1-1 0 0,1 1-804 0 0,-14-36 398 0 0,12 8-375 0 0,0 0 1 0 0,1 0-1 0 0,0-1 1 0 0,0 1-1 0 0,0 0 1 0 0,1-1 0 0 0,0 0-1 0 0,0-5-23 0 0,0-16 138 0 0,2-15-138 0 0,0 8 55 0 0,0 3 46 0 0,2 0 0 0 0,2 0 0 0 0,1 1-1 0 0,1-1 1 0 0,1 1 0 0 0,8-15-101 0 0,-7 21 101 0 0,2 0 0 0 0,1 0 0 0 0,2-1-101 0 0,-14 25 13 0 0,1 0-1 0 0,0-1 1 0 0,-1 1 0 0 0,1 0-1 0 0,0 0 1 0 0,0-1 0 0 0,0 1-1 0 0,0 0 1 0 0,0 0 0 0 0,0 0 0 0 0,0 0-1 0 0,1 0 1 0 0,-1 1 0 0 0,0-1-1 0 0,0 0 1 0 0,1 1 0 0 0,-1-1-1 0 0,1 0 1 0 0,-1 1 0 0 0,0 0 0 0 0,1-1-1 0 0,-1 1 1 0 0,1 0 0 0 0,-1 0-1 0 0,1-1 1 0 0,-1 1 0 0 0,1 0-1 0 0,-1 1 1 0 0,1-1 0 0 0,-1 0 0 0 0,0 0-1 0 0,1 1 1 0 0,-1-1 0 0 0,1 1-1 0 0,-1-1 1 0 0,0 1 0 0 0,1-1-1 0 0,-1 1 1 0 0,1 0-13 0 0,0 0 22 0 0,0 1-1 0 0,0 0 1 0 0,0-1-1 0 0,0 1 1 0 0,0 0-1 0 0,0 0 1 0 0,0 0 0 0 0,-1 0-1 0 0,1 1 1 0 0,-1-1-1 0 0,1 0 1 0 0,-1 1-1 0 0,0-1 1 0 0,0 0 0 0 0,0 1-1 0 0,0 0 1 0 0,0-1-1 0 0,-1 1 1 0 0,1 0-1 0 0,-1-1 1 0 0,0 3-22 0 0,1 0-14 0 0,-1-1 1 0 0,0 1-1 0 0,-1-1 1 0 0,1 1-1 0 0,-1-1 1 0 0,0 1-1 0 0,0-1 1 0 0,-1 1-1 0 0,1-1 1 0 0,-1 0-1 0 0,0 0 0 0 0,0 0 1 0 0,-2 3 13 0 0,-6 3-53 0 0,7-6 42 0 0,3-4 7 0 0,-1 1 1 0 0,1-1-1 0 0,-1 1 0 0 0,1-1 0 0 0,-1 1 1 0 0,1-1-1 0 0,-1 1 0 0 0,0-1 1 0 0,1 1-1 0 0,-1-1 0 0 0,0 1 1 0 0,1-1-1 0 0,-1 0 0 0 0,0 0 1 0 0,1 1-1 0 0,-1-1 0 0 0,0 0 4 0 0,-3 1-41 0 0,-1 1 1 0 0,1-2-1 0 0,-1 1 0 0 0,1 0 0 0 0,-1-1 0 0 0,0 0 1 0 0,1 0-1 0 0,-1 0 0 0 0,0 0 41 0 0,2-1-213 0 0,-1 0 0 0 0,1 0 1 0 0,-1-1-1 0 0,1 1 0 0 0,0-1 0 0 0,-1 1 0 0 0,0-2 213 0 0,-3-1-905 0 0,-1-3-1575 0 0,0 0-4993 0 0</inkml:trace>
  <inkml:trace contextRef="#ctx0" brushRef="#br0" timeOffset="397.447">0 309 11520 0 0,'19'27'1597'0'0,"-17"-24"-404"0"0,0 0 0 0 0,-1 0 0 0 0,1 0 0 0 0,-1 1 0 0 0,0-1 0 0 0,0 1 0 0 0,0 0-1193 0 0,0 22 1951 0 0,-1-25-1835 0 0,0 0-84 0 0,-1 0 1 0 0,1 0-1 0 0,-1 0 0 0 0,1 0 0 0 0,0-1 0 0 0,-1 1 1 0 0,1 0-1 0 0,0 0 0 0 0,-1 0 0 0 0,1 0 0 0 0,0 0 0 0 0,0 0 1 0 0,0 0-1 0 0,0 0 0 0 0,0 0 0 0 0,0 0-32 0 0,0 0 69 0 0,-2 5 480 0 0,1-2-7960 0 0,1-4-6 0 0</inkml:trace>
  <inkml:trace contextRef="#ctx0" brushRef="#br0" timeOffset="848.583">12 631 15664 0 0,'8'13'1391'0'0,"-1"-2"-1111"0"0,2-1-280 0 0,-2-3 0 0 0,1 3 1056 0 0,-5-3 152 0 0,-3-7 32 0 0,0 0 8 0 0,4 0-840 0 0,-4 0-168 0 0,7 0-32 0 0,-3 0-8 0 0,-4 0-1096 0 0,0 0-216 0 0,0 0-40 0 0,0 0-6959 0 0</inkml:trace>
  <inkml:trace contextRef="#ctx0" brushRef="#br0" timeOffset="1235.928">583 429 15664 0 0,'0'0'356'0'0,"0"0"49"0"0,0 0 21 0 0,0 0-42 0 0,2 0-250 0 0,-2 1-40 0 0,1 0 1 0 0,0-1 0 0 0,0 1-1 0 0,0-1 1 0 0,0 1-1 0 0,0-1 1 0 0,0 1-1 0 0,0-1 1 0 0,0 0-1 0 0,-1 1 1 0 0,1-1 0 0 0,0 0-1 0 0,0 0 1 0 0,1 0-1 0 0,-1 0 1 0 0,0 0-1 0 0,0 0 1 0 0,0 0 0 0 0,0 0-1 0 0,0 0 1 0 0,0 0-1 0 0,0 0 1 0 0,0-1-1 0 0,0 1 1 0 0,-1 0 0 0 0,1-1-1 0 0,0 1 1 0 0,0-1-1 0 0,1 0-94 0 0,-1 1 114 0 0,10-8 360 0 0,0-1 0 0 0,-1 1 1 0 0,0-2-1 0 0,-1 1 0 0 0,0-1 0 0 0,0-1 1 0 0,1-2-475 0 0,17-21 798 0 0,-12 14-424 0 0,-12 16-350 0 0,-1-1 0 0 0,1 1 0 0 0,1 0 1 0 0,-1 1-1 0 0,0-1 0 0 0,1 1 0 0 0,0-1 0 0 0,0 1 1 0 0,0 0-1 0 0,0 1 0 0 0,0-1 0 0 0,0 1 0 0 0,2-1-24 0 0,-2 2 48 0 0,-3 1-5364 0 0,-1 0 3216 0 0</inkml:trace>
  <inkml:trace contextRef="#ctx0" brushRef="#br0" timeOffset="1716.299">954 41 7832 0 0,'0'0'602'0'0,"12"12"-183"0"0,-8-10-8 0 0,-1 1 1 0 0,0 0-1 0 0,0 0 0 0 0,0 0 0 0 0,0 1 0 0 0,0-1 1 0 0,-1 1-1 0 0,1-1 0 0 0,-1 1 0 0 0,0 0 1 0 0,0 0-1 0 0,0 0 0 0 0,-1 0 0 0 0,2 4-411 0 0,1 8 321 0 0,0 1-1 0 0,-1 0 0 0 0,0 3-320 0 0,-3-19 29 0 0,1 11 63 0 0,-1-1 1 0 0,0 1-1 0 0,-1 4-92 0 0,0 11 281 0 0,1-26-237 0 0,1 0 0 0 0,-1-1 0 0 0,0 1 0 0 0,0 0 0 0 0,0-1 0 0 0,0 1 0 0 0,0 0 0 0 0,-1 0 0 0 0,1-1-1 0 0,0 1 1 0 0,0 0 0 0 0,0-1 0 0 0,-1 1 0 0 0,1 0 0 0 0,0-1 0 0 0,-1 1 0 0 0,1 0 0 0 0,-1 0-44 0 0,1-1 59 0 0,0 0 0 0 0,-1-1-1 0 0,1 1 1 0 0,0 0 0 0 0,0 0 0 0 0,-1 0 0 0 0,1 0 0 0 0,0 0 0 0 0,-1 0-1 0 0,1 0 1 0 0,0 0 0 0 0,0-1 0 0 0,-1 1 0 0 0,1 0 0 0 0,0 0-1 0 0,0 0 1 0 0,-1-1 0 0 0,1 1 0 0 0,0 0 0 0 0,0 0 0 0 0,0-1 0 0 0,-1 1-1 0 0,1 0 1 0 0,0 0 0 0 0,0-1 0 0 0,0 1 0 0 0,0 0-59 0 0,-12-25 821 0 0,11 17-649 0 0,1 1 0 0 0,0 0 0 0 0,0 0 0 0 0,0 0-1 0 0,1 0 1 0 0,0 0 0 0 0,0 0 0 0 0,2-2-172 0 0,-2 4 129 0 0,2-10 41 0 0,1 0-1 0 0,0 0 0 0 0,2 0 0 0 0,-1 1 1 0 0,5-6-170 0 0,-6 13 47 0 0,-1 0 0 0 0,2 1 0 0 0,-1 0 0 0 0,1 0 0 0 0,0 0 0 0 0,0 0 0 0 0,0 1 0 0 0,1 0 0 0 0,0 0 0 0 0,0 0 0 0 0,6-3-47 0 0,-11 7 31 0 0,1 1-1 0 0,0-1 0 0 0,-1 0 0 0 0,1 1 0 0 0,0 0 1 0 0,-1-1-1 0 0,1 1 0 0 0,0 0 0 0 0,0 0 1 0 0,-1-1-1 0 0,1 1 0 0 0,0 1 0 0 0,0-1 1 0 0,-1 0-1 0 0,1 0 0 0 0,0 1 0 0 0,0-1 0 0 0,-1 1 1 0 0,1-1-1 0 0,-1 1 0 0 0,1 0 0 0 0,0 0 1 0 0,-1-1-1 0 0,1 1 0 0 0,-1 0 0 0 0,0 1 1 0 0,1-1-1 0 0,-1 0 0 0 0,0 0 0 0 0,0 0 0 0 0,1 1 1 0 0,-1-1-1 0 0,0 1 0 0 0,-1-1 0 0 0,1 1 1 0 0,0-1-1 0 0,0 1 0 0 0,0-1 0 0 0,-1 1 1 0 0,1 0-1 0 0,-1-1 0 0 0,0 1 0 0 0,1 0-30 0 0,0 4-91 0 0,0 0-1 0 0,0 0 1 0 0,-1 0-1 0 0,0 0 1 0 0,0 0-1 0 0,0 0 1 0 0,-1 0-1 0 0,0 0 1 0 0,0 0-1 0 0,0 0 1 0 0,-1 0-1 0 0,0 0 1 0 0,0-1-1 0 0,0 1 1 0 0,-1-1-1 0 0,0 0 1 0 0,0 1-1 0 0,0-1 1 0 0,-1 0-1 0 0,0-1 1 0 0,-1 2 91 0 0,3-4 56 0 0,-1 0 1 0 0,0 0-1 0 0,1 0 0 0 0,-1 0 1 0 0,0 0-1 0 0,0-1 1 0 0,0 1-1 0 0,-1-1 0 0 0,-1 1-56 0 0,-2 0-43 0 0,6-1-118 0 0,1-1-21 0 0,-2 0 29 0 0,-8 2 122 0 0,0-1 66 0 0,8-1 152 0 0,2 0 89 0 0,0 0 20 0 0,0 0-7 0 0,0 0-53 0 0,0 0-20 0 0,0 0-7 0 0,2 3-185 0 0,0 0-1 0 0,0-1 0 0 0,0 1 1 0 0,1 0-1 0 0,-1-1 0 0 0,1 1 1 0 0,0 0-24 0 0,-1-2-17 0 0,1 2-267 0 0,15 16-1175 0 0,0 0-1 0 0,3 6 1460 0 0,-18-20-168 0 0,0 0 0 0 0,-1 1-1 0 0,1-1 1 0 0,0 4 168 0 0,5 11-183 0 0,-5-16 196 0 0,-1 0 0 0 0,1-1 0 0 0,0 1 0 0 0,0 0 0 0 0,0-1 0 0 0,0 0 0 0 0,1 0 0 0 0,-1 0 0 0 0,1 0 0 0 0,0-1 0 0 0,-1 1-1 0 0,1-1 1 0 0,1 0-13 0 0,16-1 491 0 0,-20-1-1014 0 0,-1-2-226 0 0,0-3-46 0 0</inkml:trace>
  <inkml:trace contextRef="#ctx0" brushRef="#br0" timeOffset="2414.15">583 662 2760 0 0,'0'0'125'0'0,"5"12"22"0"0,4-4 448 0 0,8 2 7359 0 0,-11-7-4325 0 0,-3-2-3104 0 0,0 0-1 0 0,1 0 0 0 0,-1 0 1 0 0,0 0-1 0 0,0-1 1 0 0,0 1-1 0 0,2-1-524 0 0,-1 0 316 0 0,35 4 1118 0 0,-35-3-1379 0 0,-1-1-1 0 0,0 0 0 0 0,0 0 1 0 0,1 0-1 0 0,-1-1 0 0 0,0 1 1 0 0,1-1-1 0 0,2-1-54 0 0,-3 1 114 0 0,1 1-1 0 0,0-1 1 0 0,0 0 0 0 0,0 1 0 0 0,-1 0-1 0 0,1 0 1 0 0,2 0-114 0 0,11 3 743 0 0,27 1 218 0 0,-43-4-956 0 0,0 0 0 0 0,0-1 0 0 0,0 1 1 0 0,0 1-1 0 0,0-1 0 0 0,0 0 0 0 0,1 0 0 0 0,-1 0 0 0 0,0 0 1 0 0,0 1-1 0 0,0-1 0 0 0,0 0 0 0 0,0 1 0 0 0,0-1 0 0 0,0 1 1 0 0,0 0-1 0 0,0-1 0 0 0,0 1 0 0 0,-1-1 0 0 0,1 1-5 0 0,3 2 24 0 0,-3-2-100 0 0,4 3-18 0 0,2 3-3486 0 0,-3 1 1780 0 0</inkml:trace>
  <inkml:trace contextRef="#ctx0" brushRef="#br0" timeOffset="2920.428">934 588 8288 0 0,'42'34'2222'0'0,"-39"-30"-1680"0"0,-1 0 0 0 0,1 0 0 0 0,-1 0-1 0 0,0 1 1 0 0,0-1 0 0 0,0 1 0 0 0,0-1-1 0 0,-1 1 1 0 0,0 0 0 0 0,1 4-542 0 0,-1-6 42 0 0,2 14 308 0 0,0 1 0 0 0,-2-1 0 0 0,0 1-350 0 0,1 10 315 0 0,-1-23-267 0 0,-2-1 0 0 0,1 1 0 0 0,0 0 0 0 0,-1 0 0 0 0,-1 3-48 0 0,-1 17 259 0 0,3-24-225 0 0,0 0-1 0 0,-1 0 0 0 0,1 0 1 0 0,0-1-1 0 0,0 1 1 0 0,0 0-1 0 0,-1 0 0 0 0,1 0 1 0 0,-1 0-1 0 0,1-1 1 0 0,-1 1-1 0 0,1 0 0 0 0,-1-1 1 0 0,1 1-1 0 0,-1 0-33 0 0,1-1 9 0 0,0 0-1 0 0,0 0 1 0 0,0-1-1 0 0,0 1 1 0 0,0 0-1 0 0,0 0 1 0 0,0 0-1 0 0,0 0 1 0 0,0 0-1 0 0,0-1 1 0 0,0 1-1 0 0,0 0 1 0 0,0 0-1 0 0,0 0 1 0 0,0 0-1 0 0,0 0 0 0 0,0 0 1 0 0,0 0-1 0 0,0-1 1 0 0,0 1-1 0 0,0 0 1 0 0,-1 0-1 0 0,1 0 1 0 0,0 0-1 0 0,0 0 1 0 0,0 0-1 0 0,0 0 1 0 0,0 0-1 0 0,0 0 1 0 0,0 0-1 0 0,0-1 1 0 0,-1 1-1 0 0,1 0 1 0 0,0 0-1 0 0,0 0 1 0 0,0 0-1 0 0,0 0 1 0 0,0 0-1 0 0,0 0 1 0 0,-1 0-1 0 0,1 0 0 0 0,0 0 1 0 0,0 0-1 0 0,0 0 1 0 0,0 0-1 0 0,0 0 1 0 0,0 0-1 0 0,-1 0 1 0 0,1 0-1 0 0,0 0 1 0 0,0 0-1 0 0,0 1 1 0 0,0-1-1 0 0,0 0 1 0 0,0 0-1 0 0,-1 0 1 0 0,1 0-1 0 0,0 0 1 0 0,0 0-1 0 0,0 0 1 0 0,0 0-1 0 0,0 0 1 0 0,0 0-1 0 0,0 1 1 0 0,0-1-1 0 0,0 0 0 0 0,0 0-8 0 0,-7-44 640 0 0,7 32-492 0 0,1 0 0 0 0,0-1 0 0 0,1 1 0 0 0,1 0 0 0 0,0 0 0 0 0,0 0 0 0 0,1 0 0 0 0,1 0 0 0 0,4-7-148 0 0,-6 12 75 0 0,1 0-1 0 0,0 1 1 0 0,0 0 0 0 0,1-1 0 0 0,0 1-1 0 0,0 1 1 0 0,0-1 0 0 0,1 1 0 0 0,-1 0 0 0 0,2 0-1 0 0,-1 1 1 0 0,0-1 0 0 0,1 1 0 0 0,0 1 0 0 0,-1-1-1 0 0,3 1-74 0 0,-6 2-23 0 0,-1 0-1 0 0,1 1 0 0 0,-1-1 0 0 0,1 1 1 0 0,-1 0-1 0 0,1 0 0 0 0,-1 0 0 0 0,1 0 1 0 0,-1 0-1 0 0,1 1 0 0 0,-1-1 0 0 0,1 1 1 0 0,-1 0-1 0 0,3 0 24 0 0,5 2-17 0 0,-9-2 41 0 0,0-1 0 0 0,0 1 0 0 0,0-1 0 0 0,0 1 0 0 0,0 0 0 0 0,-1 0 0 0 0,1-1 0 0 0,0 1 0 0 0,0 0 0 0 0,0 0 0 0 0,-1 0 0 0 0,1 0 0 0 0,0 0 0 0 0,-1 0 1 0 0,1 0-1 0 0,-1 0 0 0 0,1 0 0 0 0,-1 0 0 0 0,0 0 0 0 0,1 1 0 0 0,-1-1 0 0 0,0 0 0 0 0,0 0 0 0 0,0 0 0 0 0,0 0 0 0 0,0 1 0 0 0,0-1 0 0 0,0 0 0 0 0,0 1-24 0 0,0 7 1 0 0,-1 0 0 0 0,0 0 0 0 0,-2 4-1 0 0,3-9 9 0 0,-1 1-19 0 0,0-1-1 0 0,0 0 1 0 0,-1 1-1 0 0,1-1 1 0 0,-1 0-1 0 0,0 0 1 0 0,0 0-1 0 0,0 0 1 0 0,0-1-1 0 0,-1 1 11 0 0,-8 13-65 0 0,10-15-5 0 0,1-2-75 0 0,0 0-22 0 0,0 0-1 0 0,0 0 44 0 0,0 0 187 0 0,0 0 86 0 0,0 0 13 0 0,0 0-40 0 0,0 0-184 0 0,0 0-88 0 0,0 0-11 0 0,0 0 85 0 0,0 0 379 0 0,0 0 165 0 0,-3 3 477 0 0,3-3-940 0 0,0 1 0 0 0,0-1 0 0 0,-1 0 0 0 0,1 0 0 0 0,0 0 0 0 0,0 0 0 0 0,-1 1 1 0 0,1-1-1 0 0,0 0 0 0 0,0 0 0 0 0,0 0 0 0 0,-1 1 0 0 0,1-1 0 0 0,0 0 0 0 0,0 0 0 0 0,0 1 1 0 0,0-1-1 0 0,0 0 0 0 0,-1 1 0 0 0,1-1 0 0 0,0 0 0 0 0,0 0 0 0 0,0 1 0 0 0,0-1 0 0 0,0 0 0 0 0,0 1 1 0 0,0-1-1 0 0,0 0 0 0 0,0 0 0 0 0,0 1 0 0 0,0-1 0 0 0,0 0 0 0 0,0 1 0 0 0,1-1 0 0 0,-1 0 1 0 0,0 0-1 0 0,0 1 0 0 0,0-1 0 0 0,0 0 0 0 0,1 1-5 0 0,5 10 44 0 0,1 0 0 0 0,0 0 1 0 0,1-1-1 0 0,0 0 0 0 0,1 0 0 0 0,9 8-44 0 0,4 11-92 0 0,-19-25-35 0 0,0-1-1360 0 0,0-2-2431 0 0,-3-1-2893 0 0</inkml:trace>
  <inkml:trace contextRef="#ctx0" brushRef="#br0" timeOffset="3585.627">550 827 13616 0 0,'5'7'437'0'0,"0"-2"-213"0"0,0 1 1 0 0,-1 0-1 0 0,0 0 1 0 0,-1 0 0 0 0,2 3-225 0 0,14 31 1383 0 0,-11-25-583 0 0,-1 1 0 0 0,-1-1 0 0 0,3 10-800 0 0,12 37 782 0 0,-8-30-732 0 0,-1-7 467 0 0,-7-15-1744 0 0,0-1-3830 0 0,-5-7-975 0 0</inkml:trace>
  <inkml:trace contextRef="#ctx0" brushRef="#br0" timeOffset="4158.262">751 990 7832 0 0,'7'4'205'0'0,"-1"1"1"0"0,1 0 0 0 0,-1 0 0 0 0,0 0-1 0 0,-1 1 1 0 0,4 3-206 0 0,-6-5 725 0 0,-1 0-1 0 0,1 0 1 0 0,-1 0-1 0 0,1 1 1 0 0,-1-1 0 0 0,-1 0-1 0 0,2 3-724 0 0,3 12 2083 0 0,-2-9-1780 0 0,-1 0 1 0 0,0 0-1 0 0,0 4-303 0 0,-1 1 93 0 0,0-7-37 0 0,-1 0 0 0 0,0 0 0 0 0,0 1-1 0 0,-1 0-55 0 0,0-8 371 0 0,0-1 117 0 0,0 0 21 0 0,0 0-66 0 0,5-20-278 0 0,-5 16-165 0 0,1 0 0 0 0,0 0 0 0 0,0-1 0 0 0,0 1 0 0 0,0 0 0 0 0,1 0 0 0 0,1-3 0 0 0,6-18 0 0 0,-5 12 268 0 0,0 1 0 0 0,1 0 0 0 0,0 0 0 0 0,1 0 0 0 0,0 1 0 0 0,2-2-268 0 0,-5 10 69 0 0,0-1-1 0 0,1 0 1 0 0,-1 1-1 0 0,1 0 0 0 0,0 0 1 0 0,0 0-1 0 0,0 0 1 0 0,0 0-1 0 0,0 1 0 0 0,1 0 1 0 0,-1 0-1 0 0,1 0 1 0 0,0 0-1 0 0,-1 1 0 0 0,1 0 1 0 0,0 0-1 0 0,0 0 1 0 0,0 1-1 0 0,0-1 0 0 0,2 1-68 0 0,-6 0 22 0 0,1 0 0 0 0,-1 1-1 0 0,1-1 1 0 0,-1 0 0 0 0,1 1 0 0 0,-1-1-1 0 0,1 1 1 0 0,-1-1 0 0 0,0 1-1 0 0,1 0 1 0 0,-1 0 0 0 0,0-1 0 0 0,1 1-1 0 0,-1 0 1 0 0,0 0 0 0 0,0 0-1 0 0,0 1 1 0 0,0-1 0 0 0,0 0 0 0 0,0 0-1 0 0,0 0 1 0 0,0 1 0 0 0,0-1-1 0 0,-1 1 1 0 0,1-1 0 0 0,-1 0 0 0 0,1 1-1 0 0,-1-1 1 0 0,1 1 0 0 0,-1-1-1 0 0,0 1 1 0 0,1-1 0 0 0,-1 1 0 0 0,0 0-1 0 0,0 0-21 0 0,0 11 159 0 0,1-10-168 0 0,-1-1 1 0 0,0 1-1 0 0,0 0 1 0 0,0 0-1 0 0,0 0 1 0 0,-1-1-1 0 0,1 1 1 0 0,-1 0-1 0 0,1 0 0 0 0,-1 0 1 0 0,0-1-1 0 0,-1 3 9 0 0,-4 3-113 0 0,4-5 40 0 0,-9 7 56 0 0,5-11 19 0 0,4 1-1 0 0,-11-1-1 0 0,2-1 14 0 0,9 2 52 0 0,6 10 190 0 0,50 30 487 0 0,-50-36-788 0 0,0-1-1 0 0,1 1 1 0 0,-1 0 0 0 0,-1 0-1 0 0,4 5 46 0 0,-4-5 190 0 0,0-1 0 0 0,1 1 0 0 0,-1-1 0 0 0,1 1-1 0 0,-1-1 1 0 0,1 0 0 0 0,0 0 0 0 0,1-1-190 0 0,-3 0-36 0 0,0-1 0 0 0,1 1 1 0 0,-1-1-1 0 0,0 1 0 0 0,0 0 1 0 0,0 0-1 0 0,0 0 0 0 0,0 1 36 0 0,14 11-122 0 0,3 6-750 0 0,-15-19-779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6:31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518 11 12752 0 0,'0'0'586'0'0,"0"0"-15"0"0,-12-6 224 0 0,8 5-752 0 0,-1 0 0 0 0,0 0 1 0 0,1 0-1 0 0,-1 1 1 0 0,1-1-1 0 0,-1 1 0 0 0,-4 1-43 0 0,-36 4 5 0 0,32-3 7 0 0,-30 6 34 0 0,-21 6-46 0 0,37-7 20 0 0,-1-1 1 0 0,-1-1-1 0 0,1-1 1 0 0,-15-1-21 0 0,20-3-719 0 0,-23-3 719 0 0,37 1-211 0 0,1 1 1 0 0,0-1 0 0 0,0 0-1 0 0,0-1 1 0 0,0 0-1 0 0,-6-3 211 0 0,10 3-1100 0 0,-5-9-10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6:32.3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648 128 10512 0 0,'0'-3'233'0'0,"-2"-12"47"0"0,-1 1 0 0 0,-3-13-280 0 0,-1 17 182 0 0,7 10-178 0 0,0 0-1 0 0,0 0 1 0 0,0 0 0 0 0,-1 0-1 0 0,1 0 1 0 0,0 0-1 0 0,0 0 1 0 0,-1-1-1 0 0,1 1 1 0 0,0 0-1 0 0,0 0 1 0 0,-1 0-1 0 0,1 0 1 0 0,0 0 0 0 0,0 0-1 0 0,-1 0 1 0 0,1 1-1 0 0,0-1 1 0 0,0 0-1 0 0,0 0 1 0 0,-1 0-1 0 0,1 0 1 0 0,0 0 0 0 0,0 0-1 0 0,-1 0 1 0 0,1 0-1 0 0,0 1-3 0 0,-12 14 56 0 0,9-10-42 0 0,-4 4-2 0 0,0-1 1 0 0,0 1-1 0 0,-1-2 0 0 0,-1 1 1 0 0,1-1-1 0 0,-1 0 0 0 0,0-1 1 0 0,-1 0-1 0 0,1-1 0 0 0,-1 0 1 0 0,-7 3-13 0 0,-20 6 140 0 0,-1-1 1 0 0,-25 4-141 0 0,23-6 12 0 0,-2 0 47 0 0,-1-1 0 0 0,-35 3-59 0 0,59-10 40 0 0,0 0 0 0 0,1 2-1 0 0,-1 0-39 0 0,2 1-415 0 0,-1-2 0 0 0,-17 2 415 0 0,23-5-961 0 0</inkml:trace>
  <inkml:trace contextRef="#ctx0" brushRef="#br0" timeOffset="1731.091">813 347 7832 0 0,'0'0'602'0'0,"0"0"-208"0"0,0 0 595 0 0,0 0 304 0 0,0 0 62 0 0,0 0-103 0 0,0 0-480 0 0,0 0-209 0 0,0 0-41 0 0,0 0-19 0 0,0 0-46 0 0,0 0-17 0 0,0 0-7 0 0,-1-12 679 0 0,-7-20 18 0 0,2 11 427 0 0,-7-18-1557 0 0,11 32 112 0 0,-1 0 0 0 0,-1 0 0 0 0,1 0 1 0 0,-1 0-1 0 0,0 1 0 0 0,-1-1 0 0 0,0 1 0 0 0,0 0 0 0 0,0 1 0 0 0,0-1 0 0 0,-3 0-112 0 0,1-1 120 0 0,-1-1 0 0 0,1 0 0 0 0,-1-2-120 0 0,-19-19 400 0 0,12 12-136 0 0,13 14-241 0 0,1 1 1 0 0,-2-1-1 0 0,1 1 0 0 0,0-1 1 0 0,0 1-1 0 0,-1 0 0 0 0,1 0 0 0 0,-1 0 1 0 0,0 0-1 0 0,1 1 0 0 0,-3-2-23 0 0,-29-16 159 0 0,32 18-58 0 0,0-2-66 0 0,2 2 40 0 0,0 1 18 0 0,0 0-5 0 0,0 0-3 0 0,0 0 11 0 0,-16 7 132 0 0,13-6-231 0 0,2-1 7 0 0,0 1 0 0 0,0-1 0 0 0,0 1 0 0 0,0-1 0 0 0,0 1 0 0 0,1-1 0 0 0,-1 1 0 0 0,0-1 0 0 0,0 1 0 0 0,0 0 0 0 0,1-1 0 0 0,-1 1 0 0 0,0 0 0 0 0,1 0 0 0 0,-1 0-1 0 0,1 0 1 0 0,-1-1 0 0 0,1 1 0 0 0,-1 0 0 0 0,0 1-4 0 0,-7 16 140 0 0,7-15-140 0 0,-1 5 0 0 0,4 1 0 0 0,-4-2 0 0 0,1 0 0 0 0,1 0 0 0 0,-3-1 11 0 0,2-4 32 0 0,1 3-21 0 0,0-4 37 0 0,0-1 6 0 0,0 0-1 0 0,0 0 7 0 0,0 0 24 0 0,0 0-6 0 0,0 0-8 0 0,1-3 1 0 0,-1 3-82 0 0,0-1 0 0 0,0 0 0 0 0,-1 1 0 0 0,1-1 0 0 0,0 0 0 0 0,0 1 0 0 0,0-1 0 0 0,0 1-1 0 0,0-1 1 0 0,0 0 0 0 0,0 1 0 0 0,1-1 0 0 0,-1 0 0 0 0,0 1 0 0 0,0-1 0 0 0,0 1 0 0 0,1-1 0 0 0,-1 0 0 0 0,0 1 0 0 0,1-1-1 0 0,-1 1 1 0 0,0-1 0 0 0,1 1 0 0 0,-1-1 0 0 0,3-2 0 0 0,-2 1 0 0 0,0 1 0 0 0,-1-1 0 0 0,1 1 0 0 0,0-1 0 0 0,-1 0 0 0 0,1 1 0 0 0,-1-1 0 0 0,1 0 0 0 0,-1 1 0 0 0,0-1 0 0 0,0 0 0 0 0,3-5 0 0 0,3-4 0 0 0,7-9 0 0 0,-9 13 0 0 0,0-2 0 0 0,0 2 0 0 0,2 0 0 0 0,-1 1 0 0 0,1 0 39 0 0,-5 5 66 0 0,0 0 1 0 0,0 0-1 0 0,0 0 1 0 0,0 0-1 0 0,0 0 1 0 0,0 1-1 0 0,0-1 1 0 0,0 0-1 0 0,1 1 1 0 0,-1-1-1 0 0,0 1 0 0 0,0-1 1 0 0,1 1-1 0 0,-1 0 1 0 0,0 0-1 0 0,1-1 1 0 0,-1 1-1 0 0,0 0-105 0 0,5 1-94 0 0,-1-1-1 0 0,0 1 0 0 0,1 0 1 0 0,-1 1-1 0 0,4 1 95 0 0,30 12 124 0 0,-35-14-113 0 0,-3-2-2 0 0,0 1 0 0 0,-1 0 0 0 0,1 0-1 0 0,0 1 1 0 0,0-1 0 0 0,0 0 0 0 0,0 0 0 0 0,-1 0 0 0 0,1 0 0 0 0,0 1-1 0 0,0-1 1 0 0,0 0 0 0 0,-1 1 0 0 0,1-1 0 0 0,0 1 0 0 0,0-1 0 0 0,-1 1-1 0 0,1-1 1 0 0,0 1 0 0 0,0 0-9 0 0,-1 1 12 0 0,2-1-8 0 0,20 0 42 0 0,-21-1-174 0 0,5-4-58 0 0,-5 2-5603 0 0,-1-2-2137 0 0</inkml:trace>
  <inkml:trace contextRef="#ctx0" brushRef="#br0" timeOffset="3134.836">896 347 10568 0 0,'0'0'233'0'0,"0"0"39"0"0,0 0 17 0 0,1 8 66 0 0,2-1-234 0 0,0-1 0 0 0,0 1-1 0 0,-1 0 1 0 0,0 0 0 0 0,-1 0 0 0 0,1 0 0 0 0,-2 1 0 0 0,1-1-1 0 0,-1 0 1 0 0,0 0 0 0 0,0 1 0 0 0,-1-1 0 0 0,0 1-121 0 0,0 1-52 0 0,1-2 1089 0 0,-3-11-506 0 0,2 0-476 0 0,1 1 0 0 0,-1-1 0 0 0,1 1 0 0 0,0-1 0 0 0,0 1 0 0 0,0-1 1 0 0,0 1-1 0 0,0-1 0 0 0,2-2-55 0 0,7-32 93 0 0,-7 33-102 0 0,-1 0 9 0 0,1-1 0 0 0,0 1 0 0 0,0 0 0 0 0,1 0 0 0 0,0 0 0 0 0,-1 0 0 0 0,2 0 0 0 0,1-2 0 0 0,-5 6 30 0 0,1 0 0 0 0,-1 1 0 0 0,1-1 0 0 0,-1 1 0 0 0,1-1 0 0 0,-1 1 0 0 0,1-1 0 0 0,-1 1 0 0 0,1-1 0 0 0,-1 1 0 0 0,1 0 1 0 0,0-1-1 0 0,-1 1 0 0 0,1 0 0 0 0,0-1 0 0 0,-1 1 0 0 0,1 0 0 0 0,0 0 0 0 0,-1 0 0 0 0,1 0 0 0 0,0-1 0 0 0,0 1 0 0 0,-1 0 1 0 0,1 0-1 0 0,0 0 0 0 0,0 1 0 0 0,-1-1 0 0 0,1 0 0 0 0,0 0 0 0 0,-1 0 0 0 0,1 0 0 0 0,0 1 0 0 0,-1-1 0 0 0,1 0 0 0 0,0 1 0 0 0,-1-1 1 0 0,1 0-1 0 0,-1 1 0 0 0,1-1 0 0 0,0 1 0 0 0,-1-1 0 0 0,1 1 0 0 0,-1-1 0 0 0,0 1 0 0 0,1 0 0 0 0,0 0-30 0 0,-1-1 0 0 0,5 7 23 0 0,1 1 0 0 0,-1 0 0 0 0,0 0 0 0 0,0 0 0 0 0,-1 2-23 0 0,-2-6 198 0 0,-1-2-162 0 0,9 9 207 0 0,-3-6-243 0 0,-5-4 0 0 0,-1-1 0 0 0,0 1 0 0 0,1-1 0 0 0,-1 0 0 0 0,1 0 0 0 0,-1 0 0 0 0,1 1 0 0 0,-1-1 0 0 0,1 0 0 0 0,-1-1 0 0 0,1 1 0 0 0,-1 0 0 0 0,1 0 0 0 0,-1-1 0 0 0,0 1 0 0 0,1-1 0 0 0,-1 1 0 0 0,0-1 0 0 0,1 0 0 0 0,2-1 0 0 0,-1 0 0 0 0,1-1 0 0 0,-1 0 0 0 0,0 0 0 0 0,2-2 0 0 0,-2 2 0 0 0,0 0 0 0 0,0 0 0 0 0,0 1 0 0 0,0-1 0 0 0,0 1 0 0 0,0 0 0 0 0,1-1 0 0 0,-2 3 80 0 0,-1 0-1 0 0,1-1 0 0 0,-1 1 1 0 0,1 0-1 0 0,-1 0 0 0 0,1 0 0 0 0,-1 0 1 0 0,0 0-1 0 0,1 0 0 0 0,-1 0 1 0 0,1 1-1 0 0,-1-1 0 0 0,1 1 0 0 0,-1-1 1 0 0,0 1-1 0 0,1-1 0 0 0,-1 1 1 0 0,0 0-1 0 0,0-1 0 0 0,1 1 0 0 0,-1 0 1 0 0,0 0-1 0 0,0 0 0 0 0,0 0 1 0 0,0 0-1 0 0,0 0 0 0 0,0 0 0 0 0,0 0-79 0 0,2 3 3 0 0,0 0 0 0 0,0 1-1 0 0,0-1 1 0 0,0 0 0 0 0,-1 1-1 0 0,1 0 1 0 0,0 3-3 0 0,31 65 179 0 0,-34-72 3 0 0,0-1-47 0 0,0 0-207 0 0,0 0-89 0 0,1-1 65 0 0,0 1 1 0 0,0-1-1 0 0,0 1 1 0 0,0-1-1 0 0,0 1 1 0 0,0-1-1 0 0,0 0 1 0 0,0 0-1 0 0,0 1 1 0 0,0-1-1 0 0,-1 0 0 0 0,1 0 1 0 0,0 0-1 0 0,0 0 1 0 0,-1 0-1 0 0,1 0 1 0 0,-1-1 95 0 0,1 2-16 0 0,6-12-1398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6:46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12816 0 0,'12'96'1384'0'0,"-2"75"1590"0"0,-10-140-2439 0 0,-1-25-349 0 0,1 0-1 0 0,0-1 1 0 0,0 1-1 0 0,0 0 0 0 0,1 0 1 0 0,0 0-1 0 0,2 5-185 0 0,-2-9 342 0 0,-1-2-45 0 0,0 0-257 0 0,1 0 1 0 0,0 0-1 0 0,-1 0 0 0 0,1 0 1 0 0,-1-1-1 0 0,1 1 0 0 0,0 0 1 0 0,-1 0-1 0 0,1-1 1 0 0,0 1-1 0 0,-1 0 0 0 0,1-1 1 0 0,-1 1-1 0 0,1 0 0 0 0,-1-1 1 0 0,1 1-1 0 0,-1-1 0 0 0,1 1 1 0 0,-1-1-1 0 0,1 1 0 0 0,-1-1 1 0 0,0 1-1 0 0,1-1 0 0 0,-1 0 1 0 0,0 1-41 0 0,7-20 41 0 0,-5 11 86 0 0,18-58 423 0 0,3-37-550 0 0,-6 27 138 0 0,0 19-55 0 0,-6 41-30 0 0,-11 17-51 0 0,0-1-1 0 0,0 1 0 0 0,0 0 1 0 0,0 0-1 0 0,0 0 1 0 0,1-1-1 0 0,-1 1 0 0 0,0 0 1 0 0,0 0-1 0 0,0 0 0 0 0,1 0 1 0 0,-1-1-1 0 0,0 1 1 0 0,0 0-1 0 0,0 0 0 0 0,1 0 1 0 0,-1 0-1 0 0,0 0 0 0 0,0 0 1 0 0,1 0-1 0 0,-1-1 1 0 0,0 1-1 0 0,1 0 0 0 0,-1 0 1 0 0,0 0-1 0 0,0 0 0 0 0,1 0 1 0 0,-1 0-1 0 0,0 0 1 0 0,0 0-1 0 0,1 1 0 0 0,-1-1 1 0 0,0 0-1 0 0,0 0 0 0 0,1 0 1 0 0,-1 0-1 0 0,0 0 1 0 0,0 0-1 0 0,1 0 0 0 0,-1 1 1 0 0,0-1-1 0 0,0 0 0 0 0,0 0 1 0 0,1 0-1 0 0,-1 0 1 0 0,0 1-1 0 0,0-1 0 0 0,0 0 1 0 0,0 0-1 0 0,1 1 0 0 0,-1-1-1 0 0,4 7 2 0 0,1 8-78 0 0,0 1 0 0 0,-2-1 0 0 0,1 1 0 0 0,-2-1 0 0 0,0 1-1 0 0,-1 0 1 0 0,0 0 0 0 0,-2 0 76 0 0,4-3-66 0 0,3-10 54 0 0,6-7 35 0 0,-5-2 39 0 0,0 0-1 0 0,0-1 0 0 0,0 0 0 0 0,-1 0 0 0 0,0 0 0 0 0,1-4-61 0 0,32-50 424 0 0,-39 60-405 0 0,4-5 99 0 0,8-12 220 0 0,-12 17-323 0 0,1 0 1 0 0,0 0-1 0 0,-1 1 1 0 0,1-1-1 0 0,0 0 0 0 0,0 1 1 0 0,0-1-1 0 0,-1 1 0 0 0,1-1 1 0 0,0 1-1 0 0,0-1 0 0 0,0 1 1 0 0,0-1-1 0 0,0 1 0 0 0,0 0 1 0 0,0 0-1 0 0,0 0 0 0 0,0-1 1 0 0,0 1-16 0 0,0 1 23 0 0,-1 0 0 0 0,1-1 0 0 0,0 1 1 0 0,0 0-1 0 0,-1-1 0 0 0,1 1 0 0 0,-1 0 1 0 0,1 0-1 0 0,-1-1 0 0 0,1 1 0 0 0,-1 0 1 0 0,1 0-1 0 0,-1 0 0 0 0,0 0 0 0 0,1 0 1 0 0,-1 0-1 0 0,0 0 0 0 0,0 0-23 0 0,1 0 48 0 0,0 6-1 0 0,1 0-1 0 0,-1 0 0 0 0,0 0 1 0 0,-1 0-1 0 0,1 0 0 0 0,-1 0 1 0 0,-1 7-47 0 0,0 18 67 0 0,2 26-62 0 0,-1-31-708 0 0,1 1 0 0 0,4 20 703 0 0,-2-24-2023 0 0,-2-2-5280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6:43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359 131 5064 0 0,'0'0'389'0'0,"8"4"-234"0"0,17 6 7729 0 0,-23-10-7006 0 0,-2 0-50 0 0,0 0-38 0 0,0 0-120 0 0,0 0-50 0 0,0 0-11 0 0,0 0-54 0 0,0 0-226 0 0,0 0-103 0 0,-1 3-128 0 0,0-1 0 0 0,-1 0 0 0 0,1 1 0 0 0,0-1 0 0 0,-1 0 0 0 0,0 0 0 0 0,1 0 0 0 0,-1 0 0 0 0,0 0 0 0 0,0-1 1 0 0,0 1-1 0 0,0 0 0 0 0,0-1 0 0 0,-1 1-98 0 0,-3 2 227 0 0,-8 7 53 0 0,-1 0 1 0 0,-1-1 0 0 0,0-1-1 0 0,-2 0-280 0 0,-32 16 632 0 0,41-20-433 0 0,-1 0 0 0 0,1-1 0 0 0,-1 1 0 0 0,0-2 0 0 0,-6 2-199 0 0,8-1-158 0 0,7-3 153 0 0,-1-1-1 0 0,1 1 1 0 0,0-1-1 0 0,0 1 1 0 0,-1-1-1 0 0,1 1 1 0 0,0-1-1 0 0,-1 1 1 0 0,1-1-1 0 0,0 0 1 0 0,-1 0-1 0 0,1 0 1 0 0,-1 0 5 0 0,-7 6 400 0 0,6-5-8686 0 0,3-1 8253 0 0,0 0-1605 0 0</inkml:trace>
  <inkml:trace contextRef="#ctx0" brushRef="#br0" timeOffset="374.38">81 179 920 0 0,'0'0'385'0'0,"0"0"1282"0"0,0 0 558 0 0,0 0 116 0 0,0 0-198 0 0,-1 1-932 0 0,-8 8-375 0 0,0 1 1 0 0,1 0-1 0 0,0 0 1 0 0,1 1-1 0 0,0 0 1 0 0,1 0-1 0 0,0 1 1 0 0,-1 3-837 0 0,6-13 111 0 0,-1 5 393 0 0,0-1 0 0 0,0 1 0 0 0,0 0 0 0 0,1 0-1 0 0,0 1 1 0 0,0-1 0 0 0,1 3-504 0 0,0-8 265 0 0,11 11 878 0 0,-9-11-1087 0 0,0 0 1 0 0,0 0-1 0 0,0 0 0 0 0,0 0 1 0 0,0-1-1 0 0,0 1 0 0 0,1-1 1 0 0,-1 1-1 0 0,1-1 0 0 0,-1 0 1 0 0,1 0-57 0 0,0 0 20 0 0,0 0 1 0 0,0-1 0 0 0,0 0-1 0 0,0 0 1 0 0,0 1-1 0 0,0-2 1 0 0,0 1-1 0 0,0 0 1 0 0,0-1 0 0 0,0 1-1 0 0,0-1 1 0 0,0 0-1 0 0,0 0 1 0 0,0 0-21 0 0,20-11 411 0 0,-22 11-559 0 0,0 1 1 0 0,0-1-1 0 0,0 0 1 0 0,0 0 0 0 0,0 0-1 0 0,0 0 1 0 0,-1 0-1 0 0,1 0 1 0 0,0 0 0 0 0,-1 0-1 0 0,1 0 1 0 0,0 0-1 0 0,-1-1 148 0 0,6-18-6136 0 0,-4 6 4248 0 0</inkml:trace>
  <inkml:trace contextRef="#ctx0" brushRef="#br0" timeOffset="823.387">682 102 5984 0 0,'0'0'464'0'0,"7"0"739"0"0,-6-1 7402 0 0,-2 1-8578 0 0,1 0 1 0 0,-1 0 0 0 0,0-1 0 0 0,1 1 0 0 0,-1 0 0 0 0,1 0 0 0 0,-1 1 0 0 0,0-1 0 0 0,1 0 0 0 0,-1 0 0 0 0,0 0 0 0 0,1 0 0 0 0,-1 1 0 0 0,0-1 0 0 0,1 0 0 0 0,-1 0 0 0 0,1 1 0 0 0,-1-1 0 0 0,1 0 0 0 0,-1 1 0 0 0,1-1 0 0 0,-1 1 0 0 0,1-1 0 0 0,-1 1 0 0 0,1-1 0 0 0,-1 1 0 0 0,1-1 0 0 0,0 1 0 0 0,-1-1 0 0 0,1 1 0 0 0,0 0-28 0 0,-16 20 175 0 0,16-19-169 0 0,-20 39 46 0 0,19-37-52 0 0,0-1-1 0 0,0 0 1 0 0,1 1-1 0 0,-1-1 1 0 0,1 1 0 0 0,-1-1-1 0 0,1 1 1 0 0,0-1 0 0 0,0 1-1 0 0,1-1 1 0 0,-1 0-1 0 0,1 1 1 0 0,3 4 66 0 0,-3-7 22 0 0,0 0 0 0 0,0 0 0 0 0,0 1 0 0 0,0-1 0 0 0,0 0 0 0 0,0 0 0 0 0,0 0 0 0 0,0 0 0 0 0,1-1 0 0 0,-1 1-1 0 0,0 0 1 0 0,1 0 0 0 0,-1-1 0 0 0,1 1 0 0 0,-1-1 0 0 0,1 1 0 0 0,-1-1 0 0 0,1 0 0 0 0,-1 0 0 0 0,1 0 0 0 0,0 1-88 0 0,1-2 62 0 0,-1 1 0 0 0,0-1 0 0 0,0 1 0 0 0,0-1 0 0 0,0 0 0 0 0,0 0 0 0 0,0 0 0 0 0,0 0 0 0 0,0 0 0 0 0,0 0 0 0 0,0 0 0 0 0,-1-1 0 0 0,1 1 0 0 0,0-1-62 0 0,3-2-44 0 0,-1-2 1 0 0,1 1 0 0 0,-1 0 0 0 0,0-1-1 0 0,0 0 1 0 0,-1 0 0 0 0,1 0-1 0 0,-1 0 1 0 0,0-3 43 0 0,-2 6 43 0 0,0 0-1 0 0,0-1 1 0 0,0 1-1 0 0,-1 0 1 0 0,1-1-1 0 0,-1 1 1 0 0,0-1-1 0 0,0 1 1 0 0,0-1-43 0 0,0 3 16 0 0,0 0 0 0 0,0 0 0 0 0,-1 0 1 0 0,1 0-1 0 0,0 0 0 0 0,-1-1 0 0 0,1 1 1 0 0,0 0-1 0 0,-1 0 0 0 0,0 0 0 0 0,1 0 1 0 0,-1 0-1 0 0,1 0 0 0 0,-1 1 0 0 0,0-1 1 0 0,0 0-1 0 0,1 0 0 0 0,-1 0 0 0 0,0 1 0 0 0,0-1 1 0 0,0 0-1 0 0,0 1 0 0 0,0-1 0 0 0,0 1 1 0 0,0-1-1 0 0,0 1 0 0 0,0-1 0 0 0,-1 1-16 0 0,-8-2-497 0 0,0 0 0 0 0,0 1-1 0 0,-6-1 498 0 0,-3 6-963 0 0,1 2-3604 0 0,17-6 2730 0 0</inkml:trace>
  <inkml:trace contextRef="#ctx0" brushRef="#br0" timeOffset="1169.679">999 40 4608 0 0,'11'15'375'0'0,"-7"-9"-286"0"0,0 0 0 0 0,0 0 0 0 0,0 0 0 0 0,1 6-89 0 0,-4-9 510 0 0,0 0-1 0 0,0 0 1 0 0,0 0-1 0 0,-1 0 1 0 0,1 0 0 0 0,-1 0-1 0 0,0 0 1 0 0,0 0-1 0 0,0 0 1 0 0,-1 0-1 0 0,1 0 1 0 0,-1 0 0 0 0,0 2-510 0 0,-13 36 3969 0 0,10-33-3796 0 0,0-1 1 0 0,0 0 0 0 0,-1 0 0 0 0,0 0 0 0 0,0 0 0 0 0,0 0 0 0 0,-1-1 0 0 0,0 0 0 0 0,0-1-1 0 0,-7 6-173 0 0,-23 12 424 0 0,34-21-360 0 0,0 2-210 0 0,2-2-704 0 0,0-2-313 0 0,0 0-69 0 0</inkml:trace>
  <inkml:trace contextRef="#ctx0" brushRef="#br0" timeOffset="1581.812">1091 273 12496 0 0,'-3'-9'267'0'0,"1"4"997"0"0,0 0 1 0 0,0-1 0 0 0,0 1 0 0 0,-1 0-1 0 0,-2-3-1264 0 0,-7-5 163 0 0,6 8-125 0 0,-4-4 258 0 0,0 1 1 0 0,-1 1-1 0 0,0-1 1 0 0,-9-3-297 0 0,17 9 17 0 0,1 0 1 0 0,-1 1-1 0 0,1-1 1 0 0,-1 0-1 0 0,1-1 1 0 0,0 1-1 0 0,0 0 1 0 0,-1-2-18 0 0,-11-10-751 0 0,7 1-608 0 0,4 5 42 0 0,-2-2 43 0 0</inkml:trace>
  <inkml:trace contextRef="#ctx0" brushRef="#br0" timeOffset="2004.189">1110 0 3680 0 0,'1'1'284'0'0,"1"4"698"0"0,0 0 0 0 0,-1 0 0 0 0,1 0 0 0 0,-1 0 0 0 0,0 0 1 0 0,0 0-1 0 0,0 0 0 0 0,-1 0 0 0 0,0 0 0 0 0,0 0 0 0 0,0 0 0 0 0,-1 1 0 0 0,0 3-982 0 0,-2 19-393 0 0,3-27 414 0 0,0 1 0 0 0,0 0 0 0 0,0-1 0 0 0,0 1 0 0 0,0-1 0 0 0,1 1 0 0 0,-1 0 0 0 0,0-1 0 0 0,1 1 0 0 0,-1-1 0 0 0,1 1 0 0 0,-1-1 0 0 0,1 1 0 0 0,0-1 0 0 0,0 0 0 0 0,0 1 0 0 0,0-1 0 0 0,0 0 0 0 0,0 0 0 0 0,0 1 0 0 0,0-1 0 0 0,0 0 0 0 0,0 0 0 0 0,1 0 0 0 0,-1 0 0 0 0,0-1 0 0 0,1 1 0 0 0,-1 0 0 0 0,1 0 1 0 0,-1-1-1 0 0,1 1-21 0 0,1-1 35 0 0,1 1 0 0 0,-1-1 0 0 0,1 0 0 0 0,-1 0 0 0 0,1 0 0 0 0,0 0 0 0 0,-1 0 0 0 0,0-1 0 0 0,1 0 0 0 0,-1 0 0 0 0,1 0 0 0 0,-1 0 0 0 0,3-1-35 0 0,-1-1 278 0 0,0 1 0 0 0,0-1 1 0 0,0 0-1 0 0,0 0 0 0 0,0 0 0 0 0,-1 0 1 0 0,3-4-279 0 0,-4 5 22 0 0,0 0 1 0 0,-1-1-1 0 0,0 0 0 0 0,0 0 1 0 0,1 0-1 0 0,-2 0 1 0 0,1 0-1 0 0,0-1-22 0 0,-1 3 24 0 0,0 0 0 0 0,-1-1 0 0 0,1 1 0 0 0,-1 0 0 0 0,0-1 0 0 0,0 1 0 0 0,1 0 0 0 0,-1-1 0 0 0,0 1 0 0 0,0-1 0 0 0,0 1 0 0 0,0 0 0 0 0,-1-1 0 0 0,1 1 0 0 0,0 0 0 0 0,0-1 0 0 0,-1 1 0 0 0,1 0 0 0 0,-1-1-1 0 0,1 1 1 0 0,-1 0 0 0 0,0 0 0 0 0,0-1-24 0 0,1 2 1 0 0,-1-2-41 0 0,0 0 0 0 0,0 0 1 0 0,-1 0-1 0 0,1 0 0 0 0,-1 0 0 0 0,0 0 0 0 0,0 0 1 0 0,1 1-1 0 0,-1-1 0 0 0,0 1 0 0 0,0-1 1 0 0,0 1-1 0 0,-1 0 0 0 0,1 0 0 0 0,-1-1 40 0 0,-9-2-31 0 0,8 2 31 0 0,0 0 0 0 0,0 0 0 0 0,-1 1 0 0 0,1 0-1 0 0,-4-1 1 0 0,-35-4-2061 0 0,27 6 931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6:52.4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713 0 10680 0 0,'8'9'1141'0'0,"0"7"-1121"0"0,-6-12-45 0 0,0 0-1 0 0,0 0 0 0 0,0 0 1 0 0,0 1-1 0 0,-1-1 0 0 0,0 0 1 0 0,0 1-1 0 0,0-1 1 0 0,0 1-1 0 0,-1 2 26 0 0,-1 12-1 0 0,-2-1 0 0 0,0 1 0 0 0,0-1 0 0 0,-2 0 0 0 0,-1 0 0 0 0,-5 12 1 0 0,-11 40-3 0 0,10-38 5 0 0,-2 8 62 0 0,4 5 28 0 0,-1-1 167 0 0,3 1 0 0 0,-1 21-259 0 0,-8 70 306 0 0,-1 22 0 0 0,12-90-187 0 0,-2 36 74 0 0,-4 83 139 0 0,0-29-222 0 0,0 32-51 0 0,7-133-11 0 0,-7 71 37 0 0,9-87 93 0 0,-6 21-178 0 0,0 12 100 0 0,2-11-69 0 0,3-30 14 0 0,1 0 1 0 0,1 0-1 0 0,2 0 1 0 0,1 0-1 0 0,3 14-45 0 0,0-17 69 0 0,-2 0 0 0 0,-1 11-69 0 0,0-3 132 0 0,2 9-132 0 0,43 343 80 0 0,-32-287-15 0 0,4-1 0 0 0,23 71-65 0 0,-34-153 40 0 0,-2-5 182 0 0,-1 1 0 0 0,2 8-222 0 0,-6-21 11 0 0,1 0 0 0 0,-1 0 0 0 0,0 0 0 0 0,0-1 0 0 0,0 1 0 0 0,0 0 0 0 0,-1 0-1 0 0,1 0 1 0 0,-1-1 0 0 0,0 1 0 0 0,1 0 0 0 0,-1-1 0 0 0,0 1 0 0 0,-1 0 0 0 0,1-1 0 0 0,0 1 0 0 0,-2 1-11 0 0,-11 20-187 0 0,7-11 78 0 0,-1 1-1 0 0,-8 9 110 0 0,10-14-29 0 0,0 0-1 0 0,1 0 1 0 0,1 0 0 0 0,-1 1-1 0 0,1-1 1 0 0,1 1-1 0 0,-2 7 30 0 0,-3 7-86 0 0,3-7 67 0 0,1-1 0 0 0,0 1 0 0 0,2 0 0 0 0,0 0 0 0 0,0 7 19 0 0,1 8 194 0 0,2 1 1 0 0,3 14-195 0 0,8 40 706 0 0,-4-33-163 0 0,-2 4-543 0 0,-5-47 33 0 0,6 144 176 0 0,-7-131-189 0 0,1 29 2 0 0,-3-1 0 0 0,-5 21-22 0 0,4-48 0 0 0,-5 26 0 0 0,-7 23-136 0 0,3 21 212 0 0,10-76 109 0 0,1-1-1 0 0,1 1 0 0 0,1 16-184 0 0,1 6 231 0 0,-3 18 10 0 0,0-1 40 0 0,3 15-281 0 0,14 35 141 0 0,-11-67 24 0 0,6 22-165 0 0,3 16 336 0 0,-7-11-180 0 0,-7-61-153 0 0,0 0 0 0 0,0-1 0 0 0,-1 1 0 0 0,0 4-3 0 0,-1 16 11 0 0,1 14 16 0 0,-3 0-1 0 0,-2 4-26 0 0,5-27 0 0 0,0 0 0 0 0,2 15 0 0 0,0-3 0 0 0,-1-16 0 0 0,2-1 0 0 0,1 10 0 0 0,1 1 0 0 0,2 18 11 0 0,-6-42-8 0 0,0 1 0 0 0,0 0 0 0 0,0 0 0 0 0,0 0 0 0 0,1-1 0 0 0,-1 1 0 0 0,0 0 0 0 0,0 0 1 0 0,0 0-1 0 0,1-1 0 0 0,-1 1 0 0 0,0 0 0 0 0,1-1 0 0 0,-1 1 0 0 0,1 0 0 0 0,-1-1 0 0 0,1 1 0 0 0,-1 0 0 0 0,1-1 0 0 0,-1 1 0 0 0,1 0-3 0 0,3 12 128 0 0,-4-12-128 0 0,1 15 53 0 0,-1-12-45 0 0,0-1 0 0 0,0 0-1 0 0,1 0 1 0 0,-1 1-1 0 0,1-1 1 0 0,0 0 0 0 0,0 1-8 0 0,1 4 2 0 0,0 0-1 0 0,-1 0 1 0 0,0 0 0 0 0,0 0 0 0 0,-1 0-1 0 0,0 6-1 0 0,4 18 4 0 0,-3-27 5 0 0,0 0-1 0 0,0 0 1 0 0,0 1 0 0 0,-1-1-1 0 0,0 0 1 0 0,0 0-1 0 0,0 1-8 0 0,-1 1-8 0 0,1-1 0 0 0,0 1 0 0 0,1 0 0 0 0,-1-1 0 0 0,1 1 0 0 0,1-1 0 0 0,-1 0-1 0 0,2 4 9 0 0,-1-2 1 0 0,0 1-1 0 0,0-1 0 0 0,-1 1 0 0 0,1 7 0 0 0,0 42-6 0 0,-1-34 61 0 0,0 1 1 0 0,-2 0 0 0 0,0 0-1 0 0,-2 0-55 0 0,-21 77 72 0 0,10-54-72 0 0,10-39 0 0 0,1-1 11 0 0,2-2 42 0 0,1-5 13 0 0,1 10 180 0 0,0-10-209 0 0,0 1 0 0 0,0-1 0 0 0,0 0-1 0 0,0 1 1 0 0,0-1 0 0 0,0 0 0 0 0,0 0-1 0 0,0 0 1 0 0,1 0 0 0 0,-1 0 0 0 0,0 0-1 0 0,1 0 1 0 0,-1-1 0 0 0,1 1 0 0 0,-1 0-1 0 0,1-1 1 0 0,-1 1-37 0 0,0-1 7 0 0,0 0-1 0 0,1 0 1 0 0,-1 0-1 0 0,0 0 1 0 0,0 0-1 0 0,0 0 1 0 0,0 0-1 0 0,0 0 1 0 0,0-1-1 0 0,0 1 1 0 0,0 0-1 0 0,0-1 1 0 0,0 1-1 0 0,0-1 1 0 0,0 1-1 0 0,0-1 0 0 0,0 1 1 0 0,0-1-1 0 0,0 0 1 0 0,0 1-1 0 0,0-1 1 0 0,-1 0-1 0 0,1 0 1 0 0,0 0-1 0 0,-1 1 1 0 0,1-1-1 0 0,0 0-6 0 0,7-12 12 0 0,-1 0 0 0 0,0-1 0 0 0,-1 0 0 0 0,-1 0 0 0 0,1-2-12 0 0,1-3 34 0 0,17-32 144 0 0,-16 34-74 0 0,0-1-1 0 0,1-4-103 0 0,-3 9 57 0 0,0 1 0 0 0,0-1 0 0 0,1 1 0 0 0,1 1 0 0 0,0-1 1 0 0,3-2-58 0 0,13-17 138 0 0,4-2 70 0 0,-24 29-161 0 0,0 0-1 0 0,1 0 0 0 0,0 1 0 0 0,4-3-46 0 0,1 0 39 0 0,-8 5-13 0 0,-1 0 0 0 0,1 0 0 0 0,-1 0 0 0 0,1 0 0 0 0,0 0 0 0 0,-1 1 0 0 0,1-1 0 0 0,0 1 0 0 0,0-1 0 0 0,0 1 0 0 0,-1 0 0 0 0,1 0 0 0 0,0 0 0 0 0,0 0 0 0 0,0 0-26 0 0,3 2 10 0 0,-1 6-10 0 0,-3-7 0 0 0,-1 0 0 0 0,0 0 1 0 0,0 0-1 0 0,0 0 0 0 0,0 0 0 0 0,0 0 0 0 0,0 0 0 0 0,-1 0 0 0 0,1 0 0 0 0,0 0 0 0 0,0 0 0 0 0,-1 0 0 0 0,1 0 0 0 0,0 0 0 0 0,-1 0 0 0 0,1 0 0 0 0,-1 0 0 0 0,0 0 1 0 0,1 0-1 0 0,-1-1 0 0 0,0 1 0 0 0,1 0 0 0 0,-1 0 0 0 0,0 0 0 0 0,-2 2-3 0 0,1-1 1 0 0,0 1-1 0 0,-1 0 1 0 0,2 0-1 0 0,-1 0 1 0 0,0 1-1 0 0,-1 2 3 0 0,0 0-29 0 0,0 0-1 0 0,-1-1 0 0 0,0 1 1 0 0,0 0-1 0 0,-5 3 30 0 0,-13 21 4 0 0,17-23-4 0 0,0-1 0 0 0,-1 1 0 0 0,1-1 0 0 0,-1 0 0 0 0,-5 4 0 0 0,-16 16 0 0 0,12-10-20 0 0,-1-1-1 0 0,0 0 0 0 0,-14 7 21 0 0,28-20-2 0 0,-1 0-2 0 0,0 0 0 0 0,1 0 1 0 0,-1 0-1 0 0,0 0 0 0 0,0-1 0 0 0,0 1 0 0 0,-1-1 0 0 0,1 0 0 0 0,0 0 0 0 0,0 0 0 0 0,-1 0 0 0 0,1-1 0 0 0,0 0 1 0 0,-1 1-1 0 0,1-1 0 0 0,-1 0 4 0 0,-2-1 9 0 0,0 0 0 0 0,-1-1 0 0 0,1 1 0 0 0,0-1 1 0 0,0 0-1 0 0,1-1 0 0 0,-1 0 0 0 0,0 0-9 0 0,-3-1 28 0 0,-3-2 27 0 0,0 0-1 0 0,0-1 1 0 0,-4-4-55 0 0,1 1 80 0 0,-1 0 0 0 0,0 1 0 0 0,-3 0-80 0 0,-7-4 236 0 0,-38-11 16 0 0,40 15-153 0 0,0 1-1 0 0,0 1 1 0 0,-1 1 0 0 0,-20-2-99 0 0,-30-7-670 0 0,34 6-29 0 0,-17-4-1880 0 0,28 3 1129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6:59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289 424 10136 0 0,'9'-1'183'0'0,"5"-1"224"0"0,-1 1 0 0 0,9 1-407 0 0,-18 0 8 0 0,-1 1 1 0 0,0-1-1 0 0,1 0 1 0 0,-1 1-1 0 0,0 0 1 0 0,0 0-1 0 0,0 0 1 0 0,1 0-1 0 0,-1 0 1 0 0,0 1 0 0 0,0-1-1 0 0,-1 1 1 0 0,2 1-9 0 0,-2-2 6 0 0,-1 0 1 0 0,1 0 0 0 0,-1 1 0 0 0,1-1-1 0 0,-1 1 1 0 0,1-1 0 0 0,-1 1 0 0 0,0 0 0 0 0,0-1-1 0 0,0 1 1 0 0,0 0 0 0 0,0 0 0 0 0,0 0-1 0 0,0 0 1 0 0,-1 0 0 0 0,1 0 0 0 0,0 1-7 0 0,0 3-6 0 0,2 7-85 0 0,0 0-1 0 0,-1 0 1 0 0,-1 1-1 0 0,0-1 1 0 0,0 0 0 0 0,-2 10 91 0 0,-4 23-880 0 0,-3 14 880 0 0,4-31-197 0 0,-7 25-418 0 0,-2 1 0 0 0,-12 25 615 0 0,-3 16-506 0 0,6-20 192 0 0,-8 30 101 0 0,-77 551-419 0 0,99-600 620 0 0,-30 302 23 0 0,15 2 1 0 0,20 213-12 0 0,18-208 140 0 0,-3-119 12 0 0,-2-64 240 0 0,0 18 99 0 0,3 96 251 0 0,6 159-178 0 0,0 5-57 0 0,-16-328-314 0 0,2 83 214 0 0,-3-37-101 0 0,1 21-20 0 0,18 312 142 0 0,-12-273-425 0 0,5 77 3 0 0,16 140 341 0 0,21 107-144 0 0,-41-461-174 0 0,26 403 483 0 0,-22 89-512 0 0,-36-13 0 0 0,14-475 0 0 0,-7 82 0 0 0,-1-44 18 0 0,-40 325 92 0 0,42-370-133 0 0,-33 228-156 0 0,-14 90-231 0 0,-35 418-1961 0 0,79-469 1849 0 0,21 1 726 0 0,-3-319-159 0 0,-1 490 504 0 0,-26 87-387 0 0,11-320-113 0 0,11-73-49 0 0,1-41 0 0 0,6 195 45 0 0,-2-334-37 0 0,15 215 184 0 0,-6-97-55 0 0,2 40-50 0 0,-4 48-81 0 0,0-83 52 0 0,-2 28 25 0 0,0-81-67 0 0,-1-4 32 0 0,-3-69 59 0 0,3 1 1 0 0,4 15-108 0 0,-2-9 51 0 0,-4-39 52 0 0,1 1-1 0 0,0-1 0 0 0,2 0 0 0 0,0-1 0 0 0,0 0 1 0 0,2 1-1 0 0,8 12-102 0 0,14 19 1704 0 0,27 34-1704 0 0,-56-81 18 0 0,10 15 158 0 0,-10-13-173 0 0,2 0 0 0 0,-1 1-1 0 0,0-1 1 0 0,0 0-1 0 0,1 0 1 0 0,0-1-1 0 0,-1 1 1 0 0,1 0 0 0 0,3 1-3 0 0,4 2 0 0 0,0 0 0 0 0,0-1 0 0 0,1 0 0 0 0,0-1 0 0 0,-1 0 0 0 0,1 0 0 0 0,1-1 0 0 0,-1-1 0 0 0,4 0 0 0 0,6 1-48 0 0,0-1 1 0 0,0-1-1 0 0,0-1 1 0 0,0-1-1 0 0,11-2 48 0 0,2 0-23 0 0,0 2-1 0 0,12 2 24 0 0,4 0-45 0 0,-19-1-19 0 0,25 0-87 0 0,0 2 1 0 0,11 4 150 0 0,-16 0-56 0 0,-14-2 3 0 0,-1 2 1 0 0,18 5 52 0 0,-8 1-22 0 0,1-3 1 0 0,0-1 0 0 0,13-1 21 0 0,11-1-1 0 0,19 3 6 0 0,0-4 1 0 0,4-5-6 0 0,565-30 966 0 0,-571 26-714 0 0,247-19-126 0 0,-72 6 32 0 0,-73 9 209 0 0,62-1-236 0 0,-39 16 11 0 0,-169-6-142 0 0,-1-2 0 0 0,0-2 0 0 0,1-2 0 0 0,27-7 0 0 0,-52 8-9 0 0,3 1-35 0 0,0-2 1 0 0,20-7 43 0 0,-11 1-26 0 0,15-5-20 0 0,-33 10 34 0 0,-1-1 0 0 0,-1 0 0 0 0,1-1 0 0 0,-1 0 0 0 0,0-1 0 0 0,2-2 12 0 0,-7 5-8 0 0,0-1 1 0 0,0 0 0 0 0,0 0 0 0 0,-1 0 0 0 0,0 0-1 0 0,-1-1 1 0 0,1 0 0 0 0,-1 0 0 0 0,-1 0 0 0 0,1-1 7 0 0,41-124-64 0 0,-36 105 64 0 0,7-25 0 0 0,-2-1 0 0 0,-3-1 0 0 0,1-19 0 0 0,2-26 0 0 0,-5 49 0 0 0,-2-10 0 0 0,23-608-11 0 0,-26 331-42 0 0,-6 142 53 0 0,0 128 0 0 0,-9-203 0 0 0,7 120-15 0 0,-3-186-34 0 0,-1-333-15 0 0,0 294-6 0 0,5 260 76 0 0,-11-221-85 0 0,4 143 24 0 0,-9-130-223 0 0,5 96-54 0 0,-25-341-844 0 0,8 137 80 0 0,21 268 642 0 0,-28-554-499 0 0,38 708 952 0 0,-15-1019-23 0 0,17 800 59 0 0,3-122 66 0 0,5 29 198 0 0,4-205 531 0 0,-3 179-214 0 0,1 32-73 0 0,-5-21 21 0 0,3-202 197 0 0,-24-331-481 0 0,-23 135-68 0 0,28 589-109 0 0,-73-898 793 0 0,61 805-838 0 0,-20-140 44 0 0,12 133-86 0 0,-53-439 101 0 0,61 553-104 0 0,-7-62-15 0 0,25 169 2 0 0,-87-654 0 0 0,-35 62 0 0 0,52 364 0 0 0,56 207 0 0 0,-9-14 0 0 0,12 28 0 0 0,7 18-19 0 0,0 0 0 0 0,-1 0 1 0 0,0 1-1 0 0,-1 0 1 0 0,0 1-1 0 0,-1 0 1 0 0,-11-10 18 0 0,5 7-35 0 0,-1 1 0 0 0,-1 0 0 0 0,0 2 0 0 0,-1 0 1 0 0,-4-2 34 0 0,-28-13-93 0 0,-1 2 0 0 0,-47-14 93 0 0,41 17 68 0 0,16 5-62 0 0,-37-8-6 0 0,-25 1-42 0 0,-2 4 0 0 0,0 5 0 0 0,-43 2 42 0 0,69 8-11 0 0,-99-3 12 0 0,45 7-1 0 0,-158 3 0 0 0,159 6-2 0 0,0 5 0 0 0,-108 26 2 0 0,120-6-29 0 0,1 4 0 0 0,-12 12 29 0 0,-142 68-845 0 0,228-96 170 0 0,-35 16-695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7:08.7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779 1658 17567 0 0,'0'0'803'0'0,"0"0"-18"0"0,-1 2-501 0 0,1-2-284 0 0,-1 4 2 0 0,1 1 0 0 0,-1-1 0 0 0,0 0 0 0 0,-1-1 0 0 0,1 1 0 0 0,-1 0 0 0 0,0 0 0 0 0,1 0-1 0 0,-2-1 1 0 0,1 1 0 0 0,0-1 0 0 0,-1 0 0 0 0,1 0 0 0 0,-1 0 0 0 0,0 0 0 0 0,0 0-1 0 0,-2 1-1 0 0,-25 17 0 0 0,-23 21 0 0 0,23-18 0 0 0,-12 8 0 0 0,-13 9-3 0 0,36-26 40 0 0,-1 0 0 0 0,-14 7-37 0 0,23-16-291 0 0,1 0-1 0 0,0 1 0 0 0,-8 8 292 0 0,17-15-431 0 0,0 1 0 0 0,0 0 0 0 0,0 0 0 0 0,0-1 0 0 0,0 1-1 0 0,0-1 1 0 0,-1 1 0 0 0,1-1 0 0 0,0 1 0 0 0,0-1 0 0 0,0 0-1 0 0,0 1 1 0 0,-2-1 431 0 0,-7 0-5630 0 0</inkml:trace>
  <inkml:trace contextRef="#ctx0" brushRef="#br0" timeOffset="372.462">435 1610 7368 0 0,'-1'10'270'0'0,"0"0"0"0"0,-1 0 0 0 0,0 0 0 0 0,-1 0 0 0 0,0 0 0 0 0,-1-1 0 0 0,-3 7-270 0 0,-8 24 1903 0 0,1 4-436 0 0,7-26-917 0 0,1 0 1 0 0,1 0-1 0 0,1 0 0 0 0,1 0 0 0 0,0 1 0 0 0,0 13-550 0 0,3-21 421 0 0,0-1 0 0 0,1 1 0 0 0,0 0 0 0 0,1 0 1 0 0,0-1-1 0 0,4 10-421 0 0,-5-16 205 0 0,0 0 0 0 0,1 0 0 0 0,0-1 0 0 0,0 1 0 0 0,0-1 0 0 0,1 1-1 0 0,-1-1 1 0 0,1 0 0 0 0,-1 0 0 0 0,1 0 0 0 0,0 0 0 0 0,0-1 0 0 0,1 1 0 0 0,-1-1 0 0 0,0 0 0 0 0,1 0 0 0 0,-1 0 0 0 0,1 0 0 0 0,2 0-205 0 0,3 1 136 0 0,-1-1 0 0 0,1 0 0 0 0,0-1 0 0 0,0 0 0 0 0,0 0 0 0 0,0-1 0 0 0,3 0-136 0 0,29 2 249 0 0,-27-2-214 0 0,1 0 0 0 0,-1-1 0 0 0,1-1-1 0 0,-1 0 1 0 0,0-1 0 0 0,3-1-35 0 0,13-2-3 0 0,-15 3-272 0 0,1-1 0 0 0,-1 0 1 0 0,0-1-1 0 0,0-1 0 0 0,0-1 1 0 0,0 0 274 0 0,-7 3-1318 0 0,4 0-66 0 0</inkml:trace>
  <inkml:trace contextRef="#ctx0" brushRef="#br0" timeOffset="1212.508">1102 1407 4608 0 0,'0'0'208'0'0,"1"1"-9"0"0,1 1 176 0 0,-1 0 0 0 0,1 0 0 0 0,-1 0 0 0 0,0 1 0 0 0,0-1 0 0 0,0 0 1 0 0,0 1-1 0 0,0-1 0 0 0,-1 1 0 0 0,1-1 0 0 0,-1 1 0 0 0,1-1 1 0 0,-1 1-1 0 0,0 0 0 0 0,0-1 0 0 0,0 1 0 0 0,0-1 0 0 0,-1 1 1 0 0,1-1-376 0 0,-1 13 1363 0 0,-1 13-736 0 0,-1 1 0 0 0,-1 0-1 0 0,-1 0-626 0 0,-4 26 566 0 0,1-9-5 0 0,4-22 331 0 0,0 0-1 0 0,2-1 0 0 0,1 3-891 0 0,1-24 260 0 0,0-2-4 0 0,1-2-12 0 0,11-15-109 0 0,0-1-1 0 0,-1 0 0 0 0,-1-1 1 0 0,-1 0-1 0 0,-1 0 0 0 0,0-3-134 0 0,16-34 78 0 0,-5 19-42 0 0,0 2 0 0 0,4-1-36 0 0,-20 32 10 0 0,-1 0 0 0 0,1 1-1 0 0,0-1 1 0 0,1 1 0 0 0,-1 0-1 0 0,1 0 1 0 0,-1 0 0 0 0,1 0-10 0 0,-1 3 69 0 0,2 2 31 0 0,-4-1-78 0 0,0 0 0 0 0,-1 1 0 0 0,1-1 0 0 0,0 0 0 0 0,0 1 0 0 0,0-1 0 0 0,-1 1 0 0 0,1-1 0 0 0,-1 1 0 0 0,1-1 0 0 0,-1 1 0 0 0,0-1 0 0 0,0 1 0 0 0,0 0-22 0 0,1 1 37 0 0,8 47 185 0 0,1 25-222 0 0,-8-66 29 0 0,0 0 1 0 0,0 0-1 0 0,1 0 1 0 0,0 0-1 0 0,1 0 1 0 0,-1-1-1 0 0,2 0 1 0 0,-1 1-1 0 0,6 5-29 0 0,-6-10 59 0 0,0-1 0 0 0,1 0 1 0 0,-1 0-1 0 0,1 0 0 0 0,0 0 0 0 0,-1-1 0 0 0,1 0 1 0 0,1 0-1 0 0,-1 0 0 0 0,0-1-59 0 0,-3 0 38 0 0,0-1 0 0 0,0 0 0 0 0,0 0-1 0 0,0 0 1 0 0,0-1 0 0 0,0 1 0 0 0,0 0 0 0 0,0-1 0 0 0,0 1 0 0 0,0-1 0 0 0,0 0 0 0 0,-1 1-1 0 0,1-1 1 0 0,0 0 0 0 0,0 0 0 0 0,-1 0 0 0 0,1 0 0 0 0,0-1-38 0 0,27-26-449 0 0,-24 23 353 0 0,5-8 313 0 0,0 1 0 0 0,0-2 0 0 0,1-3-217 0 0,16-22 125 0 0,-23 34-125 0 0,-1 0 0 0 0,0 0 0 0 0,0 0 0 0 0,0 0 0 0 0,0 0 0 0 0,1-6 0 0 0,-3 5-60 0 0,-1 5-260 0 0,0 1-145 0 0,-1 2-42 0 0,-6 13 232 0 0,3-6 603 0 0,-1 1 1 0 0,2 0 0 0 0,-1 0 0 0 0,1 0-1 0 0,-1 8-328 0 0,3-7-172 0 0,0 0 0 0 0,1 0 0 0 0,0 0 0 0 0,0 0 0 0 0,2 9 172 0 0,-1-11-359 0 0,0-7 394 0 0,-1 1 0 0 0,0-1 0 0 0,0 1-1 0 0,1-1 1 0 0,-1 0 0 0 0,1 1 0 0 0,0-1 0 0 0,0 0 0 0 0,0 0 0 0 0,0 1 0 0 0,0-1 0 0 0,0 0 0 0 0,1 0 0 0 0,-1 0 0 0 0,1 0 0 0 0,-1 0 0 0 0,1-1 0 0 0,0 2-35 0 0,1-1-5 0 0,1 1 1 0 0,-1-1 0 0 0,0 0 0 0 0,0 0 0 0 0,1-1 0 0 0,0 1-1 0 0,-1 0 1 0 0,1-1 0 0 0,3 1 4 0 0,-5-2-11 0 0,-1 0 0 0 0,1 1 1 0 0,-1-1-1 0 0,1 0 0 0 0,-1 0 0 0 0,1 0 0 0 0,-1 0 1 0 0,1-1-1 0 0,-1 1 0 0 0,1 0 0 0 0,-1-1 0 0 0,1 1 1 0 0,-1-1-1 0 0,0 1 0 0 0,1-1 0 0 0,-1 1 0 0 0,0-1 1 0 0,1 0-1 0 0,-1 0 0 0 0,0 0 0 0 0,0 0 0 0 0,0 0 1 0 0,0 0-1 0 0,0 0 0 0 0,0 0 0 0 0,0 0 0 0 0,1-2 11 0 0,1-2 0 0 0,0 1 0 0 0,0 0 0 0 0,0 0 0 0 0,0-1 0 0 0,-1 1 0 0 0,0-1 0 0 0,0 0 0 0 0,0 1 0 0 0,-1-1 0 0 0,1 0 0 0 0,-1 0 0 0 0,0-4 0 0 0,0 4-33 0 0,-1 1 1 0 0,-1-1-1 0 0,1 0 0 0 0,0 0 0 0 0,-1 0 0 0 0,0 1 0 0 0,-1-1 1 0 0,1 0-1 0 0,-1 1 0 0 0,1 0 0 0 0,-1-1 0 0 0,-1 1 0 0 0,1 0 0 0 0,0 0 1 0 0,-1 0-1 0 0,0 0 0 0 0,0 0 0 0 0,0 1 0 0 0,-1-1 0 0 0,1 1 0 0 0,-1 0 1 0 0,-1-1 32 0 0,0 0-70 0 0,0 1 0 0 0,0 0 0 0 0,0 0 0 0 0,0 0 1 0 0,-1 0-1 0 0,1 1 0 0 0,-1 0 0 0 0,0 0 0 0 0,1 1 1 0 0,-1-1-1 0 0,0 1 0 0 0,0 1 0 0 0,0-1 0 0 0,0 1 1 0 0,0 0-1 0 0,0 0 0 0 0,-5 1 70 0 0,8-1-154 0 0,1 1-917 0 0,-2-1-4954 0 0,-5 3 225 0 0</inkml:trace>
  <inkml:trace contextRef="#ctx0" brushRef="#br0" timeOffset="1546.39">1773 1173 2304 0 0,'1'1'167'0'0,"2"2"361"0"0,0 0 1 0 0,-1 0-1 0 0,1 0 1 0 0,-1 1-1 0 0,1-1 1 0 0,-1 1-1 0 0,0-1 1 0 0,-1 1-1 0 0,1 0 1 0 0,0 0 0 0 0,-1 0-1 0 0,0 0 1 0 0,0 0-1 0 0,0 0 1 0 0,-1 0-1 0 0,1 0 1 0 0,-1 0-529 0 0,1 15 867 0 0,-1-1 0 0 0,0 1 0 0 0,-2 4-867 0 0,2-21 52 0 0,-4 32 1127 0 0,-6 20-1179 0 0,-2 24 432 0 0,-14 142-1054 0 0,25-199-460 0 0</inkml:trace>
  <inkml:trace contextRef="#ctx0" brushRef="#br0" timeOffset="1547.39">1922 1436 12752 0 0,'0'0'586'0'0,"-9"-13"212"0"0,7 10-726 0 0,0 1 0 0 0,0-1 0 0 0,-1 1 0 0 0,1 0 0 0 0,0 0 0 0 0,-1 0 0 0 0,0 0 0 0 0,1 0 0 0 0,-1 0 0 0 0,0 1 0 0 0,0-1 1 0 0,0 1-1 0 0,0 0 0 0 0,0 0 0 0 0,0 0 0 0 0,0 0 0 0 0,-1 0 0 0 0,1 1 0 0 0,0 0 0 0 0,0-1 0 0 0,-1 1 0 0 0,1 0 0 0 0,0 1 1 0 0,0-1-1 0 0,-2 1-72 0 0,-11 2 561 0 0,0 0 0 0 0,1 2 1 0 0,0 0-1 0 0,-12 5-561 0 0,9-3 78 0 0,-5 3-1426 0 0,13-5 507 0 0</inkml:trace>
  <inkml:trace contextRef="#ctx0" brushRef="#br0" timeOffset="2777.907">2070 1284 13392 0 0,'0'0'612'0'0,"12"8"224"0"0,-10-5-742 0 0,0-1 0 0 0,0 1 0 0 0,0 0 1 0 0,0 0-1 0 0,-1 1 0 0 0,1-1 0 0 0,-1 0 1 0 0,0 0-1 0 0,0 1 0 0 0,0-1 0 0 0,-1 0 1 0 0,1 1-1 0 0,-1-1 0 0 0,1 1 0 0 0,-1-1 1 0 0,0 1-1 0 0,-1 1-94 0 0,0 10 264 0 0,-1 0 0 0 0,0 0 0 0 0,-3 5-264 0 0,5-18-20 0 0,-47 219 2429 0 0,44-203-1651 0 0,1-1-1 0 0,0 1 0 0 0,2 7-757 0 0,-4-52 256 0 0,6-5-93 0 0,1 1 0 0 0,2 0 0 0 0,1 0 0 0 0,4-12-163 0 0,33-97 348 0 0,-14 52-12 0 0,-26 84-314 0 0,-1 5-16 0 0,1 6-3 0 0,-3-7 1 0 0,1 10 3 0 0,0 0-1 0 0,-1 1 1 0 0,-1-1 0 0 0,0 0 0 0 0,0 0-1 0 0,-1 3-6 0 0,-3 38 13 0 0,5-14 20 0 0,2 0 0 0 0,5 31-33 0 0,-5-56 10 0 0,1 0 1 0 0,0 0-1 0 0,0 0 0 0 0,1 0 0 0 0,1-1 0 0 0,0 0 1 0 0,0 0-1 0 0,1 0 0 0 0,0-1 0 0 0,5 6-10 0 0,-10-14 27 0 0,1-1 0 0 0,-1 1-1 0 0,0 0 1 0 0,1-1 0 0 0,-1 1-1 0 0,1-1 1 0 0,-1 0 0 0 0,1 1 0 0 0,0-1-1 0 0,0 0 1 0 0,0 0 0 0 0,-1 0-1 0 0,1 0 1 0 0,0-1 0 0 0,0 1-1 0 0,0 0 1 0 0,0-1 0 0 0,1 1-1 0 0,-1-1 1 0 0,0 0 0 0 0,0 0 0 0 0,0 0-1 0 0,0 0 1 0 0,0 0 0 0 0,0 0-1 0 0,0 0 1 0 0,0-1 0 0 0,0 1-1 0 0,0-1 1 0 0,0 0 0 0 0,0 1-1 0 0,0-1 1 0 0,0 0 0 0 0,0 0 0 0 0,0 0-1 0 0,0 0 1 0 0,1-2-27 0 0,3-2 62 0 0,0 0 1 0 0,0 0-1 0 0,-1-1 1 0 0,0 0-1 0 0,0 0 0 0 0,0 0 1 0 0,0 0-1 0 0,-1-1 1 0 0,2-5-63 0 0,11-23 80 0 0,-3 1 1 0 0,0-2 0 0 0,-3 0 0 0 0,-1-1 0 0 0,-1 0 0 0 0,1-23-81 0 0,-8 40 0 0 0,0 0-1 0 0,-1 0 1 0 0,-1 0 0 0 0,-3-19 0 0 0,3 38-58 0 0,0 0 0 0 0,0 0 1 0 0,0 0-1 0 0,-1 0 1 0 0,1 0-1 0 0,0-1 0 0 0,-1 1 1 0 0,1 1-1 0 0,0-1 1 0 0,-1 0-1 0 0,0 0 0 0 0,0-1 58 0 0,1 2-81 0 0,0 0 1 0 0,0 0-1 0 0,-1 0 0 0 0,1-1 0 0 0,0 1 0 0 0,0 0 0 0 0,-1 0 0 0 0,1 0 1 0 0,0 0-1 0 0,-1 0 0 0 0,1 0 0 0 0,0 0 0 0 0,-1 0 0 0 0,1 0 0 0 0,0 0 1 0 0,-1 0-1 0 0,1 0 0 0 0,0 0 0 0 0,0 0 0 0 0,-1 0 0 0 0,1 0 0 0 0,0 0 1 0 0,-1 0-1 0 0,1 1 0 0 0,0-1 0 0 0,0 0 0 0 0,-1 0 0 0 0,1 0 0 0 0,0 0 1 0 0,0 1-1 0 0,-1-1 0 0 0,1 0 0 0 0,0 0 0 0 0,0 0 0 0 0,-1 1 81 0 0,-6 6-1688 0 0</inkml:trace>
  <inkml:trace contextRef="#ctx0" brushRef="#br0" timeOffset="3291.937">2424 1674 14456 0 0,'1'6'219'0'0,"-1"-5"-125"0"0,0 0 0 0 0,0 0 1 0 0,0 0-1 0 0,0 0 1 0 0,1 0-1 0 0,-1 0 1 0 0,0 0-1 0 0,0 1 1 0 0,1-1-1 0 0,-1-1 1 0 0,1 1-1 0 0,-1 0 0 0 0,1 0 1 0 0,0 1-95 0 0,8 7 33 0 0,-3-9-10 0 0,-5 0 12 0 0,10 1 456 0 0,0 1 1 0 0,0-1 0 0 0,0-1 0 0 0,1 0 0 0 0,-1-1-1 0 0,0 0 1 0 0,0-1 0 0 0,7-1-492 0 0,0 0 546 0 0,9-1 333 0 0,-26 3-599 0 0,2 2 64 0 0,-3-1-333 0 0,0 0 1 0 0,1 0-1 0 0,-1 0 0 0 0,0 0 1 0 0,0 0-1 0 0,0 0 0 0 0,0 0 0 0 0,1 0 1 0 0,-1 0-1 0 0,0 0 0 0 0,0 0 0 0 0,0 0 1 0 0,1 0-1 0 0,-1 0 0 0 0,0 0 1 0 0,0 1-1 0 0,0-1 0 0 0,0 0 0 0 0,1 0 1 0 0,-1 0-1 0 0,0 0 0 0 0,0 0 1 0 0,0 0-1 0 0,0 0 0 0 0,0 1 0 0 0,1-1 1 0 0,-1 0-1 0 0,0 0 0 0 0,0 0 1 0 0,0 0-1 0 0,0 1 0 0 0,0-1 0 0 0,0 0 1 0 0,0 0-1 0 0,0 0 0 0 0,0 0 1 0 0,0 1-12 0 0,0 8 18 0 0,-2 1 0 0 0,1 0 0 0 0,-2-1 0 0 0,1 0 0 0 0,-1 1 0 0 0,0-1 0 0 0,-1 0 0 0 0,-3 6-18 0 0,-14 37-2 0 0,14-35-6 0 0,-4 4 186 0 0,11-20-49 0 0,0-1 20 0 0,0 0 3 0 0,0 0 14 0 0,0 0 56 0 0,1 2 147 0 0,-1-2-357 0 0,0 1 1 0 0,0-1-1 0 0,0 0 0 0 0,0 0 1 0 0,0 0-1 0 0,0 1 0 0 0,0-1 1 0 0,0 0-1 0 0,0 0 0 0 0,0 1 1 0 0,0-1-1 0 0,0 0 0 0 0,0 0 1 0 0,1 0-1 0 0,-1 1 0 0 0,0-1 0 0 0,0 0 1 0 0,0 0-1 0 0,0 0 0 0 0,0 0 1 0 0,1 1-1 0 0,-1-1 0 0 0,0 0 1 0 0,0 0-1 0 0,0 0 0 0 0,0 0 1 0 0,1 0-1 0 0,-1 0 0 0 0,0 1 1 0 0,0-1-1 0 0,1 0-12 0 0,7 2 164 0 0,0-1 1 0 0,0 0-1 0 0,0 0 0 0 0,2 0-164 0 0,-8-1 96 0 0,-2 0-28 0 0,7 3 60 0 0,-4-2-106 0 0,-1 0 1 0 0,1 0-1 0 0,-1 1 0 0 0,0-1 0 0 0,1 1 1 0 0,-1-1-1 0 0,0 1 0 0 0,0 0 0 0 0,0 0 0 0 0,0 0-22 0 0,-1 0 2 0 0,0-1 0 0 0,0 0 0 0 0,-1 1 0 0 0,1-1-1 0 0,0 1 1 0 0,-1 0 0 0 0,1-1 0 0 0,-1 1-1 0 0,0-1 1 0 0,0 1 0 0 0,1 0 0 0 0,-1-1 0 0 0,0 1-1 0 0,0-1 1 0 0,0 1 0 0 0,-1 0 0 0 0,1-1-1 0 0,0 1 1 0 0,-1 0-2 0 0,-1 10-1 0 0,2-8 6 0 0,-1 0 1 0 0,0 0 0 0 0,1 0 0 0 0,-1 0 0 0 0,-1 0 0 0 0,1 0 0 0 0,0 0 0 0 0,-1-1 0 0 0,0 1 0 0 0,0-1 0 0 0,0 1 0 0 0,-1-1 0 0 0,1 1 0 0 0,-1-1 0 0 0,1 0 0 0 0,-3 2-6 0 0,1-2 3 0 0,0 0 0 0 0,0 0 1 0 0,-1 0-1 0 0,1 0 0 0 0,0-1 1 0 0,-1 1-1 0 0,0-1 0 0 0,0-1 1 0 0,1 1-1 0 0,-1 0 0 0 0,0-1 1 0 0,0 0-1 0 0,0 0 0 0 0,-1-1 1 0 0,1 0-1 0 0,0 1 0 0 0,0-1 1 0 0,0-1-1 0 0,0 1 0 0 0,-4-2-3 0 0,-7-2-21 0 0,9 3-10 0 0,1-1-1 0 0,-1 1 1 0 0,1-1-1 0 0,0-1 1 0 0,-1 1-1 0 0,1-1 1 0 0,0 0-1 0 0,1-1 1 0 0,-1 0-1 0 0,-1-1 32 0 0,1 1-117 0 0,4 3-132 0 0,1 0-1 0 0,-1 0 0 0 0,1-1 0 0 0,-1 1 1 0 0,1 0-1 0 0,0-1 0 0 0,0 1 0 0 0,-1-1 1 0 0,1 1-1 0 0,0-1 0 0 0,0 0 250 0 0,-3-5-1520 0 0</inkml:trace>
  <inkml:trace contextRef="#ctx0" brushRef="#br0" timeOffset="3758.012">2961 1000 19351 0 0,'1'1'439'0'0,"2"2"-98"0"0,5 1 414 0 0,4-5 3565 0 0,-24 18-3983 0 0,10-14-221 0 0,0 0 0 0 0,0 0-1 0 0,-1 0 1 0 0,1 0 0 0 0,-1-1-1 0 0,1 1 1 0 0,-1-1 0 0 0,0 1-1 0 0,0-1 1 0 0,0 0 0 0 0,0 0-1 0 0,-1-1 1 0 0,1 1 0 0 0,0 0-1 0 0,-1-1 1 0 0,-2 1-116 0 0,-2 0 11 0 0,1-1 0 0 0,0 0 0 0 0,0 0 0 0 0,-1 0 0 0 0,1-1 0 0 0,0 0 0 0 0,-1-1 0 0 0,0 0-11 0 0,-14-7-1701 0 0,9 3-759 0 0,-2 2-6069 0 0</inkml:trace>
  <inkml:trace contextRef="#ctx0" brushRef="#br0" timeOffset="10566.046">2360 509 10592 0 0,'5'-5'278'0'0,"0"0"0"0"0,0 0 0 0 0,0 0-1 0 0,-1 0 1 0 0,0-1 0 0 0,4-5-278 0 0,-7 9 203 0 0,0 0-1 0 0,0 1 0 0 0,-1-1 0 0 0,1 0 1 0 0,0 0-1 0 0,-1 0 0 0 0,1 0 0 0 0,-1 0 0 0 0,1 1 1 0 0,-1-1-1 0 0,0 0 0 0 0,0 0 0 0 0,0 0 1 0 0,0 0-1 0 0,0 0 0 0 0,-1 0 0 0 0,1 0 0 0 0,-1 0 1 0 0,1 0-1 0 0,-1 0 0 0 0,1 1 0 0 0,-1-1 1 0 0,0 0-1 0 0,0 0 0 0 0,0 1 0 0 0,0-1 0 0 0,-1-1-202 0 0,1 2 52 0 0,0 0 0 0 0,0 0 0 0 0,0 0-1 0 0,0 1 1 0 0,0-1 0 0 0,-1 0 0 0 0,1 0-1 0 0,0 0 1 0 0,0 1 0 0 0,-1-1 0 0 0,1 1-1 0 0,0-1 1 0 0,-1 1 0 0 0,1 0 0 0 0,0-1-1 0 0,-1 1 1 0 0,1 0 0 0 0,-1 0 0 0 0,1 0-1 0 0,-1 0 1 0 0,1 0 0 0 0,0 0 0 0 0,-1 0-1 0 0,1 1 1 0 0,-1-1 0 0 0,1 0 0 0 0,0 1-1 0 0,-1-1 1 0 0,1 1 0 0 0,0 0 0 0 0,-1-1-1 0 0,1 1 1 0 0,0 0 0 0 0,0 0 0 0 0,0 0-53 0 0,-7 4-45 0 0,0 1 0 0 0,0 0 0 0 0,1 1 0 0 0,-6 5 46 0 0,10-8 77 0 0,-8 9-37 0 0,1 0 0 0 0,0 1 0 0 0,1 0 0 0 0,1 0 0 0 0,0 1 0 0 0,1 0 0 0 0,0 2-40 0 0,0 0 110 0 0,0 1-1 0 0,1 0 0 0 0,-2 9-109 0 0,7-20 36 0 0,-1-1 0 0 0,1 1-1 0 0,1-1 1 0 0,-1 1 0 0 0,1 0-1 0 0,0-1 1 0 0,1 1-1 0 0,-1-1 1 0 0,1 1 0 0 0,1-1-1 0 0,0 5-35 0 0,-1-9 21 0 0,-1-1 0 0 0,1 1-1 0 0,0-1 1 0 0,-1 0 0 0 0,1 1 0 0 0,0-1-1 0 0,0 0 1 0 0,0 1 0 0 0,-1-1-1 0 0,2 0 1 0 0,-1 0 0 0 0,0 0 0 0 0,0 0-1 0 0,0 0 1 0 0,0 0 0 0 0,1 0-1 0 0,-1 0 1 0 0,0 0 0 0 0,1-1-1 0 0,-1 1 1 0 0,1 0 0 0 0,-1-1 0 0 0,1 0-1 0 0,-1 1 1 0 0,1-1 0 0 0,-1 0-1 0 0,1 1 1 0 0,-1-1 0 0 0,1 0-1 0 0,-1 0 1 0 0,1 0 0 0 0,0-1 0 0 0,-1 1-1 0 0,1 0 1 0 0,-1 0 0 0 0,1-1-1 0 0,-1 1 1 0 0,1-1 0 0 0,-1 0-1 0 0,0 1 1 0 0,1-1-21 0 0,4-2 24 0 0,0 0 0 0 0,0 0 0 0 0,-1 0 0 0 0,1-1 0 0 0,-1 0 0 0 0,0 0 0 0 0,0 0-1 0 0,0-1 1 0 0,0 0-24 0 0,14-18 46 0 0,-1 0-1 0 0,-1-1 0 0 0,-1 0 1 0 0,-2-1-1 0 0,0-2-45 0 0,-11 20 8 0 0,2-3 97 0 0,-5 10-106 0 0,0 0 1 0 0,1 0 0 0 0,-1-1 0 0 0,0 1 0 0 0,0 0 0 0 0,1 0 0 0 0,-1 0 0 0 0,0 0 0 0 0,0 0 0 0 0,0 0 0 0 0,1 0 0 0 0,-1 0 0 0 0,0 0 0 0 0,0 0 0 0 0,1 0 0 0 0,-1 0 0 0 0,0 0 0 0 0,0 0 0 0 0,0 0 0 0 0,1 1 0 0 0,-1-1 0 0 0,0 0 0 0 0,0 0 0 0 0,0 0 0 0 0,1 0 0 0 0,-1 0 0 0 0,0 0 0 0 0,0 1 0 0 0,0-1 0 0 0,0 0 0 0 0,1 0 0 0 0,-1 0 0 0 0,0 0 0 0 0,0 1 0 0 0,0-1 0 0 0,0 0 0 0 0,0 0 0 0 0,0 0 0 0 0,0 1 0 0 0,1-1 0 0 0,-1 0 0 0 0,0 0 0 0 0,0 0 0 0 0,0 1 0 0 0,2 4-37 0 0,0 1 1 0 0,-1 0-1 0 0,1-1 0 0 0,-1 1 0 0 0,0 0 1 0 0,-1 0-1 0 0,1 2 37 0 0,0 4 85 0 0,2 13 168 0 0,1 0-1 0 0,1 0 1 0 0,2-1-1 0 0,0 0 1 0 0,2 0-1 0 0,0 0 1 0 0,6 8-253 0 0,-12-27 52 0 0,0 1 0 0 0,1-1 0 0 0,0 0 0 0 0,0 0 0 0 0,0 0 0 0 0,1-1 0 0 0,0 1 0 0 0,0-1 1 0 0,0 0-1 0 0,1 0-52 0 0,-3-2-57 0 0,-1-1 1 0 0,0 0 0 0 0,1 0 0 0 0,-1 0 0 0 0,1 0 0 0 0,-1 0 0 0 0,1 0-1 0 0,-1-1 1 0 0,1 1 0 0 0,-1-1 0 0 0,3 0 56 0 0,-3 0-237 0 0,0 0 1 0 0,0 0-1 0 0,0-1 1 0 0,0 1-1 0 0,0-1 1 0 0,0 1-1 0 0,0-1 1 0 0,-1 0-1 0 0,1 1 0 0 0,0-1 1 0 0,0 0-1 0 0,-1 0 1 0 0,1-1-1 0 0,-1 1 1 0 0,1 0-1 0 0,-1 0 0 0 0,1-1 237 0 0,2-5-7119 0 0</inkml:trace>
  <inkml:trace contextRef="#ctx0" brushRef="#br0" timeOffset="11014.096">2614 434 10592 0 0,'0'0'818'0'0,"8"-3"-334"0"0,16-20 3274 0 0,-2 0 0 0 0,1-2-3758 0 0,-17 19 259 0 0,1 0 0 0 0,0 1-1 0 0,-1 0 1 0 0,2 0 0 0 0,-1 0 0 0 0,0 1-1 0 0,4-1-258 0 0,-1 0 279 0 0,-1 0 1 0 0,0-1-1 0 0,0 0 0 0 0,1-2-279 0 0,-7 6 53 0 0,-1 1 1 0 0,1-1-1 0 0,0 1 1 0 0,0-1-1 0 0,-1 1 0 0 0,1 0 1 0 0,0 0-1 0 0,0 0 0 0 0,0 0 1 0 0,1 0-54 0 0,17-5 335 0 0,-20 5-199 0 0,0 1-117 0 0,-1 0 0 0 0,1 0 0 0 0,0 0 0 0 0,-1 0 0 0 0,1 1 0 0 0,-1-1 0 0 0,1 0 0 0 0,0 0 0 0 0,-1 0 0 0 0,1 1 0 0 0,-1-1 0 0 0,1 0 0 0 0,0 1 0 0 0,-1-1 0 0 0,1 0 0 0 0,-1 1 0 0 0,0-1 0 0 0,1 1 0 0 0,-1-1 0 0 0,1 1 0 0 0,-1-1 0 0 0,1 1 0 0 0,-1-1 0 0 0,0 1-19 0 0,6 18 173 0 0,-7 19-68 0 0,-1-23-208 0 0,-1 0 1 0 0,-1-1 0 0 0,-3 10 102 0 0,-7 26-187 0 0,5-13 390 0 0,6-27-112 0 0,0-1 0 0 0,1 1-1 0 0,0-1 1 0 0,1 1-1 0 0,-1 7-90 0 0,-1 8 29 0 0,0 10-100 0 0,3-32 148 0 0,0-1 0 0 0,1 1 0 0 0,-1-1 0 0 0,0 0 0 0 0,1 1 0 0 0,0-1 1 0 0,-1 0-1 0 0,1 1 0 0 0,0-1 0 0 0,0 0 0 0 0,0 0 0 0 0,1 0 0 0 0,-1 1-77 0 0,1 0-12 0 0,1-1 0 0 0,-1 1 0 0 0,0 0 0 0 0,1-1 0 0 0,-1 0 0 0 0,1 1 0 0 0,0-1 0 0 0,-1 0 0 0 0,1 0 0 0 0,2 0 12 0 0,22 15-24 0 0,-25-16 28 0 0,-1-1-1 0 0,1 1 1 0 0,-1-1-1 0 0,1 1 0 0 0,-1-1 1 0 0,1 1-1 0 0,0-1 1 0 0,-1 0-1 0 0,1 1 1 0 0,0-1-1 0 0,-1 0 1 0 0,1 0-1 0 0,0-1 0 0 0,-1 1 1 0 0,2 0-4 0 0,3-1 12 0 0,-3 1-208 0 0,-1-1 0 0 0,1 1 0 0 0,-1-1 0 0 0,1 1 0 0 0,-1-1 0 0 0,1 0 0 0 0,-1 0 0 0 0,1 0 0 0 0,-1 0 0 0 0,0 0 196 0 0,2-1-898 0 0,0-1 0 0 0,0 1-1 0 0,0-1 1 0 0,-1 0 0 0 0,0 0-1 0 0,1 0 1 0 0,-1-1 0 0 0,2-3 898 0 0,-1 1-6901 0 0</inkml:trace>
  <inkml:trace contextRef="#ctx0" brushRef="#br0" timeOffset="11345.681">2907 485 5528 0 0,'0'0'422'0'0,"-1"1"102"0"0,-8 8 4606 0 0,-1-1 0 0 0,-11 8-5130 0 0,-20 9 2878 0 0,13-10-2052 0 0,-10 2 54 0 0,37-16-871 0 0,-1 0-1 0 0,0 0 1 0 0,0 0-1 0 0,1-1 1 0 0,-1 1-1 0 0,0-1 1 0 0,0 1 0 0 0,0-1-1 0 0,0 0 1 0 0,-1 0-9 0 0,-8 2 61 0 0,5 1-35 0 0,-1 0 2 0 0,6-3-125 0 0,1 0-72 0 0,0 0-929 0 0,0 0-3816 0 0,0 0-1639 0 0</inkml:trace>
  <inkml:trace contextRef="#ctx0" brushRef="#br0" timeOffset="11694.191">2992 441 7832 0 0,'17'51'270'0'0,"-10"-33"3293"0"0,-1 0 0 0 0,-1 1 0 0 0,-1-1 0 0 0,1 10-3563 0 0,-4-21 234 0 0,-1-5-157 0 0,0 1 1 0 0,1-1 0 0 0,-1 1 0 0 0,1-1-1 0 0,-1 0 1 0 0,1 1 0 0 0,0-1 0 0 0,0 0-1 0 0,2 2-77 0 0,-3-2-1102 0 0,0-2-430 0 0,1 0-90 0 0,2 0-10 0 0</inkml:trace>
  <inkml:trace contextRef="#ctx0" brushRef="#br0" timeOffset="11695.191">3026 313 8752 0 0,'0'0'776'0'0,"0"0"-616"0"0,0 0-160 0 0,0 0 0 0 0,0 0 1144 0 0,8 3 200 0 0,-1 7 32 0 0,1-6 16 0 0,4-1-1256 0 0,-9 1-248 0 0,-3-4-48 0 0</inkml:trace>
  <inkml:trace contextRef="#ctx0" brushRef="#br0" timeOffset="12274.081">3262 340 14136 0 0,'18'-22'1572'0'0,"-20"24"-1467"0"0,1 1 1 0 0,-1 0-1 0 0,0 0 1 0 0,1 1-1 0 0,0-1 1 0 0,-1 0-1 0 0,1 0 1 0 0,0 3-106 0 0,0-3 74 0 0,1 0 0 0 0,-1 0 0 0 0,0 0 0 0 0,0-1 0 0 0,0 1 0 0 0,0 0 0 0 0,-1-1 0 0 0,1 1 0 0 0,-1-1 0 0 0,0 1-1 0 0,0-1 1 0 0,1 0 0 0 0,-1 1 0 0 0,-3 1-74 0 0,2-2 69 0 0,0 1 0 0 0,0 0 0 0 0,0 0-1 0 0,1 0 1 0 0,-1 0 0 0 0,1 1-1 0 0,-1-1 1 0 0,1 1 0 0 0,1-1 0 0 0,-1 1-1 0 0,0 0 1 0 0,1 0 0 0 0,-1 0-1 0 0,1 0 1 0 0,0 0 0 0 0,0 3-69 0 0,-1 10 202 0 0,1-1 0 0 0,0 1 1 0 0,2 9-203 0 0,-1-8 323 0 0,0-16-123 0 0,0-2 6 0 0,0 0-186 0 0,0 1-1 0 0,1-1 0 0 0,-1 0 1 0 0,0 1-1 0 0,1-1 0 0 0,-1 0 1 0 0,1 1-1 0 0,-1-1 0 0 0,1 0 1 0 0,-1 0-1 0 0,1 1 0 0 0,-1-1 0 0 0,1 0 1 0 0,-1 0-1 0 0,0 0 0 0 0,1 0 1 0 0,0 0-1 0 0,-1 1 0 0 0,1-1 1 0 0,-1 0-1 0 0,1 0 0 0 0,-1 0 1 0 0,1 0-1 0 0,-1-1 0 0 0,1 1 1 0 0,-1 0-20 0 0,15-2 153 0 0,-6-3-61 0 0,0 1-1 0 0,0-1 0 0 0,0-1 1 0 0,-1 0-1 0 0,0 0 0 0 0,0-1 1 0 0,0 0-1 0 0,-1-1-91 0 0,7-6 241 0 0,-2-2 0 0 0,0 0 1 0 0,1-3-242 0 0,24-31 464 0 0,-32 43-402 0 0,-1 0 0 0 0,0-1 0 0 0,0 1-1 0 0,-1-1 1 0 0,1 0 0 0 0,-2 0 0 0 0,1-1 0 0 0,-1 1 0 0 0,0-1-62 0 0,7-24 204 0 0,-2 13-222 0 0,-1-1-1 0 0,-1-1 0 0 0,-1 1 1 0 0,0-1-1 0 0,-2 0 0 0 0,0 0 1 0 0,-2 1-1 0 0,0-1 0 0 0,-4-20 19 0 0,4 40 0 0 0,-1 0 0 0 0,1 0 0 0 0,-1 0 0 0 0,0 1 0 0 0,0-1 0 0 0,0 0 0 0 0,0 0 0 0 0,0 1 0 0 0,0-1 0 0 0,0 1 0 0 0,0-1 0 0 0,-1 1 0 0 0,0-2 0 0 0,1 2 0 0 0,1 0 0 0 0,-1 1 0 0 0,1-1 0 0 0,-1 1-1 0 0,1 0 1 0 0,-1-1 0 0 0,1 1 0 0 0,-1-1 0 0 0,1 1 0 0 0,-1 0 0 0 0,0-1-1 0 0,1 1 1 0 0,-1 0 0 0 0,0 0 0 0 0,1-1 0 0 0,-1 1 0 0 0,0 0-1 0 0,1 0 1 0 0,-1 0 0 0 0,0 0 0 0 0,0 0 0 0 0,1 0 0 0 0,-1 0-1 0 0,0 0 1 0 0,1 0 0 0 0,-1 0 0 0 0,0 1 0 0 0,1-1 0 0 0,-1 0-1 0 0,0 0 1 0 0,1 1 0 0 0,-1-1 0 0 0,0 0 0 0 0,1 1 0 0 0,-1-1-1 0 0,1 0 1 0 0,-1 1 0 0 0,1-1 0 0 0,-1 1 0 0 0,1-1 0 0 0,-1 1-1 0 0,1 0 1 0 0,-2 0-5 0 0,-1 2-5 0 0,1 0 0 0 0,-1 0 0 0 0,1 0 0 0 0,-1 0-1 0 0,1 0 1 0 0,0 1 0 0 0,0-1 0 0 0,0 1 0 0 0,1 0 0 0 0,-1 0-1 0 0,1 1 11 0 0,-12 47-25 0 0,9-35 1 0 0,-1 4 30 0 0,1 0-1 0 0,1 0 1 0 0,1 1 0 0 0,0 0-1 0 0,2-1 1 0 0,1 1 0 0 0,0 0-1 0 0,2 3-5 0 0,-1-10 14 0 0,2-1 0 0 0,-1 0 0 0 0,2 0 0 0 0,-1 0 0 0 0,3 2-14 0 0,-5-12 4 0 0,0 0 1 0 0,0 0-1 0 0,0 0 1 0 0,1-1-1 0 0,0 1 1 0 0,-1-1-1 0 0,1 1 1 0 0,0-1-1 0 0,1 0 1 0 0,-1 0-1 0 0,1-1 1 0 0,-1 1-1 0 0,1-1 1 0 0,0 1-1 0 0,0-1 0 0 0,0 0 1 0 0,0 0-1 0 0,0-1 1 0 0,2 1-5 0 0,-3-1 4 0 0,1-1-1 0 0,-1 1 1 0 0,1-1-1 0 0,-1 0 1 0 0,1 0-1 0 0,-1-1 1 0 0,1 1 0 0 0,-1-1-1 0 0,1 1 1 0 0,-1-1-1 0 0,1 0 1 0 0,-1 0 0 0 0,0-1-1 0 0,1 1 1 0 0,-1-1-1 0 0,0 1 1 0 0,0-1-1 0 0,0-1-3 0 0,2 0-7 0 0,-1 0 0 0 0,0 0 0 0 0,0-1 0 0 0,-1 1 0 0 0,1-1 0 0 0,-1 0 0 0 0,1 0 0 0 0,-1 0 0 0 0,0-1 0 0 0,-1 1 0 0 0,1-1 0 0 0,-1 0 7 0 0,1-2-45 0 0,2-3 38 0 0,-1 0 0 0 0,-1 0 0 0 0,3-11 7 0 0,-6 19-9 0 0,1 0-1 0 0,-1 0 0 0 0,0 0 1 0 0,1 0-1 0 0,-1 0 1 0 0,0 0-1 0 0,0 0 0 0 0,0 0 1 0 0,-1 0-1 0 0,1 0 1 0 0,0 0-1 0 0,-1 0 0 0 0,1 0 1 0 0,-1 0-1 0 0,0 0 1 0 0,0 0-1 0 0,0 0 0 0 0,0 1 1 0 0,0-1-1 0 0,0 0 1 0 0,0 0-1 0 0,0 1 0 0 0,-1-1 10 0 0,1 1-30 0 0,0 0 0 0 0,1 0 0 0 0,-1 1 0 0 0,0-1 0 0 0,0 0 0 0 0,0 1 0 0 0,0-1 0 0 0,0 1 0 0 0,0-1 0 0 0,0 1 0 0 0,0 0 0 0 0,0-1 0 0 0,0 1 0 0 0,0 0 0 0 0,0 0 0 0 0,0-1 0 0 0,0 1 0 0 0,-1 0 0 0 0,1 0 0 0 0,0 0 0 0 0,0 0 0 0 0,0 1 0 0 0,-1-1 30 0 0,1 1-33 0 0,0-1 1 0 0,-1 1-1 0 0,1 0 1 0 0,0 0-1 0 0,0 0 1 0 0,-1 0-1 0 0,1 0 1 0 0,0 0-1 0 0,0 0 1 0 0,0 0-1 0 0,0 0 1 0 0,0 0-1 0 0,0 0 1 0 0,1 1-1 0 0,-1 0 33 0 0,-2 2-33 0 0,1 1-1 0 0,0 0 1 0 0,0 0-1 0 0,1 0 1 0 0,-1 0-1 0 0,1 0 0 0 0,0 0 1 0 0,1 0-1 0 0,-1 3 34 0 0,1 5 4 0 0,1-1 0 0 0,0 1-1 0 0,1 0 1 0 0,0-1-1 0 0,1 1 1 0 0,1-1 0 0 0,0 0-1 0 0,0 0 1 0 0,1 0 0 0 0,6 10-4 0 0,-6-14 63 0 0,0 0 1 0 0,1 0 0 0 0,0 0-1 0 0,1-1 1 0 0,-1 1 0 0 0,1-2-1 0 0,1 1 1 0 0,-1-1 0 0 0,1 0 0 0 0,0 0-1 0 0,1-1 1 0 0,-1 0 0 0 0,1-1-1 0 0,5 2-63 0 0,6 2 36 0 0,-12-4-171 0 0,0 0 0 0 0,0-1 1 0 0,0 0-1 0 0,1 0 0 0 0,-1-1 0 0 0,1 0 1 0 0,-1 0-1 0 0,1-1 0 0 0,0-1 0 0 0,0 1 1 0 0,3-1 134 0 0,3-4-1098 0 0</inkml:trace>
  <inkml:trace contextRef="#ctx0" brushRef="#br0" timeOffset="13498.916">69 1125 7368 0 0,'0'0'568'0'0,"-3"15"-120"0"0,-4 2 1952 0 0,-3 5 2585 0 0,-4 19-4985 0 0,6-14 632 0 0,2-10-7 0 0,1 0 0 0 0,0 0 1 0 0,2 1-1 0 0,0-1 0 0 0,0 16-625 0 0,2-23 341 0 0,1-5 34 0 0,0 0 0 0 0,0-1 0 0 0,0 1-1 0 0,0 0 1 0 0,2 4-375 0 0,-2-8 64 0 0,0 0 0 0 0,1 0 0 0 0,-1 0 0 0 0,1 0 0 0 0,-1 0 0 0 0,1 0 0 0 0,-1 0 0 0 0,1 0 0 0 0,-1 0-1 0 0,1 0 1 0 0,0 0 0 0 0,-1-1 0 0 0,1 1 0 0 0,0 0 0 0 0,0 0 0 0 0,0-1 0 0 0,0 1 0 0 0,0 0 0 0 0,0-1 0 0 0,0 1 0 0 0,0-1 0 0 0,0 0 0 0 0,0 1 0 0 0,0-1 0 0 0,0 0 0 0 0,0 1 0 0 0,1-1-64 0 0,6 1 28 0 0,0 0 1 0 0,0 0 0 0 0,1-1 0 0 0,-1 0-1 0 0,0 0 1 0 0,0-1 0 0 0,0 0 0 0 0,0 0-1 0 0,4-2-28 0 0,7-3 38 0 0,1 0-1 0 0,-1-2 0 0 0,9-5-37 0 0,-13 6-124 0 0,-5 3-257 0 0,-1-1 1 0 0,0 0 0 0 0,0 0-1 0 0,-1-1 1 0 0,3-3 380 0 0,-1 2-1912 0 0,0 1-94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0:07.4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92 2304 0 0,'1'-4'75'0'0,"0"0"1"0"0,0 0-1 0 0,1 0 1 0 0,0 0-1 0 0,-1 1 1 0 0,1-1-1 0 0,1 0 0 0 0,-1 1 1 0 0,3-3-76 0 0,-4 4 333 0 0,0 0 0 0 0,1 1 0 0 0,-1-1 0 0 0,0 0 0 0 0,0 0 0 0 0,0 0 0 0 0,0 0-1 0 0,0-1-332 0 0,-1 2 321 0 0,1-1 0 0 0,0 0 0 0 0,-1 0 0 0 0,1 0 0 0 0,0 0 0 0 0,0 1 0 0 0,0-1-1 0 0,1 0 1 0 0,-1 1 0 0 0,0-1 0 0 0,1 1 0 0 0,-1 0 0 0 0,0-1 0 0 0,1 1-1 0 0,0 0 1 0 0,-1 0 0 0 0,1 0 0 0 0,0 0 0 0 0,-1 0 0 0 0,1 0 0 0 0,0 0 0 0 0,0 1-1 0 0,0-1 1 0 0,0 1 0 0 0,0-1 0 0 0,0 1 0 0 0,0 0 0 0 0,0 0 0 0 0,1 0-321 0 0,-2 0 73 0 0,0 1 0 0 0,0 0 1 0 0,-1 0-1 0 0,1-1 1 0 0,0 1-1 0 0,0 0 1 0 0,-1 0-1 0 0,1 0 1 0 0,0 0-1 0 0,-1 0 1 0 0,1 0-1 0 0,-1 0 1 0 0,1 0-1 0 0,-1 0 1 0 0,0 0-1 0 0,1 0 1 0 0,-1 0-1 0 0,0 1 1 0 0,0-1-1 0 0,0 1-73 0 0,1 1 186 0 0,1 8-124 0 0,0-1-1 0 0,-1 0 0 0 0,0 1 0 0 0,-1-1 0 0 0,0 1 0 0 0,-1 1-61 0 0,0 15 9 0 0,-7 277 215 0 0,-10 105 327 0 0,10-156 982 0 0,8-165-803 0 0,1-54 39 0 0,-1 1 0 0 0,-2 5-769 0 0,0-33 504 0 0,0-6-171 0 0,-3-12-31 0 0,-4-27-164 0 0,8 35-63 0 0,-9-55 505 0 0,-2-39-580 0 0,1-2 216 0 0,-26-299 128 0 0,28 267-356 0 0,7 62 92 0 0,6-57-80 0 0,-2 65-8 0 0,-1 50 9 0 0,0 0-1 0 0,0-1 0 0 0,1 1 1 0 0,3-10-1 0 0,-4 18 6 0 0,0 0 1 0 0,0 1-1 0 0,0-1 1 0 0,0 0-1 0 0,0 1 1 0 0,0-1-1 0 0,1 1 1 0 0,-1-1-1 0 0,1 1 1 0 0,0 0 0 0 0,0-1-1 0 0,0 1 1 0 0,0 0-1 0 0,0 0 1 0 0,0 0-1 0 0,0 1 1 0 0,1-1-1 0 0,-1 0 1 0 0,1 1-1 0 0,-1 0 1 0 0,1-1-7 0 0,-2 2 11 0 0,0 0 1 0 0,0 0-1 0 0,0 0 0 0 0,1 0 0 0 0,-1 0 1 0 0,0 0-1 0 0,0 0 0 0 0,0 0 1 0 0,0 0-1 0 0,0 1 0 0 0,0-1 0 0 0,0 0 1 0 0,0 1-1 0 0,0-1 0 0 0,0 1 1 0 0,0-1-1 0 0,0 1 0 0 0,-1-1 0 0 0,1 1 1 0 0,0 0-1 0 0,0-1 0 0 0,0 1 1 0 0,-1 0-1 0 0,1 0 0 0 0,0-1 0 0 0,-1 1 1 0 0,1 1-12 0 0,4 4 57 0 0,-1 0-1 0 0,-1 1 1 0 0,4 6-57 0 0,-2-2 42 0 0,9 16-38 0 0,-2 0-1 0 0,-1 1 1 0 0,-2 1-1 0 0,4 16-3 0 0,2 21-54 0 0,2 36 54 0 0,52 670-144 0 0,-66-701 904 0 0,-6 62-760 0 0,3-132 24 0 0,0 1 0 0 0,0-1 0 0 0,0 1 0 0 0,0 0 0 0 0,0-1 0 0 0,-1 1 0 0 0,1-1 0 0 0,-1 1 0 0 0,1-1 0 0 0,-1 1 0 0 0,0-1 0 0 0,0 1 0 0 0,1-1 0 0 0,-2 2-24 0 0,1-2 160 0 0,-14-22 280 0 0,8 5-375 0 0,1 1 0 0 0,1-1-1 0 0,1 0 1 0 0,0 0 0 0 0,1 0 0 0 0,1-1-65 0 0,-6-24 74 0 0,-20-142 80 0 0,19 112-131 0 0,-18-158 41 0 0,12 96-152 0 0,5 0 0 0 0,6 0 0 0 0,6-5 88 0 0,-1 126-3 0 0,-1 4-5 0 0,0 0 0 0 0,1-1 0 0 0,0 1 0 0 0,1 0 0 0 0,-1 0-1 0 0,2 0 1 0 0,1-5 8 0 0,-4 13-1 0 0,0-1-1 0 0,0 1 1 0 0,1-1-1 0 0,-1 0 1 0 0,0 1-1 0 0,1-1 1 0 0,-1 1-1 0 0,0-1 1 0 0,1 1-1 0 0,-1-1 1 0 0,1 1-1 0 0,-1-1 1 0 0,1 1-1 0 0,-1 0 1 0 0,1-1-1 0 0,0 1 2 0 0,0-1-1 0 0,-1 1-1 0 0,1 0 0 0 0,0 0 1 0 0,0 0-1 0 0,0 0 0 0 0,-1 1 1 0 0,1-1-1 0 0,0 0 0 0 0,0 0 1 0 0,-1 0-1 0 0,1 1 0 0 0,0-1 1 0 0,0 0-1 0 0,-1 1 0 0 0,1-1 1 0 0,0 0-1 0 0,-1 1 0 0 0,1-1 1 0 0,-1 1-1 0 0,1-1 0 0 0,-1 1 1 0 0,1-1-1 0 0,-1 1 0 0 0,1 0 1 0 0,-1-1-1 0 0,1 1 0 0 0,-1 0 1 0 0,1-1-1 0 0,-1 1 0 0 0,0 0 1 0 0,0 0 1 0 0,13 26 62 0 0,-11-23-49 0 0,8 27 52 0 0,-1-1 0 0 0,5 29-65 0 0,-6-19 2 0 0,13 64-90 0 0,4 76 88 0 0,-2 108-64 0 0,3 42-53 0 0,-22-297 113 0 0,-2-1 1 0 0,-1 0-1 0 0,-3 25 4 0 0,1-55 8 0 0,1 1 0 0 0,0-1 1 0 0,-1 1-1 0 0,0-1 0 0 0,1 0 0 0 0,-1 1 0 0 0,0-1 0 0 0,0 0 1 0 0,-1 1-9 0 0,2-3 9 0 0,-1 0 1 0 0,0-1 0 0 0,0 1 0 0 0,0 0 0 0 0,1-1 0 0 0,-1 1 0 0 0,0-1 0 0 0,1 1 0 0 0,-1 0 0 0 0,0-1 0 0 0,1 0 0 0 0,-1 1-1 0 0,0-1 1 0 0,1 1 0 0 0,-1-1 0 0 0,1 0-10 0 0,-5-6 39 0 0,0 1 0 0 0,1-1 0 0 0,0 0-1 0 0,0-1 1 0 0,1 1 0 0 0,-1-3-39 0 0,-15-51 188 0 0,13 43-137 0 0,-122-510 125 0 0,123 506-120 0 0,-20-108 28 0 0,5 0 0 0 0,4-12-84 0 0,16 133 5 0 0,-1 0 0 0 0,1-1 0 0 0,1-5-5 0 0,-1 15 2 0 0,0-1 0 0 0,0 1 0 0 0,0 0 0 0 0,0 0 0 0 0,0-1 0 0 0,0 1 0 0 0,0 0 0 0 0,0 0 0 0 0,0 0 0 0 0,1-1 0 0 0,-1 1 0 0 0,0 0 0 0 0,0 0 0 0 0,0-1 0 0 0,0 1 0 0 0,0 0 0 0 0,0 0 0 0 0,0 0 0 0 0,0-1 0 0 0,1 1 0 0 0,-1 0 0 0 0,0 0 0 0 0,0 0 0 0 0,0 0 0 0 0,0-1 0 0 0,1 1 0 0 0,-1 0 0 0 0,0 0 0 0 0,0 0 0 0 0,0 0 0 0 0,1 0 0 0 0,-1 0 0 0 0,0 0 0 0 0,0 0 0 0 0,1 0 0 0 0,-1 0 0 0 0,0-1-2 0 0,1 2 6 0 0,0-1-1 0 0,0 1 0 0 0,0-1 0 0 0,-1 1 0 0 0,1-1 0 0 0,0 1 0 0 0,0-1 0 0 0,-1 1 0 0 0,1 0 0 0 0,0 0 0 0 0,-1-1 0 0 0,1 1 0 0 0,-1 0 0 0 0,1 0 0 0 0,-1-1 1 0 0,1 1-1 0 0,-1 1-5 0 0,9 17 8 0 0,-9-18-8 0 0,31 89 1 0 0,-5 1-1 0 0,0 18 0 0 0,14 49-13 0 0,10 38-51 0 0,-11-42 68 0 0,19 35-4 0 0,-55-179 1 0 0,0 1 1 0 0,0-1-1 0 0,0 6-1 0 0,-2-14-3 0 0,-1 1 0 0 0,0-1 0 0 0,1 1 0 0 0,-1 0 0 0 0,0-1 0 0 0,0 1 1 0 0,-1-1-1 0 0,1 1 0 0 0,-1 0 0 0 0,1-1 0 0 0,-1 1 0 0 0,0-1 0 0 0,0 1 0 0 0,0-1 0 0 0,0 0 0 0 0,0 1 3 0 0,0-3-33 0 0,0 0-1 0 0,0 0 0 0 0,1 0 0 0 0,-1 0 0 0 0,0-1 1 0 0,0 1-1 0 0,1 0 0 0 0,-1-1 0 0 0,0 1 0 0 0,0 0 1 0 0,1-1-1 0 0,-1 1 0 0 0,0-1 0 0 0,1 1 0 0 0,-1-1 34 0 0,1 1-28 0 0,-12-11-1414 0 0,-3-10-4878 0 0,0-8-2019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7:31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3450 3224 0 0,'5'-4'3216'0'0,"12"-8"309"0"0,-1 6-3013 0 0,-13 5-26 0 0,0 0 0 0 0,0 0 0 0 0,0 0 0 0 0,1 1 0 0 0,-1 0 0 0 0,0-1 0 0 0,0 1 0 0 0,0 0 0 0 0,1 1 0 0 0,-1-1 0 0 0,0 0 0 0 0,0 1 0 0 0,1 0-486 0 0,-2-1 136 0 0,0 0 0 0 0,1-1-1 0 0,-1 1 1 0 0,0-1 0 0 0,0 0-1 0 0,1 1 1 0 0,-1-1 0 0 0,0 0-1 0 0,0 0 1 0 0,0 0-1 0 0,1-1-135 0 0,13-15 927 0 0,-9 10-738 0 0,5-13 198 0 0,30-31-72 0 0,-25 38-213 0 0,-13 11-59 0 0,-1 0 0 0 0,1-1-1 0 0,-1 0 1 0 0,0 1 0 0 0,0-1-1 0 0,2-2-42 0 0,10-13 228 0 0,-10 13-78 0 0,-1 0 0 0 0,1-1 0 0 0,-1 0 0 0 0,2-2-150 0 0,-1 0 113 0 0,2 0-1 0 0,-1 0 1 0 0,1 1 0 0 0,0 0-1 0 0,0 0 1 0 0,1 1-1 0 0,1-1-112 0 0,21-19 176 0 0,245-243 488 0 0,-222 222-600 0 0,57-38-64 0 0,-45 28 83 0 0,-32 30 141 0 0,-2 0 0 0 0,22-25-224 0 0,52-65-104 0 0,-68 73-99 0 0,34-36 399 0 0,80-68-196 0 0,-110 108-201 0 0,17-21 201 0 0,-17 15 13 0 0,12-6-13 0 0,-16 18 0 0 0,132-112 0 0 0,-112 98 0 0 0,47-53 0 0 0,-71 67 0 0 0,-17 17 0 0 0,-2-1 0 0 0,-1 0 0 0 0,0-1 0 0 0,1-4 0 0 0,11-15 0 0 0,25-32 0 0 0,-32 38 8 0 0,-14 23-18 0 0,1-1-1 0 0,1 0 1 0 0,0 1-1 0 0,0 0 1 0 0,0 1-1 0 0,1-1 1 0 0,1 1-1 0 0,6-6 11 0 0,16-14-121 0 0,-8 6-152 0 0,-20 21 159 0 0,-2 1-16 0 0,0 0-78 0 0,0 0-31 0 0,0 0-941 0 0,0 0-3921 0 0,0 0-1680 0 0</inkml:trace>
  <inkml:trace contextRef="#ctx0" brushRef="#br0" timeOffset="611.235">2352 542 456 0 0,'0'0'2705'0'0,"0"0"342"0"0,0 0 149 0 0,0 0-282 0 0,0 2-1310 0 0,3 4-1112 0 0,-1 1 1 0 0,0 0-1 0 0,-1 0 0 0 0,1 1 0 0 0,-2-1 0 0 0,1 0 0 0 0,-1 0 0 0 0,0 5-492 0 0,-2 16 1373 0 0,-3 18-1373 0 0,0-4 662 0 0,-2 8-40 0 0,4-29 100 0 0,0 1-1 0 0,1 8-721 0 0,2-28 263 0 0,0-2-40 0 0,0 0-21 0 0,0 0-2 0 0,4-10 142 0 0,30-108 135 0 0,-15 52-360 0 0,12-24-117 0 0,-25 74 17 0 0,1 0-1 0 0,1 0 1 0 0,1 1-1 0 0,0 0 1 0 0,1 0-17 0 0,-10 14 4 0 0,0 1 0 0 0,1-1 0 0 0,-1 1 0 0 0,0-1 0 0 0,0 1 0 0 0,1-1 0 0 0,-1 1 0 0 0,0 0 0 0 0,1-1 0 0 0,-1 1 0 0 0,1 0 0 0 0,-1-1 0 0 0,0 1 1 0 0,1 0-1 0 0,-1-1 0 0 0,1 1 0 0 0,-1 0 0 0 0,1 0 0 0 0,-1-1 0 0 0,1 1 0 0 0,-1 0 0 0 0,1 0 0 0 0,-1 0 0 0 0,1 0 0 0 0,0 0-4 0 0,2 3 26 0 0,-1-2-23 0 0,0 1 0 0 0,0 0 1 0 0,-1 0-1 0 0,1 0 0 0 0,0 0 1 0 0,-1 0-1 0 0,1 0 0 0 0,-1 0 1 0 0,1 0-1 0 0,-1 0 0 0 0,0 1 1 0 0,0-1-1 0 0,0 1 0 0 0,0 1-3 0 0,8 41 50 0 0,-3-15-36 0 0,-3-19-13 0 0,0 5 8 0 0,1 0 0 0 0,1 0 0 0 0,0-1 0 0 0,1 0 0 0 0,1 0 0 0 0,1-1 0 0 0,3 6-9 0 0,-10-19-3 0 0,0 1 4 0 0,-1-1 1 0 0,1 0 0 0 0,0 0 0 0 0,0 0 0 0 0,0 0 0 0 0,0 0 0 0 0,0 0-1 0 0,0 0 1 0 0,1 0 0 0 0,-1 0 0 0 0,0 0 0 0 0,0-1 0 0 0,0 1 0 0 0,1-1-1 0 0,-1 1 1 0 0,0-1 0 0 0,1 1 0 0 0,-1-1 0 0 0,1 1 0 0 0,-1-1 0 0 0,0 0-1 0 0,1 0 1 0 0,-1 0 0 0 0,1 0 0 0 0,0 0-2 0 0,1-1-227 0 0,-1 0 0 0 0,0 0 0 0 0,1-1 0 0 0,-1 1 0 0 0,0 0 0 0 0,0-1 0 0 0,0 0 0 0 0,0 1 0 0 0,0-1 0 0 0,0 0 0 0 0,0 0 0 0 0,0 0 227 0 0,1-5-2215 0 0</inkml:trace>
  <inkml:trace contextRef="#ctx0" brushRef="#br0" timeOffset="1004.33">2782 535 15664 0 0,'3'7'1417'0'0,"3"8"-825"0"0,-2 0 0 0 0,0 0 0 0 0,-1 0 0 0 0,1 8-592 0 0,1 24 1598 0 0,-4-9-6633 0 0,-1-44-937 0 0</inkml:trace>
  <inkml:trace contextRef="#ctx0" brushRef="#br0" timeOffset="1417.67">2812 101 5528 0 0,'3'-3'102'0'0,"-1"-1"1"0"0,0 1-1 0 0,0-1 1 0 0,0 0-1 0 0,0 0 1 0 0,-1 0-1 0 0,1-3-102 0 0,-1 3 619 0 0,1 0 0 0 0,-1 1 1 0 0,1-1-1 0 0,-1 1 0 0 0,1-1 1 0 0,0 1-1 0 0,0 0 0 0 0,1-1 0 0 0,1-1-619 0 0,3-3 2208 0 0,-6 7-1916 0 0,1-1 0 0 0,-1 1 0 0 0,1-1 0 0 0,-1 1 0 0 0,1-1-1 0 0,0 1 1 0 0,-1 0 0 0 0,1 0 0 0 0,0 0 0 0 0,0 0 0 0 0,1-1-292 0 0,2 3 400 0 0,1 1-232 0 0,3-1-158 0 0,-1 5-26 0 0,-6-4-15 0 0,0 1 0 0 0,1 0 0 0 0,-1-1-1 0 0,-1 1 1 0 0,1 0 0 0 0,0 0-1 0 0,-1 0 1 0 0,1 0 0 0 0,-1 1-1 0 0,0-1 1 0 0,0 0 0 0 0,0 0 0 0 0,0 1-1 0 0,-1-1 1 0 0,1 2 31 0 0,0 9-76 0 0,-1 1-1 0 0,0-1 1 0 0,-1 3 76 0 0,0 13-18 0 0,9 132 1001 0 0,-3-15 712 0 0,6-7 103 0 0,-4-86-1279 0 0,-8-50-482 0 0,1-3-27 0 0,0 0 1 0 0,0 0 0 0 0,0 0-1 0 0,0 0 1 0 0,0 0-1 0 0,0 0 1 0 0,0 0 0 0 0,0 0-1 0 0,1 0 1 0 0,-1 0 0 0 0,0 0-1 0 0,1 0 1 0 0,-1 0-1 0 0,0 0 1 0 0,1 0 0 0 0,-1 0-1 0 0,2 0-10 0 0,-2 1 46 0 0,4-9-277 0 0,-1 2-110 0 0,0 1 0 0 0,0-1-1 0 0,-1 0 1 0 0,0 0 0 0 0,0 0 0 0 0,0-1-1 0 0,0 1 1 0 0,-1 0 0 0 0,0-1 0 0 0,0 1 0 0 0,0-1 341 0 0,1-16-2568 0 0,-1-1 1 0 0,-1-1 2567 0 0,0 17-472 0 0,2-48-5397 0 0,2 0 5869 0 0,0 0-3509 0 0,-2-1 3509 0 0,0 48-363 0 0,-2 2 8878 0 0,-6 8-3818 0 0,-26 16-2835 0 0,12-7-1294 0 0,0 0 0 0 0,0-1-1 0 0,-5 0-567 0 0,19-8 9 0 0,-1 0-1 0 0,1 0 0 0 0,-1 0 0 0 0,1-1 0 0 0,-1 0 1 0 0,1 0-1 0 0,-1-1 0 0 0,0 0 0 0 0,1 0 0 0 0,-1-1 1 0 0,0 0-1 0 0,-6-1-8 0 0,-1-2-209 0 0,8 3-108 0 0,0 0-1 0 0,0-1 0 0 0,0 0 1 0 0,0 0-1 0 0,0-1 0 0 0,1 0 1 0 0,-1 0 317 0 0,-5-4-1965 0 0</inkml:trace>
  <inkml:trace contextRef="#ctx0" brushRef="#br0" timeOffset="1777.099">2615 186 4608 0 0,'0'0'353'0'0,"0"0"181"0"0,0 0 1619 0 0,2 0 735 0 0,5 3 148 0 0,-5-2-332 0 0,14 3-343 0 0,4-3-2183 0 0,12-7-4014 0 0,-22 3 2430 0 0,4 0-447 0 0</inkml:trace>
  <inkml:trace contextRef="#ctx0" brushRef="#br0" timeOffset="1778.099">3060 345 5984 0 0,'4'7'100'0'0,"-1"0"0"0"0,0 1 0 0 0,0 0 0 0 0,-1-1 1 0 0,0 1-1 0 0,0 0 0 0 0,0 0 0 0 0,-1 2-100 0 0,11 102 4759 0 0,-10-104-4598 0 0,-1 0 1 0 0,1 0 0 0 0,0 0 0 0 0,4 6-162 0 0,4 22 1203 0 0,-8-30-633 0 0,0 0 0 0 0,0 0-1 0 0,1 0 1 0 0,0 0-1 0 0,0 0 1 0 0,0 0 0 0 0,4 4-570 0 0,2 4 1833 0 0,-8-14-1661 0 0,0 1-1 0 0,1-1 0 0 0,-1 0 0 0 0,1 1 0 0 0,-1-1 0 0 0,1 0 0 0 0,-1 0 0 0 0,1 0 0 0 0,-1 0 0 0 0,1-1 1 0 0,-1 1-1 0 0,2 0-171 0 0,-2-1 74 0 0,0 1 0 0 0,0-1 1 0 0,0 1-1 0 0,0-1 0 0 0,0 0 1 0 0,0 1-1 0 0,0-1 0 0 0,0 0 1 0 0,0 0-1 0 0,0 0 0 0 0,-1 1 1 0 0,1-1-1 0 0,0 0 0 0 0,-1 0 1 0 0,1 0-1 0 0,0 0 0 0 0,-1-1 1 0 0,1 1-75 0 0,9-23 578 0 0,-9 20-477 0 0,36-104 906 0 0,-26 64-461 0 0,-9 34-342 0 0,1-1-1 0 0,0 1 1 0 0,1-3-204 0 0,5-12-86 0 0,-7 19 29 0 0,0-1-1 0 0,0 1 1 0 0,0 0 0 0 0,1 0-1 0 0,0 0 1 0 0,1 1-1 0 0,-1-1 1 0 0,1 1-1 0 0,0 0 58 0 0,-3 4-60 0 0,-1 1-1 0 0,1-1 0 0 0,0 1 1 0 0,0 0-1 0 0,-1-1 1 0 0,1 1-1 0 0,0 0 0 0 0,0 0 1 0 0,0-1-1 0 0,0 1 1 0 0,0 0-1 0 0,0 0 0 0 0,-1 0 1 0 0,1 0-1 0 0,0 0 0 0 0,0 0 1 0 0,0 0-1 0 0,0 1 1 0 0,0-1-1 0 0,-1 0 0 0 0,1 0 1 0 0,0 1-1 0 0,0-1 1 0 0,0 0-1 0 0,-1 1 0 0 0,1-1 1 0 0,0 1-1 0 0,0 0 61 0 0,1-1-217 0 0,-1 1-946 0 0,-1-1-48 0 0,2 1-102 0 0,21 23-4868 0 0,-21-22 1132 0 0</inkml:trace>
  <inkml:trace contextRef="#ctx0" brushRef="#br0" timeOffset="2124.715">3368 467 6448 0 0,'2'2'297'0'0,"1"4"6"0"0,1 0-1 0 0,-1 1 1 0 0,0-1 0 0 0,0 1-1 0 0,0 0 1 0 0,-1 0 0 0 0,0 0-1 0 0,-1 0 1 0 0,1 0-1 0 0,-2 1 1 0 0,1 1-303 0 0,9 40 8260 0 0,15 32-5285 0 0,-24-80-2877 0 0,-1-1-55 0 0,0 0-226 0 0,9-1-413 0 0,-8 0 440 0 0,0 1 0 0 0,0-1 0 0 0,1 1 0 0 0,-1-1 0 0 0,0 0 0 0 0,0 0 0 0 0,0 0 0 0 0,0 1 0 0 0,0-1-1 0 0,0 0 1 0 0,-1 0 0 0 0,1 0 0 0 0,0 0 0 0 0,0-1 156 0 0,6-8-2070 0 0</inkml:trace>
  <inkml:trace contextRef="#ctx0" brushRef="#br0" timeOffset="2125.715">3372 207 4608 0 0,'0'0'353'0'0,"0"0"97"0"0,0 0 1265 0 0,1 0 1338 0 0,2 7-1399 0 0,11 36 3259 0 0,-9-23-4305 0 0,15 31-1902 0 0,-16-40 546 0 0</inkml:trace>
  <inkml:trace contextRef="#ctx0" brushRef="#br0" timeOffset="2889.227">3627 335 3224 0 0,'1'2'240'0'0,"2"4"-43"0"0,-3-4 571 0 0,4 3 752 0 0,-4-3 2222 0 0,1 0 4094 0 0,-12 46-6636 0 0,4-4-250 0 0,-7 21-950 0 0,11-50 61 0 0,-4 36-19 0 0,3-9 53 0 0,4-39-87 0 0,0-1 0 0 0,0 1 0 0 0,0 0-1 0 0,0-1 1 0 0,1 1 0 0 0,-1-1 0 0 0,1 1-1 0 0,-1-1 1 0 0,1 1 0 0 0,0-1 0 0 0,0 1-1 0 0,0-1 1 0 0,1 1-8 0 0,1 4 43 0 0,-3-7-41 0 0,0 1 0 0 0,0-1 0 0 0,0 1 0 0 0,1-1 0 0 0,-1 1 0 0 0,0-1 0 0 0,0 0-1 0 0,0 1 1 0 0,1-1 0 0 0,-1 1 0 0 0,0-1 0 0 0,0 0 0 0 0,1 1 0 0 0,-1-1-1 0 0,0 0 1 0 0,1 1 0 0 0,-1-1 0 0 0,1 0 0 0 0,-1 1 0 0 0,0-1 0 0 0,1 0 0 0 0,-1 0-1 0 0,1 0 1 0 0,-1 1 0 0 0,0-1 0 0 0,1 0 0 0 0,-1 0 0 0 0,1 0 0 0 0,-1 0 0 0 0,1 0-1 0 0,-1 0 1 0 0,1 0 0 0 0,-1 0 0 0 0,1 0 0 0 0,-1 0 0 0 0,1 0 0 0 0,-1 0 0 0 0,1 0-2 0 0,0 0 15 0 0,4 0 26 0 0,0 1 0 0 0,-1-1-1 0 0,1-1 1 0 0,0 1 0 0 0,0-1 0 0 0,0 1-1 0 0,0-1 1 0 0,-1-1 0 0 0,1 1 0 0 0,0-1 0 0 0,-1 1-1 0 0,1-1 1 0 0,-1-1 0 0 0,0 1 0 0 0,0-1-1 0 0,0 1 1 0 0,0-1 0 0 0,0 0-41 0 0,5-5 83 0 0,-1 1 1 0 0,0-1-1 0 0,0 0 0 0 0,0-1 1 0 0,-1 0-1 0 0,-1 0 0 0 0,2-3-83 0 0,-1-2 48 0 0,0 0-1 0 0,-1-1 1 0 0,-1 0 0 0 0,-1 0-1 0 0,1-2-47 0 0,-1-1 42 0 0,2-11-66 0 0,-1 0-1 0 0,-1 0 0 0 0,-2 0 0 0 0,-1 0 1 0 0,-2-20 24 0 0,1 10 117 0 0,-1 18-98 0 0,-1 1-1 0 0,0 0 1 0 0,-1 0 0 0 0,-1 0 0 0 0,-1 0 0 0 0,-1 1 0 0 0,-1 0-1 0 0,-6-12-18 0 0,11 26-5 0 0,0 1 0 0 0,0 0 0 0 0,0 1 0 0 0,-1-1 0 0 0,0 0 0 0 0,1 1 0 0 0,-4-4 5 0 0,5 6-5 0 0,0 0 1 0 0,0 0 0 0 0,0 1 0 0 0,-1-1 0 0 0,1 0 0 0 0,0 0 0 0 0,0 1-1 0 0,0-1 1 0 0,-1 1 0 0 0,1-1 0 0 0,0 1 0 0 0,0 0 0 0 0,-1-1-1 0 0,1 1 1 0 0,0 0 0 0 0,-1 0 0 0 0,1 0 0 0 0,-1 0 0 0 0,1 0 0 0 0,0 0-1 0 0,-1 0 1 0 0,1 0 0 0 0,0 1 0 0 0,-1-1 0 0 0,1 0 0 0 0,0 1-1 0 0,0-1 1 0 0,-2 1 4 0 0,0 2-16 0 0,-1 0 0 0 0,1 0-1 0 0,0 0 1 0 0,0 1 0 0 0,0-1-1 0 0,0 1 1 0 0,1 0 0 0 0,0-1-1 0 0,-1 1 1 0 0,1 0-1 0 0,-1 3 17 0 0,-5 9 4 0 0,1-4-4 0 0,2 0 0 0 0,-1 0 0 0 0,2 1 0 0 0,0 0 0 0 0,0 0 0 0 0,1 0 0 0 0,1 0 0 0 0,0 0 0 0 0,1 0 0 0 0,0 8 0 0 0,1 12 0 0 0,1 0 0 0 0,2 0 0 0 0,4 20 0 0 0,-6-49 0 0 0,3 25 20 0 0,2-1 1 0 0,0 0 0 0 0,8 17-21 0 0,-11-37 11 0 0,1 1 0 0 0,-1-1 0 0 0,1-1 0 0 0,1 1 0 0 0,0 0 0 0 0,0-1 0 0 0,0 0 0 0 0,1 0 0 0 0,0-1 0 0 0,0 0 0 0 0,1 0 0 0 0,0 0 0 0 0,0-1 0 0 0,1 1-11 0 0,-2-2-9 0 0,1 0-1 0 0,0 0 1 0 0,0 0 0 0 0,0-1-1 0 0,1 0 1 0 0,-1-1-1 0 0,1 0 1 0 0,-1 0-1 0 0,1 0 1 0 0,0-1-1 0 0,0 0 1 0 0,0 0-1 0 0,0-1 1 0 0,0 0 0 0 0,0-1-1 0 0,-1 0 1 0 0,1 0-1 0 0,0-1 1 0 0,0 1-1 0 0,-1-2 1 0 0,1 1-1 0 0,5-3 10 0 0,-8 2 0 0 0,0 1 0 0 0,0-1 0 0 0,0 0 0 0 0,0 0 0 0 0,0 0 0 0 0,0-1 0 0 0,-1 0 0 0 0,0 0 0 0 0,0 0 0 0 0,0 0 0 0 0,0-1 0 0 0,-1 1 0 0 0,1-1 0 0 0,-1 0 0 0 0,0-1 0 0 0,0-2 0 0 0,1 1 0 0 0,-2-1 0 0 0,1-1 0 0 0,-1 1 0 0 0,0 0 0 0 0,-1 0 0 0 0,0-1 0 0 0,0 1 0 0 0,-1-1 0 0 0,0 1 0 0 0,0 3 0 0 0,-2-38 0 0 0,2 39 0 0 0,-1 1 0 0 0,1-1 0 0 0,-1 1 0 0 0,0 0 0 0 0,0 0 0 0 0,0-1 0 0 0,-1 1 0 0 0,1 0 0 0 0,-1 0 0 0 0,0 0 0 0 0,0 0 0 0 0,1 2 0 0 0,1 0 0 0 0,-1 1 0 0 0,0-1 0 0 0,0 1 0 0 0,0-1 0 0 0,0 0 0 0 0,0 1 0 0 0,0-1 0 0 0,0 1 0 0 0,0 0 0 0 0,0-1 0 0 0,0 1 0 0 0,0 0 0 0 0,-1-1 0 0 0,-4 3 0 0 0,2 2 0 0 0,0 0 0 0 0,1 1 0 0 0,0 0 0 0 0,0 0 0 0 0,1 0 0 0 0,-2 3 0 0 0,-1 1 0 0 0,2-1 4 0 0,-1-1-1 0 0,2 1 0 0 0,-1 0 1 0 0,1 0-1 0 0,0 1 0 0 0,1-1 1 0 0,0 0-1 0 0,0 0 0 0 0,1 3-3 0 0,0 17 18 0 0,1-1 0 0 0,3 4-18 0 0,-4-30 0 0 0,1 7 3 0 0,0 0 0 0 0,1-1 1 0 0,1 1-1 0 0,-1 0 1 0 0,1-1-1 0 0,1 1 0 0 0,0 0-3 0 0,6 11 223 0 0,12 17-223 0 0,-20-34 13 0 0,0 0-1 0 0,-1 0 0 0 0,1-1 1 0 0,0 1-1 0 0,0 0 0 0 0,0-1 1 0 0,0 1-1 0 0,0-1 0 0 0,0 0 1 0 0,0 1-1 0 0,1-1-12 0 0,12 8 88 0 0,-13-8-66 0 0,0 1 0 0 0,0 0-1 0 0,0-1 1 0 0,1 0 0 0 0,-1 0-1 0 0,0 1 1 0 0,1-1-1 0 0,-1-1 1 0 0,1 1 0 0 0,-1 0-1 0 0,1-1 1 0 0,-1 1 0 0 0,1-1-1 0 0,-1 1 1 0 0,1-1 0 0 0,0 0-1 0 0,1-1-21 0 0,14 2 73 0 0,-16 0-68 0 0,1-1-1 0 0,-1 0 1 0 0,1 0-1 0 0,0 1 1 0 0,-1-2 0 0 0,1 1-1 0 0,0 0 1 0 0,-1-1 0 0 0,1 1-1 0 0,-1-1 1 0 0,1 1-1 0 0,1-2-4 0 0,7-5-851 0 0,8-5-4489 0 0,-7 9-1684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9:12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107 233 6448 0 0,'0'0'498'0'0,"-1"2"-327"0"0,-3 10 1038 0 0,-1 1-1 0 0,0-2 0 0 0,-4 6-1208 0 0,-1 4 2283 0 0,-36 91-1215 0 0,40-99-1038 0 0,1 1-1 0 0,1-1 1 0 0,1 1 0 0 0,-1 0 0 0 0,1 5-30 0 0,2-12 60 0 0,1 0 1 0 0,0 0-1 0 0,0 0 1 0 0,0-1-1 0 0,0 1 1 0 0,1 0-1 0 0,1 0 1 0 0,-1-1-1 0 0,1 1 1 0 0,0-1-1 0 0,0 1 1 0 0,2 1-61 0 0,2 3 125 0 0,1-1 1 0 0,0 1-1 0 0,1-1 1 0 0,0-1 0 0 0,0 0-1 0 0,1 0 1 0 0,9 7-126 0 0,16 11 299 0 0,22 13-299 0 0,-25-21 76 0 0,1-2 0 0 0,0-1 0 0 0,2-2 0 0 0,24 7-76 0 0,-40-14 43 0 0,18 4 113 0 0,1-1 0 0 0,12 1-156 0 0,-12-3 63 0 0,0 2 0 0 0,11 5-63 0 0,-14-5 26 0 0,0 0-1 0 0,0-2 0 0 0,17 0-25 0 0,201 40 128 0 0,-152-30-103 0 0,-17-3 68 0 0,30 0-93 0 0,-50-10-19 0 0,55 5-799 0 0,9-5 818 0 0,-60-6-917 0 0,0-2 0 0 0,55-10 917 0 0,11-5-376 0 0,-36 5-278 0 0,86-2 654 0 0,-55 7-343 0 0,-54 4 949 0 0,72 6-606 0 0,74 14 637 0 0,-4 0-585 0 0,-163-13-47 0 0,464 8 64 0 0,-496-11-53 0 0,124-5 374 0 0,59 10-390 0 0,98 12 181 0 0,-175-7-159 0 0,234 13 31 0 0,-127-22 191 0 0,-123-1-106 0 0,95-7 232 0 0,-72 1-186 0 0,-73 1-68 0 0,0 4-1 0 0,10 3-115 0 0,8 4 88 0 0,106 5 30 0 0,-80-9-107 0 0,-32 0-12 0 0,62-6 1 0 0,138-32 0 0 0,-55 7 0 0 0,-102 22 4 0 0,-57 5 46 0 0,-12 2 89 0 0,0 2-1 0 0,0 3 1 0 0,19 4-139 0 0,42 5 146 0 0,6-3-3 0 0,-19 0 258 0 0,54-4-401 0 0,-27-11-36 0 0,58-13 36 0 0,-59 4 207 0 0,59 4-207 0 0,53 2-491 0 0,-66 6 491 0 0,-91 2 0 0 0,-7 2 0 0 0,-38 0 0 0 0,25-3 0 0 0,211-19 328 0 0,-1-2 82 0 0,-191 18-489 0 0,-51 3 81 0 0,0-1 0 0 0,0-1-1 0 0,5-2-1 0 0,65-10 0 0 0,-53 9 8 0 0,0-2 0 0 0,23-7-8 0 0,-18 1 128 0 0,-6 2 6 0 0,11-6-134 0 0,-14 3 181 0 0,10-7-181 0 0,-34 15 64 0 0,-1-1-1 0 0,0 0 0 0 0,0-1 1 0 0,-1 0-1 0 0,6-6-63 0 0,7-7 127 0 0,-15 14-88 0 0,0 0 0 0 0,-1-1 0 0 0,0 0 0 0 0,-1 0 0 0 0,0-1 0 0 0,0 0 0 0 0,1-1-39 0 0,-2-2 0 0 0,-1 5 0 0 0,0 0 0 0 0,-1-1 0 0 0,-1 0 0 0 0,1 0 0 0 0,-1 0 0 0 0,0 0 0 0 0,-1 0 0 0 0,1-7 0 0 0,0-2 7 0 0,-2 12-17 0 0,0-1 0 0 0,-1 0 1 0 0,1 1-1 0 0,-1-1 0 0 0,0 0 0 0 0,0 1 0 0 0,-1-1 0 0 0,0-2 10 0 0,-3-15-25 0 0,3 16 18 0 0,0 1 1 0 0,-1 0 0 0 0,1-1-1 0 0,-1 1 1 0 0,0 0-1 0 0,-1-2 7 0 0,-14-32-46 0 0,10 22 3 0 0,0 2 0 0 0,-7-11 43 0 0,7 14-2 0 0,-1 0 0 0 0,-1 0 0 0 0,0 1 0 0 0,0 1 0 0 0,-1 0 0 0 0,-2-2 2 0 0,-10-10-6 0 0,18 18-6 0 0,-1 0 1 0 0,0-1-1 0 0,0 2 1 0 0,0-1-1 0 0,-7-4 12 0 0,-15-8 0 0 0,17 9 0 0 0,-1 2 0 0 0,-11-6 0 0 0,-26-10-32 0 0,-1 3 0 0 0,-11-1 32 0 0,30 12 2 0 0,1 1 0 0 0,-1 2 0 0 0,-28-2-2 0 0,-90 3-70 0 0,68 0 70 0 0,47 2 0 0 0,-1 1 0 0 0,-14 2 0 0 0,-276 29 11 0 0,204-21 42 0 0,-30-4-53 0 0,-180-12 0 0 0,204 3-6 0 0,-164-13 76 0 0,73 6-71 0 0,72 6 16 0 0,-168-2-30 0 0,310 7 16 0 0,-120-4-1 0 0,-284-6 430 0 0,320 9-288 0 0,-78 2-60 0 0,59 1 168 0 0,-32-6-250 0 0,85 4-17 0 0,-47 6 17 0 0,-20 0 1 0 0,-120-12 351 0 0,41-1-352 0 0,12-9 0 0 0,129 11 0 0 0,-12-5 0 0 0,3 0 0 0 0,1 3 231 0 0,-1 3 0 0 0,-65 4-231 0 0,100 1 55 0 0,15-1-25 0 0,0 1 1 0 0,0 0-1 0 0,-7 3-30 0 0,-45 8 1 0 0,-28-1-1 0 0,46-6 10 0 0,-24 1 61 0 0,-13 1-14 0 0,-75 9 180 0 0,107-11-117 0 0,-117 14 382 0 0,15-1-268 0 0,63-6-424 0 0,33-4 92 0 0,-6-2 98 0 0,9-1-2 0 0,20-1 78 0 0,-6-2-76 0 0,4-2 48 0 0,-34 0 72 0 0,-31-2 60 0 0,59 3 54 0 0,-39-6-234 0 0,-99-10 256 0 0,16 2-84 0 0,110 6-104 0 0,-111-9 130 0 0,4-2-9 0 0,9 2 280 0 0,23 3-365 0 0,115 12-152 0 0,-161-12 175 0 0,154 12-43 0 0,-1 1 0 0 0,1 0-1 0 0,-10 4-83 0 0,21-3 28 0 0,10-1-23 0 0,-108 7 128 0 0,42-7-69 0 0,46-2-25 0 0,0 0 0 0 0,0-2 1 0 0,-19-6-40 0 0,-78-17 10 0 0,101 23 51 0 0,-1 1-1 0 0,1 0 1 0 0,-1 2-1 0 0,-19 1-60 0 0,-34-2 222 0 0,36-2-130 0 0,15 1 0 0 0,-19 0-92 0 0,-18 13 230 0 0,45-10-145 0 0,1 2 0 0 0,-1 0 0 0 0,1 0 0 0 0,0 2 0 0 0,-10 2-85 0 0,-21 10 382 0 0,-6 5-382 0 0,-2 0 150 0 0,-12 1 50 0 0,8-14-115 0 0,41-4-54 0 0,1-2 0 0 0,-1 0 0 0 0,-1-1-31 0 0,-25 3 43 0 0,-69 9 75 0 0,94-11-63 0 0,1 1 0 0 0,0 1 0 0 0,-4 2-55 0 0,-16 7 128 0 0,21-9-31 0 0,13-3-84 0 0,-1 0-1 0 0,1-1 0 0 0,-1 1 0 0 0,0 1 0 0 0,1-1 1 0 0,-3 2-13 0 0,-9 3 9 0 0,14-6-1 0 0,-1 1-1 0 0,0-1 0 0 0,0 1 1 0 0,0 0-1 0 0,1 0 1 0 0,-1 0-1 0 0,0 0 0 0 0,1 0 1 0 0,-1 0-1 0 0,0 0 1 0 0,1 0-1 0 0,0 0 0 0 0,-1 1 1 0 0,1-1-1 0 0,0 1 0 0 0,-1 1-7 0 0,-2 1 30 0 0,-10 17 225 0 0,13-20-243 0 0,1 0 0 0 0,0 0 0 0 0,-1 0 0 0 0,1 0 1 0 0,0 0-1 0 0,0 0 0 0 0,0 1 0 0 0,0-1 0 0 0,0 0 0 0 0,0 0 0 0 0,0 0 0 0 0,0 0 0 0 0,1 0 0 0 0,-1 0 1 0 0,0 1-1 0 0,1-1 0 0 0,-1 0 0 0 0,0 0 0 0 0,1 0 0 0 0,-1 0 0 0 0,1 0-12 0 0,2 13 169 0 0,-2-5-114 0 0,4 10 113 0 0,2 1 0 0 0,0-1 0 0 0,1-1 0 0 0,7 13-168 0 0,1 2 167 0 0,-13-25-138 0 0,0-1 1 0 0,0 0 0 0 0,1 0-1 0 0,0 0 1 0 0,5 6-30 0 0,2 0 38 0 0,-2 0 0 0 0,1 1 0 0 0,4 11-38 0 0,-5-11-17 0 0,-8-12-90 0 0,-1-2 89 0 0,0 0-1 0 0,0 0 0 0 0,0 1 0 0 0,0-1 0 0 0,0 0 1 0 0,0 1-1 0 0,0-1 0 0 0,0 0 0 0 0,0 0 0 0 0,0 1 0 0 0,0-1 1 0 0,-1 0-1 0 0,1 0 0 0 0,0 1 0 0 0,0-1 0 0 0,0 0 1 0 0,0 0-1 0 0,0 1 0 0 0,-1-1 0 0 0,1 0 0 0 0,0 0 0 0 0,0 0 1 0 0,0 1-1 0 0,-1-1 0 0 0,1 0 0 0 0,0 0 0 0 0,0 0 1 0 0,-1 0-1 0 0,1 1 0 0 0,0-1 0 0 0,0 0 0 0 0,-1 0 0 0 0,1 0 1 0 0,0 0-1 0 0,0 0 0 0 0,-1 0 0 0 0,1 0 0 0 0,0 0 1 0 0,0 0-1 0 0,-1 0 0 0 0,1 0 0 0 0,0 0 0 0 0,-1 0 0 0 0,1 0 1 0 0,0 0-1 0 0,0 0 19 0 0,-16-1-1621 0 0,5-2-353 0 0,-2-1-4339 0 0,-4-2-1658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10.1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23 755 2304 0 0,'0'0'101'0'0,"13"-8"22"0"0,-7 3 356 0 0,1-2 6640 0 0,1-1 604 0 0,-4 2-7791 0 0,-3 4 162 0 0,2-3-70 0 0,-1 3-47 0 0,-1 0-1 0 0,0 0 0 0 0,0 0 1 0 0,0 0-1 0 0,0 0 0 0 0,0-1 1 0 0,0 1-1 0 0,-1 0 0 0 0,1-3 24 0 0,-1 4-8 0 0,1 0 1 0 0,-1 0-1 0 0,0-1 0 0 0,1 1 0 0 0,-1 0 0 0 0,1 0 0 0 0,-1-1 0 0 0,1 1 1 0 0,0 0-1 0 0,0 0 0 0 0,-1 0 0 0 0,1 0 0 0 0,0 0 0 0 0,0 0 0 0 0,0 0 1 0 0,0 0-1 0 0,0 1 0 0 0,1-2 8 0 0,3-2 180 0 0,1 0 1 0 0,0 1 0 0 0,0-1-1 0 0,4-1-180 0 0,-3 2 130 0 0,-1 0 0 0 0,0-1 0 0 0,1 0 0 0 0,-1 0 0 0 0,1-2-130 0 0,39-34 226 0 0,-8 12-226 0 0,-32 23-10 0 0,1 0-1 0 0,-1 1 1 0 0,1-1-1 0 0,0 1 0 0 0,1 1 1 0 0,-1 0-1 0 0,0 0 0 0 0,1 0 1 0 0,5-1 10 0 0,17-3-453 0 0,29-3 453 0 0,-31 6-181 0 0,51-13-448 0 0,35-12 629 0 0,-9 0-70 0 0,-23 10 519 0 0,0 2 0 0 0,17 3-449 0 0,239-16 170 0 0,-123 15 14 0 0,62 2-184 0 0,54 18 123 0 0,-212-1-27 0 0,133-4-8 0 0,-190 2-54 0 0,253 0 57 0 0,90-11 452 0 0,-169 5 90 0 0,-41 10-86 0 0,-76-2-182 0 0,276 23 75 0 0,-222-13-328 0 0,-80-9-202 0 0,70-7 90 0 0,93-16 49 0 0,-139 8-121 0 0,321-35-177 0 0,-304 30 450 0 0,220-12-93 0 0,-133 13-111 0 0,34-10-85 0 0,18-9 264 0 0,-150 15-253 0 0,325-49 56 0 0,-439 66 24 0 0,619-66 76 0 0,-266 58-436 0 0,-60 5 166 0 0,-34-2 132 0 0,-129 1 58 0 0,280 0 204 0 0,1 24-86 0 0,-111 15-178 0 0,-108-10 50 0 0,-118-12-37 0 0,11 6 48 0 0,16 3-16 0 0,-59-13-16 0 0,150 29 340 0 0,-145-24-398 0 0,-1 2-1 0 0,30 14 91 0 0,-52-15-14 0 0,-2 1 0 0 0,1 2 0 0 0,-2 1-1 0 0,0 2 1 0 0,19 17 14 0 0,-41-31-14 0 0,-1 1-1 0 0,0 0 0 0 0,-1 1 0 0 0,1 0 0 0 0,-1 0 1 0 0,-1 0-1 0 0,0 0 0 0 0,2 5 15 0 0,7 16-171 0 0,9 28 171 0 0,-19-47-7 0 0,-1-1 7 0 0,-1 0 0 0 0,0 1 0 0 0,-1-1 0 0 0,1 8 0 0 0,0 1 0 0 0,-2-13 4 0 0,0 1 0 0 0,0-1 0 0 0,0 0 0 0 0,-1 1 0 0 0,0-1 0 0 0,0 0 0 0 0,0 0 0 0 0,-1 0 0 0 0,0 0 0 0 0,0 0 0 0 0,0 0 0 0 0,-1 0 0 0 0,1 0 0 0 0,-1-1 0 0 0,-2 3-4 0 0,-6 8 44 0 0,10-13-33 0 0,-1 1 1 0 0,0-1-1 0 0,0 1 1 0 0,0-1-1 0 0,0 0 1 0 0,0 0-1 0 0,-2 2-11 0 0,-41 30 134 0 0,13-12-123 0 0,23-15-11 0 0,0-1 0 0 0,0 0-1 0 0,-2 0 1 0 0,-10 6-47 0 0,-2 0 94 0 0,-1 0 1 0 0,0-1 0 0 0,-1-1-1 0 0,0-1 1 0 0,-20 3-48 0 0,24-7-93 0 0,9-2 76 0 0,0 0 0 0 0,0-1 0 0 0,-4-1 17 0 0,-15 1 149 0 0,-7 1-235 0 0,1-3 0 0 0,-31-2 86 0 0,5-4-150 0 0,-60-7 156 0 0,9-1 250 0 0,-65 2-256 0 0,118 8 210 0 0,-20-1-265 0 0,-183-1-116 0 0,134 3 197 0 0,-54-2 116 0 0,19-4-226 0 0,-78 9 84 0 0,118 6-42 0 0,-1 6 0 0 0,-77 20 42 0 0,-33 23 0 0 0,176-41 0 0 0,0-3 0 0 0,-17 0 0 0 0,-6-4 134 0 0,-55-4-134 0 0,3 1 82 0 0,34 0-82 0 0,17-2-88 0 0,0 5 0 0 0,-31 7 88 0 0,-158 30 176 0 0,198-30-195 0 0,-8 2-178 0 0,-18-2 197 0 0,-91 6 0 0 0,68-7 109 0 0,-126 9-186 0 0,61-6 77 0 0,90-6 0 0 0,-153 21 0 0 0,157-23 24 0 0,-1-3 0 0 0,1-5 0 0 0,-72-10-24 0 0,107 5 0 0 0,0 3 0 0 0,-1 2 0 0 0,0 3 0 0 0,-22 2 0 0 0,-46 4 14 0 0,74-4 18 0 0,0-2 1 0 0,0-2 0 0 0,0-3-1 0 0,-26-5-32 0 0,43 2 4 0 0,-103-16 46 0 0,93 16-1 0 0,12 2 0 0 0,-23-2 195 0 0,1 3 0 0 0,-20 2-244 0 0,5 1 320 0 0,-10-4-320 0 0,-50-13 0 0 0,70 7 0 0 0,14 5 0 0 0,22 2 0 0 0,-16-4 0 0 0,3 0 41 0 0,-24 1-41 0 0,-8-2 23 0 0,16 3 187 0 0,-25 1-210 0 0,-17 0 145 0 0,-67-1 60 0 0,-525-6-60 0 0,543 11 38 0 0,-4 6 113 0 0,30-6 86 0 0,-114 18-382 0 0,168-14-7 0 0,0-2 1 0 0,-24-4 6 0 0,18 0-1 0 0,-16 0 145 0 0,-85 2 240 0 0,3 5-237 0 0,-31-9-147 0 0,137-2 207 0 0,0-4 0 0 0,0-1 0 0 0,-32-12-207 0 0,71 14 290 0 0,1-2 0 0 0,-1 0 0 0 0,2-1 0 0 0,-24-15-290 0 0,-13-10 480 0 0,1-2 0 0 0,2-3 0 0 0,-7-9-480 0 0,7 4 122 0 0,26 21-75 0 0,0-1 0 0 0,1-3-47 0 0,18 15 0 0 0,-4-3 0 0 0,0 1 0 0 0,-8-5 0 0 0,20 17 12 0 0,0 0 0 0 0,1 0 0 0 0,-1 0 0 0 0,-1-3-12 0 0,5 6 12 0 0,-1-1 1 0 0,1 0-1 0 0,0 0 1 0 0,0 0 0 0 0,-1 0-1 0 0,1 0 1 0 0,1 0-1 0 0,-1 0 1 0 0,0 0 0 0 0,0 0-1 0 0,1 0 1 0 0,-1-1 0 0 0,1 1-1 0 0,0-2-12 0 0,0 2 13 0 0,0 1-1 0 0,0-1 0 0 0,1 1 1 0 0,-1-1-1 0 0,1 1 1 0 0,-1-1-1 0 0,1 1 1 0 0,-1 0-1 0 0,1-1 1 0 0,0 1-1 0 0,0 0 0 0 0,0-1 1 0 0,0 1-1 0 0,0 0 1 0 0,0 0-1 0 0,0 0 1 0 0,0 0-1 0 0,0 0 1 0 0,1 0-1 0 0,-1 0 0 0 0,0 0 1 0 0,1 1-1 0 0,0-2-12 0 0,6-1 3 0 0,0-1 0 0 0,0 1 0 0 0,8-2-3 0 0,-9 3-50 0 0,12-3-884 0 0,0 1 1 0 0,-1 1-1 0 0,1 0 0 0 0,10 1 934 0 0,1-1-1782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3:06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151 82 11056 0 0,'0'0'852'0'0,"0"0"-288"0"0,2 2 874 0 0,19 16 2838 0 0,11 10-2212 0 0,4 12-2247 0 0,-36-40 180 0 0,1 0 0 0 0,0 0 0 0 0,-1 0 0 0 0,1 0 0 0 0,0 0 0 0 0,-1 0 0 0 0,1 0 0 0 0,-1 0 0 0 0,1 0-1 0 0,0-1 1 0 0,-1 1 0 0 0,1 0 0 0 0,-1 0 0 0 0,1 0 0 0 0,-1-1 0 0 0,1 1 0 0 0,0 0 0 0 0,-1-1 3 0 0,1 1-5 0 0,3-1 0 0 0,4-2 47 0 0,0 1-1 0 0,0-1 0 0 0,-1-1 0 0 0,8-3-41 0 0,-2 0 103 0 0,0 1-1 0 0,12-3-102 0 0,-3 0 281 0 0,-6 3-24 0 0,0 1 1 0 0,1 1-1 0 0,0 0 1 0 0,0 1-1 0 0,0 1 1 0 0,16-1-258 0 0,21 3 505 0 0,30 5-505 0 0,-36-2 76 0 0,6 1-39 0 0,26 1 2 0 0,-49-5-39 0 0,0-1 0 0 0,-1-2 0 0 0,1-1 0 0 0,18-5 0 0 0,-1-1 94 0 0,4 1-94 0 0,-23 5 24 0 0,41-6 305 0 0,0 3-1 0 0,0 3 1 0 0,51 5-329 0 0,5 12 129 0 0,-74-7-106 0 0,52 1-23 0 0,-94-7-2 0 0,76 0 200 0 0,77-10-198 0 0,-8-14-136 0 0,56-6 215 0 0,-192 28-56 0 0,20-2 88 0 0,1 2 0 0 0,34 4-111 0 0,9 3 84 0 0,10 2 120 0 0,28 8-204 0 0,-49-3 4 0 0,103 16-114 0 0,-70-19-61 0 0,0-5 0 0 0,59-6 171 0 0,159 1 436 0 0,-269 3-389 0 0,173 12 214 0 0,91 17 171 0 0,-213-23-490 0 0,0-4 0 0 0,0-5 0 0 0,0-5 0 0 0,3-4 58 0 0,5 2 8 0 0,60 5-8 0 0,-150 3 4 0 0,180 3 184 0 0,52 13-188 0 0,3 11-141 0 0,-73-11 40 0 0,0-9-1 0 0,62-9 102 0 0,17-5 128 0 0,60 15-128 0 0,-216-4 23 0 0,55 5 18 0 0,-44 1-185 0 0,1-6 0 0 0,74-8 144 0 0,-69-4-57 0 0,63-4-67 0 0,24 2 111 0 0,-115 6 15 0 0,111 3 20 0 0,-100 2-1 0 0,0-5 0 0 0,4-5-21 0 0,197-42 79 0 0,-85 11-30 0 0,-121 26-49 0 0,-70 10 0 0 0,0 2 0 0 0,0 2 0 0 0,11 1 0 0 0,12 0 0 0 0,38-1-1 0 0,233 7 13 0 0,-242-1 101 0 0,80 7 126 0 0,-39 5 478 0 0,-5-1-697 0 0,-91-13-286 0 0,21 1 266 0 0,6 0-122 0 0,19 3 122 0 0,41 7 0 0 0,66 9 160 0 0,-150-18-133 0 0,0 2 0 0 0,0 1-1 0 0,-1 2 1 0 0,0 1 0 0 0,0 1-1 0 0,20 13-26 0 0,-25-13-20 0 0,-20-11-8 0 0,0 1 0 0 0,-1 0-1 0 0,0 1 1 0 0,0-1 0 0 0,0 1 0 0 0,2 2 28 0 0,33 26-39 0 0,-24-19 21 0 0,-1 0 0 0 0,5 6 18 0 0,-6-4-13 0 0,0 0 1 0 0,-2 1-1 0 0,0 1 0 0 0,0 0 0 0 0,2 7 13 0 0,-9-6 0 0 0,-5-13-4 0 0,0-1 0 0 0,1 1-1 0 0,-2 0 1 0 0,1 0 0 0 0,0 0 0 0 0,-1 0-1 0 0,0 0 1 0 0,0 0 0 0 0,-1-1 0 0 0,0 6 4 0 0,0-8-5 0 0,1 1 0 0 0,-1 0 0 0 0,0 0 0 0 0,0 0-1 0 0,0-1 1 0 0,0 1 0 0 0,0 0 0 0 0,-1-1 0 0 0,1 1 0 0 0,-1-1 0 0 0,0 0 0 0 0,0 1 0 0 0,0-1 0 0 0,0 0 0 0 0,0 0 0 0 0,0 0 0 0 0,-1-1 0 0 0,1 1 0 0 0,-2 1 5 0 0,-3 0-34 0 0,-32 16 14 0 0,28-14 7 0 0,1 0-1 0 0,0 0 0 0 0,0 1 1 0 0,-7 6 13 0 0,-1 0-10 0 0,-38 18 10 0 0,2 4-31 0 0,0-3-1 0 0,-47 19 32 0 0,84-42-1 0 0,-10 3 1 0 0,17-7 0 0 0,-1 0 0 0 0,1 1 0 0 0,-4 3 0 0 0,5-3 0 0 0,0-1 0 0 0,0 0 0 0 0,0-1 0 0 0,0 0 0 0 0,-9 2 0 0 0,-18 6 0 0 0,23-7 0 0 0,-1 0 0 0 0,0-1 0 0 0,1 0 0 0 0,-1-1 0 0 0,-11 0 0 0 0,-17-1 0 0 0,-10-2 0 0 0,-5 0 0 0 0,0-1 13 0 0,23 1 4 0 0,1 1 0 0 0,-1 2 0 0 0,-3 2-17 0 0,-54 3 0 0 0,53-4 0 0 0,-178 3 0 0 0,173-8 0 0 0,-41-6 0 0 0,-7-2 0 0 0,59 7 0 0 0,21 1 0 0 0,-1 1 0 0 0,1 1 0 0 0,-6 0 0 0 0,-204 20 0 0 0,102-14 0 0 0,85-3 10 0 0,-1-3 0 0 0,0-1-1 0 0,-34-5-9 0 0,-24-2 25 0 0,25 3-56 0 0,-13-6 31 0 0,-10 0-23 0 0,25 5 23 0 0,1 3 0 0 0,-1 3 0 0 0,1 3 0 0 0,-24 5 0 0 0,-181 33 0 0 0,143-21 0 0 0,-73 0 0 0 0,100-12 0 0 0,-55 0 0 0 0,-14 1 0 0 0,92-1 0 0 0,-109 12 0 0 0,-27 13 0 0 0,-98 14 0 0 0,204-39 0 0 0,23-2 0 0 0,-215 14 0 0 0,-53 30 0 0 0,125-16 0 0 0,-50-10 0 0 0,40-19 0 0 0,128-6 0 0 0,0 6 0 0 0,-31 7 0 0 0,-22 18 0 0 0,64-11 0 0 0,-6-4 0 0 0,58-11 0 0 0,1-1 0 0 0,-1-3 0 0 0,1-2 0 0 0,-14-3 0 0 0,-2-1 0 0 0,-57 1 0 0 0,47 8 40 0 0,-25 6-40 0 0,-22 1 24 0 0,94-8-24 0 0,-19 4 0 0 0,-21 3 0 0 0,15-6 0 0 0,1 0 0 0 0,0-2 0 0 0,-13-3 0 0 0,-273-24 0 0 0,308 25 0 0 0,-22 3 0 0 0,0 0 0 0 0,-51-1 0 0 0,-91-1 0 0 0,168-1 0 0 0,-190-13 0 0 0,-6 2 0 0 0,13 0 0 0 0,-6-1 0 0 0,-160-11 0 0 0,249 17 0 0 0,-116-2 144 0 0,216 8-149 0 0,-93-9 69 0 0,6 0-38 0 0,39 2 1 0 0,-38 3-27 0 0,67 4 49 0 0,0-1 0 0 0,0-3 1 0 0,1-1-1 0 0,0-2 0 0 0,0-1 0 0 0,0-3 0 0 0,-5-3-49 0 0,26 7 17 0 0,1-1-1 0 0,1 0 0 0 0,-1-1 1 0 0,1-1-17 0 0,-65-48 96 0 0,65 46-86 0 0,-11-10 19 0 0,1-2 1 0 0,-17-20-30 0 0,-1-1 55 0 0,19 22-53 0 0,2-2 0 0 0,1-1 0 0 0,0 0 0 0 0,3-2 0 0 0,-12-20-2 0 0,-9-14 48 0 0,27 44-21 0 0,1 0-1 0 0,1-2 1 0 0,-4-10-27 0 0,6 8 0 0 0,-5-10-3 0 0,-4-14 3 0 0,16 35 3 0 0,-1 1 0 0 0,2 0 0 0 0,0-1 0 0 0,0 1 0 0 0,1-1 0 0 0,0-5-3 0 0,2 7 54 0 0,0 0-1 0 0,0 1 1 0 0,1-1 0 0 0,1 0 0 0 0,0 1 0 0 0,0-1-1 0 0,1 1 1 0 0,0 0 0 0 0,0 0 0 0 0,1 1 0 0 0,0-1-1 0 0,1 1 1 0 0,0 0 0 0 0,0 1 0 0 0,1-1 0 0 0,6-5-54 0 0,0 1 90 0 0,0 0 0 0 0,1 1 0 0 0,1 0 0 0 0,-1 2 0 0 0,2-1 0 0 0,-1 2 1 0 0,1 0-1 0 0,1 1 0 0 0,-1 1-90 0 0,19-6 13 0 0,0 3 0 0 0,1 1 1 0 0,0 1-1 0 0,0 2 0 0 0,7 2-13 0 0,11 2-588 0 0,-31 1-1990 0 0,-23 0 1175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4:44.4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641 169 2304 0 0,'-16'-1'1448'0'0,"14"0"-1051"0"0,-1 0-1 0 0,1 0 1 0 0,0-1-1 0 0,0 1 1 0 0,0-1 0 0 0,0 1-1 0 0,0-1 1 0 0,0 0 0 0 0,0 0-1 0 0,-1-2-396 0 0,-18-23 635 0 0,18 23-774 0 0,-6-7 409 0 0,1 0 0 0 0,-2 1-1 0 0,1 0 1 0 0,-2 0-1 0 0,1 1 1 0 0,-1 0-1 0 0,-1 1 1 0 0,1 0-1 0 0,-3 0-269 0 0,7 4 69 0 0,-1 1 0 0 0,1-1 0 0 0,-1 2 0 0 0,1-1 0 0 0,-1 1 0 0 0,0 0 0 0 0,0 1 0 0 0,0 0 0 0 0,0 0 0 0 0,0 0 0 0 0,0 1 0 0 0,0 1 0 0 0,-1-1 0 0 0,1 1 0 0 0,0 1 0 0 0,-2 0-69 0 0,-1 0 40 0 0,0 1 1 0 0,0 0-1 0 0,1 1 1 0 0,0 0-1 0 0,-1 1 1 0 0,1 0-1 0 0,1 0 1 0 0,-1 1-1 0 0,1 0 0 0 0,0 1 1 0 0,-1 1-41 0 0,0 2 39 0 0,0 1 1 0 0,0 0-1 0 0,1 0 1 0 0,0 1-1 0 0,1 0 1 0 0,1 1-1 0 0,0 0 1 0 0,0 0-1 0 0,1 0 1 0 0,0 4-40 0 0,-17 59 944 0 0,4 1 0 0 0,2 2 0 0 0,0 34-944 0 0,10-71 748 0 0,-6 19-748 0 0,5-25 299 0 0,1 1-1 0 0,1 6-298 0 0,3-9 96 0 0,0-16 56 0 0,2 0 1 0 0,0 11-153 0 0,1-26 30 0 0,0-1 0 0 0,0 1 0 0 0,1-1 0 0 0,-1 1 0 0 0,1 0-1 0 0,0-1 1 0 0,0 1 0 0 0,0-1 0 0 0,0 0 0 0 0,0 1 0 0 0,0-1 0 0 0,1 0 0 0 0,-1 0 0 0 0,1 1-1 0 0,0-1 1 0 0,-1-1 0 0 0,1 1 0 0 0,0 0 0 0 0,0 0 0 0 0,0-1 0 0 0,0 1 0 0 0,1-1 0 0 0,-1 1-1 0 0,2 0-29 0 0,-1-1 3 0 0,-1-1-1 0 0,1 1 0 0 0,-1-1 0 0 0,1 0 0 0 0,-1 0 0 0 0,1 0 0 0 0,-1 0 0 0 0,1 0 0 0 0,-1 0 1 0 0,1-1-1 0 0,-1 1 0 0 0,1-1-2 0 0,31-8 218 0 0,-34 9-215 0 0,40-14 248 0 0,-22 7-148 0 0,0 1 1 0 0,0 1 0 0 0,0 1-1 0 0,15-2-103 0 0,-17 5 43 0 0,7-2 184 0 0,22 2-227 0 0,-38 1 30 0 0,1 0 1 0 0,-1 1-1 0 0,0 1 0 0 0,1-1 1 0 0,-1 1-1 0 0,0 0 0 0 0,0 1 0 0 0,0-1-30 0 0,99 42 424 0 0,-81-33-226 0 0,15 11-198 0 0,2 1-188 0 0,-24-15 214 0 0,0-1 0 0 0,1-1 0 0 0,0 0 0 0 0,0-1 0 0 0,0-2 0 0 0,1 0 0 0 0,13 0-26 0 0,-22-2 17 0 0,0-1 0 0 0,0-1 0 0 0,0 0-1 0 0,-1 0 1 0 0,1-1 0 0 0,0-1 0 0 0,-1 1-1 0 0,2-2-16 0 0,8-3 60 0 0,0-1-1 0 0,0-1 0 0 0,11-8-59 0 0,-4 2 58 0 0,-1-2-1 0 0,-1-1 0 0 0,0-1 1 0 0,-1-1-1 0 0,-2-1 0 0 0,0-1 1 0 0,-1-1-1 0 0,-1-1 0 0 0,-1-1 1 0 0,-2 0-1 0 0,0-2 0 0 0,0-4-57 0 0,-15 28 4 0 0,5-9 0 0 0,-1-2 0 0 0,0 1 0 0 0,1-6-4 0 0,1-4-28 0 0,-6 17 19 0 0,0 0 0 0 0,0 0 0 0 0,0-1 0 0 0,0-2 9 0 0,-2 6 0 0 0,0 1 0 0 0,0-1 0 0 0,0 1 0 0 0,0-1 0 0 0,0 1 0 0 0,0-1 0 0 0,-1 1 0 0 0,0-1 0 0 0,1 1 0 0 0,-1 0 0 0 0,0-1 0 0 0,0 1 0 0 0,-1-2 0 0 0,0 1-5 0 0,-1-3-5 0 0,0 0 1 0 0,0 0-1 0 0,0 1 1 0 0,-1-1-1 0 0,0 1 1 0 0,0 0-1 0 0,-4-3 10 0 0,-33-28-53 0 0,-52-42-11 0 0,50 43 24 0 0,-15-18 40 0 0,21 19-88 0 0,-37-27 88 0 0,45 40-174 0 0,0 1 1 0 0,-1 2-1 0 0,-1 1 1 0 0,0 1-1 0 0,-1 2 1 0 0,-20-6 173 0 0,27 12-373 0 0,2 1-540 0 0,0 0 1 0 0,-1 2-1 0 0,-11-1 913 0 0,6 2-1994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4:45.5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0 163 1376 0 0,'9'0'128'0'0,"-8"1"89"0"0,1-1-1 0 0,0 1 1 0 0,0-1 0 0 0,0 0-1 0 0,-1 0 1 0 0,1 1 0 0 0,0-1-1 0 0,0 0 1 0 0,0-1 0 0 0,0 1-1 0 0,-1 0 1 0 0,1-1 0 0 0,0 1-1 0 0,1-1-216 0 0,-2 1 460 0 0,1-1 0 0 0,0 1 0 0 0,0-1-1 0 0,0 1 1 0 0,0 0 0 0 0,0 0 0 0 0,0 0 0 0 0,1 0-460 0 0,12-1 318 0 0,1-4-61 0 0,-11 3 93 0 0,0 0 1 0 0,1 0-1 0 0,0 1 0 0 0,-1 0 1 0 0,1 0-1 0 0,0 1 1 0 0,0 0-351 0 0,-1 0 260 0 0,1 1 0 0 0,0-1 0 0 0,0 2 1 0 0,-1-1-1 0 0,1 1 0 0 0,-1-1 1 0 0,1 2-1 0 0,-1-1 0 0 0,0 0 0 0 0,0 1 1 0 0,0 0-1 0 0,0 0 0 0 0,0 1 1 0 0,-1 0-261 0 0,4 2 240 0 0,1 1 0 0 0,0-2 0 0 0,0 1 0 0 0,0-1 0 0 0,7 2-240 0 0,-13-5 103 0 0,1-2 0 0 0,0 1 1 0 0,0 0-1 0 0,0-1 1 0 0,0 0-1 0 0,0 1 1 0 0,0-2-1 0 0,-1 1 1 0 0,1 0-1 0 0,0-1 1 0 0,1 0-104 0 0,-4 1 31 0 0,11-3 325 0 0,1 0 1 0 0,-1-1-1 0 0,0 0 1 0 0,0-1-1 0 0,2-2-356 0 0,35-12 1104 0 0,50-5 668 0 0,-92 24-1725 0 0,-5-1-40 0 0,0 1 0 0 0,-1 0 0 0 0,1 0 0 0 0,0-1 0 0 0,-1 1 0 0 0,1 0 0 0 0,0-1 0 0 0,-1 0 0 0 0,1 1 0 0 0,-1-1 0 0 0,1 0-7 0 0,37-13 1 0 0,-31 12-5 0 0,1-1 0 0 0,-1 0 0 0 0,1-1 0 0 0,-1 0-1 0 0,0 0 1 0 0,2-2 4 0 0,-5 2-115 0 0,-3 3 42 0 0,0 0 1 0 0,0 0 0 0 0,0-1-1 0 0,0 1 1 0 0,0-1 0 0 0,0 1 0 0 0,-1-1-1 0 0,1 0 1 0 0,0 0 0 0 0,-1 1 0 0 0,0-1-1 0 0,1 0 1 0 0,-1 0 0 0 0,0 0 0 0 0,0-1-1 0 0,0 1 1 0 0,0 0 0 0 0,-1 0 0 0 0,1-1-1 0 0,-1 1 1 0 0,1-2 72 0 0,9-30-3605 0 0,-5 15-2652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4:48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6448 0 0,'5'1'144'0'0,"1"0"1"0"0,0 1-1 0 0,0-1 1 0 0,-1 1-1 0 0,1 0 0 0 0,-1 0 1 0 0,0 1-1 0 0,0 0 1 0 0,1 0-1 0 0,-2 0 1 0 0,1 1-1 0 0,2 2-144 0 0,27 15 268 0 0,-18-12 961 0 0,-14-8-1135 0 0,1 1 1 0 0,-1-1 0 0 0,0 0-1 0 0,1 0 1 0 0,-1 0-1 0 0,1 0 1 0 0,-1 0 0 0 0,1 0-1 0 0,-1-1 1 0 0,1 1-1 0 0,0-1 1 0 0,-1 1 0 0 0,1-1-95 0 0,17 0 168 0 0,12-1 574 0 0,-1 2 1 0 0,1 1 0 0 0,21 5-743 0 0,-18 0 488 0 0,-8-2 22 0 0,1 1 0 0 0,7 3-510 0 0,-18-3 194 0 0,0-2 0 0 0,0 0 0 0 0,0 0 0 0 0,1-2 0 0 0,0 0-194 0 0,42 8 327 0 0,38-4-140 0 0,-68-4 209 0 0,-16-1-1161 0 0,1-1-3637 0 0,-15 0-555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4:47.3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525 101 4864 0 0,'41'-23'447'0'0,"-40"22"-427"0"0,0 0 1 0 0,0 0 0 0 0,-1 0 0 0 0,1 0 0 0 0,0 0 0 0 0,0 0 0 0 0,-1 0 0 0 0,1 0 0 0 0,-1 0 0 0 0,1 0 0 0 0,-1 0 0 0 0,0-1 0 0 0,1 1 0 0 0,-1 0-1 0 0,0 0 1 0 0,0 0 0 0 0,0-1 0 0 0,0 1 0 0 0,0 0 0 0 0,0-1-21 0 0,0 1 291 0 0,0 1-280 0 0,1 0 0 0 0,-1 0 1 0 0,0 0-1 0 0,0 0 0 0 0,0 0 0 0 0,0 0 1 0 0,0 0-1 0 0,0 0 0 0 0,0-1 0 0 0,0 1 1 0 0,0 0-1 0 0,0 0 0 0 0,1 0 0 0 0,-1 0 1 0 0,0 0-1 0 0,0 0 0 0 0,0 0 0 0 0,0-1 1 0 0,0 1-1 0 0,0 0 0 0 0,0 0 0 0 0,0 0 1 0 0,0 0-1 0 0,0 0 0 0 0,0 0 1 0 0,0-1-1 0 0,0 1 0 0 0,0 0 0 0 0,0 0 1 0 0,0 0-1 0 0,0 0 0 0 0,0 0 0 0 0,0 0 1 0 0,0 0-1 0 0,-1-1 0 0 0,1 1 0 0 0,0 0 1 0 0,0 0-1 0 0,0 0 0 0 0,0 0 0 0 0,0 0 1 0 0,0 0-1 0 0,0 0 0 0 0,0 0 0 0 0,0-1 1 0 0,0 1-1 0 0,-1 0 0 0 0,1 0 0 0 0,0 0-11 0 0,-5-8 246 0 0,3 6-161 0 0,0 0-2 0 0,-1 0-1 0 0,1 0 0 0 0,-1 1 0 0 0,0-1 1 0 0,1 1-1 0 0,-1-1 0 0 0,0 1 0 0 0,0 0 0 0 0,0 1 1 0 0,0-1-1 0 0,0 0 0 0 0,0 1 0 0 0,0-1 0 0 0,-1 1-82 0 0,-11-2 131 0 0,-8-5 23 0 0,22 7-148 0 0,0 0 1 0 0,0 0-1 0 0,0 0 0 0 0,0 0 0 0 0,0-1 0 0 0,0 1 0 0 0,0 0 0 0 0,0-1 0 0 0,0 1 0 0 0,0-1 0 0 0,0 1 0 0 0,0-2-6 0 0,0 2 19 0 0,0-1-1 0 0,0 1 1 0 0,0-1 0 0 0,0 1-1 0 0,1-1 1 0 0,-1 1-1 0 0,0 0 1 0 0,0-1 0 0 0,0 1-1 0 0,0 0 1 0 0,0 0-1 0 0,-1 0-18 0 0,-12-1 827 0 0,11 0-726 0 0,1 1 0 0 0,-1 0 0 0 0,1 0 0 0 0,-1 0-1 0 0,1 0 1 0 0,-1 0 0 0 0,1 0 0 0 0,-1 1 0 0 0,1-1 0 0 0,-1 1 0 0 0,1 0-1 0 0,-1 0 1 0 0,1 0 0 0 0,0 0 0 0 0,-1 0 0 0 0,1 0 0 0 0,0 1-101 0 0,-12 8 302 0 0,0 2 0 0 0,0 0 0 0 0,2 0 0 0 0,-1 2 0 0 0,2-1 0 0 0,0 1 0 0 0,0 1 0 0 0,-7 14-302 0 0,-21 35 519 0 0,22-38-391 0 0,1 1 1 0 0,1 1-129 0 0,-7 17 59 0 0,4-9-8 0 0,1 1-1 0 0,2 1 0 0 0,-4 16-50 0 0,18-49 19 0 0,0 0 0 0 0,0 0 0 0 0,1 0 0 0 0,-1 0 0 0 0,1 1 0 0 0,1-1 0 0 0,-1 0 0 0 0,1 0 0 0 0,0 0 0 0 0,0 0 0 0 0,0 0 0 0 0,0 0 0 0 0,1 0 0 0 0,0 0 0 0 0,0-1 0 0 0,1 1 0 0 0,-1-1 0 0 0,3 3-19 0 0,1 2 113 0 0,0-1 0 0 0,1 0 0 0 0,0 0 0 0 0,0-1 0 0 0,1 0 0 0 0,0 0 0 0 0,0-1 0 0 0,8 5-113 0 0,14 9 366 0 0,16 10 195 0 0,-34-23-439 0 0,-1-1 3 0 0,0 0 0 0 0,0-1 0 0 0,1 0 0 0 0,0-1 0 0 0,0 0 0 0 0,11 2-125 0 0,-23-6 1 0 0,15 3 160 0 0,1 0 0 0 0,-1-2 1 0 0,1 1-1 0 0,0-2 0 0 0,-1 0 0 0 0,12-2-161 0 0,-6-2 90 0 0,-1-1-1 0 0,0-1 1 0 0,0-1-1 0 0,0 0 1 0 0,-1-2-1 0 0,0 0 1 0 0,-1-1-1 0 0,0-1 1 0 0,0-1-1 0 0,-1 0 1 0 0,6-7-90 0 0,0-2 46 0 0,0-1 1 0 0,-2-1 0 0 0,-1-1 0 0 0,-1 0 0 0 0,-1-2 0 0 0,-1 0-1 0 0,5-12-46 0 0,17-41 11 0 0,-20 38-188 0 0,-8 7 102 0 0,-4 11 267 0 0,-25 22-720 0 0,12 2 392 0 0,0 0-1 0 0,1 1 1 0 0,-1 0 0 0 0,1 0-1 0 0,0 0 1 0 0,-1 1 0 0 0,1 0 0 0 0,0 0-1 0 0,-2 1 137 0 0,-14 9-461 0 0,-66 35-2067 0 0,53-27 874 0 0</inkml:trace>
  <inkml:trace contextRef="#ctx0" brushRef="#br0" timeOffset="2217.375">319 1002 13504 0 0,'0'0'620'0'0,"0"0"-16"0"0,1 1-388 0 0,5 0-219 0 0,-4 0-141 0 0,-2-1-72 0 0,-17 6-417 0 0,9-4 574 0 0,0-2 0 0 0,0 1 0 0 0,-1-1 1 0 0,1 0-1 0 0,0-1 59 0 0,-2 1 77 0 0,1 0 0 0 0,-1 0 0 0 0,1 1 0 0 0,-2 0-77 0 0,-13 5 64 0 0,0 1 0 0 0,0 1 0 0 0,-2 2-64 0 0,9-3-2 0 0,11-5 22 0 0,0 0 1 0 0,0 1 0 0 0,0 0-1 0 0,1 1 1 0 0,0-1 0 0 0,-1 1-1 0 0,1 0 1 0 0,1 0 0 0 0,-1 0-1 0 0,1 1 1 0 0,-1 0 0 0 0,1 0-1 0 0,0 0 1 0 0,1 0 0 0 0,0 0-1 0 0,-1 1 1 0 0,2 0 0 0 0,-1 0-1 0 0,1 0 1 0 0,-1 0 0 0 0,2 0-1 0 0,-1 0 1 0 0,1 0 0 0 0,0 0-1 0 0,0 1 1 0 0,1-1 0 0 0,-1 1-1 0 0,2-1 1 0 0,-1 0 0 0 0,1 1-1 0 0,0-1 1 0 0,0 0 0 0 0,0 0-1 0 0,1 1 1 0 0,0-1 0 0 0,0 0-21 0 0,4 6 54 0 0,-1 0 1 0 0,2-1 0 0 0,0 0 0 0 0,0 0 0 0 0,0 0 0 0 0,2-1 0 0 0,-1 0 0 0 0,7 5-55 0 0,-1-3 71 0 0,0 0 0 0 0,0-1 1 0 0,1-1-1 0 0,1 0 0 0 0,0-1 0 0 0,0-1-71 0 0,9 3 50 0 0,0-1 0 0 0,0-1-1 0 0,1-1 1 0 0,0-1 0 0 0,0-2-1 0 0,1 0 1 0 0,-1-2 0 0 0,14 0-50 0 0,23-4 367 0 0,56-8-367 0 0,-53-1 120 0 0,-1-2-1 0 0,18-8-119 0 0,48-9 297 0 0,-105 22-71 0 0,1 0-1 0 0,-1-2 0 0 0,19-9-225 0 0,-43 17 8 0 0,0 0 0 0 0,0 1 0 0 0,0-1 0 0 0,0 0 0 0 0,0-1-1 0 0,0 1 1 0 0,0 0 0 0 0,0 0 0 0 0,0-1 0 0 0,-1 1 0 0 0,1-1-1 0 0,0 0 1 0 0,-1 1 0 0 0,0-1 0 0 0,1 0 0 0 0,-1 0 0 0 0,0 0-1 0 0,0 0 1 0 0,0 0 0 0 0,0 0 0 0 0,0 0 0 0 0,0-1 0 0 0,-1 1-1 0 0,1 0 1 0 0,-1 0 0 0 0,0-1 0 0 0,1 1 0 0 0,-1 0-1 0 0,0 0 1 0 0,0-1 0 0 0,-1 1 0 0 0,1-2-8 0 0,-2-2-21 0 0,0-1-1 0 0,0 1 1 0 0,0 0 0 0 0,-1 0-1 0 0,0 0 1 0 0,0 0 0 0 0,-1 1-1 0 0,1-1 1 0 0,-1 1 0 0 0,-5-4 21 0 0,-4-6-112 0 0,-2 0 0 0 0,0 2 1 0 0,-1 0-1 0 0,0 1 0 0 0,-1 0 1 0 0,-7-2 111 0 0,-34-18-2258 0 0,-19-6 2258 0 0,36 19-1287 0 0,-1-1-83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4:56.6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782 98 8376 0 0,'5'-3'192'0'0,"1"-1"0"0"0,-1 1 0 0 0,1 0 0 0 0,0 0 0 0 0,2 0-192 0 0,-6 3 248 0 0,-2 0 81 0 0,0 0 14 0 0,0 0-26 0 0,0 0-112 0 0,0 0-49 0 0,0 0-10 0 0,-1 1-26 0 0,-2 7-96 0 0,0-2 2 0 0,3-4 116 0 0,0-2 60 0 0,-17 7 2114 0 0,10-7-2032 0 0,-1 0-1 0 0,1 1 1 0 0,0 0-1 0 0,0 0 1 0 0,0 1-1 0 0,1-1 1 0 0,-1 2-1 0 0,0-1 1 0 0,0 1-1 0 0,1 0 1 0 0,0 0-1 0 0,0 1 1 0 0,0 0-1 0 0,-2 1-283 0 0,2-1 8 0 0,0 0-1 0 0,0-1 1 0 0,0 0 0 0 0,0-1-1 0 0,0 1 1 0 0,-1-1-1 0 0,1 0 1 0 0,-1-1-1 0 0,1 0 1 0 0,-1 0-1 0 0,-2 0-7 0 0,2-1 33 0 0,1-1 1 0 0,0 0-1 0 0,-1 0 0 0 0,1-1 1 0 0,0 0-1 0 0,0 0 0 0 0,0 0 0 0 0,1 0 1 0 0,-1-1-1 0 0,-2-2-33 0 0,-12-7 174 0 0,0-2-1 0 0,-2-2-173 0 0,6 4 223 0 0,-2-1-50 0 0,-1 0 1 0 0,-1 2-1 0 0,0 0 0 0 0,-19-7-173 0 0,27 13 39 0 0,0 1 0 0 0,0 1 0 0 0,0 0 0 0 0,0 1-1 0 0,-1 0 1 0 0,1 1 0 0 0,-1 0 0 0 0,1 1-1 0 0,-10 1-38 0 0,-34 6 361 0 0,-51 15-361 0 0,62-12-377 0 0,37-9-664 0 0,3-1-338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4:57.5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225 0 5528 0 0,'0'0'422'0'0,"0"0"-180"0"0,0 0 270 0 0,0 0 148 0 0,0 0 32 0 0,0 0-40 0 0,0 0-184 0 0,0 0-79 0 0,1 0-280 0 0,-1 1 1 0 0,0-1-1 0 0,1 0 1 0 0,-1 0-1 0 0,0 0 1 0 0,1 0-1 0 0,-1 0 1 0 0,0 0-1 0 0,0 1 0 0 0,1-1 1 0 0,-1 0-1 0 0,0 0 1 0 0,0 0-1 0 0,1 1 1 0 0,-1-1-1 0 0,0 0 1 0 0,0 0-1 0 0,0 1 0 0 0,1-1 1 0 0,-1 0-1 0 0,0 1 1 0 0,0-1-1 0 0,0 0 1 0 0,0 1-110 0 0,-2 0 65 0 0,-1 1 0 0 0,0 0 0 0 0,0-1 0 0 0,0 0 1 0 0,0 0-1 0 0,0 1 0 0 0,0-2 0 0 0,0 1 1 0 0,0 0-1 0 0,-1-1 0 0 0,1 1 0 0 0,-1-1-65 0 0,-45-1 595 0 0,22 0-100 0 0,8 1-372 0 0,-13 0-716 0 0,-17-2 593 0 0,34 1-4866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0:12.3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1 426 15408 0 0,'0'0'89'0'0,"0"1"1"0"0,0-1 0 0 0,0 0 0 0 0,0 1 0 0 0,-1-1-1 0 0,1 0 1 0 0,0 1 0 0 0,0-1 0 0 0,0 1 0 0 0,0-1-1 0 0,0 0 1 0 0,0 1 0 0 0,0-1 0 0 0,1 0 0 0 0,-1 1-1 0 0,0-1 1 0 0,0 0 0 0 0,0 1 0 0 0,0-1 0 0 0,0 0-1 0 0,0 0 1 0 0,1 1 0 0 0,-1-1 0 0 0,0 0 0 0 0,0 1-1 0 0,0-1 1 0 0,1 0 0 0 0,-1 1-90 0 0,3-2 32 0 0,-1 0 1 0 0,1-1-1 0 0,-1 1 0 0 0,1 0 0 0 0,-1-1 1 0 0,0 1-1 0 0,0-1 0 0 0,0 0 0 0 0,0 0 0 0 0,0 0 1 0 0,0 0-1 0 0,1-1-32 0 0,10-10 852 0 0,-11 11-684 0 0,6-5 166 0 0,21-3-130 0 0,-27 9-203 0 0,0 1 0 0 0,1-1 0 0 0,-1 0-1 0 0,0 1 1 0 0,1-1 0 0 0,-1 1-1 0 0,0 0 1 0 0,1 0 0 0 0,-1 0 0 0 0,0 0-1 0 0,1 0 1 0 0,-1 0 0 0 0,0 1-1 0 0,1-1 1 0 0,-1 1 0 0 0,0 0 0 0 0,2 0-1 0 0,6 2 10 0 0,17 5 46 0 0,-22-6-55 0 0,1 0 1 0 0,-1-1-1 0 0,0 1 0 0 0,1-1 1 0 0,-1-1-1 0 0,6 1-1 0 0,10 0 52 0 0,-16 0-41 0 0,-1-1-1 0 0,0 0 1 0 0,0 0-1 0 0,0 0 1 0 0,1 0-1 0 0,-1-1 1 0 0,0 1-1 0 0,0-1 1 0 0,2-1-11 0 0,49-11 361 0 0,-12 4-33 0 0,-17 2-129 0 0,4-1 389 0 0,24-10-588 0 0,-12 4 331 0 0,1 1 0 0 0,1 2 0 0 0,29-2-331 0 0,-40 8 18 0 0,0 2 0 0 0,0 1-1 0 0,2 2-17 0 0,0 0-181 0 0,1 2 0 0 0,-1 1-1 0 0,7 3 182 0 0,14 1-454 0 0,-1-2-1 0 0,11-2 455 0 0,16 1 29 0 0,-41-2 69 0 0,0-2 0 0 0,34-5-98 0 0,-69 5 36 0 0,1 0-1 0 0,-1 1 0 0 0,1 0 1 0 0,-1 0-1 0 0,5 1-35 0 0,17 2 101 0 0,-6-3 8 0 0,0 1 0 0 0,0 1 0 0 0,0 0 0 0 0,9 5-109 0 0,8-2 65 0 0,-32-6-47 0 0,0 1-1 0 0,0 0 1 0 0,0 1-1 0 0,0-1 1 0 0,0 1-1 0 0,4 2-17 0 0,-3-1 0 0 0,1 0-1 0 0,0-1 1 0 0,1 0-1 0 0,-1-1 1 0 0,0 0 0 0 0,7 0 0 0 0,24 4 56 0 0,-30-4-53 0 0,-1 0 1 0 0,1-1 0 0 0,4 0-4 0 0,19 1-1 0 0,-24-1 1 0 0,0 0 0 0 0,-1 0 0 0 0,9-2 0 0 0,13 0 0 0 0,84-1 0 0 0,-42-6 18 0 0,-1-2 0 0 0,-1-4 0 0 0,0-3-18 0 0,-14 3 69 0 0,-5 1 118 0 0,43-5-187 0 0,-57 13 12 0 0,-13 2 59 0 0,1 0 0 0 0,23 1-71 0 0,111-6 72 0 0,-142 8-90 0 0,35-6-95 0 0,0-2 1 0 0,8-4 112 0 0,1 0-189 0 0,6 1 189 0 0,165-22-72 0 0,-225 33 73 0 0,182-19-3 0 0,-141 17 65 0 0,-1 2 1 0 0,48 6-64 0 0,-6 3 28 0 0,205 28 82 0 0,-67-10-110 0 0,-122-16 0 0 0,33 0 0 0 0,-67-6 0 0 0,36 1 86 0 0,-43-4 158 0 0,36 8-244 0 0,-57-4 175 0 0,4 1 296 0 0,11 4-471 0 0,91 15 687 0 0,-42-8-486 0 0,-91-15-201 0 0,0-1 0 0 0,0 0 0 0 0,0-1 0 0 0,-1-1 0 0 0,7-2 0 0 0,-21 3 0 0 0,42-2 0 0 0,-24 1 0 0 0,-1-1 0 0 0,1 0 0 0 0,2-2 0 0 0,71-11-35 0 0,-47 8 20 0 0,23-7 15 0 0,-57 12 23 0 0,1 0 1 0 0,0 1 0 0 0,2 0-24 0 0,28-4-19 0 0,31-7-62 0 0,-36 7 88 0 0,13-5-7 0 0,-25 5 11 0 0,0 1-1 0 0,20 1-10 0 0,-20 1 40 0 0,-1-1 0 0 0,1-1 1 0 0,4-2-41 0 0,17-4 73 0 0,-31 8-62 0 0,0-2 1 0 0,0 0-1 0 0,0 0 1 0 0,-1-1-1 0 0,11-6-11 0 0,11-6 0 0 0,0 2 0 0 0,28-7 0 0 0,-1 1 0 0 0,-28 9 0 0 0,1 2 0 0 0,33-5 0 0 0,75-6 0 0 0,-102 15 0 0 0,72-1 0 0 0,-70 3 0 0 0,1 2 0 0 0,-1 2 0 0 0,1 2 0 0 0,-1 2 0 0 0,5 3 0 0 0,-26-4 26 0 0,0 1 0 0 0,-1 2 0 0 0,0 0 0 0 0,17 8-26 0 0,-28-9 12 0 0,1 0-1 0 0,-1 1 1 0 0,-1 0-1 0 0,1 1 1 0 0,-1 0 0 0 0,0 1-1 0 0,0 0 1 0 0,-1 1-1 0 0,4 5-11 0 0,0 1 18 0 0,-1 0 0 0 0,0 1 0 0 0,-2 1 0 0 0,1 1-18 0 0,14 21 1 0 0,-17-29-5 0 0,-1 0-1 0 0,-1 1 1 0 0,5 10 4 0 0,23 54-60 0 0,-25-53 207 0 0,11 20-147 0 0,-10-23 94 0 0,0 1 0 0 0,1 10-94 0 0,36 96 263 0 0,-37-95-216 0 0,9 30-28 0 0,8 52-19 0 0,-14-29 0 0 0,-3 0 0 0 0,-4 0 0 0 0,-3 9 0 0 0,-3-79 4 0 0,0 4 5 0 0,0 0-1 0 0,-1 0 0 0 0,0-1 0 0 0,-2 1 0 0 0,0 0 1 0 0,-5 15-9 0 0,-15 33 94 0 0,20-60-76 0 0,-1 0-1 0 0,0 0 1 0 0,0 0-1 0 0,-1 1-17 0 0,-5 7 44 0 0,5-8-43 0 0,0 0 0 0 0,-1 0 1 0 0,0 0-1 0 0,0-1 1 0 0,0 0-1 0 0,0 0 1 0 0,-2 0-2 0 0,-10 8 0 0 0,8-6 0 0 0,0-2 0 0 0,0 1 0 0 0,-1-1 0 0 0,-9 3 0 0 0,-1 1 0 0 0,-19 7 0 0 0,-1-3 0 0 0,0-1 0 0 0,0-2 0 0 0,-19 1 0 0 0,3-4 0 0 0,-1-2 0 0 0,0-3 0 0 0,-1-3 0 0 0,56 1 0 0 0,-94-2 0 0 0,28 0 0 0 0,-13 3 0 0 0,-41 2 0 0 0,37-1 18 0 0,-24 6-18 0 0,-260 23 208 0 0,277-30-309 0 0,0-5 0 0 0,-4-3 101 0 0,-333-36 82 0 0,250 33-157 0 0,-50 8 75 0 0,145 2-7 0 0,-141 6 7 0 0,166-4 0 0 0,-106 9 0 0 0,66-3 0 0 0,-48-4 0 0 0,-117-5 0 0 0,0 0 0 0 0,87 3 0 0 0,48 1 0 0 0,-133 4 54 0 0,95-2-86 0 0,-55 4 275 0 0,-70 1-508 0 0,92-11 265 0 0,-229 3 0 0 0,271 5 40 0 0,-1 7 0 0 0,2 7 0 0 0,-34 14-40 0 0,-76 29 132 0 0,177-42-152 0 0,-32 0 20 0 0,96-18 32 0 0,-1-1 0 0 0,0-1 0 0 0,0-2 0 0 0,0 0 0 0 0,0-2 0 0 0,-21-4-32 0 0,-63-15 32 0 0,65 10 58 0 0,20 6 60 0 0,1-1 0 0 0,-21-9-150 0 0,40 13 18 0 0,0-1 1 0 0,-1 1 0 0 0,1 0-1 0 0,-2 0-18 0 0,5 1 3 0 0,1 0 1 0 0,0 0-1 0 0,0 0 0 0 0,0 0 0 0 0,1-1 0 0 0,-1 1 1 0 0,0-1-1 0 0,0 0 0 0 0,1 0 0 0 0,-1 0 0 0 0,1 0 1 0 0,0 0-1 0 0,-1 0 0 0 0,1-1 0 0 0,0 1 0 0 0,0-1 1 0 0,1 1-1 0 0,-1-1 0 0 0,0 0 0 0 0,0-1-3 0 0,-2-4 11 0 0,1 0 0 0 0,0-1-1 0 0,0 1 1 0 0,1-1 0 0 0,0 1-1 0 0,-1-8-10 0 0,2 5 9 0 0,1 0-1 0 0,0 0 1 0 0,1 0-1 0 0,1-9-8 0 0,2-24 60 0 0,-3 33-9 0 0,0 1 0 0 0,1-1 1 0 0,0 1-1 0 0,1-4-51 0 0,4-15 85 0 0,34-170 267 0 0,-32 155-317 0 0,-3 0 1 0 0,1-42-36 0 0,-5 56 1 0 0,-1 9-1 0 0,0 0 0 0 0,-1 0 0 0 0,-2 0 0 0 0,0 0 0 0 0,-5-18 0 0 0,1 11 49 0 0,-2 1-1 0 0,-5-12-48 0 0,9 28-473 0 0,-1 1-1 0 0,0-1 1 0 0,0 1 0 0 0,-1 0 0 0 0,-1 0 0 0 0,0 1-1 0 0,-2-3 474 0 0,-3 1-1560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5:01.4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1052 189 4608 0 0,'56'1'824'0'0,"-3"0"4208"0"0,-52-1-4874 0 0,3-13 60 0 0,-4 11-208 0 0,0 0 0 0 0,-1 0 0 0 0,1 0 0 0 0,-1-1 0 0 0,0 1 0 0 0,0 0 0 0 0,0 0 0 0 0,0 0 0 0 0,0 0 0 0 0,0 0 0 0 0,-1 0 0 0 0,1 1 0 0 0,-1-1 0 0 0,1 0 0 0 0,-1 1 0 0 0,0-1 0 0 0,1 1 0 0 0,-1-1 0 0 0,0 1 0 0 0,0 0-10 0 0,-5-4 50 0 0,0 1 0 0 0,0 0 0 0 0,-1 0 0 0 0,-6-2-50 0 0,8 4 15 0 0,0 1 0 0 0,1 0 0 0 0,-1 0 0 0 0,0 0 0 0 0,-1 0 0 0 0,1 1 0 0 0,0 0 0 0 0,0 1 0 0 0,0-1 0 0 0,0 1 0 0 0,0 0 0 0 0,-4 2-15 0 0,-22 2 60 0 0,23-3 71 0 0,0 0-1 0 0,0 0 1 0 0,-8 3-131 0 0,-16 4 321 0 0,20-7-189 0 0,0-1 0 0 0,0 0-1 0 0,-1-1 1 0 0,1 0 0 0 0,0-1 0 0 0,-6-2-132 0 0,-79-12 662 0 0,35 5-292 0 0,-17 0-370 0 0,49 8 10 0 0,17 0 0 0 0,0 1 0 0 0,0 0 1 0 0,0 1-1 0 0,0 1 0 0 0,0 0 1 0 0,-1 1-11 0 0,-2 0 17 0 0,-1 0 1 0 0,1-2 0 0 0,-18-1-18 0 0,5 1 11 0 0,20-1-13 0 0,1 0 0 0 0,-1 0 0 0 0,0-1 0 0 0,1-1 0 0 0,-1 1 0 0 0,1-1 0 0 0,0-1 0 0 0,0 0 0 0 0,-1-1 2 0 0,-6-2 67 0 0,-60-30 25 0 0,61 29-186 0 0,4 2 224 0 0,-1 1-1 0 0,1-1 0 0 0,-10-1-129 0 0,18 6-110 0 0,0 0 0 0 0,0 0 0 0 0,0 1 0 0 0,1-1 0 0 0,-1 1 0 0 0,0 0 0 0 0,0 0 0 0 0,0 0 0 0 0,0 0 0 0 0,0 0 0 0 0,0 1 0 0 0,0-1 0 0 0,1 1 1 0 0,-1 0-1 0 0,0 0 0 0 0,0 0 0 0 0,1 0 0 0 0,-3 1 110 0 0,-2 4-672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5:14.5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1 676 9216 0 0,'0'-1'237'0'0,"-1"0"-194"0"0,1 1 1 0 0,0-1-1 0 0,0 1 0 0 0,0-1 1 0 0,0 1-1 0 0,0-1 0 0 0,0 1 1 0 0,1-1-1 0 0,-1 1 1 0 0,0-1-1 0 0,0 1 0 0 0,0-1 1 0 0,0 1-1 0 0,1-1 0 0 0,-1 1 1 0 0,0-1-1 0 0,0 1 1 0 0,1 0-1 0 0,-1-1 0 0 0,0 1 1 0 0,1-1-1 0 0,-1 1 0 0 0,1-1-43 0 0,-1 0 1504 0 0,0 1 472 0 0,0 0 96 0 0,0 0-168 0 0,12 15 675 0 0,-9-10-2292 0 0,0 0 0 0 0,0 0 1 0 0,0 0-1 0 0,-1 0 0 0 0,0 0 1 0 0,0 1-1 0 0,0-1 0 0 0,0 6-287 0 0,6 48 1144 0 0,0-1-601 0 0,-4-18-380 0 0,-3-30-167 0 0,0 0-1 0 0,0 0 0 0 0,2 5 5 0 0,-2-13-149 0 0,2 3-115 0 0,-1-4-5756 0 0,4-3-798 0 0</inkml:trace>
  <inkml:trace contextRef="#ctx0" brushRef="#br0" timeOffset="-6036.513">619 517 1840 0 0,'0'0'83'0'0,"0"0"451"0"0,0 0 1856 0 0,12 4 11365 0 0,-6 8-12950 0 0,-5-10-716 0 0,1-1-1 0 0,-1 1 0 0 0,0 0 0 0 0,0-1 1 0 0,-1 1-1 0 0,1 0 0 0 0,0 0 1 0 0,-1 0-1 0 0,1 0 0 0 0,-1 1-88 0 0,15 116 1723 0 0,-10-63-733 0 0,-3 13-990 0 0,3 69 652 0 0,-3-95-298 0 0,-2-42-260 0 0,0-1 2 0 0,0 0 0 0 0,0 0 2 0 0,0 0 6 0 0,5-12 118 0 0,-1-7-90 0 0,0 0 0 0 0,0 0 0 0 0,-2-5-132 0 0,1-6 52 0 0,-2 16-6 0 0,0 1-1 0 0,1-1 0 0 0,4-11-45 0 0,2-3 65 0 0,-4 11 4 0 0,1-1-1 0 0,1 1 0 0 0,0 0 0 0 0,2 1 1 0 0,0 0-1 0 0,0 0-68 0 0,-7 14 19 0 0,0 1 0 0 0,1 0 0 0 0,-1-1 0 0 0,0 1 0 0 0,0 0 0 0 0,1 0 1 0 0,-1 0-1 0 0,1 0 0 0 0,-1 0 0 0 0,1 0 0 0 0,-1 0 0 0 0,1 0 0 0 0,0 1 0 0 0,-1-1 0 0 0,1 0 0 0 0,0 1 0 0 0,0 0 1 0 0,-1-1-1 0 0,1 1 0 0 0,0 0 0 0 0,0 0 0 0 0,0 0 0 0 0,-1 0 0 0 0,1 0 0 0 0,0 1-19 0 0,9 15 327 0 0,-6-7-272 0 0,-2 0 0 0 0,1 0 0 0 0,-1 0 0 0 0,-1 0 0 0 0,2 6-55 0 0,-2-5 8 0 0,1 0-1 0 0,0-1 1 0 0,0 1-1 0 0,4 6-7 0 0,5 13 75 0 0,-11-25-29 0 0,0 0-1 0 0,0 0 1 0 0,1 0-1 0 0,-1-1 1 0 0,1 1-1 0 0,0 0 1 0 0,0-1-1 0 0,0 1 1 0 0,1-1-1 0 0,-1 0 1 0 0,1 0-1 0 0,0 0 1 0 0,0 0-1 0 0,3 2-45 0 0,2 1-35 0 0,-5-5 61 0 0,-1 1 0 0 0,0 0 0 0 0,1 0 0 0 0,0-1 0 0 0,-1 1 0 0 0,1-1 0 0 0,0 0 0 0 0,-1 1 0 0 0,1-2-1 0 0,0 1 1 0 0,0 0 0 0 0,0 0 0 0 0,0-1 0 0 0,0 0 0 0 0,0 1 0 0 0,0-1 0 0 0,0 0 0 0 0,0-1 0 0 0,0 1 0 0 0,2-1-26 0 0,4-1 86 0 0,-1-1-1 0 0,1 0 0 0 0,-1 0 1 0 0,0-1-1 0 0,0-1 0 0 0,0 1 1 0 0,-1-1-86 0 0,-3 2 23 0 0,1 0 1 0 0,-1 0 0 0 0,-1-1-1 0 0,1 1 1 0 0,0-1 0 0 0,-1 0-1 0 0,0 0 1 0 0,0-1 0 0 0,0 1-1 0 0,-1 0 1 0 0,1-1 0 0 0,-1 0-1 0 0,0 0-23 0 0,3-6 8 0 0,-1 0-1 0 0,-1-1 1 0 0,1 1-1 0 0,-2-1 1 0 0,0 0-1 0 0,0 0 1 0 0,-1 0-1 0 0,0 0 1 0 0,-1 0-1 0 0,-2-9-7 0 0,-1-3-75 0 0,-2-1 1 0 0,-6-17 74 0 0,-6 15-1392 0 0,16 26 387 0 0,1 1-246 0 0,-8-2-6784 0 0,3 1 596 0 0</inkml:trace>
  <inkml:trace contextRef="#ctx0" brushRef="#br0" timeOffset="-5381.05">1198 402 10136 0 0,'2'27'1402'0'0,"0"-2"4358"0"0,-2-24-4697 0 0,0-1-205 0 0,0 0-39 0 0,0 0-35 0 0,0 0-108 0 0,7 0 569 0 0,-4-1-1072 0 0,1 0 0 0 0,-1 0-1 0 0,0 0 1 0 0,0-1-1 0 0,0 1 1 0 0,0-1 0 0 0,0 0-1 0 0,0 0 1 0 0,-1 0 0 0 0,1 0-1 0 0,0 0 1 0 0,-1 0-1 0 0,2-3-172 0 0,7-5 462 0 0,1-2 299 0 0,0 0 1 0 0,6-10-762 0 0,-2 3 490 0 0,18-17 794 0 0,14-10-1284 0 0,22-24 613 0 0,-65 65-595 0 0,9-11 88 0 0,1 1-1 0 0,0 0 1 0 0,1 1-1 0 0,6-3-105 0 0,16-17-59 0 0,-32 30 102 0 0,-1-1 0 0 0,1 0-1 0 0,-1 0 1 0 0,0-1 0 0 0,3-2-43 0 0,6-8 20 0 0,-13 15-147 0 0,5-4 497 0 0,-3 3-730 0 0,-5 3-2750 0 0,2-1 3051 0 0,0 0 0 0 0,0 0 0 0 0,-1 0-1 0 0,1 0 1 0 0,-1 0 0 0 0,1 1 0 0 0,0-1 0 0 0,-1 0-1 0 0,1 0 1 0 0,0 0 0 0 0,-1 0 0 0 0,1 0 0 0 0,0 0-1 0 0,-1 0 1 0 0,1 0 0 0 0,-1 0 0 0 0,1 0 0 0 0,0 0 0 0 0,-1-1-1 0 0,1 1 1 0 0,0 0 0 0 0,-1 0 0 0 0,1 0 0 0 0,0 0-1 0 0,-1 0 1 0 0,1-1 59 0 0,-1 1-163 0 0,1 0 0 0 0,0-1 0 0 0,-1 1 0 0 0,1 0 0 0 0,-1 0 0 0 0,1 0 0 0 0,-1 0 0 0 0,1-1 0 0 0,-1 1 0 0 0,1 0 0 0 0,-1 0 0 0 0,1 0 0 0 0,0 0 0 0 0,-1 0 0 0 0,1 0 0 0 0,-1 0 0 0 0,1 0 0 0 0,-1 0 0 0 0,1 0 0 0 0,-1 1 0 0 0,1-1 1 0 0,-1 0-1 0 0,1 0 0 0 0,-1 0 0 0 0,1 1 0 0 0,0-1 0 0 0,-1 0 0 0 0,1 0 0 0 0,-1 1 0 0 0,1-1 0 0 0,0 0 0 0 0,-1 1 0 0 0,1-1 0 0 0,0 0 0 0 0,-1 1 0 0 0,1-1 163 0 0,-2 2-4948 0 0,-5 0-1277 0 0</inkml:trace>
  <inkml:trace contextRef="#ctx0" brushRef="#br0" timeOffset="-4868.147">1602 19 10336 0 0,'0'0'233'0'0,"0"0"39"0"0,0 0 15 0 0,7 2 1 0 0,-2-1-253 0 0,-3 0 190 0 0,0-1-1 0 0,-1 0 1 0 0,1 0-1 0 0,0 1 1 0 0,-1-1-1 0 0,1 0 1 0 0,0 0-1 0 0,-1-1 1 0 0,1 1-1 0 0,0 0 0 0 0,-1 0 1 0 0,1-1-225 0 0,8-2 1672 0 0,-1 1 0 0 0,1-1 1 0 0,7 1-1673 0 0,17-5 2909 0 0,-24 5-2357 0 0,0 1 0 0 0,0 0 0 0 0,0 0 0 0 0,0 1-1 0 0,9 1-551 0 0,26 0 1032 0 0,-19-1-783 0 0,1 1-1 0 0,-1 1 1 0 0,0 1-1 0 0,1 2 1 0 0,-2 1 0 0 0,8 3-249 0 0,32 6 237 0 0,-19-5-237 0 0,-9-3 38 0 0,-27-5 5 0 0,0 0-1 0 0,0-1 1 0 0,0 0-1 0 0,1 0-42 0 0,-6-1 1315 0 0,4 1-3685 0 0,-6 0-1156 0 0,-9 0 945 0 0,-1-1 659 0 0,2 4-34 0 0</inkml:trace>
  <inkml:trace contextRef="#ctx0" brushRef="#br0" timeOffset="-4394.773">2207 134 11144 0 0,'0'0'506'0'0,"0"0"-4"0"0,0 0-165 0 0,0 0 498 0 0,0 0 254 0 0,1 0-534 0 0,1-1 1 0 0,-1 1-1 0 0,1-1 1 0 0,-1 1-1 0 0,1 0 1 0 0,-1 0-1 0 0,1-1 0 0 0,-1 1 1 0 0,1 0-1 0 0,0 0-555 0 0,9 11 1062 0 0,-6-7-772 0 0,-1 0-1 0 0,1 1 1 0 0,-1-1 0 0 0,0 1 0 0 0,0 0-1 0 0,0 1-289 0 0,1 4 325 0 0,1-1 0 0 0,-2 1 0 0 0,1 1-1 0 0,-1-1 1 0 0,2 11-325 0 0,1 2 362 0 0,2-1 1 0 0,0 0-1 0 0,1 0-362 0 0,17 41 140 0 0,-14-29 1540 0 0,12 18-1680 0 0,5 11-25 0 0,-28-59 19 0 0,0 0 1 0 0,1-1 0 0 0,-1 1-1 0 0,1-1 1 0 0,2 3 5 0 0,7 10 105 0 0,-11-15-10 0 0,-1-1-6 0 0,0 0-33 0 0,0 0-135 0 0,0 0-59 0 0,0 0-13 0 0,0 0-113 0 0,0 0-470 0 0,0 0-208 0 0,-1 1-39 0 0,-2 9-1728 0 0,3-4 899 0 0</inkml:trace>
  <inkml:trace contextRef="#ctx0" brushRef="#br0" timeOffset="-3726.114">2230 872 9672 0 0,'0'0'440'0'0,"0"0"-6"0"0,1 1-52 0 0,0 1 50 0 0,0-1 0 0 0,0 1 1 0 0,0-1-1 0 0,0 1 0 0 0,-1-1 1 0 0,1 1-1 0 0,0-1 0 0 0,-1 1 1 0 0,1 0-1 0 0,-1 0 0 0 0,0-1 0 0 0,0 1 1 0 0,1 0-1 0 0,-1-1 0 0 0,0 1 1 0 0,-1 0-1 0 0,1 0-432 0 0,-3 37 443 0 0,1-28-74 0 0,1 18 329 0 0,1-1 1 0 0,2 20-699 0 0,1 17 1793 0 0,-4-48-1337 0 0,0-14-188 0 0,1 1 0 0 0,0-1 0 0 0,0 1 0 0 0,0 0 0 0 0,0-1 0 0 0,0 1 0 0 0,1 0 0 0 0,0 2-268 0 0,0-3 169 0 0,3 4 396 0 0,-1-23-443 0 0,3-27 91 0 0,-3 17-74 0 0,1-1 0 0 0,1 1 0 0 0,3-3-139 0 0,-2 5 51 0 0,-5 18-36 0 0,0 1-1 0 0,0-1 1 0 0,1 1-1 0 0,0 0 1 0 0,0-1-1 0 0,2-1-14 0 0,-2 3 17 0 0,0 0 0 0 0,0 0 0 0 0,0 0 0 0 0,-1 0 0 0 0,1 0 0 0 0,-1 0 0 0 0,0-1 0 0 0,1-3-17 0 0,-1 8 76 0 0,1 1-68 0 0,-1-1 0 0 0,1 1-1 0 0,-1-1 1 0 0,1 1 0 0 0,-1-1 0 0 0,0 1-1 0 0,1 0 1 0 0,-1 0 0 0 0,0 0 0 0 0,1 0-1 0 0,-1 0 1 0 0,0 0 0 0 0,0 0 0 0 0,0 0-1 0 0,0 0 1 0 0,0 1 0 0 0,0-1-8 0 0,6 7 24 0 0,-4-5-24 0 0,-1 0 0 0 0,1 1 0 0 0,-1-1 0 0 0,1 1 0 0 0,-1 0 0 0 0,0-1 0 0 0,-1 1 0 0 0,2 4 0 0 0,10 33 0 0 0,-6-16 0 0 0,1 1 0 0 0,2-2 0 0 0,1 4 0 0 0,-1-6 0 0 0,13 26 0 0 0,-16-36 13 0 0,1-1 0 0 0,-1-1 0 0 0,2 0-1 0 0,-1 0 1 0 0,5 4-13 0 0,-12-14 0 0 0,2 4 7 0 0,1-1 0 0 0,0 0-1 0 0,-1 0 1 0 0,1 0 0 0 0,0 0 0 0 0,1-1-1 0 0,-1 1 1 0 0,0-1 0 0 0,1 0 0 0 0,0-1-1 0 0,-1 1 1 0 0,1-1 0 0 0,0 0 0 0 0,-1 0-1 0 0,1 0 1 0 0,2-1-7 0 0,-4 0 26 0 0,1 0 0 0 0,-1 0 1 0 0,0 0-1 0 0,0 0 0 0 0,0-1 0 0 0,1 0 0 0 0,-1 1 0 0 0,0-1 1 0 0,0 0-1 0 0,0-1 0 0 0,0 1 0 0 0,0 0 0 0 0,-1-1 0 0 0,1 0 1 0 0,0 0-1 0 0,-1 0 0 0 0,1 0 0 0 0,-1 0 0 0 0,0 0 0 0 0,1 0 1 0 0,-1-1-1 0 0,0 1 0 0 0,0-1 0 0 0,1-2-26 0 0,28-64 221 0 0,-27 61-239 0 0,-1-1 0 0 0,1 1-1 0 0,-1-1 1 0 0,-1 0-1 0 0,0 0 1 0 0,0 0-1 0 0,-1-1 1 0 0,0 1-1 0 0,0 0 1 0 0,-1-1 0 0 0,0 1-1 0 0,-1-4 19 0 0,-2-5 0 0 0,-1 1 0 0 0,0 0 0 0 0,-1 0 0 0 0,-1 0 0 0 0,-3-5 0 0 0,8 19-175 0 0,1 0 1 0 0,-2 1-1 0 0,1-1 0 0 0,0 0 1 0 0,-1 1-1 0 0,1-1 0 0 0,-1 1 0 0 0,1 0 1 0 0,-1 0-1 0 0,0-1 0 0 0,0 1 1 0 0,0 0-1 0 0,-1 1 0 0 0,1-1 0 0 0,0 0 1 0 0,-1 1-1 0 0,1-1 0 0 0,-1 1 1 0 0,1-1-1 0 0,-1 1 0 0 0,0 0 0 0 0,0 1 1 0 0,1-1-1 0 0,-1 0 0 0 0,0 1 175 0 0,-8-1-1704 0 0</inkml:trace>
  <inkml:trace contextRef="#ctx0" brushRef="#br0" timeOffset="-3345.606">2245 1455 5064 0 0,'0'0'232'0'0,"1"1"-14"0"0,3 2-2545 0 0,1 1 4541 0 0,6 9 10712 0 0,-9-8-12039 0 0,2 5 104 0 0,0 6 1013 0 0,-4-15-1703 0 0,0-1-12 0 0,0 0-26 0 0,0 0-107 0 0,0 0-48 0 0,0 0-11 0 0,0 0 55 0 0,0 0 235 0 0,0 0 101 0 0,0 0 21 0 0,-1-1-63 0 0,-1 0-421 0 0,0-1 0 0 0,1 1 1 0 0,-1-1-1 0 0,1 0 1 0 0,-1 0-1 0 0,1 0 1 0 0,0 0-1 0 0,0 0 1 0 0,0 0-1 0 0,0 0 1 0 0,0 0-1 0 0,0 0 1 0 0,1 0-1 0 0,-1-1 1 0 0,1 1-1 0 0,0 0 0 0 0,-1 0 1 0 0,1-1-1 0 0,0 1 1 0 0,0-2-26 0 0,0 3 53 0 0,0 1 14 0 0,7 7 10 0 0,-5-4-75 0 0,-2-1-1 0 0,2 13-17 0 0,-2-9-405 0 0,1-1-1 0 0,-2 1 1 0 0,1 0 0 0 0,-1 0-1 0 0,0 0 1 0 0,0-1 0 0 0,-2 7 421 0 0,3-11-1567 0 0,-1 0-302 0 0,-3 5-61 0 0</inkml:trace>
  <inkml:trace contextRef="#ctx0" brushRef="#br0" timeOffset="-2747.421">2066 1265 920 0 0,'8'14'80'0'0,"-3"-6"1189"0"0,1 7 6207 0 0,-3-5-3307 0 0,17 24 834 0 0,-12-14-3530 0 0,0 4 372 0 0,-5-11-566 0 0,-3-12-843 0 0,0-1 63 0 0,0 0 11 0 0,0 0-67 0 0,0-17-278 0 0,0 13-74 0 0,0-9-5399 0 0,0 13 3413 0 0</inkml:trace>
  <inkml:trace contextRef="#ctx0" brushRef="#br0" timeOffset="-2249.408">934 1231 11056 0 0,'2'0'209'0'0,"-2"0"-171"0"0,0 0-1 0 0,0 0 1 0 0,1-1-1 0 0,-1 1 1 0 0,0 0-1 0 0,1 0 1 0 0,-1 0-1 0 0,0 0 1 0 0,1 0-1 0 0,-1 0 1 0 0,0 0-1 0 0,1 0 1 0 0,-1 1-1 0 0,0-1 0 0 0,1 0 1 0 0,-1 0-1 0 0,0 0 1 0 0,1 0-1 0 0,-1 0 1 0 0,0 0-1 0 0,1 1 1 0 0,-1-1-1 0 0,0 0 1 0 0,0 0-1 0 0,1 0 1 0 0,-1 1-1 0 0,0-1 1 0 0,0 0-1 0 0,1 0 1 0 0,-1 1-1 0 0,0-1 1 0 0,0 1-38 0 0,1-1 1208 0 0,0 3 383 0 0,6 15 941 0 0,-1 0 0 0 0,2 15-2532 0 0,-7-30-65 0 0,0 0 337 0 0,-1-3 0 0 0,0 0-13 0 0,0 0-58 0 0,0 0-29 0 0,0 0-4 0 0,0 0-2 0 0,0 0-13 0 0,0 0-8 0 0,0 0-1 0 0,3-8 80 0 0,0 2-174 0 0,4-9 1 0 0,-7 14-60 0 0,1 1 0 0 0,-1-1 0 0 0,0 0-1 0 0,0 1 1 0 0,0-1 0 0 0,0 1 0 0 0,0-1 0 0 0,0 0-1 0 0,0 1 1 0 0,0-1 0 0 0,0 1 0 0 0,0-1 0 0 0,0 0-1 0 0,0 1 1 0 0,0-1 0 0 0,0 1 0 0 0,-1-1 0 0 0,1 1-1 0 0,0-1 1 0 0,0 1 0 0 0,-1-1 0 0 0,1 1 0 0 0,0-1-1 0 0,-1 1 10 0 0,1-1-233 0 0,0 1-14 0 0,0 0-37 0 0,0 0-152 0 0,0 0-68 0 0,0 0-9 0 0,0 0-142 0 0,0 0-571 0 0,0 0-249 0 0,0 0-833 0 0,0 0-3146 0 0</inkml:trace>
  <inkml:trace contextRef="#ctx0" brushRef="#br0" timeOffset="-1699.383">1122 1113 5984 0 0,'13'7'662'0'0,"7"5"7008"0"0,-20-11-5099 0 0,0-1-867 0 0,2 0-376 0 0,30 6 5175 0 0,-30-5-6127 0 0,-2-1-41 0 0,0 0-146 0 0,0 0-59 0 0,0 0-15 0 0,0 0-38 0 0,0-1-66 0 0,0 1 0 0 0,0 0 0 0 0,0-1-1 0 0,0 1 1 0 0,0 0 0 0 0,0-1-1 0 0,0 1 1 0 0,1 0 0 0 0,-1-1-1 0 0,0 1 1 0 0,0 0 0 0 0,0 0-1 0 0,1-1 1 0 0,-1 1 0 0 0,0 0-1 0 0,0 0 1 0 0,1-1 0 0 0,-1 1 0 0 0,0 0-1 0 0,0 0 1 0 0,1 0 0 0 0,-1 0-1 0 0,0-1 1 0 0,1 1-11 0 0,4-4-1083 0 0,-4 0-3186 0 0,-1-5-4032 0 0</inkml:trace>
  <inkml:trace contextRef="#ctx0" brushRef="#br0" timeOffset="-1098.735">2962 795 6448 0 0,'0'-1'68'0'0,"0"1"1"0"0,0-1-1 0 0,1 1 0 0 0,-1 0 1 0 0,0-1-1 0 0,0 1 1 0 0,1 0-1 0 0,-1-1 0 0 0,0 1 1 0 0,1 0-1 0 0,-1 0 1 0 0,1-1-1 0 0,-1 1 0 0 0,0 0 1 0 0,1 0-1 0 0,-1 0 1 0 0,1-1-1 0 0,-1 1 0 0 0,1 0 1 0 0,-1 0-1 0 0,0 0 1 0 0,1 0-1 0 0,-1 0 0 0 0,1 0 1 0 0,-1 0-1 0 0,1 0 0 0 0,-1 0 1 0 0,1 0-1 0 0,-1 0 1 0 0,0 0-1 0 0,1 0-68 0 0,1 1 696 0 0,-1 0-1 0 0,1 0 1 0 0,0-1 0 0 0,-1 1 0 0 0,1 0-1 0 0,-1 0 1 0 0,1 0 0 0 0,-1 0 0 0 0,1 1-696 0 0,15 17 6203 0 0,-10-9-6713 0 0,-2 2 914 0 0,0-1-1 0 0,-1 1 0 0 0,0 0 1 0 0,-1 0-1 0 0,0 0 0 0 0,0 11-403 0 0,2 2 134 0 0,-3-14-85 0 0,1 5 31 0 0,0 0-1 0 0,-1 0 1 0 0,-1 9-80 0 0,0-13 29 0 0,0-1 0 0 0,1 1 1 0 0,1 6-30 0 0,4 25 42 0 0,7 27-190 0 0,-14-65-119 0 0,1 0-1 0 0,0-1 1 0 0,1 1 0 0 0,-1 0-1 0 0,1-1 1 0 0,0 0-1 0 0,0 1 1 0 0,1-1-1 0 0,-1 0 1 0 0,1 0-1 0 0,0 0 1 0 0,0 0 267 0 0,5 0-1403 0 0</inkml:trace>
  <inkml:trace contextRef="#ctx0" brushRef="#br0" timeOffset="-439.055">3178 754 12872 0 0,'0'0'588'0'0,"0"0"-12"0"0,0 0-254 0 0,5 6 1100 0 0,1-1-647 0 0,-5-5-711 0 0,0 1 0 0 0,-1-1 0 0 0,1 1 0 0 0,0-1 1 0 0,-1 1-1 0 0,1-1 0 0 0,-1 1 0 0 0,1 0 0 0 0,-1-1 0 0 0,1 1 0 0 0,-1 0 0 0 0,0-1 0 0 0,1 1 0 0 0,-1 0 0 0 0,0-1 0 0 0,1 1 0 0 0,-1 0 0 0 0,0 0 1 0 0,0 0-1 0 0,0-1 0 0 0,1 1 0 0 0,-1 1-64 0 0,0 0 109 0 0,1 1 0 0 0,0-1 1 0 0,0 1-1 0 0,0-1 0 0 0,0 1 1 0 0,0-1-1 0 0,0 0 0 0 0,1 2-109 0 0,7 13 456 0 0,-2 9-137 0 0,0-1-1 0 0,-2 5-318 0 0,-1-9 222 0 0,0 0 1 0 0,2 0-1 0 0,7 18-222 0 0,-5-16 449 0 0,5 17-449 0 0,-8-19 349 0 0,2 0 0 0 0,5 10-349 0 0,19 34 1024 0 0,-28-57-971 0 0,-4-11-48 0 0,-1 0 0 0 0,0 0-1 0 0,0 1 1 0 0,0 0-1 0 0,0-1 1 0 0,-1 1 0 0 0,1 0-1 0 0,-1 0 1 0 0,1 0-1 0 0,-1 0 1 0 0,0 0 0 0 0,-1 0-5 0 0,-1-1-16 0 0,0 0 0 0 0,1 0 0 0 0,-1-1 0 0 0,-2-3 16 0 0,-3-1-12 0 0,1 1 0 0 0,-1-1-1 0 0,0 2 1 0 0,-1-1 0 0 0,0 1-1 0 0,-8-3 13 0 0,1 0 10 0 0,5 3-65 0 0,0 1 1 0 0,0 0-1 0 0,-1 1 0 0 0,1 0 0 0 0,-1 1 0 0 0,0 1 0 0 0,-7 0 55 0 0,-16-7-1088 0 0,35 8 646 0 0,2 1-449 0 0,0 0-196 0 0,0 0-37 0 0</inkml:trace>
  <inkml:trace contextRef="#ctx0" brushRef="#br0" timeOffset="-438.055">3366 1123 11112 0 0,'0'0'506'0'0,"0"0"-4"0"0,11 3-302 0 0,-8-2-44 0 0,-1-1-1 0 0,0 0 1 0 0,0 0 0 0 0,0 0 0 0 0,0 0 0 0 0,1 0 0 0 0,-1 0 0 0 0,0-1 0 0 0,0 1 0 0 0,2-1-156 0 0,12-1 1407 0 0,-13 1-1089 0 0,0 1 0 0 0,0-1 0 0 0,1 1-1 0 0,-1-1 1 0 0,0 0 0 0 0,0 0 0 0 0,0 0-1 0 0,0-1-317 0 0,2 0 530 0 0,-4 2-411 0 0,0 0-1 0 0,1 0 1 0 0,-1 1-1 0 0,0-1 1 0 0,1 0-1 0 0,-1 0 1 0 0,0 1-1 0 0,0-1 1 0 0,1 1-1 0 0,-1-1 1 0 0,0 1-1 0 0,1 0-118 0 0,1 1 235 0 0,-1-1-150 0 0,0 0 0 0 0,0 0-1 0 0,0 0 1 0 0,-1 0 0 0 0,1 0-1 0 0,0 1 1 0 0,-1-1-1 0 0,0 1 1 0 0,1-1 0 0 0,-1 1-1 0 0,0 0 1 0 0,0-1 0 0 0,1 1-1 0 0,-1 0 1 0 0,-1 0 0 0 0,1 0-1 0 0,0 0 1 0 0,0 0-1 0 0,0 1-84 0 0,1 3 60 0 0,-1 0 0 0 0,1 1 0 0 0,-1-1-1 0 0,0 0 1 0 0,-1 0 0 0 0,0 1-60 0 0,0 0-24 0 0,0 0 0 0 0,-1 0 0 0 0,0 0 1 0 0,-1-1-1 0 0,1 1 0 0 0,-1 0 0 0 0,-1-1 0 0 0,1 1 0 0 0,-1-1 0 0 0,-2 3 24 0 0,3-6-20 0 0,-1 1-1 0 0,0-1 1 0 0,0 0-1 0 0,0 0 0 0 0,0 0 1 0 0,0 0-1 0 0,-1 0 1 0 0,0-1-1 0 0,0 1 21 0 0,3-2-1 0 0,1-1 0 0 0,-1 1 0 0 0,0-1 0 0 0,1 0 1 0 0,-1 1-1 0 0,0-1 0 0 0,1 1 0 0 0,-1-1 0 0 0,0 0 0 0 0,1 0 0 0 0,-1 1 0 0 0,0-1 1 0 0,1 0-1 0 0,-1 0 0 0 0,0 0 0 0 0,0 0 0 0 0,1 0 0 0 0,-1 0 0 0 0,0 0 0 0 0,0 0 1 0 0,1 0-1 0 0,-1 0 0 0 0,0-1 0 0 0,0 1 1 0 0,-2-1-2 0 0,-6-1 62 0 0,7 2 258 0 0,3-15 1035 0 0,0 14-1326 0 0,-1-1 1 0 0,1 1-1 0 0,0-1 0 0 0,1 1 0 0 0,-1-1 1 0 0,0 1-1 0 0,0 0 0 0 0,1 0 0 0 0,-1 0 1 0 0,0-1-1 0 0,1 1 0 0 0,-1 1 1 0 0,1-1-1 0 0,0 0 0 0 0,-1 0 0 0 0,1 1 1 0 0,-1-1-1 0 0,1 0 0 0 0,0 1 1 0 0,0 0-1 0 0,0-1-27 0 0,8 0 353 0 0,-1 0 0 0 0,1 0 0 0 0,7 1-353 0 0,5-1 188 0 0,2 0-446 0 0,0 0 1 0 0,0 1-1 0 0,0 2 0 0 0,9 2 258 0 0,-18 1-2172 0 0,-14-4 232 0 0</inkml:trace>
  <inkml:trace contextRef="#ctx0" brushRef="#br0" timeOffset="646.627">184 568 5984 0 0,'2'-1'110'0'0,"1"-1"0"0"0,0 1 0 0 0,-1 0 0 0 0,1 0 0 0 0,0 0 0 0 0,-1 0 0 0 0,1 0 1 0 0,0 1-1 0 0,0-1 0 0 0,0 1 0 0 0,1 0-110 0 0,20 6 6749 0 0,-19-4-6393 0 0,0 0 0 0 0,0 0 1 0 0,-1 0-1 0 0,1 1 0 0 0,-1 0 1 0 0,0 0-1 0 0,1 0 0 0 0,-1 0 0 0 0,-1 1 1 0 0,1 0-1 0 0,0-1 0 0 0,-1 1 1 0 0,0 0-1 0 0,0 1 0 0 0,0-1 1 0 0,1 3-357 0 0,6 11 533 0 0,0-3-287 0 0,-1 1-1 0 0,-1 0 1 0 0,-1 0 0 0 0,0 0 0 0 0,2 12-246 0 0,29 107 920 0 0,-30-96-421 0 0,-8-37-278 0 0,0-2 3 0 0,-2 6-576 0 0,1-8 352 0 0,1 0 0 0 0,-1 0 0 0 0,0 0 0 0 0,0 0 0 0 0,0 0 0 0 0,0 0 0 0 0,0 0 0 0 0,0 0 0 0 0,-1 0 0 0 0,0 0 0 0 0,-18-24 0 0 0,-1 14 66 0 0,19 11-44 0 0,-1-1 0 0 0,0 1 0 0 0,1-1 0 0 0,-1 1 0 0 0,0-1 0 0 0,1 0 0 0 0,0 0 0 0 0,-2-2-22 0 0,2 2-8 0 0,0 1 0 0 0,0-1 0 0 0,-1 0 0 0 0,1 1 0 0 0,-1-1 0 0 0,1 1 1 0 0,-1 0-1 0 0,1 0 0 0 0,-1 0 0 0 0,0 0 0 0 0,1 0 0 0 0,-1 0 0 0 0,0 1 1 0 0,0 0-1 0 0,1-1 0 0 0,-1 1 0 0 0,0 0 8 0 0,-10 0-191 0 0,0 0 1 0 0,0 1-1 0 0,-1 0 191 0 0,-28 9-744 0 0,38-9 479 0 0,-1 0 0 0 0,1 0-1 0 0,0 1 1 0 0,0-1 0 0 0,0 1-1 0 0,0 0 1 0 0,0 1 265 0 0,-9 3-2201 0 0,5-2 412 0 0</inkml:trace>
  <inkml:trace contextRef="#ctx0" brushRef="#br0" timeOffset="1045.287">356 879 8288 0 0,'0'0'381'0'0,"4"-2"127"0"0,2 0-7 0 0,-1 1-1 0 0,0 0 1 0 0,1 0-1 0 0,-1 0 1 0 0,0 1-1 0 0,1 0 1 0 0,-1 0 0 0 0,1 0-1 0 0,-1 1 1 0 0,0 0-1 0 0,1 0 1 0 0,-1 0-1 0 0,0 0 1 0 0,2 2-501 0 0,-5-2 228 0 0,0 1-1 0 0,0 0 1 0 0,0 0 0 0 0,0 0-1 0 0,0 1 1 0 0,0-1 0 0 0,-1 0 0 0 0,1 1-1 0 0,-1-1 1 0 0,1 1 0 0 0,0 1-228 0 0,1 2 303 0 0,13 29 697 0 0,-15-31-942 0 0,0-1 0 0 0,0 0 0 0 0,0 0 0 0 0,0 1 0 0 0,0-1 1 0 0,-1 0-1 0 0,0 1 0 0 0,0-1 0 0 0,0 0 0 0 0,0 4-58 0 0,-4 5 55 0 0,1 0 1 0 0,-2 0-1 0 0,-3 6-55 0 0,2-3 3 0 0,5-14-3 0 0,1 1-1 0 0,-1-1 1 0 0,1 0-1 0 0,-1-1 0 0 0,0 1 1 0 0,1 0-1 0 0,-1 0 0 0 0,0 0 1 0 0,1 0-1 0 0,-1 0 1 0 0,0-1-1 0 0,0 1 0 0 0,0 0 1 0 0,0-1-1 0 0,0 1 1 0 0,-2 0 12 0 0,1 0-1 0 0,0 0 1 0 0,-1 0-1 0 0,1-1 1 0 0,-1 1 0 0 0,1-1-1 0 0,-1 0 1 0 0,1 0-1 0 0,-1 0 1 0 0,0 0-12 0 0,2 0 25 0 0,0 0 0 0 0,0-1 0 0 0,0 1 1 0 0,0-1-1 0 0,0 1 0 0 0,0-1 0 0 0,0 1 0 0 0,0-1 0 0 0,0 0 1 0 0,0 0-1 0 0,0 1 0 0 0,1-1 0 0 0,-1 0 0 0 0,0 0 0 0 0,0 0 0 0 0,0 0-25 0 0,-12-18 637 0 0,13 18-423 0 0,0 1 2 0 0,0 0-13 0 0,0 0-55 0 0,0 0-20 0 0,4-7 108 0 0,-2 5-213 0 0,-1 0-1 0 0,1 1 1 0 0,0-1 0 0 0,-1 1-1 0 0,1-1 1 0 0,0 1 0 0 0,0 0 0 0 0,0 0-1 0 0,0 0 1 0 0,0 0 0 0 0,0 0-1 0 0,0 0 1 0 0,2 0-23 0 0,33-8 36 0 0,-18 6-582 0 0,-10 2-446 0 0,0 1-4616 0 0,-5-3-1371 0 0</inkml:trace>
  <inkml:trace contextRef="#ctx0" brushRef="#br0" timeOffset="1729.95">1285 1499 7368 0 0,'0'0'568'0'0,"0"0"-158"0"0,0 0 730 0 0,0 0 356 0 0,0 0 68 0 0,0 0-97 0 0,0 0-478 0 0,0 0-205 0 0,0 0-44 0 0,1 1-52 0 0,1 1-551 0 0,0 0-1 0 0,0 1 1 0 0,-1 0-1 0 0,1-1 1 0 0,-1 1 0 0 0,1 0-1 0 0,-1 0 1 0 0,0-1-1 0 0,0 1 1 0 0,0 1-137 0 0,5 12 387 0 0,28 79 729 0 0,-28-79-979 0 0,-1-1 1 0 0,1 12-138 0 0,-3-13 92 0 0,1-1 1 0 0,0 1-1 0 0,6 12-92 0 0,-1-1 51 0 0,-7-18-248 0 0,0-1-1 0 0,1 0 1 0 0,-1 1 0 0 0,1-1-1 0 0,3 3 198 0 0,-6-7-564 0 0,0-2-230 0 0,0 0-954 0 0,0 0-421 0 0,0 0-82 0 0,0 0-18 0 0</inkml:trace>
  <inkml:trace contextRef="#ctx0" brushRef="#br0" timeOffset="2224.641">1430 1672 2760 0 0,'0'0'125'0'0,"8"10"22"0"0,-5-7 184 0 0,-1 0 0 0 0,1 0 0 0 0,-1 0 0 0 0,1 0 0 0 0,-1 1 0 0 0,0-1 0 0 0,0 1 0 0 0,-1-1 0 0 0,1 1 0 0 0,-1 0 0 0 0,1 0 0 0 0,-1 0-331 0 0,2 11 2822 0 0,0 0 1 0 0,0 10-2823 0 0,0-6 631 0 0,-3-15-543 0 0,0 0 1 0 0,0 1 0 0 0,-1-1-1 0 0,1 1 1 0 0,-1-1 0 0 0,0 0-1 0 0,0 0 1 0 0,-1 2-89 0 0,-5 25 643 0 0,-6 32 1364 0 0,12-57-1800 0 0,-1 0 0 0 0,0 0 0 0 0,0-1 0 0 0,0 1 0 0 0,-1-1 0 0 0,0 1 0 0 0,0-1 0 0 0,0 0 0 0 0,-1 0 0 0 0,1 0 0 0 0,-1-1 0 0 0,0 0 0 0 0,-1 1 0 0 0,1-1 0 0 0,-1 0 0 0 0,0-1 0 0 0,0 1 0 0 0,0-1-207 0 0,3-2 18 0 0,0 0 0 0 0,0 0 0 0 0,0-1 1 0 0,0 1-1 0 0,0-1 0 0 0,0 1 0 0 0,0-1 1 0 0,1 0-1 0 0,-1 1 0 0 0,0-1 0 0 0,0 0 1 0 0,0-1-1 0 0,0 1 0 0 0,0 0 0 0 0,0 0 0 0 0,0-1 1 0 0,0 1-1 0 0,0-1 0 0 0,0 0 0 0 0,-1 0-18 0 0,-5-3-217 0 0,-1 0-1 0 0,0 0 1 0 0,-5-5 217 0 0,6 3-742 0 0,6 6-456 0 0,2 0-995 0 0,0 0-3751 0 0</inkml:trace>
  <inkml:trace contextRef="#ctx0" brushRef="#br0" timeOffset="2620.022">1895 1665 4608 0 0,'0'0'353'0'0,"3"2"94"0"0,-2-2 1254 0 0,-1 0 571 0 0,0 0 116 0 0,-1 5 845 0 0,-1 6-2944 0 0,1-9 66 0 0,-3 14 81 0 0,-2 0 0 0 0,0 0 0 0 0,0-1 0 0 0,-2 0 0 0 0,0 0 0 0 0,-2 3-436 0 0,-1 0 67 0 0,2 0 0 0 0,0 1 0 0 0,-5 14-67 0 0,11-16 3 0 0,2-8-2363 0 0,1-1 1150 0 0</inkml:trace>
  <inkml:trace contextRef="#ctx0" brushRef="#br0" timeOffset="2621.022">1704 1759 4608 0 0,'0'0'208'0'0,"0"2"-9"0"0,1 12 1063 0 0,1-1 0 0 0,0 1 0 0 0,2 7-1262 0 0,5 30 4997 0 0,-6-28-3319 0 0,2 0 0 0 0,4 17-1678 0 0,-6-27 589 0 0,0-2 154 0 0,0-1-1 0 0,1 0 0 0 0,3 8-742 0 0,-5-14 261 0 0,0-1 0 0 0,0 1 0 0 0,0-1-1 0 0,0 0 1 0 0,1 1 0 0 0,-1-1 0 0 0,1 0 0 0 0,0-1 0 0 0,0 1-1 0 0,0 0 1 0 0,3 1-261 0 0,6 5 735 0 0,-11-8-698 0 0,0 0 0 0 0,0 0 0 0 0,0 0 0 0 0,0 0 0 0 0,0 0 0 0 0,0-1 0 0 0,0 1 1 0 0,1 0-1 0 0,-1-1 0 0 0,0 1 0 0 0,0-1 0 0 0,0 1 0 0 0,1-1 0 0 0,-1 0 0 0 0,0 0 0 0 0,1 1 0 0 0,-1-1 0 0 0,0 0 0 0 0,1 0 0 0 0,-1 0 0 0 0,0 0 0 0 0,1 0 0 0 0,-1-1 1 0 0,0 1-1 0 0,1 0 0 0 0,-1-1 0 0 0,0 1 0 0 0,0 0 0 0 0,1-1 0 0 0,-1 0-37 0 0,5-1-79 0 0,0-2-1 0 0,0 1 1 0 0,0-1 0 0 0,0 0 0 0 0,-1 0 0 0 0,1 0-1 0 0,2-4 80 0 0,-2 3-1742 0 0,-1-1-1 0 0,0 0 0 0 0,5-7 1743 0 0,-6 6-7039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32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0 364 12528 0 0,'9'-2'309'0'0,"-1"1"-135"0"0,-1-1 0 0 0,1 0-1 0 0,0-1 1 0 0,-1 0 0 0 0,1 0 0 0 0,2-2-174 0 0,3-2 95 0 0,-8 4 67 0 0,-1 1 1 0 0,0 0 0 0 0,0-1 0 0 0,0 0 0 0 0,0 0 0 0 0,3-3-163 0 0,44-41 1486 0 0,-22 22-905 0 0,-9 8-155 0 0,-1 1-1 0 0,18-9-425 0 0,-28 20 66 0 0,0 0-1 0 0,0 1 1 0 0,1 0 0 0 0,-1 0-1 0 0,1 1 1 0 0,2 0-66 0 0,62-11 187 0 0,-25 6-105 0 0,-20 4 38 0 0,-1 1 0 0 0,26 1-120 0 0,-10 1 50 0 0,88-7 74 0 0,-1-5-124 0 0,92-11 559 0 0,-106 14-178 0 0,-22 3-107 0 0,1 5-274 0 0,0 0 118 0 0,3-4-118 0 0,20-9 25 0 0,-27 3 14 0 0,24 2-39 0 0,62 2 11 0 0,-129 6 29 0 0,108-2 37 0 0,-42 9-86 0 0,96 17 9 0 0,-31-1-68 0 0,-72-16-79 0 0,17-5 147 0 0,-40-1 4 0 0,0 4 0 0 0,35 7-4 0 0,-36 6 0 0 0,82 26 0 0 0,-42-9 0 0 0,-72-18 0 0 0,-1 2 0 0 0,16 9 0 0 0,-51-19-9 0 0,0 0 0 0 0,-1 2 0 0 0,0-1 0 0 0,0 2 0 0 0,-1 0 0 0 0,0 1-1 0 0,1 1 10 0 0,25 18 0 0 0,-14-13 0 0 0,-21-15 0 0 0,0 1 0 0 0,0 0 0 0 0,0 0 0 0 0,-1 1 0 0 0,4 2 0 0 0,10 10 0 0 0,-15-14 4 0 0,0 1 1 0 0,0-1-1 0 0,0 0 0 0 0,-1 1 0 0 0,1 0 1 0 0,-1-1-1 0 0,1 1 0 0 0,-1 0 1 0 0,0 1-1 0 0,0-1 0 0 0,0 0 1 0 0,-1 0-1 0 0,1 1 0 0 0,-1-1 0 0 0,1 3-4 0 0,16 58 108 0 0,-13-46-165 0 0,-3-14 47 0 0,-1 1 0 0 0,0-1 0 0 0,0 0 1 0 0,0 0-1 0 0,0 1 0 0 0,-1 1 10 0 0,1 9 0 0 0,-1-10 0 0 0,1 0 0 0 0,-1-1 0 0 0,0 1 0 0 0,-1 0 0 0 0,1 0 0 0 0,-2 2 0 0 0,2-5 0 0 0,0 0 0 0 0,0 0 0 0 0,-1-1 0 0 0,1 1 0 0 0,-1 0 0 0 0,0 0 0 0 0,1-1 0 0 0,-1 1 0 0 0,0-1 0 0 0,0 1 0 0 0,0-1 0 0 0,-1 2 0 0 0,-1 1 0 0 0,1-1 0 0 0,0 0 0 0 0,0 0 0 0 0,0 0 0 0 0,0-1 0 0 0,-1 1 0 0 0,1-1 0 0 0,-1 0 0 0 0,1 0 0 0 0,-1 0 0 0 0,0 0 0 0 0,0 0 0 0 0,-2 1 0 0 0,-7 2 0 0 0,-1 0 0 0 0,-9 3 0 0 0,-6 2 0 0 0,-27 9 0 0 0,41-16 0 0 0,1 2 0 0 0,-1 0 0 0 0,1 0 0 0 0,-3 3 0 0 0,-2 0 23 0 0,0 0-1 0 0,-8 3-22 0 0,-30 12 249 0 0,19-8-147 0 0,11-6-18 0 0,12-4-58 0 0,0-1 0 0 0,0 0-1 0 0,-5 0-25 0 0,3-1 44 0 0,0 1 1 0 0,-8 3-45 0 0,-21 6 104 0 0,32-10-39 0 0,0 0 0 0 0,-11 5-65 0 0,-26 8 156 0 0,36-12-60 0 0,-1 1-1 0 0,-9 4-95 0 0,13-5 69 0 0,1 0 0 0 0,-1-1 0 0 0,0-1 1 0 0,0 1-1 0 0,0-2 0 0 0,0 0 0 0 0,0 0 0 0 0,0-1 0 0 0,-2 0-69 0 0,-26-2 263 0 0,-38-8-263 0 0,51 6-104 0 0,-35-6 174 0 0,1-2-1 0 0,-1-3-69 0 0,34 7 25 0 0,5 1 18 0 0,0 1 0 0 0,1 1 0 0 0,-2 1 0 0 0,-14 0-43 0 0,-127-13 75 0 0,65 10 38 0 0,58 7-101 0 0,-33 0 66 0 0,-51 1 150 0 0,83-2-140 0 0,-1 2 1 0 0,0 1 0 0 0,-23 6-89 0 0,-10 4 14 0 0,-57 13-16 0 0,-127 39 66 0 0,185-49-64 0 0,32-9 0 0 0,-34 4 0 0 0,19-2 42 0 0,35-4-4 0 0,-1-2 0 0 0,-10 0-38 0 0,-30 3 71 0 0,25-2-8 0 0,-53 4 112 0 0,27-1-34 0 0,-46 12-141 0 0,69-10-4 0 0,0-2 0 0 0,-40 1 4 0 0,67-7 10 0 0,1 0 1 0 0,-1-1-1 0 0,0-1 1 0 0,0 0-1 0 0,1-1 0 0 0,-1-1 1 0 0,1 0-1 0 0,0-1 1 0 0,0 0-1 0 0,-1-2-10 0 0,10 4 19 0 0,-6-1 18 0 0,1-1-1 0 0,0-1 1 0 0,1 0-1 0 0,-1 0 1 0 0,1-1-1 0 0,1 0 1 0 0,-5-5-37 0 0,-53-56 845 0 0,46 46-564 0 0,14 16-235 0 0,1 1 1 0 0,0-1-1 0 0,0 0 0 0 0,0 0 0 0 0,-1-5-46 0 0,0 1 55 0 0,-7-13 108 0 0,1 0 0 0 0,-2-11-163 0 0,11 27 34 0 0,0-1 0 0 0,1 1 0 0 0,0-1-1 0 0,1 0 1 0 0,0 1 0 0 0,0-1 0 0 0,1 0 0 0 0,-1 0 0 0 0,2 0 0 0 0,-1-1-34 0 0,2-6 64 0 0,-2 10-30 0 0,0 0-1 0 0,1 1 1 0 0,0-1 0 0 0,0 0-1 0 0,2-4-33 0 0,2-5 72 0 0,-3 7-17 0 0,0 0 0 0 0,1 0 0 0 0,0 0 1 0 0,0 0-1 0 0,0 1 0 0 0,1-1 0 0 0,0 1 0 0 0,1 0 0 0 0,3-4-55 0 0,3 0 96 0 0,0 0 0 0 0,0 1 0 0 0,1 0 0 0 0,0 1 0 0 0,12-6-96 0 0,-13 8 20 0 0,1 0-1 0 0,0 1 1 0 0,0 0-1 0 0,1 1 1 0 0,-1 1-1 0 0,1 0 1 0 0,0 0 0 0 0,0 2-1 0 0,12-1-19 0 0,-7-1-25 0 0,-16 3-98 0 0,-2 0-8 0 0,0 0-156 0 0,0 0-701 0 0,-9-1-2528 0 0,-3-1-2298 0 0,-5-2-1541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37.4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433 157 3224 0 0,'8'-4'288'0'0,"-2"1"-319"0"0,7-4 1157 0 0,0 1-1 0 0,0 0 1 0 0,1 1-1 0 0,-1 0 1 0 0,2 1-1 0 0,-1 0 1 0 0,11-1-1126 0 0,-12 4 147 0 0,0 1 1 0 0,0-1-1 0 0,0 2 1 0 0,0 0-1 0 0,0 1 1 0 0,0 0 0 0 0,0 1-1 0 0,0 0 1 0 0,3 2-148 0 0,13 6 17 0 0,-1 0 1 0 0,-1 2-1 0 0,0 2 1 0 0,-1 0 0 0 0,0 1-1 0 0,-1 2 1 0 0,-1 1-1 0 0,-1 0 1 0 0,-1 2 0 0 0,0 1-18 0 0,-6-5 0 0 0,11 11 0 0 0,20 28 0 0 0,-11-9 0 0 0,68 96 0 0 0,-76-101 0 0 0,-3 1 0 0 0,11 24 0 0 0,-10-4 0 0 0,7 29 0 0 0,-31-88 0 0 0,2 14-10 0 0,0 0 1 0 0,-1 0 0 0 0,0 0 0 0 0,-2 0 0 0 0,0 1 0 0 0,-1-1 0 0 0,-2 7 9 0 0,1-14 0 0 0,0 0 0 0 0,-1 0 0 0 0,0-1 0 0 0,-1 1 0 0 0,0-1 0 0 0,0 1 0 0 0,-2-1 0 0 0,-4 11 0 0 0,-2 0 0 0 0,-9 15 0 0 0,13-27 0 0 0,0 0 0 0 0,0 0 0 0 0,-1-1 0 0 0,1 0 0 0 0,-2 0 0 0 0,1-1 0 0 0,-1 0 0 0 0,-5 3 0 0 0,-2 0 0 0 0,-1 0 0 0 0,0-1 0 0 0,0-1 0 0 0,-12 4 0 0 0,12-7 29 0 0,0 0 1 0 0,0-1 0 0 0,0 0 0 0 0,0-2 0 0 0,0 0 0 0 0,-1-1-1 0 0,-14-1-29 0 0,8-1 92 0 0,0-2 0 0 0,0-1 0 0 0,0 0 0 0 0,0-2 0 0 0,-8-4-92 0 0,-11-6 133 0 0,1-2 1 0 0,1-1-1 0 0,1-3 1 0 0,1-1 0 0 0,-29-23-134 0 0,29 17 65 0 0,1-2 0 0 0,-20-23-65 0 0,-63-75 166 0 0,73 73 77 0 0,1-2 0 0 0,-37-64-243 0 0,62 86 131 0 0,2-1 0 0 0,2 0 0 0 0,1-2 0 0 0,2 0 0 0 0,2 0 0 0 0,0-6-131 0 0,10 31 78 0 0,0 1 0 0 0,1-1 0 0 0,1 0 0 0 0,0-1 0 0 0,0 1 0 0 0,2 0 0 0 0,0 0 0 0 0,1-7-78 0 0,0 10 73 0 0,1 0 1 0 0,0 1-1 0 0,1-1 1 0 0,0 1-1 0 0,0 0 0 0 0,1 0 1 0 0,0 0-1 0 0,1 1 1 0 0,0 0-1 0 0,1 0 0 0 0,1-1-73 0 0,4-3 101 0 0,1 0-1 0 0,0 0 0 0 0,1 1 1 0 0,1 1-1 0 0,-1 1 0 0 0,2 0 0 0 0,0 1 1 0 0,0 0-1 0 0,0 2 0 0 0,1 0 1 0 0,4-1-101 0 0,36-9 120 0 0,0 1 0 0 0,46-4-120 0 0,-47 9-182 0 0,-31 7-856 0 0,-4 3-325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2:43.0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225 0 15664 0 0,'1'3'718'0'0,"7"41"-23"0"0,-2 1 1 0 0,-2 0-1 0 0,-1 20-695 0 0,-3-50 347 0 0,0 80 864 0 0,-2-65-1061 0 0,2 0-1 0 0,1 0 1 0 0,2 0-1 0 0,1 0 1 0 0,2 5-150 0 0,-2-16-407 0 0,4 15 7 0 0,0-13-5191 0 0,-1-9-593 0 0</inkml:trace>
  <inkml:trace contextRef="#ctx0" brushRef="#br0" timeOffset="1">489 17 10136 0 0,'0'0'464'0'0,"1"2"-10"0"0,2 6-259 0 0,1-1 0 0 0,-1 1 0 0 0,-1 0-1 0 0,1 0 1 0 0,-1 0 0 0 0,-1 1 0 0 0,0-1-1 0 0,0 0 1 0 0,0 1-195 0 0,-1 23 6126 0 0,-2 26-6126 0 0,0-1 1465 0 0,5 30-372 0 0,4-1-1 0 0,7 14-1092 0 0,0-28 64 0 0,-13-67-123 0 0,1 0-1 0 0,0 0 0 0 0,0 1 1 0 0,0-1-1 0 0,0 0 0 0 0,3 4 60 0 0,5 11-1819 0 0,-9-20 1686 0 0,-1 0 0 0 0,1 0 0 0 0,-1 0 0 0 0,0 0 0 0 0,1 0 0 0 0,-1 0 1 0 0,1 0-1 0 0,-1 0 0 0 0,1 0 0 0 0,-1 0 0 0 0,0 0 0 0 0,1 0 0 0 0,-1-1 0 0 0,1 1 0 0 0,-1 0 0 0 0,0 0 0 0 0,1 0 0 0 0,-1-1 0 0 0,1 1 0 0 0,-1 0 133 0 0,0 0-14 0 0,7-7-1983 0 0</inkml:trace>
  <inkml:trace contextRef="#ctx0" brushRef="#br0" timeOffset="2">636 58 4608 0 0,'0'0'353'0'0,"0"9"167"0"0,0-7 303 0 0,0 0 0 0 0,0 0 0 0 0,-1 0 0 0 0,1 0 1 0 0,-1 0-1 0 0,1 0 0 0 0,-1 0 0 0 0,0 0 0 0 0,0-1 0 0 0,0 2-823 0 0,-15 18 3582 0 0,7-12-2587 0 0,-1 0-1 0 0,-10 6-994 0 0,4-3 200 0 0,-1 0 0 0 0,0-2 0 0 0,-1 1-1 0 0,0-2 1 0 0,0-1 0 0 0,-1 0-1 0 0,-1-1 1 0 0,1-1 0 0 0,-10 1-200 0 0,9-3-158 0 0,-2-1 1 0 0,1-1 0 0 0,0-1-1 0 0,0 0 1 0 0,0-2 0 0 0,-1-1-1 0 0,-11-2 158 0 0,6-6-3013 0 0,16 7 1239 0 0</inkml:trace>
  <inkml:trace contextRef="#ctx0" brushRef="#br0" timeOffset="479.712">549 280 11976 0 0,'4'8'1082'0'0,"-4"-6"-1067"0"0,0 1 0 0 0,0-1 0 0 0,0 1 0 0 0,0-1 0 0 0,-1 1 0 0 0,1-1 0 0 0,-1 0 0 0 0,1 1 0 0 0,-1-1 0 0 0,0 1 0 0 0,0-1 0 0 0,0 0-15 0 0,-2 4 265 0 0,1-2 1 0 0,-1 1-1 0 0,1 0 0 0 0,-1-1 1 0 0,-2 2-266 0 0,-5 4 895 0 0,0-1-1 0 0,-1-1 1 0 0,0 1-1 0 0,0-2 1 0 0,-1 1 0 0 0,0-2-1 0 0,-10 5-894 0 0,2-3 494 0 0,-1 0 0 0 0,0-1-1 0 0,0-1 1 0 0,-1-1 0 0 0,-18 1-494 0 0,-28 2 703 0 0,-14-3-703 0 0,-28-8-21 0 0,87 0-1468 0 0,21 2-738 0 0,2 1-5195 0 0</inkml:trace>
  <inkml:trace contextRef="#ctx0" brushRef="#br0" timeOffset="880.538">850 467 11056 0 0,'8'1'1144'0'0,"-2"0"-690"0"0,0-1 0 0 0,0 0 1 0 0,0 0-1 0 0,0 0 1 0 0,0 0-1 0 0,-1-1 0 0 0,1 0 1 0 0,0-1-1 0 0,0 1 1 0 0,-1-1-1 0 0,1 0 1 0 0,-1 0-1 0 0,1-1 0 0 0,-1 0-454 0 0,5-2 776 0 0,-1-1-1 0 0,0-1 0 0 0,0 0 1 0 0,-1 0-1 0 0,0-1 0 0 0,0 0 1 0 0,0 0-776 0 0,-6 4 77 0 0,1 1 0 0 0,0-1 0 0 0,-1 0 0 0 0,0 0 1 0 0,0 0-1 0 0,0 0 0 0 0,0 0 0 0 0,-1-1 0 0 0,1 1 1 0 0,-1 0-1 0 0,0-1 0 0 0,-1 1 0 0 0,1-1 0 0 0,-1 1 0 0 0,0-1 1 0 0,0 1-1 0 0,0-1 0 0 0,-1 1 0 0 0,1-1-77 0 0,0 4 1 0 0,0 0-1 0 0,-1 0 1 0 0,1-1-1 0 0,0 1 1 0 0,-1 0-1 0 0,1 0 1 0 0,0 0 0 0 0,-1 0-1 0 0,1 0 1 0 0,-1 0-1 0 0,0 0 1 0 0,1 0-1 0 0,-1 0 1 0 0,0 0-1 0 0,0 0 1 0 0,1 0-1 0 0,-1 0 1 0 0,0 0 0 0 0,0 1-1 0 0,0-1 1 0 0,0 0-1 0 0,0 0 0 0 0,-1 1 2 0 0,0-1 0 0 0,0 1 0 0 0,0-1 0 0 0,0 1 0 0 0,1 0 0 0 0,-1-1 0 0 0,0 1 0 0 0,0 0 0 0 0,0 0 1 0 0,0 0-1 0 0,0 1 0 0 0,0-1 0 0 0,0 0-2 0 0,-8 3 8 0 0,1 0 0 0 0,0 0 0 0 0,0 1 1 0 0,0 0-1 0 0,-1 1-8 0 0,8-4 0 0 0,-8 4 65 0 0,1 1 0 0 0,-1 0 0 0 0,1 1 0 0 0,0 0 0 0 0,1 1 0 0 0,-1-1 0 0 0,2 1 0 0 0,-1 1 0 0 0,1 0 0 0 0,0 0 0 0 0,1 0 0 0 0,0 1 0 0 0,1 0 0 0 0,0 0 0 0 0,0 0 0 0 0,1 1 0 0 0,0-1 0 0 0,1 1 0 0 0,0 0 0 0 0,1 0 0 0 0,0 1 0 0 0,1-1 0 0 0,0 8-65 0 0,1-9 42 0 0,1 1-1 0 0,0-1 1 0 0,0 0 0 0 0,1 1-1 0 0,0-1 1 0 0,1 0 0 0 0,0 0-1 0 0,3 3-41 0 0,-4-6 22 0 0,2-1 0 0 0,-1 0-1 0 0,1 0 1 0 0,-1 0 0 0 0,2 0-1 0 0,-1-1 1 0 0,1 0 0 0 0,0 0-1 0 0,0 0 1 0 0,0 0 0 0 0,0-1-1 0 0,6 3-21 0 0,-3-2-473 0 0,1 0 1 0 0,-1-1-1 0 0,1 0 0 0 0,0 0 0 0 0,8 1 473 0 0,-10-3-682 0 0,1 0 1 0 0,-1-1-1 0 0,0 0 0 0 0,0-1 0 0 0,1 1 1 0 0,-1-2-1 0 0,0 1 0 0 0,1-1 0 0 0,-1 0 1 0 0,0 0-1 0 0,0-1 0 0 0,2 0 682 0 0,7-2-7374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2:41.1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191 294 16096 0 0,'3'3'66'0'0,"13"12"1023"0"0,-15-15-1070 0 0,0 0 0 0 0,-1 1 0 0 0,1-1 0 0 0,-1 0 0 0 0,1 0 0 0 0,0 0 0 0 0,-1 0 0 0 0,1 0 0 0 0,0 1 0 0 0,-1-1 0 0 0,1 0 0 0 0,0 0 0 0 0,-1-1 0 0 0,1 1 0 0 0,-1 0 0 0 0,1 0 0 0 0,0 0 0 0 0,-1 0 0 0 0,1 0 0 0 0,0-1 0 0 0,-1 1 0 0 0,1 0 0 0 0,-1-1 0 0 0,1 1 0 0 0,-1 0 0 0 0,1-1 0 0 0,-1 1 0 0 0,1-1 0 0 0,-1 1 0 0 0,1-1-1 0 0,-1 1-18 0 0,47-44 2290 0 0,-42 39-1858 0 0,-1 0 1 0 0,0-1 0 0 0,0 1 0 0 0,0-1-1 0 0,-1 0 1 0 0,0 0 0 0 0,0-1-433 0 0,-1 3 218 0 0,0 0 1 0 0,-1 0 0 0 0,1-1-1 0 0,-1 1 1 0 0,0 0-1 0 0,-1-1 1 0 0,1 1-1 0 0,-1-1 1 0 0,1 1-1 0 0,-1-1 1 0 0,-1-2-219 0 0,1 6 18 0 0,0 0 0 0 0,-1 0 0 0 0,1 0 0 0 0,-1 0 0 0 0,1 0 1 0 0,-1 0-1 0 0,1 0 0 0 0,-1 0 0 0 0,0 0 0 0 0,1 0 0 0 0,-1 0 0 0 0,0 1 0 0 0,0-1 0 0 0,1 0 0 0 0,-1 0 1 0 0,0 1-1 0 0,0-1 0 0 0,0 0 0 0 0,0 1 0 0 0,0-1 0 0 0,0 1 0 0 0,0 0 0 0 0,0-1 0 0 0,0 1 0 0 0,0 0 1 0 0,0-1-1 0 0,-1 1 0 0 0,1 0 0 0 0,0 0 0 0 0,0 0 0 0 0,0 0 0 0 0,0 0 0 0 0,0 0 0 0 0,0 0 0 0 0,-1 0 1 0 0,1 1-1 0 0,-1-1-18 0 0,-2 1 25 0 0,-1 0 0 0 0,0 0 0 0 0,1 1-1 0 0,0-1 1 0 0,-1 1 0 0 0,1 0 0 0 0,0 0 0 0 0,-2 1-25 0 0,-8 6 64 0 0,1 0-1 0 0,0 1 0 0 0,0 1 1 0 0,1 0-1 0 0,0 0 1 0 0,1 1-1 0 0,0 1 0 0 0,1 0 1 0 0,0 1-64 0 0,-13 24 196 0 0,3 1 1 0 0,1 0-1 0 0,1 4-196 0 0,11-27-26 0 0,1 1-1 0 0,1-1 1 0 0,0 1 0 0 0,-2 17 26 0 0,3-5-155 0 0,1-13 57 0 0,1 1 0 0 0,0 0 0 0 0,2 4 98 0 0,0-16 4 0 0,0 0-1 0 0,0 0 1 0 0,1 0-1 0 0,0 1 1 0 0,0-1-1 0 0,1 0 1 0 0,-1 0-1 0 0,1-1 1 0 0,0 1-1 0 0,0 0 1 0 0,1-1-1 0 0,1 4-3 0 0,-1-6 10 0 0,-1 1 0 0 0,1 0 1 0 0,-1-1-1 0 0,1 1 0 0 0,0-1 0 0 0,0 0 0 0 0,0 1 0 0 0,0-2 0 0 0,1 1 0 0 0,-1 0 0 0 0,0-1 1 0 0,1 1-1 0 0,-1-1 0 0 0,1 0 0 0 0,0 0 0 0 0,-1-1 0 0 0,1 1 0 0 0,0-1 0 0 0,-1 1 1 0 0,4-1-11 0 0,9-1 41 0 0,1 0 1 0 0,-1 0 0 0 0,0-2-1 0 0,2 0-41 0 0,-12 2 10 0 0,14-4 9 0 0,-1-1-1 0 0,1 0 1 0 0,-1-1 0 0 0,-1-1 0 0 0,1-1 0 0 0,-1-1 0 0 0,-1 0-1 0 0,12-10-18 0 0,7-8 37 0 0,0-1 0 0 0,-2-2 0 0 0,8-10-37 0 0,-22 18 0 0 0,0 0 0 0 0,16-26 0 0 0,-32 42 0 0 0,0-1 0 0 0,-1 1 0 0 0,0-1 0 0 0,0 0 0 0 0,-1 0 0 0 0,0 0 0 0 0,0-3 0 0 0,2-5 0 0 0,-4 16 0 0 0,0-1 0 0 0,0 1 0 0 0,0-1 0 0 0,0 1 0 0 0,0-1 0 0 0,0 1 0 0 0,0-1 0 0 0,0 1 0 0 0,0-1 0 0 0,0 1 0 0 0,0 0 0 0 0,0-1 0 0 0,0 1 0 0 0,-1-1 0 0 0,1 1 0 0 0,0-1 0 0 0,0 1 0 0 0,0 0 0 0 0,-1-1 0 0 0,1 1 0 0 0,0 0 0 0 0,-1-1 0 0 0,1 1 0 0 0,0 0 0 0 0,-1-1 0 0 0,1 1 0 0 0,0 0 0 0 0,-1-1 0 0 0,1 1 0 0 0,-1 0 0 0 0,1 0 0 0 0,-1 0 0 0 0,1-1 0 0 0,-9-1 0 0 0,3 4 0 0 0,0 0 0 0 0,0 1 0 0 0,0 0 0 0 0,1 0 0 0 0,0 0 0 0 0,-1 1 0 0 0,1 0 0 0 0,-1 1 0 0 0,2-2 0 0 0,-4 4 0 0 0,1 0 0 0 0,0 1 0 0 0,1 0 0 0 0,-1 0 0 0 0,2 1 0 0 0,-1-1 0 0 0,1 1 0 0 0,0 0 0 0 0,1 1 0 0 0,0-1 0 0 0,-1 4 0 0 0,0 3 20 0 0,0 0 0 0 0,0 0 0 0 0,1 0 0 0 0,0 15-20 0 0,3-24 9 0 0,0 0 1 0 0,1 0-1 0 0,1 1 0 0 0,-1-1 1 0 0,1 0-1 0 0,0 0 0 0 0,1 0 1 0 0,-1 0-1 0 0,1 0 0 0 0,1 0 1 0 0,-1 0-1 0 0,3 2-9 0 0,-4-6 16 0 0,0-1-1 0 0,0 0 1 0 0,1 0-1 0 0,-1 0 1 0 0,1 0 0 0 0,-1 0-1 0 0,1-1 1 0 0,0 1-1 0 0,-1 0 1 0 0,1-1-1 0 0,0 1 1 0 0,0-1 0 0 0,0 1-1 0 0,1-1 1 0 0,-1 0-1 0 0,0 0 1 0 0,0 0-1 0 0,2 0-15 0 0,0 0 28 0 0,0-1-1 0 0,-1 1 0 0 0,1-1 0 0 0,-1 0 0 0 0,1 0 1 0 0,0 0-1 0 0,-1-1 0 0 0,1 1 0 0 0,-1-1 1 0 0,1 0-1 0 0,2-1-27 0 0,7-3 51 0 0,-1-1 1 0 0,0 0-1 0 0,0 0 0 0 0,-1-1 1 0 0,1-1-1 0 0,1-2-51 0 0,-3 3 8 0 0,0-1 0 0 0,0 0 0 0 0,-1 0 0 0 0,0-1 0 0 0,0 0 0 0 0,-1 0 0 0 0,-1-1 0 0 0,1 0-8 0 0,11-20 0 0 0,-6 12 0 0 0,-2-1 0 0 0,0-1 0 0 0,-8 15 0 0 0,0-1 0 0 0,-1 1 0 0 0,0-1 0 0 0,0 0 0 0 0,-1 0 0 0 0,1 1 0 0 0,-1-1 0 0 0,-1 0 0 0 0,1-4 0 0 0,-1 8-10 0 0,0 0 0 0 0,0 0 0 0 0,0 0 0 0 0,0 0 1 0 0,-1 0-1 0 0,1 0 0 0 0,0 0 0 0 0,-1 1 0 0 0,0-1 0 0 0,1 0 0 0 0,-1 0 0 0 0,0 0 0 0 0,0 1 0 0 0,0-1 1 0 0,0 0-1 0 0,-1 1 0 0 0,1-1 0 0 0,0 1 0 0 0,-2-2 10 0 0,1 2-36 0 0,0-1 1 0 0,-1 1-1 0 0,1 0 0 0 0,0 0 1 0 0,-1-1-1 0 0,1 2 0 0 0,-1-1 1 0 0,0 0-1 0 0,1 0 0 0 0,-1 1 0 0 0,0-1 1 0 0,1 1-1 0 0,-2 0 36 0 0,-3 0-115 0 0,-1 0 1 0 0,1 1-1 0 0,-1 0 0 0 0,1 0 0 0 0,0 1 0 0 0,-1 0 1 0 0,1 0-1 0 0,0 0 0 0 0,0 1 0 0 0,-1 1 115 0 0,-2 1-662 0 0,1-1-153 0 0,0 1 0 0 0,1 1-1 0 0,-3 1 816 0 0,9-5-378 0 0,-1-1-1 0 0,1 1 1 0 0,0 0-1 0 0,0 0 1 0 0,0 1 0 0 0,0-1-1 0 0,1 0 1 0 0,-1 1-1 0 0,0-1 1 0 0,1 1-1 0 0,0-1 1 0 0,0 1-1 0 0,-1 2 379 0 0,-1 5-7035 0 0</inkml:trace>
  <inkml:trace contextRef="#ctx0" brushRef="#br0" timeOffset="584.769">904 257 14544 0 0,'0'0'662'0'0,"16"4"252"0"0,-15-3-831 0 0,1 0 1 0 0,-1 0-1 0 0,1 0 1 0 0,-1 0 0 0 0,1 1-1 0 0,-1-1 1 0 0,0 1 0 0 0,1-1-1 0 0,-1 1 1 0 0,0-1 0 0 0,0 1-1 0 0,0 0 1 0 0,0 0-1 0 0,-1-1 1 0 0,1 1 0 0 0,0 0-1 0 0,-1 0 1 0 0,1 2-84 0 0,7 38 1246 0 0,-7-37-1134 0 0,18 177 2978 0 0,-12-118-2740 0 0,-6-60-291 0 0,0 1 0 0 0,0 0 1 0 0,1-1-1 0 0,-1 1 0 0 0,1 0 0 0 0,0-1 0 0 0,2 3-59 0 0,-3-6 46 0 0,0 1 1 0 0,0-1 0 0 0,0 1-1 0 0,0-1 1 0 0,0 0-1 0 0,0 1 1 0 0,1-1-1 0 0,-1 0 1 0 0,0 0 0 0 0,2 1-47 0 0,-2-2 31 0 0,-1 0 1 0 0,1 1 0 0 0,0-1-1 0 0,0 0 1 0 0,-1 1 0 0 0,1-1-1 0 0,0 0 1 0 0,0 0 0 0 0,0 0-1 0 0,-1 0 1 0 0,1 0 0 0 0,0 0-1 0 0,0 0 1 0 0,0 0 0 0 0,-1 0 0 0 0,1 0-1 0 0,0-1 1 0 0,0 1 0 0 0,0 0-1 0 0,-1 0 1 0 0,1-1 0 0 0,0 1-1 0 0,0-1-31 0 0,4-2 47 0 0,0-1-1 0 0,0 1 0 0 0,0-1 0 0 0,-1-1 1 0 0,1 1-1 0 0,-1-1 0 0 0,0 1 0 0 0,0-1 1 0 0,-1-1-1 0 0,0 1-46 0 0,11-18 492 0 0,8-19-492 0 0,-8 15 77 0 0,-7 14-76 0 0,1 0-6 0 0,-1-1-1 0 0,-1-1 0 0 0,5-11 6 0 0,-10 22-37 0 0,1-1 0 0 0,0 1-1 0 0,0 0 1 0 0,0 0 0 0 0,1 0-1 0 0,1-2 38 0 0,2 1-76 0 0,-5 4-16 0 0,3 7-4 0 0,3 7 79 0 0,-1 1 0 0 0,0 0 0 0 0,-1 0 0 0 0,3 13 17 0 0,-7-22-4 0 0,1 1-6 0 0,0 3-16 0 0,1 1 0 0 0,0-1 0 0 0,1 0 0 0 0,0 0 1 0 0,0 0-1 0 0,1 0 0 0 0,0-1 0 0 0,2 2 26 0 0,3 8-193 0 0,-9-16 162 0 0,-1-1-1 0 0,1 1 0 0 0,0 0 1 0 0,0-1-1 0 0,0 1 0 0 0,0 0 1 0 0,0-1-1 0 0,1 1 0 0 0,-1-1 1 0 0,1 1 31 0 0,-1-2-7 0 0,0 0 0 0 0,-1 1 1 0 0,1-1-1 0 0,0 0 0 0 0,0 1 0 0 0,0-1 1 0 0,0 0-1 0 0,0 0 0 0 0,0 0 0 0 0,0 0 1 0 0,0 0-1 0 0,0 0 0 0 0,0 0 1 0 0,0 0-1 0 0,0 0 0 0 0,0-1 0 0 0,0 1 1 0 0,-1 0-1 0 0,1-1 0 0 0,0 1 0 0 0,0 0 1 0 0,0-1-1 0 0,0 1 0 0 0,0-1 7 0 0,3-2-333 0 0,1 0-1 0 0,-1 0 0 0 0,0 0 1 0 0,-1 0-1 0 0,1-1 0 0 0,0 0 1 0 0,-1 1-1 0 0,0-1 0 0 0,0-1 1 0 0,0 1-1 0 0,0 0 0 0 0,-1-1 1 0 0,0 1-1 0 0,1-1 0 0 0,-2 0 1 0 0,2-3 333 0 0,1-2-6821 0 0</inkml:trace>
  <inkml:trace contextRef="#ctx0" brushRef="#br0" timeOffset="958.215">1379 288 16008 0 0,'12'27'1070'0'0,"-2"-5"-784"0"0,-1 0 0 0 0,0 1 0 0 0,-2 0 0 0 0,-1 0-1 0 0,3 23-285 0 0,10 65 1710 0 0,-12-94-1399 0 0,-7-17-302 0 0,0 1-1 0 0,0-1 1 0 0,0 0-1 0 0,0 1 1 0 0,0-1-1 0 0,0 0 1 0 0,0 1-1 0 0,0-1 1 0 0,0 0 0 0 0,1 0-1 0 0,-1 1 1 0 0,0-1-1 0 0,0 0 1 0 0,0 0-1 0 0,0 1 1 0 0,1-1-1 0 0,-1 0 1 0 0,0 0-1 0 0,0 0 1 0 0,1 0-1 0 0,-1 1 1 0 0,0-1-1 0 0,0 0 1 0 0,1 0 0 0 0,-1 0-1 0 0,0 0 1 0 0,0 0-1 0 0,1 0 1 0 0,-1 1-1 0 0,0-1 1 0 0,1 0-1 0 0,-1 0 1 0 0,0 0-1 0 0,0 0 1 0 0,1 0-1 0 0,-1 0 1 0 0,0 0-1 0 0,1 0 1 0 0,-1 0 0 0 0,0-1-1 0 0,1 1 1 0 0,-1 0-1 0 0,0 0 1 0 0,0 0-1 0 0,1 0 1 0 0,-1 0-1 0 0,0 0 1 0 0,0-1-1 0 0,1 1 1 0 0,-1 0-1 0 0,0 0 1 0 0,0 0-1 0 0,0-1 1 0 0,1 1 0 0 0,-1 0-1 0 0,0 0-8 0 0,2-4 50 0 0,-1 0-1 0 0,1 1 0 0 0,-1-1 1 0 0,0 0-1 0 0,0 0 1 0 0,-1 0-1 0 0,1 0-49 0 0,1-10 99 0 0,8-30-14 0 0,-7 27-86 0 0,1-1 1 0 0,1 1 0 0 0,3-7 0 0 0,-4 17-16 0 0,-4 6-62 0 0,2 2-12 0 0,1 2 30 0 0,0 1-1 0 0,-1-1 1 0 0,1 1-1 0 0,-1 0 0 0 0,0-1 1 0 0,0 1-1 0 0,0 0 1 0 0,0 0-1 0 0,0 2 61 0 0,0 0-23 0 0,1 0 1 0 0,-1 0-1 0 0,1-1 0 0 0,1 1 1 0 0,-1 0 22 0 0,1-2-15 0 0,-1 1 22 0 0,1 0 0 0 0,0-1 0 0 0,1 1 0 0 0,-1-1 0 0 0,1 0 0 0 0,2 2-7 0 0,-5-5 12 0 0,-1 0 0 0 0,1 0 0 0 0,0 0 0 0 0,-1 0-1 0 0,1-1 1 0 0,0 1 0 0 0,0-1 0 0 0,0 1-1 0 0,0-1 1 0 0,0 0 0 0 0,0 1 0 0 0,-1-1 0 0 0,1 0-1 0 0,0 0 1 0 0,0 0 0 0 0,0-1 0 0 0,0 1 0 0 0,0 0-1 0 0,0-1 1 0 0,0 0 0 0 0,-1 1 0 0 0,1-1 0 0 0,0 0-1 0 0,0 0-11 0 0,6-3 53 0 0,-1-1 0 0 0,1 0-1 0 0,-1 0 1 0 0,0-1 0 0 0,0 0-1 0 0,0 0 1 0 0,-1 0-1 0 0,0-1 1 0 0,0 0 0 0 0,4-7-53 0 0,4-8 72 0 0,-2 0 0 0 0,0-1 0 0 0,2-6-72 0 0,-9 16 18 0 0,0-1 0 0 0,-1 1-1 0 0,0-6-17 0 0,5-15 11 0 0,-1 7-30 0 0,-2 0-1 0 0,-1 0 1 0 0,-1-1-1 0 0,-2 1 1 0 0,0-25 19 0 0,-2 27 26 0 0,2 1 1 0 0,1-4-27 0 0,1 9 16 0 0,-3 17 412 0 0,0 11-93 0 0,-2 89 529 0 0,3 115-786 0 0,0-184-78 0 0,6 21 0 0 0,-3-20 0 0 0,3 9 0 0 0,2-1 0 0 0,2 2 0 0 0,0 1 0 0 0,-9-30-433 0 0,1 0-1 0 0,0-1 1 0 0,1 0-1 0 0,1 0 1 0 0,-1-1-1 0 0,1 1 1 0 0,2 1 433 0 0,0 3-1726 0 0</inkml:trace>
  <inkml:trace contextRef="#ctx0" brushRef="#br0" timeOffset="1410.006">1974 281 7368 0 0,'-8'-12'794'0'0,"-1"0"0"0"0,0 0 0 0 0,0 1 0 0 0,-1 1 0 0 0,-4-4-794 0 0,10 11 347 0 0,0 0 1 0 0,0 0-1 0 0,0 0 1 0 0,-1 0-1 0 0,1 1 1 0 0,-1 0 0 0 0,1 0-1 0 0,-1 0 1 0 0,0 0-1 0 0,1 1 1 0 0,-1 0-1 0 0,0 0 1 0 0,0 0-1 0 0,0 0 1 0 0,0 1 0 0 0,0 0-1 0 0,-2 0-347 0 0,-25 4 835 0 0,0 2-1 0 0,1 1 0 0 0,-8 3-834 0 0,-9 2 98 0 0,22-5-1630 0 0,-17 7 1532 0 0,26-7-1740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2:39.0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82 17503 0 0,'3'1'-9'0'0,"-1"0"100"0"0,0-1 0 0 0,0 1 0 0 0,0-1 1 0 0,0 1-1 0 0,0 0 0 0 0,0-1 0 0 0,-1 1 0 0 0,1 0 0 0 0,0 0 0 0 0,0 0 0 0 0,-1 1 0 0 0,1-1 1 0 0,-1 0-1 0 0,1 1 0 0 0,-1-1 0 0 0,0 1 0 0 0,1-1 0 0 0,-1 1 0 0 0,0 0 0 0 0,0-1 0 0 0,1 3-91 0 0,5 10 101 0 0,-4-8 125 0 0,0 1 0 0 0,0 0 0 0 0,0 0 0 0 0,-1 0 0 0 0,0 0-1 0 0,1 2-225 0 0,3 34 1058 0 0,-1 1-1 0 0,-2 0 0 0 0,-2 0 1 0 0,-2 0-1 0 0,-2 0-1057 0 0,-1 40 750 0 0,1-12-342 0 0,3-58-331 0 0,0 0-1 0 0,1 0 0 0 0,2 12-76 0 0,0-2 22 0 0,1-1-99 0 0,1 0 0 0 0,0 1-1 0 0,8 17 78 0 0,-9-31-492 0 0,0 0 0 0 0,1 0 0 0 0,3 5 492 0 0,-7-12-400 0 0,1 1 0 0 0,0-1 0 0 0,1 0 0 0 0,-1 0 0 0 0,1 0 0 0 0,-1 0 0 0 0,1-1 0 0 0,0 1 0 0 0,0-1 0 0 0,0 1 0 0 0,3 1 400 0 0,8 0-2436 0 0</inkml:trace>
  <inkml:trace contextRef="#ctx0" brushRef="#br0" timeOffset="568.819">507 170 12896 0 0,'8'-6'208'0'0,"-5"3"-48"0"0,0 1 1 0 0,0 0 0 0 0,0 0-1 0 0,1 0 1 0 0,-1 0 0 0 0,1 1-161 0 0,9-5 2131 0 0,-9 4 1454 0 0,-6 2-657 0 0,-4-2-3255 0 0,3 2 414 0 0,0-1 0 0 0,-1 1 0 0 0,1-1 0 0 0,0 1 0 0 0,0 0 0 0 0,-1 0 0 0 0,1 0 0 0 0,0 1 0 0 0,0-1 0 0 0,-1 1 0 0 0,1 0 0 0 0,0 0 0 0 0,-2 1-87 0 0,-8 3 126 0 0,-1 1 0 0 0,-6 4-126 0 0,3-1 79 0 0,12-7-55 0 0,-1 1 0 0 0,1 1 0 0 0,0-1 0 0 0,0 1 0 0 0,0 0-1 0 0,-2 3-23 0 0,5-6-9 0 0,0 1 0 0 0,0 0 0 0 0,1 0 0 0 0,-1 0-1 0 0,1 0 1 0 0,-1 1 0 0 0,1-1 0 0 0,0 0 0 0 0,0 0-1 0 0,0 1 1 0 0,0-1 0 0 0,0 1 0 0 0,0-1 0 0 0,1 1-1 0 0,-1-1 1 0 0,1 2 9 0 0,0-1 13 0 0,1-1 0 0 0,-1 1-1 0 0,1-1 1 0 0,-1 0 0 0 0,1 1-1 0 0,0-1 1 0 0,0 0 0 0 0,0 0 0 0 0,0 1-1 0 0,0-1 1 0 0,1 0 0 0 0,-1 0-1 0 0,0 0 1 0 0,2 0-13 0 0,23 25 771 0 0,-21-23-701 0 0,18 18 437 0 0,10 13-507 0 0,-13-12 53 0 0,-9-9-27 0 0,-1 0 1 0 0,0 1-1 0 0,-1 0 0 0 0,-1 1 1 0 0,-1 0-1 0 0,1 2-26 0 0,1 1-5 0 0,1 8 363 0 0,-1 1 0 0 0,-1 0 0 0 0,-1 0 0 0 0,1 17-358 0 0,-6-32 55 0 0,0 1 0 0 0,0 0 0 0 0,-2-1 0 0 0,0 12-55 0 0,-1-19-3 0 0,1-1 0 0 0,-1 1 0 0 0,0 0 0 0 0,0-1 0 0 0,-1 1 0 0 0,0 0 0 0 0,0-1 0 0 0,0 0 0 0 0,-1 1 0 0 0,1-1 0 0 0,-1 0 0 0 0,-2 2 3 0 0,-4 5 1 0 0,8-10-1 0 0,0 0 0 0 0,0 0 1 0 0,0 0-1 0 0,-1 0 0 0 0,1 0 0 0 0,-1-1 0 0 0,1 1 0 0 0,-1-1 0 0 0,-1 1 0 0 0,2-1 0 0 0,0-1-1 0 0,0 1 0 0 0,0-1 1 0 0,-1 1-1 0 0,1-1 1 0 0,0 0-1 0 0,0 0 0 0 0,-1 0 1 0 0,1 0-1 0 0,0 1 0 0 0,0-2 1 0 0,-1 1-1 0 0,1 0 0 0 0,0 0 1 0 0,0 0-1 0 0,-1-1 0 0 0,1 1 1 0 0,0 0-1 0 0,0-1 1 0 0,-1 0 0 0 0,-3-1-6 0 0,1 0 1 0 0,0 0 0 0 0,0-1 0 0 0,0 1 0 0 0,0-1 0 0 0,1 0 0 0 0,-1-1 0 0 0,-2-2 5 0 0,-26-32 132 0 0,27 32-109 0 0,-1-4 3 0 0,0 1-1 0 0,0-1 1 0 0,1-1-1 0 0,0 1 1 0 0,0-1-1 0 0,2 1 1 0 0,-1-1 0 0 0,1 0-1 0 0,0-3-25 0 0,-1-10 65 0 0,1-1-1 0 0,0 1 1 0 0,2-20-65 0 0,1 5 296 0 0,3-11-296 0 0,-1 37 88 0 0,-1 1 0 0 0,2-1 1 0 0,0 0-1 0 0,0 1 0 0 0,5-11-88 0 0,9-13 306 0 0,1 1 0 0 0,1 1 0 0 0,18-23-306 0 0,-27 42 31 0 0,1-1 13 0 0,0 1-1 0 0,1 0 0 0 0,1 0-43 0 0,78-86-36 0 0,-86 95-224 0 0,7-7 46 0 0,-5 9-3114 0 0,-7 5 392 0 0,0 5-5505 0 0</inkml:trace>
  <inkml:trace contextRef="#ctx0" brushRef="#br0" timeOffset="1067.861">748 675 17247 0 0,'2'1'794'0'0,"1"1"-645"0"0,1-1 1 0 0,-1 0-1 0 0,1 1 0 0 0,-1-1 1 0 0,1 0-1 0 0,0-1 1 0 0,-1 1-1 0 0,1-1 0 0 0,0 1 1 0 0,-1-1-1 0 0,1 0 1 0 0,0-1-1 0 0,0 1 0 0 0,-1-1 1 0 0,1 1-1 0 0,-1-1 1 0 0,1 0-1 0 0,0 0 0 0 0,-1-1 1 0 0,0 1-1 0 0,1-1 1 0 0,-1 0-1 0 0,2-1-149 0 0,0 0 254 0 0,-1 0 0 0 0,0-1 0 0 0,0 0-1 0 0,0 0 1 0 0,0 0 0 0 0,-1 0 0 0 0,1 0 0 0 0,-1-1 0 0 0,0 1-1 0 0,-1-1 1 0 0,1 0 0 0 0,-1 0 0 0 0,0 0 0 0 0,0 0 0 0 0,1-6-254 0 0,0 0 172 0 0,-1 0 1 0 0,-1 0-1 0 0,1 0 1 0 0,-2 0 0 0 0,0-4-173 0 0,0 12 26 0 0,0 0 0 0 0,0 0 0 0 0,0 0 0 0 0,-1 0 0 0 0,1 0 0 0 0,-1 0 0 0 0,0-1 0 0 0,0 2 0 0 0,0-1 0 0 0,0 0 0 0 0,0 0 1 0 0,-1 0-1 0 0,1 0 0 0 0,-1 1 0 0 0,0-1 0 0 0,0 1 0 0 0,0-1 0 0 0,0 1 0 0 0,0 0 0 0 0,-1 0 0 0 0,1-1-26 0 0,0 3 3 0 0,1-1 0 0 0,-1 1-1 0 0,1-1 1 0 0,0 1 0 0 0,-1-1-1 0 0,1 1 1 0 0,-1 0 0 0 0,1 0 0 0 0,-1 0-1 0 0,1 0 1 0 0,-1 0 0 0 0,1 0-1 0 0,0 0 1 0 0,-1 0 0 0 0,1 0 0 0 0,-1 1-1 0 0,1-1 1 0 0,-1 1 0 0 0,1-1-1 0 0,0 1 1 0 0,-1-1 0 0 0,1 1 0 0 0,0 0-1 0 0,0 0 1 0 0,-1 0 0 0 0,1-1-1 0 0,0 1 1 0 0,0 0 0 0 0,-1 1-3 0 0,-5 5 24 0 0,1 0 1 0 0,-1 0-1 0 0,1 1 1 0 0,-1 2-25 0 0,1-3 47 0 0,2-1-35 0 0,1 0 0 0 0,0 0 0 0 0,-1 1-1 0 0,2-1 1 0 0,-1 0 0 0 0,1 1 0 0 0,0 0-1 0 0,0 0 1 0 0,1 0 0 0 0,0 0 0 0 0,0-1 0 0 0,1 1-1 0 0,0 5-11 0 0,0 2 50 0 0,1-1-1 0 0,1 0 0 0 0,0 0 0 0 0,0 0 0 0 0,1 0 0 0 0,5 10-49 0 0,-6-18 18 0 0,0-1 0 0 0,1 1 0 0 0,0-1 1 0 0,0 1-1 0 0,0-1 0 0 0,0 0 0 0 0,1 0 0 0 0,-1-1 0 0 0,1 1 0 0 0,0-1 0 0 0,0 0 0 0 0,2 1-18 0 0,-2-1-2 0 0,1 0 0 0 0,1 1 0 0 0,-1-2-1 0 0,0 1 1 0 0,1-1 0 0 0,-1 0 0 0 0,1 0-1 0 0,0 0 1 0 0,0-1 0 0 0,2 1 2 0 0,3-2-222 0 0,0 1 0 0 0,0-1 0 0 0,-1-1 0 0 0,1 0 0 0 0,4-1 222 0 0,-9 1-498 0 0,1 0 0 0 0,-1-1-1 0 0,0 0 1 0 0,0-1 0 0 0,-1 1-1 0 0,1-1 1 0 0,0 0 0 0 0,-1 0-1 0 0,5-4 499 0 0,3-7-1880 0 0</inkml:trace>
  <inkml:trace contextRef="#ctx0" brushRef="#br0" timeOffset="1645.945">1251 8 3680 0 0,'0'0'284'0'0,"1"-1"-187"0"0,1-4 490 0 0,-1 4 2406 0 0,-1 1 1052 0 0,0 0 209 0 0,-5 2 1339 0 0,-9 2-5360 0 0,13-4 230 0 0,-13 6 307 0 0,1 0 1 0 0,-1 0-1 0 0,-5 5-770 0 0,-11 5 855 0 0,1-2-688 0 0,14-6-587 0 0,0-1 0 0 0,0 0 0 0 0,-1-1 0 0 0,-3 0 420 0 0,-2 0-2340 0 0,2 0-5546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2:47.9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596 2448 920 0 0,'4'6'405'0'0,"0"-1"0"0"0,1 1 0 0 0,0-1 1 0 0,0-1-1 0 0,1 2-405 0 0,-4-5 1083 0 0,0 1-1 0 0,0-1 1 0 0,0 1 0 0 0,0-1 0 0 0,1 0 0 0 0,-1 0 0 0 0,0 0 0 0 0,1 0 0 0 0,-1 0-1083 0 0,0-1 3773 0 0,-2 0-1907 0 0,1-1-1606 0 0,-1-1-1 0 0,0 1 0 0 0,1 0 1 0 0,-1-1-1 0 0,1 1 0 0 0,-1 0 1 0 0,1 0-1 0 0,-1-1 0 0 0,1 1 1 0 0,0 0-1 0 0,0 0-259 0 0,6-14 611 0 0,-6 7-413 0 0,0 0 0 0 0,0-1 0 0 0,-1 1 0 0 0,0 0 0 0 0,-1-1 0 0 0,0-2-198 0 0,1 9 45 0 0,-1 0 0 0 0,1 0-1 0 0,-1 0 1 0 0,1 0 0 0 0,-1 1-1 0 0,0-1 1 0 0,0 0-1 0 0,0 0 1 0 0,0 0 0 0 0,0 1-1 0 0,0-1 1 0 0,0 1 0 0 0,-1-1-1 0 0,1 1 1 0 0,-1-1 0 0 0,1 1-1 0 0,-1 0 1 0 0,1-1 0 0 0,-1 1-1 0 0,-1 0-44 0 0,0-1-10 0 0,0 1-1 0 0,-1 0 0 0 0,0-1 1 0 0,1 2-1 0 0,-1-1 0 0 0,1 0 1 0 0,-1 1-1 0 0,0-1 1 0 0,0 1-1 0 0,-3 0 11 0 0,-3 1-1 0 0,0 0 0 0 0,0 1 0 0 0,0 0 0 0 0,0 1 0 0 0,0 0 0 0 0,0 0 0 0 0,1 1 0 0 0,-1 0 1 0 0,2 1 87 0 0,1 0 0 0 0,-1 0 0 0 0,1 0 0 0 0,0 1 0 0 0,0 0 0 0 0,1 0 0 0 0,0 1-1 0 0,0 0 1 0 0,0 0-87 0 0,-3 6 53 0 0,0-1-1 0 0,1 1 1 0 0,1 1-1 0 0,-6 13-52 0 0,9-16 26 0 0,1 0 1 0 0,0-1-1 0 0,0 1 1 0 0,1 0-1 0 0,1 0 1 0 0,0 0-1 0 0,1 1 1 0 0,0-1-1 0 0,0 0 1 0 0,1 0-1 0 0,1 0 0 0 0,-1 0 1 0 0,3 6-27 0 0,-2-12 31 0 0,1 0 0 0 0,-1 0 0 0 0,1 0 1 0 0,0 0-1 0 0,0 0 0 0 0,0-1 0 0 0,1 1 0 0 0,0-1 1 0 0,0 0-1 0 0,0 0 0 0 0,0 0 0 0 0,0-1 0 0 0,1 0 1 0 0,0 1-1 0 0,0-1 0 0 0,-1-1 0 0 0,2 1 0 0 0,-1-1 1 0 0,0 0-1 0 0,0 0 0 0 0,1-1 0 0 0,-1 1 0 0 0,1-1 0 0 0,0 0 1 0 0,-1-1-1 0 0,1 1 0 0 0,-1-1 0 0 0,1 0 0 0 0,0-1 1 0 0,-1 1-1 0 0,1-1 0 0 0,0 0 0 0 0,0-1-31 0 0,5-1 31 0 0,0 0-1 0 0,0-1 1 0 0,0-1-1 0 0,-1 0 1 0 0,1 0-1 0 0,-1-1 1 0 0,-1 0-1 0 0,1-1 1 0 0,-1 0-1 0 0,0 0 1 0 0,-1-1-1 0 0,0 0 1 0 0,0-1-1 0 0,0 0 1 0 0,-1 0-1 0 0,2-4-30 0 0,5-8 105 0 0,1 1 6 0 0,-1-2 1 0 0,-1 1-1 0 0,-1-1 1 0 0,-1-1-1 0 0,-1 0 1 0 0,0-2-112 0 0,-5 8-108 0 0,6-17-8 0 0,-2 1 1 0 0,4-27 115 0 0,-8 32-11 0 0,-3 17 11 0 0,0-1 0 0 0,0-1 0 0 0,-1-6 0 0 0,1-32 0 0 0,0 30 0 0 0,-1 1 0 0 0,-2-9 0 0 0,0 13 0 0 0,0 1 0 0 0,-1 0 0 0 0,-1 0 0 0 0,-1 0 0 0 0,0 1 0 0 0,-1-1 0 0 0,0 1 0 0 0,-1 0 0 0 0,-5-9 0 0 0,8 16 0 0 0,3 6 1 0 0,0 0 0 0 0,0 0 0 0 0,0 0 0 0 0,-1 0 0 0 0,1 0 0 0 0,0 0 0 0 0,-1 0 0 0 0,1 0 0 0 0,-1 0 0 0 0,1 0 0 0 0,-1 0 0 0 0,0 0 0 0 0,1 1 0 0 0,-1-1 0 0 0,0 0 0 0 0,0 0-1 0 0,0 0 90 0 0,0-1 176 0 0,-3 5-238 0 0,-1 3-131 0 0,0 4 151 0 0,1-1 0 0 0,1 1-1 0 0,0-1 1 0 0,-2 8-48 0 0,-2 10 88 0 0,1-9-85 0 0,0 1-1 0 0,2 0 1 0 0,0 0 0 0 0,0 7-3 0 0,-1 13 65 0 0,2-14 53 0 0,1 0 0 0 0,0 5-118 0 0,6 98 435 0 0,-2-97-63 0 0,4 27-372 0 0,-2-23 118 0 0,-2-19-63 0 0,1 0-1 0 0,0 0 0 0 0,1-1 1 0 0,0 1-1 0 0,1-1 0 0 0,1 0 1 0 0,1 0-1 0 0,1 1-54 0 0,-3-9 15 0 0,0-4 19 0 0,-4-3-134 0 0,-1 0-16 0 0,0 0-89 0 0,1 0-94 0 0,0-1 1 0 0,0 1-1 0 0,0 0 1 0 0,0-1-1 0 0,-1 1 0 0 0,1-1 1 0 0,0 1-1 0 0,0-1 1 0 0,0 0-1 0 0,-1 1 0 0 0,1-1 1 0 0,0 0-1 0 0,-1 0 0 0 0,1 1 1 0 0,-1-1-1 0 0,1 0 1 0 0,-1 0-1 0 0,1 0 299 0 0,3-5-1610 0 0,-1 1-1451 0 0,3-13-4080 0 0</inkml:trace>
  <inkml:trace contextRef="#ctx0" brushRef="#br0" timeOffset="-3267.933">507 68 17279 0 0,'0'0'794'0'0,"2"-1"-22"0"0,4-1-496 0 0,0-1-166 0 0,-4 2 301 0 0,-2 1 125 0 0,0 0 21 0 0,0 0-18 0 0,0 0-90 0 0,0 0-38 0 0,-17 13 577 0 0,6-4-890 0 0,0 0 0 0 0,0 0 0 0 0,1 1 0 0 0,0 0-1 0 0,0 1 1 0 0,1 0 0 0 0,-1 3-98 0 0,3-5 51 0 0,1 1-1 0 0,0 1 1 0 0,1-1-1 0 0,0 1 1 0 0,0 0 0 0 0,1 1-51 0 0,3-8 28 0 0,0-1 1 0 0,0 0-1 0 0,1 0 1 0 0,-1 1-1 0 0,1-1 1 0 0,0 0-1 0 0,0 1 1 0 0,0-1 0 0 0,0 0-1 0 0,1 1 1 0 0,-1-1-1 0 0,1 0 1 0 0,0 1-1 0 0,0-1 1 0 0,0 0-1 0 0,0 0 1 0 0,0 0-1 0 0,1 0 1 0 0,-1 0 0 0 0,1 0-1 0 0,0 0 1 0 0,0-1-1 0 0,1 2-28 0 0,-1-2 32 0 0,0-1-1 0 0,0 1 0 0 0,0-1 1 0 0,0 0-1 0 0,1 0 1 0 0,-1 0-1 0 0,0 0 1 0 0,0 0-1 0 0,1 0 0 0 0,-1 0 1 0 0,1-1-1 0 0,-1 1 1 0 0,1-1-1 0 0,-1 0 0 0 0,0 0 1 0 0,1 0-1 0 0,1 0-31 0 0,8-1 116 0 0,0 0 0 0 0,0-1 0 0 0,1 0-116 0 0,-10 1 30 0 0,5 0-28 0 0,0-1 0 0 0,1 0-1 0 0,-2-1 1 0 0,1 0 0 0 0,0 0 0 0 0,-1-1-1 0 0,1 0 1 0 0,-1 0 0 0 0,0-1-1 0 0,0 0 1 0 0,-1 0 0 0 0,1-1 0 0 0,-1 1-1 0 0,5-7-1 0 0,-10 9-4 0 0,1 0-1 0 0,0 1 0 0 0,-1-1 1 0 0,0 0-1 0 0,1 0 0 0 0,-1 0 1 0 0,0 0-1 0 0,-1 0 0 0 0,1-1 1 0 0,-1 1-1 0 0,1 0 0 0 0,-1 0 1 0 0,0 0-1 0 0,0-1 0 0 0,0 1 1 0 0,0 0-1 0 0,-1 0 0 0 0,0-3 5 0 0,-1 0-15 0 0,1 0 0 0 0,-1 0-1 0 0,0 0 1 0 0,-1 0 0 0 0,1 1 0 0 0,-1-1-1 0 0,-1 1 1 0 0,1-1 0 0 0,-1 1 15 0 0,1 1-309 0 0,0 1-1 0 0,0 0 1 0 0,-1 0 0 0 0,1 0-1 0 0,-1 1 1 0 0,0-1 0 0 0,0 1 309 0 0,-17-9-6822 0 0,9 4-297 0 0</inkml:trace>
  <inkml:trace contextRef="#ctx0" brushRef="#br0" timeOffset="-2779.046">652 0 10592 0 0,'2'2'818'0'0,"7"6"-796"0"0,23 22 1257 0 0,-29-27-924 0 0,-1 0 1 0 0,1 0-1 0 0,-1 0 0 0 0,0 1 0 0 0,0-1 1 0 0,0 1-1 0 0,0-1 0 0 0,-1 1 0 0 0,1 0 1 0 0,-1 0-356 0 0,11 50 1742 0 0,-8-23-830 0 0,-2-18-375 0 0,0 0 1 0 0,-1 1 0 0 0,-1-1-1 0 0,0 0 1 0 0,-1 5-538 0 0,0 3 408 0 0,2-16-294 0 0,-1-1 0 0 0,-1 0 0 0 0,1 1 0 0 0,0-1 0 0 0,-1 1 0 0 0,0-1 0 0 0,0 0-1 0 0,-1 1 1 0 0,0 1-114 0 0,1-4 224 0 0,1-2 39 0 0,0 0 162 0 0,0 0 73 0 0,0 0 12 0 0,12-5 82 0 0,-5 0-546 0 0,-1 0 1 0 0,1 0-1 0 0,-1-1 0 0 0,0 0 0 0 0,-1 0 1 0 0,4-4-47 0 0,29-46 859 0 0,-25 37-733 0 0,1 0 1 0 0,8-9-127 0 0,-22 27 8 0 0,1 0 1 0 0,-1 1-1 0 0,1-1 1 0 0,-1 0-1 0 0,1 1 1 0 0,-1-1-1 0 0,1 1 1 0 0,-1-1-1 0 0,1 1 1 0 0,0 0-1 0 0,-1-1 1 0 0,1 1-1 0 0,0 0 1 0 0,0-1-1 0 0,-1 1 1 0 0,1 0-1 0 0,0 0 1 0 0,-1-1-1 0 0,1 1 1 0 0,0 0-1 0 0,0 0 1 0 0,0 0-1 0 0,-1 0 1 0 0,2 0-9 0 0,-1 1 12 0 0,0-1 0 0 0,0 1 0 0 0,0-1 0 0 0,0 1 1 0 0,0 0-1 0 0,0 0 0 0 0,0-1 0 0 0,0 1 0 0 0,0 0 0 0 0,-1 0 1 0 0,1 0-1 0 0,0 0 0 0 0,0 0 0 0 0,0 1-12 0 0,4 7-10 0 0,-1 0-1 0 0,1 1 0 0 0,-2 0 1 0 0,1-1-1 0 0,-1 1 0 0 0,-1 1 1 0 0,0-1-1 0 0,-1 0 0 0 0,1 0 1 0 0,-2 1-1 0 0,0-1 0 0 0,0 2 11 0 0,-4 10-3816 0 0,2-20-2068 0 0,-5 2-1659 0 0</inkml:trace>
  <inkml:trace contextRef="#ctx0" brushRef="#br0" timeOffset="-2119.273">105 942 6912 0 0,'-2'1'32'0'0,"1"0"0"0"0,-1 0 0 0 0,1 0 0 0 0,-1 1 0 0 0,1-1 0 0 0,0 0 0 0 0,0 1 0 0 0,0-1 0 0 0,0 1 0 0 0,0-1 0 0 0,0 1 0 0 0,0-1 0 0 0,0 1 0 0 0,0 0 0 0 0,1-1 0 0 0,-1 1 0 0 0,1 0 0 0 0,0 0 0 0 0,-1-1 0 0 0,1 1 0 0 0,0 0 0 0 0,0 0 0 0 0,0 0-32 0 0,-1 4 557 0 0,1 1-1 0 0,-2-1 1 0 0,1 1 0 0 0,0-1 0 0 0,-1 0-1 0 0,-2 5-556 0 0,-4 15 1974 0 0,-26 97 4166 0 0,21-86-5200 0 0,10-29-756 0 0,0 0 0 0 0,0 0 0 0 0,1 0 0 0 0,0 1 0 0 0,0 1-184 0 0,0 0-83 0 0,1-2 1541 0 0,1-8-1424 0 0,0 0 0 0 0,1 0 0 0 0,-1 0 0 0 0,0 0 0 0 0,1 0 0 0 0,-1 0 0 0 0,0 0-1 0 0,0 0 1 0 0,1 0 0 0 0,-1-1 0 0 0,0 1 0 0 0,1 0 0 0 0,-1 0 0 0 0,0 0 0 0 0,0 0 0 0 0,1 0-1 0 0,-1-1 1 0 0,0 1 0 0 0,0 0 0 0 0,0 0 0 0 0,1 0 0 0 0,-1-1 0 0 0,0 1 0 0 0,0 0 0 0 0,0 0-1 0 0,1-1 1 0 0,-1 1 0 0 0,0 0 0 0 0,0 0 0 0 0,0-1-34 0 0,35-34 165 0 0,-27 25-165 0 0,0 0 0 0 0,-1-1 0 0 0,0 0 0 0 0,0 0 0 0 0,-1 0 0 0 0,-1-1 0 0 0,4-9 0 0 0,14-28 0 0 0,-12 27 1 0 0,-4 9 25 0 0,-1 0 1 0 0,9-9-27 0 0,-2 9 21 0 0,-8 25 48 0 0,-4-6-59 0 0,0 0-1 0 0,0 0 1 0 0,-1 0 0 0 0,0 0-1 0 0,0 3-9 0 0,0 16-49 0 0,0 43 106 0 0,0-55 9 0 0,0-13-65 0 0,0 0 1 0 0,0 1-1 0 0,0-1 1 0 0,0 1-1 0 0,0-1 1 0 0,0 0-1 0 0,0 1 1 0 0,0-1-1 0 0,1 1 1 0 0,-1-1-1 0 0,0 0 1 0 0,0 1-1 0 0,0-1 1 0 0,0 0-1 0 0,0 1 1 0 0,1-1-1 0 0,-1 0 1 0 0,0 1-1 0 0,0-1 1 0 0,1 0-1 0 0,-1 1 1 0 0,0-1-1 0 0,1 0 1 0 0,-1 0-1 0 0,0 1 1 0 0,0-1-1 0 0,1 0 1 0 0,-1 0-1 0 0,1 0 1 0 0,-1 1-1 0 0,0-1 1 0 0,1 0-1 0 0,-1 0 1 0 0,0 0-1 0 0,1 0 1 0 0,-1 0-1 0 0,1 0 1 0 0,-1 0-1 0 0,0 0 1 0 0,1 0-1 0 0,-1 0 1 0 0,1 0-1 0 0,-1 0 1 0 0,0 0-1 0 0,1 0 1 0 0,-1 0-1 0 0,1-1-1 0 0,-1 1 0 0 0,2 0 0 0 0,1-1 0 0 0,-1 1 0 0 0,1-1 0 0 0,-1 0 0 0 0,1 0 0 0 0,-1 0 0 0 0,0 0 0 0 0,0 0 0 0 0,1-1 0 0 0,-1 1 0 0 0,0-1 0 0 0,0 1 0 0 0,-1-1 0 0 0,1 0 0 0 0,0 0 0 0 0,1-1 0 0 0,11-10 0 0 0,-4 5 0 0 0,-1-1 0 0 0,0 0 0 0 0,-1 0 0 0 0,6-8 0 0 0,16-17 0 0 0,-17 19 0 0 0,-10 11 0 0 0,0 0 0 0 0,0 0 0 0 0,0 1 0 0 0,1 0 0 0 0,2-3 0 0 0,8-6 0 0 0,15-10 0 0 0,-28 22 0 0 0,0-1 0 0 0,0 0 0 0 0,1 1 0 0 0,-1-1 0 0 0,0 1 0 0 0,0-1 0 0 0,1 1 0 0 0,-1-1 0 0 0,0 1 0 0 0,1 0 0 0 0,-1 0 0 0 0,0 0 0 0 0,1 0 0 0 0,-1 0 0 0 0,0 0 0 0 0,1 0 0 0 0,-1 0 0 0 0,0 0 0 0 0,1 0 0 0 0,-1 1 0 0 0,1 0 0 0 0,0 0 2 0 0,0 0 0 0 0,0 0 0 0 0,0 0-1 0 0,-1 1 1 0 0,1-1 0 0 0,-1 1 0 0 0,1-1 0 0 0,-1 1-1 0 0,1 0 1 0 0,-1-1 0 0 0,0 1 0 0 0,0 0 0 0 0,0 0-1 0 0,0 0 1 0 0,0 0 0 0 0,0 0 0 0 0,-1 0-2 0 0,3 6 19 0 0,-1 0 1 0 0,-1 1 0 0 0,1 6-20 0 0,4 17 36 0 0,1-12-19 0 0,1-1 1 0 0,0 0 0 0 0,2-1-1 0 0,0 1-17 0 0,-9-18-6 0 0,-1 0 0 0 0,1 0 0 0 0,0 0-1 0 0,0 0 1 0 0,0 1 0 0 0,0-1 0 0 0,0 0-1 0 0,0-1 1 0 0,0 1 0 0 0,0 0 0 0 0,0 0-1 0 0,0 0 1 0 0,0-1 0 0 0,1 1 0 0 0,-1 0-1 0 0,0-1 1 0 0,1 1 0 0 0,-1-1 0 0 0,0 0-1 0 0,1 1 1 0 0,-1-1 0 0 0,0 0 0 0 0,1 0-1 0 0,-1 0 1 0 0,1 0 0 0 0,-1 0 0 0 0,0 0-1 0 0,1 0 1 0 0,-1 0 0 0 0,1-1 0 0 0,-1 1-1 0 0,0-1 1 0 0,1 1 0 0 0,-1-1 0 0 0,0 1-1 0 0,1-1 7 0 0,2-1-24 0 0,1-1 0 0 0,-1 1-1 0 0,0-1 1 0 0,0 0 0 0 0,-1 0-1 0 0,1 0 1 0 0,-1-1 0 0 0,1 1 0 0 0,-1-1-1 0 0,0 0 25 0 0,8-13 0 0 0,-1-1 0 0 0,-1 0 0 0 0,-1 0 0 0 0,0-1 0 0 0,-8 18 0 0 0,2-5 0 0 0,0 1 0 0 0,-1-1 0 0 0,1 0 0 0 0,-2 0 0 0 0,1 0 0 0 0,-1 0 0 0 0,1 0 0 0 0,-2-2 0 0 0,1-1 0 0 0,-4 0 0 0 0,1 8 0 0 0,2 1 0 0 0,1-1 0 0 0,-1 1 0 0 0,0 0 0 0 0,0 0 0 0 0,1 0 0 0 0,-1 0 0 0 0,0 0 0 0 0,0 0 0 0 0,0 0 0 0 0,1 0 0 0 0,-1 0 0 0 0,0 0 0 0 0,0 0 0 0 0,1 0 0 0 0,-1 1 0 0 0,0-1 0 0 0,0 0 0 0 0,1 0 0 0 0,-1 1 0 0 0,0-1 0 0 0,1 1 0 0 0,-1-1 0 0 0,0 1 0 0 0,1-1 0 0 0,-1 1 0 0 0,1-1 0 0 0,-1 1 0 0 0,1-1 0 0 0,-1 1 0 0 0,1 0 0 0 0,-1-1 0 0 0,1 1 0 0 0,0 0 0 0 0,-1-1 0 0 0,1 1 0 0 0,-17 30 0 0 0,16-28 0 0 0,-2 3 0 0 0,1-1 0 0 0,-1 1 0 0 0,2 0 0 0 0,-1 0 0 0 0,1 0 0 0 0,-1 0 0 0 0,2 0 0 0 0,-1 0 0 0 0,1 0 0 0 0,0 0 0 0 0,0 0 0 0 0,0 1 0 0 0,1-1 0 0 0,0 0 0 0 0,0 0 0 0 0,1 0 0 0 0,0-1 0 0 0,0 1 0 0 0,0 0 0 0 0,1 0 0 0 0,-1-1 0 0 0,1 0 0 0 0,1 1 0 0 0,-1-1 0 0 0,1-1 0 0 0,0 1 0 0 0,0 0 0 0 0,0-1 0 0 0,1 0 0 0 0,3 3 0 0 0,-5-5 35 0 0,-1 0 0 0 0,1 0-1 0 0,0-1 1 0 0,-1 0 0 0 0,1 1-1 0 0,0-1 1 0 0,0 0 0 0 0,0 0-1 0 0,0-1 1 0 0,0 1 0 0 0,0 0-1 0 0,0-1 1 0 0,0 0 0 0 0,0 0-1 0 0,0 0 1 0 0,0 0 0 0 0,0 0-1 0 0,3-1-34 0 0,1 0-15 0 0,0 0 0 0 0,0-1 0 0 0,-1 1 0 0 0,1-1 0 0 0,0 0 0 0 0,-1-1-1 0 0,0 0 1 0 0,0 0 0 0 0,0 0 0 0 0,0-1 0 0 0,0 0 0 0 0,0 0 0 0 0,-1 0 0 0 0,0-1 0 0 0,0 1-1 0 0,0-1 1 0 0,-1-1 0 0 0,1 1 0 0 0,-1-1 0 0 0,-1 1 0 0 0,4-7 15 0 0,15-39-1532 0 0,-11 14-4861 0 0,-6 13-484 0 0</inkml:trace>
  <inkml:trace contextRef="#ctx0" brushRef="#br0" timeOffset="-1715.929">938 532 7832 0 0,'0'0'602'0'0,"8"4"-107"0"0,-7-3-211 0 0,1 0 0 0 0,-1 0 0 0 0,0 0-1 0 0,0 1 1 0 0,0-1 0 0 0,0 0 0 0 0,0 1 0 0 0,0-1 0 0 0,-1 1 0 0 0,1-1-1 0 0,0 1 1 0 0,-1-1 0 0 0,1 1 0 0 0,-1-1 0 0 0,1 1 0 0 0,-1 1-284 0 0,3 30 3035 0 0,-2-21-2492 0 0,0 23 766 0 0,-1 0 0 0 0,-2 1-1 0 0,-4 21-1308 0 0,-1-2 652 0 0,1-11-179 0 0,2 1 0 0 0,2 4-473 0 0,0-4-18 0 0,1-20 61 0 0,2 22-43 0 0,-1-39-102 0 0,1-1 0 0 0,1 1-1 0 0,-1 0 1 0 0,1 0 0 0 0,1-1-1 0 0,-1 1 1 0 0,4 6 102 0 0,-5-13-83 0 0,-1-1-1 0 0,0 1 1 0 0,0-1-1 0 0,1 1 1 0 0,-1-1 0 0 0,0 1-1 0 0,1-1 1 0 0,-1 1-1 0 0,0-1 1 0 0,1 1 0 0 0,-1-1-1 0 0,1 1 1 0 0,-1-1-1 0 0,1 0 1 0 0,-1 1 0 0 0,1-1-1 0 0,-1 0 1 0 0,1 1 0 0 0,-1-1-1 0 0,1 0 1 0 0,0 0-1 0 0,-1 0 1 0 0,1 1 0 0 0,-1-1-1 0 0,1 0 84 0 0,10-2-4781 0 0,0-1-1691 0 0</inkml:trace>
  <inkml:trace contextRef="#ctx0" brushRef="#br0" timeOffset="-1714.929">1136 745 10136 0 0,'-11'-10'448'0'0,"3"10"96"0"0,1-4-440 0 0,0 4-104 0 0,-9-6 0 0 0,5 2 0 0 0,-5 4 360 0 0,1 4 56 0 0,-1 2 0 0 0,-2 1 8 0 0,-2 0-264 0 0,2-4-64 0 0,3 1 0 0 0,-1-1-3608 0 0,-4 8-712 0 0</inkml:trace>
  <inkml:trace contextRef="#ctx0" brushRef="#br0" timeOffset="-999.507">1132 769 11112 0 0,'0'0'506'0'0,"0"0"-4"0"0,-2 0-290 0 0,-2 1-104 0 0,-1 0 1 0 0,0 1 0 0 0,1-1-1 0 0,-1 1 1 0 0,1 0-1 0 0,-1 0 1 0 0,1 0 0 0 0,0 0-1 0 0,0 1 1 0 0,0 0 0 0 0,0 0-1 0 0,1 0 1 0 0,-1 0 0 0 0,1 1-1 0 0,0-1 1 0 0,-1 1-1 0 0,2 0 1 0 0,-1 0 0 0 0,0 0-1 0 0,1 0 1 0 0,0 0 0 0 0,0 1-1 0 0,0-1-108 0 0,-2 6 213 0 0,3-6-16 0 0,-1 1 0 0 0,1-1 0 0 0,-1 1-1 0 0,1 0 1 0 0,0 4-197 0 0,1-7 91 0 0,0 0 0 0 0,0 0 0 0 0,0 1 1 0 0,1-1-1 0 0,-1 0 0 0 0,1 0 0 0 0,-1 0 0 0 0,1 0 0 0 0,0-1 0 0 0,0 1 1 0 0,0 0-1 0 0,0 0 0 0 0,0 0 0 0 0,0-1 0 0 0,1 2-91 0 0,-1-2 225 0 0,1 0-38 0 0,2 0-102 0 0,-3 0-62 0 0,0-1-1 0 0,0 1 0 0 0,1-1 0 0 0,-1 1 0 0 0,0-1 1 0 0,1 0-1 0 0,-1 0 0 0 0,0 0 0 0 0,1 1 1 0 0,-1-1-1 0 0,1-1-22 0 0,3 1 37 0 0,0-1 0 0 0,0-1-1 0 0,-1 1 1 0 0,1-1 0 0 0,-1 0 0 0 0,3-1-37 0 0,1-1 10 0 0,-2 2 1 0 0,-5 0 32 0 0,-1-5-22 0 0,0 5 38 0 0,0 2 31 0 0,0 0 6 0 0,0 0 0 0 0,-7 35 1320 0 0,13-25-658 0 0,-1-3-380 0 0,-5-6-321 0 0,1 0 0 0 0,0 0 0 0 0,-1 0 0 0 0,1 0 0 0 0,0 0-1 0 0,0 0 1 0 0,0 0 0 0 0,0 0 0 0 0,0 0 0 0 0,0 0 0 0 0,0 0 0 0 0,0 0-1 0 0,0-1 1 0 0,0 1 0 0 0,0 0 0 0 0,0-1 0 0 0,1 1-57 0 0,1 0 109 0 0,0-1 1 0 0,0 1-1 0 0,1-1 0 0 0,-1 1 1 0 0,0-1-1 0 0,3 0-109 0 0,-1-1 67 0 0,0 1 0 0 0,0-1-1 0 0,0 0 1 0 0,0 0 0 0 0,0-1 0 0 0,-1 1-1 0 0,1-1 1 0 0,-1 0 0 0 0,1 0 0 0 0,-1-1 0 0 0,1 1-1 0 0,-1-1 1 0 0,0 0 0 0 0,0 0 0 0 0,-1-1-1 0 0,4-2-66 0 0,29-22 429 0 0,-25 21-370 0 0,-1 0-1 0 0,0-1 0 0 0,0-1 1 0 0,-1 0-1 0 0,0 0 1 0 0,-1 0-1 0 0,0-1 1 0 0,0-1-1 0 0,2-4-58 0 0,1-3 8 0 0,-1-1 1 0 0,-1 1-1 0 0,-1-2 1 0 0,0 1-1 0 0,1-10-8 0 0,-7 21 0 0 0,-1 0 0 0 0,1 0 0 0 0,-2-1 0 0 0,1 1 0 0 0,-1 0 0 0 0,-1-1 0 0 0,1 4 0 0 0,0 0 0 0 0,0 0 0 0 0,-1 0 0 0 0,0 0 0 0 0,0 0 0 0 0,-1 0 0 0 0,1 0 0 0 0,-1 1 0 0 0,0-1 0 0 0,-1-1 0 0 0,1 4 0 0 0,1 1 0 0 0,0-1 0 0 0,0 1-1 0 0,0 0 1 0 0,-1 0 0 0 0,1 0 0 0 0,-1 0 0 0 0,1 0-1 0 0,-1 0 1 0 0,1 0 0 0 0,-1 0 0 0 0,1 0 0 0 0,-1 1-1 0 0,0-1 1 0 0,1 0 0 0 0,-1 1 0 0 0,0 0-1 0 0,0-1 1 0 0,1 1 0 0 0,-1 0 0 0 0,0 0 0 0 0,0 0-1 0 0,0 0 1 0 0,1 0 0 0 0,-1 1 0 0 0,0-1 0 0 0,0 0-1 0 0,1 1 1 0 0,-1-1 0 0 0,0 1 0 0 0,1 0 0 0 0,-1-1-1 0 0,-1 2 1 0 0,-2 1 13 0 0,-1 0-1 0 0,1 0 0 0 0,0 0 0 0 0,1 0 0 0 0,-1 1 0 0 0,0 0 1 0 0,1 0-1 0 0,0 1 0 0 0,-3 2-12 0 0,2 1 66 0 0,0 1 0 0 0,0 0 1 0 0,0 0-1 0 0,1 0 0 0 0,-2 7-66 0 0,-13 48-260 0 0,13-40 232 0 0,2 0 1 0 0,0 0 0 0 0,2 1-1 0 0,0-1 1 0 0,2 1 0 0 0,1-1 0 0 0,0 1-1 0 0,2-1 1 0 0,1 0 0 0 0,1 0 0 0 0,2 4 27 0 0,7 20-1112 0 0,13 28 1112 0 0,-23-65-830 0 0,-1-1 0 0 0,0 1 0 0 0,-1 0 0 0 0,0 0 0 0 0,0-1 0 0 0,-2 1 0 0 0,1 0 0 0 0,-1 2 830 0 0,0 4-6361 0 0</inkml:trace>
  <inkml:trace contextRef="#ctx0" brushRef="#br0" timeOffset="698.769">1143 1514 8288 0 0,'0'0'638'0'0,"0"1"-234"0"0,3 19 2254 0 0,-3-15-2014 0 0,1-1 0 0 0,0 1 0 0 0,-1 0 0 0 0,0 0 0 0 0,0 0 0 0 0,-1 3-644 0 0,-14 80 4274 0 0,14-75-3790 0 0,1-10-313 0 0,0 0 0 0 0,0 0 0 0 0,-1 0 1 0 0,1 1-1 0 0,-1-1 0 0 0,0 0 0 0 0,1 0 0 0 0,-2 2-171 0 0,2-5 114 0 0,-1 1-1 0 0,1-1 1 0 0,0 1-1 0 0,-1 0 1 0 0,1-1-1 0 0,0 1 0 0 0,0 0 1 0 0,0-1-1 0 0,0 1 1 0 0,0 0-1 0 0,0 0 1 0 0,0-1-1 0 0,0 1 1 0 0,0 0-1 0 0,0-1 0 0 0,0 1 1 0 0,0 0-114 0 0,0-1 31 0 0,0 0-1 0 0,0 0 1 0 0,0 1 0 0 0,0-1 0 0 0,0 0-1 0 0,0 0 1 0 0,1 0 0 0 0,-1 0-1 0 0,0 1 1 0 0,0-1 0 0 0,0 0 0 0 0,0 0-1 0 0,0 0 1 0 0,0 0 0 0 0,1 0 0 0 0,-1 0-1 0 0,0 1 1 0 0,0-1 0 0 0,0 0-1 0 0,0 0 1 0 0,0 0 0 0 0,1 0 0 0 0,-1 0-1 0 0,0 0 1 0 0,0 0 0 0 0,0 0 0 0 0,0 0-1 0 0,1 0 1 0 0,-1 0 0 0 0,0 0-1 0 0,0 0 1 0 0,0 0 0 0 0,1 0 0 0 0,-1 0-1 0 0,0 0 1 0 0,0 0 0 0 0,0 0 0 0 0,0 0-1 0 0,1 0 1 0 0,-1 0 0 0 0,0 0 0 0 0,0 0-1 0 0,0 0 1 0 0,0 0 0 0 0,1-1-1 0 0,-1 1 1 0 0,0 0 0 0 0,0 0 0 0 0,0 0-1 0 0,0 0 1 0 0,0 0 0 0 0,0 0 0 0 0,1-1-1 0 0,-1 1-30 0 0,4-4 0 0 0,0-1 0 0 0,-1 1 0 0 0,1-1 0 0 0,-1 0 0 0 0,0 0 0 0 0,1-2 0 0 0,9-14 0 0 0,1 1 0 0 0,2 0 0 0 0,0 2 0 0 0,2 0 0 0 0,6-5 0 0 0,-20 19 0 0 0,1 1 0 0 0,-1-1 0 0 0,1 1 0 0 0,0 0 0 0 0,2-1 0 0 0,-6 4 3 0 0,-1-1 0 0 0,1 1 0 0 0,-1-1 0 0 0,1 1 0 0 0,0 0 0 0 0,-1-1 0 0 0,1 1 0 0 0,0 0 0 0 0,0 0 0 0 0,-1-1 0 0 0,1 1 0 0 0,0 0 0 0 0,-1 0 0 0 0,1 0 0 0 0,0 0 0 0 0,0 0-1 0 0,-1 0 1 0 0,1 0 0 0 0,0 0 0 0 0,0 0 0 0 0,-1 0 0 0 0,1 1 0 0 0,0-1 0 0 0,0 0 0 0 0,-1 0 0 0 0,1 1 0 0 0,0-1 0 0 0,-1 0 0 0 0,1 1 0 0 0,-1-1 0 0 0,1 1 0 0 0,0-1 0 0 0,-1 1 0 0 0,1-1 0 0 0,-1 1 0 0 0,1 0-3 0 0,1 1 11 0 0,-1-1-7 0 0,1 1 1 0 0,-1-1 0 0 0,1 1-1 0 0,-1 0 1 0 0,0 0 0 0 0,1 0 0 0 0,-1 0-1 0 0,0 0 1 0 0,0 0 0 0 0,0 0-1 0 0,-1 0 1 0 0,1 0 0 0 0,0 0-1 0 0,-1 0 1 0 0,0 0 0 0 0,1 1-5 0 0,2 42-68 0 0,-3-26 226 0 0,1 23 1209 0 0,-2-24-2787 0 0,1 8-4206 0 0,0-26-1881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2:57.0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58 119 19895 0 0,'9'20'1413'0'0,"-6"-15"-1336"0"0,-1 0 1 0 0,0 0-1 0 0,1 1 1 0 0,-2-1-1 0 0,1 1 0 0 0,-1 0 1 0 0,0 0-1 0 0,0-1 1 0 0,0 1-1 0 0,-1 0 0 0 0,0 5-77 0 0,-2 11 511 0 0,-1 11 156 0 0,-2 1 0 0 0,-1-1 0 0 0,-4 8-667 0 0,-25 84 222 0 0,28-98-861 0 0,1-1 0 0 0,2 1 0 0 0,-1 10 639 0 0,4-33-401 0 0,1-4-1687 0 0</inkml:trace>
  <inkml:trace contextRef="#ctx0" brushRef="#br0" timeOffset="1">210 425 13328 0 0,'0'1'612'0'0,"-1"14"-60"0"0,0 0 0 0 0,-2 8-552 0 0,0-8 2332 0 0,1-1 1 0 0,1 9-2333 0 0,1-21 554 0 0,0-1-584 0 0,0 0 0 0 0,1-1 0 0 0,-1 1-1 0 0,0 0 1 0 0,1 0 0 0 0,-1-1-1 0 0,0 1 1 0 0,1 0 0 0 0,-1-1 0 0 0,1 1-1 0 0,-1 0 1 0 0,1-1 0 0 0,-1 1 0 0 0,1-1-1 0 0,-1 1 1 0 0,1-1 0 0 0,0 1-1 0 0,-1-1 1 0 0,1 1 0 0 0,0-1 0 0 0,0 1-1 0 0,-1-1 1 0 0,1 0 0 0 0,0 0-1 0 0,0 1 1 0 0,0-1 0 0 0,-1 0 0 0 0,1 0-1 0 0,0 0 1 0 0,0 0 0 0 0,0 0 0 0 0,-1 0-1 0 0,1 0 1 0 0,0 0 0 0 0,0 0-1 0 0,0 0 1 0 0,-1-1 0 0 0,1 1 0 0 0,0 0-1 0 0,0 0 1 0 0,-1-1 30 0 0,8-2-887 0 0</inkml:trace>
  <inkml:trace contextRef="#ctx0" brushRef="#br0" timeOffset="607.733">507 427 9216 0 0,'2'1'99'0'0,"0"-1"0"0"0,0 0 0 0 0,0-1 1 0 0,0 1-1 0 0,0 0 0 0 0,0 0 0 0 0,0-1 0 0 0,0 1 0 0 0,-1-1 1 0 0,3 0-100 0 0,-4 0 77 0 0,1 1 1 0 0,-1 0 0 0 0,0-1-1 0 0,0 1 1 0 0,1-1-1 0 0,-1 1 1 0 0,0 0 0 0 0,0-1-1 0 0,1 1 1 0 0,-1-1 0 0 0,0 1-1 0 0,0-1 1 0 0,0 1-1 0 0,0-1 1 0 0,0 1 0 0 0,0-1-1 0 0,0 1 1 0 0,0-1 0 0 0,0 1-1 0 0,0-1 1 0 0,0 1-1 0 0,0-1 1 0 0,0 1 0 0 0,0-1-1 0 0,0 1 1 0 0,0-1 0 0 0,-1 1-1 0 0,1-1 1 0 0,0 1-1 0 0,0-1 1 0 0,-1 1-78 0 0,-11-12 3852 0 0,6 7-2951 0 0,4 4-857 0 0,1 1-1 0 0,-1 0 0 0 0,1-1 1 0 0,-1 1-1 0 0,0 0 0 0 0,1 0 1 0 0,-1 0-1 0 0,1 0 0 0 0,-1 0 1 0 0,0 0-1 0 0,1 0 0 0 0,-2 1-43 0 0,1-1 71 0 0,0 0-8 0 0,0 0 1 0 0,0 0-1 0 0,0 1 0 0 0,0-1 0 0 0,0 0 1 0 0,0 1-1 0 0,0 0 0 0 0,0 0 0 0 0,0-1 1 0 0,1 1-1 0 0,-1 0 0 0 0,0 0 0 0 0,0 1 1 0 0,1-1-1 0 0,-1 0 0 0 0,0 0 0 0 0,1 1 1 0 0,0-1-1 0 0,-1 1 0 0 0,1 0 0 0 0,0-1 1 0 0,0 1-1 0 0,-1 0 0 0 0,1 0 0 0 0,1 0 1 0 0,-1-1-1 0 0,0 1 0 0 0,0 0 0 0 0,1 0 1 0 0,-1 0-1 0 0,1 0 0 0 0,0 1-63 0 0,0-2 201 0 0,0 1-1 0 0,5 18 189 0 0,-4-18-327 0 0,0 1 1 0 0,0-1-1 0 0,0 1 0 0 0,-1-1 1 0 0,1 1-1 0 0,-1 0 1 0 0,1 0-63 0 0,-1-2 30 0 0,1 1 0 0 0,-1-1 0 0 0,1 0 0 0 0,-1 0 0 0 0,1 0-1 0 0,0 0 1 0 0,-1 0 0 0 0,1 0 0 0 0,0 0 0 0 0,0 0 0 0 0,0 0 0 0 0,0 0 0 0 0,0 0 0 0 0,0-1 0 0 0,0 1 0 0 0,1 0-30 0 0,5 5 301 0 0,9 6 143 0 0,-15-11-310 0 0,7 3 324 0 0,1-2-254 0 0,-8-2-117 0 0,1 0 0 0 0,-1 1 0 0 0,1-1 0 0 0,-1 0 0 0 0,1 1 0 0 0,-1-1-1 0 0,0 1 1 0 0,1-1 0 0 0,-1 1 0 0 0,0 0 0 0 0,1-1 0 0 0,-1 1 0 0 0,0 0 0 0 0,0 0 0 0 0,0 0 0 0 0,0 0 0 0 0,0 0 0 0 0,0 0 0 0 0,0 0 0 0 0,0 1-1 0 0,0-1 1 0 0,0 0 0 0 0,-1 0 0 0 0,1 1 0 0 0,0-1 0 0 0,-1 0 0 0 0,1 1 0 0 0,-1-1 0 0 0,1 2-87 0 0,-1 10 185 0 0,1-1 0 0 0,-2 1 0 0 0,0 0 0 0 0,0 0 1 0 0,-1-1-1 0 0,-1 1 0 0 0,0-1 0 0 0,-5 12-185 0 0,-1 10 263 0 0,4-20-147 0 0,0 0 1 0 0,-1-1 0 0 0,-1 0-1 0 0,0 0 1 0 0,-1-1-1 0 0,0 0 1 0 0,-1 0 0 0 0,0-1-1 0 0,-10 10-116 0 0,18-20 2 0 0,-1 0 0 0 0,1 0 1 0 0,0 0-1 0 0,-1 0 0 0 0,1 0 0 0 0,-1 0 0 0 0,1 0 0 0 0,-1-1 1 0 0,0 1-1 0 0,1 0 0 0 0,-1-1 0 0 0,0 1 0 0 0,0-1 0 0 0,1 0 1 0 0,-1 0-1 0 0,0 0 0 0 0,0 0 0 0 0,1 0 0 0 0,-1 0 0 0 0,0 0 0 0 0,0 0 1 0 0,1-1-1 0 0,-1 1 0 0 0,0 0 0 0 0,0-1-2 0 0,-2-1 2 0 0,-1 1 0 0 0,1-1 0 0 0,0 0 0 0 0,0 0 0 0 0,0-1 0 0 0,0 1 0 0 0,0-1 0 0 0,1 0 0 0 0,-1 0-2 0 0,-10-17-118 0 0,5 6-3 0 0,5 9-169 0 0,1-1 0 0 0,-1 1 0 0 0,1-1-1 0 0,1 1 1 0 0,-2-5 290 0 0,-3-7-3056 0 0,2 4-2428 0 0,-2-1-2445 0 0</inkml:trace>
  <inkml:trace contextRef="#ctx0" brushRef="#br0" timeOffset="1150.279">831 455 8752 0 0,'0'0'673'0'0,"6"-3"667"0"0,-6 1 6524 0 0,-1 1-7798 0 0,-1 1-1 0 0,1-1 1 0 0,0 1 0 0 0,0-1 0 0 0,-1 1 0 0 0,1 0 0 0 0,-1-1 0 0 0,1 1 0 0 0,0 0-1 0 0,-1 0 1 0 0,1 0 0 0 0,0 0 0 0 0,-1 0 0 0 0,1 0 0 0 0,-1 0 0 0 0,1 1 0 0 0,0-1-1 0 0,-1 0 1 0 0,1 1 0 0 0,0-1 0 0 0,-1 1 0 0 0,0 0-66 0 0,-34 16 859 0 0,33-15-854 0 0,-3 1 92 0 0,0 2-1 0 0,0-1 1 0 0,0 1-1 0 0,0 0 1 0 0,1 0 0 0 0,0 0-1 0 0,0 1 1 0 0,0-1-1 0 0,1 1 1 0 0,-1 1 0 0 0,1 0-97 0 0,2 10 42 0 0,2-16-37 0 0,0 0 0 0 0,-1 0 0 0 0,1 0 0 0 0,0 0 0 0 0,0 0 0 0 0,0 0 0 0 0,0 0 0 0 0,1 0 0 0 0,-1-1 0 0 0,0 1 0 0 0,0 0 0 0 0,0 0 0 0 0,1 0 0 0 0,-1 0 0 0 0,0 0 0 0 0,1-1 0 0 0,-1 1 0 0 0,1 0 0 0 0,-1 0 0 0 0,1-1 0 0 0,-1 1 0 0 0,1 0 0 0 0,0-1 0 0 0,-1 1 0 0 0,2 0-5 0 0,13 8 238 0 0,-12-9-230 0 0,0 1-1 0 0,1-1 1 0 0,-1 1-1 0 0,0-1 1 0 0,1 0-1 0 0,-1 0 1 0 0,0-1 0 0 0,0 1-1 0 0,0-1 1 0 0,1 1-1 0 0,-1-1 1 0 0,0 0-1 0 0,0 0 1 0 0,0-1 0 0 0,2 0-8 0 0,0 0 8 0 0,-1-1 0 0 0,1 0 1 0 0,-1 0-1 0 0,1 0 1 0 0,-1 0-1 0 0,0-1 0 0 0,0 1 1 0 0,-1-1-1 0 0,2-1-8 0 0,-1-1-9 0 0,1 0 0 0 0,-1 0 0 0 0,0 0 0 0 0,0 0 0 0 0,-1-1-1 0 0,0 1 1 0 0,0-2 9 0 0,-3 8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0,2 9 0 0 0,-1 9 0 0 0,-2 9-52 0 0,2 32-277 0 0,-1-53 288 0 0,1 1 1 0 0,-1-1 0 0 0,2 0-1 0 0,-1 0 1 0 0,0 0-1 0 0,1 0 1 0 0,0 0-1 0 0,0 0 1 0 0,1 1 40 0 0,-2-5-333 0 0,-1 0 227 0 0,1-1 0 0 0,-1 1 0 0 0,0-1 0 0 0,1 1 0 0 0,-1-1 0 0 0,0 1 0 0 0,1-1 0 0 0,-1 0 0 0 0,0 1 0 0 0,1-1 1 0 0,-1 1-1 0 0,1-1 0 0 0,-1 0 0 0 0,0 0 0 0 0,1 1 0 0 0,-1-1 0 0 0,1 0 0 0 0,-1 0 0 0 0,1 0 0 0 0,0 1 106 0 0,6 1-1947 0 0</inkml:trace>
  <inkml:trace contextRef="#ctx0" brushRef="#br0" timeOffset="1665.417">1056 367 13016 0 0,'6'14'472'0'0,"-2"1"1"0"0,1-1 0 0 0,-2 1-1 0 0,1 8-472 0 0,-3-16 300 0 0,-1 0-1 0 0,0-1 0 0 0,-1 1 1 0 0,1 0-1 0 0,-1 0 0 0 0,-1 2-299 0 0,-3 29 1641 0 0,5 22 245 0 0,0-58-1638 0 0,0-2-22 0 0,0 0-2 0 0,0 0 10 0 0,0 0 38 0 0,2 0-213 0 0,0-1 0 0 0,-1 1-1 0 0,1 0 1 0 0,-1-1 0 0 0,1 1 0 0 0,-1-1 0 0 0,1 1 0 0 0,-1-1 0 0 0,0 0 0 0 0,1 0 0 0 0,-1 1 0 0 0,0-1 0 0 0,1 0 0 0 0,-1 0 0 0 0,0 0 0 0 0,0 0-59 0 0,17-21-57 0 0,-13 17 97 0 0,6-11-34 0 0,-6 9-1 0 0,0 0 0 0 0,1 1 0 0 0,-1 0-1 0 0,1-1 1 0 0,0 2 0 0 0,1-1 0 0 0,-1 1 0 0 0,1 0 0 0 0,0 0 0 0 0,1 1-1 0 0,-1 0 1 0 0,2-1-5 0 0,-8 4 0 0 0,3-1 0 0 0,9 5 0 0 0,-11-2 9 0 0,0 0 0 0 0,0 0 0 0 0,-1 0-1 0 0,1 0 1 0 0,0 1 0 0 0,-1-1-1 0 0,1 0 1 0 0,-1 1 0 0 0,1-1 0 0 0,-1 1-1 0 0,0 0 1 0 0,0-1 0 0 0,0 1 0 0 0,0 0-1 0 0,0 0 1 0 0,0 0 0 0 0,0 0 0 0 0,0-1-1 0 0,-1 2-8 0 0,3 7 94 0 0,-1-1 0 0 0,0 1 0 0 0,0 7-94 0 0,1 4 112 0 0,-3-18-112 0 0,0-2-5 0 0,0 0 0 0 0,0 0 1 0 0,0 0-1 0 0,0 0 1 0 0,0 0-1 0 0,0 0 1 0 0,1 0-1 0 0,-1 0 0 0 0,0 0 1 0 0,1 0-1 0 0,-1 0 1 0 0,0 0-1 0 0,1 0 1 0 0,-1-1-1 0 0,1 2 5 0 0,0 5-399 0 0,-1-5-6580 0 0,0-2 283 0 0</inkml:trace>
  <inkml:trace contextRef="#ctx0" brushRef="#br0" timeOffset="1666.417">1448 439 7368 0 0,'0'0'333'0'0,"0"0"0"0"0,0 0 31 0 0,0 0 915 0 0,0 0 421 0 0,0 0 85 0 0,0 0-138 0 0,0 0-664 0 0,-8 0 335 0 0,4 1-1178 0 0,0 0-1 0 0,0 1 1 0 0,0-1-1 0 0,0 1 1 0 0,0 0-1 0 0,0 0 1 0 0,1 0-1 0 0,-1 0 0 0 0,1 1 1 0 0,-1 0-1 0 0,1-1 1 0 0,0 1-1 0 0,0 0 1 0 0,0 1-1 0 0,1-1 1 0 0,-1 0-1 0 0,1 1 1 0 0,-2 2-140 0 0,2-3 59 0 0,1 0 0 0 0,-1 0 0 0 0,0 0 0 0 0,1 1 0 0 0,0-1 0 0 0,0 1 0 0 0,0-1 0 0 0,0 1 0 0 0,0-1 0 0 0,1 1 0 0 0,-1 0 0 0 0,1-1 0 0 0,0 1 0 0 0,0 0 0 0 0,1-1 0 0 0,-1 1 1 0 0,1-1-1 0 0,0 1 0 0 0,-1 0 0 0 0,2-1 0 0 0,0 3-59 0 0,-2-6 6 0 0,0 1 0 0 0,0-1 0 0 0,0 1-1 0 0,0-1 1 0 0,0 1 0 0 0,1-1 0 0 0,-1 0 0 0 0,0 1 0 0 0,0-1 0 0 0,0 1 0 0 0,1-1 0 0 0,-1 0 0 0 0,0 1 0 0 0,1-1 0 0 0,-1 1 0 0 0,0-1 0 0 0,1 0 0 0 0,-1 1 0 0 0,1-1-1 0 0,-1 0 1 0 0,0 0 0 0 0,1 1 0 0 0,-1-1 0 0 0,1 0 0 0 0,-1 0 0 0 0,1 0 0 0 0,-1 0 0 0 0,1 0 0 0 0,-1 1 0 0 0,1-1 0 0 0,-1 0-6 0 0,2 0 38 0 0,0 1-3 0 0,1-1 0 0 0,-1 1-1 0 0,0-1 1 0 0,1 1-1 0 0,-1-1 1 0 0,1 0 0 0 0,-1 0-1 0 0,1 0 1 0 0,-1 0-1 0 0,1 0 1 0 0,-1-1 0 0 0,1 1-1 0 0,-1-1 1 0 0,0 0 0 0 0,1 1-1 0 0,-1-1 1 0 0,0 0-1 0 0,0-1 1 0 0,1 1 0 0 0,-1 0-1 0 0,0 0 1 0 0,1-2-35 0 0,5-3 95 0 0,-1 0 0 0 0,0 0 0 0 0,0-1-1 0 0,0 0 1 0 0,1-2-95 0 0,1-3 75 0 0,0 0-1 0 0,-1-1 1 0 0,0 0-1 0 0,-1-1 0 0 0,0 0 1 0 0,-1 0-1 0 0,-1 0 1 0 0,3-13-75 0 0,0-6 45 0 0,-2 1 1 0 0,-1-1-1 0 0,-1-18-45 0 0,-2 22 81 0 0,-1 1-1 0 0,-2-1 0 0 0,-1 0 1 0 0,-2 1-1 0 0,0-1 1 0 0,-2 1-1 0 0,-2 0-80 0 0,8 27 28 0 0,0 0-1 0 0,0 0 1 0 0,-1 0 0 0 0,1 0 0 0 0,-1 0-1 0 0,1 0 1 0 0,-1 0 0 0 0,1 0 0 0 0,-1 1-1 0 0,0-1 1 0 0,1 0 0 0 0,-1 0 0 0 0,0 1-1 0 0,1-1 1 0 0,-1 0 0 0 0,0 0-28 0 0,-1 1 285 0 0,2 0-26 0 0,-8 5-39 0 0,4-1-172 0 0,1 0 1 0 0,-1 0-1 0 0,1 1 0 0 0,0-1 1 0 0,0 1-1 0 0,0 0 0 0 0,1 0 1 0 0,0 0-1 0 0,-2 5-48 0 0,0 3 151 0 0,0 0 1 0 0,1 0-1 0 0,0 7-151 0 0,-3 17 130 0 0,2-1 0 0 0,1 1 0 0 0,3 0 0 0 0,1 13-130 0 0,2-11-7 0 0,-2-12-227 0 0,5 20 234 0 0,-4-36-1139 0 0,1 0 1 0 0,0-1-1 0 0,3 7 1139 0 0,0-4-1680 0 0,3-6-15 0 0</inkml:trace>
  <inkml:trace contextRef="#ctx0" brushRef="#br0" timeOffset="2186.673">1769 364 17247 0 0,'0'0'396'0'0,"0"0"52"0"0,0 0 28 0 0,0 0-60 0 0,0 0-218 0 0,0 0 94 0 0,-9 0 458 0 0,4 2-637 0 0,0-1-1 0 0,-1 0 1 0 0,2 1-1 0 0,-1 0 1 0 0,0 0-1 0 0,0 1 1 0 0,1-1-1 0 0,-1 1 1 0 0,1 0-1 0 0,0 0 1 0 0,0 1-1 0 0,0-1 1 0 0,0 1-1 0 0,-1 2-112 0 0,3-4 72 0 0,0 0 0 0 0,0 0-1 0 0,0 1 1 0 0,0 0 0 0 0,0-1-1 0 0,1 1 1 0 0,-1 0 0 0 0,1 0 0 0 0,0-1-1 0 0,0 1 1 0 0,0 0 0 0 0,0 0-1 0 0,1 0 1 0 0,-1 1 0 0 0,1-1 0 0 0,-1 0-1 0 0,1 0 1 0 0,0 0 0 0 0,1 0-1 0 0,-1 0 1 0 0,0 0 0 0 0,1 0 0 0 0,0 0-1 0 0,0 2-71 0 0,5 9 723 0 0,1-1 1 0 0,0-1-1 0 0,10 13-723 0 0,-9-13-122 0 0,-7-11 124 0 0,0 0-1 0 0,0 0 0 0 0,0 1 0 0 0,0-1 1 0 0,-1 0-1 0 0,1 1 0 0 0,0-1 0 0 0,-1 1 1 0 0,1-1-1 0 0,-1 1 0 0 0,1 0 1 0 0,-1-1-1 0 0,1 1 0 0 0,-1-1 0 0 0,0 1 1 0 0,0 0-1 0 0,0-1 0 0 0,0 1 1 0 0,0 0-1 0 0,-1 0-1 0 0,0 7 417 0 0,2-7-374 0 0,-1-1 1 0 0,-1 1-1 0 0,1-1 0 0 0,0 1 1 0 0,0-1-1 0 0,0 1 1 0 0,-1-1-1 0 0,1 0 0 0 0,-1 1 1 0 0,1-1-1 0 0,-1 1 0 0 0,0-1 1 0 0,1 0-1 0 0,-1 0 1 0 0,0 1-1 0 0,0-1 0 0 0,0 0 1 0 0,0 0-1 0 0,0 0 1 0 0,0 0-1 0 0,0 0 0 0 0,0 0 1 0 0,0 0-1 0 0,-1 0 1 0 0,1 0-1 0 0,0-1 0 0 0,-1 1 1 0 0,1 0-1 0 0,0-1 0 0 0,-1 0 1 0 0,1 1-1 0 0,-1-1 1 0 0,1 0-1 0 0,-1 1 0 0 0,1-1 1 0 0,-1 0-1 0 0,0 0-43 0 0,-25 4-73 0 0,18-2-78 0 0,-1-1 0 0 0,1 0-1 0 0,-1 0 1 0 0,0-1 0 0 0,-2 0 151 0 0,-19-2-3465 0 0,13 2-5064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2:50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123 932 18111 0 0,'0'0'828'0'0,"0"0"-17"0"0,13 1 745 0 0,-11 1-1408 0 0,-1-1 0 0 0,1 0 0 0 0,-1 1 0 0 0,1-1-1 0 0,-1 1 1 0 0,0 0 0 0 0,0-1 0 0 0,0 1 0 0 0,0 0 0 0 0,0 0 0 0 0,0-1 0 0 0,0 1 0 0 0,0 0-1 0 0,-1 0 1 0 0,1 0 0 0 0,-1 2-148 0 0,5 37 1392 0 0,-4-26-898 0 0,4 141 578 0 0,-4-81-929 0 0,5 19-143 0 0,-3-59-364 0 0,2 0 1 0 0,1-1 0 0 0,2 1 0 0 0,1-1 0 0 0,9 18 363 0 0,-10-36-2147 0 0,2-4-3354 0 0,-1-3-1960 0 0</inkml:trace>
  <inkml:trace contextRef="#ctx0" brushRef="#br0" timeOffset="433.414">362 1241 16096 0 0,'-13'-9'737'0'0,"10"8"-15"0"0,-16 3-294 0 0,13-1 28 0 0,-1 1 0 0 0,0 0-1 0 0,1 1 1 0 0,-1-1-1 0 0,1 1 1 0 0,0 0-1 0 0,0 1 1 0 0,0-1-1 0 0,-1 2-455 0 0,-20 11 1170 0 0,-34 23 1046 0 0,25-18-1510 0 0,24-13-646 0 0,0 0 0 0 0,-1-1 0 0 0,0 0 0 0 0,0-1 0 0 0,-1-1 0 0 0,-9 3-60 0 0,-13-1-3029 0 0,33-7-2818 0 0,3 0-1764 0 0</inkml:trace>
  <inkml:trace contextRef="#ctx0" brushRef="#br0" timeOffset="888.7">1280 164 456 0 0,'1'2'299'0'0,"0"1"0"0"0,0-1-1 0 0,0 1 1 0 0,-1-1 0 0 0,1 1 0 0 0,-1 0-1 0 0,0 0 1 0 0,1-1 0 0 0,-1 1 0 0 0,0 0 0 0 0,-1 1-299 0 0,-3 32 9004 0 0,3-28-7499 0 0,-4 27 2008 0 0,-10 62 1790 0 0,-25 127-3860 0 0,37-211-1519 0 0,0 1 0 0 0,1-1 0 0 0,1 1 0 0 0,1 0 0 0 0,-1 0 0 0 0,2-1 0 0 0,0 1 0 0 0,3 10 76 0 0,-1-17-365 0 0,-1-6-6992 0 0,7-9 376 0 0</inkml:trace>
  <inkml:trace contextRef="#ctx0" brushRef="#br0" timeOffset="889.7">1398 150 5064 0 0,'0'0'232'0'0,"2"0"-14"0"0,-1 0 90 0 0,0 1-1 0 0,0-1 1 0 0,1 0-1 0 0,-1 1 1 0 0,0-1-1 0 0,0 1 1 0 0,0-1-1 0 0,0 1 1 0 0,0-1-1 0 0,0 1 1 0 0,0 0-1 0 0,0-1 1 0 0,0 1-1 0 0,0 0 0 0 0,0 0 1 0 0,-1 0-1 0 0,1 0 1 0 0,0 0-1 0 0,0 0 1 0 0,-1 0-1 0 0,1 0 1 0 0,-1 0-1 0 0,1 0 1 0 0,-1 0-1 0 0,1 0 1 0 0,-1 1-1 0 0,0-1 0 0 0,0 0 1 0 0,1 0-308 0 0,0 6 1923 0 0,1 0-580 0 0,0-1-1 0 0,0 1 1 0 0,-1 0 0 0 0,0 4-1343 0 0,1 52 1166 0 0,-2-50-708 0 0,-3 64 627 0 0,-8 46-1085 0 0,6-77 171 0 0,2 3-171 0 0,2-32-371 0 0,2-1 0 0 0,0 1 1 0 0,1-1-1 0 0,3 12 371 0 0,-1-13-1833 0 0,3-3-3360 0 0,1-5-1751 0 0</inkml:trace>
  <inkml:trace contextRef="#ctx0" brushRef="#br0" timeOffset="1355.456">1539 380 15344 0 0,'13'0'348'0'0,"-11"0"49"0"0,-2 0 21 0 0,0 0-40 0 0,-12 7 252 0 0,-7 2 409 0 0,13-6-765 0 0,0 0 1 0 0,-1 0-1 0 0,1-1 0 0 0,-3 1-274 0 0,-51 11 455 0 0,-1-2 0 0 0,-1-3 0 0 0,0-3 0 0 0,-21-2-455 0 0,71-4-382 0 0,0 0 0 0 0,0-1 0 0 0,0-1 0 0 0,0 0 0 0 0,-11-3 382 0 0,12 1-1082 0 0</inkml:trace>
  <inkml:trace contextRef="#ctx0" brushRef="#br0" timeOffset="1356.456">1380 458 13824 0 0,'3'8'1470'0'0,"-3"-7"-1468"0"0,1-1-1 0 0,-1 0 1 0 0,0 1 0 0 0,0-1-1 0 0,1 0 1 0 0,-1 1-1 0 0,0-1 1 0 0,0 0 0 0 0,0 1-1 0 0,0-1 1 0 0,1 1-1 0 0,-1-1 1 0 0,0 0 0 0 0,0 1-1 0 0,0-1 1 0 0,0 0-1 0 0,0 1 1 0 0,0-1-1 0 0,0 1 1 0 0,0-1 0 0 0,0 0-1 0 0,0 1 1 0 0,0-1-1 0 0,0 1 1 0 0,-1-1 0 0 0,1 0-1 0 0,0 1 1 0 0,0-1-1 0 0,0 0 1 0 0,0 1 0 0 0,-1-1-1 0 0,1 0 1 0 0,0 1-1 0 0,0-1 1 0 0,-1 0 0 0 0,1 1-1 0 0,0-1 1 0 0,-1 0-1 0 0,1 0 1 0 0,0 1 0 0 0,-1-1-1 0 0,1 0 1 0 0,0 0-1 0 0,-1 0-1 0 0,0 1 29 0 0,-4 2 211 0 0,-1 0 0 0 0,0 0-1 0 0,0 0 1 0 0,0-1 0 0 0,0 0 0 0 0,0 0 0 0 0,0 0 0 0 0,-1-1 0 0 0,1 0-1 0 0,-3 0-239 0 0,-41 2 817 0 0,0-2-1 0 0,-12-3-816 0 0,-16 1-1 0 0,28 1-132 0 0,48 0-563 0 0,2 0-257 0 0,0 0-1012 0 0,0 0-3831 0 0</inkml:trace>
  <inkml:trace contextRef="#ctx0" brushRef="#br0" timeOffset="1905.381">1482 614 13824 0 0,'7'-4'150'0'0,"0"0"1"0"0,0 1 0 0 0,1-1-1 0 0,-1 1 1 0 0,1 1 0 0 0,-1 0-1 0 0,8-1-150 0 0,-5 0 112 0 0,0 0-1 0 0,-1 0 0 0 0,1 0 1 0 0,6-5-112 0 0,2-1 30 0 0,-2 0 74 0 0,0 0 1 0 0,-1 0-1 0 0,0-1 1 0 0,8-8-105 0 0,-3 0 885 0 0,-1-1 1 0 0,0 0-1 0 0,1-5-885 0 0,-15 18 201 0 0,-1 0-1 0 0,0 0 1 0 0,0 0 0 0 0,0 0 0 0 0,-1-1-1 0 0,0 0 1 0 0,0 0 0 0 0,-1 0-1 0 0,1 0 1 0 0,-2 0 0 0 0,1 0 0 0 0,-1-1-1 0 0,0 1 1 0 0,0-1-201 0 0,-1 6 4 0 0,0 0 1 0 0,0 0-1 0 0,0 0 1 0 0,0-1-1 0 0,-1 1 1 0 0,1 0-1 0 0,0 0 1 0 0,-1 0-1 0 0,1 0 1 0 0,-1 0-1 0 0,0 0 0 0 0,0 0 1 0 0,0 0-1 0 0,0 0 1 0 0,0 0-1 0 0,0 1 1 0 0,-1-1-1 0 0,1 0 1 0 0,0 1-1 0 0,-1-1 1 0 0,1 1-1 0 0,-1-1 0 0 0,0 1 1 0 0,1 0-1 0 0,-1-1 1 0 0,0 1-1 0 0,0 0 1 0 0,0 0-1 0 0,0 1 1 0 0,0-1-1 0 0,0 0 1 0 0,0 0-1 0 0,0 1 0 0 0,0 0 1 0 0,0-1-1 0 0,0 1 1 0 0,-1 0-1 0 0,1 0 1 0 0,0 0-1 0 0,0 0 1 0 0,0 0-1 0 0,0 1 1 0 0,0-1-1 0 0,0 1 0 0 0,-1-1 1 0 0,1 1-1 0 0,-1 0-4 0 0,-6 2 114 0 0,1 0 0 0 0,-1 0 0 0 0,1 1 0 0 0,0 0 0 0 0,0 0 0 0 0,0 1 0 0 0,1 0 0 0 0,-7 5-114 0 0,-1 3 216 0 0,0 2 1 0 0,-11 14-217 0 0,20-22 21 0 0,1 1 0 0 0,0-1 0 0 0,0 1 0 0 0,1 0 0 0 0,0 0 0 0 0,1 1 0 0 0,-3 6-21 0 0,4-6 39 0 0,-1-1 0 0 0,1 0-1 0 0,1 0 1 0 0,0 1-1 0 0,0-1 1 0 0,1 1 0 0 0,0-1-1 0 0,0 1 1 0 0,1-1-1 0 0,1 6-38 0 0,-1-8 13 0 0,1 1 1 0 0,0-1-1 0 0,1 1 0 0 0,0-1 0 0 0,0 0 0 0 0,0 0 0 0 0,1 0 0 0 0,0 0 0 0 0,0 0 0 0 0,0-1 0 0 0,1 0 0 0 0,0 0 0 0 0,0 0-13 0 0,1 1 0 0 0,0-1 0 0 0,0 0 0 0 0,0-1 0 0 0,0 1 0 0 0,1-1 0 0 0,0 0 0 0 0,0-1 0 0 0,0 0 0 0 0,0 0 0 0 0,0 0 0 0 0,1-1 0 0 0,-1 0 0 0 0,1-1 0 0 0,4 1 0 0 0,3 0-62 0 0,-10-2 8 0 0,-1 1 1 0 0,0-1 0 0 0,0 1-1 0 0,1-1 1 0 0,-1-1 0 0 0,0 1-1 0 0,0 0 1 0 0,0-1 0 0 0,1 0-1 0 0,-1 0 1 0 0,0 0 0 0 0,0-1-1 0 0,0 1 1 0 0,2-2 53 0 0,4-2-634 0 0,-6 4-557 0 0,-1-1 1 0 0,0 1-1 0 0,1-1 1 0 0,-1 0-1 0 0,0 0 1 0 0,1-1 1190 0 0,3-6-6437 0 0</inkml:trace>
  <inkml:trace contextRef="#ctx0" brushRef="#br0" timeOffset="1906.381">2244 0 15664 0 0,'0'0'718'0'0,"0"0"-19"0"0,1 1-449 0 0,4 2-147 0 0,-4-2 278 0 0,-1-1 110 0 0,-7 0 501 0 0,-53 9 238 0 0,18-3-940 0 0,-13 5-290 0 0,17-3 181 0 0,23-5-104 0 0,-1 0 0 0 0,1 1 0 0 0,-15 6-77 0 0,1 2-1003 0 0,1-1-401 0 0</inkml:trace>
  <inkml:trace contextRef="#ctx0" brushRef="#br0" timeOffset="2331.921">1471 479 2760 0 0,'0'0'679'0'0,"0"0"1808"0"0,0 0 796 0 0,0 0 158 0 0,0 0-358 0 0,-9 10-275 0 0,4-7-2541 0 0,0-1 0 0 0,0 1 0 0 0,0-1 0 0 0,0 0 0 0 0,0-1 1 0 0,-4 2-268 0 0,-16 4 574 0 0,4 2-456 0 0,0-1 1 0 0,0-1-1 0 0,-1-2 0 0 0,-15 3-118 0 0,21-5-317 0 0,0 0-1 0 0,0 0 0 0 0,0 2 1 0 0,-15 5 317 0 0,15-3-4847 0 0,-2-4-1627 0 0</inkml:trace>
  <inkml:trace contextRef="#ctx0" brushRef="#br0" timeOffset="3116.821">1139 1576 15664 0 0,'0'0'356'0'0,"0"0"49"0"0,0 0 21 0 0,0 0-42 0 0,-8 3-236 0 0,-80 24-148 0 0,66-18 308 0 0,1 1 0 0 0,0 1-1 0 0,-14 10-307 0 0,21-11 350 0 0,0-2-246 0 0,1 2 1 0 0,-1-1 0 0 0,2 2 0 0 0,-1 0 0 0 0,2 0 0 0 0,-1 1 0 0 0,2 0 0 0 0,-2 3-105 0 0,8-8 264 0 0,-1 0-1 0 0,1 0 1 0 0,0 1-1 0 0,1-1 0 0 0,0 2-263 0 0,2-8 53 0 0,1 1 0 0 0,-1-1-1 0 0,0 1 1 0 0,1-1 0 0 0,0 1-1 0 0,-1 0 1 0 0,1-1 0 0 0,0 1 0 0 0,0 0-1 0 0,0-1 1 0 0,0 1 0 0 0,0 0-1 0 0,0-1 1 0 0,1 1 0 0 0,-1-1-1 0 0,0 1 1 0 0,1 0 0 0 0,0-1-1 0 0,-1 1 1 0 0,1-1 0 0 0,0 1-1 0 0,0-1 1 0 0,-1 1 0 0 0,1-1-1 0 0,0 0 1 0 0,0 1 0 0 0,1-1-1 0 0,0 1-52 0 0,0-1 50 0 0,0 0 0 0 0,1 0 0 0 0,-1 0 0 0 0,1 0 0 0 0,0 0-1 0 0,-1-1 1 0 0,1 1 0 0 0,-1-1 0 0 0,1 0 0 0 0,0 0 0 0 0,0 0-1 0 0,-1 0 1 0 0,1 0 0 0 0,0 0 0 0 0,0-1-50 0 0,41-9 415 0 0,-24 2-408 0 0,-1-1 1 0 0,1-1-1 0 0,-2 0 1 0 0,0-2-1 0 0,13-10-7 0 0,-12 6 0 0 0,-1 0 0 0 0,0-2 0 0 0,-1 0 0 0 0,-1-1 0 0 0,-1-1 0 0 0,-1 0 0 0 0,0-2 0 0 0,8-16 0 0 0,-2-1 0 0 0,-2-1 0 0 0,-1-1 0 0 0,-1-3 0 0 0,-8 18 0 0 0,-1 1 0 0 0,-1-1 0 0 0,-2-1 0 0 0,2-24 0 0 0,-5 40 0 0 0,-1 0 0 0 0,0 0 0 0 0,-1 0 0 0 0,0 0 0 0 0,-2-5 0 0 0,3 15 0 0 0,-1 0 0 0 0,1 0 0 0 0,0 0 0 0 0,0 0 0 0 0,-1 0 0 0 0,1 0 0 0 0,0 0 0 0 0,-1 0 0 0 0,1 1 0 0 0,-1-1 0 0 0,0 0 0 0 0,1 0 0 0 0,-1 1 0 0 0,1-1 0 0 0,-1 0 0 0 0,0 1 0 0 0,0-1 0 0 0,1 0 0 0 0,-1 1 0 0 0,0-1 0 0 0,0 1 0 0 0,0-1 0 0 0,0 1 0 0 0,1 0 0 0 0,-1-1 0 0 0,0 1 0 0 0,0 0 0 0 0,0 0 0 0 0,0-1 0 0 0,0 1 0 0 0,0 0 0 0 0,0 0 0 0 0,0 0 0 0 0,0 0 0 0 0,0 0 0 0 0,0 0 0 0 0,0 1 0 0 0,0-1 0 0 0,0 0 0 0 0,0 0 0 0 0,1 1 0 0 0,-1-1 0 0 0,0 1 0 0 0,0-1 0 0 0,0 1 0 0 0,0-1 0 0 0,0 1 0 0 0,1-1 0 0 0,-2 1 0 0 0,-5 5 55 0 0,1 0 0 0 0,-1 1 0 0 0,1-1 0 0 0,0 1 0 0 0,0 0 0 0 0,1 1 0 0 0,0-1 0 0 0,0 1 0 0 0,1 0 0 0 0,0 1-55 0 0,-8 19 520 0 0,2 0 1 0 0,-3 13-521 0 0,-1 0 47 0 0,6-16 15 0 0,0 0 1 0 0,2 0 0 0 0,1 1-1 0 0,1 0 1 0 0,1 0 0 0 0,1 0-1 0 0,1 11-62 0 0,2-20 6 0 0,0 10-3 0 0,1 1 1 0 0,2 5-4 0 0,-3-25 0 0 0,1 0 0 0 0,0 0 0 0 0,1 0 0 0 0,-1-1 0 0 0,1 1-1 0 0,1-1 1 0 0,-1 0 0 0 0,1 0 0 0 0,4 6 0 0 0,-4-8 2 0 0,1 0-1 0 0,-1 0 1 0 0,1 0-1 0 0,-1 0 1 0 0,1-1-1 0 0,1 0 1 0 0,-1 0-1 0 0,0 0 1 0 0,4 0-2 0 0,-6-2 40 0 0,0-1 1 0 0,0 1 0 0 0,1-1-1 0 0,-1 0 1 0 0,0-1-1 0 0,1 1 1 0 0,-1-1-1 0 0,1 1 1 0 0,-1-1 0 0 0,1 0-1 0 0,-1 0 1 0 0,1 0-1 0 0,-1-1 1 0 0,1 1-1 0 0,-1-1 1 0 0,1 0 0 0 0,-1 0-1 0 0,2-1-40 0 0,4-2-41 0 0,-1 0 0 0 0,1-1-1 0 0,-1 0 1 0 0,0 0 0 0 0,0-1-1 0 0,-1 0 1 0 0,0 0 0 0 0,0-1 0 0 0,2-3 41 0 0,11-12 165 0 0,-2-1 1 0 0,6-11-166 0 0,-17 22-54 0 0,1 1-1 0 0,-2-2 0 0 0,1 1 1 0 0,-2-1-1 0 0,0 0 0 0 0,0 0 1 0 0,-1-1-1 0 0,-1 1 0 0 0,1-6 55 0 0,-2 9 110 0 0,-1 8-85 0 0,-1 1-1 0 0,1-1 0 0 0,-1 0 1 0 0,0 1-1 0 0,1-1 1 0 0,-1 0-1 0 0,0 1 0 0 0,0-1 1 0 0,0 0-1 0 0,0 0 0 0 0,-1 1 1 0 0,1-1-1 0 0,0 0 1 0 0,-1 1-1 0 0,1-1 0 0 0,-1 0 1 0 0,0 1-1 0 0,1-1 1 0 0,-1 0-25 0 0,1 2-6 0 0,-1 0 0 0 0,1 0 0 0 0,0 0 0 0 0,0-1 1 0 0,0 1-1 0 0,-1 0 0 0 0,1 0 0 0 0,0 0 0 0 0,0-1 1 0 0,-1 1-1 0 0,1 0 0 0 0,0 0 0 0 0,0 0 0 0 0,-1 0 1 0 0,1 0-1 0 0,0 0 0 0 0,-1 0 0 0 0,1 0 0 0 0,0 0 1 0 0,0 0-1 0 0,-1 0 0 0 0,1 0 0 0 0,0 0 0 0 0,-1 0 1 0 0,1 0-1 0 0,0 0 0 0 0,0 0 0 0 0,-1 0 0 0 0,1 0 1 0 0,0 0-1 0 0,0 0 0 0 0,-1 0 0 0 0,1 0 0 0 0,0 1 1 0 0,0-1-1 0 0,-1 0 0 0 0,1 0 0 0 0,0 0 0 0 0,0 1 6 0 0,-10 5-160 0 0,5 1 183 0 0,-1 0 0 0 0,1 0 0 0 0,1 0-1 0 0,-1 1 1 0 0,1-1 0 0 0,0 1 0 0 0,1 0 0 0 0,0 0 0 0 0,0 1 0 0 0,1-1 0 0 0,0 1-1 0 0,1-1 1 0 0,-1 1 0 0 0,2 0 0 0 0,-1-1 0 0 0,1 1 0 0 0,0 0 0 0 0,1-1 0 0 0,0 1-1 0 0,1 0 1 0 0,-1-1 0 0 0,2 0 0 0 0,-1 1 0 0 0,1-1 0 0 0,4 7-23 0 0,-6-12 8 0 0,1-1 0 0 0,-1 0 1 0 0,1 1-1 0 0,-1-1 0 0 0,1 0 0 0 0,0 0 1 0 0,0-1-1 0 0,0 1 0 0 0,0 0 0 0 0,1-1 1 0 0,-1 1-1 0 0,0-1 0 0 0,1 1 0 0 0,-1-1 1 0 0,1 0-1 0 0,-1 0 0 0 0,1 0 0 0 0,2 0-8 0 0,-2 0 9 0 0,1-1 0 0 0,-1 1 0 0 0,1-1 0 0 0,-1 0 0 0 0,1 0 0 0 0,-1 0 0 0 0,1 0 0 0 0,-1 0 0 0 0,1-1 0 0 0,-1 0-1 0 0,1 0 1 0 0,-1 0 0 0 0,1 0 0 0 0,0-1-9 0 0,3-1 6 0 0,-1 0 0 0 0,1-1 0 0 0,-1 0-1 0 0,0 0 1 0 0,0-1 0 0 0,1-1-6 0 0,-4 3-47 0 0,-1 0 0 0 0,1 0 1 0 0,-1 0-1 0 0,1 0 0 0 0,-1 0 0 0 0,0-1 1 0 0,0 1-1 0 0,-1-1 0 0 0,1 1 0 0 0,-1-1 0 0 0,0 0 1 0 0,1-2 46 0 0,2-9-335 0 0,-3 11 317 0 0,1 0 0 0 0,-1-1 0 0 0,0 1 0 0 0,0-1 0 0 0,-1 1 0 0 0,0-1 0 0 0,1 1 0 0 0,-1-1 0 0 0,-1 1 0 0 0,1-1 0 0 0,-1 1 0 0 0,1-1 0 0 0,-1 1 1 0 0,-1 0-1 0 0,1-2 18 0 0,-2 1 13 0 0,1 0 0 0 0,-1 0 0 0 0,0 0 1 0 0,-1 1-1 0 0,1-1 0 0 0,-1 1 0 0 0,1 0 1 0 0,-1 0-1 0 0,-1 0 0 0 0,1 1 0 0 0,0-1 1 0 0,-1 1-14 0 0,-6-4-1158 0 0,0 1 0 0 0,0 0-1 0 0,-1 1 1 0 0,-9-4 1158 0 0,8 6-2008 0 0</inkml:trace>
  <inkml:trace contextRef="#ctx0" brushRef="#br0" timeOffset="3850.939">1626 1359 15952 0 0,'6'3'126'0'0,"-1"0"1"0"0,1 1-1 0 0,-1-1 1 0 0,0 2-1 0 0,0-1 1 0 0,0 0-1 0 0,0 1 1 0 0,-1 0-1 0 0,0 0 1 0 0,0 0-1 0 0,0 0 1 0 0,-1 1-1 0 0,1 0 1 0 0,-1-1-1 0 0,-1 1 1 0 0,1 0 0 0 0,-1 0-1 0 0,0 1 1 0 0,-1-1-1 0 0,1 1-126 0 0,3 15 336 0 0,-1 1 1 0 0,-1 1-1 0 0,-1-1 0 0 0,0 0 1 0 0,-2 1-1 0 0,-1-1 0 0 0,-1 0 0 0 0,-1 1 1 0 0,-2 6-337 0 0,1-8 236 0 0,4-16-119 0 0,-1 0 1 0 0,0-1-1 0 0,0 1 1 0 0,0 0-1 0 0,-1 0 1 0 0,0-1-1 0 0,-1 3-117 0 0,2-7 102 0 0,1-1 98 0 0,8-13 218 0 0,-8 11-413 0 0,9-20-385 0 0,1 0 1 0 0,1 0 0 0 0,1 1 0 0 0,7-9 379 0 0,-1 1-521 0 0,-14 23 334 0 0,-1-1 0 0 0,1 2 0 0 0,0-1-1 0 0,0 0 1 0 0,1 1 0 0 0,0 0 0 0 0,0 0 0 0 0,3-2 187 0 0,-3 3-288 0 0,0 0 0 0 0,0 1-1 0 0,1 0 1 0 0,-1 0 0 0 0,1 0 0 0 0,-1 1 0 0 0,1-1 0 0 0,6 0 288 0 0,-8 2-124 0 0,-1 1-1 0 0,1 0 1 0 0,0 0 0 0 0,-1 0-1 0 0,1 0 1 0 0,0 0 0 0 0,-1 1 0 0 0,1-1-1 0 0,-1 1 1 0 0,1 0 0 0 0,-1 0-1 0 0,1 0 1 0 0,-1 1 0 0 0,0-1 0 0 0,3 3 124 0 0,8 3-80 0 0,-3-1 150 0 0,-1 0-1 0 0,0 0 1 0 0,0 1-1 0 0,5 5-69 0 0,1 1 683 0 0,0-1-1 0 0,12 7-682 0 0,-22-16 209 0 0,-1 1-1 0 0,1-1 0 0 0,0 0 1 0 0,1-1-1 0 0,-1 0 0 0 0,0 0 1 0 0,4 1-209 0 0,-7-2 60 0 0,0-1 1 0 0,0 0 0 0 0,1 1-1 0 0,-1-1 1 0 0,0 0 0 0 0,0-1-1 0 0,0 1 1 0 0,0 0 0 0 0,0-1 0 0 0,0 0-1 0 0,1 0 1 0 0,-1 0 0 0 0,-1 0-1 0 0,1 0 1 0 0,0-1 0 0 0,2 0-61 0 0,-3 0 21 0 0,0 1-1 0 0,0-1 1 0 0,0 0 0 0 0,-1 0 0 0 0,1 1 0 0 0,0-1 0 0 0,-1 0 0 0 0,0 0-1 0 0,1-1 1 0 0,-1 1 0 0 0,0 0 0 0 0,0 0 0 0 0,0-1 0 0 0,0-1-21 0 0,7-34 844 0 0,-7 31-751 0 0,0 4-73 0 0,-1 1 0 0 0,0 0 0 0 0,0 0 1 0 0,-1 0-1 0 0,1 0 0 0 0,0-1 0 0 0,-1 1 0 0 0,1 0 0 0 0,-1 0 1 0 0,0 0-1 0 0,0 0 0 0 0,1 0 0 0 0,-1 0 0 0 0,-1 0 0 0 0,1 0 0 0 0,0 1 1 0 0,0-1-1 0 0,-1 0 0 0 0,1 1 0 0 0,-1-1 0 0 0,1 1 0 0 0,-1-1 0 0 0,0 1 1 0 0,1 0-1 0 0,-1-1 0 0 0,0 1 0 0 0,0 0 0 0 0,0 0 0 0 0,0 1 1 0 0,0-1-1 0 0,0 0 0 0 0,0 1 0 0 0,-1-1-20 0 0,0 0 40 0 0,-1 0 0 0 0,0 0 0 0 0,1 0 0 0 0,-1 1 0 0 0,0-1 1 0 0,0 1-1 0 0,1 0 0 0 0,-1 0 0 0 0,0 1 0 0 0,0-1 0 0 0,1 1 0 0 0,-1-1 0 0 0,0 1 0 0 0,1 0 0 0 0,-1 1 0 0 0,1-1 0 0 0,-1 1 1 0 0,1-1-1 0 0,-1 2-40 0 0,-3 2 20 0 0,-2 1 48 0 0,0 1 0 0 0,1 0-1 0 0,-3 4-67 0 0,9-9 18 0 0,0 0 0 0 0,0 1 0 0 0,0-1 0 0 0,0 1 0 0 0,1 0 0 0 0,-1-1 0 0 0,1 1 0 0 0,0 0 0 0 0,-1 0 0 0 0,1 0 0 0 0,1 0 0 0 0,-1 0 0 0 0,0 3-18 0 0,0 2 45 0 0,0 0 1 0 0,1 0-1 0 0,0 0 0 0 0,0 0 1 0 0,1 0-46 0 0,0-4 20 0 0,0 0 1 0 0,0 0 0 0 0,1 0-1 0 0,-1 0 1 0 0,1 0 0 0 0,-1 0-1 0 0,1-1 1 0 0,0 1 0 0 0,1-1-1 0 0,0 2-20 0 0,-1-4 7 0 0,-1 1 0 0 0,1-1 0 0 0,-1 0 0 0 0,1 0 0 0 0,0 0 0 0 0,-1 0 0 0 0,1 0 0 0 0,0 0 0 0 0,0-1 1 0 0,0 1-1 0 0,0-1 0 0 0,0 1 0 0 0,-1-1 0 0 0,1 1 0 0 0,0-1 0 0 0,0 0 0 0 0,0 0 0 0 0,0 0 0 0 0,0 0 0 0 0,0-1 0 0 0,0 1-7 0 0,7-1 47 0 0,-1 0 0 0 0,0-1 0 0 0,1 0 0 0 0,1-1-47 0 0,-4 1 9 0 0,0-1 0 0 0,0 0 0 0 0,0 0 1 0 0,-1-1-1 0 0,1 0 0 0 0,-1 0 0 0 0,0 0 0 0 0,2-2-9 0 0,24-18-93 0 0,-28 22 77 0 0,0 0 0 0 0,0-1 0 0 0,-1 1 0 0 0,1-1-1 0 0,-1 1 1 0 0,1-1 0 0 0,-1 0 0 0 0,0 0 0 0 0,1-2 16 0 0,-2 3 1 0 0,-5 49-61 0 0,-1-10 101 0 0,3-12-18 0 0,2-19-16 0 0,0-1 1 0 0,0 1-1 0 0,1-1 0 0 0,0 0 0 0 0,0 5-7 0 0,3 15 44 0 0,-4-25-134 0 0,1 1 0 0 0,0 0-1 0 0,-1-1 1 0 0,1 1 0 0 0,0 0-1 0 0,0-1 1 0 0,0 1-1 0 0,0-1 1 0 0,-1 1 0 0 0,1-1-1 0 0,0 0 1 0 0,0 1 0 0 0,0-1-1 0 0,0 0 1 0 0,0 1 0 0 0,0-1-1 0 0,1 0 91 0 0,9-1-1916 0 0,1-5-104 0 0</inkml:trace>
  <inkml:trace contextRef="#ctx0" brushRef="#br0" timeOffset="4520.894">2443 1031 12872 0 0,'2'-12'588'0'0,"-2"10"-12"0"0,1 3-210 0 0,2 7 279 0 0,0 0 1 0 0,-1 0-1 0 0,0 0 0 0 0,0 0 0 0 0,-1 1 0 0 0,0-1 0 0 0,-1 0 0 0 0,1 1-645 0 0,-2 17 1059 0 0,-4 24-1059 0 0,0 2 559 0 0,-2 50-218 0 0,1-16-238 0 0,3 0-1 0 0,4 11-102 0 0,1-69-531 0 0,5 21 531 0 0,5 1-3817 0 0,-7-33-2618 0 0</inkml:trace>
  <inkml:trace contextRef="#ctx0" brushRef="#br0" timeOffset="5089.306">2602 1373 11720 0 0,'0'0'532'0'0,"3"-8"186"0"0,-2 7-683 0 0,-1-1 0 0 0,1 0 0 0 0,-1 0 0 0 0,0 0 0 0 0,0 0 1 0 0,0 0-1 0 0,0 0 0 0 0,0 0 0 0 0,0 1 0 0 0,0-1 0 0 0,-1 0 0 0 0,1 0 0 0 0,-1 0 0 0 0,1 0 0 0 0,-1 0-35 0 0,0 1 126 0 0,1 0 0 0 0,-1 0 0 0 0,0 0 0 0 0,0 0 0 0 0,0 0-1 0 0,0 0 1 0 0,0 0 0 0 0,0 0 0 0 0,0 1 0 0 0,0-1 0 0 0,0 0 0 0 0,0 1 0 0 0,0-1 0 0 0,-1 0 0 0 0,1 1 0 0 0,0 0 0 0 0,0-1-1 0 0,-1 1 1 0 0,1 0 0 0 0,0 0 0 0 0,0-1 0 0 0,-2 1-126 0 0,-6-1 284 0 0,0 0-1 0 0,0 1 1 0 0,0 0-1 0 0,0 0 1 0 0,0 1-1 0 0,0 0 1 0 0,0 1-1 0 0,-5 1-283 0 0,-7 3 167 0 0,10-3-118 0 0,-1 0 0 0 0,1 1 0 0 0,1 0-1 0 0,-1 0 1 0 0,1 1 0 0 0,-1 1 0 0 0,1-1-1 0 0,-5 6-48 0 0,9-7 8 0 0,-3 3 29 0 0,1 0 0 0 0,-1 1 0 0 0,1 0 0 0 0,-5 6-37 0 0,11-11-12 0 0,0 1 0 0 0,-1 0 0 0 0,1-1 0 0 0,1 1 0 0 0,-1 0 0 0 0,0 0 0 0 0,1 0 0 0 0,0 0 0 0 0,0 0 0 0 0,0 0 0 0 0,0 0 0 0 0,1 1 0 0 0,0-1 0 0 0,0 2 12 0 0,-1-1-158 0 0,1 0 0 0 0,1 0 0 0 0,-1 0 0 0 0,1-1-1 0 0,0 1 1 0 0,0 0 0 0 0,0 0 0 0 0,1-1 0 0 0,0 1-1 0 0,0-1 1 0 0,0 1 0 0 0,0-1 0 0 0,0 0 0 0 0,1 0-1 0 0,0 0 1 0 0,0 0 0 0 0,0 0 0 0 0,1-1 0 0 0,-1 1-1 0 0,1-1 1 0 0,-1 0 0 0 0,1 0 0 0 0,0 0 0 0 0,0-1-1 0 0,1 0 1 0 0,1 1 158 0 0,11 5-796 0 0,0-1 0 0 0,0-1 0 0 0,1-1-1 0 0,15 3 797 0 0,-18-6 34 0 0,1 0-1 0 0,-1-1 0 0 0,1 0 0 0 0,0-2 1 0 0,13-1-34 0 0,-6 0 295 0 0,-8 1 21 0 0,-1-1 0 0 0,1 0 0 0 0,-1-1 0 0 0,1 0 0 0 0,-1-2 0 0 0,0 1 1 0 0,3-3-317 0 0,3-2 437 0 0,-14 6-397 0 0,1 0-1 0 0,-1 0 1 0 0,0 0-1 0 0,1-1 1 0 0,-2 1-1 0 0,1-2 1 0 0,0 1-1 0 0,-1 0 1 0 0,0-1 0 0 0,0 0-1 0 0,0-1 1 0 0,0 0-40 0 0,0 0 152 0 0,-1 0 0 0 0,-1 0 0 0 0,1 0 0 0 0,-1 0 0 0 0,0-1 0 0 0,0 0-1 0 0,-1 0 1 0 0,1 0 0 0 0,-2 0 0 0 0,1 0 0 0 0,-1 0 0 0 0,0-5-152 0 0,-1 12 4 0 0,1-1 0 0 0,-1 0-1 0 0,0 0 1 0 0,0 0-1 0 0,-1 1 1 0 0,1-1-1 0 0,0 0 1 0 0,0 0 0 0 0,0 1-1 0 0,0-1 1 0 0,-1 0-1 0 0,1 0 1 0 0,0 1 0 0 0,-1-1-1 0 0,1 0 1 0 0,0 1-1 0 0,-1-1 1 0 0,1 1-1 0 0,-1-1 1 0 0,1 0 0 0 0,-1 1-1 0 0,1-1 1 0 0,-1 1-1 0 0,0-1 1 0 0,1 1-1 0 0,-1 0 1 0 0,0-1 0 0 0,1 1-1 0 0,-1-1 1 0 0,0 1-1 0 0,1 0 1 0 0,-1 0-1 0 0,0-1 1 0 0,0 1 0 0 0,1 0-1 0 0,-1 0 1 0 0,0 0-1 0 0,0 0 1 0 0,0 0-1 0 0,1 0 1 0 0,-1 0 0 0 0,0 0-1 0 0,0 0 1 0 0,1 1-1 0 0,-1-1 1 0 0,0 0-1 0 0,0 0 1 0 0,1 1 0 0 0,-1-1-1 0 0,0 1-3 0 0,-3 0 4 0 0,1 0-1 0 0,0 0 1 0 0,0 1-1 0 0,-1 0 1 0 0,1-1-1 0 0,0 1 0 0 0,1 0 1 0 0,-1 1-1 0 0,0-1 1 0 0,-1 2-4 0 0,-5 9 148 0 0,1 0 1 0 0,0 0-1 0 0,1 1 1 0 0,1 0-1 0 0,0 0 0 0 0,1 1 1 0 0,0 0-1 0 0,2-1 1 0 0,-1 4-149 0 0,3-12 11 0 0,0 1 0 0 0,1-1 0 0 0,0 1 0 0 0,0-1 0 0 0,1 1 0 0 0,-1-1 0 0 0,1 0 0 0 0,1 1 0 0 0,-1-1 0 0 0,1 0-1 0 0,0 0 1 0 0,1 0 0 0 0,2 5-11 0 0,-4-9-5 0 0,-1 0 52 0 0,2 0 0 0 0,-1 0 1 0 0,0 0-1 0 0,0 0 0 0 0,1 0 0 0 0,-1 0 1 0 0,2 2-48 0 0,-2-4 10 0 0,0 1 1 0 0,0 0 0 0 0,0-1-1 0 0,0 1 1 0 0,0-1 0 0 0,1 1-1 0 0,-1-1 1 0 0,0 0 0 0 0,0 0-1 0 0,0 1 1 0 0,0-1 0 0 0,0 0-1 0 0,0 0 1 0 0,1 0 0 0 0,-1 0-1 0 0,0 0 1 0 0,0 0 0 0 0,1-1-11 0 0,3 0-12 0 0,0 0 0 0 0,0-1 0 0 0,0 0 0 0 0,-1 0 0 0 0,1 0 0 0 0,0 0 0 0 0,-1-1 0 0 0,0 1 0 0 0,0-1 0 0 0,1-1 0 0 0,1-1 12 0 0,5-5 75 0 0,-2 0 1 0 0,1 0-1 0 0,5-8-75 0 0,-5 2 26 0 0,0 0 0 0 0,-1 0 0 0 0,6-16-26 0 0,-12 24-6 0 0,7-14 28 0 0,-2 1-1 0 0,0-1 0 0 0,1-8-21 0 0,-6 22 18 0 0,-3 6 67 0 0,-4 15 100 0 0,-3 10-39 0 0,1 0-1 0 0,0 0 0 0 0,2 0 1 0 0,0 7-146 0 0,2-8 15 0 0,1-14-3 0 0,0 0 0 0 0,0-1 0 0 0,1 1 0 0 0,0 0 0 0 0,1 0 0 0 0,0 0 0 0 0,0 0 0 0 0,0-1-1 0 0,1 1 1 0 0,2 3-12 0 0,-3-8 10 0 0,0-2-5 0 0,-1 0 0 0 0,1-1 0 0 0,-1 1-1 0 0,0 0 1 0 0,0-1 0 0 0,1 1-1 0 0,-1 0 1 0 0,0 0 0 0 0,0-1-1 0 0,0 1 1 0 0,0 0 0 0 0,0 0 0 0 0,0 0-1 0 0,0-1 1 0 0,0 1 0 0 0,0 1-5 0 0,0-2 9 0 0,1 0 0 0 0,-1 1 1 0 0,0-1-1 0 0,1 0 1 0 0,-1 1-1 0 0,1-1 0 0 0,-1 0 1 0 0,1 0-1 0 0,-1 0 1 0 0,1 1-1 0 0,-1-1 0 0 0,1 0 1 0 0,-1 0-1 0 0,1 0 1 0 0,-1 0-1 0 0,1 0 0 0 0,-1 0 1 0 0,1 0-1 0 0,-1 0 1 0 0,1 0-1 0 0,-1 0 0 0 0,1 0-9 0 0,1-1 20 0 0,1 1 1 0 0,-1-1-1 0 0,0 0 0 0 0,0 0 0 0 0,0 0 0 0 0,0 0 0 0 0,0 0 0 0 0,0 0 0 0 0,-1-1 0 0 0,1 1 1 0 0,0-1-1 0 0,0 0-20 0 0,23-25 257 0 0,-15 15-140 0 0,-5 5-66 0 0,1 0-1 0 0,-1-1 1 0 0,-1 1-1 0 0,1-1 0 0 0,-1-1-50 0 0,9-15 92 0 0,0 1-40 0 0,-1-1-1 0 0,-1-1 0 0 0,-1 0 0 0 0,-1 0 0 0 0,1-12-51 0 0,-5 19 20 0 0,6-22-144 0 0,-1 0-1 0 0,-2-1 0 0 0,-2-1 1 0 0,-2-5 124 0 0,-3 20 146 0 0,1-20 248 0 0,-2-24-394 0 0,-1 56 47 0 0,-1 0-1 0 0,0-1 1 0 0,-1 1-1 0 0,-1 1 1 0 0,0-1 0 0 0,-5-10-47 0 0,8 24 7 0 0,0-1 1 0 0,0 0-1 0 0,0 0 1 0 0,0 1-1 0 0,0-1 1 0 0,0 1 0 0 0,-1-1-1 0 0,1 1 1 0 0,-1 0-1 0 0,1-1-7 0 0,0 2 4 0 0,1-1 0 0 0,-1 1 1 0 0,1 0-1 0 0,-1-1 0 0 0,1 1 0 0 0,-1 0 0 0 0,1-1 0 0 0,-1 1 0 0 0,0 0 0 0 0,1 0 1 0 0,-1 0-1 0 0,1 0 0 0 0,-1 0 0 0 0,0-1 0 0 0,1 1 0 0 0,-1 0 0 0 0,1 0 0 0 0,-1 1 1 0 0,0-1-1 0 0,1 0 0 0 0,-1 0 0 0 0,1 0 0 0 0,-1 0 0 0 0,0 0 0 0 0,1 1 0 0 0,-1-1 1 0 0,1 0-1 0 0,-1 0 0 0 0,1 1 0 0 0,-1-1 0 0 0,1 0 0 0 0,-1 1 0 0 0,1-1 0 0 0,-1 1 1 0 0,1-1-1 0 0,-1 1-4 0 0,-3 4 25 0 0,0 1 1 0 0,0 0-1 0 0,0-1 1 0 0,1 2 0 0 0,0-1-1 0 0,0 0 1 0 0,0 2-26 0 0,-16 50 215 0 0,13-36-143 0 0,-8 29-75 0 0,3 1-1 0 0,0 10 4 0 0,-10 106-333 0 0,-10 59-2187 0 0,19-175 379 0 0,1 2-4553 0 0</inkml:trace>
  <inkml:trace contextRef="#ctx0" brushRef="#br0" timeOffset="5522.179">2255 2120 1840 0 0,'2'0'133'0'0,"2"0"-65"0"0,16-1 975 0 0,-8-4 4595 0 0,-12 4-1900 0 0,0 1-357 0 0,0 0-1637 0 0,0 0-722 0 0,0 0-146 0 0,0 0-68 0 0,0 0-156 0 0,-9 3-366 0 0,-1 0 0 0 0,1 0-1 0 0,0 1 1 0 0,0 0 0 0 0,0 1-1 0 0,0 0 1 0 0,1 0-1 0 0,-6 5-285 0 0,-7 4 245 0 0,-11 6-18 0 0,1 3 0 0 0,1 0 1 0 0,1 2-1 0 0,1 1 0 0 0,2 1 1 0 0,-14 18-228 0 0,32-34 120 0 0,0 0 1 0 0,1 1 0 0 0,0 0-1 0 0,0 0 1 0 0,2 1 0 0 0,-1 0 0 0 0,2 0-1 0 0,0 0 1 0 0,0 1-121 0 0,0 4 88 0 0,1 0 0 0 0,1 1-1 0 0,0-1 1 0 0,2 1 0 0 0,0 0 0 0 0,1 7-88 0 0,0-16-176 0 0,0 0 1 0 0,0 1 0 0 0,-1-1-1 0 0,-1 1 1 0 0,0-1 0 0 0,0 0-1 0 0,-1 0 1 0 0,0 1-1 0 0,-1-1 1 0 0,0 0 0 0 0,-1-1-1 0 0,0 1 1 0 0,-3 6 175 0 0,0-13-6248 0 0,6-3 4899 0 0,-3 1-5808 0 0</inkml:trace>
  <inkml:trace contextRef="#ctx0" brushRef="#br0" timeOffset="5523.177">2034 2439 11976 0 0,'11'3'248'0'0,"-13"-5"1551"0"0,0 1-1217 0 0,0 1 0 0 0,0-1 1 0 0,0 0-1 0 0,0 1 1 0 0,-1-1-1 0 0,1 1 1 0 0,0 0-1 0 0,-1 0-582 0 0,-35-3 3059 0 0,26 2-2745 0 0,0 0-1 0 0,0 1 1 0 0,-9 1-314 0 0,-3 3 226 0 0,0 1 1 0 0,-11 5-227 0 0,-31 6 248 0 0,65-16-708 0 0,0 1-1 0 0,0-1 1 0 0,0 0-1 0 0,1 0 1 0 0,-1 1-1 0 0,0-1 1 0 0,0 1-1 0 0,0-1 0 0 0,0 1 1 0 0,0-1-1 0 0,1 1 1 0 0,-1-1-1 0 0,0 1 1 0 0,0 0-1 0 0,1-1 1 0 0,-1 1-1 0 0,0 1 461 0 0,1-2-6706 0 0</inkml:trace>
  <inkml:trace contextRef="#ctx0" brushRef="#br0" timeOffset="6125.542">2088 2368 13704 0 0,'-1'1'30'0'0,"1"0"0"0"0,-1 0 1 0 0,1 0-1 0 0,-1 0 1 0 0,1 0-1 0 0,-1 1 1 0 0,1-1-1 0 0,0 0 0 0 0,0 0 1 0 0,-1 0-1 0 0,1 0 1 0 0,0 0-1 0 0,0 1 1 0 0,0-1-1 0 0,0 0 0 0 0,1 0 1 0 0,-1 0-1 0 0,0 0 1 0 0,0 1-1 0 0,1-1 1 0 0,-1 0-1 0 0,1 0 0 0 0,-1 0 1 0 0,1 0-1 0 0,-1 0 1 0 0,1 0-1 0 0,-1 0 1 0 0,1 0-1 0 0,0 0 1 0 0,0 0-1 0 0,0-1 0 0 0,-1 1 1 0 0,1 0-1 0 0,0 0-30 0 0,2 2 37 0 0,-1-1 0 0 0,0 1 0 0 0,0 1 0 0 0,-1-1 0 0 0,1 0 0 0 0,-1 0-1 0 0,1 1 1 0 0,-1-1 0 0 0,0 0 0 0 0,0 1 0 0 0,-1-1 0 0 0,1 1 0 0 0,-1 2-37 0 0,1 5 144 0 0,0 1 1 0 0,-1 0 0 0 0,-1 7-145 0 0,-8 49 2252 0 0,-3-1 1 0 0,-15 46-2253 0 0,23-98 117 0 0,4-15-99 0 0,0 0-1 0 0,0 1 1 0 0,-1-1 0 0 0,1 0-1 0 0,0 0 1 0 0,0 0 0 0 0,0 0-1 0 0,0 0 1 0 0,0 0-1 0 0,0 0 1 0 0,0 1 0 0 0,0-1-1 0 0,0 0 1 0 0,0 0 0 0 0,0 0-1 0 0,0 0 1 0 0,0 0 0 0 0,0 0-1 0 0,0 1 1 0 0,0-1 0 0 0,0 0-1 0 0,0 0 1 0 0,0 0-1 0 0,0 0 1 0 0,0 0 0 0 0,0 0-1 0 0,0 0 1 0 0,0 1 0 0 0,0-1-1 0 0,1 0 1 0 0,-1 0 0 0 0,0 0-1 0 0,0 0 1 0 0,0 0 0 0 0,0 0-1 0 0,0 0 1 0 0,0 0-1 0 0,0 0 1 0 0,0 1 0 0 0,0-1-1 0 0,1 0 1 0 0,-1 0 0 0 0,0 0-1 0 0,0 0 1 0 0,0 0 0 0 0,0 0-1 0 0,0 0 1 0 0,0 0 0 0 0,0 0-1 0 0,1 0 1 0 0,-1 0-1 0 0,0 0 1 0 0,0 0 0 0 0,0 0-1 0 0,0 0 1 0 0,0 0 0 0 0,1 0-18 0 0,9-5 367 0 0,10-12 188 0 0,6-12-48 0 0,2 1-1 0 0,10-6-506 0 0,2-4 279 0 0,7-13-279 0 0,6-4 1 0 0,-37 38-81 0 0,-9 11 80 0 0,-7 24 80 0 0,-15 30-80 0 0,11-39 0 0 0,1 0 0 0 0,0 0 0 0 0,0 0 0 0 0,1 0 0 0 0,0 1 0 0 0,1-1 0 0 0,0 5 0 0 0,1-7 0 0 0,0 1 0 0 0,1 0 0 0 0,-1-1 0 0 0,2 1 0 0 0,0 4 0 0 0,4-2 0 0 0,3-4 47 0 0,-7-6-7 0 0,0 1 0 0 0,0-1 0 0 0,0 0 0 0 0,0 1 0 0 0,0-1 0 0 0,1 0 0 0 0,-1-1 0 0 0,0 1 0 0 0,0 0 0 0 0,0 0-1 0 0,0-1 1 0 0,0 0 0 0 0,0 1 0 0 0,0-1 0 0 0,0 0 0 0 0,0 0 0 0 0,-1 0 0 0 0,1 0 0 0 0,0 0 0 0 0,0 0 0 0 0,-1 0 0 0 0,1-1 0 0 0,-1 1 0 0 0,1-1 0 0 0,0 0-40 0 0,4-5 23 0 0,-1 1 0 0 0,0-1-1 0 0,0 0 1 0 0,0 0 0 0 0,2-6-23 0 0,-4 7 5 0 0,-1-1 0 0 0,1 0 0 0 0,-1 1 0 0 0,-1-1 0 0 0,1 0 0 0 0,-1 0 0 0 0,0 0 0 0 0,-1 0 1 0 0,1 0-1 0 0,-1 0 0 0 0,-1 0 0 0 0,0 0 0 0 0,0-4-5 0 0,-1 3-111 0 0,1 0 0 0 0,-1 1 0 0 0,-1-1 0 0 0,1 1 0 0 0,-2-1 0 0 0,1 1 0 0 0,-1 0 0 0 0,0 0 0 0 0,0 0 1 0 0,0 1-1 0 0,-6-7 111 0 0,-12-4-517 0 0,7 7-2733 0 0,14 10 1314 0 0,1 0-14 0 0</inkml:trace>
  <inkml:trace contextRef="#ctx0" brushRef="#br0" timeOffset="6550.482">2564 2513 10136 0 0,'17'29'1118'0'0,"-14"-25"-779"0"0,0 1 0 0 0,-1-1 1 0 0,1 1-1 0 0,-1 0 0 0 0,1 0 0 0 0,-2 0 0 0 0,1 0 1 0 0,0 0-340 0 0,1 9 2029 0 0,-1 1 0 0 0,0 8-2029 0 0,-1-4 463 0 0,-1 0 0 0 0,-1 0 0 0 0,-1 3-463 0 0,1 42 0 0 0,1-64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0,5-4 0 0 0,4-7 0 0 0,46-80 0 0 0,-12 17 0 0 0,-35 60 0 0 0,-6 11 13 0 0,0 0 1 0 0,-1 0-1 0 0,1 0 0 0 0,1 0 0 0 0,-1 0 0 0 0,0 1 0 0 0,1-1 0 0 0,-1 1 0 0 0,1 0 0 0 0,0 0 0 0 0,0 0 0 0 0,0 0 0 0 0,0 0 0 0 0,0 0 0 0 0,0 1 0 0 0,0 0 1 0 0,0-1-1 0 0,1 1 0 0 0,-1 0 0 0 0,3 0-13 0 0,-4 1 282 0 0,0 1 6 0 0,3 3-220 0 0,0 1-1 0 0,-1-1 1 0 0,1 1-1 0 0,-1-1 1 0 0,0 1 0 0 0,0 1-1 0 0,0-1 1 0 0,-1 0-1 0 0,0 1 1 0 0,0 0-1 0 0,0 0 1 0 0,-1 0-1 0 0,0 0 1 0 0,1 3-68 0 0,-3-8 9 0 0,0 0 0 0 0,1 0-1 0 0,-1 0 1 0 0,1 0 0 0 0,-1 0 0 0 0,1 0 0 0 0,-1 0 0 0 0,1 0 0 0 0,0 0 0 0 0,-1-1 0 0 0,1 1 0 0 0,0 0-1 0 0,0 0 1 0 0,-1-1 0 0 0,1 1 0 0 0,0 0 0 0 0,0-1 0 0 0,0 1 0 0 0,0-1 0 0 0,0 1 0 0 0,0-1 0 0 0,0 0 0 0 0,0 1-1 0 0,0-1 1 0 0,0 0 0 0 0,0 0 0 0 0,0 1 0 0 0,1-1 0 0 0,-1 0 0 0 0,0 0 0 0 0,0 0 0 0 0,0-1 0 0 0,0 1 0 0 0,0 0-1 0 0,1 0-8 0 0,0-1-2 0 0,1 1 0 0 0,0-1 0 0 0,0 0 0 0 0,0 0 0 0 0,-1 0 0 0 0,1-1 0 0 0,0 1 0 0 0,-1 0 0 0 0,1-1 0 0 0,-1 0-1 0 0,0 1 1 0 0,0-1 2 0 0,14-12 338 0 0,-1 1-1 0 0,2 0 0 0 0,-1 2 1 0 0,2 0-1 0 0,-1 1 0 0 0,7-2-337 0 0,-20 10 80 0 0,1 0 0 0 0,-1 1-1 0 0,0 0 1 0 0,0 0 0 0 0,1 0-1 0 0,-1 0 1 0 0,0 1-1 0 0,1-1 1 0 0,-1 1 0 0 0,1 1-1 0 0,-1-1 1 0 0,0 0 0 0 0,1 1-1 0 0,-1 0 1 0 0,0 0 0 0 0,1 0-1 0 0,-1 1 1 0 0,0-1 0 0 0,0 1-1 0 0,0 0 1 0 0,0 0 0 0 0,-1 1-1 0 0,3 0-79 0 0,-2 1 35 0 0,0 0 0 0 0,0 0 0 0 0,0 1 0 0 0,0-1 0 0 0,-1 1-1 0 0,1 1-34 0 0,7 9-387 0 0,-10-14-198 0 0,2 2 1052 0 0,-3 0-7795 0 0,0-3 5217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0:15.5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773 1046 2760 0 0,'2'1'125'0'0,"26"16"-156"0"0,-1-2 2581 0 0,0 0 6702 0 0,-14-11-6878 0 0,-12-4-2138 0 0,0 1 0 0 0,0-1 0 0 0,0 0 0 0 0,0 1 0 0 0,0-1 0 0 0,0 1 0 0 0,0-1-1 0 0,0 1 1 0 0,0-1 0 0 0,0 1 0 0 0,0 0 0 0 0,0 0 0 0 0,0-1 0 0 0,0 1 0 0 0,0 0 0 0 0,-1 0 0 0 0,2 1-236 0 0,-2-1 892 0 0,0-1-18 0 0,0 0-62 0 0,0 0-250 0 0,0 0-108 0 0,0 0-26 0 0,0 0-29 0 0,-12 3 137 0 0,5-2-393 0 0,0 0 1 0 0,0 0-1 0 0,1-1 0 0 0,-5 0-143 0 0,4 0 48 0 0,1 0-1 0 0,-1 1 0 0 0,0-1 0 0 0,1 1 0 0 0,-3 1-47 0 0,-7 2 129 0 0,0-2 1 0 0,-11 1-130 0 0,-29 5 235 0 0,18-1 194 0 0,-6 0-429 0 0,1-1 101 0 0,19-4 2 0 0,-1 0-1 0 0,0-2 1 0 0,-2-1-103 0 0,2 0 493 0 0,0 2-1 0 0,-22 2-492 0 0,34-1 27 0 0,1-2 0 0 0,-1 0 0 0 0,0 0-1 0 0,0-1 1 0 0,-10-3-27 0 0,-1 1-11 0 0,1 1-1 0 0,-9 1 12 0 0,30 1-647 0 0,-1 1-653 0 0,2-1 1215 0 0,1 0 1 0 0,-1 0 0 0 0,1 0-1 0 0,-1 0 1 0 0,1 0 0 0 0,-1 0-1 0 0,1 0 1 0 0,-1 0-1 0 0,1 0 1 0 0,-1 1 0 0 0,1-1-1 0 0,-1 0 1 0 0,1 0-1 0 0,0 0 1 0 0,-1 1 0 0 0,1-1-1 0 0,-1 0 1 0 0,1 1 0 0 0,0-1 84 0 0,-5 7-1708 0 0,4-6-270 0 0</inkml:trace>
  <inkml:trace contextRef="#ctx0" brushRef="#br0" timeOffset="2355.205">1913 338 1840 0 0,'2'1'133'0'0,"25"5"628"0"0,-20-5 1885 0 0,-1 0 0 0 0,1 1-1 0 0,-1 0 1 0 0,2 0-2646 0 0,-7-1 442 0 0,0-1 0 0 0,0 0 0 0 0,0 0 1 0 0,0 1-1 0 0,-1-1 0 0 0,1 1 0 0 0,0-1 0 0 0,0 1 0 0 0,-1-1 0 0 0,1 1 1 0 0,0-1-1 0 0,-1 1 0 0 0,1 0 0 0 0,-1-1 0 0 0,1 1 0 0 0,-1 0 1 0 0,1 0-1 0 0,-1-1 0 0 0,1 1 0 0 0,-1 0 0 0 0,0 0 0 0 0,1 0 0 0 0,-1 0-442 0 0,0 0 121 0 0,0 0 0 0 0,0 0 0 0 0,-1-1-1 0 0,1 1 1 0 0,0 0 0 0 0,0 0-1 0 0,-1 0 1 0 0,1 0 0 0 0,0-1 0 0 0,-1 1-1 0 0,1 0 1 0 0,-1-1 0 0 0,1 1 0 0 0,-1 0-1 0 0,0-1 1 0 0,1 1 0 0 0,-1 0-1 0 0,1-1 1 0 0,-2 1-121 0 0,-1 2-41 0 0,-1-1 0 0 0,0 1 0 0 0,0-1 0 0 0,0 0 0 0 0,0 0-1 0 0,-1 0 1 0 0,1 0 0 0 0,-3 0 41 0 0,-30 3 338 0 0,0-1 0 0 0,0-1-1 0 0,-1-2 1 0 0,-21-3-338 0 0,-7 1 453 0 0,-258-2 598 0 0,294-4-1107 0 0,30 7-43 0 0,0 0-149 0 0,0 0-637 0 0,0 0-276 0 0,0 0-975 0 0,0 0-3866 0 0,0 0-1653 0 0</inkml:trace>
  <inkml:trace contextRef="#ctx0" brushRef="#br0" timeOffset="2895.665">2934 437 8288 0 0,'0'0'381'0'0,"1"0"-6"0"0,6 3-242 0 0,1 0 262 0 0,-6-2 1578 0 0,-2-1 690 0 0,0 0 138 0 0,0 0-263 0 0,0 0-1190 0 0,0 0-520 0 0,0 0-105 0 0,-8-14 806 0 0,5 13-1445 0 0,1 0 0 0 0,-1 0-1 0 0,1 0 1 0 0,-1 0 0 0 0,0 1 0 0 0,0-1-1 0 0,1 1 1 0 0,-1-1 0 0 0,0 1 0 0 0,0 0-1 0 0,0 0-83 0 0,-32 3 351 0 0,31-3-311 0 0,-216 21 1490 0 0,202-19-1397 0 0,-52 3 363 0 0,20-4-275 0 0,20 0-115 0 0,0-1 0 0 0,-5-2-106 0 0,-20 1 58 0 0,32 2-197 0 0,22-1 12 0 0,-3-3-679 0 0,4 2-3512 0 0,4-5-3989 0 0</inkml:trace>
  <inkml:trace contextRef="#ctx0" brushRef="#br0" timeOffset="3237.452">3765 369 456 0 0,'2'0'189'0'0,"0"1"-1"0"0,1-1 1 0 0,-1 1-1 0 0,0-1 1 0 0,1 1-1 0 0,-1 0 1 0 0,0 0-1 0 0,0 0 1 0 0,1 0-1 0 0,-1 1 1 0 0,0-1-1 0 0,1 1-188 0 0,0 1 1912 0 0,0-1 0 0 0,0 1-1 0 0,0-1 1 0 0,-1 1-1 0 0,1 0 1 0 0,-1 0 0 0 0,1 1-1912 0 0,-2-2 2038 0 0,-1-2-1821 0 0,0 0-1 0 0,0 0 1 0 0,0 1-1 0 0,0-1 1 0 0,0 0-1 0 0,0 0 1 0 0,0 1-1 0 0,-1-1 1 0 0,1 0 0 0 0,0 0-1 0 0,0 0 1 0 0,0 1-1 0 0,0-1 1 0 0,0 0-1 0 0,-1 0 1 0 0,1 0-1 0 0,0 1 1 0 0,0-1 0 0 0,0 0-1 0 0,-1 0 1 0 0,1 0-1 0 0,0 0 1 0 0,0 0-1 0 0,0 1 1 0 0,-1-1-1 0 0,1 0-216 0 0,-10 2 1919 0 0,-17-2-2622 0 0,17 0 1284 0 0,-167-3 1469 0 0,129 4-2050 0 0,38 0 0 0 0,-36 5-397 0 0,20-2-1650 0 0,1-1 1 0 0,-11-1 2046 0 0,20-2-8437 0 0</inkml:trace>
  <inkml:trace contextRef="#ctx0" brushRef="#br0" timeOffset="4285.489">176 1345 3680 0 0,'0'0'284'0'0,"0"0"155"0"0,0 0 1342 0 0,0 0 601 0 0,0 0 125 0 0,0 0-211 0 0,0 0-968 0 0,0 0-428 0 0,0 0-89 0 0,0 0-70 0 0,7 11 861 0 0,-5-2 583 0 0,2-16-339 0 0,2-18-691 0 0,-2 0-590 0 0,-1 15-274 0 0,-2 0-1 0 0,1 0 1 0 0,-1-5-291 0 0,3-49 810 0 0,-2 48-655 0 0,-1-1-1 0 0,0 1 1 0 0,-1 0 0 0 0,-1 0 0 0 0,-2-16-155 0 0,1 24 12 0 0,-10-54 235 0 0,-2 1-1 0 0,-4 0-246 0 0,15 48 11 0 0,0 7 5 0 0,1-1 0 0 0,-1 0 0 0 0,1 0 0 0 0,-4-3-16 0 0,1 2 42 0 0,0 3-20 0 0,4 3 31 0 0,-1 1 0 0 0,-6-3-31 0 0,7 2 31 0 0,-1 2 0 0 0,-6-2-31 0 0,4 1 20 0 0,-13-2-29 0 0,12 4-13 0 0,2 1-2 0 0,-26 8 2 0 0,20-7 0 0 0,-5 2 0 0 0,2 2 0 0 0,-3 8 25 0 0,12-9 5 0 0,2-2-36 0 0,0-3-63 0 0,1-1 1 0 0,0 0-40 0 0,0 0-185 0 0,0 0-82 0 0,0 1 208 0 0,0-1 0 0 0,0 0-1 0 0,0 1 1 0 0,0-1 0 0 0,0 0-1 0 0,1 1 1 0 0,-1-1 0 0 0,0 0-1 0 0,0 1 1 0 0,0-1 0 0 0,0 0-1 0 0,0 0 1 0 0,1 1 0 0 0,-1-1-1 0 0,0 0 1 0 0,0 1 0 0 0,1-1-1 0 0,-1 0 1 0 0,0 0 0 0 0,0 0-1 0 0,1 1 1 0 0,-1-1 0 0 0,0 0-1 0 0,1 0 168 0 0,5 0-2920 0 0,-1 0-4615 0 0</inkml:trace>
  <inkml:trace contextRef="#ctx0" brushRef="#br0" timeOffset="4995.539">462 707 4144 0 0,'0'0'319'0'0,"1"1"-210"0"0,1 1 71 0 0,0 0 0 0 0,0 1-1 0 0,-1-1 1 0 0,1 1 0 0 0,-1-1 0 0 0,0 1 0 0 0,1 0-180 0 0,10 34 8110 0 0,-4-13-4988 0 0,-2-1-70 0 0,5 21-3052 0 0,-7 13 1240 0 0,-1-27-477 0 0,-3 0-1 0 0,0 2-762 0 0,-1-8 421 0 0,1-1 0 0 0,1 0 0 0 0,4 18-421 0 0,8 45 904 0 0,-9-56-633 0 0,-3-18-190 0 0,1 0 0 0 0,0 0 0 0 0,0-1 0 0 0,1 1-1 0 0,1-1 1 0 0,4 10-81 0 0,-1-8 331 0 0,-2 0-1 0 0,0 1 0 0 0,0-1 1 0 0,1 9-331 0 0,-6-21 8 0 0,0-1 0 0 0,0 1 1 0 0,1-1-1 0 0,-1 1 1 0 0,0-1-1 0 0,0 0 1 0 0,1 1-1 0 0,-1-1 1 0 0,0 1-1 0 0,0-1 1 0 0,1 0-1 0 0,-1 1 1 0 0,1-1-1 0 0,-1 0 1 0 0,0 1-1 0 0,1-1 0 0 0,-1 0 1 0 0,1 1-9 0 0,-1-1 8 0 0,0 0 1 0 0,1 0-1 0 0,-1 0 1 0 0,0 0-1 0 0,1 1 1 0 0,-1-1-1 0 0,0 0 1 0 0,0 0-1 0 0,1 1 0 0 0,-1-1 1 0 0,0 0-1 0 0,0 0 1 0 0,0 1-1 0 0,1-1 1 0 0,-1 0-1 0 0,0 1 0 0 0,0-1 1 0 0,0 0-1 0 0,0 1 1 0 0,0-1-1 0 0,0 0 1 0 0,1 1-1 0 0,-1-1-8 0 0,0 0 6 0 0,0 0-1 0 0,0 0 1 0 0,-1 0-1 0 0,1 1 1 0 0,0-1-1 0 0,0 0 1 0 0,0 0-1 0 0,0 0 1 0 0,0 0-1 0 0,0 0 1 0 0,0 0-1 0 0,0 0 0 0 0,0 0 1 0 0,1 1-1 0 0,-1-1 1 0 0,0 0-1 0 0,0 0 1 0 0,0 0-1 0 0,0 0 1 0 0,0 0-1 0 0,0 0 1 0 0,0 0-1 0 0,0 0 1 0 0,0 1-1 0 0,0-1 1 0 0,0 0-1 0 0,0 0 1 0 0,0 0-1 0 0,0 0 1 0 0,1 0-1 0 0,-1 0 1 0 0,0 0-1 0 0,0 0 1 0 0,0 0-1 0 0,0 0 1 0 0,0 0-1 0 0,0 0 1 0 0,0 0-1 0 0,0 0 1 0 0,1 0-1 0 0,-1 0 1 0 0,0 0-1 0 0,0 0 1 0 0,0 0-1 0 0,0 0-5 0 0,6-3 239 0 0,5-9-73 0 0,45-71 185 0 0,-49 74-301 0 0,1 1-1 0 0,-1 0 1 0 0,1 1 0 0 0,0 0 0 0 0,1 0-1 0 0,1-1-49 0 0,-6 7-117 0 0,-1-1-1 0 0,1 1 0 0 0,-1-1 1 0 0,1 1-1 0 0,-1 0 0 0 0,1 0 1 0 0,0 0-1 0 0,0 1 0 0 0,0 0 1 0 0,-1-1-1 0 0,1 1 0 0 0,0 1 1 0 0,2-1 117 0 0,1 0-2401 0 0,-6 1-3839 0 0,-1 1-1786 0 0</inkml:trace>
  <inkml:trace contextRef="#ctx0" brushRef="#br0" timeOffset="7174.52">1589 644 6912 0 0,'0'0'528'0'0,"0"0"-7"0"0,2-2 1236 0 0,-1 0-1037 0 0,1-1-1 0 0,-1 0 1 0 0,0 1-1 0 0,1-1 1 0 0,-1 0-1 0 0,-1 0 1 0 0,1 0-1 0 0,0 0 1 0 0,0-1-720 0 0,4-31 2283 0 0,-4 17-1762 0 0,-1-1 0 0 0,0 0 0 0 0,-3-15-521 0 0,1 10 222 0 0,0 1-1 0 0,2-3-221 0 0,-2-98 654 0 0,0 34-440 0 0,2 80-190 0 0,0-22 544 0 0,-4-25-568 0 0,5 29 441 0 0,-1 24-366 0 0,1 0-1 0 0,-1-1 1 0 0,0 1-1 0 0,0 0 1 0 0,-1-1-1 0 0,0-2-74 0 0,0 0 104 0 0,1 6-99 0 0,0 1-1 0 0,1 0 0 0 0,-1-1 0 0 0,0 1 0 0 0,0-1 1 0 0,0 1-1 0 0,0-1 0 0 0,0 1 0 0 0,0 0 1 0 0,0-1-1 0 0,-1 1 0 0 0,1-1 0 0 0,0 1 0 0 0,0 0 1 0 0,0-1-1 0 0,0 1 0 0 0,0 0 0 0 0,-1-1 1 0 0,1 1-1 0 0,0-1 0 0 0,0 1 0 0 0,-1 0 1 0 0,1 0-1 0 0,0-1 0 0 0,0 1 0 0 0,-1 0 0 0 0,1-1 1 0 0,0 1-1 0 0,-1 0 0 0 0,1 0 0 0 0,-1 0 1 0 0,1-1-1 0 0,0 1 0 0 0,-1 0 0 0 0,1 0 1 0 0,0 0-1 0 0,-1 0 0 0 0,1 0 0 0 0,-1 0 0 0 0,1 0 1 0 0,-1 0-1 0 0,1 0 0 0 0,0 0 0 0 0,-1 0 1 0 0,1 0-1 0 0,-1 0-4 0 0,-10 4 37 0 0,-32 29 112 0 0,30-22-139 0 0,0 0 0 0 0,-2-1 1 0 0,1-1-1 0 0,-1 0 0 0 0,-2 0-10 0 0,-31 4-529 0 0,47-13-263 0 0,1 0-236 0 0,0 0-1215 0 0,0 0-4676 0 0</inkml:trace>
  <inkml:trace contextRef="#ctx0" brushRef="#br0" timeOffset="7889.66">2519 620 9672 0 0,'13'10'440'0'0,"-11"-8"-6"0"0,12-8-260 0 0,-12 3 210 0 0,1 0 0 0 0,-1 0 0 0 0,0 0 0 0 0,0 0 0 0 0,0 0 1 0 0,-1-1-1 0 0,1 1 0 0 0,-1 0 0 0 0,0-1 0 0 0,1 0 0 0 0,-2 1 1 0 0,1-1-1 0 0,0 1 0 0 0,-1-1-384 0 0,2-12 2762 0 0,-1 1 0 0 0,0-12-2762 0 0,-4-52 1309 0 0,-11-57-1309 0 0,5 67 203 0 0,-6-20 82 0 0,1 5 5 0 0,12 74-264 0 0,-1-13 86 0 0,-12 39 27 0 0,9-7-105 0 0,0 1 0 0 0,0-1 0 0 0,-3 8-34 0 0,5-6 11 0 0,-2-1 1 0 0,0-1-1 0 0,-4 7-11 0 0,6-12 15 0 0,3-2-15 0 0,0-1 0 0 0,-1 1 0 0 0,1 0 0 0 0,0 0 0 0 0,0 0 0 0 0,0-1 0 0 0,0 1 0 0 0,1 0 0 0 0,-1 1 0 0 0,0-2-195 0 0,1-1-44 0 0,0 0-1 0 0,0 0-172 0 0,0 0-721 0 0,0 0-314 0 0,0 0-65 0 0</inkml:trace>
  <inkml:trace contextRef="#ctx0" brushRef="#br0" timeOffset="8259.248">3494 603 4144 0 0,'7'2'371'0'0,"1"-1"-334"0"0,-7 0 138 0 0,0-1 0 0 0,0 1-1 0 0,1-1 1 0 0,-1 0 0 0 0,0 1 0 0 0,1-1 0 0 0,-1 0 0 0 0,0 0-1 0 0,1 0 1 0 0,-1 0 0 0 0,0 0 0 0 0,1 0 0 0 0,-1 0 0 0 0,0-1-1 0 0,1 1 1 0 0,-1 0 0 0 0,0-1 0 0 0,0 1 0 0 0,1-1 0 0 0,-1 1-1 0 0,0-1 1 0 0,0 0 0 0 0,0 0 0 0 0,0 1 0 0 0,0-1 0 0 0,0 0-1 0 0,0 0 1 0 0,0 0 0 0 0,0 0 0 0 0,0 0 0 0 0,0 0 0 0 0,0-1-175 0 0,0-2 999 0 0,1 0 1 0 0,0 0-1 0 0,-1 0 1 0 0,0 0-1 0 0,0-1 1 0 0,-1 1-1 0 0,1 0 0 0 0,-1-2-999 0 0,2-5 923 0 0,0-10-483 0 0,-1 1 1 0 0,0-1 0 0 0,-2 1-1 0 0,0-2-440 0 0,-1-30 660 0 0,0 11 161 0 0,-3-17-821 0 0,-1-8 427 0 0,-5-42 429 0 0,4 82-584 0 0,7 24-200 0 0,0 2-25 0 0,0 0-107 0 0,0 0-48 0 0,0 0-11 0 0,-2 2 19 0 0,-65 40 379 0 0,48-27 41 0 0,13-10-387 0 0,0 0 0 0 0,0 0 0 0 0,0-1 0 0 0,-1 1 0 0 0,0-1 0 0 0,0-1 0 0 0,0 1 0 0 0,0-1 0 0 0,-6 1 67 0 0,8-2-169 0 0,-3 0-362 0 0,4-2-3042 0 0,-2-3 2038 0 0</inkml:trace>
  <inkml:trace contextRef="#ctx0" brushRef="#br0" timeOffset="9034.833">1784 17 1840 0 0,'0'-10'-1467'0'0,"1"3"5284"0"0,1 22 9148 0 0,-9 314-10115 0 0,7-293-2228 0 0,1 0 1 0 0,5 21-623 0 0,-6-53 81 0 0,8 40 864 0 0,-8-42-866 0 0,1 0 0 0 0,-1 0 1 0 0,1 0-1 0 0,-1 0 1 0 0,1 0-1 0 0,0 0 0 0 0,0 0 1 0 0,0-1-1 0 0,0 1 0 0 0,0 0 1 0 0,0-1-1 0 0,0 1 0 0 0,1-1 1 0 0,-1 1-1 0 0,1-1 0 0 0,-1 1 1 0 0,1-1-1 0 0,-1 0 0 0 0,1 0-79 0 0,7 4 760 0 0,-9-5-743 0 0,1 1 0 0 0,-1-1 1 0 0,1 0-1 0 0,-1 0 0 0 0,1 1 0 0 0,-1-1 0 0 0,1 0 1 0 0,-1 0-1 0 0,1 0 0 0 0,-1 1 0 0 0,1-1 0 0 0,-1 0 1 0 0,1 0-1 0 0,0 0 0 0 0,-1 0 0 0 0,1 0 1 0 0,-1 0-1 0 0,1 0 0 0 0,-1 0 0 0 0,1-1-17 0 0,33-8 898 0 0,-11 1-601 0 0,-21 8-321 0 0,0-1 1 0 0,0 0-1 0 0,0 0 1 0 0,0 0-1 0 0,0 0 0 0 0,0-1 1 0 0,-1 1-1 0 0,1 0 1 0 0,0-1-1 0 0,-1 1 1 0 0,1-1-1 0 0,-1 1 1 0 0,1-1-1 0 0,0-1 24 0 0,1-1-175 0 0,-1 2-995 0 0,-2 2-366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3:02.0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96 333 10592 0 0,'1'0'37'0'0,"-1"0"1"0"0,1 0-1 0 0,-1 0 1 0 0,1 0-1 0 0,-1 0 1 0 0,1 1 0 0 0,-1-1-1 0 0,0 0 1 0 0,1 0-1 0 0,-1 1 1 0 0,1-1-1 0 0,-1 0 1 0 0,0 1-1 0 0,1-1 1 0 0,-1 0 0 0 0,0 1-1 0 0,1-1 1 0 0,-1 0-1 0 0,0 1 1 0 0,0-1-1 0 0,1 1 1 0 0,-1-1-1 0 0,0 1 1 0 0,0-1-38 0 0,6 18 1878 0 0,-2 18 3440 0 0,-6-12-3151 0 0,0 1 0 0 0,-3 7-2167 0 0,-2 26 1144 0 0,0 9 703 0 0,-14 48-1847 0 0,-19 63 451 0 0,29-138-647 0 0,7-30 71 0 0,1 0 0 0 0,1 0 0 0 0,-1 6 125 0 0,-4 51-224 0 0,7-64 138 0 0,0-1-1 0 0,0 1 1 0 0,0 0 0 0 0,0-1 0 0 0,0 1-1 0 0,1-1 1 0 0,-1 1 0 0 0,1-1 0 0 0,0 1 0 0 0,-1-1-1 0 0,1 1 1 0 0,1 0 86 0 0,-2-3-85 0 0,3 2-1346 0 0,10-2-73 0 0</inkml:trace>
  <inkml:trace contextRef="#ctx0" brushRef="#br0" timeOffset="591.998">572 482 5984 0 0,'0'0'13'0'0,"1"1"0"0"0,-1-1 0 0 0,1 0 0 0 0,-1 0 0 0 0,1 1 0 0 0,-1-1 0 0 0,0 0 0 0 0,1 0 0 0 0,-1 1 0 0 0,1-1 0 0 0,-1 0 0 0 0,1 0 0 0 0,-1 0 0 0 0,1 0 0 0 0,-1 0 0 0 0,1 0 0 0 0,-1 0 0 0 0,1 0 0 0 0,-1 0 0 0 0,1 0 0 0 0,-1 0 0 0 0,1 0 0 0 0,-1 0 0 0 0,1 0 0 0 0,-1 0 0 0 0,1-1-13 0 0,7-11 291 0 0,-6 7-272 0 0,0-1 493 0 0,1 0 0 0 0,-2 0 0 0 0,1 0 0 0 0,-1-1 0 0 0,0 1 0 0 0,0-1 0 0 0,-1 1 0 0 0,0-1 0 0 0,0 1 0 0 0,0-1 0 0 0,-1 1 0 0 0,0-1 0 0 0,0 1 0 0 0,-2-6-512 0 0,2 7 332 0 0,-1 1 1 0 0,1 0 0 0 0,-1 0-1 0 0,1 0 1 0 0,-1 0 0 0 0,0 0 0 0 0,0 0-1 0 0,-1 0 1 0 0,1 0 0 0 0,-1 1-1 0 0,0 0 1 0 0,0-1 0 0 0,0 1 0 0 0,-1 0-1 0 0,1 0 1 0 0,0 1 0 0 0,-1-1 0 0 0,0 1-1 0 0,0 0 1 0 0,0 0 0 0 0,0 0-1 0 0,-3-1-332 0 0,6 3 38 0 0,0-1-1 0 0,-1 1 1 0 0,1 0-1 0 0,0 0 0 0 0,-1 0 1 0 0,1 0-1 0 0,-1 0 0 0 0,1 0 1 0 0,0 0-1 0 0,-1 1 1 0 0,1-1-1 0 0,0 0 0 0 0,-1 1 1 0 0,1-1-1 0 0,0 1 0 0 0,-1-1 1 0 0,1 1-1 0 0,0 0-37 0 0,-19 16 749 0 0,8-5-411 0 0,9-8-263 0 0,-1 0-1 0 0,0 0 0 0 0,1 0 0 0 0,0 1 0 0 0,0 0 1 0 0,1-1-1 0 0,-1 1 0 0 0,1 0 0 0 0,0 0 1 0 0,0 1-1 0 0,1-1 0 0 0,-1 0 0 0 0,0 6-74 0 0,-1 8 520 0 0,1 0-1 0 0,1 0 0 0 0,1 7-519 0 0,2 1 51 0 0,1 0 0 0 0,1 0 0 0 0,8 25-51 0 0,-6-23 12 0 0,9 27-37 0 0,16 39 25 0 0,3 13 287 0 0,-31-97-127 0 0,4 11 13 0 0,-1 1 0 0 0,-2-1 0 0 0,0 1 0 0 0,0 13-173 0 0,-4-30-3 0 0,0 1 1 0 0,0-1 0 0 0,-1 1-1 0 0,0 0 1 0 0,0-1 0 0 0,0 0 0 0 0,-1 1-1 0 0,0-1 1 0 0,0 0 0 0 0,-1 0-1 0 0,0 0 1 0 0,0 0 0 0 0,0 0-1 0 0,0-1 1 0 0,-1 1 0 0 0,0-1-1 0 0,0 0 1 0 0,-2 1 2 0 0,4-4-2 0 0,0 0 0 0 0,0-1 0 0 0,0 1 0 0 0,0-1 0 0 0,-1 1 0 0 0,1-1 0 0 0,0 0 0 0 0,0 0 0 0 0,-1 0 0 0 0,1 0 0 0 0,-1-1 0 0 0,1 1 0 0 0,-1-1 0 0 0,1 1 0 0 0,-1-1 0 0 0,1 0 0 0 0,-1 0 0 0 0,1 0 0 0 0,-1 0 0 0 0,1 0 0 0 0,-1-1 0 0 0,1 1 0 0 0,-1-1 0 0 0,1 0 0 0 0,-1 1 0 0 0,1-1 0 0 0,0 0 0 0 0,-1-1 0 0 0,1 1 0 0 0,-1-1 2 0 0,-3-2 13 0 0,0 1-1 0 0,0-2 1 0 0,1 1-1 0 0,-1-1 1 0 0,1 1 0 0 0,0-1-1 0 0,1-1 1 0 0,-1 1-1 0 0,1-1 1 0 0,-2-4-13 0 0,1 2 107 0 0,0-1 1 0 0,1 0 0 0 0,1 0 0 0 0,-1 0 0 0 0,1-1 0 0 0,1 1-1 0 0,0-1 1 0 0,0 0-108 0 0,1 4 105 0 0,1 0 1 0 0,-1-1-1 0 0,1 1 0 0 0,1 0 0 0 0,-1 0 1 0 0,1-1-1 0 0,0 1 0 0 0,1 0 0 0 0,-1 0 0 0 0,1 0 1 0 0,1 0-1 0 0,-1 0 0 0 0,1 0-105 0 0,3-7 146 0 0,1 2 0 0 0,0-1 0 0 0,1 1 0 0 0,0 0 0 0 0,0 0 0 0 0,1 1 0 0 0,0 0 0 0 0,10-7-146 0 0,4-1 20 0 0,-1-1 0 0 0,-1-2 0 0 0,-1 0 0 0 0,0-1 0 0 0,-2 0 0 0 0,-1-2 0 0 0,-1 0 0 0 0,4-9-20 0 0,13-36-190 0 0,10-15-129 0 0,-20 36-580 0 0,-19 39-152 0 0,-3 7-3854 0 0,-1 2 3373 0 0</inkml:trace>
  <inkml:trace contextRef="#ctx0" brushRef="#br0" timeOffset="1141.405">1101 648 6448 0 0,'0'0'498'0'0,"0"8"-308"0"0,-22 103 12222 0 0,7 2-8426 0 0,14-99-3783 0 0,1 0 0 0 0,0 0 0 0 0,1 0 0 0 0,1-1 0 0 0,0 1 1 0 0,1 0-1 0 0,0-1 0 0 0,1 0 0 0 0,4 11-203 0 0,-6-21 65 0 0,-1 0 1 0 0,1 1-1 0 0,0-1 1 0 0,0 0-1 0 0,0 0 1 0 0,0 0-1 0 0,1-1 1 0 0,-1 1-1 0 0,1 0 1 0 0,1 0-66 0 0,-3-2 33 0 0,1 0 1 0 0,-1 0 0 0 0,0-1-1 0 0,1 1 1 0 0,-1 0-1 0 0,1-1 1 0 0,-1 1 0 0 0,1-1-1 0 0,0 1 1 0 0,-1-1-1 0 0,1 0 1 0 0,-1 0 0 0 0,1 0-1 0 0,0 0 1 0 0,-1 0-1 0 0,1 0 1 0 0,0 0 0 0 0,-1 0-1 0 0,1-1 1 0 0,-1 1-1 0 0,1 0 1 0 0,-1-1 0 0 0,1 0-1 0 0,1 0-33 0 0,3-2 48 0 0,0-1 0 0 0,1 0-1 0 0,-1 0 1 0 0,-1-1 0 0 0,1 1-1 0 0,-1-1 1 0 0,4-5-48 0 0,6-6 105 0 0,-2-2 0 0 0,0 0-105 0 0,22-35-256 0 0,-3-3 0 0 0,5-15 256 0 0,-34 66-8 0 0,46-83-760 0 0,-49 87 758 0 0,1 0 0 0 0,-1 0-1 0 0,0 0 1 0 0,1 1 0 0 0,-1-1-1 0 0,1 0 1 0 0,-1 0 0 0 0,1 0 0 0 0,-1 1-1 0 0,1-1 1 0 0,0 0 0 0 0,-1 1-1 0 0,1-1 1 0 0,0 0 0 0 0,0 1 0 0 0,-1-1-1 0 0,1 1 1 0 0,0-1 0 0 0,0 1-1 0 0,0-1 1 0 0,0 1 0 0 0,0 0 0 0 0,0-1 10 0 0,0 1 13 0 0,0 1 0 0 0,0-1 0 0 0,0 0 1 0 0,-1 1-1 0 0,1-1 0 0 0,0 0 0 0 0,0 1 1 0 0,-1-1-1 0 0,1 1 0 0 0,0-1 0 0 0,-1 1 1 0 0,1-1-1 0 0,0 1 0 0 0,-1 0 0 0 0,1-1 1 0 0,-1 1-1 0 0,1 0 0 0 0,-1-1 0 0 0,1 1 1 0 0,-1 1-14 0 0,4 4 40 0 0,-1 1 0 0 0,-1-1 0 0 0,1 1 0 0 0,-1 0 1 0 0,1 5-41 0 0,8 59-422 0 0,-7-43 428 0 0,0 1-1 0 0,3-1 0 0 0,0 1-5 0 0,1-6-40 0 0,-6-12-213 0 0,1-1-1 0 0,1 0 0 0 0,-1 0 1 0 0,2-1-1 0 0,-1 1 0 0 0,2-1 1 0 0,-1 0-1 0 0,5 5 254 0 0,-10-13-286 0 0,1-1-1 0 0,0 1 1 0 0,-1 0-1 0 0,1-1 1 0 0,-1 1 0 0 0,1-1-1 0 0,0 1 1 0 0,-1-1-1 0 0,1 0 1 0 0,0 1 0 0 0,-1-1-1 0 0,1 0 1 0 0,0 1-1 0 0,0-1 1 0 0,-1 0 0 0 0,1 0-1 0 0,0 0 1 0 0,0 1-1 0 0,0-1 1 0 0,-1 0 0 0 0,1 0-1 0 0,0 0 1 0 0,0 0-1 0 0,0-1 1 0 0,-1 1 0 0 0,1 0 286 0 0,11-3-7076 0 0</inkml:trace>
  <inkml:trace contextRef="#ctx0" brushRef="#br0" timeOffset="2300.311">1890 506 15664 0 0,'49'0'1838'0'0,"-63"6"4160"0"0,-54 29-5291 0 0,63-32-735 0 0,0 1 0 0 0,1-1 1 0 0,-1 1-1 0 0,1 0 0 0 0,0 1 0 0 0,0-1 0 0 0,0 1 0 0 0,1-1 0 0 0,0 1 0 0 0,-1 0 0 0 0,2 0 0 0 0,-2 2 28 0 0,3-4 43 0 0,0 0 0 0 0,0 0-1 0 0,0 0 1 0 0,0 0 0 0 0,0 0 0 0 0,1 1-1 0 0,-1-1 1 0 0,1 0 0 0 0,0 0 0 0 0,0 1-1 0 0,0-1 1 0 0,0 0 0 0 0,0 0 0 0 0,1 1-1 0 0,0-1 1 0 0,0 0 0 0 0,0 0 0 0 0,0 0-1 0 0,0 0 1 0 0,0 0 0 0 0,1 0 0 0 0,0 0-43 0 0,16 23 384 0 0,1-1 0 0 0,1 0 1 0 0,17 14-385 0 0,-32-33 45 0 0,-1 0-1 0 0,0 0 1 0 0,1 1-1 0 0,-2-1 1 0 0,1 1 0 0 0,-1 0-1 0 0,2 5-44 0 0,-3-7 131 0 0,-2-2-113 0 0,1 1 1 0 0,0-1 0 0 0,-1 1 0 0 0,0-1 0 0 0,0 1 0 0 0,0-1 0 0 0,0 1 0 0 0,-1 0-1 0 0,1-1 1 0 0,-1 1 0 0 0,0-1 0 0 0,0 0 0 0 0,0 1 0 0 0,0-1 0 0 0,-1 0 0 0 0,1 1-1 0 0,-1-1 1 0 0,0 0 0 0 0,0 0-19 0 0,-7 5-64 0 0,-1-1 0 0 0,0 0 0 0 0,-1-1 0 0 0,0 0 0 0 0,-9 4 64 0 0,13-7-46 0 0,-1-1 0 0 0,1 0 0 0 0,-1-1 0 0 0,0 0 0 0 0,1 0 0 0 0,-1 0 0 0 0,0-1 0 0 0,0-1 0 0 0,-7 0 46 0 0,1-1-153 0 0,-1 0 1 0 0,0-2 0 0 0,1 0-1 0 0,-10-3 153 0 0,21 5-379 0 0,1 1 0 0 0,-1 0-1 0 0,1-1 1 0 0,-1 1 0 0 0,1-1-1 0 0,0 0 1 0 0,0 0 0 0 0,-1 0-1 0 0,1 0 1 0 0,-1-2 379 0 0,-2-3-1871 0 0</inkml:trace>
  <inkml:trace contextRef="#ctx0" brushRef="#br0" timeOffset="2797.001">2229 523 8288 0 0,'0'0'381'0'0,"0"0"-6"0"0,1 1-242 0 0,8 38 7981 0 0,-9-37-7767 0 0,1-1-1 0 0,-1 1 1 0 0,0 0-1 0 0,0 0 0 0 0,0 0 1 0 0,0 0-1 0 0,0 0 0 0 0,-1-1 1 0 0,1 1-1 0 0,0 0 0 0 0,-1 0 1 0 0,0 0-347 0 0,-2 14 835 0 0,3 20 626 0 0,-1-15-1203 0 0,1 1-1 0 0,1-1 1 0 0,1 0 0 0 0,2 11-258 0 0,-1-25 22 0 0,-1 1-1 0 0,1-1 1 0 0,0 0-1 0 0,1 0 1 0 0,0 0-1 0 0,0-1 1 0 0,5 7-22 0 0,1 2 13 0 0,-8-12-5 0 0,0-1 0 0 0,0 1 0 0 0,0-1 0 0 0,0 0 0 0 0,0 0 0 0 0,0 0 0 0 0,1 0 0 0 0,-1 0 0 0 0,1 0 0 0 0,-1-1 0 0 0,1 1 0 0 0,0-1 0 0 0,0 1 0 0 0,0-1 0 0 0,-1 0 0 0 0,1 0-1 0 0,0-1 1 0 0,0 1 0 0 0,0-1 0 0 0,0 1 0 0 0,1-1 0 0 0,-1 0 0 0 0,0 0 0 0 0,0 0 0 0 0,0-1 0 0 0,1 1-8 0 0,3-1 18 0 0,0-1 0 0 0,0 0 0 0 0,0 0 0 0 0,-1-1 0 0 0,1 1 0 0 0,-1-1 0 0 0,0-1 0 0 0,1 1 0 0 0,-1-1 0 0 0,4-4-18 0 0,3-3-20 0 0,-1-1 0 0 0,0 0 0 0 0,-1 0 0 0 0,0-1 0 0 0,-1-1 0 0 0,0 0 0 0 0,-1 0 0 0 0,1-6 20 0 0,10-20-344 0 0,-2-1 1 0 0,6-23 343 0 0,-20 55-13 0 0,0 1 1 0 0,0-1-1 0 0,1 0 0 0 0,0 1 0 0 0,4-4 13 0 0,-9 12 0 0 0,0 0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0,0 0 0 0 0,1 0 0 0 0,-1 1 0 0 0,0-1 0 0 0,0 0 0 0 0,0 0 0 0 0,0 0 0 0 0,0 0 0 0 0,0 0 0 0 0,0 0 0 0 0,0 0 0 0 0,0 0 0 0 0,0 1 0 0 0,0-1 0 0 0,0 0 0 0 0,0 0 0 0 0,0 0 0 0 0,0 0 0 0 0,0 0 0 0 0,0 0 0 0 0,0 1 0 0 0,0-1 0 0 0,0 0 0 0 0,0 0 0 0 0,0 0 0 0 0,0 0 0 0 0,2 8 0 0 0,3 34 0 0 0,-1 34 0 0 0,-2-46-2 0 0,1 1-1 0 0,5 20 3 0 0,-6-38-7 0 0,0-3-141 0 0,1 0-1 0 0,0 0 1 0 0,1 0-1 0 0,0 0 1 0 0,1-1-1 0 0,0 1 1 0 0,0-1-1 0 0,1 0 0 0 0,1-1 1 0 0,0 2 148 0 0,-5-8-277 0 0,1 1 1 0 0,0-1-1 0 0,0 1 0 0 0,-1-1 0 0 0,1 0 1 0 0,0 0-1 0 0,1 0 0 0 0,-1 0 1 0 0,0-1-1 0 0,1 1 0 0 0,-1-1 0 0 0,0 0 1 0 0,1 0-1 0 0,1 0 277 0 0,2 0-827 0 0,1 1 1 0 0,0-2-1 0 0,0 1 0 0 0,-1-1 0 0 0,1 0 1 0 0,2-1 826 0 0,10-3-1980 0 0</inkml:trace>
  <inkml:trace contextRef="#ctx0" brushRef="#br0" timeOffset="2798.001">3033 766 2304 0 0,'19'-26'81'0'0,"-14"20"433"0"0,-1 0-1 0 0,1 0 0 0 0,-1-1 1 0 0,2-3-514 0 0,-5 7 787 0 0,0 0 1 0 0,1 0-1 0 0,-1 0 1 0 0,1 1-1 0 0,0-1 1 0 0,0 0 0 0 0,0 1-1 0 0,0 0 1 0 0,0-1-1 0 0,2 0-787 0 0,-3 3 990 0 0,-2-2-782 0 0,1 0 1 0 0,0 1-1 0 0,-1-1 0 0 0,1 1 1 0 0,-1-1-1 0 0,0 1 1 0 0,1-1-1 0 0,-1 1 1 0 0,0-1-1 0 0,0 1 1 0 0,0 0-1 0 0,0-1 1 0 0,0 1-1 0 0,0 0 1 0 0,0 0-1 0 0,0 0 1 0 0,-1 0-1 0 0,1 0 1 0 0,0 0-1 0 0,-1 0 1 0 0,1 0-1 0 0,-1 0-208 0 0,-1 0 129 0 0,0-1 0 0 0,0 1 1 0 0,0-1-1 0 0,0 1 0 0 0,0 0 0 0 0,-1 0 0 0 0,1 0 1 0 0,0 1-1 0 0,-1-1 0 0 0,-1 1-129 0 0,-5 0 144 0 0,-1 1-1 0 0,0 1 1 0 0,0-1 0 0 0,0 2 0 0 0,0 0-1 0 0,1 0 1 0 0,0 1 0 0 0,0 0-1 0 0,-2 1-143 0 0,-3 3 112 0 0,0 1 0 0 0,0 0 0 0 0,1 1-1 0 0,0 0 1 0 0,-6 7-112 0 0,18-15 28 0 0,-1 0 0 0 0,1 1-1 0 0,0 0 1 0 0,0-1 0 0 0,0 1 0 0 0,0 0 0 0 0,0 0-1 0 0,1 0 1 0 0,-1 0 0 0 0,1 0 0 0 0,0 0 0 0 0,0 1 0 0 0,0-1-1 0 0,0 0 1 0 0,1 1 0 0 0,-1-1 0 0 0,1 0 0 0 0,0 1-1 0 0,0-1 1 0 0,0 0 0 0 0,0 1 0 0 0,1-1 0 0 0,-1 1-1 0 0,1-1 1 0 0,0 0 0 0 0,0 0 0 0 0,0 1 0 0 0,0-1-1 0 0,1 0 1 0 0,-1 0 0 0 0,1 0 0 0 0,0 0 0 0 0,0-1-1 0 0,0 1 1 0 0,1 0-28 0 0,-1-1 24 0 0,-1-1-1 0 0,1 1 1 0 0,0-1-1 0 0,0 0 1 0 0,0 0-1 0 0,0 0 1 0 0,1 0-1 0 0,-1 0 1 0 0,0 0-1 0 0,0-1 1 0 0,1 1-1 0 0,-1-1 1 0 0,0 1-1 0 0,2-1-23 0 0,36 1 125 0 0,-28-1-101 0 0,-6 0-13 0 0,-1-1 0 0 0,1 0 0 0 0,-1 0 0 0 0,1 0 0 0 0,-1 0 0 0 0,1-1 0 0 0,-1 0 0 0 0,0 0 1 0 0,0-1-1 0 0,0 1 0 0 0,1-2-11 0 0,6-4 221 0 0,-1 0 1 0 0,0 0-1 0 0,8-9-221 0 0,-6 0 105 0 0,-12 15-163 0 0,0 1 1 0 0,0-1 0 0 0,0 0-1 0 0,0 1 1 0 0,1-1-1 0 0,-1 1 1 0 0,1-1 0 0 0,-1 1-1 0 0,1-1 1 0 0,0 1 57 0 0,1 2-35 0 0,-2 2 35 0 0,0 1 0 0 0,0-1 0 0 0,0 1 0 0 0,0-1 0 0 0,-1 1 0 0 0,1-1 0 0 0,-1 3 0 0 0,2 13 0 0 0,1-1-143 0 0,-1 0 1 0 0,-1 0-1 0 0,0 0 0 0 0,-1 0 0 0 0,-1 0 0 0 0,-1 3 143 0 0,1-18-121 0 0,1 1 0 0 0,1-1 0 0 0,-1 1 0 0 0,0-1-1 0 0,1 1 1 0 0,0-1 0 0 0,-1 1 0 0 0,1-1 0 0 0,1 0 0 0 0,0 2 121 0 0,-2-3-101 0 0,5 11-410 0 0</inkml:trace>
  <inkml:trace contextRef="#ctx0" brushRef="#br0" timeOffset="2799.001">3364 210 8288 0 0,'4'-4'220'0'0,"0"0"0"0"0,0 1 0 0 0,0-1 0 0 0,1 1-1 0 0,2-1-219 0 0,6-3 6566 0 0,-13 7-6391 0 0,1 0-1 0 0,-1 0 1 0 0,1-1 0 0 0,0 1-1 0 0,-1 0 1 0 0,1 0 0 0 0,-1 0-1 0 0,1 0 1 0 0,0 0 0 0 0,-1 0-1 0 0,1 0 1 0 0,-1 1 0 0 0,1-1 0 0 0,-1 0-1 0 0,1 0 1 0 0,-1 0 0 0 0,1 0-1 0 0,0 1 1 0 0,-1-1 0 0 0,1 0-1 0 0,-1 1 1 0 0,1-1 0 0 0,-1 0-1 0 0,0 1 1 0 0,1-1 0 0 0,-1 0-1 0 0,1 1 1 0 0,-1-1 0 0 0,0 1 0 0 0,1-1-1 0 0,-1 1-174 0 0,1 1 152 0 0,0-1-1 0 0,0 1 1 0 0,0 0-1 0 0,-1-1 0 0 0,1 1 1 0 0,0 0-1 0 0,-1-1 1 0 0,0 1-1 0 0,1 1-151 0 0,-1 13 440 0 0,0-1-1 0 0,-1 0 0 0 0,0 0 1 0 0,-3 8-440 0 0,-1 14 221 0 0,-13 133 140 0 0,8-59-210 0 0,3-48-16 0 0,2 1 1 0 0,4-1 0 0 0,5 50-136 0 0,-3-104 7 0 0,-1-6-18 0 0,0 0-1 0 0,0-1 0 0 0,0 1 1 0 0,0 0-1 0 0,1-1 0 0 0,-1 1 1 0 0,1-1-1 0 0,0 1 1 0 0,0 0-1 0 0,0-1 0 0 0,0 1 1 0 0,0-1-1 0 0,1 0 1 0 0,-1 1-1 0 0,2 0 12 0 0,-3-3-42 0 0,1 1 0 0 0,-1-1 0 0 0,1 0 0 0 0,-1 0 0 0 0,1 0 1 0 0,-1 1-1 0 0,1-1 0 0 0,0 0 0 0 0,-1 0 0 0 0,1 0 0 0 0,-1 0 0 0 0,1 0 0 0 0,0 0 0 0 0,-1 0 1 0 0,1 0-1 0 0,-1 0 0 0 0,1 0 0 0 0,0 0 0 0 0,-1-1 0 0 0,1 1 0 0 0,-1 0 0 0 0,1 0 0 0 0,-1-1 1 0 0,1 1-1 0 0,0 0 0 0 0,-1-1 0 0 0,1 1 0 0 0,-1 0 0 0 0,0-1 0 0 0,1 1 0 0 0,-1-1 0 0 0,1 1 43 0 0,12-16-777 0 0,-12 16 680 0 0,25-37-3492 0 0,-11 14 1525 0 0</inkml:trace>
  <inkml:trace contextRef="#ctx0" brushRef="#br0" timeOffset="2800.001">3696 48 4144 0 0,'29'-34'434'0'0,"-16"21"4337"0"0,-13 12-2116 0 0,0 1-147 0 0,0 0-734 0 0,3 12 1074 0 0,-3 2-2243 0 0,0 0 0 0 0,-1 0 0 0 0,0 0 0 0 0,-1 0 0 0 0,-2 3-605 0 0,1 4 396 0 0,-21 165 488 0 0,22-166-822 0 0,-1 0 29 0 0,2 0 1 0 0,0 0-1 0 0,1 5-91 0 0,3 47 250 0 0,-3-26-105 0 0,5 21-145 0 0,-1-27 36 0 0,-2-21-67 0 0,0 0 0 0 0,1 0 0 0 0,1 0 0 0 0,1 0 0 0 0,2 5 31 0 0,-7-23-63 0 0,1 1 0 0 0,-1-1-1 0 0,1 0 1 0 0,0 0 0 0 0,-1 0-1 0 0,1 1 1 0 0,0-1 0 0 0,0 0-1 0 0,0 0 1 0 0,0 0 0 0 0,-1 0-1 0 0,1 0 1 0 0,1-1 0 0 0,-1 1 0 0 0,0 0-1 0 0,0 0 1 0 0,0-1 0 0 0,0 1-1 0 0,0 0 1 0 0,1-1 0 0 0,-1 0-1 0 0,1 1 64 0 0,-1-1-369 0 0,1 0 0 0 0,-1 0 0 0 0,0 0-1 0 0,1 0 1 0 0,-1 0 0 0 0,1 0 0 0 0,-1 0-1 0 0,1 0 1 0 0,-1-1 0 0 0,0 1 0 0 0,1-1-1 0 0,-1 1 1 0 0,1-1 369 0 0,5-3-6690 0 0</inkml:trace>
  <inkml:trace contextRef="#ctx0" brushRef="#br0" timeOffset="3290.382">3882 603 17503 0 0,'0'0'399'0'0,"1"1"60"0"0,8 7-121 0 0,-1 1 1 0 0,0-1-1 0 0,-1 2 0 0 0,2 2-338 0 0,-4-5 193 0 0,0 0 0 0 0,1 0-1 0 0,0 0 1 0 0,0 0-1 0 0,1-1 1 0 0,-1 0-1 0 0,1 0 1 0 0,1-1-1 0 0,2 2-192 0 0,-6-5 3 0 0,0 1 1 0 0,1-1-1 0 0,-1 0 0 0 0,1 0 0 0 0,0-1 0 0 0,-1 1 0 0 0,1-1 0 0 0,0 0 0 0 0,0 0 0 0 0,0-1 1 0 0,0 0-1 0 0,0 1 0 0 0,0-2 0 0 0,0 1 0 0 0,3-1-3 0 0,5-1 217 0 0,-9 1-136 0 0,0 1-1 0 0,0-1 1 0 0,-1 0-1 0 0,1 0 1 0 0,-1 0-1 0 0,1 0 1 0 0,-1-1-1 0 0,1 1 1 0 0,-1-1-1 0 0,0 0 1 0 0,2-1-81 0 0,12-13 431 0 0,-1 0 0 0 0,3-6-431 0 0,-15 17 0 0 0,-1 0-1 0 0,-1-1 0 0 0,1 1 0 0 0,-1-1 0 0 0,0 0 1 0 0,0 1-1 0 0,-1-1 0 0 0,1 0 0 0 0,-1-1 1 0 0,4-15-343 0 0,6-15-1239 0 0,5-39 1582 0 0,-19 161 0 0 0,-13 222 1927 0 0,14-250-2382 0 0,0 18 295 0 0,1-16 433 0 0,-5 28-273 0 0,4-69 78 0 0,-1 0 0 0 0,-1 0 0 0 0,-1 0 0 0 0,0-1-1 0 0,-1 1 1 0 0,-8 14-78 0 0,12-27 27 0 0,-2 0-1 0 0,1 1 1 0 0,0-1-1 0 0,-1 0 1 0 0,0-1-1 0 0,0 1 1 0 0,-1-1-1 0 0,1 0 1 0 0,-3 2-27 0 0,6-5 10 0 0,-1 0 0 0 0,1 0 1 0 0,-1 0-1 0 0,0 0 0 0 0,1 0 1 0 0,-1 0-1 0 0,0-1 0 0 0,1 1 1 0 0,-1 0-1 0 0,0-1 0 0 0,0 0 1 0 0,1 1-1 0 0,-1-1 0 0 0,0 0 1 0 0,0 0-1 0 0,0 0 1 0 0,0 0-1 0 0,1 0 0 0 0,-1 0 1 0 0,0 0-1 0 0,0-1 0 0 0,0 1 1 0 0,0-1-1 0 0,1 1 0 0 0,-1-1 1 0 0,0 0-1 0 0,1 0 0 0 0,-1 0 1 0 0,1 0-1 0 0,-1 0 1 0 0,1 0-1 0 0,-1 0 0 0 0,0-1-10 0 0,-2-2 72 0 0,0-1-1 0 0,1 1 0 0 0,0-1 1 0 0,0 0-1 0 0,0 0 0 0 0,0 0 1 0 0,1 0-1 0 0,0 0 0 0 0,-1-4-71 0 0,-2-9 264 0 0,0 1 0 0 0,0-7-264 0 0,2 4 239 0 0,0 1 0 0 0,1-1 0 0 0,1 1 0 0 0,1-1 0 0 0,0 0 1 0 0,3-13-240 0 0,-2 26 94 0 0,1-1 0 0 0,-1 1 1 0 0,1 0-1 0 0,0 0 0 0 0,1 0 1 0 0,0 0-1 0 0,0 1 0 0 0,0-1 1 0 0,1 1-1 0 0,0-1 1 0 0,0 1-1 0 0,1 0 0 0 0,-1 1 1 0 0,1-1-1 0 0,1 1 0 0 0,-1 0 1 0 0,1 0-1 0 0,-1 1 0 0 0,2 0-94 0 0,3-3 142 0 0,1 1 0 0 0,0 1 0 0 0,0 0-1 0 0,1 1 1 0 0,0 0 0 0 0,0 1-1 0 0,-1 0 1 0 0,2 1 0 0 0,2-1-142 0 0,14 1 161 0 0,0 1 1 0 0,0 1-1 0 0,10 3-161 0 0,140 0 79 0 0,-146-3-75 0 0,-5-1-144 0 0,0-1 0 0 0,14-4 140 0 0,8-1-176 0 0,-39 6-55 0 0,0-1 0 0 0,0 0 0 0 0,-1-1 1 0 0,1 0-1 0 0,1-1 231 0 0,-7 2-640 0 0,0 0 1 0 0,0-1 0 0 0,0 0-1 0 0,0 0 1 0 0,0 0 0 0 0,3-3 639 0 0,7-8-9137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3:01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637 0 17967 0 0,'9'5'1229'0'0,"-9"-2"719"0"0,-15 2 441 0 0,9-4-2783 0 0,-226 49 2628 0 0,175-40-2014 0 0,-1-3 0 0 0,0-3 1 0 0,-54-2-221 0 0,19 5 75 0 0,93-7-275 0 0,-10 1 388 0 0,6 3-3466 0 0,4-4 1066 0 0</inkml:trace>
  <inkml:trace contextRef="#ctx0" brushRef="#br0" timeOffset="438.731">568 207 11976 0 0,'4'3'43'0'0,"0"-1"80"0"0,0 1 0 0 0,0-1 0 0 0,0 0 1 0 0,0 0-1 0 0,0 0 0 0 0,0-1 0 0 0,0 1 0 0 0,0-1 0 0 0,1 0 0 0 0,0 0-123 0 0,12 3-209 0 0,-3-1 983 0 0,-5-2 3166 0 0,-8-1-1452 0 0,-1 0-224 0 0,0 0-1054 0 0,0 0-465 0 0,0 0-89 0 0,-1 0-111 0 0,-19 11-364 0 0,-1-2 0 0 0,-1-1 0 0 0,0 0-1 0 0,0-1 1 0 0,-7 0-181 0 0,-17 3 581 0 0,-5-1-581 0 0,-15 3 203 0 0,29-6 71 0 0,-18 0-274 0 0,-5 2 174 0 0,-12-2-33 0 0,18-2-53 0 0,-4 2-365 0 0,52-5-2117 0 0,5-1-242 0 0,1 0-5749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3:18.1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8288 0 0,'2'4'146'0'0,"0"0"1"0"0,0 0-1 0 0,0 0 1 0 0,1 0-1 0 0,-1-1 1 0 0,1 1-1 0 0,0-1 1 0 0,0 0-1 0 0,0 1 1 0 0,1-1-1 0 0,-1-1 1 0 0,1 1-1 0 0,0 0-146 0 0,1 1 408 0 0,0 1 0 0 0,1-1 0 0 0,-2 1 0 0 0,1 1 0 0 0,3 3-408 0 0,21 23-528 0 0,-17-26 2397 0 0,-8-4-1498 0 0,1 1-5 0 0,0 0 0 0 0,1-1 0 0 0,-1 1 0 0 0,0-1 0 0 0,5 1-366 0 0,-9-3 80 0 0,1 1 160 0 0,-1 0-14 0 0,23 25 397 0 0,-13-13-526 0 0,-9-11-86 0 0,0-1-1 0 0,-1 1 1 0 0,0 0 0 0 0,1-1-1 0 0,-1 1 1 0 0,0 0-1 0 0,0 0 1 0 0,1 1-11 0 0,3 8 200 0 0,1 0 1 0 0,0-1 0 0 0,1 0-1 0 0,1 0 1 0 0,-1-1-1 0 0,9 9-200 0 0,8 10 431 0 0,-15-17-296 0 0,-6-7-105 0 0,0 0 1 0 0,0 0 0 0 0,0-1 0 0 0,0 1-1 0 0,1-1-30 0 0,6 7 54 0 0,-1 1 0 0 0,0-1-1 0 0,-1 1 1 0 0,0 1 0 0 0,0 0-1 0 0,-1 0 1 0 0,-1 0-1 0 0,1 3-53 0 0,4 8 441 0 0,12 15-441 0 0,73 97 896 0 0,-78-114-769 0 0,-14-17-106 0 0,0 0 1 0 0,0 0-1 0 0,-1 0 1 0 0,0 0-1 0 0,2 4-21 0 0,45 69 187 0 0,-46-71-181 0 0,1 1 0 0 0,0-1 1 0 0,0-1-1 0 0,1 1 0 0 0,-1-1 0 0 0,1 0 0 0 0,0 0 0 0 0,1-1 1 0 0,-1 0-1 0 0,1 0 0 0 0,1 1-6 0 0,19 8 24 0 0,0-1 0 0 0,8 1-24 0 0,-34-13 1 0 0,14 5 77 0 0,1-1 0 0 0,-1-1 0 0 0,13 1-78 0 0,4 1 190 0 0,-6-4-46 0 0,-25-1-139 0 0,1 0 0 0 0,0 1-1 0 0,-1-1 1 0 0,1 0 0 0 0,0-1-1 0 0,-1 1 1 0 0,1 0 0 0 0,0 0-1 0 0,-1-1 1 0 0,1 1 0 0 0,-1-1 0 0 0,1 1-1 0 0,-1-1 1 0 0,1 1 0 0 0,1-2-5 0 0,1 0 12 0 0,55-26 146 0 0,-43 19-198 0 0,0 1 0 0 0,1 1 0 0 0,0 1-1 0 0,4-1 41 0 0,27-10 11 0 0,-14 10 62 0 0,0-2 0 0 0,11-5-73 0 0,-32 9 24 0 0,0 0 1 0 0,-1-1-1 0 0,0-1 1 0 0,0 0-1 0 0,-1 0 1 0 0,1-1-1 0 0,3-5-24 0 0,11-11 0 0 0,0 0 0 0 0,-2-2 0 0 0,7-12 0 0 0,39-44 80 0 0,-68 80-79 0 0,0-1-1 0 0,1 0 0 0 0,-1 0 1 0 0,0 1-1 0 0,1 0 0 0 0,0-1 1 0 0,0 1-1 0 0,-1 0 0 0 0,1 0 0 0 0,0 1 1 0 0,1-1-1 0 0,-1 1 0 0 0,0-1 1 0 0,0 1-1 0 0,1 0 0 0 0,-1 0 1 0 0,1 0-1 0 0,-1 1 0 0 0,1-1 1 0 0,-1 1-1 0 0,1 0 0 0 0,-1 0 1 0 0,1 0-1 0 0,-1 0 0 0 0,1 1 0 0 0,-1 0 1 0 0,1-1-1 0 0,-1 1 0 0 0,0 0 1 0 0,1 1-1 0 0,-1-1 0 0 0,0 0 1 0 0,0 1-1 0 0,0 0 0 0 0,5 2 5 0 0,-1 0 1 0 0,0 1-1 0 0,0-1 0 0 0,-1 1 1 0 0,0 1-1 0 0,1-1 0 0 0,-2 1 1 0 0,1 0-1 0 0,-1 1 0 0 0,4 5-5 0 0,21 24 76 0 0,-22-28-63 0 0,-1 0 0 0 0,0 0 0 0 0,-1 1 0 0 0,1 1-13 0 0,-1 0 26 0 0,1-1-1 0 0,0 0 0 0 0,2 1-25 0 0,11 16 114 0 0,-16-22-93 0 0,0 0 1 0 0,0 1 0 0 0,0-1 0 0 0,0-1 0 0 0,1 1 0 0 0,-1-1 0 0 0,1 1-1 0 0,0-1 1 0 0,0-1 0 0 0,0 1 0 0 0,3 0-22 0 0,16 10 29 0 0,-22-12-25 0 0,1 0 1 0 0,-1 0-1 0 0,1 0 1 0 0,-1 0-1 0 0,1 0 0 0 0,0-1 1 0 0,-1 0-1 0 0,1 1 0 0 0,0-1 1 0 0,-1 0-1 0 0,1 0 1 0 0,-1 0-1 0 0,3-1-4 0 0,37-9 43 0 0,-15 3-14 0 0,-15 3 32 0 0,1 0 0 0 0,-2 0 0 0 0,1-1 0 0 0,0-1-61 0 0,30-11 200 0 0,26-11-129 0 0,-38 15-47 0 0,-14 7 16 0 0,-2-1 1 0 0,1 0-1 0 0,-1-2 1 0 0,-1 1-1 0 0,1-2 1 0 0,-1 1-1 0 0,-1-2 1 0 0,3-3-41 0 0,9-9 64 0 0,-14 14-28 0 0,-1 0-1 0 0,0 0 1 0 0,4-7-36 0 0,0-1 12 0 0,-1 0 0 0 0,-1-1 1 0 0,-1 0-1 0 0,0-1 1 0 0,-2 0-1 0 0,4-10-12 0 0,23-100 0 0 0,-33 119 0 0 0,0-1 0 0 0,0 1 0 0 0,-1 0 0 0 0,0-1 0 0 0,0-9 0 0 0,1-20 0 0 0,-1 29 0 0 0,0 0 0 0 0,0-1 0 0 0,-2 1 0 0 0,1 0 0 0 0,-1 0 0 0 0,-1-1 0 0 0,0-1 0 0 0,1 6 0 0 0,1 1 0 0 0,0 3 12 0 0,0 3 51 0 0,0 0 18 0 0,0 0-13 0 0,0 0-4 0 0,0 0 0 0 0,0 0 0 0 0,0 0 0 0 0,0 0 0 0 0,0 0-73 0 0,-3-26-2507 0 0,3 21 1385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3:23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7312 0 0,'14'7'10'0'0,"-1"1"0"0"0,0 0 0 0 0,0 1 0 0 0,-1 1 0 0 0,2 1-10 0 0,36 27-1154 0 0,-26-24 4281 0 0,2 0 0 0 0,9 2-3127 0 0,-8-4 1427 0 0,-21-9-1326 0 0,4 4-35 0 0,-9-4-68 0 0,0 0 4 0 0,2 0 11 0 0,-1-1 1 0 0,0 1-1 0 0,1 0 1 0 0,-2 0-1 0 0,1 0 1 0 0,0 1-1 0 0,0-1 1 0 0,-1 0-1 0 0,0 1 1 0 0,0-1-1 0 0,0 1 1 0 0,0-1 0 0 0,0 3-14 0 0,1-1-1 0 0,-1 0 1 0 0,1 0 0 0 0,0-1 0 0 0,0 1-1 0 0,2 2 1 0 0,-2-3 3 0 0,0 0 0 0 0,0 0 0 0 0,0 1 0 0 0,0-1 0 0 0,0 5-3 0 0,1 4 148 0 0,1 0 1 0 0,4 9-149 0 0,1 5 260 0 0,-5-13 219 0 0,1 0 0 0 0,1-1 1 0 0,5 10-480 0 0,6 2 710 0 0,-12-18-523 0 0,0 1 0 0 0,0-1 0 0 0,2 7-187 0 0,-6-13 7 0 0,0 1 0 0 0,0 0-1 0 0,0 0 1 0 0,1 0 0 0 0,-1 0-1 0 0,1-1 1 0 0,-1 1 0 0 0,1-1-1 0 0,0 1 1 0 0,0-1 0 0 0,-1 0-1 0 0,2 1-6 0 0,8 7 0 0 0,-10-8 1 0 0,1 0-1 0 0,0 0 0 0 0,-1 0 0 0 0,1 0 0 0 0,0 0 0 0 0,0 0 0 0 0,-1 0 0 0 0,1 0 0 0 0,0-1 0 0 0,0 1 0 0 0,0-1 1 0 0,0 1-1 0 0,0-1 0 0 0,0 0 0 0 0,0 0 0 0 0,1 1 0 0 0,36-5-70 0 0,-18 1-31 0 0,1 0 63 0 0,1-1-1 0 0,8-3 39 0 0,-16 3 1 0 0,1 0 0 0 0,-1 2 0 0 0,1 0 0 0 0,0 0 0 0 0,0 2 0 0 0,4 0-1 0 0,10 2 4 0 0,0 2-1 0 0,0 1 0 0 0,0 2 1 0 0,2 1-4 0 0,93 37 409 0 0,-54-18 59 0 0,11 0-468 0 0,-68-23 13 0 0,1 0 0 0 0,0-1 0 0 0,0-1-1 0 0,0 0 1 0 0,6-1-13 0 0,30 3 57 0 0,-36-2-58 0 0,1-1-1 0 0,0-1 1 0 0,1 0 1 0 0,55-3 0 0 0,-28 2 0 0 0,30-5 0 0 0,129-17 407 0 0,-186 21-337 0 0,19-4 77 0 0,0 2-1 0 0,1 2 0 0 0,-1 1 0 0 0,1 2 0 0 0,6 2-146 0 0,1 6 214 0 0,-1 1-1 0 0,0 3 1 0 0,5 3-214 0 0,3 0 181 0 0,-25-7-124 0 0,1-2-1 0 0,0-2 1 0 0,0 0 0 0 0,0-1 0 0 0,1-2 0 0 0,-1-1 0 0 0,1-1 0 0 0,-1-2 0 0 0,8-1-57 0 0,48-10 522 0 0,20-8-522 0 0,-12 2 403 0 0,1 5 125 0 0,-67 11-205 0 0,0 1 0 0 0,22 0-323 0 0,0 1 334 0 0,-12 1-38 0 0,-17 0-191 0 0,0-1 1 0 0,0 0 0 0 0,10-3-106 0 0,-24 3 3 0 0,1 0 0 0 0,-1 0 0 0 0,0 0 0 0 0,1-1 0 0 0,-1 1 0 0 0,0-1 0 0 0,0 0 1 0 0,0 0-1 0 0,0-1 0 0 0,-1 1 0 0 0,1-1 0 0 0,0 0 0 0 0,-1 0 0 0 0,0 0 0 0 0,0 0 1 0 0,2-2-4 0 0,-4 2-45 0 0,1 0 0 0 0,-1-1 1 0 0,0 1-1 0 0,1 0 1 0 0,-1 0-1 0 0,0 0 0 0 0,-1-1 1 0 0,1 1-1 0 0,-1 0 0 0 0,1-3 45 0 0,-1-40-736 0 0,0 28 63 0 0,-1-4-807 0 0,-1 0 1 0 0,-2-11 1479 0 0,-5-19-4919 0 0,9 52 4905 0 0,-11-57-6147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5:40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320 1780 12896 0 0,'0'0'997'0'0,"0"0"-553"0"0,3 15 2190 0 0,-9-6-311 0 0,1-8-1073 0 0,-2-21-496 0 0,6 19-745 0 0,-6-32 485 0 0,2 0-1 0 0,1 0 1 0 0,1 0-1 0 0,2-27-493 0 0,-1-2 318 0 0,-1-6-185 0 0,-10-153 960 0 0,6 110-389 0 0,7-46-704 0 0,0 81 218 0 0,-5-97 422 0 0,1 77-468 0 0,0 6 92 0 0,-13-75-264 0 0,-3 29 0 0 0,14 89 151 0 0,5 33-55 0 0,-1 1 0 0 0,0-1 1 0 0,-1 0-1 0 0,0 1 0 0 0,-1 0 0 0 0,-5-12-96 0 0,-14-32-568 0 0,20 54 556 0 0,2 3 10 0 0,1-1 0 0 0,-1 1 0 0 0,1 0 0 0 0,-1 0 0 0 0,0 0 0 0 0,1 0 0 0 0,-1 0-1 0 0,1 0 1 0 0,-1 0 0 0 0,1 0 0 0 0,-1 0 0 0 0,0 0 0 0 0,1 0 0 0 0,-1 1 0 0 0,1-1 0 0 0,-1 0 0 0 0,1 0 0 0 0,-1 1 0 0 0,1-1-1 0 0,-1 0 1 0 0,1 1 0 0 0,-1-1 0 0 0,1 0 0 0 0,-1 1 0 0 0,1-1 0 0 0,-1 0 0 0 0,1 1 0 0 0,0-1 0 0 0,-1 1 0 0 0,1-1-1 0 0,0 1 1 0 0,-1-1 0 0 0,1 1 0 0 0,0 0 2 0 0,-11 17-53 0 0,-1 13 53 0 0,8-18 0 0 0,-1 0 0 0 0,0-1 0 0 0,-2 1 0 0 0,2-3 6 0 0,1 1 0 0 0,0 0 0 0 0,0 0 1 0 0,1 0-1 0 0,0 0 0 0 0,1 3-6 0 0,-1 0 1 0 0,0 1 1 0 0,-1-1 0 0 0,-3 6-2 0 0,-20 37 702 0 0,17-31-833 0 0,8-25-43 0 0,2-1-18 0 0,-8-10-71 0 0,7 5 264 0 0,1 1 0 0 0,-1 0 0 0 0,1-1 0 0 0,0 1 0 0 0,0-1 0 0 0,0 1 0 0 0,1 0 0 0 0,-1-1 0 0 0,1 1 0 0 0,0 0 0 0 0,2-5-1 0 0,1-9 57 0 0,4-14 133 0 0,1 1-1 0 0,2 0 0 0 0,0 0 0 0 0,7-9-189 0 0,-11 28 90 0 0,0 0-1 0 0,0 1 0 0 0,1 0 0 0 0,1 1 0 0 0,0 0 0 0 0,1-1-89 0 0,-7 7 30 0 0,1 2 1 0 0,-1-1-1 0 0,0 0 1 0 0,1 1-1 0 0,-1-1 0 0 0,1 1 1 0 0,0 0-1 0 0,0 0 0 0 0,0 0 1 0 0,1 0-31 0 0,-3 2 17 0 0,1-1 1 0 0,-1 0-1 0 0,1 1 1 0 0,0-1 0 0 0,-1 1-1 0 0,1 0 1 0 0,0 0-1 0 0,-1 0 1 0 0,1 0 0 0 0,0 0-1 0 0,-1 1 1 0 0,1-1-1 0 0,-1 1 1 0 0,1 0 0 0 0,0 0-1 0 0,-1 0 1 0 0,1 0-18 0 0,4 2 22 0 0,-4-2-12 0 0,0 1 1 0 0,0-1-1 0 0,0 0 0 0 0,-1 1 1 0 0,1 0-1 0 0,0 0 1 0 0,-1 0-1 0 0,1 0 1 0 0,-1 0-1 0 0,0 0 1 0 0,1 0-1 0 0,-1 1 1 0 0,0-1-1 0 0,0 1 1 0 0,-1 0-1 0 0,2 2-10 0 0,16 26 15 0 0,-14-24 4 0 0,-1-1 1 0 0,0 1-1 0 0,0-1 0 0 0,1 6-19 0 0,7 17 277 0 0,2-1 1 0 0,3 4-278 0 0,-9-15-58 0 0,0 0-1 0 0,-2 1 1 0 0,0 0 0 0 0,-1 0-1 0 0,1 11 59 0 0,5 17-994 0 0,-10-40 447 0 0,0 1-1 0 0,0 0 0 0 0,-1 0 0 0 0,0-1 1 0 0,0 1-1 0 0,0 0 0 0 0,-1 0 1 0 0,-1 2 547 0 0,1 0-888 0 0,-2 8-732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5:41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272 1018 17503 0 0,'0'0'399'0'0,"5"-7"540"0"0,-3 5-873 0 0,-1-1 0 0 0,1 0 1 0 0,-1 1-1 0 0,0-1 0 0 0,0 0 0 0 0,0 1 1 0 0,0-1-1 0 0,0 0 0 0 0,0 0 1 0 0,-1 0-1 0 0,1 0 0 0 0,-1 0 0 0 0,0 0 1 0 0,0 0-1 0 0,0 0 0 0 0,0 0 1 0 0,-1 0-1 0 0,1 0 0 0 0,-1 0 0 0 0,0 0 1 0 0,0 0-1 0 0,0 1 0 0 0,0-1 0 0 0,0 0 1 0 0,-1 0-1 0 0,1 1 0 0 0,-1-1 1 0 0,1 1-1 0 0,-1-1-66 0 0,-1 0 39 0 0,0-1 1 0 0,0 0-1 0 0,0 1 0 0 0,0-1 1 0 0,0 1-1 0 0,-1 0 0 0 0,1 0 1 0 0,-1 0-1 0 0,0 1 0 0 0,0-1 1 0 0,0 1-1 0 0,0 0 1 0 0,-1 0-1 0 0,1 0 0 0 0,0 1 1 0 0,-1 0-1 0 0,1 0 0 0 0,-4-1-39 0 0,2 2 31 0 0,0 0-1 0 0,0 1 0 0 0,0-1 0 0 0,0 1 1 0 0,0 1-1 0 0,0-1 0 0 0,0 1 1 0 0,0 0-1 0 0,1 0 0 0 0,-1 0 0 0 0,1 1 1 0 0,-1 0-1 0 0,1 0 0 0 0,0 1 0 0 0,-4 3-30 0 0,-1 1 86 0 0,0 1 0 0 0,1 0-1 0 0,1 1 1 0 0,-1 0-1 0 0,1 0 1 0 0,1 0 0 0 0,-1 3-86 0 0,2-2 77 0 0,1 1 0 0 0,0 0 0 0 0,1 0 0 0 0,0 0 0 0 0,0 1-1 0 0,2 0 1 0 0,-1-1 0 0 0,2 1 0 0 0,0 0 0 0 0,0 0 0 0 0,1 0 0 0 0,1 0 0 0 0,0 0 0 0 0,0 0 0 0 0,3 4-77 0 0,-3-9 102 0 0,1 1 1 0 0,1 0-1 0 0,-1-1 0 0 0,1 0 0 0 0,1 0 0 0 0,0 0 1 0 0,0 0-1 0 0,0 0 0 0 0,1-1 0 0 0,0 0 0 0 0,1 0 1 0 0,-1 0-1 0 0,1 0 0 0 0,1-1 0 0 0,-1 0 0 0 0,1-1 1 0 0,1 1-103 0 0,-5-4 13 0 0,0-1 1 0 0,1 0 0 0 0,-1 1-1 0 0,1-1 1 0 0,-1 0 0 0 0,1-1-1 0 0,-1 1 1 0 0,1-1 0 0 0,-1 0 0 0 0,1 1-1 0 0,0-2 1 0 0,-1 1 0 0 0,1 0-1 0 0,-1-1 1 0 0,1 1 0 0 0,-1-1 0 0 0,2-1-14 0 0,2 1 78 0 0,-1-2 1 0 0,1 1 0 0 0,0-1-1 0 0,-1 0 1 0 0,1-1 0 0 0,-1 1-1 0 0,0-1 1 0 0,1-2-79 0 0,3-2 15 0 0,-1 0-1 0 0,-1-1 0 0 0,0-1 0 0 0,0 1 1 0 0,0-1-1 0 0,-1 0 0 0 0,-1-1 1 0 0,0 0-1 0 0,0 0 0 0 0,-1 0 1 0 0,-1-1-1 0 0,0 0 0 0 0,0-1-14 0 0,1-5 8 0 0,-1-1 0 0 0,-1 0-1 0 0,-1 0 1 0 0,0 1 0 0 0,-2-1 0 0 0,0 0-1 0 0,-1 0 1 0 0,-2-6-8 0 0,1 13-5 0 0,-1-1 0 0 0,0 1-1 0 0,-1 0 1 0 0,-1 0 0 0 0,0 0-1 0 0,0 1 1 0 0,-1-1 0 0 0,-1 1-1 0 0,0 1 1 0 0,-6-8 5 0 0,9 14-70 0 0,0 0 0 0 0,0 0 0 0 0,-1 0 0 0 0,0 1 1 0 0,0-1-1 0 0,0 1 0 0 0,0 0 0 0 0,-1 1 0 0 0,1-1 0 0 0,-1 1 1 0 0,1 0-1 0 0,-1 0 0 0 0,-1 1 70 0 0,3 0-267 0 0,0 1 1 0 0,1 0-1 0 0,-1 0 0 0 0,0 1 0 0 0,0-1 1 0 0,0 1-1 0 0,1 0 0 0 0,-1 0 1 0 0,-3 1 266 0 0,4-1-810 0 0,0 1 0 0 0,0-1 0 0 0,0 1 0 0 0,0-1 0 0 0,0 1 0 0 0,-2 2 810 0 0,-4 5-6906 0 0</inkml:trace>
  <inkml:trace contextRef="#ctx0" brushRef="#br0" timeOffset="383.764">699 944 920 0 0,'0'-15'683'0'0,"0"14"435"0"0,0-1 0 0 0,0 0 0 0 0,0 1 1 0 0,0-1-1 0 0,-1 0 0 0 0,1 0 0 0 0,-1 1 1 0 0,1-1-1 0 0,-1 0 0 0 0,1 1 0 0 0,-1-1 1 0 0,0 1-1 0 0,0-2-1118 0 0,-9-3 3882 0 0,-6 6-4037 0 0,10 2 297 0 0,0 1-1 0 0,0 0 0 0 0,0 0 1 0 0,0 0-1 0 0,1 0 0 0 0,-1 1 1 0 0,1 0-1 0 0,0 0 0 0 0,0 1 1 0 0,-1 0-142 0 0,-7 7 222 0 0,4-4-79 0 0,0 0-1 0 0,1 1 1 0 0,0 1-1 0 0,0-1 0 0 0,1 1 1 0 0,0 0-1 0 0,1 1 1 0 0,0 0-1 0 0,1 0 0 0 0,0 0 1 0 0,0 1-1 0 0,1-1 0 0 0,1 1 1 0 0,0 0-1 0 0,1 0 1 0 0,0 0-1 0 0,1 0 0 0 0,0 1 1 0 0,1-1-1 0 0,1 9-142 0 0,-1-17 65 0 0,1 1 0 0 0,0-1 0 0 0,0 0 0 0 0,0 0 0 0 0,1 1-1 0 0,0-1 1 0 0,-1 0 0 0 0,1 0 0 0 0,0-1 0 0 0,1 1 0 0 0,-1 0 0 0 0,1-1 0 0 0,0 1-1 0 0,0-1 1 0 0,0 0 0 0 0,0 0 0 0 0,0 0 0 0 0,1 0 0 0 0,-1-1 0 0 0,1 1 0 0 0,0-1-1 0 0,0 0 1 0 0,0 0 0 0 0,0 0 0 0 0,0-1 0 0 0,1 1-65 0 0,4 1 21 0 0,1-1-1 0 0,-1-1 1 0 0,0 1 0 0 0,1-2 0 0 0,0 1-1 0 0,-1-1 1 0 0,5-1-21 0 0,3-1-57 0 0,41-6-744 0 0,-52 7 625 0 0,0 0-1 0 0,0-1 1 0 0,0 0 0 0 0,0 0 0 0 0,-1-1 0 0 0,1 1-1 0 0,-1-1 1 0 0,2-1 176 0 0,21-14-4982 0 0,-13 8-2183 0 0</inkml:trace>
  <inkml:trace contextRef="#ctx0" brushRef="#br0" timeOffset="1832.065">1027 303 9672 0 0,'15'2'440'0'0,"-12"-1"-6"0"0,-2 1-278 0 0,2 7 1198 0 0,-1 0-1 0 0,1 0 0 0 0,-2 1 1 0 0,1-1-1 0 0,-1 1 0 0 0,-1 3-1353 0 0,-1 35 1904 0 0,-1 0-896 0 0,1-18-392 0 0,-4 19-616 0 0,-8 81 476 0 0,4-26-280 0 0,-4 74-95 0 0,11-139-67 0 0,1 78 38 0 0,1-67-62 0 0,0-39-160 0 0,0 0 0 0 0,1-1 0 0 0,0 1 0 0 0,1 0 0 0 0,0-1 0 0 0,1 1 0 0 0,0-1 0 0 0,1 3 150 0 0,-3-12-195 0 0,-1 0-1 0 0,1 0 1 0 0,0 0 0 0 0,-1 0-1 0 0,1 0 1 0 0,0 0-1 0 0,0 0 1 0 0,0 0 0 0 0,0 0-1 0 0,0 0 1 0 0,0-1-1 0 0,0 1 1 0 0,0 0-1 0 0,0-1 1 0 0,0 1 0 0 0,0-1-1 0 0,0 1 1 0 0,0-1-1 0 0,1 0 1 0 0,-1 1-1 0 0,1-1 196 0 0,5-3-2015 0 0</inkml:trace>
  <inkml:trace contextRef="#ctx0" brushRef="#br0" timeOffset="2443.561">1237 794 5528 0 0,'0'0'422'0'0,"-5"-4"138"0"0,2 1 461 0 0,-1 1 0 0 0,1 0-1 0 0,0 0 1 0 0,-1 0-1 0 0,1 1 1 0 0,-1-1-1 0 0,1 1 1 0 0,-1 0 0 0 0,0 0-1 0 0,-1 0-1020 0 0,1 0 413 0 0,-1 1 0 0 0,0-1 0 0 0,0 1 0 0 0,1 0 0 0 0,-1 1 0 0 0,0-1-1 0 0,0 1 1 0 0,-2 1-413 0 0,-33 9 1314 0 0,0 3-1 0 0,-23 11-1313 0 0,1 0 259 0 0,-43 21-378 0 0,99-43-20 0 0,0 0 0 0 0,0 0 0 0 0,0 0 0 0 0,-1 2 139 0 0,2-1-883 0 0,-1-1-1 0 0,1 1 0 0 0,-1-2 0 0 0,-3 2 884 0 0,3-1-1786 0 0,5-3-19 0 0</inkml:trace>
  <inkml:trace contextRef="#ctx0" brushRef="#br0" timeOffset="2444.561">1183 1024 3680 0 0,'5'1'255'0'0,"31"9"-457"0"0,-34-10 466 0 0,0 0 1 0 0,1 1 0 0 0,-1-1 0 0 0,1 0 0 0 0,-1 0 0 0 0,1 0-1 0 0,-1-1 1 0 0,1 1 0 0 0,-1-1 0 0 0,1 1 0 0 0,-1-1-1 0 0,3-1-264 0 0,-4 2 3235 0 0,-1 0 158 0 0,0 0-3321 0 0,0 0-1 0 0,0 0 1 0 0,-1-1 0 0 0,1 1-1 0 0,0 0 1 0 0,0 0-1 0 0,0 0 1 0 0,0 0-1 0 0,0 0 1 0 0,0 0-1 0 0,0-1 1 0 0,-1 1 0 0 0,1 0-1 0 0,0 0 1 0 0,0 0-1 0 0,0 0 1 0 0,0-1-1 0 0,0 1 1 0 0,0 0 0 0 0,0 0-1 0 0,0 0 1 0 0,0 0-1 0 0,0-1 1 0 0,0 1-1 0 0,0 0 1 0 0,0 0-1 0 0,0 0 1 0 0,0 0 0 0 0,0-1-1 0 0,0 1 1 0 0,0 0-1 0 0,0 0 1 0 0,0 0-1 0 0,0 0 1 0 0,0-1 0 0 0,0 1-1 0 0,0 0 1 0 0,1 0-1 0 0,-1 0 1 0 0,0 0-1 0 0,0-1 1 0 0,0 1-1 0 0,0 0 1 0 0,0 0 0 0 0,0 0-1 0 0,1 0 1 0 0,-1 0-1 0 0,0 0 1 0 0,0 0-1 0 0,0 0 1 0 0,0-1 0 0 0,0 1-1 0 0,1 0 1 0 0,-1 0-1 0 0,0 0 1 0 0,0 0-1 0 0,0 0 1 0 0,0 0 0 0 0,1 0-1 0 0,-1 0 1 0 0,0 0-1 0 0,0 0 1 0 0,0 0-1 0 0,1 0 1 0 0,-1 0-1 0 0,0 0 1 0 0,0 0 0 0 0,0 0-72 0 0,-12-10-24 0 0,7 8 62 0 0,-1 0 0 0 0,0 0 1 0 0,0 0-1 0 0,0 0 0 0 0,0 1 0 0 0,0 0 1 0 0,0 0-1 0 0,-1 1 0 0 0,1-1 0 0 0,0 2 1 0 0,0-1-1 0 0,0 1 0 0 0,0-1 0 0 0,-6 3-38 0 0,4-2 24 0 0,-1 2 0 0 0,1-1 1 0 0,0 1-1 0 0,0 0 0 0 0,0 1 0 0 0,0 0 0 0 0,0 0 0 0 0,1 0 0 0 0,0 1 0 0 0,-3 3-24 0 0,8-7 11 0 0,0 1 1 0 0,1-1 0 0 0,-1 1-1 0 0,1-1 1 0 0,-1 1-1 0 0,1 0 1 0 0,0 0 0 0 0,0-1-1 0 0,-1 1 1 0 0,1 0 0 0 0,0 0-1 0 0,1 0 1 0 0,-1 0-1 0 0,0 1 1 0 0,1-1 0 0 0,-1 0-1 0 0,1 0 1 0 0,0 0 0 0 0,-1 0-1 0 0,1 1 1 0 0,0-1-1 0 0,0 0 1 0 0,1 0 0 0 0,-1 0-1 0 0,0 1 1 0 0,1-1 0 0 0,-1 0-1 0 0,1 0 1 0 0,0 0-12 0 0,0 1 21 0 0,0-1 0 0 0,1 0 1 0 0,-1 0-1 0 0,1 0 0 0 0,-1 0 0 0 0,1 0 1 0 0,0 0-1 0 0,0-1 0 0 0,0 1 0 0 0,0-1 0 0 0,0 1 1 0 0,0-1-1 0 0,0 0 0 0 0,0 1 0 0 0,1-1 1 0 0,-1 0-1 0 0,0-1 0 0 0,1 1 0 0 0,-1 0 1 0 0,1-1-1 0 0,-1 1 0 0 0,1-1 0 0 0,-1 0 0 0 0,1 0 1 0 0,1 0-22 0 0,4 0 76 0 0,0 0 0 0 0,1 0-1 0 0,-1-1 1 0 0,0-1 0 0 0,0 1 0 0 0,0-1 0 0 0,0-1 0 0 0,0 0 0 0 0,-1 0 0 0 0,1 0 0 0 0,-1-1 0 0 0,0 0 0 0 0,0 0 0 0 0,0-1-1 0 0,0 0 1 0 0,2-2-76 0 0,-8 5 4 0 0,0 1-1 0 0,0 0 1 0 0,-1 0-1 0 0,1 0 1 0 0,0 0-1 0 0,0-1 1 0 0,-1 1-1 0 0,1 0 1 0 0,-1-1-1 0 0,1 1 1 0 0,-1 0 0 0 0,0-1-1 0 0,1 1 1 0 0,-1-1-1 0 0,0 1-3 0 0,4-12-254 0 0,-3 11 212 0 0,-1 0-8 0 0,0-8-25 0 0,1 5 90 0 0,7 21 141 0 0,-7-14-148 0 0,1 5 12 0 0,-1 1 0 0 0,0-1 0 0 0,0 1 0 0 0,-1 0 0 0 0,0-1 0 0 0,0 5-20 0 0,-1-7-9 0 0,1 0-1 0 0,0 1 1 0 0,0-1 0 0 0,1 0-1 0 0,0 0 1 0 0,0 1 0 0 0,0-1-1 0 0,0 0 1 0 0,1 0-1 0 0,0 0 1 0 0,0 0 9 0 0,-1-2-149 0 0,0-1-1 0 0,0 0 1 0 0,0 0 0 0 0,0 0-1 0 0,1 0 1 0 0,-1-1 0 0 0,1 1 0 0 0,0 0-1 0 0,-1 0 1 0 0,1-1 0 0 0,0 1-1 0 0,0-1 1 0 0,0 0 0 0 0,0 1-1 0 0,0-1 1 0 0,0 0 0 0 0,0 0-1 0 0,0-1 1 0 0,0 1 0 0 0,1 0-1 0 0,-1-1 1 0 0,0 1 0 0 0,1-1-1 0 0,-1 1 1 0 0,0-1 0 0 0,1 0 149 0 0,8 0-1889 0 0</inkml:trace>
  <inkml:trace contextRef="#ctx0" brushRef="#br0" timeOffset="3351.186">1552 594 456 0 0,'8'-75'688'0'0,"-7"61"800"0"0,5-16 2592 0 0,-4 25-3099 0 0,0 0 0 0 0,-1-1 0 0 0,0 1 0 0 0,0-1 0 0 0,-1-4-981 0 0,0 8 291 0 0,1 0 0 0 0,-1 0-1 0 0,0 0 1 0 0,1 0 0 0 0,-1 0 0 0 0,1 0-1 0 0,-1 0 1 0 0,1 0 0 0 0,0 0 0 0 0,0 1-1 0 0,0-1 1 0 0,0 0-291 0 0,0 0 984 0 0,-1 2-51 0 0,1 2-6 0 0,1 0-691 0 0,0 0 0 0 0,-1 0 0 0 0,1 1 1 0 0,-1-1-1 0 0,1 1 0 0 0,-1 0 0 0 0,0-1 0 0 0,0 1 0 0 0,0 0 0 0 0,0 0 0 0 0,-1 0 1 0 0,1 1-237 0 0,3 37 1046 0 0,-3-27-897 0 0,-1 15 530 0 0,-2 27-679 0 0,0 2 265 0 0,-7 166 331 0 0,3-139-380 0 0,3-37-122 0 0,-1 57 59 0 0,3-91-110 0 0,1-9-27 0 0,0 0-1 0 0,0-1 1 0 0,0 1-1 0 0,0-1 0 0 0,1 1 1 0 0,0 0-1 0 0,0-1 1 0 0,0 1-16 0 0,0-3 66 0 0,3-22 89 0 0,-3 10-147 0 0,0 0 0 0 0,1 1 1 0 0,0-1-1 0 0,0 1 0 0 0,2-5-8 0 0,7-25 12 0 0,-11 34-12 0 0,6-30-21 0 0,2 0 0 0 0,1 0-1 0 0,2 0 22 0 0,10-11 0 0 0,-11 28 0 0 0,-9 16 0 0 0,0 0 0 0 0,0 0 0 0 0,0 1 0 0 0,1-1 0 0 0,-1 0 0 0 0,1 1 0 0 0,-1-1 0 0 0,1 1 0 0 0,1-1 0 0 0,-3 1 0 0 0,0 1 0 0 0,1 0 0 0 0,-1-1 0 0 0,1 1 0 0 0,-1 0 0 0 0,1-1 0 0 0,-1 1 0 0 0,1 0 0 0 0,-1 0 0 0 0,1 0 0 0 0,0-1 0 0 0,-1 1 0 0 0,1 0 0 0 0,-1 0 0 0 0,1 0 0 0 0,-1 0 0 0 0,1 0 0 0 0,-1 0 0 0 0,1 0 0 0 0,3 3 0 0 0,-4-2 0 0 0,3 0 6 0 0,0 1 0 0 0,-1 0-1 0 0,1 0 1 0 0,0 1 0 0 0,-1-1 0 0 0,0 0-1 0 0,0 1 1 0 0,1-1 0 0 0,-1 1 0 0 0,-1 0-1 0 0,1 0 1 0 0,0 0 0 0 0,0 2-6 0 0,14 20 50 0 0,1 4-47 0 0,-11-15-3 0 0,1 0 0 0 0,1-1 0 0 0,3 4 0 0 0,15 28 0 0 0,-22-38-36 0 0,0 0 1 0 0,1 0-1 0 0,0 0 0 0 0,0-1 0 0 0,1 0 0 0 0,0 0 1 0 0,0 0-1 0 0,0 0 0 0 0,0-1 0 0 0,1 0 0 0 0,0-1 1 0 0,0 1-1 0 0,1-1 0 0 0,4 2 36 0 0,-4-3 278 0 0,0-1 0 0 0,0 1 0 0 0,0-1 0 0 0,0-1 0 0 0,6 1-278 0 0,-10-2 10 0 0,-1 0 0 0 0,0 0 1 0 0,0 0-1 0 0,1-1 1 0 0,-1 1-1 0 0,0-1 0 0 0,0 0 1 0 0,0 0-1 0 0,0 0 1 0 0,0-1-1 0 0,0 1 0 0 0,0-1 1 0 0,0 1-1 0 0,0-1 0 0 0,-1 0 1 0 0,1-1-11 0 0,5-3-113 0 0,-1 0-1 0 0,0-1 1 0 0,-1 0 0 0 0,1 0-1 0 0,-1-1 114 0 0,-3 5-24 0 0,-1-1-1 0 0,1 0 0 0 0,-1 0 0 0 0,0-1 1 0 0,0 1-1 0 0,0 0 0 0 0,0-1 0 0 0,-1 1 1 0 0,0-1-1 0 0,0 0 0 0 0,0 0 25 0 0,3-20-36 0 0,-2 21 26 0 0,-1-1-1 0 0,-1 1 0 0 0,1-1 1 0 0,0 1-1 0 0,-1-1 0 0 0,0 0 1 0 0,0 1-1 0 0,-1-1 0 0 0,0-1 11 0 0,0 0-5 0 0,-1-1 1 0 0,0 1-1 0 0,0-1 0 0 0,0 1 0 0 0,-1 0 1 0 0,0 0-1 0 0,-1-1 5 0 0,3 6-13 0 0,0-1 1 0 0,1 1 0 0 0,-1 0-1 0 0,0 0 1 0 0,0 0 0 0 0,1 0 0 0 0,-1 1-1 0 0,0-1 1 0 0,0 0 0 0 0,0 0-1 0 0,0 0 1 0 0,0 1 0 0 0,0-1-1 0 0,0 1 1 0 0,0-1 0 0 0,-1 1-1 0 0,1-1 1 0 0,0 1 0 0 0,0-1-1 0 0,0 1 1 0 0,-1 0 0 0 0,1 0-1 0 0,0 0 1 0 0,0 0 0 0 0,-1 0-1 0 0,1 0 1 0 0,0 0 0 0 0,0 0-1 0 0,-1 0 1 0 0,1 0 0 0 0,0 1-1 0 0,0-1 1 0 0,0 0 0 0 0,-1 1 0 0 0,1-1-1 0 0,0 1 1 0 0,0 0 0 0 0,0-1-1 0 0,0 1 1 0 0,0 0 0 0 0,-1 0 12 0 0,-1 2 2 0 0,0-1 0 0 0,0 1 0 0 0,0-1 1 0 0,1 1-1 0 0,-1 0 0 0 0,1 0 0 0 0,-1 0 1 0 0,1 1-1 0 0,0-1 0 0 0,1 0 1 0 0,-1 1-1 0 0,0-1 0 0 0,1 1 0 0 0,0 0 1 0 0,0-1-1 0 0,0 1 0 0 0,0 3-2 0 0,0-1 17 0 0,1 0 0 0 0,-1 1 0 0 0,2-1-1 0 0,-1 1 1 0 0,1-1 0 0 0,0 1 0 0 0,0-1 0 0 0,1 0-1 0 0,0 1 1 0 0,1 1-17 0 0,2 7 5 0 0,2 1-1 0 0,0-1 0 0 0,1 0 1 0 0,0 0-5 0 0,-4-9-28 0 0,1 0 1 0 0,-1 0-1 0 0,1 0 1 0 0,0-1-1 0 0,0 0 1 0 0,1 0-1 0 0,-1 0 1 0 0,1 0-1 0 0,0-1 1 0 0,3 1 27 0 0,-1 0-65 0 0,0-1-1 0 0,-1 0 1 0 0,2 0-1 0 0,-1-1 1 0 0,0 0 0 0 0,1-1-1 0 0,-1 0 1 0 0,1 0-1 0 0,0-1 1 0 0,-1 0-1 0 0,1 0 1 0 0,0-1 0 0 0,0 0-1 0 0,0-1 1 0 0,-1 0-1 0 0,1 0 1 0 0,0-1 0 0 0,3-1 65 0 0,2-2-138 0 0,0 0 1 0 0,0-1 0 0 0,0 0 0 0 0,-1-1 0 0 0,8-6 137 0 0,-15 9-32 0 0,1-1 0 0 0,-1 0 0 0 0,0 0 0 0 0,0-1 0 0 0,-1 0 0 0 0,1 0 0 0 0,-1 0 0 0 0,0 0 0 0 0,-1-1 0 0 0,0 0 0 0 0,2-3 32 0 0,1-6-38 0 0,-2 6-24 0 0,0-1 1 0 0,3-11 61 0 0,-7 18-9 0 0,0 0 0 0 0,0 1 1 0 0,-1-1-1 0 0,1 0 0 0 0,-1 0 1 0 0,0 0-1 0 0,0 0 1 0 0,0 0-1 0 0,-1 0 0 0 0,0-3 9 0 0,1 6 1 0 0,0 1-1 0 0,0-1 0 0 0,-1 1 0 0 0,1-1 1 0 0,0 0-1 0 0,0 1 0 0 0,-1-1 0 0 0,1 1 0 0 0,0-1 1 0 0,-1 1-1 0 0,1-1 0 0 0,0 1 0 0 0,-1-1 1 0 0,1 1-1 0 0,-1-1 0 0 0,1 1 0 0 0,-1 0 1 0 0,1-1-1 0 0,-1 1 0 0 0,1 0 0 0 0,-1-1 0 0 0,1 1 1 0 0,-1 0-1 0 0,1-1 0 0 0,-1 1 0 0 0,0 0 1 0 0,1 0-1 0 0,-2 0-3 0 0,0 0 0 0 0,1 0 1 0 0,-1 0-1 0 0,0 0 0 0 0,1 0 0 0 0,-1 0 1 0 0,1 1-1 0 0,-1-1 0 0 0,0 1 1 0 0,1-1-1 0 0,-1 1 3 0 0,-4 1-8 0 0,1 1 0 0 0,-1 0 0 0 0,1 0-1 0 0,0 1 1 0 0,-2 0 8 0 0,0 2 34 0 0,0 1-1 0 0,1 0 1 0 0,0 0-1 0 0,0 0 1 0 0,0 0-1 0 0,1 1 1 0 0,0 0 0 0 0,1 0-1 0 0,-1 1 1 0 0,2-1-1 0 0,-1 1 1 0 0,1 0-1 0 0,0 0 1 0 0,1 0-1 0 0,0 0 1 0 0,1 0-1 0 0,0 0 1 0 0,0 1-1 0 0,1-1 1 0 0,0 1-1 0 0,1 5-33 0 0,0-12 51 0 0,-1 0 0 0 0,1 0 0 0 0,0 1 0 0 0,0-1 0 0 0,0 0 0 0 0,1 0 0 0 0,-1 0 0 0 0,1 0 0 0 0,0 0 0 0 0,-1-1 0 0 0,1 1 0 0 0,0 0 1 0 0,1-1-1 0 0,-1 1 0 0 0,0-1 0 0 0,1 0-51 0 0,-1 0 30 0 0,0-1 0 0 0,0 0 0 0 0,0 1 1 0 0,0-1-1 0 0,0 0 0 0 0,0 0 0 0 0,0 0 1 0 0,0-1-1 0 0,1 1 0 0 0,-1-1 0 0 0,0 1 1 0 0,1-1-1 0 0,-1 1 0 0 0,0-1 0 0 0,1 0 1 0 0,-1 0-1 0 0,0-1 0 0 0,0 1 0 0 0,1 0 1 0 0,-1-1-1 0 0,0 1 0 0 0,1-1 0 0 0,-1 0-30 0 0,4-1 28 0 0,-1-1 0 0 0,1 0 0 0 0,-1 0 0 0 0,0-1 0 0 0,0 1 0 0 0,-1-1 0 0 0,1 0 0 0 0,2-4-28 0 0,4-4 43 0 0,-1 1 0 0 0,7-13-43 0 0,-4 4 2 0 0,-1-1 0 0 0,-1-1 1 0 0,-1 0-1 0 0,-1 0 0 0 0,2-9-2 0 0,-1-5 0 0 0,-1-1 0 0 0,-1 1-1 0 0,-2-4 1 0 0,1-36-200 0 0,-3-1 0 0 0,-3-7 200 0 0,-1 82-1 0 0,0-27 138 0 0,-4-26-137 0 0,3 47 17 0 0,0 0 0 0 0,-1 0 0 0 0,0 0-1 0 0,0 0 1 0 0,0 0 0 0 0,-1 1 0 0 0,-1-1 0 0 0,1 1 0 0 0,-3-3-17 0 0,6 10 0 0 0,0 0 0 0 0,0 0 0 0 0,0-1 0 0 0,0 1 0 0 0,-1 0 0 0 0,1 0 0 0 0,0 0 0 0 0,0-1 0 0 0,0 1 0 0 0,-1 0 0 0 0,1 0 0 0 0,0 0 0 0 0,0 0 0 0 0,0 0 0 0 0,-1 0 0 0 0,1 0 0 0 0,0-1 0 0 0,0 1 0 0 0,-1 0 0 0 0,1 0 0 0 0,0 0 0 0 0,0 0 0 0 0,-1 0 0 0 0,1 0 0 0 0,0 0 0 0 0,0 0 0 0 0,-1 0 0 0 0,1 0 0 0 0,0 0 0 0 0,0 0 0 0 0,-1 1 0 0 0,1-1 0 0 0,0 0 0 0 0,0 0 0 0 0,-1 0 0 0 0,1 0 0 0 0,0 0 0 0 0,0 0 0 0 0,0 0 0 0 0,-1 1 0 0 0,1-1 0 0 0,0 0 0 0 0,0 0 0 0 0,0 0 0 0 0,0 1 0 0 0,-1-1 0 0 0,1 0 0 0 0,0 0 0 0 0,0 0 0 0 0,0 1 0 0 0,0-1 0 0 0,0 0 0 0 0,0 0 0 0 0,0 1 0 0 0,0-1 0 0 0,0 0 0 0 0,0 0 0 0 0,-1 1 0 0 0,1-1 0 0 0,0 0 0 0 0,0 0 0 0 0,1 1 0 0 0,-2-1 0 0 0,-3 11 0 0 0,0 0 0 0 0,1 0 0 0 0,0 1 0 0 0,0-1 0 0 0,1 1 0 0 0,1 0 0 0 0,0-1 0 0 0,1 8 0 0 0,1 24 0 0 0,5 30 0 0 0,-4-42 0 0 0,7 53-484 0 0,3-2 0 0 0,22 77 484 0 0,-21-103-727 0 0,-9-33-377 0 0,1-1 1 0 0,1 0-1 0 0,1 0 1 0 0,2 0-1 0 0,3 7 1104 0 0,-1-12-1786 0 0</inkml:trace>
  <inkml:trace contextRef="#ctx0" brushRef="#br0" timeOffset="4087.203">2726 946 5528 0 0,'3'-7'568'0'0,"0"1"-255"0"0,-2 5 1228 0 0,-1 1 529 0 0,0 0 104 0 0,0 0-126 0 0,0 0-625 0 0,8 35 2462 0 0,-7-8-3165 0 0,0 1 1 0 0,2-1-1 0 0,3 15-720 0 0,-6-41 47 0 0,0-1-1 0 0,0 0 1 0 0,0 1-1 0 0,0-1 1 0 0,1 0 0 0 0,-1 1-1 0 0,0-1 1 0 0,0 0-1 0 0,0 1 1 0 0,0-1-1 0 0,1 0 1 0 0,-1 1-1 0 0,0-1 1 0 0,0 0-1 0 0,0 0 1 0 0,1 1-1 0 0,-1-1 1 0 0,0 0 0 0 0,1 0-1 0 0,-1 0 1 0 0,0 1-1 0 0,0-1 1 0 0,1 0-1 0 0,-1 0 1 0 0,0 0-1 0 0,1 0 1 0 0,-1 0-1 0 0,0 0 1 0 0,1 0-1 0 0,-1 1 1 0 0,0-1-1 0 0,1 0 1 0 0,-1 0 0 0 0,1 0-47 0 0,14-6 65 0 0,12-13-622 0 0,-1-5 525 0 0,-16 13 34 0 0,1 1-1 0 0,0 0 0 0 0,1 1 0 0 0,0 1 1 0 0,1 0-1 0 0,4-3-1 0 0,-8 7 6 0 0,-1-1 0 0 0,-1-1 0 0 0,1 0 0 0 0,-1 0 0 0 0,0 0-1 0 0,1-2-5 0 0,-1 1 4 0 0,0 0 0 0 0,1 1-1 0 0,0 0 1 0 0,0 0-1 0 0,4-1-3 0 0,8-4 22 0 0,-1 0-1 0 0,-1-2 0 0 0,1-1-21 0 0,-14 9 0 0 0,-8 4 0 0 0,-6 1 0 0 0,6 2 0 0 0,1-1 0 0 0,-1 0 0 0 0,1 0 0 0 0,-1 1 0 0 0,1-1 0 0 0,0 1 0 0 0,0 0 0 0 0,0 0 0 0 0,0 0 0 0 0,0 0 0 0 0,0 0 0 0 0,0 1 0 0 0,-17 15 0 0 0,15-15 0 0 0,1 0 0 0 0,-1 1-1 0 0,1-1 1 0 0,-1 1 0 0 0,1 0-1 0 0,0 0 1 0 0,1 0 0 0 0,-3 4 0 0 0,-17 38 10 0 0,20-41-7 0 0,2-3 6 0 0,-1 1 0 0 0,0-1 1 0 0,1 1-1 0 0,-1-1 0 0 0,1 1 0 0 0,0-1 0 0 0,0 1 0 0 0,0-1 1 0 0,0 1-10 0 0,0 13 45 0 0,-1-15-22 0 0,1 0 0 0 0,0 1-1 0 0,0-1 1 0 0,0 0 0 0 0,0 1 0 0 0,0-1 0 0 0,0 0 0 0 0,0 1 0 0 0,0-1-1 0 0,1 0 1 0 0,-1 0 0 0 0,0 1 0 0 0,1-1 0 0 0,-1 0 0 0 0,1 0-1 0 0,0 0 1 0 0,-1 1 0 0 0,1-1 0 0 0,0 0 0 0 0,0 0 0 0 0,-1 0-1 0 0,1 0 1 0 0,1 0-23 0 0,-1 0 67 0 0,10-8 24 0 0,-3 1-103 0 0,0 1 1 0 0,0-1-1 0 0,-1-1 1 0 0,0 0-1 0 0,0 0 1 0 0,-1 0-1 0 0,0-1 1 0 0,0 1-1 0 0,0-1 1 0 0,-1-1-1 0 0,-1 1 1 0 0,1-1-1 0 0,1-5 12 0 0,-1 2 10 0 0,15-27 179 0 0,-15 56-306 0 0,-1 3 114 0 0,-2-7 67 0 0,1 1 0 0 0,4 11-64 0 0,-5-21 10 0 0,-1 0-1 0 0,1 0 1 0 0,0 0-1 0 0,0 0 1 0 0,1-1 0 0 0,-1 1-1 0 0,1-1 1 0 0,0 1-1 0 0,-1-1 1 0 0,2 0-1 0 0,-1 0-9 0 0,12 15 2 0 0,-14-17-5 0 0,0 1 0 0 0,-1-1 0 0 0,1 0-1 0 0,1 1 1 0 0,-1-1 0 0 0,0 0 0 0 0,0 0 0 0 0,0 0 0 0 0,1 0-1 0 0,-1 0 1 0 0,0 0 0 0 0,1 0 0 0 0,-1 0 0 0 0,1 0-1 0 0,-1 0 1 0 0,1-1 0 0 0,0 1 0 0 0,-1-1 0 0 0,1 1 0 0 0,-1-1-1 0 0,1 0 1 0 0,0 0 3 0 0,4 1 34 0 0,0-1 1 0 0,0 0-1 0 0,0 0 0 0 0,0-1 0 0 0,0 0 0 0 0,-1 0 0 0 0,1 0 0 0 0,0-1 0 0 0,-1 0 0 0 0,1 0 1 0 0,-1 0-1 0 0,1-1 0 0 0,-1 0 0 0 0,0 0 0 0 0,0 0 0 0 0,0 0 0 0 0,0-1 0 0 0,-1 0 0 0 0,2-1-34 0 0,10-12 108 0 0,0 0-1 0 0,-1-1 0 0 0,-1-1 0 0 0,3-6-107 0 0,-11 17-29 0 0,15-25 46 0 0,-2 0-1 0 0,-1 0 1 0 0,-2-2-1 0 0,-1 0 1 0 0,5-20-17 0 0,8-39-7 0 0,7-54 7 0 0,-29 115-10 0 0,-1-1 0 0 0,-1 1-1 0 0,-3-1 1 0 0,0 1 0 0 0,-2-1 0 0 0,-2 1-1 0 0,-5-29 11 0 0,5 48-7 0 0,0 0 0 0 0,-1-1 0 0 0,-1 1-1 0 0,0 1 1 0 0,-1-1 7 0 0,4 10-2 0 0,0-1 0 0 0,0 1 0 0 0,0 0 0 0 0,-1 0 0 0 0,0 0 0 0 0,1 1-1 0 0,-1-1 1 0 0,-1 0 0 0 0,1 1 0 0 0,0 0 0 0 0,-1 0 0 0 0,0 0 0 0 0,0 0 0 0 0,0 1-1 0 0,0-1 1 0 0,0 1 0 0 0,-2-1 2 0 0,4 3 0 0 0,1-1-1 0 0,-1 1 1 0 0,1 0-1 0 0,-1-1 1 0 0,0 1-1 0 0,1 0 0 0 0,-1 0 1 0 0,0 0-1 0 0,1 0 1 0 0,-1 0-1 0 0,1 0 1 0 0,-1 1-1 0 0,0-1 1 0 0,1 1-1 0 0,-1-1 0 0 0,1 1 1 0 0,-1-1-1 0 0,1 1 1 0 0,-1 0-1 0 0,0 0 1 0 0,0 1-2 0 0,-1 0 0 0 0,1 0 0 0 0,0 0 0 0 0,0 0-1 0 0,0 1 1 0 0,1-1 0 0 0,-1 1 0 0 0,0-1 0 0 0,1 1-1 0 0,0-1 1 0 0,-1 2 2 0 0,-2 8-9 0 0,-1 0 0 0 0,2 1 0 0 0,0 0-1 0 0,-1 11 10 0 0,3-22 0 0 0,-2 25 14 0 0,1 1 0 0 0,1-1 0 0 0,1 1-1 0 0,2-1 1 0 0,0 1 0 0 0,6 22-14 0 0,9 24 99 0 0,22 63-99 0 0,-1-29 65 0 0,-15-45-16 0 0,6 29-49 0 0,-23-71-485 0 0,2 0 0 0 0,0 0 0 0 0,5 8 485 0 0,-10-23-547 0 0,5 11-1307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5:47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18 15696 0 0,'12'17'718'0'0,"-9"-13"-19"0"0,5-10-852 0 0,-2 3 1446 0 0,-4 4 3069 0 0,-1 22-3195 0 0,0-15-857 0 0,0 1 0 0 0,-1-1-1 0 0,0 7-309 0 0,-5 21 637 0 0,-1 0-1 0 0,-6 15-636 0 0,-6 32 510 0 0,-19 97 185 0 0,-7 49-346 0 0,39-199-341 0 0,1 0-1 0 0,1 0 1 0 0,2 0-1 0 0,2 25-7 0 0,0-42-106 0 0,-1-10 8 0 0,0 0 0 0 0,1-1-1 0 0,-1 1 1 0 0,0 0 0 0 0,1 0 0 0 0,0 0 0 0 0,0 0 0 0 0,0 0 0 0 0,0-1 0 0 0,0 1 0 0 0,0 0 0 0 0,1 0 98 0 0,-1-1-1051 0 0,1-3-49 0 0,16-6-2025 0 0,-4-2 987 0 0</inkml:trace>
  <inkml:trace contextRef="#ctx0" brushRef="#br0" timeOffset="709.684">460 52 14336 0 0,'5'-5'287'0'0,"0"0"0"0"0,1 0 0 0 0,-1 1 0 0 0,1 0 0 0 0,3-1-287 0 0,-3 1 293 0 0,0 0 0 0 0,1 0 0 0 0,4-6-293 0 0,-10 9 833 0 0,-1 1 37 0 0,0 0 0 0 0,0 0-32 0 0,0 0-20 0 0,2 2-2 0 0,-1 0-726 0 0,0 0 0 0 0,0 1 0 0 0,0-1 1 0 0,-1 1-1 0 0,1-1 0 0 0,-1 1 0 0 0,1 0 0 0 0,-1-1 0 0 0,0 1 0 0 0,0-1 0 0 0,0 1 0 0 0,0 0 0 0 0,0-1 0 0 0,-1 1 0 0 0,1-1 0 0 0,-1 1 0 0 0,0 0-90 0 0,-3 15 119 0 0,-2-1 0 0 0,-1 4-119 0 0,1-5 98 0 0,-7 23-48 0 0,-49 155 72 0 0,41-121-138 0 0,-5 52 16 0 0,22-101 77 0 0,1 0-1 0 0,1 0 1 0 0,1 0 0 0 0,1 0 0 0 0,1 0-1 0 0,1 0 1 0 0,5 22-77 0 0,-6-43 68 0 0,1 1 0 0 0,-1 0 1 0 0,1-1-1 0 0,-1 1 0 0 0,1 0 0 0 0,0-1 0 0 0,1 0 0 0 0,-1 0 0 0 0,0 1 0 0 0,1-1 0 0 0,0-1 0 0 0,0 1 0 0 0,0 0 0 0 0,0-1 1 0 0,0 1-1 0 0,0-1 0 0 0,1 0-68 0 0,-2-1 23 0 0,0 0 0 0 0,-1 0 0 0 0,1 0-1 0 0,0 0 1 0 0,0-1 0 0 0,0 1 0 0 0,0-1 0 0 0,0 1 0 0 0,0-1 0 0 0,0 0 0 0 0,1 0 0 0 0,-1 0 0 0 0,0 0 0 0 0,0 0 0 0 0,0 0 0 0 0,0 0 0 0 0,0-1 0 0 0,0 1 0 0 0,0-1 0 0 0,0 0 0 0 0,0 1-1 0 0,0-1 1 0 0,0 0 0 0 0,-1 0 0 0 0,1 0 0 0 0,0-1 0 0 0,-1 1 0 0 0,1 0 0 0 0,0 0 0 0 0,-1-1 0 0 0,1 1 0 0 0,-1-1 0 0 0,0 0-23 0 0,6-5-27 0 0,-1 0 0 0 0,0-1 0 0 0,-1 0 0 0 0,0 0 0 0 0,0-1 0 0 0,-1 1 1 0 0,0-1-1 0 0,0 0 0 0 0,-1 0 0 0 0,0 0 0 0 0,0 0 0 0 0,-1-1 0 0 0,-1 1 0 0 0,0-1 0 0 0,0 1 0 0 0,-1-1 1 0 0,0 0 26 0 0,0-1 57 0 0,-1 1 1 0 0,-1-1 0 0 0,0 0 0 0 0,-1 1 0 0 0,0-1-1 0 0,-3-6-56 0 0,4 12-7 0 0,-1-1 1 0 0,0 0 0 0 0,0 1 0 0 0,-1-1-1 0 0,1 1 1 0 0,-1 0 0 0 0,0 0 0 0 0,0 1-1 0 0,-1-1 1 0 0,0 1 0 0 0,0 0 0 0 0,0 0 5 0 0,-4-2-38 0 0,0 0 1 0 0,-1 0 0 0 0,0 1-1 0 0,0 1 1 0 0,0-1 0 0 0,-10-1 37 0 0,12 4-525 0 0,1 0 0 0 0,-1 1 0 0 0,1 0 0 0 0,-5 0 525 0 0,5 1-1446 0 0,-1 0 0 0 0,1 1-1 0 0,0 0 1 0 0,0 0 0 0 0,-1 1 1446 0 0,-15 4-7098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5:48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290 882 11520 0 0,'26'33'2681'0'0,"-25"-32"-1052"0"0,-1-1 71 0 0,0 0-163 0 0,0 0-754 0 0,0 0-740 0 0,1-1 0 0 0,-1 1 0 0 0,1 0 1 0 0,-1 0-1 0 0,1-1 0 0 0,-1 1 0 0 0,0 0 0 0 0,1-1 0 0 0,-1 1 0 0 0,1 0 0 0 0,-1-1 0 0 0,0 1 1 0 0,1-1-1 0 0,-1 1 0 0 0,0 0 0 0 0,0-1 0 0 0,1 1 0 0 0,-1-1 0 0 0,0 1 0 0 0,0-1 0 0 0,0 1 1 0 0,0-1-1 0 0,0 1 0 0 0,1-1 0 0 0,-1 1 0 0 0,0-1 0 0 0,0 1 0 0 0,0-1 0 0 0,0 1 1 0 0,0-1-1 0 0,-1 0-43 0 0,1-22 253 0 0,0 16-55 0 0,-1-16 195 0 0,-1 0 0 0 0,0 0 0 0 0,-7-22-393 0 0,-21-67 619 0 0,18 70-400 0 0,-10-33 739 0 0,-29-66-958 0 0,31 88 172 0 0,13 33-93 0 0,-1-1-1 0 0,-6-10-78 0 0,-15-29 112 0 0,15 31 6 0 0,0 1 0 0 0,-11-14-118 0 0,15 22 256 0 0,-2 33-13 0 0,10-7-210 0 0,0 0 1 0 0,0 1-1 0 0,1-1 1 0 0,0 0 0 0 0,0 1-1 0 0,0-1 1 0 0,1 1 0 0 0,0 0-34 0 0,-5 33 109 0 0,-4 5 29 0 0,6-28-200 0 0,0 0 0 0 0,-4 9 62 0 0,7-26-3 0 0,0 0 1 0 0,0 0 0 0 0,0 0 0 0 0,0 0-1 0 0,0 0 1 0 0,0 0 0 0 0,0 0 0 0 0,0 0-1 0 0,0 0 1 0 0,0 0 0 0 0,0 0 0 0 0,0 0-1 0 0,0 0 1 0 0,0 0 0 0 0,0 0 0 0 0,0 0-1 0 0,0 0 1 0 0,0-1 0 0 0,0 1 0 0 0,0 0-1 0 0,0 0 1 0 0,0 0 0 0 0,-1 0 0 0 0,1 0-1 0 0,0 0 1 0 0,0 0 0 0 0,0 0 0 0 0,0 0-1 0 0,0 0 1 0 0,0 0 0 0 0,0 0 0 0 0,0 0-1 0 0,0 0 1 0 0,0 0 0 0 0,0 0 0 0 0,0 0-1 0 0,0 0 1 0 0,0 0 0 0 0,0 0 0 0 0,0 0-1 0 0,0 0 1 0 0,-1 0 0 0 0,1 0 0 0 0,0 0-1 0 0,0 0 1 0 0,0 0 0 0 0,0 0 0 0 0,0 0-1 0 0,0 0 3 0 0,-2-12-17 0 0,1-16 27 0 0,3-3-9 0 0,1-1 0 0 0,2 1 1 0 0,3-10-2 0 0,-3 18 7 0 0,4-7 44 0 0,1-4 29 0 0,-10 29-35 0 0,0 4-31 0 0,0-1-1 0 0,0 1 1 0 0,0 0 0 0 0,0 0-1 0 0,0 0 1 0 0,0 0 0 0 0,0-1 0 0 0,1 1-1 0 0,-1 0 1 0 0,0 0 0 0 0,1 0-1 0 0,-1 0 1 0 0,1 0 0 0 0,-1 0-1 0 0,1 0 1 0 0,0 0 0 0 0,-1 0 0 0 0,1 0-1 0 0,0 0 1 0 0,0 0 0 0 0,0 0-1 0 0,-1 0 1 0 0,1 1 0 0 0,0-1-1 0 0,0 0 1 0 0,0 1 0 0 0,0-1 0 0 0,0 0-1 0 0,1 1-13 0 0,2-1 63 0 0,-1 0 0 0 0,1 1-1 0 0,-1 0 1 0 0,1 0 0 0 0,0 0-1 0 0,-1 0 1 0 0,1 0 0 0 0,0 1-1 0 0,-1 0 1 0 0,1 0-1 0 0,-1 0 1 0 0,1 0 0 0 0,-1 0-1 0 0,0 1 1 0 0,3 1-63 0 0,22 10 233 0 0,5 3-113 0 0,-2 1 0 0 0,11 9-120 0 0,-20-12 67 0 0,-10-6-134 0 0,0 0 0 0 0,0 1 0 0 0,1 2 67 0 0,-10-9-427 0 0,-1-1-1 0 0,0 1 1 0 0,0 0 0 0 0,-1 0-1 0 0,1 1 1 0 0,0-1 0 0 0,-1 0 0 0 0,1 1-1 0 0,-1-1 1 0 0,0 0 0 0 0,1 1 0 0 0,-1 0-1 0 0,0 1 428 0 0,-1-3-8259 0 0</inkml:trace>
  <inkml:trace contextRef="#ctx0" brushRef="#br0" timeOffset="1150.415">290 1326 920 0 0,'8'-2'1380'0'0,"6"-3"-4121"0"0,-7 2 3025 0 0,0 1 3717 0 0,-1 1 10490 0 0,-6-16-10775 0 0,0 16-3689 0 0,0-1-1 0 0,0 1 0 0 0,0-1 1 0 0,0 1-1 0 0,0 0 1 0 0,-1-1-1 0 0,1 1 0 0 0,-1 0 1 0 0,1-1-1 0 0,-1 1 0 0 0,1 0 1 0 0,-1-1-1 0 0,0 1 0 0 0,0 0 1 0 0,0 0-1 0 0,1 0 0 0 0,-1 0 1 0 0,0 0-1 0 0,0 0 1 0 0,-1-1-27 0 0,0 1 67 0 0,-1-1 0 0 0,1 1 1 0 0,-1 0-1 0 0,0-1 0 0 0,1 1 1 0 0,-1 0-1 0 0,0 1 1 0 0,1-1-1 0 0,-1 0 0 0 0,-1 1-67 0 0,-5-1 166 0 0,-1 0-1 0 0,1 1 0 0 0,-1 0 1 0 0,1 0-1 0 0,-9 3-165 0 0,10-2 3 0 0,0 1 0 0 0,0 0-1 0 0,1 0 1 0 0,-1 1 0 0 0,1-1-1 0 0,0 2 1 0 0,-7 3-3 0 0,12-6 1 0 0,-1 1 1 0 0,1 0-1 0 0,0-1 1 0 0,-1 1-1 0 0,1 0 1 0 0,0 0-1 0 0,0 1 1 0 0,0-1 0 0 0,0 0-1 0 0,0 1 1 0 0,1-1-1 0 0,-1 1 1 0 0,1-1-1 0 0,0 1 1 0 0,-1 0-1 0 0,1 0 1 0 0,0-1-1 0 0,1 1 1 0 0,-1 0-1 0 0,0 0 1 0 0,1 0-1 0 0,0 0 1 0 0,0 0-2 0 0,1 9 14 0 0,0 0 0 0 0,1 0 0 0 0,1 0 0 0 0,0-1 1 0 0,1 1-1 0 0,0-1 0 0 0,1 0 0 0 0,0 0 0 0 0,1 1-14 0 0,20 48 22 0 0,-24-53-12 0 0,0 1 0 0 0,0-1 0 0 0,0 1 0 0 0,-1 0 0 0 0,0 0 0 0 0,0-1 0 0 0,-1 1 0 0 0,0 0 0 0 0,-1 0 0 0 0,1 0 0 0 0,-2 1-10 0 0,1-4-9 0 0,0 0 0 0 0,-1-1-1 0 0,0 1 1 0 0,1-1 0 0 0,-2 0-1 0 0,1 1 1 0 0,0-1 0 0 0,-1 0 0 0 0,0 0-1 0 0,0-1 1 0 0,0 1 0 0 0,-1 0-1 0 0,1-1 1 0 0,-1 0 0 0 0,1 0-1 0 0,-1 0 1 0 0,0 0 0 0 0,-1-1-1 0 0,1 1 10 0 0,0-1-4 0 0,0-1 0 0 0,0 1 0 0 0,0-1 0 0 0,1 1 0 0 0,-2-1 0 0 0,1-1 0 0 0,0 1 0 0 0,0 0 0 0 0,0-1 0 0 0,0 0 1 0 0,0 0-1 0 0,-1 0 0 0 0,1-1 0 0 0,0 1 0 0 0,0-1 0 0 0,0 0 0 0 0,0 0 0 0 0,0 0 0 0 0,0-1 0 0 0,0 1 0 0 0,1-1 0 0 0,-1 0 0 0 0,-2-2 4 0 0,2 2-351 0 0,1-1-1 0 0,-1 0 1 0 0,1 1 0 0 0,0-1 0 0 0,0-1 0 0 0,0 1 0 0 0,0 0 0 0 0,1-1-1 0 0,-2-1 352 0 0,0-2-1892 0 0</inkml:trace>
  <inkml:trace contextRef="#ctx0" brushRef="#br0" timeOffset="1908.897">679 1383 13072 0 0,'5'0'1185'0'0,"-3"0"-1158"0"0,0-1-1 0 0,0 1 1 0 0,0-1 0 0 0,1 0-1 0 0,-1 0 1 0 0,-1 0 0 0 0,1 0-1 0 0,0 0 1 0 0,0 0 0 0 0,0 0 0 0 0,0-1-27 0 0,5-3 675 0 0,-2-13 1837 0 0,-4 17-2395 0 0,-1 0 0 0 0,0 0 0 0 0,0 0 0 0 0,1 0-1 0 0,-1 0 1 0 0,0 0 0 0 0,0 0 0 0 0,0 0 0 0 0,0 0 0 0 0,0 0 0 0 0,-1 0-1 0 0,1 0 1 0 0,0 0 0 0 0,0 0 0 0 0,-1 0 0 0 0,1 0 0 0 0,0 0 0 0 0,-1 0 0 0 0,1 0-1 0 0,-1 0 1 0 0,1 0 0 0 0,-1 0-117 0 0,-1-1 98 0 0,1 1 0 0 0,-1 0 0 0 0,1-1-1 0 0,-1 1 1 0 0,1 0 0 0 0,-1 0 0 0 0,0 0 0 0 0,1 0-1 0 0,-1 1 1 0 0,0-1 0 0 0,0 0 0 0 0,0 1-98 0 0,-4-2 47 0 0,0 1 1 0 0,0 0-1 0 0,0 1 1 0 0,0-1 0 0 0,0 1-1 0 0,0 0 1 0 0,0 1-1 0 0,-1-1-47 0 0,-1 2 24 0 0,1 1 0 0 0,-1-1 0 0 0,1 1 0 0 0,0 0-1 0 0,0 1 1 0 0,0-1 0 0 0,1 2 0 0 0,-1-1 0 0 0,1 1-1 0 0,0 0 1 0 0,0 0 0 0 0,0 0 0 0 0,1 1 0 0 0,-3 3-24 0 0,6-5 18 0 0,-1 0 0 0 0,1-1 1 0 0,1 1-1 0 0,-1 0 0 0 0,0 0 0 0 0,1 0 1 0 0,0 0-1 0 0,-1 3-18 0 0,-5 15 118 0 0,7-21-117 0 0,-1-1 1 0 0,1 1 0 0 0,0-1 0 0 0,0 1 0 0 0,0-1 0 0 0,0 1 0 0 0,0-1-1 0 0,0 1 1 0 0,0 0 0 0 0,0-1 0 0 0,0 1 0 0 0,0-1 0 0 0,0 1-1 0 0,1-1 1 0 0,-1 1 0 0 0,0-1 0 0 0,0 1 0 0 0,0-1 0 0 0,1 1-1 0 0,-1-1 1 0 0,0 1 0 0 0,1-1 0 0 0,-1 1 0 0 0,0-1 0 0 0,1 1-1 0 0,-1-1 1 0 0,1 0 0 0 0,-1 1 0 0 0,0-1 0 0 0,1 0 0 0 0,-1 1-1 0 0,1-1 1 0 0,-1 0 0 0 0,1 0 0 0 0,-1 1 0 0 0,1-1 0 0 0,0 0-1 0 0,-1 0 1 0 0,1 0 0 0 0,-1 0 0 0 0,1 0-2 0 0,22 5 55 0 0,-15-5-59 0 0,0 0-1 0 0,-1-1 1 0 0,1 0-1 0 0,0-1 0 0 0,0 0 1 0 0,-1 0-1 0 0,1 0 1 0 0,-1-1-1 0 0,0 0 1 0 0,0 0-1 0 0,0-1 0 0 0,0 0 1 0 0,0 0-1 0 0,2-3 5 0 0,49-36-53 0 0,-70 58 48 0 0,2 0-1 0 0,-3 5 6 0 0,-20 32 2 0 0,19-31 39 0 0,0 1 0 0 0,2 1 1 0 0,-3 6-42 0 0,10-16 9 0 0,-7 14 29 0 0,2 1 0 0 0,-5 19-38 0 0,11-32 18 0 0,-5 22 121 0 0,1 1-1 0 0,-1 14-138 0 0,8-38 85 0 0,0-1 0 0 0,1 0 0 0 0,0 0-1 0 0,1 1 1 0 0,1-1 0 0 0,0 0 0 0 0,0 0-1 0 0,5 12-84 0 0,-6-22 20 0 0,1 1 1 0 0,-1-1-1 0 0,1 0 0 0 0,0 1 0 0 0,-1-1 0 0 0,1 0 0 0 0,0 0 1 0 0,1-1-1 0 0,-1 1 0 0 0,1 0 0 0 0,1 1-20 0 0,-2-3 5 0 0,-1 0 0 0 0,0 0 0 0 0,0 0 0 0 0,1 0 0 0 0,-1-1 0 0 0,1 1 0 0 0,-1-1 0 0 0,0 1 0 0 0,1-1-1 0 0,-1 1 1 0 0,1-1 0 0 0,-1 0 0 0 0,1 1 0 0 0,-1-1 0 0 0,1 0 0 0 0,0 0 0 0 0,-1 0 0 0 0,1-1 0 0 0,-1 1 0 0 0,1 0 0 0 0,-1 0 0 0 0,1-1 0 0 0,-1 1 0 0 0,1-1-1 0 0,-1 1 1 0 0,0-1 0 0 0,1 0 0 0 0,0 0-5 0 0,2-2-2 0 0,0 1 0 0 0,-1-1 1 0 0,1 0-1 0 0,0 0 0 0 0,-1-1 0 0 0,0 1 0 0 0,0-1 0 0 0,0 1 0 0 0,0-1 0 0 0,0 0 0 0 0,-1 0 0 0 0,0-1 0 0 0,2-1 2 0 0,-2-1-7 0 0,1 0 1 0 0,-1 0-1 0 0,0-1 0 0 0,-1 1 0 0 0,0-1 0 0 0,0 1 0 0 0,0 0 0 0 0,-1-4 7 0 0,-1-3-9 0 0,0 1 0 0 0,0 0 1 0 0,-2 0-1 0 0,1 0 0 0 0,-2 0 0 0 0,0 0 0 0 0,0 1 0 0 0,-1 0 0 0 0,-5-10 9 0 0,5 13-15 0 0,-1 1 0 0 0,0-1-1 0 0,0 1 1 0 0,-1 0 0 0 0,0 0-1 0 0,0 1 1 0 0,-1 0 0 0 0,0 1-1 0 0,0-1 1 0 0,0 1 0 0 0,-1 1-1 0 0,-8-5 16 0 0,14 9-146 0 0,-1 0-1 0 0,0 0 1 0 0,1 1 0 0 0,-1-1-1 0 0,1 1 1 0 0,-1 0-1 0 0,0-1 1 0 0,1 2 0 0 0,-1-1-1 0 0,0 0 1 0 0,-2 1 146 0 0,1 4-116 0 0,3-4-1612 0 0,1 0-3572 0 0,1-1-393 0 0</inkml:trace>
  <inkml:trace contextRef="#ctx0" brushRef="#br0" timeOffset="2560.421">964 1320 16184 0 0,'0'0'737'0'0,"0"0"-13"0"0,0 0-418 0 0,0 0-47 0 0,0 0 28 0 0,0 2 7 0 0,-9 19 367 0 0,6-12-417 0 0,0 0 0 0 0,-1-1 0 0 0,0 0 1 0 0,-1 0-1 0 0,-5 8-244 0 0,-21 38 249 0 0,25-44-231 0 0,1 0-1 0 0,-1 0 1 0 0,1 0 0 0 0,-3 11-18 0 0,6-15 10 0 0,1-1 0 0 0,-1 1 1 0 0,1 0-1 0 0,0 0 0 0 0,0 0 0 0 0,1 0 1 0 0,0 0-1 0 0,0 0 0 0 0,0 0 0 0 0,1 2-10 0 0,0-7 12 0 0,-1 1-1 0 0,1-1 0 0 0,-1 1 0 0 0,1-1 0 0 0,0 1 0 0 0,-1-1 1 0 0,1 0-1 0 0,0 1 0 0 0,0-1 0 0 0,0 0 0 0 0,0 0 0 0 0,0 0 1 0 0,1 0-1 0 0,-1 1 0 0 0,0-2 0 0 0,0 1 0 0 0,1 0 0 0 0,-1 0 1 0 0,1 0-1 0 0,-1-1 0 0 0,1 1 0 0 0,-1 0 0 0 0,1-1 0 0 0,-1 0 1 0 0,1 1-1 0 0,-1-1 0 0 0,1 0 0 0 0,-1 0 0 0 0,1 0 0 0 0,0 0-11 0 0,7 1 131 0 0,0-1-1 0 0,1-1 0 0 0,-1 1 0 0 0,6-3-130 0 0,-13 3 19 0 0,6-2-3 0 0,-1 0 0 0 0,0 0-1 0 0,0 0 1 0 0,0-1 0 0 0,0-1 0 0 0,3-1-16 0 0,13-6-12 0 0,-7 3-69 0 0,0-1 0 0 0,-1 0-1 0 0,0-1 1 0 0,0-1 0 0 0,1-2 81 0 0,67-63-88 0 0,-46 40 80 0 0,-32 30 36 0 0,1-1 0 0 0,-1 0-1 0 0,0 0 1 0 0,0-1 0 0 0,1-3-28 0 0,0 1 237 0 0,-5 9-131 0 0,-1 1-162 0 0,0 0-68 0 0,0 0-18 0 0,-1 4 124 0 0,0 1 1 0 0,0-1-1 0 0,0 1 0 0 0,-1-1 0 0 0,0 1 0 0 0,0-1 0 0 0,-1 2 18 0 0,0 0 3 0 0,-6 12 188 0 0,-1 0 1 0 0,-4 4-192 0 0,6-10-66 0 0,0 1 1 0 0,1 0-1 0 0,1 0 1 0 0,0 1 0 0 0,-1 3 65 0 0,0 3-31 0 0,-6 22 112 0 0,12-39-43 0 0,0 0 1 0 0,1 0 0 0 0,-1 0-1 0 0,1 0 1 0 0,0 1-1 0 0,0-1 1 0 0,0 0 0 0 0,1 0-1 0 0,-1 0 1 0 0,1 0-1 0 0,0 2-38 0 0,-1-3 23 0 0,1 0 0 0 0,-1-1 0 0 0,1 1 0 0 0,0 0 0 0 0,-1-1-1 0 0,1 1 1 0 0,0-1 0 0 0,0 1 0 0 0,0-1 0 0 0,0 1 0 0 0,0-1 0 0 0,0 1-1 0 0,1-1 1 0 0,-1 0 0 0 0,0 0 0 0 0,1 0 0 0 0,-1 0 0 0 0,1 0-1 0 0,-1 0 1 0 0,1 0 0 0 0,-1 0 0 0 0,1 0 0 0 0,0-1 0 0 0,-1 1 0 0 0,1-1-1 0 0,0 1 1 0 0,0-1 0 0 0,-1 0 0 0 0,2 0-23 0 0,1 1 29 0 0,1-1 1 0 0,-1 0-1 0 0,0-1 1 0 0,1 1-1 0 0,-1-1 1 0 0,1 0-1 0 0,-1 0 1 0 0,0 0-1 0 0,4-2-29 0 0,38-19 102 0 0,-23 11-28 0 0,-13 6-72 0 0,0-1 0 0 0,-1 1 0 0 0,1-2-1 0 0,-1 0 1 0 0,-1 0 0 0 0,1 0 0 0 0,-1-1 0 0 0,0 0-1 0 0,5-8-1 0 0,-2 3 0 0 0,-6 9 0 0 0,-1-1 0 0 0,1 0 0 0 0,-2 0 0 0 0,1 0 0 0 0,0 0 0 0 0,1-5 0 0 0,2-2-25 0 0,-6 10 24 0 0,1 1 1 0 0,-1-1 0 0 0,0 0-1 0 0,0 0 1 0 0,0 0-1 0 0,0 0 1 0 0,0 0 0 0 0,0 0-1 0 0,-1 0 1 0 0,1 0-1 0 0,-1 0 1 0 0,1 0 0 0 0,-1 0-1 0 0,0-1 1 0 0,0 1-1 0 0,0 0 1 0 0,0 0 0 0 0,0 0-1 0 0,0 0 1 0 0,-1 0-1 0 0,1-1 1 0 0,-1 1 0 0 0,1 0 0 0 0,-1 2 0 0 0,1 0 0 0 0,0 0 1 0 0,-1-1-1 0 0,1 1 1 0 0,0 0-1 0 0,-1 0 0 0 0,1 0 1 0 0,0 0-1 0 0,-1 0 1 0 0,1 0-1 0 0,0 0 1 0 0,-1 0-1 0 0,1 0 0 0 0,-1 0 1 0 0,1 0-1 0 0,0 0 1 0 0,-1 0-1 0 0,1 0 0 0 0,0 0 1 0 0,-1 0-1 0 0,1 0 1 0 0,0 0-1 0 0,-1 1 0 0 0,1-1 1 0 0,0 0-1 0 0,-1 0 1 0 0,1 0-1 0 0,0 1 1 0 0,-1-1-2 0 0,-12 8 116 0 0,10-7-127 0 0,0 2 61 0 0,0-1 1 0 0,0 0-1 0 0,0 1 0 0 0,0-1 0 0 0,0 1 1 0 0,0 0-1 0 0,1 0 0 0 0,0 0 0 0 0,0 0 0 0 0,-1 1 1 0 0,2-1-1 0 0,-2 2-49 0 0,-3 8 311 0 0,0 1-1 0 0,-2 7-310 0 0,3 0 219 0 0,5-17-180 0 0,-1-1 1 0 0,0 1 0 0 0,1-1-1 0 0,-1 1 1 0 0,-1-1-1 0 0,0 3-39 0 0,0-3 37 0 0,1 1-1 0 0,0 0 1 0 0,-1 0-1 0 0,1 0 1 0 0,1 0-1 0 0,-1 0 1 0 0,1 0-1 0 0,-1 1 1 0 0,1-1 0 0 0,0 0-1 0 0,1 0 1 0 0,-1 0-1 0 0,1 0 1 0 0,0 0-1 0 0,1 4-36 0 0,-2-1 66 0 0,0-6-41 0 0,0 0 1 0 0,0-1-1 0 0,-1 1 1 0 0,1 0-1 0 0,0-1 1 0 0,0 1-1 0 0,1 0 1 0 0,-1-1-1 0 0,0 1 1 0 0,0 0-1 0 0,0-1 1 0 0,0 1-1 0 0,1 0 1 0 0,-1-1-1 0 0,0 1-25 0 0,3 4 33 0 0,-2-4-26 0 0,-1 1 1 0 0,1-1-1 0 0,0 0 0 0 0,0 0 0 0 0,0 0 1 0 0,-1 0-1 0 0,1 0 0 0 0,0 0 0 0 0,0 0 0 0 0,0-1 1 0 0,0 1-1 0 0,0 0 0 0 0,1 0 0 0 0,-1-1 1 0 0,0 1-1 0 0,0-1 0 0 0,0 1 0 0 0,1-1 0 0 0,-1 1 1 0 0,0-1-1 0 0,1 0 0 0 0,-1 1-7 0 0,8 0-328 0 0,-8-1 240 0 0,1 0 0 0 0,-1 1 0 0 0,0-1 0 0 0,1 0 0 0 0,-1 0 0 0 0,0 1 0 0 0,0-1 0 0 0,0 1 0 0 0,1-1 0 0 0,-1 1 0 0 0,0-1 0 0 0,1 2 88 0 0,11-12-3008 0 0,-12 9 2522 0 0,0-5-1124 0 0</inkml:trace>
  <inkml:trace contextRef="#ctx0" brushRef="#br0" timeOffset="3233.277">1516 1448 3680 0 0,'0'0'284'0'0,"0"0"140"0"0,0 0 1282 0 0,0 0 581 0 0,0 0 118 0 0,0 0-221 0 0,0 0-1028 0 0,0 0-452 0 0,-7 15 980 0 0,4-11-1455 0 0,0 1-1 0 0,0-1 1 0 0,-1 1-1 0 0,0-1 1 0 0,1 0 0 0 0,-4 2-229 0 0,-16 18 401 0 0,13-12-289 0 0,8-10-61 0 0,0 1 0 0 0,0-1 0 0 0,0 0 0 0 0,0 1 0 0 0,1 0 1 0 0,-1-1-1 0 0,1 1 0 0 0,-1 0 0 0 0,1 0 0 0 0,0 0 0 0 0,0 0 0 0 0,0 0 0 0 0,0 1-51 0 0,-2 9 241 0 0,3-11-203 0 0,-1-1 0 0 0,0 1 0 0 0,1 0 0 0 0,0 0 1 0 0,-1-1-1 0 0,1 1 0 0 0,0 0 0 0 0,0 0 1 0 0,0 0-1 0 0,0-1 0 0 0,0 1 0 0 0,0 0 0 0 0,1 0 1 0 0,-1 0-1 0 0,1-1 0 0 0,-1 1 0 0 0,1 0 0 0 0,0 0-38 0 0,2 4 146 0 0,0-1-1 0 0,1 1 1 0 0,-1-1-1 0 0,4 3-145 0 0,-5-6 39 0 0,0 0 0 0 0,0-1-1 0 0,0 1 1 0 0,1 0-1 0 0,-1-1 1 0 0,1 1 0 0 0,-1-1-1 0 0,1 0 1 0 0,-1 0-1 0 0,1 0 1 0 0,-1 0 0 0 0,2 0-39 0 0,2 1 72 0 0,1-1 0 0 0,-1 0 0 0 0,0 0 1 0 0,1 0-1 0 0,2-1-72 0 0,-6 0 14 0 0,1-1 0 0 0,-1 1 1 0 0,0-1-1 0 0,1 0 0 0 0,-1 0 0 0 0,0 0 0 0 0,0 0 0 0 0,0 0 1 0 0,0-1-1 0 0,0 0 0 0 0,2 0-14 0 0,-1-1 9 0 0,0 0 0 0 0,0-1 0 0 0,0 1 0 0 0,0-1-1 0 0,-1 0 1 0 0,1 0 0 0 0,-1 0 0 0 0,0-1 0 0 0,0 1 0 0 0,-1-1 0 0 0,1 0 0 0 0,-1 1 0 0 0,0-1-1 0 0,0 0 1 0 0,0-1-9 0 0,-1 2-23 0 0,-1 0-1 0 0,1 0 1 0 0,-1 0-1 0 0,0 1 1 0 0,0-1-1 0 0,0 0 1 0 0,0 0-1 0 0,-1-3 24 0 0,0-13-28 0 0,0 14 28 0 0,1 0 0 0 0,-1-1 0 0 0,-1 1 0 0 0,1 0 0 0 0,-1 0 0 0 0,0 0 0 0 0,0 0 0 0 0,-1 0 0 0 0,0 1 0 0 0,0-1 0 0 0,0 1 0 0 0,0 0 0 0 0,-1 0 0 0 0,-4-5 0 0 0,0-2 0 0 0,8 11 1 0 0,-1-1 0 0 0,0 1 1 0 0,1 0-1 0 0,-1-1 0 0 0,0 1 0 0 0,0 0 1 0 0,0 0-1 0 0,0 0 0 0 0,0 0 1 0 0,0 0-1 0 0,0 0 0 0 0,0 0 0 0 0,0 0 1 0 0,-1 0-2 0 0,1 0 90 0 0,0 2 36 0 0,-1 1-109 0 0,1-1 0 0 0,-1 1 0 0 0,0-1 0 0 0,1 1 1 0 0,0 0-1 0 0,-1-1 0 0 0,1 1 0 0 0,0 0 0 0 0,0 0 1 0 0,0 0-1 0 0,0 0 0 0 0,0 0 0 0 0,1 0 0 0 0,-1 0 1 0 0,0 0-1 0 0,1 0 0 0 0,0 2-17 0 0,-2 7 12 0 0,2-1-1 0 0,-1 1 1 0 0,2 3-12 0 0,-1-1 103 0 0,0 40 109 0 0,0-45-195 0 0,1 0-1 0 0,-1 0 1 0 0,2 0-1 0 0,-1 0 0 0 0,1-1 1 0 0,0 1-17 0 0,4 19 25 0 0,-4-18-25 0 0,0 0 0 0 0,1-1 0 0 0,2 5 0 0 0,7 23 0 0 0,-10-29-70 0 0,0 0 1 0 0,1 0-1 0 0,0 0 0 0 0,0 0 0 0 0,1 0 0 0 0,0-1 0 0 0,4 6 70 0 0,-8-12-62 0 0,1 1 0 0 0,0 0 0 0 0,-1-1 0 0 0,1 1 0 0 0,0 0 0 0 0,0-1 0 0 0,-1 1 0 0 0,1-1 0 0 0,0 1 0 0 0,0-1 0 0 0,0 1 0 0 0,0-1 0 0 0,-1 0 0 0 0,1 1 0 0 0,0-1 0 0 0,0 0 0 0 0,0 0 0 0 0,1 0 62 0 0,-2 0-264 0 0,1 0 1 0 0,0 0-1 0 0,0 0 1 0 0,-1 0-1 0 0,1 0 0 0 0,0 0 1 0 0,-1-1-1 0 0,1 1 0 0 0,0 0 1 0 0,-1 0-1 0 0,1-1 0 0 0,-1 1 1 0 0,1 0-1 0 0,0-1 1 0 0,-1 1-1 0 0,1-1 0 0 0,-1 1 1 0 0,1-1-1 0 0,-1 1 0 0 0,1-1 1 0 0,-1 1-1 0 0,1-1 264 0 0,12-17-5770 0 0</inkml:trace>
  <inkml:trace contextRef="#ctx0" brushRef="#br0" timeOffset="3737.926">1746 1337 13016 0 0,'0'12'656'0'0,"0"16"520"0"0,-4 29-1176 0 0,4 14 1838 0 0,-1-53-1091 0 0,0 1-1 0 0,2 5-746 0 0,0 3 740 0 0,-2-26-683 0 0,1 1-1 0 0,0-1 1 0 0,0 0 0 0 0,0 0-1 0 0,1 1 1 0 0,-1-1-1 0 0,0 0 1 0 0,0 0-1 0 0,1 0 1 0 0,-1 0-1 0 0,1 1 1 0 0,-1-1-1 0 0,1 0 1 0 0,-1 0-1 0 0,1 0 1 0 0,0 0-1 0 0,-1 0 1 0 0,2 0-57 0 0,-2 0 55 0 0,1-1 0 0 0,0 1-1 0 0,-1-1 1 0 0,1 0 0 0 0,0 1 0 0 0,0-1 0 0 0,-1 0-1 0 0,1 0 1 0 0,0 1 0 0 0,0-1 0 0 0,0 0-1 0 0,-1 0 1 0 0,1 0 0 0 0,0 0 0 0 0,0 0 0 0 0,0 0-1 0 0,0 0 1 0 0,-1 0 0 0 0,1-1 0 0 0,0 1 0 0 0,0 0-55 0 0,2-1 64 0 0,0-1 1 0 0,1 1 0 0 0,-1-1-1 0 0,0 0 1 0 0,0 1 0 0 0,0-1 0 0 0,0-1-1 0 0,0 1 1 0 0,0 0 0 0 0,-1-1-1 0 0,2-1-64 0 0,53-56 64 0 0,-52 54-53 0 0,1 1 0 0 0,-1 0-1 0 0,2 0 1 0 0,-1 1 0 0 0,3-2-11 0 0,-7 5 0 0 0,-1 1 1 0 0,0-1 0 0 0,1 1 0 0 0,-1-1 0 0 0,0 1 0 0 0,1 0-1 0 0,-1 0 1 0 0,1-1 0 0 0,-1 1 0 0 0,0 0 0 0 0,1 1-1 0 0,0-1 0 0 0,1 0 1 0 0,-2 0-1 0 0,-1 0 0 0 0,1 0 0 0 0,0-1 0 0 0,-1 2 0 0 0,1-1 0 0 0,-1 0 0 0 0,1 0 0 0 0,0 0 0 0 0,-1 0 0 0 0,1 0 0 0 0,-1 0 0 0 0,1 0 0 0 0,-1 1 0 0 0,1-1 0 0 0,-1 0 0 0 0,1 1 0 0 0,-1-1 0 0 0,1 0 0 0 0,-1 1 0 0 0,1-1 0 0 0,-1 0 0 0 0,1 1 0 0 0,-1-1 0 0 0,0 1 0 0 0,1-1 0 0 0,-1 1 0 0 0,0-1 0 0 0,1 1 0 0 0,0 1 0 0 0,5 4 12 0 0,-1-1 0 0 0,0 1-1 0 0,0 0 1 0 0,0 1 0 0 0,-1-1-12 0 0,-2-2 1 0 0,0 0 0 0 0,0-1 0 0 0,1 1 0 0 0,0-1 0 0 0,-1 0 0 0 0,1 0 0 0 0,0 0 0 0 0,1 0 0 0 0,-1 0 0 0 0,0 0 0 0 0,1-1 0 0 0,0 0 0 0 0,-1 0 0 0 0,1 0 0 0 0,0 0 0 0 0,2 1-1 0 0,-5-3 13 0 0,1 0 0 0 0,-1 0-1 0 0,0 1 1 0 0,1-1 0 0 0,-1 0 0 0 0,0 0 0 0 0,1 0-1 0 0,-1 0 1 0 0,0 0 0 0 0,0-1 0 0 0,1 1 0 0 0,-1 0 0 0 0,0-1-1 0 0,0 1 1 0 0,1-1 0 0 0,-1 1 0 0 0,0-1 0 0 0,0 1-1 0 0,0-1 1 0 0,0 0 0 0 0,0 0 0 0 0,0 1 0 0 0,1-2-13 0 0,1-1-4 0 0,-1 0 1 0 0,1-1-1 0 0,-1 1 1 0 0,1-1 0 0 0,-1 1-1 0 0,0-2 4 0 0,6-9-85 0 0,-6 10 73 0 0,1 0-1 0 0,-1 0 0 0 0,0-1 0 0 0,0 1 0 0 0,0-1 1 0 0,-1 1-1 0 0,0-1 0 0 0,0 1 0 0 0,0-1 0 0 0,0 0 1 0 0,-1 0-1 0 0,1 0 0 0 0,-1 1 0 0 0,-1-4 13 0 0,1 5 2 0 0,0 0 0 0 0,-1 0 1 0 0,0 0-1 0 0,1 0 0 0 0,-1 0 0 0 0,0 1 0 0 0,0-1 0 0 0,-1 0 0 0 0,1 1 0 0 0,0-1 1 0 0,-1 0-1 0 0,0 1 0 0 0,1 0 0 0 0,-1-1 0 0 0,0 1 0 0 0,0 0 0 0 0,0 0 1 0 0,-1 0-1 0 0,1 0 0 0 0,0 1 0 0 0,-1-1 0 0 0,0 1 0 0 0,1-1 0 0 0,-1 1-2 0 0,-10-4-40 0 0,11 6 12 0 0,0 0 3 0 0,0 1 16 0 0,-1 0 1 0 0,0-1-1 0 0,0 1 1 0 0,1 1-1 0 0,-1-1 1 0 0,1 0-1 0 0,0 0 1 0 0,-1 1-1 0 0,1 0 1 0 0,0-1-1 0 0,1 1 1 0 0,-1 0-1 0 0,0 0 0 0 0,1 0 1 0 0,0 0-1 0 0,-1 0 1 0 0,1 0-1 0 0,0 3 9 0 0,-2 2 8 0 0,1-1 0 0 0,1 1 0 0 0,-1 0 0 0 0,1 0 0 0 0,1 0-1 0 0,0 0 1 0 0,0 5-8 0 0,1 6 21 0 0,-1-12-7 0 0,0-1 0 0 0,1 1-1 0 0,0-1 1 0 0,0 0 0 0 0,0 1 0 0 0,1-1 0 0 0,1 4-14 0 0,2 1 5 0 0,-2-2-6 0 0,1-1 1 0 0,0 1-1 0 0,1-1 0 0 0,-1 0 0 0 0,1 0 0 0 0,1 0 1 0 0,1 1 0 0 0,12 15-382 0 0,-15-18 53 0 0,0 0 0 0 0,1 0 0 0 0,0 0 0 0 0,6 4 329 0 0,-8-8-772 0 0,0 1 0 0 0,1-1 0 0 0,-1 0 0 0 0,0 0 0 0 0,1-1-1 0 0,0 1 1 0 0,1 0 772 0 0,21 5-6406 0 0</inkml:trace>
  <inkml:trace contextRef="#ctx0" brushRef="#br0" timeOffset="4157.365">2637 1303 13824 0 0,'1'2'1061'0'0,"0"3"-953"0"0,1-1 0 0 0,-1 1 0 0 0,0-1-1 0 0,0 1 1 0 0,0-1 0 0 0,-1 1 0 0 0,1 0 0 0 0,-1 0 0 0 0,0-1 0 0 0,-1 1 0 0 0,1 0 0 0 0,-1 0-108 0 0,-1 27 1605 0 0,3-26-1343 0 0,-1-1 1 0 0,-1 1 0 0 0,1 0-1 0 0,-1-1 1 0 0,0 1-263 0 0,-3 10 421 0 0,1 0 0 0 0,1 1 0 0 0,0 0 0 0 0,1 1-421 0 0,-1 33 1548 0 0,-4 18-1548 0 0,0 3 600 0 0,0-25-307 0 0,3-29-68 0 0,1 0 0 0 0,1 7-225 0 0,1-18 120 0 0,-1 0 0 0 0,0 0 0 0 0,0 0 1 0 0,0 1-1 0 0,-2 2-120 0 0,3-7 104 0 0,0-4-27 0 0,5-10-74 0 0,0-1 0 0 0,-1 1 0 0 0,0-1 0 0 0,-1 1 1 0 0,0-1-1 0 0,0-7-3 0 0,4-15-3 0 0,1-10 3 0 0,1-15 0 0 0,-7 34 0 0 0,2-1 0 0 0,1 1 0 0 0,1 0 0 0 0,0 0 0 0 0,2 1 0 0 0,3-2 0 0 0,-11 24 0 0 0,15-29 18 0 0,0 0 0 0 0,2 0 0 0 0,2 2 0 0 0,21-28-18 0 0,-36 53 13 0 0,0 0 0 0 0,0 0 0 0 0,0 1 0 0 0,1-1 0 0 0,0 1 0 0 0,-1 0-1 0 0,1 0 1 0 0,0 0 0 0 0,2 0-13 0 0,-6 3 4 0 0,1-1-1 0 0,-1 0 0 0 0,1 1 1 0 0,-1-1-1 0 0,1 1 0 0 0,-1-1 0 0 0,1 1 1 0 0,0 0-1 0 0,-1 0 0 0 0,1 0 1 0 0,-1 0-1 0 0,1 0 0 0 0,0 0 1 0 0,-1 0-1 0 0,1 0 0 0 0,-1 1 1 0 0,1-1-1 0 0,-1 1 0 0 0,1-1 1 0 0,-1 1-1 0 0,1-1 0 0 0,-1 1 0 0 0,1 0 1 0 0,-1 0-1 0 0,0 0 0 0 0,1 0 1 0 0,-1 0-1 0 0,0 0 0 0 0,0 0 1 0 0,0 0-1 0 0,0 0 0 0 0,0 1 1 0 0,0-1-1 0 0,0 0 0 0 0,0 1-3 0 0,1 1 3 0 0,-1 0 1 0 0,0 1-1 0 0,0-1 0 0 0,-1 0 0 0 0,1 0 0 0 0,-1 1 1 0 0,1-1-1 0 0,-1 1 0 0 0,0-1 0 0 0,-1 3-3 0 0,1 2 11 0 0,-1 1 0 0 0,0-1-1 0 0,-3 8-10 0 0,1-7-4 0 0,-1 1 1 0 0,0-1-1 0 0,0 0 0 0 0,-1-1 0 0 0,0 1 1 0 0,-1-1-1 0 0,0 0 0 0 0,0 0 0 0 0,-1 0 0 0 0,0-1 1 0 0,0 0-1 0 0,-1 0 0 0 0,1-1 0 0 0,-1 0 0 0 0,-1-1 1 0 0,1 1-1 0 0,-1-2 0 0 0,0 1 0 0 0,-8 2 4 0 0,-1 1-7 0 0,14-6 2 0 0,0 0 0 0 0,0 0-1 0 0,0 0 1 0 0,0-1 0 0 0,0 1 0 0 0,0-1 0 0 0,0 0 0 0 0,0-1 0 0 0,-5 1 5 0 0,9-1-1 0 0,-12 0-5 0 0,-1 0-1 0 0,1-1 0 0 0,-8-2 7 0 0,17 3-19 0 0,-1-1 1 0 0,1 0 0 0 0,0 0-1 0 0,0 0 1 0 0,0 0 0 0 0,0 0-1 0 0,1-1 1 0 0,-1 1-1 0 0,0-1 1 0 0,0 0 0 0 0,1 1-1 0 0,-1-2 1 0 0,1 1 0 0 0,0 0-1 0 0,0 0 1 0 0,-1-1 0 0 0,1 1 18 0 0,0-1-125 0 0,0 0 0 0 0,0-1 1 0 0,0 1-1 0 0,0 0 0 0 0,1-1 1 0 0,-1 1-1 0 0,1-1 1 0 0,0 1-1 0 0,0-1 0 0 0,0 0 1 0 0,1 1-1 0 0,-1-1 0 0 0,1 0 1 0 0,0 0-1 0 0,0 1 0 0 0,0-1 1 0 0,0 0-1 0 0,1 0 1 0 0,0 1-1 0 0,-1-1 0 0 0,2 0 125 0 0,4-15-1352 0 0,2-6-4210 0 0,-3 2-847 0 0</inkml:trace>
  <inkml:trace contextRef="#ctx0" brushRef="#br0" timeOffset="4750.788">3220 693 7368 0 0,'1'2'195'0'0,"1"-1"1"0"0,-1 0-1 0 0,0 1 1 0 0,0-1-1 0 0,0 1 1 0 0,1-1-1 0 0,-1 1 1 0 0,-1-1-1 0 0,1 1 1 0 0,0 0-1 0 0,0 0 1 0 0,-1-1-1 0 0,1 1 1 0 0,-1 0-1 0 0,1 0 1 0 0,-1 0-196 0 0,-4 38 7338 0 0,-12 21-4887 0 0,9-37-2003 0 0,-34 102 1032 0 0,-6 26-559 0 0,39-124-816 0 0,-49 203 718 0 0,51-202-1052 0 0,1 1 0 0 0,1-1 0 0 0,1 26 229 0 0,3-53-173 0 0,0 0 0 0 0,0-1 0 0 0,0 1 0 0 0,0 0 0 0 0,0 0 0 0 0,1 0-1 0 0,-1 0 1 0 0,1 0 0 0 0,-1-1 0 0 0,1 1 0 0 0,0 0 0 0 0,-1 0 0 0 0,1-1 0 0 0,0 1-1 0 0,0 0 1 0 0,1-1 0 0 0,-1 1 0 0 0,0-1 0 0 0,0 0 0 0 0,2 2 173 0 0,4 0-1658 0 0</inkml:trace>
  <inkml:trace contextRef="#ctx0" brushRef="#br0" timeOffset="5301.395">3425 1279 13560 0 0,'4'4'1230'0'0,"-1"3"-932"0"0,-3-5 138 0 0,0-2 106 0 0,-18 0 935 0 0,-17 4-629 0 0,16 0-421 0 0,13-3-337 0 0,0 0-1 0 0,-1 1 1 0 0,1 0-1 0 0,0 0 1 0 0,0 1-1 0 0,0 0 1 0 0,0 0-1 0 0,0 1 1 0 0,0-1-1 0 0,1 1 1 0 0,0 0-1 0 0,0 0 1 0 0,0 1-1 0 0,0 0 1 0 0,1 0 0 0 0,0 0-1 0 0,0 0 1 0 0,0 1-1 0 0,1-1 1 0 0,-1 1-1 0 0,0 2-89 0 0,2-4 23 0 0,0 1-1 0 0,0-1 1 0 0,1 1-1 0 0,-1-1 1 0 0,1 1-1 0 0,0 0 1 0 0,0 0-1 0 0,1-1 1 0 0,-1 1-1 0 0,1 0 1 0 0,0 0-1 0 0,1 0 1 0 0,-1-1-1 0 0,1 1 1 0 0,0 0-1 0 0,0 0 1 0 0,0-1 0 0 0,1 1-1 0 0,-1-1 1 0 0,1 1-1 0 0,0-1 1 0 0,1 0-1 0 0,-1 1 1 0 0,1-1-1 0 0,-1 0 1 0 0,1-1-1 0 0,1 1 1 0 0,2 3-23 0 0,-2-4 19 0 0,-1 0 1 0 0,1 0-1 0 0,0-1 0 0 0,0 1 1 0 0,0-1-1 0 0,1 0 1 0 0,-1 0-1 0 0,1 0 0 0 0,-1 0 1 0 0,1-1-1 0 0,-1 0 1 0 0,1 0-1 0 0,0 0 1 0 0,0 0-1 0 0,0-1 0 0 0,-1 0 1 0 0,1 0-1 0 0,0 0 1 0 0,0-1-1 0 0,2 0-19 0 0,-3 0-7 0 0,0 0-1 0 0,0 0 1 0 0,1-1 0 0 0,-1 1-1 0 0,-1-1 1 0 0,1 0 0 0 0,0 0-1 0 0,0 0 1 0 0,-1 0 0 0 0,1-1-1 0 0,-1 0 1 0 0,0 0 0 0 0,0 0 0 0 0,0 0-1 0 0,0 0 1 0 0,0 0 0 0 0,-1-1-1 0 0,1 1 1 0 0,-1-1 0 0 0,0 0-1 0 0,0 0 1 0 0,0 0 0 0 0,0-1 7 0 0,1-6-20 0 0,0-1 1 0 0,-1 0 0 0 0,0 0-1 0 0,-1 0 1 0 0,0 0 0 0 0,-1 0 0 0 0,-1-7 19 0 0,1-3 9 0 0,-1 20 35 0 0,-2 6-17 0 0,-1 8 6 0 0,1 1 32 0 0,-1 10 17 0 0,-4 38 91 0 0,8-42-136 0 0,0-4-3 0 0,0 1 0 0 0,1-1 0 0 0,0 1-1 0 0,1-1 1 0 0,1 1 0 0 0,2 4-34 0 0,13 27-360 0 0,-18-46 46 0 0,10-2-4214 0 0,-4-5-1765 0 0</inkml:trace>
  <inkml:trace contextRef="#ctx0" brushRef="#br0" timeOffset="5839.076">3627 1251 1840 0 0,'12'20'-1519'0'0,"4"6"4304"0"0,-13-20-1179 0 0,1 0-1 0 0,-1 1 1 0 0,-1-1 0 0 0,1 1 0 0 0,-1-1 0 0 0,0 1 0 0 0,-1 0-1 0 0,1 0 1 0 0,-1 1-1606 0 0,-1 15 573 0 0,0 0 1 0 0,-1 0-1 0 0,-2-1 0 0 0,0 1 1 0 0,-1-1-1 0 0,-1 1-573 0 0,1-8 132 0 0,2-6-8 0 0,0 1 1 0 0,0-1-1 0 0,0 7-124 0 0,2-15 76 0 0,0-1 16 0 0,0 0-1 0 0,1-5-72 0 0,0-1 0 0 0,0 0 0 0 0,1 1 1 0 0,0 0-1 0 0,0-1 0 0 0,0 1 0 0 0,2-4-19 0 0,4-11 10 0 0,0 2 7 0 0,-1 1 0 0 0,2 0 0 0 0,3-4-17 0 0,1-4 2 0 0,-11 22 0 0 0,1-1-1 0 0,-1 1 0 0 0,1-1 1 0 0,-1 1-1 0 0,1 0 0 0 0,0 0 1 0 0,1 0-1 0 0,-1 0 0 0 0,0 1 1 0 0,1 0-1 0 0,-1-1 0 0 0,1 1 1 0 0,0 0-1 0 0,-1 0 0 0 0,2 1-1 0 0,-4 0-7 0 0,1 0-1 0 0,-1 1 1 0 0,1-1-1 0 0,0 1 1 0 0,-1 0-1 0 0,1 0 1 0 0,0-1-1 0 0,-1 1 1 0 0,1 0-1 0 0,0 0 1 0 0,-1 0-1 0 0,1 1 1 0 0,0-1-1 0 0,-1 0 1 0 0,1 1-1 0 0,0-1 1 0 0,-1 1-1 0 0,1-1 1 0 0,-1 1-1 0 0,1 0 1 0 0,-1 0-1 0 0,1-1 1 0 0,-1 1-1 0 0,0 0 1 0 0,1 0-1 0 0,-1 1 1 0 0,0-1-1 0 0,0 0 1 0 0,0 0-1 0 0,0 1 1 0 0,0-1-1 0 0,0 0 1 0 0,0 1 0 0 0,0-1-1 0 0,0 1 1 0 0,-1-1-1 0 0,1 1 8 0 0,3 8-129 0 0,-1 0-1 0 0,0 1 1 0 0,-1-1 0 0 0,0 1-1 0 0,0 8 130 0 0,3 5-186 0 0,-3-18 67 0 0,-1 0 1 0 0,0 0 0 0 0,0 0-1 0 0,0 3 119 0 0,3 15-2300 0 0,-4-24 1988 0 0,9 4-412 0 0,-6-5-2114 0 0,44-49-1182 0 0,-30 31 3812 0 0,-2-1 0 0 0,0-1 0 0 0,0-3 208 0 0,39-51 1935 0 0,-35 53 275 0 0,-19 21-1356 0 0,0 1-4 0 0,0 0-22 0 0,0 0-11 0 0,0 0-1 0 0,0 0-50 0 0,0 0-213 0 0,-4 10 359 0 0,-29 47-290 0 0,-3 5-452 0 0,32-53-156 0 0,0 0-1 0 0,0-1 1 0 0,1 1-1 0 0,1 0 1 0 0,0 1-1 0 0,-1 2-13 0 0,3-6 0 0 0,0-1 0 0 0,0 0 0 0 0,0 1 0 0 0,0-1 0 0 0,1 1 0 0 0,0-1 0 0 0,0 0 0 0 0,2 4 0 0 0,-2-3 0 0 0,0-5 0 0 0,-1-1 0 0 0,0 1 0 0 0,0-1 0 0 0,0 1 0 0 0,1 0 0 0 0,-1-1 0 0 0,1 1 0 0 0,-1 0 0 0 0,0-1 0 0 0,1 1 0 0 0,-1-1 0 0 0,1 1 0 0 0,-1-1 0 0 0,1 1 0 0 0,-1-1 0 0 0,1 0 0 0 0,-1 1 0 0 0,1-1 0 0 0,0 0 0 0 0,-1 1 0 0 0,1-1 0 0 0,0 0 0 0 0,-1 0 0 0 0,1 1 0 0 0,0-1 0 0 0,-1 0 0 0 0,1 0 0 0 0,0 0 0 0 0,-1 0 0 0 0,1 0 0 0 0,0 0 0 0 0,-1 0 0 0 0,1 0 0 0 0,0 0 0 0 0,0 0 0 0 0,-1-1 0 0 0,1 1 0 0 0,-1 0 0 0 0,1 0 0 0 0,4-1 0 0 0,-2 1 12 0 0,0-1-1 0 0,0 0 0 0 0,0 0 1 0 0,0 0-1 0 0,-1 0 0 0 0,1 0 0 0 0,0 0 1 0 0,-1-1-1 0 0,1 1 0 0 0,-1-1 1 0 0,1 0-1 0 0,-1 0 0 0 0,0 0 0 0 0,0 0 1 0 0,0 0-1 0 0,0 0 0 0 0,0 0 1 0 0,0-1-1 0 0,0-1-11 0 0,3-2 8 0 0,-2 0 0 0 0,1 0-1 0 0,-1-1 1 0 0,0 1 0 0 0,0-1 0 0 0,0 0 0 0 0,1-6-8 0 0,0-8-8 0 0,-1 1 1 0 0,0-1-1 0 0,-1 0 1 0 0,-1 0-1 0 0,-2-18 8 0 0,-1 16-2 0 0,0-15 104 0 0,1 29-39 0 0,1 6-54 0 0,-1 0 1 0 0,1 0 0 0 0,-1 0-1 0 0,1 1 1 0 0,-1-1 0 0 0,0 0 0 0 0,0 1-1 0 0,-1-3-9 0 0,8 22 85 0 0,-2 0 0 0 0,0 0-1 0 0,-1 0 1 0 0,1 11-85 0 0,1 11 141 0 0,-1-11 99 0 0,-1 20-240 0 0,1 5 150 0 0,-2 2-141 0 0,-2-39 9 0 0,0 0 0 0 0,1 0 1 0 0,3 13-19 0 0,-3-13 21 0 0,14-32 32 0 0,-7 3-53 0 0,0 0 0 0 0,0-1 0 0 0,-2 0 0 0 0,2-4 0 0 0,2-10 0 0 0,-9 22 0 0 0,1 0 0 0 0,0 0 0 0 0,0 0 0 0 0,1 0 0 0 0,0 0 0 0 0,0 1 0 0 0,2-3 0 0 0,-1 2-17 0 0,0 0 62 0 0,0 1 1 0 0,1 0-1 0 0,-1 0 0 0 0,1 0 1 0 0,0 0-1 0 0,0 0 0 0 0,1 1 1 0 0,-1 0-1 0 0,1 0 0 0 0,0 1 1 0 0,0 0-46 0 0,7-2 191 0 0,1 0 1 0 0,0 2 0 0 0,1 0-1 0 0,-1 0 1 0 0,0 1-1 0 0,1 1 1 0 0,8 0-192 0 0,3 0 137 0 0,48-1 137 0 0,-53 3-266 0 0,0-1-1 0 0,0-2 1 0 0,0 0 0 0 0,-1-1-1 0 0,12-3-7 0 0,-23 4-332 0 0,-1 0 0 0 0,0-1-1 0 0,0 0 1 0 0,0-1 0 0 0,-1 1 0 0 0,1-1-1 0 0,-1-1 1 0 0,0 1 0 0 0,3-3 332 0 0,1-3-1466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6:35.4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334 176 6912 0 0,'0'0'314'0'0,"0"0"-6"0"0,1 1-198 0 0,7 6 260 0 0,-5-4 1030 0 0,-1-1 0 0 0,1 0 0 0 0,-1 1-1 0 0,1-1 1 0 0,0 0 0 0 0,0 0-1 0 0,1 0-1399 0 0,-3-2 193 0 0,-1 0-1 0 0,1 1 1 0 0,-1-1-1 0 0,1 0 1 0 0,0 0-1 0 0,-1 0 0 0 0,1 0 1 0 0,-1 0-1 0 0,1 0 1 0 0,-1 0-1 0 0,1 0 0 0 0,-1 0 1 0 0,1 0-1 0 0,-1 0 1 0 0,1 0-1 0 0,-1 0 1 0 0,1-1-1 0 0,-1 1 0 0 0,1 0 1 0 0,0 0-193 0 0,0-1-37 0 0,-1 0 1 0 0,1 1-1 0 0,0-1 0 0 0,-1 0 1 0 0,1 0-1 0 0,0 0 0 0 0,-1 1 1 0 0,1-1-1 0 0,-1 0 1 0 0,1 0-1 0 0,-1 0 0 0 0,1 0 1 0 0,-1 0-1 0 0,0 0 0 0 0,1 0 37 0 0,0-7 280 0 0,-1 0 0 0 0,1 0 0 0 0,-1 0-1 0 0,0 1 1 0 0,-1-1 0 0 0,0-5-280 0 0,-1 4 138 0 0,-1 0 0 0 0,1 1 1 0 0,-1-1-1 0 0,0 1 0 0 0,-1 0 0 0 0,0 0 1 0 0,-1 0-1 0 0,1 0 0 0 0,-1 1 0 0 0,-1-1 0 0 0,1 2 1 0 0,-3-3-139 0 0,4 6 26 0 0,0 1 1 0 0,-1-1-1 0 0,1 1 1 0 0,-1-1 0 0 0,1 1-1 0 0,-1 1 1 0 0,0-1 0 0 0,0 1-1 0 0,0 0 1 0 0,0 0-1 0 0,0 0 1 0 0,0 1 0 0 0,0-1-1 0 0,0 1 1 0 0,-1 0-27 0 0,-1 1 5 0 0,0-1 1 0 0,-1 1 0 0 0,1 0-1 0 0,0 1 1 0 0,-1-1-1 0 0,1 1 1 0 0,0 1-1 0 0,0 0 1 0 0,1 0-1 0 0,-1 0-5 0 0,-22 12 41 0 0,14-7-9 0 0,0 0 0 0 0,-11 10-32 0 0,21-15 3 0 0,1 0 0 0 0,0 0 0 0 0,1 1 0 0 0,-1 0 0 0 0,1 0 0 0 0,-1 0 1 0 0,1 0-1 0 0,0 0 0 0 0,1 1 0 0 0,-1 0 0 0 0,0 1-3 0 0,-9 20 105 0 0,7-14-5 0 0,0-1 0 0 0,0 1 0 0 0,1 1-100 0 0,-1 3 14 0 0,0 0-1 0 0,2 0 0 0 0,0 0 1 0 0,1 0-1 0 0,0 1 0 0 0,2-1 1 0 0,-1 1-1 0 0,2-1 0 0 0,1 4-13 0 0,-1-16 0 0 0,2 17 0 0 0,1 0 0 0 0,3 8 0 0 0,1 15-2 0 0,0-3 30 0 0,-2-18 104 0 0,1 0 1 0 0,1 0 0 0 0,1-1 0 0 0,1 0 0 0 0,1-1 0 0 0,1 0-1 0 0,0 0 1 0 0,7 6-133 0 0,-4-8 127 0 0,-9-11-25 0 0,0 0-1 0 0,0 0 1 0 0,1-1-1 0 0,0 1 1 0 0,0-2-1 0 0,7 7-101 0 0,12 5 92 0 0,-23-15-84 0 0,1 1-1 0 0,0-1 1 0 0,1 0 0 0 0,-1 0 0 0 0,1-1-1 0 0,-1 1 1 0 0,1-1 0 0 0,0 0 0 0 0,0 0-1 0 0,-1-1 1 0 0,2 1 0 0 0,-1-1-1 0 0,0 0 1 0 0,5 0-8 0 0,-3-2 23 0 0,1 1 0 0 0,-1-1-1 0 0,1 0 1 0 0,-1-1 0 0 0,1 0 0 0 0,-1 0 0 0 0,0-1-1 0 0,0 1 1 0 0,0-2 0 0 0,0 1 0 0 0,0-1-1 0 0,-1 0 1 0 0,0 0 0 0 0,0-1 0 0 0,0 0-1 0 0,0 0 1 0 0,-1 0 0 0 0,1-1 0 0 0,-2 1 0 0 0,1-1-1 0 0,0-1 1 0 0,-1 1 0 0 0,0-1 0 0 0,-1 1-1 0 0,0-1 1 0 0,1-2-23 0 0,14-34 0 0 0,-8 20 0 0 0,-1-1 0 0 0,-2 0 0 0 0,3-10 0 0 0,-7 22-36 0 0,0-1-1 0 0,1 0 1 0 0,1 1-1 0 0,0 0 1 0 0,1 0-1 0 0,5-9 37 0 0,-9 19-70 0 0,20-29 19 0 0,-21 29 102 0 0,1 0 1 0 0,0-1 0 0 0,1 1-1 0 0,-1 0 1 0 0,0 0 0 0 0,1 0-1 0 0,-1 1 1 0 0,1-1-1 0 0,0 1 1 0 0,0-1-52 0 0,-2 1 20 0 0,1 1 1 0 0,-1 0-1 0 0,0 0 1 0 0,0 0-1 0 0,0 0 0 0 0,0 0 1 0 0,0 0-1 0 0,0 0 0 0 0,0 0 1 0 0,0 0-1 0 0,0 0 0 0 0,0 1 1 0 0,1-1-1 0 0,-1 0 1 0 0,0 1-1 0 0,0-1 0 0 0,0 1 1 0 0,-1-1-1 0 0,2 1-20 0 0,18 15 688 0 0,-15-12-571 0 0,-1 0-150 0 0,0 0 0 0 0,-1 0 0 0 0,0 1 0 0 0,1-1 0 0 0,-1 1 0 0 0,-1-1 0 0 0,3 5 33 0 0,14 37-317 0 0,-18-43 313 0 0,10 29 39 0 0,4 26-35 0 0,-7-26 18 0 0,5 19-12 0 0,-3 0-1 0 0,2 29-5 0 0,-11-70 14 0 0,1 0 0 0 0,0-1 0 0 0,1 1 0 0 0,0 0-1 0 0,0 0-13 0 0,5-61 340 0 0,-4 19-85 0 0,1 1 1 0 0,6-15-256 0 0,0 5 182 0 0,-7 23-98 0 0,1 0-1 0 0,0 0 1 0 0,1 1 0 0 0,1 0 0 0 0,1 0-1 0 0,0 1 1 0 0,6-8-84 0 0,2 1 75 0 0,-9 12-45 0 0,0 0 1 0 0,1 1 0 0 0,0 0-1 0 0,7-6-30 0 0,1 2 8 0 0,0 0 0 0 0,2 1 0 0 0,0 1 0 0 0,0 0 0 0 0,1 2 0 0 0,0 0 0 0 0,1 1 0 0 0,0 1-1 0 0,1 1 1 0 0,0 1 0 0 0,0 0 0 0 0,0 2 0 0 0,1 0-8 0 0,-16 4 25 0 0,0 0 0 0 0,0 0-1 0 0,0 0 1 0 0,0 1 0 0 0,0 0 0 0 0,0 0-25 0 0,10 1-2790 0 0,0-1-5677 0 0,-16-1-132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6:39.3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111 258 2760 0 0,'5'0'291'0'0,"-2"-1"4704"0"0,6-8 2471 0 0,-8 7-3467 0 0,-6 7-3749 0 0,-3 3 23 0 0,0 0-1 0 0,1 1 1 0 0,0 0 0 0 0,0 0 0 0 0,1 1 0 0 0,1 0 0 0 0,-1 0 0 0 0,1 0 0 0 0,0 3-273 0 0,-8 23 436 0 0,2 1 0 0 0,0 3-436 0 0,5-18 198 0 0,0 6 360 0 0,1 1-1 0 0,1-1 0 0 0,1 12-557 0 0,2-17 163 0 0,2 0 0 0 0,1 1 0 0 0,1-1 0 0 0,1 0 0 0 0,1 0 0 0 0,2 2-163 0 0,-6-18 103 0 0,1-1 0 0 0,0 0 1 0 0,0 0-1 0 0,0 0 0 0 0,1 0 1 0 0,0 0-1 0 0,0 0 1 0 0,1-1-1 0 0,-1 1 0 0 0,1-1 1 0 0,0 0-1 0 0,1 0 0 0 0,-1-1 1 0 0,1 1-1 0 0,2 1-103 0 0,7 5 48 0 0,-6-5-47 0 0,0 0 1 0 0,0 0 0 0 0,0-1-1 0 0,1 0 1 0 0,1 0-2 0 0,42 17-3457 0 0,-51-21 2209 0 0,1-1-644 0 0,5 0-271 0 0</inkml:trace>
  <inkml:trace contextRef="#ctx0" brushRef="#br0" timeOffset="528.99">241 749 7832 0 0,'0'0'602'0'0,"15"3"-76"0"0,-6-3 1174 0 0,1-1 0 0 0,-1 0 1 0 0,0-1-1 0 0,0 0 0 0 0,8-2-1700 0 0,-4-1 1208 0 0,0 0 0 0 0,-1 0 0 0 0,11-7-1208 0 0,-7 3 441 0 0,-1-1 0 0 0,0-1 1 0 0,0-1-1 0 0,-1 0 0 0 0,-1 0 1 0 0,2-3-442 0 0,-8 7 174 0 0,-1 0 0 0 0,0-1 0 0 0,0 1 1 0 0,4-9-175 0 0,-8 15 28 0 0,-1-1 0 0 0,0 1 0 0 0,1-1 0 0 0,-1 0 0 0 0,0 0 0 0 0,-1 0 0 0 0,1 1 0 0 0,0-1 0 0 0,-1 0 1 0 0,1 0-1 0 0,-1 0 0 0 0,0 0 0 0 0,0 0 0 0 0,0 0 0 0 0,-1 0 0 0 0,1 0 0 0 0,-1 0 0 0 0,0-1-28 0 0,0 2 8 0 0,1 0-1 0 0,-1 0 1 0 0,0 1-1 0 0,0-1 1 0 0,0 1-1 0 0,-1-1 1 0 0,1 1-1 0 0,0 0 1 0 0,0-1-1 0 0,-1 1 1 0 0,1 0-1 0 0,-1 0 1 0 0,1 0-1 0 0,-1 0 1 0 0,0 0-1 0 0,1 0 1 0 0,-2 0-8 0 0,0 0 12 0 0,-1 0 1 0 0,1 0 0 0 0,0 0-1 0 0,-1 0 1 0 0,1 1-1 0 0,-1 0 1 0 0,0 0 0 0 0,1 0-1 0 0,-2 0-12 0 0,-3 1 53 0 0,0 0 0 0 0,0 0 0 0 0,-1 1 0 0 0,1 1 0 0 0,0-1 0 0 0,1 1 0 0 0,-6 3-53 0 0,6-3 1 0 0,1 1 0 0 0,-1 1 0 0 0,0-1 0 0 0,1 1-1 0 0,0 0 1 0 0,0 0 0 0 0,1 1 0 0 0,0 0 0 0 0,-1 0 0 0 0,2 0-1 0 0,-1 0 1 0 0,1 1 0 0 0,0 0 0 0 0,0 0 0 0 0,1 0 0 0 0,0 0-1 0 0,0 1 1 0 0,1-1 0 0 0,0 1 0 0 0,0-1 0 0 0,1 1 0 0 0,0 0-1 0 0,0 0 1 0 0,1 7-1 0 0,0 1-2 0 0,0 0-1 0 0,2 0 1 0 0,0 0-1 0 0,0 0 1 0 0,3 5 2 0 0,-3-13-6 0 0,1 0 0 0 0,0-1 0 0 0,1 1 0 0 0,-1-1 0 0 0,1 1 0 0 0,1-1 0 0 0,-1 0 0 0 0,1-1 0 0 0,1 1 0 0 0,5 5 6 0 0,-1-2-6 0 0,6 7 13 0 0,1-1 0 0 0,1-1-7 0 0,-12-11-10 0 0,-1 0 0 0 0,1 0 0 0 0,0-1-1 0 0,0 1 1 0 0,0-1 0 0 0,0-1 0 0 0,1 1-1 0 0,-1-1 1 0 0,1 0 10 0 0,10 3-169 0 0,-14-4 41 0 0,0 0 0 0 0,1 0 0 0 0,-1 0 0 0 0,0-1 0 0 0,1 1 1 0 0,-1-1-1 0 0,0 0 0 0 0,1 0 0 0 0,-1 0 0 0 0,0 0 128 0 0,19 0-3548 0 0,-13 0-3979 0 0</inkml:trace>
  <inkml:trace contextRef="#ctx0" brushRef="#br0" timeOffset="982.333">640 542 11976 0 0,'2'1'922'0'0,"5"7"-345"0"0,0 0 0 0 0,-1 1 0 0 0,0-1 0 0 0,0 1 0 0 0,-1 0-1 0 0,0 1 1 0 0,0-1 0 0 0,-1 1 0 0 0,2 6-577 0 0,3 17 1009 0 0,-1 0-1 0 0,1 13-1008 0 0,9 40 1499 0 0,-15-74-1278 0 0,9 25 420 0 0,-11-35-528 0 0,0 1 0 0 0,1-1 0 0 0,-1 0 0 0 0,1 1 0 0 0,-1-1 0 0 0,1 0 0 0 0,0 0 0 0 0,0 0 1 0 0,0 0-1 0 0,0 0 0 0 0,0 0 0 0 0,0-1-113 0 0,0-1 70 0 0,-1 0 0 0 0,0 0 0 0 0,0 0 0 0 0,0-1 0 0 0,0 1 1 0 0,1 0-1 0 0,-1-1 0 0 0,0 1 0 0 0,0-1 0 0 0,0 0 0 0 0,0 1 0 0 0,0-1 1 0 0,0 0-71 0 0,3-3 29 0 0,-1 1-1 0 0,-1-1 1 0 0,1 0 0 0 0,-1 0 0 0 0,1 0 0 0 0,-1-1 0 0 0,0 1 0 0 0,-1 0 0 0 0,2-4-29 0 0,-1 1 37 0 0,0 0 0 0 0,0-1 1 0 0,-1 1-1 0 0,0 0 0 0 0,0-8-37 0 0,-1 9-13 0 0,0-3-171 0 0,0-1-1 0 0,1 0 1 0 0,0 1 0 0 0,2-8 184 0 0,-3 15-19 0 0,1 0 1 0 0,-1 0-1 0 0,1 0 0 0 0,0 0 0 0 0,0 0 1 0 0,0 0-1 0 0,0 0 0 0 0,0 0 0 0 0,0 0 1 0 0,0 0-1 0 0,0 1 0 0 0,1-1 0 0 0,-1 0 1 0 0,1 1-1 0 0,-1 0 0 0 0,1-1 0 0 0,0 1 1 0 0,-1 0-1 0 0,1-1 0 0 0,0 1 0 0 0,0 0 1 0 0,0 1-1 0 0,0-1 0 0 0,1 0 19 0 0,-2 1 69 0 0,0 0-1 0 0,0 0 0 0 0,0 0 1 0 0,0 0-1 0 0,0 0 1 0 0,0 0-1 0 0,0 1 0 0 0,1-1 1 0 0,-1 0-1 0 0,0 1 1 0 0,0-1-1 0 0,0 1 0 0 0,0-1 1 0 0,-1 1-1 0 0,1 0 1 0 0,0-1-1 0 0,0 1-68 0 0,15 13 379 0 0,-13-9-340 0 0,0 0 1 0 0,0 0 0 0 0,0 0-1 0 0,-1 1 1 0 0,0-1 0 0 0,0 1-40 0 0,10 20 36 0 0,-4-12-43 0 0,-1 1 0 0 0,0 0 0 0 0,4 15 7 0 0,10 23-655 0 0,-15-38-783 0 0,-1-4-456 0 0</inkml:trace>
  <inkml:trace contextRef="#ctx0" brushRef="#br0" timeOffset="1623.955">949 132 2760 0 0,'10'10'232'0'0,"-1"-1"0"0"0,1 2-1 0 0,-1-1 1 0 0,-1 1 0 0 0,0 0 0 0 0,-1 1-1 0 0,2 3-231 0 0,9 23 8723 0 0,11 28-8723 0 0,-4-7 4073 0 0,-5-12-3505 0 0,-3 1-1 0 0,-1 0 1 0 0,-2 2 0 0 0,-3-1-1 0 0,-1 1 1 0 0,-3 1-1 0 0,0 34-567 0 0,-4-37 393 0 0,-1-13 209 0 0,-1-1 1 0 0,-4 32-603 0 0,0-31 310 0 0,1-7 340 0 0,-5 18-650 0 0,5-36 63 0 0,0 0 0 0 0,-1-1 1 0 0,-1 1-1 0 0,1-1 0 0 0,-1 0 1 0 0,-4 5-64 0 0,5-8-4 0 0,-1 0 0 0 0,0 0 1 0 0,0 0-1 0 0,0-1 1 0 0,-1 0-1 0 0,-3 3 4 0 0,7-7-84 0 0,0 0 1 0 0,0 0-1 0 0,-1 0 0 0 0,1 0 1 0 0,-1 0-1 0 0,1 0 0 0 0,0 0 1 0 0,-1-1-1 0 0,1 1 0 0 0,-1 0 1 0 0,0-1-1 0 0,1 0 0 0 0,-1 1 1 0 0,1-1-1 0 0,-1 0 0 0 0,0 0 1 0 0,1 0-1 0 0,-1 0 0 0 0,0 0 0 0 0,1 0 1 0 0,-1 0-1 0 0,1 0 0 0 0,-1-1 1 0 0,0 1-1 0 0,1-1 0 0 0,-1 1 1 0 0,1-1-1 0 0,-1 0 0 0 0,1 1 1 0 0,-1-2 83 0 0,-4-1-1542 0 0,-4 0-66 0 0</inkml:trace>
  <inkml:trace contextRef="#ctx0" brushRef="#br0" timeOffset="2107.086">1643 0 5064 0 0,'0'0'232'0'0,"-2"7"433"0"0,-16 28 6931 0 0,0 4-3841 0 0,3-4-2930 0 0,-9 17-271 0 0,2 1 1 0 0,3 2-1 0 0,2 0 0 0 0,2 1 1 0 0,3 0-1 0 0,2 2-554 0 0,8-36 360 0 0,1-1 0 0 0,1 1 1 0 0,1 0-1 0 0,0-1 0 0 0,5 18-360 0 0,6 23 2138 0 0,9 20-2138 0 0,-18-72 102 0 0,0-1 1 0 0,1 1-1 0 0,0-1 0 0 0,0 0 1 0 0,1 0-1 0 0,1 0 0 0 0,0-1 1 0 0,0 1-1 0 0,0-1 0 0 0,1-1 1 0 0,5 5-103 0 0,1 0-446 0 0,2 0 1 0 0,0-1 0 0 0,0-1 0 0 0,1 0 0 0 0,15 6 445 0 0,-8 1-3373 0 0,-16-11 1315 0 0</inkml:trace>
  <inkml:trace contextRef="#ctx0" brushRef="#br0" timeOffset="2648.278">1840 301 6448 0 0,'0'0'498'0'0,"1"-1"-327"0"0,8-13-564 0 0,-2-7 4446 0 0,-4-18 3902 0 0,-3 32-7684 0 0,-1 6-175 0 0,1 1 0 0 0,0-1 0 0 0,-1 1 0 0 0,1-1 0 0 0,-1 1-1 0 0,1-1 1 0 0,0 1 0 0 0,-1-1 0 0 0,1 1 0 0 0,-1 0-1 0 0,1-1 1 0 0,-1 1 0 0 0,1 0 0 0 0,-1 0 0 0 0,1-1-1 0 0,-1 1 1 0 0,0 0 0 0 0,1 0 0 0 0,-1 0 0 0 0,1-1 0 0 0,-1 1-1 0 0,0 0-95 0 0,0 0 71 0 0,-1 1-1 0 0,1-1 0 0 0,-1 0 1 0 0,1 1-1 0 0,-1-1 0 0 0,1 1 0 0 0,0-1 1 0 0,-1 1-1 0 0,1-1 0 0 0,0 1 1 0 0,0 0-1 0 0,-1 0 0 0 0,1 0 1 0 0,0 0-1 0 0,0 0 0 0 0,0 0 0 0 0,0 0-70 0 0,-18 24 580 0 0,10-12-308 0 0,0 0-16 0 0,0 0-1 0 0,0 1 1 0 0,1 1 0 0 0,1-1 0 0 0,1 1-1 0 0,-2 6-255 0 0,-7 24 1410 0 0,-3 25-1410 0 0,14-50 213 0 0,0 0-1 0 0,1-1 1 0 0,1 1 0 0 0,1 0-1 0 0,2 10-212 0 0,-1-20 35 0 0,1 1 0 0 0,0-1 0 0 0,1 0 1 0 0,0 1-1 0 0,1-1 0 0 0,0 0 0 0 0,1-1 0 0 0,0 1 0 0 0,0 0 0 0 0,1-1 0 0 0,2 2-35 0 0,-5-7-20 0 0,1 0 0 0 0,0-1-1 0 0,0 1 1 0 0,1-1 0 0 0,-1 0-1 0 0,1 0 1 0 0,-1 0 0 0 0,1-1 0 0 0,0 1-1 0 0,0-1 1 0 0,0 0 0 0 0,0 0-1 0 0,1 0 1 0 0,3 1 20 0 0,-2-2-598 0 0,1 1-1 0 0,-1-1 0 0 0,0 0 1 0 0,5 0 598 0 0,26-4-7276 0 0,-17-2-313 0 0</inkml:trace>
  <inkml:trace contextRef="#ctx0" brushRef="#br0" timeOffset="3209.077">2190 430 9216 0 0,'0'0'706'0'0,"0"0"-210"0"0,0 0 843 0 0,-1 0 2009 0 0,-9 4-1396 0 0,2 3-1022 0 0,1 0-1 0 0,-1 1 1 0 0,1-1 0 0 0,1 1 0 0 0,-5 8-930 0 0,1-1 386 0 0,0 2 1 0 0,2-1 0 0 0,0 1 0 0 0,-4 14-387 0 0,9-19 142 0 0,0 0 1 0 0,1 0 0 0 0,1 0-1 0 0,-1 1 1 0 0,2-1 0 0 0,0 0-1 0 0,0 1 1 0 0,1-1 0 0 0,3 10-143 0 0,-2-13 108 0 0,0 0 1 0 0,1 0 0 0 0,1-1-1 0 0,-1 1 1 0 0,2-1 0 0 0,-1 0-1 0 0,1 0 1 0 0,3 4-109 0 0,-5-9 21 0 0,-1 1 1 0 0,0-1-1 0 0,1 0 0 0 0,0 0 1 0 0,0-1-1 0 0,0 1 1 0 0,0 0-1 0 0,0-1 0 0 0,0 0 1 0 0,1 0-1 0 0,-1 0 1 0 0,1 0-1 0 0,0 0 0 0 0,-1-1 1 0 0,1 0-1 0 0,0 0 0 0 0,0 0 1 0 0,0 0-1 0 0,0 0 1 0 0,0-1-1 0 0,0 1 0 0 0,0-1 1 0 0,0 0-1 0 0,2-1-21 0 0,1 1 114 0 0,0-1 1 0 0,0 0-1 0 0,-1 0 0 0 0,1-1 0 0 0,0 0 1 0 0,-1 0-1 0 0,0-1 0 0 0,1 1 0 0 0,-1-1 1 0 0,0-1-1 0 0,0 1 0 0 0,-1-1 0 0 0,4-2-114 0 0,1-3 15 0 0,0-1-1 0 0,0 1 0 0 0,-1-1 0 0 0,0-1 0 0 0,0 0 0 0 0,-1 0 0 0 0,-1-1 0 0 0,0 1 0 0 0,-1-2 0 0 0,0 1 0 0 0,-1-1 0 0 0,0 0 0 0 0,-1 0 0 0 0,0 0 0 0 0,-1-3-14 0 0,-3 12 0 0 0,1 0 0 0 0,-1 0 0 0 0,0 0 0 0 0,-1-1 0 0 0,1 1 0 0 0,-1 0 0 0 0,0 0 0 0 0,0 0 0 0 0,0 0 0 0 0,0 0 0 0 0,-1 0 0 0 0,0 1 0 0 0,0-1 0 0 0,0 0 0 0 0,0 0 0 0 0,-6-7 0 0 0,0-1 0 0 0,-1 2 0 0 0,-6-8 0 0 0,7 11 0 0 0,0 0 0 0 0,0 1 0 0 0,-1 0 0 0 0,0 1 0 0 0,-4-3 0 0 0,-5-3 0 0 0,10 7-8 0 0,1 0 0 0 0,-1 1 0 0 0,0 0 0 0 0,0 0 0 0 0,-4 0 8 0 0,-21-9-41 0 0,19 7-287 0 0,1-1 0 0 0,-1 2 1 0 0,0 0-1 0 0,-1 1 0 0 0,1 0 0 0 0,-1 1 328 0 0,-26-4-5396 0 0,32 6-2111 0 0</inkml:trace>
  <inkml:trace contextRef="#ctx0" brushRef="#br0" timeOffset="3664.563">2454 251 8752 0 0,'0'0'673'0'0,"0"0"-237"0"0,0 0 625 0 0,0 0 321 0 0,0 0 67 0 0,0 0-49 0 0,12-3 1774 0 0,-9 1-2917 0 0,1 1 0 0 0,-1 0-1 0 0,1 1 1 0 0,-1-1-1 0 0,1 1 1 0 0,0-1-1 0 0,-1 1 1 0 0,1 0-1 0 0,0 0 1 0 0,-1 1-1 0 0,1-1 1 0 0,-1 1-1 0 0,1-1 1 0 0,-1 1-1 0 0,1 0 1 0 0,-1 1 0 0 0,0-1-1 0 0,1 1 1 0 0,-1-1-1 0 0,0 1 1 0 0,0 0-1 0 0,0 0-256 0 0,5 4 281 0 0,-1-1-1 0 0,1 1 1 0 0,-2 0-1 0 0,1 1 1 0 0,-1-1-1 0 0,0 1 1 0 0,0 1-1 0 0,1 1-280 0 0,2 6 149 0 0,0-1 0 0 0,-1 1 0 0 0,-1 1 0 0 0,0 0 0 0 0,-1 0 0 0 0,0 0-1 0 0,-2 0 1 0 0,0 1 0 0 0,-1 0 0 0 0,0 0 0 0 0,-2 0 0 0 0,1 16-149 0 0,-3 6 49 0 0,-1 0 0 0 0,-3 11-49 0 0,1-30 14 0 0,0 1-1 0 0,-1-1 0 0 0,0-1 1 0 0,-2 1-1 0 0,-3 4-13 0 0,-7 20 0 0 0,10-25 0 0 0,-1-1 0 0 0,-8 14 0 0 0,-4 11-125 0 0,14-30-734 0 0,4-7-5214 0 0,2 0-1773 0 0</inkml:trace>
  <inkml:trace contextRef="#ctx0" brushRef="#br0" timeOffset="4231.169">2659 948 11056 0 0,'0'0'852'0'0,"1"1"-560"0"0,11 22 300 0 0,-9-14 797 0 0,0 0 1 0 0,0 0 0 0 0,-1 0 0 0 0,0 1 0 0 0,0 1-1390 0 0,-1-1 402 0 0,3 22 978 0 0,0 0 0 0 0,-3 2-1380 0 0,0-26 211 0 0,0 0-1 0 0,0 0 0 0 0,0 0 1 0 0,1-1-1 0 0,1 1 0 0 0,0 2-210 0 0,5 15 542 0 0,-7-20-412 0 0,0-1 0 0 0,1 0-1 0 0,-1 0 1 0 0,1 0 0 0 0,0 0-1 0 0,1 0 1 0 0,-1-1 0 0 0,1 1-1 0 0,-1-1 1 0 0,2 2-130 0 0,-2-3 81 0 0,0 0 1 0 0,0 0-1 0 0,0-1 0 0 0,0 1 0 0 0,1 0 1 0 0,-1-1-1 0 0,0 0 0 0 0,1 1 1 0 0,-1-1-1 0 0,0 0 0 0 0,1 0 0 0 0,0 0 1 0 0,-1-1-1 0 0,1 1 0 0 0,-1-1 1 0 0,1 1-1 0 0,2-1-81 0 0,13-1 67 0 0,0-1 0 0 0,-1-1 0 0 0,1 0 1 0 0,-1-2-1 0 0,0 0 0 0 0,0-1 0 0 0,0 0 0 0 0,-1-1 1 0 0,0-1-1 0 0,1-1-67 0 0,9-3-331 0 0,7-3-1045 0 0,-20 8 89 0 0,-10 6 814 0 0,0 0 1 0 0,-1 0-1 0 0,0-1 0 0 0,1 1 0 0 0,-1-1 0 0 0,0 1 0 0 0,0-1 1 0 0,1 0-1 0 0,0-2 473 0 0,1-3-2258 0 0</inkml:trace>
  <inkml:trace contextRef="#ctx0" brushRef="#br0" timeOffset="4803.578">2922 969 4608 0 0,'0'0'353'0'0,"-4"7"53"0"0,1-1 916 0 0,0 0 1 0 0,0 0 0 0 0,1 0 0 0 0,0 1 0 0 0,0-1-1 0 0,-1 6-1322 0 0,1 0 1318 0 0,0-1 0 0 0,2 1-1 0 0,-1 9-1317 0 0,3 12 1720 0 0,1 0-1 0 0,4 11-1719 0 0,-7-42 63 0 0,18 143 2138 0 0,17 34-1698 0 0,-27-125-2916 0 0,-4-30-5212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0:28.1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0 833 15488 0 0,'1'2'134'0'0,"1"8"270"0"0,0 0-1 0 0,0 0 1 0 0,-1 1 0 0 0,-1-1-1 0 0,1 0 1 0 0,-2 1-1 0 0,0 8-403 0 0,-2-4 700 0 0,1 0 0 0 0,0 12-700 0 0,2-27 29 0 0,1 0 0 0 0,-1 1 1 0 0,0-1-1 0 0,0 0 0 0 0,0 1 0 0 0,0-1 0 0 0,0 0 0 0 0,1 0 0 0 0,-1 1 0 0 0,0-1 0 0 0,0 0 0 0 0,0 0 0 0 0,1 1 0 0 0,-1-1 0 0 0,0 0 0 0 0,1 0 0 0 0,-1 0 0 0 0,0 1 0 0 0,0-1 0 0 0,1 0 0 0 0,-1 0 0 0 0,0 0 0 0 0,1 0 0 0 0,-1 0 0 0 0,0 0 0 0 0,1 0 0 0 0,-1 0 0 0 0,0 1 0 0 0,1-1 0 0 0,-1 0 1 0 0,0-1-1 0 0,1 1 0 0 0,-1 0 0 0 0,0 0 0 0 0,1 0 0 0 0,-1 0 0 0 0,1 0-29 0 0,10-2 373 0 0,-3-1-80 0 0,-5 2-148 0 0,1-1 1 0 0,-1 1-1 0 0,1-1 1 0 0,-1 0-1 0 0,1 0 1 0 0,-1 0-1 0 0,0 0-145 0 0,3-2 99 0 0,-1 1-1 0 0,1 0 1 0 0,-1 1 0 0 0,1-1-1 0 0,4 0-98 0 0,16-8 138 0 0,-3 3-59 0 0,-21 7-76 0 0,1 1 0 0 0,-1-1 0 0 0,1 0 0 0 0,-1 1 0 0 0,0-1 0 0 0,1 0 0 0 0,-1 0 0 0 0,0-1 0 0 0,0 1 0 0 0,0 0 0 0 0,0-1 0 0 0,0 1 0 0 0,0-1 0 0 0,0 0 0 0 0,0 0 0 0 0,-1 0 0 0 0,2-1-3 0 0,0-3 0 0 0,0-1 0 0 0,-1 1 0 0 0,0 0 0 0 0,0-1 0 0 0,-1 0 0 0 0,0 0 0 0 0,3-10 0 0 0,3 0-5 0 0,-7 17 5 0 0,0 0 0 0 0,0 0 0 0 0,0 0 0 0 0,0 0 1 0 0,0 0-1 0 0,0 0 0 0 0,0 0 0 0 0,0 0 0 0 0,0-1 0 0 0,0 1 1 0 0,0 0-1 0 0,0 0 0 0 0,0 0 0 0 0,0 0 0 0 0,0 0 1 0 0,0 0-1 0 0,0 0 0 0 0,0 0 0 0 0,0 0 0 0 0,0 0 1 0 0,1 0-1 0 0,-1 0 0 0 0,0 0 0 0 0,0 0 0 0 0,0 0 1 0 0,0 0-1 0 0,0 0 0 0 0,0 0 0 0 0,0 0 0 0 0,0 0 1 0 0,0 0-1 0 0,0 0 0 0 0,0 0 0 0 0,1 0 0 0 0,-1 0 1 0 0,0 0-1 0 0,0 0 0 0 0,0 0 0 0 0,0 0 0 0 0,0 0 1 0 0,0 0-1 0 0,0 0 0 0 0,0 0 0 0 0,0 0 0 0 0,0 0 1 0 0,0 0-1 0 0,0 0 0 0 0,0 0 0 0 0,1 0 0 0 0,-1 0 0 0 0,0 0 1 0 0,0 0-1 0 0,0 1 0 0 0,0-1 0 0 0,0 0 0 0 0,0 0 1 0 0,0 0-1 0 0,0 0 0 0 0,0 0 0 0 0,0 0 0 0 0,0 0 1 0 0,0 0-1 0 0,0 0 0 0 0,0 0 0 0 0,0 0 0 0 0,0 1 1 0 0,0-1-1 0 0,0 0 0 0 0,0 0 0 0 0,2 23-206 0 0,-2-20-458 0 0,0-3-206 0 0,0 0-39 0 0,0 0-130 0 0,0 0-506 0 0,0 0-225 0 0,0 0-42 0 0</inkml:trace>
  <inkml:trace contextRef="#ctx0" brushRef="#br0" timeOffset="397.954">159 769 4144 0 0,'0'0'319'0'0,"4"7"1527"0"0,-1 29 4619 0 0,-2-12-4413 0 0,3 11 1132 0 0,-1 14-2565 0 0,-3-32-234 0 0,3 53 240 0 0,-2-17-142 0 0,7 39-483 0 0,-4-67-443 0 0,-4-24 61 0 0,0-1-834 0 0,0 0-363 0 0,0 0-75 0 0</inkml:trace>
  <inkml:trace contextRef="#ctx0" brushRef="#br0" timeOffset="789.965">396 766 14456 0 0,'0'0'661'0'0,"0"0"-16"0"0,2 0-410 0 0,-1 1-183 0 0,0-1-1 0 0,0 0 1 0 0,0 1 0 0 0,1-1 0 0 0,-1 1-1 0 0,0-1 1 0 0,0 1 0 0 0,0 0 0 0 0,0 0-1 0 0,0-1 1 0 0,0 1 0 0 0,0 0 0 0 0,-1 0-1 0 0,1 0 1 0 0,0 0 0 0 0,0 0 0 0 0,-1 0-1 0 0,1 0 1 0 0,0 0 0 0 0,-1 0 0 0 0,1 0-1 0 0,-1 0 1 0 0,0 0 0 0 0,1 1 0 0 0,-1-1-1 0 0,0 0 1 0 0,1 0 0 0 0,-1 1-52 0 0,0 1 99 0 0,0 0 0 0 0,0 0 1 0 0,0 0-1 0 0,0 0 0 0 0,-1 0 1 0 0,1 0-1 0 0,-2 3-99 0 0,-23 56 478 0 0,25-54-466 0 0,-1 1-12 0 0,-4-3 12 0 0,5-4 18 0 0,1-1 0 0 0,-1 0-1 0 0,1 1 1 0 0,-1-1 0 0 0,1 0-1 0 0,0 0 1 0 0,0 1 0 0 0,0-1-1 0 0,0 0 1 0 0,0 0 0 0 0,0 0-1 0 0,1 1-29 0 0,1-1 74 0 0,0 0 0 0 0,0 0 0 0 0,0 0 0 0 0,0 0 0 0 0,0 0-1 0 0,0-1 1 0 0,0 0 0 0 0,2 0-74 0 0,-3 0 63 0 0,0 0 1 0 0,0 1 0 0 0,1-1-1 0 0,-1 0 1 0 0,0 1-1 0 0,1-1 1 0 0,-1 1-1 0 0,0 0 1 0 0,0 0-1 0 0,0 0 1 0 0,0 0-1 0 0,0 0 1 0 0,0 0-1 0 0,2 1-63 0 0,-3-1 138 0 0,-1 2-148 0 0,-1 1 1 0 0,1-1 0 0 0,-1 0 0 0 0,0 0-1 0 0,1 0 1 0 0,-1 0 0 0 0,0 0 0 0 0,-1 0-1 0 0,1 0 1 0 0,-1 0 0 0 0,1 0 0 0 0,-1-1-1 0 0,0 1 1 0 0,0 0 0 0 0,0-1 0 0 0,0 0-1 0 0,0 1 1 0 0,-1-1 0 0 0,1 0 0 0 0,-1 0 9 0 0,-3 2-340 0 0,0 1 1 0 0,-1-2 0 0 0,1 1-1 0 0,-1-1 1 0 0,1 0-1 0 0,-1 0 1 0 0,0-1 0 0 0,-3 1 339 0 0,-4 1-974 0 0</inkml:trace>
  <inkml:trace contextRef="#ctx0" brushRef="#br0" timeOffset="1218.404">1977 62 15664 0 0,'0'0'49'0'0,"0"0"1"0"0,0-1-1 0 0,0 1 1 0 0,0 0 0 0 0,0 0-1 0 0,0 0 1 0 0,0-1-1 0 0,0 1 1 0 0,0 0 0 0 0,0 0-1 0 0,1 0 1 0 0,-1-1-1 0 0,0 1 1 0 0,0 0 0 0 0,0 0-1 0 0,0 0 1 0 0,0 0-1 0 0,1-1 1 0 0,-1 1 0 0 0,0 0-1 0 0,0 0 1 0 0,0 0-1 0 0,0 0 1 0 0,1 0 0 0 0,-1 0-1 0 0,0-1 1 0 0,0 1-1 0 0,0 0 1 0 0,1 0 0 0 0,-1 0-1 0 0,0 0 1 0 0,0 0 0 0 0,1 0-1 0 0,-1 0-49 0 0,12 0 470 0 0,-10 0-371 0 0,0 0 1 0 0,0 0 0 0 0,0 0-1 0 0,0 0 1 0 0,0 0-1 0 0,0-1 1 0 0,0 1-1 0 0,0 0 1 0 0,-1-1-1 0 0,2 0-99 0 0,27-17 642 0 0,-18 10-653 0 0,0 1 0 0 0,1 1-1 0 0,10-5 12 0 0,-14 8 0 0 0,1 3 0 0 0,-8 1 0 0 0,-1 0 0 0 0,1 0 0 0 0,-1 0 0 0 0,0 0 0 0 0,1 0 0 0 0,-1 0 0 0 0,0 1 0 0 0,0-1 0 0 0,0 0 0 0 0,0 1 0 0 0,0-1 0 0 0,0 1 0 0 0,0-1 0 0 0,-1 1 0 0 0,1-1 0 0 0,0 1 0 0 0,-1 0 0 0 0,1-1 0 0 0,6 31 0 0 0,-6-24 0 0 0,-1 0 0 0 0,0 1 0 0 0,0-1 0 0 0,-1 0 0 0 0,0 0 0 0 0,-1 0 0 0 0,0 0 0 0 0,0 0 0 0 0,-3 6 0 0 0,-6 28 0 0 0,-3 8 0 0 0,8-35 141 0 0,2-13-34 0 0,3-2-36 0 0,-1 1 274 0 0,2-1 9 0 0,0 0-24 0 0,0 0-115 0 0,0 0-50 0 0,0 0-6 0 0,0 0 10 0 0,0 0 66 0 0,0 0 28 0 0,0 0 7 0 0,0-1-235 0 0,1 1 0 0 0,-1-1 0 0 0,0 1 0 0 0,0-1 0 0 0,1 1 0 0 0,-1-1 0 0 0,0 1 0 0 0,1-1 0 0 0,-1 1 0 0 0,0 0 0 0 0,1-1 0 0 0,-1 1 0 0 0,1-1 0 0 0,-1 1 0 0 0,1 0 0 0 0,-1-1-35 0 0,1 1 18 0 0,0 0-1 0 0,0 0 0 0 0,-1 0 1 0 0,1 0-1 0 0,0 0 0 0 0,0 0 1 0 0,-1 0-1 0 0,1 0 0 0 0,0 0 1 0 0,0 0-1 0 0,0 0 0 0 0,-1 1 1 0 0,1-1-1 0 0,0 0 0 0 0,-1 0 1 0 0,1 1-1 0 0,0-1 0 0 0,0 1 1 0 0,-1-1-1 0 0,1 0 0 0 0,-1 1 1 0 0,2 0-18 0 0,-1 0 26 0 0,0 1 0 0 0,0-1 0 0 0,1 1-1 0 0,-1 0 1 0 0,0-1 0 0 0,0 1 0 0 0,-1 0 0 0 0,1 0 0 0 0,0 1-26 0 0,1 2 8 0 0,-1 0 1 0 0,0 0-1 0 0,0-1 0 0 0,0 1 0 0 0,-1 0 0 0 0,0 0 0 0 0,0 0 0 0 0,0 2-8 0 0,-1-1 0 0 0,0 0 0 0 0,0 0 0 0 0,0-1 0 0 0,-1 1 0 0 0,0-1 0 0 0,0 1 0 0 0,-1-1 0 0 0,0 0 0 0 0,1 1 0 0 0,-4 1 0 0 0,-5 11 3 0 0,10-15-20 0 0,-1-1-1 0 0,0 1 1 0 0,0 0-1 0 0,0 0 0 0 0,0-1 1 0 0,0 0-1 0 0,-1 1 1 0 0,0 0 17 0 0,-4 4-302 0 0,-6 5 11 0 0,6-8-4271 0 0,4-9 1437 0 0,2 4 1535 0 0</inkml:trace>
  <inkml:trace contextRef="#ctx0" brushRef="#br0" timeOffset="1632.316">2339 238 7368 0 0,'0'2'192'0'0,"2"0"-31"0"0,6 2 514 0 0,-7-4-333 0 0,-1 0-1 0 0,1 0 1 0 0,-1 0 0 0 0,0 0 0 0 0,1 0 0 0 0,-1 0-1 0 0,0 1 1 0 0,1-1 0 0 0,-1 0 0 0 0,0 0 0 0 0,0 1-1 0 0,1-1 1 0 0,-1 0 0 0 0,0 0 0 0 0,0 1 0 0 0,1-1-1 0 0,-1 0 1 0 0,0 1 0 0 0,0-1 0 0 0,0 0 0 0 0,1 0-1 0 0,-1 1 1 0 0,0-1 0 0 0,0 1 0 0 0,0-1-342 0 0,-1 12 2262 0 0,-9 15-4026 0 0,8-22 2615 0 0,-11 23-760 0 0,6-14 5 0 0,1-1 0 0 0,-3 13-96 0 0,3-7 204 0 0,1 0 0 0 0,1 1 1 0 0,1 0-1 0 0,0 0 0 0 0,1 12-204 0 0,2-31 181 0 0,0-1 3 0 0,0 0-2 0 0,3 0-145 0 0,-1 0 1 0 0,1-1-1 0 0,-1 1 1 0 0,1-1-1 0 0,-1 1 1 0 0,0-1-1 0 0,1 0 1 0 0,-1 0-1 0 0,0 0 1 0 0,0 0-1 0 0,0-1 1 0 0,1 1-1 0 0,-1-1 1 0 0,0 1-1 0 0,-1-1 1 0 0,1 0-1 0 0,0 1 1 0 0,0-1-38 0 0,4-7 56 0 0,1 1 0 0 0,-1-1 0 0 0,4-6-56 0 0,-5 5 47 0 0,5-6-38 0 0,-1 0-1 0 0,-1-1 0 0 0,0-1 0 0 0,-1 1 1 0 0,-1-1-1 0 0,-1 0 0 0 0,-1-1 0 0 0,0 1 1 0 0,-1-1-1 0 0,-1-1-8 0 0,-2 12 50 0 0,0-1 0 0 0,-1 1-1 0 0,0 0 1 0 0,0 0 0 0 0,0-1 0 0 0,-2 0-50 0 0,-2-17 45 0 0,4 20-69 0 0,0-1 0 0 0,0 1 0 0 0,-1-1 0 0 0,0 1 0 0 0,-1-1 0 0 0,1 1 0 0 0,-4-5 24 0 0,5 10 100 0 0,1 1-39 0 0,-8 10-445 0 0,7-5 376 0 0,-1 0 0 0 0,1 0-1 0 0,0 1 1 0 0,0-1-1 0 0,1 0 1 0 0,-1 0 0 0 0,1 0-1 0 0,0 0 1 0 0,1 1-1 0 0,0 0 9 0 0,2 15-21 0 0,5 19 21 0 0,-5-30 5 0 0,4 15 40 0 0,2 0-1 0 0,0-1 0 0 0,12 20-44 0 0,-8-13 91 0 0,-1-3-6 0 0,-10-21-67 0 0,1 1 0 0 0,0-1 0 0 0,1 0 0 0 0,-1 0-1 0 0,1 0 1 0 0,3 2-18 0 0,4 5 50 0 0,3 6-1629 0 0,-3-9-2854 0 0,3-1-2196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6:49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1914 1264 20591 0 0,'1'5'299'0'0,"1"1"-1"0"0,-1 0 1 0 0,0 0 0 0 0,0 0-1 0 0,-1 0 1 0 0,0 0-1 0 0,0 0 1 0 0,-1 0-1 0 0,1 0 1 0 0,-1 0-1 0 0,-1 2-298 0 0,-1 14 1147 0 0,1-4-600 0 0,1-6-112 0 0,0 0 0 0 0,0 0-1 0 0,1 0 1 0 0,0 0 0 0 0,2 8-435 0 0,-1 1 424 0 0,-1-18-333 0 0,0 0-1 0 0,0 1 1 0 0,0-1 0 0 0,0 1-1 0 0,1-1 1 0 0,-1 0 0 0 0,1 2-91 0 0,1-1 386 0 0,-1-3 671 0 0,2-8-1020 0 0,-1 2-27 0 0,0 0 1 0 0,0 0 0 0 0,-1 0 0 0 0,1 0-1 0 0,-1 0 1 0 0,0-1 0 0 0,-1 1-1 0 0,1 0 1 0 0,-1-5-11 0 0,3-16 9 0 0,0-6 16 0 0,-2 0 0 0 0,0 0-1 0 0,-2 1 1 0 0,-2-1 0 0 0,-2-14-25 0 0,3 37 0 0 0,0 0 0 0 0,0 1 0 0 0,0-1 0 0 0,-1 1 0 0 0,-1-1 0 0 0,-2-5 0 0 0,4 11 0 0 0,1 1 0 0 0,0-1 0 0 0,-1 1 0 0 0,0-1 0 0 0,1 1 0 0 0,-1 0 0 0 0,0 0 0 0 0,0 0 0 0 0,0 0 0 0 0,-1 0 0 0 0,1 0 0 0 0,0 0 0 0 0,-1 1 0 0 0,1-1 0 0 0,-1 1 0 0 0,0 0 0 0 0,1 0 0 0 0,-1 0 0 0 0,0 0 0 0 0,0 0 0 0 0,1 1 0 0 0,-2-1 0 0 0,-4 1 0 0 0,0 0 0 0 0,0 1 0 0 0,0 0 0 0 0,0 0 0 0 0,0 1 0 0 0,0 0 0 0 0,0 0 0 0 0,1 1 0 0 0,-1 0 0 0 0,1 1 0 0 0,0-1 0 0 0,0 1 0 0 0,0 0 0 0 0,1 1 0 0 0,-1 0 0 0 0,-4 5 0 0 0,-2 1 0 0 0,1 1 0 0 0,1 0 0 0 0,0 1 0 0 0,0 0 0 0 0,2 1 0 0 0,-1 0 0 0 0,-3 9 0 0 0,-6 14 5 0 0,2 1-1 0 0,1 0 1 0 0,2 1 0 0 0,-7 34-5 0 0,15-47 5 0 0,1 1 0 0 0,2 0 0 0 0,0 1 0 0 0,2-1 0 0 0,1 0-1 0 0,1 0 1 0 0,4 23-5 0 0,1-13 315 0 0,1 0-1 0 0,3 5-314 0 0,-7-31 60 0 0,1 0 0 0 0,1 0-1 0 0,-1 0 1 0 0,2 0 0 0 0,-1-1 0 0 0,2 0-1 0 0,-1 0 1 0 0,7 7-60 0 0,-7-10-4 0 0,0-1-1 0 0,0-1 1 0 0,0 1 0 0 0,1-1 0 0 0,0 0-1 0 0,0-1 1 0 0,0 1 0 0 0,1-1 0 0 0,-1-1-1 0 0,1 0 1 0 0,0 0 0 0 0,0 0-1 0 0,0-1 1 0 0,0 0 0 0 0,1-1 0 0 0,-1 1-1 0 0,0-2 1 0 0,1 1 0 0 0,-1-1-1 0 0,1-1 1 0 0,-1 1 0 0 0,0-1 0 0 0,1-1-1 0 0,6-1 5 0 0,-8 1-386 0 0,17-5 159 0 0,0 0 0 0 0,4-3 227 0 0,-5-1-3216 0 0,1-4-4163 0 0,-12 6-1298 0 0</inkml:trace>
  <inkml:trace contextRef="#ctx0" brushRef="#br0" timeOffset="353.565">2010 1734 3224 0 0,'1'1'240'0'0,"27"24"2495"0"0,10 16 6497 0 0,-32-32-7400 0 0,0-1-1 0 0,0 1 1 0 0,-1 0 0 0 0,2 4-1832 0 0,6 24-653 0 0,-6-8 1514 0 0,-1 1 1 0 0,-1 0 0 0 0,-2 0-1 0 0,-1 15-861 0 0,-2-45 14 0 0,0 1-12 0 0,0-1 1 0 0,0 0 0 0 0,0 1-1 0 0,0-1 1 0 0,-1 1-1 0 0,1-1 1 0 0,0 0-1 0 0,0 1 1 0 0,0-1-1 0 0,0 1 1 0 0,0-1-1 0 0,1 0 1 0 0,-1 1-1 0 0,0-1 1 0 0,0 0-1 0 0,0 1 1 0 0,0-1-1 0 0,0 1 1 0 0,0-1-1 0 0,1 0 1 0 0,-1 1-1 0 0,0-1 1 0 0,0 0-1 0 0,1 1 1 0 0,-1-1-1 0 0,0 0 1 0 0,0 0-1 0 0,1 1 1 0 0,-1-1-1 0 0,0 0 1 0 0,1 0-1 0 0,-1 1 1 0 0,0-1-1 0 0,1 0 1 0 0,-1 0-1 0 0,1 0 1 0 0,-1 0-3 0 0,1 1 469 0 0,0-1-375 0 0,0 0-1 0 0,0 0 0 0 0,0-1 1 0 0,0 1-1 0 0,0 0 0 0 0,0-1 1 0 0,0 1-1 0 0,0-1 1 0 0,-1 1-1 0 0,1-1 0 0 0,0 1 1 0 0,0-1-1 0 0,-1 1 0 0 0,1-1 1 0 0,0 0-1 0 0,0 1 0 0 0,-1-1 1 0 0,1 0-1 0 0,0 0-93 0 0,11-20 510 0 0,-6 11-291 0 0,17-26 356 0 0,28-29-575 0 0,-42 55 57 0 0,0 0-1 0 0,0 0 0 0 0,2 1 0 0 0,-1 1 0 0 0,1 0 1 0 0,0 0-1 0 0,0 1 0 0 0,5-2-56 0 0,52-17-359 0 0,-56 25-2982 0 0,-12 1 1497 0 0</inkml:trace>
  <inkml:trace contextRef="#ctx0" brushRef="#br0" timeOffset="1039.742">1190 1402 10592 0 0,'16'-21'3321'0'0,"-15"18"-2382"0"0,1-1-1 0 0,-1 1 1 0 0,1 0 0 0 0,-1-1 0 0 0,0 1-1 0 0,-1-1 1 0 0,1 1 0 0 0,0-1-1 0 0,-1-2-938 0 0,1-38 1484 0 0,-1 30-707 0 0,-1-4-320 0 0,-2 1 1 0 0,0-1-1 0 0,0 0 0 0 0,-2 1 1 0 0,0 0-1 0 0,-1 0 0 0 0,-2-2-457 0 0,2 6 205 0 0,-1 0 1 0 0,-1 0-1 0 0,-6-8-205 0 0,7 11 64 0 0,3 4-38 0 0,0 1 0 0 0,-1 0-1 0 0,1 0 1 0 0,-1 0 0 0 0,-1 0 0 0 0,1 1 0 0 0,0 0-1 0 0,-1 0 1 0 0,-3-1-26 0 0,-3-2 42 0 0,0 1 0 0 0,-1 1 0 0 0,0 0 0 0 0,-2 0-42 0 0,13 4-113 0 0,-1 1 0 0 0,1-1-1 0 0,0 0 1 0 0,0 1 0 0 0,0 0-1 0 0,0-1 1 0 0,-1 1 0 0 0,1 0 0 0 0,0 0-1 0 0,0 0 1 0 0,0 0 0 0 0,-1 1 0 0 0,1-1-1 0 0,0 1 114 0 0,0 0-244 0 0,1-1 0 0 0,0 1 0 0 0,-1 0 0 0 0,1 0 1 0 0,0 0-1 0 0,0 0 0 0 0,-1 0 0 0 0,1 0 0 0 0,0 0 0 0 0,0 0 0 0 0,0 1 0 0 0,0-1 244 0 0,-8 9-1269 0 0,2-4-469 0 0</inkml:trace>
  <inkml:trace contextRef="#ctx0" brushRef="#br0" timeOffset="1611.21">1187 1748 14280 0 0,'3'13'1792'0'0,"-3"-12"-1449"0"0,-1 1 0 0 0,1-1 0 0 0,0 1 1 0 0,0 0-1 0 0,-1-1 0 0 0,1 1 0 0 0,-1-1 1 0 0,0 1-1 0 0,1-1 0 0 0,-1 0 0 0 0,0 1 1 0 0,0-1-1 0 0,0 0 0 0 0,0 1 1 0 0,0-1-1 0 0,0 0 0 0 0,0 0 0 0 0,0 0 1 0 0,0 0-1 0 0,0 0 0 0 0,-1 0 0 0 0,0 0-343 0 0,-9 10 687 0 0,7-8-512 0 0,0 1 1 0 0,-1-1-1 0 0,1 1 1 0 0,-1-1-1 0 0,1-1 0 0 0,-1 1 1 0 0,0-1-1 0 0,0 1 1 0 0,-2-1-176 0 0,0 1 184 0 0,1 0 0 0 0,-1 0 0 0 0,1 1 1 0 0,-1 0-1 0 0,0 1-184 0 0,-57 45 700 0 0,5-4-259 0 0,-8 12-441 0 0,59-50-15 0 0,-1 0-395 0 0,1 0-1 0 0,-1 0 0 0 0,0-1 1 0 0,-1 0-1 0 0,-4 2 411 0 0,1-5-8072 0 0,6-1 381 0 0</inkml:trace>
  <inkml:trace contextRef="#ctx0" brushRef="#br0" timeOffset="2060.187">353 1984 2760 0 0,'0'0'125'0'0,"0"0"461"0"0,0 0 1845 0 0,0 0 805 0 0,0 0 164 0 0,0 0-338 0 0,0 2-1544 0 0,1 0-1380 0 0,-1 0 0 0 0,1-1 0 0 0,-1 1-1 0 0,1 0 1 0 0,-1 0 0 0 0,0 0 0 0 0,0 0 0 0 0,0-1-1 0 0,0 1 1 0 0,0 0 0 0 0,0 0 0 0 0,-1 0 0 0 0,1 0-1 0 0,0-1 1 0 0,-1 1 0 0 0,0 0 0 0 0,1 0-1 0 0,-1-1 1 0 0,0 1 0 0 0,-1 1-138 0 0,1-1 144 0 0,1 0 0 0 0,-1 0 0 0 0,0 0 0 0 0,1 0 0 0 0,-1 0 0 0 0,1 1 0 0 0,0-1 0 0 0,0 0 0 0 0,0 2-144 0 0,0-2 154 0 0,0 0-1 0 0,0 1 1 0 0,-1-1 0 0 0,1 0-1 0 0,0 0 1 0 0,-1 0 0 0 0,0 0-1 0 0,0 1-153 0 0,-7 12 854 0 0,6-11-810 0 0,-1 1 1 0 0,1 0-1 0 0,0 0 1 0 0,0 0-1 0 0,0 0 0 0 0,1 0-44 0 0,-2 11 508 0 0,0-1 0 0 0,2 1 0 0 0,0 0 0 0 0,0 2-508 0 0,1-15 585 0 0,0-5-390 0 0,0-11-477 0 0,0 8 318 0 0,0 1 0 0 0,0-1 0 0 0,1 1 0 0 0,0 0 1 0 0,0 0-1 0 0,1-3-36 0 0,12-37 981 0 0,2 7-781 0 0,-6 4-55 0 0,-9 27-86 0 0,1-1 0 0 0,0 1 0 0 0,0 0 0 0 0,0 0 0 0 0,3-4-59 0 0,0-1 75 0 0,4-5 18 0 0,-9 16-83 0 0,0 0 0 0 0,0 0 0 0 0,0 0 0 0 0,0 0 0 0 0,0 0-1 0 0,0 0 1 0 0,0 0 0 0 0,0-1 0 0 0,1 1 0 0 0,-1 0 0 0 0,0 0 0 0 0,0 0 0 0 0,0 0-1 0 0,0 0 1 0 0,0 0 0 0 0,1 0 0 0 0,-1 0 0 0 0,0 0 0 0 0,0 0 0 0 0,0 0 0 0 0,0 0 0 0 0,0 0-1 0 0,1 0 1 0 0,-1 0 0 0 0,0 0 0 0 0,0 0 0 0 0,0 0 0 0 0,0 0 0 0 0,0 0 0 0 0,1 0-1 0 0,-1 0 1 0 0,0 0 0 0 0,0 0 0 0 0,0 0 0 0 0,0 0 0 0 0,0 0 0 0 0,1 0 0 0 0,-1 0 0 0 0,0 0-1 0 0,0 0 1 0 0,0 1 0 0 0,0-1 0 0 0,0 0 0 0 0,0 0 0 0 0,0 0 0 0 0,0 0 0 0 0,1 0-1 0 0,-1 0 1 0 0,0 1 0 0 0,0-1 0 0 0,0 0-10 0 0,4 13 278 0 0,-2 17 244 0 0,-2-26-550 0 0,0 1 0 0 0,0-1 1 0 0,1 0-1 0 0,-1 0 0 0 0,1 1 0 0 0,0-1 0 0 0,1 1 28 0 0,-1-1-40 0 0,0-1-1 0 0,-1 0 1 0 0,1 1-1 0 0,-1-1 1 0 0,1 0-1 0 0,-1 1 1 0 0,0-1-1 0 0,0 1 1 0 0,-1-1-1 0 0,1 3 41 0 0,0 4 0 0 0,4-1 16 0 0,16 14 216 0 0,-18-21-119 0 0,-1-2 14 0 0,0 0-112 0 0,1 1 1 0 0,-1-1-1 0 0,1 0 1 0 0,-1 1-1 0 0,0-1 0 0 0,1 0 1 0 0,-1 0-1 0 0,1 0 1 0 0,-1 0-1 0 0,1-1 0 0 0,-1 1 1 0 0,0 0-1 0 0,1 0 1 0 0,-1-1-1 0 0,1 1 0 0 0,-1-1 1 0 0,0 1-1 0 0,1-1 0 0 0,-1 0 1 0 0,0 0-1 0 0,0 1 1 0 0,0-1-1 0 0,0 0 0 0 0,1 0 1 0 0,-1 0-1 0 0,0-1-15 0 0,4-4 33 0 0,-1 1 1 0 0,0-1-1 0 0,0 0 0 0 0,-1 0 0 0 0,1-2-33 0 0,-1 3 18 0 0,0-3-18 0 0,-1-1 0 0 0,0 1 0 0 0,0 0 0 0 0,-1-1 0 0 0,0 1 0 0 0,0-1 0 0 0,-1 1 0 0 0,0-9 0 0 0,8-64-20 0 0,-8 17-2084 0 0,0 63 1171 0 0,0-4-2127 0 0,0 4 793 0 0</inkml:trace>
  <inkml:trace contextRef="#ctx0" brushRef="#br0" timeOffset="2994.242">322 702 10136 0 0,'-1'12'319'0'0,"0"-1"1"0"0,1 1 0 0 0,0 0 0 0 0,1 0-1 0 0,3 11-319 0 0,-2-6 1174 0 0,0 1-1 0 0,-1 4-1173 0 0,-2 21 1725 0 0,-1-23-697 0 0,2 0 1 0 0,0 0-1 0 0,2 5-1028 0 0,-2-23 126 0 0,1 0-1 0 0,-1 1 0 0 0,-1-1 0 0 0,1 0 0 0 0,0 1 0 0 0,-1-1 1 0 0,1 0-1 0 0,-1 0 0 0 0,1 1 0 0 0,-2 0-125 0 0,-1 14 876 0 0,3-16-708 0 0,0-1-28 0 0,0 0 42 0 0,0 0 188 0 0,0 0 81 0 0,-2-1-346 0 0,1 1 0 0 0,0-1-1 0 0,0 0 1 0 0,0 0 0 0 0,0 0 0 0 0,0 0 0 0 0,0 0-1 0 0,0 0 1 0 0,1 0 0 0 0,-1-1-105 0 0,-4-11 70 0 0,1-1 0 0 0,1 1-1 0 0,1-1 1 0 0,0 0 0 0 0,0 0 0 0 0,1-4-70 0 0,-3-23 1162 0 0,4 29-1043 0 0,0 1-1 0 0,0-1 1 0 0,1 0-1 0 0,0 1 1 0 0,3-8-119 0 0,-4 15 15 0 0,2-21-15 0 0,2 21 0 0 0,-3 4 0 0 0,0 0 0 0 0,0 1 0 0 0,0-1 0 0 0,0 1 0 0 0,0-1 0 0 0,0 1 0 0 0,0-1 0 0 0,-1 1 0 0 0,1 0 0 0 0,0-1 0 0 0,0 1 0 0 0,0 0 0 0 0,-1 0 0 0 0,1-1 0 0 0,0 1 0 0 0,-1 0 0 0 0,1 0 0 0 0,-1 0 0 0 0,1 0 0 0 0,-1 0 0 0 0,1 0 0 0 0,-1 0 0 0 0,1 1 0 0 0,9 29 0 0 0,-8-24 0 0 0,3 8 0 0 0,1 1 0 0 0,0-1 0 0 0,2 3 0 0 0,-1-2 0 0 0,-6-14 0 0 0,0 1 0 0 0,0-1 0 0 0,0 1 0 0 0,0-1 0 0 0,0 1 0 0 0,1-1 0 0 0,0 1 0 0 0,20 35 0 0 0,-22-37 1 0 0,0-1 0 0 0,0 1 0 0 0,1-1 0 0 0,-1 1 0 0 0,0-1 0 0 0,1 1 0 0 0,-1-1 0 0 0,0 1 0 0 0,1-1 0 0 0,-1 1 0 0 0,0-1 0 0 0,1 1 0 0 0,-1-1 0 0 0,1 0 0 0 0,-1 1 0 0 0,1-1 0 0 0,-1 1 0 0 0,1-1 0 0 0,-1 0 0 0 0,1 0 0 0 0,-1 1 0 0 0,1-1 0 0 0,0 0 0 0 0,-1 0 0 0 0,1 0 0 0 0,0 0-1 0 0,2 1 46 0 0,2 4 253 0 0,-2-3-54 0 0,17 4 990 0 0,11 0-1254 0 0,-24-5-22 0 0,1 0-1 0 0,-1 1 0 0 0,1-1 1 0 0,-1 2-1 0 0,1 0 42 0 0,4 0 44 0 0,-8-3-27 0 0,0 1-1 0 0,-1-1 1 0 0,1 1 0 0 0,0 0-1 0 0,-1 1 1 0 0,2-1-17 0 0,-3 0 25 0 0,0 0 0 0 0,1 0 0 0 0,-1 0 0 0 0,0 0-1 0 0,1-1 1 0 0,-1 1 0 0 0,1-1 0 0 0,-1 0 0 0 0,0 0 0 0 0,1 0-1 0 0,-1 0 1 0 0,1 0 0 0 0,-1 0 0 0 0,1-1 0 0 0,-1 1 0 0 0,0-1-1 0 0,1 0 1 0 0,-1 1 0 0 0,0-1 0 0 0,0 0 0 0 0,1-1 0 0 0,-1 1-1 0 0,0 0 1 0 0,0 0 0 0 0,0-1 0 0 0,0 1 0 0 0,-1-1 0 0 0,1 0-1 0 0,0 0-24 0 0,2-3 32 0 0,-1 0-1 0 0,0 0 1 0 0,0 0-1 0 0,-1 0 1 0 0,1-1-1 0 0,-1 1 1 0 0,0-1-1 0 0,0 1 1 0 0,-1-1-1 0 0,0 0 1 0 0,0 0-32 0 0,9-37 80 0 0,-6 27-71 0 0,-1 0 0 0 0,0 0 1 0 0,-1 0-1 0 0,-1-8-9 0 0,1 8-44 0 0,-2 14-29 0 0,0-1 0 0 0,1 1 0 0 0,-1-1 0 0 0,0 1 0 0 0,0-1 0 0 0,0 0 0 0 0,-1 1 0 0 0,1-1 0 0 0,-1-2 73 0 0,0-9-1679 0 0,1 10-5675 0 0,0 4 297 0 0</inkml:trace>
  <inkml:trace contextRef="#ctx0" brushRef="#br0" timeOffset="3539.775">151 813 6912 0 0,'0'0'528'0'0,"-8"4"-96"0"0,6-3-96 0 0,1 1 0 0 0,-1 0 0 0 0,1 0 1 0 0,-1-1-1 0 0,1 1 0 0 0,0 0 0 0 0,0 0 1 0 0,-1 1-1 0 0,1-1 0 0 0,1 0 0 0 0,-2 2-336 0 0,-5 12 2238 0 0,-6 8-561 0 0,2 1 0 0 0,0 0 0 0 0,1 1 0 0 0,-1 10-1677 0 0,-24 109 3747 0 0,25-88-1876 0 0,3 1-1 0 0,1 28-1870 0 0,3-31 907 0 0,1-36-620 0 0,2 0 0 0 0,0 0 0 0 0,1-1 0 0 0,1 1-1 0 0,1 0 1 0 0,0-1 0 0 0,4 11-287 0 0,-3-15 114 0 0,-4-12-101 0 0,0 0 1 0 0,1 0 0 0 0,-1 1 0 0 0,1-1-1 0 0,0 0 1 0 0,0 0 0 0 0,0 0 0 0 0,0 0-1 0 0,1 2-13 0 0,9 13 62 0 0,-9-14-51 0 0,0 1 0 0 0,1 0 0 0 0,0 0 0 0 0,-1-1-1 0 0,1 1 1 0 0,0-1 0 0 0,1 0 0 0 0,-1 0 0 0 0,1 0 0 0 0,0 0-11 0 0,-3-2-1 0 0,0 0 0 0 0,0 0 0 0 0,0 1 0 0 0,0-1 0 0 0,-1 0 0 0 0,1 0 0 0 0,0 1 0 0 0,-1-1 0 0 0,1 1 0 0 0,0-1 0 0 0,-1 1 0 0 0,1 0 1 0 0,2 6-132 0 0,-3-7-12 0 0,3 5 366 0 0,-3-5-3017 0 0,0-1-3288 0 0,0 0 3770 0 0,0 0-6341 0 0</inkml:trace>
  <inkml:trace contextRef="#ctx0" brushRef="#br0" timeOffset="4012.726">2177 1043 12440 0 0,'0'0'957'0'0,"1"-2"-624"0"0,10-12 1783 0 0,-2 0 0 0 0,0 0-1 0 0,3-8-2115 0 0,15-24 2505 0 0,3-2 2856 0 0,20-45-5361 0 0,-40 70 420 0 0,-7 15-319 0 0,1 1 0 0 0,-1 0 0 0 0,1 0 0 0 0,0 0 0 0 0,5-5-101 0 0,-7 9 9 0 0,0 1-1 0 0,0-1 0 0 0,0 0 0 0 0,-1 1 1 0 0,1-1-1 0 0,-1 0 0 0 0,0 0 1 0 0,1-3-9 0 0,-1 4-15 0 0,0 1-391 0 0,-1 1-137 0 0,0 0-29 0 0,0 0-130 0 0,0 0-533 0 0,0 0-233 0 0,-2 0-1319 0 0,-9 3-5092 0 0</inkml:trace>
  <inkml:trace contextRef="#ctx0" brushRef="#br0" timeOffset="4467.752">1603 2249 7368 0 0,'-9'15'786'0'0,"8"-14"-509"0"0,0 1-1 0 0,0-1 0 0 0,1 1 1 0 0,-1 0-1 0 0,1 0 0 0 0,0-1 0 0 0,-1 1 1 0 0,1 0-1 0 0,0 0 0 0 0,0 0-276 0 0,-3 5 3147 0 0,2-5-2634 0 0,0 0 0 0 0,1 0 1 0 0,-1 0-1 0 0,0 0 1 0 0,1 0-1 0 0,-1 0 1 0 0,1 0-1 0 0,0 0 1 0 0,0 0-1 0 0,0 0 1 0 0,0 0-1 0 0,0 0 1 0 0,0 0-1 0 0,0 0 0 0 0,1 0-513 0 0,-1 1 165 0 0,0-1 0 0 0,0 1 0 0 0,0 0 0 0 0,0 0 0 0 0,0-1 0 0 0,0 1 0 0 0,-1 0 0 0 0,1 0 0 0 0,-1-1 0 0 0,0 2-165 0 0,-6 19 1187 0 0,6-19-1033 0 0,0 0 0 0 0,0 1 0 0 0,-1-1 0 0 0,0 0 0 0 0,1 0 0 0 0,-3 2-154 0 0,2-2 0 0 0,1-1 0 0 0,-1 1 0 0 0,0-1 0 0 0,1 1 0 0 0,0 0 1 0 0,-1 3-1 0 0,-5 16 572 0 0,-9 23 2152 0 0,15-44-2617 0 0,1-2-38 0 0,0 1-5 0 0,-2 15 534 0 0,2-15-2102 0 0,-1 3-3366 0 0,1-4-3689 0 0</inkml:trace>
  <inkml:trace contextRef="#ctx0" brushRef="#br0" timeOffset="4969.742">2474 1524 16384 0 0,'0'0'751'0'0,"0"0"-19"0"0,2-1-469 0 0,27-20-20 0 0,-17 13 431 0 0,0 0 0 0 0,6-8-674 0 0,-7 7 714 0 0,0 1 0 0 0,0 0 1 0 0,1 0-715 0 0,23-16 1229 0 0,-10 6-461 0 0,1 2 0 0 0,0 1 0 0 0,16-6-768 0 0,-6 2 290 0 0,-4 3-166 0 0,-21 15-100 0 0,18-2-48 0 0,-27 3-44 0 0,-2 0-129 0 0,0 0-560 0 0,1 6-1081 0 0,-1-6 1782 0 0,0 0 1 0 0,0 1-1 0 0,0-1 0 0 0,0 0 1 0 0,0 1-1 0 0,0-1 0 0 0,1 0 0 0 0,-1 1 1 0 0,0-1-1 0 0,0 0 0 0 0,0 1 0 0 0,-1-1 1 0 0,1 0-1 0 0,0 1 0 0 0,0-1 1 0 0,0 0-1 0 0,0 1 0 0 0,0-1 0 0 0,0 0 1 0 0,0 0-1 0 0,0 1 0 0 0,-1-1 0 0 0,1 0 1 0 0,0 1-1 0 0,0-1 56 0 0,-8 16-2422 0 0,6-10 1673 0 0,-1-1 1 0 0,1 1 0 0 0,-1-1-1 0 0,-3 3 749 0 0,-13 13-1910 0 0</inkml:trace>
  <inkml:trace contextRef="#ctx0" brushRef="#br0" timeOffset="5416.668">2409 1917 15664 0 0,'4'8'320'0'0,"6"12"624"0"0,1 0 0 0 0,0-1-1 0 0,12 14-943 0 0,-20-27 360 0 0,1-1 0 0 0,-1 1 0 0 0,0 1 0 0 0,0-1 0 0 0,0 2-360 0 0,10 20 1656 0 0,3 7 32 0 0,-4-5-696 0 0,4 8-11 0 0,-12-26-416 0 0,1 1 1 0 0,7 10-566 0 0,-11-22 256 0 0,3 6-135 0 0,-1 1-248 0 0,-2-6-31 0 0,-1-2-150 0 0,0 0-68 0 0,0 0-9 0 0,0 0-186 0 0,0 0-758 0 0,0 0-335 0 0,0 0-59 0 0</inkml:trace>
  <inkml:trace contextRef="#ctx0" brushRef="#br0" timeOffset="5882.785">2878 2032 17935 0 0,'0'0'407'0'0,"0"0"60"0"0,0 0 23 0 0,0 0-51 0 0,0 0-302 0 0,0 0-187 0 0,0 0-57 0 0,-7 4-48 0 0,-3 5 489 0 0,7-6-173 0 0,0 0 0 0 0,-1-1 0 0 0,1 1 0 0 0,-1-1 0 0 0,1 1 0 0 0,-1-1-161 0 0,-5 3 272 0 0,0-1-1 0 0,1 2 0 0 0,-1 0 1 0 0,1 0-1 0 0,1 0 0 0 0,-1 1 1 0 0,1 0-1 0 0,0 0 0 0 0,-3 5-271 0 0,6-6 181 0 0,0 0 0 0 0,0-1 0 0 0,0 1 0 0 0,1 1 0 0 0,0-1 0 0 0,0 0 0 0 0,1 1 0 0 0,0-1 0 0 0,0 1 0 0 0,0 0 0 0 0,1 0 0 0 0,0 0 0 0 0,0 5-181 0 0,2-8 82 0 0,0-1 0 0 0,0 0 0 0 0,0 0 0 0 0,0 0 0 0 0,0 0 1 0 0,1-1-1 0 0,0 1 0 0 0,-1 0 0 0 0,1-1 0 0 0,0 1 0 0 0,0-1 0 0 0,1 1 0 0 0,-1-1 0 0 0,0 0-81 0 0,8 9 254 0 0,-6-7-217 0 0,0 0 0 0 0,0 0 0 0 0,0-1 0 0 0,1 1 0 0 0,-1-1 0 0 0,1 0 1 0 0,0 0-1 0 0,0-1 0 0 0,1 1 0 0 0,-1-1 0 0 0,0 0 0 0 0,1-1 0 0 0,-1 1-38 0 0,8 1-107 0 0,0 0 0 0 0,0-1 0 0 0,0-1 0 0 0,0 0 0 0 0,2-1 107 0 0,31-1-2610 0 0,-26-1-4217 0 0,-5-2-759 0 0</inkml:trace>
  <inkml:trace contextRef="#ctx0" brushRef="#br0" timeOffset="6488.78">3381 1155 12896 0 0,'0'0'594'0'0,"0"0"-16"0"0,0 0-229 0 0,0 0 419 0 0,-1 2 227 0 0,-8 16 872 0 0,-5 7-420 0 0,12-21-1246 0 0,0 0 0 0 0,0 0 0 0 0,0 0 0 0 0,0 1 0 0 0,0-1 0 0 0,1 1 0 0 0,0 0 0 0 0,0-1 0 0 0,0 1-1 0 0,0 4-200 0 0,0-1 333 0 0,0-1 0 0 0,-1 1 0 0 0,-2 6-333 0 0,2-4 192 0 0,-1-1 0 0 0,1 1 0 0 0,1 0 0 0 0,0 8-192 0 0,-1-1 245 0 0,1-8-65 0 0,1-1 0 0 0,0 0 0 0 0,0 1 0 0 0,1-1 0 0 0,0 0 0 0 0,0 0 0 0 0,1 0 0 0 0,0 0 0 0 0,0 0 0 0 0,1 0 0 0 0,1 1-180 0 0,1 9 80 0 0,-3-15-82 0 0,0-1 0 0 0,0 1 1 0 0,0 0-1 0 0,0-1 0 0 0,1 1 0 0 0,-1-1 0 0 0,1 0 0 0 0,0 0 0 0 0,-1 0 0 0 0,1 0 0 0 0,0-1 0 0 0,0 1 1 0 0,0-1-1 0 0,3 2 2 0 0,12 6-2670 0 0,-10-5-39 0 0,3 0-4797 0 0</inkml:trace>
  <inkml:trace contextRef="#ctx0" brushRef="#br0" timeOffset="6890.225">3617 1213 4144 0 0,'0'0'319'0'0,"0"0"201"0"0,0 0 1623 0 0,0 0 731 0 0,0 2 144 0 0,-5 37 1996 0 0,3-31-4733 0 0,1 0 1 0 0,-1 0-1 0 0,2 0 0 0 0,-1 1 0 0 0,1-1 0 0 0,1 4-281 0 0,0-3 165 0 0,1 14 117 0 0,2-1-1 0 0,0-1 0 0 0,6 16-281 0 0,-8-31 120 0 0,0 0 0 0 0,0 0 0 0 0,1 0 0 0 0,0-1 0 0 0,0 1 0 0 0,0-1 0 0 0,1 0 0 0 0,0 0 0 0 0,0 0 0 0 0,0 0 0 0 0,0-1 0 0 0,1 0-1 0 0,0 0 1 0 0,0 0 0 0 0,3 2-120 0 0,-5-4 84 0 0,0-1-1 0 0,-1 0 1 0 0,1 1-1 0 0,0-1 1 0 0,0 0-1 0 0,0 0 0 0 0,0-1 1 0 0,0 1-1 0 0,0-1 1 0 0,0 1-1 0 0,0-1 1 0 0,0 0-1 0 0,0 0 1 0 0,0 0-1 0 0,0-1 1 0 0,0 1-1 0 0,0-1 0 0 0,0 0 1 0 0,0 1-1 0 0,0-1 1 0 0,0-1-1 0 0,0 1 1 0 0,0 0-1 0 0,-1-1 1 0 0,1 1-1 0 0,-1-1 0 0 0,1 0 1 0 0,-1 0-1 0 0,1 0 1 0 0,0-2-84 0 0,3-1 63 0 0,-1-1 0 0 0,0 0 0 0 0,0 0 0 0 0,-1-1 0 0 0,0 1 0 0 0,0-1 0 0 0,0 0 0 0 0,-1 0 0 0 0,0-1 0 0 0,-1 1 1 0 0,2-5-64 0 0,-2 0-1 0 0,-1 0 1 0 0,1-1 0 0 0,-2 1 0 0 0,0 0 0 0 0,0-1-1 0 0,-1 1 1 0 0,-1-1 0 0 0,0 1 0 0 0,0 0 0 0 0,-2 0 0 0 0,1 0-1 0 0,-1 0 1 0 0,-1 1 0 0 0,0 0 0 0 0,-3-4 0 0 0,3 7-150 0 0,0 0 0 0 0,-1 0 0 0 0,0 0 0 0 0,0 1 0 0 0,-1 0 0 0 0,0 0 0 0 0,0 1 0 0 0,-1 0 0 0 0,1 0-1 0 0,-1 0 1 0 0,-1 1 0 0 0,1 1 0 0 0,-1-1 0 0 0,1 1 0 0 0,-4 0 150 0 0,-3 2-1545 0 0,-4 7-366 0 0</inkml:trace>
  <inkml:trace contextRef="#ctx0" brushRef="#br0" timeOffset="7365.788">3175 2249 9672 0 0,'1'0'62'0'0,"0"-1"0"0"0,1 0 1 0 0,-1 1-1 0 0,0-1 1 0 0,0 0-1 0 0,0 1 0 0 0,0-1 1 0 0,0 0-1 0 0,-1 0 0 0 0,1 0 1 0 0,0 0-1 0 0,0 0 1 0 0,0 0-1 0 0,-1 0 0 0 0,1 0 1 0 0,-1 0-1 0 0,1 0 0 0 0,-1-1 1 0 0,1 0-63 0 0,0-1 363 0 0,-1 1 0 0 0,0-1 0 0 0,0 0 0 0 0,0 0 0 0 0,0 0 0 0 0,0 0 0 0 0,-1 0-363 0 0,0-13 3628 0 0,0 16-3406 0 0,0-1 0 0 0,0 0-1 0 0,0 1 1 0 0,0-1 0 0 0,0 1 0 0 0,-1-1 0 0 0,1 1-1 0 0,0 0 1 0 0,0-1 0 0 0,0 1 0 0 0,0 0-1 0 0,-1 0-221 0 0,0 0 129 0 0,0 0-1 0 0,-1 1 0 0 0,1-1 0 0 0,0 1 0 0 0,0 0 0 0 0,0-1 0 0 0,0 1 1 0 0,0 0-1 0 0,0 0 0 0 0,1 0 0 0 0,-1 1 0 0 0,0-1 0 0 0,0 0 1 0 0,1 1-1 0 0,-1-1 0 0 0,1 1 0 0 0,-1 0 0 0 0,1-1 0 0 0,0 1 0 0 0,0 0 1 0 0,0 0-1 0 0,-1 1-128 0 0,-4 7 462 0 0,2 0-1 0 0,0 0 1 0 0,-3 10-462 0 0,4-12 282 0 0,2-4-169 0 0,0 0 0 0 0,0 0 1 0 0,1 0-1 0 0,-1 0 0 0 0,1-1 0 0 0,0 1 0 0 0,0 0 1 0 0,1 0-1 0 0,-1 0 0 0 0,1 0 0 0 0,0 0 1 0 0,0 0-1 0 0,0-1 0 0 0,0 1 0 0 0,1 0 0 0 0,-1-1 1 0 0,1 1-1 0 0,0-1 0 0 0,0 0 0 0 0,0 1 1 0 0,1-1-1 0 0,-1 0 0 0 0,2 1-113 0 0,1 1 108 0 0,0 0 1 0 0,0 0-1 0 0,0-1 1 0 0,0 1-1 0 0,1-1 1 0 0,-1-1-1 0 0,1 1 0 0 0,0-1 1 0 0,1 0-1 0 0,-1 0 1 0 0,0-1-1 0 0,6 2-108 0 0,-6-2 23 0 0,1-1 0 0 0,-1 0-1 0 0,1-1 1 0 0,-1 0 0 0 0,0 0-1 0 0,1 0 1 0 0,-1 0 0 0 0,4-2-23 0 0,-7 2-71 0 0,1-1-1 0 0,-1 0 1 0 0,1 0 0 0 0,-1-1-1 0 0,0 1 1 0 0,1-1 0 0 0,-1 1-1 0 0,0-1 1 0 0,0 0 0 0 0,0 0-1 0 0,-1-1 1 0 0,1 1 0 0 0,0 0-1 0 0,-1-1 1 0 0,1-1 71 0 0,-2 3-148 0 0,0 0 1 0 0,-1 0-1 0 0,1 1 0 0 0,-1-1 1 0 0,0 0-1 0 0,1 0 0 0 0,-1 0 0 0 0,0 0 1 0 0,0 0-1 0 0,0 0 0 0 0,1 0 0 0 0,-1 0 1 0 0,0-1-1 0 0,0 1 0 0 0,-1 0 0 0 0,1 0 148 0 0,1-8-2862 0 0,2 1-5271 0 0</inkml:trace>
  <inkml:trace contextRef="#ctx0" brushRef="#br0" timeOffset="7897.584">2452 1 8288 0 0,'0'0'638'0'0,"0"0"-95"0"0,0 1 1134 0 0,-1 4-672 0 0,1-1 0 0 0,-1 0-1 0 0,1 0 1 0 0,-1 0-1 0 0,-1 0 1 0 0,0 2-1005 0 0,-11 26 2139 0 0,6-16-1935 0 0,-5 13 428 0 0,1 0 0 0 0,1 0 1 0 0,2 1-1 0 0,0 9-632 0 0,4-20 525 0 0,1 1-1 0 0,2-1 1 0 0,-1 19-525 0 0,3-32 113 0 0,-1 0 0 0 0,0 0 0 0 0,1-1 0 0 0,0 1 0 0 0,1 0 0 0 0,-1-1 0 0 0,1 1-1 0 0,0 0 1 0 0,1-1 0 0 0,-1 0 0 0 0,1 0 0 0 0,0 0 0 0 0,0 0 0 0 0,1 0 0 0 0,0 1-113 0 0,0-3-22 0 0,0 0 0 0 0,0 0 0 0 0,0 0 0 0 0,0 0 0 0 0,0-1 0 0 0,0 1 0 0 0,1-1 0 0 0,-1 0 0 0 0,1-1 0 0 0,0 1 0 0 0,0-1 0 0 0,-1 0 0 0 0,1 0 0 0 0,0 0 0 0 0,0-1 0 0 0,0 0 0 0 0,4 0 22 0 0,5 0-885 0 0,0-1 1 0 0,-1-1-1 0 0,0 0 0 0 0,1-1 0 0 0,-1-1 0 0 0,0 1 885 0 0,2-4-1618 0 0,1-3-28 0 0</inkml:trace>
  <inkml:trace contextRef="#ctx0" brushRef="#br0" timeOffset="8422.168">2695 88 2304 0 0,'0'0'101'0'0,"-3"17"3326"0"0,-5 6 6370 0 0,1 2-6232 0 0,3-8-3100 0 0,0-5-307 0 0,2 1-1 0 0,-1-1 1 0 0,2 0-1 0 0,0 1 1 0 0,0-1-1 0 0,1 1 1 0 0,0 0-1 0 0,1-1 1 0 0,1 1-1 0 0,3 10-157 0 0,-3-17 75 0 0,0-1-1 0 0,1 1 1 0 0,0-1 0 0 0,0 0-1 0 0,0 1 1 0 0,1-2 0 0 0,0 1-1 0 0,3 3-74 0 0,-5-6 50 0 0,0 0 0 0 0,0 0-1 0 0,0-1 1 0 0,0 1-1 0 0,1-1 1 0 0,-1 0 0 0 0,0 0-1 0 0,1 0 1 0 0,-1 0-1 0 0,1 0 1 0 0,-1 0 0 0 0,1-1-1 0 0,-1 1 1 0 0,1-1 0 0 0,0 0-1 0 0,-1 0 1 0 0,1 0-1 0 0,-1 0 1 0 0,1 0 0 0 0,0 0-1 0 0,-1-1 1 0 0,1 1-1 0 0,-1-1 1 0 0,1 0 0 0 0,-1 1-1 0 0,1-1 1 0 0,-1-1 0 0 0,1 1-1 0 0,-1 0 1 0 0,0 0-1 0 0,0-1 1 0 0,0 0 0 0 0,2 0-50 0 0,5-6 38 0 0,-1 0 0 0 0,1 0 1 0 0,-1-1-1 0 0,0 0 1 0 0,-1 0-1 0 0,0-1 0 0 0,0-1-38 0 0,-5 7 44 0 0,1 0 0 0 0,-1-1-1 0 0,0 0 1 0 0,0 1 0 0 0,-1-1-1 0 0,1 0 1 0 0,-1 0-1 0 0,0 0 1 0 0,0 0 0 0 0,-1 0-1 0 0,0 0 1 0 0,1 0 0 0 0,-2 0-1 0 0,1 0 1 0 0,-1 0 0 0 0,1 0-1 0 0,-2-4-43 0 0,1 7-1 0 0,0-1-1 0 0,0 1 1 0 0,-1 0-1 0 0,1 0 0 0 0,0 0 1 0 0,-1-1-1 0 0,1 1 1 0 0,-1 1-1 0 0,0-1 1 0 0,0 0-1 0 0,1 0 1 0 0,-1 1-1 0 0,0-1 0 0 0,0 1 1 0 0,-1-1-1 0 0,1 1 1 0 0,0 0-1 0 0,0 0 1 0 0,-1 0 1 0 0,0 0-45 0 0,0 0 0 0 0,0 0 0 0 0,0 0 1 0 0,0 0-1 0 0,0 0 0 0 0,-1 1 0 0 0,1 0 1 0 0,0 0-1 0 0,0-1 0 0 0,-1 2 0 0 0,1-1 1 0 0,0 0-1 0 0,0 1 0 0 0,-2 0 45 0 0,2 0-202 0 0,0 0-1 0 0,1 1 0 0 0,-1-1 1 0 0,0 1-1 0 0,1 0 0 0 0,-1-1 0 0 0,1 1 1 0 0,-1 1 202 0 0,-13 8-1521 0 0,-5 1-81 0 0</inkml:trace>
  <inkml:trace contextRef="#ctx0" brushRef="#br0" timeOffset="8815.842">1541 2638 13824 0 0,'0'0'629'0'0,"0"0"-12"0"0,0 0-291 0 0,0 0 222 0 0,0 0 143 0 0,0 0 33 0 0,0 0-53 0 0,-11 7 378 0 0,-26 9 921 0 0,29-14-1432 0 0,-1 2 1 0 0,1-1 0 0 0,0 1-1 0 0,-7 5-538 0 0,1 0 582 0 0,-14 11 507 0 0,18-12-841 0 0,7-6-198 0 0,1 0 1 0 0,-1 0-1 0 0,1 0 0 0 0,0 0 0 0 0,0 0 0 0 0,0 0 1 0 0,0 1-1 0 0,0-1 0 0 0,-1 3-50 0 0,2-3 52 0 0,-4 9 254 0 0,0 0-1 0 0,1 0 1 0 0,0 2-306 0 0,3-9 30 0 0,0-1 1 0 0,0 1-1 0 0,1 0 1 0 0,-1 0-1 0 0,1 0 1 0 0,0-1-1 0 0,0 1 1 0 0,1 0-1 0 0,-1 0 1 0 0,1-1-1 0 0,0 1 1 0 0,0 0-31 0 0,5 22 100 0 0,-6-22-53 0 0,1 1 0 0 0,-1-1 0 0 0,1 0 0 0 0,1 0 0 0 0,-1 0 0 0 0,0-1 0 0 0,1 1 0 0 0,0 0 1 0 0,0 0-1 0 0,0-1 0 0 0,0 1 0 0 0,2 1-47 0 0,11 13-155 0 0,-13-14 20 0 0,1-1-1 0 0,0 1 1 0 0,0-1 0 0 0,0 1-1 0 0,0-1 1 0 0,0 0-1 0 0,4 2 136 0 0,15 8-1936 0 0,-21-12 675 0 0,-1-1-46 0 0</inkml:trace>
  <inkml:trace contextRef="#ctx0" brushRef="#br0" timeOffset="9281.82">1705 2774 14888 0 0,'0'0'680'0'0,"0"0"-11"0"0,0 0-348 0 0,0 0 124 0 0,-1 6 679 0 0,-21 18 953 0 0,6-6-915 0 0,1 0-1 0 0,-3 6-1161 0 0,13-17 100 0 0,1 0 0 0 0,0 0 0 0 0,0 1 0 0 0,1 0 0 0 0,0-1 0 0 0,0 1 0 0 0,1 0 0 0 0,-1 4-100 0 0,3-11 9 0 0,-2 7 193 0 0,1 0 1 0 0,0 0 0 0 0,0 0-1 0 0,1 0 1 0 0,0 8-203 0 0,0-14 39 0 0,1 0 1 0 0,-1 0 0 0 0,0 0 0 0 0,1 0 0 0 0,-1 0-1 0 0,1 0 1 0 0,0 0 0 0 0,0-1 0 0 0,0 1 0 0 0,0 0-1 0 0,0 0 1 0 0,0-1 0 0 0,0 1 0 0 0,0-1 0 0 0,0 1-1 0 0,1-1 1 0 0,-1 0 0 0 0,1 1 0 0 0,-1-1 0 0 0,1 0-1 0 0,0 0 1 0 0,-1 0 0 0 0,1 0 0 0 0,0 0 0 0 0,0 0-1 0 0,0-1 1 0 0,0 1-40 0 0,14 4 143 0 0,-6-1 259 0 0,0-1 1 0 0,0-1 0 0 0,7 2-403 0 0,-13-4 70 0 0,0 1 0 0 0,0-1 0 0 0,0 0 0 0 0,-1-1 1 0 0,1 1-1 0 0,0-1 0 0 0,0 1 0 0 0,-1-1 0 0 0,1 0 0 0 0,0-1 0 0 0,-1 1 0 0 0,2-1-70 0 0,5-3 0 0 0,0-1 0 0 0,0 0 0 0 0,0-1 0 0 0,8-6 0 0 0,-15 10 0 0 0,1 0 0 0 0,-1-1 0 0 0,1 1 0 0 0,-1-1 0 0 0,0 0 0 0 0,0 1 0 0 0,-1-2 0 0 0,1 1 0 0 0,-1 0 0 0 0,0 0 0 0 0,0-1 0 0 0,1-3 0 0 0,0-5-11 0 0,-1 9-2 0 0,-1 0 0 0 0,0 0 1 0 0,0 0-1 0 0,0 0 0 0 0,0 0 0 0 0,-1 0 0 0 0,0 0 0 0 0,0 0 0 0 0,0 0 0 0 0,0-1 1 0 0,-1 1-1 0 0,1 0 0 0 0,-1 0 0 0 0,0 0 0 0 0,-2-4 13 0 0,1 2-69 0 0,-2 1-1 0 0,1-1 0 0 0,0 0 1 0 0,-1 1-1 0 0,0 0 0 0 0,-1 0 1 0 0,1 0-1 0 0,-1 0 0 0 0,0 1 1 0 0,0 0-1 0 0,0 0 1 0 0,-6-3 69 0 0,-8-4-1515 0 0,-1 1 1 0 0,1 0-1 0 0,-6 0 1515 0 0,-4-2-1891 0 0,-5-3-299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00.8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27 4144 0 0,'0'0'191'0'0,"0"-14"26"0"0,1 11 456 0 0,0-4 4337 0 0,-1 7-4919 0 0,0 0 0 0 0,0-1 0 0 0,0 1 0 0 0,0 0-1 0 0,-1 0 1 0 0,1 0 0 0 0,0 0 0 0 0,0 0 0 0 0,0 0-1 0 0,0-1 1 0 0,0 1 0 0 0,0 0 0 0 0,0 0 0 0 0,-1 0-1 0 0,1 0 1 0 0,0 0 0 0 0,0 0 0 0 0,0 0 0 0 0,0 0-1 0 0,0 0 1 0 0,-1-1 0 0 0,1 1 0 0 0,0 0 0 0 0,0 0-1 0 0,0 0 1 0 0,0 0 0 0 0,0 0 0 0 0,-1 0 0 0 0,1 0-1 0 0,0 0 1 0 0,0 0 0 0 0,0 0 0 0 0,0 0 0 0 0,-1 0-1 0 0,1 0 1 0 0,0 1 0 0 0,0-1 0 0 0,0 0 0 0 0,0 0-1 0 0,-1 0 1 0 0,1 0-91 0 0,-2 2 192 0 0,1 0 0 0 0,-1 0 0 0 0,0 0 0 0 0,1 0 0 0 0,0 0 0 0 0,-1 0 0 0 0,1 0 0 0 0,0 1 0 0 0,-1 0-192 0 0,2-2 10 0 0,-2 5 80 0 0,0 0 0 0 0,1 0 1 0 0,-1 1-1 0 0,1-1 1 0 0,1 0-1 0 0,-1 1 0 0 0,1-1 1 0 0,0 1-1 0 0,1-1 0 0 0,0 5-90 0 0,2-1 402 0 0,0 0 0 0 0,0-1-1 0 0,1 1 1 0 0,1-1-1 0 0,0 0 1 0 0,4 7-402 0 0,-8-15 494 0 0,0 0-392 0 0,1 0 0 0 0,-1 0 0 0 0,1 0 0 0 0,0 0 0 0 0,-1 0 0 0 0,1 0 0 0 0,-1-1-1 0 0,1 1 1 0 0,0-1 0 0 0,0 1 0 0 0,-1-1 0 0 0,3 1-102 0 0,0-1 75 0 0,1 0 0 0 0,-1 0 0 0 0,0-1 0 0 0,1 1 0 0 0,-1-1 0 0 0,0 0 0 0 0,0 0 0 0 0,1 0 0 0 0,-1-1 0 0 0,0 1 0 0 0,0-1 0 0 0,0 0 0 0 0,-1 0 0 0 0,1-1 0 0 0,2-1-75 0 0,-3 2-5 0 0,-1 0-1 0 0,1 0 0 0 0,-1 0 1 0 0,1 0-1 0 0,-1-1 1 0 0,0 1-1 0 0,0-1 0 0 0,0 0 1 0 0,0 0-1 0 0,0 1 1 0 0,-1-1-1 0 0,1 0 1 0 0,-1 0-1 0 0,0-1 0 0 0,0 1 1 0 0,0 0-1 0 0,0 0 1 0 0,0 0-1 0 0,-1-1 0 0 0,0 0 6 0 0,0 0 64 0 0,0 0 0 0 0,0 0 0 0 0,0-1 0 0 0,-1 1-1 0 0,0 0 1 0 0,0 0 0 0 0,0 0 0 0 0,0 0 0 0 0,-1 0 0 0 0,0 0-1 0 0,0 0 1 0 0,0 0 0 0 0,0 1 0 0 0,0-1-64 0 0,0 2 36 0 0,-1-1 0 0 0,1 1 0 0 0,0 0 0 0 0,-1-1 1 0 0,1 1-1 0 0,-1 0 0 0 0,0 1 0 0 0,0-1 0 0 0,0 1 0 0 0,0-1 0 0 0,0 1 1 0 0,0 0-1 0 0,0 0 0 0 0,0 0 0 0 0,-1 0 0 0 0,1 1 0 0 0,-3-1-36 0 0,-4 0-383 0 0,-1 0 0 0 0,1 1 0 0 0,-1 0 0 0 0,1 1 0 0 0,-1 0 0 0 0,1 1 0 0 0,0 0 0 0 0,-2 1 383 0 0,-3 3-1568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02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50 13016 0 0,'0'0'596'0'0,"0"0"-14"0"0,0 0-342 0 0,0 0-48 0 0,0 0 22 0 0,0 0 2 0 0,-15 3 472 0 0,10 0-570 0 0,1 0 0 0 0,-1 0 1 0 0,1 0-1 0 0,0 1 0 0 0,0-1 1 0 0,0 1-1 0 0,1 0 0 0 0,-1 0 1 0 0,1 0-1 0 0,0 1 0 0 0,0-1 1 0 0,-1 4-119 0 0,-1 0 75 0 0,1 1 1 0 0,0-1 0 0 0,0 1 0 0 0,1 0-1 0 0,1 0 1 0 0,-2 6-76 0 0,4-13 46 0 0,0 0 1 0 0,-1-1-1 0 0,1 1 1 0 0,0 0-1 0 0,0 0 0 0 0,0 0 1 0 0,0-1-1 0 0,1 1 0 0 0,-1 0 1 0 0,0 0-1 0 0,1 0 0 0 0,-1-1 1 0 0,1 1-1 0 0,0 0 0 0 0,-1-1 1 0 0,1 1-1 0 0,0 0 0 0 0,0-1 1 0 0,0 1-1 0 0,0-1 1 0 0,1 0-1 0 0,-1 1 0 0 0,0-1 1 0 0,0 0-1 0 0,1 0 0 0 0,-1 1 1 0 0,1-1-1 0 0,-1 0 0 0 0,1 0 1 0 0,0-1-1 0 0,-1 1 0 0 0,1 0 1 0 0,0-1-1 0 0,-1 1 0 0 0,1-1 1 0 0,0 1-1 0 0,0-1 1 0 0,0 0-1 0 0,-1 1 0 0 0,1-1 1 0 0,0 0-1 0 0,0 0 0 0 0,0-1 1 0 0,-1 1-1 0 0,1 0 0 0 0,0-1 1 0 0,0 1-1 0 0,0-1 0 0 0,-1 1 1 0 0,1-1-1 0 0,0 0-46 0 0,6-3 87 0 0,0-1 1 0 0,0-1-1 0 0,-1 1 0 0 0,1-1 1 0 0,-1-1-1 0 0,0 1 0 0 0,1-3-87 0 0,8-11 73 0 0,-1 0-1 0 0,0-2-72 0 0,-7 11-3 0 0,-7 8 9 0 0,1 0-1 0 0,-1 1 0 0 0,1-1 0 0 0,-1 0 0 0 0,0 0 1 0 0,0 0-1 0 0,-1 0 0 0 0,1 0 0 0 0,-1-1 0 0 0,1 1 0 0 0,-1 0 1 0 0,0 0-1 0 0,0 0 0 0 0,0 0 0 0 0,0 0 0 0 0,-1 0 1 0 0,0-1-1 0 0,1 1 0 0 0,-1 0 0 0 0,0 0 0 0 0,-1-1-5 0 0,1 2-96 0 0,0 0-1 0 0,0 0 0 0 0,0 0 1 0 0,0 1-1 0 0,0-1 0 0 0,0 0 1 0 0,-1 1-1 0 0,1-1 0 0 0,0 1 1 0 0,-1 0-1 0 0,0-1 1 0 0,1 1-1 0 0,-1 0 0 0 0,0 0 1 0 0,1 0-1 0 0,-1 0 0 0 0,0 0 1 0 0,0 0-1 0 0,0 1 0 0 0,0-1 1 0 0,0 1-1 0 0,0-1 0 0 0,0 1 1 0 0,0 0-1 0 0,0-1 0 0 0,0 1 1 0 0,0 0-1 0 0,0 1 0 0 0,0-1 1 0 0,0 0-1 0 0,0 0 0 0 0,0 1 1 0 0,0-1-1 0 0,0 1 97 0 0,-17 5-1582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04.3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227 835 19519 0 0,'5'0'80'0'0,"-1"0"-1"0"0,1 0 1 0 0,0-1-1 0 0,-1 0 0 0 0,0 0 1 0 0,1 0-1 0 0,-1-1 1 0 0,1 1-1 0 0,-1-1 0 0 0,0 0 1 0 0,0-1-1 0 0,0 1 1 0 0,0 0-1 0 0,-1-1 0 0 0,1 0 1 0 0,-1 0-1 0 0,1 0 1 0 0,-1 0-1 0 0,0-1 1 0 0,0 0-1 0 0,0 1 0 0 0,-1-1 1 0 0,1 0-1 0 0,-1 0 1 0 0,0 0-1 0 0,0 0 0 0 0,0-2-79 0 0,7-17 111 0 0,-3 10 198 0 0,-2 1 0 0 0,1-1 0 0 0,-1 0 0 0 0,-1 0 0 0 0,0 0 0 0 0,-1 0 0 0 0,0-10-309 0 0,-2-4 605 0 0,-2 0 0 0 0,0 0 0 0 0,-3-8-605 0 0,3 24 86 0 0,-1-1-1 0 0,0 1 1 0 0,-1-1-1 0 0,0 1 1 0 0,-1 0-1 0 0,0 1 1 0 0,-1-1 0 0 0,-4-6-86 0 0,7 13 14 0 0,0 0 0 0 0,-1 0 0 0 0,1 0 0 0 0,-1 0 1 0 0,0 1-1 0 0,0 0 0 0 0,-1-1 0 0 0,1 2 0 0 0,0-1 1 0 0,-1 0-1 0 0,0 1 0 0 0,0 0 0 0 0,1 0 0 0 0,-1 0 1 0 0,0 1-1 0 0,-1 0 0 0 0,1 0 0 0 0,0 0 0 0 0,0 0 1 0 0,0 1-1 0 0,-1 0 0 0 0,1 0 0 0 0,0 0 0 0 0,0 1 1 0 0,-2 0-15 0 0,-1 0 28 0 0,0 1 0 0 0,0 0 0 0 0,0 1 0 0 0,1 0 0 0 0,-1 0 0 0 0,1 0 0 0 0,-1 1 0 0 0,1 0 0 0 0,0 1 0 0 0,1 0 0 0 0,-1 0 0 0 0,1 0 0 0 0,0 0 0 0 0,0 1 0 0 0,-4 6-28 0 0,0 2 56 0 0,1 1-1 0 0,0-1 0 0 0,1 1 1 0 0,1 1-1 0 0,1-1 0 0 0,0 1 0 0 0,1 1 1 0 0,0-1-1 0 0,2 1 0 0 0,0-1 0 0 0,1 1 1 0 0,0 0-1 0 0,1 0 0 0 0,1 0 0 0 0,1 0 1 0 0,1 0-1 0 0,0 0 0 0 0,3 11-55 0 0,0-8 23 0 0,1 12-12 0 0,2 0-1 0 0,2-1 0 0 0,0 1 0 0 0,12 20-10 0 0,-16-39 23 0 0,1 0 0 0 0,1-1-1 0 0,-1 0 1 0 0,2 0 0 0 0,0 0 0 0 0,0-1 0 0 0,1-1-1 0 0,1 0 1 0 0,0 0 0 0 0,0-1 0 0 0,0 0-1 0 0,13 7-22 0 0,-20-14 6 0 0,-1-1 0 0 0,0 1 0 0 0,1-1 0 0 0,-1 1 0 0 0,1-1 0 0 0,-1 0 0 0 0,1-1 0 0 0,0 1-1 0 0,-1-1 1 0 0,1 1 0 0 0,0-1 0 0 0,0 0 0 0 0,-1 0 0 0 0,1-1 0 0 0,2 0-6 0 0,-1 0 1 0 0,0 0 1 0 0,0-1-1 0 0,-1 0 1 0 0,1 0 0 0 0,-1 0-1 0 0,1-1 1 0 0,-1 0-1 0 0,0 1 1 0 0,0-1 0 0 0,3-3-2 0 0,4-5-4 0 0,-1 0 1 0 0,0-1 0 0 0,-1 0 0 0 0,0-1-1 0 0,-1 0 1 0 0,-1 0 0 0 0,1-3 3 0 0,14-28-59 0 0,-1 2-13 0 0,19-29 72 0 0,-39 70 0 0 0,1-3 1 0 0,1 0 0 0 0,0 0 0 0 0,-1 1 0 0 0,1-1-1 0 0,0 1 1 0 0,1-1 0 0 0,-1 1 0 0 0,1 0 0 0 0,-1 1-1 0 0,1-1 1 0 0,0 1 0 0 0,0-1 0 0 0,2 0-1 0 0,-6 3 1 0 0,1 0 0 0 0,-1 0 1 0 0,1 0-1 0 0,-1 0 0 0 0,1 0 0 0 0,-1 0 1 0 0,1 0-1 0 0,-1 0 0 0 0,1 0 1 0 0,-1 0-1 0 0,1 0 0 0 0,-1 0 0 0 0,0 0 1 0 0,1 1-1 0 0,-1-1 0 0 0,1 0 1 0 0,-1 0-1 0 0,1 0 0 0 0,-1 1 0 0 0,0-1 1 0 0,1 0-1 0 0,-1 0 0 0 0,0 1 0 0 0,1-1 1 0 0,-1 0-1 0 0,1 1-1 0 0,6 8 20 0 0,-6-8-20 0 0,5 8 30 0 0,-1 1 0 0 0,1-1 1 0 0,-2 1-1 0 0,1 0 0 0 0,-1 1 0 0 0,-1-1 0 0 0,0 1 0 0 0,0 4-30 0 0,3 21 431 0 0,2 34-431 0 0,-4-21 144 0 0,-1-7-692 0 0,-2 36 548 0 0,-2-39-111 0 0,1-25 69 0 0,0-19 32 0 0,2-12 191 0 0,1 1-1 0 0,0 0 1 0 0,5-15-181 0 0,5-4 353 0 0,1 0 0 0 0,2 1 0 0 0,14-22-353 0 0,-20 40 112 0 0,0 1 0 0 0,1 0 0 0 0,1 0 0 0 0,1 1 0 0 0,0 1 0 0 0,0 0 0 0 0,1 0-1 0 0,8-3-111 0 0,85-52 98 0 0,-51 41-525 0 0,-45 22-527 0 0,-11 5 781 0 0,1 0 0 0 0,0 0 0 0 0,0-1 0 0 0,-1 1 0 0 0,1 0 0 0 0,0-1 0 0 0,-1 1 0 0 0,1 0 0 0 0,0-1 0 0 0,-1 1 0 0 0,1-1 0 0 0,0 1 0 0 0,-1-1 0 0 0,1 0 0 0 0,-1 1 0 0 0,1-1 1 0 0,-1 0 172 0 0,1 0-6740 0 0,-1 1-1969 0 0</inkml:trace>
  <inkml:trace contextRef="#ctx0" brushRef="#br0" timeOffset="583.535">1085 60 10592 0 0,'4'-7'964'0'0,"0"1"6067"0"0,-8 13-5587 0 0,-8 13-1084 0 0,11-16-241 0 0,-1 0-1 0 0,1-1 1 0 0,0 1-1 0 0,0 0 1 0 0,0 0-1 0 0,1 0 1 0 0,-1 0-1 0 0,1 0 1 0 0,0 0-1 0 0,0 0 1 0 0,1 0-1 0 0,-1 0 1 0 0,1 0-1 0 0,0 0 1 0 0,0 0-1 0 0,0-1 1 0 0,2 5-119 0 0,3 8 440 0 0,-6-14-388 0 0,1 0 0 0 0,-1 0-1 0 0,1 0 1 0 0,0 0 0 0 0,0-1 0 0 0,0 1-1 0 0,0 0 1 0 0,0 0 0 0 0,0-1-1 0 0,0 1 1 0 0,0-1 0 0 0,1 1 0 0 0,-1-1-1 0 0,1 1 1 0 0,1 0-52 0 0,13 13 545 0 0,-15-14-523 0 0,-1-1 0 0 0,1 0 0 0 0,0 1 0 0 0,0-1 0 0 0,-1 0 0 0 0,1 0 0 0 0,0 1 0 0 0,-1-1 0 0 0,1 0 0 0 0,0 0 0 0 0,0 0 0 0 0,-1 0 0 0 0,1 0 0 0 0,0 0 0 0 0,0 0 0 0 0,-1 0 0 0 0,1 0 0 0 0,0-1 0 0 0,0 1-22 0 0,0 0 53 0 0,14 1 166 0 0,-14 0-196 0 0,1-1 1 0 0,-1 0-1 0 0,1 1 0 0 0,-1-1 0 0 0,1 0 0 0 0,-1 0 0 0 0,1 0 0 0 0,-1-1 0 0 0,1 1 0 0 0,-1 0 0 0 0,1 0 0 0 0,-1-1 0 0 0,1 1 0 0 0,-1-1 0 0 0,1 0-23 0 0,0 0 67 0 0,5-2 113 0 0,0 0 0 0 0,-1-1 0 0 0,1 0 0 0 0,-1 0 0 0 0,3-3-180 0 0,-7 5 11 0 0,0 0-1 0 0,0-1 1 0 0,-1 1 0 0 0,1 0 0 0 0,0 0 0 0 0,-1-1 0 0 0,0 1-1 0 0,1-1 1 0 0,-1 0 0 0 0,0 1 0 0 0,0-1 0 0 0,-1 0 0 0 0,1 1 0 0 0,-1-1-1 0 0,1 0 1 0 0,-1-1-11 0 0,0 0-2 0 0,0 0 0 0 0,0-1 0 0 0,0 1 0 0 0,-1-1 1 0 0,0 1-1 0 0,0 0 0 0 0,0 0 0 0 0,0-1 0 0 0,0 1 0 0 0,-1 0 0 0 0,0 0 0 0 0,0 0 0 0 0,0 1 0 0 0,-1-1 0 0 0,1 0 0 0 0,-1 1 0 0 0,0-1 0 0 0,0 1 1 0 0,0 0-1 0 0,-2-2 2 0 0,-2-1-7 0 0,-1 0 1 0 0,0 0-1 0 0,-1 0 1 0 0,1 1-1 0 0,-1 0 1 0 0,0 1-1 0 0,0 0 1 0 0,-6-1 6 0 0,10 3-84 0 0,0 1 1 0 0,0 0 0 0 0,0 0-1 0 0,0 0 1 0 0,0 1 0 0 0,0 0 0 0 0,0 0-1 0 0,-1 0 1 0 0,1 1 0 0 0,0 0-1 0 0,0-1 1 0 0,0 2 0 0 0,0-1 0 0 0,1 1-1 0 0,-1-1 1 0 0,-1 2 83 0 0,-19 12-3147 0 0,4 5-3282 0 0,10-7-211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20.0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489 260 10136 0 0,'2'1'755'0'0,"5"5"-1389"0"0,-2-3 1391 0 0,-1-2 6494 0 0,-4-1-4993 0 0,0 0-1158 0 0,-1 1-510 0 0,-20 16 516 0 0,12-11-820 0 0,1-2 0 0 0,-1 1 1 0 0,-3 0-287 0 0,-14 5 644 0 0,-16 3-644 0 0,5-5 288 0 0,-1-1 0 0 0,0-2 1 0 0,0-1-1 0 0,0-2 0 0 0,-10-2-288 0 0,30-1 97 0 0,1 0 0 0 0,-15-4-97 0 0,0 0 46 0 0,-10 5-230 0 0,42 0 23 0 0,0 0-200 0 0,0 0-819 0 0,0 0-356 0 0,0 9-6153 0 0,4 1 1025 0 0</inkml:trace>
  <inkml:trace contextRef="#ctx0" brushRef="#br0" timeOffset="331.191">393 558 17503 0 0,'24'18'1872'0'0,"-13"-6"-1796"0"0,-11-4 644 0 0,-1-5 1134 0 0,-7 1-258 0 0,-3-1-1207 0 0,-1 1 0 0 0,1-1 0 0 0,-1-1 1 0 0,1 0-1 0 0,-10 0-389 0 0,-26 5 8 0 0,31-5 127 0 0,-1 0 0 0 0,1-1-1 0 0,-13-1-134 0 0,10 0 82 0 0,1 1-1 0 0,0 0 0 0 0,-5 2-81 0 0,-48 10 168 0 0,69-12-245 0 0,2-1-4 0 0,0 0-206 0 0,0 0-894 0 0,0 0-394 0 0,0 0-80 0 0</inkml:trace>
  <inkml:trace contextRef="#ctx0" brushRef="#br0" timeOffset="785.811">1148 6 18631 0 0,'0'0'422'0'0,"6"-5"1382"0"0,-99 146 677 0 0,57-87-2489 0 0,17-28-22 0 0,2 2 0 0 0,1 0 0 0 0,1 1 0 0 0,0 3 30 0 0,9-17 250 0 0,1 1 0 0 0,1 0 0 0 0,0 1 0 0 0,1-1-1 0 0,0 1 1 0 0,2-1 0 0 0,0 16-250 0 0,1-28 91 0 0,-1 8 46 0 0,2 0 0 0 0,0 0 0 0 0,0 0 0 0 0,3 11-137 0 0,-3-20-2 0 0,0 0 1 0 0,0 0-1 0 0,0 0 1 0 0,0 0-1 0 0,0 0 1 0 0,1 0-1 0 0,0 0 1 0 0,-1-1-1 0 0,1 1 1 0 0,0-1-1 0 0,0 1 0 0 0,1-1 1 0 0,-1 1-1 0 0,0-1 1 0 0,1 0-1 0 0,-1 0 1 0 0,1 0-1 0 0,0-1 1 0 0,0 1-1 0 0,2 1 2 0 0,1-1 0 0 0,-1-1 0 0 0,1 1 0 0 0,-1-1 0 0 0,1 0 0 0 0,-1 0 0 0 0,1 0 0 0 0,0-1 0 0 0,0 0 0 0 0,-1 0 0 0 0,1-1 0 0 0,0 1 0 0 0,-1-1 0 0 0,1 0 0 0 0,4-2 0 0 0,4-2 0 0 0,-1 0 0 0 0,0-1 0 0 0,-1 0 0 0 0,1-1 0 0 0,4-4 0 0 0,-13 8 0 0 0,0 0 0 0 0,0-1 0 0 0,0 1 0 0 0,0-1 0 0 0,-1 0 0 0 0,1 0 0 0 0,-1 0 0 0 0,0 0 0 0 0,0 0 0 0 0,-1-1 0 0 0,1 1 0 0 0,-1-2 0 0 0,0 3 0 0 0,-1 0 0 0 0,0 0 0 0 0,0 0 0 0 0,0 0 0 0 0,0 0 0 0 0,-1-1 0 0 0,1 1 0 0 0,-1 0 0 0 0,0-1 0 0 0,0 1 0 0 0,0 0 0 0 0,0-1 0 0 0,-1 1 0 0 0,1 0 0 0 0,-1 0 0 0 0,0-1 0 0 0,0 1 0 0 0,-1-2 0 0 0,1 3 0 0 0,0 0 0 0 0,-1 1 0 0 0,1-1 0 0 0,0 0 0 0 0,-1 0 0 0 0,0 1 0 0 0,1-1 0 0 0,-1 1 0 0 0,0 0 0 0 0,0-1 0 0 0,0 1 0 0 0,0 0 0 0 0,0 0 0 0 0,-29-12 0 0 0,29 12 0 0 0,-8-2 0 0 0,-1 0 0 0 0,1 0 0 0 0,-1 1 0 0 0,0 0 0 0 0,0 1 0 0 0,0 0 0 0 0,1 1 0 0 0,-1 0 0 0 0,0 1 0 0 0,-8 1 0 0 0,11-2 0 0 0,-1 1 0 0 0,1-2 0 0 0,0 1 0 0 0,-5-2 0 0 0,5 1 0 0 0,1 1 0 0 0,-1-1 0 0 0,0 1 0 0 0,1 0 0 0 0,-3 1 0 0 0,2 0-228 0 0,1 1 1 0 0,-1-1-1 0 0,1 1 0 0 0,0 1 0 0 0,-1-1 0 0 0,1 1 0 0 0,0 1 1 0 0,-4 2 227 0 0,10-6-187 0 0,0 1 1 0 0,0 0 0 0 0,1 0 0 0 0,-1 0 0 0 0,0 0 0 0 0,0 0-1 0 0,1 0 1 0 0,-1 0 0 0 0,0 0 0 0 0,1 0 0 0 0,-1 0-1 0 0,1 0 1 0 0,-1 0 0 0 0,1 0 0 0 0,0 0 0 0 0,0 1 0 0 0,-1-1-1 0 0,1 0 1 0 0,0 0 0 0 0,0 0 0 0 0,0 1 0 0 0,0-1-1 0 0,0 1 187 0 0,1 2-625 0 0,-1-1 0 0 0,1 1-1 0 0,0-1 1 0 0,0 0 0 0 0,0 1-1 0 0,0-1 1 0 0,1 2 625 0 0,9 11-5789 0 0</inkml:trace>
  <inkml:trace contextRef="#ctx0" brushRef="#br0" timeOffset="1130.962">1311 531 1376 0 0,'0'0'65'0'0,"0"2"-6"0"0,0-1 52 0 0,0-1 0 0 0,0 1 0 0 0,0-1 1 0 0,0 1-1 0 0,0-1 0 0 0,0 1 0 0 0,0-1 0 0 0,0 1 0 0 0,1-1 1 0 0,-1 1-1 0 0,0-1 0 0 0,0 1 0 0 0,0-1 0 0 0,0 1 0 0 0,1-1 0 0 0,-1 1 1 0 0,0-1-1 0 0,1 1 0 0 0,-1-1 0 0 0,0 1 0 0 0,1-1 0 0 0,-1 0 1 0 0,0 1-1 0 0,1-1 0 0 0,-1 0 0 0 0,1 1 0 0 0,-1-1 0 0 0,1 0 0 0 0,-1 1 1 0 0,1-1-1 0 0,-1 0 0 0 0,1 0 0 0 0,-1 0 0 0 0,1 1-111 0 0,2-1 2042 0 0,2 3-689 0 0,1 0 1 0 0,0-1-1 0 0,1 0 0 0 0,-1-1 0 0 0,0 1 1 0 0,0-1-1 0 0,2 0-1353 0 0,1 0 861 0 0,0-1 1 0 0,0 0-1 0 0,0-1 1 0 0,7 0-862 0 0,2-3 767 0 0,0 0 0 0 0,0-1 0 0 0,0-1 1 0 0,12-6-768 0 0,-25 10 18 0 0,1-1-1 0 0,-1 0 1 0 0,0-1 0 0 0,0 1 0 0 0,0-1 0 0 0,0 0 0 0 0,-1 0 0 0 0,1-1 0 0 0,-1 1 0 0 0,0-1-1 0 0,-1 0 1 0 0,1 0 0 0 0,-1 0 0 0 0,2-3-18 0 0,-4 6 6 0 0,0-1 0 0 0,0 0 0 0 0,1 1-1 0 0,-1-1 1 0 0,-1 0 0 0 0,1 1 0 0 0,0-1 0 0 0,-1 0-1 0 0,1 0 1 0 0,-1 0 0 0 0,0 0 0 0 0,0 1 0 0 0,0-1-1 0 0,0 0 1 0 0,-1 0 0 0 0,1 0 0 0 0,-1 0 0 0 0,0 1 0 0 0,0-1-1 0 0,0 0 1 0 0,0 1 0 0 0,0-1 0 0 0,0 1 0 0 0,-1-1-1 0 0,1 1 1 0 0,-1-1 0 0 0,0 1 0 0 0,1 0 0 0 0,-1 0-1 0 0,0 0 1 0 0,-2-1-6 0 0,1 1-10 0 0,0 0 0 0 0,0 0 0 0 0,0 1 1 0 0,0-1-1 0 0,0 1 0 0 0,0 0 0 0 0,-1 0 0 0 0,1 0 0 0 0,0 0 0 0 0,-1 1 0 0 0,1 0 0 0 0,-1-1 0 0 0,1 1 0 0 0,-1 0 0 0 0,1 1 0 0 0,-1-1 0 0 0,-2 1 10 0 0,-1 0 26 0 0,1 0 0 0 0,-1 1 0 0 0,1 0-1 0 0,-1 0 1 0 0,1 1 0 0 0,0-1 0 0 0,0 1 0 0 0,-5 4-26 0 0,7-3 5 0 0,-1 0 1 0 0,1 0-1 0 0,0 0 0 0 0,1 1 1 0 0,-1 0-1 0 0,1 0 1 0 0,0 0-1 0 0,0 0 1 0 0,0 0-1 0 0,0 3-5 0 0,-4 5-128 0 0,5-9 114 0 0,1 0 0 0 0,-1 1 0 0 0,1-1 0 0 0,0 0 0 0 0,0 1 0 0 0,0-1 0 0 0,1 0 0 0 0,0 1 0 0 0,0-1 0 0 0,0 0 0 0 0,0 2 14 0 0,2 9 114 0 0,0-1 1 0 0,3 12-115 0 0,-3-22 84 0 0,-1 1 1 0 0,1-1-1 0 0,0 0 0 0 0,1 1 0 0 0,-1-1 1 0 0,1 0-1 0 0,0 0 0 0 0,0-1 1 0 0,0 1-1 0 0,0-1 0 0 0,0 1 1 0 0,1-1-1 0 0,0 0 0 0 0,0 0 1 0 0,0-1-1 0 0,1 2-84 0 0,9 4-236 0 0,0-1 0 0 0,0 1 0 0 0,1-2 0 0 0,2 1 236 0 0,-2-3-592 0 0,0 0 0 0 0,1-1 0 0 0,12 1 592 0 0,5 1-6422 0 0,-14-1-459 0 0</inkml:trace>
  <inkml:trace contextRef="#ctx0" brushRef="#br0" timeOffset="1490.198">2070 115 9672 0 0,'0'0'143'0'0,"1"0"1"0"0,-1 0-1 0 0,1 0 1 0 0,-1 0-1 0 0,0 0 1 0 0,1 0-1 0 0,-1 0 1 0 0,0-1-1 0 0,1 1 1 0 0,-1 0-1 0 0,0 0 1 0 0,1 0-1 0 0,-1 0 1 0 0,0 0-1 0 0,0-1 1 0 0,1 1-1 0 0,-1 0 1 0 0,0 0-1 0 0,1-1 1 0 0,-1 1-1 0 0,0 0 1 0 0,0 0-1 0 0,0-1 1 0 0,1 1-1 0 0,-1 0 1 0 0,0-1-1 0 0,0 1 1 0 0,0 0-1 0 0,0 0 1 0 0,1-1-1 0 0,-1 1 1 0 0,0 0-1 0 0,0-1 1 0 0,0 1-1 0 0,0-1 1 0 0,0 1-1 0 0,0 0 1 0 0,0-1-1 0 0,0 1 1 0 0,0 0-1 0 0,0-1 1 0 0,0 1-1 0 0,0 0 1 0 0,0-1-1 0 0,0 1 1 0 0,-1 0-1 0 0,1-1 1 0 0,0 1-1 0 0,0 0 1 0 0,0-1-1 0 0,0 1 1 0 0,-1 0-1 0 0,1 0 1 0 0,0-1-144 0 0,-1 0 193 0 0,0-1 0 0 0,1 1 0 0 0,-1 0 1 0 0,0-1-1 0 0,0 1 0 0 0,0 0 0 0 0,0 0 1 0 0,0-1-1 0 0,0 1 0 0 0,-1 0 0 0 0,1 0 1 0 0,0 0-1 0 0,-1 0-193 0 0,-11-4 493 0 0,0 1 0 0 0,-1 1 1 0 0,1 0-1 0 0,-1 0 0 0 0,-13 1-493 0 0,7-1 402 0 0,0 0 0 0 0,-2-2-402 0 0,-72-14 508 0 0,89 18-718 0 0,0 0 0 0 0,0 0 0 0 0,1 1 0 0 0,-1-1 0 0 0,-2 1 210 0 0,-9 0-5512 0 0,0-3-1861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24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431 0 15664 0 0,'3'1'1206'0'0,"47"21"679"0"0,-49-21-1121 0 0,1 0 209 0 0,2 2 1197 0 0,-6-1-2144 0 0,0-1-1 0 0,0 0 1 0 0,0 1 0 0 0,0-1-1 0 0,0 0 1 0 0,0 0 0 0 0,-1 0 0 0 0,1 0-1 0 0,0-1 1 0 0,0 1 0 0 0,-3 0-26 0 0,-30 3 298 0 0,11-1-206 0 0,-10 1-46 0 0,-11-1-46 0 0,25-2 16 0 0,0 1 0 0 0,-1 0 0 0 0,1 2 0 0 0,0 0 0 0 0,-8 3-16 0 0,-6 8-1086 0 0,14-3-6264 0 0,12-5 861 0 0</inkml:trace>
  <inkml:trace contextRef="#ctx0" brushRef="#br0" timeOffset="462.866">336 299 19119 0 0,'0'1'878'0'0,"1"0"-800"0"0,-1 0 1 0 0,1 0 0 0 0,-1 0 0 0 0,0 0 0 0 0,1 1-1 0 0,-1-1 1 0 0,0 0 0 0 0,0 0 0 0 0,0 0-1 0 0,0 0 1 0 0,0 0 0 0 0,0 0 0 0 0,0 0-1 0 0,0 0 1 0 0,0 1 0 0 0,-1-1 0 0 0,1 0-1 0 0,0 0 1 0 0,-1 0 0 0 0,1 0 0 0 0,-1 0 0 0 0,1 0-1 0 0,-1 0 1 0 0,1 0 0 0 0,-1 0 0 0 0,0-1-1 0 0,1 1 1 0 0,-1 0 0 0 0,0 0 0 0 0,0 0-1 0 0,0-1 1 0 0,0 1 0 0 0,0 0-79 0 0,-2 0 100 0 0,1 1 1 0 0,-1-1-1 0 0,0 1 0 0 0,0-1 0 0 0,0 0 1 0 0,-1 0-1 0 0,1-1 0 0 0,0 1 0 0 0,0 0 1 0 0,0-1-1 0 0,-1 0 0 0 0,0 0-100 0 0,-27 2 419 0 0,0 1 0 0 0,1 2 1 0 0,-6 2-420 0 0,-45 7-99 0 0,75-13-338 0 0,-1 1 0 0 0,1 0-1 0 0,0 0 1 0 0,-2 2 437 0 0,-20 5-2442 0 0,13-5 1034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23.4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1 201 10368 0 0,'0'2'472'0'0,"22"60"965"0"0,-21-60-1229 0 0,0 0 0 0 0,0 1 0 0 0,1-1 0 0 0,-1 0 0 0 0,1 0 0 0 0,-1 0 0 0 0,1 0 0 0 0,0 0 0 0 0,0-1 0 0 0,-1 1 0 0 0,1-1 0 0 0,0 1 0 0 0,0-1 0 0 0,1 1 0 0 0,-1-1 0 0 0,0 0 0 0 0,0 0 0 0 0,1 0-208 0 0,0 0 261 0 0,1 0 0 0 0,-1 0 0 0 0,1 0-1 0 0,-1 0 1 0 0,1 0 0 0 0,0-1-1 0 0,-1 0 1 0 0,1 0 0 0 0,0 0 0 0 0,-1 0-1 0 0,1 0 1 0 0,0-1-261 0 0,5-1 354 0 0,1 0-1 0 0,-1-1 1 0 0,0 0-1 0 0,-1 0 1 0 0,1-1-1 0 0,0 0 1 0 0,-1-1-1 0 0,0 0 1 0 0,0 0 0 0 0,-1-1-1 0 0,1 0 1 0 0,3-4-354 0 0,2-2 351 0 0,-2 0 0 0 0,0-1 0 0 0,7-10-351 0 0,-15 18 54 0 0,0 0 1 0 0,0 0 0 0 0,-1-1-1 0 0,1 1 1 0 0,-1 0 0 0 0,0-1-1 0 0,-1 0 1 0 0,0 1 0 0 0,1-1 0 0 0,-2 0-1 0 0,1 0 1 0 0,-1-3-55 0 0,0-1 49 0 0,1 2-2 0 0,-1 0 0 0 0,-1-1-1 0 0,1 1 1 0 0,-1 0-1 0 0,-1 0 1 0 0,-1-5-47 0 0,3 11 5 0 0,-1 0 1 0 0,0-1-1 0 0,0 2 0 0 0,0-1 1 0 0,0 0-1 0 0,-1 0 0 0 0,1 0 1 0 0,0 0-1 0 0,-1 1 0 0 0,1-1 1 0 0,-1 1-1 0 0,1-1 0 0 0,-1 1 1 0 0,0 0-1 0 0,0-1 0 0 0,0 1 1 0 0,0 0-1 0 0,0 0 0 0 0,0 0 1 0 0,0 0-1 0 0,0 1 1 0 0,0-1-1 0 0,0 1 0 0 0,0-1 1 0 0,0 1-1 0 0,0 0 0 0 0,-2-1-5 0 0,0 1 6 0 0,-1 0-1 0 0,0 0 0 0 0,1 0 0 0 0,-1 0 1 0 0,0 1-1 0 0,1 0 0 0 0,-1 0 1 0 0,1 0-1 0 0,-1 1 0 0 0,1-1 1 0 0,0 1-1 0 0,0 0 0 0 0,-1 0 1 0 0,-2 2-6 0 0,1 1 14 0 0,1-1 1 0 0,-1 1-1 0 0,1 0 1 0 0,0 0 0 0 0,0 0-1 0 0,0 1 1 0 0,1 0-1 0 0,0 0 1 0 0,0 1-15 0 0,-5 10 23 0 0,0 1 1 0 0,1 0-1 0 0,1 0 1 0 0,1 1-1 0 0,1 0 1 0 0,-2 11-24 0 0,4-17 24 0 0,1 1 1 0 0,1 0-1 0 0,0 0 0 0 0,0 0 1 0 0,2 0-1 0 0,0 0 0 0 0,0 0 1 0 0,3 9-25 0 0,-2-14 18 0 0,1 0 0 0 0,-1 0 0 0 0,2 0 0 0 0,-1 0 0 0 0,1-1 0 0 0,1 0 0 0 0,-1 0 0 0 0,1 0 0 0 0,1 0 0 0 0,0-1 0 0 0,0 0 0 0 0,0 0 0 0 0,4 3-18 0 0,-5-6-149 0 0,1 0 0 0 0,0 0 1 0 0,0-1-1 0 0,1 1 0 0 0,-1-1 0 0 0,1-1 0 0 0,-1 1 0 0 0,1-1 0 0 0,0 0 1 0 0,0-1-1 0 0,0 0 0 0 0,0 0 0 0 0,0 0 0 0 0,0-1 0 0 0,0 0 0 0 0,0 0 1 0 0,6-1 148 0 0,-2-2-1550 0 0,0-4-66 0 0</inkml:trace>
  <inkml:trace contextRef="#ctx0" brushRef="#br0" timeOffset="618.462">416 38 6912 0 0,'2'1'314'0'0,"25"19"116"0"0,-23-17 607 0 0,1 0-1 0 0,-1 0 1 0 0,0 1 0 0 0,0 0-1 0 0,0 0 1 0 0,-1 0 0 0 0,0 0 0 0 0,1 0-1 0 0,-1 1 1 0 0,0 2-1037 0 0,8 19 1070 0 0,-8-12-643 0 0,0 0 0 0 0,-1 0 0 0 0,-1 1 0 0 0,0 1-427 0 0,2 25 678 0 0,-1-2-159 0 0,-2-29-381 0 0,0 1 1 0 0,1-1 0 0 0,0 3-139 0 0,5 27 364 0 0,-5-23-10 0 0,1-1-1 0 0,1 0 1 0 0,4 12-354 0 0,-3-13 292 0 0,-3-12-193 0 0,-1 0 1 0 0,1 0-1 0 0,0-1 0 0 0,0 1 0 0 0,0 0 1 0 0,0-1-1 0 0,1 1 0 0 0,-1 0 1 0 0,1-1-1 0 0,-1 0 0 0 0,1 1-99 0 0,-1-2 339 0 0,19-13 689 0 0,-14 6-994 0 0,-1 0 1 0 0,0 0-1 0 0,0-1 1 0 0,-1 0-1 0 0,0 0 1 0 0,0 0-1 0 0,0 0 1 0 0,-1-2-35 0 0,13-22 53 0 0,11-34-42 0 0,-19 50 37 0 0,-7 11-41 0 0,1 0 1 0 0,0 0-1 0 0,0 1 0 0 0,0-1 0 0 0,0 1 0 0 0,0-1 1 0 0,1 1-1 0 0,-1 0 0 0 0,4-2-7 0 0,-5 4 5 0 0,-1 1-1 0 0,1-1 1 0 0,0 1 0 0 0,0 0-1 0 0,0-1 1 0 0,0 1-1 0 0,0 0 1 0 0,0 0 0 0 0,0 0-1 0 0,0 0 1 0 0,0 0-1 0 0,0 0 1 0 0,1 0 0 0 0,-1 0-1 0 0,0 0 1 0 0,0 0-1 0 0,0 1 1 0 0,0-1-1 0 0,-1 0 1 0 0,1 1 0 0 0,0-1-1 0 0,0 0 1 0 0,0 1-1 0 0,0 0 1 0 0,0-1 0 0 0,0 1-1 0 0,-1-1 1 0 0,1 1-1 0 0,1 1-4 0 0,1 1 30 0 0,1 1 0 0 0,0 0-1 0 0,-1 0 1 0 0,3 5-30 0 0,-6-9 0 0 0,35 60-784 0 0,-26-43 166 0 0,1 0 0 0 0,0-1 0 0 0,1 0 0 0 0,9 10 618 0 0,-9-16-1656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43.2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224 1 17503 0 0,'2'1'803'0'0,"0"0"-531"0"0,9 11 525 0 0,-7-7-635 0 0,-3-3 504 0 0,-1-2 216 0 0,0 1-706 0 0,0 0 0 0 0,0 0 1 0 0,0 0-1 0 0,0 1 0 0 0,-1-1 1 0 0,1 0-1 0 0,0 0 0 0 0,-1 0 0 0 0,1 0 1 0 0,-1 1-1 0 0,1-1 0 0 0,-1 0 1 0 0,0 0-177 0 0,-3 2 172 0 0,-1 1 1 0 0,1-1-1 0 0,-1 0 1 0 0,0 0-1 0 0,0-1 1 0 0,-1 1 0 0 0,1-1-1 0 0,-4 1-172 0 0,-45 9 374 0 0,39-10-238 0 0,0 1-1 0 0,0 1 1 0 0,0 1-136 0 0,-53 20-848 0 0,62-19 460 0 0,4-4-4937 0 0,2-2-1700 0 0</inkml:trace>
  <inkml:trace contextRef="#ctx0" brushRef="#br0" timeOffset="1">195 150 6448 0 0,'1'1'498'0'0,"9"12"-736"0"0,6 11 3810 0 0,-2 1 3578 0 0,-13-24-6925 0 0,-1 1 0 0 0,1-1 0 0 0,-1 1 0 0 0,0 0 0 0 0,0-1 0 0 0,0 1 0 0 0,1-1 0 0 0,-2 1 0 0 0,1 0-1 0 0,0-1 1 0 0,0 1 0 0 0,0-1 0 0 0,-1 1 0 0 0,1 0 0 0 0,-1-1 0 0 0,1 1 0 0 0,-1-1 0 0 0,0 0 0 0 0,0 1 0 0 0,1-1 0 0 0,-1 0 0 0 0,0 1 0 0 0,0-1 0 0 0,0 0-1 0 0,-1 1-224 0 0,-1 1 129 0 0,0 0-1 0 0,0 0 0 0 0,0 0 0 0 0,-1-1 1 0 0,1 1-1 0 0,-1-1 0 0 0,0 0 0 0 0,-1 1-128 0 0,-15 4-206 0 0,-1 0 0 0 0,0-1 0 0 0,0-2 0 0 0,-1 1 206 0 0,-18 3-3076 0 0,24-5-4279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26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90 17047 0 0,'4'3'234'0'0,"0"-1"0"0"0,-1 0 0 0 0,1 1 0 0 0,0-1 0 0 0,-1 1 0 0 0,0 0-1 0 0,0 0 1 0 0,0 1 0 0 0,0-1 0 0 0,2 3-234 0 0,-4-3 96 0 0,1-1-1 0 0,-1 1 1 0 0,0-1 0 0 0,1 1 0 0 0,-1 0-1 0 0,0-1 1 0 0,-1 1 0 0 0,1 0 0 0 0,0 0-1 0 0,-1 0 1 0 0,1 0 0 0 0,-1-1 0 0 0,0 1 0 0 0,0 0-1 0 0,0 0 1 0 0,-1 2-96 0 0,-2 18 245 0 0,3-18-171 0 0,-1 1 1 0 0,0 0-1 0 0,0-1 1 0 0,0 1-1 0 0,-1-1 1 0 0,0 3-75 0 0,-1 1 246 0 0,-1 1 0 0 0,2 0 0 0 0,0 0-1 0 0,0 0 1 0 0,0 2-246 0 0,2-11 96 0 0,0 0-1 0 0,0 0 1 0 0,0 0 0 0 0,0 0-1 0 0,0 1 1 0 0,0-1-1 0 0,0 0 1 0 0,0 0 0 0 0,1 0-1 0 0,-1 0 1 0 0,0 0-1 0 0,1 0 1 0 0,-1 0 0 0 0,0 0-1 0 0,1 0 1 0 0,0 0-1 0 0,-1 0 1 0 0,1-1 0 0 0,-1 1-1 0 0,1 0 1 0 0,0 0-1 0 0,0 0-95 0 0,0 0 116 0 0,1 0-1 0 0,-1 0 0 0 0,1-1 0 0 0,-1 1 0 0 0,1 0 0 0 0,-1-1 1 0 0,1 1-1 0 0,0-1 0 0 0,-1 1 0 0 0,1-1 0 0 0,0 0 0 0 0,-1 0 1 0 0,1 0-1 0 0,0 0 0 0 0,0 0-115 0 0,6 0 137 0 0,0-2 0 0 0,1 1 0 0 0,-1-1 0 0 0,0 0 0 0 0,0-1 0 0 0,0 0 0 0 0,3-1-137 0 0,24-9 98 0 0,-26 11-84 0 0,-1 0 1 0 0,1 1-1 0 0,-1 0 0 0 0,1 1 1 0 0,-1 0-1 0 0,1 0 1 0 0,-1 0-1 0 0,1 1 0 0 0,0 1 1 0 0,-1 0-1 0 0,0 0 0 0 0,3 1-14 0 0,4 2-386 0 0,0 1 0 0 0,-1 1 0 0 0,1 0 0 0 0,-1 1 0 0 0,-1 1 0 0 0,4 2 386 0 0,-15-9-451 0 0,0-1 0 0 0,-1 0 0 0 0,1 1 0 0 0,0-1 0 0 0,1 0 0 0 0,-1 0 0 0 0,0 0 0 0 0,0 0 0 0 0,0-1 0 0 0,1 1 0 0 0,-1-1 0 0 0,0 1 451 0 0,7-4-7507 0 0</inkml:trace>
  <inkml:trace contextRef="#ctx0" brushRef="#br0" timeOffset="477.356">351 13 10336 0 0,'-12'-10'1120'0'0,"12"10"-1018"0"0,0-1 1 0 0,0 1-1 0 0,-1 0 1 0 0,1 0 0 0 0,0 0-1 0 0,0-1 1 0 0,-1 1-1 0 0,1 0 1 0 0,0 0 0 0 0,-1 0-1 0 0,1 0 1 0 0,0 0-1 0 0,-1-1 1 0 0,1 1 0 0 0,0 0-1 0 0,-1 0 1 0 0,1 0 0 0 0,0 0-1 0 0,-1 0 1 0 0,1 0-1 0 0,0 0 1 0 0,-1 0 0 0 0,1 0-1 0 0,0 0 1 0 0,-1 0-1 0 0,1 0 1 0 0,0 1 0 0 0,-1-1-1 0 0,1 0 1 0 0,0 0-1 0 0,0 0 1 0 0,-1 0 0 0 0,1 0-1 0 0,0 1 1 0 0,-1-1-1 0 0,1 0 1 0 0,0 0 0 0 0,0 1-1 0 0,-1-1 1 0 0,1 0-1 0 0,0 0 1 0 0,0 1 0 0 0,0-1-103 0 0,-5 10 1090 0 0,5-10-1075 0 0,-4 19 1799 0 0,1 0 0 0 0,0 14-1814 0 0,-3 18 1241 0 0,-6 39 2050 0 0,0 87-3291 0 0,9-116 417 0 0,-1 77-400 0 0,3-118-111 0 0,1-13-158 0 0,0 1 1 0 0,-1-1-1 0 0,0 0 1 0 0,0 0-1 0 0,0 0 1 0 0,-1-1 0 0 0,-2 6 251 0 0,3-9-610 0 0,1-3 460 0 0,0 1 1 0 0,0 0-1 0 0,0-1 1 0 0,0 1-1 0 0,0-1 0 0 0,0 1 1 0 0,0 0-1 0 0,-1-1 1 0 0,1 1-1 0 0,0-1 1 0 0,0 1-1 0 0,-1-1 0 0 0,1 1 1 0 0,0-1-1 0 0,-1 1 1 0 0,1-1-1 0 0,-1 1 0 0 0,1-1 1 0 0,0 1-1 0 0,-1-1 1 0 0,1 1-1 0 0,-1-1 1 0 0,1 0-1 0 0,-1 0 0 0 0,0 1 150 0 0,-17 7-2260 0 0</inkml:trace>
  <inkml:trace contextRef="#ctx0" brushRef="#br0" timeOffset="18025.616">176 955 5984 0 0,'0'0'464'0'0,"0"0"-30"0"0,0 0 1014 0 0,2 1 472 0 0,-2-1-1756 0 0,0 0 0 0 0,1 0-1 0 0,-1 0 1 0 0,0 0 0 0 0,1 1 0 0 0,-1-1-1 0 0,0 0 1 0 0,0 0 0 0 0,0 0-1 0 0,1 0 1 0 0,-1 1 0 0 0,0-1 0 0 0,0 0-1 0 0,1 0 1 0 0,-1 0 0 0 0,0 1-1 0 0,0-1 1 0 0,0 0 0 0 0,0 0 0 0 0,0 1-1 0 0,1-1 1 0 0,-1 0 0 0 0,0 0-1 0 0,0 1 1 0 0,0-1 0 0 0,0 0 0 0 0,0 1-164 0 0,-7 2 7218 0 0,0 0-4627 0 0,-1 1-4405 0 0,-14 9 2028 0 0,18-11-188 0 0,-1 0-1 0 0,0 1 1 0 0,1 0 0 0 0,0 0-1 0 0,0 0 1 0 0,0 0-1 0 0,-4 4-25 0 0,7-5 10 0 0,1-1-1 0 0,-1 0 1 0 0,1 1-1 0 0,-1-1 1 0 0,1 0-1 0 0,0 1 1 0 0,-1-1-1 0 0,1 1 1 0 0,0-1-1 0 0,0 1-9 0 0,-1 0 19 0 0,1 1-6 0 0,0-1 0 0 0,0 0 0 0 0,0 0 0 0 0,0 0 1 0 0,0 0-1 0 0,0 0 0 0 0,1 0 0 0 0,-1 1 0 0 0,1-1 1 0 0,-1 0-1 0 0,1 0 0 0 0,0 0 0 0 0,0 0 0 0 0,0 0 1 0 0,0-1-1 0 0,0 1 0 0 0,1 1-13 0 0,3 5 73 0 0,1-1 1 0 0,0 0-1 0 0,5 3-73 0 0,0 1-26 0 0,6 9 94 0 0,0 0-1 0 0,-2 1 1 0 0,0 0-1 0 0,-2 1 1 0 0,0 1 0 0 0,8 21-68 0 0,-17-35-20 0 0,-1 2 1 0 0,0-1 0 0 0,-1 0-1 0 0,0 1 1 0 0,-1-1 0 0 0,0 1 0 0 0,0-1-1 0 0,-1 1 1 0 0,0-1 0 0 0,-1 1-1 0 0,-1-1 1 0 0,1 1 0 0 0,-2-1-1 0 0,1 0 1 0 0,-1 1 0 0 0,-1-1 0 0 0,0-1-1 0 0,0 1 1 0 0,-1-1 0 0 0,0 1-1 0 0,-5 5 20 0 0,7-12 28 0 0,1 0 0 0 0,-1 0-1 0 0,0 0 1 0 0,0 0 0 0 0,0-1 0 0 0,0 1-1 0 0,-1-1 1 0 0,1 0 0 0 0,-1 0-1 0 0,1 0 1 0 0,-1 0 0 0 0,0-1 0 0 0,0 1-1 0 0,0-1 1 0 0,0 0 0 0 0,-3 0-28 0 0,4 0 11 0 0,0-1 0 0 0,1 0 1 0 0,-1 1-1 0 0,0-1 0 0 0,0 0 0 0 0,1-1 1 0 0,-1 1-1 0 0,0 0 0 0 0,1-1 0 0 0,-1 0 1 0 0,1 1-1 0 0,-1-1 0 0 0,0 0 0 0 0,1 0 1 0 0,0-1-1 0 0,-1 1 0 0 0,1 0 0 0 0,0-1 1 0 0,-1 1-1 0 0,1-1 0 0 0,0 0 0 0 0,0 0 1 0 0,1 0-1 0 0,-1 0 0 0 0,0 0 0 0 0,0-1-11 0 0,-1-1 66 0 0,1 0-1 0 0,-1 0 1 0 0,1 0 0 0 0,0-1-1 0 0,0 1 1 0 0,0-1-1 0 0,0 1 1 0 0,1-1 0 0 0,0 0-1 0 0,0 0 1 0 0,0 1-1 0 0,1-1 1 0 0,0 0 0 0 0,0 0-1 0 0,0 0 1 0 0,0 0-1 0 0,1 1 1 0 0,-1-1 0 0 0,1 0-1 0 0,1-1-65 0 0,2-7 184 0 0,0 1 0 0 0,2-1 0 0 0,-1 1 0 0 0,1 0 0 0 0,1 1 0 0 0,0-1 0 0 0,3-1-184 0 0,17-27 390 0 0,-20 28-274 0 0,2 0-1 0 0,-1 0 0 0 0,6-4-115 0 0,108-115 572 0 0,-108 115-551 0 0,-1 0-1 0 0,-1-1 1 0 0,0 0 0 0 0,-1-1-1 0 0,-1 0 1 0 0,1-2-21 0 0,-11 18-30 0 0,1 1 1 0 0,0 0-1 0 0,-1-1 0 0 0,1 1 1 0 0,0-1-1 0 0,-1 1 0 0 0,0-1 1 0 0,1 1-1 0 0,-1-1 0 0 0,0 1 0 0 0,0-1 1 0 0,0 1-1 0 0,0-1 0 0 0,0 1 1 0 0,0-1-1 0 0,0 1 0 0 0,-1-1 0 0 0,1 1 1 0 0,0-1-1 0 0,-1 1 0 0 0,1-1 1 0 0,-1 1-1 0 0,0 0 0 0 0,1-1 1 0 0,-1 1-1 0 0,0 0 0 0 0,-1-2 30 0 0,1 2-63 0 0,-1-1 0 0 0,0 1 0 0 0,1-1 0 0 0,-1 1 0 0 0,0 0 0 0 0,0 0 0 0 0,0 0 0 0 0,0 0 0 0 0,0 0 0 0 0,0 0 0 0 0,0 0 0 0 0,-1 1 0 0 0,1-1 0 0 0,0 1 0 0 0,0-1 0 0 0,-1 1 0 0 0,1 0 0 0 0,-1 0 63 0 0,-27-3-2469 0 0,11 2 514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41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 20847 0 0,'0'0'472'0'0,"0"0"68"0"0,0 0 34 0 0,0 0-69 0 0,0 2-328 0 0,3 7 86 0 0,-1 0 0 0 0,0 0 0 0 0,0 0 0 0 0,-1 0-1 0 0,-1 0 1 0 0,1 0 0 0 0,-1 1 0 0 0,-1 0-263 0 0,1 4 273 0 0,0-10-176 0 0,-1 0 1 0 0,1 0-1 0 0,-1-1 0 0 0,0 1 0 0 0,0 0 1 0 0,0 0-98 0 0,0-1 82 0 0,0 1 0 0 0,0-1 0 0 0,0 1 0 0 0,1-1 0 0 0,-1 1 0 0 0,1-1 0 0 0,0 0 0 0 0,0 1 0 0 0,0 2-82 0 0,2 11 241 0 0,2 10 1204 0 0,4 16-1445 0 0,-7-40 43 0 0,0-1-1 0 0,0 0 1 0 0,1 0-1 0 0,-1 0 1 0 0,0 0 0 0 0,1 0-1 0 0,-1-1 1 0 0,1 1-1 0 0,0 0 1 0 0,-1-1 0 0 0,1 1-1 0 0,0-1 1 0 0,0 1-1 0 0,0-1 1 0 0,0 0-1 0 0,0 0 1 0 0,1 1-43 0 0,39 14 239 0 0,-40-15-234 0 0,17 4 25 0 0,0 0-1 0 0,5 0-29 0 0,4 0 4 0 0,-23-4-211 0 0,-1-1 1 0 0,1 1-1 0 0,0-1 1 0 0,0 0-1 0 0,0 0 1 0 0,0 0 0 0 0,0-1-1 0 0,0 0 1 0 0,-1 0-1 0 0,1 0 1 0 0,3-2 206 0 0,7-1-2036 0 0,-15 4 1715 0 0,1 0 0 0 0,-1 0 0 0 0,1 0 0 0 0,-1-1 1 0 0,1 1-1 0 0,-1 0 0 0 0,0 0 0 0 0,1-1 0 0 0,-1 1 0 0 0,0 0 0 0 0,1 0 0 0 0,-1-1 0 0 0,0 1 0 0 0,1 0 0 0 0,-1-1 0 0 0,0 1 0 0 0,1-1 0 0 0,-1 1 0 0 0,0 0 0 0 0,0-1 1 0 0,1 1 320 0 0,-1-2-1575 0 0,5-7-5742 0 0</inkml:trace>
  <inkml:trace contextRef="#ctx0" brushRef="#br0" timeOffset="337.209">322 0 10592 0 0,'0'0'818'0'0,"0"2"-236"0"0,3 11 1793 0 0,-1-1 1 0 0,0 1-1 0 0,-1 1-2375 0 0,-1 40 3698 0 0,-5 1-1756 0 0,-2 0-1942 0 0,-1 9 928 0 0,2-22-602 0 0,-5 14-326 0 0,4-22 157 0 0,1 1 1 0 0,1 14-158 0 0,2-28-59 0 0,0 1 0 0 0,-1 0 59 0 0,-1 2-116 0 0,5-24 78 0 0,0 1 0 0 0,0-1 1 0 0,0 1-1 0 0,0-1 0 0 0,0 1 1 0 0,-1-1-1 0 0,1 1 0 0 0,0-1 1 0 0,0 1-1 0 0,0-1 0 0 0,1 1 1 0 0,-1-1-1 0 0,0 1 1 0 0,0 0-1 0 0,0-1 0 0 0,0 1 1 0 0,0-1-1 0 0,1 1 0 0 0,-1-1 1 0 0,0 1-1 0 0,0-1 0 0 0,1 0 1 0 0,-1 1-1 0 0,0-1 0 0 0,1 1 1 0 0,-1-1-1 0 0,1 0 1 0 0,-1 1-1 0 0,0-1 0 0 0,1 0 1 0 0,-1 1-1 0 0,1-1 38 0 0,0 0-158 0 0,0 0 1 0 0,0 0-1 0 0,0 0 0 0 0,-1 0 1 0 0,1 0-1 0 0,0 0 0 0 0,0 0 1 0 0,0 0-1 0 0,0-1 0 0 0,-1 1 1 0 0,1 0-1 0 0,0 0 1 0 0,0-1-1 0 0,-1 1 0 0 0,1-1 1 0 0,0 1-1 0 0,-1-1 0 0 0,1 1 1 0 0,0-1-1 0 0,-1 1 0 0 0,1-1 1 0 0,0 0-1 0 0,-1 0 158 0 0,14-16-3108 0 0,1-1-3806 0 0</inkml:trace>
  <inkml:trace contextRef="#ctx0" brushRef="#br0" timeOffset="688.798">858 224 19351 0 0,'0'0'439'0'0,"2"0"62"0"0,32-3 758 0 0,-34 3-1216 0 0,1 0 1 0 0,-1 0-1 0 0,0 0 1 0 0,0 0-1 0 0,1 0 1 0 0,-1 0-1 0 0,0 0 1 0 0,0 0-1 0 0,1 0 1 0 0,-1 0-1 0 0,0 0 1 0 0,0 0-1 0 0,0-1 0 0 0,1 1 1 0 0,-1 0-1 0 0,0 0 1 0 0,0 0-1 0 0,0 0 1 0 0,1-1-1 0 0,-1 1 1 0 0,0 0-1 0 0,0 0 1 0 0,0 0-1 0 0,0-1 1 0 0,1 1-1 0 0,-1 0 0 0 0,0 0 1 0 0,0 0-1 0 0,0-1 1 0 0,0 1-1 0 0,0 0 1 0 0,0 0-1 0 0,0-1 1 0 0,0 1-1 0 0,0 0 1 0 0,0 0-1 0 0,0-1 1 0 0,0 1-1 0 0,0 0 0 0 0,0 0 1 0 0,0-1-1 0 0,0 1 1 0 0,0 0-44 0 0,-5-10 1596 0 0,3 8-1563 0 0,0 0-1 0 0,0 1 1 0 0,0-1-1 0 0,0 1 1 0 0,0 0-1 0 0,-1 0 1 0 0,1-1-1 0 0,-1 2 1 0 0,1-1-1 0 0,-1 0 1 0 0,1 0-1 0 0,-1 1 1 0 0,1 0-1 0 0,-1-1 1 0 0,0 1-1 0 0,1 0 1 0 0,-3 0-33 0 0,1 1 1 0 0,-1 0 1 0 0,1-1 0 0 0,0 2 0 0 0,-1-1 0 0 0,1 0 0 0 0,0 1 0 0 0,0 0-1 0 0,0 0 1 0 0,0 0 0 0 0,-1 1-2 0 0,-2 2 47 0 0,-1 1 1 0 0,1 0-1 0 0,0 0 0 0 0,0 1 0 0 0,0 0 1 0 0,1 0-1 0 0,0 0 0 0 0,1 1 0 0 0,-5 7-47 0 0,6-6 107 0 0,0 1 0 0 0,0 0 0 0 0,1 0 0 0 0,1 0 0 0 0,-1 1 0 0 0,1-1 0 0 0,1 0 0 0 0,0 1 0 0 0,1-1 0 0 0,0 1-1 0 0,0-1 1 0 0,1 1 0 0 0,1-1 0 0 0,0 1 0 0 0,1 4-107 0 0,-1-9-8 0 0,0 0 0 0 0,0 0 0 0 0,1 0 0 0 0,0 0 0 0 0,0-1 0 0 0,0 1 0 0 0,1-1 0 0 0,-1 0 0 0 0,1 0 0 0 0,1 0 0 0 0,-1-1 0 0 0,1 1 0 0 0,0-1 0 0 0,0 0-1 0 0,0 0 1 0 0,0-1 0 0 0,0 1 0 0 0,1-1 0 0 0,0 0 0 0 0,0-1 0 0 0,0 1 0 0 0,0-1 0 0 0,0-1 0 0 0,0 1 0 0 0,0-1 0 0 0,1 0 0 0 0,-1 0 0 0 0,0-1 0 0 0,5 0 8 0 0,-1 0-478 0 0,-1 1-307 0 0,1-1 1 0 0,-1-1-1 0 0,1 0 1 0 0,-1 0-1 0 0,0-1 1 0 0,5-1 784 0 0,8-4-2230 0 0</inkml:trace>
  <inkml:trace contextRef="#ctx0" brushRef="#br0" timeOffset="1150.52">1231 265 2304 0 0,'0'0'101'0'0,"15"3"22"0"0,-11-3 469 0 0,-3 0 2481 0 0,-1 0 1070 0 0,0 0 213 0 0,0 0-443 0 0,-1 13-1027 0 0,-2-1-2348 0 0,0-1 0 0 0,-1 1 0 0 0,0-1-1 0 0,-1 0 1 0 0,-5 7-538 0 0,-3 10 489 0 0,4-9-324 0 0,-1 2 46 0 0,1 1 1 0 0,-2 10-212 0 0,9-25 36 0 0,0 1 1 0 0,0-1-1 0 0,1 0 0 0 0,0 1 1 0 0,1-1-1 0 0,0 0 1 0 0,0 1-1 0 0,0-1 1 0 0,2 8-37 0 0,-1-11 44 0 0,0 0 0 0 0,0 0 0 0 0,0 0 0 0 0,0 0 0 0 0,1 0 0 0 0,0 0 0 0 0,0 0 0 0 0,2 2-44 0 0,-3-4 23 0 0,0 0 0 0 0,0-1 0 0 0,1 1 1 0 0,-1-1-1 0 0,1 0 0 0 0,-1 0 0 0 0,1 1 0 0 0,0-1 1 0 0,0 0-1 0 0,-1 0 0 0 0,1-1 0 0 0,0 1 1 0 0,0 0-1 0 0,0-1 0 0 0,0 1 0 0 0,0-1 0 0 0,0 1 1 0 0,0-1-1 0 0,1 0-23 0 0,8 1 75 0 0,0-1 0 0 0,-1-1-1 0 0,1 0 1 0 0,0-1 0 0 0,-1 0 0 0 0,1 0 0 0 0,-1-1-1 0 0,0 0 1 0 0,0-1 0 0 0,0 0 0 0 0,0-1 0 0 0,-1 0 0 0 0,1 0-1 0 0,-1-1 1 0 0,-1 0 0 0 0,1-1 0 0 0,4-5-75 0 0,-11 11 4 0 0,10-12 14 0 0,1 0 0 0 0,-2 0 0 0 0,4-6-18 0 0,-11 13-1 0 0,-1 1 1 0 0,0-1-1 0 0,0 0 1 0 0,0 0 0 0 0,-1 0-1 0 0,0 0 1 0 0,0 0-1 0 0,-1-1 1 0 0,1 1 0 0 0,-1 0-1 0 0,-1-1 1 0 0,1-4-4 0 0,-1 1-1 0 0,0-1 1 0 0,0 1-1 0 0,-1-1 1 0 0,-1 1-1 0 0,0-1 1 0 0,0 1-1 0 0,-1 0 1 0 0,0 0-1 0 0,-2-2 5 0 0,0 0-66 0 0,-1 0-1 0 0,-1 1 1 0 0,0 0 0 0 0,0 0-1 0 0,-1 1 1 0 0,0 0 0 0 0,-1 0-1 0 0,-1 1 67 0 0,0-2-1758 0 0,-1 1 1 0 0,-1 0-1 0 0,-11-7 1758 0 0,11 9-8070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0:37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217 311 12896 0 0,'0'0'594'0'0,"8"1"189"0"0,6 3-1335 0 0,-4 1 2233 0 0,-8-1 3788 0 0,-4-2-5281 0 0,-1 0 0 0 0,1 0 0 0 0,-1 0 0 0 0,0 0 0 0 0,1 0 0 0 0,-1-1 0 0 0,0 0 0 0 0,-3 2-188 0 0,-4 0 272 0 0,-1 1 0 0 0,-1-2 0 0 0,1 1-272 0 0,-9 1 242 0 0,-57 7-254 0 0,16 6-1274 0 0,39-10 774 0 0</inkml:trace>
  <inkml:trace contextRef="#ctx0" brushRef="#br0" timeOffset="2633.151">54 0 7368 0 0,'2'2'333'0'0,"1"1"-293"0"0,0 1 0 0 0,-1-1-1 0 0,1 1 1 0 0,-1 0 0 0 0,1 0 0 0 0,-1 0-1 0 0,0 0 1 0 0,-1 0 0 0 0,1 0 0 0 0,-1 0-1 0 0,0 1 1 0 0,1 1-40 0 0,1 11 136 0 0,-1-1 0 0 0,1 14-136 0 0,0 14 1978 0 0,0 14 4256 0 0,3 3-6234 0 0,20 164 1291 0 0,-25-201-1447 0 0,-1-2-18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48.3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938 27 7832 0 0,'65'-10'1064'0'0,"-20"1"3432"0"0,-26 7-2555 0 0,-15 2-1557 0 0,-1-1 1 0 0,0 1-1 0 0,0-1 0 0 0,0 1 0 0 0,0-1 0 0 0,0 0 0 0 0,1 0-384 0 0,-3 0 873 0 0,-1 1-167 0 0,0 0-70 0 0,0 0-18 0 0,0 0-50 0 0,-2 1-201 0 0,-61 30 1418 0 0,-40 26-1785 0 0,-179 129 1920 0 0,148-85-1797 0 0,-47 50-123 0 0,53-28 532 0 0,-3 2-1264 0 0,99-101-956 0 0,10-11-5025 0 0,6-6-624 0 0</inkml:trace>
  <inkml:trace contextRef="#ctx0" brushRef="#br0" timeOffset="586.505">744 275 920 0 0,'2'4'76'0'0,"1"0"1"0"0,-1 0-1 0 0,0 0 1 0 0,0 1-1 0 0,0-1 0 0 0,-1 1 1 0 0,1 0-1 0 0,-1 0 1 0 0,0-1-1 0 0,-1 1 1 0 0,1 0-1 0 0,-1 0 0 0 0,0 0 1 0 0,0 0-77 0 0,-1 11 2813 0 0,-2 1 0 0 0,1-1-1 0 0,-4 8-2812 0 0,-1 13 4921 0 0,-1-1-3872 0 0,-2-1 1 0 0,-1 0-1 0 0,-2 0 0 0 0,-7 10-1049 0 0,-13 40 1255 0 0,-13 30-241 0 0,45-111-1002 0 0,0 0-1 0 0,0 0 0 0 0,0-1 0 0 0,1 1 0 0 0,-1 0 0 0 0,1 0 1 0 0,0 0-1 0 0,1 2-11 0 0,-1 1 24 0 0,0-6-41 0 0,0-1 0 0 0,0 1 0 0 0,1 0 0 0 0,-1-1-1 0 0,0 1 1 0 0,1-1 0 0 0,-1 1 0 0 0,0 0 0 0 0,1-1 0 0 0,-1 1 0 0 0,1-1 0 0 0,-1 1 0 0 0,1-1 0 0 0,-1 0 0 0 0,1 1 0 0 0,-1-1 0 0 0,1 1 0 0 0,-1-1 0 0 0,1 0 0 0 0,0 0 0 0 0,-1 1 0 0 0,1-1 0 0 0,0 0 0 0 0,-1 0 0 0 0,1 0 0 0 0,0 0 0 0 0,0 1 17 0 0,19 0-1252 0 0,7-8-2311 0 0,-12 1-2651 0 0</inkml:trace>
  <inkml:trace contextRef="#ctx0" brushRef="#br0" timeOffset="1165.803">1162 258 8752 0 0,'4'0'137'0'0,"1"1"0"0"0,0-1 0 0 0,-1 0 0 0 0,1 0 0 0 0,-1 0 0 0 0,1-1 0 0 0,0 0 0 0 0,-1 0 0 0 0,1 0 0 0 0,3-1-137 0 0,15-4 2694 0 0,-21 5-2355 0 0,1 1 0 0 0,-1-1 1 0 0,0 0-1 0 0,0 0 1 0 0,0-1-1 0 0,0 1 0 0 0,1 0 1 0 0,-2-1-1 0 0,1 1 1 0 0,0-1-1 0 0,0 1 0 0 0,0-1 1 0 0,-1 0-1 0 0,1 0 1 0 0,-1 0-1 0 0,1-1-339 0 0,-1 2 61 0 0,-1 1 0 0 0,0-1 0 0 0,0 1 0 0 0,1-1 1 0 0,-1 0-1 0 0,0 1 0 0 0,0-1 0 0 0,0 0 0 0 0,0 1 0 0 0,0-1 0 0 0,0 0 0 0 0,0 1 0 0 0,0-1 0 0 0,0 0 0 0 0,0 1 0 0 0,0-1 1 0 0,0 1-1 0 0,-1-1 0 0 0,1 0 0 0 0,0 1 0 0 0,0-1 0 0 0,-1 0 0 0 0,1 1 0 0 0,0-1 0 0 0,-1 1 0 0 0,1-1 0 0 0,0 1 0 0 0,-1-1 0 0 0,1 1 1 0 0,-1-1-62 0 0,-14-11 591 0 0,12 10-569 0 0,-1 1 0 0 0,1-1 0 0 0,0 1 0 0 0,-1 0 0 0 0,0 1 1 0 0,1-1-1 0 0,-1 0 0 0 0,0 1 0 0 0,1 0 0 0 0,-1 0 0 0 0,1 0 0 0 0,-1 1 0 0 0,0-1 0 0 0,1 1 0 0 0,-1-1 0 0 0,1 1 0 0 0,-3 1-22 0 0,-2 1 24 0 0,0 0 0 0 0,0 0-1 0 0,1 1 1 0 0,-1 0 0 0 0,1 1-1 0 0,-6 3-23 0 0,9-4 16 0 0,1-1-1 0 0,-1 1 0 0 0,0 0 0 0 0,1 0 0 0 0,0 0 1 0 0,0 0-1 0 0,0 1 0 0 0,1-1 0 0 0,-1 1 1 0 0,1 0-1 0 0,0 0 0 0 0,0 0 0 0 0,1 0 0 0 0,-1 0 1 0 0,1 4-16 0 0,-2 5 35 0 0,2 0 0 0 0,0 0 0 0 0,1 0 0 0 0,0-1 0 0 0,1 6-35 0 0,8 39 22 0 0,-6-39-8 0 0,0 1 0 0 0,-1 0 0 0 0,-1 2-14 0 0,-1-8 0 0 0,1-3 0 0 0,-1 0 0 0 0,0 0 0 0 0,-1 1 0 0 0,0-1 0 0 0,-1 0 0 0 0,0 0 0 0 0,-1 0 0 0 0,-4 10 0 0 0,1-8-4 0 0,-12 25 13 0 0,16-36-14 0 0,1 0-1 0 0,-1 1 1 0 0,1-1 0 0 0,-1 0 0 0 0,0 0-1 0 0,0 0 1 0 0,0-1 0 0 0,0 1-1 0 0,0 0 1 0 0,0-1 0 0 0,-1 0 0 0 0,1 1-1 0 0,-3 0 6 0 0,4-2-9 0 0,0 1 0 0 0,0-1 0 0 0,0 0 0 0 0,0 0 0 0 0,0 0 0 0 0,0 1 0 0 0,0-1 0 0 0,0 0 0 0 0,0 0 0 0 0,0-1 0 0 0,0 1 0 0 0,0 0 0 0 0,0 0 0 0 0,-1 0 0 0 0,1-1-1 0 0,0 1 1 0 0,0 0 0 0 0,0-1 0 0 0,0 1 0 0 0,1-1 0 0 0,-1 0 0 0 0,0 1 0 0 0,0-1 0 0 0,0 1 0 0 0,0-1 0 0 0,0 0 0 0 0,1 0 0 0 0,-1 0 0 0 0,0 1 0 0 0,1-1 0 0 0,-1 0 0 0 0,1 0 0 0 0,-1 0-1 0 0,1 0 1 0 0,-1 0 0 0 0,1 0 0 0 0,0 0 0 0 0,-1 0 9 0 0,-1-4 65 0 0,1 0 1 0 0,0 0-1 0 0,0 0 0 0 0,0 0 0 0 0,0 0 0 0 0,1 0 0 0 0,-1-3-65 0 0,1 4 72 0 0,0 1-1 0 0,0 0 1 0 0,1-1-1 0 0,-1 1 1 0 0,1 0-1 0 0,0 0 1 0 0,0-1-1 0 0,0 1 1 0 0,0 0-1 0 0,0 0 0 0 0,1 0 1 0 0,-1 0-1 0 0,1 0 1 0 0,0 0-1 0 0,0 1-71 0 0,8-16 438 0 0,-9 15-371 0 0,0 1-1 0 0,1-1 1 0 0,-1 1 0 0 0,1-1-1 0 0,-1 1 1 0 0,1 0-1 0 0,0-1-66 0 0,24-22 546 0 0,1 0-1 0 0,0 2 0 0 0,3 1-545 0 0,-2-2 122 0 0,0-1 1 0 0,-1-1-1 0 0,6-11-122 0 0,-31 36 3 0 0,4-7 10 0 0,0 1 0 0 0,-1-1 1 0 0,0-1-1 0 0,1-1-13 0 0,13-20 21 0 0,-15 24-58 0 0,0 1-1 0 0,0-1 1 0 0,-1 0-1 0 0,0 0 0 0 0,0 0 1 0 0,0-1-1 0 0,-1 1 1 0 0,0-1-1 0 0,0 1 1 0 0,0-1-1 0 0,-1 0 1 0 0,0-1 37 0 0,-1 8-113 0 0,0-1 0 0 0,0 0 0 0 0,0 0 0 0 0,0 1 0 0 0,0-1 0 0 0,0 0 0 0 0,0 0 0 0 0,0 1 0 0 0,0-1 0 0 0,-1 0 1 0 0,1 0-1 0 0,0 1 0 0 0,0-1 0 0 0,-1 0 0 0 0,1 1 0 0 0,0-1 0 0 0,-1 0 0 0 0,1 1 0 0 0,-1-1 0 0 0,1 1 0 0 0,-1-1 0 0 0,1 0 1 0 0,-1 1-1 0 0,1-1 0 0 0,-1 1 0 0 0,0 0 0 0 0,1-1 0 0 0,-1 1 0 0 0,0-1 0 0 0,1 1 0 0 0,-1 0 0 0 0,0-1 113 0 0,-7-2-1688 0 0</inkml:trace>
  <inkml:trace contextRef="#ctx0" brushRef="#br0" timeOffset="3521.74">1284 600 5984 0 0,'0'0'273'0'0,"2"0"-5"0"0,18 6-164 0 0,-13-3 389 0 0,1-1-1 0 0,-1 0 1 0 0,0-1 0 0 0,0 0-1 0 0,1 0 1 0 0,3 0-493 0 0,-4-1 670 0 0,0-1-1 0 0,0 1 1 0 0,1-1 0 0 0,-1 0 0 0 0,0-1-1 0 0,-1 0 1 0 0,1 0 0 0 0,0 0 0 0 0,0-1-1 0 0,-1 0 1 0 0,1-1 0 0 0,-1 1-1 0 0,5-4-669 0 0,3-3 705 0 0,-10 8-533 0 0,-1 0 1 0 0,1 0-1 0 0,-1 0 0 0 0,0-1 1 0 0,0 1-1 0 0,0-1 0 0 0,0 0 0 0 0,-1 0 1 0 0,1 0-1 0 0,-1 0 0 0 0,2-3-172 0 0,-3 5 15 0 0,-1 1-1 0 0,0-1 0 0 0,1 1 0 0 0,-1-1 1 0 0,0 0-1 0 0,0 1 0 0 0,0-1 1 0 0,0 1-1 0 0,0-1 0 0 0,0 0 0 0 0,0 1 1 0 0,0-1-1 0 0,0 0 0 0 0,0 1 0 0 0,0-1 1 0 0,0 0-1 0 0,0 1 0 0 0,0-1 1 0 0,-1 1-1 0 0,1-1 0 0 0,0 0 0 0 0,0 1 1 0 0,-1-1-1 0 0,1 1 0 0 0,0-1 1 0 0,-1 1-1 0 0,1-1 0 0 0,-1 1 0 0 0,1-1 1 0 0,-1 1-1 0 0,1-1 0 0 0,-1 1 0 0 0,1 0 1 0 0,-1-1-1 0 0,1 1 0 0 0,-1 0 1 0 0,1-1-1 0 0,-1 1 0 0 0,1 0 0 0 0,-1 0 1 0 0,0-1-15 0 0,-1 0 15 0 0,-1 0 1 0 0,0 1-1 0 0,1-1 1 0 0,-1 1-1 0 0,1-1 0 0 0,-1 1 1 0 0,0 0-1 0 0,0 0 1 0 0,1 0-1 0 0,-1 0-15 0 0,-21 3 315 0 0,0 1-1 0 0,0 1 0 0 0,0 1 0 0 0,1 1 0 0 0,0 1 1 0 0,-1 2-315 0 0,13-4-37 0 0,1 0 0 0 0,0 1 0 0 0,1 0 0 0 0,0 0 0 0 0,0 1 1 0 0,0 0-1 0 0,1 1 0 0 0,-1 1 37 0 0,5-5 0 0 0,1 0 0 0 0,-1 0 1 0 0,1 0-1 0 0,-1 0 0 0 0,2 0 0 0 0,-1 1 1 0 0,0 0-1 0 0,1-1 0 0 0,0 1 0 0 0,1 0 1 0 0,-1 0-1 0 0,1 0 0 0 0,0 0 0 0 0,1 0 0 0 0,-1 0 1 0 0,1 0-1 0 0,1 5 0 0 0,-1-7 17 0 0,1 1-1 0 0,0 0 1 0 0,1-1 0 0 0,-1 1 0 0 0,1-1-1 0 0,0 1 1 0 0,0-1 0 0 0,0 0 0 0 0,0 0-1 0 0,1 0 1 0 0,0 0 0 0 0,0 0 0 0 0,0-1-1 0 0,0 1 1 0 0,0-1 0 0 0,1 0 0 0 0,-1 0-1 0 0,3 2-16 0 0,17 10 68 0 0,-12-8 46 0 0,0 0 1 0 0,0 0-1 0 0,0-1 1 0 0,1 0-1 0 0,12 3-114 0 0,-11-5 47 0 0,11 4-96 0 0,25 4 49 0 0,-42-11-582 0 0,1 1 0 0 0,-1-2 0 0 0,1 1 0 0 0,-1-1 0 0 0,1 0 0 0 0,-1-1 0 0 0,1 0 0 0 0,6-2 582 0 0,4-3-1686 0 0</inkml:trace>
  <inkml:trace contextRef="#ctx0" brushRef="#br0" timeOffset="3873.923">2050 207 13360 0 0,'1'1'612'0'0,"5"5"-15"0"0,-4 3-238 0 0,-2-7-216 0 0,-1-1 1 0 0,0 0-1 0 0,0 0 0 0 0,0 0 1 0 0,0 0-1 0 0,0 0 1 0 0,0 0-1 0 0,0 0 1 0 0,0 0-1 0 0,0-1 1 0 0,0 1-1 0 0,0 0 1 0 0,-1-1-1 0 0,1 1-143 0 0,-22 9 1713 0 0,12-7-1631 0 0,0-1 1 0 0,-1 0-1 0 0,1-1 1 0 0,-1 0-1 0 0,0-1 1 0 0,1-1-1 0 0,-1 0 1 0 0,1 0-1 0 0,-3-1-82 0 0,-6-1-470 0 0,-8-1-4381 0 0,5 1-1179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8:16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1132 130 6912 0 0,'8'1'201'0'0,"22"4"312"0"0,-25-4-512 0 0,30 5 3944 0 0,-33-6-1763 0 0,-2 0-274 0 0,0 0-1245 0 0,1 1-544 0 0,-8 1-107 0 0,-16 1-1 0 0,21-2-5 0 0,-51 5 297 0 0,8-2 269 0 0,1 3-1 0 0,-5 2-571 0 0,-3 3 559 0 0,-96 27 1441 0 0,117-31-1503 0 0,1-1 0 0 0,-14 0-497 0 0,-24 5 909 0 0,-22 4-158 0 0,50-11-156 0 0,-38 12-595 0 0,68-15 30 0 0,-1 0 0 0 0,1-1 0 0 0,-4 1-30 0 0,-30 4 62 0 0,7 3-5 0 0,7-2 102 0 0,-16 7-159 0 0,40-12-39 0 0,-9 5-426 0 0,14-7 441 0 0,1 1 1 0 0,-1-1-1 0 0,1 1 1 0 0,-1 0-1 0 0,1-1 0 0 0,0 1 1 0 0,-1-1-1 0 0,1 1 1 0 0,0 0-1 0 0,-1-1 1 0 0,1 1-1 0 0,0 0 0 0 0,0 0 1 0 0,-1-1-1 0 0,1 1 1 0 0,0 0-1 0 0,0 0 0 0 0,0-1 1 0 0,0 1-1 0 0,0 0 24 0 0,-2 8-1527 0 0,2-8 1413 0 0,-1-1 0 0 0,1 1 1 0 0,0-1-1 0 0,0 1 0 0 0,0-1 1 0 0,0 1-1 0 0,-1-1 0 0 0,1 1 0 0 0,0-1 1 0 0,0 1-1 0 0,0-1 0 0 0,0 1 0 0 0,0-1 1 0 0,0 1-1 0 0,0-1 0 0 0,0 1 0 0 0,0-1 1 0 0,1 1 113 0 0,2 9-1794 0 0</inkml:trace>
  <inkml:trace contextRef="#ctx0" brushRef="#br0" timeOffset="641.957">172 49 10104 0 0,'24'-14'601'0'0,"-2"1"-146"0"0,-13 6 2497 0 0,-8 7-2509 0 0,0-1 0 0 0,-1 0 1 0 0,1 0-1 0 0,0 1 0 0 0,0-1 1 0 0,0 1-1 0 0,0-1 0 0 0,0 1 0 0 0,0-1 1 0 0,1 1-1 0 0,-1-1 0 0 0,1 1-443 0 0,-2-1 370 0 0,3-4-225 0 0,-2 4-76 0 0,-2 2-49 0 0,-1 1 0 0 0,1-1 0 0 0,-1 0 0 0 0,1 1 0 0 0,-1-1 0 0 0,0 0 0 0 0,1 0 0 0 0,-1 0 0 0 0,-1 0-20 0 0,0 1 28 0 0,-1 1 39 0 0,0-1-1 0 0,1 1 1 0 0,-1 0-1 0 0,0 1 0 0 0,1-1 1 0 0,0 1-1 0 0,0 0 1 0 0,0-1-1 0 0,0 1 0 0 0,-1 3-66 0 0,-11 12 350 0 0,13-18-309 0 0,0 1 1 0 0,0 0-1 0 0,0 0 0 0 0,1 0 0 0 0,-1 0 1 0 0,1 0-1 0 0,0 0 0 0 0,-1 1-41 0 0,-17 27 543 0 0,16-26-489 0 0,0 0-1 0 0,0 0 1 0 0,1 1-1 0 0,-1-1 1 0 0,1 1-1 0 0,0-1 0 0 0,0 1 1 0 0,1 0-1 0 0,-1 0-53 0 0,1 0 94 0 0,-1 0 0 0 0,0 1 0 0 0,0-1 0 0 0,0 0 1 0 0,-4 4-95 0 0,4-4 112 0 0,-1 0 0 0 0,1-1 0 0 0,0 1 1 0 0,0 0-1 0 0,0 1 0 0 0,1 0-112 0 0,-2 5 223 0 0,2-2-65 0 0,-1 0 1 0 0,0-1-1 0 0,0 0 0 0 0,-4 8-158 0 0,5-14 23 0 0,0 0-1 0 0,1 0 1 0 0,-1 0-1 0 0,1 0 0 0 0,-1 0 1 0 0,1 1-1 0 0,0-1 1 0 0,0 0-1 0 0,0 0 0 0 0,0 0 1 0 0,0 2-23 0 0,0-2 16 0 0,1 0 0 0 0,-1 0 0 0 0,0 1 0 0 0,0-1 1 0 0,-1 0-1 0 0,1 0 0 0 0,0 1 0 0 0,-1-1 0 0 0,0 0 0 0 0,1 0 0 0 0,-2 1-16 0 0,-2 13 146 0 0,4-14-100 0 0,0 0 0 0 0,-1 0 0 0 0,1 0-1 0 0,-1 0 1 0 0,1-1 0 0 0,-1 1 0 0 0,0 0-1 0 0,1 0 1 0 0,-1-1 0 0 0,0 1 0 0 0,-1 0-46 0 0,-5 6 273 0 0,5-6-216 0 0,0 0 0 0 0,-1 1 0 0 0,1-1 0 0 0,1 1 0 0 0,-1 0 0 0 0,0-1 0 0 0,1 1 0 0 0,-1 0 0 0 0,0 3-57 0 0,1-5 13 0 0,0 1 0 0 0,1-1 0 0 0,-1 0 0 0 0,0 0 0 0 0,0 1 0 0 0,0-1 0 0 0,0 0 0 0 0,0 0 0 0 0,0 0 0 0 0,0 0 0 0 0,-1 0 0 0 0,0 0-13 0 0,0 0 72 0 0,2-1 0 0 0,-1 1-1 0 0,-5 2 0 0 0,5-3 14 0 0,1 0 8 0 0,0 0 95 0 0,0 0 41 0 0,25 0 488 0 0,-5-1-593 0 0,0 1-1 0 0,1 1 1 0 0,-1 1 0 0 0,0 1-1 0 0,0 0 1 0 0,6 3-124 0 0,-14-1 5 0 0,-1 0 0 0 0,0 0 1 0 0,0 1-1 0 0,0 0 0 0 0,-1 1 0 0 0,0 0 0 0 0,0 1 1 0 0,-1 0-1 0 0,2 2-5 0 0,27 38-283 0 0,-36-45 177 0 0,0 1 0 0 0,0-1 1 0 0,0 1-1 0 0,0 0 0 0 0,-1-1 0 0 0,0 1 0 0 0,1 0 0 0 0,-1 0 1 0 0,-1 0-1 0 0,1 0 0 0 0,-1 0 0 0 0,1 0 0 0 0,-1 1 106 0 0,-1 15-2731 0 0,-4-2-3360 0 0,-5 1-1902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9:38.7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2636 516 19351 0 0,'0'0'439'0'0,"0"0"62"0"0,0 0 33 0 0,0 0-65 0 0,0 2-309 0 0,-1 4 111 0 0,0 0 1 0 0,0 0-1 0 0,-1 0 1 0 0,0 0-1 0 0,0 0 1 0 0,-1 0-1 0 0,-1 1-271 0 0,-2 4 71 0 0,-1-1 1 0 0,0 0 0 0 0,-8 7-72 0 0,-14 21 416 0 0,25-31-336 0 0,0 0 0 0 0,0 0 1 0 0,0 1-1 0 0,1-1 0 0 0,0 1 1 0 0,0 0-1 0 0,1 0 0 0 0,0 0 1 0 0,1 0-1 0 0,-1 7-80 0 0,2-11 26 0 0,0 1-1 0 0,0-1 1 0 0,1 1 0 0 0,-1-1-1 0 0,1 1 1 0 0,0-1 0 0 0,0 0-1 0 0,0 1 1 0 0,1-1 0 0 0,0 0 0 0 0,0 0-1 0 0,0 0 1 0 0,0 0 0 0 0,0 0-1 0 0,1 0 1 0 0,0-1 0 0 0,0 1-1 0 0,0-1 1 0 0,0 0 0 0 0,1 1-26 0 0,0 0 19 0 0,1-1-1 0 0,-1 1 1 0 0,1-1-1 0 0,0 0 1 0 0,0-1 0 0 0,1 1-1 0 0,-1-1 1 0 0,0 0 0 0 0,1 0-1 0 0,-1-1 1 0 0,1 1 0 0 0,0-1-1 0 0,-1-1 1 0 0,1 1 0 0 0,0-1-1 0 0,0 0 1 0 0,-1 0-1 0 0,1 0 1 0 0,0-1 0 0 0,0 0-1 0 0,2-1-18 0 0,4-1 36 0 0,-1-1 0 0 0,0 0 0 0 0,0-1 0 0 0,0 0 0 0 0,0 0 0 0 0,-1-1 0 0 0,0-1 0 0 0,0 0 0 0 0,-1 0 0 0 0,1-1-36 0 0,-7 4 7 0 0,0 1 0 0 0,1 0 0 0 0,-2-1 0 0 0,1 0 0 0 0,0 0 0 0 0,-1 0 0 0 0,0 0 0 0 0,0 0 0 0 0,0 0 0 0 0,1-3-7 0 0,0-4-1 0 0,1-1 0 0 0,-2 0-1 0 0,1-6 2 0 0,-2 15-5 0 0,-1-1-1 0 0,-1 1 1 0 0,1-1 0 0 0,-1 0-1 0 0,1 1 1 0 0,-1-1-1 0 0,0 1 1 0 0,0-1 0 0 0,-1 1-1 0 0,1 0 1 0 0,-1-1 0 0 0,1 1-1 0 0,-1 0 1 0 0,0 0-1 0 0,0 0 1 0 0,-1 0 0 0 0,1 1-1 0 0,-1-1 1 0 0,1 0-1 0 0,-1 1 1 0 0,0 0 0 0 0,0 0-1 0 0,0-1 6 0 0,-21-9-209 0 0,19 9-87 0 0,0 1-1 0 0,0-1 0 0 0,0 1 1 0 0,0 0-1 0 0,0 0 1 0 0,-1 0-1 0 0,-2 1 297 0 0,-3-1-1664 0 0,2-4-79 0 0</inkml:trace>
  <inkml:trace contextRef="#ctx0" brushRef="#br0" timeOffset="540.668">2880 475 11520 0 0,'1'2'886'0'0,"6"7"-722"0"0,1 1 776 0 0,-1 0 0 0 0,0 1 0 0 0,1 3-940 0 0,-1 0 961 0 0,-2 0 1 0 0,0 0-1 0 0,0 1 0 0 0,-2 0 1 0 0,0 0-1 0 0,1 10-961 0 0,0 14 1647 0 0,-2 38-1647 0 0,1-48 323 0 0,-2-24-77 0 0,0 0 0 0 0,-1 0 0 0 0,1 1 0 0 0,-1-1 0 0 0,0 0 0 0 0,0 0-1 0 0,-1 0 1 0 0,0 0-246 0 0,13-15 424 0 0,36-88-141 0 0,-46 94-272 0 0,1-1-1 0 0,-1 1 1 0 0,1 0 0 0 0,-1 0-1 0 0,1 0 1 0 0,1 0 0 0 0,-1 0-1 0 0,0 0 1 0 0,1 1 0 0 0,3-3-11 0 0,-5 4 6 0 0,0 1 0 0 0,0 0 1 0 0,0 0-1 0 0,0 0 0 0 0,0 0 1 0 0,0 0-1 0 0,0 0 0 0 0,1 0 0 0 0,-1 0 1 0 0,0 1-1 0 0,0 0 0 0 0,1-1 0 0 0,-1 1 1 0 0,0 0-1 0 0,1 0 0 0 0,-1 0 1 0 0,0 0-1 0 0,0 0 0 0 0,1 1 0 0 0,-1-1 1 0 0,0 1-1 0 0,0-1 0 0 0,1 1 1 0 0,-1 0-1 0 0,0 0-6 0 0,1 1 4 0 0,0 0 0 0 0,0 0 0 0 0,-1 0 0 0 0,1 0 0 0 0,-1 0 0 0 0,1 0 0 0 0,-1 1 0 0 0,0-1 0 0 0,0 1 0 0 0,0 0 0 0 0,0-1 0 0 0,0 2-4 0 0,17 40 55 0 0,-8-18-41 0 0,-10-24-14 0 0,5 12-145 0 0,1-1 1 0 0,5 8 144 0 0,-11-20-729 0 0,1 4 1348 0 0,1-4-9450 0 0,6-3 1518 0 0</inkml:trace>
  <inkml:trace contextRef="#ctx0" brushRef="#br0" timeOffset="541.658">3277 97 8288 0 0,'13'8'638'0'0,"-10"-7"-414"0"0,-3-1-182 0 0,0 0-1 0 0,1 0 0 0 0,-1-1 0 0 0,0 1 0 0 0,0 0 1 0 0,1 0-1 0 0,-1 0 0 0 0,0 0 0 0 0,1 0 0 0 0,-1 0 1 0 0,0-1-1 0 0,1 1 0 0 0,-1 0 0 0 0,0 0 0 0 0,0 0 1 0 0,1 0-1 0 0,-1 0 0 0 0,0 0 0 0 0,1 0 1 0 0,-1 0-1 0 0,0 1 0 0 0,1-1 0 0 0,-1 0 0 0 0,0 0 1 0 0,0 0-1 0 0,1 0 0 0 0,-1 0 0 0 0,0 0 0 0 0,1 0 1 0 0,-1 1-1 0 0,0-1 0 0 0,0 0-41 0 0,2 1 1451 0 0,-2-1 70 0 0,7 4 987 0 0,-5-3-2331 0 0,0 0 0 0 0,0 1-1 0 0,-1-1 1 0 0,1 0 0 0 0,-1 1 0 0 0,1-1 0 0 0,-1 1 0 0 0,0 0 0 0 0,1-1 0 0 0,-1 1 0 0 0,0 0-1 0 0,0 0 1 0 0,0 0 0 0 0,-1 0 0 0 0,1 0 0 0 0,0 0 0 0 0,-1 1-177 0 0,3 6 461 0 0,-2 0 0 0 0,1 1 0 0 0,-1 4-461 0 0,1 1 460 0 0,0 15 342 0 0,-1 1-1 0 0,-2 0-801 0 0,1 22 573 0 0,2 55 435 0 0,2 44 274 0 0,-3-116-1016 0 0,3 1 0 0 0,5 19-266 0 0,-5-24-71 0 0,-3-24 69 0 0,-1-1 1 0 0,2 0-1 0 0,-1 0 1 0 0,1 1-1 0 0,0-1 1 0 0,1 2 1 0 0,2 7 131 0 0,-4-14-188 0 0,-1 1 0 0 0,1-1 0 0 0,0 1 0 0 0,0-1 0 0 0,0 0 0 0 0,0 1 0 0 0,0-1 0 0 0,0 0 0 0 0,1 0 0 0 0,-1 0 0 0 0,1 0 57 0 0,-1 0-511 0 0,15-10-3070 0 0,-6 1 881 0 0,-1-2-4209 0 0</inkml:trace>
  <inkml:trace contextRef="#ctx0" brushRef="#br0" timeOffset="985.938">3494 618 920 0 0,'8'14'-595'0'0,"7"9"5020"0"0,-4 5 5113 0 0,-9-19-8869 0 0,2-1 1 0 0,-1 1 0 0 0,1-1 0 0 0,0 0 0 0 0,0 0 0 0 0,1 0-1 0 0,0 0 1 0 0,1-1 0 0 0,1 1-670 0 0,-5-5 144 0 0,0-1 0 0 0,0 1 0 0 0,0-1 0 0 0,1 0 0 0 0,0 0 1 0 0,-1 0-1 0 0,1-1 0 0 0,0 1 0 0 0,0-1 0 0 0,0 1 0 0 0,0-1 0 0 0,0 0 0 0 0,0 0 0 0 0,0 0 0 0 0,0 0 0 0 0,0-1 0 0 0,0 1 0 0 0,1-1 0 0 0,-1 0 0 0 0,0 0 1 0 0,0 0-1 0 0,1 0 0 0 0,-1-1 0 0 0,0 1 0 0 0,0-1 0 0 0,0 0 0 0 0,2 0-144 0 0,4-3 269 0 0,1 1 1 0 0,-1-1 0 0 0,1-1-1 0 0,-1 0 1 0 0,-1 0-1 0 0,3-2-269 0 0,-11 7 19 0 0,0 0 0 0 0,0 0 0 0 0,0 0 0 0 0,0 0-1 0 0,0 0 1 0 0,0 0 0 0 0,0 0 0 0 0,0 0 0 0 0,0 0 0 0 0,1 0 0 0 0,-1-1-1 0 0,0 1 1 0 0,0 0 0 0 0,0 0 0 0 0,0 0 0 0 0,0 0 0 0 0,0 0 0 0 0,0 0-1 0 0,0 0 1 0 0,0 0 0 0 0,1 0 0 0 0,-1 0 0 0 0,0 0 0 0 0,0 0 0 0 0,0 0-1 0 0,0 1 1 0 0,0-1 0 0 0,0 0 0 0 0,0 0 0 0 0,0 0 0 0 0,0 0 0 0 0,1 0-1 0 0,-1 0 1 0 0,0 0 0 0 0,0 0 0 0 0,0 0 0 0 0,0 0 0 0 0,0 0 0 0 0,0 0-1 0 0,0 0 1 0 0,0 0 0 0 0,0 0 0 0 0,0 1 0 0 0,0-1 0 0 0,0 0 0 0 0,0 0-1 0 0,0 0 1 0 0,0 0 0 0 0,0 0 0 0 0,0 0 0 0 0,0 0 0 0 0,0 0-19 0 0,2 9 233 0 0,-3 6-167 0 0,-8 78 505 0 0,8-62-437 0 0,-2 1 0 0 0,-2-1-1 0 0,0 0 1 0 0,-2-1 0 0 0,-5 10-134 0 0,11-37 24 0 0,-1 1-1 0 0,1-1 1 0 0,-1 1-1 0 0,0-1 1 0 0,0 0 0 0 0,-1 0-1 0 0,1 0 1 0 0,-1 0-1 0 0,0 1-23 0 0,2-3 10 0 0,0 0-1 0 0,0 0 1 0 0,0 0-1 0 0,0-1 0 0 0,0 1 1 0 0,0 0-1 0 0,-1 0 0 0 0,1-1 1 0 0,0 1-1 0 0,0-1 0 0 0,-1 1 1 0 0,1-1-1 0 0,0 0 1 0 0,0 1-1 0 0,-1-1 0 0 0,1 0 1 0 0,0 0-1 0 0,-1 0 0 0 0,1 0 1 0 0,0 0-1 0 0,-1 0 1 0 0,1 0-1 0 0,0 0 0 0 0,-1-1 1 0 0,1 1-1 0 0,0 0 0 0 0,-1-1-9 0 0,-1-1 26 0 0,0 0 0 0 0,0 0-1 0 0,1 0 1 0 0,-1 0-1 0 0,0-1 1 0 0,1 1-1 0 0,0-1 1 0 0,-1 1-1 0 0,1-1 1 0 0,0 0-1 0 0,0 0 1 0 0,1 0-1 0 0,-1 0 1 0 0,1-1 0 0 0,-1 1-1 0 0,0-3-25 0 0,-2-6 70 0 0,1 0-1 0 0,0-1 1 0 0,1 0-1 0 0,0 0-69 0 0,1 8 27 0 0,1-1-1 0 0,0 1 1 0 0,1-1 0 0 0,-1 1-1 0 0,1-1 1 0 0,1-2-27 0 0,-2 6 9 0 0,0 0 1 0 0,1 0 0 0 0,-1 0-1 0 0,1 0 1 0 0,0 0-1 0 0,0 0 1 0 0,0 0 0 0 0,0 0-1 0 0,0 0 1 0 0,0 0-1 0 0,0 1 1 0 0,1-1-1 0 0,-1 0 1 0 0,0 1 0 0 0,1-1-1 0 0,0 1 1 0 0,0-1-10 0 0,0 2 3 0 0,0-1 0 0 0,0 0 0 0 0,1 1 0 0 0,-1-1 1 0 0,0 1-1 0 0,1 0 0 0 0,-1 0 0 0 0,0 0 0 0 0,1 0 0 0 0,-1 0 0 0 0,0 1 1 0 0,1-1-4 0 0,27 9-170 0 0,-19-5-137 0 0,-1 1 0 0 0,0 0 1 0 0,0 1-1 0 0,-1 1 0 0 0,4 2 307 0 0,6 6-3212 0 0,-1 1-3914 0 0,-7-6-568 0 0</inkml:trace>
  <inkml:trace contextRef="#ctx0" brushRef="#br0" timeOffset="-2506.08">385 60 19007 0 0,'0'0'870'0'0,"0"0"-20"0"0,9 0 25 0 0,-8 0-763 0 0,1 0-1 0 0,-1 0 1 0 0,0 0 0 0 0,0 0 0 0 0,0 0-1 0 0,0-1 1 0 0,0 1 0 0 0,0 0 0 0 0,0-1-1 0 0,0 1 1 0 0,0-1 0 0 0,0 1 0 0 0,0-1-1 0 0,0 1 1 0 0,0-1 0 0 0,0 0-1 0 0,0 0 1 0 0,0 1 0 0 0,0-1 0 0 0,-1 0-1 0 0,1 0 1 0 0,0 0 0 0 0,-1 0 0 0 0,1 0-1 0 0,-1 0 1 0 0,1 0 0 0 0,-1 0 0 0 0,1 0-1 0 0,-1 0 1 0 0,1 0 0 0 0,-1-1-112 0 0,0 1 46 0 0,0 0 0 0 0,0-1 1 0 0,0 1-1 0 0,0 0 0 0 0,0 0 1 0 0,0-1-1 0 0,-1 1 0 0 0,1 0 1 0 0,0 0-1 0 0,-1 0 0 0 0,1 0 1 0 0,-1-1-1 0 0,1 1 0 0 0,-1 0 1 0 0,1 0-1 0 0,-1 0 0 0 0,0 0 1 0 0,0 0-1 0 0,1 0 0 0 0,-1 0 1 0 0,0 1-1 0 0,0-1 0 0 0,0 0 1 0 0,0 0-1 0 0,0 1 0 0 0,0-1 1 0 0,0 0-1 0 0,0 1 0 0 0,-1-1 1 0 0,1 1-1 0 0,-1-1-46 0 0,-5-1 45 0 0,0 1 0 0 0,0-1 0 0 0,0 1 0 0 0,0 0 0 0 0,0 1 0 0 0,0 0 0 0 0,0 0 0 0 0,0 0 1 0 0,0 1-1 0 0,-3 0-45 0 0,-16 4 294 0 0,0 1-1 0 0,-2 2-293 0 0,-30 10-240 0 0,-28 8 34 0 0,77-24 263 0 0,1 1 0 0 0,0 0 0 0 0,-1 0 0 0 0,1 1 0 0 0,1 0 0 0 0,-1 1 0 0 0,0 0 0 0 0,1 0 0 0 0,0 1 0 0 0,-2 2-57 0 0,8-8 28 0 0,1 1-1 0 0,-1 0 1 0 0,0 0-1 0 0,1 0 0 0 0,-1 0 1 0 0,0 0-1 0 0,1 0 0 0 0,0 0 1 0 0,-1 0-1 0 0,1 0 0 0 0,-1 0 1 0 0,1 0-1 0 0,0 1 0 0 0,0-1 1 0 0,0 0-1 0 0,0 0 0 0 0,0 0 1 0 0,0 0-1 0 0,0 1-27 0 0,0 1 33 0 0,1 0-1 0 0,-1 0 1 0 0,1-1 0 0 0,0 1-1 0 0,0 0 1 0 0,0-1-1 0 0,1 1 1 0 0,-1 0-33 0 0,3 4 47 0 0,1-1 0 0 0,-1 0 0 0 0,1 0 0 0 0,0 0 0 0 0,0-1 0 0 0,1 1-47 0 0,36 25 215 0 0,-5-4-74 0 0,-17-12-79 0 0,-1 2-1 0 0,-1 1 1 0 0,12 14-62 0 0,-23-22 30 0 0,0-1 1 0 0,-1 1-1 0 0,0 0 1 0 0,0 1 0 0 0,-1-1-1 0 0,0 1 1 0 0,-1 0 0 0 0,0 0-1 0 0,-1 2-30 0 0,0 0 26 0 0,0-1 0 0 0,-1 1-1 0 0,-1-1 1 0 0,0 1 0 0 0,-1 6-26 0 0,0-13 5 0 0,-1-1 0 0 0,1 1-1 0 0,-1 0 1 0 0,0-1 0 0 0,-1 1 0 0 0,1-1 0 0 0,-1 1 0 0 0,0-1 0 0 0,-1 0-1 0 0,1 0 1 0 0,-1 0 0 0 0,0 0 0 0 0,0 0-5 0 0,-9 11 0 0 0,9-12 0 0 0,0 1 0 0 0,0 0 0 0 0,-1-1 0 0 0,0 0 0 0 0,1 0 0 0 0,-2 0 0 0 0,1 0 0 0 0,0-1 0 0 0,-4 2 0 0 0,-12 7 0 0 0,16-9 0 0 0,0 0 0 0 0,0 0 0 0 0,0-1 0 0 0,0 0 0 0 0,0 1 0 0 0,-1-2 0 0 0,1 1 0 0 0,-1 0 0 0 0,1-1 0 0 0,-1 0 0 0 0,0 0 0 0 0,1 0 0 0 0,-1-1 0 0 0,0 0 0 0 0,0 0 0 0 0,-4 0 0 0 0,-14 1 0 0 0,20-1 0 0 0,0 0 0 0 0,0 1 0 0 0,0-1 0 0 0,0 0 0 0 0,0 0 0 0 0,1-1 0 0 0,-1 1 0 0 0,0-1 0 0 0,-1 0 0 0 0,-11 0-108 0 0,-5-2 124 0 0,20 2-74 0 0,-1 1 1 0 0,1 0-1 0 0,0 0 0 0 0,-1-1 0 0 0,1 1 0 0 0,0 0 0 0 0,-1 0 1 0 0,1-1-1 0 0,0 1 0 0 0,0 0 0 0 0,-1-1 0 0 0,1 1 0 0 0,0 0 0 0 0,0-1 1 0 0,-1 1-1 0 0,1 0 0 0 0,0-1 0 0 0,0 1 0 0 0,0-1 0 0 0,0 1 1 0 0,0 0-1 0 0,0-1 0 0 0,0 1 0 0 0,0-1 0 0 0,0 1 0 0 0,0 0 1 0 0,0-1-1 0 0,0 1 0 0 0,0-1 0 0 0,0 1 0 0 0,0 0 0 0 0,0-1 0 0 0,0 1 1 0 0,0-1-1 0 0,0 1 0 0 0,1 0 0 0 0,-1-1 0 0 0,0 1 0 0 0,0 0 1 0 0,1-1-1 0 0,-1 1 0 0 0,0 0 58 0 0,3-6-1437 0 0,-2 5-61 0 0</inkml:trace>
  <inkml:trace contextRef="#ctx0" brushRef="#br0" timeOffset="-2103.637">613 347 12896 0 0,'5'21'1285'0'0,"-1"-1"1"0"0,0 0-1 0 0,-2 1 0 0 0,-1 0 1 0 0,0 0-1 0 0,-2-1 1 0 0,0 1-1 0 0,-2 0-1285 0 0,2 6 874 0 0,0-12 47 0 0,0 0 0 0 0,-3 11-921 0 0,0-11 242 0 0,0 3 227 0 0,1 0-1 0 0,1 0 1 0 0,-1 10-469 0 0,10-36-1252 0 0,-1-4-644 0 0,1-2-4094 0 0,0-2-1935 0 0</inkml:trace>
  <inkml:trace contextRef="#ctx0" brushRef="#br0" timeOffset="-2102.637">595 225 1376 0 0,'0'0'128'0'0,"3"4"-128"0"0,1 3 0 0 0,3 3 0 0 0,-7-3 2976 0 0,4-1 576 0 0,5-2 120 0 0,-9 3 16 0 0,3 3-2633 0 0,1 4-535 0 0,3-4-104 0 0,-3 0-4991 0 0,0-3-1009 0 0</inkml:trace>
  <inkml:trace contextRef="#ctx0" brushRef="#br0" timeOffset="-1549.982">1067 419 9672 0 0,'9'6'1030'0'0,"-5"-6"-795"0"0,0 0 0 0 0,-1-1-1 0 0,1 1 1 0 0,0-1 0 0 0,-1 0-1 0 0,1 0 1 0 0,2 0-235 0 0,-5 0 1832 0 0,-1 1 89 0 0,-1-14 1790 0 0,-4-6-2862 0 0,1-1 0 0 0,-1-14-849 0 0,-1 0 251 0 0,6 31-211 0 0,-1 1 1 0 0,0 0-1 0 0,0 0 1 0 0,0 0-1 0 0,0 0 1 0 0,-2-2-41 0 0,3 5 5 0 0,0-1 1 0 0,0 1 0 0 0,0 0 0 0 0,0 0-1 0 0,0-1 1 0 0,0 1 0 0 0,-1 0-1 0 0,1 0 1 0 0,0 0 0 0 0,0 0-1 0 0,0-1 1 0 0,0 1 0 0 0,-1 0 0 0 0,1 0-1 0 0,0 0 1 0 0,0 0 0 0 0,0 0-1 0 0,-1 0 1 0 0,1-1 0 0 0,0 1-1 0 0,0 0 1 0 0,-1 0 0 0 0,1 0 0 0 0,0 0-1 0 0,0 0 1 0 0,-1 0 0 0 0,1 0-1 0 0,0 0 1 0 0,0 0 0 0 0,-1 0-1 0 0,1 0 1 0 0,0 0 0 0 0,0 0 0 0 0,-1 0-1 0 0,1 0 1 0 0,0 1 0 0 0,0-1-1 0 0,0 0 1 0 0,-1 0 0 0 0,1 0-6 0 0,-2 3 51 0 0,-1 0 0 0 0,1 0 1 0 0,0 0-1 0 0,0 0 0 0 0,0 0 0 0 0,0 1 1 0 0,1-1-1 0 0,-1 2-51 0 0,-12 23 270 0 0,3-16-96 0 0,1 0-1 0 0,-2 0 1 0 0,-3 3-174 0 0,3-5 147 0 0,2 1-1 0 0,-1 0 1 0 0,-3 6-147 0 0,1 1 155 0 0,1 2 0 0 0,1-1 0 0 0,0 1-1 0 0,1 1 1 0 0,2 0 0 0 0,-3 7-155 0 0,11-26 16 0 0,-1 0 1 0 0,1 0-1 0 0,0 0 0 0 0,-1 0 0 0 0,1 0 1 0 0,0 0-1 0 0,0 0 0 0 0,0 0 0 0 0,0 0 1 0 0,1 0-1 0 0,-1 0 0 0 0,0 0 0 0 0,1 0 0 0 0,0 0 1 0 0,-1 0-1 0 0,1 0 0 0 0,0-1 0 0 0,0 1 1 0 0,0 0-1 0 0,1 0-16 0 0,6 17 203 0 0,-7-18-194 0 0,-1 1-1 0 0,1-1 0 0 0,0 0 1 0 0,0 0-1 0 0,0 1 1 0 0,0-1-1 0 0,0 0 0 0 0,0 0 1 0 0,0 0-1 0 0,1 0 1 0 0,-1 0-1 0 0,0 0 0 0 0,0 0 1 0 0,1 0-1 0 0,-1-1 0 0 0,1 1 1 0 0,-1 0-1 0 0,1-1 1 0 0,-1 1-1 0 0,1-1 0 0 0,-1 0 1 0 0,1 1-1 0 0,-1-1 1 0 0,1 0-1 0 0,-1 0 0 0 0,1 0 1 0 0,0 0-1 0 0,-1 0 1 0 0,1 0-1 0 0,-1-1 0 0 0,1 1-8 0 0,3-1-2 0 0,-1 0 1 0 0,0 0-1 0 0,0 0 0 0 0,0 0 0 0 0,0-1 0 0 0,0 1 1 0 0,0-1-1 0 0,0 0 0 0 0,-1 0 0 0 0,1 0 0 0 0,1-2 2 0 0,2-2 16 0 0,-1-1 1 0 0,0 1-1 0 0,-1-1 0 0 0,0 0 0 0 0,0-1 1 0 0,0 1-1 0 0,-1-1 0 0 0,0 0 0 0 0,3-8-16 0 0,-2 1 28 0 0,0-1 0 0 0,-1 0 0 0 0,-1-1 0 0 0,2-13-28 0 0,-4 23 47 0 0,-1 5-22 0 0,1 0 0 0 0,-1 0-1 0 0,0 0 1 0 0,0 0 0 0 0,0 0 0 0 0,0 0 0 0 0,0 0-1 0 0,0-1 1 0 0,-1 0-25 0 0,1 2 16 0 0,0 1 0 0 0,0-1 0 0 0,0 1-1 0 0,0-1 1 0 0,0 1 0 0 0,0-1 0 0 0,0 0-1 0 0,0 1 1 0 0,0-1 0 0 0,0 1 0 0 0,0-1 0 0 0,0 1-1 0 0,1-1 1 0 0,-1 1 0 0 0,0-1 0 0 0,0 1-1 0 0,1-1 1 0 0,-1 0-16 0 0,1 0 582 0 0,-3 10-402 0 0,1 0 0 0 0,0-1 0 0 0,0 1 1 0 0,1 0-1 0 0,0 3-180 0 0,-2 29 317 0 0,-6 79 300 0 0,1-8-295 0 0,1-57-82 0 0,3 1 0 0 0,3 28-240 0 0,0-52 126 0 0,-2 0 1 0 0,-2 4-127 0 0,-1 19 212 0 0,4-50-183 0 0,0 1 0 0 0,0 0 0 0 0,0 0 0 0 0,-1-1 0 0 0,1 1 0 0 0,-1 0 1 0 0,-1-1-1 0 0,1 0 0 0 0,-1 0 0 0 0,-1 2-29 0 0,3-8 2 0 0,0 1-1 0 0,0-1 1 0 0,0 0 0 0 0,0 0 0 0 0,0 0-1 0 0,0 0 1 0 0,0 0 0 0 0,0 0 0 0 0,0 0 0 0 0,0 0-1 0 0,0 0 1 0 0,0 0-2 0 0,-2-5-104 0 0,0 0 0 0 0,1 0 0 0 0,-1 0 0 0 0,1 0 0 0 0,0 0 1 0 0,1 0-1 0 0,-1-1 0 0 0,1 1 0 0 0,1-1 0 0 0,-1 1 0 0 0,1-2 104 0 0,0-13-2636 0 0,1 0 1 0 0,3-19 2635 0 0,0 9-8857 0 0</inkml:trace>
  <inkml:trace contextRef="#ctx0" brushRef="#br0" timeOffset="-668.18">1170 287 11056 0 0,'12'23'781'0'0,"-7"-13"-119"0"0,1 0-1 0 0,-1 1 0 0 0,-1-1 0 0 0,0 1 1 0 0,0 0-1 0 0,-1 0 0 0 0,0 3-661 0 0,1 17 1353 0 0,-1-1 0 0 0,-2 1 0 0 0,-1 25-1353 0 0,-3 17 2914 0 0,4 14-2914 0 0,0-17 904 0 0,-1-68-704 0 0,0-2-1 0 0,0 0-6 0 0,0 0-1 0 0,1-2 0 0 0,19-33 65 0 0,-6 9-247 0 0,-5 8 4 0 0,0-1-1 0 0,-1 0 1 0 0,-1-1-14 0 0,13-31 12 0 0,15-39-12 0 0,-16 42 0 0 0,-16 41 8 0 0,0 0-1 0 0,1 1 1 0 0,0-1 0 0 0,0 1-1 0 0,1 0 1 0 0,0 0-8 0 0,12-17 18 0 0,-17 22-18 0 0,1 0 0 0 0,-1 0 0 0 0,1 0 0 0 0,0 0 0 0 0,-1 0 0 0 0,1 0 0 0 0,0 1-1 0 0,-1-1 1 0 0,1 0 0 0 0,0 0 0 0 0,0 1 0 0 0,0-1 0 0 0,0 1 0 0 0,-1-1 0 0 0,1 1 0 0 0,0-1 0 0 0,0 1-1 0 0,0-1 1 0 0,0 1 0 0 0,0 0 0 0 0,0-1 0 0 0,0 1 0 0 0,1 0 0 0 0,-1 0 0 0 0,0 0 0 0 0,0 0 0 0 0,0 0-1 0 0,0 0 1 0 0,0 0 0 0 0,0 0 0 0 0,0 0 0 0 0,0 1 0 0 0,0-1 0 0 0,0 0 0 0 0,0 1 0 0 0,1 0 3 0 0,0 0 1 0 0,0 0-1 0 0,0 1 1 0 0,-1-1-1 0 0,1 1 1 0 0,-1-1 0 0 0,1 1-1 0 0,-1 0 1 0 0,1 0-1 0 0,-1-1 1 0 0,0 1-1 0 0,0 0 1 0 0,0 0-1 0 0,0 0 1 0 0,0 0 0 0 0,0 2-4 0 0,7 24 4 0 0,-2 1 1 0 0,-1 2-5 0 0,-1-9 1 0 0,1 43-1 0 0,-4-57 0 0 0,-1 0 0 0 0,1-1 0 0 0,-1 1 0 0 0,0 0 0 0 0,-1-1 0 0 0,0 2 0 0 0,1-8-2 0 0,-1 1-1 0 0,1-1 0 0 0,0 0 1 0 0,-1 1-1 0 0,1-1 0 0 0,0 1 1 0 0,0-1-1 0 0,0 0 0 0 0,1 1 1 0 0,-1-1-1 0 0,0 1 0 0 0,0-1 1 0 0,1 0-1 0 0,-1 1 0 0 0,1-1 1 0 0,-1 0-1 0 0,1 1 0 0 0,-1-1 1 0 0,1 0-1 0 0,0 0 0 0 0,0 1 1 0 0,-1-1-1 0 0,1 0 0 0 0,0 0 1 0 0,0 0-1 0 0,0 0 0 0 0,1 0 1 0 0,-1 0-1 0 0,0-1 0 0 0,0 1 1 0 0,0 0-1 0 0,0-1 0 0 0,1 1 1 0 0,-1 0-1 0 0,0-1 0 0 0,2 1 3 0 0,-2-1 0 0 0,0 0 0 0 0,1-1 0 0 0,-1 1 0 0 0,0 0-1 0 0,0-1 1 0 0,0 1 0 0 0,1-1 0 0 0,-1 1 0 0 0,0-1 0 0 0,0 0 0 0 0,0 1-1 0 0,0-1 1 0 0,0 0 0 0 0,1 0 0 0 0,14-14 26 0 0,30-38 404 0 0,-39 44-424 0 0,-1 2 6 0 0,0 0-1 0 0,0 0 0 0 0,1 1 0 0 0,-1-1 0 0 0,1 2 1 0 0,1-1-1 0 0,2-1-11 0 0,2 3 56 0 0,-8 6-55 0 0,-3-1 9 0 0,2 1 2 0 0,0-1 0 0 0,0 1 0 0 0,0 0-1 0 0,0 0 1 0 0,0 0 0 0 0,0 0 0 0 0,-1 0 0 0 0,1 1 0 0 0,-1-1 0 0 0,0 1 0 0 0,1-1 0 0 0,-1 1 0 0 0,0 0 0 0 0,-1 0 0 0 0,1 1-12 0 0,4 8 43 0 0,0 0 0 0 0,-1 1 0 0 0,1 6-43 0 0,11 26 89 0 0,-11-32-11 0 0,-6-12-68 0 0,1 1-1 0 0,0-1 1 0 0,-1 1-1 0 0,1-1 0 0 0,0 1 1 0 0,0-1-1 0 0,0 0 1 0 0,0 1-1 0 0,0-1 1 0 0,0 0-1 0 0,0 0 1 0 0,1 0-10 0 0,-1 0 59 0 0,14-12 127 0 0,-11 5-186 0 0,0 1 0 0 0,0-1 0 0 0,0 0 0 0 0,-1 0 0 0 0,0 0 0 0 0,0 0 0 0 0,-1 0 0 0 0,1-1 0 0 0,-1 1 0 0 0,-1-1 0 0 0,1 0 0 0 0,-1 1 0 0 0,0-1 0 0 0,-1 0 0 0 0,0 0 0 0 0,0 0 0 0 0,0 0 0 0 0,-1 0 0 0 0,0-1 0 0 0,1-9 0 0 0,-8 46 0 0 0,6-14 47 0 0,2 1 0 0 0,-1-1 1 0 0,2 0-1 0 0,0 0 0 0 0,1 0 0 0 0,1 0 0 0 0,0 0 0 0 0,1 0 1 0 0,0-1-1 0 0,1 1 0 0 0,6 9-47 0 0,-10-22 37 0 0,0 0 0 0 0,1 0 0 0 0,0 1 0 0 0,-1-1 1 0 0,1 0-1 0 0,0-1 0 0 0,0 1 0 0 0,0 0 0 0 0,0-1 0 0 0,0 1 0 0 0,1-1 1 0 0,-1 1-1 0 0,0-1 0 0 0,1 0-37 0 0,6 4 104 0 0,-8-5-99 0 0,0 0 0 0 0,0 0 0 0 0,0 1 1 0 0,0-1-1 0 0,0 0 0 0 0,0 0 0 0 0,0 0 0 0 0,0-1 0 0 0,0 1 1 0 0,0 0-1 0 0,0 0 0 0 0,0 0 0 0 0,0-1 0 0 0,0 1 1 0 0,0-1-1 0 0,0 1 0 0 0,0-1 0 0 0,0 1 0 0 0,0-1 1 0 0,-1 1-1 0 0,1-1 0 0 0,0 0 0 0 0,0 1 0 0 0,-1-1 0 0 0,2 0-5 0 0,1-2 20 0 0,0 0-1 0 0,0 0 0 0 0,0 0 0 0 0,-1-1 0 0 0,3-2-19 0 0,0-3 0 0 0,-3 7 0 0 0,0-1 0 0 0,-1 1 0 0 0,1-1 0 0 0,-1 0 0 0 0,0 1 0 0 0,0-1 0 0 0,0 0 0 0 0,0 0 0 0 0,0 0 0 0 0,0 0 0 0 0,-1 0 0 0 0,0 1 0 0 0,1-1 0 0 0,-1 0 0 0 0,0 0 0 0 0,0 0 0 0 0,-1-2 0 0 0,0-12-6 0 0,-1-8-16 0 0,2 24 21 0 0,-1-1-1 0 0,1 1 1 0 0,0 0-1 0 0,-1 0 1 0 0,1 0-1 0 0,-1 0 1 0 0,1 0-1 0 0,-1 0 1 0 0,1 0-1 0 0,-1 0 1 0 0,0 0-1 0 0,0 0 1 0 0,1 0-1 0 0,-1 0 1 0 0,0 0-1 0 0,0 0 1 0 0,0 0 1 0 0,-16-12-216 0 0,15 11 165 0 0,-1 0 0 0 0,1 0-1 0 0,0 0 1 0 0,-1 0 0 0 0,0 0 0 0 0,1 1 0 0 0,-1-1-1 0 0,-1 0 52 0 0,2 2 154 0 0,2 0 19 0 0,-12 9 3 0 0,11-8-173 0 0,0 0-1 0 0,0 0 1 0 0,0 1 0 0 0,0-1-1 0 0,0 1 1 0 0,1-1-1 0 0,-1 1 1 0 0,0-1 0 0 0,1 1-1 0 0,-1-1 1 0 0,1 1-1 0 0,-1 0 1 0 0,1-1 0 0 0,0 1-1 0 0,-1 0 1 0 0,1-1-1 0 0,0 1 1 0 0,0 0-1 0 0,1-1 1 0 0,-1 1 0 0 0,0 0-1 0 0,0-1 1 0 0,1 1-1 0 0,-1-1 1 0 0,1 2-3 0 0,1 3 12 0 0,-1 0 0 0 0,1-1 0 0 0,0 1 0 0 0,1-1-1 0 0,-1 1 1 0 0,1-1 0 0 0,2 3-12 0 0,33 54 120 0 0,4-4-55 0 0,-36-50-74 0 0,-2-3-12 0 0,0 0-1 0 0,0 0 1 0 0,0 0-1 0 0,1-1 0 0 0,-1 1 1 0 0,1-1-1 0 0,0 0 1 0 0,0 0-1 0 0,0-1 1 0 0,1 0-1 0 0,0 0 0 0 0,3 2 22 0 0,-7-5-637 0 0,15-7-8316 0 0,-8 1 863 0 0</inkml:trace>
  <inkml:trace contextRef="#ctx0" brushRef="#br0" timeOffset="6278.879">3547 1405 14800 0 0,'4'-16'678'0'0,"-3"13"-14"0"0,6 20 2411 0 0,-15 63 113 0 0,-3-13-2697 0 0,3-19-284 0 0,-1 12-218 0 0,3 1 0 0 0,3 23 11 0 0,4-69-656 0 0,5-5-3696 0 0,-2-7-2377 0 0</inkml:trace>
  <inkml:trace contextRef="#ctx0" brushRef="#br0" timeOffset="6821.9">3688 1255 12032 0 0,'0'0'273'0'0,"2"2"40"0"0,-2-2-296 0 0,2 2 42 0 0,0 0 0 0 0,0-1-1 0 0,0 1 1 0 0,0 0 0 0 0,-1 0 0 0 0,1 0 0 0 0,-1 0 0 0 0,1 1-1 0 0,-1-1 1 0 0,0 0 0 0 0,0 1 0 0 0,1 1-59 0 0,10 31 127 0 0,-7-20 736 0 0,0 1 0 0 0,-1 0 0 0 0,1 3-863 0 0,3 46 3614 0 0,-1 57-3614 0 0,-5-62 656 0 0,3 37 1899 0 0,-2-90-1443 0 0,-3-7-1076 0 0,0 0 0 0 0,0 0 0 0 0,0 0 0 0 0,0-1 0 0 0,0 1-1 0 0,1 0 1 0 0,-1 0 0 0 0,0 0 0 0 0,0 0 0 0 0,0 0 0 0 0,0 0 0 0 0,0-1-1 0 0,0 1 1 0 0,0 0 0 0 0,0 0 0 0 0,0 0 0 0 0,0 0 0 0 0,0-1 0 0 0,1 1-1 0 0,-1 0 1 0 0,0 0 0 0 0,0 0 0 0 0,0 0 0 0 0,0 0 0 0 0,0-1 0 0 0,0 1-1 0 0,0 0 1 0 0,0 0 0 0 0,-1 0 0 0 0,1 0 0 0 0,0-1 0 0 0,0 1 0 0 0,0 0-1 0 0,0 0 1 0 0,0 0 0 0 0,0 0 0 0 0,0-1 0 0 0,0 1 0 0 0,0 0 0 0 0,0 0-36 0 0,-4-12 25 0 0,1-1 0 0 0,-1 1 1 0 0,-1 0-1 0 0,-4-6-25 0 0,7 14 5 0 0,-1-1 0 0 0,1 1 0 0 0,-1 0 0 0 0,0-1 0 0 0,-1 1 1 0 0,1 1-1 0 0,-1-1 0 0 0,0 0 0 0 0,0 1 0 0 0,0 0 0 0 0,0 0 0 0 0,-4-2-5 0 0,6 4 0 0 0,-10-6-12 0 0,-1 0 0 0 0,-1 1 0 0 0,1 0 0 0 0,-1 1 0 0 0,0 1 0 0 0,-7-1 12 0 0,-6 1-350 0 0,25 4-128 0 0,-6 1-1438 0 0,-4 0-848 0 0,8 1-2503 0 0,4-2-1101 0 0</inkml:trace>
  <inkml:trace contextRef="#ctx0" brushRef="#br0" timeOffset="2337.055">3749 2752 4144 0 0,'2'-13'182'0'0,"0"2"2686"0"0,5 5 10597 0 0,-2 3-11523 0 0,-5 5-1915 0 0,1-1 1 0 0,-1 1-1 0 0,0-1 1 0 0,1 1-1 0 0,-1 0 1 0 0,0-1-1 0 0,0 1 1 0 0,0-1-1 0 0,0 1 1 0 0,0 0-1 0 0,-1-1 1 0 0,1 1-1 0 0,0-1 1 0 0,-1 1-1 0 0,1 0 1 0 0,-1-1-1 0 0,0 1-27 0 0,-3 15 163 0 0,2-1-40 0 0,-2 0-1 0 0,0-1 0 0 0,-1 1 1 0 0,-2 4-123 0 0,-4 11 150 0 0,-1 9 420 0 0,-3 19-570 0 0,-1 12 614 0 0,14-61-512 0 0,-2 5 171 0 0,2-13-180 0 0,0-8-89 0 0,2 3 62 0 0,0-1-1 0 0,-1 1 1 0 0,1-1-1 0 0,1 1 1 0 0,-1 0-1 0 0,0-1 1 0 0,1 1-1 0 0,0 0 1 0 0,0-3-66 0 0,4-24 890 0 0,-4 11-738 0 0,1 0 1 0 0,2-10-153 0 0,-1 9-82 0 0,-1 1 1 0 0,0-12 81 0 0,-1 1 314 0 0,3-21-314 0 0,3 22 115 0 0,-5 24-82 0 0,0-1 1 0 0,-1 1 0 0 0,0-1-1 0 0,0 1 1 0 0,0-3-34 0 0,-1 7 42 0 0,1 2-46 0 0,-1 0 0 0 0,1 0 0 0 0,-1 0 0 0 0,1 1-1 0 0,-1-1 1 0 0,1 0 0 0 0,-1 0 0 0 0,0 0 0 0 0,0 1-1 0 0,0-1 1 0 0,1 0 0 0 0,-1 1 0 0 0,0-1 0 0 0,0 0-1 0 0,-1 1 5 0 0,2 2-6 0 0,2 62 164 0 0,-2-38-15 0 0,1 1-1 0 0,2 7-142 0 0,-3-25 16 0 0,1-1 1 0 0,1 1-1 0 0,-1-1 1 0 0,2 0 0 0 0,-1 0-1 0 0,1 0 1 0 0,1 0-1 0 0,0 0 1 0 0,0-1-1 0 0,1 0 1 0 0,0 0-1 0 0,1 0-16 0 0,-5-7 31 0 0,-1 0-1 0 0,1 0 0 0 0,-1-1 1 0 0,1 1-1 0 0,0 0 0 0 0,0-1 1 0 0,0 1-1 0 0,0-1 0 0 0,0 0 0 0 0,0 0 1 0 0,0 0-1 0 0,1 0-30 0 0,-2-1 31 0 0,1 1 1 0 0,-1-1-1 0 0,0 0 1 0 0,1 0-1 0 0,-1 0 0 0 0,1 0 1 0 0,-1-1-1 0 0,1 1 0 0 0,-1 0 1 0 0,0 0-1 0 0,1-1 1 0 0,-1 1-1 0 0,0-1 0 0 0,1 0 1 0 0,-1 1-1 0 0,0-1 1 0 0,0 0-1 0 0,1 0 0 0 0,-1 1 1 0 0,0-1-1 0 0,0-1-31 0 0,6-3 23 0 0,0 0-1 0 0,0-1 1 0 0,-1 0-1 0 0,1-1 1 0 0,-1 1-1 0 0,-1-1 1 0 0,0 0-1 0 0,0-1 1 0 0,0 1 0 0 0,-1-1-1 0 0,1 0-22 0 0,6-18 0 0 0,-1 1 0 0 0,0-1 0 0 0,0-9 0 0 0,-1-9 0 0 0,-1-1 0 0 0,-3 1 0 0 0,-1-1 0 0 0,-3-35 0 0 0,-2 61-113 0 0,-1 16-251 0 0,1-1-390 0 0,-1 4-1889 0 0,1 0-4825 0 0,1 0-437 0 0</inkml:trace>
  <inkml:trace contextRef="#ctx0" brushRef="#br0" timeOffset="2905.333">3806 3205 14280 0 0,'3'13'1023'0'0,"0"-1"0"0"0,-1 1 0 0 0,-1 0 0 0 0,0 0 0 0 0,-1 0 0 0 0,0 0 0 0 0,-2 10-1023 0 0,-18 85 3978 0 0,13-84-3813 0 0,6-20-166 0 0,-1 0-1 0 0,1 0 1 0 0,0 1-1 0 0,0-1 1 0 0,0 0-1 0 0,1 4 2 0 0,0-8-6 0 0,1 6 28 0 0,4 3-211 0 0,-4-8-715 0 0,-1-1-331 0 0,0 0-69 0 0</inkml:trace>
  <inkml:trace contextRef="#ctx0" brushRef="#br0" timeOffset="3347.637">3661 2514 8288 0 0,'4'14'381'0'0,"-3"-11"-6"0"0,0-3-242 0 0,0 0 41 0 0,0 0-1 0 0,-1 0 1 0 0,1 0 0 0 0,0 0-1 0 0,0 0 1 0 0,-1 0 0 0 0,1 0 0 0 0,0 0-1 0 0,-1 0 1 0 0,1 0 0 0 0,0 0-1 0 0,-1-1 1 0 0,1 1 0 0 0,0 0-1 0 0,-1 0 1 0 0,1-1 0 0 0,-1 1-1 0 0,1 0 1 0 0,0-1 0 0 0,-1 1 0 0 0,1-1-1 0 0,-1 1 1 0 0,1-1 0 0 0,-1 1-1 0 0,1-1 1 0 0,-1 1 0 0 0,0-1-1 0 0,1 1 1 0 0,-1-1 0 0 0,0 1-1 0 0,1-1 1 0 0,-1 0 0 0 0,0 1-1 0 0,0-1 1 0 0,1 0 0 0 0,-1 1 0 0 0,0-1-175 0 0,2-4 1824 0 0,2-2-804 0 0,0 0 0 0 0,0-1-1 0 0,-1 0 1 0 0,0 1 0 0 0,0-1 0 0 0,-1 0-1 0 0,1-6-1018 0 0,2-15 873 0 0,0-17-873 0 0,-5 43 65 0 0,2-29 296 0 0,-3-1 0 0 0,0 0 0 0 0,-2 1-1 0 0,-2 0 1 0 0,-1-1-361 0 0,6 9-1956 0 0,-2 24 928 0 0,-4 1-1678 0 0,2 4 984 0 0</inkml:trace>
  <inkml:trace contextRef="#ctx0" brushRef="#br0" timeOffset="3831.651">3387 2788 11056 0 0,'0'0'852'0'0,"3"-5"510"0"0,-3 4 2571 0 0,0 1 4099 0 0,-8 3-7796 0 0,1-1-1 0 0,-1 0 1 0 0,0-1 0 0 0,0 0-1 0 0,0 0 1 0 0,-6 0-236 0 0,11-1 54 0 0,-23 1 171 0 0,-1-1 0 0 0,1-2 0 0 0,0 0-1 0 0,0-2 1 0 0,-26-7-225 0 0,3 0-56 0 0,17 9-1570 0 0,12 5-7030 0 0,14 1 1103 0 0</inkml:trace>
  <inkml:trace contextRef="#ctx0" brushRef="#br0" timeOffset="5210.227">3539 3619 4608 0 0,'4'20'893'0'0,"-4"-20"1295"0"0,1 2 747 0 0,2 7 147 0 0,-3-6-245 0 0,0-1-1139 0 0,-1 22-626 0 0,-2 0 1 0 0,-1-1 0 0 0,-1 1-1 0 0,0-1 1 0 0,-3 4-1073 0 0,-1 2 390 0 0,2 1 1 0 0,1 0-1 0 0,2 2-390 0 0,1-7 167 0 0,-2 38 84 0 0,5-56-239 0 0,0 0 1 0 0,1 0-1 0 0,0 0 0 0 0,0 0 1 0 0,1-1-1 0 0,-1 1 0 0 0,4 6-12 0 0,-5-12-45 0 0,1 0-1 0 0,-1 0 1 0 0,0 0-1 0 0,1-1 1 0 0,-1 1-1 0 0,1 0 1 0 0,0 0-1 0 0,-1 0 1 0 0,1-1-1 0 0,0 1 1 0 0,-1 0 0 0 0,1-1-1 0 0,0 1 1 0 0,0 0-1 0 0,0-1 1 0 0,0 1-1 0 0,0-1 1 0 0,-1 1-1 0 0,1-1 1 0 0,1 0 45 0 0,21 2-2855 0 0,-19-2 2274 0 0,8 0-1314 0 0</inkml:trace>
  <inkml:trace contextRef="#ctx0" brushRef="#br0" timeOffset="5832.581">3733 3677 12584 0 0,'2'28'405'0'0,"-2"-19"-211"0"0,1 0 1 0 0,-1 0-1 0 0,0 0 0 0 0,-1 1 0 0 0,0 0-194 0 0,-1 0 421 0 0,2-1 1 0 0,-1 1 0 0 0,1 6-422 0 0,0 9 760 0 0,-3 17 518 0 0,-3 89 1616 0 0,8-112-2331 0 0,-1-13-422 0 0,1-7-1020 0 0,2-13 285 0 0,-1-1 0 0 0,0 1 1 0 0,-1-1-1 0 0,-1 0 0 0 0,0 1 0 0 0,-1-1 0 0 0,-1 0 1 0 0,-1-6 593 0 0,1 10-8 0 0,1 9 52 0 0,0 0 0 0 0,-1 1 0 0 0,1-1 1 0 0,0 1-1 0 0,0-1 0 0 0,-1 1 0 0 0,1-1 0 0 0,-1 1 1 0 0,1-1-1 0 0,-1 1 0 0 0,0-1 0 0 0,1 1 1 0 0,-1 0-1 0 0,0-1 0 0 0,0 1 0 0 0,0 0 1 0 0,0-1-45 0 0,0 2 51 0 0,1-1 0 0 0,0 1 0 0 0,-1-1 1 0 0,1 1-1 0 0,-1 0 0 0 0,1-1 0 0 0,0 1 1 0 0,-1 0-1 0 0,1-1 0 0 0,-1 1 0 0 0,1 0 0 0 0,-1 0 1 0 0,1 0-1 0 0,-1-1 0 0 0,1 1 0 0 0,-1 0 1 0 0,1 0-1 0 0,-1 0 0 0 0,1 0 0 0 0,-1 0 1 0 0,1 0-1 0 0,-1 0 0 0 0,0 0 0 0 0,1 0 1 0 0,-1 0-1 0 0,1 0 0 0 0,-1 0 0 0 0,1 1 1 0 0,-1-1-1 0 0,1 0 0 0 0,-1 0 0 0 0,1 1-51 0 0,-7 1 268 0 0,0 0 24 0 0,0 0 0 0 0,0 1 0 0 0,0-1 0 0 0,1 2 0 0 0,-3 1-292 0 0,-44 22 1336 0 0,49-24-1251 0 0,-1-1-1 0 0,1 0 1 0 0,0 0-1 0 0,-1 0 0 0 0,1-1 1 0 0,-1 0-1 0 0,0 1 1 0 0,0-2-1 0 0,1 1 0 0 0,-1 0 1 0 0,0-1-85 0 0,3 0-95 0 0,-1 0-1 0 0,1 0 1 0 0,0 0 0 0 0,-1-1-1 0 0,1 1 1 0 0,0 0 0 0 0,0-1 0 0 0,0 0-1 0 0,0 1 1 0 0,-1-1 0 0 0,1 0 0 0 0,0 0-1 0 0,0 0 1 0 0,0 0 0 0 0,1-1 0 0 0,-1 1-1 0 0,0 0 1 0 0,0-1 0 0 0,1 0 0 0 0,-1 1-1 0 0,1-1 1 0 0,-1 0 0 0 0,0-1 95 0 0,-2-4-6993 0 0</inkml:trace>
  <inkml:trace contextRef="#ctx0" brushRef="#br0" timeOffset="7295.639">4233 2976 9216 0 0,'0'0'9'0'0,"0"-1"0"0"0,0 1 0 0 0,0 0 0 0 0,0 0 0 0 0,0 0 1 0 0,0 0-1 0 0,0 0 0 0 0,0 0 0 0 0,0 0 0 0 0,0-1 0 0 0,0 1 1 0 0,0 0-1 0 0,0 0 0 0 0,0 0 0 0 0,0 0 0 0 0,0 0 0 0 0,0 0 0 0 0,0 0 1 0 0,1 0-1 0 0,-1 0 0 0 0,0 0 0 0 0,0-1 0 0 0,0 1 0 0 0,0 0 0 0 0,0 0 1 0 0,0 0-1 0 0,0 0 0 0 0,0 0 0 0 0,0 0 0 0 0,0 0 0 0 0,1 0 1 0 0,-1 0-1 0 0,0 0 0 0 0,0 0 0 0 0,0 0 0 0 0,0 0 0 0 0,0 0 0 0 0,0 0 1 0 0,0 0-1 0 0,0 0 0 0 0,1 0 0 0 0,-1 0 0 0 0,0 0 0 0 0,0 0-9 0 0,7 3 3489 0 0,5 6 1527 0 0,-12-8-4886 0 0,1 0 0 0 0,-1-1 0 0 0,1 1 0 0 0,-1 0 0 0 0,0 0 0 0 0,1 0 0 0 0,-1 0 0 0 0,0 0 0 0 0,0-1 0 0 0,0 1 0 0 0,0 0 0 0 0,0 0 0 0 0,0 0-1 0 0,0 0 1 0 0,0 0 0 0 0,0 0 0 0 0,0 0 0 0 0,0 0 0 0 0,0-1 0 0 0,-1 1 0 0 0,1 0 0 0 0,0 0 0 0 0,-1 0 0 0 0,1 0 0 0 0,-1-1 0 0 0,1 1 0 0 0,-1 0 0 0 0,1 0-1 0 0,-1-1 1 0 0,1 1 0 0 0,-1 0-130 0 0,-14-11 728 0 0,12 8-582 0 0,0 0 0 0 0,0 0 0 0 0,0-1-1 0 0,0 1 1 0 0,1-1 0 0 0,-1 0 0 0 0,1 1-1 0 0,0-1 1 0 0,-1-1-146 0 0,1 1 91 0 0,0 0 1 0 0,0 0-1 0 0,1 0 0 0 0,-1-1 0 0 0,1 1 0 0 0,-1 0 1 0 0,1-1-1 0 0,0 1 0 0 0,1-1 0 0 0,-1 0-91 0 0,1 3 108 0 0,0 1-17 0 0,0 0-10 0 0,0 0-1 0 0,0 0 2 0 0,0 0 4 0 0,0 0 2 0 0,0 0 0 0 0,0 0-4 0 0,0 14 176 0 0,0-9-253 0 0,-1 0-1 0 0,0 0 0 0 0,0 1 1 0 0,0-1-1 0 0,0-1 1 0 0,-1 1-1 0 0,1 0 0 0 0,-1 0 1 0 0,-1-1-1 0 0,0 3-6 0 0,2-6-22 0 0,0-1-1 0 0,-1 1 0 0 0,1-1 1 0 0,0 0-1 0 0,0 1 0 0 0,0-1 1 0 0,0 0-1 0 0,0 0 0 0 0,-1 0 1 0 0,1 0-1 0 0,0 0 0 0 0,0 0 1 0 0,0 0-1 0 0,0 0 0 0 0,-1-1 1 0 0,1 1-1 0 0,0 0 0 0 0,0-1 23 0 0,-13-5-5549 0 0,12 5-1981 0 0</inkml:trace>
  <inkml:trace contextRef="#ctx0" brushRef="#br0" timeOffset="7650.766">4210 2600 8288 0 0,'7'10'888'0'0,"-4"-6"-146"0"0,-2 0 0 0 0,1 0 0 0 0,0 1 0 0 0,-1-1 1 0 0,0 0-1 0 0,0 1 0 0 0,0-1 0 0 0,0 1 0 0 0,-1-1 0 0 0,0 1 1 0 0,0 0-1 0 0,0-1 0 0 0,-1 5-742 0 0,1 5 1105 0 0,0-13-1063 0 0,0-1 0 0 0,-1 0-1 0 0,1 1 1 0 0,0-1 0 0 0,0 1 0 0 0,0-1 0 0 0,0 1 0 0 0,-1-1 0 0 0,1 1 0 0 0,0-1 0 0 0,0 0-1 0 0,-1 1 1 0 0,1-1 0 0 0,0 0 0 0 0,-1 1 0 0 0,1-1 0 0 0,0 0 0 0 0,-1 1 0 0 0,1-1 0 0 0,-1 0-1 0 0,1 0 1 0 0,0 1 0 0 0,-1-1 0 0 0,1 0 0 0 0,-1 0 0 0 0,1 0 0 0 0,-1 0 0 0 0,0 0-42 0 0,-13 1 383 0 0,13-1-355 0 0,-1-1 0 0 0,0 1 0 0 0,0-1-1 0 0,0 0 1 0 0,0 0 0 0 0,1 0 0 0 0,-1 0 0 0 0,1 0 0 0 0,-1-1 0 0 0,0 1 0 0 0,1 0 0 0 0,0-1 0 0 0,-1 1 0 0 0,1-1 0 0 0,0 1 0 0 0,0-1 0 0 0,0 0 0 0 0,0 1 0 0 0,0-1 0 0 0,0 0 0 0 0,0 0 0 0 0,1 0 0 0 0,-1 0 0 0 0,1 1-1 0 0,-1-1 1 0 0,1-1-28 0 0,-1-2 54 0 0,1 0 0 0 0,-1 0 0 0 0,1 0 0 0 0,0 0 0 0 0,1 0 0 0 0,-1 0 0 0 0,1 0 0 0 0,0 0 0 0 0,0 0 0 0 0,1-1-54 0 0,-2 5 12 0 0,0 0 0 0 0,1 0 0 0 0,-1 0 1 0 0,1 0-1 0 0,-1 0 0 0 0,1 0 0 0 0,-1 0 0 0 0,1 0 0 0 0,-1 1 0 0 0,1-1 0 0 0,0 0 0 0 0,-1 0 0 0 0,1 1 0 0 0,0-1 0 0 0,0 0 0 0 0,0 1 0 0 0,0-1 0 0 0,-1 1 0 0 0,1-1 0 0 0,0 1 0 0 0,0-1 1 0 0,0 1-1 0 0,0 0 0 0 0,0-1-12 0 0,1 1 134 0 0,-2 0 2 0 0,1 1-83 0 0,0 0 1 0 0,0 1-1 0 0,0-1 0 0 0,0 0 0 0 0,-1 0 0 0 0,1 0 0 0 0,0 0 0 0 0,0 1 1 0 0,-1-1-1 0 0,1 0 0 0 0,-1 1 0 0 0,0-1 0 0 0,1 2-53 0 0,0 0 101 0 0,1 0-34 0 0,-1 1 0 0 0,0-1 0 0 0,0 1 0 0 0,0-1 0 0 0,0 1-1 0 0,-1 0 1 0 0,1-1 0 0 0,-1 1 0 0 0,0 0 0 0 0,0 0 0 0 0,0-1 0 0 0,-1 1 0 0 0,1 1-67 0 0,-2 1 0 0 0,1-4-299 0 0,1-2-1036 0 0,0 0-421 0 0</inkml:trace>
  <inkml:trace contextRef="#ctx0" brushRef="#br0" timeOffset="4391.155">2469 2549 10136 0 0,'0'0'777'0'0,"0"13"1403"0"0,-1 13 2200 0 0,-1-1 0 0 0,-2 9-4380 0 0,-22 94 2100 0 0,20-101-1496 0 0,-5 22-284 0 0,-16 79-147 0 0,27-102-1381 0 0,1-13-2179 0 0,-1-12-4140 0 0</inkml:trace>
  <inkml:trace contextRef="#ctx0" brushRef="#br0" timeOffset="4733.972">2587 2617 920 0 0,'4'16'317'0'0,"5"24"-706"0"0,-6-11 3821 0 0,0 18 7501 0 0,1 4-6728 0 0,-3-23-1966 0 0,3 16-2239 0 0,-1-17 1332 0 0,0 18-1332 0 0,1 32 2413 0 0,-4-68-2493 0 0,-2-7-113 0 0,1-7-245 0 0,5-4 147 0 0,-3 8 266 0 0,-1 1 1 0 0,1-1 0 0 0,-1 0 0 0 0,1 1-1 0 0,-1-1 1 0 0,0 0 0 0 0,1 0 0 0 0,-1 1-1 0 0,0-1 1 0 0,0 0 0 0 0,1 0 0 0 0,-1 1-1 0 0,0-1 1 0 0,0 0 0 0 0,0 0 0 0 0,0 1-1 0 0,0-1 1 0 0,0 0 0 0 0,0 0 0 0 0,0 0-1 0 0,0 1 1 0 0,0-1 0 0 0,-1 0 0 0 0,1 0-1 0 0,0 1 1 0 0,0-1 0 0 0,-1 0 0 0 0,1 0 0 0 0,-1 1-1 0 0,1-1 1 0 0,0 0 0 0 0,-1 1 0 0 0,1-1-1 0 0,-1 0 25 0 0,0 0-10 0 0,0 0 0 0 0,0-1 1 0 0,1 1-1 0 0,-1 0 0 0 0,0-1 0 0 0,1 1 0 0 0,-1-1 0 0 0,1 1 0 0 0,0-1 0 0 0,-1-1 10 0 0,-5-13-125 0 0,3 11 123 0 0,0 1 0 0 0,-1 0 0 0 0,1-1 0 0 0,-1 1 1 0 0,0 0-1 0 0,0 0 0 0 0,-1 1 0 0 0,1 0 0 0 0,-1-1 0 0 0,1 1 0 0 0,-1 1 0 0 0,0-1 0 0 0,0 1 0 0 0,-1 0 0 0 0,-2-1 2 0 0,-10-2 39 0 0,13 3-25 0 0,0 1-1 0 0,0 0 1 0 0,0-1 0 0 0,0 2-1 0 0,0-1 1 0 0,0 0 0 0 0,-1 1-1 0 0,1 0 1 0 0,0 0 0 0 0,0 1-1 0 0,-4 0-13 0 0,1 2-101 0 0,-15 2-2340 0 0,23-5 65 0 0,0 0-4513 0 0</inkml:trace>
  <inkml:trace contextRef="#ctx0" brushRef="#br0" timeOffset="15449.946">4146 2593 5064 0 0,'0'0'389'0'0,"0"0"63"0"0,0 0 1191 0 0,4-2 1412 0 0,-2 0-1356 0 0,-3 1 3405 0 0,-17 3-4947 0 0,14-1-146 0 0,0 0 0 0 0,0-1 0 0 0,-1 1 0 0 0,1-1 0 0 0,0 0 0 0 0,-5-1-11 0 0,6 1-7 0 0,-1 0-1 0 0,1 0 1 0 0,-1 0 0 0 0,1 1 0 0 0,-1-1-1 0 0,1 1 1 0 0,-1 0 0 0 0,1 0 0 0 0,0 0 0 0 0,0 0-1 0 0,-1 1 1 0 0,1-1 0 0 0,0 1 0 0 0,0 0 0 0 0,0 0-1 0 0,0 1 8 0 0,-6 3 79 0 0,2 0-1 0 0,-1 1 0 0 0,1 0 0 0 0,0 0 1 0 0,-2 3-79 0 0,0 3 68 0 0,0 0-1 0 0,1 0 1 0 0,1 1 0 0 0,0 0 0 0 0,0 1 0 0 0,2-1-1 0 0,-1 3-67 0 0,-4 18 118 0 0,1 0 0 0 0,-1 20-118 0 0,7-26 26 0 0,2 1 0 0 0,0 0 0 0 0,2 0 0 0 0,2 0-1 0 0,0 0 1 0 0,2 0-26 0 0,-3-22 11 0 0,-1 0-1 0 0,1 0 1 0 0,1 0 0 0 0,0-1-1 0 0,0 1 1 0 0,0-1-1 0 0,1 1 1 0 0,0-1 0 0 0,0 0-1 0 0,5 5-10 0 0,-7-9 8 0 0,0 0 0 0 0,1 0 0 0 0,0 0-1 0 0,0-1 1 0 0,0 1 0 0 0,0-1 0 0 0,0 1 0 0 0,0-1-1 0 0,1 0 1 0 0,-1 0 0 0 0,1 0 0 0 0,0-1-1 0 0,-1 1 1 0 0,1-1 0 0 0,0 0 0 0 0,0 0 0 0 0,0 0-1 0 0,0-1 1 0 0,0 1 0 0 0,0-1 0 0 0,0 0-1 0 0,2 0-7 0 0,2-2 9 0 0,0 1 0 0 0,1-1 0 0 0,-1-1 0 0 0,-1 1 0 0 0,1-1 0 0 0,0-1 0 0 0,-1 1 0 0 0,1-1 0 0 0,4-4-9 0 0,11-9 123 0 0,0 0-1 0 0,3-5-122 0 0,-6 4 44 0 0,10-8-40 0 0,-1-1 1 0 0,-1-2 0 0 0,-1-1-1 0 0,-2 0 1 0 0,2-8-5 0 0,-11 15-13 0 0,-1-1 0 0 0,-2-1 1 0 0,0 0-1 0 0,-2-1 1 0 0,0 0-1 0 0,-2-1 0 0 0,4-19 13 0 0,-13 43 4 0 0,4-11-19 0 0,-1 0 0 0 0,-1-1 0 0 0,0 1 0 0 0,-1-1 0 0 0,0-14 15 0 0,-1 25 0 0 0,-1 1 1 0 0,1-1-1 0 0,-1 1 0 0 0,1-1 0 0 0,-1 1 0 0 0,0 0 1 0 0,-1-1-1 0 0,1 1 0 0 0,0 0 0 0 0,-1 0 0 0 0,0 0 1 0 0,0 0-1 0 0,0 0 0 0 0,0 0 0 0 0,0 1 1 0 0,0-1-1 0 0,-1 1 0 0 0,1-1 0 0 0,-1 1 0 0 0,0 0 1 0 0,0 0-1 0 0,1 0 0 0 0,-1 0 0 0 0,-1 1 0 0 0,1-1 1 0 0,0 1-1 0 0,0 0 0 0 0,-2 0 0 0 0,-1-1 18 0 0,-1 1-1 0 0,1 0 0 0 0,-1 0 1 0 0,0 0-1 0 0,1 1 1 0 0,-1 0-1 0 0,0 1 0 0 0,1-1 1 0 0,-1 1-1 0 0,1 1 1 0 0,-6 1-18 0 0,-11 4-747 0 0,0 1-1 0 0,-12 7 748 0 0,20-9-752 0 0,-7 4-3535 0 0,3 4-1297 0 0</inkml:trace>
  <inkml:trace contextRef="#ctx0" brushRef="#br0" timeOffset="10521">6633 2474 12960 0 0,'0'0'297'0'0,"0"0"39"0"0,0 0 16 0 0,0 0-41 0 0,0 0-37 0 0,0 0 602 0 0,0 0 284 0 0,0 0 59 0 0,0 0-66 0 0,6 7 360 0 0,-5-4-1314 0 0,0 1-1 0 0,-1-1 0 0 0,1 1 1 0 0,-1-1-1 0 0,0 1 0 0 0,0-1 0 0 0,0 1 1 0 0,-1 2-199 0 0,0 12 319 0 0,0 17 405 0 0,-4 15-724 0 0,-1 12 230 0 0,1-10 17 0 0,-2-1-1 0 0,-12 39-246 0 0,2-9 257 0 0,16-76-106 0 0,0-5-58 0 0,-1-11-24 0 0,1-19-4 0 0,4-17 35 0 0,1 0-1 0 0,5-15-99 0 0,-1 1 41 0 0,0 17 283 0 0,2 0 0 0 0,14-37-324 0 0,-22 76-30 0 0,0-1-1 0 0,0 1 1 0 0,1 0 0 0 0,0 0-1 0 0,0 0 1 0 0,0 0-1 0 0,1 1 1 0 0,-1-1 0 0 0,1 1-1 0 0,0 0 1 0 0,0 0-1 0 0,1 1 1 0 0,-1-1 0 0 0,1 1-1 0 0,0 0 31 0 0,-5 3 0 0 0,0 0 0 0 0,1 0 0 0 0,-1 0 0 0 0,1 0 0 0 0,-1 0 0 0 0,0 0 0 0 0,1 0 0 0 0,-1 0 0 0 0,0 0 0 0 0,1 0 0 0 0,-1 0 0 0 0,0 1 0 0 0,1-1 0 0 0,-1 0 0 0 0,0 0 0 0 0,0 0 0 0 0,1 1 0 0 0,-1-1 0 0 0,0 0 0 0 0,0 0 0 0 0,1 1 0 0 0,-1-1 0 0 0,0 0 0 0 0,0 1 0 0 0,0-1 0 0 0,1 0 0 0 0,-1 0 0 0 0,0 1 0 0 0,0-1 0 0 0,0 0 0 0 0,0 1 0 0 0,0-1 0 0 0,0 1 0 0 0,0-1 0 0 0,0 0 0 0 0,0 1 0 0 0,0-1 0 0 0,0 0 0 0 0,0 1 0 0 0,10 38 53 0 0,0 12-53 0 0,-4-19 11 0 0,0 2 309 0 0,-2 10-320 0 0,6 32 304 0 0,-3-32-304 0 0,-7-43 0 0 0,0-1-1 0 0,0 0 1 0 0,0 0-1 0 0,0 0 1 0 0,0 0-1 0 0,0 0 1 0 0,0 0-1 0 0,0 1 1 0 0,0-1-1 0 0,0 0 1 0 0,0 0-1 0 0,0 0 1 0 0,0 0-1 0 0,0 0 1 0 0,0 1-1 0 0,0-1 1 0 0,0 0-1 0 0,0 0 0 0 0,0 0 1 0 0,0 0-1 0 0,0 0 1 0 0,0 0-1 0 0,1 0 1 0 0,-1 0-1 0 0,0 1 1 0 0,0-1-1 0 0,0 0 1 0 0,0 0-1 0 0,0 0 1 0 0,0 0-1 0 0,0 0 1 0 0,1 0-1 0 0,-1 0 1 0 0,0 0-1 0 0,0 0 1 0 0,0 0-1 0 0,0 0 1 0 0,0 0-1 0 0,0 0 1 0 0,1 0 0 0 0,3-4-52 0 0,1-9-84 0 0,8-36-128 0 0,0-17 264 0 0,-10 52 52 0 0,0 1 0 0 0,1 0 0 0 0,1 0 0 0 0,1-2-52 0 0,-5 11 13 0 0,1 0 0 0 0,-1 1 0 0 0,1-1 0 0 0,0 1 0 0 0,1-1 0 0 0,-1 1 0 0 0,0 0 0 0 0,1 0 0 0 0,0 0 0 0 0,0 0 0 0 0,0 0 0 0 0,0 1 0 0 0,0-1 0 0 0,0 1 0 0 0,1 0 0 0 0,1-1-13 0 0,-4 3 2 0 0,1-1 0 0 0,-1 1 1 0 0,1 0-1 0 0,-1-1 0 0 0,0 1 0 0 0,1 0 0 0 0,-1 0 0 0 0,1 0 0 0 0,-1 0 0 0 0,1 0 1 0 0,-1 0-1 0 0,0 1 0 0 0,1-1 0 0 0,-1 0 0 0 0,1 1 0 0 0,-1-1 0 0 0,0 1 1 0 0,1-1-1 0 0,-1 1 0 0 0,0 0 0 0 0,0 0 0 0 0,1-1 0 0 0,-1 1 0 0 0,0 0 0 0 0,0 0 1 0 0,0 0-1 0 0,0 0 0 0 0,0 0 0 0 0,0 0 0 0 0,0 1 0 0 0,-1-1 0 0 0,1 0 0 0 0,0 1-2 0 0,4 7-2 0 0,-1-1 0 0 0,0 1-1 0 0,-1 0 1 0 0,0 0 0 0 0,0 0 2 0 0,2 7 5 0 0,15 47 526 0 0,5 32-531 0 0,-7-23 461 0 0,6 10-555 0 0,-23-79-759 0 0,2 7 2033 0 0,-3-7-4434 0 0,0-1-4095 0 0,0-2 344 0 0</inkml:trace>
  <inkml:trace contextRef="#ctx0" brushRef="#br0" timeOffset="11591.499">6225 2603 12440 0 0,'0'0'957'0'0,"0"0"-433"0"0,15-3 5649 0 0,-14 2-6039 0 0,0 1 0 0 0,-1-1 0 0 0,1 0 0 0 0,0 1 0 0 0,0-1 0 0 0,-1 0 0 0 0,1 1 0 0 0,0-1 0 0 0,-1 0 0 0 0,1 0 0 0 0,-1 1 0 0 0,1-1 1 0 0,-1 0-1 0 0,1 0 0 0 0,-1 0 0 0 0,1 0 0 0 0,-1 0 0 0 0,0 0 0 0 0,0 0 0 0 0,0 0 0 0 0,1 0 0 0 0,-1 0 0 0 0,0 0-134 0 0,0-1 66 0 0,-1 0 1 0 0,1 0-1 0 0,0 0 1 0 0,-1 0-1 0 0,1 0 0 0 0,-1 1 1 0 0,0-1-1 0 0,0 0 1 0 0,1 0-1 0 0,-1 0 1 0 0,-1 0-67 0 0,-1-3 131 0 0,0 1 1 0 0,0 0-1 0 0,-1 0 0 0 0,0 0 1 0 0,0 0-1 0 0,0 1 1 0 0,0-1-1 0 0,-1 0-131 0 0,0 1 56 0 0,-1-1-1 0 0,1 1 1 0 0,-1 0-1 0 0,0 0 0 0 0,0 0 1 0 0,0 1-1 0 0,0 0 1 0 0,0 0-1 0 0,-1 1 0 0 0,1-1 1 0 0,-1 1-1 0 0,1 1 1 0 0,-1-1-1 0 0,-4 1-55 0 0,-21 0 202 0 0,0 1-1 0 0,-1 2 1 0 0,1 1 0 0 0,0 2-1 0 0,-26 7-201 0 0,-91 28 1016 0 0,128-29-838 0 0,18-10-152 0 0,0-1 1 0 0,1 1-1 0 0,-1 0 0 0 0,0-1 1 0 0,0 0-1 0 0,-2 1-26 0 0,-6 2 53 0 0,0 0 1 0 0,0 1-1 0 0,0 0 0 0 0,1 1 1 0 0,-1 0-1 0 0,1 1 0 0 0,0 1-53 0 0,-13 10 80 0 0,1 1 0 0 0,-6 8-80 0 0,-3 10 35 0 0,24-27-18 0 0,0-1 1 0 0,-1-1-1 0 0,-3 4-17 0 0,10-11 11 0 0,1-1 0 0 0,-1 1 0 0 0,1-1 0 0 0,-1 1 0 0 0,1 0 0 0 0,-1-1 0 0 0,1 1 0 0 0,0 0 0 0 0,-1-1 0 0 0,1 1 0 0 0,0 0 0 0 0,-1 0 0 0 0,1-1 0 0 0,0 1 0 0 0,0 0 0 0 0,0 0 0 0 0,0-1 0 0 0,0 1 0 0 0,0 0 0 0 0,0 0 0 0 0,0-1 0 0 0,0 1 0 0 0,0 1-11 0 0,0-2 20 0 0,1 1 0 0 0,-1 0 1 0 0,0 0-1 0 0,0 0 0 0 0,0 0 0 0 0,0-1 1 0 0,0 1-1 0 0,-1 0 0 0 0,1 0 0 0 0,0 0 1 0 0,0-1-1 0 0,0 1 0 0 0,-1 1-20 0 0,0-1 23 0 0,1 1 0 0 0,0-1 0 0 0,-1 1 0 0 0,1-1 0 0 0,0 1 1 0 0,0-1-1 0 0,0 1 0 0 0,0 0 0 0 0,0-1 0 0 0,0 1 0 0 0,0-1 0 0 0,1 1 0 0 0,-1-1 0 0 0,1 1 0 0 0,-1-1 0 0 0,1 1 0 0 0,-1-1 0 0 0,1 1 1 0 0,0-1-1 0 0,0 0 0 0 0,0 1-23 0 0,2 5-2 0 0,-2-5 55 0 0,12 12 226 0 0,-12-14-438 0 0,12 2 399 0 0,0 0 292 0 0,1 0-91 0 0,0-1-1 0 0,12-1-440 0 0,16 1-520 0 0,-18-3 944 0 0,17 3-189 0 0,-37-1-235 0 0,-1 0 0 0 0,1-1 0 0 0,-1 1 0 0 0,0-1 0 0 0,1 0 0 0 0,-1 0 0 0 0,0 0 0 0 0,1 0 0 0 0,-1 0 0 0 0,0-1 0 0 0,2-1 0 0 0,-1 1 0 0 0,14-1 0 0 0,7-4 0 0 0,-12 5 0 0 0,22-5 0 0 0,-21 7 0 0 0,-1-5 0 0 0,-3 0 0 0 0,-1 0 0 0 0,1-1 0 0 0,-1-1 0 0 0,2-1 0 0 0,9-7 0 0 0,1 5-105 0 0,-4 3 14 0 0,13-3 259 0 0,-6 3-100 0 0,2-2-70 0 0,-16 5-18 0 0,1 1 1 0 0,-1-2 0 0 0,1 1-1 0 0,4-5 20 0 0,27-12-16 0 0,-36 19 27 0 0,-3 0 31 0 0,2-3-31 0 0,-1 2-38 0 0,-3 2-113 0 0,-1 1-56 0 0,0 0-17 0 0,0 0-148 0 0,0 0-613 0 0,0 0-272 0 0,0 0-1074 0 0,0 0-4296 0 0,0 0-1842 0 0</inkml:trace>
  <inkml:trace contextRef="#ctx0" brushRef="#br0" timeOffset="12526.26">6781 2268 9672 0 0,'0'0'748'0'0,"-14"7"-454"0"0,8-6 4478 0 0,2-5-4363 0 0,0 0 0 0 0,0 0 0 0 0,1-1 0 0 0,0 1 0 0 0,-1-1-1 0 0,1 0 1 0 0,1 0 0 0 0,-1 0 0 0 0,1 0 0 0 0,0-1 0 0 0,0 1 0 0 0,0-1 0 0 0,1 1-1 0 0,0-1 1 0 0,0-2-409 0 0,-2-15 777 0 0,2-1 0 0 0,0 1 0 0 0,2-6-777 0 0,-1-1 632 0 0,1 19-326 0 0,0 0 1 0 0,0-1-1 0 0,1 1 1 0 0,0 0-1 0 0,1 0 1 0 0,1 0-1 0 0,2-7-306 0 0,-2 11 296 0 0,0 0 1 0 0,0 1-1 0 0,4-7-296 0 0,10-14 223 0 0,16-23 201 0 0,-28 41-359 0 0,1 0 1 0 0,0 0-1 0 0,1 1 0 0 0,-1 0 1 0 0,2 1-1 0 0,-1 0 0 0 0,7-5-65 0 0,-1 2 97 0 0,-1-2 0 0 0,7-7-97 0 0,15-11 64 0 0,-31 27-57 0 0,-1 0 0 0 0,1 0 1 0 0,-1 1-1 0 0,1-1 0 0 0,0 1 0 0 0,0 0 1 0 0,0 0-1 0 0,0 1 0 0 0,0-1 0 0 0,0 1 1 0 0,0 0-1 0 0,1 0 0 0 0,-1 0 0 0 0,0 0 1 0 0,1 1-1 0 0,-1 0 0 0 0,1 0 0 0 0,-1 0 1 0 0,0 0-1 0 0,1 1 0 0 0,-1-1 0 0 0,0 1 1 0 0,1 0-1 0 0,-1 1 0 0 0,2 0-7 0 0,0 1 1 0 0,0-1 3 0 0,-1 0-1 0 0,0 1 1 0 0,0 0 0 0 0,0 0-1 0 0,-1 0 1 0 0,1 0 0 0 0,-1 1 0 0 0,1-1-1 0 0,-1 1 1 0 0,0 0 0 0 0,-1 1 0 0 0,1-1-1 0 0,-1 1 1 0 0,0-1 0 0 0,0 1-1 0 0,0 0 1 0 0,0 2-4 0 0,0 3 47 0 0,0 1 1 0 0,-1 0-1 0 0,0 0 0 0 0,-1 0 0 0 0,0 0 1 0 0,-1 0-1 0 0,0 0 0 0 0,-2 8-47 0 0,1 13 62 0 0,0-18-62 0 0,0 0 0 0 0,-2 0 0 0 0,1-1 0 0 0,-2 1 0 0 0,-4 11 0 0 0,-3 14 0 0 0,4-20-155 0 0,0 0-1 0 0,0 0 1 0 0,-10 15 155 0 0,16-33-7 0 0,-5 9 80 0 0,0 0 0 0 0,0-1 1 0 0,-1 0-1 0 0,-1 0-73 0 0,-17 23 172 0 0,20-26-172 0 0,0-3 0 0 0,-14 20 0 0 0,-18 19-337 0 0,36-41 238 0 0,-17 12 400 0 0,16-11-189 0 0,-3 4-89 0 0,-5 1-23 0 0,1-4-16 0 0,7-3-63 0 0,2 0-9 0 0,0 0 3 0 0,0 0-14 0 0,0 0 3 0 0,0 0-37 0 0,0 0-183 0 0,0 0-79 0 0,-17 3-1536 0 0,11-1 947 0 0,1 1 1 0 0,-1 1-1 0 0,1-1 1 0 0,0 1 0 0 0,0 0-1 0 0,1 0 1 0 0,-1 0 0 0 0,1 1-1 0 0,-4 4 984 0 0,-2 4-1766 0 0</inkml:trace>
  <inkml:trace contextRef="#ctx0" brushRef="#br0" timeOffset="13223.144">6651 3070 17103 0 0,'6'6'1551'0'0,"3"-1"-1276"0"0,-4 0-131 0 0,-5-4 440 0 0,4 12 984 0 0,-4-9-1438 0 0,-1 0 0 0 0,1 0 0 0 0,0 0 0 0 0,-1 0 1 0 0,0-1-1 0 0,0 1 0 0 0,0 0 0 0 0,-1-1 0 0 0,1 1 1 0 0,-1 0-1 0 0,0-1 0 0 0,0 0 0 0 0,0 1 0 0 0,0-1 1 0 0,-2 1-131 0 0,-9 18 289 0 0,-21 63 89 0 0,9-27 823 0 0,3 0 1 0 0,2 2 0 0 0,-8 43-1202 0 0,24-83 41 0 0,1 1 0 0 0,1 0 1 0 0,0-1-1 0 0,1 6-41 0 0,1-13 104 0 0,1 0-1 0 0,0-1 0 0 0,0 1 1 0 0,1 0-1 0 0,1-1 1 0 0,0 1-1 0 0,1-1 0 0 0,0 0 1 0 0,4 7-104 0 0,-7-17 131 0 0,3 7 79 0 0,1 0 0 0 0,0-1 0 0 0,0 0 0 0 0,1 0 0 0 0,6 7-210 0 0,-11-13-2 0 0,0-1 0 0 0,1 0 0 0 0,-1 1 1 0 0,0-1-1 0 0,1 0 0 0 0,-1 0 0 0 0,1 0 0 0 0,-1 0 1 0 0,1 0-1 0 0,0 0 0 0 0,-1 0 0 0 0,1-1 0 0 0,0 1 0 0 0,0-1 1 0 0,0 1-1 0 0,-1-1 0 0 0,1 0 0 0 0,0 1 0 0 0,0-1 0 0 0,0 0 1 0 0,0 0-1 0 0,-1 0 0 0 0,1-1 0 0 0,0 1 0 0 0,0 0 1 0 0,0-1-1 0 0,-1 1 0 0 0,1-1 0 0 0,0 0 0 0 0,0 1 0 0 0,-1-1 1 0 0,1 0-1 0 0,0 0 0 0 0,-1 0 0 0 0,1-1 2 0 0,4-3 0 0 0,0 0 0 0 0,0 0 0 0 0,-1-1 0 0 0,0 1 0 0 0,0-1 0 0 0,0-1 0 0 0,-1 1 0 0 0,0-1 0 0 0,1-1 0 0 0,7-17 0 0 0,9-25 0 0 0,-9 20 0 0 0,38-85 0 0 0,-46 104 0 0 0,0 0 0 0 0,0-1 0 0 0,-2 0 0 0 0,1 1 0 0 0,-1-1 0 0 0,-1 0 0 0 0,0 0 0 0 0,-1 0 0 0 0,0-3 0 0 0,-1-2 0 0 0,-1-1 0 0 0,0 1 0 0 0,-1 0 0 0 0,-1-1 0 0 0,-1 1 0 0 0,0 0 0 0 0,-1 3-6 0 0,-1 0 0 0 0,-5-9 6 0 0,-4-7-69 0 0,10 14 32 0 0,6 14 34 0 0,-1 0-1 0 0,1 0 1 0 0,-1 0-1 0 0,0 0 0 0 0,0 0 1 0 0,0 0-1 0 0,0 0 1 0 0,0 1-1 0 0,0-1 0 0 0,0 0 1 0 0,-1 1-1 0 0,1-1 1 0 0,0 1-1 0 0,-2-2 4 0 0,0 0 0 0 0,1-3 0 0 0,0 3-27 0 0,1 2-109 0 0,1 1-37 0 0,0 0-3 0 0,6-4-1997 0 0,-5 4 1362 0 0,3-3-741 0 0</inkml:trace>
  <inkml:trace contextRef="#ctx0" brushRef="#br0" timeOffset="14102.113">7201 2491 13824 0 0,'0'0'314'0'0,"0"0"46"0"0,0 0 22 0 0,0 0-50 0 0,0 0-82 0 0,0 0 482 0 0,3-11 2204 0 0,2-8-1169 0 0,-4 15-1518 0 0,-1 1 0 0 0,1 0 0 0 0,0 0 0 0 0,0-1 0 0 0,0 1 0 0 0,1-2-249 0 0,2-1 334 0 0,-1 1 0 0 0,1-1 0 0 0,0 0-1 0 0,0 1 1 0 0,1 0 0 0 0,-1 0 0 0 0,1 0-1 0 0,0 1 1 0 0,2-2-334 0 0,-1 2 66 0 0,5-5-40 0 0,2 0 1 0 0,-1 1 0 0 0,1 0-1 0 0,8-2-26 0 0,54-28 445 0 0,-35 16 582 0 0,10-1-1027 0 0,-38 18 96 0 0,1 0 0 0 0,0 1 0 0 0,0 1 0 0 0,0 0 0 0 0,1 0 0 0 0,2 1-96 0 0,-11 2 0 0 0,-1 0 0 0 0,1 1 0 0 0,0-1 0 0 0,0 1 0 0 0,0 0 0 0 0,-1 0 0 0 0,1 1 0 0 0,-1-1 0 0 0,1 1 0 0 0,-1 0 0 0 0,1 0 0 0 0,-1 1 0 0 0,0-1 0 0 0,0 1 0 0 0,0 0 0 0 0,0 0 0 0 0,-1 0 0 0 0,4 4 0 0 0,2 3 0 0 0,0 0 0 0 0,0 1 0 0 0,-1 0 0 0 0,-1 1 0 0 0,6 11 0 0 0,9 11 0 0 0,-16-25 0 0 0,-1-1 0 0 0,0 0 0 0 0,0 1 0 0 0,2 9 0 0 0,5 6 0 0 0,-9-18 0 0 0,0-1 0 0 0,-1 0 0 0 0,0 1 0 0 0,0 0 0 0 0,0-1 0 0 0,0 3 0 0 0,12 39 0 0 0,-11-40 0 0 0,-1-4 0 0 0,-1 0 0 0 0,0 0 0 0 0,0-1 0 0 0,0 1 0 0 0,0 0 0 0 0,-1 0 0 0 0,1 3 0 0 0,0-2 35 0 0,0 1 0 0 0,-1-1 1 0 0,0 1-1 0 0,0-1 0 0 0,0 0 0 0 0,0 1 0 0 0,-1-1 0 0 0,1 1 1 0 0,-1-1-1 0 0,0 0 0 0 0,-1 1 0 0 0,1-1 0 0 0,-1 0 0 0 0,0 0 1 0 0,0 0-1 0 0,0 0 0 0 0,0 0 0 0 0,-1-1 0 0 0,-1 2-35 0 0,-2 5 84 0 0,2-6-35 0 0,0 0-1 0 0,-1 0 1 0 0,0 0-1 0 0,0 0 1 0 0,0-1 0 0 0,-1 0-1 0 0,-1 1-48 0 0,-5 2 58 0 0,0 0 0 0 0,-1-1 0 0 0,1 0 0 0 0,-1-1 1 0 0,0-1-1 0 0,0 0 0 0 0,0-1 0 0 0,-9 1-58 0 0,0-2 37 0 0,0 0 0 0 0,0-2 0 0 0,0-1 0 0 0,-19-3-37 0 0,-12-2 57 0 0,30 5 2 0 0,0-2 0 0 0,1 0 0 0 0,-16-5-59 0 0,15 2 53 0 0,18 6-35 0 0,0 0 0 0 0,1 0 0 0 0,-1-1 0 0 0,0 0 0 0 0,0 0 0 0 0,1 0 0 0 0,-1 0 0 0 0,-3-3-18 0 0,-18-12 143 0 0,-8-7 13 0 0,16 11-46 0 0,0 0 0 0 0,0 0-110 0 0,-13-8 116 0 0,29 19-104 0 0,-11-3 40 0 0,12 4-72 0 0,0 1 1 0 0,0 0 0 0 0,0-1 0 0 0,1 1-1 0 0,-1 0 1 0 0,0 0 0 0 0,0-1-1 0 0,0 1 1 0 0,0 0 0 0 0,0 0-1 0 0,0 0 1 0 0,0 0 0 0 0,1 0 0 0 0,-1 0-1 0 0,0 0 1 0 0,0 1 0 0 0,0-1-1 0 0,0 0 1 0 0,0 0 0 0 0,0 1 0 0 0,1-1-1 0 0,-1 1 1 0 0,0-1 0 0 0,0 1 19 0 0,0 0-292 0 0,0 0 1 0 0,0 0 0 0 0,0 0-1 0 0,1 1 1 0 0,-1-1 0 0 0,0 0-1 0 0,0 1 1 0 0,1-1 0 0 0,-1 1 0 0 0,1 0 291 0 0,-5 9-6648 0 0,-1-2-2154 0 0</inkml:trace>
  <inkml:trace contextRef="#ctx0" brushRef="#br0" timeOffset="17810.491">4168 2921 4608 0 0,'0'0'208'0'0,"0"0"359"0"0,0 0 1380 0 0,0 0 608 0 0,0 0 121 0 0,0 0-237 0 0,0 0-1074 0 0,0 0-469 0 0,0 0-96 0 0,0 0-66 0 0,0 0-186 0 0,0 0-78 0 0,0 0-20 0 0,0 0 8 0 0,0 0 38 0 0,0 0 14 0 0,0 0 2 0 0,0 0-2 0 0,0 0-12 0 0,0 0-2 0 0,0 0 0 0 0,0 0-8 0 0,0 0-34 0 0,0 0-20 0 0,9 0 722 0 0,-2-1-849 0 0,0 0 0 0 0,0 0-1 0 0,0 0 1 0 0,0-1 0 0 0,5-2-307 0 0,-5 2 123 0 0,1 0 0 0 0,-1 0-1 0 0,1 0 1 0 0,-1 1 0 0 0,8 0-123 0 0,-8 0 53 0 0,1 1-1 0 0,-1-2 1 0 0,1 1 0 0 0,3-2-53 0 0,-4 1 67 0 0,0 0 0 0 0,1 1 1 0 0,-1 0-1 0 0,4 0-67 0 0,-1 0 98 0 0,0 0 0 0 0,0 0-1 0 0,0-1 1 0 0,9-3-98 0 0,24-4 153 0 0,-21 6-65 0 0,30-2-29 0 0,-47 5-115 0 0,0-1 1 0 0,0 1-1 0 0,0-1 1 0 0,0-1-1 0 0,0 1 56 0 0,11-3-93 0 0,-7 2 422 0 0,0 0 1 0 0,-1 0-1 0 0,0-1 0 0 0,0-1 1 0 0,0 1-1 0 0,8-5-329 0 0,-11 5 3 0 0,1 1 0 0 0,0-1 1 0 0,0 1-1 0 0,0 0 0 0 0,0 1 0 0 0,7-1-3 0 0,14-4-3 0 0,-17 4 3 0 0,0 0 0 0 0,0 1 0 0 0,0 0 0 0 0,0 1 0 0 0,1 0 0 0 0,-1 1 0 0 0,0 0 0 0 0,9 3 0 0 0,29 9-32 0 0,-25-7 26 0 0,0 0 0 0 0,5 0 6 0 0,-23-6 3 0 0,1 0 0 0 0,-1 0 0 0 0,1 0 0 0 0,-1 0 0 0 0,1-1 0 0 0,-1 0 0 0 0,0 0 0 0 0,1-1 0 0 0,-1 1 0 0 0,1-2-3 0 0,6-2 0 0 0,0 0-1 0 0,-1-1 0 0 0,11-7 1 0 0,-11 6 0 0 0,-7 4 0 0 0,0 0 0 0 0,1 0 0 0 0,-1 0 0 0 0,1 0 0 0 0,0 1 0 0 0,0 0 0 0 0,0 0 0 0 0,0 0 0 0 0,0 1 0 0 0,0 0 0 0 0,0 0 0 0 0,3-1 0 0 0,19 0 0 0 0,11 2 0 0 0,-36 0 0 0 0,1 0 0 0 0,0 0 0 0 0,0 0 0 0 0,0-1 0 0 0,0 1 0 0 0,0-1 0 0 0,0 0 0 0 0,-1 1 0 0 0,1-1 0 0 0,0 0 0 0 0,0-1 0 0 0,-1 1 0 0 0,1 0 0 0 0,-1-1 0 0 0,1 0 0 0 0,-1 1 0 0 0,1-2 0 0 0,24-14 0 0 0,-24 15 1 0 0,1 1-1 0 0,0-1 1 0 0,0 1 0 0 0,0 0 0 0 0,0 0-1 0 0,0 0 1 0 0,0 1 0 0 0,0 0 0 0 0,0-1-1 0 0,0 2 1 0 0,0-1 0 0 0,0 0-1 0 0,0 1 1 0 0,0-1 0 0 0,0 1 0 0 0,0 0-1 0 0,0 1 1 0 0,0-1 0 0 0,0 1 0 0 0,-1-1-1 0 0,1 1 1 0 0,2 2-1 0 0,21 7 0 0 0,-26-11 0 0 0,0 1 0 0 0,0 0 0 0 0,0-1 0 0 0,1 0 0 0 0,-1 1 0 0 0,0-1 0 0 0,1 0 0 0 0,-1 1 0 0 0,0-1 0 0 0,1 0 0 0 0,-1 0 0 0 0,0 0 0 0 0,1 0 0 0 0,-1 0 0 0 0,1-1 0 0 0,3 1 0 0 0,-3 0 0 0 0,1 0 0 0 0,0-1 0 0 0,-1 1 0 0 0,1 0 0 0 0,-1-1 0 0 0,1 0 0 0 0,-1 1 0 0 0,1-1 0 0 0,-1 0 0 0 0,1 0 0 0 0,-1 0 0 0 0,0-1 0 0 0,1 1 0 0 0,0-1 0 0 0,5-3 0 0 0,53-15 0 0 0,-61 20 0 0 0,1-1 0 0 0,0 0 0 0 0,0 1 0 0 0,0-1 0 0 0,0 1 0 0 0,0-1 0 0 0,1 1 0 0 0,-1 0 0 0 0,0-1 0 0 0,0 1 0 0 0,0 0 0 0 0,1 0 0 0 0,-1 0 0 0 0,0 0 0 0 0,0 0 0 0 0,0 0 0 0 0,1 0 0 0 0,-1 0 0 0 0,0 0 0 0 0,0 1 0 0 0,0-1 0 0 0,1 1 0 0 0,3 0 0 0 0,40 11 0 0 0,-43-11 0 0 0,1 0 0 0 0,0 0 0 0 0,0 0 0 0 0,-1 0 0 0 0,1-1 0 0 0,0 1 0 0 0,0-1 0 0 0,1 1 0 0 0,5-1 0 0 0,-8 1 0 0 0,0-1 0 0 0,1 0 0 0 0,-1 1 0 0 0,0-1 0 0 0,1 0 1 0 0,-1 0-1 0 0,0 0 0 0 0,0 0 0 0 0,1 0 0 0 0,-1 0 0 0 0,0 0 0 0 0,0 0 0 0 0,1-1 0 0 0,-1 1 0 0 0,1-1 0 0 0,11-3-17 0 0,-5 0-67 0 0,1 0 43 0 0,19 2 190 0 0,-20 3-149 0 0,-4 5 0 0 0,-3-4 0 0 0,0 0 0 0 0,-1 0 0 0 0,1 0 0 0 0,0 0 0 0 0,-1 0 0 0 0,1 0 0 0 0,-1 0 0 0 0,0 1 0 0 0,1-1 0 0 0,-1 0 0 0 0,0 0 0 0 0,0 0 0 0 0,-1 0 0 0 0,1 1 0 0 0,0-1 0 0 0,-1 0 0 0 0,1 0 0 0 0,-1 0 0 0 0,0 1 0 0 0,-2 8 0 0 0,1-6 0 0 0,1 1 0 0 0,-1-1 0 0 0,0 0 0 0 0,-1 0 0 0 0,-1 4 0 0 0,0-2 0 0 0,-3 5 0 0 0,4-8 0 0 0,0 1 0 0 0,0 0 0 0 0,1-1 0 0 0,-3 6 0 0 0,4-6 0 0 0,-12 15 0 0 0,4-3 0 0 0,6-10 0 0 0,2 2 0 0 0,-2-4 0 0 0,0 1 0 0 0,10-6 0 0 0,-1-2 0 0 0,-1 1 0 0 0,0-1 0 0 0,1 0 0 0 0,-1 0 0 0 0,0-1 0 0 0,-1 1 0 0 0,1-1 0 0 0,-1 0 0 0 0,0-1 0 0 0,0 1 0 0 0,0-1 0 0 0,0 1 0 0 0,2-5 0 0 0,4-8 0 0 0,-1 0 0 0 0,0-1 0 0 0,3-10 0 0 0,-12 26 0 0 0,2-1 0 0 0,-1 0 0 0 0,0 0 0 0 0,0 0 0 0 0,-1 0 0 0 0,1-1 0 0 0,-1 1 0 0 0,1 0 0 0 0,-1 0 0 0 0,0-4 0 0 0,-1-13 0 0 0,-1 16 0 0 0,0 0 0 0 0,0 0 0 0 0,0 0 0 0 0,-1 0 0 0 0,1 1 0 0 0,-1-1 0 0 0,0 1 0 0 0,0 0 0 0 0,0 0 0 0 0,-1 0 0 0 0,1 0 0 0 0,-1 0 0 0 0,1 1 0 0 0,-1 0 0 0 0,0-1 0 0 0,0 1 0 0 0,0 1 0 0 0,0-1 0 0 0,0 1 0 0 0,-2-2 0 0 0,1 1 0 0 0,0-1 0 0 0,0 0 0 0 0,1-1 0 0 0,-1 1 0 0 0,1-1 0 0 0,-1 0 0 0 0,-21-15 0 0 0,3 3-49 0 0,18 13 35 0 0,0-1 0 0 0,0 1 0 0 0,0 0 0 0 0,0 0 0 0 0,-1 1 0 0 0,1-1 1 0 0,-1 1-1 0 0,0 0 0 0 0,1 1 0 0 0,-1-1 0 0 0,0 1 0 0 0,-2 0 14 0 0,-16 4 0 0 0,16 0-12 0 0,6-2-52 0 0,2-1 21 0 0,-1 0 0 0 0,1-1 1 0 0,0 1-1 0 0,-1 0 0 0 0,1 0 0 0 0,0 0 1 0 0,-1 0-1 0 0,1 0 0 0 0,0 0 0 0 0,-1 0 0 0 0,1 0 1 0 0,0 0-1 0 0,-1 0 0 0 0,1 0 0 0 0,0 0 0 0 0,0 0 1 0 0,-1 0-1 0 0,1 0 0 0 0,0 0 0 0 0,-1 1 1 0 0,1-1-1 0 0,0 0 0 0 0,-1 0 0 0 0,1 0 0 0 0,0 0 1 0 0,0 0-1 0 0,-1 1 0 0 0,1-1 0 0 0,0 0 43 0 0,-13 7-2569 0 0,12-6 1746 0 0,-10 0-5906 0 0,-2-1-1928 0 0</inkml:trace>
  <inkml:trace contextRef="#ctx0" brushRef="#br0" timeOffset="19960.763">4987 1807 7368 0 0,'0'0'568'0'0,"2"0"937"0"0,9 1 7477 0 0,-6 2-8382 0 0,15 24 3160 0 0,-17-23-3707 0 0,0 0 0 0 0,0 1 0 0 0,-1 0 0 0 0,0 0-1 0 0,1-1 1 0 0,-2 1 0 0 0,1 1 0 0 0,-1-1 0 0 0,0 0 0 0 0,0 0-1 0 0,0 0 1 0 0,0 1 0 0 0,-1 2-53 0 0,3 14 49 0 0,-2-9 164 0 0,-1 0-1 0 0,0 1 0 0 0,0-1 1 0 0,-2 0-1 0 0,1 0 0 0 0,-2 0 1 0 0,0 0-1 0 0,0-1 0 0 0,-1 1 1 0 0,0-1-1 0 0,-2 0 0 0 0,-4 10-212 0 0,8-19-24 0 0,0-1 0 0 0,0 0 0 0 0,1 0 0 0 0,-1 0 0 0 0,0 0 0 0 0,-1 0 0 0 0,1-1 0 0 0,-1 1 24 0 0,-3 3-109 0 0,5-4 103 0 0,0-1 0 0 0,0 0 1 0 0,0 0-1 0 0,0 1 0 0 0,0-1 0 0 0,0 0 0 0 0,0 0 1 0 0,0 0-1 0 0,0 0 0 0 0,0 0 0 0 0,0 0 0 0 0,0 0 1 0 0,0-1-1 0 0,0 1 0 0 0,0 0 0 0 0,0-1 1 0 0,0 1-1 0 0,0 0 0 0 0,0-1 0 0 0,0 0 6 0 0,-2 0 5 0 0,-2 0 58 0 0,1-1 0 0 0,0 0 0 0 0,0 0 0 0 0,0-1 0 0 0,0 1 0 0 0,1-1 0 0 0,-1 0 0 0 0,1 0 0 0 0,-1 0-1 0 0,1-1 1 0 0,-2-2-63 0 0,-5-7 178 0 0,1 1 0 0 0,-6-13-178 0 0,10 14 94 0 0,0 1 0 0 0,0-1 0 0 0,1 0 0 0 0,0-1 0 0 0,1 1 0 0 0,1-1 0 0 0,-1 1 0 0 0,1-4-94 0 0,2 9 76 0 0,1 1-1 0 0,-1 0 1 0 0,1-1-1 0 0,0 1 1 0 0,0 0-1 0 0,0 0 1 0 0,1 0-1 0 0,0 0 1 0 0,0 0-1 0 0,0 0 1 0 0,0 0-1 0 0,1 1 1 0 0,0-1-1 0 0,0 1 1 0 0,0 0-1 0 0,0 0 1 0 0,1 0-1 0 0,0 0 1 0 0,0 0 0 0 0,0 1-1 0 0,0 0 1 0 0,0 0-1 0 0,1 0 1 0 0,-1 0-1 0 0,1 1-75 0 0,6-3 144 0 0,-1 2 0 0 0,1-1 0 0 0,0 2-1 0 0,0-1 1 0 0,1 2 0 0 0,-1-1 0 0 0,0 1 0 0 0,1 1-144 0 0,18 0 69 0 0,2 1-39 0 0,0-2 1 0 0,0-1 0 0 0,9-3-31 0 0,-24 3 0 0 0,-12 1-19 0 0,1 0-1 0 0,-1 0 0 0 0,1 0 0 0 0,-1 0 0 0 0,0-1 20 0 0,22-7-210 0 0,-20 7-204 0 0,-1 0 0 0 0,1 0-1 0 0,0-1 1 0 0,-1 0 0 0 0,0 0 0 0 0,1 0 0 0 0,0-2 414 0 0,5-5-1456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0:16.2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286 1034 10136 0 0,'0'1'777'0'0,"0"4"-297"0"0,0-4 625 0 0,0-1 325 0 0,0 10 240 0 0,1-1 0 0 0,1 1 0 0 0,0 4-1670 0 0,0-8 241 0 0,-1 1 0 0 0,0-1 1 0 0,-1 1-1 0 0,1 0 0 0 0,-1-1 0 0 0,0 1 0 0 0,-2 5-241 0 0,-3 45 639 0 0,2-12-299 0 0,-4 59 154 0 0,4-32 119 0 0,2-44 82 0 0,-3 25-695 0 0,-2-7 74 0 0,1-10-58 0 0,0 0-1 0 0,-3-1 0 0 0,-5 14-15 0 0,12-44 0 0 0,-10 14 0 0 0,11-18 1 0 0,0-1-1 0 0,0 1 1 0 0,0-1-1 0 0,-1 0 0 0 0,1 1 1 0 0,0-1-1 0 0,0 1 1 0 0,-1-1-1 0 0,1 0 0 0 0,0 0 1 0 0,0 1-1 0 0,-1-1 1 0 0,1 0-1 0 0,0 1 0 0 0,-1-1 1 0 0,1 0-1 0 0,-1 0 1 0 0,1 0-1 0 0,0 1 0 0 0,-1-1 1 0 0,1 0-1 0 0,0 0 1 0 0,-1 0-1 0 0,1 0 0 0 0,-1 0 1 0 0,1 0-1 0 0,-1 0 1 0 0,1 0-1 0 0,0 0 2 0 0,-1 0 0 0 0,1-1 0 0 0,-1 1 0 0 0,1-1 0 0 0,0 1-1 0 0,-1 0 1 0 0,1-1 0 0 0,0 1 0 0 0,0-1 0 0 0,-1 1 0 0 0,1-1 0 0 0,0 1 0 0 0,0-1 0 0 0,0 1 0 0 0,0-1 0 0 0,0 0 0 0 0,-1 1 0 0 0,1-1-2 0 0,-1-31 148 0 0,1 29-105 0 0,1-82 813 0 0,-5-30-1290 0 0,-2 37-287 0 0,4-15 721 0 0,3 76-74 0 0,1 1 0 0 0,0-1 0 0 0,2 1 0 0 0,1-7 74 0 0,0 6-43 0 0,1-6 139 0 0,2 1-1 0 0,7-17-95 0 0,9-22 255 0 0,-21 54-249 0 0,0 0-1 0 0,0-1 1 0 0,1 1 0 0 0,0 1 0 0 0,0-1 0 0 0,1 1 0 0 0,0-1 0 0 0,0 2 0 0 0,1-1 0 0 0,-1 0 0 0 0,1 1-1 0 0,1 0 1 0 0,-1 0 0 0 0,7-3-6 0 0,0 1-54 0 0,17-6 771 0 0,-27 13-631 0 0,-1-1 1 0 0,0 1 0 0 0,1 0-1 0 0,-1 0 1 0 0,0 0 0 0 0,1 0 0 0 0,-1 0-1 0 0,1 0 1 0 0,-1 0 0 0 0,0 1-1 0 0,0-1 1 0 0,3 2-87 0 0,-5-2 8 0 0,1 1-1 0 0,-1-1 1 0 0,1 1 0 0 0,-1-1 0 0 0,1 1 0 0 0,-1-1-1 0 0,1 1 1 0 0,-1 0 0 0 0,1-1 0 0 0,-1 1 0 0 0,1 0-1 0 0,-1-1 1 0 0,0 1 0 0 0,0 0 0 0 0,1-1-1 0 0,-1 1 1 0 0,0 0-8 0 0,1 2 21 0 0,2 3 36 0 0,-1 0-1 0 0,1 0 1 0 0,-1 0-1 0 0,-1 0 1 0 0,1 1-1 0 0,-1-1 1 0 0,0 0-1 0 0,-1 1 1 0 0,1-1 0 0 0,-1 1-1 0 0,-1-1 1 0 0,1 1-1 0 0,-1-1 1 0 0,0 0-1 0 0,-1 2-56 0 0,-1 5 117 0 0,0-1-1 0 0,-2 0 1 0 0,1 0-1 0 0,-1-1 1 0 0,-1 1 0 0 0,0-1-1 0 0,-3 4-116 0 0,0-5 0 0 0,0 0 0 0 0,0 0 0 0 0,-1-1 0 0 0,0 0 0 0 0,0 0 0 0 0,-8 4 0 0 0,13-10-62 0 0,0-1-1 0 0,0 1 1 0 0,0-1-1 0 0,0 0 1 0 0,0 0 0 0 0,0 0-1 0 0,-1 0 1 0 0,1-1-1 0 0,-1 0 63 0 0,-7 1-234 0 0,-1-1 0 0 0,1 0 0 0 0,-3-1 234 0 0,11 0-326 0 0,0 0-1 0 0,0-1 1 0 0,0 0-1 0 0,0 0 1 0 0,-3-1 326 0 0,-12-6-4174 0 0,16 5 2132 0 0</inkml:trace>
  <inkml:trace contextRef="#ctx0" brushRef="#br0" timeOffset="414.205">558 1135 10592 0 0,'-1'2'53'0'0,"1"-1"1"0"0,0 1-1 0 0,0-1 1 0 0,-1 0-1 0 0,1 1 1 0 0,0-1-1 0 0,1 1 1 0 0,-1-1-1 0 0,0 1 1 0 0,0-1-1 0 0,0 1 1 0 0,1-1-1 0 0,-1 0 1 0 0,1 1-1 0 0,-1-1 1 0 0,1 0-1 0 0,0 1 1 0 0,-1-1-1 0 0,2 1-53 0 0,-1-1 256 0 0,-1 1-1 0 0,1-1 0 0 0,0 1 0 0 0,0-1 0 0 0,-1 1 0 0 0,1 0 0 0 0,-1-1 0 0 0,0 1 0 0 0,1 0 1 0 0,-1 0-256 0 0,4 20 6722 0 0,-1-4-3955 0 0,0 17-863 0 0,-2-27-1672 0 0,0 1-1 0 0,-1-1 1 0 0,0 0 0 0 0,0 1-1 0 0,-2 6-231 0 0,0-6-21 0 0,1-7-83 0 0,1-2-11 0 0,0 0-255 0 0,0 0-1086 0 0,0 0-462 0 0</inkml:trace>
  <inkml:trace contextRef="#ctx0" brushRef="#br0" timeOffset="934.433">520 875 20935 0 0,'0'0'172'0'0,"-1"-1"-124"0"0,1 1-1 0 0,0 0 1 0 0,0-1 0 0 0,0 1-1 0 0,0 0 1 0 0,0 0-1 0 0,0-1 1 0 0,0 1 0 0 0,0 0-1 0 0,0-1 1 0 0,0 1-1 0 0,0 0 1 0 0,0-1 0 0 0,0 1-1 0 0,0 0 1 0 0,0-1-1 0 0,0 1 1 0 0,0 0 0 0 0,0-1-1 0 0,0 1 1 0 0,0 0-1 0 0,0 0 1 0 0,1-1 0 0 0,-1 1-1 0 0,0 0 1 0 0,0-1-1 0 0,0 1 1 0 0,0 0 0 0 0,1 0-1 0 0,-1 0 1 0 0,0-1-1 0 0,0 1 1 0 0,1 0-1 0 0,-1 0 1 0 0,0 0 0 0 0,0-1-1 0 0,1 1 1 0 0,-1 0-1 0 0,0 0 1 0 0,1 0 0 0 0,-1 0-1 0 0,0 0 1 0 0,1 0-1 0 0,-1 0 1 0 0,0 0 0 0 0,1 0-48 0 0,-1 0 55 0 0,1 0 1 0 0,-1 1 0 0 0,1-1 0 0 0,-1 1 0 0 0,1-1 0 0 0,0 1-1 0 0,-1-1 1 0 0,0 1 0 0 0,1 0 0 0 0,-1-1 0 0 0,1 1 0 0 0,-1 0-1 0 0,0-1 1 0 0,1 1 0 0 0,-1 0 0 0 0,0-1-56 0 0,1 2 155 0 0,29 37 2211 0 0,-28-36-2066 0 0,10 8-247 0 0,-11-8-59 0 0,0-1-287 0 0,-1-2-967 0 0,0 0-422 0 0,0 0-78 0 0</inkml:trace>
  <inkml:trace contextRef="#ctx0" brushRef="#br0" timeOffset="2955.995">995 1263 14744 0 0,'2'8'590'0'0,"-1"12"1494"0"0,-1-19-865 0 0,0-1 49 0 0,0 0-60 0 0,-10 3 485 0 0,1 2-953 0 0,7-3-659 0 0,1-2 0 0 0,-1 1-1 0 0,1 0 1 0 0,-1 0-1 0 0,0 0 1 0 0,1-1-1 0 0,-1 1 1 0 0,0-1-1 0 0,1 1 1 0 0,-1-1-1 0 0,0 0 1 0 0,0 0-1 0 0,1 0 1 0 0,-2 0-81 0 0,-68 10 853 0 0,5-3-963 0 0,57-6 44 0 0,-22-2-284 0 0,30 1 278 0 0,-1 0-1 0 0,1 0 1 0 0,-1-1 0 0 0,1 1-1 0 0,0 0 1 0 0,-1-1 0 0 0,1 1-1 0 0,0-1 1 0 0,-1 1 0 0 0,1-1-1 0 0,0 1 1 0 0,0-1 0 0 0,-1 0-1 0 0,1 0 1 0 0,0 0 0 0 0,0 0-1 0 0,-1 0 73 0 0,2 0-1540 0 0,0 1-428 0 0</inkml:trace>
  <inkml:trace contextRef="#ctx0" brushRef="#br0" timeOffset="3478.891">1429 1155 10592 0 0,'-6'2'52'0'0,"5"0"382"0"0,8-2 1682 0 0,-7 0-486 0 0,0 0 76 0 0,0 0-119 0 0,0 0-581 0 0,0 0-255 0 0,-7-4 617 0 0,4 3-1201 0 0,-1 0 0 0 0,1 0-1 0 0,0 0 1 0 0,0 0 0 0 0,-1 0 0 0 0,1 1-1 0 0,0 0 1 0 0,-1 0 0 0 0,1 0 0 0 0,-1 0 0 0 0,1 0-1 0 0,0 0 1 0 0,-1 1 0 0 0,0 0-167 0 0,-6 2-56 0 0,0 0 0 0 0,0 1 0 0 0,-8 4 56 0 0,-5 2 110 0 0,13-5-56 0 0,0 0 0 0 0,0 0-1 0 0,1 1 1 0 0,0 0 0 0 0,0 1 0 0 0,-8 8-54 0 0,15-14 29 0 0,-3 5-39 0 0,0-1-1 0 0,1 1 0 0 0,0 0 1 0 0,0 0-1 0 0,0 1 0 0 0,0-1 1 0 0,1 1-1 0 0,0 0 0 0 0,1 0 11 0 0,0-2 16 0 0,1-1 0 0 0,0 0 0 0 0,1 0 0 0 0,-1 0 0 0 0,1 0 0 0 0,0 0 0 0 0,0 1 0 0 0,0-1 0 0 0,0 0 0 0 0,1 0-1 0 0,0 0 1 0 0,0 0 0 0 0,0 0 0 0 0,0 0 0 0 0,1 0 0 0 0,-1 0 0 0 0,1 0 0 0 0,0 0 0 0 0,1 1-16 0 0,0-4-232 0 0,0-1 220 0 0,1 0-1 0 0,0 0 1 0 0,-1-1 0 0 0,1 1 0 0 0,0-1-1 0 0,-1 0 1 0 0,1 0 0 0 0,-1 0 0 0 0,1-1-1 0 0,-1 1 1 0 0,0-1 0 0 0,0 0-1 0 0,1 1 1 0 0,-1-2 0 0 0,0 1 0 0 0,-1 0-1 0 0,1 0 1 0 0,1-2 12 0 0,14-10-18 0 0,-11 9 18 0 0,-1-1 0 0 0,1 0 0 0 0,-1 1 0 0 0,0-2 0 0 0,0 1 0 0 0,0-2 0 0 0,22-21 0 0 0,-25 26 8 0 0,-1 0-1 0 0,1 0 1 0 0,-1 0-1 0 0,1-1 1 0 0,-1 1-1 0 0,0-1 1 0 0,0 1-1 0 0,1-4-7 0 0,-1-2 1708 0 0,-5 24-1516 0 0,3-14-192 0 0,0 2 0 0 0,0 1 0 0 0,0-1 0 0 0,-1 0 0 0 0,1 0 0 0 0,0 0 0 0 0,-1 0 0 0 0,0 0 0 0 0,0 0 0 0 0,0 1 0 0 0,0-2 0 0 0,1-1 0 0 0,-1 1 0 0 0,1-1 0 0 0,0 1 0 0 0,-1 0 0 0 0,1-1 0 0 0,0 1 0 0 0,0-1 0 0 0,0 1 0 0 0,0-1 0 0 0,1 1 0 0 0,-1 1 0 0 0,1 14 0 0 0,-2-12 0 0 0,1 1 0 0 0,0-1 0 0 0,0 1 0 0 0,0 0 0 0 0,1-1 0 0 0,-1 1 0 0 0,1-1 0 0 0,1 0 0 0 0,-1 1 0 0 0,1-1 0 0 0,0 0 0 0 0,0 0 0 0 0,1 0 0 0 0,-1 0 0 0 0,2 2 0 0 0,6 14 0 0 0,-9-18 0 0 0,0 0 0 0 0,1 0 0 0 0,-1 1 0 0 0,1-1 0 0 0,0 0 0 0 0,0 0 0 0 0,0 0 0 0 0,0-1 0 0 0,0 1 0 0 0,3 1 0 0 0,28 22-3209 0 0,-25-19 1402 0 0</inkml:trace>
  <inkml:trace contextRef="#ctx0" brushRef="#br0" timeOffset="4002.585">1788 1203 13360 0 0,'3'-30'4375'0'0,"-3"29"-4225"0"0,-1 1 0 0 0,1 0 0 0 0,0 0 0 0 0,-1-1 0 0 0,1 1 0 0 0,0 0 0 0 0,-1 0 0 0 0,1 0 0 0 0,-1-1 0 0 0,1 1 0 0 0,0 0 0 0 0,-1 0 0 0 0,1 0 0 0 0,-1 0 0 0 0,1 0 0 0 0,0 0 0 0 0,-1 0 0 0 0,1 0 0 0 0,-1 0 0 0 0,1 0 0 0 0,-1 0-1 0 0,1 0 1 0 0,0 0 0 0 0,-1 0 0 0 0,1 0 0 0 0,-1 0 0 0 0,1 1 0 0 0,0-1 0 0 0,-1 0 0 0 0,1 0-150 0 0,-15 6 901 0 0,-20 15 297 0 0,1 1 0 0 0,-14 15-1198 0 0,35-29 144 0 0,8-4-51 0 0,1-1 0 0 0,-1 1 0 0 0,1 0 0 0 0,-3 3-93 0 0,-7 7 231 0 0,12-13-211 0 0,1 0 0 0 0,-1 1 0 0 0,0-1 0 0 0,1 1 0 0 0,-1-1 0 0 0,1 1 0 0 0,0 0 0 0 0,0 0 0 0 0,-1-1 0 0 0,1 1 0 0 0,0 0 0 0 0,0 0 0 0 0,1 0 0 0 0,-1 0 0 0 0,0 0 0 0 0,1 0 0 0 0,-1 2-20 0 0,1-3 69 0 0,0 1-56 0 0,0 0 1 0 0,0-1-1 0 0,0 1 0 0 0,0 0 0 0 0,0-1 1 0 0,0 1-1 0 0,1 0 0 0 0,-1-1 0 0 0,0 1 0 0 0,1 0 1 0 0,0-1-1 0 0,-1 1 0 0 0,1 0-13 0 0,3 6 24 0 0,-4-6-24 0 0,0 0 0 0 0,0-1 1 0 0,1 0-1 0 0,-1 1 0 0 0,1-1 0 0 0,0 1 1 0 0,-1-1-1 0 0,1 1 0 0 0,0-1 0 0 0,0 0 1 0 0,-1 0-1 0 0,1 1 0 0 0,0-1 0 0 0,1 0 0 0 0,-1 0 1 0 0,0 0-1 0 0,0 0 0 0 0,0 0 0 0 0,0 0 1 0 0,1 0-1 0 0,-1-1 0 0 0,1 1 0 0 0,-1 0 1 0 0,0-1-1 0 0,1 1 0 0 0,-1-1 0 0 0,1 0 1 0 0,-1 1-1 0 0,1-1 0 0 0,22 5-179 0 0,-20-4 91 0 0,0 0 0 0 0,-1 0 0 0 0,1 0 0 0 0,0-1 0 0 0,0 0 0 0 0,0 0 0 0 0,-1 0 0 0 0,1 0 0 0 0,0 0 0 0 0,3-1 88 0 0,18-2-854 0 0,-21 4 527 0 0,1-2 0 0 0,-1 1 0 0 0,0 0-1 0 0,0-1 1 0 0,0 0 0 0 0,2-1 327 0 0,6-3-908 0 0,-9 4 413 0 0,0-1-1 0 0,0 1 0 0 0,0 0 1 0 0,0 0-1 0 0,1 0 1 0 0,1 0 495 0 0,10 1-1574 0 0</inkml:trace>
  <inkml:trace contextRef="#ctx0" brushRef="#br0" timeOffset="4843.506">2039 1206 10592 0 0,'30'-16'4272'0'0,"-21"10"1280"0"0,-9 6-5514 0 0,0 0 1 0 0,0 0-1 0 0,0 0 0 0 0,0 0 0 0 0,0 0 1 0 0,-1 0-1 0 0,1 0 0 0 0,0 0 0 0 0,0 0 1 0 0,0 0-1 0 0,0 0 0 0 0,0 0 1 0 0,-1 0-1 0 0,1 0 0 0 0,0 0 0 0 0,0 0 1 0 0,0 0-1 0 0,0 0 0 0 0,0 0 0 0 0,0 0 1 0 0,-1 0-1 0 0,1 0 0 0 0,0 0 0 0 0,0 0 1 0 0,0 0-1 0 0,0 0 0 0 0,0 0 0 0 0,0 0 1 0 0,-1-1-1 0 0,1 1 0 0 0,0 0 1 0 0,0 0-1 0 0,0 0 0 0 0,0 0 0 0 0,0 0 1 0 0,0 0-1 0 0,0 0 0 0 0,0-1 0 0 0,0 1 1 0 0,0 0-1 0 0,0 0 0 0 0,0 0 0 0 0,0 0 1 0 0,-1 0-1 0 0,1 0 0 0 0,0-1 0 0 0,0 1 1 0 0,0 0-1 0 0,0 0 0 0 0,0 0 1 0 0,0 0-1 0 0,0 0 0 0 0,1-1 0 0 0,-1 1 1 0 0,0 0-1 0 0,0 0 0 0 0,0 0 0 0 0,0 0 1 0 0,0 0-1 0 0,0 0 0 0 0,0-1 0 0 0,0 1 1 0 0,0 0-1 0 0,0 0 0 0 0,0 0-38 0 0,-3 0 14 0 0,-1 1 0 0 0,1 0-1 0 0,0 0 1 0 0,-1 0 0 0 0,1 1-1 0 0,0-1 1 0 0,0 1 0 0 0,-1-1 0 0 0,1 1-1 0 0,0 0-13 0 0,-7 4-39 0 0,8-5 31 0 0,-6 3 17 0 0,0-1 0 0 0,1 1 1 0 0,-1 1-1 0 0,1 0 0 0 0,0 0 1 0 0,0 0-1 0 0,1 1-9 0 0,-17 13 152 0 0,20-17-129 0 0,-1 1 0 0 0,1 0 0 0 0,0 0 0 0 0,0 0 0 0 0,0 0 0 0 0,0 0 0 0 0,0 0 0 0 0,1 1 0 0 0,-1 0 0 0 0,1-1 0 0 0,-2 5-23 0 0,2-3 22 0 0,0 1 0 0 0,0-1-1 0 0,1 1 1 0 0,-1-1 0 0 0,1 1 0 0 0,0 0-1 0 0,1 0 1 0 0,0 0 0 0 0,0-1-1 0 0,0 1 1 0 0,0 0 0 0 0,1 0 0 0 0,0 0-1 0 0,1 4-21 0 0,-1-8 5 0 0,0 0 1 0 0,0 1-1 0 0,0-1 0 0 0,0 0 0 0 0,0 1 0 0 0,0-1 0 0 0,1 0 1 0 0,-1 0-1 0 0,1 0 0 0 0,-1 0 0 0 0,1 0 0 0 0,0 0 0 0 0,0-1 1 0 0,0 1-1 0 0,0-1 0 0 0,0 1 0 0 0,0-1 0 0 0,0 0 0 0 0,1 0 1 0 0,-1 1-1 0 0,0-2 0 0 0,1 1 0 0 0,-1 0 0 0 0,1 0 0 0 0,-1-1 1 0 0,1 1-1 0 0,-1-1 0 0 0,3 0-5 0 0,7 2-98 0 0,-5 0 81 0 0,0-1 0 0 0,-1 0 0 0 0,1-1-1 0 0,0 1 1 0 0,0-1 0 0 0,-1-1 0 0 0,5 0 17 0 0,47-10-104 0 0,-32 5 89 0 0,-14 2 86 0 0,1 0-1 0 0,-1-1 1 0 0,1 0 0 0 0,-1-1-1 0 0,-1 0 1 0 0,1-1-1 0 0,-1 0 1 0 0,9-8-71 0 0,-18 13-1 0 0,5-4-86 0 0,0-1 0 0 0,-1 0 0 0 0,0 0-1 0 0,0 0 1 0 0,2-5 87 0 0,-6 10-24 0 0,-1 1-1 0 0,0-1 1 0 0,0 0 0 0 0,0 1-1 0 0,0-1 1 0 0,-1 0-1 0 0,1 0 1 0 0,0 1-1 0 0,-1-1 1 0 0,1 0 0 0 0,-1 0-1 0 0,0 0 1 0 0,1 0-1 0 0,-1 0 1 0 0,0 0-1 0 0,0 0 1 0 0,0 0 0 0 0,-1 0-1 0 0,1 1 1 0 0,0-1-1 0 0,-1 0 1 0 0,1 0 0 0 0,-1 0-1 0 0,0 0 1 0 0,0-1 24 0 0,0 2-4 0 0,1 0 1 0 0,-1 0 0 0 0,1 0-1 0 0,-1 1 1 0 0,0-1 0 0 0,0 0 0 0 0,1 0-1 0 0,-1 1 1 0 0,0-1 0 0 0,0 1-1 0 0,0-1 1 0 0,0 0 0 0 0,1 1 0 0 0,-1 0-1 0 0,0-1 1 0 0,0 1 0 0 0,0 0-1 0 0,0-1 1 0 0,0 1 0 0 0,0 0 0 0 0,0 0-1 0 0,0 0 1 0 0,-1 0 0 0 0,1 0-1 0 0,0 0 1 0 0,0 0 0 0 0,0 0 0 0 0,0 0-1 0 0,0 0 1 0 0,0 1 3 0 0,-2-1-60 0 0,1 1 0 0 0,-1-1 1 0 0,1 1-1 0 0,-1 0 0 0 0,1 0 0 0 0,0 0 0 0 0,-1 0 1 0 0,1 0-1 0 0,0 0 0 0 0,0 1 0 0 0,0-1 0 0 0,0 1 1 0 0,-1 0 59 0 0,0 2-69 0 0,0 1 1 0 0,0-1 0 0 0,1 0-1 0 0,-1 1 1 0 0,1-1-1 0 0,0 1 1 0 0,0 0 0 0 0,0 1 68 0 0,1-3 13 0 0,0 1 1 0 0,0-1-1 0 0,1 1 1 0 0,-1-1-1 0 0,1 1 0 0 0,0-1 1 0 0,-1 1-1 0 0,2-1 1 0 0,-1 1-1 0 0,0-1 1 0 0,1 1-1 0 0,0 1-13 0 0,3 13 115 0 0,2 8-112 0 0,-6-24 0 0 0,1-1 0 0 0,0 0 1 0 0,-1 1-1 0 0,1-1 0 0 0,0 0 1 0 0,0 0-1 0 0,-1 0 0 0 0,1 1 0 0 0,0-1 1 0 0,0 0-1 0 0,0 0 0 0 0,0 0 1 0 0,1-1-1 0 0,-1 1 0 0 0,0 0 0 0 0,0 0 1 0 0,1-1-4 0 0,9 9 11 0 0,-10-9-11 0 0,-1 1 0 0 0,1-1 0 0 0,-1 1 0 0 0,1 0 0 0 0,0-1 0 0 0,0 1 0 0 0,-1-1 0 0 0,1 0 0 0 0,0 1 0 0 0,0-1 0 0 0,-1 1 0 0 0,1-1 0 0 0,0 0 0 0 0,0 0 0 0 0,0 0 0 0 0,0 1 0 0 0,-1-1 0 0 0,1 0 0 0 0,0 0-1 0 0,0 0 1 0 0,0 0 0 0 0,0 0 0 0 0,0 0 0 0 0,0-1 0 0 0,14 1 0 0 0,-14 0 0 0 0,0 1 0 0 0,0-1 0 0 0,0 0 0 0 0,0 0 0 0 0,0 0 0 0 0,0 0 0 0 0,0 0 0 0 0,1-1 0 0 0,-1 1 0 0 0,0 0 0 0 0,0 0 0 0 0,0-1 0 0 0,0 1 0 0 0,0-1 0 0 0,0 1 0 0 0,0-1 0 0 0,0 1 0 0 0,-1-1 0 0 0,1 1 0 0 0,0-1 0 0 0,0 0 0 0 0,0 0 0 0 0,25-19-97 0 0,-21 17 79 0 0,-1 0 0 0 0,1-1 0 0 0,-1 1 0 0 0,0-1 0 0 0,0 0 0 0 0,0 0 0 0 0,-1 0-1 0 0,0 0 1 0 0,1-1 0 0 0,-1 1 0 0 0,0-2 18 0 0,-1 2-13 0 0,1-1-1 0 0,0 1 1 0 0,0 0-1 0 0,0 0 1 0 0,0 0-1 0 0,1 0 14 0 0,1-1 9 0 0,-5 5-9 0 0,0-1 0 0 0,0 1 0 0 0,0 0 0 0 0,0-1 0 0 0,1 1 0 0 0,-1 0 0 0 0,0-1 0 0 0,0 1 0 0 0,1 0 0 0 0,-1-1 0 0 0,0 1 0 0 0,1 0 0 0 0,-1 0 0 0 0,0-1 0 0 0,1 1 0 0 0,-1 0 0 0 0,0 0 0 0 0,1 0 0 0 0,-1-1 0 0 0,0 1 0 0 0,1 0 0 0 0,-1 0 0 0 0,1 0 0 0 0,-1 0 0 0 0,0 0 0 0 0,1 0 0 0 0,-1 0 0 0 0,1 0 0 0 0,-1 0 0 0 0,0 0 0 0 0,1 0 0 0 0,-1 0 0 0 0,1 0 0 0 0,-1 0 0 0 0,0 0 0 0 0,1 0 0 0 0,-1 1 0 0 0,0-1 0 0 0,1 0 0 0 0,-1 0 0 0 0,1 0 0 0 0,-1 1 0 0 0,1-1 0 0 0,0 1 0 0 0,0-1 0 0 0,1 0 0 0 0,-1 1 0 0 0,0-1 0 0 0,0 0 0 0 0,0 1 0 0 0,1 0 0 0 0,-1-1 0 0 0,0 1 0 0 0,0 0 0 0 0,0-1 0 0 0,0 1 0 0 0,0 0 0 0 0,0 0 0 0 0,-1 0 0 0 0,1 0 0 0 0,0 0 0 0 0,0 0 0 0 0,-1 0 0 0 0,1 0 0 0 0,0 1 0 0 0,1 2 0 0 0,0 0 19 0 0,0-1 0 0 0,0 1 0 0 0,0 0 0 0 0,0 0 0 0 0,-1 0 0 0 0,0 0 0 0 0,0 0-1 0 0,0 0 1 0 0,0 0 0 0 0,-1 0 0 0 0,0 1 0 0 0,0-1-19 0 0,4 21 91 0 0,-2-9-2 0 0,0-1 1 0 0,-2 1-1 0 0,1 0 1 0 0,-2-1-1 0 0,0 1 0 0 0,-2 11-89 0 0,-2 21 146 0 0,3-33-116 0 0,0-1-1 0 0,-2 0 0 0 0,1 0 0 0 0,-2 0 1 0 0,0 0-1 0 0,-6 11-29 0 0,6-12 36 0 0,5-13-34 0 0,0 0 0 0 0,-1 1-1 0 0,1-1 1 0 0,0 0-1 0 0,0 0 1 0 0,0 1 0 0 0,0-1-1 0 0,-1 0 1 0 0,1 0-1 0 0,0 1 1 0 0,0-1 0 0 0,0 0-1 0 0,-1 0 1 0 0,1 1-1 0 0,0-1 1 0 0,0 0 0 0 0,-1 0-1 0 0,1 0 1 0 0,0 0-1 0 0,-1 1 1 0 0,1-1 0 0 0,0 0-1 0 0,0 0 1 0 0,-1 0-1 0 0,1 0 1 0 0,0 0 0 0 0,-1 0-1 0 0,1 0 1 0 0,0 0-1 0 0,-1 0 1 0 0,1 0 0 0 0,0 0-1 0 0,-1 0 1 0 0,1 0-1 0 0,0 0 1 0 0,-1 0 0 0 0,1 0-1 0 0,0 0 1 0 0,-1 0-1 0 0,1-1 1 0 0,0 1 0 0 0,0 0-1 0 0,-1 0 1 0 0,1 0-1 0 0,0-1 1 0 0,0 1 0 0 0,-1 0-1 0 0,1 0 1 0 0,0 0-1 0 0,-1-1-1 0 0,-8-9 16 0 0,6 1 24 0 0,0-1-1 0 0,1 1 0 0 0,-1-1 1 0 0,2 0-1 0 0,-1 1 0 0 0,2-1 1 0 0,-1 0-40 0 0,1 10 0 0 0,-1-28 53 0 0,1 0 0 0 0,1 0 0 0 0,1 0 0 0 0,2 0 0 0 0,1 1 0 0 0,1 0 0 0 0,4-12-53 0 0,-5 26 25 0 0,-1 1-1 0 0,2-1 1 0 0,0 1 0 0 0,0 0 0 0 0,8-10-25 0 0,-11 17 11 0 0,1-1 1 0 0,0 1 0 0 0,1 0-1 0 0,-1 0 1 0 0,1 1 0 0 0,0-1-1 0 0,0 1 1 0 0,0 0 0 0 0,1 1 0 0 0,-1-1-1 0 0,1 1 1 0 0,6-3-12 0 0,-8 5 7 0 0,1-1 1 0 0,0 0 0 0 0,1 0 1 0 0,-1 0-1 0 0,1 1 1 0 0,0 0-1 0 0,-1 0 0 0 0,1 0 1 0 0,0 1-1 0 0,-1 0 1 0 0,4 0-9 0 0,-8 1-9 0 0,0-1 1 0 0,0 0-1 0 0,0 1 1 0 0,0 0-1 0 0,0-1 1 0 0,0 1-1 0 0,1 0 1 0 0,-1-1-1 0 0,-1 1 1 0 0,1 0-1 0 0,0 0 1 0 0,0 0-1 0 0,0 0 1 0 0,0 0-1 0 0,-1 0 1 0 0,1 0-1 0 0,0 0 1 0 0,-1 0-1 0 0,1 1 1 0 0,-1-1 0 0 0,1 0-1 0 0,-1 1 9 0 0,7 28-187 0 0,-6-27 179 0 0,-1 1 9 0 0,1 0 0 0 0,-1 0 0 0 0,0-1 1 0 0,-1 1-1 0 0,1 0 0 0 0,-1 0 0 0 0,1 0 0 0 0,-1 0 0 0 0,0 0 0 0 0,-1-1 0 0 0,1 1 0 0 0,-1 0 0 0 0,1-1 0 0 0,-1 0 0 0 0,-1 3-1 0 0,-1-1 5 0 0,1-1 0 0 0,0 1 0 0 0,-1-1-1 0 0,0 0 1 0 0,0 0 0 0 0,0 0 0 0 0,0 0 0 0 0,-1-1-1 0 0,1 0 1 0 0,-4 2-5 0 0,-22 17 43 0 0,25-18-39 0 0,-1 0-1 0 0,1 0 1 0 0,-1-1-1 0 0,1 1 1 0 0,-1-1-1 0 0,-3 1-3 0 0,4-2-360 0 0,-1 0-1 0 0,0 0 0 0 0,0-1 0 0 0,0 1 1 0 0,0-1-1 0 0,0-1 0 0 0,-1 1 361 0 0,6-1-158 0 0,0 0 0 0 0,0 0 0 0 0,-1 0-1 0 0,1 0 1 0 0,0 0 0 0 0,0-1 0 0 0,-1 1 0 0 0,1 0 0 0 0,0-1 0 0 0,0 1-1 0 0,0-1 1 0 0,0 1 0 0 0,-1-1 0 0 0,1 1 0 0 0,0-1 0 0 0,0 0 0 0 0,0 0-1 0 0,0 0 1 0 0,0 1 0 0 0,0-1 0 0 0,1 0 0 0 0,-1 0 0 0 0,0 0 0 0 0,0 0-1 0 0,1 0 1 0 0,-1 0 0 0 0,0-1 0 0 0,1 1 0 0 0,-1 0 0 0 0,1 0 0 0 0,0 0-1 0 0,-1-1 1 0 0,1 1 0 0 0,0 0 0 0 0,0 0 0 0 0,0-1 158 0 0,-1-12-6677 0 0</inkml:trace>
  <inkml:trace contextRef="#ctx0" brushRef="#br0" timeOffset="5555.602">2751 880 8288 0 0,'0'0'381'0'0,"1"0"-6"0"0,0 0-333 0 0,-1 0 1 0 0,0-1 0 0 0,1 1 0 0 0,-1 0-1 0 0,1 0 1 0 0,-1 0 0 0 0,0 0 0 0 0,1 0-1 0 0,-1 0 1 0 0,0-1 0 0 0,1 1 0 0 0,-1 0 0 0 0,1 0-1 0 0,-1 0 1 0 0,0 0 0 0 0,1 1 0 0 0,-1-1-1 0 0,1 0 1 0 0,-1 0 0 0 0,0 0 0 0 0,1 0-1 0 0,-1 0 1 0 0,1 0 0 0 0,-1 1 0 0 0,0-1-1 0 0,1 0 1 0 0,-1 0 0 0 0,0 0 0 0 0,1 1-1 0 0,-1-1 1 0 0,0 0 0 0 0,0 1 0 0 0,1-1-1 0 0,-1 0 1 0 0,0 0 0 0 0,0 1 0 0 0,1-1-1 0 0,-1 0 1 0 0,0 1 0 0 0,0 0-43 0 0,1 0 354 0 0,1 2 177 0 0,-1 1 1 0 0,1 0-1 0 0,-1 0 1 0 0,0 0-1 0 0,0 0 1 0 0,0 0-1 0 0,-1 0 1 0 0,1 0-1 0 0,-1 0 1 0 0,0 0 0 0 0,0 0-1 0 0,0 0 1 0 0,-1 4-532 0 0,0 10 696 0 0,-3 52 735 0 0,-1-6-761 0 0,-9 93 150 0 0,12-127-706 0 0,1 0 0 0 0,4 27-114 0 0,5-2-130 0 0,-8-53 57 0 0,0-1 1 0 0,1 1-1 0 0,-1 0 1 0 0,0-1-1 0 0,1 1 0 0 0,0-1 1 0 0,-1 1-1 0 0,1-1 1 0 0,0 1-1 0 0,0-1 1 0 0,-1 1-1 0 0,1-1 1 0 0,1 2 72 0 0,6 3-5333 0 0,-7-5-1308 0 0</inkml:trace>
  <inkml:trace contextRef="#ctx0" brushRef="#br0" timeOffset="5556.602">2930 1125 2760 0 0,'0'5'624'0'0,"0"-4"1580"0"0,0-1 694 0 0,0 0 140 0 0,0 0-266 0 0,-3 2-2076 0 0,0 0 0 0 0,0-1 1 0 0,0 1-1 0 0,0-1 1 0 0,-1 1-1 0 0,0-1-696 0 0,-143 56 1264 0 0,127-50-1427 0 0,3-1-173 0 0,0 0 1 0 0,-1-1 0 0 0,1-1 0 0 0,-1 0 0 0 0,0-2-1 0 0,-11 1 336 0 0,28-3-383 0 0,-1-1 0 0 0,0 1 0 0 0,1 0 0 0 0,-1-1 0 0 0,1 1 0 0 0,-1-1 0 0 0,1 1 0 0 0,-1-1 0 0 0,1 0 0 0 0,-1 0 383 0 0,1 1-1981 0 0</inkml:trace>
  <inkml:trace contextRef="#ctx0" brushRef="#br0" timeOffset="6031.329">2923 1251 13128 0 0,'0'0'597'0'0,"0"0"-8"0"0,0 2-375 0 0,0 5-8 0 0,0 0 1 0 0,-1 0 0 0 0,0 0-1 0 0,0 0 1 0 0,0 0 0 0 0,-1 0-1 0 0,0 0 1 0 0,-1 2-207 0 0,-2 2 389 0 0,-6 15 585 0 0,1 0 1 0 0,-1 8-975 0 0,10-27 75 0 0,-1 0 0 0 0,1 0 0 0 0,-1 0 0 0 0,2 0 0 0 0,-1 0-1 0 0,1 0 1 0 0,0 0 0 0 0,1 0 0 0 0,0 0 0 0 0,0 0 0 0 0,1 3-75 0 0,-2-9 32 0 0,1 1-1 0 0,-1-1 0 0 0,1 0 0 0 0,-1 1 0 0 0,1-1 0 0 0,-1 0 1 0 0,1 0-1 0 0,0 1 0 0 0,0-1 0 0 0,0 0 0 0 0,0 0 1 0 0,0 0-1 0 0,0 0 0 0 0,0 0 0 0 0,0 0 0 0 0,0 0 0 0 0,0-1 1 0 0,1 1-1 0 0,-1 0 0 0 0,0-1 0 0 0,0 1 0 0 0,1 0 1 0 0,-1-1-1 0 0,1 0 0 0 0,-1 1 0 0 0,0-1 0 0 0,1 0 0 0 0,-1 0 1 0 0,1 0-1 0 0,-1 0 0 0 0,0 0 0 0 0,1 0 0 0 0,-1 0 0 0 0,1 0 1 0 0,-1 0-1 0 0,1-1 0 0 0,-1 1 0 0 0,0-1 0 0 0,2 1-31 0 0,6-4 77 0 0,1-1 0 0 0,0 0-1 0 0,-1 0 1 0 0,0-1-1 0 0,0 0 1 0 0,-1 0-1 0 0,4-4-76 0 0,-8 7 0 0 0,-1-1 0 0 0,1 1 0 0 0,0-1 0 0 0,-1 0 0 0 0,0 0 0 0 0,0 0 0 0 0,0-1 0 0 0,-1 1 0 0 0,1-1 0 0 0,-1 1 0 0 0,0-1 0 0 0,-1 0 0 0 0,1 1 0 0 0,0-6 0 0 0,-1-4-30 0 0,-3 11 12 0 0,0 2 6 0 0,-1-4 6 0 0,2 3-1 0 0,-1 0 1 0 0,1-1-1 0 0,-1 1 1 0 0,0 0-1 0 0,1 0 0 0 0,-1 0 1 0 0,0 0-1 0 0,0 0 1 0 0,-1 1-1 0 0,1-1 7 0 0,-12-7-8 0 0,12 7-19 0 0,0 1 0 0 0,0-1-1 0 0,0 1 1 0 0,0 0 0 0 0,0 0 0 0 0,-1 0 0 0 0,1 0 0 0 0,0 0 0 0 0,-1 0 0 0 0,1 1 0 0 0,0-1 0 0 0,-1 1-1 0 0,1-1 1 0 0,-2 1 27 0 0,0 0-155 0 0,-1 0-1 0 0,0 0 0 0 0,0-1 0 0 0,0 1 0 0 0,0-1 0 0 0,1-1 0 0 0,-1 1 0 0 0,0-1 1 0 0,1 1-1 0 0,-2-2 156 0 0,4 2-246 0 0,-1 0-1 0 0,1 0 1 0 0,0 1 0 0 0,-1-1 0 0 0,1 0-1 0 0,0 1 1 0 0,-1 0 0 0 0,1-1 0 0 0,-3 1 246 0 0,-4 0-6113 0 0</inkml:trace>
  <inkml:trace contextRef="#ctx0" brushRef="#br0" timeOffset="6032.329">3095 1308 4608 0 0,'1'1'353'0'0,"40"36"2103"0"0,-36-33-1124 0 0,0 0 0 0 0,0 1 0 0 0,-1 0 0 0 0,1 0 0 0 0,-1 1 0 0 0,1 1-1332 0 0,14 22 2425 0 0,-15-24-2398 0 0,-2 0 79 0 0,0-1 1 0 0,0 0-1 0 0,0 1 0 0 0,-1 0 1 0 0,1-1-1 0 0,-1 1 1 0 0,0 0-1 0 0,-1 0 0 0 0,1 1-106 0 0,1 47 2212 0 0,-2-39-199 0 0,7-48-1473 0 0,-6 22 43 0 0,1 0-1 0 0,0 0 0 0 0,1 0 1 0 0,0 0-1 0 0,5-12-582 0 0,-4 16 58 0 0,1-1-1 0 0,-1 1 1 0 0,1 0 0 0 0,1 0-1 0 0,-1 0 1 0 0,1 1-1 0 0,1 0 1 0 0,-1 0 0 0 0,1 0-1 0 0,4-2-57 0 0,-5 4 1 0 0,1 1 0 0 0,1-1 0 0 0,-1 1-1 0 0,0 1 1 0 0,1-1 0 0 0,0 1 0 0 0,5-1-1 0 0,13-6-127 0 0,-2 4-737 0 0,-17 6-772 0 0,0 0 1 0 0,0 0 0 0 0,1 1 0 0 0,-1 0 0 0 0,6 2 1635 0 0,-9-2-2046 0 0</inkml:trace>
  <inkml:trace contextRef="#ctx0" brushRef="#br0" timeOffset="8089.052">187 210 456 0 0,'10'-6'3038'0'0,"-7"5"-1722"0"0,-1 0 0 0 0,0 0-1 0 0,0 1 1 0 0,0-1 0 0 0,0 1-1 0 0,1-1 1 0 0,-1 1 0 0 0,0 0-1 0 0,1 0 1 0 0,1 0-1316 0 0,12 4 2634 0 0,-15-3-2510 0 0,1 0-1 0 0,-1 0 1 0 0,1 0 0 0 0,-1 0 0 0 0,1 0 0 0 0,-1 1 0 0 0,0-1 0 0 0,0 0-1 0 0,1 1 1 0 0,-1-1 0 0 0,0 2-124 0 0,3 2 216 0 0,-2-3-157 0 0,0-1 0 0 0,0 1-1 0 0,-1 0 1 0 0,1 0 0 0 0,-1 0-1 0 0,0 0 1 0 0,1 0 0 0 0,-1 0-1 0 0,0 0 1 0 0,0 0 0 0 0,0 0-1 0 0,0 1 1 0 0,-1-1 0 0 0,1 0-1 0 0,-1 0 1 0 0,1 1 0 0 0,-1-1-1 0 0,0 1 1 0 0,0-1 0 0 0,0 0-1 0 0,0 1 1 0 0,0-1 0 0 0,0 0-1 0 0,-1 2-58 0 0,0 1 94 0 0,0 0 0 0 0,1 0 1 0 0,0 0-1 0 0,0 1 0 0 0,0-1 0 0 0,1 0 0 0 0,-1 0 0 0 0,2 2-94 0 0,-1 0 119 0 0,0 0 0 0 0,-1 0-1 0 0,1 1 1 0 0,-2 2-119 0 0,1 0 179 0 0,0-1-1 0 0,0 0 0 0 0,1 0 1 0 0,1 3-179 0 0,-1-6 89 0 0,0 0 0 0 0,-1 1 0 0 0,0-1 0 0 0,0 1 0 0 0,0-1 0 0 0,0 0 0 0 0,-1 1 0 0 0,0-1 0 0 0,-2 4-89 0 0,-1 3 100 0 0,3-9-71 0 0,0 1-1 0 0,-1-1 1 0 0,1 1-1 0 0,-1-1 1 0 0,0 1-1 0 0,-1-1 0 0 0,1 0 1 0 0,-1 0-1 0 0,0 0 1 0 0,1-1-1 0 0,-2 2-28 0 0,3-4 3 0 0,0 0 1 0 0,0-1-1 0 0,0 1 0 0 0,0 0 1 0 0,0 0-1 0 0,0 0 0 0 0,0-1 0 0 0,0 1 1 0 0,0 0-1 0 0,0-1 0 0 0,0 1 0 0 0,0-1 1 0 0,0 0-1 0 0,-1 1 0 0 0,1-1 0 0 0,0 0 1 0 0,0 0-1 0 0,0 1 0 0 0,-1-1 0 0 0,1 0 1 0 0,0 0-1 0 0,0 0 0 0 0,-1-1 0 0 0,1 1 1 0 0,0 0-1 0 0,0 0 0 0 0,0-1 0 0 0,-1 1 1 0 0,1-1-1 0 0,0 1 0 0 0,0-1 0 0 0,0 1 1 0 0,0-1-1 0 0,0 0 0 0 0,0 1 0 0 0,0-1 1 0 0,0 0-1 0 0,0 0 0 0 0,0 0-3 0 0,-2-2 9 0 0,-1 0-1 0 0,1-1 1 0 0,0 1-1 0 0,1-1 1 0 0,-1 0-1 0 0,1 1 1 0 0,0-1-1 0 0,0 0 1 0 0,0-1-1 0 0,-1 0-8 0 0,-7-21-3 0 0,-3-9 18 0 0,7 1 164 0 0,1 1-1 0 0,2-1 0 0 0,1 1 1 0 0,1-1-1 0 0,5-31-178 0 0,-4 59 45 0 0,1 0 0 0 0,-1 1 0 0 0,1-1 0 0 0,1 1 0 0 0,-1-1 0 0 0,1 1 0 0 0,0-1 0 0 0,0 1 0 0 0,0 0 0 0 0,1 0 0 0 0,0 0 0 0 0,0 0 0 0 0,0 1 0 0 0,1-1 0 0 0,-1 1 0 0 0,2-2-45 0 0,1 1 67 0 0,0 0 0 0 0,0 0 0 0 0,0 0 0 0 0,1 1 0 0 0,-1 0 0 0 0,1 0 0 0 0,0 1 0 0 0,2-1-67 0 0,0 1 54 0 0,0 0 0 0 0,0 1 1 0 0,0 1-1 0 0,1-1 0 0 0,-1 2 0 0 0,0-1 0 0 0,1 1 0 0 0,-1 1 0 0 0,5 0-54 0 0,39-1 201 0 0,-26-2-184 0 0,-15 2-1 0 0,-1-1-1 0 0,1-1 1 0 0,5-1-16 0 0,6-2-170 0 0,24-7-621 0 0,-18-1-3477 0 0,-29 12 4136 0 0,1 1 1 0 0,-1 0-1 0 0,0 0 0 0 0,0-1 1 0 0,1 1-1 0 0,-1 0 1 0 0,0 0-1 0 0,0-1 0 0 0,0 1 1 0 0,1 0-1 0 0,-1-1 0 0 0,0 1 1 0 0,0 0-1 0 0,0-1 1 0 0,0 1-1 0 0,0 0 0 0 0,0-1 1 0 0,0 1-1 0 0,1 0 0 0 0,-1-1 1 0 0,0 1-1 0 0,0 0 1 0 0,0-1-1 0 0,-1 1 0 0 0,1-1 1 0 0,0 1-1 0 0,0 0 0 0 0,0-1 1 0 0,0 1-1 0 0,0 0 1 0 0,0-1-1 0 0,0 1 0 0 0,-1 0 1 0 0,1-1-1 0 0,0 1 0 0 0,0 0 1 0 0,0 0-1 0 0,-1-1 1 0 0,1 1-1 0 0,0 0 0 0 0,0 0 1 0 0,-1-1-1 0 0,1 1 132 0 0,-8-3-1998 0 0</inkml:trace>
  <inkml:trace contextRef="#ctx0" brushRef="#br0" timeOffset="9094.922">408 15 5528 0 0,'8'6'568'0'0,"-8"-6"-543"0"0,0 1 1 0 0,0-1 0 0 0,0 0-1 0 0,0 0 1 0 0,1 1-1 0 0,-1-1 1 0 0,0 0 0 0 0,0 0-1 0 0,0 0 1 0 0,1 1 0 0 0,-1-1-1 0 0,0 0 1 0 0,0 0-1 0 0,1 0 1 0 0,-1 0 0 0 0,0 0-1 0 0,0 1 1 0 0,1-1-1 0 0,-1 0 1 0 0,0 0 0 0 0,1 0-1 0 0,-1 0 1 0 0,0 0-1 0 0,0 0 1 0 0,1 0 0 0 0,-1 0-1 0 0,0 0 1 0 0,1 0-1 0 0,-1 0 1 0 0,0 0 0 0 0,1 0-1 0 0,-1 0 1 0 0,0 0-1 0 0,0-1 1 0 0,1 1 0 0 0,-1 0-1 0 0,0 0 1 0 0,0 0 0 0 0,1 0-1 0 0,-1 0 1 0 0,0-1-1 0 0,0 1 1 0 0,1 0 0 0 0,-1 0-1 0 0,0 0 1 0 0,0-1-1 0 0,0 1 1 0 0,0 0 0 0 0,1 0-1 0 0,-1-1 1 0 0,0 1-26 0 0,4-3 1548 0 0,47-14 7483 0 0,-50 17-8190 0 0,-1 0-17 0 0,0 0-29 0 0,0 0-97 0 0,0 0-39 0 0,0 0-10 0 0,0 0-25 0 0,0 0-101 0 0,0 0-47 0 0,-1 1-335 0 0,0 1 0 0 0,-1-1 0 0 0,1 1 0 0 0,-1-1 0 0 0,1 1 0 0 0,-1-1 0 0 0,0 0 0 0 0,1 0 0 0 0,-1 0-141 0 0,-25 15 391 0 0,1-1-1 0 0,-1-2 0 0 0,-1-1 1 0 0,-5 0-391 0 0,1 0 136 0 0,1 2 0 0 0,1 0 0 0 0,0 2 0 0 0,0 2 1 0 0,2 0-1 0 0,-7 8-136 0 0,0-3 123 0 0,23-15-70 0 0,0 0 1 0 0,1 1-1 0 0,-2 1-53 0 0,10-7 11 0 0,1 0 1 0 0,-1 0-1 0 0,1-1 1 0 0,-1 2 0 0 0,1-1-1 0 0,0 0 1 0 0,0 0-1 0 0,0 1 1 0 0,0-1-1 0 0,1 1 1 0 0,0 0 0 0 0,-1-1-1 0 0,1 3-11 0 0,0 2 80 0 0,1-7-65 0 0,1 0 0 0 0,-1 0 1 0 0,0 1-1 0 0,0-1 0 0 0,1 0 0 0 0,-1 0 0 0 0,1-1 0 0 0,-1 1 0 0 0,1 0 1 0 0,-1 0-1 0 0,1 0 0 0 0,0 0 0 0 0,-1 0 0 0 0,1-1 0 0 0,0 1 0 0 0,0 0 1 0 0,0 0-1 0 0,0-1 0 0 0,-1 1 0 0 0,1-1 0 0 0,0 1 0 0 0,0-1 0 0 0,1 1-15 0 0,24 9 213 0 0,-21-9-174 0 0,5 2 32 0 0,1 0-1 0 0,0-1 1 0 0,-1 0 0 0 0,1-1-1 0 0,0 0 1 0 0,10-1-71 0 0,10 0 224 0 0,1 1 0 0 0,13 4-224 0 0,-17 6 320 0 0,-28 1-203 0 0,0-7-117 0 0,-1 0 0 0 0,1 0 0 0 0,-1 0 0 0 0,0 0 0 0 0,0 0 0 0 0,-1 0 0 0 0,1 0 0 0 0,-1-1 0 0 0,0 1 0 0 0,0 0 0 0 0,-1-1 0 0 0,0 0 0 0 0,1 0 0 0 0,-1 1 0 0 0,-1-1 0 0 0,1-1 0 0 0,0 1 0 0 0,-5 5-10 0 0,0 0 0 0 0,0-1 0 0 0,-1 0-1 0 0,0-1 1 0 0,0 0 0 0 0,0 0 0 0 0,-1-1-1 0 0,0 0 1 0 0,-1-1 0 0 0,1 0 0 0 0,-1 0-1 0 0,0-1 1 0 0,-8 2 10 0 0,8-3-46 0 0,-7 1-332 0 0,17-4 66 0 0,1 0 0 0 0,0 0-115 0 0,0-10-1542 0 0,0 5 994 0 0,0-1-1 0 0,0 1 0 0 0,0 0 0 0 0,1-1 1 0 0,0 1-1 0 0,0-1 976 0 0,3-4-1790 0 0</inkml:trace>
  <inkml:trace contextRef="#ctx0" brushRef="#br0" timeOffset="9599.033">500 282 17503 0 0,'3'-6'62'0'0,"1"5"260"0"0,0 9 1198 0 0,1 12-410 0 0,0 1 0 0 0,-2-1 0 0 0,0 1-1 0 0,-1 2-1109 0 0,0 85 3398 0 0,-2-93-3044 0 0,1-11-315 0 0,1 14-1930 0 0,2-24-1082 0 0,4-3-3177 0 0,-1-4-1041 0 0</inkml:trace>
  <inkml:trace contextRef="#ctx0" brushRef="#br0" timeOffset="10050.098">801 323 13616 0 0,'29'3'1238'0'0,"-28"-3"-1217"0"0,-1 0-1 0 0,0 0 1 0 0,1 0-1 0 0,-1 0 0 0 0,1 0 1 0 0,-1 0-1 0 0,0 0 1 0 0,1 0-1 0 0,-1-1 1 0 0,1 1-1 0 0,-1 0 1 0 0,0 0-1 0 0,1 0 0 0 0,-1 0 1 0 0,0 0-1 0 0,1-1 1 0 0,-1 1-1 0 0,0 0 1 0 0,0 0-1 0 0,1-1 1 0 0,-1 1-1 0 0,0 0 0 0 0,1-1 1 0 0,-1 1-1 0 0,0 0 1 0 0,0-1-1 0 0,0 1 1 0 0,1 0-1 0 0,-1-1 1 0 0,0 1-1 0 0,0 0 1 0 0,0-1-1 0 0,0 1 0 0 0,0 0 1 0 0,0-1-1 0 0,0 1 1 0 0,0-1-1 0 0,0 1 1 0 0,0 0-1 0 0,0-1 1 0 0,0 1-1 0 0,0-1 0 0 0,0 1 1 0 0,0-1-21 0 0,0 0 220 0 0,1-3 1447 0 0,0-4 3407 0 0,-12 8-4235 0 0,11 0-874 0 0,-6 2 116 0 0,1 0 0 0 0,-1-1 0 0 0,1 2 1 0 0,-1-1-1 0 0,1 1 0 0 0,-1 0-81 0 0,-19 9 439 0 0,23-11-434 0 0,-1 0 1 0 0,1 0 0 0 0,0 0 0 0 0,0 0 0 0 0,0 1 0 0 0,0-1-1 0 0,0 1 1 0 0,0-1 0 0 0,0 1 0 0 0,0 0 0 0 0,1 0-1 0 0,-2 1-5 0 0,1-1 17 0 0,0 2 31 0 0,2 5-24 0 0,1-4 24 0 0,1 3-20 0 0,-2-6-18 0 0,1 0 0 0 0,-1 0-1 0 0,1-1 1 0 0,0 1 0 0 0,0 0 0 0 0,-1-1-1 0 0,1 1 1 0 0,0-1 0 0 0,1 1 0 0 0,-1-1-1 0 0,0 1 1 0 0,0-1 0 0 0,1 0-1 0 0,-1 1 1 0 0,0-1 0 0 0,1 0 0 0 0,0 0-1 0 0,-1 0 1 0 0,1 0 0 0 0,-1 0 0 0 0,1-1-1 0 0,0 1 1 0 0,1 0-10 0 0,2 1 32 0 0,1-1-1 0 0,0 0 1 0 0,0 0-1 0 0,-1-1 1 0 0,1 1 0 0 0,3-1-32 0 0,9-8 395 0 0,-17 8-408 0 0,0-1-1 0 0,0 1 1 0 0,0 0 0 0 0,-1-1 0 0 0,1 1 0 0 0,0-1-1 0 0,0 1 1 0 0,-1-1 0 0 0,1 0 0 0 0,0 1-1 0 0,-1-1 1 0 0,1 0 0 0 0,0 1 0 0 0,-1-1 0 0 0,1 0-1 0 0,-1 0 1 0 0,1 0 13 0 0,-2-1 11 0 0,1 1 0 0 0,0-1 0 0 0,0 1 0 0 0,-1-1 0 0 0,1 1 1 0 0,0-1-1 0 0,0 1 0 0 0,1-1 0 0 0,-1 1 0 0 0,0-1 0 0 0,0 0 0 0 0,1 1 0 0 0,-1-1 0 0 0,1 1 0 0 0,-1 0 0 0 0,1-1 0 0 0,0 1 0 0 0,0-1 0 0 0,-1 1 0 0 0,1 0 0 0 0,1-1-11 0 0,-2 2 32 0 0,0 0 0 0 0,0 0 0 0 0,0 0 0 0 0,0-1-1 0 0,0 1 1 0 0,0 0 0 0 0,0 0 0 0 0,-1 0 0 0 0,1 0 0 0 0,0 0-1 0 0,0 0 1 0 0,0-1 0 0 0,0 1 0 0 0,0 0 0 0 0,0 0-1 0 0,0 0 1 0 0,0 0 0 0 0,0 0 0 0 0,-1 0 0 0 0,1 0 0 0 0,0 0-1 0 0,0-1 1 0 0,0 1 0 0 0,0 0 0 0 0,0 0 0 0 0,0 0 0 0 0,-1 0-1 0 0,1 0 1 0 0,0 0 0 0 0,0 0 0 0 0,0 0 0 0 0,0 0 0 0 0,0 0-1 0 0,0 0 1 0 0,-1 0 0 0 0,1 0 0 0 0,0 0 0 0 0,0 0 0 0 0,0 0-1 0 0,0 0 1 0 0,0 0 0 0 0,-1 0 0 0 0,1 0 0 0 0,0 0 0 0 0,0 0-1 0 0,0 1 1 0 0,0-1 0 0 0,0 0 0 0 0,0 0 0 0 0,-1 0 0 0 0,1 0-1 0 0,0 0 1 0 0,0 0 0 0 0,0 0 0 0 0,0 0 0 0 0,0 0-1 0 0,0 1 1 0 0,0-1 0 0 0,0 0 0 0 0,0 0 0 0 0,0 0 0 0 0,-1 0-1 0 0,1 0-31 0 0,1 21 39 0 0,0 0-1 0 0,1-1 0 0 0,1 8-38 0 0,-1-10 106 0 0,-1 0-1 0 0,0 0 0 0 0,-2 0 1 0 0,0 0-1 0 0,-2 0 1 0 0,-1 10-106 0 0,2-20 31 0 0,-5 23 315 0 0,5-24-203 0 0,0 1 1 0 0,1 0 0 0 0,-1 0-1 0 0,2 0 1 0 0,-1 0-144 0 0,1-6 32 0 0,0 0 1 0 0,0 0-1 0 0,-1 1 0 0 0,1-1 1 0 0,-1 0-1 0 0,1 0 0 0 0,-1 0 0 0 0,1 0 1 0 0,-1-1-1 0 0,-1 2-32 0 0,-4 12 21 0 0,0 3 30 0 0,1-14-18 0 0,2-1-5 0 0,2-1-26 0 0,-1-1 1 0 0,1 1-1 0 0,0-1 0 0 0,0 1 1 0 0,-1-1-1 0 0,1 0 0 0 0,-1 1 0 0 0,1-1 1 0 0,-1 0-1 0 0,0 0 0 0 0,1 0 1 0 0,-1-1-1 0 0,0 1 0 0 0,1 0 0 0 0,-1-1 1 0 0,0 1-1 0 0,0-1 0 0 0,0 1 1 0 0,0-1-1 0 0,0 0 0 0 0,0 0 0 0 0,0 0 1 0 0,1 0-1 0 0,-1 0 0 0 0,0 0 1 0 0,0 0-1 0 0,0-1 0 0 0,0 1 0 0 0,0-1 1 0 0,0 1-1 0 0,1-1 0 0 0,-1 0 0 0 0,0 0 1 0 0,1 0-1 0 0,-2 0-2 0 0,0-2-130 0 0,0-1 0 0 0,0 1-1 0 0,0-1 1 0 0,0 0 0 0 0,1 0 0 0 0,-1 0 0 0 0,1 0-1 0 0,0 0 1 0 0,0 0 0 0 0,1 0 0 0 0,-1-1-1 0 0,0-2 131 0 0,1 1-560 0 0,0-1 0 0 0,0 0 0 0 0,0 1-1 0 0,1-1 1 0 0,-1 0 0 0 0,2 0-1 0 0,-1 0 1 0 0,1-1 560 0 0,3-6-8794 0 0</inkml:trace>
  <inkml:trace contextRef="#ctx0" brushRef="#br0" timeOffset="10789.543">904 258 8288 0 0,'15'-6'638'0'0,"-14"6"-621"0"0,-1 0 0 0 0,1 1 0 0 0,-1-1 0 0 0,1 0 0 0 0,-1 0 0 0 0,1 0 0 0 0,-1 0 0 0 0,1 0 0 0 0,-1 1 1 0 0,1-1-1 0 0,-1 0 0 0 0,1 0 0 0 0,-1 1 0 0 0,0-1 0 0 0,1 0 0 0 0,-1 1 0 0 0,1-1 0 0 0,-1 0 0 0 0,0 1 0 0 0,1-1 0 0 0,-1 1 0 0 0,0-1 0 0 0,1 0 0 0 0,-1 1 0 0 0,0-1 0 0 0,0 1-17 0 0,0 0 84 0 0,3 1 550 0 0,-1 1-1 0 0,0 0 1 0 0,-1 0 0 0 0,1 0 0 0 0,0 0-1 0 0,-1 1 1 0 0,0-1 0 0 0,0 0 0 0 0,0 1-1 0 0,0-1 1 0 0,0 0 0 0 0,-1 1 0 0 0,1 0-634 0 0,0 10 643 0 0,-1 0 1 0 0,0 10-644 0 0,-1-3 719 0 0,1-21-718 0 0,1 11 201 0 0,-1 0-1 0 0,-1 0 1 0 0,0-1 0 0 0,0 1 0 0 0,-1 0 0 0 0,0 0-1 0 0,-3 3-201 0 0,5-12 98 0 0,0-2-18 0 0,0 0 26 0 0,11-14 156 0 0,-7 5-205 0 0,-1-1 0 0 0,1 1 0 0 0,1-10-57 0 0,-3 10 6 0 0,0 1 0 0 0,1 0 0 0 0,0 0-1 0 0,0 0 1 0 0,1 0 0 0 0,1 0-6 0 0,-1-3 0 0 0,-3 10 0 0 0,0-1 0 0 0,-1 0 0 0 0,1 0 0 0 0,0 1 0 0 0,0-1 0 0 0,0 0 0 0 0,0 1 0 0 0,0-1 0 0 0,0 1 0 0 0,0 0 0 0 0,1-1 0 0 0,-1 1 0 0 0,1 0 0 0 0,-1-1 0 0 0,6-1 0 0 0,-5 3 0 0 0,-1 0 0 0 0,0 0 0 0 0,0 0 0 0 0,0 0 0 0 0,0 0 0 0 0,0 0 0 0 0,0 0 0 0 0,1 0 0 0 0,-1 0 0 0 0,0 1 0 0 0,0-1 0 0 0,0 0 0 0 0,0 1 0 0 0,1 0 0 0 0,14 4 0 0 0,-15-5 0 0 0,0 0 0 0 0,-1 0 0 0 0,1 1 0 0 0,0-1 0 0 0,-1 0 0 0 0,1 1 0 0 0,-1-1 0 0 0,1 0 0 0 0,0 1 0 0 0,-1-1 0 0 0,1 1 0 0 0,-1-1 0 0 0,1 1 0 0 0,-1-1 0 0 0,0 1 0 0 0,1-1 0 0 0,-1 1 0 0 0,1 0 0 0 0,11 13 0 0 0,-10-11 0 0 0,0 0 0 0 0,0-1 0 0 0,-1 1 0 0 0,1 0 0 0 0,-1 0 0 0 0,1 3 0 0 0,2 4 0 0 0,3 1 0 0 0,0-6 11 0 0,-6-4-15 0 0,-1 0 0 0 0,1-1 0 0 0,0 1 1 0 0,0-1-1 0 0,0 1 0 0 0,-1-1 0 0 0,1 1 0 0 0,0-1 0 0 0,0 1 1 0 0,0-1-1 0 0,0 0 0 0 0,0 0 0 0 0,0 1 0 0 0,0-1 0 0 0,0 0 1 0 0,0 0-1 0 0,0 0 0 0 0,0 0 0 0 0,0 0 0 0 0,0 0 0 0 0,0 0 0 0 0,0 0 1 0 0,-1-1-1 0 0,1 1 0 0 0,0 0 0 0 0,0-1 0 0 0,0 1 0 0 0,0 0 1 0 0,0-1-1 0 0,0 1 0 0 0,0-1 0 0 0,-1 1 0 0 0,1-1 0 0 0,0 0 4 0 0,6-6-25 0 0,0 0-1 0 0,0 0 1 0 0,-1 0-1 0 0,0-1 1 0 0,0 0-1 0 0,-1 0 1 0 0,3-7 25 0 0,-7 14 7 0 0,-1 1 1 0 0,0-1 0 0 0,1 1 0 0 0,-1-1 0 0 0,0 1 0 0 0,1 0-1 0 0,-1-1 1 0 0,1 1 0 0 0,-1 0 0 0 0,0-1 0 0 0,1 1-1 0 0,-1 0 1 0 0,1-1 0 0 0,-1 1 0 0 0,1 0 0 0 0,0 0-1 0 0,-1-1 1 0 0,1 1 0 0 0,-1 0 0 0 0,1 0 0 0 0,-1 0 0 0 0,1 0-1 0 0,-1 0 1 0 0,1 0 0 0 0,0 0 0 0 0,-1 0 0 0 0,1 0-1 0 0,-1 0 1 0 0,1 0 0 0 0,-1 0-8 0 0,3 1 6 0 0,-1 0 0 0 0,1-1 0 0 0,-1 1 0 0 0,0 0 1 0 0,0 1-1 0 0,0-1 0 0 0,0 0 0 0 0,1 1-6 0 0,5 4 66 0 0,-1 0 0 0 0,-1 0 0 0 0,7 7-66 0 0,-7-6-234 0 0,-1-1 265 0 0,-1-1 0 0 0,1 0 0 0 0,0 0-1 0 0,1 0-30 0 0,-4-3 89 0 0,0-1-1 0 0,0 0 1 0 0,0 0-1 0 0,1 0 1 0 0,-1 0-1 0 0,0 0 1 0 0,0 0-1 0 0,0 0 1 0 0,1-1-1 0 0,-1 1 1 0 0,0-1-1 0 0,1 0 1 0 0,-1 0-1 0 0,1 0-88 0 0,5 0 137 0 0,-8 1-130 0 0,1-1 0 0 0,0 0 0 0 0,0 0 0 0 0,0 0-1 0 0,0-1 1 0 0,0 1 0 0 0,0 0 0 0 0,0 0 0 0 0,-1 0-1 0 0,1-1 1 0 0,0 1 0 0 0,0 0 0 0 0,0-1 0 0 0,0 1 0 0 0,-1-1-1 0 0,1 1 1 0 0,0-1 0 0 0,-1 1 0 0 0,1-1 0 0 0,0 1-1 0 0,-1-1 1 0 0,1 0 0 0 0,0 0-7 0 0,2-2 33 0 0,-2 2-32 0 0,1 0-1 0 0,-1-1 1 0 0,0 1 0 0 0,0-1 0 0 0,0 1 0 0 0,0-1 0 0 0,0 1 0 0 0,0-1 0 0 0,0 1 0 0 0,-1-1 0 0 0,1 0-1 0 0,0 0 0 0 0,6-13 0 0 0,-7 15 0 0 0,1-2 0 0 0,0-1 0 0 0,0 1 0 0 0,0 0 0 0 0,-1 0 0 0 0,1-1 0 0 0,-1 1 0 0 0,1-1 0 0 0,-1 1 0 0 0,0 0 1 0 0,0 1 0 0 0,0 1-1 0 0,0-1 0 0 0,-1 0 1 0 0,1 1-1 0 0,0-1 0 0 0,0 0 1 0 0,0 1-1 0 0,-1-1 0 0 0,1 0 1 0 0,0 1-1 0 0,-1-1 1 0 0,1 1-1 0 0,-1-1 0 0 0,1 1 1 0 0,-1-1-1 0 0,1 1 0 0 0,-1-1 1 0 0,1 1-1 0 0,-1-1 0 0 0,1 1 1 0 0,-1-1-1 0 0,1 1 1 0 0,-1 0-1 0 0,0-1 0 0 0,1 1 1 0 0,-1 0-1 0 0,0-1 0 0 0,-2 1 9 0 0,0 0-1 0 0,0 0 1 0 0,0-1 0 0 0,1 1 0 0 0,-1 1-1 0 0,0-1 1 0 0,0 0 0 0 0,0 1 0 0 0,1 0-1 0 0,-1-1 1 0 0,0 1 0 0 0,1 0 0 0 0,-1 0-1 0 0,1 1 1 0 0,-1-1 0 0 0,0 1-9 0 0,-3 1-7 0 0,0 1 11 0 0,0 0 0 0 0,1 0 0 0 0,-1 1 0 0 0,1-1 0 0 0,0 1-1 0 0,1 1 1 0 0,-1-1 0 0 0,1 0 0 0 0,-3 7-4 0 0,1-5-53 0 0,2 3 39 0 0,8 0 14 0 0,-3-9 27 0 0,-1 0-1 0 0,1 0 1 0 0,0-1-1 0 0,0 1 1 0 0,0 0-1 0 0,0-1 1 0 0,0 1-1 0 0,0 0 1 0 0,1-1-1 0 0,-1 1 1 0 0,0-1-1 0 0,0 1 1 0 0,0-1-1 0 0,0 0 1 0 0,1 0 0 0 0,-1 1-1 0 0,0-1 1 0 0,0 0-1 0 0,1 0 1 0 0,-1 0-1 0 0,0 0 1 0 0,0-1-1 0 0,1 1 1 0 0,-1 0-1 0 0,0 0 1 0 0,0-1-27 0 0,8-1 353 0 0,0 0 0 0 0,-1-1 0 0 0,5-2-353 0 0,2-1 195 0 0,24-10-541 0 0,-37 16 411 0 0,-2 0-52 0 0,1 1 0 0 0,-1 0 0 0 0,1 0 0 0 0,-1 0 1 0 0,1 0-1 0 0,0-1 0 0 0,-1 1 0 0 0,1 0 0 0 0,0-1 0 0 0,0 1 0 0 0,-1-1 0 0 0,1 1 1 0 0,0-1-1 0 0,1 1-13 0 0,2 2 33 0 0,-2 0-28 0 0,1 1 0 0 0,-1-1 0 0 0,1 1 0 0 0,-1 0 0 0 0,0 0 0 0 0,-1 0 0 0 0,1 0 0 0 0,-1 0 0 0 0,1 0 0 0 0,-1 0 1 0 0,0 0-1 0 0,-1 0 0 0 0,1 1 0 0 0,-1-1 0 0 0,0 2-5 0 0,1 0 1 0 0,-1-1 0 0 0,1 1 0 0 0,0-1 0 0 0,0 1 0 0 0,1-1 0 0 0,0 1 0 0 0,0-1 0 0 0,0 0 1 0 0,1 2-2 0 0,4 4 44 0 0,-2 0 0 0 0,1 0 1 0 0,-1 3-45 0 0,-4-13-17 0 0,-1 0 1 0 0,1 0 0 0 0,0 0-1 0 0,-1 0 1 0 0,1-1-1 0 0,0 1 1 0 0,0 0-1 0 0,0 0 1 0 0,-1 0-1 0 0,1-1 1 0 0,0 1 0 0 0,0-1-1 0 0,0 1 1 0 0,0 0-1 0 0,0-1 1 0 0,0 0-1 0 0,0 1 1 0 0,1-1 16 0 0,-1 1-41 0 0,0-1-81 0 0,-1 0-186 0 0,12-17-4904 0 0,-4 8-2139 0 0</inkml:trace>
  <inkml:trace contextRef="#ctx0" brushRef="#br0" timeOffset="11349.688">1773 282 1376 0 0,'1'1'107'0'0,"-1"0"-32"0"0,0-1 0 0 0,1 0 0 0 0,-1 1 0 0 0,0-1 0 0 0,1 0 0 0 0,-1 1 0 0 0,0-1 0 0 0,1 0 0 0 0,-1 1 0 0 0,1-1 0 0 0,-1 0 0 0 0,0 0 0 0 0,1 0 0 0 0,-1 1 0 0 0,1-1 1 0 0,-1 0-1 0 0,1 0 0 0 0,-1 0 0 0 0,1 0 0 0 0,-1 0 0 0 0,1 0 0 0 0,-1 0 0 0 0,1 0 0 0 0,-1 0-75 0 0,3-2 1621 0 0,-2 1 2223 0 0,-1 1 195 0 0,0 0-393 0 0,0 0-1799 0 0,0 0-794 0 0,0 0-158 0 0,-1 2-103 0 0,1 0-714 0 0,-1 0 1 0 0,0 0 0 0 0,0 0 0 0 0,1 0-1 0 0,-2 0 1 0 0,1 0 0 0 0,0 0 0 0 0,0-1-1 0 0,0 1 1 0 0,-1 0 0 0 0,1-1 0 0 0,-1 1-1 0 0,1-1 1 0 0,-1 0 0 0 0,0 1 0 0 0,-1 0-79 0 0,-2 0 64 0 0,0 0 1 0 0,0 0 0 0 0,1 0-1 0 0,-1-1 1 0 0,0 1 0 0 0,-5-1-65 0 0,-11 6 3 0 0,19-6-45 0 0,0 0 0 0 0,-1 0 1 0 0,1 0-1 0 0,0-1 0 0 0,-1 1 0 0 0,1-1 0 0 0,-1 1 0 0 0,1-1 0 0 0,0 0 0 0 0,-1 0 0 0 0,1 0 0 0 0,-1 0 0 0 0,1 0 0 0 0,-1-1 0 0 0,1 1 0 0 0,-1-1 0 0 0,1 1 42 0 0,-6-4-854 0 0,1 4-60 0 0</inkml:trace>
  <inkml:trace contextRef="#ctx0" brushRef="#br0" timeOffset="12047.108">2070 326 10592 0 0,'0'0'818'0'0,"0"0"-339"0"0,0 0 553 0 0,0 0 301 0 0,0 0 62 0 0,0 0-62 0 0,0 0-305 0 0,0 0-131 0 0,0 0-29 0 0,0 0-29 0 0,-5 3 577 0 0,-4 7-1239 0 0,0 0 0 0 0,1 0 0 0 0,0 1 0 0 0,0 0 0 0 0,2 0 0 0 0,-1 1 0 0 0,1 0 0 0 0,1 0 0 0 0,0 1-177 0 0,1-4 2 0 0,-7 25 44 0 0,10-32-35 0 0,1 1 1 0 0,-1-1 0 0 0,1 1-1 0 0,-1 0 1 0 0,1-1 0 0 0,0 1-1 0 0,0-1 1 0 0,1 1 0 0 0,-1 0 0 0 0,0-1-1 0 0,1 2-11 0 0,2 6 290 0 0,-2-6-207 0 0,0 0 0 0 0,0 1 0 0 0,1-1 0 0 0,-1 0 0 0 0,1 0 0 0 0,0 0 0 0 0,1 1-83 0 0,-3-5 5 0 0,1 1 1 0 0,-1 0-1 0 0,1-1 1 0 0,0 1 0 0 0,-1-1-1 0 0,1 1 1 0 0,0 0-1 0 0,0-1 1 0 0,-1 0-1 0 0,1 1 1 0 0,0-1 0 0 0,0 1-1 0 0,0-1 1 0 0,-1 0-1 0 0,1 0 1 0 0,0 1 0 0 0,0-1-1 0 0,0 0 1 0 0,0 0-1 0 0,0 0 1 0 0,0 0 0 0 0,-1 0-1 0 0,1 0 1 0 0,0 0-1 0 0,0 0 1 0 0,0 0-1 0 0,0-1 1 0 0,0 1 0 0 0,0 0-1 0 0,-1-1 1 0 0,1 1-1 0 0,0 0 1 0 0,0-1 0 0 0,0 1-1 0 0,-1-1 1 0 0,1 1-1 0 0,0-1 1 0 0,0 0-6 0 0,10-6 4 0 0,-1-1 1 0 0,1 0-1 0 0,-2-1 1 0 0,1 0-1 0 0,-1-1 1 0 0,0 0-1 0 0,-1 0 0 0 0,-1-1 1 0 0,1 0-1 0 0,-2 0 1 0 0,1 0-1 0 0,2-9-4 0 0,1-4 0 0 0,-1 0 0 0 0,1-4 0 0 0,-8 18 0 0 0,1 0 0 0 0,-1 0 0 0 0,-1 0 0 0 0,0-1 0 0 0,-1 1 0 0 0,0-9 0 0 0,-3-13 80 0 0,-1 0 0 0 0,-1 0 0 0 0,-7-20-80 0 0,11 48 20 0 0,-1 1 0 0 0,1-1 0 0 0,-1 1-1 0 0,0-1 1 0 0,0 1 0 0 0,0 0 0 0 0,-1-2-20 0 0,-4-6 96 0 0,6 10-25 0 0,1 2-57 0 0,0 0 0 0 0,-1-1 0 0 0,1 1 0 0 0,0 0 0 0 0,-1 0 1 0 0,1-1-1 0 0,-1 1 0 0 0,1-1 0 0 0,-1 1 0 0 0,1 0 1 0 0,-1-1-1 0 0,1 1 0 0 0,-1-1 0 0 0,0 1-14 0 0,-3 3 55 0 0,2 1-49 0 0,1-1 0 0 0,-1 1 1 0 0,1 0-1 0 0,0 0 0 0 0,0 0 1 0 0,0 0-1 0 0,0 0 0 0 0,1 0 1 0 0,0 0-1 0 0,0 1-6 0 0,-1 13-100 0 0,1-4 257 0 0,0 1 0 0 0,1-1 0 0 0,1 0 0 0 0,0 0 0 0 0,1 0 0 0 0,1 1-157 0 0,6 36 360 0 0,-5-21-260 0 0,0 0 0 0 0,3 0 0 0 0,0 0-1 0 0,2-1 1 0 0,1 0 0 0 0,3 2-100 0 0,-8-18 17 0 0,-3-6-38 0 0,1 0 1 0 0,0-1-1 0 0,0 1 0 0 0,0-1 0 0 0,1 0 0 0 0,0 0 1 0 0,0 0-1 0 0,1 0 0 0 0,0-1 0 0 0,4 3 21 0 0,-8-8 0 0 0,0 1-1 0 0,0-1 1 0 0,1 0-1 0 0,-1 0 0 0 0,0-1 1 0 0,1 1-1 0 0,-1 0 1 0 0,0-1-1 0 0,1 0 1 0 0,-1 1-1 0 0,1-1 1 0 0,-1 0-1 0 0,1 0 1 0 0,-1-1-1 0 0,1 1 1 0 0,-1 0-1 0 0,1-1 1 0 0,-1 1-1 0 0,1-1 0 0 0,-1 0 1 0 0,0 0-1 0 0,0 0 1 0 0,1 0-1 0 0,-1 0 1 0 0,0-1-1 0 0,0 1 1 0 0,0-1-1 0 0,0 1 1 0 0,0-1-1 0 0,1-1 1 0 0,3-5-27 0 0,-1 0-1 0 0,0-1 1 0 0,0 0-1 0 0,-1 0 1 0 0,0 0-1 0 0,0 0 1 0 0,-1-1-1 0 0,1-5 28 0 0,-1-3-49 0 0,0-2 0 0 0,-1 1 0 0 0,-1 0 0 0 0,-1-5 49 0 0,2 97 0 0 0,-1-63 0 0 0,1-1 0 0 0,-1 1 0 0 0,1 0 0 0 0,1-1 0 0 0,0 1 0 0 0,3 5 0 0 0,-4-12 3 0 0,0 1-1 0 0,0-1 0 0 0,0 1 1 0 0,1-1-1 0 0,0 0 1 0 0,-1 0-1 0 0,1 0 0 0 0,0 0 1 0 0,0-1-1 0 0,1 1 1 0 0,-1-1-1 0 0,0 0 0 0 0,1 0 1 0 0,0 0-1 0 0,1 1-2 0 0,-4-3 1 0 0,1 1 0 0 0,0-1 0 0 0,-1 1 0 0 0,1-1 0 0 0,0 1 0 0 0,0-1 0 0 0,-1 0 0 0 0,1 0 0 0 0,0 0 0 0 0,0 0 0 0 0,-1 0 0 0 0,1 0 0 0 0,0 0 0 0 0,0-1 0 0 0,-1 1 0 0 0,1-1 0 0 0,0 1 0 0 0,-1-1 0 0 0,1 0 0 0 0,-1 1 0 0 0,1-1 0 0 0,-1 0 0 0 0,1 0 0 0 0,-1 0 0 0 0,1 0 0 0 0,-1 0 0 0 0,0-1 0 0 0,0 1 0 0 0,1 0 0 0 0,-1-1 0 0 0,0 1 0 0 0,0 0 0 0 0,0-1 0 0 0,-1 1 0 0 0,1-1 0 0 0,0 0-1 0 0,1-1-3 0 0,-1 0 1 0 0,0 1-1 0 0,0-1 0 0 0,0 0 1 0 0,0 0-1 0 0,-1 1 0 0 0,1-1 0 0 0,-1 0 1 0 0,0 0-1 0 0,1 0 0 0 0,-1 0 0 0 0,-1 0 1 0 0,1 0-1 0 0,0 1 0 0 0,-1-1 0 0 0,1 0 1 0 0,-1 0-1 0 0,0 0 0 0 0,0 1 1 0 0,-1-3 2 0 0,0 1-6 0 0,0 0 1 0 0,-1 1-1 0 0,1-1 1 0 0,-1 1-1 0 0,0 0 1 0 0,0 0-1 0 0,0 0 1 0 0,0 0 0 0 0,-1 0-1 0 0,1 1 1 0 0,-1-1-1 0 0,0 1 1 0 0,-2-1 5 0 0,-2-1-92 0 0,0 0-1 0 0,0 0 1 0 0,-1 1 0 0 0,0 0-1 0 0,0 0 1 0 0,1 1 0 0 0,-1 1-1 0 0,0-1 1 0 0,-5 1 92 0 0,12 1-536 0 0,2 0-28 0 0,0 0-170 0 0,0 0-702 0 0,0 0-312 0 0,0 0-62 0 0</inkml:trace>
  <inkml:trace contextRef="#ctx0" brushRef="#br0" timeOffset="12372.234">2606 346 12896 0 0,'1'3'997'0'0,"25"79"1699"0"0,-14-35 111 0 0,-6-28-2066 0 0,-2 0 0 0 0,1 4-741 0 0,-3-9 154 0 0,0 1 1 0 0,1-1-1 0 0,1 1 0 0 0,4 8-154 0 0,-7-20-5 0 0,0 1 0 0 0,0 0 0 0 0,-1 0-1 0 0,1 0 1 0 0,-1 0 0 0 0,0 0 0 0 0,1 0-1 0 0,-2 1 6 0 0,1-1 94 0 0,0 1 0 0 0,0-1 0 0 0,1 0 0 0 0,0 1 0 0 0,0 1-94 0 0,-1-6 90 0 0,1 0-1 0 0,-1-1 1 0 0,0 1-1 0 0,1 0 0 0 0,-1 0 1 0 0,0-1-1 0 0,1 1 0 0 0,-1 0 1 0 0,0-1-1 0 0,0 1 1 0 0,1 0-1 0 0,-1-1 0 0 0,0 1 1 0 0,0 0-1 0 0,0-1 1 0 0,1 1-1 0 0,-1 0 0 0 0,0-1 1 0 0,0 1-1 0 0,0-1 1 0 0,0 1-1 0 0,0-1 0 0 0,0 1 1 0 0,0-1-90 0 0,7-17-90 0 0,6-29 168 0 0,3 0 1 0 0,2 1-1 0 0,3-2-78 0 0,-20 46-38 0 0,0-1 1 0 0,0 1-1 0 0,1 0 1 0 0,-1 0-1 0 0,0 0 1 0 0,1 1-1 0 0,0-1 1 0 0,-1 0-1 0 0,3-1 38 0 0,3-4-233 0 0,-6 7 241 0 0,-1-1-1 0 0,0 1 1 0 0,1 0-1 0 0,-1 0 1 0 0,1-1-1 0 0,-1 1 0 0 0,1 0 1 0 0,-1 0-1 0 0,1 0 1 0 0,-1-1-1 0 0,1 1 1 0 0,-1 0-1 0 0,1 0 0 0 0,-1 0 1 0 0,1 0-1 0 0,-1 0 1 0 0,1 0-1 0 0,-1 0 1 0 0,1 0-1 0 0,-1 0 1 0 0,1 1-1 0 0,-1-1 0 0 0,1 0 1 0 0,-1 0-1 0 0,1 0 1 0 0,-1 0-1 0 0,1 1 1 0 0,-1-1-1 0 0,1 0 1 0 0,-1 0-1 0 0,0 1 0 0 0,1-1 1 0 0,-1 0-1 0 0,0 1 1 0 0,1-1-1 0 0,-1 1 1 0 0,0-1-1 0 0,1 0 1 0 0,-1 1-1 0 0,0-1 0 0 0,1 1 1 0 0,-1-1-1 0 0,0 1 1 0 0,0-1-1 0 0,0 1-7 0 0,12 24 349 0 0,22 96-1101 0 0,-33-117 259 0 0,1 0 0 0 0,0 0 0 0 0,0-1 0 0 0,0 1 0 0 0,0 0 0 0 0,0-1 0 0 0,1 0 0 0 0,1 2 493 0 0,3 2-1736 0 0</inkml:trace>
  <inkml:trace contextRef="#ctx0" brushRef="#br0" timeOffset="12819.428">3045 475 15608 0 0,'4'8'1659'0'0,"-3"-7"-1580"0"0,0 0-1 0 0,-1 1 0 0 0,1-1 0 0 0,0 0 0 0 0,0 1 0 0 0,-1-1 0 0 0,1 0 0 0 0,-1 1 0 0 0,1-1 1 0 0,-1 1-1 0 0,0-1 0 0 0,0 1 0 0 0,1-1 0 0 0,-1 1 0 0 0,0-1 0 0 0,0 1 0 0 0,-1-1 0 0 0,1 0 0 0 0,0 1 1 0 0,0-1-1 0 0,-1 1 0 0 0,1-1 0 0 0,0 1 0 0 0,-1-1 0 0 0,0 1-78 0 0,-2 3 217 0 0,1-1 1 0 0,-1 0-1 0 0,0 1 1 0 0,-1-1-1 0 0,1-1 1 0 0,-2 2-218 0 0,-4 5 282 0 0,-51 70 1134 0 0,59-78-1295 0 0,0-1-1 0 0,1 1 0 0 0,-1 0 0 0 0,0-1 0 0 0,0 1 1 0 0,1 0-1 0 0,-1 0 0 0 0,1-1 0 0 0,-1 1 0 0 0,1 0 1 0 0,0 0-1 0 0,0 0 0 0 0,0 0-120 0 0,1-1 62 0 0,0 0 0 0 0,0 0 0 0 0,0 0 0 0 0,0-1 0 0 0,0 1 0 0 0,1 0 0 0 0,-1 0 0 0 0,0-1-1 0 0,0 1 1 0 0,1-1 0 0 0,-1 0 0 0 0,0 1 0 0 0,2-1-62 0 0,3 0 84 0 0,1 0 0 0 0,-1 0 0 0 0,1-1 0 0 0,-1 1 0 0 0,1-2 0 0 0,-1 1 0 0 0,0-1 0 0 0,5-2-84 0 0,4-2 27 0 0,0-1 0 0 0,-1 0-1 0 0,9-7-26 0 0,-19 10 0 0 0,0-1 0 0 0,0 1 0 0 0,-1-1 0 0 0,0 0 0 0 0,1 0 0 0 0,-2 0 0 0 0,1 0 0 0 0,-1 0 0 0 0,0-1 0 0 0,0 1 0 0 0,0-1 0 0 0,-2 4-12 0 0,0 1-1 0 0,0-1 1 0 0,0 0 0 0 0,0 1-1 0 0,-1-1 1 0 0,1 1 0 0 0,0-1-1 0 0,-1 1 1 0 0,1-1 0 0 0,-1 1-1 0 0,0-1 1 0 0,1 1-1 0 0,-1-1 1 0 0,0 1 0 0 0,0 0-1 0 0,0-1 1 0 0,0 1 0 0 0,0 0-1 0 0,0 0 1 0 0,0 0-1 0 0,-1 0 1 0 0,1 0 0 0 0,0 0-1 0 0,-1 0 1 0 0,1 0 0 0 0,-1 0 12 0 0,-2-2-68 0 0,-1 1 0 0 0,1-1 0 0 0,0 1 0 0 0,0 1 0 0 0,-1-1 0 0 0,0 0 0 0 0,1 1 0 0 0,-4-1 68 0 0,-2 1-433 0 0,5 0-225 0 0,-1 0 0 0 0,0 1-1 0 0,0 0 1 0 0,1 0 0 0 0,-1 0 0 0 0,0 0 0 0 0,0 1-1 0 0,0 0 659 0 0,-1 0-4811 0 0,-1-1-1229 0 0</inkml:trace>
  <inkml:trace contextRef="#ctx0" brushRef="#br0" timeOffset="13186.11">3128 400 10592 0 0,'22'49'2078'0'0,"7"14"4138"0"0,-14-19-4869 0 0,4 17 206 0 0,-17-51-1327 0 0,0 0 0 0 0,1-1 0 0 0,0 1 0 0 0,1 0-1 0 0,0-1 1 0 0,1 0 0 0 0,2 5-226 0 0,-7-14 68 0 0,1 1 1 0 0,-1-1-1 0 0,0 0 0 0 0,0 1 0 0 0,1-1 0 0 0,-1 0 1 0 0,0 0-1 0 0,1 1 0 0 0,-1-1 0 0 0,0 0 0 0 0,1 0 1 0 0,-1 0-1 0 0,0 1 0 0 0,1-1 0 0 0,-1 0 0 0 0,0 0 0 0 0,1 0 1 0 0,-1 0-1 0 0,0 0 0 0 0,1 0 0 0 0,-1 0 0 0 0,1 0 1 0 0,-1 0-1 0 0,0 0 0 0 0,1 0 0 0 0,-1 0 0 0 0,1 0 0 0 0,-1 0 1 0 0,1 0-69 0 0,11-8 549 0 0,-9 5-475 0 0,1 0 0 0 0,-2 0 0 0 0,1-1 1 0 0,0 0-1 0 0,1-3-74 0 0,1-1 83 0 0,-1-1 0 0 0,0 1 0 0 0,0-1 0 0 0,-1 0 0 0 0,-1-1 0 0 0,2-3-83 0 0,-3 8 14 0 0,0 0 0 0 0,0 0-1 0 0,1 0 1 0 0,0 1 0 0 0,0-1-1 0 0,0 1 1 0 0,1-2-14 0 0,7-13 28 0 0,-6 11-35 0 0,0 1-1 0 0,0-1 0 0 0,1 1 0 0 0,2-2 8 0 0,10-16-315 0 0,0 4-250 0 0,0-3-4469 0 0,-13 18-2716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0:36.1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23 117 4144 0 0,'0'0'319'0'0,"0"0"-27"0"0,0 0 667 0 0,0 0 317 0 0,0 0 62 0 0,0 0-69 0 0,0 0-313 0 0,0 0-136 0 0,0 0-27 0 0,0 0-38 0 0,0 0-131 0 0,3-9 1966 0 0,-1 7 3849 0 0,-7 75-4054 0 0,5 1-699 0 0,-6 28-1686 0 0,-4 6 456 0 0,7-91-340 0 0,1-13 103 0 0,1-12-125 0 0,8-120-1 0 0,-3-31-40 0 0,-3 143-3 0 0,0 0 0 0 0,3-8-50 0 0,-2 8 100 0 0,0 0-1 0 0,-1-9-99 0 0,0 14 45 0 0,1 1-1 0 0,-1 0 1 0 0,2 0 0 0 0,-1 0-1 0 0,1 0 1 0 0,2-2-45 0 0,-5 12 7 0 0,0 0 0 0 0,0-1 0 0 0,0 1 0 0 0,0 0 1 0 0,0 0-1 0 0,0 0 0 0 0,0 0 0 0 0,0 0 0 0 0,0 0 0 0 0,0-1 0 0 0,0 1 0 0 0,0 0 0 0 0,0 0 0 0 0,0 0 0 0 0,1 0 0 0 0,-1 0 1 0 0,0 0-1 0 0,0 0 0 0 0,0 0 0 0 0,0 0 0 0 0,0 0 0 0 0,0-1 0 0 0,0 1 0 0 0,0 0 0 0 0,1 0 0 0 0,-1 0 0 0 0,0 0 0 0 0,0 0 1 0 0,0 0-1 0 0,0 0 0 0 0,0 0 0 0 0,0 0 0 0 0,1 0 0 0 0,-1 0 0 0 0,0 0 0 0 0,0 0 0 0 0,0 0 0 0 0,0 0 0 0 0,0 0 0 0 0,0 0 0 0 0,1 0 1 0 0,-1 0-1 0 0,0 0 0 0 0,0 0 0 0 0,0 1 0 0 0,0-1 0 0 0,0 0 0 0 0,0 0 0 0 0,0 0 0 0 0,1 0 0 0 0,-1 0 0 0 0,0 0 0 0 0,0 0 1 0 0,0 0-1 0 0,0 0 0 0 0,0 1 0 0 0,0-1 0 0 0,0 0-7 0 0,8 12 101 0 0,4 17-113 0 0,0 42 12 0 0,3 0 0 0 0,23 65 64 0 0,-33-117-64 0 0,-4-14 0 0 0,1 1 0 0 0,-1-1 0 0 0,1 0 0 0 0,0 0 0 0 0,0 0 0 0 0,0 0 0 0 0,1 0 0 0 0,0-1 0 0 0,0 1 0 0 0,0-1 0 0 0,2 2 0 0 0,0-1 0 0 0,-5-4 0 0 0,1-1 0 0 0,0 0 0 0 0,-1 1 0 0 0,1-1 0 0 0,0 0 0 0 0,-1 0 0 0 0,1 1 0 0 0,-1-1 0 0 0,1 0 0 0 0,0 0 0 0 0,0 0 0 0 0,-1 0 0 0 0,1 0 0 0 0,0 0 0 0 0,-1 0 0 0 0,1 0 0 0 0,0 0 0 0 0,-1 0 0 0 0,1-1 0 0 0,-1 1 0 0 0,1 0 0 0 0,0 0 0 0 0,-1-1 0 0 0,1 1 0 0 0,0 0 0 0 0,-1-1 0 0 0,1 1 0 0 0,-1 0 0 0 0,1-1 0 0 0,-1 1 0 0 0,1-1 0 0 0,-1 1 0 0 0,1-1 0 0 0,-1 1 0 0 0,1-1 0 0 0,2-4 69 0 0,1 0-1 0 0,-1 0 1 0 0,0-1 0 0 0,0 1 0 0 0,0-1-1 0 0,-1 1 1 0 0,0-1 0 0 0,0 0-1 0 0,0 0 1 0 0,0-3-69 0 0,0 0 5 0 0,13-58-347 0 0,-11 42 64 0 0,7-20 278 0 0,-3 16 29 0 0,-3 13 24 0 0,0 0 1 0 0,0 0-1 0 0,2 0 1 0 0,4-9-54 0 0,-9 22 34 0 0,0-1 0 0 0,0 0 1 0 0,0 1-1 0 0,0-1 0 0 0,1 1 1 0 0,0 0-1 0 0,-1 0 0 0 0,1 0 1 0 0,0 0-1 0 0,1 0 0 0 0,-1 0 1 0 0,0 1-1 0 0,1 0 0 0 0,-1 0 1 0 0,1 0-1 0 0,1-1-34 0 0,-4 3 64 0 0,-1 0 0 0 0,10 1 19 0 0,-10-1-78 0 0,1 0 0 0 0,-1 0 0 0 0,1 0 1 0 0,-1 0-1 0 0,1 0 0 0 0,-1 0 0 0 0,1 0 0 0 0,-1 0 0 0 0,1 0 0 0 0,-1 0 1 0 0,1 1-1 0 0,-1-1 0 0 0,0 0 0 0 0,1 0 0 0 0,-1 0 0 0 0,1 0 0 0 0,-1 1 1 0 0,1-1-1 0 0,-1 0 0 0 0,0 1 0 0 0,1-1 0 0 0,-1 0 0 0 0,0 1 1 0 0,1-1-1 0 0,-1 0 0 0 0,0 1 0 0 0,0-1 0 0 0,1 1 0 0 0,-1-1 0 0 0,0 0 1 0 0,0 1-1 0 0,1-1 0 0 0,-1 1 0 0 0,0-1 0 0 0,0 1 0 0 0,0-1 0 0 0,0 1 1 0 0,0-1-1 0 0,0 0 0 0 0,0 1 0 0 0,0-1 0 0 0,0 1 0 0 0,0-1 0 0 0,0 1-5 0 0,7 96 11 0 0,-4-50 74 0 0,1 0 0 0 0,3-1 0 0 0,10 37-85 0 0,-10-51 28 0 0,-5-24-9 0 0,0 0 1 0 0,1 0 0 0 0,-1-1 0 0 0,2 1-1 0 0,-1 0 1 0 0,1-1 0 0 0,0 0 0 0 0,0 0-1 0 0,1 0 1 0 0,4 5-20 0 0,-4-8 0 0 0,0-1-53 0 0,-4-3-233 0 0,-1 0-130 0 0,0 0-30 0 0,0 0-176 0 0,0 0-700 0 0,0 0-307 0 0,0 0-61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0:37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1910 148 2760 0 0,'0'0'125'0'0,"6"-14"961"0"0,-4 7-396 0 0,0-4 2538 0 0,-1 5 8952 0 0,2 9-11100 0 0,0-1-298 0 0,-2 1 2621 0 0,-8 27-1958 0 0,7-30-1346 0 0,0 0-10 0 0,-1 1-1 0 0,-6 16 534 0 0,3-11 455 0 0,5-13-635 0 0,0 5-417 0 0,0 0-1 0 0,0-1 0 0 0,0 1 0 0 0,0-1 0 0 0,-1 1 0 0 0,1-1 0 0 0,-1 1 0 0 0,0-1 0 0 0,0 1 1 0 0,0-1-1 0 0,0 1 0 0 0,0-1 0 0 0,0 1 0 0 0,-1-1 0 0 0,0 1 0 0 0,1-1 0 0 0,-1 1 1 0 0,0-1-1 0 0,0 1 0 0 0,0 0 0 0 0,0-1 0 0 0,0 1 0 0 0,-2-1-24 0 0,1 1 0 0 0,-2-5 0 0 0,-2 1 0 0 0,1 0 0 0 0,-1 1 0 0 0,0-1 0 0 0,0 1 0 0 0,0 0 0 0 0,-1 1 0 0 0,1-1 0 0 0,-4 0 0 0 0,4 3 5 0 0,0 0 0 0 0,0 0-1 0 0,0 1 1 0 0,0 0 0 0 0,0 0 0 0 0,-1 1 0 0 0,1-1-1 0 0,0 1 1 0 0,0 1 0 0 0,0-1 0 0 0,-1 1 0 0 0,1 0 0 0 0,0 0-1 0 0,0 1 1 0 0,0 0-5 0 0,-6 2 12 0 0,0 1 0 0 0,0 0 0 0 0,1 0 0 0 0,0 1 0 0 0,0 1 0 0 0,-8 6-12 0 0,14-10 18 0 0,1 0 1 0 0,-1 1-1 0 0,1 0 0 0 0,-1 0 1 0 0,1 0-1 0 0,0 1 0 0 0,1-1 0 0 0,-1 1 1 0 0,1 0-1 0 0,0 0 0 0 0,0 0 1 0 0,1 0-1 0 0,-1 0 0 0 0,1 1 0 0 0,0-1 1 0 0,1 1-1 0 0,-1 0 0 0 0,1-1 0 0 0,0 1 1 0 0,0 0-1 0 0,1 5-18 0 0,0 12 121 0 0,-1-6-39 0 0,1-1 0 0 0,3 17-82 0 0,-2-28 60 0 0,0 1 1 0 0,0-1-1 0 0,1 0 1 0 0,0 1-1 0 0,0-1 1 0 0,0 0-1 0 0,1 0 0 0 0,-1 0 1 0 0,1 0-1 0 0,3 3-60 0 0,-1-1 34 0 0,1-1 0 0 0,-1 0 1 0 0,2 0-1 0 0,-1 0 0 0 0,1 0 0 0 0,-1-1 0 0 0,1 0 0 0 0,1-1 0 0 0,-1 0 0 0 0,1 0 0 0 0,0 0 0 0 0,0-1 0 0 0,0 0 0 0 0,0-1 0 0 0,2 1-34 0 0,2 0-120 0 0,0 0 0 0 0,1-1 0 0 0,7 0 120 0 0,-3-8-393 0 0,-15 6-22 0 0,-2 0-114 0 0,0 0-14 0 0,0 0-106 0 0,0 0-443 0 0,0 0-195 0 0,0 0-961 0 0,0 0-3884 0 0,0 0-1659 0 0</inkml:trace>
  <inkml:trace contextRef="#ctx0" brushRef="#br0" timeOffset="634.614">2153 307 9216 0 0,'8'3'949'0'0,"14"16"940"0"0,-21-17 203 0 0,3 7 2329 0 0,-4-8-4336 0 0,0-1 0 0 0,1 1 0 0 0,-1 0 0 0 0,0-1-1 0 0,1 1 1 0 0,-1 0 0 0 0,0-1 0 0 0,0 1 0 0 0,1 0 0 0 0,-1 0 0 0 0,0-1 0 0 0,0 1 0 0 0,0 0 0 0 0,0 0 0 0 0,0-1 0 0 0,0 1-1 0 0,0 0 1 0 0,0 0-85 0 0,-1 2 216 0 0,0-1-1 0 0,0 1 0 0 0,0-1 0 0 0,0 0 0 0 0,0 1 1 0 0,0-1-1 0 0,-1 0 0 0 0,1 0 0 0 0,-1 1 0 0 0,0-1-215 0 0,1-1 268 0 0,1-1-117 0 0,-8 3 45 0 0,8-2-180 0 0,-1-1 0 0 0,0 1 0 0 0,0-1 0 0 0,0 0-1 0 0,0 1 1 0 0,0-1 0 0 0,0 0 0 0 0,0 0 0 0 0,-1 0 0 0 0,1 1 0 0 0,0-1 0 0 0,0 0 0 0 0,0-1-1 0 0,0 1 1 0 0,0 0 0 0 0,0 0 0 0 0,0 0 0 0 0,0 0 0 0 0,0-1 0 0 0,0 1 0 0 0,0-1 0 0 0,0 1-1 0 0,0-1 1 0 0,0 1 0 0 0,0-1 0 0 0,0 1 0 0 0,1-1 0 0 0,-1 0 0 0 0,0 1 0 0 0,0-1 0 0 0,0 0-1 0 0,1 0 1 0 0,-1 0 0 0 0,1 1 0 0 0,-1-1 0 0 0,0-1-16 0 0,-3-10 31 0 0,3 11 9 0 0,1 0 0 0 0,-1 0 1 0 0,1-1-1 0 0,-1 1 0 0 0,1 0 0 0 0,-1 0 1 0 0,1-1-1 0 0,0 1 0 0 0,0 0 1 0 0,0 0-1 0 0,0-1 0 0 0,0 1 0 0 0,0 0 1 0 0,0-1-1 0 0,0 1 0 0 0,0 0 0 0 0,1-1 1 0 0,-1 1-1 0 0,0 0 0 0 0,1 0 0 0 0,-1-1 1 0 0,1 1-1 0 0,-1 0 0 0 0,1-1-40 0 0,1 0 58 0 0,-2 1 10 0 0,1-1-1 0 0,0 0 0 0 0,0 0 0 0 0,0 0 1 0 0,0 0-1 0 0,0 1 0 0 0,1-1 1 0 0,-1 0-1 0 0,0 1 0 0 0,1-1 1 0 0,-1 1-1 0 0,1 0 0 0 0,0-1 0 0 0,-1 1 1 0 0,1 0-1 0 0,0 0 0 0 0,0 0 1 0 0,0 0-68 0 0,0 1 146 0 0,-2 0-2 0 0,1 0-84 0 0,0 0-1 0 0,-1 0 1 0 0,1 0 0 0 0,0 0-1 0 0,-1 0 1 0 0,1 1 0 0 0,0-1-1 0 0,-1 0 1 0 0,1 1-1 0 0,-1-1 1 0 0,1 0 0 0 0,0 1-1 0 0,-1-1 1 0 0,1 1 0 0 0,-1-1-1 0 0,1 1 1 0 0,-1-1-1 0 0,1 1 1 0 0,-1-1 0 0 0,1 1-60 0 0,-1-1-1 0 0,1 2 38 0 0,1 0-1 0 0,-1 0 0 0 0,1 0 1 0 0,-1 1-1 0 0,0-1 1 0 0,0 0-1 0 0,0 0 0 0 0,0 1 1 0 0,0-1-1 0 0,-1 1 1 0 0,1-1-1 0 0,-1 1 0 0 0,1 0-36 0 0,-1 36-134 0 0,0-8-118 0 0,-3 8-2091 0 0,3-40-502 0 0,-4-5-5341 0 0</inkml:trace>
  <inkml:trace contextRef="#ctx0" brushRef="#br0" timeOffset="1177.52">2180 35 13648 0 0,'10'2'251'0'0,"-8"-2"-130"0"0,0 1-1 0 0,1-1 0 0 0,-1 1 1 0 0,0 0-1 0 0,0-1 1 0 0,0 1-1 0 0,0 0 1 0 0,0 0-1 0 0,0 0 1 0 0,1 2-121 0 0,-1-2 112 0 0,-1 0 1 0 0,0 0 0 0 0,0 0 0 0 0,0 0-1 0 0,0 0 1 0 0,0 0 0 0 0,0 0 0 0 0,0 1 0 0 0,0-1-1 0 0,0 0 1 0 0,-1 1 0 0 0,1-1 0 0 0,-1 1-1 0 0,1-1 1 0 0,-1 1 0 0 0,1-1 0 0 0,-1 1-1 0 0,0-1 1 0 0,0 1 0 0 0,0-1 0 0 0,0 1 0 0 0,0-1-1 0 0,0 1 1 0 0,0 0 0 0 0,0 0-113 0 0,0 0 185 0 0,-1 0-1 0 0,1 0 1 0 0,-1 0 0 0 0,1 0-1 0 0,-1 1 1 0 0,0-1 0 0 0,0 0 0 0 0,0 0-1 0 0,0 0 1 0 0,0-1 0 0 0,0 1-1 0 0,-1 0 1 0 0,1 0 0 0 0,-1 0-185 0 0,1-1 298 0 0,1-1-66 0 0,0 0-9 0 0,-17-4 306 0 0,16 4-503 0 0,1 0 0 0 0,-1-1-1 0 0,0 1 1 0 0,1 0 0 0 0,-1 0-1 0 0,0 0 1 0 0,1 0 0 0 0,-1-1-1 0 0,0 1 1 0 0,1 0 0 0 0,-1-1-1 0 0,0 1 1 0 0,1 0 0 0 0,-1-1-1 0 0,1 1 1 0 0,-1-1 0 0 0,1 1 0 0 0,-1-1-1 0 0,1 1 1 0 0,-1-1 0 0 0,1 1-1 0 0,0-1 1 0 0,-1 0 0 0 0,1 1-1 0 0,-1-1 1 0 0,1 1 0 0 0,0-1-1 0 0,0 0 1 0 0,0 1 0 0 0,-1-1-1 0 0,1 0 1 0 0,0 1 0 0 0,0-1-1 0 0,0 0 1 0 0,0 0 0 0 0,0 1-1 0 0,0-1-25 0 0,0-2 71 0 0,0 1-1 0 0,0-1 1 0 0,1 0-1 0 0,-1 1 1 0 0,0-1-1 0 0,1 1 0 0 0,0-1 1 0 0,0 1-1 0 0,1-3-70 0 0,-1 3 83 0 0,0-1-1 0 0,0 1 1 0 0,1 0-1 0 0,-1 0 1 0 0,1 0-1 0 0,0 0 1 0 0,0 0-1 0 0,0 0-82 0 0,-2 1 37 0 0,1 1 0 0 0,0-1 0 0 0,-1 1 0 0 0,1 0 0 0 0,-1-1 0 0 0,1 1 0 0 0,0 0 0 0 0,-1-1 0 0 0,1 1 0 0 0,0 0 0 0 0,-1 0 0 0 0,1-1 0 0 0,0 1-1 0 0,0 0 1 0 0,-1 0 0 0 0,1 0 0 0 0,0 0 0 0 0,0 0 0 0 0,-1 0 0 0 0,1 0 0 0 0,0 0 0 0 0,-1 0 0 0 0,1 1 0 0 0,0-1 0 0 0,0 0 0 0 0,-1 0-1 0 0,1 1 1 0 0,0-1 0 0 0,-1 0 0 0 0,1 1-37 0 0,3 1 66 0 0,-2-1-7 0 0,0 1 0 0 0,0-1 0 0 0,0 0 0 0 0,0 0 0 0 0,0 1 0 0 0,-1-1 0 0 0,1 1 0 0 0,-1 0 0 0 0,1-1 0 0 0,-1 1 0 0 0,0 0 0 0 0,1 0 0 0 0,-1 0 0 0 0,0 0 0 0 0,0 0 0 0 0,0 0-59 0 0,3 8 53 0 0,-3-9-83 0 0,0 1 0 0 0,0 0 0 0 0,0 0 0 0 0,0-1 0 0 0,-1 1 0 0 0,1 0 0 0 0,-1 0 0 0 0,0 0 0 0 0,1 0 0 0 0,-1 0 0 0 0,0 0 0 0 0,0 0 30 0 0,0-2-47 0 0,0 1 1 0 0,-1-1 0 0 0,1 1-1 0 0,0-1 1 0 0,0 0-1 0 0,-1 1 1 0 0,1-1-1 0 0,-1 1 1 0 0,1-1 0 0 0,0 0-1 0 0,-1 1 1 0 0,1-1-1 0 0,-1 0 1 0 0,1 1-1 0 0,0-1 1 0 0,-1 0 0 0 0,1 0-1 0 0,-1 0 1 0 0,1 1-1 0 0,-1-1 1 0 0,1 0-1 0 0,-1 0 1 0 0,1 0 0 0 0,-1 0 46 0 0,-9 2-1550 0 0,6-3-4169 0 0,-2-4-1800 0 0</inkml:trace>
  <inkml:trace contextRef="#ctx0" brushRef="#br0" timeOffset="1645.38">1425 93 17047 0 0,'0'14'779'0'0,"0"-11"-15"0"0,-10 1 921 0 0,6-4-1327 0 0,1 0-1 0 0,0 1 0 0 0,-1 0 1 0 0,1-1-1 0 0,0 1 1 0 0,-2 1-358 0 0,-13 3 635 0 0,-7 1 14 0 0,22-5-572 0 0,-1 1 0 0 0,0-1 0 0 0,1-1 0 0 0,-1 1-1 0 0,0-1 1 0 0,0 1 0 0 0,0-1 0 0 0,-2 0-77 0 0,-86-2 1124 0 0,35 4-1032 0 0,37-3 10 0 0,-11-3 204 0 0,25 4-91 0 0,5 1-204 0 0,0-1 0 0 0,0 0 0 0 0,1 0 0 0 0,-1 0-1 0 0,0 0 1 0 0,0 0 0 0 0,0 0 0 0 0,1 0 0 0 0,-1 0 0 0 0,0 0 0 0 0,0 0 0 0 0,0 0 0 0 0,1-1 0 0 0,-1 1-1 0 0,0 0 1 0 0,0 0 0 0 0,0-1-11 0 0,-9-1-340 0 0,7 3 83 0 0,2 0 68 0 0,0 0-677 0 0,1-1-960 0 0,-1-1-3898 0 0,-5-3-1673 0 0</inkml:trace>
  <inkml:trace contextRef="#ctx0" brushRef="#br0" timeOffset="2004.02">1410 367 15664 0 0,'0'0'718'0'0,"0"0"-19"0"0,1 1-449 0 0,5 1-79 0 0,-5-2 565 0 0,-1 0 237 0 0,0 0 41 0 0,-9-9 1135 0 0,-14 3-953 0 0,-21-2-1196 0 0,31 6 495 0 0,1 0 1 0 0,-1 1-1 0 0,0 1 0 0 0,-12 1-495 0 0,4 0 18 0 0,-11 2-20 0 0,16 1 2 0 0,11-3 0 0 0,1 0 0 0 0,-1 0 0 0 0,1 0 0 0 0,-1 1 0 0 0,1 0 0 0 0,0-1 0 0 0,0 2 0 0 0,-3 1 0 0 0,6-3-15 0 0,-8 1-171 0 0,8-2-865 0 0,1 0-385 0 0,0 0-1273 0 0,0 0-4797 0 0</inkml:trace>
  <inkml:trace contextRef="#ctx0" brushRef="#br0" timeOffset="2477.194">1392 502 17503 0 0,'0'0'399'0'0,"0"0"60"0"0,0 0 21 0 0,0 0-59 0 0,-12 5 606 0 0,-78 8 2868 0 0,-3 0-2528 0 0,54-8-1349 0 0,27-4-19 0 0,0 0 1 0 0,0 1-1 0 0,-9 3 1 0 0,7-1-610 0 0,-1 1 1052 0 0,-1-1 0 0 0,-12 1-442 0 0,7-3-2543 0 0,2-4-3558 0 0,12 1-1312 0 0</inkml:trace>
  <inkml:trace contextRef="#ctx0" brushRef="#br0" timeOffset="3027.665">527 22 10592 0 0,'-1'6'160'0'0,"-3"6"644"0"0,4-11-760 0 0,0-1 1 0 0,0 1-1 0 0,0 0 1 0 0,-1-1 0 0 0,1 1-1 0 0,0-1 1 0 0,-1 0 0 0 0,1 1-1 0 0,0-1 1 0 0,-1 1-1 0 0,1-1 1 0 0,0 1 0 0 0,-1-1-1 0 0,1 0 1 0 0,-1 1-1 0 0,1-1 1 0 0,-1 0 0 0 0,1 1-1 0 0,-1-1 1 0 0,1 0 0 0 0,-1 0-1 0 0,1 1 1 0 0,-1-1-1 0 0,1 0 1 0 0,-1 0 0 0 0,1 0-1 0 0,-1 0 1 0 0,0 0-1 0 0,1 0-44 0 0,-7 3 1928 0 0,-2 4-10 0 0,3-2-1478 0 0,1-1 1 0 0,0 1-1 0 0,0 0 0 0 0,0 0 1 0 0,1 1-1 0 0,-1-1 0 0 0,1 1 1 0 0,1 0-1 0 0,-3 4-440 0 0,-3 9 364 0 0,1-6-52 0 0,2 1 0 0 0,-1 0 0 0 0,2 0 0 0 0,0 0 0 0 0,-2 12-312 0 0,5-12 138 0 0,0 0 0 0 0,1-1 0 0 0,0 1 0 0 0,1 0 0 0 0,1 0 0 0 0,1 6-138 0 0,-1-12 51 0 0,1 0-1 0 0,0 0 1 0 0,0 0 0 0 0,0-1-1 0 0,1 1 1 0 0,0-1 0 0 0,1 0-1 0 0,0 0 1 0 0,0 0 0 0 0,0 0-1 0 0,4 4-50 0 0,-5-8-20 0 0,1-1 0 0 0,-1 1 0 0 0,0 0 0 0 0,1-1 0 0 0,-1 0 0 0 0,1 0 0 0 0,0 0 0 0 0,-1 0 0 0 0,1-1 0 0 0,0 1 0 0 0,0-1 0 0 0,0 0 0 0 0,0 0 0 0 0,4 0 20 0 0,-1 0 76 0 0,0-1 0 0 0,0 1 0 0 0,1-1 0 0 0,-1-1 0 0 0,0 1 0 0 0,0-1 0 0 0,-1 0 0 0 0,5-2-76 0 0,-3 1 68 0 0,0-1 0 0 0,0 0 0 0 0,0-1 0 0 0,0 1-1 0 0,-1-1 1 0 0,0-1 0 0 0,0 0 0 0 0,0 0 0 0 0,0 0 0 0 0,-1-1-1 0 0,1 0 1 0 0,-2 0 0 0 0,1 0 0 0 0,-1-1 0 0 0,0 0 0 0 0,1-1-68 0 0,5-9-85 0 0,-1-1 0 0 0,0 1 0 0 0,1-6 85 0 0,-8 14 14 0 0,0 0 0 0 0,0 0-1 0 0,0 0 1 0 0,-1-1 0 0 0,-1 1 0 0 0,0-1 0 0 0,0 1 0 0 0,0-3-14 0 0,-1-4 2 0 0,-1-1 1 0 0,0 1 0 0 0,-1-1 0 0 0,-3-8-3 0 0,4 20 0 0 0,-1 0 0 0 0,1 0 0 0 0,-1-1 0 0 0,0 1 0 0 0,-1 1 0 0 0,1-1 0 0 0,-1 0 0 0 0,0 1 0 0 0,0-1 0 0 0,0 1-1 0 0,0 0 1 0 0,-1 0 0 0 0,0 0 0 0 0,0 0 0 0 0,-4-2 0 0 0,-7-5-31 0 0,12 8-9 0 0,0 0 0 0 0,-1 1 0 0 0,1-1 1 0 0,-1 1-1 0 0,0 0 0 0 0,0 0 0 0 0,0 0 1 0 0,0 0-1 0 0,0 1 0 0 0,0 0 0 0 0,0 0 1 0 0,0 0-1 0 0,0 0 0 0 0,-4 0 40 0 0,-1 1-360 0 0,-18 1-1514 0 0,6 5 544 0 0</inkml:trace>
  <inkml:trace contextRef="#ctx0" brushRef="#br0" timeOffset="3384.033">35 384 9216 0 0,'-1'0'110'0'0,"1"0"0"0"0,0 0 1 0 0,0 0-1 0 0,0 0 0 0 0,0 1 0 0 0,0-1 1 0 0,0 0-1 0 0,0 0 0 0 0,0 0 1 0 0,0 0-1 0 0,0 0 0 0 0,0 0 0 0 0,0 0 1 0 0,0 0-1 0 0,0 0 0 0 0,0 0 0 0 0,1 1 1 0 0,-1-1-1 0 0,0 0 0 0 0,0 0 1 0 0,0 0-1 0 0,0 0 0 0 0,0 0 0 0 0,0 0 1 0 0,0 0-1 0 0,0 0 0 0 0,0 0 1 0 0,0 0-1 0 0,0 0 0 0 0,0 0 0 0 0,0 0 1 0 0,0 0-1 0 0,0 0 0 0 0,0 1 1 0 0,1-1-1 0 0,-1 0 0 0 0,0 0 0 0 0,0 0 1 0 0,0 0-1 0 0,0 0 0 0 0,0 0 0 0 0,0 0 1 0 0,0 0-1 0 0,0 0 0 0 0,0 0 1 0 0,0 0-1 0 0,0 0 0 0 0,1 0 0 0 0,-1 0 1 0 0,0 0-1 0 0,0 0 0 0 0,0 0 1 0 0,0 0-1 0 0,0 0 0 0 0,0-1 0 0 0,0 1 1 0 0,0 0-1 0 0,0 0 0 0 0,0 0 1 0 0,0 0-1 0 0,0 0 0 0 0,1 0 0 0 0,-1 0 1 0 0,0 0-111 0 0,1 15 3713 0 0,-1-11-3318 0 0,0 1 0 0 0,-1 0 0 0 0,0 0 0 0 0,1 0 0 0 0,-1-1 0 0 0,-1 2-395 0 0,-1 1 510 0 0,1-1 0 0 0,0 1 0 0 0,0 0 0 0 0,0 3-510 0 0,1-9 198 0 0,1 1 1 0 0,-1 0 0 0 0,1-1 0 0 0,-1 1 0 0 0,0-1 0 0 0,0 1-1 0 0,1-1 1 0 0,-1 0 0 0 0,0 1 0 0 0,0-1 0 0 0,-1 0 0 0 0,1 0-1 0 0,0 1-198 0 0,1-2 22 0 0,0 0-1 0 0,-1 0 1 0 0,1 0-1 0 0,0 1 1 0 0,0-1-1 0 0,0 0 1 0 0,0 0-1 0 0,-1 0 1 0 0,1 0-1 0 0,0 1 1 0 0,0-1-1 0 0,0 0 1 0 0,-1 0 0 0 0,1 0-1 0 0,0 0 1 0 0,0 0-1 0 0,-1 0 1 0 0,1 0-1 0 0,0 0 1 0 0,0 0-1 0 0,-1 1 1 0 0,1-1-1 0 0,0 0 1 0 0,0 0-1 0 0,-1 0 1 0 0,1-1-1 0 0,0 1 1 0 0,0 0-1 0 0,-1 0 1 0 0,1 0-1 0 0,0 0 1 0 0,0 0-1 0 0,-1 0 1 0 0,1 0-1 0 0,0 0 1 0 0,0 0-1 0 0,0-1 1 0 0,-1 1-1 0 0,1 0 1 0 0,0 0-1 0 0,0 0 1 0 0,0 0-1 0 0,-1-1 1 0 0,1 1-1 0 0,0 0 1 0 0,0 0-1 0 0,0 0 1 0 0,0-1-1 0 0,0 1 1 0 0,-1 0-1 0 0,1 0 1 0 0,0-1-1 0 0,0 1 1 0 0,0 0-1 0 0,0 0 1 0 0,0 0-1 0 0,0-1 1 0 0,0 1 0 0 0,0 0-1 0 0,0-1 1 0 0,0 1-1 0 0,0 0 1 0 0,0 0-1 0 0,0-1 1 0 0,0 1-1 0 0,0 0 1 0 0,0 0-1 0 0,0 0 1 0 0,1-1-1 0 0,-1 1-21 0 0,0-15 47 0 0,0 1 1 0 0,1-1-1 0 0,1 1 0 0 0,0 0 0 0 0,1 0 1 0 0,1 0-1 0 0,3-8-47 0 0,-5 13-837 0 0,-4 24 120 0 0,2 28-1524 0 0,0-26-6299 0 0,0-15 1417 0 0</inkml:trace>
  <inkml:trace contextRef="#ctx0" brushRef="#br0" timeOffset="3996.012">54 46 18687 0 0,'0'69'5279'0'0,"0"-67"-4847"0"0,0-2-15 0 0,-1 1-47 0 0,1-1-355 0 0,0 1 1 0 0,0-1 0 0 0,0 0 0 0 0,0 0 0 0 0,0 0 0 0 0,0 1 0 0 0,-1-1 0 0 0,1 0 0 0 0,0 0 0 0 0,0 0 0 0 0,0 1 0 0 0,0-1-1 0 0,0 0 1 0 0,0 0 0 0 0,-1 0 0 0 0,1 0 0 0 0,0 0 0 0 0,0 1 0 0 0,0-1 0 0 0,-1 0 0 0 0,1 0 0 0 0,0 0 0 0 0,0 0 0 0 0,0 0 0 0 0,-1 0-1 0 0,1 0 1 0 0,0 0 0 0 0,0 0 0 0 0,0 0 0 0 0,-1 0 0 0 0,1 0 0 0 0,0 0 0 0 0,0 0-16 0 0,-3-8 766 0 0,2 0-755 0 0,0 6 24 0 0,1-1 1 0 0,0 1-1 0 0,0-1 0 0 0,0 1 0 0 0,1 0 0 0 0,-1-1 0 0 0,0 1 0 0 0,1-2-35 0 0,1-10 61 0 0,5-36 75 0 0,-7 49-136 0 0,0 1 1 0 0,1-1-1 0 0,-1 0 1 0 0,0 0 0 0 0,0 1-1 0 0,0-1 1 0 0,1 0-1 0 0,-1 0 1 0 0,0 1 0 0 0,1-1-1 0 0,-1 0 1 0 0,1 1 0 0 0,0-2-1 0 0,1-2 34 0 0,-2 15-2292 0 0,0-11 92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0:44.0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555 908 5064 0 0,'0'0'389'0'0,"0"0"196"0"0,1 1 2910 0 0,4 1-2760 0 0,-4-2 3361 0 0,-1-1 4407 0 0,0-2-8408 0 0,0 0 0 0 0,-1 0 0 0 0,0 0 1 0 0,1 0-1 0 0,-1 0 0 0 0,0 0 0 0 0,-1 0 0 0 0,1 1 0 0 0,0-1 0 0 0,-1 0 0 0 0,1 1 0 0 0,-1-1 0 0 0,0 1 0 0 0,0 0 0 0 0,0-1 0 0 0,0 1 0 0 0,-1 0 0 0 0,1 0 1 0 0,0 1-1 0 0,-1-1 0 0 0,1 0 0 0 0,-1 1 0 0 0,0-1 0 0 0,1 1 0 0 0,-1 0 0 0 0,0 0 0 0 0,0 0 0 0 0,0 0 0 0 0,0 1 0 0 0,-1-1-95 0 0,-14-2 322 0 0,-13-1 180 0 0,4 4-79 0 0,-22 0 154 0 0,25 1-422 0 0,0 0-1 0 0,-2-2-154 0 0,-7 0-160 0 0,-2-3 578 0 0,29 3-389 0 0,1 0 0 0 0,-1 0-1 0 0,1 1 1 0 0,-1 0-1 0 0,0 0 1 0 0,1 0 0 0 0,-1 0-1 0 0,1 1-28 0 0,-24 3 43 0 0,24-4-32 0 0,0 0 1 0 0,1 1-1 0 0,-1-1 1 0 0,0 1 0 0 0,0 0-1 0 0,1 1 1 0 0,-1-1 0 0 0,1 1-1 0 0,-1 0 1 0 0,-1 1-12 0 0,-48 27 178 0 0,52-29-177 0 0,1-1 0 0 0,0 1-1 0 0,0-1 1 0 0,0 1-1 0 0,0 0 1 0 0,0-1 0 0 0,0 1-1 0 0,0 0 1 0 0,0 0-1 0 0,1 0 1 0 0,-1 0 0 0 0,0-1-1 0 0,0 1 1 0 0,1 0-1 0 0,-1 0 1 0 0,0 0-1 0 0,1 1 0 0 0,-5 5 12 0 0,-11 3 41 0 0,10-4-41 0 0,1 1 52 0 0,6 0 28 0 0,3 29 212 0 0,1 1 5 0 0,-5-35-255 0 0,1 0-50 0 0,0 0 0 0 0,-1 0 0 0 0,1 0 0 0 0,-1 0 1 0 0,1 0-1 0 0,-1 0 0 0 0,0 0 0 0 0,1 0 0 0 0,-1 0-4 0 0,-5 5 34 0 0,1-3-13 0 0,12 5 52 0 0,-5-6-11 0 0,0 0-1 0 0,1 0 1 0 0,-1 0 0 0 0,1-1-1 0 0,0 1 1 0 0,0-1 0 0 0,0 0-1 0 0,2 1-61 0 0,0-1 75 0 0,4-2-59 0 0,9 2-23 0 0,-2 3 86 0 0,-9-4-68 0 0,18 6 42 0 0,-18-5-53 0 0,-2 1 11 0 0,-3-2 31 0 0,22 2 33 0 0,-19-3-75 0 0,1-1 0 0 0,-1 0 0 0 0,0 0 1 0 0,0 0-1 0 0,1-1 0 0 0,0 0 10 0 0,19-3 43 0 0,-15 1-53 0 0,-7 4 0 0 0,9 0 0 0 0,18 0 64 0 0,-29 0-64 0 0,-1 0 0 0 0,1 0 0 0 0,0 0 0 0 0,0-1 0 0 0,0 1 0 0 0,0-1 0 0 0,0 1 0 0 0,-1-1 0 0 0,1 0 0 0 0,0 0 0 0 0,-1 1 0 0 0,1-1-1 0 0,0 0 1 0 0,-1-1 0 0 0,1 1 0 0 0,-1 0 0 0 0,1 0 0 0 0,-1-1 0 0 0,1 1 0 0 0,-1-1 2 0 0,0 1-1 0 0,1-1 1 0 0,-1 1-1 0 0,1 0 0 0 0,-1 0 1 0 0,1 0-1 0 0,0 0 1 0 0,1-1-2 0 0,36-18 64 0 0,13-4 72 0 0,-40 20-100 0 0,-1 0-1 0 0,1 0 1 0 0,8-1-36 0 0,5-2 74 0 0,-21 6-74 0 0,0-1 0 0 0,0 0 0 0 0,-1 0 0 0 0,1 0 0 0 0,-1 0 0 0 0,2-2 0 0 0,-1 2 0 0 0,-1-1 0 0 0,0 1 0 0 0,1 0 0 0 0,-1 1 0 0 0,1-1 0 0 0,2-1 0 0 0,-1 3 0 0 0,-4-1-1 0 0,0 1 0 0 0,1 0 0 0 0,-1-1 0 0 0,1 0 0 0 0,-1 1 0 0 0,0-1 0 0 0,1 0 0 0 0,-1 1 0 0 0,0-1 0 0 0,0 0 0 0 0,0 0 0 0 0,1-1 1 0 0,-1 2-64 0 0,-1 0-29 0 0,0 0-10 0 0,0 0-133 0 0,0 0-553 0 0,0 0-239 0 0,0 0-1123 0 0,0 0-4525 0 0,0 0-1939 0 0</inkml:trace>
  <inkml:trace contextRef="#ctx0" brushRef="#br0" timeOffset="1167.541">993 675 13936 0 0,'0'0'637'0'0,"1"-2"-13"0"0,0 2-483 0 0,-1-1 0 0 0,1 0 0 0 0,-1 0 0 0 0,1 0-1 0 0,-1 0 1 0 0,0 0 0 0 0,1 0 0 0 0,-1 0 0 0 0,0 0 0 0 0,0 0 0 0 0,1 0 0 0 0,-1 0 0 0 0,0 0 0 0 0,0 0 0 0 0,0 0 0 0 0,0 0 0 0 0,-1-1-1 0 0,1 1 1 0 0,0 0 0 0 0,0 0 0 0 0,-1 0 0 0 0,1 0 0 0 0,0 0 0 0 0,-1 0 0 0 0,1 0 0 0 0,-1 0-141 0 0,-2-5 410 0 0,1-1 109 0 0,-1-1-1 0 0,0 1 0 0 0,0 0 0 0 0,-1-1-518 0 0,-11-23 1007 0 0,10 16-477 0 0,1-1-1 0 0,0 0 0 0 0,1 0 1 0 0,0 0-1 0 0,1 0 0 0 0,1-15-529 0 0,0 20 298 0 0,2 0-1 0 0,-1 0 1 0 0,2 0 0 0 0,-1 0-1 0 0,4-11-297 0 0,-2 13 132 0 0,-1-1 0 0 0,0 0 0 0 0,-1 1 0 0 0,0-7-132 0 0,2-7 113 0 0,0-3-20 0 0,-2 13-55 0 0,1 1 0 0 0,0-1-1 0 0,1 1 1 0 0,0 0 0 0 0,0 0-1 0 0,6-11-37 0 0,-1 0 22 0 0,-7 19-8 0 0,0-1 1 0 0,1 1-1 0 0,0-1 1 0 0,-1 1 0 0 0,1 0-1 0 0,1 0 1 0 0,-1 0 0 0 0,3-3-15 0 0,12-11 105 0 0,-14 16-85 0 0,0-1 1 0 0,0 1-1 0 0,-1-1 1 0 0,1 0-1 0 0,-1 0 0 0 0,1 0 1 0 0,-1-1-21 0 0,1 0 13 0 0,-1 0 0 0 0,1 1 1 0 0,-1 0-1 0 0,1-1 0 0 0,0 1 1 0 0,0 0-1 0 0,0 0 0 0 0,1 1 1 0 0,-1-1-1 0 0,1 1 0 0 0,0-1-13 0 0,10-10 12 0 0,-14 12-6 0 0,1 0 0 0 0,0-1-1 0 0,0 1 1 0 0,0 0 0 0 0,0 0-1 0 0,0 0 1 0 0,0 0 0 0 0,1 0-1 0 0,-1 1 1 0 0,0-1 0 0 0,0 0-1 0 0,1 0 1 0 0,-1 1-6 0 0,2 0 42 0 0,7 5-30 0 0,-5-3-13 0 0,4-6 12 0 0,-6 5 31 0 0,3 7-31 0 0,3 1-107 0 0,-7-8-17 0 0,-1 0-137 0 0,7 8-108 0 0,-7-3 540 0 0,0-2-113 0 0,0-1 0 0 0,0 1-1 0 0,0-1 1 0 0,0 0 0 0 0,0 0 0 0 0,1 0 0 0 0,0 0-1 0 0,-1 0 1 0 0,1 1-69 0 0,0-2 0 0 0,-1 1 0 0 0,1 0 0 0 0,-1 1 0 0 0,0-1 0 0 0,1 0 0 0 0,-1 1 0 0 0,-1-1 0 0 0,1 1 0 0 0,-1-1 0 0 0,1 1 0 0 0,-1-1 0 0 0,0 1 0 0 0,0 0 0 0 0,-1-2 0 0 0,1-1 0 0 0,0-1 0 0 0,0 1 0 0 0,0 0 0 0 0,0-1 0 0 0,0 1 0 0 0,0-1 0 0 0,0 1 0 0 0,0 0 0 0 0,0-1 0 0 0,0 1 0 0 0,0-1 0 0 0,1 1 0 0 0,-1 0 0 0 0,0-1 0 0 0,0 1 0 0 0,1-1 0 0 0,-1 1 0 0 0,0-1 0 0 0,1 1 0 0 0,-1-1 0 0 0,0 1 0 0 0,1-1 0 0 0,-1 1 0 0 0,1-1 0 0 0,0 2 0 0 0,2 6 0 0 0,1 9 0 0 0,-2-11-25 0 0,-1 1-1 0 0,1 0 1 0 0,-1 0-1 0 0,0 0 1 0 0,-1 0-1 0 0,1 0 1 0 0,-1 0 0 0 0,-1 0-1 0 0,0 0 1 0 0,0 0-1 0 0,0 1 26 0 0,1-7 21 0 0,-1 0-1 0 0,1 0 1 0 0,0 0-1 0 0,-1-1 1 0 0,1 1-1 0 0,0 0 1 0 0,0 0-1 0 0,0 0 1 0 0,0 0-1 0 0,0 0 1 0 0,0 0-1 0 0,0 0 1 0 0,0 0-1 0 0,0 0 1 0 0,1 0-21 0 0,-1 0-3 0 0,0 1 1 0 0,1 0 0 0 0,-1 0 0 0 0,0 0 0 0 0,0 0 0 0 0,0 0 0 0 0,-1 0 0 0 0,1-1 0 0 0,0 1-1 0 0,-1 0 1 0 0,1 0 0 0 0,-1 0 0 0 0,0 1 2 0 0,-1 13 12 0 0,3-13-31 0 0,-1-1-1 0 0,0 0 1 0 0,0 0-1 0 0,-1 0 1 0 0,1 0-1 0 0,0 0 1 0 0,-1 0-1 0 0,1 0 1 0 0,-1 0-1 0 0,0 0 20 0 0,-25 66 247 0 0,20-46-184 0 0,4-11-9 0 0,1-10-51 0 0,1 0-1 0 0,-1 0 0 0 0,1 0 0 0 0,0 0 1 0 0,-1 0-1 0 0,1 0 0 0 0,0 0 0 0 0,0 0 1 0 0,0 1-1 0 0,0-1 0 0 0,0 0 0 0 0,0 0 0 0 0,0 0 1 0 0,0 0-1 0 0,0 0-2 0 0,0 8 44 0 0,-2-5-4 0 0,1 1 1 0 0,-1 0-1 0 0,0-1 0 0 0,0 0 1 0 0,-1 1-1 0 0,1-1 1 0 0,-1 0-1 0 0,0 0 0 0 0,0 0 1 0 0,-4 2-41 0 0,6-5 69 0 0,1 0-12 0 0,-5 8-45 0 0,5-8-12 0 0,0-1 1 0 0,0 1-1 0 0,0-1 0 0 0,-1 0 1 0 0,1 1-1 0 0,0-1 0 0 0,-1 0 1 0 0,1 1-1 0 0,0-1 1 0 0,-1 0-1 0 0,1 1 0 0 0,0-1 1 0 0,-1 0-1 0 0,1 0 1 0 0,0 1-1 0 0,-1-1 0 0 0,1 0 1 0 0,-1 0-1 0 0,1 0 0 0 0,0 0 1 0 0,-1 0-1 0 0,1 1 1 0 0,-1-1-1 0 0,1 0 0 0 0,-1 0 1 0 0,1 0-1 0 0,-1 0 53 0 0,1 0 11 0 0,0 2-29 0 0,0 12-213 0 0,0-13 4 0 0,0-1-358 0 0,0 0-158 0 0,0 2-28 0 0,-5 23-5453 0 0,5-18-1688 0 0</inkml:trace>
  <inkml:trace contextRef="#ctx0" brushRef="#br0" timeOffset="2320.717">1442 891 5528 0 0,'0'0'249'0'0,"0"0"-1"0"0,0 0 97 0 0,-19 4 7538 0 0,11-3-3137 0 0,15-5 2342 0 0,0 0-4518 0 0,0 0-4340 0 0,0-1 1917 0 0,-1 0-1 0 0,1 1 1 0 0,1-1-1 0 0,-1 1 1 0 0,1 1-1 0 0,-1-1 1 0 0,1 1-1 0 0,0 1 1 0 0,1-1-147 0 0,41-9 489 0 0,-18 7-134 0 0,16-6-355 0 0,5-1 176 0 0,-29 7-20 0 0,19-8-156 0 0,-14 4 81 0 0,-6 6-37 0 0,-20 3-40 0 0,0 0 0 0 0,-1 0 0 0 0,1 0 0 0 0,-1 0 0 0 0,1-1 0 0 0,0 0 0 0 0,-1 1 0 0 0,2-2-4 0 0,-1 2 48 0 0,14-2-4 0 0,2 4-4 0 0,-4 2-9 0 0,-13-1-3 0 0,20 4-15 0 0,-12-4-13 0 0,5 4 0 0 0,-4 2 0 0 0,-10-8 0 0 0,7 5 9 0 0,-5-3-1 0 0,0 0 0 0 0,0 0-1 0 0,0 0 1 0 0,0 0 0 0 0,0 1 0 0 0,-1 0 0 0 0,2 1-8 0 0,5 10 0 0 0,0 0 0 0 0,0 0 0 0 0,1 7 0 0 0,-6-6-9 0 0,-1-8-35 0 0,-2-7 42 0 0,0 1 1 0 0,0-1 0 0 0,-1 1-1 0 0,1-1 1 0 0,0 1 0 0 0,-1-1-1 0 0,1 1 1 0 0,-1 0 0 0 0,0-1-1 0 0,1 1 2 0 0,-1 27 3 0 0,0-25-3 0 0,0 14 73 0 0,0 30-138 0 0,0-46 65 0 0,0 1 0 0 0,0-1 0 0 0,-1 1 0 0 0,1-1 0 0 0,-1 1 0 0 0,0-1 0 0 0,0 1 0 0 0,1-1 0 0 0,-2 0 0 0 0,1 1 0 0 0,0-1 0 0 0,0 0 0 0 0,-1 0 0 0 0,0 1 0 0 0,1-2 0 0 0,0 1 0 0 0,0-1 0 0 0,1 0 0 0 0,-1 1 0 0 0,0-1 0 0 0,-1 0 0 0 0,1 0 0 0 0,0 1 0 0 0,0-1 0 0 0,0 0 0 0 0,-1 0 0 0 0,1 0 0 0 0,0-1 0 0 0,-1 1 0 0 0,1 0 0 0 0,-1 0 0 0 0,1-1 0 0 0,-1 1 0 0 0,-7 3 0 0 0,3 0 0 0 0,3-2 0 0 0,0 1 0 0 0,0-1 0 0 0,0 0 0 0 0,0-1 0 0 0,-1 1 0 0 0,1-1 0 0 0,0 1 0 0 0,-1-1 0 0 0,1 0 0 0 0,-1 0 0 0 0,0 0 0 0 0,0-1 0 0 0,-41-2 0 0 0,43 2 0 0 0,0 0 0 0 0,1 0 0 0 0,-1 0 0 0 0,0 0 0 0 0,0 1 0 0 0,1-1 0 0 0,-1 0 0 0 0,0 1 0 0 0,1-1 0 0 0,-1 1 0 0 0,0 0 0 0 0,0 0 0 0 0,0 0 0 0 0,1-1 0 0 0,-1 1 0 0 0,0 0 0 0 0,0-1 0 0 0,1 0 0 0 0,-1 1 0 0 0,0-1 0 0 0,0 0 0 0 0,0 0 0 0 0,0 0 0 0 0,-1 0 0 0 0,-34-3 0 0 0,24 2 0 0 0,0 0 0 0 0,1-1 0 0 0,-3-1 0 0 0,6 1 0 0 0,0-1 0 0 0,0-1 0 0 0,-3-1 0 0 0,6 1 0 0 0,-1 1 0 0 0,1 1 0 0 0,-1-1 0 0 0,0 1 0 0 0,-5-1 0 0 0,1 0 0 0 0,0 0 0 0 0,0-1 0 0 0,1-1 0 0 0,-20-6 0 0 0,-7 1 0 0 0,25 8 0 0 0,0-1 0 0 0,0-1 0 0 0,1 0 0 0 0,-8-4 0 0 0,14 6 0 0 0,1 0 0 0 0,0-1 0 0 0,-1 1 0 0 0,1-1 0 0 0,0-1 0 0 0,-9-5 0 0 0,12 8 0 0 0,0 1 0 0 0,0-1 0 0 0,0 1 0 0 0,1-1 0 0 0,-1 0 0 0 0,0 1 0 0 0,1-1 0 0 0,-1 0 0 0 0,0 1 0 0 0,1-1 0 0 0,-1 0 0 0 0,1 0 0 0 0,-1 1 0 0 0,1-1 0 0 0,-1 0 0 0 0,1 0 0 0 0,-3-7 0 0 0,-1 4 0 0 0,-3 0 0 0 0,6 3-115 0 0,0 0 1 0 0,0 1-1 0 0,0 0 0 0 0,1-1 1 0 0,-1 1-1 0 0,0-1 0 0 0,0 1 0 0 0,0 0 1 0 0,0 0-1 0 0,0 0 0 0 0,0-1 1 0 0,0 1-1 0 0,0 0 0 0 0,0 0 0 0 0,0 0 1 0 0,0 1 114 0 0,0-1-26 0 0,-5 0-993 0 0</inkml:trace>
  <inkml:trace contextRef="#ctx0" brushRef="#br0" timeOffset="3134.676">989 1364 13824 0 0,'0'0'314'0'0,"0"0"46"0"0,1 2 22 0 0,40 34 4533 0 0,-39-33-4512 0 0,1-1-1 0 0,0 2 0 0 0,-1-1 0 0 0,1 0 0 0 0,-1 0 1 0 0,0 1-1 0 0,0-1 0 0 0,0 1 0 0 0,-1 0-402 0 0,9 16 1398 0 0,2 8-661 0 0,-3-10-718 0 0,-8-16-19 0 0,1 1-1 0 0,-1-1 1 0 0,1 1 0 0 0,-1 0 0 0 0,0-1-1 0 0,0 1 1 0 0,1 2 0 0 0,21 90 443 0 0,-17-70 1010 0 0,1 17-1453 0 0,-5-25 152 0 0,-1-15-152 0 0,-1-1 0 0 0,0 1 0 0 0,0-1 0 0 0,0 1 0 0 0,0-1 0 0 0,0 1 0 0 0,0 0 0 0 0,0-1 0 0 0,-1 0 0 0 0,1 1 0 0 0,-3 29 0 0 0,3-29 0 0 0,0 2 0 0 0,0-1 0 0 0,0 0 0 0 0,-1 0 0 0 0,1 0 0 0 0,-1 0 0 0 0,0 1 0 0 0,0-1 0 0 0,0 0 0 0 0,0 0 0 0 0,0 0 0 0 0,-1 0 0 0 0,1-1 0 0 0,-1 1 0 0 0,0 0 0 0 0,0-1 0 0 0,0 2 0 0 0,-44 53 0 0 0,39-48 0 0 0,-1 3 0 0 0,7-9 0 0 0,0 0 0 0 0,-10 5 0 0 0,9-6 0 0 0,-1 1 0 0 0,0-1 0 0 0,0 0 0 0 0,0 0 0 0 0,0 0 0 0 0,-1-1 0 0 0,1 1 0 0 0,0-1 0 0 0,-3 1 0 0 0,-10 2 0 0 0,11-4 0 0 0,0 0 0 0 0,1-1 0 0 0,-1 1 0 0 0,0-1 0 0 0,0 0 0 0 0,0 0 0 0 0,1-1 0 0 0,-1 1 0 0 0,-1-2 0 0 0,0 0 0 0 0,1 0 0 0 0,-1-1 0 0 0,1 0 0 0 0,0 0 0 0 0,0 0 0 0 0,-1-2 0 0 0,-5-4 0 0 0,-4-13 0 0 0,11 18 271 0 0,2 0 1 0 0,-1 0-1 0 0,0-1 0 0 0,1 1 0 0 0,0 0 1 0 0,0-1-1 0 0,0-3-271 0 0,0 2 133 0 0,-1-6-130 0 0,0 0 1 0 0,1 0-1 0 0,1 0 0 0 0,0 0 1 0 0,1-11-4 0 0,0 5-1 0 0,-1 1 1 0 0,-2-9 0 0 0,2 17 0 0 0,0 1 0 0 0,0-1 0 0 0,0 0 0 0 0,1 1 0 0 0,1-1 0 0 0,0 0 0 0 0,1-8 0 0 0,0 11 0 0 0,-2 0 0 0 0,1 1 0 0 0,-1-1 0 0 0,0-2 0 0 0,2-22 0 0 0,-1 17 0 0 0,3-1 0 0 0,14-24 0 0 0,-15 34-307 0 0,2-1-3588 0 0,-2 0 2361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0:51.0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85 3224 0 0,'0'0'505'0'0,"0"0"914"0"0,0 0 401 0 0,0 0 78 0 0,0 0-100 0 0,0 0-502 0 0,0 0-220 0 0,0 0-42 0 0,0 0-76 0 0,0 0-288 0 0,0 0-124 0 0,0 0-31 0 0,0 0-3 0 0,0 0 0 0 0,0 0 0 0 0,0 0 0 0 0,0 0 0 0 0,0 0 0 0 0,16 0 1111 0 0,-14 0-1609 0 0,-2 1-10 0 0,1-1-1 0 0,-1 0 0 0 0,1 0 0 0 0,0 0 1 0 0,-1 0-1 0 0,1 0 0 0 0,-1 0 0 0 0,1 0 1 0 0,-1 0-1 0 0,1-1 0 0 0,-1 1 0 0 0,1 0 1 0 0,-1 0-1 0 0,1 0 0 0 0,-1-1 1 0 0,1 1-1 0 0,-1 0 0 0 0,1 0 0 0 0,-1-1 1 0 0,1 1-1 0 0,-1 0 0 0 0,0-1 0 0 0,1 0-3 0 0,6 1 497 0 0,0-1 0 0 0,0 1-1 0 0,0 0 1 0 0,3 1-497 0 0,-1-1-11 0 0,2 0 38 0 0,1 0 31 0 0,1 0 1 0 0,0-1-1 0 0,0 0 1 0 0,-1-1-1 0 0,2-1-58 0 0,23-2 1212 0 0,-31 4-1137 0 0,1 1 0 0 0,-1 1-1 0 0,0-1 1 0 0,0 1 0 0 0,0 0 0 0 0,0 0 0 0 0,4 2-75 0 0,13 2 1 0 0,1 2-4 0 0,-16-5 40 0 0,0 1-1 0 0,0-1 0 0 0,1-1 1 0 0,-1 1-1 0 0,1-1-36 0 0,4 0 290 0 0,-11-1-246 0 0,1 1-1 0 0,-1-1 0 0 0,0 0 0 0 0,0 0 1 0 0,1 0-1 0 0,-1 0 0 0 0,0 0 1 0 0,1-1-1 0 0,0 0-43 0 0,8-1 93 0 0,0 0 1 0 0,-1 0-1 0 0,1 1 0 0 0,0 1 1 0 0,4 0-94 0 0,27-3 146 0 0,8 13-18 0 0,-39-7-87 0 0,0 0 0 0 0,0-1 0 0 0,2 0-41 0 0,28 5 112 0 0,-38-6-97 0 0,0-1 0 0 0,1 0 0 0 0,-1 1 1 0 0,0-1-1 0 0,0-1 0 0 0,3 1-15 0 0,-3-1 11 0 0,0 1-1 0 0,1 0 1 0 0,-1 0-1 0 0,0 0 1 0 0,0 0 0 0 0,0 0-1 0 0,0 1 1 0 0,0-1 0 0 0,0 1-1 0 0,2 1-10 0 0,71 25 208 0 0,-71-26-212 0 0,0 0 0 0 0,-1 0 1 0 0,1 0-1 0 0,0 0 0 0 0,0-1 0 0 0,0 0 0 0 0,0 0 0 0 0,0 0 1 0 0,-1-1-1 0 0,5 0 4 0 0,7-3-27 0 0,1 0 1 0 0,6-3 26 0 0,-7 2-5 0 0,-9 3 9 0 0,1-1 10 0 0,0 0-1 0 0,1 1 1 0 0,-1 0 0 0 0,1 1-1 0 0,6 0-13 0 0,-13 1-84 0 0,-2 0 149 0 0,0 0-45 0 0,2 2 213 0 0,14 0-75 0 0,-12-1-137 0 0,-2 1 8 0 0,20 2-28 0 0,-18-3-108 0 0,-2 0 58 0 0,1-1 1 0 0,-1 0-1 0 0,1 0 0 0 0,-1 0 0 0 0,0 0 0 0 0,1 0 0 0 0,-1 0 0 0 0,1-1 0 0 0,1 0 49 0 0,25 0 539 0 0,-2 2-259 0 0,-24-1-238 0 0,5 2-20 0 0,-5-1 20 0 0,2 1-20 0 0,-4-2 31 0 0,1 2 11 0 0,5 2 1 0 0,-5-3 27 0 0,-2-1 86 0 0,0 0 14 0 0,0 0-7 0 0,0 0-49 0 0,0 0-201 0 0,0 0-89 0 0,0 0-19 0 0,2 11 71 0 0,-1-5 47 0 0,-7 12 36 0 0,-2 8 91 0 0,-67 81 173 0 0,73-103-298 0 0,2-4 53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1 0 0,0 0-1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0,-12 20-1 0 0,8-12 12 0 0,3-7 46 0 0,1-1 23 0 0,8-3-12 0 0,-4 0-63 0 0,-1-1 0 0 0,0 1 0 0 0,1 0 0 0 0,-1-1 0 0 0,0 0 0 0 0,-1 0 0 0 0,1 0 0 0 0,-1 0 0 0 0,0 0 0 0 0,0 0 0 0 0,0-1 0 0 0,0 0-5 0 0,1-5 26 0 0,0 0-1 0 0,0 1 1 0 0,1-1 0 0 0,1 1-1 0 0,-1 0 1 0 0,5-5-26 0 0,-3 4 25 0 0,-1 0 0 0 0,0-1 0 0 0,0 1 0 0 0,-1-1 0 0 0,-1 0-25 0 0,0 4 33 0 0,-3 5-23 0 0,1 0 1 0 0,-1 0-1 0 0,1 0 1 0 0,-1 0 0 0 0,0 0-1 0 0,0 0 1 0 0,0-1-1 0 0,0 0-10 0 0,1 2 0 0 0,-1 0 0 0 0,0 0 0 0 0,0 0 0 0 0,0 1 0 0 0,0-1 0 0 0,0 0 0 0 0,0 0 0 0 0,0 0 0 0 0,-1 1 0 0 0,1-1 0 0 0,0 0 0 0 0,0 0 0 0 0,-1 1 0 0 0,1-1 0 0 0,0 0 0 0 0,-1 0 0 0 0,1 1 0 0 0,0-1 0 0 0,-1 0 0 0 0,1 1 0 0 0,-8-12 0 0 0,4 7 0 0 0,0 0 0 0 0,0 1 0 0 0,0-1-1 0 0,0 1 1 0 0,-1 0 0 0 0,0 0 0 0 0,0 1 0 0 0,-1-1 0 0 0,-10-8 12 0 0,12 9 1 0 0,0 1 1 0 0,1 0 0 0 0,-2 0 0 0 0,1 0-1 0 0,0 1 1 0 0,0 0 0 0 0,0-1-1 0 0,-1 2 1 0 0,1-1 0 0 0,-5 0-14 0 0,2 0 19 0 0,-14-4-305 0 0,9 3 407 0 0,0 0-1 0 0,0 0 1 0 0,-11 0-121 0 0,22 2 3 0 0,-1 0 1 0 0,1 0 1 0 0,-1 0-1 0 0,0 0 1 0 0,1 0 0 0 0,-1-1-1 0 0,1 1 1 0 0,-1-1-1 0 0,1 1 1 0 0,-1-1-1 0 0,1 1 1 0 0,-1-1-5 0 0,0-1-20 0 0,-9-2-192 0 0,10 4 49 0 0,0 0 0 0 0,0 0 1 0 0,1 0-1 0 0,-1-1 0 0 0,0 1 0 0 0,1 0 0 0 0,-1 0 1 0 0,0 0-1 0 0,0-1 0 0 0,1 1 0 0 0,-1 0 0 0 0,0-1 1 0 0,1 1-1 0 0,-1-1 0 0 0,1 1 0 0 0,-1-1 0 0 0,1 1 1 0 0,-1-1-1 0 0,0 1 163 0 0,1 0-1467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0:55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82 302 13560 0 0,'3'9'206'0'0,"-2"-6"-113"0"0,0-1 0 0 0,0 0 0 0 0,0 1 1 0 0,0-1-1 0 0,0 0 0 0 0,0 0 0 0 0,0 0 0 0 0,1 0 0 0 0,-1 0 0 0 0,1 0 0 0 0,1 1-93 0 0,-3-3 4 0 0,0 1 0 0 0,0-1 0 0 0,0 0 0 0 0,1 0 0 0 0,-1 1 0 0 0,0-1 0 0 0,0 0-1 0 0,1 0 1 0 0,-1 0 0 0 0,0 0 0 0 0,0 1 0 0 0,1-1 0 0 0,-1 0 0 0 0,0 0 0 0 0,0 0 0 0 0,1 0 0 0 0,-1 0 0 0 0,0 0-1 0 0,1 0 1 0 0,-1 1 0 0 0,0-1 0 0 0,0 0 0 0 0,1 0 0 0 0,-1 0 0 0 0,0 0 0 0 0,1 0 0 0 0,-1 0 0 0 0,0-1-1 0 0,0 1 1 0 0,1 0 0 0 0,-1 0 0 0 0,0 0 0 0 0,1 0 0 0 0,-1 0 0 0 0,0 0 0 0 0,0 0 0 0 0,1-1 0 0 0,-1 1 0 0 0,0 0-1 0 0,0 0 1 0 0,1 0 0 0 0,-1-1 0 0 0,0 1 0 0 0,0 0 0 0 0,0 0 0 0 0,1 0 0 0 0,-1-1 0 0 0,0 1 0 0 0,0 0-1 0 0,0-1 1 0 0,0 1 0 0 0,0 0 0 0 0,0 0 0 0 0,1-1 0 0 0,-1 1 0 0 0,0 0-4 0 0,3-5 761 0 0,1 3 113 0 0,1 0-1 0 0,-1-1 1 0 0,-1 1 0 0 0,1-1-1 0 0,0 0 1 0 0,2-2-874 0 0,-3 3-107 0 0,-2 1 512 0 0,-1 1-86 0 0,1 0-266 0 0,1 0-1 0 0,-1 0 1 0 0,1 0 0 0 0,-1 0 0 0 0,0 0 0 0 0,1 1 0 0 0,-1-1 0 0 0,0 0 0 0 0,1 1 0 0 0,-1-1-1 0 0,0 1 1 0 0,0 0 0 0 0,0-1 0 0 0,1 1 0 0 0,-1 0 0 0 0,0 0 0 0 0,0 0 0 0 0,0 0 0 0 0,0 0-1 0 0,0 0 1 0 0,0 0 0 0 0,-1 0 0 0 0,1 0 0 0 0,0 0 0 0 0,0 0 0 0 0,-1 0 0 0 0,1 1 0 0 0,-1-1-1 0 0,1 0 1 0 0,-1 1 0 0 0,0-1 0 0 0,1 0 0 0 0,-1 2-53 0 0,1 5 57 0 0,0 1 0 0 0,-1 0 0 0 0,0 0 0 0 0,-1-1 0 0 0,0 1 0 0 0,0 0-1 0 0,-1 0 1 0 0,-1 2-57 0 0,-2 16 64 0 0,1-15-54 0 0,1-8-28 0 0,0 0 0 0 0,0-1 0 0 0,0 1 0 0 0,0-1 0 0 0,0 1 0 0 0,-2 0 18 0 0,-10 11-108 0 0,13-14 101 0 0,1 0-1 0 0,-1 0 1 0 0,0 0 0 0 0,1 0-1 0 0,-1 0 1 0 0,0 0-1 0 0,0-1 1 0 0,1 1 0 0 0,-1-1-1 0 0,0 1 1 0 0,0-1-1 0 0,0 1 1 0 0,0-1 0 0 0,0 0-1 0 0,-2 0 8 0 0,2 0-1 0 0,-16 1 1 0 0,16-3 0 0 0,1 0 0 0 0,-2-2 7 0 0,-1 0 0 0 0,1 0 0 0 0,0 0 0 0 0,0-1 1 0 0,0 1-1 0 0,0-1 0 0 0,-1-4-7 0 0,-14-36 169 0 0,8 13 326 0 0,2 0 0 0 0,2-1 0 0 0,0-5-495 0 0,5 32 84 0 0,0-1 1 0 0,1 1-1 0 0,-1 0 0 0 0,2-1 0 0 0,-1 1 0 0 0,1-1 0 0 0,0 1 1 0 0,1-5-85 0 0,0 4 235 0 0,-1 6-217 0 0,-1 1-1 0 0,0-1 1 0 0,0 1 0 0 0,0-1 0 0 0,0 0-1 0 0,0 1 1 0 0,1-1 0 0 0,-1 1 0 0 0,0-1-1 0 0,0 1 1 0 0,1-1 0 0 0,-1 1-1 0 0,0-1 1 0 0,1 1 0 0 0,-1-1 0 0 0,0 1-1 0 0,1 0 1 0 0,-1-1 0 0 0,1 1 0 0 0,-1-1-1 0 0,1 1 1 0 0,-1 0 0 0 0,1 0-1 0 0,-1-1 1 0 0,1 1-18 0 0,0 0 15 0 0,0-1-1 0 0,-1 1 1 0 0,1-1-1 0 0,0 1 1 0 0,-1-1-1 0 0,1 1 1 0 0,-1-1-1 0 0,1 1 1 0 0,0-1-1 0 0,-1 0 1 0 0,1 1-1 0 0,-1-1 1 0 0,0 0-1 0 0,1 1 1 0 0,-1-1-1 0 0,1 0 1 0 0,-1 0-15 0 0,1 0 41 0 0,-1 0-27 0 0,0 1 0 0 0,1 0-1 0 0,-1-1 1 0 0,1 1 0 0 0,-1 0 0 0 0,0-1-1 0 0,1 1 1 0 0,-1 0 0 0 0,1 0-1 0 0,-1-1 1 0 0,1 1 0 0 0,-1 0 0 0 0,1 0-1 0 0,-1 0 1 0 0,1 0 0 0 0,-1 0-1 0 0,1 0 1 0 0,-1 0 0 0 0,1 0 0 0 0,-1 0-1 0 0,1 0-13 0 0,7-2 264 0 0,4-4-50 0 0,0 2 0 0 0,1-1 0 0 0,-1 2 0 0 0,10-2-214 0 0,-12 2 110 0 0,15-4 171 0 0,-14 3-194 0 0,0 1 0 0 0,0 0-1 0 0,0 1 1 0 0,0 0 0 0 0,0 1 0 0 0,6 0-87 0 0,-13 0 16 0 0,110-10 176 0 0,-107 10-200 0 0,0-1-1 0 0,0-1 1 0 0,-1 1 0 0 0,1-1 0 0 0,-1 0-1 0 0,1-1 1 0 0,-1 1 0 0 0,0-1-1 0 0,-1 0 1 0 0,1-1 0 0 0,-1 0-1 0 0,0 1 1 0 0,1-3 8 0 0,-5 6-98 0 0,0 0 1 0 0,0-1-1 0 0,0 1 0 0 0,-1-1 0 0 0,1 1 1 0 0,-1 0-1 0 0,1-1 0 0 0,-1 1 0 0 0,1-1 1 0 0,-1 1-1 0 0,0-1 0 0 0,0 1 0 0 0,0-1 1 0 0,0 0-1 0 0,0 0 98 0 0,-2-21-2403 0 0,2 21 2034 0 0,-1 0 0 0 0,0 0 0 0 0,0 0 0 0 0,1 1 1 0 0,-1-1-1 0 0,0 0 0 0 0,-1 0 0 0 0,1 1 0 0 0,0-1 0 0 0,0 1 0 0 0,-2-2 369 0 0,1 1-945 0 0,0-1-3041 0 0,2 3-139 0 0,0 0-31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1:00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356 99 3680 0 0,'9'-6'158'0'0,"0"0"1"0"0,0-1-1 0 0,-1 0 0 0 0,0-1 1 0 0,2-3-159 0 0,30-27 10920 0 0,-23 24-8938 0 0,-16 13-1538 0 0,-1 1-324 0 0,0 0-256 0 0,-1 2 59 0 0,0 1 1 0 0,0-1-1 0 0,0 1 0 0 0,0-1 1 0 0,1 1-1 0 0,-1-1 0 0 0,1 1 1 0 0,-1 0-1 0 0,1-1 0 0 0,0 1 1 0 0,0 2 76 0 0,-1 12-240 0 0,-11 66-454 0 0,8-58 618 0 0,2-1 0 0 0,0 1 0 0 0,2 12 76 0 0,-3 38 3 0 0,-4 47-1 0 0,-2 16-64 0 0,1 24 143 0 0,2-16 127 0 0,-1 6 142 0 0,2-40-139 0 0,-4 71 71 0 0,-4 60-163 0 0,9-143-119 0 0,3-43 0 0 0,-3 3 0 0 0,-19 163 60 0 0,-6 66 67 0 0,12-140-39 0 0,1-41 10 0 0,-1 1 128 0 0,-13 101 41 0 0,16-116-587 0 0,0 56 320 0 0,4-29 82 0 0,-3 9 58 0 0,-12 99 196 0 0,12-86-221 0 0,-1 5-118 0 0,3 0 5 0 0,3-18-17 0 0,-23 137-52 0 0,14-161 67 0 0,8-55 0 0 0,-3 49 0 0 0,0 16 0 0 0,5-62 0 0 0,0 31 0 0 0,1 76 32 0 0,-1 60 75 0 0,7-153-68 0 0,-1 10 39 0 0,6 34-78 0 0,-1 3-41 0 0,1 10 18 0 0,5 46 23 0 0,-2-18 0 0 0,2 34 64 0 0,-7-84 71 0 0,-1-23 58 0 0,3 112 295 0 0,1-131-338 0 0,-4-39-69 0 0,0 1 0 0 0,-1 15-81 0 0,-3 8 94 0 0,3 0-1 0 0,3 17-93 0 0,-2-22 42 0 0,-1-1 1 0 0,-3 8-43 0 0,1 40 32 0 0,0 19-31 0 0,0-53 29 0 0,2 0-1 0 0,7 49-29 0 0,-6-86 5 0 0,-1 0-1 0 0,-1 1 0 0 0,-1 5-4 0 0,0-7 0 0 0,1 1 0 0 0,1 0-1 0 0,1 7 1 0 0,4 7 0 0 0,-3-19 6 0 0,-1 1-1 0 0,0 0 0 0 0,0 13-5 0 0,-2 3 46 0 0,-1-4 13 0 0,1 0 1 0 0,2-1-1 0 0,2 12-59 0 0,65 330 70 0 0,-61-336-82 0 0,5 12 12 0 0,-4-13 93 0 0,2 15-93 0 0,47 267 465 0 0,-46-261-438 0 0,-8-33-4 0 0,0-1-1 0 0,1 13-22 0 0,-3-10 0 0 0,-2-11 9 0 0,0-1 0 0 0,1 1 0 0 0,1-1 0 0 0,-1 0 0 0 0,1 0 0 0 0,0 0 0 0 0,0 0 0 0 0,3 4-9 0 0,-2-3 10 0 0,0-1 0 0 0,-1 1 0 0 0,0 0 0 0 0,0 3-10 0 0,0-4 6 0 0,0 1 0 0 0,0-1 0 0 0,0 1 0 0 0,3 4-6 0 0,6 12 38 0 0,-10-19-34 0 0,1 0 0 0 0,0 0-1 0 0,0 0 1 0 0,1-1 0 0 0,-1 1 0 0 0,1-1-1 0 0,3 5-3 0 0,6 8 55 0 0,6 16-46 0 0,-17-31-7 0 0,0 0 0 0 0,1 1 0 0 0,-1-1 0 0 0,1 0 0 0 0,-1 0 0 0 0,1 0 0 0 0,0 0 0 0 0,0-1 0 0 0,0 1 0 0 0,0 0 0 0 0,0-1 0 0 0,0 1 0 0 0,0-1 0 0 0,0 0 0 0 0,1 0 0 0 0,-1 0 0 0 0,0 0 0 0 0,3 1-2 0 0,0 0 36 0 0,2-1-13 0 0,0 1-1 0 0,0-1 0 0 0,0 0 1 0 0,0-1-1 0 0,0 0 0 0 0,0 0 1 0 0,5-1-23 0 0,10 1 62 0 0,2-2-59 0 0,1 0 0 0 0,-1-2 0 0 0,14-3-3 0 0,38-6 58 0 0,65 0-188 0 0,1 6 1 0 0,20 6 129 0 0,67 6-169 0 0,126 5 135 0 0,-5 3-46 0 0,335-12 502 0 0,-506-5-188 0 0,302-14 161 0 0,-299 9-223 0 0,367-33-275 0 0,-378 26 119 0 0,101-9-16 0 0,264-21 0 0 0,-147 22 94 0 0,-140 19 100 0 0,-113 4-122 0 0,106 6 818 0 0,18 12-890 0 0,-143-9 270 0 0,255 38 781 0 0,-301-35-927 0 0,214 33-48 0 0,-252-40-328 0 0,-30-4-65 0 0,-8-8-2189 0 0,-6-5 1018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0:33.9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606 0 11976 0 0,'2'0'110'0'0,"0"0"0"0"0,0 0 0 0 0,-1 0 0 0 0,1 1 0 0 0,0-1 0 0 0,0 0 1 0 0,-1 1-1 0 0,1-1 0 0 0,0 1 0 0 0,-1 0 0 0 0,1-1 0 0 0,-1 1 0 0 0,1 0 1 0 0,0 0-1 0 0,0 1-110 0 0,1 1 842 0 0,0 0 0 0 0,-1 0 1 0 0,1 0-1 0 0,-1 0 1 0 0,0 1-1 0 0,1 1-842 0 0,-2-4 1769 0 0,-1-1-751 0 0,-9-1 295 0 0,-56-9-468 0 0,0 2 0 0 0,0 3 0 0 0,0 3 0 0 0,-1 2 0 0 0,-18 5-845 0 0,60-3 152 0 0,0 0 0 0 0,1 2 0 0 0,-1 0 0 0 0,-7 4-152 0 0,7-1 0 0 0,17-5 0 0 0,-1 0 0 0 0,1 0 0 0 0,0 0 0 0 0,0 1 0 0 0,0 1 0 0 0,-2 1 0 0 0,-3 0 46 0 0,-6 0-293 0 0,17-4-804 0 0,1-1-385 0 0,0 0-76 0 0</inkml:trace>
  <inkml:trace contextRef="#ctx0" brushRef="#br0" timeOffset="363.154">1 176 17503 0 0,'2'0'80'0'0,"1"1"-1"0"0,0 0 0 0 0,-1-1 1 0 0,1 1-1 0 0,-1 0 0 0 0,0 0 1 0 0,1 0-1 0 0,-1 0 0 0 0,0 1 1 0 0,1-1-1 0 0,-1 1 0 0 0,0-1 1 0 0,0 1-1 0 0,0 0 0 0 0,-1 0 1 0 0,1 0-1 0 0,0 0 0 0 0,-1 0 1 0 0,1 0-1 0 0,-1 0 0 0 0,1 0 1 0 0,-1 1-1 0 0,0-1 0 0 0,0 2-79 0 0,8 23 509 0 0,-1 1 0 0 0,-2 0 0 0 0,2 22-509 0 0,-3-24 372 0 0,-2-6-272 0 0,5 19 176 0 0,-3 0 1 0 0,1 40-277 0 0,-3-62 614 0 0,0-3-1844 0 0,-2 0-5365 0 0,-1-20 239 0 0</inkml:trace>
  <inkml:trace contextRef="#ctx0" brushRef="#br0" timeOffset="748.46">54 598 14944 0 0,'2'0'82'0'0,"-1"-1"0"0"0,0 0 0 0 0,1 1 1 0 0,-1-1-1 0 0,0 1 0 0 0,1 0 1 0 0,-1-1-1 0 0,0 1 0 0 0,1 0 1 0 0,-1 0-1 0 0,1 0 0 0 0,-1 0 0 0 0,1 0 1 0 0,-1 0-1 0 0,1 0 0 0 0,0 1-82 0 0,-1-1 24 0 0,1 1 0 0 0,-1 0-1 0 0,1 0 1 0 0,-1 0-1 0 0,1 0 1 0 0,-1 0 0 0 0,0 1-1 0 0,0-1 1 0 0,1 0 0 0 0,-1 1-1 0 0,0-1 1 0 0,0 1-1 0 0,0 0-23 0 0,2 1 305 0 0,-1 1-1 0 0,1-1 0 0 0,0 0 0 0 0,1 0 0 0 0,-1 0 0 0 0,0 0 1 0 0,1-1-1 0 0,-1 1 0 0 0,1-1 0 0 0,0 0 0 0 0,0 0 0 0 0,0-1 1 0 0,3 2-305 0 0,1-1 376 0 0,0 1 0 0 0,0-2 0 0 0,0 1 0 0 0,0-1 0 0 0,0 0 0 0 0,6-1-376 0 0,-9-1 104 0 0,0 1 0 0 0,0-1 0 0 0,-1 0 0 0 0,1-1 0 0 0,0 1 0 0 0,-1-1 0 0 0,5-2-104 0 0,14-4-151 0 0,-23 8 90 0 0,0 0 0 0 0,1 0 0 0 0,-1-1 0 0 0,0 1-1 0 0,0 0 1 0 0,1 0 0 0 0,-1 0 0 0 0,0 0 0 0 0,0 0 0 0 0,1-1-1 0 0,-1 1 1 0 0,0 0 0 0 0,0 0 0 0 0,0 0 0 0 0,1-1 0 0 0,-1 1-1 0 0,0 0 1 0 0,0 0 0 0 0,0-1 0 0 0,0 1 0 0 0,0 0 0 0 0,0 0-1 0 0,1-1 1 0 0,-1 1 0 0 0,0 0 0 0 0,0-1 0 0 0,0 1 0 0 0,0 0-1 0 0,0 0 1 0 0,0-1 0 0 0,0 1 0 0 0,0 0 0 0 0,0 0 0 0 0,0-1-1 0 0,0 1 62 0 0,0-1-235 0 0,0-2-1761 0 0</inkml:trace>
  <inkml:trace contextRef="#ctx0" brushRef="#br0" timeOffset="1093.302">318 273 18487 0 0,'2'3'158'0'0,"0"-1"0"0"0,0 1 0 0 0,0-1 0 0 0,0 1 0 0 0,-1 0 0 0 0,1 0 0 0 0,-1 0 0 0 0,1 0 0 0 0,-1 0 0 0 0,0 0 0 0 0,0 0-1 0 0,-1 0 1 0 0,1 1 0 0 0,0 2-158 0 0,-1 4 56 0 0,1 1 0 0 0,-2 0 1 0 0,-1 9-57 0 0,0 1 532 0 0,-1 11 132 0 0,-5 18-664 0 0,2-18 310 0 0,1 16-310 0 0,4-34 40 0 0,-3 85 117 0 0,4-83-144 0 0,1 0-1 0 0,1-1 0 0 0,0 1 0 0 0,1 0 0 0 0,2 2-12 0 0,-1 3-2312 0 0,-4-21 1024 0 0</inkml:trace>
  <inkml:trace contextRef="#ctx0" brushRef="#br0" timeOffset="1444.913">588 372 17503 0 0,'9'-8'803'0'0,"-7"6"-18"0"0,-2 2-447 0 0,0 2-36 0 0,1 12 184 0 0,0-11-415 0 0,-1-1 0 0 0,1 1 0 0 0,-1 0 0 0 0,0 0 0 0 0,0 0 0 0 0,-1 0 0 0 0,1 0-1 0 0,-1 0 1 0 0,0 2-71 0 0,-6 13 84 0 0,-1-1-1 0 0,-2 2-83 0 0,2-4 37 0 0,1 1-1 0 0,-2 8-36 0 0,8-21 11 0 0,0-1-1 0 0,0 1 1 0 0,0 0-1 0 0,1 0 1 0 0,-1 0-1 0 0,1 0 1 0 0,0 0-1 0 0,0-1 1 0 0,0 1-1 0 0,0 0 0 0 0,0 0 1 0 0,1 0-1 0 0,-1 0 1 0 0,1 0-1 0 0,0-1 1 0 0,0 1-1 0 0,0 0 1 0 0,0 0-1 0 0,0-1 1 0 0,0 1-1 0 0,1-1 0 0 0,0 1 1 0 0,-1-1-1 0 0,1 0 1 0 0,0 0-1 0 0,1 2-10 0 0,-1-3 6 0 0,3 4 53 0 0,0-1-1 0 0,1 0 1 0 0,-1 0-1 0 0,1-1 1 0 0,0 0 0 0 0,0 0-1 0 0,2 1-58 0 0,-4-2 112 0 0,-1 0 0 0 0,1 0 0 0 0,-1 0 0 0 0,1 0-1 0 0,-1 0 1 0 0,0 1 0 0 0,0 0 0 0 0,0 0 0 0 0,0 0-1 0 0,0 0 1 0 0,0 0-112 0 0,3 6-293 0 0,0 1 0 0 0,0-1 0 0 0,2 4 293 0 0,-7-9-54 0 0,1-1 0 0 0,-1 0-1 0 0,0 1 1 0 0,0-1 0 0 0,0 1 0 0 0,0 0-1 0 0,-1-1 1 0 0,1 1 0 0 0,-1 0 0 0 0,0-1-1 0 0,0 1 1 0 0,-1 2 54 0 0,1-4 3 0 0,0 1-1 0 0,-1 0 1 0 0,1-1-1 0 0,-1 0 1 0 0,0 1-1 0 0,0-1 0 0 0,0 1 1 0 0,0-1-1 0 0,0 0 1 0 0,-1 0-1 0 0,1 1 1 0 0,-1-1-1 0 0,1 0 1 0 0,-1 0-1 0 0,0 0 0 0 0,0-1 1 0 0,0 1-1 0 0,-1 0-2 0 0,-25 18-1286 0 0,-27 12 1286 0 0,46-27-674 0 0,1 1 0 0 0,-1 0 1 0 0,1 0-1 0 0,-2 2 674 0 0,6-4-276 0 0,-20 18-1258 0 0</inkml:trace>
  <inkml:trace contextRef="#ctx0" brushRef="#br0" timeOffset="2762.451">2995 1497 17279 0 0,'14'18'1320'0'0,"-12"-17"-904"0"0,-3 13-256 0 0,1-13-148 0 0,-1 1 0 0 0,0-1 0 0 0,1 0 0 0 0,-1 0-1 0 0,0 0 1 0 0,1-1 0 0 0,-1 1 0 0 0,0 0 0 0 0,0 0-1 0 0,0 0 1 0 0,1 0 0 0 0,-1-1 0 0 0,0 1 0 0 0,0 0-1 0 0,0-1 1 0 0,-1 1 0 0 0,1-1 0 0 0,0 1 0 0 0,0-1-1 0 0,0 0 1 0 0,0 1 0 0 0,0-1 0 0 0,0 0 0 0 0,-1 0-1 0 0,1 0-11 0 0,-36 1 329 0 0,25-2-215 0 0,-20 2 148 0 0,1-1 316 0 0,0-1-1 0 0,-15-2-577 0 0,23 1 54 0 0,0 0 0 0 0,-4 2-54 0 0,19 0-423 0 0,2 0-5179 0 0,5 0-1027 0 0</inkml:trace>
  <inkml:trace contextRef="#ctx0" brushRef="#br0" timeOffset="2763.451">3750 1401 15288 0 0,'0'0'697'0'0,"0"0"-9"0"0,0 2-444 0 0,0 1-145 0 0,0-1 1 0 0,-1 1-1 0 0,1 0 1 0 0,-1 0-1 0 0,1-1 0 0 0,-1 1 1 0 0,0 0-1 0 0,0-1 1 0 0,0 1-1 0 0,-1-1 1 0 0,1 1-1 0 0,0-1 0 0 0,-1 0 1 0 0,0 1-1 0 0,1-1 1 0 0,-1 0-1 0 0,0 0 1 0 0,0 0-1 0 0,0-1 0 0 0,-1 1 1 0 0,1 0-1 0 0,0-1 1 0 0,-1 1-1 0 0,1-1 1 0 0,0 0-1 0 0,-3 1-99 0 0,-12 4 313 0 0,0-1 0 0 0,-1-1 0 0 0,0-1 0 0 0,0 0 0 0 0,-8-1-313 0 0,2 1 134 0 0,11-1-86 0 0,-1-1 1 0 0,1 0 0 0 0,-4-1-49 0 0,4 0-467 0 0,11-2 269 0 0,-1 2-1757 0 0,3 0 491 0 0</inkml:trace>
  <inkml:trace contextRef="#ctx0" brushRef="#br0" timeOffset="4808.455">2912 1188 12440 0 0,'3'32'953'0'0,"-1"0"-1"0"0,-2 0 1 0 0,-1 0 0 0 0,-1 0 0 0 0,-2 0 0 0 0,-1 0 0 0 0,-3 4-953 0 0,4-11 107 0 0,1-1 0 0 0,1 1 0 0 0,0 19-107 0 0,7-20-359 0 0,0-10-4632 0 0,-1-7-1058 0 0</inkml:trace>
  <inkml:trace contextRef="#ctx0" brushRef="#br0" timeOffset="5266.823">3571 1116 6448 0 0,'1'2'297'0'0,"2"1"-264"0"0,-1 0-1 0 0,1 0 1 0 0,-1 0-1 0 0,0 1 1 0 0,0-1-1 0 0,0 1 1 0 0,-1 0 0 0 0,1-1-1 0 0,-1 1 1 0 0,0 0-1 0 0,0 0 1 0 0,0 3-33 0 0,2 8 178 0 0,-2 1 0 0 0,0 11-178 0 0,0 0 1212 0 0,0-2 3365 0 0,-1 22-4577 0 0,-11 58 1801 0 0,3-38-1662 0 0,5-25-32 0 0,1 11-107 0 0,6-33 0 0 0,-4-13 0 0 0</inkml:trace>
  <inkml:trace contextRef="#ctx0" brushRef="#br0" timeOffset="1873.291">1537 1343 7832 0 0,'3'-8'1188'0'0,"-6"6"3462"0"0,-13 10 4683 0 0,4-1-10737 0 0,-4-1 1772 0 0,0 0-1 0 0,0-1 0 0 0,-1-1 1 0 0,1 0-1 0 0,-13 0-367 0 0,5 0-32 0 0,0 1 1 0 0,-11 5 31 0 0,25-7 154 0 0,-1 1-1 0 0,0-2 1 0 0,0 1 0 0 0,0-1 0 0 0,-1-1 0 0 0,1 0 0 0 0,-4-1-154 0 0,-46 5 1117 0 0,51-7-1130 0 0,8 2-60 0 0,2 0-42 0 0,0 0-12 0 0,0 0-31 0 0,0 0-130 0 0,12-7-2732 0 0,0 4 854 0 0</inkml:trace>
  <inkml:trace contextRef="#ctx0" brushRef="#br0" timeOffset="2329.959">2241 1473 15264 0 0,'0'0'696'0'0,"0"0"-14"0"0,0 0-597 0 0,0 1 0 0 0,1 0 0 0 0,-1-1 0 0 0,1 1 0 0 0,-1 0 0 0 0,0 0 0 0 0,0-1-1 0 0,0 1 1 0 0,1 0 0 0 0,-1 0 0 0 0,0-1 0 0 0,0 1 0 0 0,0 0 0 0 0,0 0 0 0 0,0-1 0 0 0,0 2-85 0 0,-1-1 70 0 0,0 0 0 0 0,0 1 1 0 0,-1-1-1 0 0,1 0 0 0 0,0 0 0 0 0,-1 0 1 0 0,1 0-1 0 0,0 0 0 0 0,-1 0 0 0 0,1 0 1 0 0,-1 0-1 0 0,1 0 0 0 0,-1-1 0 0 0,0 1 1 0 0,1-1-1 0 0,-1 1 0 0 0,0-1 0 0 0,0 0-70 0 0,-36 4 95 0 0,24-3 8 0 0,-3-1 364 0 0,0-1-1 0 0,0 0 1 0 0,0-1 0 0 0,-7-2-467 0 0,-15-2 541 0 0,33 6-465 0 0,1 0-1 0 0,0 0 1 0 0,-1 0-1 0 0,1 1 1 0 0,0 0-1 0 0,0 0-75 0 0,-20 2 163 0 0,21-2-77 0 0,1-1-1 0 0,-1 0 0 0 0,0 1 1 0 0,1 0-1 0 0,-1 0 0 0 0,0 0 1 0 0,1 0-1 0 0,-1 0 0 0 0,0 1-85 0 0,2-1 134 0 0,2-1-416 0 0,-2 2-183 0 0,-2 2 176 0 0,-8 6-1304 0 0,12-10 1527 0 0,-1 0 1 0 0,1 1-1 0 0,0-1 1 0 0,0 1-1 0 0,-1-1 1 0 0,1 0-1 0 0,0 1 0 0 0,0-1 1 0 0,0 1-1 0 0,-1-1 1 0 0,1 1-1 0 0,0-1 1 0 0,0 1-1 0 0,0-1 1 0 0,0 0-1 0 0,0 1 1 0 0,0-1-1 0 0,0 1 1 0 0,0-1-1 0 0,0 1 1 0 0,0-1-1 0 0,0 1 1 0 0,0-1-1 0 0,1 1 1 0 0,-1-1-1 0 0,0 1 1 0 0,0-1-1 0 0,0 0 1 0 0,1 1-1 0 0,-1-1 66 0 0,15 15-1524 0 0,1-4-10 0 0</inkml:trace>
  <inkml:trace contextRef="#ctx0" brushRef="#br0" timeOffset="3689.917">1262 1121 15264 0 0,'0'0'696'0'0,"1"1"-14"0"0,1 6-649 0 0,-1-1-1 0 0,0 0 0 0 0,0 1 1 0 0,-1-1-1 0 0,1 1 1 0 0,-1-1-1 0 0,-1 0 1 0 0,0 4-33 0 0,0 13 89 0 0,-1 26 701 0 0,-3-1-1 0 0,-1-1 0 0 0,-7 19-789 0 0,5-31 115 0 0,3-13 128 0 0,1 1-1 0 0,0 1-242 0 0,1-5 56 0 0,0 16-83 0 0,2-33-123 0 0,2 1 1 0 0,-1-1 0 0 0,0 1-1 0 0,0-1 1 0 0,1 0 0 0 0,-1 0-1 0 0,1 1 1 0 0,-1-1 0 0 0,1 0-1 0 0,0 0 1 0 0,0 0-1 0 0,1 2 150 0 0,2 2-1444 0 0</inkml:trace>
  <inkml:trace contextRef="#ctx0" brushRef="#br0" timeOffset="4034.279">1292 1104 4144 0 0,'31'20'368'0'0,"-20"-11"-296"0"0,-7 3-72 0 0,3 5 0 0 0,5 2 2976 0 0,-4 1 584 0 0,-4 4 120 0 0,3 0 15 0 0,-3-3-2951 0 0,-1 1-584 0 0,6 0-160 0 0,-5 1 0 0 0,-4 4 96 0 0,3-3-32 0 0,5 0 0 0 0,-5-4 0 0 0,1 4-1760 0 0,1 0-359 0 0</inkml:trace>
  <inkml:trace contextRef="#ctx0" brushRef="#br0" timeOffset="4468.827">2062 1212 10592 0 0,'8'13'777'0'0,"-1"-1"0"0"0,0 1 1 0 0,0 0-1 0 0,-2 1 0 0 0,0 0 1 0 0,0 0-1 0 0,-1 0 0 0 0,-1 0 0 0 0,0 1 1 0 0,-1-1-1 0 0,0 13-777 0 0,2 22 615 0 0,-2-23-732 0 0,0 1 0 0 0,-3 19 117 0 0,1-28 180 0 0,0 0-1 0 0,2 8-179 0 0,0 16 257 0 0,-2-37-520 0 0,0 0-1 0 0,1 0 1 0 0,-1 0-1 0 0,1 1 1 0 0,0-1-1 0 0,1-1 1 0 0,-1 1-1 0 0,1 0 0 0 0,1 1 264 0 0,1 8-6439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1:15.5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4049 1344 1840 0 0,'15'-3'160'0'0,"-10"2"1287"0"0,0 0 0 0 0,0-1 0 0 0,-1 1 0 0 0,1-1 0 0 0,-1 0 0 0 0,1-1 0 0 0,-1 1 0 0 0,0-1 0 0 0,3-2-1447 0 0,-5 4 599 0 0,0 0 0 0 0,-1-1-1 0 0,1 1 1 0 0,-1-1 0 0 0,1 0-1 0 0,-1 1 1 0 0,0-1 0 0 0,1 0 0 0 0,-1 0-1 0 0,0 0 1 0 0,0 1 0 0 0,0-1-1 0 0,0-2-598 0 0,-1 3 161 0 0,0 0-1 0 0,1-1 1 0 0,-1 1-1 0 0,0 0 1 0 0,0 0-1 0 0,0-1 1 0 0,0 1-1 0 0,-1 0 1 0 0,1 0-1 0 0,0-1 1 0 0,0 1-1 0 0,-1 0 1 0 0,1 0-1 0 0,-1 0 1 0 0,0-1-161 0 0,0 0 87 0 0,0 1 0 0 0,0-1 0 0 0,-1 1 0 0 0,1-1 0 0 0,-1 1 0 0 0,1 0 0 0 0,-1 0 1 0 0,1-1-1 0 0,-1 1 0 0 0,0 0 0 0 0,0 1 0 0 0,1-1 0 0 0,-1 0 0 0 0,0 0 0 0 0,0 1 0 0 0,0-1 0 0 0,0 1 0 0 0,0-1 0 0 0,0 1 0 0 0,0 0 1 0 0,0 0-88 0 0,-10-1 165 0 0,0 1 1 0 0,0 0 0 0 0,-2 1-166 0 0,6 0-90 0 0,-9 0 109 0 0,0 1 0 0 0,0 1 0 0 0,0 1 0 0 0,0 0 1 0 0,1 1-1 0 0,0 1 0 0 0,0 1 0 0 0,0 0 0 0 0,1 1 0 0 0,0 0 0 0 0,-3 4-19 0 0,6-4 53 0 0,0 1 1 0 0,1 1-1 0 0,0-1 0 0 0,1 2 0 0 0,0-1 0 0 0,0 2 0 0 0,2-1 0 0 0,-1 1 0 0 0,1 0 0 0 0,1 1 0 0 0,0 0 0 0 0,1 0 0 0 0,-3 9-53 0 0,3-5 60 0 0,2-1 1 0 0,0 1-1 0 0,1 0 1 0 0,0 0-1 0 0,1 0 0 0 0,1 11-60 0 0,1-8 84 0 0,1-1 0 0 0,1 1-1 0 0,1-1 1 0 0,3 13-84 0 0,-2-18 46 0 0,0-1 0 0 0,1 0-1 0 0,0 0 1 0 0,1 0 0 0 0,1-1-1 0 0,0 0 1 0 0,1 0-46 0 0,-2-4 17 0 0,0 0-1 0 0,1 0 0 0 0,0-1 1 0 0,0 0-1 0 0,1 0 1 0 0,0 0-1 0 0,0-1 1 0 0,0-1-1 0 0,1 1 1 0 0,0-1-1 0 0,2 0-16 0 0,12 5 20 0 0,1-1-1 0 0,0-1 1 0 0,23 5-20 0 0,-37-11-132 0 0,1 0 1 0 0,0-1-1 0 0,-1 0 0 0 0,1-1 1 0 0,0 0-1 0 0,0-1 0 0 0,-1 0 1 0 0,1-1-1 0 0,-1 0 0 0 0,9-3 132 0 0,-12 3-2069 0 0,0-1 0 0 0,0 1 0 0 0,0-2 0 0 0,-1 1 0 0 0,7-5 2069 0 0,-6 2-7753 0 0</inkml:trace>
  <inkml:trace contextRef="#ctx0" brushRef="#br0" timeOffset="563.713">4967 1440 15896 0 0,'55'29'1902'0'0,"-53"-28"-958"0"0,-2-1 312 0 0,0 0 59 0 0,0 0-85 0 0,0 0-400 0 0,0 0-177 0 0,-5 4 500 0 0,-1-1-1092 0 0,0-1 1 0 0,0 1-1 0 0,0-2 0 0 0,-1 1 0 0 0,1-1 1 0 0,0 1-1 0 0,-1-2 0 0 0,1 1 0 0 0,-1-1 0 0 0,-1 0-61 0 0,-8 1 122 0 0,-296 19 1776 0 0,251-15-1219 0 0,42 1-586 0 0,19-6-100 0 0,0 0-1 0 0,0 1 1 0 0,0-1-1 0 0,0 0 1 0 0,-1 0-1 0 0,1 0 1 0 0,0 0-1 0 0,0 0 1 0 0,0 0-1 0 0,0 0 1 0 0,0 0-1 0 0,-1 0 1 0 0,1 0-1 0 0,0 1 1 0 0,0-1-1 0 0,0 0 1 0 0,0 0-1 0 0,0 0 1 0 0,0 0-1 0 0,-1 0 1 0 0,1 1-1 0 0,0-1 1 0 0,0 0-1 0 0,0 0 1 0 0,0 0-1 0 0,0 0 1 0 0,0 1-1 0 0,0-1 1 0 0,0 0-1 0 0,0 0 1 0 0,0 0-1 0 0,0 0 1 0 0,0 1-1 0 0,0-1 1 0 0,0 0-1 0 0,0 0 1 0 0,0 0-1 0 0,0 0 1 0 0,0 1-1 0 0,0-1 1 0 0,0 0-1 0 0,0 0 1 0 0,0 0-1 0 0,1 0 1 0 0,-1 1-1 0 0,0-1 1 0 0,0 0-1 0 0,0 0 1 0 0,0 0-1 0 0,0 0 1 0 0,0 0-1 0 0,0 0 1 0 0,1 1-1 0 0,-1-1 1 0 0,0 0-1 0 0,0 0 1 0 0,0 0-1 0 0,0 0 1 0 0,0 0-1 0 0,1 0 1 0 0,-1 0 0 0 0,0 0-1 0 0,0 0 1 0 0,0 0-1 0 0,0 0 1 0 0,1 0-1 0 0,-1 0 1 0 0,0 0 7 0 0,13 5-656 0 0,-13-4 529 0 0,25 5-8011 0 0,-7-3-111 0 0</inkml:trace>
  <inkml:trace contextRef="#ctx0" brushRef="#br0" timeOffset="1068.84">5421 1457 15664 0 0,'0'0'718'0'0,"0"0"-19"0"0,0 0-374 0 0,0 0 84 0 0,-13 7 1089 0 0,-7 4-296 0 0,14-8-637 0 0,-1 0 1 0 0,0 1-1 0 0,1 1 1 0 0,0-1-566 0 0,-6 6 427 0 0,0 0 0 0 0,1 1 1 0 0,-2 2-428 0 0,10-9 113 0 0,-1 1 1 0 0,1-1 0 0 0,0 1 0 0 0,0 0 0 0 0,1 0 0 0 0,-1 0 0 0 0,1 0 0 0 0,0 1 0 0 0,0-1 0 0 0,0 2-114 0 0,1 1 47 0 0,-1 0 0 0 0,1 0 0 0 0,0 0 1 0 0,1 0-1 0 0,-1 0 0 0 0,2 0 0 0 0,-1 0 0 0 0,2 7-47 0 0,0-3-11 0 0,0 0 0 0 0,0-1 0 0 0,1 0 0 0 0,5 11 11 0 0,-7-18 38 0 0,1-1 1 0 0,0 1-1 0 0,0-1 0 0 0,0 0 1 0 0,1 0-1 0 0,-1 0 1 0 0,1 0-1 0 0,0 0 0 0 0,-1 0 1 0 0,1-1-1 0 0,0 1 0 0 0,1-1 1 0 0,-1 0-1 0 0,0 0 0 0 0,1 0 1 0 0,2 1-39 0 0,4 0 88 0 0,0 1 1 0 0,0-2 0 0 0,1 1 0 0 0,-1-1 0 0 0,0-1 0 0 0,1 0 0 0 0,-1-1 0 0 0,1 0 0 0 0,0 0-89 0 0,24-3 323 0 0,0-1 0 0 0,2-3-323 0 0,-21 4 0 0 0,-1-1 0 0 0,0-1 0 0 0,0 0 0 0 0,-1-1 0 0 0,0-1 0 0 0,0 0 0 0 0,0 0 0 0 0,6-7 0 0 0,-4 3 0 0 0,-1-1 0 0 0,0 0 0 0 0,-1-1 0 0 0,0-1 0 0 0,-1 0 0 0 0,9-14 0 0 0,-18 22 0 0 0,-1 1 0 0 0,0-1 0 0 0,0-1 0 0 0,0 1 0 0 0,1-4 0 0 0,-3 7 0 0 0,0 1 0 0 0,-1-1 0 0 0,1 0 0 0 0,0 0 0 0 0,-1 1 0 0 0,0-1 0 0 0,1 0 0 0 0,-1 0 0 0 0,0 0 0 0 0,-1 1 0 0 0,1-1 0 0 0,0 0 0 0 0,-1 0 0 0 0,1 1 0 0 0,-1-2 0 0 0,-2 0 6 0 0,0-1 0 0 0,0 0 0 0 0,-1 1 0 0 0,1-1 0 0 0,-1 1 0 0 0,0 0 0 0 0,0 0 0 0 0,0 1 0 0 0,0-1 0 0 0,-1 1 0 0 0,0 0 0 0 0,1 0 0 0 0,-1 1 0 0 0,0-1 0 0 0,0 1 0 0 0,-4-1-6 0 0,-12-4 43 0 0,0 1 0 0 0,0 1 1 0 0,-14-1-44 0 0,25 4 6 0 0,-37-3-72 0 0,0 1-1 0 0,0 2 1 0 0,-4 3 66 0 0,17-1-69 0 0,33 0-113 0 0,-26 1-642 0 0,18 1-1673 0 0,1 1-3292 0 0,0 1-2082 0 0</inkml:trace>
  <inkml:trace contextRef="#ctx0" brushRef="#br0" timeOffset="-11234.291">441 1298 6912 0 0,'0'0'528'0'0,"0"0"-28"0"0,11-10 7736 0 0,-10 8-8029 0 0,0 1 1 0 0,0-1-1 0 0,0 0 1 0 0,-1 1 0 0 0,1-1-1 0 0,-1 0 1 0 0,1 1-1 0 0,-1-1 1 0 0,0 0 0 0 0,1 1-1 0 0,-1-1 1 0 0,0 0 0 0 0,0 0-1 0 0,-1 1 1 0 0,1-1-1 0 0,0 0 1 0 0,0 0 0 0 0,-1 1-1 0 0,1-1 1 0 0,-1-1-208 0 0,-3-17 759 0 0,4 18-705 0 0,0 0-1 0 0,-1 1 0 0 0,1-1 1 0 0,-1 0-1 0 0,0 1 0 0 0,1-1 1 0 0,-1 1-1 0 0,0-1 0 0 0,0 1 0 0 0,0 0 1 0 0,0-1-1 0 0,0 1 0 0 0,0 0 1 0 0,-1-1-1 0 0,1 1 0 0 0,0 0 1 0 0,-1 0-1 0 0,1 0 0 0 0,-1 0 1 0 0,1 0-1 0 0,-1 1 0 0 0,1-1 1 0 0,-1 0-1 0 0,0 1-53 0 0,-5-3 140 0 0,0 0-1 0 0,-1 0 1 0 0,1 1 0 0 0,-5-1-140 0 0,2 2 94 0 0,0 0-1 0 0,-1 0 1 0 0,1 1 0 0 0,0 0-1 0 0,0 1 1 0 0,0 0-1 0 0,-1 1 1 0 0,1 0 0 0 0,-3 2-94 0 0,-1 0 122 0 0,1 0 1 0 0,0 1-1 0 0,0 1 0 0 0,0 0 1 0 0,1 1-1 0 0,-7 5-122 0 0,5-2 157 0 0,0 1-1 0 0,0 0 0 0 0,1 1 1 0 0,1 1-1 0 0,0 0 0 0 0,1 1 1 0 0,0 0-1 0 0,1 0 0 0 0,0 1 1 0 0,2 1-1 0 0,-4 6-156 0 0,11-18 29 0 0,-7 12 206 0 0,2 1 0 0 0,0 1 0 0 0,0-1 0 0 0,2 1 0 0 0,0 0 0 0 0,1 6-235 0 0,1-3 467 0 0,1 0 1 0 0,2 18-468 0 0,0-32 92 0 0,0 0 0 0 0,0 0 1 0 0,0 0-1 0 0,1-1 0 0 0,0 1 0 0 0,1 0 0 0 0,-1-1 1 0 0,1 0-1 0 0,1 1 0 0 0,1 2-92 0 0,1 0 85 0 0,1 0-1 0 0,1 0 1 0 0,0-1 0 0 0,0 0-1 0 0,0-1 1 0 0,1 1 0 0 0,0-1-1 0 0,0-1 1 0 0,1 0 0 0 0,0 0-1 0 0,0-1 1 0 0,11 4-85 0 0,-14-7 14 0 0,1 0 0 0 0,0 0 0 0 0,-1-1 0 0 0,1 0 0 0 0,0 0 0 0 0,0-1 0 0 0,0 0 0 0 0,6-1-14 0 0,-3 1-40 0 0,0 0 1 0 0,0 0-1 0 0,0 1 0 0 0,1 1 40 0 0,-5-1-162 0 0,0 1-1 0 0,-1-1 0 0 0,0 2 0 0 0,1-1 0 0 0,-1 1 0 0 0,3 1 163 0 0,-8-3-493 0 0,-1-1-729 0 0,1 7-3328 0 0,2 3-4072 0 0</inkml:trace>
  <inkml:trace contextRef="#ctx0" brushRef="#br0" timeOffset="-10248.886">483 1558 456 0 0,'0'0'1836'0'0,"0"0"219"0"0,0 0 96 0 0,-5-3 2012 0 0,4 3-4039 0 0,1-1-1 0 0,-1 1 1 0 0,1 0 0 0 0,-1 0 0 0 0,1-1-1 0 0,-1 1 1 0 0,1 0 0 0 0,-1-1 0 0 0,1 1-1 0 0,0 0 1 0 0,-1-1 0 0 0,1 1 0 0 0,-1-1-1 0 0,1 1 1 0 0,0-1 0 0 0,-1 1 0 0 0,1-1-1 0 0,0 1 1 0 0,-1-1-124 0 0,9-1 4315 0 0,10 6-623 0 0,-8-2-4445 0 0,-5 0 911 0 0,0-1 0 0 0,0 0 0 0 0,0-1 0 0 0,0 1 0 0 0,0-1 0 0 0,0 0 0 0 0,0 0 0 0 0,0-1 0 0 0,0 1-1 0 0,0-1 1 0 0,-1 0 0 0 0,1 0 0 0 0,0-1 0 0 0,1 0-158 0 0,35-7 833 0 0,-26 7-592 0 0,0-1 0 0 0,0-1 0 0 0,0 0-241 0 0,31-8 486 0 0,-22 8-148 0 0,1 0-1 0 0,1 1 1 0 0,-1 2 0 0 0,0 1-1 0 0,25 2-337 0 0,-17-1 480 0 0,-23-1-311 0 0,0 0 0 0 0,0 1 0 0 0,3 0-169 0 0,-10 0-66 0 0,1-1 0 0 0,0 1 0 0 0,-1-1 0 0 0,1 0 1 0 0,0 0-1 0 0,-1-1 0 0 0,1 1 0 0 0,-1-1 0 0 0,1 0 0 0 0,1 0 66 0 0,-4 1-266 0 0,-1 0-29 0 0,0 0-45 0 0,0 0-159 0 0,0 0-69 0 0,0 0-9 0 0,0 0-140 0 0,0 0-567 0 0,0 0-247 0 0,0 0-48 0 0</inkml:trace>
  <inkml:trace contextRef="#ctx0" brushRef="#br0" timeOffset="-9411.448">1741 1298 5528 0 0,'0'0'422'0'0,"1"-1"-276"0"0,14-5-191 0 0,21-13 8079 0 0,-35 17-7512 0 0,1 0 0 0 0,-1 0-1 0 0,1 0 1 0 0,-1 0 0 0 0,0 0 0 0 0,0 0 0 0 0,0 0-1 0 0,0 0 1 0 0,0-2-522 0 0,0 3 657 0 0,-1-1-550 0 0,1 1 1 0 0,-1-1-1 0 0,0 0 0 0 0,0 1 1 0 0,0-1-1 0 0,0 0 0 0 0,0 1 1 0 0,0-1-1 0 0,0 1 0 0 0,-1-1 1 0 0,1 0-1 0 0,0 1 0 0 0,-1-1 0 0 0,1 1 1 0 0,-1-1-1 0 0,0 1 0 0 0,1-1 1 0 0,-1 1-1 0 0,0-1 0 0 0,0 1 1 0 0,0 0-1 0 0,-1-1-107 0 0,-1-2 195 0 0,0 0 1 0 0,0 1-1 0 0,-1 0 1 0 0,0-1-1 0 0,1 1 1 0 0,-1 1-1 0 0,-2-2-195 0 0,3 3 35 0 0,0 0 0 0 0,0 1 0 0 0,0-1 0 0 0,0 1 1 0 0,0-1-1 0 0,0 1 0 0 0,-2 0-35 0 0,5 0 80 0 0,-1 1-69 0 0,1-1 1 0 0,0 0-1 0 0,0 0 1 0 0,0 1 0 0 0,-1-1-1 0 0,1 0 1 0 0,0 0 0 0 0,0 0-1 0 0,-1 1 1 0 0,1-1-1 0 0,0 0 1 0 0,-1 0 0 0 0,1 0-1 0 0,0 0 1 0 0,0 0-1 0 0,-1 0 1 0 0,1 1 0 0 0,0-1-1 0 0,-1 0 1 0 0,1 0-1 0 0,0 0 1 0 0,-1 0 0 0 0,1 0-1 0 0,0 0 1 0 0,-1 0 0 0 0,1 0-1 0 0,0 0 1 0 0,0-1-1 0 0,-1 1 1 0 0,1 0 0 0 0,0 0-1 0 0,-1 0 1 0 0,1 0-1 0 0,0 0 1 0 0,0 0 0 0 0,-1-1-1 0 0,1 1 1 0 0,0 0-12 0 0,-6-1 688 0 0,-6 6 874 0 0,10-4-1495 0 0,-1 0 0 0 0,0 1 1 0 0,0-1-1 0 0,0 0 0 0 0,0 0 0 0 0,0-1 1 0 0,-1 1-1 0 0,-1-1-67 0 0,-55 6 141 0 0,56-5-136 0 0,-1-1 0 0 0,1 1 1 0 0,0 0-1 0 0,0 1 0 0 0,0-1 0 0 0,1 1 0 0 0,-1 0 0 0 0,0 0 1 0 0,0 0-1 0 0,1 0-5 0 0,-12 6 12 0 0,-5 1 1 0 0,4-2 35 0 0,0 0 0 0 0,0 2 0 0 0,0 0 1 0 0,-10 8-49 0 0,7-2 74 0 0,1 0 0 0 0,1 2 0 0 0,-14 16-74 0 0,23-24 33 0 0,1 1 1 0 0,0 0-1 0 0,0 0 1 0 0,1 1-1 0 0,1 0 1 0 0,0 0 0 0 0,0 1-1 0 0,-1 3-33 0 0,0 8 110 0 0,0-1 0 0 0,1 5-110 0 0,4-18 28 0 0,0 0 1 0 0,0 0-1 0 0,1 0 1 0 0,0 0-1 0 0,1 0 0 0 0,0-1 1 0 0,1 4-29 0 0,0-4 41 0 0,0 0 0 0 0,0 0-1 0 0,0 0 1 0 0,1 0 0 0 0,1 0 0 0 0,-1-1 0 0 0,3 5-41 0 0,-3-9 27 0 0,-1 0 0 0 0,0 0 1 0 0,1 0-1 0 0,0 0 0 0 0,0-1 0 0 0,-1 1 1 0 0,2-1-1 0 0,-1 0 0 0 0,0 0 0 0 0,0 0 1 0 0,1 0-1 0 0,-1 0 0 0 0,1-1 0 0 0,-1 1 1 0 0,1-1-1 0 0,0 0 0 0 0,0 0-27 0 0,12 2 64 0 0,-1-1 0 0 0,1-1 0 0 0,-1 0 0 0 0,1-1 0 0 0,-1-1 0 0 0,1 0 0 0 0,0-1 0 0 0,-1-1 0 0 0,0 0 0 0 0,0-2 0 0 0,0 1 0 0 0,0-2 0 0 0,-1 0 0 0 0,3-1-64 0 0,25-15 9 0 0,-2-1 0 0 0,-1-2-1 0 0,0-1 1 0 0,3-7-9 0 0,-15 12 28 0 0,-1-2 0 0 0,-2-1 1 0 0,0-1-1 0 0,-2-1 0 0 0,18-27-28 0 0,-38 50-5 0 0,0 0 0 0 0,0-1 0 0 0,0 1 1 0 0,0-1-1 0 0,-1 0 0 0 0,1 1 0 0 0,-1-1 0 0 0,0 0 0 0 0,-1 0 0 0 0,1 0 0 0 0,-1 0 1 0 0,1 0-1 0 0,-1 0 0 0 0,0 0 0 0 0,0 0 0 0 0,-1 1 0 0 0,1-1 0 0 0,-1 0 0 0 0,0 0 1 0 0,0 0-1 0 0,0 0 0 0 0,-1 1 0 0 0,1-1 0 0 0,-1 0 0 0 0,-1-1 5 0 0,-1-1-8 0 0,0 0 0 0 0,0 0-1 0 0,0 0 1 0 0,-1 0 0 0 0,0 1 0 0 0,-1 0-1 0 0,1 0 1 0 0,-1 0 0 0 0,0 1 0 0 0,0 0-1 0 0,0 0 1 0 0,0 0 0 0 0,-2 0 8 0 0,-16-7-160 0 0,-1 0 1 0 0,0 2 0 0 0,0 1-1 0 0,-1 1 1 0 0,1 1-1 0 0,-2 1 1 0 0,1 1 0 0 0,0 2-1 0 0,-3 1 160 0 0,-74-2-4800 0 0,80 3-3751 0 0</inkml:trace>
  <inkml:trace contextRef="#ctx0" brushRef="#br0" timeOffset="-7915.502">216 895 4144 0 0,'18'2'275'0'0,"7"-3"5569"0"0,-5 0-2077 0 0,-17 0-3501 0 0,-1 0 0 0 0,0 0 0 0 0,0 0 0 0 0,-1 0 0 0 0,1 0-1 0 0,0-1 1 0 0,0 1 0 0 0,0 0 0 0 0,-1-1 0 0 0,1 0-266 0 0,1-1 534 0 0,10-9 296 0 0,-1 0-1 0 0,0-1 0 0 0,-1 0 0 0 0,3-7-829 0 0,8-8 723 0 0,-19 23-548 0 0,0 0 0 0 0,0 0 0 0 0,0-1 0 0 0,0 1 0 0 0,-1-1 0 0 0,0-1-175 0 0,11-22 558 0 0,6-3 1281 0 0,13-33-1839 0 0,-27 54 133 0 0,-1 0 0 0 0,0-1 0 0 0,-1 1 0 0 0,0-1 0 0 0,-1 0 0 0 0,0 0 0 0 0,-1 0 0 0 0,0-2-133 0 0,2-48 271 0 0,-1 47-236 0 0,-1 0 0 0 0,0 0-1 0 0,-1 0 1 0 0,-1 0-1 0 0,0 0 1 0 0,-2 0-1 0 0,1 0 1 0 0,-3-6-35 0 0,-7-22 38 0 0,7 25-19 0 0,0 1 1 0 0,-7-16-20 0 0,0 2 0 0 0,10 23 0 0 0,-1 1 0 0 0,0-1 0 0 0,0 0 0 0 0,-1 1 0 0 0,0 0 0 0 0,0 0 0 0 0,-1 0 0 0 0,-4-5 0 0 0,2 5 0 0 0,0-1 0 0 0,0 2 0 0 0,-1-1 0 0 0,0 1 0 0 0,0 0 0 0 0,-1 1 0 0 0,1 0 0 0 0,-7-3 0 0 0,2 3 0 0 0,3 0 0 0 0,0 1 0 0 0,0 1 0 0 0,0 0 0 0 0,-5-1 0 0 0,0 1 0 0 0,6 1 0 0 0,0 1 0 0 0,-1-1 0 0 0,-8 1 0 0 0,10 1-3 0 0,3 0-12 0 0,0 0 0 0 0,-1 0 0 0 0,1 1 1 0 0,0-1-1 0 0,-3 2 15 0 0,6-2-5 0 0,1 1 0 0 0,-1 0 0 0 0,0 0 0 0 0,0 0 1 0 0,0 0-1 0 0,0 0 0 0 0,1 0 0 0 0,-1 0 0 0 0,0 1 0 0 0,1-1 1 0 0,-1 0-1 0 0,1 1 0 0 0,0 0 0 0 0,-1-1 0 0 0,1 1 1 0 0,0 0 4 0 0,-9 12-45 0 0,6-9 16 0 0,0 0 0 0 0,1 0 0 0 0,0 1 0 0 0,0-1 0 0 0,0 1 0 0 0,1-1-1 0 0,-1 1 1 0 0,1 3 29 0 0,-3 7-36 0 0,0-1-1 0 0,-6 13 37 0 0,-6 20 1 0 0,-4 9-1 0 0,15-41 0 0 0,4-12 0 0 0,1 1 0 0 0,-1 0 0 0 0,1 0 0 0 0,0 0 0 0 0,-1 3 0 0 0,-2 24 0 0 0,2-23 0 0 0,1 0 0 0 0,0 0 0 0 0,0 0 0 0 0,1 0 0 0 0,0 0 0 0 0,0 0 0 0 0,2 4 0 0 0,3 24 23 0 0,-4-26-14 0 0,1-1-1 0 0,0-1 1 0 0,0 1 0 0 0,0 0-1 0 0,1 0 1 0 0,3 3-9 0 0,4 14 77 0 0,-8-22-25 0 0,0 1 0 0 0,0-1 0 0 0,1 1 0 0 0,-1-1 0 0 0,1 0 0 0 0,4 5-52 0 0,5 7 368 0 0,0 1 0 0 0,1 5-368 0 0,-1-4 232 0 0,-3 0-81 0 0,6 8 45 0 0,-13-21-183 0 0,-1-4-308 0 0,-1 0 0 0 0,1 0 0 0 0,-1 0 1 0 0,1-1-1 0 0,-1 1 0 0 0,1 0 0 0 0,0 0 0 0 0,0 0 0 0 0,0-1 0 0 0,1 2 295 0 0,1 3-2123 0 0,-3 1 131 0 0</inkml:trace>
  <inkml:trace contextRef="#ctx0" brushRef="#br0" timeOffset="-7000.727">189 1920 6448 0 0,'8'4'984'0'0,"7"-8"8679"0"0,-9 4-8216 0 0,-5 0-1640 0 0,0 0 1021 0 0,8 8 1517 0 0,-6-7-2200 0 0,0 1 0 0 0,0 0 0 0 0,-1-1-1 0 0,1 1 1 0 0,0 1 0 0 0,0-1 0 0 0,-1 0 0 0 0,0 1-1 0 0,1-1 1 0 0,-1 1 0 0 0,0-1 0 0 0,0 1 0 0 0,0 0 0 0 0,-1 0-1 0 0,1 0 1 0 0,0 3-145 0 0,25 34 1118 0 0,-12-7-663 0 0,8 16 460 0 0,4 19-915 0 0,-8-18 280 0 0,-7-18 19 0 0,4 15-299 0 0,-4-6 65 0 0,-6-22-29 0 0,0 0 0 0 0,-2 0 0 0 0,2 11-36 0 0,2 18 22 0 0,-5-32-8 0 0,0 1 0 0 0,-1-1 0 0 0,-1 10-14 0 0,0-14 0 0 0,-1 0 0 0 0,-1 1 0 0 0,-1-1 0 0 0,1 0 0 0 0,-2 0 0 0 0,0 0 0 0 0,-1 4 0 0 0,-4 7 0 0 0,5-15 0 0 0,0 0 0 0 0,0 0 0 0 0,0 0 0 0 0,-1-1 0 0 0,-1 1 0 0 0,-2 3 0 0 0,-4 4 0 0 0,-1 0 0 0 0,-1-1 0 0 0,-3 2 0 0 0,10-11 0 0 0,1 1 0 0 0,-2-2 0 0 0,1 1 0 0 0,0-1 0 0 0,-1 1 0 0 0,0-2 0 0 0,0 1 0 0 0,0-1 0 0 0,-1 0 0 0 0,5-2 2 0 0,-1-1-1 0 0,1 1 1 0 0,-1-1-1 0 0,1 0 1 0 0,-1 0-1 0 0,1 0 1 0 0,-1 0-1 0 0,1 0 1 0 0,0-1-1 0 0,-1 0 1 0 0,1 0-1 0 0,0 0 1 0 0,-1 0-1 0 0,1 0 1 0 0,0-1-1 0 0,0 1 1 0 0,-3-2-2 0 0,1-1 6 0 0,-1 0 0 0 0,1 1 0 0 0,0-2 0 0 0,0 1 0 0 0,0-1 0 0 0,0 1 0 0 0,1-1 0 0 0,-4-5-6 0 0,-4-8 59 0 0,5 9-24 0 0,1 0 0 0 0,0 0 0 0 0,0-1 0 0 0,1 0 0 0 0,0 0 0 0 0,0 0 0 0 0,1-1 0 0 0,1 0 0 0 0,0 0-35 0 0,-4-25 132 0 0,2 0-1 0 0,2-1 1 0 0,1-19-132 0 0,2 21 38 0 0,0-64 376 0 0,8-40-414 0 0,-4 115 204 0 0,1-1 1 0 0,2-2-205 0 0,-4 13 140 0 0,13-37 240 0 0,-15 49-362 0 0,0-1 0 0 0,0 1-1 0 0,0 0 1 0 0,0 0 0 0 0,0-1-1 0 0,1 1 1 0 0,-1 0 0 0 0,1 0-18 0 0,9-17 2 0 0,5 0-186 0 0,-10 12-351 0 0,-4 4 71 0 0,0 0 0 0 0,0 0 0 0 0,0 0 0 0 0,1 0 0 0 0,0 1 0 0 0,-1-1 0 0 0,1 1-1 0 0,0-1 1 0 0,0 1 464 0 0,7-2-1920 0 0</inkml:trace>
  <inkml:trace contextRef="#ctx0" brushRef="#br0" timeOffset="-6048.577">1611 837 7368 0 0,'0'0'568'0'0,"8"0"-352"0"0,-5 0 324 0 0,1 0 1 0 0,-1-1 0 0 0,1 1 0 0 0,-1-1-1 0 0,1 0 1 0 0,-1 0 0 0 0,0 0 0 0 0,1-1-1 0 0,-1 1 1 0 0,0-1 0 0 0,0 0 0 0 0,0 0-1 0 0,0 0-540 0 0,7-6 1043 0 0,0 0 0 0 0,-1-1 0 0 0,0 0-1043 0 0,-7 7-9 0 0,2-3 182 0 0,1 0 0 0 0,-1 0 0 0 0,-1-1 0 0 0,1 0 0 0 0,-1 0 0 0 0,0 0 0 0 0,0 0 0 0 0,1-4-174 0 0,4-14 1463 0 0,3-17-1462 0 0,-1 4 717 0 0,-2 5 40 0 0,-2 0 0 0 0,-1-1 0 0 0,1-31-757 0 0,-5 44 248 0 0,2-74 677 0 0,-4 79-860 0 0,0 1 0 0 0,-1-1 0 0 0,-1 0-1 0 0,0 1 1 0 0,-5-11-65 0 0,7 22 0 0 0,-1 0 0 0 0,1 0 0 0 0,-1 0-1 0 0,0 0 1 0 0,0 0 0 0 0,-1 1 0 0 0,1-1-1 0 0,0 1 1 0 0,-1-1 0 0 0,1 1 0 0 0,-1 0-1 0 0,0 0 1 0 0,0 0 0 0 0,-1 0 0 0 0,-10-5-2 0 0,1 0 0 0 0,-12-3 2 0 0,12 5-1 0 0,8 3 1 0 0,-1 0 0 0 0,0 0-1 0 0,1 1 1 0 0,-5 0 0 0 0,-18-6 12 0 0,24 7 0 0 0,0-1 1 0 0,0 1-1 0 0,0-1 0 0 0,0 1 1 0 0,0 1-1 0 0,0-1 1 0 0,0 0-1 0 0,0 1 0 0 0,0 0 1 0 0,1 0-1 0 0,-1 0 1 0 0,0 0-1 0 0,0 1 0 0 0,1-1 1 0 0,-1 2-13 0 0,-17 4-5 0 0,16-5 7 0 0,1 0 0 0 0,0 0 0 0 0,0 0 0 0 0,0 1 0 0 0,0-1-1 0 0,0 1 1 0 0,0 0 0 0 0,1 0 0 0 0,-1 0 0 0 0,1 1 0 0 0,0-1 0 0 0,0 1 0 0 0,0 0 0 0 0,1 0-1 0 0,-1 0 1 0 0,1 0 0 0 0,-1 3-2 0 0,-3 7 8 0 0,0 0 0 0 0,0 0 0 0 0,2 1 0 0 0,-2 11-8 0 0,-2 9 16 0 0,3 1 0 0 0,0 0 0 0 0,3 0 0 0 0,1 7-16 0 0,-1-9 0 0 0,1-26 0 0 0,0 1 0 0 0,1-1 0 0 0,0 0 0 0 0,1 0 0 0 0,0 0 0 0 0,1 5 0 0 0,0 1 0 0 0,0 1-1 0 0,0 10 1 0 0,-1-13 3 0 0,0 1 0 0 0,1-1 0 0 0,0 0 0 0 0,1 3-3 0 0,1-3 11 0 0,-3-7-7 0 0,0 0 0 0 0,0 0 0 0 0,1-1-1 0 0,0 1 1 0 0,0 0 0 0 0,0-1 0 0 0,0 1 0 0 0,1-1 0 0 0,0 0-1 0 0,0 0 1 0 0,1 2-4 0 0,-3-5 0 0 0,1 1 64 0 0,0 0-1 0 0,1 1 1 0 0,-1-1-1 0 0,1 0 0 0 0,0 0 1 0 0,-1-1-1 0 0,1 1 1 0 0,0 0-1 0 0,0-1 0 0 0,0 0 1 0 0,0 0-1 0 0,1 0 1 0 0,-1 0-1 0 0,0 0 0 0 0,0 0 1 0 0,4-1-64 0 0,10 1 267 0 0,0 0 0 0 0,0 1 0 0 0,0 1 0 0 0,4 2-267 0 0,2 0 37 0 0,-16-4-37 0 0,0 5 0 0 0,-4-2-13 0 0,-2-4-125 0 0,-1 0-308 0 0,0 0-129 0 0,0 0-29 0 0,0 0-196 0 0,0 0-805 0 0,0 0-342 0 0</inkml:trace>
  <inkml:trace contextRef="#ctx0" brushRef="#br0" timeOffset="-5197.024">1600 1867 11952 0 0,'0'0'546'0'0,"0"1"-10"0"0,2 6-202 0 0,-1-6 418 0 0,14-1 7238 0 0,-10 2-7713 0 0,0 2 78 0 0,-1 0 0 0 0,0 0 0 0 0,0 1-1 0 0,0 0 1 0 0,-1 0 0 0 0,1 0 0 0 0,-1 0-1 0 0,0 1 1 0 0,-1-1 0 0 0,1 1 0 0 0,-1 0-1 0 0,-1-1 1 0 0,2 3-355 0 0,27 172 508 0 0,-14-70-400 0 0,0-24-108 0 0,-6-12 0 0 0,-4-36 0 0 0,-2 1 0 0 0,-1 0 0 0 0,-2 0 0 0 0,-3 9 0 0 0,1-33 0 0 0,-1-1 0 0 0,0 1 0 0 0,-1-1 0 0 0,-1 0 0 0 0,1-6 0 0 0,0-1 0 0 0,0 1 0 0 0,0-1 0 0 0,-1 0 0 0 0,-1 0 0 0 0,1 0 0 0 0,-1-1 0 0 0,0 1 0 0 0,4-6 0 0 0,-8 10 0 0 0,-1 0 0 0 0,1-1 0 0 0,-7 5 0 0 0,13-13 0 0 0,1 0 0 0 0,-1 0 0 0 0,0 0 0 0 0,0 0 0 0 0,1 0 0 0 0,-1-1 0 0 0,-1 1 0 0 0,1-1 0 0 0,0 0 0 0 0,0 0 0 0 0,0 0 0 0 0,-1 0 0 0 0,1-1 0 0 0,0 1 0 0 0,-1-1 0 0 0,1 0 0 0 0,-2 0 0 0 0,-18 0 0 0 0,20 1 0 0 0,0-1 0 0 0,0 0 0 0 0,1 0 0 0 0,-1 0 0 0 0,0 0 0 0 0,0 0 0 0 0,0 0 0 0 0,0-1 0 0 0,1 0 0 0 0,-3 0 0 0 0,-5-4 0 0 0,1 0 0 0 0,0-1 0 0 0,-6-5 0 0 0,-3-1 0 0 0,12 7 13 0 0,1 1 0 0 0,0-1 1 0 0,0 1-1 0 0,0-1 0 0 0,1-1 0 0 0,-1 1 0 0 0,1-1 0 0 0,0 0-13 0 0,-26-47 338 0 0,21 34 475 0 0,2-2 0 0 0,-6-18-813 0 0,3 6-21 0 0,7 25 21 0 0,-1-4 0 0 0,0-1 0 0 0,0 0 0 0 0,1 0 0 0 0,-1-13 0 0 0,2-24-208 0 0,3-47 208 0 0,0 77 30 0 0,2 0-1 0 0,0 0 1 0 0,1 1-1 0 0,1-1 1 0 0,1 1-1 0 0,3-7-29 0 0,-1 7 3 0 0,1 0-1 0 0,1 0 0 0 0,1 1 0 0 0,0 1 1 0 0,2-1-1 0 0,0 2 0 0 0,0 0 1 0 0,2 1-1 0 0,0 0 0 0 0,16-12-2 0 0,-24 21 7 0 0,0 1-35 0 0,0 0 1 0 0,-1 0-1 0 0,0-1 0 0 0,0 0 0 0 0,4-6 28 0 0,-2 3-1797 0 0,0 1-6564 0 0,-4 2 12 0 0</inkml:trace>
  <inkml:trace contextRef="#ctx0" brushRef="#br0" timeOffset="-4715.43">243 79 18199 0 0,'0'0'830'0'0,"0"0"-14"0"0,1 0-526 0 0,5 0-140 0 0,-5 0 454 0 0,-1 0 190 0 0,0 0 34 0 0,-10 13 634 0 0,-32 32-1228 0 0,-2-2 1 0 0,-16 11-235 0 0,41-40-94 0 0,11-8-348 0 0,0 1-1 0 0,0-1 1 0 0,1 2-1 0 0,-1-1 0 0 0,-2 5 443 0 0,9-11-682 0 0,1-1-720 0 0,0 0-314 0 0</inkml:trace>
  <inkml:trace contextRef="#ctx0" brushRef="#br0" timeOffset="-4381.324">303 221 19351 0 0,'3'0'165'0'0,"0"1"0"0"0,0-1 0 0 0,0 1 0 0 0,0 0-1 0 0,-1 0 1 0 0,1 0 0 0 0,0 0 0 0 0,0 0 0 0 0,-1 1 0 0 0,1-1-1 0 0,-1 1 1 0 0,1 0 0 0 0,0 0-165 0 0,-8 6 257 0 0,-4-1-217 0 0,0-1-1 0 0,0 0 0 0 0,-1 0 0 0 0,0-1 0 0 0,0 0 0 0 0,-1-1 1 0 0,-5 2-40 0 0,-17 7 13 0 0,28-11-122 0 0,1 0 0 0 0,-1 0 1 0 0,0 1-1 0 0,1-1 0 0 0,0 1 0 0 0,-1 1 0 0 0,1-1 0 0 0,1 0 0 0 0,-1 1 0 0 0,0 0 109 0 0,2-1-1165 0 0,2-3 885 0 0,0 0 1 0 0,0 0-1 0 0,0 0 0 0 0,0 0 0 0 0,-1 0 1 0 0,1 1-1 0 0,0-1 0 0 0,0 0 0 0 0,0 0 1 0 0,0 0-1 0 0,0 0 0 0 0,0 0 1 0 0,0 0-1 0 0,0 0 0 0 0,0 1 0 0 0,0-1 1 0 0,0 0-1 0 0,0 0 0 0 0,0 0 0 0 0,0 0 1 0 0,0 0-1 0 0,0 0 0 0 0,0 1 1 0 0,0-1-1 0 0,0 0 0 0 0,0 0 0 0 0,0 0 1 0 0,0 0-1 0 0,0 0 0 0 0,0 0 0 0 0,0 0 1 0 0,0 0-1 0 0,0 1 0 0 0,0-1 1 0 0,1 0-1 0 0,-1 0 0 0 0,0 0 0 0 0,0 0 1 0 0,0 0-1 0 0,0 0 0 0 0,0 0 0 0 0,0 0 1 0 0,0 0-1 0 0,0 0 0 0 0,0 0 0 0 0,1 1 280 0 0,2 0-1971 0 0,-1 0 3742 0 0,4 2-2492 0 0,-1-1 0 0 0,1 0 0 0 0,0 0 1 0 0,-1-1-1 0 0,1 0 0 0 0,1 1 721 0 0,11-1 3957 0 0,1 0 1 0 0,11-1-3958 0 0,-13 0 3394 0 0,-9 0-2129 0 0,-6 0-61 0 0,-2 0-225 0 0,0 0-98 0 0,0 0-17 0 0,0 2-76 0 0,0 0-721 0 0,1-1 0 0 0,-1 1 0 0 0,0 0 0 0 0,-1-1 0 0 0,1 1 0 0 0,0 0 0 0 0,0-1 0 0 0,-1 1 0 0 0,1-1 0 0 0,-1 1 0 0 0,0 0 0 0 0,1-1 0 0 0,-1 1 0 0 0,0-1 0 0 0,0 1 0 0 0,0-1 0 0 0,0 0 0 0 0,0 1 0 0 0,0-1 0 0 0,0 0 0 0 0,0 0 0 0 0,-2 1-67 0 0,-30 28 170 0 0,32-29-173 0 0,-69 62 63 0 0,57-51-551 0 0,-1 1 1 0 0,2 0-1 0 0,0 1 0 0 0,1 1 0 0 0,0 0 0 0 0,0 1 491 0 0,0 2-1519 0 0</inkml:trace>
  <inkml:trace contextRef="#ctx0" brushRef="#br0" timeOffset="-3904.596">182 1992 11520 0 0,'1'0'215'0'0,"0"1"0"0"0,1 0 0 0 0,-1-1 1 0 0,0 1-1 0 0,0 0 0 0 0,0 0 1 0 0,0-1-1 0 0,0 1 0 0 0,0 0 0 0 0,0 0 1 0 0,-1 0-1 0 0,1 0 0 0 0,0 0 0 0 0,0 1 1 0 0,-1-1-1 0 0,1 0 0 0 0,-1 0 0 0 0,1 0 1 0 0,-1 1-1 0 0,1-1 0 0 0,-1 0 0 0 0,0 1-214 0 0,0 1 185 0 0,0-1 1 0 0,0 1 0 0 0,-1-1-1 0 0,1 1 1 0 0,-1-1 0 0 0,0 0 0 0 0,0 1-1 0 0,0-1 1 0 0,0 0 0 0 0,0 0 0 0 0,0 0-1 0 0,-1 0 1 0 0,1 0 0 0 0,-1 0-1 0 0,0 1-186 0 0,-5 4 137 0 0,-1 1-1 0 0,0-1 1 0 0,-2 1-137 0 0,-14 13 45 0 0,6-5-38 0 0,13-13-114 0 0,1 1-1 0 0,0 0 1 0 0,-1 0-1 0 0,2 1 1 0 0,-2 0 107 0 0,0 9-2140 0 0,5-14 451 0 0</inkml:trace>
  <inkml:trace contextRef="#ctx0" brushRef="#br0" timeOffset="-3567.517">262 2083 9672 0 0,'0'0'748'0'0,"0"0"-203"0"0,0 0 982 0 0,0 0 479 0 0,0 0 98 0 0,1 2-200 0 0,0 1-1695 0 0,-1 1 0 0 0,1-1-1 0 0,-1 0 1 0 0,0 1 0 0 0,0-1 0 0 0,0 1 0 0 0,0-1-1 0 0,-1 0 1 0 0,1 1 0 0 0,-1-1 0 0 0,0 0-1 0 0,0 1 1 0 0,-1 1-209 0 0,-3 7 200 0 0,-1 0 0 0 0,-7 12-200 0 0,7-14-183 0 0,0 0-1 0 0,1 0 1 0 0,1 1-1 0 0,-1 1 184 0 0,1 0-667 0 0,-3 10-5614 0 0,7-12 271 0 0</inkml:trace>
  <inkml:trace contextRef="#ctx0" brushRef="#br0" timeOffset="-3224.412">323 2290 11256 0 0,'9'1'1204'0'0,"-1"1"-987"0"0,-5-2 804 0 0,-3 0 345 0 0,2 8 1405 0 0,-2-5-2560 0 0,0 0 0 0 0,0-1-1 0 0,0 1 1 0 0,0 0-1 0 0,-1 0 1 0 0,1 0-1 0 0,-1 0 1 0 0,0 0-1 0 0,0 0 1 0 0,0-1-1 0 0,0 1 1 0 0,0 0-1 0 0,-1 0-210 0 0,-24 36 750 0 0,16-25-626 0 0,-4 7 8 0 0,7-11-110 0 0,0 0 0 0 0,0 1 1 0 0,0 2-23 0 0,-12 18 30 0 0,15-26-124 0 0,1-1-1 0 0,0 1 1 0 0,0 0-1 0 0,0 0 1 0 0,1 0-1 0 0,0 1 1 0 0,0-1-1 0 0,-1 5 95 0 0,3-9-163 0 0,0 0 0 0 0,0 0 0 0 0,0 0-1 0 0,0 0 1 0 0,0 0 0 0 0,0 0 0 0 0,1 0 0 0 0,-1 0-1 0 0,0 0 1 0 0,1 0 0 0 0,-1 0 0 0 0,1-1-1 0 0,-1 1 1 0 0,1 0 0 0 0,-1 0 0 0 0,1 0-1 0 0,0-1 1 0 0,-1 1 0 0 0,1 0 0 0 0,0-1-1 0 0,0 1 1 0 0,-1 0 0 0 0,1-1 0 0 0,0 1 0 0 0,0-1-1 0 0,1 1 164 0 0,27 12-1312 0 0,-21-10 697 0 0,-1 0 780 0 0,0 0 0 0 0,0 1 0 0 0,0 0 1 0 0,-1 0-1 0 0,0 0 0 0 0,5 5-165 0 0,-8-6 191 0 0,0 0 0 0 0,0 0-1 0 0,0 0 1 0 0,-1 0-1 0 0,0 0 1 0 0,0 0-1 0 0,0 1 1 0 0,0-1 0 0 0,0 1-1 0 0,0-1 1 0 0,-1 1-1 0 0,0 0 1 0 0,0 0-1 0 0,0 0-190 0 0,0 0 145 0 0,-1 0-1 0 0,0 0 0 0 0,0 0 0 0 0,0 1 0 0 0,-1-1 0 0 0,1 0 1 0 0,-1 0-1 0 0,0 0 0 0 0,0 0 0 0 0,0 0 0 0 0,-1 0 1 0 0,1 0-1 0 0,-1 0 0 0 0,0 0 0 0 0,-2 2-144 0 0,1 1-139 0 0,3-6 71 0 0,0 0-1 0 0,-1 0 1 0 0,1 0 0 0 0,0 0 0 0 0,-1-1 0 0 0,1 1 0 0 0,-1 0-1 0 0,1 0 1 0 0,-1 0 0 0 0,1 0 0 0 0,-1 0 0 0 0,0 0 0 0 0,1-1-1 0 0,-1 1 1 0 0,0 0 0 0 0,0-1 0 0 0,0 1 0 0 0,1 0 0 0 0,-1-1-1 0 0,0 1 1 0 0,0-1 0 0 0,0 1 0 0 0,0-1 0 0 0,0 0 0 0 0,0 1-1 0 0,0-1 1 0 0,0 0 0 0 0,-1 0 68 0 0,2 0-1147 0 0</inkml:trace>
  <inkml:trace contextRef="#ctx0" brushRef="#br0" timeOffset="-2717.163">1600 1951 5528 0 0,'0'0'422'0'0,"1"0"-276"0"0,4 2 248 0 0,-4-1 1573 0 0,-1-1 685 0 0,0 2 131 0 0,0 0-2422 0 0,0 1 1 0 0,0-1 0 0 0,-1 0 0 0 0,1 0 0 0 0,-1 0-1 0 0,1 1 1 0 0,-1-1 0 0 0,0 0 0 0 0,1 0 0 0 0,-1 0-1 0 0,0 0 1 0 0,-1 1-362 0 0,-21 23 969 0 0,22-25-920 0 0,-11 9 6 0 0,-1 1 0 0 0,0-2 0 0 0,-11 7-55 0 0,0-1 7 0 0,13-8-18 0 0,3-2-8 0 0,0 1 1 0 0,0-1-1 0 0,1 1 0 0 0,-1 1 0 0 0,1 0 1 0 0,1 0-1 0 0,-4 3 19 0 0,10-9 23 0 0,0 0-267 0 0,0-1 1 0 0,0 0-1 0 0,0 0 1 0 0,0 0 0 0 0,0 0-1 0 0,0 0 1 0 0,0 0-1 0 0,0 0 1 0 0,0 0-1 0 0,0 0 1 0 0,0 0 0 0 0,0 0-1 0 0,0 0 1 0 0,0 0-1 0 0,0 0 1 0 0,0 0-1 0 0,0 0 1 0 0,0 0 0 0 0,0 0-1 0 0,0 0 1 0 0,0 0-1 0 0,0 0 1 0 0,0 0-1 0 0,0 1 1 0 0,0-1 0 0 0,0 0-1 0 0,0 0 244 0 0,5-3-881 0 0,9-3-3713 0 0</inkml:trace>
  <inkml:trace contextRef="#ctx0" brushRef="#br0" timeOffset="-2716.163">1614 2069 8288 0 0,'8'4'756'0'0,"-5"-2"-629"0"0,0-1 0 0 0,0 0 1 0 0,0 1-1 0 0,0 0 0 0 0,0 0 0 0 0,-1 0 1 0 0,1 0-1 0 0,-1 0 0 0 0,1 0 1 0 0,0 2-128 0 0,-2-2 122 0 0,0-1 1 0 0,0 0-1 0 0,-1 1 1 0 0,1-1-1 0 0,0 1 1 0 0,-1-1-1 0 0,0 1 1 0 0,1 0-1 0 0,-1-1 1 0 0,0 1-1 0 0,0-1 1 0 0,1 1-1 0 0,-1 0 1 0 0,-1-1-1 0 0,1 1 1 0 0,0-1-1 0 0,0 1 1 0 0,-1 0-1 0 0,1-1 1 0 0,0 1-1 0 0,-1-1 1 0 0,0 1-123 0 0,-16 39 1142 0 0,10-27-727 0 0,1 0 0 0 0,-2 11-415 0 0,4-15 44 0 0,0-1 1 0 0,0 0 0 0 0,-1-1-1 0 0,0 1 1 0 0,0-1 0 0 0,-1 0-1 0 0,-4 4-44 0 0,-11 17-175 0 0,17-23-84 0 0,-7 11-148 0 0,7-3-3475 0 0,4-3-667 0 0</inkml:trace>
  <inkml:trace contextRef="#ctx0" brushRef="#br0" timeOffset="-2317.57">1645 2442 11600 0 0,'2'2'264'0'0,"2"0"-90"0"0,0 1 1 0 0,0 0-1 0 0,-1 0 0 0 0,1 0 1 0 0,-1 0-1 0 0,1 1 1 0 0,-1 0-1 0 0,0-1 1 0 0,0 1-1 0 0,-1 0 1 0 0,1 0-1 0 0,-1 1 1 0 0,0-1-1 0 0,0 1 1 0 0,0-1-1 0 0,-1 1 0 0 0,1-1 1 0 0,-1 1-1 0 0,0 0 1 0 0,-1 0-1 0 0,1-1 1 0 0,-1 1-1 0 0,0 0 1 0 0,0 0-1 0 0,0 0 1 0 0,-1 0-1 0 0,0-1 1 0 0,0 1-1 0 0,0 0 0 0 0,0-1 1 0 0,-1 1-1 0 0,0-1 1 0 0,0 1-175 0 0,-16 25 1040 0 0,12-22-914 0 0,1 0 0 0 0,0 1 0 0 0,-2 4-126 0 0,6-10 14 0 0,0-1 0 0 0,0 0 0 0 0,0 0-1 0 0,-1 1 1 0 0,1-1 0 0 0,-1 0 0 0 0,-1 1-14 0 0,-15 22-14 0 0,17-24-79 0 0,1-1-126 0 0,0 0-49 0 0,5-1-65 0 0,1 1-1 0 0,-1-2 1 0 0,0 1 0 0 0,0 0-1 0 0,0-1 1 0 0,0 0-1 0 0,1-1 334 0 0,6-2-867 0 0,-3 2-10 0 0,-6 1 330 0 0,0 1-1 0 0,0 0 1 0 0,0 0 0 0 0,0 0 0 0 0,0 0 0 0 0,1 1 0 0 0,-1-1-1 0 0,1 1 548 0 0,7 0-3942 0 0</inkml:trace>
  <inkml:trace contextRef="#ctx0" brushRef="#br0" timeOffset="-1706.629">1629 245 16240 0 0,'0'0'743'0'0,"0"0"-17"0"0,2 3-465 0 0,6 8-110 0 0,-6-8 473 0 0,-2-3 196 0 0,0 1 38 0 0,-1 5-614 0 0,0 0-1 0 0,1-1 1 0 0,-2 1-1 0 0,1 0 1 0 0,-1-1-1 0 0,0 0 1 0 0,0 1 0 0 0,0-1-1 0 0,-1 0 1 0 0,0 1-244 0 0,-9 15 627 0 0,-14 16-627 0 0,7-9 21 0 0,17-23-4 0 0,-14 19-50 0 0,15-23-368 0 0,1-1-166 0 0,0 0-38 0 0,0 0-119 0 0,19-6-4794 0 0,-9 1 2796 0 0,11-4-2855 0 0,-4 4 3322 0 0,-15 4 2041 0 0,1 0 0 0 0,-1 0 0 0 0,1 1 0 0 0,-1-1 0 0 0,1 1 1 0 0,-1-1-1 0 0,1 1 0 0 0,-1 0 0 0 0,1 0 0 0 0,-1 0 0 0 0,2 0 214 0 0,8 0 564 0 0,-12 0-513 0 0,1 0 1 0 0,0-1 0 0 0,-1 1-1 0 0,1 0 1 0 0,0 0-1 0 0,-1 0 1 0 0,1 0 0 0 0,0 0-1 0 0,-1 0 1 0 0,1 0 0 0 0,0 0-1 0 0,-1 1 1 0 0,1-1 0 0 0,0 0-1 0 0,-1 0 1 0 0,1 0 0 0 0,0 1-52 0 0,-1-1 495 0 0,1 0 0 0 0,0 1 1 0 0,0-1-1 0 0,-1 1 0 0 0,1-1 1 0 0,0 1-1 0 0,-1-1 0 0 0,1 1 1 0 0,0-1-1 0 0,-1 1 0 0 0,1 0 0 0 0,-1-1 1 0 0,1 1-1 0 0,-1 0 0 0 0,1 0 1 0 0,-1-1-1 0 0,0 1 0 0 0,1 0 1 0 0,-1 0-1 0 0,0 0 0 0 0,0-1 1 0 0,1 2-496 0 0,-1 0 311 0 0,0 0 0 0 0,0 0 1 0 0,0 0-1 0 0,0 0 0 0 0,-1-1 1 0 0,1 1-1 0 0,0 0 0 0 0,-1 0 1 0 0,1 0-1 0 0,-2 1-311 0 0,0 2 134 0 0,0 0 0 0 0,-1 0 1 0 0,0 0-1 0 0,0 0 0 0 0,-1-1 0 0 0,-2 4-134 0 0,-32 44 584 0 0,35-48-531 0 0,1 2-40 0 0,-1 6 102 0 0,3-3-104 0 0,0-7 20 0 0,0-2-85 0 0,0 1 34 0 0,0 1-1 0 0,0-1 1 0 0,0 0-1 0 0,0 1 1 0 0,1-1-1 0 0,-1 0 0 0 0,1 1 1 0 0,-1-1-1 0 0,1 0 1 0 0,-1 1-1 0 0,1-1 1 0 0,0 0-1 0 0,-1 0 1 0 0,1 0-1 0 0,0 1 21 0 0,18 15-53 0 0,3 2 45 0 0,-21-18 17 0 0,-1 0 0 0 0,1 0 0 0 0,0 0-1 0 0,0 0 1 0 0,-1 0 0 0 0,1 0 0 0 0,-1 1 0 0 0,0-1-1 0 0,1 0 1 0 0,-1 0 0 0 0,0 1 0 0 0,1-1 0 0 0,-1 0 0 0 0,0 1-1 0 0,0-1 1 0 0,0 0 0 0 0,0 0 0 0 0,0 1 0 0 0,-1-1 0 0 0,1 0-1 0 0,0 1-8 0 0,-8 22 12 0 0,5-18-23 0 0,0 0 0 0 0,0 0 0 0 0,-1 0 0 0 0,0-1 0 0 0,0 1 0 0 0,0-1 0 0 0,0 0 0 0 0,-1 0 0 0 0,0-1 0 0 0,0 1 0 0 0,0-1-1 0 0,-1 0 1 0 0,0 0 11 0 0,-36 20-861 0 0,34-17-1923 0 0,8-7-3050 0 0</inkml:trace>
  <inkml:trace contextRef="#ctx0" brushRef="#br0" timeOffset="-1092.797">2632 1247 5984 0 0,'39'3'1340'0'0,"-21"0"2733"0"0,-11 0 867 0 0,-13-2 1579 0 0,-8 2-6714 0 0,-25 9 359 0 0,-3 0 130 0 0,-20 2-294 0 0,61-13-9 0 0,-1-1-1 0 0,1 0 1 0 0,0 1 0 0 0,0-1-1 0 0,0 1 1 0 0,-1-1-1 0 0,1 1 1 0 0,0 0-1 0 0,0-1 1 0 0,0 1-1 0 0,0 0 1 0 0,0 0 0 0 0,0 0-1 0 0,0 0 1 0 0,1 0-1 0 0,-1 0 1 0 0,0 0-1 0 0,0 0 1 0 0,0 1 9 0 0,-8 8-1713 0 0,8-9-495 0 0,1-1-4787 0 0</inkml:trace>
  <inkml:trace contextRef="#ctx0" brushRef="#br0" timeOffset="-762.686">2768 1539 17103 0 0,'0'0'786'0'0,"0"0"-21"0"0,0 0-490 0 0,0 4-181 0 0,0-3 234 0 0,0 0-273 0 0,0-1 0 0 0,0 1 0 0 0,0-1 0 0 0,0 1 0 0 0,0-1 0 0 0,0 0 0 0 0,0 1 0 0 0,0-1 0 0 0,0 1 0 0 0,0-1 0 0 0,-1 1 0 0 0,1-1 0 0 0,0 0 0 0 0,0 1 0 0 0,0-1 0 0 0,-1 1 0 0 0,1-1 0 0 0,0 0 0 0 0,-1 1 0 0 0,1-1-1 0 0,0 0 1 0 0,-1 1 0 0 0,1-1-55 0 0,-5 2 108 0 0,0-1 0 0 0,0 0 0 0 0,1 0 0 0 0,-1 0 0 0 0,-5 0-108 0 0,-17 3 226 0 0,4 1-129 0 0,-1-1 0 0 0,0-1-97 0 0,-40 3-3844 0 0,54-4-2687 0 0</inkml:trace>
  <inkml:trace contextRef="#ctx0" brushRef="#br0" timeOffset="2487.237">4724 187 15664 0 0,'0'0'718'0'0,"0"0"-19"0"0,0 0-342 0 0,0 0 219 0 0,0 0 140 0 0,-5-7 691 0 0,4 5-1346 0 0,-1-1 1 0 0,0 1-1 0 0,0 0 1 0 0,0 0 0 0 0,0 0-1 0 0,-1 0 1 0 0,1 0-1 0 0,-1 0 1 0 0,1 0 0 0 0,-3 0-63 0 0,-30-14 216 0 0,23 11-61 0 0,-1 1-123 0 0,0 0 0 0 0,0 1-1 0 0,0 0 1 0 0,0 1 0 0 0,0 1 0 0 0,0 0 0 0 0,-1 0 0 0 0,1 2 0 0 0,0-1 0 0 0,-8 3-31 0 0,-26 4 53 0 0,0 3 1 0 0,-13 5-54 0 0,47-11 64 0 0,-81 26 200 0 0,10 1 38 0 0,62-23-200 0 0,0 1-1 0 0,1 1 0 0 0,-6 5-101 0 0,-7 3 95 0 0,-215 104 386 0 0,169-81-470 0 0,54-27 62 0 0,1 1 1 0 0,0 1-1 0 0,2 1 0 0 0,-18 17-73 0 0,36-28 5 0 0,0 0 0 0 0,0 0 0 0 0,0 1-1 0 0,1 0 1 0 0,0 0 0 0 0,0 0 0 0 0,1 0-1 0 0,-2 4-4 0 0,-1 2 32 0 0,4-6-17 0 0,0 0 1 0 0,1 0 0 0 0,0 0 0 0 0,0 0 0 0 0,0 0 0 0 0,1 0-1 0 0,0 0 1 0 0,0 2-16 0 0,0 0 4 0 0,1-5 39 0 0,-1 1 1 0 0,1 0-1 0 0,0 0 0 0 0,0 0 0 0 0,0 0 0 0 0,0-1 0 0 0,1 1 1 0 0,0-1-1 0 0,0 1 0 0 0,0-1 0 0 0,1 0 0 0 0,0 0 1 0 0,-1 1-1 0 0,1-2 0 0 0,1 1 0 0 0,-1 0 0 0 0,0-1 0 0 0,4 3-43 0 0,8 6 281 0 0,1 0 0 0 0,0-1 0 0 0,1-1 0 0 0,3 1-281 0 0,7 4 138 0 0,-6-3 48 0 0,1-1 0 0 0,0-1 0 0 0,16 4-186 0 0,71 19 259 0 0,-89-28-219 0 0,70 16 266 0 0,28 1-306 0 0,-1 0 169 0 0,-67-12-43 0 0,219 42 433 0 0,-237-46-438 0 0,11 5-121 0 0,3 1 52 0 0,40 10-2 0 0,-46-10-10 0 0,1-3 1 0 0,32 4-41 0 0,-34-9 16 0 0,-8 1 35 0 0,0-2-1 0 0,1-2 1 0 0,-1-1 0 0 0,7-1-51 0 0,3-4-89 0 0,-2-1 0 0 0,1-2 0 0 0,5-3 89 0 0,60-21 712 0 0,82-38-712 0 0,-151 56-5 0 0,-22 9-30 0 0,-1 0 1 0 0,0-1 0 0 0,-1 0-1 0 0,1-1 1 0 0,5-4 34 0 0,42-27-609 0 0,-46 31 654 0 0,-1-2-1 0 0,1 1 1 0 0,-1-1-1 0 0,-1-1 1 0 0,0-1-1 0 0,9-9-44 0 0,8-10 344 0 0,-20 21-483 0 0,0-1 0 0 0,-1 0 0 0 0,0 0 0 0 0,6-9 139 0 0,-7 6 2 0 0,-1 0 0 0 0,0 0 0 0 0,0 0 0 0 0,-2-1 0 0 0,1 1-1 0 0,-2-1 1 0 0,0-1 0 0 0,0 1 0 0 0,-2 0 0 0 0,0-1 0 0 0,0 1-1 0 0,-1 0 1 0 0,-1-1 0 0 0,0 1 0 0 0,-2 0 0 0 0,1-1-1 0 0,-1 1 1 0 0,-1 0 0 0 0,-2-2-2 0 0,0-1-40 0 0,-2-1-1 0 0,0 2 1 0 0,-1-1-1 0 0,-5-6 41 0 0,7 14 64 0 0,1 0 0 0 0,-1 1-1 0 0,-1 0 1 0 0,1 1 0 0 0,-1-1 0 0 0,0 1-1 0 0,-1 1 1 0 0,-4-3-64 0 0,-19-12-114 0 0,13 8 80 0 0,-1 1 0 0 0,0 1 0 0 0,0 0 0 0 0,-1 2 0 0 0,-7-2 34 0 0,-74-21 328 0 0,-64-10-328 0 0,136 38 16 0 0,-1 1 0 0 0,0 1 0 0 0,0 2 0 0 0,-7 1-16 0 0,-51 0 12 0 0,50-2 9 0 0,-1 3-1 0 0,1 1 1 0 0,0 2 0 0 0,0 1-1 0 0,1 3 1 0 0,-32 10-21 0 0,55-14-619 0 0,-1 1 0 0 0,1 1-1 0 0,-8 5 620 0 0,-4 6-7500 0 0,8-6-733 0 0</inkml:trace>
  <inkml:trace contextRef="#ctx0" brushRef="#br0" timeOffset="3824.892">5668 2120 15488 0 0,'0'0'356'0'0,"-9"-1"473"0"0,-12-3-522 0 0,-1-1-1 0 0,-10-5-306 0 0,-28-6 617 0 0,41 12-353 0 0,-6-1 97 0 0,1 0 0 0 0,-1-3-361 0 0,-8-1 174 0 0,-1 1-1 0 0,0 1 1 0 0,-1 2 0 0 0,-13 1-174 0 0,-140-1 1002 0 0,126 5-367 0 0,1 3 0 0 0,-1 3 0 0 0,-51 11-635 0 0,-254 72 1460 0 0,360-87-1410 0 0,-162 48 627 0 0,4-2-585 0 0,118-34 184 0 0,26-7-110 0 0,-1-1 0 0 0,0-2-1 0 0,-12 2-165 0 0,-8 1-160 0 0,0 1-1 0 0,-14 6 161 0 0,48-12-71 0 0,-4 2 35 0 0,0 1 0 0 0,0 0 0 0 0,1 1 0 0 0,-6 3 36 0 0,-11 5-16 0 0,14-6 33 0 0,1-1-1 0 0,-1 2 0 0 0,2 0 0 0 0,-1 1 1 0 0,1 0-1 0 0,1 0 0 0 0,-1 1 1 0 0,2 1-1 0 0,-3 4-16 0 0,-71 83 117 0 0,75-87-110 0 0,1 0 0 0 0,1 1 0 0 0,0-1 0 0 0,0 3-7 0 0,2-5 118 0 0,4-6-107 0 0,0 0 0 0 0,0 1 0 0 0,0-1 1 0 0,1 0-1 0 0,0 0 0 0 0,-1 0 0 0 0,1 0 1 0 0,1 1-1 0 0,-1-1 0 0 0,1 0 0 0 0,0 0 1 0 0,0 0-1 0 0,0 0 0 0 0,0 0 1 0 0,0 0-1 0 0,1 0 0 0 0,0 0 0 0 0,0-1 1 0 0,0 1-1 0 0,1 0-11 0 0,84 117 355 0 0,-63-92-48 0 0,9 8-307 0 0,-25-28 73 0 0,1-1 0 0 0,1 0 0 0 0,0 0 0 0 0,0-1 0 0 0,0 0 0 0 0,1-1-73 0 0,25 13 72 0 0,1-1 1 0 0,0-3-1 0 0,1-1 1 0 0,1-1-1 0 0,0-2 1 0 0,20 1-73 0 0,178 28 433 0 0,-210-36-391 0 0,-1-2 1 0 0,11 0-43 0 0,11 0 93 0 0,-18-2 5 0 0,0 0 0 0 0,14-4-98 0 0,2 1 55 0 0,13-3-7 0 0,-1-3 0 0 0,-1-2 0 0 0,37-13-48 0 0,6-8 0 0 0,-45 13 0 0 0,46-14-11 0 0,58-18 14 0 0,-146 47 127 0 0,25-6-193 0 0,-1-2 1 0 0,0-1 0 0 0,-1-2-1 0 0,9-6 63 0 0,-30 12 24 0 0,1-1 0 0 0,-1-1 0 0 0,0 0 0 0 0,-1-1 0 0 0,-1-1 0 0 0,9-10-24 0 0,1-2 3 0 0,-8 9-11 0 0,0-1 0 0 0,-2 0 0 0 0,12-20 8 0 0,26-56-459 0 0,-38 66 454 0 0,-2-1-1 0 0,0 0 1 0 0,-2 0 0 0 0,-1-1-1 0 0,-1 0 1 0 0,-1-1 5 0 0,1 8 0 0 0,-6 19 0 0 0,0 0 0 0 0,1 0 0 0 0,-1-1 0 0 0,-1 1 0 0 0,1 0 0 0 0,-1-1 0 0 0,1 1 0 0 0,-1 0 0 0 0,1-25 0 0 0,-3 12-5 0 0,2 14 8 0 0,0 1-1 0 0,-1-1 1 0 0,1 0-1 0 0,0 0 0 0 0,0 1 1 0 0,-1-1-1 0 0,1 0 0 0 0,-1 1 1 0 0,0-1-1 0 0,1 0 0 0 0,-2 0-2 0 0,-5-8-1 0 0,0 1-1 0 0,0 0 1 0 0,-1 1-1 0 0,0 0 1 0 0,-9-6 1 0 0,-9-11-14 0 0,5 6-878 0 0,0 1-1 0 0,-8-5 893 0 0,17 13-1903 0 0</inkml:trace>
  <inkml:trace contextRef="#ctx0" brushRef="#br0" timeOffset="4301.948">4007 217 15664 0 0,'1'10'242'0'0,"0"0"0"0"0,0 0 0 0 0,-1 0 1 0 0,0 0-1 0 0,-1 0 0 0 0,0 0 0 0 0,-1 2-242 0 0,-7 18 777 0 0,0 0-1 0 0,-8 13-776 0 0,-5 17 845 0 0,21-55-777 0 0,-20 59 1104 0 0,-3 21-1172 0 0,14-49-95 0 0,-2 9-569 0 0,12-44 607 0 0,0 0-1 0 0,0-1 1 0 0,-1 1-1 0 0,1 0 1 0 0,0 0 0 0 0,0 0-1 0 0,0 0 1 0 0,0-1-1 0 0,1 1 1 0 0,-1 0 0 0 0,0 0-1 0 0,0 0 1 0 0,0-1-1 0 0,1 1 1 0 0,-1 0-1 0 0,0 0 1 0 0,1-1 0 0 0,-1 1 57 0 0,1 0-121 0 0,-1-1 1 0 0,0 0-1 0 0,1 1 1 0 0,-1-1 0 0 0,1 0-1 0 0,-1 1 1 0 0,1-1-1 0 0,-1 0 1 0 0,1 0 0 0 0,-1 0-1 0 0,1 1 1 0 0,-1-1-1 0 0,1 0 1 0 0,-1 0 0 0 0,1 0-1 0 0,-1 0 1 0 0,1 0 0 0 0,-1 0-1 0 0,1 0 1 0 0,-1 0-1 0 0,1 0 121 0 0,1-1-318 0 0,1 1 0 0 0,0-1 0 0 0,-1 0 0 0 0,1 0 0 0 0,-1 0-1 0 0,0 0 1 0 0,1 0 0 0 0,-1 0 0 0 0,0-1 318 0 0,18-16-2045 0 0</inkml:trace>
  <inkml:trace contextRef="#ctx0" brushRef="#br0" timeOffset="4687.406">4186 224 16471 0 0,'3'9'255'0'0,"-1"1"0"0"0,0 0 0 0 0,0 0 0 0 0,-1 0 0 0 0,0 0 0 0 0,-1 0-1 0 0,-1 10-254 0 0,-20 187 1219 0 0,8-86-1081 0 0,6-55-216 0 0,7-61 48 0 0,-2 2-251 0 0,1 0-1 0 0,1 0 0 0 0,-1 0 1 0 0,1 0-1 0 0,1 1 0 0 0,-1-1 1 0 0,1 0-1 0 0,0 0 0 0 0,1 0 0 0 0,2 6 282 0 0,2-2-1495 0 0</inkml:trace>
  <inkml:trace contextRef="#ctx0" brushRef="#br0" timeOffset="4688.406">4498 291 3224 0 0,'6'-3'-31'0'0,"0"-1"0"0"0,-1 1 0 0 0,1 0 0 0 0,0 0 0 0 0,1 1 0 0 0,5-2 31 0 0,-11 4 116 0 0,1-1-1 0 0,-1 1 1 0 0,1 0-1 0 0,0 0 1 0 0,-1 0-1 0 0,1 0 0 0 0,0 0 1 0 0,-1 0-1 0 0,1 0 1 0 0,0 0-1 0 0,-1 1 0 0 0,1-1 1 0 0,0 1-116 0 0,-1-1 325 0 0,0 1-1 0 0,0-1 1 0 0,0 1 0 0 0,0 0 0 0 0,-1-1-1 0 0,1 1 1 0 0,0 0 0 0 0,-1 0 0 0 0,1-1-1 0 0,0 1 1 0 0,-1 0 0 0 0,1 0 0 0 0,-1 0 0 0 0,1 0-1 0 0,-1 0 1 0 0,1 0 0 0 0,-1 0 0 0 0,0 0-1 0 0,1 0 1 0 0,-1 0 0 0 0,0 0 0 0 0,0 1-325 0 0,2 9 847 0 0,-2 1 1 0 0,1 0-1 0 0,-1 0 1 0 0,-1-1-1 0 0,0 1 0 0 0,-1 0-847 0 0,-5 25 376 0 0,-4 9-376 0 0,-4 22 103 0 0,5-15-172 0 0,-21 137-972 0 0,30-177 786 0 0,1 1 1 0 0,1-1-1 0 0,0 1 255 0 0,1 18-797 0 0,-2-28 587 0 0,-1-2-26 0 0,1 0 0 0 0,0 0 0 0 0,0-1-1 0 0,1 1 1 0 0,-1 0 0 0 0,0-1 0 0 0,0 1 0 0 0,1 0 0 0 0,-1-1 0 0 0,1 1 0 0 0,-1 0 0 0 0,1-1 0 0 0,0 2 236 0 0,6 4-1881 0 0</inkml:trace>
  <inkml:trace contextRef="#ctx0" brushRef="#br0" timeOffset="5120.321">4704 621 2760 0 0,'2'-3'48'0'0,"45"-61"2599"0"0,40-42-2647 0 0,-83 102 324 0 0,-1 1 1 0 0,1 0 0 0 0,0-1-1 0 0,0 2 1 0 0,0-1 0 0 0,1 0-1 0 0,-1 1 1 0 0,1 0 0 0 0,-1 0 0 0 0,1 0-1 0 0,2-1-324 0 0,-5 3 112 0 0,-1 0 0 0 0,0 0 0 0 0,1-1 1 0 0,-1 1-1 0 0,0 0 0 0 0,1 0 0 0 0,-1 0 0 0 0,1 0 0 0 0,-1 0 0 0 0,0 1 0 0 0,1-1 0 0 0,-1 0 0 0 0,0 1 0 0 0,1-1 0 0 0,-1 1 0 0 0,0-1 0 0 0,0 1 0 0 0,1 0-112 0 0,-1 0 138 0 0,0 0 0 0 0,0 0 0 0 0,0 0 0 0 0,0 1 1 0 0,0-1-1 0 0,0 0 0 0 0,0 1 0 0 0,0-1 0 0 0,-1 0 0 0 0,1 1 0 0 0,-1-1 0 0 0,1 1 0 0 0,-1-1 0 0 0,1 1 0 0 0,-1 0 0 0 0,0-1 0 0 0,0 1 0 0 0,1-1 0 0 0,-1 2-138 0 0,0 15 925 0 0,0 0 0 0 0,0 0-1 0 0,-2 1 1 0 0,-1 6-925 0 0,-18 73 297 0 0,9-44-356 0 0,-3 20-4950 0 0,12-39-409 0 0</inkml:trace>
  <inkml:trace contextRef="#ctx0" brushRef="#br0" timeOffset="5121.321">5138 532 12752 0 0,'14'-13'242'0'0,"1"0"1"0"0,0 1-1 0 0,1 1 1 0 0,1 0-1 0 0,-1 1 1 0 0,2 1-1 0 0,-1 1 1 0 0,8-3-243 0 0,-18 9 204 0 0,0 0 1 0 0,-1 0 0 0 0,1 0-1 0 0,1 1 1 0 0,-1 0 0 0 0,0 0-1 0 0,0 1 1 0 0,0 0 0 0 0,0 0-1 0 0,0 1 1 0 0,1-1 0 0 0,-1 2-205 0 0,-2-1 135 0 0,0 0 1 0 0,0 1-1 0 0,0 0 1 0 0,0 0-1 0 0,-1 0 1 0 0,1 1 0 0 0,0-1-1 0 0,-1 1 1 0 0,0 0-1 0 0,0 0 1 0 0,0 1-1 0 0,0-1 1 0 0,0 1 0 0 0,-1 0-1 0 0,1 0 1 0 0,0 2-136 0 0,7 11 300 0 0,-1 0 1 0 0,0 1 0 0 0,-1 0 0 0 0,-2 1-1 0 0,3 7-300 0 0,0 6-52 0 0,-1 1-1 0 0,3 27 53 0 0,-6-22-345 0 0,4 22-5553 0 0,-5-33-334 0 0</inkml:trace>
  <inkml:trace contextRef="#ctx0" brushRef="#br0" timeOffset="5488.601">3942 2375 10592 0 0,'-3'16'120'0'0,"-4"25"396"0"0,-2 1 0 0 0,-6 12-516 0 0,7-26 1653 0 0,1 2 0 0 0,-1 10-1653 0 0,4-14 1276 0 0,-2 0 1 0 0,-1 0-1 0 0,-2 3-1276 0 0,8-26-137 0 0,0 0 0 0 0,0-1 0 0 0,1 1 0 0 0,0 0 0 0 0,-1 0 0 0 0,1 0-1 0 0,0 0 138 0 0,0-1-1093 0 0,2-3 901 0 0,-1 0-1 0 0,0 1 1 0 0,1-1 0 0 0,-1 0-1 0 0,1 0 1 0 0,-1 0-1 0 0,0 0 1 0 0,0 0 0 0 0,0-1-1 0 0,0 1 1 0 0,0 0-1 0 0,0 0 1 0 0,0-1-1 0 0,0 1 1 0 0,0-1 0 0 0,0 1 192 0 0,2-4-546 0 0,5-5-121 0 0,0 1-1 0 0,1 1 1 0 0,1-1 667 0 0,9-9-704 0 0,10-17-656 0 0</inkml:trace>
  <inkml:trace contextRef="#ctx0" brushRef="#br0" timeOffset="5489.601">4166 2204 13736 0 0,'0'0'629'0'0,"0"2"-13"0"0,-1 37 1116 0 0,-6 27-1732 0 0,1-13 1848 0 0,2-28-918 0 0,0 0 1 0 0,-7 18-931 0 0,-5 25 600 0 0,6-12-263 0 0,-6 28-19 0 0,-2 76-318 0 0,17-151-287 0 0,0 0 1 0 0,1 0-1 0 0,1 1 1 0 0,0-1-1 0 0,0 0 1 0 0,0 0-1 0 0,1 1 1 0 0,1-1-1 0 0,1 2 287 0 0,3-2-2203 0 0,3-8-4068 0 0</inkml:trace>
  <inkml:trace contextRef="#ctx0" brushRef="#br0" timeOffset="5986.269">4555 2276 14944 0 0,'1'4'52'0'0,"1"1"88"0"0,-1-1 1 0 0,1 1-1 0 0,-1-1 1 0 0,0 1-1 0 0,-1 0 0 0 0,1-1 1 0 0,-1 1-1 0 0,0 0 1 0 0,0 0-1 0 0,0-1 1 0 0,-1 2-141 0 0,-15 91 246 0 0,5-26 1464 0 0,-5 5-1710 0 0,7-39 209 0 0,-26 96 126 0 0,26-105-739 0 0,1 1 1 0 0,1 0-1 0 0,2 0 1 0 0,0 1-1 0 0,1 25 404 0 0,4-53-717 0 0,2-2-627 0 0,1-1 1045 0 0,-1 0 0 0 0,0 0-1 0 0,1 0 1 0 0,-1 0 0 0 0,0 0 0 0 0,0 0-1 0 0,0-1 1 0 0,0 1 0 0 0,0-1 0 0 0,0 0-1 0 0,1-1 300 0 0,13-13-1686 0 0</inkml:trace>
  <inkml:trace contextRef="#ctx0" brushRef="#br0" timeOffset="6322.613">4742 2563 8496 0 0,'21'-20'311'0'0,"2"0"0"0"0,0 1 0 0 0,1 1-1 0 0,0 1 1 0 0,2 1-311 0 0,-24 15 140 0 0,1 0-1 0 0,-1-1 0 0 0,1 1 0 0 0,-1 0 1 0 0,1 0-1 0 0,0 1 0 0 0,-1-1 0 0 0,1 0 1 0 0,0 1-1 0 0,0 0 0 0 0,-1 0 0 0 0,1-1 1 0 0,0 2-1 0 0,0-1 0 0 0,0 0 0 0 0,-1 0 1 0 0,1 1-1 0 0,0 0 0 0 0,-1-1 0 0 0,1 1 1 0 0,0 0-1 0 0,-1 0 0 0 0,3 2-139 0 0,-3-1 182 0 0,1 0 0 0 0,-1 0-1 0 0,1 0 1 0 0,-1 0 0 0 0,0 1 0 0 0,1-1-1 0 0,-1 1 1 0 0,-1-1 0 0 0,1 1-1 0 0,0 0 1 0 0,-1 0 0 0 0,1 0 0 0 0,-1 0-1 0 0,0 0 1 0 0,0 0 0 0 0,0 0-1 0 0,0 0 1 0 0,-1 1 0 0 0,1-1-1 0 0,-1 1-181 0 0,2 27 472 0 0,-2-1 0 0 0,-1 0 0 0 0,-2 1 0 0 0,0-1 0 0 0,-2 0 0 0 0,-8 24-472 0 0,7-29-307 0 0,-1 22 307 0 0,5-31-234 0 0,1 2-315 0 0,3-14 70 0 0,4-8 70 0 0,7-12-4 0 0,-2-1 0 0 0,0 1 0 0 0,-1-2 0 0 0,-1 1 0 0 0,0-2 0 0 0,1-5 413 0 0,1-1-263 0 0,1-2 172 0 0,17-34 106 0 0,7-9-15 0 0,-25 51 244 0 0,1 0 0 0 0,0 1 0 0 0,2 0 1 0 0,0 1-1 0 0,10-8-244 0 0,-20 22 70 0 0,-1 0-1 0 0,0 0 1 0 0,1 0 0 0 0,0 1-1 0 0,0-1 1 0 0,0 1 0 0 0,0 0-1 0 0,0 0 1 0 0,0 0 0 0 0,0 1-1 0 0,1 0 1 0 0,-1 0 0 0 0,1 0-1 0 0,2 0-69 0 0,-4 0 37 0 0,0 1-1 0 0,-1 0 1 0 0,1 1-1 0 0,0-1 1 0 0,-1 0-1 0 0,1 1 1 0 0,0 0-1 0 0,-1-1 0 0 0,1 1 1 0 0,-1 0-1 0 0,1 0 1 0 0,-1 1-1 0 0,1-1 1 0 0,-1 0-1 0 0,0 1 1 0 0,1 0-1 0 0,-1-1 1 0 0,0 1-1 0 0,0 0 1 0 0,0 0-1 0 0,-1 0 1 0 0,1 0-1 0 0,0 0 0 0 0,0 2-36 0 0,6 9 242 0 0,-1 1-1 0 0,0 0 0 0 0,-1 1 0 0 0,0 0 0 0 0,-1-1 0 0 0,-1 2 1 0 0,0 3-242 0 0,3 20-891 0 0,-2-1 0 0 0,0 15 891 0 0,-5-33-783 0 0</inkml:trace>
  <inkml:trace contextRef="#ctx0" brushRef="#br0" timeOffset="7004.508">4632 3293 4608 0 0,'3'14'334'0'0,"1"0"1"0"0,0 0 0 0 0,3 7-335 0 0,-3-10 2055 0 0,0-1 0 0 0,-1 1 1 0 0,0 0-1 0 0,-1-1 0 0 0,0 1 0 0 0,0 9-2055 0 0,-1 13 1921 0 0,0-23-1494 0 0,-1 1 1 0 0,0 0 0 0 0,0 0 0 0 0,-1 0 0 0 0,-1 0-1 0 0,0 0 1 0 0,0-1 0 0 0,-1 1-428 0 0,1-5 108 0 0,1-4-50 0 0,0 1 1 0 0,0-1-1 0 0,0 0 1 0 0,0 1-1 0 0,0-1 0 0 0,0 0 1 0 0,-1 1-1 0 0,1-1 0 0 0,-2 1-58 0 0,3-3 8 0 0,-1 1 0 0 0,1-1 0 0 0,-1 1 0 0 0,1-1 0 0 0,-1 1 0 0 0,1-1 0 0 0,-1 1 0 0 0,1-1 0 0 0,-1 0 0 0 0,1 1 0 0 0,-1-1 0 0 0,0 0 0 0 0,1 1 0 0 0,-1-1 0 0 0,1 0 0 0 0,-1 0 0 0 0,0 0 0 0 0,1 1 0 0 0,-1-1 0 0 0,0 0-1 0 0,0 0 1 0 0,1 0 0 0 0,-1 0 0 0 0,0 0 0 0 0,1 0 0 0 0,-1 0 0 0 0,0-1 0 0 0,0 1-8 0 0,0-1 15 0 0,0 1 0 0 0,-1-1 0 0 0,1 0 0 0 0,0 0 0 0 0,0 0 0 0 0,0 0 0 0 0,0 0 0 0 0,0 0 0 0 0,0 0 0 0 0,0 0 0 0 0,0-1 0 0 0,0 1 0 0 0,0 0-15 0 0,-2-4 61 0 0,1 0 0 0 0,0 0-1 0 0,-1 0 1 0 0,2 0 0 0 0,-1 0-1 0 0,0 0 1 0 0,1-3-61 0 0,-1-4 127 0 0,2 0 1 0 0,-1 0 0 0 0,2 0-1 0 0,0 0 1 0 0,0 0-1 0 0,2-7-127 0 0,3-17 289 0 0,-4 24-187 0 0,0 0 1 0 0,0 0-1 0 0,1 0 0 0 0,1 1 0 0 0,0-2-102 0 0,-2 7 51 0 0,1 0 0 0 0,-1 0-1 0 0,1 0 1 0 0,0 1 0 0 0,0 0-1 0 0,1-1 1 0 0,0 1 0 0 0,0 0-1 0 0,0 1 1 0 0,0-1 0 0 0,1 1-1 0 0,0-1-50 0 0,4 0 132 0 0,1 0 0 0 0,0 0 0 0 0,0 1 0 0 0,7-1-132 0 0,-10 3 58 0 0,0 0 0 0 0,-1 1 0 0 0,1 0-1 0 0,0 0 1 0 0,0 1 0 0 0,-1 0 0 0 0,1 0-1 0 0,4 1-57 0 0,9 2 126 0 0,-1 1 0 0 0,6 3-126 0 0,34 6 118 0 0,-8-2-97 0 0,-42-8-15 0 0,0 0-1 0 0,0-1 1 0 0,0 0 0 0 0,1-1-1 0 0,-1 0 1 0 0,0 0 0 0 0,1-1-1 0 0,-1 0 1 0 0,2-1-6 0 0,-2 0-47 0 0,0-1-1 0 0,0 0 1 0 0,0 0 0 0 0,0-1-1 0 0,-1 0 1 0 0,1-1-1 0 0,-1 0 1 0 0,0 0 0 0 0,0 0-1 0 0,0-1 1 0 0,-1-1 0 0 0,1 1-1 0 0,3-5 48 0 0,-9 8-208 0 0,0 0 0 0 0,-1 0 0 0 0,1-1 0 0 0,0 1 0 0 0,-1 0 0 0 0,1-1 0 0 0,-1 1 0 0 0,0-1 0 0 0,0 0 0 0 0,0 1 0 0 0,0-2 208 0 0,2-19-4690 0 0,-3 9-3123 0 0</inkml:trace>
  <inkml:trace contextRef="#ctx0" brushRef="#br0" timeOffset="7378.154">4902 3298 7832 0 0,'0'0'602'0'0,"3"8"-372"0"0,1 1 381 0 0,-1 1 0 0 0,0 0-1 0 0,-1 0 1 0 0,-1 1 0 0 0,1-1 0 0 0,-2 0 0 0 0,1 0 0 0 0,-1 3-611 0 0,-2 25 7760 0 0,-5 24-7760 0 0,1-12 1740 0 0,3-17-594 0 0,2 23-1146 0 0,1-45 129 0 0,1-1 1 0 0,0 1-1 0 0,0-1 1 0 0,1 0-1 0 0,1 1 1 0 0,0-1-1 0 0,2 3-129 0 0,-4-5 111 0 0,-1-7-114 0 0,0 0-1 0 0,0 0 1 0 0,0 0 0 0 0,0 0-1 0 0,0 0 1 0 0,0 0 0 0 0,0-1 0 0 0,1 1-1 0 0,-1 0 1 0 0,0 0 0 0 0,1 0 0 0 0,-1 0-1 0 0,1 0 1 0 0,-1-1 0 0 0,0 1-1 0 0,1 0 1 0 0,0 0 0 0 0,-1-1 0 0 0,1 1-1 0 0,-1 0 1 0 0,1-1 0 0 0,0 1 0 0 0,0-1-1 0 0,0 1 4 0 0,0 0-158 0 0,-1-1 1 0 0,1 0-1 0 0,0 0 0 0 0,0 0 0 0 0,0 1 0 0 0,-1-1 1 0 0,1 0-1 0 0,0 0 0 0 0,0 0 0 0 0,0 0 0 0 0,-1 0 1 0 0,1 0-1 0 0,0-1 0 0 0,0 1 0 0 0,-1 0 0 0 0,1 0 1 0 0,0-1 157 0 0,7-3-5812 0 0,-3-2-1365 0 0</inkml:trace>
  <inkml:trace contextRef="#ctx0" brushRef="#br0" timeOffset="7796.033">5073 3332 17503 0 0,'0'0'24'0'0,"-1"0"-1"0"0,1 0 0 0 0,0 0 0 0 0,0 0 0 0 0,0 0 0 0 0,0 0 1 0 0,0 0-1 0 0,0 1 0 0 0,-1-1 0 0 0,1 0 0 0 0,0 0 0 0 0,0 0 1 0 0,0 0-1 0 0,0 0 0 0 0,0 0 0 0 0,0 0 0 0 0,0 1 0 0 0,-1-1 0 0 0,1 0 1 0 0,0 0-1 0 0,0 0 0 0 0,0 0 0 0 0,0 0 0 0 0,0 0 0 0 0,0 1 1 0 0,0-1-1 0 0,0 0 0 0 0,0 0 0 0 0,0 0 0 0 0,0 0 0 0 0,0 1 1 0 0,0-1-1 0 0,0 0 0 0 0,0 0 0 0 0,0 0 0 0 0,0 0 0 0 0,0 0 1 0 0,0 1-1 0 0,0-1 0 0 0,0 0 0 0 0,0 0 0 0 0,0 0 0 0 0,0 0 0 0 0,1 0 1 0 0,-1 1-1 0 0,0-1 0 0 0,0 0 0 0 0,0 0 0 0 0,0 0 0 0 0,0 0 1 0 0,0 0-24 0 0,7 12 614 0 0,-4-6-490 0 0,-1-1 70 0 0,-1-1-1 0 0,0 0 0 0 0,0 1 0 0 0,-1-1 0 0 0,1 0 0 0 0,-1 1 0 0 0,0-1 0 0 0,0 2-193 0 0,1 10 881 0 0,-2 24 753 0 0,-1-15-1143 0 0,-6 90 680 0 0,8-103-1038 0 0,0-2 11 0 0,0 0 0 0 0,0 0 0 0 0,1 0 1 0 0,0 0-1 0 0,1 0 0 0 0,1 3-144 0 0,-2-6-359 0 0,1 0 1 0 0,-2 0-1 0 0,1 0 0 0 0,-1 4 359 0 0,0-6-2113 0 0,0-5-6106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1:27.8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1373 933 16871 0 0,'0'0'771'0'0,"0"0"-14"0"0,1-1-483 0 0,1-6 16 0 0,1 1 0 0 0,-1 0 1 0 0,0-1-1 0 0,0 1 0 0 0,-1-1 1 0 0,0 1-1 0 0,0-1 0 0 0,-1 0 0 0 0,0-2-290 0 0,0 6 99 0 0,0 1-1 0 0,0-1 0 0 0,-1 0 0 0 0,0 1 1 0 0,1-1-1 0 0,-1 0 0 0 0,0 1 1 0 0,0-1-1 0 0,0 1 0 0 0,-1-1 0 0 0,1 1 1 0 0,-1 0-1 0 0,1 0 0 0 0,-1-1 0 0 0,0 1 1 0 0,0 0-1 0 0,0 0 0 0 0,0 1 0 0 0,0-1 1 0 0,0 0-1 0 0,0 1 0 0 0,-1-1 0 0 0,1 1 1 0 0,0 0-1 0 0,-1-1-98 0 0,-3 0 55 0 0,1 0 1 0 0,-1 1-1 0 0,1 0 1 0 0,-1 0-1 0 0,0 0 0 0 0,0 0 1 0 0,1 1-1 0 0,-1 0 1 0 0,0 0-1 0 0,0 1 0 0 0,1-1 1 0 0,-1 1-1 0 0,0 0 1 0 0,1 1-1 0 0,-6 1-55 0 0,-7 4 181 0 0,-1 1-1 0 0,1 0 1 0 0,1 1-1 0 0,-1 1-180 0 0,9-4 70 0 0,-1 1-1 0 0,1 0 1 0 0,0 0-1 0 0,1 1 1 0 0,0 0 0 0 0,0 1-1 0 0,1 0 1 0 0,0 0-1 0 0,0 0 1 0 0,1 1-1 0 0,1 0 1 0 0,-5 9-70 0 0,1 3 190 0 0,0 1 0 0 0,2 0-1 0 0,0 0 1 0 0,2 0 0 0 0,-2 16-190 0 0,5-19 205 0 0,1-1 0 0 0,1 1 0 0 0,1 0-1 0 0,0-1 1 0 0,4 12-205 0 0,-4-23 68 0 0,2 1-1 0 0,-1-1 1 0 0,1 1 0 0 0,0-1-1 0 0,1 0 1 0 0,0 0-1 0 0,0 0 1 0 0,3 3-68 0 0,2 1 107 0 0,-1 0 0 0 0,1-1-1 0 0,1 0 1 0 0,8 7-107 0 0,-6-8 27 0 0,0 0 0 0 0,1-2 0 0 0,0 1 1 0 0,1-2-1 0 0,-1 1 0 0 0,1-2 0 0 0,1 0 0 0 0,-1-1 0 0 0,1 0 0 0 0,0-1 0 0 0,0-1 0 0 0,7 1-27 0 0,-19-4-79 0 0,-1 0 0 0 0,0 0 0 0 0,0 0 0 0 0,1 0 0 0 0,-1-1-1 0 0,0 1 1 0 0,0-1 0 0 0,1 1 0 0 0,-1-1 0 0 0,0 0 0 0 0,2-1 79 0 0,5-1-1723 0 0,-9 3 1599 0 0,0 0-1 0 0,0-1 0 0 0,1 1 1 0 0,-1 0-1 0 0,0 0 0 0 0,0-1 1 0 0,1 1-1 0 0,-1 0 0 0 0,0 0 1 0 0,0-1-1 0 0,1 1 0 0 0,-1 0 1 0 0,0 0-1 0 0,0-1 0 0 0,0 1 1 0 0,0 0-1 0 0,0-1 0 0 0,0 1 1 0 0,1 0-1 0 0,-1-1 0 0 0,0 1 1 0 0,0 0 124 0 0,0-2-487 0 0,4-5-1176 0 0</inkml:trace>
  <inkml:trace contextRef="#ctx0" brushRef="#br0" timeOffset="335.14">1949 1104 14744 0 0,'6'2'516'0'0,"0"0"-270"0"0,-1 0 0 0 0,0 0 1 0 0,1-1-1 0 0,0 1 1 0 0,5-1-247 0 0,-10-1 926 0 0,-1 0 293 0 0,0 0 49 0 0,0 0-92 0 0,0 0-430 0 0,0 0-187 0 0,-16 0 817 0 0,-29 1-497 0 0,15 0-465 0 0,-20-2-414 0 0,35 0 67 0 0,1 2-1 0 0,-13 0-66 0 0,-9 1 46 0 0,-46-2 18 0 0,80 0-683 0 0,2 0-250 0 0,0 0-1440 0 0,0 0-5552 0 0</inkml:trace>
  <inkml:trace contextRef="#ctx0" brushRef="#br0" timeOffset="843.141">2543 1015 17423 0 0,'0'0'396'0'0,"8"-13"951"0"0,-8 13-1343 0 0,0-1 0 0 0,1 1 0 0 0,-1 0 0 0 0,0-1 0 0 0,0 1 0 0 0,0-1 0 0 0,1 1 0 0 0,-1 0 0 0 0,0-1 0 0 0,0 1 0 0 0,0-1 0 0 0,0 1 0 0 0,0-1 0 0 0,0 1-1 0 0,0 0 1 0 0,0-1 0 0 0,0 1 0 0 0,0-1 0 0 0,0 1 0 0 0,0-1 0 0 0,0 1 0 0 0,0 0 0 0 0,0-1 0 0 0,-1 1 0 0 0,1-1 0 0 0,0 1 0 0 0,0 0 0 0 0,0-1 0 0 0,-1 1 0 0 0,1 0 0 0 0,0-1 0 0 0,0 1 0 0 0,-1 0 0 0 0,1-1 0 0 0,0 1 0 0 0,-1 0 0 0 0,1-1 0 0 0,0 1-1 0 0,-1 0 1 0 0,1 0 0 0 0,-1 0 0 0 0,1-1 0 0 0,0 1 0 0 0,-1 0 0 0 0,1 0 0 0 0,-1 0 0 0 0,1 0 0 0 0,-1 0 0 0 0,1 0 0 0 0,0 0 0 0 0,-1 0 0 0 0,1 0 0 0 0,-1 0 0 0 0,1 0 0 0 0,-1 0 0 0 0,1 0-4 0 0,-5 0 140 0 0,1 0 0 0 0,-1 0 0 0 0,1 0 1 0 0,-1 1-1 0 0,-1 0-140 0 0,-2 1 217 0 0,1 0 1 0 0,-1 1 0 0 0,0 0 0 0 0,0 0 0 0 0,1 1-1 0 0,0 0 1 0 0,0 0 0 0 0,-6 5-218 0 0,-6 7 561 0 0,0 0 1 0 0,-3 6-562 0 0,8-8 180 0 0,7-8-68 0 0,1 1-1 0 0,0 0 1 0 0,0 1 0 0 0,1-1-1 0 0,0 1 1 0 0,0 0 0 0 0,1 1-1 0 0,0-1 1 0 0,1 1 0 0 0,0 0-1 0 0,0-1 1 0 0,1 2 0 0 0,0-1-1 0 0,0 0 1 0 0,1 0 0 0 0,0 0 0 0 0,1 1-1 0 0,0-1 1 0 0,0 0 0 0 0,1 1-1 0 0,1 3-111 0 0,-1-8 47 0 0,1-1 0 0 0,-1 1 0 0 0,1-1-1 0 0,0 0 1 0 0,0 0 0 0 0,0 0 0 0 0,0 0-1 0 0,1 0 1 0 0,0 0 0 0 0,-1-1 0 0 0,1 1-1 0 0,1-1 1 0 0,-1 0 0 0 0,0 0 0 0 0,1 0 0 0 0,0 0-1 0 0,0 0 1 0 0,0-1 0 0 0,0 0 0 0 0,0 0-1 0 0,0 0 1 0 0,1 0-47 0 0,9 3 64 0 0,0 0-1 0 0,0-1 0 0 0,1 0 1 0 0,-1-1-1 0 0,1-1 1 0 0,2 0-64 0 0,-2-1 36 0 0,-1 0 1 0 0,1-1 0 0 0,-1-1 0 0 0,1 0-1 0 0,-1-1 1 0 0,0-1 0 0 0,0 0 0 0 0,0-1-1 0 0,0 0 1 0 0,0-1 0 0 0,-1-1 0 0 0,0 0 0 0 0,0 0-1 0 0,0-2 1 0 0,-1 0 0 0 0,0 0 0 0 0,-1-1-1 0 0,0 0 1 0 0,1-1-37 0 0,-7 4 1 0 0,-1-1-1 0 0,1 1 1 0 0,-1-1 0 0 0,0 1-1 0 0,-1-1 1 0 0,1-1 0 0 0,-1 1-1 0 0,-1 0 1 0 0,0-1 0 0 0,0 1-1 0 0,0-1 1 0 0,-1 0 0 0 0,0 0-1 0 0,0 1 1 0 0,-1-1 0 0 0,0 0-1 0 0,0 0 1 0 0,-1-2-1 0 0,0 5-5 0 0,0 1 0 0 0,0 0 0 0 0,0-1 0 0 0,0 1 0 0 0,-1 0 0 0 0,1 0 0 0 0,-1 0 0 0 0,0 0 0 0 0,0 0 0 0 0,-1 0 0 0 0,1 0 0 0 0,-4-2 5 0 0,2 1-6 0 0,-2 0 0 0 0,1 0 1 0 0,0 0-1 0 0,-1 1 0 0 0,0 0 0 0 0,0 1 0 0 0,-5-4 6 0 0,-6 0-63 0 0,-1 0 0 0 0,1 1 0 0 0,-1 0 0 0 0,-1 2 0 0 0,-11-2 63 0 0,6 3-1625 0 0,-19-1 1625 0 0,-1 3-7565 0 0,20 3-196 0 0</inkml:trace>
  <inkml:trace contextRef="#ctx0" brushRef="#br0" timeOffset="4618.558">2829 863 7400 0 0,'0'0'333'0'0,"0"0"0"0"0,0 0-77 0 0,0 0 462 0 0,0 0 223 0 0,0 0 47 0 0,0 0-65 0 0,0 0-319 0 0,0 0-144 0 0,0 0-32 0 0,0 0-32 0 0,0 0-118 0 0,0 0-48 0 0,0 0-8 0 0,0 0-19 0 0,0 0-62 0 0,0 0-21 0 0,0 0-6 0 0,16 3 872 0 0,-12-3-768 0 0,0-1 0 0 0,0 1 0 0 0,-1-1 0 0 0,1 0 0 0 0,0 0 0 0 0,-1 0 0 0 0,1 0 0 0 0,0 0 0 0 0,-1-1 0 0 0,1 0-1 0 0,0 0-217 0 0,22-9 648 0 0,-14 5-461 0 0,1-1 0 0 0,0 1-1 0 0,2 0-186 0 0,27-12 136 0 0,-17 6-127 0 0,-20 11-1 0 0,0-2 0 0 0,0 1 0 0 0,-1 0 0 0 0,1-1 0 0 0,0 0-1 0 0,-1 0 1 0 0,3-2-8 0 0,14-14 15 0 0,17-9-15 0 0,14-13-163 0 0,-39 30 54 0 0,0 2-1 0 0,14-9 110 0 0,-15 11 102 0 0,25-21 715 0 0,-36 26-733 0 0,1 2-71 0 0,-1-1 0 0 0,1 0 0 0 0,-1 0 0 0 0,0 0 0 0 0,1 0 0 0 0,-1 0 0 0 0,0 0 0 0 0,0 0 0 0 0,0 0 0 0 0,0 0 0 0 0,0 0 0 0 0,0-1 0 0 0,0 1-13 0 0,5-6 75 0 0,-1 2 43 0 0,0 0 0 0 0,0 0 0 0 0,0-1 0 0 0,0 1 0 0 0,1-5-118 0 0,-4 8-63 0 0,0-1 1 0 0,1 1-1 0 0,-1-1 1 0 0,0 1-1 0 0,1 0 0 0 0,2-1 63 0 0,-3 1-10 0 0,0 1 0 0 0,0-1 0 0 0,0 0 0 0 0,-1 1-1 0 0,1-1 1 0 0,0 0 0 0 0,-1 0 0 0 0,1 0 0 0 0,-1 0-1 0 0,1-2 11 0 0,5-7 0 0 0,-1 0 0 0 0,2 1 0 0 0,-1-1 0 0 0,10-8 0 0 0,13-19 0 0 0,-23 29 19 0 0,0 1-1 0 0,1 0 0 0 0,3-2-18 0 0,13-16 489 0 0,7-12-859 0 0,-20 25 406 0 0,-7 8-26 0 0,0 0-1 0 0,-1-1 1 0 0,1 1-1 0 0,1-4-9 0 0,25-33 11 0 0,-26 36 32 0 0,-2 4-36 0 0,0-1 1 0 0,0 1 0 0 0,0-1 0 0 0,0 0-1 0 0,0 0 1 0 0,-1 0 0 0 0,1 0-1 0 0,-1 0 1 0 0,0 0 0 0 0,1-3-8 0 0,6-11-3 0 0,-8 16 3 0 0,0 1 0 0 0,1-1 0 0 0,-1 1 0 0 0,0-1 0 0 0,0 1 0 0 0,0-1 0 0 0,1 1 0 0 0,-1-1 0 0 0,0 1 0 0 0,0-1 0 0 0,0 1 0 0 0,0-1 0 0 0,0 0 0 0 0,0 1 0 0 0,0-1 0 0 0,0 1 0 0 0,0-1 0 0 0,0 0 0 0 0,0 0 0 0 0,0 1 1 0 0,0-1 0 0 0,0 0-1 0 0,0 0 1 0 0,0 0-1 0 0,0 0 1 0 0,0 0 0 0 0,0 1-1 0 0,0-1 1 0 0,1 0 0 0 0,-1 0-1 0 0,0 0 1 0 0,1 1 0 0 0,-1-1-1 0 0,0 0 1 0 0,1 0-1 0 0,-1 1 1 0 0,1-1-1 0 0,0-2 54 0 0,-2 3-51 0 0,1-1 0 0 0,0 0 1 0 0,-1 0-1 0 0,1 1 0 0 0,0-1 1 0 0,-1 0-1 0 0,1 0 1 0 0,0 1-1 0 0,0-1 0 0 0,-1 0 1 0 0,1 0-1 0 0,0 0 0 0 0,0 1 1 0 0,0-1-1 0 0,0 0 0 0 0,0 0 1 0 0,0 0-1 0 0,1 0 0 0 0,-1 0-3 0 0,0-1 0 0 0,0 2 0 0 0,0 0 0 0 0,0-1 0 0 0,0 1 0 0 0,0 0 0 0 0,0-1 0 0 0,0 1 0 0 0,0-1 0 0 0,0 1 0 0 0,0 0 0 0 0,0-1 0 0 0,0 1 0 0 0,0 0 0 0 0,0-1 0 0 0,0 1 0 0 0,0 0 0 0 0,0-1 0 0 0,0 1 0 0 0,0 0 0 0 0,0-1 0 0 0,-1 1 0 0 0,1 0 0 0 0,0-1 0 0 0,0 1 0 0 0,0 0 0 0 0,-1-1 0 0 0,1 1 0 0 0,-2-2 0 0 0,1 1 0 0 0,-1-1 0 0 0,0 0 0 0 0,1 0 0 0 0,0 1 0 0 0,-1-1 0 0 0,1 0 0 0 0,0 0 0 0 0,0-1 0 0 0,-21-33 67 0 0,-6 11 102 0 0,25 23-154 0 0,-1 0 1 0 0,1 0-1 0 0,-1 1 0 0 0,0-1 0 0 0,0 1 0 0 0,1-1 0 0 0,-1 1 0 0 0,0 0 0 0 0,0 1 0 0 0,-3-1-15 0 0,-2-1 35 0 0,-18 0 29 0 0,25 2-64 0 0,1 0 1 0 0,-1 0 0 0 0,1 0 0 0 0,-1 0 0 0 0,1 0-1 0 0,-1-1 1 0 0,1 1 0 0 0,-1 0 0 0 0,1-1-1 0 0,-1 1 1 0 0,1-1 0 0 0,0 1 0 0 0,-2-2-1 0 0,-2 0 0 0 0,4 1 0 0 0,0 1 0 0 0,0 0 0 0 0,-1-1 0 0 0,1 1 0 0 0,0 0 0 0 0,-1 0 0 0 0,1 0 0 0 0,0 0 0 0 0,-1 0 0 0 0,1 0 0 0 0,0 0 0 0 0,0 0 0 0 0,-2 1 0 0 0,-4 2 0 0 0,0-2 8 0 0,0 1 0 0 0,0-1 0 0 0,0 1 0 0 0,1 1 0 0 0,-1 0 0 0 0,1-1 0 0 0,-1 2 0 0 0,-4 2-8 0 0,-23 13 58 0 0,28-16-119 0 0,-1 0 0 0 0,1 1 1 0 0,0-1-1 0 0,1 1 0 0 0,-1 0 1 0 0,-4 5 60 0 0,6-6 64 0 0,0 0 1 0 0,-1 1 0 0 0,1-2-1 0 0,-5 3-64 0 0,5-3-35 0 0,0 1-1 0 0,0-1 0 0 0,1 1 1 0 0,-1 0-1 0 0,0-1 1 0 0,1 2-1 0 0,-1 0 36 0 0,-3 5-21 0 0,-1 0 1 0 0,1-1-1 0 0,-1 0 1 0 0,-1-1-1 0 0,-6 6 21 0 0,4-4 119 0 0,0 0-1 0 0,1 1 0 0 0,-5 6-118 0 0,-7 7 237 0 0,-20 25-183 0 0,12-11-44 0 0,11-13-10 0 0,13-17 0 0 0,1-1 0 0 0,0 1 0 0 0,1 0 0 0 0,0 0 0 0 0,0 1 0 0 0,-2 5 0 0 0,-3 3 0 0 0,-1 4 0 0 0,-2 13 0 0 0,8-25 0 0 0,-7 7 20 0 0,10-14-17 0 0,0 0 1 0 0,0 0-1 0 0,1 0 0 0 0,-1 1 0 0 0,0-1 0 0 0,1 0 0 0 0,-1 0 0 0 0,1 1 1 0 0,-1-1-1 0 0,1 0 0 0 0,0 1 0 0 0,-1-1 0 0 0,1 0 0 0 0,0 1-3 0 0,-1 2 0 0 0,0 0 0 0 0,-1 0 0 0 0,1 0 0 0 0,-1 0 0 0 0,0-1 0 0 0,0 1 0 0 0,-1 1 0 0 0,2-3 0 0 0,-1 0 0 0 0,1 0 0 0 0,0 0 0 0 0,0 1 0 0 0,0-1 0 0 0,0 0 0 0 0,1 0 0 0 0,-1 1 0 0 0,0 0 0 0 0,0 1 2 0 0,0 0-1 0 0,0 0 1 0 0,-1 0-1 0 0,0 0 0 0 0,1-1 1 0 0,-2 2-2 0 0,2-3 7 0 0,-1 1 1 0 0,1 0-1 0 0,-1 0 0 0 0,1 0 1 0 0,0 0-1 0 0,0 0 0 0 0,1 0 1 0 0,-1 0-1 0 0,0 2-7 0 0,-2 0 55 0 0,3-5-53 0 0,0 0 1 0 0,-1 1-1 0 0,1-1 0 0 0,0 0 0 0 0,0 0 1 0 0,-1 1-1 0 0,1-1 0 0 0,0 0 0 0 0,0 1 1 0 0,-1-1-1 0 0,1 0 0 0 0,0 1 0 0 0,0-1 0 0 0,0 0 1 0 0,0 1-1 0 0,0-1 0 0 0,-1 0 0 0 0,1 1 1 0 0,0-1-1 0 0,0 0 0 0 0,0 1 0 0 0,0-1 1 0 0,0 1-3 0 0,0 0 8 0 0,0 1 0 0 0,-1 0 1 0 0,1-1-1 0 0,-1 1 0 0 0,0-1 1 0 0,1 1-1 0 0,-1 0 0 0 0,0-1 1 0 0,0 0-1 0 0,0 1-8 0 0,0-1 2 0 0,1 1 41 0 0,0 3-33 0 0,0-2-1 0 0,0 0-1 0 0,0-1 0 0 0,0 1 0 0 0,0 0 0 0 0,0 0 1 0 0,-1 0-1 0 0,1-1 0 0 0,-1 1 0 0 0,0 0 0 0 0,0 0 1 0 0,0-1-1 0 0,0 1 0 0 0,0-1 0 0 0,0 1 1 0 0,-1-1-1 0 0,1 1-8 0 0,-3 3 60 0 0,-8 24 4 0 0,10-21-53 0 0,1-3 42 0 0,1-5 11 0 0,0-1-30 0 0,0 0-129 0 0,0 0-53 0 0,0 0-11 0 0,0 0-206 0 0,0 0-863 0 0,0 0-380 0 0,0 0-79 0 0</inkml:trace>
  <inkml:trace contextRef="#ctx0" brushRef="#br0" timeOffset="6208.362">2981 1343 4608 0 0,'0'0'208'0'0,"-3"-6"5660"0"0,3 2-5719 0 0,0 2 20 0 0,0 1 227 0 0,-1-1 0 0 0,1 0 0 0 0,0 1 0 0 0,1-1 0 0 0,-1 0 0 0 0,0 1 1 0 0,0-1-1 0 0,1 0 0 0 0,-1 1 0 0 0,1-1 0 0 0,-1 1 0 0 0,1-1 0 0 0,0 0 0 0 0,-1 1 0 0 0,2-2-396 0 0,-1 2 536 0 0,0 1 0 0 0,2-2-338 0 0,0 1-1 0 0,0-1 0 0 0,0 1 0 0 0,0 0 1 0 0,0 0-1 0 0,0 0 0 0 0,0 0 0 0 0,0 1 0 0 0,1-1 1 0 0,-1 1-1 0 0,0 0 0 0 0,0 0 0 0 0,2 0-197 0 0,48 0 1227 0 0,-43 0-1084 0 0,-8 0-89 0 0,1 1 0 0 0,-1-1 0 0 0,1 0 0 0 0,0 1 0 0 0,-1-1 0 0 0,1 1 0 0 0,0 0-54 0 0,-1 0 51 0 0,1-1 0 0 0,-1 1-1 0 0,0-1 1 0 0,1 0 0 0 0,-1 0-1 0 0,1 0 1 0 0,1 0-51 0 0,13 1 341 0 0,3 1 103 0 0,0-1 0 0 0,1-1-444 0 0,5-2 297 0 0,-21 1-253 0 0,1 1 0 0 0,0-1 0 0 0,-1 1 0 0 0,1 0 0 0 0,-1 1 0 0 0,1-1 0 0 0,0 1 1 0 0,-1 0-1 0 0,3 1-44 0 0,9 2 69 0 0,-12-4-45 0 0,-1 0 1 0 0,0 1 0 0 0,0 0-1 0 0,0 0 1 0 0,0 0 0 0 0,0 0 0 0 0,0 1-1 0 0,3 1-24 0 0,71 29 222 0 0,34 10-200 0 0,-25-8 49 0 0,-26-7-18 0 0,-57-26-46 0 0,12 9 40 0 0,33 19 91 0 0,-42-26-119 0 0,-5-3-16 0 0,-1 0 1 0 0,1 1-1 0 0,-1-1 0 0 0,0 1 0 0 0,1-1 0 0 0,-1 1 1 0 0,0 0-1 0 0,1 0 0 0 0,-1-1 0 0 0,0 1 1 0 0,0 0-1 0 0,0 0 0 0 0,0 0 0 0 0,1 1-3 0 0,5 3 0 0 0,-4-2 0 0 0,1 0 0 0 0,0 0 0 0 0,-1 0 0 0 0,0 0 0 0 0,0 0 0 0 0,0 1 0 0 0,1 1 0 0 0,27 31 0 0 0,-24-27 0 0 0,1 7 0 0 0,-6-8 0 0 0,10 19 0 0 0,-11-19 0 0 0,2 62-64 0 0,-3-35 64 0 0,1-30 0 0 0,-1-3 0 0 0,0 0 0 0 0,1 0 0 0 0,-1 0 0 0 0,0 0 0 0 0,0 0 0 0 0,-1 0 0 0 0,1-1 0 0 0,0 1 0 0 0,-1 0 0 0 0,1 0 0 0 0,-8 26 0 0 0,1-2 0 0 0,5-24 0 0 0,1 0 0 0 0,1 18 0 0 0,0-19 0 0 0,-1 1 0 0 0,1-1 0 0 0,0 1 0 0 0,-1-1 0 0 0,1 1 0 0 0,-1-1 0 0 0,1 1 0 0 0,-1-1 0 0 0,0 0 0 0 0,0 1 0 0 0,0-1 0 0 0,-4 10 0 0 0,-6 16 0 0 0,6-20 0 0 0,0-1 0 0 0,0 1 0 0 0,0-1 0 0 0,0 0 0 0 0,-4 2 0 0 0,8-7 0 0 0,0 0 0 0 0,0 0 0 0 0,-1 0 0 0 0,1 0 0 0 0,-1 0 0 0 0,1-1 0 0 0,-1 1 0 0 0,1 0 0 0 0,-1-1 0 0 0,-1 1 0 0 0,-6 3 0 0 0,1 2-69 0 0,0-1 0 0 0,0-1-1 0 0,-1 1 1 0 0,1-1 69 0 0,7-4 89 0 0,1 0 2 0 0,-12 7-10 0 0,-7 2-81 0 0,15-7 0 0 0,3-1 0 0 0,0-1 0 0 0,0 1 0 0 0,-1 0 0 0 0,1-1 0 0 0,-1 1 0 0 0,1-1 0 0 0,0 0 0 0 0,-1 0 0 0 0,1 1 0 0 0,-1-1 0 0 0,1 0 0 0 0,-1 0 0 0 0,1 0 0 0 0,-1 0 0 0 0,1-1 0 0 0,0 1 0 0 0,-1 0 0 0 0,1 0 0 0 0,-1-1 0 0 0,-24-3 0 0 0,18 2 0 0 0,1 1 0 0 0,-1-1 0 0 0,-6-3 0 0 0,-1 0 0 0 0,-7 0 0 0 0,2-2 0 0 0,13 4 0 0 0,2 1 0 0 0,0 0 0 0 0,0 0 0 0 0,0 0 0 0 0,0 0 0 0 0,-1 1 0 0 0,0 0 16 0 0,-1-1-1 0 0,1 1 1 0 0,-1-2-1 0 0,1 1 1 0 0,0 0 0 0 0,-3-3-16 0 0,6 4 9 0 0,0-1 0 0 0,0 0 0 0 0,0 0 0 0 0,1 0 0 0 0,-1 0 0 0 0,0 0 0 0 0,1 0 0 0 0,-1-1 1 0 0,1 1-1 0 0,0-1 0 0 0,0 0 0 0 0,-1 0-9 0 0,1-3 18 0 0,-1 1 0 0 0,0 0 0 0 0,-1 0 0 0 0,1 0 1 0 0,-1 1-1 0 0,0-1 0 0 0,0 1 0 0 0,0 0 0 0 0,-1 0 0 0 0,0 0-18 0 0,-19-25 64 0 0,11 18-50 0 0,5 4 12 0 0,0 0 0 0 0,0-1 0 0 0,1 0 0 0 0,-2-2-26 0 0,5 4 39 0 0,1 1 0 0 0,0-1 0 0 0,0-1 1 0 0,-1-4-40 0 0,1 5 88 0 0,1 0 0 0 0,-1 0 0 0 0,0 0 0 0 0,-2-1-88 0 0,-5-15 126 0 0,9 20-115 0 0,0-1 0 0 0,0 1 0 0 0,0 0 0 0 0,0 0 0 0 0,-1-1 0 0 0,1 1 1 0 0,-1 0-1 0 0,1 0 0 0 0,-1 0 0 0 0,0 0 0 0 0,-1-1-11 0 0,-32-23 49 0 0,-29-16-49 0 0,45 30 4 0 0,12 7-4 0 0,6 5 0 0 0,1-1 0 0 0,-1 1 1 0 0,1 0-1 0 0,-1-1 0 0 0,1 1 0 0 0,-1-1 0 0 0,1 1 0 0 0,-1-1 1 0 0,1 1-1 0 0,-1-1 0 0 0,1 1 0 0 0,0-1 0 0 0,-1 0 0 0 0,1 1 0 0 0,0-1 1 0 0,0 0-1 0 0,0 1 0 0 0,-1-1 0 0 0,1 0 0 0 0,0 1 0 0 0,0-1 0 0 0,-1-3 8 0 0,-13-9 45 0 0,9 6-53 0 0,4 5-41 0 0,0-1 0 0 0,-1 1 0 0 0,1 0 0 0 0,-1-1-1 0 0,1 1 1 0 0,-1 0 0 0 0,0 0 0 0 0,0 0 0 0 0,0 0 0 0 0,0 1-1 0 0,0-1 1 0 0,0 0 0 0 0,-1 1 41 0 0,-10-9-1733 0 0,5 1-4316 0 0,-2 5-1929 0 0</inkml:trace>
  <inkml:trace contextRef="#ctx0" brushRef="#br0" timeOffset="8105.218">894 812 12152 0 0,'0'0'273'0'0,"0"0"40"0"0,0 0 22 0 0,0 0-39 0 0,0 0-63 0 0,0 0 470 0 0,0 0 228 0 0,0 0 42 0 0,0 0-64 0 0,0 0-308 0 0,0 0-138 0 0,0 0-23 0 0,0 0-15 0 0,0 0-33 0 0,0 0-9 0 0,0 0-6 0 0,3-16 1055 0 0,-3 7-1059 0 0,0 0 0 0 0,0 0 0 0 0,-1 0 0 0 0,0 0 0 0 0,-1 0 0 0 0,1 1 1 0 0,-2-1-1 0 0,1 0 0 0 0,-3-3-373 0 0,-1 0 282 0 0,-3-7-33 0 0,-1 0 0 0 0,-1 0 0 0 0,0 1 0 0 0,-2 0 1 0 0,-7-7-250 0 0,10 12 36 0 0,0-1 0 0 0,1 0 0 0 0,0-1 0 0 0,0 0-36 0 0,-8-14 82 0 0,13 23-62 0 0,0 1 1 0 0,0 0-1 0 0,-1 1 0 0 0,1-1 1 0 0,-1 1-1 0 0,0 0 0 0 0,-1 0 0 0 0,-2-2-20 0 0,1 2 25 0 0,1-1-1 0 0,0 0 0 0 0,-1 0 0 0 0,2 0 0 0 0,-4-5-24 0 0,-25-18 125 0 0,20 20-113 0 0,12 8-6 0 0,1-1-1 0 0,-1 1 0 0 0,1-1 0 0 0,0 0 0 0 0,-1 1 1 0 0,1-1-1 0 0,0 0 0 0 0,0 0 0 0 0,0 0 0 0 0,-1 0 1 0 0,1-1-6 0 0,-14-15 217 0 0,11 13-223 0 0,-1-1-1 0 0,2 1 1 0 0,-1-1 0 0 0,1 0 0 0 0,-1 0-1 0 0,0-4 7 0 0,3 8-7 0 0,1 0-1 0 0,-1 0 0 0 0,0 0 0 0 0,0 0 0 0 0,1 0 0 0 0,-1 0 1 0 0,0 0-1 0 0,0 0 0 0 0,0 0 0 0 0,0 0 0 0 0,0 1 0 0 0,-1-2 8 0 0,1 2 2 0 0,0-1-1 0 0,0 0 1 0 0,0 0-1 0 0,0 0 1 0 0,0 0 0 0 0,0 0-1 0 0,0 0 1 0 0,0 0-1 0 0,0 0 1 0 0,0-1-2 0 0,-1-2 3 0 0,-1 1 0 0 0,0 0 1 0 0,0 0-1 0 0,0 0 0 0 0,0 0 1 0 0,0 0-1 0 0,0 1 0 0 0,-1-1 1 0 0,1 1-1 0 0,-1 0 0 0 0,0 0 1 0 0,1 0-1 0 0,-1 1 0 0 0,0-1 1 0 0,-3 0-4 0 0,-9-5 3 0 0,12 6-3 0 0,0 0 0 0 0,0 0 0 0 0,0 0 0 0 0,-1 0 0 0 0,1 1 0 0 0,0 0 0 0 0,0 0 0 0 0,-3 0 0 0 0,-21-2 0 0 0,-54-14 64 0 0,74 15-64 0 0,0 0 0 0 0,-1 1 0 0 0,1 0 0 0 0,-1 0 0 0 0,-1 1 0 0 0,-12 0 0 0 0,-1 0 0 0 0,1 5 0 0 0,16-5 5 0 0,0 0 1 0 0,0 0 0 0 0,0 0 0 0 0,1 0 0 0 0,-1 1 0 0 0,0 0-1 0 0,0 0 1 0 0,1 0 0 0 0,0 1 0 0 0,-1 0 0 0 0,-1 1-6 0 0,-8 2 0 0 0,8-1 0 0 0,1 1 0 0 0,0-2 0 0 0,-5 2 27 0 0,11-6-25 0 0,-1 0 0 0 0,1 1-1 0 0,-1-1 1 0 0,1 0 0 0 0,-1 1-1 0 0,1-1 1 0 0,-1 0 0 0 0,1 1-1 0 0,-1-1 1 0 0,1 0 0 0 0,-1 1-1 0 0,1-1 1 0 0,0 1 0 0 0,-1-1-1 0 0,1 1 1 0 0,0-1 0 0 0,-1 1-1 0 0,1-1 1 0 0,0 1 0 0 0,0 0-1 0 0,0-1 1 0 0,-1 1-2 0 0,-9 13 0 0 0,5-10-2 0 0,4-3 4 0 0,0 1-1 0 0,-1-1 0 0 0,1 0 0 0 0,0 1 1 0 0,0-1-1 0 0,0 1 0 0 0,0 0 0 0 0,1-1 1 0 0,-1 1-1 0 0,0 1-1 0 0,-11 28 106 0 0,8-23-95 0 0,1-1-11 0 0,2-5 0 0 0,1-1 0 0 0,-1 0 0 0 0,1 1 0 0 0,0-1 0 0 0,-1 0 0 0 0,1 1 0 0 0,0-1 0 0 0,0 0 0 0 0,0 1 0 0 0,0-1 0 0 0,0 1 0 0 0,0-1 0 0 0,0 0 0 0 0,1 2 0 0 0,0 1 0 0 0,-1 4 0 0 0,-1-1 0 0 0,0 1 0 0 0,0-1 0 0 0,-1 0 0 0 0,1 1 0 0 0,0 1 0 0 0,2 4 0 0 0,-3-3 0 0 0,-1 0 0 0 0,3-7 0 0 0,-1 0 0 0 0,1 0 0 0 0,0-1 0 0 0,0 1 0 0 0,0 0 0 0 0,0-1 0 0 0,0 1 0 0 0,1 0 0 0 0,-1 1 0 0 0,0-3 0 0 0,0 0 0 0 0,0 0 0 0 0,1 0 0 0 0,-1 0 0 0 0,0 1 0 0 0,0-1 0 0 0,1 0 0 0 0,-1 0 0 0 0,0 0 0 0 0,1 0 0 0 0,-1 0 0 0 0,1 0 0 0 0,0-1 0 0 0,-1 1 0 0 0,1 0 0 0 0,0 0 0 0 0,-1 0 0 0 0,1 0 0 0 0,0-1 0 0 0,0 1 0 0 0,0 0 0 0 0,0 0 0 0 0,2 1 0 0 0,1 2 26 0 0,-1 4 118 0 0,2 14-98 0 0,6 11-35 0 0,-1-19 42 0 0,-4-4-34 0 0,-3-7-4 0 0,11 3 27 0 0,2 8 71 0 0,-8-11-93 0 0,11 5 46 0 0,-13-2-35 0 0,0 0 0 0 0,0 0 1 0 0,-1 0-1 0 0,2 3-31 0 0,13 13 102 0 0,-8-9-60 0 0,-5-8-42 0 0,-3-2 10 0 0,0-1 0 0 0,0 0 0 0 0,0 0 0 0 0,0 0 1 0 0,1 0-1 0 0,-1-1 0 0 0,1 1 0 0 0,-1-1 0 0 0,1 0 0 0 0,0-1 0 0 0,2 1-10 0 0,11 2 25 0 0,8 1 15 0 0,-17-3-16 0 0,-1 0 0 0 0,1 1 0 0 0,-1 0 0 0 0,3 1-24 0 0,27 10 66 0 0,12 4-15 0 0,-39-13-24 0 0,-1-1 0 0 0,1-1 0 0 0,0 0 0 0 0,0 0 0 0 0,4-1-27 0 0,53-5 231 0 0,-58 3-207 0 0,0 0-1 0 0,-1 0 1 0 0,1-1 0 0 0,-1 0 0 0 0,1-1-1 0 0,2-1-23 0 0,0 0 36 0 0,1 0-1 0 0,12-1-35 0 0,9 1 21 0 0,1 2 1 0 0,9 1-22 0 0,-44 1-107 0 0,0 0-22 0 0,0 0-6 0 0,0 0-148 0 0,0 0-614 0 0,0 0-265 0 0,0 0-56 0 0</inkml:trace>
  <inkml:trace contextRef="#ctx0" brushRef="#br0" timeOffset="9612.722">886 1429 5528 0 0,'0'0'422'0'0,"0"0"-34"0"0,0 0 887 0 0,0 0 416 0 0,0 0 79 0 0,0 0-76 0 0,0 0-402 0 0,0 0-179 0 0,0 0-32 0 0,0 0-89 0 0,0 0-343 0 0,0 0-147 0 0,0 0-29 0 0,0 0 0 0 0,0 0 31 0 0,-1 1 10 0 0,-2 2-289 0 0,1 0 0 0 0,-1 0 0 0 0,1 0 0 0 0,-1-1 0 0 0,0 1 0 0 0,0-1 1 0 0,0 1-1 0 0,0-1 0 0 0,0 0 0 0 0,-1-1 0 0 0,1 1 0 0 0,-1-1 0 0 0,-1 1-225 0 0,-53 25 359 0 0,39-19-91 0 0,0 1 0 0 0,0 1 1 0 0,1 1-1 0 0,1 0 0 0 0,0 1 0 0 0,-4 5-268 0 0,6-5 46 0 0,9-7-28 0 0,0 0 0 0 0,1 0 0 0 0,-5 5-18 0 0,-15 15 61 0 0,19-20-43 0 0,-1 1-1 0 0,1 1 1 0 0,-4 4-18 0 0,-11 18 78 0 0,0 1 0 0 0,3 0 0 0 0,-8 17-78 0 0,2-4 227 0 0,14-27-75 0 0,2-1 0 0 0,-4 9-152 0 0,-7 24 195 0 0,-15 22 69 0 0,32-65-206 0 0,0 0 1 0 0,1 0 0 0 0,0 0 0 0 0,0 0 0 0 0,0 0-1 0 0,1 0 1 0 0,0 1 0 0 0,0-1 0 0 0,0 4-59 0 0,0 0 81 0 0,7 35 268 0 0,-5-41-283 0 0,0-1-67 0 0,-1 14 141 0 0,-2-13-68 0 0,2-3-66 0 0,0 1 3 0 0,0 0 1 0 0,0 0 0 0 0,0 0-1 0 0,0 0 1 0 0,0 0 0 0 0,-1 0-1 0 0,1 0 1 0 0,0 0 0 0 0,0 0-1 0 0,-1 0 1 0 0,1 0-1 0 0,0 0 1 0 0,-1 1 0 0 0,1-1-10 0 0,0 1 27 0 0,6 4 15 0 0,3 2 7 0 0,-7-7-48 0 0,11 17 134 0 0,-11-13-92 0 0,1-1 0 0 0,0 0 0 0 0,0 0 0 0 0,0-1 0 0 0,0 1-1 0 0,1-1 1 0 0,-1 0 0 0 0,1 0 0 0 0,1 0-43 0 0,2 3-35 0 0,-3-3 62 0 0,14 7 22 0 0,4-2 76 0 0,-9-6-102 0 0,-5 0 9 0 0,-1-2-1 0 0,0 1 1 0 0,0-1-1 0 0,0 0 1 0 0,0-1-1 0 0,0 0 1 0 0,0 0 0 0 0,0-1-1 0 0,7-2-31 0 0,-3 1 0 0 0,-10 3 0 0 0,-1-1 0 0 0,1 1 0 0 0,-1 0 0 0 0,0-1 0 0 0,1 1 0 0 0,-1-1 0 0 0,1 1 0 0 0,-1-1 0 0 0,0 0 0 0 0,0 1 0 0 0,1-1 0 0 0,-1 0 0 0 0,1-1 0 0 0,36-24 57 0 0,-5 3 3 0 0,28-25 15 0 0,-42 31-75 0 0,27-27 0 0 0,-27 24 0 0 0,-9 10 0 0 0,0 0 0 0 0,-1-1 0 0 0,0 0 0 0 0,-1-1 0 0 0,0 1 0 0 0,3-9 0 0 0,-8 15-1 0 0,0 1 1 0 0,0-1-1 0 0,0 1 0 0 0,1-1 1 0 0,0 1-1 0 0,3-3 1 0 0,-3 4 3 0 0,-1-1 0 0 0,1 0 0 0 0,-1 1 0 0 0,0-1-1 0 0,0-1 1 0 0,-1 1 0 0 0,2-3-3 0 0,8-13 216 0 0,-6 11-155 0 0,0-4-151 0 0,6-25-3 0 0,-8 27 62 0 0,0-1 0 0 0,2-11 31 0 0,4-44 0 0 0,-5 16-64 0 0,-5 48 64 0 0,0 1 0 0 0,0-1 0 0 0,0 0 0 0 0,0 1 0 0 0,0-1 0 0 0,0 0 0 0 0,-1 1 0 0 0,0-2 0 0 0,-1-15 0 0 0,2 2 0 0 0,-2 1 0 0 0,1-1 0 0 0,-2 1 0 0 0,-2-6 0 0 0,-2-12 0 0 0,7 28-31 0 0,0 5-121 0 0,0 1-25 0 0,0 0 1 0 0,0 0-161 0 0,0-15-4804 0 0,0 13-3468 0 0</inkml:trace>
  <inkml:trace contextRef="#ctx0" brushRef="#br0" timeOffset="10537.319">4402 1862 10136 0 0,'2'4'999'0'0,"0"6"-1868"0"0,-1-4 4537 0 0,-1 2 4796 0 0,1-16-8185 0 0,0 0 1 0 0,1 0-1 0 0,0 1 0 0 0,0-1 1 0 0,1 0-1 0 0,0 1 0 0 0,0-1 1 0 0,2-1-280 0 0,10-27 509 0 0,-8 17-215 0 0,0 1 0 0 0,1-1 0 0 0,1 1 0 0 0,2-1-294 0 0,-8 14 82 0 0,0 0 0 0 0,0 0 0 0 0,1 0 0 0 0,0 0 0 0 0,0 1 0 0 0,0 0 0 0 0,1-1 0 0 0,-1 2 0 0 0,1-1-1 0 0,0 0 1 0 0,0 1 0 0 0,1 0 0 0 0,-1 0 0 0 0,1 1 0 0 0,4-2-82 0 0,-7 3 30 0 0,1 0-1 0 0,-1 1 1 0 0,1-1-1 0 0,-1 1 1 0 0,1 0-1 0 0,-1 0 1 0 0,1 1-1 0 0,-1-1 1 0 0,1 1-1 0 0,0 0-29 0 0,36 11 131 0 0,-28-8-101 0 0,-2 0-14 0 0,-1 0 1 0 0,1 1-1 0 0,-1 0 0 0 0,-1 1 0 0 0,4 2-16 0 0,-3-2 17 0 0,2 1 0 0 0,-1-1 0 0 0,9 3-17 0 0,28 15-52 0 0,-37-18 13 0 0,1 0 0 0 0,1-1-1 0 0,-1 0 1 0 0,12 3 39 0 0,-12-5-28 0 0,-1-1-1 0 0,1 0 1 0 0,0-1 0 0 0,-1 0-1 0 0,1-1 1 0 0,0 0 0 0 0,0-1-1 0 0,-1 0 1 0 0,9-2 28 0 0,-3 0-37 0 0,-1-1-1 0 0,1 0 1 0 0,-1-1-1 0 0,6-4 38 0 0,-15 7-40 0 0,-1-1 0 0 0,1 0 0 0 0,-1 0 0 0 0,0 0-1 0 0,0-1 1 0 0,0 0 0 0 0,0 0 0 0 0,-1 0 0 0 0,1 0 0 0 0,-1-1-1 0 0,0 0 1 0 0,2-4 40 0 0,-5 8-206 0 0,-1 0-1 0 0,1 0 0 0 0,-1 0 1 0 0,1 0-1 0 0,-1 0 0 0 0,1 0 1 0 0,-1 0-1 0 0,0 0 0 0 0,0 0 1 0 0,0 0-1 0 0,0 0 0 0 0,1-1 207 0 0,-1-4-1480 0 0</inkml:trace>
  <inkml:trace contextRef="#ctx0" brushRef="#br0" timeOffset="10874.066">4771 1696 5984 0 0,'0'0'273'0'0,"0"0"-5"0"0,0 0 77 0 0,0 0 959 0 0,0 0 435 0 0,0 0 86 0 0,0 0-74 0 0,5 13 1926 0 0,-7 21-1603 0 0,-2 0 0 0 0,0 0 0 0 0,-5 13-2074 0 0,-2 13 1037 0 0,8-35-544 0 0,1 1-1 0 0,2 8-492 0 0,-3 27 421 0 0,2-11-181 0 0,1-34-332 0 0,-1 0 0 0 0,-2 15 92 0 0,2-27-255 0 0,0 3 4 0 0,0-2-4809 0 0,1-5-2501 0 0</inkml:trace>
  <inkml:trace contextRef="#ctx0" brushRef="#br0" timeOffset="11414.521">4867 1760 16439 0 0,'2'2'104'0'0,"0"0"-1"0"0,0 1 0 0 0,0-1 0 0 0,-1 1 0 0 0,1 0 0 0 0,-1-1 0 0 0,0 1 1 0 0,1 0-1 0 0,-1 0 0 0 0,-1 0 0 0 0,1 0 0 0 0,0 0 0 0 0,-1 0 0 0 0,1 0 1 0 0,-1 0-1 0 0,0 0 0 0 0,0 1-103 0 0,-1 8 77 0 0,0 0 1 0 0,0 0-1 0 0,-4 10-77 0 0,1-2 366 0 0,2-10-155 0 0,-1 1 0 0 0,0-1 0 0 0,-2 2-211 0 0,2-5 132 0 0,1 0 1 0 0,0 0-1 0 0,0 0 1 0 0,0 0-1 0 0,1 0 1 0 0,0 1-1 0 0,0 0-132 0 0,1 111 1166 0 0,-3-52-1005 0 0,3-67-1088 0 0,0 0-343 0 0,0 0-68 0 0</inkml:trace>
  <inkml:trace contextRef="#ctx0" brushRef="#br0" timeOffset="11945.849">5443 1533 12440 0 0,'33'16'1322'0'0,"-32"-15"-1280"0"0,0-1 1 0 0,0 1-1 0 0,0-1 0 0 0,0 1 0 0 0,0 0 0 0 0,-1-1 1 0 0,1 1-1 0 0,0 0 0 0 0,0 0 0 0 0,-1 0 0 0 0,1-1 1 0 0,0 1-1 0 0,-1 0 0 0 0,1 0 0 0 0,-1 0 0 0 0,1 0 1 0 0,-1 0-1 0 0,1 0 0 0 0,-1 0 0 0 0,0 0 0 0 0,1 0 1 0 0,-1 0-1 0 0,0 0 0 0 0,0 1-42 0 0,0 1 542 0 0,0 0-172 0 0,0-1 1 0 0,0 1 0 0 0,-1 0-1 0 0,1 0 1 0 0,-1-1-1 0 0,0 1 1 0 0,0 0 0 0 0,0-1-1 0 0,0 1 1 0 0,0-1-1 0 0,-1 1 1 0 0,1-1 0 0 0,-1 0-1 0 0,1 0 1 0 0,-3 2-371 0 0,-2 5 181 0 0,-27 41 2113 0 0,-39 42-2294 0 0,56-74 127 0 0,8-9-119 0 0,0 0 1 0 0,1 0-1 0 0,-1 3-8 0 0,-19 27-56 0 0,20-30 18 0 0,0 1-1 0 0,0 0 1 0 0,1 1 0 0 0,1-1-1 0 0,-1 1 1 0 0,-1 6 38 0 0,-1 5-2159 0 0,5-16-124 0 0</inkml:trace>
  <inkml:trace contextRef="#ctx0" brushRef="#br0" timeOffset="11946.849">5477 1862 14280 0 0,'6'4'485'0'0,"2"0"70"0"0,4 8 5934 0 0,-12-11-6415 0 0,-1-1 0 0 0,0 0 0 0 0,1 1 0 0 0,-1-1 0 0 0,0 0 0 0 0,0 1 0 0 0,1-1 1 0 0,-1 0-1 0 0,0 0 0 0 0,0 0 0 0 0,1 0 0 0 0,-1 0 0 0 0,0 0 0 0 0,0 0 0 0 0,1 0 1 0 0,-1 0-1 0 0,0 0 0 0 0,0 0 0 0 0,0 0 0 0 0,1 0 0 0 0,-1-1 0 0 0,0 1 0 0 0,0 0 0 0 0,1-1-74 0 0,-20-8 654 0 0,16 7-472 0 0,-12-8 97 0 0,1-1 0 0 0,0 0 0 0 0,1-1-1 0 0,-7-8-278 0 0,-5-3 121 0 0,-1 0-139 0 0,-1 1 0 0 0,-11-5 18 0 0,25 14 32 0 0,12 11-312 0 0,0 0 0 0 0,0 1 0 0 0,0-1-1 0 0,0 0 1 0 0,0 1 0 0 0,0-1 0 0 0,-1 1 0 0 0,-1-1 280 0 0,1-1-2816 0 0,3 3 625 0 0</inkml:trace>
  <inkml:trace contextRef="#ctx0" brushRef="#br0" timeOffset="12276.991">5298 1543 6448 0 0,'7'3'367'0'0,"3"5"-62"0"0,4 6 2543 0 0,-11-10-1533 0 0,0 1 1 0 0,0-1-1 0 0,0 0 0 0 0,-1 1 1 0 0,1 0-1 0 0,-1-1 1 0 0,0 1-1316 0 0,0 3 917 0 0,0-1-1 0 0,0 1 1 0 0,0-1-1 0 0,-1 5-916 0 0,1 11-98 0 0,-1 0-1 0 0,-3 20 99 0 0,0 3 818 0 0,-1-2-779 0 0,2-33-10 0 0,0 0 0 0 0,0 0-1 0 0,1 0 1 0 0,1 0 0 0 0,0 0 0 0 0,0 0-1 0 0,2 6-28 0 0,4 18 33 0 0,-5-25-531 0 0,0-1 1 0 0,0 1-1 0 0,1-1 1 0 0,1 3 497 0 0,-4-11-465 0 0,1 0 0 0 0,-1 0 0 0 0,1 0-1 0 0,0 0 1 0 0,-1 0 0 0 0,1 0 0 0 0,0 0 0 0 0,0-1 0 0 0,-1 1 0 0 0,1 0 0 0 0,1 0 465 0 0,0 1-1721 0 0,5 5-4716 0 0</inkml:trace>
  <inkml:trace contextRef="#ctx0" brushRef="#br0" timeOffset="12277.991">5553 1767 15664 0 0,'0'0'718'0'0,"0"0"-19"0"0,-2 0-306 0 0,-8 2 199 0 0,1 0 0 0 0,0-1 0 0 0,-1 0 1 0 0,0-1-1 0 0,1 0 0 0 0,-1 0 0 0 0,1-1 0 0 0,-7-2-592 0 0,-16 0 692 0 0,-47-4 83 0 0,44 3-815 0 0,1-1 1 0 0,-18-6 39 0 0,24 5-260 0 0,-2-3-240 0 0,18 8 244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1:41.9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63 333 3224 0 0,'-2'6'-50'0'0,"0"-1"-1"0"0,0 0 1 0 0,-1 0 0 0 0,1 0 0 0 0,-1 0 0 0 0,-4 3 50 0 0,5-5 254 0 0,0-1 1 0 0,0 0 0 0 0,0 1 0 0 0,0-1 0 0 0,-1 0-1 0 0,1 0 1 0 0,-3 1-255 0 0,4-2 551 0 0,0-1-1 0 0,-1 1 1 0 0,1-1-1 0 0,0 1 1 0 0,0-1-1 0 0,-1 0 1 0 0,1 1 0 0 0,0-1-1 0 0,-1 0 1 0 0,0 0-551 0 0,-4 0 8974 0 0,8-1-1833 0 0,3 0-4625 0 0,1-1-3897 0 0,33-13 1963 0 0,0 2 1 0 0,1 1-1 0 0,29-4-582 0 0,10-3 413 0 0,-11 3-98 0 0,47-14 59 0 0,-112 29-380 0 0,85-27 1256 0 0,57-27-1250 0 0,-70 27-411 0 0,-46 19 671 0 0,-2-2-1 0 0,5-3-259 0 0,-25 10 17 0 0,2 0-14 0 0,0 0 0 0 0,0 0 0 0 0,0 0 0 0 0,0 1 0 0 0,8-2-3 0 0,-13 5-18 0 0,-1-1 0 0 0,1-1 1 0 0,-1 1-1 0 0,0 0 0 0 0,1-1 0 0 0,-1 0 1 0 0,0 1-1 0 0,0-1 0 0 0,2-2 18 0 0,-5 11 18 0 0,-4 6 35 0 0,1-4-44 0 0,-1 0 1 0 0,0 0-1 0 0,0 0 1 0 0,-3 3-10 0 0,-13 25-126 0 0,17-31 163 0 0,3-6-24 0 0,-1 1 1 0 0,1 0 0 0 0,-1 0 0 0 0,0 0 0 0 0,1 0 0 0 0,0 1 0 0 0,-1-1 0 0 0,1 0 0 0 0,0 0 0 0 0,-1 0 0 0 0,1 1-14 0 0,1 6 11 0 0,6-1-11 0 0,-5-7 0 0 0,-1 1 0 0 0,1 0 0 0 0,-1-1 0 0 0,1 1 0 0 0,0-1 0 0 0,-1 1 0 0 0,1-1 0 0 0,0 0 0 0 0,0 0 0 0 0,-1 0 0 0 0,1 0 0 0 0,0 0 0 0 0,-1 0 0 0 0,1 0 0 0 0,0-1 0 0 0,-1 1 0 0 0,1-1 0 0 0,0 1 0 0 0,-1-1 0 0 0,1 1 0 0 0,-1-1 0 0 0,1 0 0 0 0,-1 0 0 0 0,1 0 0 0 0,0 0 0 0 0,4-3 0 0 0,0-1 0 0 0,0 0 0 0 0,-1 0 0 0 0,5-5 0 0 0,-4 4 0 0 0,-1 0 0 0 0,0 0 0 0 0,0 0 0 0 0,-1-1 0 0 0,0 0 0 0 0,0 1 0 0 0,0-2 0 0 0,-1 1 0 0 0,0 0 0 0 0,-1-1 0 0 0,1 1 0 0 0,-1-1 0 0 0,-1 0 0 0 0,0 1 0 0 0,0-1 0 0 0,0 0 0 0 0,-1 0 0 0 0,0-1 0 0 0,0 7-2 0 0,-1 0 0 0 0,1-1 0 0 0,-1 1-1 0 0,1 0 1 0 0,-1 0 0 0 0,0-1 0 0 0,0 1 0 0 0,0 0 0 0 0,0 0-1 0 0,0 0 1 0 0,-1 0 0 0 0,1 0 0 0 0,-1 1 0 0 0,1-1 0 0 0,-1 0-1 0 0,1 0 1 0 0,-1 1 0 0 0,0 0 0 0 0,0-1 0 0 0,0 1 0 0 0,0 0-1 0 0,0 0 1 0 0,0 0 0 0 0,0 0 0 0 0,0 0 0 0 0,-1 0 0 0 0,1 0-1 0 0,0 1 1 0 0,0-1 0 0 0,-1 1 0 0 0,1 0 0 0 0,0 0 0 0 0,-1 0 0 0 0,1 0-1 0 0,0 0 1 0 0,-1 0 0 0 0,-1 1 2 0 0,-7 0-166 0 0,0 0 1 0 0,0 0-1 0 0,0-2 0 0 0,-5 0 166 0 0,4 1-817 0 0,1-1 0 0 0,-1 2 0 0 0,1-1 0 0 0,-6 2 817 0 0,-17 6-4026 0 0,15-2-4688 0 0</inkml:trace>
  <inkml:trace contextRef="#ctx0" brushRef="#br0" timeOffset="533.571">345 537 7832 0 0,'19'3'368'0'0,"-4"-1"1249"0"0,-4-3 10300 0 0,-10 0-10461 0 0,-1 1-751 0 0,0 0-147 0 0,0 0-86 0 0,0 0-250 0 0,-2 0-189 0 0,0 0-1 0 0,0-1 0 0 0,0 1 0 0 0,0-1 1 0 0,0 1-1 0 0,1-1 0 0 0,-1 0 1 0 0,0 0-1 0 0,0 0 0 0 0,0 0-32 0 0,1 0-1 0 0,0 0 0 0 0,-1 0 0 0 0,1 1 0 0 0,0-1 0 0 0,0 0 0 0 0,-1 1 0 0 0,1-1 0 0 0,0 1 0 0 0,-1 0 0 0 0,1-1 0 0 0,0 1 0 0 0,-1 0 0 0 0,1 0 0 0 0,-1 0 0 0 0,1 0 0 0 0,0 0 0 0 0,-1 0 0 0 0,1 0 0 0 0,-1 0 0 0 0,1 1 0 0 0,0-1 0 0 0,-1 0 0 0 0,1 1 1 0 0,-13 6 38 0 0,0 1-1 0 0,-8 7-37 0 0,16-10 18 0 0,1 1 1 0 0,0 0-1 0 0,-1 1 1 0 0,2-1-1 0 0,-1 1 0 0 0,1 0 1 0 0,0 0-1 0 0,0 2-18 0 0,-6 8 105 0 0,5-7-30 0 0,1 0 0 0 0,0 1 0 0 0,1 0 0 0 0,0 0 0 0 0,0 0 0 0 0,1 0 0 0 0,-1 11-75 0 0,1-3 60 0 0,-2 0-1 0 0,-1 2-59 0 0,-3 8 43 0 0,1 0-1 0 0,2 1 1 0 0,-1 15-43 0 0,4-32-262 0 0,-1 1 0 0 0,1-1 1 0 0,-2 1-1 0 0,0-1 0 0 0,-1 0 1 0 0,0 0-1 0 0,-2 1 262 0 0,3-6-987 0 0</inkml:trace>
  <inkml:trace contextRef="#ctx0" brushRef="#br0" timeOffset="886.762">246 801 11520 0 0,'0'0'528'0'0,"0"0"-16"0"0,0 0-47 0 0,-5 3 2944 0 0,-2-2-2394 0 0,0 0 0 0 0,0 0-1 0 0,0-1 1 0 0,0 0 0 0 0,-1 0-1015 0 0,-20 0 573 0 0,-63 10-31 0 0,74-9-1099 0 0,15-1 280 0 0,1 0-670 0 0,1 0-1221 0 0,0 0-4698 0 0</inkml:trace>
  <inkml:trace contextRef="#ctx0" brushRef="#br0" timeOffset="887.762">367 906 19551 0 0,'1'2'895'0'0,"1"4"-679"0"0,1 1-1 0 0,-1-1 1 0 0,-1 0-1 0 0,1 1 1 0 0,-1 0-1 0 0,0 5-215 0 0,-5 14 1635 0 0,3-20-1474 0 0,-2 2-117 0 0,2-6-129 0 0,1-2-66 0 0,0 0-1017 0 0,0 0-4232 0 0,0 0-1807 0 0</inkml:trace>
  <inkml:trace contextRef="#ctx0" brushRef="#br0" timeOffset="1237.484">561 567 7832 0 0,'3'-1'602'0'0,"9"-10"-401"0"0,-10 9-16 0 0,-1 1 0 0 0,1-1 0 0 0,-1 1-1 0 0,1-1 1 0 0,0 1 0 0 0,0-1 0 0 0,0 1 0 0 0,-1 0 0 0 0,1 0 0 0 0,0 0 0 0 0,1 0-1 0 0,-1 0 1 0 0,1 0-185 0 0,-2 1 2672 0 0,1-1 1085 0 0,5-2-2846 0 0,-6 3-232 0 0,0-1-554 0 0,-1 1 0 0 0,1 0 1 0 0,-1 0-1 0 0,0-1 0 0 0,1 1 0 0 0,-1 0 1 0 0,1 0-1 0 0,-1 0 0 0 0,1-1 0 0 0,-1 1 1 0 0,1 0-1 0 0,-1 0 0 0 0,1 0 0 0 0,-1 0 1 0 0,1 0-1 0 0,-1 0 0 0 0,1 0 0 0 0,-1 0 1 0 0,1 0-1 0 0,-1 0 0 0 0,1 0 0 0 0,-1 0 1 0 0,0 0-1 0 0,1 1-125 0 0,0 0 125 0 0,0 0 0 0 0,0-1 0 0 0,0 2 0 0 0,-1-1 0 0 0,1 0 0 0 0,0 0 0 0 0,-1 0 0 0 0,1 0 0 0 0,0 0 0 0 0,-1 1 0 0 0,1 0-125 0 0,-1 0 97 0 0,1 1 1 0 0,0 0-1 0 0,-1 0 0 0 0,0 0 0 0 0,0 0 1 0 0,0 0-1 0 0,0 0 0 0 0,0 0 1 0 0,0 0-1 0 0,-1 1-97 0 0,0 13 186 0 0,-1 4-88 0 0,0-1 1 0 0,-1 0-1 0 0,-1 0 1 0 0,-4 9-99 0 0,-3 21 51 0 0,-16 114 130 0 0,25-150-451 0 0,0 0-1 0 0,1 0 1 0 0,1-1 0 0 0,0 1-1 0 0,2 12 271 0 0,-2-25-337 0 0,1 4 590 0 0,1-3-4385 0 0,5-2 2076 0 0</inkml:trace>
  <inkml:trace contextRef="#ctx0" brushRef="#br0" timeOffset="1831.795">715 649 7368 0 0,'4'-7'762'0'0,"6"-5"577"0"0,-8 10-257 0 0,0 0 1 0 0,0 0-1 0 0,1 0 1 0 0,-1 0-1 0 0,0 1 1 0 0,1-1-1 0 0,0 0-1082 0 0,-2 2 1520 0 0,-1 0-311 0 0,4 21 1721 0 0,-5-3-1892 0 0,-1 1 0 0 0,-3 16-1038 0 0,2-20 184 0 0,0 0-1 0 0,2 0 1 0 0,0 0-1 0 0,1 15-183 0 0,0-16 89 0 0,0-1 0 0 0,-1 12-89 0 0,-1-15 13 0 0,2-1-1 0 0,0 0 0 0 0,0 1 1 0 0,0-1-1 0 0,1 1 0 0 0,2 6-12 0 0,12 58 131 0 0,-14-70-122 0 0,0 0 0 0 0,0 0 0 0 0,0 0 0 0 0,1 0 0 0 0,0 0 0 0 0,0-1 0 0 0,0 1 0 0 0,0 0 0 0 0,1-1 0 0 0,-1 0 0 0 0,1 0 0 0 0,0 1 0 0 0,1-1-9 0 0,-2-1 3 0 0,0 0-1 0 0,0-1 0 0 0,0 1 1 0 0,1-1-1 0 0,-1 0 1 0 0,1 0-1 0 0,-1 0 0 0 0,1 0 1 0 0,-1 0-1 0 0,1 0 1 0 0,0-1-1 0 0,-1 1 0 0 0,1-1 1 0 0,0 0-1 0 0,-1 0 1 0 0,1 0-1 0 0,0 0 0 0 0,0 0 1 0 0,-1-1-1 0 0,3 0-2 0 0,0 0-26 0 0,1 0-1 0 0,-1 0 1 0 0,0-1 0 0 0,1 0-1 0 0,-1 0 1 0 0,0 0-1 0 0,0 0 1 0 0,0-1 0 0 0,-1 0-1 0 0,1 0 1 0 0,-1-1-1 0 0,0 1 1 0 0,1-1 0 0 0,-2 0-1 0 0,1 0 1 0 0,0 0-1 0 0,-1 0 1 0 0,0-1 0 0 0,0 0-1 0 0,2-3 27 0 0,-1 0-27 0 0,-1 0 0 0 0,0 0 0 0 0,-1 0-1 0 0,0-1 1 0 0,1-5 27 0 0,-3 12-4 0 0,0 0-1 0 0,0 0 0 0 0,0 0 1 0 0,0-1-1 0 0,0 1 0 0 0,0 0 1 0 0,0 0-1 0 0,-1 0 0 0 0,1-1 1 0 0,-1 1-1 0 0,0 0 0 0 0,0 0 1 0 0,1 0-1 0 0,-1 0 0 0 0,-1 0 1 0 0,1 0-1 0 0,0 0 0 0 0,0 1 1 0 0,-1-1-1 0 0,1 0 0 0 0,-1 1 1 0 0,1-1-1 0 0,-1 1 0 0 0,0-1 5 0 0,0 1-5 0 0,0 0-1 0 0,0 1 1 0 0,1-1-1 0 0,-1 1 1 0 0,0-1-1 0 0,0 1 1 0 0,0 0-1 0 0,0-1 1 0 0,0 1-1 0 0,0 0 1 0 0,0 1-1 0 0,0-1 1 0 0,0 0-1 0 0,0 0 1 0 0,1 1-1 0 0,-1-1 1 0 0,0 1-1 0 0,0-1 1 0 0,0 1-1 0 0,1 0 1 0 0,-3 1 5 0 0,-1 0-16 0 0,0 1 0 0 0,0 0 0 0 0,0 0 0 0 0,0 0 0 0 0,1 1 1 0 0,-4 2 15 0 0,4-2 43 0 0,0 0 1 0 0,0 1-1 0 0,0-1 1 0 0,1 1 0 0 0,0 0-1 0 0,0-1 1 0 0,0 1 0 0 0,0 1-1 0 0,0 0-43 0 0,2-2-24 0 0,0-1 0 0 0,1 0-1 0 0,-1 0 1 0 0,1 1 0 0 0,0-1 0 0 0,-1 0-1 0 0,1 1 1 0 0,1-1 0 0 0,-1 1-1 0 0,1-1 1 0 0,-1 0 0 0 0,1 0-1 0 0,0 1 1 0 0,0-1 0 0 0,0 0 0 0 0,1 2 24 0 0,0 0-166 0 0,1 1 1 0 0,0-1 0 0 0,0 0 0 0 0,0 0-1 0 0,0 0 1 0 0,1 0 0 0 0,0 0-1 0 0,0-1 1 0 0,0 0 0 0 0,0 0 0 0 0,1 0-1 0 0,0 0 1 0 0,-1-1 0 0 0,1 1 0 0 0,1-1-1 0 0,-1 0 1 0 0,0-1 0 0 0,1 1 0 0 0,0-1 165 0 0,36 14-4354 0 0,-32-12 1153 0 0,6 3-3017 0 0</inkml:trace>
  <inkml:trace contextRef="#ctx0" brushRef="#br0" timeOffset="2169.409">1240 1051 5064 0 0,'8'0'389'0'0,"-7"0"-340"0"0,-1 0-1 0 0,1 0 1 0 0,-1 0-1 0 0,1 0 1 0 0,0 0-1 0 0,-1 0 1 0 0,1 0-1 0 0,-1 0 1 0 0,1 0-1 0 0,-1-1 1 0 0,1 1-1 0 0,-1 0 1 0 0,1 0-1 0 0,-1-1 0 0 0,1 1 1 0 0,-1 0-1 0 0,1-1 1 0 0,-1 1-1 0 0,1 0 1 0 0,-1-1-1 0 0,0 1 1 0 0,1-1-1 0 0,-1 1 1 0 0,0-1-1 0 0,1 1 1 0 0,-1-1-1 0 0,0 1 1 0 0,0-1-1 0 0,1 1 1 0 0,-1-1-1 0 0,0 1-48 0 0,1-15 3889 0 0,-1 13-2852 0 0,-1 0-821 0 0,1 1 1 0 0,0-1-1 0 0,-1 1 0 0 0,1-1 0 0 0,-1 1 0 0 0,1 0 1 0 0,-1-1-1 0 0,0 1 0 0 0,0 0 0 0 0,1 0 0 0 0,-1-1 1 0 0,0 1-1 0 0,0 0 0 0 0,0 0 0 0 0,0 0 0 0 0,0 0 1 0 0,-1 0-1 0 0,1 0 0 0 0,0 1 0 0 0,0-1 0 0 0,0 0 1 0 0,-1 1-1 0 0,0-1-216 0 0,-1-1 162 0 0,0 1 1 0 0,-1-1 0 0 0,1 1-1 0 0,0 0 1 0 0,-1 0-1 0 0,1 0 1 0 0,-1 1 0 0 0,0-1-1 0 0,0 1-162 0 0,0 0 123 0 0,-1 1 0 0 0,1-1-1 0 0,-1 1 1 0 0,1 0 0 0 0,0 1-1 0 0,-1-1 1 0 0,1 1 0 0 0,0 0 0 0 0,0 0-1 0 0,0 0 1 0 0,-2 2-123 0 0,-7 5 446 0 0,0 0 0 0 0,-6 8-446 0 0,15-14 111 0 0,2-1-47 0 0,0 0-1 0 0,-1 1 1 0 0,2-1 0 0 0,-1 1-1 0 0,0 0 1 0 0,0 0-1 0 0,1-1 1 0 0,0 1-1 0 0,-1 0 1 0 0,1 0-1 0 0,0 0 1 0 0,0 0-1 0 0,1 0 1 0 0,-1 2-64 0 0,0-1 63 0 0,1 1-1 0 0,-1 0 1 0 0,1 0 0 0 0,0-1 0 0 0,0 1 0 0 0,1 0-1 0 0,0 0 1 0 0,-1-1 0 0 0,2 3-63 0 0,-1-5 18 0 0,0 1 0 0 0,0-1 0 0 0,0 0 0 0 0,0 1 0 0 0,1-1 0 0 0,-1 0 0 0 0,1 0 0 0 0,0 1-1 0 0,-1-1 1 0 0,1-1 0 0 0,0 1 0 0 0,0 0 0 0 0,0 0 0 0 0,1-1 0 0 0,-1 1 0 0 0,0-1 0 0 0,0 0 0 0 0,1 1 0 0 0,-1-1 0 0 0,1 0 0 0 0,-1 0 0 0 0,1-1 0 0 0,0 1 0 0 0,-1-1 0 0 0,1 1-1 0 0,-1-1 1 0 0,1 0 0 0 0,0 0 0 0 0,2 0-18 0 0,2 0 20 0 0,1-1 0 0 0,0 1-1 0 0,0-2 1 0 0,-1 1 0 0 0,1-1-1 0 0,-1 0 1 0 0,1-1 0 0 0,-1 1-1 0 0,6-4-19 0 0,-4 1 0 0 0,-1 0 0 0 0,1 0 0 0 0,-1 0 0 0 0,0-1 0 0 0,-1 0 0 0 0,1-1 0 0 0,-1 0 0 0 0,-1 0 0 0 0,1-1 0 0 0,0-1 0 0 0,5-9 37 0 0,0 0-1 0 0,-2-1 1 0 0,0-1 0 0 0,-1 0-1 0 0,-1 0 1 0 0,0 0-1 0 0,-2-1 1 0 0,-1 0 0 0 0,3-16-37 0 0,-2 0 82 0 0,4-35 97 0 0,-9 62-164 0 0,-1-1 0 0 0,0 1-1 0 0,-1 0 1 0 0,0 0 0 0 0,-1 0 0 0 0,0-3-15 0 0,1 10 0 0 0,0-2-2 0 0,0 0 1 0 0,-1 0-1 0 0,1 1 1 0 0,-1-1-1 0 0,0 0 0 0 0,-2-2 2 0 0,4 7 1 0 0,-1-1-1 0 0,1 1 1 0 0,0-1-1 0 0,-1 1 1 0 0,1-1-1 0 0,-1 1 1 0 0,1 0-1 0 0,0-1 1 0 0,-1 1-1 0 0,1 0 1 0 0,-1-1-1 0 0,1 1 1 0 0,-1 0-1 0 0,1-1 1 0 0,-1 1-1 0 0,1 0 0 0 0,-1 0 1 0 0,0 0-1 0 0,1 0 1 0 0,-1 0-1 0 0,1-1 1 0 0,-1 1-1 0 0,0 0 0 0 0,0 1 3 0 0,0-1-1 0 0,0 0 1 0 0,0 1-1 0 0,0-1 1 0 0,0 1-1 0 0,0 0 0 0 0,0-1 1 0 0,0 1-1 0 0,0 0 1 0 0,0-1-1 0 0,0 1 1 0 0,0 0-1 0 0,1 0 0 0 0,-1 0 1 0 0,0 0-1 0 0,0 1-2 0 0,-4 6 152 0 0,1 1 1 0 0,0 0-1 0 0,0 0 0 0 0,1 0 0 0 0,0 0 0 0 0,0 1 0 0 0,0 8-152 0 0,-1-1 135 0 0,-1 5 62 0 0,2-1-1 0 0,0 1 1 0 0,1 0-1 0 0,1 7-196 0 0,6 87 562 0 0,-5-111-538 0 0,4 44 116 0 0,-1-24-79 0 0,-1 0 1 0 0,-2-1-1 0 0,-1 8-61 0 0,1-25-29 0 0,0 0 0 0 0,1-1 0 0 0,0 1 0 0 0,-1-1 0 0 0,2 1 0 0 0,-1-1 0 0 0,1 0 0 0 0,2 6 29 0 0,3 8-1816 0 0,-7-19 624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1:46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417 603 16128 0 0,'0'0'1241'0'0,"0"0"-717"0"0,0 0 0 0 0,0 0 85 0 0,0 0 20 0 0,0-8 389 0 0,-2 1-837 0 0,0 1 0 0 0,0-1 0 0 0,-1 0 0 0 0,0 1 0 0 0,0 0-1 0 0,0-1 1 0 0,-1 1 0 0 0,0 1 0 0 0,0-1 0 0 0,-1 0 0 0 0,-2-2-181 0 0,-32-31 886 0 0,-3 1 0 0 0,-6-2-886 0 0,-4-3 1396 0 0,-3-9-1396 0 0,45 43 183 0 0,0-1-1 0 0,1-1 1 0 0,0 1-1 0 0,1-1 1 0 0,0-1-1 0 0,1 0 1 0 0,-4-9-183 0 0,5 9 182 0 0,1-1 1 0 0,0 1-1 0 0,1-1 1 0 0,-1-5-183 0 0,1 39 996 0 0,1-10-1008 0 0,0-1 0 0 0,0 1 0 0 0,1-1 0 0 0,1 1 0 0 0,0 9 12 0 0,0-15 0 0 0,-2-5 0 0 0,-1-7 0 0 0,4 7 0 0 0,-4-16 0 0 0,1-1 0 0 0,1 1 0 0 0,0-1 0 0 0,1 0 0 0 0,1-1 0 0 0,-2-37 0 0 0,1 48 0 0 0,0 3 0 0 0,1 1 0 0 0,-1 0 0 0 0,1 0 0 0 0,0-1 0 0 0,0 1 0 0 0,1 0 0 0 0,-1-1 0 0 0,1 1 0 0 0,0-1 0 0 0,-2 2 5 0 0,9-9 147 0 0,-7 9-121 0 0,1 1 0 0 0,0-1 0 0 0,0 1 0 0 0,0-1-1 0 0,0 1 1 0 0,0 0 0 0 0,0 0 0 0 0,1 0 0 0 0,-1 0 0 0 0,0 0-1 0 0,1 0 1 0 0,-1 1 0 0 0,0-1 0 0 0,1 1 0 0 0,-1-1-1 0 0,1 1 1 0 0,0 0-31 0 0,10 0 134 0 0,1 0-1 0 0,11 2-133 0 0,0-1 36 0 0,3 0-34 0 0,-17 0-43 0 0,-1-1 1 0 0,1 0-1 0 0,3-1 41 0 0,-4 0-95 0 0,0 1 0 0 0,0 1 0 0 0,4 0 95 0 0,21 1-1223 0 0,-6-1-946 0 0,-9 2-5235 0 0,-5 3-602 0 0</inkml:trace>
  <inkml:trace contextRef="#ctx0" brushRef="#br0" timeOffset="570.551">695 417 18055 0 0,'8'9'1346'0'0,"-6"-8"-1133"0"0,0 1 0 0 0,0 0 1 0 0,-1 1-1 0 0,1-1 0 0 0,0 0 0 0 0,-1 0 0 0 0,2 2-213 0 0,-2 2 514 0 0,1-1 0 0 0,0 1 0 0 0,-1 0 0 0 0,0-1 1 0 0,0 1-1 0 0,-1 0 0 0 0,1 0 0 0 0,-1 1-514 0 0,-5 48 1065 0 0,0-1-651 0 0,5 13-158 0 0,0-67-237 0 0,1 1 1 0 0,-1-1-1 0 0,0 1 1 0 0,0 0-1 0 0,0-1 1 0 0,1 1-1 0 0,-1-1 1 0 0,0 1-1 0 0,1-1 1 0 0,-1 1-1 0 0,1-1 1 0 0,-1 1-1 0 0,0-1 1 0 0,1 1 0 0 0,-1-1-1 0 0,1 0 1 0 0,-1 1-1 0 0,1-1 1 0 0,-1 0-1 0 0,1 1 1 0 0,-1-1-1 0 0,1 0 1 0 0,0 0-1 0 0,0 1-19 0 0,13 2 350 0 0,-8-5-279 0 0,1 0 0 0 0,0-1 0 0 0,-1 0 1 0 0,0 0-1 0 0,0 0 0 0 0,0-1 0 0 0,0 0 0 0 0,0 0 0 0 0,2-2-71 0 0,1-2 8 0 0,0 0 0 0 0,0-1 1 0 0,-1 0-1 0 0,0 0 0 0 0,2-4-8 0 0,34-53 20 0 0,-23 33-17 0 0,-14 20-243 0 0,0-1-1 0 0,-1 0 1 0 0,0-1-1 0 0,3-11 241 0 0,5-14-642 0 0,-2 7-2974 0 0,-8 25 1540 0 0</inkml:trace>
  <inkml:trace contextRef="#ctx0" brushRef="#br0" timeOffset="1016.621">1183 470 12896 0 0,'0'0'997'0'0,"0"0"-490"0"0,0 0 381 0 0,0 0 229 0 0,0 0 47 0 0,0 0-134 0 0,0 0-603 0 0,-9-10-44 0 0,7 9-334 0 0,1-1 0 0 0,-1 1 0 0 0,0 0 1 0 0,0 0-1 0 0,-1-1 0 0 0,1 2 0 0 0,0-1 1 0 0,0 0-1 0 0,-1 0 0 0 0,1 1 0 0 0,0-1 1 0 0,0 1-1 0 0,-1 0 0 0 0,1-1 0 0 0,-1 1 1 0 0,1 0-1 0 0,0 1 0 0 0,-1-1 0 0 0,1 0 0 0 0,0 1 1 0 0,-1-1-1 0 0,1 1 0 0 0,0 0 0 0 0,0 0 1 0 0,-1-1-1 0 0,0 2-49 0 0,-1 0 92 0 0,1 0 0 0 0,-1-1 0 0 0,1 1-1 0 0,-1 1 1 0 0,1-1 0 0 0,0 0 0 0 0,0 1 0 0 0,0 0 0 0 0,0-1 0 0 0,1 1 0 0 0,-1 0 0 0 0,1 1 0 0 0,-1-1-1 0 0,1 0 1 0 0,-1 2-92 0 0,3-3 26 0 0,0-1-1 0 0,0 0 1 0 0,0 0-1 0 0,0 1 1 0 0,-1-1-1 0 0,2 0 1 0 0,-1 0-1 0 0,0 1 1 0 0,0-1-1 0 0,0 0 1 0 0,0 0-1 0 0,1 0 1 0 0,-1 1-1 0 0,1-1 1 0 0,-1 0-1 0 0,1 0 1 0 0,-1 0-1 0 0,1 0 1 0 0,0 0-1 0 0,-1 0 1 0 0,1 0-1 0 0,0 0 1 0 0,0 0-1 0 0,0 0 0 0 0,0 0 1 0 0,0 0-1 0 0,0-1 1 0 0,0 1-1 0 0,0 0-25 0 0,1 0 38 0 0,0 1 0 0 0,0-1 0 0 0,0 0 0 0 0,0 0 0 0 0,0 0 0 0 0,0 0 0 0 0,0 0 0 0 0,0-1 0 0 0,0 1 0 0 0,0-1 0 0 0,1 1 0 0 0,-1-1-1 0 0,0 0 1 0 0,0 1 0 0 0,2-1-38 0 0,4-2 60 0 0,0 1-1 0 0,0-1 0 0 0,0 0 0 0 0,-1 0 1 0 0,1-1-1 0 0,-1 0 0 0 0,0-1 0 0 0,0 0 1 0 0,1 0-60 0 0,-4 1 8 0 0,1 0-17 0 0,-1 0 0 0 0,1-1 0 0 0,-1 1 0 0 0,1-1 0 0 0,-1 0 0 0 0,3-4 9 0 0,-7 7-49 0 0,0 1 94 0 0,0 0 41 0 0,0 0 8 0 0,0 0-27 0 0,0 1-119 0 0,-2 6 8 0 0,0-1 1 0 0,1 0-1 0 0,0 1 1 0 0,0-1-1 0 0,0 1 0 0 0,1 0 44 0 0,-4 26-34 0 0,1-7-478 0 0,3-14-2767 0 0,0-12 1663 0 0</inkml:trace>
  <inkml:trace contextRef="#ctx0" brushRef="#br0" timeOffset="1506.85">1518 352 4608 0 0,'0'0'353'0'0,"0"0"147"0"0,0 0 1479 0 0,0 0 667 0 0,0 0 136 0 0,0 0-245 0 0,0 0-1149 0 0,0 0-504 0 0,0 0-99 0 0,0 0-30 0 0,0 0-62 0 0,0 0-21 0 0,0 0-7 0 0,-2 1-33 0 0,-17 4 675 0 0,16-4-1074 0 0,-1-1-1 0 0,1 1 0 0 0,-1 0 1 0 0,1 1-1 0 0,0-1 0 0 0,-1 1 1 0 0,1-1-1 0 0,0 1 1 0 0,0 0-1 0 0,-2 1-232 0 0,4-1 56 0 0,-1 0-1 0 0,1-1 1 0 0,0 1-1 0 0,0 0 1 0 0,0 0 0 0 0,-1 0-1 0 0,2 0 1 0 0,-1 0-1 0 0,0 0 1 0 0,0 1 0 0 0,1-1-1 0 0,-1 0 1 0 0,1 0 0 0 0,0 1-56 0 0,-1 1 31 0 0,0 0 1 0 0,1 0 0 0 0,0 0 0 0 0,0 0 0 0 0,0 0-1 0 0,1 0 1 0 0,0 4-32 0 0,2 2 43 0 0,0-1 0 0 0,1 0 0 0 0,0-1 0 0 0,1 1 0 0 0,0-1 0 0 0,0 0 0 0 0,1 0-1 0 0,0 0 1 0 0,0-1 0 0 0,1 0 0 0 0,7 6-43 0 0,-10-9 35 0 0,10 12 114 0 0,-14-15-69 0 0,2 0-13 0 0,4 2-54 0 0,0 2-2 0 0,-1-2 45 0 0,17 1 541 0 0,-20-3-587 0 0,-1-1 0 0 0,1 0 1 0 0,-1 1-1 0 0,1-1 0 0 0,0 0 0 0 0,-1 0 0 0 0,1 0 0 0 0,-1 0 0 0 0,1-1 0 0 0,-1 1 1 0 0,1 0-1 0 0,-1-1 0 0 0,1 1 0 0 0,-1-1 0 0 0,1 1 0 0 0,0-1-10 0 0,24-12 110 0 0,-15 5-1388 0 0,-8 7 662 0 0,0 0-1 0 0,-1-1 1 0 0,1 0-1 0 0,-1 0 1 0 0,1 1-1 0 0,-1-2 1 0 0,0 1-1 0 0,0 0 1 0 0,2-2 616 0 0,-4 3-2051 0 0,1-1-49 0 0,5-9-10 0 0</inkml:trace>
  <inkml:trace contextRef="#ctx0" brushRef="#br0" timeOffset="2131.797">1914 299 15840 0 0,'0'0'726'0'0,"0"0"-21"0"0,0 0-379 0 0,0 0 76 0 0,-8 12 1040 0 0,1-6-1235 0 0,-1-1 1 0 0,0 0 0 0 0,0-1 0 0 0,-1 1-208 0 0,-15 8 255 0 0,13-6-159 0 0,7-5-82 0 0,1 0 0 0 0,0-1 1 0 0,0 1-1 0 0,0 1 0 0 0,0-1 0 0 0,0 0 0 0 0,1 1 0 0 0,-1-1 0 0 0,1 1 0 0 0,-1 0 0 0 0,1 0 0 0 0,0 0 0 0 0,0 0-14 0 0,-1 2 20 0 0,1-1 3 0 0,0-1 0 0 0,1 1 1 0 0,-1 0-1 0 0,1-1 0 0 0,-1 1 1 0 0,1 0-1 0 0,0 0-23 0 0,1-2 13 0 0,0-1 1 0 0,0 1-1 0 0,0-1 0 0 0,0 0 1 0 0,0 1-1 0 0,0-1 0 0 0,1 1 1 0 0,-1-1-1 0 0,1 1 0 0 0,-1-1 1 0 0,1 0-1 0 0,-1 1 0 0 0,1-1 1 0 0,0 0-1 0 0,-1 0 0 0 0,1 1 0 0 0,0-1 1 0 0,0 0-1 0 0,0 0 0 0 0,0 0 1 0 0,1 1-14 0 0,-1-1 8 0 0,1 0 1 0 0,-1 1-1 0 0,1-1 1 0 0,-1 0 0 0 0,1 0-1 0 0,0 0 1 0 0,-1 0-1 0 0,1 0 1 0 0,0-1 0 0 0,0 1-1 0 0,0 0 1 0 0,-1-1-1 0 0,1 0 1 0 0,0 1-1 0 0,0-1 1 0 0,0 0 0 0 0,1 0-9 0 0,1 0 3 0 0,-1 0 0 0 0,1-1 0 0 0,-1 1 0 0 0,1-1 0 0 0,-1 0 0 0 0,1 0 0 0 0,-1-1 0 0 0,0 1 0 0 0,2-2-3 0 0,3-1-1 0 0,0-1-1 0 0,-1 0 1 0 0,1 0-1 0 0,-1-1 0 0 0,-1 0 1 0 0,1 0-1 0 0,2-4 2 0 0,-5 5 0 0 0,-4-1 0 0 0,-1 0 0 0 0,-6 3 0 0 0,7 3 0 0 0,-1 0 0 0 0,0 1 0 0 0,1-1 0 0 0,-1 0 0 0 0,0 0 0 0 0,1 0 0 0 0,-1 1 0 0 0,1-1 0 0 0,-1 0 0 0 0,1 1 0 0 0,-1-1 0 0 0,1 0 0 0 0,-1 1 0 0 0,1-1 0 0 0,-1 1 0 0 0,1-1 0 0 0,0 1 0 0 0,-1-1 0 0 0,1 1 0 0 0,0-1 0 0 0,-1 1 0 0 0,1 0 0 0 0,0-1 0 0 0,-8 19 10 0 0,4-7 40 0 0,1-5-87 0 0,1-1 0 0 0,0 1 0 0 0,0 0-1 0 0,1 0 1 0 0,0-1 0 0 0,0 1 0 0 0,0 0 0 0 0,1 0-1 0 0,0 0 1 0 0,1 0 0 0 0,-1 0 0 0 0,2 2 37 0 0,-2-7-232 0 0,0 0 0 0 0,1-1 0 0 0,-1 1 0 0 0,1 0 1 0 0,-1 0-1 0 0,1 0 0 0 0,0-1 0 0 0,0 1 0 0 0,-1 0 0 0 0,1-1 0 0 0,1 1 1 0 0,-1-1-1 0 0,0 1 0 0 0,0-1 0 0 0,0 1 0 0 0,1-1 0 0 0,0 1 232 0 0,8 2-6319 0 0</inkml:trace>
  <inkml:trace contextRef="#ctx0" brushRef="#br0" timeOffset="2587.008">2070 318 15664 0 0,'3'4'103'0'0,"0"0"0"0"0,-1 0 0 0 0,0 0 0 0 0,0 0 1 0 0,0 0-1 0 0,0 0 0 0 0,0 0 0 0 0,-1 1 0 0 0,0-1 1 0 0,0 0-1 0 0,0 1 0 0 0,0-1 0 0 0,-1 1 0 0 0,0 0 1 0 0,0-1-1 0 0,0 1 0 0 0,0 1-103 0 0,0 2 210 0 0,0 0-1 0 0,-1 0 1 0 0,1 0-1 0 0,-2 0 1 0 0,1 0-1 0 0,-1 0 1 0 0,0 0-210 0 0,0-2 138 0 0,0 1 0 0 0,1-1 0 0 0,0 1 0 0 0,0 0 0 0 0,1 0-138 0 0,0-1 129 0 0,-1 0 1 0 0,0-1-1 0 0,0 1 1 0 0,0 0-1 0 0,-2 5-129 0 0,2-10 113 0 0,1-1-3 0 0,0 0-13 0 0,0 1-91 0 0,0-1 1 0 0,0 0-1 0 0,0 1 0 0 0,0-1 0 0 0,1 0 0 0 0,-1 1 1 0 0,0-1-1 0 0,0 0 0 0 0,0 1 0 0 0,0-1 1 0 0,1 0-1 0 0,-1 0 0 0 0,0 1 0 0 0,0-1 0 0 0,0 0 1 0 0,1 1-1 0 0,-1-1 0 0 0,0 0 0 0 0,0 0 1 0 0,1 0-1 0 0,-1 1 0 0 0,0-1 0 0 0,1 0 1 0 0,-1 0-1 0 0,0 0 0 0 0,1 0 0 0 0,-1 0 0 0 0,0 1 1 0 0,1-1-1 0 0,-1 0 0 0 0,0 0 0 0 0,1 0 1 0 0,-1 0-1 0 0,0 0 0 0 0,1 0 0 0 0,-1 0 1 0 0,0 0-1 0 0,1 0 0 0 0,-1-1 0 0 0,0 1 0 0 0,1 0 1 0 0,-1 0-1 0 0,0 0 0 0 0,1 0 0 0 0,-1 0-6 0 0,15-7 145 0 0,-5-4-87 0 0,0-1 0 0 0,-1 0 0 0 0,4-9-58 0 0,-4 9-5 0 0,-1-1 1 0 0,1 1-1 0 0,7-6 5 0 0,-4 6-2 0 0,-10 8 7 0 0,1 1-1 0 0,-1 0 1 0 0,1 0 0 0 0,0 1 0 0 0,0-1-1 0 0,0 1 1 0 0,0-1 0 0 0,1 1 0 0 0,-1 0-1 0 0,0 0 1 0 0,1 0 0 0 0,0 1 0 0 0,-1-1-1 0 0,2 1-4 0 0,-3 0 8 0 0,-1 1-1 0 0,0-1 1 0 0,1 1-1 0 0,-1 0 0 0 0,0 0 1 0 0,1 0-1 0 0,-1 0 1 0 0,0 0-1 0 0,1 0 1 0 0,-1 0-1 0 0,1 0 0 0 0,-1 0 1 0 0,0 1-1 0 0,1-1 1 0 0,-1 0-1 0 0,0 1 0 0 0,0-1 1 0 0,1 1-1 0 0,-1 0 1 0 0,0-1-1 0 0,0 1 0 0 0,0 0 1 0 0,0 0-1 0 0,1 0 1 0 0,-1 0-1 0 0,0 0 1 0 0,-1 0-1 0 0,1 0 0 0 0,0 0 1 0 0,0 0-1 0 0,0 0 1 0 0,-1 0-1 0 0,1 1 0 0 0,0-1 1 0 0,-1 0-1 0 0,0 1 1 0 0,1-1-1 0 0,-1 0 1 0 0,1 1-1 0 0,-1-1 0 0 0,0 1-7 0 0,5 17 88 0 0,-1 1 0 0 0,1 14-88 0 0,-5-32-89 0 0,0-1 0 0 0,1 1 0 0 0,-1 0 0 0 0,0 0 0 0 0,1 0 0 0 0,0-1 0 0 0,-1 1 0 0 0,1 0 0 0 0,0-1 0 0 0,0 1 0 0 0,0-1 0 0 0,0 1 0 0 0,0-1 0 0 0,0 1 0 0 0,1-1 0 0 0,-1 0 89 0 0,0-1-4935 0 0,5 0-1649 0 0</inkml:trace>
  <inkml:trace contextRef="#ctx0" brushRef="#br0" timeOffset="3006.018">2592 0 16527 0 0,'9'9'1763'0'0,"-8"-7"-1748"0"0,0 0 0 0 0,1 0 1 0 0,-1 0-1 0 0,0 1 0 0 0,-1-1 0 0 0,1 0 0 0 0,0 0 0 0 0,-1 1 0 0 0,1-1 0 0 0,-1 1 1 0 0,0-1-1 0 0,1 0 0 0 0,-1 1 0 0 0,0-1 0 0 0,-1 1 0 0 0,1-1 0 0 0,0 0 1 0 0,-1 2-16 0 0,-2 10 494 0 0,0-1 0 0 0,-6 13-494 0 0,3-7 339 0 0,-13 34 57 0 0,12-34-295 0 0,0 0 0 0 0,2 0 0 0 0,-1 6-101 0 0,-1 10-163 0 0,3 0 0 0 0,1 1 0 0 0,1-1 0 0 0,2 1 0 0 0,3 19 163 0 0,1-37-1028 0 0,4-1-47 0 0</inkml:trace>
  <inkml:trace contextRef="#ctx0" brushRef="#br0" timeOffset="3007.018">2630 210 14336 0 0,'0'0'640'0'0,"-8"0"128"0"0,-6-3-616 0 0,-2-1-152 0 0,-3 1 0 0 0,-4 0 0 0 0,1 3 711 0 0,-5 0 121 0 0,4 0 16 0 0,-3 0 8 0 0,-1-4-536 0 0,-4 4-96 0 0,0 0-32 0 0,1-3-5471 0 0,-5-1-1089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1:53.6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0 6880 0 0,'0'0'528'0'0,"0"0"-228"0"0,0 12 1905 0 0,-1-6-1696 0 0,0 0 0 0 0,0 0 0 0 0,0 0 0 0 0,-1-1 0 0 0,-1 4-509 0 0,-4 16 1080 0 0,-15 58 1350 0 0,10-37 185 0 0,-4 28-2615 0 0,14-61 231 0 0,1-8-153 0 0,0 0-1 0 0,0-1 1 0 0,1 1-1 0 0,-1 0 1 0 0,1 0-1 0 0,1 4-77 0 0,-3 10 495 0 0,2-13 931 0 0,4-15-871 0 0,-3 8-558 0 0,-1 0-1 0 0,0 0 0 0 0,1 0 0 0 0,-1 0 1 0 0,0 1-1 0 0,0-1 0 0 0,1 0 0 0 0,-1 0 1 0 0,0 0-1 0 0,0 0 0 0 0,0 0 0 0 0,0 0 1 0 0,0 0-1 0 0,0 0 0 0 0,-1 0 4 0 0,0-18-168 0 0,3 13 211 0 0,1 1 0 0 0,-1 0 0 0 0,1 0 0 0 0,0 0 0 0 0,0 0-1 0 0,1 0 1 0 0,2-2-43 0 0,12-18-154 0 0,-1-2 18 0 0,-16 23 152 0 0,1-1 0 0 0,-1 0 1 0 0,0 0-1 0 0,0 0 1 0 0,-1 0-1 0 0,1 0 0 0 0,-1-1-16 0 0,0-3-313 0 0,-1 0 0 0 0,0 0-1 0 0,-1-5 314 0 0,1 11-245 0 0,-1-2-1181 0 0,2 4-2682 0 0,0 1 2476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2:10.4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3357 1003 6912 0 0,'3'3'622'0'0,"-2"-2"-615"0"0,-1-1-1 0 0,0 0 0 0 0,0 0 0 0 0,0 1 0 0 0,1-1 0 0 0,-1 0 0 0 0,0 0 0 0 0,0 1 1 0 0,1-1-1 0 0,-1 0 0 0 0,0 0 0 0 0,1 0 0 0 0,-1 1 0 0 0,0-1 0 0 0,0 0 0 0 0,1 0 1 0 0,-1 0-1 0 0,0 0 0 0 0,1 0 0 0 0,-1 0 0 0 0,0 0 0 0 0,1 1 0 0 0,-1-1 0 0 0,1 0 1 0 0,-1 0-1 0 0,0 0 0 0 0,1-1 0 0 0,-1 1 0 0 0,0 0 0 0 0,1 0 0 0 0,-1 0 0 0 0,0 0 1 0 0,1 0-1 0 0,-1 0 0 0 0,0 0 0 0 0,1-1 0 0 0,-1 1 0 0 0,0 0 0 0 0,0 0 0 0 0,1 0 1 0 0,-1-1-1 0 0,0 1 0 0 0,0 0 0 0 0,1 0 0 0 0,-1-1 0 0 0,0 1 0 0 0,0 0 0 0 0,1-1-6 0 0,-1 1 180 0 0,1-1 1646 0 0,0 0 633 0 0,0 0-1975 0 0,1 0 1 0 0,-1-1-1 0 0,0 1 1 0 0,0-1 0 0 0,0 1-1 0 0,0-1 1 0 0,0 1-1 0 0,0-1 1 0 0,0 0-1 0 0,0 0-484 0 0,7-32 2524 0 0,-7 29-2205 0 0,-1 3-200 0 0,0-1-1 0 0,0 0 1 0 0,-1 1 0 0 0,1-1 0 0 0,-1 0 0 0 0,1 1 0 0 0,-1-1 0 0 0,0 1 0 0 0,0-1-1 0 0,0 1 1 0 0,0-1 0 0 0,0 1 0 0 0,0 0 0 0 0,-1-1 0 0 0,-1-1-119 0 0,-1-1 92 0 0,0 0 0 0 0,0 0 0 0 0,-1 0-1 0 0,1 1 1 0 0,-6-4-92 0 0,7 6 17 0 0,0 0-1 0 0,-1 0 1 0 0,1 1-1 0 0,-1-1 1 0 0,1 1-1 0 0,-1 0 1 0 0,1 0-1 0 0,-1 1 1 0 0,0-1-1 0 0,0 1 1 0 0,1 0-1 0 0,-1-1 1 0 0,0 2-1 0 0,1-1 1 0 0,-1 0-1 0 0,0 1-16 0 0,-8 1 36 0 0,1 0 0 0 0,-1 1 0 0 0,1 0 0 0 0,-5 3-36 0 0,-7 3 58 0 0,1 1 1 0 0,0 1-1 0 0,0 0 0 0 0,-9 9-58 0 0,17-10 81 0 0,0 0 1 0 0,1 1-1 0 0,1 0 1 0 0,0 1-1 0 0,0 0 1 0 0,1 1-1 0 0,0 2-81 0 0,7-8 96 0 0,0 1 0 0 0,0 0 1 0 0,1-1-1 0 0,0 1 0 0 0,1 0 1 0 0,-1 1-1 0 0,1-1 0 0 0,1 0 0 0 0,0 1 1 0 0,0-1-1 0 0,1 1 0 0 0,0-1 0 0 0,0 1 1 0 0,1-1-1 0 0,0 0 0 0 0,0 1 0 0 0,1-1 1 0 0,0 0-1 0 0,1 0 0 0 0,0 1-96 0 0,3 3 174 0 0,1 1-1 0 0,1-1 1 0 0,0 0-1 0 0,0-1 1 0 0,1 0-1 0 0,1 0 1 0 0,0-1-1 0 0,0 0 1 0 0,1-1 0 0 0,0 0-1 0 0,0 0 1 0 0,1-1-1 0 0,3 0-173 0 0,12 9 208 0 0,0-2 1 0 0,1 0-1 0 0,13 3-208 0 0,-25-12 85 0 0,-1-1 0 0 0,1-1 0 0 0,0 0 0 0 0,0-1 0 0 0,0-1 0 0 0,0 0 0 0 0,9-1-85 0 0,-4-1-323 0 0,-19 0-499 0 0,-2 0-266 0 0,0 0-1017 0 0,0 0-4065 0 0,0 0-1733 0 0</inkml:trace>
  <inkml:trace contextRef="#ctx0" brushRef="#br0" timeOffset="2395.717">3425 752 8288 0 0,'0'0'381'0'0,"0"0"-6"0"0,0 2-242 0 0,0 4 103 0 0,0-4 912 0 0,0-2 396 0 0,0 0 79 0 0,0 0-167 0 0,0 0-742 0 0,0 0-330 0 0,0 0-61 0 0,0 0-19 0 0,0 0-15 0 0,0 0-8 0 0,0 0-1 0 0,0 0-4 0 0,0 0-17 0 0,0 0-10 0 0,0 0-1 0 0,-3-14 746 0 0,2 12-876 0 0,1 0-1 0 0,-1 0 1 0 0,1 0 0 0 0,-1 0 0 0 0,1 0 0 0 0,0 1-1 0 0,0-1 1 0 0,0 0 0 0 0,0 0 0 0 0,0 0 0 0 0,0 0-1 0 0,0 0 1 0 0,1 0 0 0 0,-1 0 0 0 0,1 0 0 0 0,-1 0-1 0 0,1 0 1 0 0,0 1 0 0 0,1-3-118 0 0,2-3 334 0 0,0 0-1 0 0,0 1 1 0 0,1-1 0 0 0,1-1-334 0 0,13-26 841 0 0,-12 20-525 0 0,6-6 79 0 0,-6 11-154 0 0,1-1 0 0 0,4-8-241 0 0,-7 10 56 0 0,0 1 1 0 0,0 0 0 0 0,0 0-1 0 0,1 1 1 0 0,0-1-1 0 0,3-1-56 0 0,28-26 484 0 0,-33 30-425 0 0,-1 0 0 0 0,0 0 0 0 0,1 0 0 0 0,-2 0 0 0 0,1 0 1 0 0,2-5-60 0 0,-3 5 66 0 0,1-1 0 0 0,0 0 0 0 0,0 1 1 0 0,1 0-1 0 0,-1-1 0 0 0,2 1-66 0 0,48-53 446 0 0,-19 19-225 0 0,-27 31-207 0 0,0 0 0 0 0,0-1 0 0 0,4-6-14 0 0,6-7 11 0 0,-13 15 0 0 0,-3 5-6 0 0,-1 0 0 0 0,1 0 1 0 0,0 1-1 0 0,-1-1 0 0 0,1 0 0 0 0,0 0 1 0 0,0 1-1 0 0,0-1 0 0 0,0 0 1 0 0,0 1-1 0 0,0-1-5 0 0,0 0 0 0 0,0 1-1 0 0,0 0 1 0 0,0-1-1 0 0,-1 1 1 0 0,1-1 0 0 0,0 0-1 0 0,-1 1 1 0 0,1-1 0 0 0,0 1-1 0 0,-1-1 1 0 0,1 0 0 0 0,-1 0-1 0 0,1 0 1 0 0,4-6 13 0 0,-1 1-1 0 0,1 0 0 0 0,1 0 1 0 0,-1 0-1 0 0,1 1 1 0 0,4-4-13 0 0,-9 9 3 0 0,4-4 19 0 0,-1 0 1 0 0,1 1 0 0 0,-1-1-1 0 0,0-1 1 0 0,0 1 0 0 0,-1-1-1 0 0,1 1 1 0 0,0-3-23 0 0,-4 6 5 0 0,1 0 0 0 0,0 0 0 0 0,0 0 0 0 0,0 0 1 0 0,0 0-1 0 0,0 0 0 0 0,0 0 0 0 0,0 0 0 0 0,0 0 0 0 0,1 0-5 0 0,6-8 53 0 0,11 2 64 0 0,-9 0-96 0 0,-8 5-12 0 0,1 0 0 0 0,-1 0 0 0 0,1 1 0 0 0,0-1 0 0 0,0 1 0 0 0,-1 0-1 0 0,1 0 1 0 0,0 0 0 0 0,0 0 0 0 0,0 0 0 0 0,0 1 0 0 0,0-1-9 0 0,4 0 3 0 0,0-1 0 0 0,0 0-1 0 0,-1-1 1 0 0,1 0 0 0 0,3-2-3 0 0,-5 2 4 0 0,1 1 0 0 0,-1-1 0 0 0,1 1 0 0 0,-1 0 0 0 0,1 1 0 0 0,0-1 0 0 0,0 1 0 0 0,0 0 0 0 0,0 0-1 0 0,3 1-3 0 0,11 0 11 0 0,-18 0-11 0 0,-1 0 0 0 0,1 0 0 0 0,0 0 0 0 0,0 0 0 0 0,-1 0 0 0 0,1 1 0 0 0,0-1 0 0 0,0 1 0 0 0,-1-1 0 0 0,1 1 0 0 0,0 0 0 0 0,4 1 0 0 0,1 2 0 0 0,24 18 32 0 0,-29-21-29 0 0,-1 0-1 0 0,0 0 1 0 0,1 0-1 0 0,-1 0 0 0 0,0 1 1 0 0,0-1-1 0 0,0 0 1 0 0,0 1-1 0 0,0-1 1 0 0,0 1-1 0 0,-1-1 1 0 0,1 1-1 0 0,0-1-2 0 0,0 8-98 0 0,0 0 0 0 0,-1 0 0 0 0,0 0-1 0 0,-1 6 99 0 0,0 9-199 0 0,-3 9 496 0 0,0-5-98 0 0,3-26-199 0 0,1 1 0 0 0,-1-1 0 0 0,0 0 0 0 0,1 0 0 0 0,-1 0 0 0 0,0 0 0 0 0,0 0 0 0 0,0-1 0 0 0,0 1 0 0 0,-1 1 0 0 0,-14 27 0 0 0,14-24 0 0 0,1-4 0 0 0,0-1 0 0 0,0 1 0 0 0,1 0 0 0 0,-1-1 0 0 0,0 1 0 0 0,0 0 0 0 0,-1-1 0 0 0,1 1 0 0 0,0-1 0 0 0,-1 1 0 0 0,0 1 0 0 0,-9 8 0 0 0,-7 7-18 0 0,13-12 9 0 0,0-1 1 0 0,0 0-1 0 0,0-1 0 0 0,-1 1 0 0 0,0-1 1 0 0,0 0-1 0 0,0-1 0 0 0,-4 3 9 0 0,-3-1 0 0 0,8-2 0 0 0,0-1 0 0 0,0 1 0 0 0,0-1 0 0 0,1 2 0 0 0,-4 1 0 0 0,-43 46 0 0 0,48-47 5 0 0,0-1 0 0 0,1 0 0 0 0,-1 1 0 0 0,1 0 1 0 0,0-1-1 0 0,-1 2-5 0 0,1-1 5 0 0,0 0 1 0 0,-1 0-1 0 0,1 0 1 0 0,-1-1 0 0 0,0 1-1 0 0,-2 2-5 0 0,-8 6 0 0 0,10-9 0 0 0,0 0 0 0 0,-1 0 0 0 0,1 0 0 0 0,0 0 0 0 0,-1 0 0 0 0,0-1 0 0 0,0 0 0 0 0,0 1 0 0 0,0-1 0 0 0,1-1 0 0 0,1 0 0 0 0,-1 0 0 0 0,0 0 0 0 0,0 0 0 0 0,0 0 0 0 0,1 0 0 0 0,-1-1 0 0 0,-1 1 0 0 0,3-1 0 0 0,0 0 0 0 0,-1 0 0 0 0,1 1 0 0 0,0-1 0 0 0,0 0 0 0 0,0 1 0 0 0,0-1 0 0 0,0 0 0 0 0,0 1 0 0 0,0-1 0 0 0,1 1 0 0 0,-2 0 0 0 0,-7 3 0 0 0,-7 0-135 0 0,-1 0-1 0 0,1 1 1 0 0,-11 4 135 0 0,-21 7-245 0 0,22-7 210 0 0,-15 7 35 0 0,0 0 6 0 0,-1-2 277 0 0,29-11-31 0 0,7-1-234 0 0,1-1 0 0 0,0 0-1 0 0,0 0 1 0 0,-1-1 0 0 0,1 1-1 0 0,-1-1 1 0 0,1-1 0 0 0,-1 1-1 0 0,1-1 1 0 0,-4 0-18 0 0,3-1 25 0 0,0 1 0 0 0,0-1 0 0 0,1 0-1 0 0,-4-2-24 0 0,-5-1-2127 0 0,12 4-498 0 0,0-2-6073 0 0</inkml:trace>
  <inkml:trace contextRef="#ctx0" brushRef="#br0" timeOffset="3874.818">3498 1564 10136 0 0,'0'0'464'0'0,"0"0"-10"0"0,0 0-170 0 0,0 0 375 0 0,0 0 196 0 0,0 0 38 0 0,0 0-5 0 0,0 0-60 0 0,0 0-27 0 0,0 0-8 0 0,0 0-14 0 0,0 0-55 0 0,0 0-20 0 0,0 0-7 0 0,0 0-18 0 0,0 0-72 0 0,0 0-30 0 0,0 0-8 0 0,0 0-22 0 0,0 0-90 0 0,12 7 1627 0 0,-10-6-2006 0 0,0 0 0 0 0,0 0-1 0 0,0-1 1 0 0,0 1 0 0 0,0-1-1 0 0,0 1 1 0 0,0-1 0 0 0,1 0-78 0 0,14 5 461 0 0,-15-4-394 0 0,1-1 1 0 0,-1 1 0 0 0,0 0-1 0 0,1 0 1 0 0,-1-1-1 0 0,1 0 1 0 0,-1 1-1 0 0,1-1 1 0 0,-1 0-68 0 0,13 2 173 0 0,69 28 779 0 0,-67-24-893 0 0,-4-2-2 0 0,-1 1 1 0 0,0 1-1 0 0,0-1 0 0 0,2 3-57 0 0,-10-6-2 0 0,11 10 15 0 0,1 2 40 0 0,-15-14-53 0 0,4 6 28 0 0,12 17 8 0 0,-11-15-36 0 0,-1 1 0 0 0,-4-7 4 0 0,0-1 0 0 0,0 1-1 0 0,0-1 1 0 0,0 1 0 0 0,0-1 0 0 0,1 1-1 0 0,-1-1 1 0 0,0 0 0 0 0,1 1 0 0 0,0-1-4 0 0,11 11 26 0 0,15 18-3 0 0,23 28 29 0 0,21 40 1 0 0,-70-95-53 0 0,0 0 0 0 0,0-1 0 0 0,0 1 0 0 0,-1 0 0 0 0,1 0 0 0 0,-1 0 0 0 0,0 0 0 0 0,0 0 0 0 0,0 0 0 0 0,0 1 0 0 0,0 1 0 0 0,5 15 0 0 0,-1 3 0 0 0,2-9 0 0 0,-6-14 0 0 0,0 1 0 0 0,-1 0 0 0 0,0 0 0 0 0,1-1 0 0 0,-1 1 0 0 0,1 0 0 0 0,-1 0 0 0 0,0 0 0 0 0,0-1 0 0 0,1 1 0 0 0,-1 0 0 0 0,0 0 0 0 0,0 0 0 0 0,0 0 0 0 0,0 0 0 0 0,0 0 0 0 0,2 18 0 0 0,-1-9 0 0 0,-2-8 0 0 0,5 17 0 0 0,-3-12 0 0 0,-1-6 0 0 0,0 0 0 0 0,0 0 0 0 0,0-1 0 0 0,0 1 0 0 0,0 0 0 0 0,0 0 0 0 0,0-1 0 0 0,0 1 0 0 0,0 0 0 0 0,0 0 0 0 0,-1-1 0 0 0,1 1 0 0 0,0 0 0 0 0,-1-1 0 0 0,1 1 0 0 0,0 0 0 0 0,-1-1 0 0 0,1 1 0 0 0,-1 0 0 0 0,1-1 0 0 0,-1 1 0 0 0,-2 4 0 0 0,-5 17 0 0 0,-7-4 0 0 0,14-16 0 0 0,1-1 0 0 0,0-1 0 0 0,-1 1 0 0 0,1-1 0 0 0,0 1 0 0 0,-1-1 0 0 0,1 1 0 0 0,-1-1 0 0 0,1 1 0 0 0,0-1 0 0 0,-1 0 0 0 0,1 1 0 0 0,-1-1 0 0 0,0 0 0 0 0,1 1 0 0 0,-1-1 0 0 0,1 0 0 0 0,-1 0 0 0 0,1 1 0 0 0,-1-1 0 0 0,0 0 0 0 0,1 0 0 0 0,-47 21-64 0 0,46-21 64 0 0,0 1 0 0 0,1-1 0 0 0,-1 1 0 0 0,0-1 0 0 0,0 0 0 0 0,1 1 0 0 0,-1-1 0 0 0,0 0 0 0 0,0 1 0 0 0,0-1 0 0 0,1 0 0 0 0,-1 0 0 0 0,0 0 0 0 0,0 0 0 0 0,0 0 0 0 0,0 0 0 0 0,0 0 0 0 0,1 0 0 0 0,-1 0 0 0 0,0 0 0 0 0,0 0 0 0 0,0-1 0 0 0,-2 1 0 0 0,-7 0 0 0 0,-1 0 0 0 0,1-1 0 0 0,0 0 0 0 0,-1-1 0 0 0,-2-1 0 0 0,9 3 0 0 0,0-1 0 0 0,-1 0 0 0 0,1 1 0 0 0,-1 0 0 0 0,-2 0 0 0 0,2 1 0 0 0,1-1 0 0 0,0 0 0 0 0,0-1 0 0 0,-1 1 0 0 0,1-1 0 0 0,-2 0 0 0 0,-127-36 0 0 0,122 34 0 0 0,6 2 0 0 0,0-1 0 0 0,0 0 0 0 0,0 1 0 0 0,0-2 0 0 0,0 1 0 0 0,0-1 0 0 0,0 1 0 0 0,1-1 0 0 0,0 0 0 0 0,-2-2 0 0 0,5 4 1 0 0,-4-2 6 0 0,1-1 0 0 0,1 1-1 0 0,-1-1 1 0 0,0 0 0 0 0,1 0-1 0 0,0 0 1 0 0,0-1 0 0 0,0 1-1 0 0,1-1 1 0 0,-1 1 0 0 0,-1-5-7 0 0,-7-18 132 0 0,8 22-85 0 0,1-1 0 0 0,-1 0 0 0 0,1 1 0 0 0,0-4-47 0 0,0 5 14 0 0,1 0 1 0 0,-1 1 0 0 0,0-1-1 0 0,0 1 1 0 0,-1-1 0 0 0,1 1-1 0 0,0 0 1 0 0,-4-3-15 0 0,4 4 5 0 0,0 0 1 0 0,0-1-1 0 0,1 1 1 0 0,-1-1-1 0 0,1 1 0 0 0,-1-1 1 0 0,1 0-1 0 0,0 0 0 0 0,0 1 1 0 0,0-1-1 0 0,0 0 0 0 0,1 0 1 0 0,-1 0-1 0 0,1 0-5 0 0,-5-17 42 0 0,-14-45 246 0 0,4 17 43 0 0,15 46-313 0 0,-4-9 28 0 0,0 3-698 0 0,1 0 0 0 0,1 0 0 0 0,-1 0 0 0 0,0-8 652 0 0,-1-1-2557 0 0,3 7-6597 0 0</inkml:trace>
  <inkml:trace contextRef="#ctx0" brushRef="#br0" timeOffset="4655.027">2697 1049 2304 0 0,'0'0'588'0'0,"0"0"1631"0"0,0 0 716 0 0,0 0 141 0 0,0 0-214 0 0,0 0-1006 0 0,0 0-442 0 0,0 0-86 0 0,0 0-80 0 0,0 0-276 0 0,0 0-120 0 0,0 0-20 0 0,0 0-63 0 0,0 0-235 0 0,-14 0 714 0 0,-39-10 342 0 0,23 8-1152 0 0,22 1-325 0 0,1 1 0 0 0,-1-1 0 0 0,0 1-1 0 0,0 1-112 0 0,-6 0 167 0 0,-1-1-1 0 0,1-1 0 0 0,-6 0-166 0 0,-20-2-108 0 0,5 2 652 0 0,-1-2 0 0 0,-3-3-544 0 0,3 2 73 0 0,1 0 1 0 0,-5 3-74 0 0,12-2 164 0 0,22 2-121 0 0,0 0 0 0 0,0 1 1 0 0,0-1-1 0 0,0 1 0 0 0,0 1 1 0 0,-2 0-44 0 0,-20 3 180 0 0,1-1 1 0 0,-1 0-1 0 0,-7-2-180 0 0,6 1 65 0 0,22-1-39 0 0,-1-1 1 0 0,0 0 0 0 0,1 0 0 0 0,-3 0-27 0 0,-36 0 11 0 0,12 0 42 0 0,29-1-388 0 0,-1-1-1 0 0,1 1 0 0 0,0-1 1 0 0,0 0-1 0 0,0 0 1 0 0,-3-2 335 0 0,7 4-397 0 0,-1-1 0 0 0,0 1 0 0 0,0 0 0 0 0,0 0 0 0 0,0 0 0 0 0,0 0 0 0 0,0 0 0 0 0,0 0 1 0 0,1 0-1 0 0,-3 1 397 0 0,-5 3-2090 0 0</inkml:trace>
  <inkml:trace contextRef="#ctx0" brushRef="#br0" timeOffset="5190.667">1243 924 6912 0 0,'0'0'314'0'0,"0"0"-6"0"0,0-1 159 0 0,0 0 0 0 0,0 0 0 0 0,1 0 1 0 0,-1 0-1 0 0,0 0 0 0 0,0 0 0 0 0,0 0 0 0 0,-1 0 0 0 0,1 0 0 0 0,0 0 0 0 0,0-1-467 0 0,-1 1 396 0 0,0 0-1 0 0,1 0 1 0 0,-1 0 0 0 0,0 0 0 0 0,0 0 0 0 0,1 1 0 0 0,-1-1 0 0 0,0 0 0 0 0,0 1 0 0 0,0-1-1 0 0,0 0 1 0 0,0 1 0 0 0,0-1 0 0 0,0 1 0 0 0,0-1 0 0 0,0 1 0 0 0,0 0 0 0 0,-1-1-396 0 0,-1 1 341 0 0,0-1 1 0 0,1 1-1 0 0,-1 0 0 0 0,0 0 1 0 0,0 0-1 0 0,0 0 1 0 0,-2 1-342 0 0,-2 0 199 0 0,0 1-1 0 0,0 0 1 0 0,1 0 0 0 0,-1 1 0 0 0,1-1 0 0 0,-3 2-199 0 0,-3 4 263 0 0,-1 0 0 0 0,1 1 1 0 0,0 1-1 0 0,1-1 1 0 0,0 2-1 0 0,1 0 0 0 0,0 0 1 0 0,1 0-1 0 0,-1 3-263 0 0,5-6 150 0 0,1 1-1 0 0,0-1 0 0 0,0 1 1 0 0,1 0-1 0 0,0 0 0 0 0,1 1 1 0 0,0-1-1 0 0,1 1 0 0 0,-1 5-149 0 0,1-9 72 0 0,1 1-1 0 0,0 0 0 0 0,1-1 1 0 0,-1 1-1 0 0,1 0 1 0 0,0-1-1 0 0,1 1 1 0 0,0-1-1 0 0,0 1 0 0 0,0-1 1 0 0,1 0-1 0 0,0 0 1 0 0,0 0-1 0 0,1 1-71 0 0,4 4 103 0 0,1-1 0 0 0,1-1-1 0 0,0 1 1 0 0,8 5-103 0 0,-13-11 29 0 0,0-1 0 0 0,1 0-1 0 0,-1 0 1 0 0,0 0 0 0 0,1-1 0 0 0,0 1 0 0 0,0-2 0 0 0,-1 1-1 0 0,1 0 1 0 0,0-1 0 0 0,6 0-29 0 0,1 0 36 0 0,-1-1 0 0 0,1 0 0 0 0,0-1 0 0 0,-1 0 0 0 0,0-1 0 0 0,8-3-36 0 0,-13 4 2 0 0,0-2 0 0 0,0 1 1 0 0,-1-1-1 0 0,1 0 0 0 0,0 0 0 0 0,-1-1 0 0 0,0 0 1 0 0,0 0-1 0 0,0-1 0 0 0,0 1 0 0 0,3-5-2 0 0,1-1 0 0 0,-1 0 0 0 0,-1 0 0 0 0,1-1 0 0 0,-2 0 0 0 0,1-1 0 0 0,-2 0 0 0 0,2-3 0 0 0,-4 7 5 0 0,0-1 0 0 0,-1 1 0 0 0,-1 0 0 0 0,1-1 0 0 0,-1 0 0 0 0,-1 1 0 0 0,1-1 0 0 0,-1 0-1 0 0,-1 0 1 0 0,0 0 0 0 0,0 0 0 0 0,-1 0 0 0 0,0-3-5 0 0,-2 0 0 0 0,2 5 0 0 0,0 0 0 0 0,0 0 0 0 0,-1 0 0 0 0,0 0 0 0 0,-1 0 0 0 0,0 0 0 0 0,0 1 0 0 0,0-1 0 0 0,-2-1 0 0 0,-1-1-12 0 0,0 1 1 0 0,-1 0-1 0 0,0 0 0 0 0,0 1 0 0 0,0 0 0 0 0,-1 0 1 0 0,0 0-1 0 0,-9-4 12 0 0,11 7-23 0 0,-1 1 0 0 0,1-1 0 0 0,-1 2 1 0 0,0-1-1 0 0,0 1 0 0 0,0 0 0 0 0,0 0 0 0 0,0 1 1 0 0,0 0-1 0 0,0 0 0 0 0,-1 1 0 0 0,1 0 0 0 0,-3 0 23 0 0,0 1-634 0 0,0 1 1 0 0,0 0-1 0 0,0 1 0 0 0,0 0 0 0 0,1 0 0 0 0,-1 1 0 0 0,1 0 0 0 0,-3 3 634 0 0,-4 0-1922 0 0</inkml:trace>
  <inkml:trace contextRef="#ctx0" brushRef="#br0" timeOffset="6303.382">835 661 1376 0 0,'0'0'65'0'0,"0"0"471"0"0,0 0 1956 0 0,0-1 1559 0 0,6-2-2503 0 0,-4 1 5641 0 0,0-7-6421 0 0,-1 1 1 0 0,0 0 0 0 0,0-1-1 0 0,-1 1 1 0 0,0-1 0 0 0,-1 1-1 0 0,0-1 1 0 0,-2-6-769 0 0,2 9 237 0 0,0 1 0 0 0,-1 0 1 0 0,0-1-1 0 0,-1 1 0 0 0,1 0 0 0 0,-2-2-237 0 0,-9-19 514 0 0,9 17-394 0 0,0 0-1 0 0,-1 1 0 0 0,0 0 1 0 0,-6-8-120 0 0,-12-21 1186 0 0,8 12-1072 0 0,0 0-1 0 0,-2 0 1 0 0,-1 2 0 0 0,0 0-1 0 0,-22-20-113 0 0,17 17-6 0 0,11 12 209 0 0,0 1 0 0 0,-5-4-203 0 0,4 3 245 0 0,-4-3-53 0 0,-22-19-64 0 0,11 14-84 0 0,20 15-23 0 0,0 0 0 0 0,0 1 0 0 0,0 1 0 0 0,-5-3-21 0 0,-96-43 75 0 0,102 49-75 0 0,0 0 0 0 0,1 0 0 0 0,-1 1 0 0 0,0 0 0 0 0,0 0 0 0 0,0 1 0 0 0,-6 0 0 0 0,-26-3 0 0 0,38 3 0 0 0,-9 0 43 0 0,-8 3-22 0 0,8-3-8 0 0,8 0-9 0 0,-1 0 0 0 0,1 0 1 0 0,-1 1-1 0 0,1-1 0 0 0,-1 1 1 0 0,1 0-1 0 0,-1-1 0 0 0,1 1 0 0 0,0 0 1 0 0,-1 0-1 0 0,1 1 0 0 0,-1 0-4 0 0,-22 9 19 0 0,12-6 68 0 0,1 0 1 0 0,0 1-1 0 0,-11 7-87 0 0,9-3 429 0 0,12-9-425 0 0,0 0 0 0 0,0 0 0 0 0,0 1 0 0 0,0-1 0 0 0,0 1-1 0 0,0-1 1 0 0,0 1 0 0 0,0 0 0 0 0,1 0 0 0 0,-1 0 0 0 0,1 0-1 0 0,-1 0 1 0 0,1 0 0 0 0,-1 2-4 0 0,-11 16-317 0 0,5-2 252 0 0,7-16 60 0 0,0 1 0 0 0,0-1-1 0 0,0 0 1 0 0,1 1-1 0 0,-1-1 1 0 0,0 1 0 0 0,1-1-1 0 0,0 1 1 0 0,0-1-1 0 0,-1 1 1 0 0,1-1 0 0 0,1 1-1 0 0,-1 1 6 0 0,0-3 0 0 0,0 4 31 0 0,0 0-1 0 0,0 1 0 0 0,1-1 1 0 0,0 0-1 0 0,0 3-30 0 0,23 66 380 0 0,-20-63-331 0 0,-1-3-42 0 0,0 0 1 0 0,1 0-1 0 0,3 5-7 0 0,20 31 53 0 0,-23-37-52 0 0,4 6-69 0 0,-4-9 67 0 0,-1-1-1 0 0,-1 1 0 0 0,1 0 0 0 0,0 1 0 0 0,-1-1 1 0 0,0 0-1 0 0,1 2 2 0 0,3 7-1 0 0,8 4 1 0 0,-2-3 1 0 0,-9-10 19 0 0,1 1-1 0 0,-1-1 0 0 0,1 1 1 0 0,1-1-1 0 0,-1-1 0 0 0,0 1 1 0 0,1-1-1 0 0,3 3-19 0 0,16 9 10 0 0,-19-11 4 0 0,0-1 0 0 0,1 0 0 0 0,-1 0-1 0 0,5 2-13 0 0,20 9 49 0 0,-22-10-34 0 0,-1 0 0 0 0,1 0 0 0 0,0-1 0 0 0,0 0 0 0 0,1-1 0 0 0,4 1-15 0 0,48 15 64 0 0,-44-15-25 0 0,-8-1-13 0 0,1-1 0 0 0,-1 1 0 0 0,7-1-26 0 0,30 3 75 0 0,-8 1 78 0 0,-12 0-71 0 0,-6-2 23 0 0,-1 1 0 0 0,15 6-105 0 0,-30-9 28 0 0,-1 0-1 0 0,2 0 1 0 0,-1 0-1 0 0,0-1 0 0 0,0 1 1 0 0,2-1-28 0 0,6 1 49 0 0,-4 1-254 0 0,-4-2 629 0 0,18-1-3095 0 0,-26 11 3 0 0,-3-1 601 0 0</inkml:trace>
  <inkml:trace contextRef="#ctx0" brushRef="#br0" timeOffset="7419.719">830 1198 8752 0 0,'0'0'673'0'0,"0"0"-148"0"0,0 0 1002 0 0,0 0 486 0 0,0 0 99 0 0,0 0-140 0 0,7 2-76 0 0,-6 1 2809 0 0,-2 0-4666 0 0,0 0 0 0 0,-1-1 0 0 0,0 1 0 0 0,1 0 0 0 0,-1-1 0 0 0,0 0 0 0 0,0 1 0 0 0,0-1 0 0 0,0 0 0 0 0,-1 0 0 0 0,-1 2-39 0 0,-32 18 583 0 0,27-18-490 0 0,1 1 0 0 0,0 0 0 0 0,1 0 0 0 0,-3 3-93 0 0,1-1 119 0 0,0 0-1 0 0,-1-1 1 0 0,-5 3-119 0 0,4-2 194 0 0,1-1 0 0 0,0 1 1 0 0,0 2-195 0 0,-20 11 605 0 0,24-16-477 0 0,-1 0 0 0 0,1 1 0 0 0,0-1 0 0 0,-4 6-128 0 0,-17 18 35 0 0,11-13 11 0 0,1 1-1 0 0,1 0 1 0 0,1 1 0 0 0,0 1 0 0 0,1 1-46 0 0,-3 5 12 0 0,7-11 5 0 0,0 0 1 0 0,1 1-1 0 0,-5 12-17 0 0,-18 39 64 0 0,21-44-6 0 0,7-16-25 0 0,-1 1 0 0 0,1-1 0 0 0,0 1-1 0 0,0 5-32 0 0,-4 4 90 0 0,5-14-52 0 0,1 1-1 0 0,-1 0 1 0 0,0-1 0 0 0,1 1-1 0 0,-1 0 1 0 0,1 0 0 0 0,-1-1 0 0 0,1 1-1 0 0,0 0 1 0 0,0 1-38 0 0,-1 7 223 0 0,1-7-187 0 0,0-1 0 0 0,0 1-1 0 0,0 0 1 0 0,0 0 0 0 0,1 0-1 0 0,-1 0 1 0 0,1 0-1 0 0,0-1 1 0 0,0 2-36 0 0,1 4 67 0 0,9 25 63 0 0,-9-30-116 0 0,-1-1-1 0 0,1 1 1 0 0,-1 0 0 0 0,0-1-1 0 0,0 1 1 0 0,0 0-1 0 0,0 1-13 0 0,0-1 31 0 0,0-1-3 0 0,4-1-28 0 0,12 15 157 0 0,-14-13-132 0 0,-3-2-18 0 0,1 0-1 0 0,0 0 1 0 0,0 0-1 0 0,0 0 1 0 0,-1-1-1 0 0,1 1 1 0 0,0 0-1 0 0,0-1 1 0 0,0 1-1 0 0,0-1 1 0 0,0 1-1 0 0,1-1 1 0 0,-1 1-1 0 0,0-1 1 0 0,0 0-1 0 0,0 1 1 0 0,0-1-1 0 0,0 0 1 0 0,1 0-1 0 0,-1 0 1 0 0,0 0-1 0 0,1 0-6 0 0,28 9 220 0 0,-13-9-131 0 0,-1 0 1 0 0,0-1-1 0 0,16-4-89 0 0,-5 3 29 0 0,-23 2-69 0 0,1 0 0 0 0,-1 0-1 0 0,0 0 1 0 0,1-1-1 0 0,-1 0 1 0 0,0 0 0 0 0,3-1 40 0 0,27-11 478 0 0,-23 8-106 0 0,1 1-1 0 0,-1 0 1 0 0,3 0-372 0 0,-2-1 0 0 0,-11 2 0 0 0,0 1 0 0 0,16-16-712 0 0,-13 15 499 0 0,0-1-1 0 0,-1 0 1 0 0,0 1 0 0 0,1-1-1 0 0,-1-1 1 0 0,0 1 213 0 0,2-6 61 0 0,-2 6 17 0 0,-1 0 1 0 0,0 1-1 0 0,0-1 0 0 0,-1 0 1 0 0,1 0-1 0 0,-1 0 0 0 0,1-3-78 0 0,11-40 329 0 0,-8 33-316 0 0,-1 0 1 0 0,-1 0 0 0 0,2-15-14 0 0,-3 22 13 0 0,-1-1 1 0 0,1 1 0 0 0,0 0 0 0 0,1-1-14 0 0,5-23 9 0 0,-6 18 10 0 0,0 0 0 0 0,1 1 0 0 0,1-1 0 0 0,0 1 0 0 0,1 0 0 0 0,0 0-1 0 0,1 0 1 0 0,0 0 0 0 0,8-9-19 0 0,-2 7 6 0 0,11-13-537 0 0,-23 25 225 0 0,1 1 0 0 0,0 0 0 0 0,0 0-1 0 0,-1-1 1 0 0,1 1 0 0 0,-1-1 0 0 0,1 1 0 0 0,-1-1 0 0 0,0 1-1 0 0,1-1 1 0 0,-1 0 306 0 0,0-3-3012 0 0,0 4-5879 0 0</inkml:trace>
  <inkml:trace contextRef="#ctx0" brushRef="#br0" timeOffset="9505.153">5285 803 7368 0 0,'0'0'568'0'0,"0"0"-48"0"0,1 1 1189 0 0,1 3-647 0 0,1 0 1 0 0,-1 0-1 0 0,0 0 1 0 0,0 0-1 0 0,0 0 1 0 0,-1 1-1 0 0,1-1 1 0 0,-1 1-1 0 0,1 3-1062 0 0,-1 6 1953 0 0,0 0 0 0 0,-1 11-1953 0 0,0-20 142 0 0,0 169 2506 0 0,0-14-1657 0 0,0-155-954 0 0,-1 1-1 0 0,1 0 1 0 0,-1-1 0 0 0,0 1 0 0 0,-1-1-1 0 0,0 1 1 0 0,-1 4-37 0 0,2-8 75 0 0,0-2-17 0 0,-2 3-63 0 0,-1-15-63 0 0,2 7 56 0 0,-3-17 52 0 0,2-1 0 0 0,0 0 0 0 0,1 0 0 0 0,2 0 0 0 0,0-4-40 0 0,0 23 0 0 0,0-13 0 0 0,0-19 11 0 0,4-28-11 0 0,-3 56 13 0 0,1 0 0 0 0,0 0 0 0 0,3-7-13 0 0,3-12 14 0 0,-7 22-15 0 0,-1 4 2 0 0,0 0-1 0 0,0 1 1 0 0,0-1-1 0 0,0 0 1 0 0,0 0-1 0 0,1 0 1 0 0,-1 0-1 0 0,0 1 1 0 0,1-1-1 0 0,-1 0 0 0 0,0 0 1 0 0,1 1-1 0 0,-1-1 1 0 0,1 0-1 0 0,-1 0 1 0 0,1 1-1 0 0,-1-1 1 0 0,1 1-1 0 0,0-1 1 0 0,-1 0-1 0 0,1 1 1 0 0,0-1-1 0 0,0 1 1 0 0,-1 0-1 0 0,3-2 42 0 0,6 2-31 0 0,-7 1-11 0 0,0 0 0 0 0,0 1 0 0 0,0-1 0 0 0,-1 1 0 0 0,1-1 0 0 0,0 1 0 0 0,-1-1 0 0 0,0 1 0 0 0,1 0 0 0 0,-1 0 0 0 0,0 0 0 0 0,0 0 0 0 0,0 0 0 0 0,0 1 0 0 0,14 36 0 0 0,-9-22 0 0 0,6 23-71 0 0,-2-1 51 0 0,6-52-100 0 0,-4-3 100 0 0,0-1 0 0 0,-1-1 0 0 0,-1 0 0 0 0,0-1 0 0 0,-1 1-1 0 0,-2-2 1 0 0,2-5 20 0 0,-6 18 10 0 0,0-1-1 0 0,1 1 1 0 0,0 1-1 0 0,0-1 1 0 0,0 0-1 0 0,1 1 1 0 0,0 0-1 0 0,0 0 0 0 0,2-1-9 0 0,-5 7 70 0 0,1 2-49 0 0,0 0 0 0 0,0 0 0 0 0,0 0 0 0 0,-1 0 0 0 0,1 0 0 0 0,-1 1 0 0 0,0-1 0 0 0,1 1 0 0 0,-1 0 0 0 0,0 0 0 0 0,-1-1 0 0 0,1 1 0 0 0,0 0 0 0 0,-1 1 0 0 0,0-1 0 0 0,0 0 0 0 0,0 0 0 0 0,0 1 0 0 0,0 1-21 0 0,1 0 30 0 0,13 51 103 0 0,2 18-133 0 0,-11-44 48 0 0,8 16-48 0 0,4 22 27 0 0,-10-37-6 0 0,2 0 1 0 0,1 0-1 0 0,5 6-21 0 0,-8-25-2245 0 0,-8-12 1026 0 0</inkml:trace>
  <inkml:trace contextRef="#ctx0" brushRef="#br0" timeOffset="11150.555">5057 680 2304 0 0,'1'3'402'0'0,"13"14"-366"0"0,-7-9 4451 0 0,0-5 7358 0 0,-6-3-11779 0 0,-1 0-1 0 0,1 0 1 0 0,0 0 0 0 0,-1 0-1 0 0,1-1 1 0 0,0 1 0 0 0,-1 0-1 0 0,1-1 1 0 0,0 1-1 0 0,-1 0 1 0 0,1-1 0 0 0,-1 1-1 0 0,1 0 1 0 0,-1-1 0 0 0,1 1-1 0 0,-1-1 1 0 0,1 1 0 0 0,-1-1-1 0 0,1 0 1 0 0,-1 1 0 0 0,0-1-1 0 0,1 1 1 0 0,-1-1-1 0 0,0 0 1 0 0,0 1 0 0 0,1-1-1 0 0,-1 1 1 0 0,0-1 0 0 0,0 0-1 0 0,0 0 1 0 0,0 1 0 0 0,0-1-66 0 0,2-27 1749 0 0,-2 23-1106 0 0,-12-48 1949 0 0,12 47-2468 0 0,-2 0-1 0 0,1 0 1 0 0,-1 0-1 0 0,1 0 1 0 0,-2 0-1 0 0,1 1 1 0 0,-1-1-1 0 0,1 1 1 0 0,-2-1-1 0 0,-2-3-123 0 0,1 0 183 0 0,0 0 0 0 0,0 0 0 0 0,0-3-183 0 0,0 0 187 0 0,-2-6 66 0 0,0-2 31 0 0,0 6 43 0 0,-13-33 318 0 0,5 16-436 0 0,12 26-186 0 0,1 0 0 0 0,-1-1-1 0 0,0 1 1 0 0,-1 1 0 0 0,-3-5-23 0 0,-2-4-3 0 0,-5-5-88 0 0,10 15 68 0 0,1-1 1 0 0,0 0-1 0 0,1 1 1 0 0,-1-1-1 0 0,1 0 0 0 0,-1-1 23 0 0,-3-5 81 0 0,0 0 0 0 0,0 0 1 0 0,-8-7-82 0 0,1 0 47 0 0,5 7-15 0 0,-1 0 0 0 0,0 0 0 0 0,-1 1 0 0 0,-8-6-32 0 0,6 7 14 0 0,-1 1 0 0 0,0 0 1 0 0,0 0-1 0 0,-11-2-14 0 0,4 0 7 0 0,2 2 6 0 0,-2 1 0 0 0,1 1-1 0 0,0 0 1 0 0,-1 2 0 0 0,-5-1-13 0 0,22 4 0 0 0,0 0 0 0 0,1 0 0 0 0,-1 0 0 0 0,0 1 0 0 0,1-1 0 0 0,-1 0 0 0 0,-2 2 0 0 0,-13 1 0 0 0,14-3 5 0 0,1 1 0 0 0,0-1 0 0 0,-1 1-1 0 0,1 0 1 0 0,0 0 0 0 0,0 1 0 0 0,0-1 0 0 0,0 1 0 0 0,0 0-1 0 0,-2 0-4 0 0,-2 3 27 0 0,1 0 0 0 0,-1 0-1 0 0,-4 5-26 0 0,-12 17 64 0 0,21-25-64 0 0,0 1 0 0 0,0-1 0 0 0,0 1 0 0 0,1-1 0 0 0,-1 1 0 0 0,1 0 0 0 0,-1 0 0 0 0,1 0 0 0 0,0 0 0 0 0,0 1 0 0 0,-9 18 0 0 0,8-18 7 0 0,0-1 0 0 0,1 1 0 0 0,0 0 0 0 0,0 0 0 0 0,0 0-1 0 0,0-1 1 0 0,0 1 0 0 0,1 0 0 0 0,0 0 0 0 0,0 0 0 0 0,0 0 0 0 0,0 2-7 0 0,1 1 11 0 0,-1-1 0 0 0,-1 1 1 0 0,1-1-1 0 0,-2 5-11 0 0,-1 6 16 0 0,0 1 0 0 0,2-1 0 0 0,0 0 0 0 0,1 11-16 0 0,0-27 0 0 0,1 6 0 0 0,10 27 0 0 0,-1-14-2 0 0,-6-12 15 0 0,9 21 40 0 0,-11-21-53 0 0,1-3 0 0 0,3 2 0 0 0,3 4 24 0 0,-9-10-8 0 0,10 7 8 0 0,-6-3 120 0 0,1-1-1 0 0,0-1 1 0 0,-1 1-1 0 0,1 0 1 0 0,3 0-144 0 0,-2-1 39 0 0,-5-2-221 0 0,0 0-18 0 0,24 10 17 0 0,-24-10 311 0 0,3 0 146 0 0,-3 0-252 0 0,0 0 1 0 0,0 1-1 0 0,0-1 0 0 0,1 0 1 0 0,-1 0-1 0 0,0 0 1 0 0,1-1-1 0 0,-1 1 0 0 0,1 0 1 0 0,-1 0-1 0 0,1-1 1 0 0,0 1-23 0 0,21 11-203 0 0,23 14-201 0 0,-27-12 404 0 0,-16-12 1 0 0,-2-1 1 0 0,1 0 1 0 0,-1 0-1 0 0,0-1 0 0 0,0 1 0 0 0,1 0 1 0 0,-1-1-1 0 0,1 1 0 0 0,-1-1 0 0 0,0 0 1 0 0,1 1-1 0 0,-1-1 0 0 0,2 0-2 0 0,-1 0 139 0 0,24 8 13 0 0,3-1-301 0 0,-10-5 283 0 0,-17-2-14 0 0,10 1 100 0 0,13 3-200 0 0,-18-3-20 0 0,18 0 0 0 0,-4 1 0 0 0,-12-2 0 0 0,1 1 0 0 0,-1-1 0 0 0,0-1 0 0 0,0 0 0 0 0,2 0 0 0 0,7-5 12 0 0,17 2 165 0 0,-26 1-166 0 0,4-1-29 0 0,-12 4 14 0 0,0 1 0 0 0,0-1 0 0 0,0 0 0 0 0,0 0 0 0 0,0 0 0 0 0,0 0 0 0 0,1 0 0 0 0,-1 0 0 0 0,0 0 0 0 0,0 0 1 0 0,0 0-1 0 0,0 0 0 0 0,0 0 0 0 0,1-1 4 0 0,3 0 622 0 0,10 0-12340 0 0,-4 1 2768 0 0</inkml:trace>
  <inkml:trace contextRef="#ctx0" brushRef="#br0" timeOffset="12341.425">5631 745 1376 0 0,'3'-8'-3102'0'0,"2"-6"10919"0"0,0 0 2193 0 0,-2 5-7690 0 0,0-3-1338 0 0,0 1 1 0 0,-1-1 0 0 0,0-8-983 0 0,-1 9 396 0 0,1-1 0 0 0,0 1 1 0 0,1 0-1 0 0,0-3-396 0 0,6-14 707 0 0,-8 21-502 0 0,1 0-1 0 0,0 0 0 0 0,1 0 0 0 0,0-1-204 0 0,5-8 597 0 0,1 0 0 0 0,0 1 0 0 0,3-3-597 0 0,-1 4 313 0 0,1 0 1 0 0,1 0-1 0 0,0 1 1 0 0,1 1-1 0 0,1 0 1 0 0,-1 1-1 0 0,4 0-313 0 0,-11 6 88 0 0,-1-1-1 0 0,0 1 0 0 0,1-1 1 0 0,-1 0-88 0 0,3-4 82 0 0,34-35 233 0 0,-17 18-157 0 0,-18 18-101 0 0,1 0 1 0 0,0 1-1 0 0,9-7-57 0 0,14-13 92 0 0,-25 22-65 0 0,0-1 0 0 0,0 1-1 0 0,1 1 1 0 0,7-6-27 0 0,7-5 15 0 0,-18 13-16 0 0,-1 0 1 0 0,1 0 0 0 0,-1 1-1 0 0,1-1 1 0 0,0 1-1 0 0,0 0 1 0 0,4-1 0 0 0,2-1-6 0 0,1 2 1 0 0,-1-1-1 0 0,1 1 0 0 0,0 1 1 0 0,0 0-1 0 0,0 1 0 0 0,5 0 6 0 0,-13 0 0 0 0,0-1 0 0 0,0 2 0 0 0,0-1 0 0 0,0 0 0 0 0,0 0 0 0 0,-1 1 0 0 0,1-1 0 0 0,0 1 0 0 0,0 0 0 0 0,-1 0 0 0 0,1 0 0 0 0,0 0 0 0 0,-1 1 0 0 0,1-1 0 0 0,-1 1 0 0 0,1 0 0 0 0,2 3 0 0 0,-4-4 0 0 0,0 0 0 0 0,0 0 0 0 0,0 0 0 0 0,0 0 0 0 0,0 1 0 0 0,0-1 0 0 0,0 0 0 0 0,0 1 0 0 0,0-1 0 0 0,-1 1 0 0 0,1-1 0 0 0,-1 1 0 0 0,1-1 0 0 0,-1 1 0 0 0,0-1 0 0 0,1 1 0 0 0,-1-1 0 0 0,0 1 0 0 0,4 41 0 0 0,-3-41 0 0 0,-1 0 0 0 0,1 0 0 0 0,-1 1 0 0 0,0-1 0 0 0,1 0 0 0 0,-1 0 0 0 0,0 0 0 0 0,0 1 0 0 0,-1-1 0 0 0,1 0 0 0 0,0 1 0 0 0,-1 3 0 0 0,1 16 0 0 0,0 1 0 0 0,0 14 0 0 0,-4-10 0 0 0,5-22 0 0 0,-2-1 0 0 0,-6 14 0 0 0,6-14 0 0 0,-7 16 0 0 0,1-9 0 0 0,0 1 0 0 0,-2-2 0 0 0,-1-2 0 0 0,1 2 0 0 0,-2 0 0 0 0,3 1 0 0 0,-4 1 1 0 0,7-11-3 0 0,2 1 4 0 0,-7 12 13 0 0,-13 20 217 0 0,16-23-232 0 0,6-9 0 0 0,0-1 0 0 0,0 1 0 0 0,0-1 0 0 0,0 1 0 0 0,0-1 0 0 0,0 0 0 0 0,0 0 0 0 0,0 1 0 0 0,0-1 0 0 0,-1 0 0 0 0,1 0 0 0 0,-1 0 0 0 0,-2 2 0 0 0,-8 8 0 0 0,12-10 0 0 0,0-1 0 0 0,-1 0 0 0 0,1 1 0 0 0,0-1 0 0 0,-1 0 0 0 0,1 1 0 0 0,0-1 0 0 0,-1 0 0 0 0,1 0 0 0 0,0 1 0 0 0,-1-1 0 0 0,1 0 0 0 0,-1 0 0 0 0,1 0 0 0 0,-1 0 0 0 0,1 1 0 0 0,-1-1 0 0 0,1 0 0 0 0,-1 0 0 0 0,-14 4 0 0 0,-49 20 0 0 0,61-23 0 0 0,0-1 0 0 0,0 1 0 0 0,0 0 0 0 0,0 0 0 0 0,0 1 0 0 0,0-1 0 0 0,0 0 0 0 0,0 1 0 0 0,0 0 0 0 0,-5 3 0 0 0,3-4 0 0 0,-17 12 0 0 0,-1-2 0 0 0,20-8 0 0 0,0 0 0 0 0,-14 6 0 0 0,-6 2 0 0 0,-12 5 0 0 0,18-7 0 0 0,10-5 0 0 0,0 0 0 0 0,0-1 0 0 0,0 0 0 0 0,0-1 0 0 0,-1 0 0 0 0,1 0 0 0 0,-5 1 0 0 0,-13 1 0 0 0,15-2 0 0 0,-1-1 0 0 0,1 0 0 0 0,-3 0 0 0 0,-36 3-27 0 0,47-4-104 0 0,-1 1-1 0 0,1-1 1 0 0,0 1-1 0 0,0-1 1 0 0,0 1-1 0 0,0 0 1 0 0,0-1-1 0 0,0 1 1 0 0,0 0-1 0 0,1 0 1 0 0,-1 1-1 0 0,0-1 0 0 0,0 0 132 0 0,-12 12-4143 0 0,11-7-4720 0 0</inkml:trace>
  <inkml:trace contextRef="#ctx0" brushRef="#br0" timeOffset="13647.77">5209 1439 17479 0 0,'0'0'396'0'0,"0"0"52"0"0,0 0 31 0 0,0 0-52 0 0,0 0-207 0 0,0 0 173 0 0,0 0 102 0 0,-15-4 1047 0 0,5 5-1243 0 0,1 0 0 0 0,-1 0 0 0 0,1 1 0 0 0,0 1-1 0 0,-1-1 1 0 0,1 2 0 0 0,0-1 0 0 0,1 1-1 0 0,-1 1 1 0 0,1-1-299 0 0,-20 9 332 0 0,21-10-242 0 0,-1 0 0 0 0,1 1 0 0 0,1-1 0 0 0,-6 5-90 0 0,-73 47 2040 0 0,63-44-2020 0 0,17-9-21 0 0,1 0 0 0 0,0 0 1 0 0,0 1-1 0 0,0-1 1 0 0,0 1-1 0 0,-3 3 1 0 0,-7 6 0 0 0,-2-1 0 0 0,1-1 0 0 0,-11 5 0 0 0,0 1 0 0 0,19-11 0 0 0,1 0 0 0 0,-1 1 0 0 0,1-1 0 0 0,1 1 0 0 0,-1 0 0 0 0,1 1 0 0 0,-3 3 0 0 0,-3 5 0 0 0,-4 14 0 0 0,12-26 74 0 0,1 0-1 0 0,0 0 1 0 0,0 0-1 0 0,0 0 1 0 0,0 0-1 0 0,1 0 1 0 0,-1 0-1 0 0,1 0 1 0 0,-1 3-74 0 0,-3 5 69 0 0,5-10-65 0 0,0-1 1 0 0,0 1 0 0 0,-1 0-1 0 0,1-1 1 0 0,0 1-1 0 0,0-1 1 0 0,-1 1-1 0 0,1-1 1 0 0,0 1 0 0 0,-1-1-1 0 0,1 0 1 0 0,-1 1-1 0 0,1-1 1 0 0,-1 1 0 0 0,1-1-1 0 0,-1 0 1 0 0,1 1-1 0 0,-1-1-4 0 0,0 1 1 0 0,0-1 0 0 0,0 1 0 0 0,0 0 0 0 0,0 0 0 0 0,0 0 0 0 0,1 0 0 0 0,-1 0 0 0 0,0 0-1 0 0,0 0 1 0 0,1 0 0 0 0,-1 0 0 0 0,0 0 0 0 0,1 0 0 0 0,-1 0 0 0 0,1 1-1 0 0,-15 32 64 0 0,-7 4 64 0 0,21-35-86 0 0,1 22 52 0 0,-1-23-52 0 0,1-1-33 0 0,-1 0 0 0 0,1-1 0 0 0,-1 1 0 0 0,1-1 0 0 0,-1 1 0 0 0,1 0 0 0 0,0-1 0 0 0,0 1 0 0 0,-1-1 0 0 0,1 1 0 0 0,0 0-1 0 0,0 0 1 0 0,0-1 0 0 0,-1 1 0 0 0,1 0 0 0 0,0-1 0 0 0,0 1 0 0 0,0 0 0 0 0,0 0 0 0 0,0-1 0 0 0,1 1 0 0 0,-1 0 0 0 0,0-1 0 0 0,0 2-9 0 0,0 7 404 0 0,-1-6-426 0 0,1-1 0 0 0,-1 1 0 0 0,1-1 0 0 0,-1 0 0 0 0,1 1 0 0 0,0-1 0 0 0,0 1 0 0 0,0-1 0 0 0,0 1 0 0 0,0 0 22 0 0,1 17 359 0 0,-2-17-434 0 0,1-2 81 0 0,-1 1-1 0 0,1-1 1 0 0,-1 0-1 0 0,1 1 1 0 0,0-1-1 0 0,-1 0 1 0 0,1 1 0 0 0,0-1-1 0 0,0 1 1 0 0,0-1-1 0 0,0 0 1 0 0,0 1-1 0 0,1-1 1 0 0,-1 0-1 0 0,0 1 1 0 0,1-1 0 0 0,-1 0-1 0 0,1 1 1 0 0,-1-1-1 0 0,1 0 1 0 0,0 0-1 0 0,-1 1 1 0 0,1-1 0 0 0,0 0-1 0 0,0 0 1 0 0,0 0-1 0 0,0 0 1 0 0,0 1-6 0 0,3 3 20 0 0,-3-3-20 0 0,1 0 0 0 0,-1 0 0 0 0,0 0 0 0 0,1 0 0 0 0,0 0 0 0 0,-1 0 0 0 0,1 0 0 0 0,0-1 0 0 0,0 1 0 0 0,0-1 0 0 0,1 1 0 0 0,11 9 0 0 0,-14-10 0 0 0,1-1 0 0 0,-1 1 0 0 0,1 0 0 0 0,0-1 0 0 0,0 1 0 0 0,-1 0 0 0 0,1-1 0 0 0,0 1 0 0 0,0-1 0 0 0,0 1 0 0 0,0-1 0 0 0,-1 0 0 0 0,1 1 0 0 0,0-1 0 0 0,0 0 0 0 0,0 0 0 0 0,0 1 0 0 0,0-1 0 0 0,0 0 0 0 0,0 0 0 0 0,0 0 0 0 0,0 0 0 0 0,0 0 0 0 0,1-1 0 0 0,2 1 0 0 0,4 2 0 0 0,0-1 0 0 0,-6-2 0 0 0,0 1 0 0 0,-1-1 0 0 0,1 1 0 0 0,0 0 0 0 0,0 0 0 0 0,0 0 0 0 0,-1-1 0 0 0,1 2 0 0 0,0-1 0 0 0,0 0 0 0 0,1 0 0 0 0,15 1 0 0 0,5-5 0 0 0,-14 3 0 0 0,0 0 0 0 0,-1-1 0 0 0,1 0 0 0 0,-1 0 0 0 0,1-1 0 0 0,-1 0 0 0 0,0-1 0 0 0,0 0 0 0 0,0 0 0 0 0,9-6 0 0 0,-6 3 0 0 0,-1 1 0 0 0,0-1 0 0 0,0 0 0 0 0,4-6 0 0 0,-1 0 0 0 0,-7 8 0 0 0,0-1 0 0 0,0 0 0 0 0,0-1 0 0 0,-1 1 0 0 0,0-1 0 0 0,2-5 0 0 0,3-3-4 0 0,0 0-1 0 0,1 0 1 0 0,10-9 4 0 0,10-15 84 0 0,38-49 1885 0 0,-54 73-1969 0 0,-11 11 0 0 0,0-1 0 0 0,0 1 0 0 0,0 0 0 0 0,-1-1 0 0 0,0 0 0 0 0,0 0 0 0 0,0 0 0 0 0,0 0 0 0 0,15-30 0 0 0,-16 34 0 0 0,-1 0 0 0 0,0-1 0 0 0,0 1 0 0 0,0-1 0 0 0,0 1 0 0 0,-1-1 0 0 0,1 1 0 0 0,0-1 0 0 0,-1 1 0 0 0,1-1 0 0 0,-1 1 0 0 0,1-1 0 0 0,-1 0 0 0 0,0 0 0 0 0,1 1 0 0 0,-1-1 0 0 0,0 0 0 0 0,0 0 0 0 0,0-8 0 0 0,12-31-24 0 0,-11 37-47 0 0,1 0 0 0 0,0 0 0 0 0,0 1 0 0 0,1-1-1 0 0,-1 0 1 0 0,1 1 0 0 0,0 0 0 0 0,0-1 0 0 0,0 1 0 0 0,0 0 0 0 0,0 1 0 0 0,4-3 71 0 0,-3 2-170 0 0,0 0 0 0 0,0 0 0 0 0,0 0 0 0 0,0 0 1 0 0,-1-1-1 0 0,1 1 0 0 0,-1-1 0 0 0,0 0 0 0 0,0 0 1 0 0,2-4 169 0 0,7-8-2266 0 0,-5 2-286 0 0,-7 12 2122 0 0,1 1 0 0 0,0-1 0 0 0,-1 1 0 0 0,1-1 0 0 0,0 1 0 0 0,0-1 0 0 0,0 1 0 0 0,0 0 0 0 0,0 0 0 0 0,0-1 430 0 0,6-2-7466 0 0</inkml:trace>
  <inkml:trace contextRef="#ctx0" brushRef="#br0" timeOffset="14806.913">5635 1398 15864 0 0,'0'0'727'0'0,"0"0"-16"0"0,0 0-255 0 0,1 1 621 0 0,1 2-648 0 0,0-1-1 0 0,0 1 1 0 0,0-1-1 0 0,0 1 1 0 0,-1 0-1 0 0,1 0 1 0 0,-1 0-1 0 0,0 0 1 0 0,0 0-1 0 0,0 0 1 0 0,0 0-1 0 0,0 0 1 0 0,0 1-429 0 0,0 8 468 0 0,0-1 0 0 0,-1 1 0 0 0,0 0-468 0 0,0-1 284 0 0,-1 4 328 0 0,0 0 1 0 0,-4 13-613 0 0,3-18 58 0 0,0-1 0 0 0,1 1 0 0 0,0 0 0 0 0,1-1 0 0 0,0 1-1 0 0,0 0 1 0 0,2 8-58 0 0,3 7 579 0 0,-3-12-388 0 0,1 0-1 0 0,0-1 0 0 0,1 1 1 0 0,0-1-1 0 0,2 2-190 0 0,9 23 175 0 0,-8-20-63 0 0,0 0 1 0 0,5 7-113 0 0,1-2 0 0 0,-7-9 0 0 0,2-1 0 0 0,-1 1 0 0 0,1-2 0 0 0,1 1 0 0 0,0-1 0 0 0,7 6 0 0 0,17 16 0 0 0,10 1 0 0 0,-22-23 0 0 0,-18-10 0 0 0,0 0 0 0 0,0 0 0 0 0,0 1 0 0 0,0-1 0 0 0,-1 1 0 0 0,1 0 0 0 0,2 2 0 0 0,25 20 1891 0 0,-23-19-2094 0 0,0 1-1 0 0,0-1 1 0 0,0 1 0 0 0,0-2 0 0 0,1 1 0 0 0,2 0 203 0 0,-9-5-443 0 0,18 7 278 0 0,4-3 165 0 0,-20-3 129 0 0,1-1 0 0 0,0 1 0 0 0,0-1 0 0 0,-1 0 0 0 0,1 0 1 0 0,0 0-1 0 0,0 0 0 0 0,0 0 0 0 0,-1-1 0 0 0,1 0 0 0 0,0 0-129 0 0,15-2 572 0 0,-13 3-573 0 0,-1-1 0 0 0,1 0 0 0 0,-1-1 0 0 0,1 1-1 0 0,-1-1 1 0 0,0 0 0 0 0,3-1 1 0 0,1-1-56 0 0,20-3-1639 0 0,-22 4 1826 0 0,0 0-1 0 0,0-1 0 0 0,-1 1 1 0 0,1-2-1 0 0,-1 1 1 0 0,0-1-1 0 0,0 0 0 0 0,0 0 1 0 0,-1 0-1 0 0,1-1 0 0 0,-1 0 1 0 0,-1 0-1 0 0,2-2-130 0 0,13-33-1928 0 0,-16 37 2270 0 0,-1-1 0 0 0,0 1 0 0 0,1 0 1 0 0,0 0-1 0 0,1-1-342 0 0,-2 2 116 0 0,2-19 49 0 0,-4 20-165 0 0,1 0 0 0 0,-1 0 0 0 0,0 0 0 0 0,0 0 0 0 0,0 0 0 0 0,0-1 0 0 0,0 1 0 0 0,0 0 0 0 0,-1 0 0 0 0,1 0 0 0 0,-1-1 0 0 0,-1-14 0 0 0,1 7 0 0 0,0 1 0 0 0,-1-1 0 0 0,0 1 0 0 0,0 0 0 0 0,-3-4 0 0 0,-3-16 0 0 0,-14-28 0 0 0,-4 10-64 0 0,-24-72-192 0 0,47 112 209 0 0,0 1 1 0 0,0-1-1 0 0,-1 1 0 0 0,0-1 0 0 0,-1 1 1 0 0,1 0-1 0 0,-1 1 0 0 0,0-1 0 0 0,0 1 1 0 0,-1 0-1 0 0,0 0 0 0 0,0 1 0 0 0,0-1 1 0 0,0 1-1 0 0,-1 1 0 0 0,1-1 0 0 0,-5-1 47 0 0,-43-18 1115 0 0,-18 0-1115 0 0,65 20-23 0 0,1 1-1 0 0,-1-2 1 0 0,1 1-1 0 0,-3-2 24 0 0,4 2-33 0 0,0 0-1 0 0,0 0 1 0 0,-1 0-1 0 0,0 1 1 0 0,1 0-1 0 0,-1 0 1 0 0,-1 0 33 0 0,-50-15-372 0 0,40 16 687 0 0,15 1-318 0 0,0 0 1 0 0,1 1-1 0 0,-1-1 1 0 0,1 0 0 0 0,-1-1-1 0 0,0 1 1 0 0,1 0-1 0 0,-1 0 1 0 0,1-1 0 0 0,-1 1-1 0 0,1-1 1 0 0,-1 1-1 0 0,1-1 1 0 0,-1 1 0 0 0,1-1-1 0 0,0 0 1 0 0,-1 0 0 0 0,1 0-1 0 0,0 0 1 0 0,-1-1 2 0 0,-37-51-4695 0 0,32 46 3055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2:26.4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161 479 8752 0 0,'1'1'1144'0'0,"5"3"-2184"0"0,-5-3 5649 0 0,-1 0 5209 0 0,0-3-9758 0 0,0 1-1 0 0,-1-1 0 0 0,1 1 0 0 0,-1-1 1 0 0,0 1-1 0 0,1-1 0 0 0,-1 1 0 0 0,0-1 1 0 0,0 1-1 0 0,0 0 0 0 0,0-1 0 0 0,0 1 1 0 0,0 0-1 0 0,0 0 0 0 0,0 0 0 0 0,-1 0 1 0 0,1 0-1 0 0,0 0 0 0 0,-1 0 1 0 0,1 0-1 0 0,0 1 0 0 0,-1-1-59 0 0,-1-1 89 0 0,0 0 1 0 0,-1 1-1 0 0,1 0 0 0 0,0-1 1 0 0,-1 1-1 0 0,1 1 1 0 0,-1-1-1 0 0,1 0 0 0 0,-2 1-89 0 0,0 0 9 0 0,0 0-1 0 0,0 1 0 0 0,1-1 1 0 0,-1 1-1 0 0,0 0 0 0 0,1 1 1 0 0,-1-1-1 0 0,1 1 0 0 0,-1 0 1 0 0,1 0-1 0 0,0 0 0 0 0,0 1 1 0 0,0 0-1 0 0,0-1 1 0 0,0 1-1 0 0,1 1 0 0 0,-1-1 1 0 0,1 0-1 0 0,0 1 0 0 0,0 0 1 0 0,0 0-1 0 0,0 0 0 0 0,1 0 1 0 0,0 0-1 0 0,-1 0 0 0 0,2 1 1 0 0,-1-1-1 0 0,0 1 1 0 0,1-1-1 0 0,-1 4-8 0 0,0 4 33 0 0,2-9-22 0 0,-1-1 1 0 0,1 0-1 0 0,0 1 1 0 0,-1-1 0 0 0,1 0-1 0 0,1 1 1 0 0,-1-1-1 0 0,0 0 1 0 0,0 1-1 0 0,1-1 1 0 0,0 2-12 0 0,0 1 16 0 0,1-1 1 0 0,-1 1-1 0 0,1-1 0 0 0,0 1 1 0 0,0-1-1 0 0,0 0 0 0 0,3 4-16 0 0,-3-6 2 0 0,0 0 0 0 0,0 0 0 0 0,0 0 0 0 0,0-1 0 0 0,1 1 0 0 0,-1-1 0 0 0,0 1 0 0 0,1-1 0 0 0,-1 0 0 0 0,1 0 0 0 0,-1 0 0 0 0,1 0 0 0 0,0 0 0 0 0,-1 0 0 0 0,1-1-2 0 0,4 2 10 0 0,0-1 0 0 0,1 0 0 0 0,-1-1 0 0 0,0 0 0 0 0,1 0 0 0 0,-1-1 0 0 0,0 1 0 0 0,0-2 0 0 0,1 1 0 0 0,-1-1 0 0 0,0 0 0 0 0,0 0 0 0 0,-1-1 0 0 0,1 0 0 0 0,0 0 0 0 0,-1-1 0 0 0,0 1 0 0 0,0-1 0 0 0,0-1 0 0 0,1-1-10 0 0,6-6 14 0 0,-1 0-1 0 0,0-1 1 0 0,-1-1 0 0 0,-1 0 0 0 0,0-1 0 0 0,-1 0 0 0 0,0 0-1 0 0,-1-1 1 0 0,-1 0 0 0 0,3-12-14 0 0,2-9 39 0 0,-3 0 0 0 0,-1 0-1 0 0,-2-1 1 0 0,0-16-39 0 0,0 11 73 0 0,-3 28-51 0 0,-1 0-1 0 0,-1 0 1 0 0,0 0 0 0 0,-1 0-1 0 0,-1 0 1 0 0,0 0-1 0 0,-1-5-21 0 0,-1 3 11 0 0,2 12-2 0 0,0-1 0 0 0,0 1 0 0 0,0-1 1 0 0,-1 1-1 0 0,0 0 0 0 0,0 0 0 0 0,0-1-9 0 0,1 6 6 0 0,0 0-1 0 0,0 1 1 0 0,0-1 0 0 0,1 0 0 0 0,-1 1 0 0 0,0-1-1 0 0,0 1 1 0 0,0-1 0 0 0,1 0 0 0 0,-1 1-1 0 0,0 0 1 0 0,0 0-6 0 0,-1 1 19 0 0,0 0 0 0 0,0 0 1 0 0,0 0-1 0 0,0 1 0 0 0,0-1 0 0 0,1 0 0 0 0,-1 1 0 0 0,1 0 0 0 0,0-1 0 0 0,0 1 1 0 0,-1 1-20 0 0,-7 34 150 0 0,3-11-7 0 0,1-7-27 0 0,1-1 0 0 0,1 2 0 0 0,1-1 0 0 0,0 4-116 0 0,-2 24 200 0 0,1 11-301 0 0,1 0-1 0 0,4 0 1 0 0,2 4 101 0 0,7 25 168 0 0,-10-77-284 0 0,1-1 0 0 0,0 1 0 0 0,0 0 0 0 0,1-1 0 0 0,0 1-1 0 0,1-1 1 0 0,0 0 0 0 0,1 0 0 0 0,0 0 0 0 0,0-1 0 0 0,6 7 116 0 0,-11-15-464 0 0,3 3 155 0 0,2-2-2890 0 0,4 1-5127 0 0</inkml:trace>
  <inkml:trace contextRef="#ctx0" brushRef="#br0" timeOffset="463.091">721 469 17967 0 0,'2'3'109'0'0,"-1"-1"-1"0"0,0 1 1 0 0,0 0-1 0 0,0 0 1 0 0,0 0-1 0 0,0 0 1 0 0,-1 0-1 0 0,1-1 0 0 0,-1 1 1 0 0,0 0-1 0 0,0 0 1 0 0,0 0-1 0 0,0 0 1 0 0,-1 0-1 0 0,1 0 1 0 0,-1 0-1 0 0,1 0 0 0 0,-1 0-108 0 0,-2 5 16 0 0,3-5-2 0 0,-1 0 0 0 0,0 0 0 0 0,0-1 0 0 0,0 1 0 0 0,0 0 0 0 0,0 0 0 0 0,-1-1 0 0 0,1 1 0 0 0,-1-1 0 0 0,0 1 0 0 0,0-1 0 0 0,0 0 0 0 0,0 0 0 0 0,0 1-14 0 0,-21 19 441 0 0,6-5 890 0 0,-16 12-1331 0 0,17-16 326 0 0,0 1 0 0 0,1 0 0 0 0,1 1 0 0 0,-5 7-326 0 0,16-15 16 0 0,3-6-115 0 0,-1 0-1 0 0,1 0 1 0 0,0 0-1 0 0,0 1 1 0 0,0-1 0 0 0,-1 0-1 0 0,1 0 1 0 0,0 0-1 0 0,1 1 1 0 0,-1-1-1 0 0,0 0 1 0 0,0 0-1 0 0,0 0 1 0 0,1 0-1 0 0,-1 1 1 0 0,1-1-1 0 0,-1 0 1 0 0,1 0-1 0 0,-1 0 1 0 0,1 0 0 0 0,-1 0-1 0 0,1 0 1 0 0,0 0-1 0 0,0 0 1 0 0,0 0 99 0 0,7 7-1362 0 0</inkml:trace>
  <inkml:trace contextRef="#ctx0" brushRef="#br0" timeOffset="809.27">730 707 16671 0 0,'0'0'382'0'0,"0"0"54"0"0,0 0 20 0 0,0-2-55 0 0,1-3-241 0 0,0-1-1 0 0,-1 0 1 0 0,0 1-1 0 0,0-1 1 0 0,0 0-1 0 0,0 1 1 0 0,-1-1 0 0 0,0 1-1 0 0,0-1 1 0 0,-1 1-1 0 0,0-1 1 0 0,1 1-1 0 0,-2 0 1 0 0,1 0 0 0 0,-1 0-1 0 0,0 0 1 0 0,-1-2-160 0 0,-2-2 394 0 0,-1 0 1 0 0,1 1-1 0 0,-1 0 1 0 0,-1 0 0 0 0,0 1-1 0 0,0 0 1 0 0,0 0-1 0 0,-8-4-394 0 0,0 1 226 0 0,9 4-67 0 0,-1 1 1 0 0,0 1 0 0 0,0-1-1 0 0,-1 2 1 0 0,-4-3-160 0 0,-2 0-156 0 0,13 5-648 0 0,2 1-256 0 0,0 0-864 0 0,0 0-3463 0 0,0 0-1481 0 0</inkml:trace>
  <inkml:trace contextRef="#ctx0" brushRef="#br0" timeOffset="810.27">855 425 21191 0 0,'1'2'480'0'0,"3"6"-271"0"0,0-1-1 0 0,-1 1 0 0 0,0 0 0 0 0,0 0 1 0 0,-1 0-1 0 0,0 0 0 0 0,0 0 0 0 0,-1 1 0 0 0,0-1 1 0 0,0 1-1 0 0,-1-1-208 0 0,4 106 1605 0 0,-4-111-1605 0 0,0-1 0 0 0,1 0 0 0 0,-1 0 0 0 0,1 1 0 0 0,0-1 0 0 0,-1 0 0 0 0,1 0 0 0 0,0 0 0 0 0,1 2 0 0 0,-1-3-53 0 0,0 0 1 0 0,0 0-1 0 0,-1 0 0 0 0,1 0 0 0 0,0-1 1 0 0,0 1-1 0 0,0 0 0 0 0,0-1 0 0 0,0 1 1 0 0,0 0-1 0 0,0-1 0 0 0,0 0 0 0 0,0 1 0 0 0,0-1 1 0 0,0 1-1 0 0,1-1 0 0 0,-1 0 0 0 0,0 0 1 0 0,0 0-1 0 0,0 0 53 0 0,17-4-4398 0 0,-8 1-3092 0 0</inkml:trace>
  <inkml:trace contextRef="#ctx0" brushRef="#br0" timeOffset="1222.548">1060 469 13760 0 0,'0'0'629'0'0,"0"0"-12"0"0,0 0-254 0 0,0 0 377 0 0,-4 7 1192 0 0,-17 14 36 0 0,17-17-1699 0 0,-1 0-1 0 0,1 0 1 0 0,0 0 0 0 0,0 1 0 0 0,-2 4-269 0 0,-12 21 983 0 0,7-14-371 0 0,1 1-1 0 0,1 0 1 0 0,0 1-1 0 0,1-1 1 0 0,-4 16-612 0 0,5-7 136 0 0,2-8 110 0 0,1 0 0 0 0,0 1 0 0 0,1-1 0 0 0,1 1 1 0 0,0 3-247 0 0,-2 43 421 0 0,4-65-487 0 0,0 1 1 0 0,0-1 0 0 0,0 1-1 0 0,0-1 1 0 0,0 0-1 0 0,-1 1 1 0 0,1-1-1 0 0,0 1 1 0 0,0-1 0 0 0,0 0-1 0 0,-1 1 1 0 0,1-1-1 0 0,0 1 1 0 0,0-1-1 0 0,-1 0 1 0 0,1 1-1 0 0,0-1 1 0 0,-1 0 0 0 0,1 0-1 0 0,0 1 1 0 0,-1-1-1 0 0,1 0 1 0 0,0 0 65 0 0,-6 0-6807 0 0,3-2-1319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2:28.2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0 7368 0 0,'0'0'568'0'0,"0"0"-74"0"0,0 0 1084 0 0,0 0 512 0 0,0 0 101 0 0,7 4 1130 0 0,-6-3-3102 0 0,0 0 1 0 0,0 0-1 0 0,0 1 0 0 0,0-1 0 0 0,0 0 1 0 0,0 1-1 0 0,-1-1 0 0 0,1 1 1 0 0,-1-1-1 0 0,1 1 0 0 0,-1-1 0 0 0,1 1 1 0 0,-1-1-1 0 0,0 1 0 0 0,0-1 0 0 0,1 1 1 0 0,-1-1-1 0 0,0 1 0 0 0,-1 0-219 0 0,-4 30 1350 0 0,4-27-1122 0 0,-18 56 1277 0 0,12-40-1263 0 0,-3 15 109 0 0,6-22-270 0 0,0 1 0 0 0,-1-1 0 0 0,-2 2-81 0 0,3 0 29 0 0,0 1-806 0 0,3-16 27 0 0,1-1-33 0 0,0 0-124 0 0,0 0-489 0 0,3-1-216 0 0,10-1-40 0 0</inkml:trace>
  <inkml:trace contextRef="#ctx0" brushRef="#br0" timeOffset="338.865">217 3 15752 0 0,'0'0'720'0'0,"1"1"-17"0"0,6 2-451 0 0,-6-3-182 0 0,0 1 0 0 0,0-1 0 0 0,-1 1 0 0 0,1-1-1 0 0,0 1 1 0 0,0-1 0 0 0,0 1 0 0 0,-1-1 0 0 0,1 1-1 0 0,0 0 1 0 0,-1-1 0 0 0,1 1 0 0 0,0 0 0 0 0,-1-1-1 0 0,1 1 1 0 0,-1 0 0 0 0,0 0 0 0 0,1 0 0 0 0,-1-1-1 0 0,1 1 1 0 0,-1 0 0 0 0,0 0 0 0 0,0 0 0 0 0,1 0-70 0 0,0 3 614 0 0,0 0-318 0 0,0 0 0 0 0,0 0 1 0 0,0 1-1 0 0,-1-1 0 0 0,0 1 1 0 0,1-1-1 0 0,-2 0 0 0 0,1 1 1 0 0,0-1-1 0 0,-1 1 0 0 0,0-1 1 0 0,0 0-1 0 0,0 1 0 0 0,-1 0-296 0 0,-4 26 438 0 0,3-8-265 0 0,-2-1 0 0 0,-6 18-173 0 0,-4 20-90 0 0,14-35-650 0 0,2-16-2448 0 0,0-10 1478 0 0,9-5-268 0 0</inkml:trace>
  <inkml:trace contextRef="#ctx0" brushRef="#br0" timeOffset="339.865">308 30 15464 0 0,'8'6'161'0'0,"-6"-4"-47"0"0,1-1 0 0 0,-1 1 0 0 0,0 0 0 0 0,0 0 0 0 0,1 0 1 0 0,-2 0-1 0 0,1 1 0 0 0,0-1 0 0 0,0 1 0 0 0,-1-1 0 0 0,1 1 1 0 0,-1-1-1 0 0,1 2-114 0 0,-2-2-8 0 0,3 8 411 0 0,-1 0 1 0 0,-1 1 0 0 0,0-1-1 0 0,0 4-403 0 0,-2-2 507 0 0,-1 0-1 0 0,0 0 1 0 0,0 0-1 0 0,-1-1 1 0 0,-1 1-1 0 0,-4 9-506 0 0,-8 33 357 0 0,11-33-311 0 0,2-10-101 0 0,0 0 0 0 0,1 0 0 0 0,1 0 0 0 0,-1 7 55 0 0,2-17-310 0 0,0-1-30 0 0,0 0-182 0 0,5 3-2356 0 0,1-6 1207 0 0</inkml:trace>
  <inkml:trace contextRef="#ctx0" brushRef="#br0" timeOffset="340.865">427 155 5064 0 0,'5'-1'129'0'0,"-4"1"-106"0"0,0 0 1 0 0,1 0-1 0 0,-1 0 1 0 0,0 0-1 0 0,0 0 1 0 0,0 0-1 0 0,1 0 1 0 0,-1 1-1 0 0,0-1 1 0 0,0 0-1 0 0,0 1 0 0 0,1-1 1 0 0,-1 0-1 0 0,0 1 1 0 0,0 0-1 0 0,0-1 1 0 0,1 1-24 0 0,0 1 471 0 0,1-1 1 0 0,-1 0 0 0 0,0 1-1 0 0,1 0 1 0 0,-1 0 0 0 0,0 0-1 0 0,0 0 1 0 0,0 0 0 0 0,0 0-1 0 0,0 0 1 0 0,-1 0 0 0 0,1 1-1 0 0,-1-1 1 0 0,1 1 0 0 0,-1-1-1 0 0,0 1 1 0 0,0 0 0 0 0,0 1-472 0 0,2 7 1153 0 0,0 0 0 0 0,-2 0 0 0 0,1 0 0 0 0,-1 3-1153 0 0,0 2 429 0 0,0 0 114 0 0,-1 1-1 0 0,-1 0 1 0 0,0 0-1 0 0,-2 3-542 0 0,-1 25 705 0 0,-3 33-564 0 0,7-61-425 0 0</inkml:trace>
  <inkml:trace contextRef="#ctx0" brushRef="#br0" timeOffset="1140.545">1380 234 11976 0 0,'1'2'546'0'0,"5"7"310"0"0,-1 0 0 0 0,0 1 0 0 0,0-1 0 0 0,-1 1 0 0 0,0 1 1 0 0,0-1-1 0 0,-1 0 0 0 0,-1 1 0 0 0,1 6-856 0 0,0 7 4411 0 0,0 23-4411 0 0,-2 1-799 0 0,-2-46 799 0 0,1-2 0 0 0,0 1 0 0 0,0-1 0 0 0,0 1 0 0 0,0-1 0 0 0,0 1 0 0 0,0 0 0 0 0,0-1 0 0 0,0 1 0 0 0,0-1 0 0 0,0 1 0 0 0,0-1 0 0 0,0 1 0 0 0,0 0 0 0 0,1-1 0 0 0,-1 1 0 0 0,0-1 0 0 0,0 1 0 0 0,1-1 0 0 0,-1 1 0 0 0,0-1 0 0 0,1 1 0 0 0,-1-1 0 0 0,0 0 0 0 0,1 1 0 0 0,-1-1 0 0 0,1 1 0 0 0,-1-1-40 0 0,1 1-1 0 0,-1-1 0 0 0,0 0 0 0 0,1 1 1 0 0,-1-1-1 0 0,1 0 0 0 0,-1 0 1 0 0,1 1-1 0 0,-1-1 0 0 0,0 0 0 0 0,1 0 1 0 0,-1 0-1 0 0,1 1 0 0 0,-1-1 1 0 0,1 0-1 0 0,-1 0 0 0 0,1 0 0 0 0,-1 0 1 0 0,1 0-1 0 0,-1 0 0 0 0,1 0 0 0 0,-1 0 1 0 0,1 0-1 0 0,-1 0 0 0 0,1 0 1 0 0,-1-1-1 0 0,1 1 0 0 0,-1 0 0 0 0,1 0 1 0 0,-1 0-1 0 0,1-1 0 0 0,-1 1 1 0 0,1 0-1 0 0,-1-1 0 0 0,0 1 0 0 0,1 0 1 0 0,-1-1-1 0 0,1 1 0 0 0,-1-1 41 0 0,3-2-485 0 0,-1-1 0 0 0,0 0 0 0 0,0 1 0 0 0,0-1 0 0 0,0 0-1 0 0,0-2 486 0 0,-1 2-546 0 0,6-10-1305 0 0</inkml:trace>
  <inkml:trace contextRef="#ctx0" brushRef="#br0" timeOffset="1469.728">1536 145 16727 0 0,'0'8'250'0'0,"1"-1"0"0"0,0 0-1 0 0,1 0 1 0 0,0 0-1 0 0,0 0 1 0 0,0 0-1 0 0,1-1 1 0 0,1 4-250 0 0,1 3-43 0 0,2 7 1222 0 0,-1 0-1 0 0,-2 0 1 0 0,0 0 0 0 0,1 16-1179 0 0,0 0 195 0 0,-4-12-115 0 0,-1-24-52 0 0,2 7-988 0 0,-2-7 829 0 0,0 0 1 0 0,0 1 0 0 0,0-1-1 0 0,0 0 1 0 0,0 0 0 0 0,0 0-1 0 0,0 0 1 0 0,1 0 0 0 0,-1 0 0 0 0,0 0-1 0 0,0 0 1 0 0,0 0 0 0 0,0 0-1 0 0,0 0 1 0 0,0 0 0 0 0,0 0-1 0 0,1 0 1 0 0,-1 0 0 0 0,0 0 0 0 0,0 0-1 0 0,0 0 1 0 0,0 0 0 0 0,0 0-1 0 0,0 0 1 0 0,1 0 0 0 0,-1 0-1 0 0,0 0 1 0 0,0 0 0 0 0,0 0-1 0 0,0 0 1 0 0,0 0 0 0 0,0 0 0 0 0,0 0-1 0 0,1 0 1 0 0,-1-1 0 0 0,0 1-1 0 0,0 0 1 0 0,0 0 0 0 0,0 0-1 0 0,0 0 1 0 0,0 0 0 0 0,0 0-1 0 0,0 0 1 0 0,0 0 0 0 0,0-1 0 0 0,0 1-1 0 0,0 0 1 0 0,0 0 0 0 0,0 0-1 0 0,0 0 1 0 0,1 0 0 0 0,-1 0-1 0 0,0 0 1 0 0,0-1 0 0 0,0 1-1 0 0,0 0 1 0 0,0 0 0 0 0,-1 0 130 0 0,6-9-6549 0 0</inkml:trace>
  <inkml:trace contextRef="#ctx0" brushRef="#br0" timeOffset="1470.728">1677 85 16759 0 0,'14'38'1513'0'0,"-1"2"0"0"0,-2-1 0 0 0,1 17-1513 0 0,-12-52-305 0 0,2 5 591 0 0,-1-2-4663 0 0,-1-7 2379 0 0</inkml:trace>
  <inkml:trace contextRef="#ctx0" brushRef="#br0" timeOffset="1471.728">1829 30 6912 0 0,'0'0'608'0'0,"4"11"-480"0"0,3-5-128 0 0,1 5 0 0 0,0 2 1968 0 0,-4 1 368 0 0,3 0 80 0 0,-3-1 15 0 0,0 3-1543 0 0,-1 1-312 0 0,1 0-56 0 0,-4 0-8 0 0,4 0-936 0 0,-4-3-184 0 0</inkml:trace>
  <inkml:trace contextRef="#ctx0" brushRef="#br0" timeOffset="3173.223">717 1273 5984 0 0,'0'0'273'0'0,"6"4"91"0"0,-5-3-315 0 0,0-1 0 0 0,0 1 0 0 0,0-1 0 0 0,0 1 0 0 0,0 0 0 0 0,-1 0 0 0 0,1 0 0 0 0,0-1 0 0 0,0 1 0 0 0,-1 0-1 0 0,1 0 1 0 0,-1 0 0 0 0,1 0 0 0 0,0 0 0 0 0,-1 0-49 0 0,4 6 1778 0 0,-2-6-940 0 0,-1 1-1 0 0,1 0 1 0 0,-1-1-1 0 0,0 1 1 0 0,0 0-1 0 0,0-1 1 0 0,0 1 0 0 0,0 0-1 0 0,0 1-837 0 0,5 21 2980 0 0,-6-15-2660 0 0,1 0 0 0 0,-2-1 0 0 0,1 1 0 0 0,-2 3-320 0 0,-14 91 408 0 0,10-83-782 0 0,6-20 365 0 0,0 0-1 0 0,0 0 1 0 0,0 1 0 0 0,-1-1 0 0 0,1 0 0 0 0,0 0-1 0 0,0 0 1 0 0,0 0 0 0 0,0 1 0 0 0,0-1 0 0 0,0 0-1 0 0,0 0 1 0 0,0 0 0 0 0,0 0 0 0 0,0 1 0 0 0,0-1 0 0 0,0 0-1 0 0,0 0 1 0 0,0 0 0 0 0,1 0 0 0 0,-1 0 0 0 0,0 1-1 0 0,0-1 1 0 0,0 0 0 0 0,0 0 0 0 0,0 0 0 0 0,0 0 0 0 0,0 0-1 0 0,0 1 1 0 0,0-1 0 0 0,1 0 0 0 0,-1 0 0 0 0,0 0-1 0 0,0 0 1 0 0,0 0 0 0 0,0 0 0 0 0,1 0 9 0 0,0 3-1800 0 0,-1-3-34 0 0</inkml:trace>
  <inkml:trace contextRef="#ctx0" brushRef="#br0" timeOffset="3585.123">705 1328 8752 0 0,'13'39'1121'0'0,"-11"-27"670"0"0,0-1-1 0 0,-1 0 1 0 0,0 1-1 0 0,-1-1 0 0 0,0 0 1 0 0,-1 1-1 0 0,-2 7-1790 0 0,-5 15-380 0 0,-4 15 833 0 0,-2 3 455 0 0,14-51-1188 0 0,0-1-185 0 0,0 0-42 0 0,0 0-243 0 0,0 0-1004 0 0,0 0-430 0 0</inkml:trace>
  <inkml:trace contextRef="#ctx0" brushRef="#br0" timeOffset="3919.509">618 1453 12440 0 0,'0'2'957'0'0,"-1"23"1953"0"0,-2-1 0 0 0,-3 17-2910 0 0,0-4 569 0 0,-3 6-279 0 0,5-26-306 0 0,1 0 1 0 0,-1 7 15 0 0,-1 4-223 0 0,0 4-1440 0 0,2-25 455 0 0,1-3-3471 0 0,2-4 2823 0 0</inkml:trace>
  <inkml:trace contextRef="#ctx0" brushRef="#br0" timeOffset="3920.509">515 1588 4144 0 0,'0'0'319'0'0,"-9"4"3420"0"0,-5 31 2265 0 0,7-16-4260 0 0,-2 4-146 0 0,2 0-1 0 0,-3 17-1597 0 0,-3 9 670 0 0,9-27-457 0 0,3-18-181 0 0,1 0 0 0 0,-1 0-1 0 0,0 0 1 0 0,0 0 0 0 0,-1 0-1 0 0,1 0 1 0 0,-2 3-32 0 0,2-6-164 0 0,-3 0-2511 0 0,3-4 2082 0 0,1-1 1 0 0,0 1-1 0 0,-1 0 0 0 0,0-1 0 0 0,0 1 0 0 0,0-1 593 0 0,-1-3-745 0 0,-3-11-1476 0 0</inkml:trace>
  <inkml:trace contextRef="#ctx0" brushRef="#br0" timeOffset="3921.509">382 1619 4608 0 0,'-1'0'13'0'0,"1"0"0"0"0,0-1 0 0 0,-1 1 0 0 0,1 0-1 0 0,-1-1 1 0 0,1 1 0 0 0,0 0 0 0 0,-1 0 0 0 0,1-1 0 0 0,-1 1 0 0 0,1 0 0 0 0,-1 0 0 0 0,1 0 0 0 0,-1 0 0 0 0,1 0 0 0 0,-1-1 0 0 0,1 1 0 0 0,-1 0-1 0 0,1 0 1 0 0,-1 0 0 0 0,1 0 0 0 0,-1 1 0 0 0,1-1 0 0 0,-1 0 0 0 0,1 0 0 0 0,-1 0 0 0 0,1 0 0 0 0,0 0 0 0 0,-1 1 0 0 0,1-1 0 0 0,-1 0-1 0 0,1 0 1 0 0,-1 1 0 0 0,1-1 0 0 0,0 0 0 0 0,-1 1-13 0 0,-9 11 133 0 0,9-11-31 0 0,-2 3 660 0 0,0 0 0 0 0,0 1 1 0 0,0 0-1 0 0,1 0 0 0 0,-1 0 0 0 0,1 0 1 0 0,1 0-1 0 0,-1 0 0 0 0,1 1 0 0 0,-1 3-762 0 0,-1 14 1120 0 0,-7 38 884 0 0,3-48-2530 0 0,6-12-338 0 0</inkml:trace>
  <inkml:trace contextRef="#ctx0" brushRef="#br0" timeOffset="4510.007">1398 1174 13824 0 0,'3'5'143'0'0,"0"1"0"0"0,-1-1 0 0 0,1 0 0 0 0,-1 0 1 0 0,-1 1-1 0 0,1-1 0 0 0,-1 1 0 0 0,0 0 0 0 0,0 0 1 0 0,0-1-1 0 0,-1 1 0 0 0,0 0 0 0 0,0 0 1 0 0,0-1-1 0 0,-1 1 0 0 0,0 0 0 0 0,-2 5-143 0 0,-2 18 739 0 0,3-17-685 0 0,0 0 0 0 0,-1 1 0 0 0,-1-1 0 0 0,0 0 0 0 0,0 0 0 0 0,-1-1 0 0 0,-3 4-54 0 0,-7 16-876 0 0,14-27-621 0 0,1-4-3961 0 0</inkml:trace>
  <inkml:trace contextRef="#ctx0" brushRef="#br0" timeOffset="5097.376">1487 1229 17503 0 0,'5'13'298'0'0,"0"-1"-1"0"0,-1 1 0 0 0,-1-1 0 0 0,0 1 0 0 0,0 0 0 0 0,-1 1 1 0 0,-1 0-298 0 0,1 26-333 0 0,-3 27 333 0 0,0-18 156 0 0,0-26-156 0 0,1-17 0 0 0,-1 0 0 0 0,1 0 0 0 0,0 0 0 0 0,1 0 0 0 0,0 3 0 0 0,-3 4 503 0 0,1-8-2059 0 0,0 0-3785 0 0,1-5-272 0 0</inkml:trace>
  <inkml:trace contextRef="#ctx0" brushRef="#br0" timeOffset="5098.376">1665 1449 15664 0 0,'0'2'356'0'0,"0"38"98"0"0,-3 0 1 0 0,-1 1-1 0 0,-4 10-454 0 0,-3 43 0 0 0,11-72-126 0 0,0-21-536 0 0,0-1-243 0 0,7-10-4208 0 0,1-4 544 0 0</inkml:trace>
  <inkml:trace contextRef="#ctx0" brushRef="#br0" timeOffset="5630.56">1813 1490 4608 0 0,'5'7'475'0'0,"-4"-3"-195"0"0,0 0 0 0 0,0 0 1 0 0,0 0-1 0 0,0 0 1 0 0,-1 0-1 0 0,1 0 1 0 0,-1 0-1 0 0,0 0 1 0 0,0 0-1 0 0,-1 0 1 0 0,1 1-281 0 0,-9 44 2857 0 0,-4-6-2310 0 0,-2 18-1826 0 0,13-53 658 0 0</inkml:trace>
  <inkml:trace contextRef="#ctx0" brushRef="#br0" timeOffset="5631.56">1818 1666 11144 0 0,'0'0'488'0'0,"0"0"112"0"0,4 7-480 0 0,3 3-120 0 0,1-3 0 0 0,-5 0 0 0 0,1 3 808 0 0,0-3 144 0 0,-1 7 24 0 0,-3-2 8 0 0,-3 2-688 0 0,3-4-137 0 0,-4 0-23 0 0,4 4-6791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2:39.0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20 135 2304 0 0,'0'0'633'0'0,"0"0"1821"0"0,0 0 796 0 0,0 0 159 0 0,0 2 895 0 0,-3 11-3008 0 0,-2 12-328 0 0,0 0 1 0 0,2 1-1 0 0,1-1 0 0 0,1 9-968 0 0,1-28 262 0 0,0 1-1 0 0,1-1 1 0 0,0 1-1 0 0,0-1 1 0 0,1 0-1 0 0,0 1 1 0 0,2 5-262 0 0,1-4 149 0 0,0-1-61 0 0,-5-6-58 0 0,1-1-1 0 0,-1 0 0 0 0,1 0 0 0 0,-1 0 1 0 0,0 0-1 0 0,1 1 0 0 0,-1-1 1 0 0,0 0-1 0 0,1 0 0 0 0,-1 0 1 0 0,1 0-1 0 0,-1 0 0 0 0,0 0 1 0 0,1 0-1 0 0,-1 0 0 0 0,0 0 0 0 0,1 0 1 0 0,-1 0-1 0 0,1 0 0 0 0,-1-1 1 0 0,0 1-1 0 0,1 0 0 0 0,-1 0 1 0 0,0 0-1 0 0,1 0 0 0 0,-1-1 0 0 0,0 1 1 0 0,1 0-1 0 0,-1 0 0 0 0,0-1-29 0 0,10-6 487 0 0,-10 7-485 0 0,11-12 44 0 0,-1 1 0 0 0,0-2 0 0 0,-1 1 0 0 0,0-1 0 0 0,-1-1 0 0 0,0 1 0 0 0,-2-1 0 0 0,3-6-46 0 0,19-44-96 0 0,-1 0-1926 0 0,2-10 2022 0 0,-20 57-1038 0 0,-4 10 313 0 0,-4 6-499 0 0,-1 1-236 0 0,0 0-47 0 0</inkml:trace>
  <inkml:trace contextRef="#ctx0" brushRef="#br0" timeOffset="475.453">271 210 13328 0 0,'0'0'612'0'0,"0"0"-15"0"0,2 0-382 0 0,2 0-271 0 0,1 0 2000 0 0,-6 3 1045 0 0,-8 8-2587 0 0,-2 7-15 0 0,7-12-289 0 0,0 1-1 0 0,0-1 1 0 0,1 1 0 0 0,0 0-1 0 0,0 0 1 0 0,0 0 0 0 0,1 0-1 0 0,-1 5-97 0 0,0 3 78 0 0,2-12-63 0 0,0 0 0 0 0,0-1 0 0 0,1 1 0 0 0,-1 0 0 0 0,1 0-1 0 0,0 0 1 0 0,0 0 0 0 0,0 0 0 0 0,0 0 0 0 0,0-1 0 0 0,0 1-1 0 0,1 0 1 0 0,0 0 0 0 0,-1 0 0 0 0,1-1 0 0 0,0 1 0 0 0,0 0 0 0 0,1-1-1 0 0,-1 1-14 0 0,-1-2 11 0 0,1 0 1 0 0,-1 0-1 0 0,1 0 0 0 0,-1 0 0 0 0,1-1 0 0 0,-1 1 0 0 0,1 0 0 0 0,-1 0 0 0 0,1-1 0 0 0,0 1 0 0 0,-1-1 0 0 0,1 1 0 0 0,0 0 1 0 0,-1-1-1 0 0,1 1 0 0 0,0-1 0 0 0,0 1 0 0 0,0-1 0 0 0,0 0 0 0 0,-1 1 0 0 0,1-1 0 0 0,0 0 0 0 0,0 0 0 0 0,0 1 0 0 0,0-1 1 0 0,0 0-12 0 0,1 0 17 0 0,-1-1 0 0 0,1 1 0 0 0,0-1 1 0 0,-1 1-1 0 0,1-1 0 0 0,0 1 1 0 0,-1-1-1 0 0,1 0 0 0 0,-1 0 1 0 0,0 1-1 0 0,1-1 0 0 0,-1 0 1 0 0,2-2-18 0 0,2-1 34 0 0,0-2 0 0 0,0 1 1 0 0,0-1-1 0 0,-1 1 1 0 0,0-1-1 0 0,2-3-34 0 0,-3 4 0 0 0,0-1 0 0 0,-1 0 0 0 0,1 0 0 0 0,-1 0 0 0 0,0-1 0 0 0,-1 1 0 0 0,0 0 0 0 0,0-1 0 0 0,0 1 0 0 0,0-7 0 0 0,-10-5-580 0 0,10 39 694 0 0,1 0 0 0 0,3 7-114 0 0,0 18-205 0 0,-4-41 193 0 0,0 1-1 0 0,0 0 1 0 0,1-1-1 0 0,-1 1 1 0 0,1-1-1 0 0,0 1 1 0 0,0-1-1 0 0,1 0 1 0 0,0 0-1 0 0,0 0 1 0 0,0 0-1 0 0,0-1 1 0 0,1 1-1 0 0,4 3 13 0 0,-8-7-13 0 0,1-1-1 0 0,0 1 0 0 0,0-1 1 0 0,-1 1-1 0 0,1-1 0 0 0,0 0 1 0 0,0 1-1 0 0,0-1 1 0 0,0 0-1 0 0,0 0 0 0 0,0 0 1 0 0,0 0-1 0 0,0 0 0 0 0,-1 1 1 0 0,1-2-1 0 0,0 1 0 0 0,0 0 1 0 0,0 0-1 0 0,0 0 0 0 0,0 0 1 0 0,0 0-1 0 0,0-1 14 0 0,13-6-2985 0 0,-4 1 1202 0 0</inkml:trace>
  <inkml:trace contextRef="#ctx0" brushRef="#br0" timeOffset="1102.486">477 159 14280 0 0,'6'7'200'0'0,"15"16"897"0"0,-18-19-788 0 0,-2-4 129 0 0,-1 0 104 0 0,-5 9 558 0 0,2-4-836 0 0,1 0-1 0 0,0-1 1 0 0,0 1 0 0 0,-2 5-264 0 0,3-6 124 0 0,-1 1 0 0 0,0-1 0 0 0,0 1 1 0 0,0-1-1 0 0,0 0 0 0 0,-3 4-124 0 0,1-2 113 0 0,1 0 1 0 0,-1 1-1 0 0,2-1 0 0 0,-1 1 0 0 0,1-1 0 0 0,0 1 1 0 0,0 0-1 0 0,1 0 0 0 0,0 0 0 0 0,0 0 1 0 0,1 0-1 0 0,-1 1 0 0 0,2-1 0 0 0,-1 3-113 0 0,1-1 184 0 0,-1-6-87 0 0,1 0 0 0 0,-1 0 0 0 0,1-1 0 0 0,-1 1 0 0 0,1 0 0 0 0,0 0 0 0 0,0 0-1 0 0,1 1-96 0 0,0-1 64 0 0,0 0 0 0 0,0 0 0 0 0,0 0 0 0 0,1-1 0 0 0,-1 1-1 0 0,1-1 1 0 0,0 0 0 0 0,0 1 0 0 0,0-1 0 0 0,2 0-64 0 0,-3 0-75 0 0,1-1 1 0 0,0 0 0 0 0,-1 0 0 0 0,1 0-1 0 0,0-1 1 0 0,-1 1 0 0 0,1-1-1 0 0,0 0 1 0 0,0 1 0 0 0,0-1 0 0 0,0 0-1 0 0,-1-1 1 0 0,2 1 74 0 0,38-8-5229 0 0,-38 6 3699 0 0</inkml:trace>
  <inkml:trace contextRef="#ctx0" brushRef="#br0" timeOffset="1434.6">767 325 4144 0 0,'0'0'319'0'0,"0"0"89"0"0,0 0 1155 0 0,0 0 533 0 0,0 0 103 0 0,0 0-196 0 0,0 0-890 0 0,-12-5 1391 0 0,11 5-2386 0 0,-1 0 0 0 0,0 1-1 0 0,0-1 1 0 0,0 0 0 0 0,0 1 0 0 0,1 0 0 0 0,-1-1 0 0 0,0 1-1 0 0,1 0 1 0 0,-1 0 0 0 0,1 0 0 0 0,-1 0 0 0 0,1 0 0 0 0,-1 1 0 0 0,1-1-1 0 0,-2 1-117 0 0,-19 27 733 0 0,13-16-499 0 0,6-9-133 0 0,0 1 0 0 0,0-1-1 0 0,1 0 1 0 0,-1 1 0 0 0,1 0 0 0 0,0 0 0 0 0,1 0 0 0 0,-1 0 0 0 0,1 0 0 0 0,0 0-1 0 0,0 0 1 0 0,1 0 0 0 0,0 0 0 0 0,0 0 0 0 0,0 3-101 0 0,0-7 10 0 0,0 0 1 0 0,0-1-1 0 0,0 1 0 0 0,0 0 1 0 0,0-1-1 0 0,0 1 0 0 0,0-1 1 0 0,1 1-1 0 0,-1-1 0 0 0,0 1 1 0 0,0 0-1 0 0,1-1 0 0 0,-1 1 1 0 0,0-1-1 0 0,0 1 0 0 0,1-1 1 0 0,-1 1-1 0 0,1-1 0 0 0,-1 0 1 0 0,0 1-1 0 0,1-1 0 0 0,-1 1 1 0 0,1-1-1 0 0,-1 0 0 0 0,1 1 1 0 0,-1-1-1 0 0,1 0 0 0 0,0 0 1 0 0,-1 1-1 0 0,1-1 0 0 0,-1 0 1 0 0,1 0-1 0 0,-1 0 0 0 0,1 0 1 0 0,0 0-1 0 0,-1 0 0 0 0,1 0 1 0 0,-1 0-1 0 0,1 0 0 0 0,0 0 1 0 0,-1 0-1 0 0,1 0 0 0 0,-1 0 1 0 0,1 0-1 0 0,0 0 0 0 0,-1-1 1 0 0,1 1-11 0 0,2-1 19 0 0,0 0 0 0 0,-1 0 0 0 0,1 0 0 0 0,0 0 0 0 0,0 0-1 0 0,-1-1 1 0 0,1 1 0 0 0,1-2-19 0 0,3-4 61 0 0,-3 5-55 0 0,-1-1 1 0 0,0 0-1 0 0,-1 0 1 0 0,1 0-1 0 0,0 0 0 0 0,-1 0 1 0 0,1-1-1 0 0,1-3-6 0 0,0-2-44 0 0,0-1 0 0 0,0 0 0 0 0,-1 0 0 0 0,1-7 44 0 0,-3 13-10 0 0,0-1 0 0 0,-1 1 0 0 0,1 0 0 0 0,-1-1 0 0 0,0 1 0 0 0,-1 0 0 0 0,1 0 0 0 0,-1-1 0 0 0,1 1 0 0 0,-1 0 0 0 0,-1 0 0 0 0,0-3 10 0 0,-1 2 0 0 0,-1 3 0 0 0,2 7 0 0 0,0 6 0 0 0,3 9-55 0 0,-1 0-1 0 0,4 10 56 0 0,-3-22-738 0 0,1 0 1 0 0,-1-1-1 0 0,2 1 1 0 0,-1-1-1 0 0,1 0 0 0 0,0 0 1 0 0,3 5 737 0 0,-1-3-5917 0 0</inkml:trace>
  <inkml:trace contextRef="#ctx0" brushRef="#br0" timeOffset="1860.764">820 292 14544 0 0,'1'1'662'0'0,"4"10"-386"0"0,-1 0 0 0 0,0 0 0 0 0,-1 0 0 0 0,0 1 0 0 0,0 6-276 0 0,0-1 565 0 0,2 30 697 0 0,-5-46-1251 0 0,0 10 168 0 0,0 0 0 0 0,1 1 0 0 0,0-1 0 0 0,0 0 0 0 0,2 5-179 0 0,-2-14 99 0 0,-1-2-23 0 0,0 0-9 0 0,8-33-3 0 0,-5 15-66 0 0,2 0 1 0 0,0 0 0 0 0,1 1-1 0 0,0-1 1 0 0,6-7 1 0 0,-10 21-23 0 0,1-1 0 0 0,0 1 0 0 0,1-1 0 0 0,-1 1 0 0 0,1 0 0 0 0,-1 1 0 0 0,1-1 0 0 0,1 1 0 0 0,0-1 23 0 0,-5 3 0 0 0,0 1 0 0 0,1 0 0 0 0,-1-1-1 0 0,0 1 1 0 0,1 0 0 0 0,-1 0-1 0 0,0-1 1 0 0,1 1 0 0 0,-1 0 0 0 0,1 0-1 0 0,-1 0 1 0 0,0 0 0 0 0,1 0-1 0 0,-1-1 1 0 0,0 1 0 0 0,1 0 0 0 0,-1 0-1 0 0,1 0 1 0 0,-1 0 0 0 0,1 0-1 0 0,-1 0 1 0 0,0 0 0 0 0,1 0 0 0 0,-1 0-1 0 0,1 1 1 0 0,-1-1 0 0 0,0 0-1 0 0,1 0 1 0 0,-1 0 0 0 0,0 0 0 0 0,1 1-1 0 0,-1-1 1 0 0,1 0 0 0 0,-1 0 0 0 0,0 0-1 0 0,1 1 1 0 0,-1-1 0 0 0,0 0-1 0 0,0 1 1 0 0,1-1-1 0 0,1 1 1 0 0,10 9 0 0 0,-7-4 0 0 0,0 0 0 0 0,-1 1 0 0 0,1 0 0 0 0,-2 0 0 0 0,1 1 0 0 0,-1-1 0 0 0,0 1 0 0 0,0-1 0 0 0,0 6 0 0 0,1-2 0 0 0,23 79 0 0 0,-26-87-3 0 0,8 8-72 0 0,-8-10-341 0 0,-1-1-174 0 0,0 0-38 0 0</inkml:trace>
  <inkml:trace contextRef="#ctx0" brushRef="#br0" timeOffset="1861.764">1068 118 8288 0 0,'2'5'154'0'0,"1"0"0"0"0,0 0 0 0 0,0 0 0 0 0,0-1 0 0 0,2 1-154 0 0,-1 0 353 0 0,0 1-1 0 0,0 0 1 0 0,-1-1 0 0 0,1 3-353 0 0,1 4 1117 0 0,-2 0 0 0 0,1 1 0 0 0,-2 0 0 0 0,0-1 0 0 0,0 1 0 0 0,-1 12-1117 0 0,2 6 532 0 0,-1 0 114 0 0,-2 14-646 0 0,2 19 200 0 0,-1-52-527 0 0,0 8 570 0 0,1-1 0 0 0,3 8-243 0 0,-3-19-1462 0 0,0-1-1 0 0,0 1 1 0 0,1-1-1 0 0,3 5 1463 0 0,0-1-5538 0 0</inkml:trace>
  <inkml:trace contextRef="#ctx0" brushRef="#br0" timeOffset="2469.009">1240 403 920 0 0,'-17'-3'7333'0'0,"-23"5"1649"0"0,-21 5-6280 0 0,-2 0-2954 0 0,45-6-496 0 0,-2-1-54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2:50.6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1266 133 10136 0 0,'-3'13'1192'0'0,"-4"-4"2440"0"0,7-9-3582 0 0,0 0 0 0 0,0-1 0 0 0,0 1 1 0 0,0 0-1 0 0,0 0 0 0 0,0 0 0 0 0,0 0 0 0 0,0 0 0 0 0,0 0 0 0 0,0 0 0 0 0,0-1 0 0 0,0 1 0 0 0,0 0 0 0 0,0 0 0 0 0,0 0 1 0 0,0 0-1 0 0,-1 0 0 0 0,1 0 0 0 0,0 0 0 0 0,0 0 0 0 0,0-1 0 0 0,0 1 0 0 0,0 0 0 0 0,0 0 0 0 0,0 0 0 0 0,0 0 1 0 0,0 0-1 0 0,-1 0 0 0 0,1 0 0 0 0,0 0 0 0 0,0 0 0 0 0,0 0 0 0 0,0 0 0 0 0,0 0 0 0 0,0 0 0 0 0,-1 0 0 0 0,1 0 0 0 0,0 0 1 0 0,0 0-1 0 0,0 0 0 0 0,0 0 0 0 0,0 0 0 0 0,0 0 0 0 0,0 0 0 0 0,-1 0 0 0 0,1 0 0 0 0,0 0 0 0 0,0 0 0 0 0,0 0 1 0 0,0 0-1 0 0,0 0 0 0 0,0 0 0 0 0,0 0 0 0 0,-1 0 0 0 0,1 0 0 0 0,0 1 0 0 0,0-1 0 0 0,0 0 0 0 0,0 0 0 0 0,0 0 0 0 0,0 0-50 0 0,0-1 624 0 0,-1 1-530 0 0,1 0 0 0 0,-1 0 0 0 0,0 0-1 0 0,1 0 1 0 0,-1 0 0 0 0,0 0-1 0 0,1-1 1 0 0,-1 1 0 0 0,1 0-1 0 0,-1 0 1 0 0,0-1 0 0 0,1 1 0 0 0,-1 0-1 0 0,1-1 1 0 0,-1 1 0 0 0,1-1-1 0 0,-1 1 1 0 0,1-1 0 0 0,-1 1-1 0 0,1-1 1 0 0,0 1 0 0 0,-1-1-94 0 0,-2-1 404 0 0,-5-4 640 0 0,1 1-396 0 0,1 1 1 0 0,-1 0 0 0 0,0 0-1 0 0,-2 0-648 0 0,-7-2 1248 0 0,11 5-1133 0 0,1-1 0 0 0,-1 1-1 0 0,1-1 1 0 0,-1 0 0 0 0,1-1-1 0 0,0 1 1 0 0,0-1 0 0 0,0 0-1 0 0,0 0 1 0 0,-1-1-115 0 0,0 0 51 0 0,-1 0-1 0 0,0 0 1 0 0,0 1 0 0 0,0 0-1 0 0,0 0 1 0 0,-1 1 0 0 0,1 0 0 0 0,-5-1-51 0 0,-12-5 111 0 0,9 3 2 0 0,0 1 0 0 0,0 1-1 0 0,0 0 1 0 0,0 0 0 0 0,0 2 0 0 0,-1-1-1 0 0,-12 2-112 0 0,7 0 10 0 0,12 1-10 0 0,-1-1 0 0 0,1 0 1 0 0,-1 0-1 0 0,1-1 0 0 0,0-1 0 0 0,-1 1 0 0 0,-2-2 0 0 0,-29-6 0 0 0,26 7 11 0 0,-33-7 95 0 0,44 8-103 0 0,0 1 0 0 0,0 0 0 0 0,0 0-1 0 0,-1 0 1 0 0,1 1 0 0 0,0-1 0 0 0,0 1-1 0 0,0-1 1 0 0,-2 2-3 0 0,-17 1 50 0 0,19-2-40 0 0,0-1-1 0 0,1 0 0 0 0,-1 1 1 0 0,1-1-1 0 0,-1 1 1 0 0,1 0-1 0 0,-2 0-9 0 0,2 0 13 0 0,-1 0 0 0 0,1 0 0 0 0,-1 0 0 0 0,1-1 0 0 0,-1 1 0 0 0,1-1 0 0 0,-2 0-13 0 0,-5 2 31 0 0,0 0-1 0 0,0 0 0 0 0,1 0 0 0 0,-1 1 0 0 0,1 1 0 0 0,-1 0 1 0 0,-6 4-31 0 0,-16 6 154 0 0,25-11-98 0 0,0 0 0 0 0,1 1 0 0 0,-1-1 0 0 0,-4 5-56 0 0,-7 4 88 0 0,-63 47 248 0 0,66-51-413 0 0,-9 7 156 0 0,-16 27 241 0 0,38-42-309 0 0,1 1-11 0 0,-1-1 0 0 0,1 0 0 0 0,-1 1 0 0 0,1-1 0 0 0,0 1 0 0 0,-1-1 0 0 0,1 1 0 0 0,0-1 0 0 0,-1 0 0 0 0,1 1 0 0 0,0-1 0 0 0,0 1 0 0 0,0-1 0 0 0,-1 1 0 0 0,1-1 0 0 0,0 1 0 0 0,0-1 0 0 0,0 1 0 0 0,0 0 0 0 0,0-1 0 0 0,0 1 0 0 0,0 0 0 0 0,0 1 29 0 0,-13 5 17 0 0,13-6 7 0 0,0-1-14 0 0,0 0-226 0 0,0 0-545 0 0,0 0-225 0 0,0 0-1120 0 0,0 0-4518 0 0,0 0-1927 0 0</inkml:trace>
  <inkml:trace contextRef="#ctx0" brushRef="#br0" timeOffset="785.123">150 99 8000 0 0,'0'0'365'0'0,"0"0"-4"0"0,0 0-83 0 0,0 0 496 0 0,0 0 245 0 0,6-6 613 0 0,-6 6 1404 0 0,0 1 3338 0 0,-8 12-5186 0 0,0 1-1 0 0,-2 9-1187 0 0,4-10 264 0 0,1-2-54 0 0,5-8-157 0 0,-1-1 0 0 0,0 0 0 0 0,0 0 0 0 0,0 0 0 0 0,0 0 0 0 0,0 0 0 0 0,0 0 0 0 0,-1 0 0 0 0,1 0 0 0 0,-1-1-53 0 0,-4 7 204 0 0,0 0 1 0 0,0 0-1 0 0,1 0 1 0 0,-1 1-1 0 0,2 0 1 0 0,-4 7-205 0 0,3-4 139 0 0,-1 0 1 0 0,-1-1-1 0 0,-2 4-139 0 0,-15 27 361 0 0,10-18-154 0 0,14-22-143 0 0,0 2 5 0 0,0-3 22 0 0,0-1 1 0 0,0 0-17 0 0,0 0-10 0 0,0 0 2 0 0,0 0 13 0 0,0 0 9 0 0,0 1-76 0 0,1-1-1 0 0,0 1 1 0 0,-1-1-1 0 0,1 1 0 0 0,0-1 1 0 0,0 1-1 0 0,-1-1 1 0 0,1 1-1 0 0,0-1 1 0 0,0 0-1 0 0,0 1 1 0 0,0-1-1 0 0,0 0 1 0 0,-1 0-1 0 0,1 0 0 0 0,0 1 1 0 0,1-1-13 0 0,-2 0 1 0 0,4 0 60 0 0,0 1 2 0 0,1 0-1 0 0,-1-1 0 0 0,0 0 0 0 0,0 1 0 0 0,1-2 1 0 0,-1 1-1 0 0,0 0 0 0 0,1-1-62 0 0,3 0 69 0 0,0 0 0 0 0,0 0 0 0 0,0 1 1 0 0,6 0-70 0 0,-5 1 88 0 0,1-1 0 0 0,-1-1 0 0 0,8 0-88 0 0,48-6 288 0 0,-5-7-213 0 0,-53 12-742 0 0,1 0 1 0 0,-1 0-1 0 0,1-1 1 0 0,-1 0-1 0 0,1-1 667 0 0,-6 3-1971 0 0</inkml:trace>
  <inkml:trace contextRef="#ctx0" brushRef="#br0" timeOffset="2221.853">1224 2246 7832 0 0,'0'1'120'0'0,"0"4"79"0"0,0-1 0 0 0,0 1 1 0 0,0-1-1 0 0,-1 1 1 0 0,0-1-1 0 0,1 1 0 0 0,-2 0-199 0 0,-6 11 3357 0 0,5-12-3201 0 0,0 0 0 0 0,0 0 0 0 0,0 0 0 0 0,-1-1 0 0 0,1 0 0 0 0,-1 0 0 0 0,0 0 0 0 0,0 0 0 0 0,0 0 0 0 0,-1-1 0 0 0,1 0 0 0 0,0 0 0 0 0,-1 0 0 0 0,1 0 0 0 0,-1-1 0 0 0,-4 1-156 0 0,-19 12 1426 0 0,11-8-48 0 0,0 1 0 0 0,-12 6-1378 0 0,-19 8 1073 0 0,7-5-521 0 0,22-7-354 0 0,0-2 1 0 0,-1 0 0 0 0,0-1 0 0 0,0-2 0 0 0,-1 0-1 0 0,-2 0-198 0 0,-29 2 769 0 0,-12 4-769 0 0,24-3 560 0 0,1-1-1 0 0,-39-1-559 0 0,77-5 4 0 0,-8 1 97 0 0,1-1 0 0 0,-1-1 0 0 0,0 0 1 0 0,0 0-1 0 0,1 0 0 0 0,-1-1 0 0 0,-7-3-101 0 0,7 3 89 0 0,8 2-75 0 0,-1 0 0 0 0,1-1 0 0 0,-1 1 0 0 0,0 0 1 0 0,1-1-1 0 0,-1 0 0 0 0,1 1 0 0 0,-1-1 0 0 0,1 0 1 0 0,0 0-1 0 0,-1 0 0 0 0,0 0-14 0 0,-44-33 197 0 0,16 14-122 0 0,27 18-66 0 0,1-1 0 0 0,-1 1 0 0 0,0-1-1 0 0,-1 1 1 0 0,1 0 0 0 0,-2-1-9 0 0,-9 0-2 0 0,14 3 2 0 0,-1 0 1 0 0,1 0-1 0 0,0 0 1 0 0,-1 0 0 0 0,1 0-1 0 0,-1 0 1 0 0,1 0 0 0 0,0-1-1 0 0,-1 1 1 0 0,1 0 0 0 0,0 0-1 0 0,-1 0 1 0 0,1 0-1 0 0,-1-1 1 0 0,1 1 0 0 0,0 0-1 0 0,0 0 1 0 0,-1-1 0 0 0,1 1-1 0 0,0 0 1 0 0,-1-1-1 0 0,-3-1 364 0 0,1-1-891 0 0,2 2-4326 0 0,1 1-2653 0 0</inkml:trace>
  <inkml:trace contextRef="#ctx0" brushRef="#br0" timeOffset="3018.407">253 2080 6912 0 0,'0'13'1111'0'0,"-1"-10"3772"0"0,1-1 4840 0 0,-1-1-9653 0 0,-1 1-1 0 0,1-1 1 0 0,-1 1 0 0 0,0-1 0 0 0,1 1 0 0 0,-1-1 0 0 0,0 0 0 0 0,0 0 0 0 0,0 0 0 0 0,0 0 0 0 0,1 0 0 0 0,-2 0 0 0 0,1-1 0 0 0,0 1-1 0 0,0-1 1 0 0,0 1 0 0 0,0-1 0 0 0,0 0 0 0 0,-1 0-70 0 0,-10 1 296 0 0,-1 0 0 0 0,-10-2-296 0 0,6 0 98 0 0,-50-2 350 0 0,67 4-441 0 0,0-1-1 0 0,0 0 0 0 0,-1-1 1 0 0,1 1-1 0 0,0 0 0 0 0,0 0 1 0 0,-1 0-1 0 0,1-1 1 0 0,0 1-1 0 0,0-1 0 0 0,0 1 1 0 0,-2-1-7 0 0,-1-1 9 0 0,0 0 1 0 0,-1 0-1 0 0,1 1 1 0 0,-1-1-1 0 0,0 1 1 0 0,-4 0-10 0 0,9 1 9 0 0,0 0 0 0 0,-1 0 0 0 0,1 0 1 0 0,-1 0-1 0 0,1 0 0 0 0,0 0 1 0 0,-1 0-1 0 0,1 0 0 0 0,0 0 1 0 0,-1 1-1 0 0,1-1 0 0 0,0 0 0 0 0,-1 0 1 0 0,1 0-1 0 0,0 1 0 0 0,-1-1 1 0 0,1 0-1 0 0,0 0 0 0 0,-1 1 1 0 0,1-1-1 0 0,0 0 0 0 0,0 0 0 0 0,-1 1 1 0 0,1-1-1 0 0,0 0 0 0 0,0 1 1 0 0,0-1-1 0 0,0 0 0 0 0,-1 1 1 0 0,1-1-1 0 0,0 1 0 0 0,0-1 0 0 0,0 1-9 0 0,-3 20 681 0 0,3-11-335 0 0,1-1 1 0 0,-1 1-1 0 0,2 4-346 0 0,0-5 79 0 0,-1-1 0 0 0,-1 1-1 0 0,0 7-78 0 0,2 20 163 0 0,3 0 222 0 0,6 16-385 0 0,-7-38 140 0 0,1-1 1 0 0,1 0-1 0 0,0 0 0 0 0,1 0 0 0 0,0-1 1 0 0,1 0-1 0 0,8 10-140 0 0,12 18 269 0 0,-24-34-247 0 0,-1-2 24 0 0,11 2-190 0 0,-12-5-520 0 0,-2-1-202 0 0,0 0-1088 0 0,0 0-4462 0 0,0 0-1914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0:30.6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1022 13616 0 0,'0'0'628'0'0,"0"0"-18"0"0,0 0-243 0 0,0 0 428 0 0,0 0 226 0 0,0 0 47 0 0,0 0-66 0 0,0 2-316 0 0,-7 29 1498 0 0,7-30-1568 0 0,0-1 6 0 0,-4 9 1270 0 0,4-9-1826 0 0,0 1-1 0 0,0-1 1 0 0,0 1-1 0 0,0-1 1 0 0,0 1-1 0 0,0-1 1 0 0,0 1-1 0 0,0-1 1 0 0,0 1-1 0 0,1-1 0 0 0,-1 1 1 0 0,0-1-1 0 0,0 1 1 0 0,0-1-1 0 0,1 1 1 0 0,-1-1-1 0 0,0 0 1 0 0,1 1-1 0 0,-1-1 1 0 0,0 1-1 0 0,1-1 1 0 0,-1 0-1 0 0,1 1 1 0 0,-1-1-1 0 0,0 0 1 0 0,1 0-1 0 0,-1 1 1 0 0,1-1-1 0 0,-1 0 1 0 0,1 0-1 0 0,-1 0 0 0 0,1 0 1 0 0,-1 0-1 0 0,1 1 1 0 0,-1-1-1 0 0,1 0 1 0 0,-1 0-1 0 0,1 0 1 0 0,-1 0-1 0 0,1 0 1 0 0,-1-1-1 0 0,1 1 1 0 0,-1 0-1 0 0,1 0 1 0 0,-1 0-1 0 0,1 0-65 0 0,36-9 478 0 0,0 2-1 0 0,0 2 1 0 0,1 2 0 0 0,3 1-478 0 0,16-1 474 0 0,13-3-474 0 0,-13 1 271 0 0,14 2-271 0 0,-14 4 139 0 0,-6 0 71 0 0,4-3-210 0 0,-39 2 44 0 0,1 0 0 0 0,-1 1 0 0 0,0 0 0 0 0,0 2-1 0 0,0 0 1 0 0,-1 0 0 0 0,3 2-44 0 0,2-1 11 0 0,-20-4-9 0 0,1 0 0 0 0,-1 0 0 0 0,0 0 0 0 0,1 0 0 0 0,-1 1 0 0 0,0-1 0 0 0,1 0 0 0 0,-1 0 0 0 0,0 0 0 0 0,1 0 0 0 0,-1 1 0 0 0,0-1 0 0 0,1 0 0 0 0,-1 0 0 0 0,0 1 0 0 0,0-1 0 0 0,1 0 0 0 0,-1 1 0 0 0,0-1 0 0 0,0 0 0 0 0,1 1-2 0 0,0 2 1 0 0,0 0 1 0 0,0 1-1 0 0,-1-1 0 0 0,1 1 0 0 0,-1-1 0 0 0,0 1 0 0 0,0 0 0 0 0,0-1 0 0 0,0 1 0 0 0,0 1-1 0 0,-3 6-10 0 0,1-17-37 0 0,-1-3 32 0 0,2 8 25 0 0,1 0 0 0 0,-1 1-1 0 0,0-1 1 0 0,1 0 0 0 0,-1 0 0 0 0,0 1 0 0 0,0-1 0 0 0,0 0-1 0 0,0 1 1 0 0,0-1 0 0 0,0 1 0 0 0,0-1 0 0 0,0 1-1 0 0,0-1 1 0 0,0 1 0 0 0,0 0 0 0 0,0-1 0 0 0,0 1 0 0 0,0 0-1 0 0,0 0 1 0 0,0 0 0 0 0,0 0 0 0 0,-1 0 0 0 0,1 0-1 0 0,0 0-9 0 0,-1 0 12 0 0,-31 1-757 0 0,20 0 369 0 0,12-1 307 0 0,1 0 0 0 0,-1 1 0 0 0,0-1 0 0 0,1 0 0 0 0,-1 0 0 0 0,0 0 0 0 0,1 0 0 0 0,-1 0 0 0 0,0 0 0 0 0,0 0 0 0 0,1 0 0 0 0,-1 0 0 0 0,0 0-1 0 0,1-1 1 0 0,-1 1 0 0 0,0 0 0 0 0,1 0 0 0 0,-1-1 0 0 0,0 1 69 0 0,-18-5-3002 0 0,11-1 239 0 0,1 2-5879 0 0</inkml:trace>
  <inkml:trace contextRef="#ctx0" brushRef="#br0" timeOffset="820.814">222 1419 10136 0 0,'0'0'777'0'0,"2"3"-505"0"0,0 0 61 0 0,0 0 0 0 0,0 1 0 0 0,0-1 0 0 0,0 1 0 0 0,0 0 0 0 0,-1-1 0 0 0,1 1 0 0 0,-1 0-1 0 0,0 0 1 0 0,-1 0 0 0 0,1 0 0 0 0,0 2-333 0 0,0 13 3015 0 0,0-1-1 0 0,-2 5-3014 0 0,1-4 134 0 0,0-18 258 0 0,0-1 0 0 0,0 0 3 0 0,0 0 10 0 0,0 0 3 0 0,0 0 0 0 0,2-1 8 0 0,1-1-227 0 0,0 0 0 0 0,0 0-1 0 0,0 0 1 0 0,0-1 0 0 0,0 1-1 0 0,0-1 1 0 0,-1 0-1 0 0,0 0 1 0 0,1-1-189 0 0,21-33 934 0 0,2-2-171 0 0,7-2-239 0 0,-22 26-377 0 0,1 0 0 0 0,0 1-1 0 0,1 0 1 0 0,0 1-1 0 0,1 1 1 0 0,1 0-1 0 0,1 0-146 0 0,2 0 96 0 0,0 1 0 0 0,1 1 0 0 0,0 0 0 0 0,1 2-1 0 0,-1 0 1 0 0,2 1 0 0 0,13-2-96 0 0,8 0 135 0 0,-5 1 117 0 0,20-2-252 0 0,-22 12 74 0 0,-9 0-31 0 0,-16-1-43 0 0,-6 8 0 0 0,-4-7-35 0 0,0 0 0 0 0,0 1 0 0 0,0-1 0 0 0,0 1 0 0 0,0-1 0 0 0,-1 1 0 0 0,1-1 0 0 0,-1 0 0 0 0,0 1 0 0 0,0-1 1 0 0,-1 2 34 0 0,-3 13-168 0 0,4-15 191 0 0,0 0 1 0 0,0 0-1 0 0,1 0 0 0 0,-1 0 1 0 0,-1-1-1 0 0,1 1 0 0 0,0 0 1 0 0,0-1-1 0 0,-1 1 0 0 0,1-1 1 0 0,-1 1-1 0 0,1-1-23 0 0,-10 11 136 0 0,10-11-117 0 0,2 7 15 0 0,3 0-23 0 0,0 3-11 0 0,3 1 0 0 0,-2-1 0 0 0,6 1 0 0 0,0-2-21 0 0,-10-9 2 0 0,0-1 1 0 0,1 1 0 0 0,-1-1-1 0 0,0 0 1 0 0,1 1 0 0 0,-1-1-1 0 0,0 0 1 0 0,1 0 0 0 0,-1 0-1 0 0,1 0 1 0 0,-1 0 0 0 0,0 0-1 0 0,1 0 1 0 0,-1 0 0 0 0,0 0-1 0 0,1-1 1 0 0,-1 1 0 0 0,2-1 18 0 0,-1 0-2 0 0,1 0 0 0 0,-1-1-1 0 0,1 1 1 0 0,-1-1 0 0 0,0 0 0 0 0,1 0 0 0 0,-1 0 0 0 0,0 0 0 0 0,0 0 2 0 0,3-4 46 0 0,0 0-1 0 0,-1 0 1 0 0,0 0 0 0 0,-1-1-1 0 0,1 0 1 0 0,2-5-46 0 0,16-58 0 0 0,-15 48 0 0 0,-5 16 0 0 0,1-1 0 0 0,-1 1 0 0 0,-1-1 0 0 0,1 1 0 0 0,-1-1 0 0 0,0 0 0 0 0,-1-4 0 0 0,1-6 0 0 0,0 11 0 0 0,-1 1 0 0 0,0 0 0 0 0,0-1 0 0 0,-1 1 0 0 0,1-1 0 0 0,-1-1 0 0 0,-8-20 0 0 0,8 24 0 0 0,0 0 0 0 0,0 0 0 0 0,0 0 0 0 0,0 0 0 0 0,-1 0 0 0 0,1 0 0 0 0,-1 1 0 0 0,0-1 0 0 0,1 0 0 0 0,-1 1 0 0 0,1 1 0 0 0,0 0 0 0 0,0 0 0 0 0,0 0 0 0 0,0 0 0 0 0,0 1 0 0 0,0-1 0 0 0,0 0 0 0 0,0 0 0 0 0,0 1 0 0 0,0-1 0 0 0,0 1 0 0 0,0-1 0 0 0,-1 1 0 0 0,1 0 0 0 0,0-1 0 0 0,0 1 0 0 0,-1 0 0 0 0,1 0 0 0 0,0 0 0 0 0,0 0 0 0 0,-1 0 0 0 0,1 0 0 0 0,0 0 0 0 0,-1 0 0 0 0,1 0 0 0 0,-1 0 0 0 0,1 0 0 0 0,-1 0 0 0 0,1 0 0 0 0,0-1 0 0 0,-1 1 0 0 0,1 0 0 0 0,-1-1 0 0 0,1 1 0 0 0,0-1 0 0 0,-1 1 0 0 0,1-1 0 0 0,0 0 0 0 0,-1 0 0 0 0,1 1 0 0 0,0-1 0 0 0,0 0 0 0 0,0 0 0 0 0,0 0 0 0 0,-15-9 0 0 0,-33-4 0 0 0,43 13 3 0 0,0-1-1 0 0,0 0 1 0 0,0 0-1 0 0,0-1 1 0 0,0 1 0 0 0,0-1-1 0 0,1-1 1 0 0,-1 1-1 0 0,1-1 1 0 0,0 0-3 0 0,-12-10-217 0 0,2 0 0 0 0,-6-7 217 0 0,6 5-604 0 0,-4-8-1846 0 0,7 5-2032 0 0,6 9-3749 0 0</inkml:trace>
  <inkml:trace contextRef="#ctx0" brushRef="#br0" timeOffset="1318.051">179 179 4608 0 0,'8'12'488'0'0,"-8"-10"-174"0"0,1 1-1 0 0,-1-1 1 0 0,0 0 0 0 0,0 1 0 0 0,-1-1-1 0 0,1 0 1 0 0,-1 0 0 0 0,1 2-314 0 0,-2 10 2680 0 0,1-8-1364 0 0,1 0-1 0 0,-1 0 0 0 0,-1 0 0 0 0,1 0 0 0 0,-2 2-1315 0 0,-4 22 1872 0 0,4-12-1260 0 0,-1 0 0 0 0,0 0 0 0 0,-3 5-612 0 0,2-9 265 0 0,1 0 0 0 0,1 0 0 0 0,0 0 0 0 0,1 1 0 0 0,0 9-265 0 0,2-20 54 0 0,0-1-1 0 0,1 1 1 0 0,0 0-1 0 0,0-1 1 0 0,0 1-1 0 0,0-1 1 0 0,0 0-1 0 0,1 1 1 0 0,0-1-1 0 0,-1 0 0 0 0,1 0 1 0 0,0 0-54 0 0,0-1 27 0 0,-1 0-1 0 0,0 0 1 0 0,0-1 0 0 0,1 1 0 0 0,-1-1-1 0 0,1 1 1 0 0,-1-1 0 0 0,1 1-1 0 0,0-1 1 0 0,-1 0 0 0 0,1 0 0 0 0,0 0-1 0 0,0 0 1 0 0,0 0 0 0 0,0 0-1 0 0,0-1 1 0 0,0 1 0 0 0,0 0 0 0 0,0-1-1 0 0,1 0-26 0 0,12 1 162 0 0,-7-1-99 0 0,1 0 0 0 0,-1 0 0 0 0,0 0 0 0 0,1-1 0 0 0,-1 0 1 0 0,0-1-1 0 0,0 0 0 0 0,0 0 0 0 0,0-1 0 0 0,0 0 0 0 0,1 0-63 0 0,2-3 37 0 0,-2 1 0 0 0,1-2 1 0 0,6-4-38 0 0,-13 8-26 0 0,0 0 0 0 0,0 1 0 0 0,0-1 0 0 0,0-1 0 0 0,-1 1 0 0 0,1 0 0 0 0,-1-1 1 0 0,0 1-1 0 0,0-1 0 0 0,0 0 0 0 0,1-3 26 0 0,4-7 347 0 0,-7 14-319 0 0,1-1-1 0 0,0 0 1 0 0,-1 0-1 0 0,1 0 0 0 0,-1 0 1 0 0,1 0-1 0 0,-1 1 0 0 0,0-1 1 0 0,1 0-1 0 0,-1 0 0 0 0,0 0 1 0 0,0 0-1 0 0,1 0 0 0 0,-1 0 1 0 0,0 0-1 0 0,0 0 0 0 0,0 0 1 0 0,0-1-1 0 0,0 1 1 0 0,-1 0-1 0 0,1 0 0 0 0,0 0-27 0 0,-16 15 72 0 0,12-10-64 0 0,0 0 0 0 0,1 0 0 0 0,0 1 0 0 0,0-1 0 0 0,0 1 0 0 0,1 0 0 0 0,-1 0 0 0 0,1 0 0 0 0,0 0 0 0 0,1 0 0 0 0,-1 1 0 0 0,1-1 0 0 0,0 1 0 0 0,0 4-8 0 0,1-7 51 0 0,1-1 1 0 0,0 1-1 0 0,0 0 0 0 0,0-1 0 0 0,0 1 0 0 0,0-1 1 0 0,1 1-1 0 0,-1-1 0 0 0,1 1 0 0 0,0-1 0 0 0,-1 0 1 0 0,2 1-52 0 0,3 6 43 0 0,-5-8-46 0 0,0 0 1 0 0,0 0-1 0 0,-1-1 1 0 0,1 1-1 0 0,0 0 1 0 0,0 0 0 0 0,0-1-1 0 0,0 1 1 0 0,0 0-1 0 0,0-1 1 0 0,0 1-1 0 0,0-1 1 0 0,0 1-1 0 0,0-1 1 0 0,0 0 0 0 0,1 1-1 0 0,-1-1 1 0 0,0 0-1 0 0,0 0 1 0 0,0 0-1 0 0,0 0 1 0 0,0 0 0 0 0,1 0-1 0 0,-1 0 1 0 0,0 0-1 0 0,0 0 1 0 0,0-1-1 0 0,0 1 1 0 0,0 0 0 0 0,1-1-1 0 0,-1 1 1 0 0,0-1-1 0 0,0 1 1 0 0,0-1-1 0 0,0 1 1 0 0,0-1 2 0 0,2-1-7 0 0,1 0 1 0 0,-1-1-1 0 0,0 1 1 0 0,0 0-1 0 0,0-1 0 0 0,0 0 1 0 0,-1 0-1 0 0,1 1 1 0 0,-1-2-1 0 0,2-1 7 0 0,-1 0 0 0 0,0-1 0 0 0,-1 0 0 0 0,0 1 0 0 0,0-1 0 0 0,0 0 0 0 0,0 0 0 0 0,-1-3 0 0 0,0 6 0 0 0,-1 0 0 0 0,0-1 0 0 0,0 1 0 0 0,0 0 0 0 0,0 0 0 0 0,0 0 0 0 0,-1 0 0 0 0,1-1 0 0 0,-1 1 0 0 0,0 0 0 0 0,0 0 0 0 0,0 0 0 0 0,0 0 0 0 0,0 0 0 0 0,-1 0 0 0 0,-33-56-512 0 0,28 54-1948 0 0,1 3-654 0 0,0-1 1240 0 0</inkml:trace>
  <inkml:trace contextRef="#ctx0" brushRef="#br0" timeOffset="1953.67">401 203 13128 0 0,'15'5'1424'0'0,"-11"-3"-1245"0"0,-1 1 1 0 0,1 0 0 0 0,-1 0 0 0 0,0 1 0 0 0,0-1 0 0 0,0 1 0 0 0,0 0 0 0 0,-1-1 0 0 0,1 1-1 0 0,-1 0 1 0 0,0 0 0 0 0,0 2-180 0 0,5 11 890 0 0,-2-1 1 0 0,3 11-891 0 0,-8-25-22 0 0,5 21 585 0 0,2 20-563 0 0,-5-22 141 0 0,2 0 0 0 0,5 18-141 0 0,-6-26 48 0 0,-2-11-12 0 0,-1-1-1 0 0,0 1 0 0 0,0 0 1 0 0,1 0-1 0 0,-1-1 1 0 0,1 1-1 0 0,-1 0 0 0 0,1-1 1 0 0,0 1-1 0 0,0-1 1 0 0,-1 1-1 0 0,1-1 0 0 0,0 1 1 0 0,1-1-1 0 0,-1 0 1 0 0,0 1-36 0 0,0-2 41 0 0,-1 0 0 0 0,0 0 0 0 0,1 0 0 0 0,-1 0 0 0 0,1 1 0 0 0,-1-1 0 0 0,1 0 1 0 0,-1 0-1 0 0,0 0 0 0 0,1-1 0 0 0,-1 1 0 0 0,1 0 0 0 0,-1 0 0 0 0,0 0 0 0 0,1 0 0 0 0,-1 0 1 0 0,1 0-1 0 0,-1-1 0 0 0,0 1 0 0 0,1 0 0 0 0,-1 0 0 0 0,0 0 0 0 0,1-1 0 0 0,-1 1 0 0 0,0 0 1 0 0,1-1-1 0 0,-1 1 0 0 0,0 0 0 0 0,0-1 0 0 0,1 1-41 0 0,8-13 319 0 0,-7 11-361 0 0,11-16 42 0 0,16-14 0 0 0,-28 30 15 0 0,1 0 0 0 0,0 1-1 0 0,-1-1 1 0 0,1 1 0 0 0,0-1-1 0 0,0 1 1 0 0,0 0-1 0 0,0 0 1 0 0,0 0 0 0 0,0 0-1 0 0,2 0-14 0 0,-3 0 24 0 0,1 1-1 0 0,-1 0 1 0 0,1 0-1 0 0,0 0 0 0 0,-1 0 1 0 0,1 0-1 0 0,0 1 1 0 0,-1-1-1 0 0,1 0 0 0 0,-1 1 1 0 0,1-1-1 0 0,0 1 1 0 0,-1-1-1 0 0,1 1 0 0 0,0 0-23 0 0,0 1 13 0 0,0-1-1 0 0,0 1 0 0 0,0-1 1 0 0,-1 1-1 0 0,1 0 0 0 0,0-1 1 0 0,-1 1-1 0 0,2 2-12 0 0,-2-2 18 0 0,1 0 0 0 0,-1-1 0 0 0,0 1 0 0 0,1-1 0 0 0,-1 1-1 0 0,1-1 1 0 0,-1 1 0 0 0,1-1 0 0 0,0 0 0 0 0,0 0 0 0 0,-1 0 0 0 0,2 0-18 0 0,0 1 92 0 0,0 0 0 0 0,0 0 0 0 0,0 0 0 0 0,0 0 0 0 0,0 0 0 0 0,-1 0 0 0 0,1 1 0 0 0,-1-1 0 0 0,1 1 0 0 0,0 2-92 0 0,11 9 318 0 0,-11-10-283 0 0,1 1 0 0 0,-1 0 1 0 0,0-1-1 0 0,0 1 0 0 0,-1 0 0 0 0,0 1 0 0 0,1-1 0 0 0,-2 0 0 0 0,1 1 0 0 0,-1-1 0 0 0,1 1 0 0 0,-1-1 0 0 0,-1 2-35 0 0,2 3 10 0 0,0 0 0 0 0,-1 1 0 0 0,0-1 0 0 0,-1 1 0 0 0,0-1 0 0 0,-1 1 0 0 0,0-1 0 0 0,-1 2-10 0 0,1 1 134 0 0,-9-20 52 0 0,7 3-141 0 0,0-1 0 0 0,1 0 1 0 0,-1 0-1 0 0,1 0 0 0 0,0 0 0 0 0,1 0 0 0 0,-1 0 0 0 0,1-1 0 0 0,0 1 0 0 0,0 0 0 0 0,0-6-45 0 0,1 0 67 0 0,0 1 1 0 0,0-1-1 0 0,1 0 0 0 0,0 1 0 0 0,2-8-67 0 0,3-6 108 0 0,1 0-1 0 0,7-18-107 0 0,-9 31 22 0 0,0 1 1 0 0,0 0-1 0 0,1 0 0 0 0,0 0 0 0 0,1 1 1 0 0,0 0-1 0 0,2-1-22 0 0,-9 9 3 0 0,1 0-1 0 0,0 1 1 0 0,0-1 0 0 0,0 0 0 0 0,-1 0-1 0 0,1 1 1 0 0,0-1 0 0 0,0 1 0 0 0,0-1-1 0 0,0 1 1 0 0,0-1 0 0 0,0 1-1 0 0,0 0 1 0 0,0-1 0 0 0,1 1 0 0 0,-1 0-1 0 0,0 0 1 0 0,0 0 0 0 0,0 0 0 0 0,0 0-1 0 0,1 0-2 0 0,-1 0 0 0 0,-1 0-1 0 0,1 0 1 0 0,0 1 0 0 0,-1-1-1 0 0,1 0 1 0 0,0 1-1 0 0,-1-1 1 0 0,1 0-1 0 0,-1 1 1 0 0,1-1-1 0 0,0 1 1 0 0,-1-1-1 0 0,1 1 1 0 0,-1-1 0 0 0,0 1-1 0 0,1 0 1 0 0,-1-1-1 0 0,1 1 1 0 0,-1-1-1 0 0,0 1 1 0 0,1 0-1 0 0,-1-1 1 0 0,0 1 0 0 0,0 0-1 0 0,0 0 1 0 0,0-1-1 0 0,1 1 1 0 0,-1 0-1 0 0,0-1 1 0 0,0 1-1 0 0,0 0 1 0 0,0 0 0 0 0,-1-1 0 0 0,1 6-60 0 0,0-1 0 0 0,-1 1 1 0 0,1-1-1 0 0,-1 0 0 0 0,-1 0 0 0 0,1 1 1 0 0,-1-1-1 0 0,0 0 0 0 0,0 0 1 0 0,-1 0-1 0 0,1-1 0 0 0,-1 1 1 0 0,0 0-1 0 0,0-1 0 0 0,-1 0 1 0 0,1 0-1 0 0,-1 0 0 0 0,0 0 1 0 0,0-1-1 0 0,0 1 0 0 0,-5 2 60 0 0,8-5-96 0 0,-1 0-1 0 0,1-1 1 0 0,-1 1-1 0 0,1 0 0 0 0,-1-1 1 0 0,0 1-1 0 0,0-1 1 0 0,1 1-1 0 0,-1-1 1 0 0,0 0-1 0 0,0 1 0 0 0,1-1 1 0 0,-1 0-1 0 0,0 0 97 0 0,0 0-452 0 0,2 0-285 0 0,-4-2-380 0 0,-1 1-130 0 0,1 0-3767 0 0,-3-5-1218 0 0</inkml:trace>
  <inkml:trace contextRef="#ctx0" brushRef="#br0" timeOffset="2740.176">893 316 10480 0 0,'1'-8'172'0'0,"-1"6"-101"0"0,0 0-1 0 0,0 0 1 0 0,0 1 0 0 0,1-1-1 0 0,-1 0 1 0 0,1 0-1 0 0,-1 0 1 0 0,1 1 0 0 0,-1-1-1 0 0,1 0 1 0 0,1 0-71 0 0,-2 1 320 0 0,6 10 1536 0 0,-1 25 971 0 0,-5-31-2694 0 0,0 0 1 0 0,0-1-1 0 0,0 1 1 0 0,0 0-1 0 0,0-1 1 0 0,0 1-1 0 0,-1-1 1 0 0,0 2-134 0 0,-1 12 463 0 0,2 48 371 0 0,1-52-722 0 0,-1-10-86 0 0,-1 0 1 0 0,1 0 0 0 0,1 0-1 0 0,-1 0 1 0 0,0 0 0 0 0,1 0-1 0 0,-1 0 1 0 0,1 0 0 0 0,-1 0-1 0 0,1 0 1 0 0,0 0 0 0 0,0 0-1 0 0,0 0 1 0 0,0 0 0 0 0,0 0-1 0 0,0-1 1 0 0,1 1 0 0 0,-1 0-1 0 0,1 0-26 0 0,2-1 123 0 0,0 0 0 0 0,-1 0-1 0 0,1-1 1 0 0,0 0 0 0 0,-1 1-1 0 0,1-1 1 0 0,1 0-123 0 0,-4 0 95 0 0,2-1 35 0 0,1 1-1 0 0,0-1 1 0 0,0 0 0 0 0,-1 0 0 0 0,1 0 0 0 0,0 0 0 0 0,-1 0-1 0 0,1-1 1 0 0,-1 0 0 0 0,0 1 0 0 0,1-1 0 0 0,-1-1 0 0 0,3-1-130 0 0,0-1 15 0 0,0-1 1 0 0,-1 1 0 0 0,1-1 0 0 0,-1 0 0 0 0,0 0-1 0 0,0-2-15 0 0,-1 1-26 0 0,-4 6-106 0 0,0 1-22 0 0,15 13-150 0 0,0 13 367 0 0,-13-21-19 0 0,0 0 0 0 0,1-1 0 0 0,-1 1 0 0 0,1-1 0 0 0,0 0 0 0 0,0 0 0 0 0,1 0 0 0 0,-1 0 0 0 0,3 2-44 0 0,-5-5 53 0 0,14-8 715 0 0,-10 4-741 0 0,0-1-1 0 0,-1 0 0 0 0,1 0 0 0 0,-1-1 1 0 0,0 1-1 0 0,0-1 0 0 0,2-4-26 0 0,-2 3 2 0 0,1 0 0 0 0,0 0 0 0 0,0 1 0 0 0,1-1-2 0 0,8-2 0 0 0,-13 8 3 0 0,0-1 0 0 0,1 1 0 0 0,-1-1 0 0 0,0 1 0 0 0,0 0 0 0 0,0-1 0 0 0,0 1 0 0 0,0 0-1 0 0,1 0 1 0 0,-1 0 0 0 0,0 0 0 0 0,0 0 0 0 0,0 0 0 0 0,1 0 0 0 0,-1 0 0 0 0,0 0 0 0 0,0 1 0 0 0,0-1 0 0 0,0 0 0 0 0,0 1-1 0 0,0-1 1 0 0,1 1-3 0 0,1 1 0 0 0,-1-1 0 0 0,1 0 0 0 0,-1 1 0 0 0,1 0 0 0 0,-1 0 0 0 0,0 0 0 0 0,0 0 0 0 0,0 0 0 0 0,0 0 0 0 0,1 2 0 0 0,11 11 11 0 0,-13-15 3 0 0,-1 1 0 0 0,1-1 1 0 0,0 0-1 0 0,-1 1 0 0 0,1-1 0 0 0,0 0 0 0 0,-1 0 1 0 0,1 0-1 0 0,0 0 0 0 0,0 1 0 0 0,-1-1 0 0 0,1 0 1 0 0,0 0-1 0 0,0 0 0 0 0,-1 0 0 0 0,1-1 0 0 0,0 1 1 0 0,-1 0-1 0 0,1 0 0 0 0,0 0 0 0 0,0 0 0 0 0,0-1-14 0 0,15-6 301 0 0,-10 2-226 0 0,-1 1 0 0 0,1-1 0 0 0,0 0 0 0 0,-1 0 0 0 0,0 0-1 0 0,-1-1 1 0 0,1 0 0 0 0,-1 0 0 0 0,0 0 0 0 0,0-1 0 0 0,2-6-75 0 0,0 0 32 0 0,-1 0 0 0 0,-1 0 0 0 0,0-1 0 0 0,-1 0 0 0 0,2-13-32 0 0,-2 10 0 0 0,2-25 0 0 0,-5 31 0 0 0,0 0 0 0 0,-1 1 0 0 0,0-1 0 0 0,0 0 0 0 0,-2 1 0 0 0,1 0 0 0 0,-1-1 0 0 0,0 1 0 0 0,-3-4 0 0 0,-16-34 0 0 0,20 45 1 0 0,-1-4-9 0 0,-1 1 1 0 0,1-1 0 0 0,-2 1 0 0 0,1 0-1 0 0,-1 0 1 0 0,0 1 0 0 0,0-1 0 0 0,0 1-1 0 0,-1 0 1 0 0,-1-1 7 0 0,7 6 0 0 0,-1 0 0 0 0,1 0 0 0 0,0 0 0 0 0,-1 0 0 0 0,1 0 0 0 0,0 0 0 0 0,-1 0 0 0 0,1 0 0 0 0,-1 0 0 0 0,1 0 0 0 0,0 0 0 0 0,-1 0 0 0 0,1 1 0 0 0,0-1 0 0 0,-1 0 0 0 0,1 0 0 0 0,0 0 0 0 0,-1 0 0 0 0,1 1 0 0 0,0-1 0 0 0,-1 0 0 0 0,1 0 0 0 0,0 0 0 0 0,0 1 0 0 0,-1-1 0 0 0,1 0 0 0 0,0 1 0 0 0,0-1 0 0 0,-1 0 0 0 0,1 0 0 0 0,0 1 0 0 0,0-1 0 0 0,0 0 0 0 0,0 1 0 0 0,0-1 0 0 0,-1 1 0 0 0,1-1 0 0 0,-2 4 0 0 0,0 0 0 0 0,1-1 0 0 0,-1 1 0 0 0,1 0 0 0 0,-1 1 0 0 0,1-1 0 0 0,0 0 0 0 0,1 0 0 0 0,-1 0 0 0 0,1 1 0 0 0,0-1 0 0 0,0 0 0 0 0,0 3 0 0 0,2 10 0 0 0,1 0 0 0 0,3 13 0 0 0,-4-21 0 0 0,12 51 1 0 0,3 14 116 0 0,-3 2-117 0 0,-8-43 11 0 0,-2-15-11 0 0,-2 1-1 0 0,0-1 1 0 0,-1 1 0 0 0,2 0 258 0 0,-1 0-3430 0 0,-2-19 926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2:55.9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53 115 9072 0 0,'0'0'413'0'0,"0"0"-10"0"0,-10-4-219 0 0,-3-4 393 0 0,13 7-428 0 0,-1 0 0 0 0,0 1 0 0 0,0-1 0 0 0,0 0 0 0 0,1 1 0 0 0,-1-1 1 0 0,0 1-1 0 0,0-1 0 0 0,0 1 0 0 0,0-1 0 0 0,0 1 0 0 0,0 0 0 0 0,0-1 0 0 0,0 1 0 0 0,0 0 0 0 0,0 0 1 0 0,-1 0-150 0 0,1 0 762 0 0,-4-4 1438 0 0,-1 4-944 0 0,5 0 1535 0 0,16-3-849 0 0,43-18-875 0 0,-41 14-889 0 0,1 1 0 0 0,0 0 1 0 0,12-1-179 0 0,-23 6 64 0 0,-1 1 1 0 0,1 0 0 0 0,0 0 0 0 0,0 0-1 0 0,-1 1 1 0 0,1 0 0 0 0,-1 1 0 0 0,1 0-1 0 0,-1-1 1 0 0,1 2 0 0 0,-1-1-1 0 0,0 1 1 0 0,0 0 0 0 0,0 0 0 0 0,-1 1-1 0 0,1 0 1 0 0,-1 0 0 0 0,4 4-65 0 0,8 7 95 0 0,1-1 0 0 0,0 0 0 0 0,1-1 0 0 0,1-1-95 0 0,9 5 118 0 0,-12-7-31 0 0,1 0 0 0 0,0-2 0 0 0,3 1-87 0 0,-8-5 17 0 0,0 0 1 0 0,0-1-1 0 0,0-1 1 0 0,0 0-1 0 0,1-1 1 0 0,-1 0 0 0 0,1-1-1 0 0,-1 0 1 0 0,1-1-1 0 0,-1-1 1 0 0,0 0-1 0 0,1-1 1 0 0,-1-1 0 0 0,0 0-1 0 0,-1 0 1 0 0,1-1-1 0 0,-1-1-17 0 0,86-45-288 0 0,-91 47-93 0 0,0-1-1 0 0,0 0 0 0 0,-1 0 1 0 0,1-1-1 0 0,-1 1 1 0 0,-1-1-1 0 0,4-4 382 0 0,-5 5-999 0 0,3-4-635 0 0</inkml:trace>
  <inkml:trace contextRef="#ctx0" brushRef="#br0" timeOffset="506.876">385 126 12896 0 0,'0'0'997'0'0,"1"1"-477"0"0,2 4-89 0 0,0-1 0 0 0,-1 1 0 0 0,0 0 0 0 0,0 0 1 0 0,0 0-1 0 0,0 0 0 0 0,-1 0 0 0 0,0 0 0 0 0,0 0 0 0 0,-1 0 0 0 0,1 1 0 0 0,-1-1 1 0 0,0 0-1 0 0,0 1 0 0 0,-1-1-431 0 0,-2 17 465 0 0,0-1-1 0 0,-2 0 1 0 0,-2 5-465 0 0,-4 17 1056 0 0,-2 10-1046 0 0,8-35-48 0 0,0 0 0 0 0,1 1-1 0 0,1 0 1 0 0,0 17 38 0 0,2-19 26 0 0,1-13-12 0 0,-1 0 0 0 0,1 0-1 0 0,0 0 1 0 0,0 0 0 0 0,1 4-14 0 0,1 2 32 0 0,-2-7-40 0 0,0 0-1 0 0,1-1 1 0 0,-1 1 0 0 0,1-1 0 0 0,0 1-1 0 0,-1-1 1 0 0,1 1 0 0 0,1-1-1 0 0,-1 1 9 0 0,-1-2-94 0 0,2-1-192 0 0,15 1-2292 0 0,-6 1 1040 0 0</inkml:trace>
  <inkml:trace contextRef="#ctx0" brushRef="#br0" timeOffset="858.047">466 210 16296 0 0,'4'8'451'0'0,"-2"-4"-287"0"0,0 0 1 0 0,0-1 0 0 0,0 1-1 0 0,0 0 1 0 0,-1 0-1 0 0,0 0 1 0 0,0 0-1 0 0,1 2-164 0 0,1 13 7 0 0,0-11 150 0 0,-2 1-1 0 0,1 0 1 0 0,-1 0 0 0 0,-1 1-157 0 0,1 23 1285 0 0,4 14-1285 0 0,-2-15 1347 0 0,-1 13-1347 0 0,-2-15-107 0 0,0 12 629 0 0,2 5-522 0 0,-1-34-541 0 0,1 0 1 0 0,0-1-1 0 0,1 1 0 0 0,0-1 1 0 0,5 10 540 0 0,-2-7-1370 0 0</inkml:trace>
  <inkml:trace contextRef="#ctx0" brushRef="#br0" timeOffset="1225.684">1109 0 8288 0 0,'1'3'638'0'0,"9"32"380"0"0,-9-26 1241 0 0,1-1 0 0 0,-1 0 0 0 0,-1 7-2259 0 0,2 10 3059 0 0,0 9-1924 0 0,-13 92 1320 0 0,-23 97-2455 0 0,2-90 5 0 0,30-119-263 0 0,1-7-6633 0 0,1-7-87 0 0</inkml:trace>
  <inkml:trace contextRef="#ctx0" brushRef="#br0" timeOffset="1883.839">1060 413 2760 0 0,'0'0'484'0'0,"0"0"991"0"0,8-15 5354 0 0,3 5-5507 0 0,-9 9-1127 0 0,-1-1 1 0 0,1 1-1 0 0,0-1 0 0 0,-1 1 1 0 0,1 0-1 0 0,0-1 0 0 0,0 1 0 0 0,0 0 1 0 0,0 0-1 0 0,0 1 0 0 0,0-1 1 0 0,0 0-1 0 0,0 1 0 0 0,0-1 1 0 0,1 1-196 0 0,11-5 940 0 0,-13 5-833 0 0,1-1 0 0 0,-1 1-1 0 0,1-1 1 0 0,-1 1 0 0 0,1-1-1 0 0,-1 1 1 0 0,1 0 0 0 0,-1 0 0 0 0,1 0-1 0 0,-1 0 1 0 0,1 0 0 0 0,0 0-1 0 0,-1 0 1 0 0,1 0 0 0 0,-1 1-1 0 0,2-1-106 0 0,0 1 159 0 0,0-1 0 0 0,0 1-1 0 0,-1-1 1 0 0,1 0-1 0 0,0 0 1 0 0,0 0-1 0 0,0-1 1 0 0,-1 1 0 0 0,2-1-159 0 0,-2 1 110 0 0,1-1 1 0 0,0 1-1 0 0,0 0 1 0 0,-1 0 0 0 0,1 0-1 0 0,0 0 1 0 0,0 0-1 0 0,-1 0 1 0 0,1 1 0 0 0,1 0-111 0 0,1 1 108 0 0,-1 0 1 0 0,1 0-1 0 0,0 1 1 0 0,-1 0 0 0 0,0 0-1 0 0,0 0 1 0 0,0 0-1 0 0,0 1 1 0 0,0-1-1 0 0,-1 1 1 0 0,1 0 0 0 0,-1 0-1 0 0,0 0 1 0 0,-1 1-1 0 0,1-1 1 0 0,-1 1-1 0 0,1 0-108 0 0,1 4 89 0 0,-1 0 0 0 0,0 0-1 0 0,0 1 1 0 0,-1-1-1 0 0,-1 0 1 0 0,1 1 0 0 0,-1-1-1 0 0,-1 10-88 0 0,0-11-2 0 0,-1 0 0 0 0,-1 0 0 0 0,1-1-1 0 0,-1 1 1 0 0,0 0 0 0 0,-1-1 0 0 0,0 1-1 0 0,0-1 1 0 0,-1 0 0 0 0,0 0 0 0 0,0 0-1 0 0,0-1 1 0 0,-1 1 0 0 0,0-1 0 0 0,0 0-1 0 0,-1-1 1 0 0,0 1 0 0 0,0-1 0 0 0,0 0-1 0 0,0 0 1 0 0,-1-1 0 0 0,0 0 0 0 0,0 0 0 0 0,0-1-1 0 0,-5 2 3 0 0,-8 2-12 0 0,9-2-13 0 0,-1-1 1 0 0,0-1 0 0 0,0 0-1 0 0,0 0 1 0 0,0-1 0 0 0,-4-1 24 0 0,-30-2-202 0 0,42 1 54 0 0,-1-1 0 0 0,1 1-1 0 0,0-1 1 0 0,-1 0-1 0 0,1 0 1 0 0,0-1 0 0 0,-2 0 148 0 0,-7-5-6499 0 0,12 7-211 0 0</inkml:trace>
  <inkml:trace contextRef="#ctx0" brushRef="#br0" timeOffset="2225.379">1513 596 6448 0 0,'0'0'498'0'0,"8"-4"53"0"0,-7 3-266 0 0,0 1 0 0 0,0-1 0 0 0,0 0 0 0 0,0 1 0 0 0,0-1 0 0 0,0 0-1 0 0,0 0 1 0 0,0 0 0 0 0,0 0 0 0 0,-1 0 0 0 0,1 0 0 0 0,0 0 0 0 0,-1 0 0 0 0,1 0 0 0 0,-1-1 0 0 0,1 1-1 0 0,-1 0 1 0 0,1 0 0 0 0,-1-1 0 0 0,0 1 0 0 0,1 0 0 0 0,-1 0 0 0 0,0-1 0 0 0,0 1 0 0 0,0 0 0 0 0,0 0-1 0 0,0-1 1 0 0,0 1 0 0 0,-1 0 0 0 0,1-1 0 0 0,0 1 0 0 0,-1 0 0 0 0,1 0 0 0 0,-1 0 0 0 0,0-2-285 0 0,1 2 78 0 0,-1 0 0 0 0,1-1 0 0 0,-1 1-1 0 0,1-1 1 0 0,-1 1 0 0 0,0 0 0 0 0,0-1 0 0 0,0 1 0 0 0,1 0 0 0 0,-1 0 0 0 0,0 0 0 0 0,-1 0 0 0 0,1-1 0 0 0,0 2 0 0 0,0-1 0 0 0,0 0 0 0 0,-1 0 0 0 0,1 0 0 0 0,0 0 0 0 0,-1 1 0 0 0,1-1 0 0 0,-1 1 0 0 0,1-1 0 0 0,-1 1 0 0 0,1 0 0 0 0,-1-1 0 0 0,1 1-1 0 0,-1 0 1 0 0,1 0 0 0 0,-2 0-78 0 0,-5 2 117 0 0,0 0 0 0 0,0 1 0 0 0,0 0 0 0 0,0 0 0 0 0,0 1 0 0 0,0 0 0 0 0,1 1 0 0 0,0-1 0 0 0,0 1 0 0 0,0 1 0 0 0,0-1 0 0 0,-3 5-117 0 0,8-7 3 0 0,-1-1 0 0 0,1 1 0 0 0,-1 0 0 0 0,1-1 0 0 0,0 1 0 0 0,1 0-1 0 0,-1 1 1 0 0,0-1 0 0 0,1 0 0 0 0,-1 0 0 0 0,1 1 0 0 0,0-1 0 0 0,0 0 0 0 0,1 1-1 0 0,-1-1 1 0 0,1 1 0 0 0,-1-1 0 0 0,1 1 0 0 0,0-1 0 0 0,1 1 0 0 0,-1 0 0 0 0,0-1-1 0 0,1 1 1 0 0,0-1 0 0 0,0 0 0 0 0,0 1 0 0 0,0-1 0 0 0,1 0 0 0 0,-1 0 0 0 0,1 1-1 0 0,0-1 1 0 0,0 0-3 0 0,-1-1-5 0 0,1 0 0 0 0,0 0 0 0 0,0 0-1 0 0,0 0 1 0 0,0 0 0 0 0,0 0 0 0 0,0 0-1 0 0,0-1 1 0 0,0 1 0 0 0,1-1 0 0 0,-1 0-1 0 0,0 0 1 0 0,1 0 0 0 0,-1 0 0 0 0,1 0-1 0 0,0 0 1 0 0,-1-1 0 0 0,1 1 0 0 0,0-1-1 0 0,-1 0 1 0 0,1 1 0 0 0,0-1 0 0 0,-1-1-1 0 0,1 1 1 0 0,0 0 0 0 0,-1-1 0 0 0,1 1-1 0 0,0-1 1 0 0,-1 0 0 0 0,1 0 0 0 0,-1 0-1 0 0,1 0 1 0 0,1-1 5 0 0,-3 1-6 0 0,2 0-4 0 0,-1 0 0 0 0,0 0 0 0 0,1-1 0 0 0,-1 1 0 0 0,0-1 0 0 0,1 1 0 0 0,-1-1-1 0 0,0 0 1 0 0,0 0 0 0 0,-1 0 0 0 0,1 0 0 0 0,0 0 0 0 0,-1-1 0 0 0,1 1 0 0 0,-1 0 0 0 0,0-1 0 0 0,0 1 0 0 0,0-1 0 0 0,1 0 10 0 0,3-12-2 0 0,-3 10 0 0 0,0 1 1 0 0,-1-1-1 0 0,1 0 0 0 0,-1 0 1 0 0,0 0-1 0 0,-1 0 0 0 0,1-4 2 0 0,-2 8 70 0 0,0-3 20 0 0,0 3 12 0 0,0 29 282 0 0,0-16-339 0 0,1 0 0 0 0,0-1 1 0 0,1 3-46 0 0,1 37-209 0 0,-2-38-351 0 0,0 1 0 0 0,1 0 0 0 0,1 9 560 0 0,-1-19-310 0 0,0 0 0 0 0,0 0-1 0 0,0 0 1 0 0,1 0-1 0 0,-1-1 1 0 0,1 1-1 0 0,0 0 1 0 0,0-1-1 0 0,0 0 1 0 0,1 1 0 0 0,-1-1-1 0 0,1 0 1 0 0,-1 0-1 0 0,3 1 311 0 0,6 6-1522 0 0</inkml:trace>
  <inkml:trace contextRef="#ctx0" brushRef="#br0" timeOffset="2713.608">1763 711 10016 0 0,'9'-11'1070'0'0,"-8"10"-1067"0"0,-1 0 0 0 0,1 0 0 0 0,0 0 0 0 0,-1 0 0 0 0,1 0 0 0 0,-1 0 0 0 0,1 0 0 0 0,-1 0 0 0 0,0 0 0 0 0,1 0 0 0 0,-1 0 0 0 0,0-1 0 0 0,0 1 0 0 0,0 0 0 0 0,0 0 0 0 0,0 0 0 0 0,0 0 0 0 0,0-1-3 0 0,1-13 6259 0 0,-3 18-5937 0 0,0 0 0 0 0,0 0 0 0 0,0 0 0 0 0,0 0 0 0 0,0-1 0 0 0,-3 3-322 0 0,3-3 171 0 0,-1 2-81 0 0,-1 1 0 0 0,1 0 0 0 0,0 0 0 0 0,0 0 1 0 0,0 0-1 0 0,1 0 0 0 0,0 0 0 0 0,0 1 0 0 0,0-1 0 0 0,0 1 0 0 0,1 0 0 0 0,0 4-90 0 0,0-1 66 0 0,0 0 0 0 0,1-1 0 0 0,0 1 0 0 0,1 0 0 0 0,0-1 0 0 0,0 1 0 0 0,1 0 0 0 0,0 0-66 0 0,-1-6 46 0 0,-1 0 0 0 0,1 0 0 0 0,1 0 0 0 0,-1 0 0 0 0,0 0 0 0 0,1 0 1 0 0,-1-1-1 0 0,1 1 0 0 0,0-1 0 0 0,0 1 0 0 0,0-1 0 0 0,0 1 0 0 0,0-1 0 0 0,0 0 0 0 0,1 0 0 0 0,-1 0 0 0 0,1-1 0 0 0,0 1 0 0 0,0 0-46 0 0,0-1 34 0 0,0 0 0 0 0,0 0-1 0 0,-1 0 1 0 0,1-1 0 0 0,0 1 0 0 0,0-1 0 0 0,0 0 0 0 0,0 0 0 0 0,0 0 0 0 0,0 0-1 0 0,0-1 1 0 0,0 1 0 0 0,0-1 0 0 0,0 1 0 0 0,-1-1 0 0 0,1 0 0 0 0,0 0 0 0 0,0-1-1 0 0,-1 1 1 0 0,2-1-34 0 0,3-2 6 0 0,1 0 0 0 0,-1-1 0 0 0,0 0 0 0 0,0 0-1 0 0,0-1 1 0 0,-1 0 0 0 0,0 0 0 0 0,0 0 0 0 0,-1-1-1 0 0,1 0 1 0 0,3-7-6 0 0,1-1-8 0 0,-5 7-13 0 0,0 0 0 0 0,-1 1-1 0 0,0-1 1 0 0,2-5 21 0 0,1-8-153 0 0,-1 8-13 0 0,-1-2 0 0 0,-1 1 0 0 0,-1 0 0 0 0,0-1 0 0 0,0-3 166 0 0,1-18-531 0 0,0 11-81 0 0,-2 0-1 0 0,-1-1 613 0 0,-1-4-439 0 0,-1-13-1411 0 0,5-33 1850 0 0,-2 43-180 0 0,-2 22 192 0 0,1 0-1 0 0,0 0 1 0 0,1-1 0 0 0,0 1-12 0 0,-1 8 85 0 0,-1 1-1 0 0,1 0 1 0 0,0-1 0 0 0,0 1 0 0 0,0 0-1 0 0,0-1 1 0 0,1 0-85 0 0,-2 2 23 0 0,1 1 0 0 0,-1 0 1 0 0,0 0-1 0 0,0 0 0 0 0,0 0 0 0 0,0 0 1 0 0,0 0-1 0 0,0 0 0 0 0,0-1 0 0 0,1 1 1 0 0,-1 0-1 0 0,0 0 0 0 0,0 0 0 0 0,0 0 1 0 0,0 0-1 0 0,0 0 0 0 0,1 0 0 0 0,-1 0 1 0 0,0 0-1 0 0,0 0 0 0 0,0 0 0 0 0,0 0 0 0 0,1 0 1 0 0,-1 0-1 0 0,0 0 0 0 0,0 0 0 0 0,0 0 1 0 0,0 0-1 0 0,1 0 0 0 0,-1 0 0 0 0,0 0 1 0 0,0 0-1 0 0,0 0 0 0 0,0 0 0 0 0,0 0 1 0 0,1 1-24 0 0,4 9 1008 0 0,0 5-732 0 0,-1 0-1 0 0,0 0 1 0 0,-2 0-1 0 0,0 1 0 0 0,0 0 1 0 0,-2-1-1 0 0,0 6-275 0 0,-3 52 791 0 0,-3 4-791 0 0,-1 3 225 0 0,5-59-175 0 0,1-7 8 0 0,0 0 1 0 0,1 0-1 0 0,1-1 0 0 0,0 1 1 0 0,0 0-1 0 0,4 11-58 0 0,-5-23 8 0 0,1-1 0 0 0,-1 1 0 0 0,1 0 0 0 0,-1 0 0 0 0,1-1 0 0 0,0 1-1 0 0,-1 0 1 0 0,1-1 0 0 0,0 1 0 0 0,0-1 0 0 0,0 1 0 0 0,0-1 0 0 0,1 0 0 0 0,-1 1-1 0 0,0-1 1 0 0,0 0 0 0 0,1 0 0 0 0,-1 0 0 0 0,2 1-8 0 0,-2-2 2 0 0,0 1 1 0 0,1-1-1 0 0,-1 0 1 0 0,0 0-1 0 0,1 1 1 0 0,-1-1-1 0 0,0 0 1 0 0,1 0-1 0 0,-1 0 1 0 0,0 0-1 0 0,1-1 0 0 0,-1 1 1 0 0,0 0-1 0 0,1-1 1 0 0,-1 1-1 0 0,0-1 1 0 0,0 1-1 0 0,1-1 1 0 0,-1 1-1 0 0,0-1 1 0 0,0 0-1 0 0,0 1 0 0 0,0-1 1 0 0,0 0-1 0 0,0 0 1 0 0,0 0-1 0 0,0 0-2 0 0,4-5 0 0 0,0 0 0 0 0,-1 0 0 0 0,1 0 0 0 0,-1 0 0 0 0,-1-1 0 0 0,3-5 0 0 0,4-8 0 0 0,-2 7 0 0 0,-1-1 0 0 0,-1-1 0 0 0,0 1 0 0 0,1-7 0 0 0,-5 11 0 0 0,4-7-10 0 0,-5 13-44 0 0,-1 4 12 0 0,0 0 88 0 0,-2 1-31 0 0,1 1 0 0 0,-1-1 0 0 0,1 1 1 0 0,0 0-1 0 0,0 0 0 0 0,0 0 0 0 0,0 0 0 0 0,0 0 0 0 0,0 0 0 0 0,0 1-15 0 0,-1 3 14 0 0,0 0 0 0 0,0 1-1 0 0,0-1 1 0 0,0 0 0 0 0,1 1 0 0 0,0 0-1 0 0,1-1 1 0 0,0 1 0 0 0,0 0 0 0 0,0-1-1 0 0,1 1 1 0 0,-1 0-14 0 0,1-2 68 0 0,0 1 0 0 0,0-1 0 0 0,1 0 0 0 0,-1 1 0 0 0,1-1 0 0 0,0 0 0 0 0,0 0 0 0 0,1 0 0 0 0,-1-1 0 0 0,1 1 0 0 0,0 0 0 0 0,1-1 0 0 0,-1 0-1 0 0,1 0 1 0 0,0 0 0 0 0,0 0 0 0 0,0-1 0 0 0,0 1 0 0 0,1-1 0 0 0,-1 0 0 0 0,1 0 0 0 0,0-1 0 0 0,0 1 0 0 0,0-1-68 0 0,0 0-9 0 0,0 0 0 0 0,1-1 0 0 0,-1 0 0 0 0,0 0 0 0 0,0 0 0 0 0,1-1 0 0 0,-1 1 0 0 0,1-1-1 0 0,-1 0 1 0 0,0-1 0 0 0,1 0 0 0 0,-1 1 0 0 0,0-2 0 0 0,2 1 9 0 0,-5 0-350 0 0,-1 1 0 0 0,1-1 0 0 0,0 0 0 0 0,0 1 1 0 0,0-1-1 0 0,0 0 0 0 0,-1 0 0 0 0,1 0 0 0 0,0 0 0 0 0,-1-1 0 0 0,1 1 0 0 0,-1 0 0 0 0,1-1 0 0 0,-1 1 0 0 0,1-2 350 0 0,5-6-7414 0 0</inkml:trace>
  <inkml:trace contextRef="#ctx0" brushRef="#br0" timeOffset="3294.06">2400 216 1376 0 0,'8'4'128'0'0,"1"0"-711"0"0,4 2 3184 0 0,-11-5-1803 0 0,-1 0-1 0 0,1 0 1 0 0,-1 0 0 0 0,1 0-1 0 0,-1 1 1 0 0,1-1 0 0 0,-1 1-1 0 0,0-1 1 0 0,1 1 0 0 0,-1-1-1 0 0,0 1 1 0 0,0 0 0 0 0,0-1-1 0 0,-1 1 1 0 0,1 0 0 0 0,0 0-798 0 0,2 9 420 0 0,0 0 0 0 0,-1 1 0 0 0,0-1 0 0 0,-1 0 0 0 0,0 1 0 0 0,-1-1 0 0 0,-1 10-420 0 0,1-4 266 0 0,-3 51 719 0 0,-4 10-985 0 0,1 2 337 0 0,2-44-239 0 0,0 18 22 0 0,4 56 62 0 0,-1-107-173 0 0,1-2-4 0 0,-1 0 1 0 0,1 0 0 0 0,0 0 0 0 0,0 0-1 0 0,0 0 1 0 0,0 0 0 0 0,0 0 0 0 0,0 0-1 0 0,0 0 1 0 0,0 0 0 0 0,0 0 0 0 0,1 0-1 0 0,-1 0 1 0 0,0 0 0 0 0,0 0 0 0 0,1 0-1 0 0,0 0-5 0 0,-1-1 11 0 0,0 1-1 0 0,0-1 0 0 0,0 0 0 0 0,0 1 0 0 0,0-1 0 0 0,0 0 0 0 0,0 0 1 0 0,0 1-1 0 0,0-1 0 0 0,0 0 0 0 0,0 1 0 0 0,0-1 0 0 0,1 0 1 0 0,-1 1-1 0 0,0-1 0 0 0,0 0 0 0 0,0 0 0 0 0,1 1 0 0 0,-1-1 1 0 0,0 0-1 0 0,0 0 0 0 0,1 0 0 0 0,-1 1 0 0 0,0-1 0 0 0,0 0 1 0 0,1 0-1 0 0,-1 0 0 0 0,0 0 0 0 0,1 0 0 0 0,-1 0 0 0 0,0 1 1 0 0,1-1-1 0 0,-1 0-10 0 0,9-8 144 0 0,9-22-65 0 0,-14 23-14 0 0,3-5-49 0 0,0 1-1 0 0,1 0 0 0 0,0 0 0 0 0,1 0 1 0 0,6-5-16 0 0,-11 12 9 0 0,1 0 0 0 0,0 0 0 0 0,0 0 1 0 0,0 1-1 0 0,1 0 0 0 0,-1 0 1 0 0,1 0-1 0 0,0 1 0 0 0,-1 0 1 0 0,1 0-1 0 0,0 0 0 0 0,0 1 1 0 0,3-1-10 0 0,-7 2-10 0 0,1 0 1 0 0,-1 0 0 0 0,0 0-1 0 0,0 0 1 0 0,1 0-1 0 0,-1 1 1 0 0,0-1 0 0 0,0 1-1 0 0,1-1 1 0 0,-1 1-1 0 0,0 0 1 0 0,0 0 0 0 0,0 0-1 0 0,0 0 1 0 0,0 0 0 0 0,0 0-1 0 0,-1 1 1 0 0,1-1-1 0 0,0 1 1 0 0,0-1 0 0 0,-1 1-1 0 0,1 0 1 0 0,-1-1 0 0 0,0 1-1 0 0,1 0 1 0 0,-1 0-1 0 0,0 0 1 0 0,0 2 9 0 0,1-1 9 0 0,0 1-1 0 0,-1 0 1 0 0,1 0 0 0 0,-1-1-1 0 0,0 1 1 0 0,-1 0-1 0 0,1 0 1 0 0,-1 0 0 0 0,1 0-1 0 0,-1 0 1 0 0,0 0-1 0 0,-1 0 1 0 0,1 0 0 0 0,-1 0-1 0 0,0 4-8 0 0,-3 3 29 0 0,0-1 0 0 0,0 0-1 0 0,-1 0 1 0 0,0 0-1 0 0,-1 0 1 0 0,0-1-1 0 0,-1 2-28 0 0,3-7-1 0 0,1 0 0 0 0,-1 0 0 0 0,0 0 0 0 0,0 0 0 0 0,0-1 0 0 0,-1 1 0 0 0,1-1 0 0 0,-1 0 0 0 0,0-1 0 0 0,1 1 0 0 0,-1-1 0 0 0,-1 0-1 0 0,1 0 1 0 0,0 0 0 0 0,-1-1 1 0 0,-1 1-117 0 0,0-1 100 0 0,1 1-1 0 0,-1-1 1 0 0,0-1-1 0 0,1 1 1 0 0,-1-1 17 0 0,5 0-282 0 0,0 0 1 0 0,-1-1-1 0 0,1 1 0 0 0,0-1 1 0 0,0 1-1 0 0,0-1 0 0 0,0 0 0 0 0,0 1 1 0 0,0-1-1 0 0,-2-1 282 0 0,0-4-2301 0 0,3 5-3984 0 0</inkml:trace>
  <inkml:trace contextRef="#ctx0" brushRef="#br0" timeOffset="3642.13">2831 661 12440 0 0,'15'36'2370'0'0,"-13"-31"-1984"0"0,-1-1-1 0 0,0 1 1 0 0,0-1 0 0 0,0 1-1 0 0,0 0 1 0 0,-1-1-1 0 0,0 1 1 0 0,0 0-1 0 0,0-1 1 0 0,-1 1 0 0 0,0 3-386 0 0,-1 4 259 0 0,-1 0 1 0 0,0-1-1 0 0,-5 10-259 0 0,5-11 34 0 0,1 0-1 0 0,0 0 1 0 0,1 0 0 0 0,0 0-1 0 0,0 0 1 0 0,1 0-1 0 0,0 0 1 0 0,1 0 0 0 0,0 2-34 0 0,-1-9-14 0 0,1 1 0 0 0,0-1 0 0 0,-1 0 1 0 0,1 0-1 0 0,0 0 0 0 0,0 0 0 0 0,1 0 1 0 0,-1 0-1 0 0,1 0 0 0 0,-1-1 0 0 0,1 1 1 0 0,0 0-1 0 0,0-1 0 0 0,0 0 0 0 0,0 1 1 0 0,1-1-1 0 0,1 2 14 0 0,-2-3 39 0 0,0 0 1 0 0,0 0 0 0 0,0 0-1 0 0,0 0 1 0 0,0 0-1 0 0,0-1 1 0 0,0 1-1 0 0,0-1 1 0 0,0 1 0 0 0,0-1-1 0 0,0 0 1 0 0,0 0-1 0 0,0 0 1 0 0,1 0-1 0 0,-1 0 1 0 0,0 0 0 0 0,0-1-1 0 0,0 1 1 0 0,0-1-1 0 0,0 1 1 0 0,0-1-1 0 0,0 0 1 0 0,0 0 0 0 0,0 0-1 0 0,0 0 1 0 0,-1 0-1 0 0,2-1-39 0 0,6-4 47 0 0,1-1-1 0 0,-1 0 0 0 0,-1-1 0 0 0,1 1 0 0 0,-1-2 0 0 0,-1 1 0 0 0,2-3-46 0 0,-6 7-5 0 0,0 0 0 0 0,0-1 0 0 0,0 0 0 0 0,0 1-1 0 0,-1-1 1 0 0,0 0 0 0 0,0 0 0 0 0,0 0 0 0 0,-1 0 0 0 0,0-1-1 0 0,1 1 1 0 0,-2 0 0 0 0,1-1 0 0 0,-1 1 0 0 0,0 0-1 0 0,0-4 6 0 0,-1 6-4 0 0,1 0 0 0 0,-1-1 0 0 0,0 1 0 0 0,0 0-1 0 0,0 0 1 0 0,-1 0 0 0 0,1-1 0 0 0,-1 2 0 0 0,0-1-1 0 0,0 0 1 0 0,0 0 0 0 0,0 0 0 0 0,0 1 0 0 0,0-1-1 0 0,-1 1 1 0 0,1 0 0 0 0,-1 0 0 0 0,0 0 0 0 0,0 0-1 0 0,-1-1 5 0 0,-7-3-78 0 0,-1 1-1 0 0,0 0 0 0 0,1 1 1 0 0,-12-3 78 0 0,11 3-195 0 0,8 3-116 0 0,-1 0 0 0 0,1 1 0 0 0,-1-1 1 0 0,1 1-1 0 0,-5 0 311 0 0,6 0-487 0 0,-5 0-1231 0 0</inkml:trace>
  <inkml:trace contextRef="#ctx0" brushRef="#br0" timeOffset="4171.911">3002 620 11520 0 0,'16'27'564'0'0,"-5"-9"-286"0"0,-1 1-1 0 0,-1 0 1 0 0,3 10-278 0 0,-4-1 779 0 0,0-1 1 0 0,-2 2-1 0 0,-1-1 0 0 0,-2 0 0 0 0,0 1 1 0 0,-2 1-780 0 0,2-5 194 0 0,-2-20-163 0 0,-1-1 1 0 0,1 1-1 0 0,-1 0 0 0 0,0-1 0 0 0,0 1 0 0 0,0-1 0 0 0,0 2-31 0 0,3-19 9 0 0,-1 2-8 0 0,1-1-1 0 0,1 1 0 0 0,2-5 0 0 0,9-27-1 0 0,-13 34 11 0 0,1 1-1 0 0,0 0 0 0 0,0 0 0 0 0,0 1 0 0 0,1-1 0 0 0,0 1 0 0 0,1-1 0 0 0,1-1-9 0 0,-1 3-60 0 0,0 1 0 0 0,0-1 0 0 0,0 1 0 0 0,1 0 0 0 0,0 0 0 0 0,4-2 60 0 0,-9 6 7 0 0,0 1 1 0 0,0-1 0 0 0,0 1-1 0 0,0-1 1 0 0,0 1 0 0 0,0-1-1 0 0,0 1 1 0 0,0-1 0 0 0,1 1-1 0 0,-1 0 1 0 0,0 0 0 0 0,0 0 0 0 0,0-1-1 0 0,1 1 1 0 0,-1 0 0 0 0,0 1-1 0 0,0-1 1 0 0,0 0 0 0 0,1 0-1 0 0,-1 0 1 0 0,0 1 0 0 0,0-1-1 0 0,0 1 1 0 0,0-1 0 0 0,0 1-1 0 0,1-1 1 0 0,-1 1 0 0 0,0-1 0 0 0,0 1-1 0 0,0 0 1 0 0,-1 0 0 0 0,1 0-1 0 0,0-1 1 0 0,0 1 0 0 0,0 0-1 0 0,-1 0 1 0 0,1 0 0 0 0,0 0-1 0 0,-1 0 1 0 0,1 1 0 0 0,-1-1-1 0 0,1 0 1 0 0,-1 0 0 0 0,1 0-8 0 0,12 30 165 0 0,-1-1 0 0 0,0 7-165 0 0,-10-32-189 0 0,8 30-407 0 0,11 22 596 0 0,-15-45-1519 0 0,-1-1 1 0 0,2 0-1 0 0,-1 0 1 0 0,2-1 1518 0 0,-1 2-4968 0 0</inkml:trace>
  <inkml:trace contextRef="#ctx0" brushRef="#br0" timeOffset="4509.561">3601 796 8752 0 0,'0'0'673'0'0,"0"0"-250"0"0,0 0 569 0 0,0 0 293 0 0,0 0 56 0 0,-1-1-1151 0 0,0 1-1 0 0,0-1 0 0 0,1 0 1 0 0,-1 1-1 0 0,0-1 0 0 0,0 1 1 0 0,0-1-1 0 0,0 1 0 0 0,1 0 1 0 0,-1-1-1 0 0,0 1 0 0 0,-1 0-189 0 0,-1 0 104 0 0,-1 1-1 0 0,0-1 1 0 0,1 1-1 0 0,-1 0 1 0 0,1 0-1 0 0,-1 0 1 0 0,1 1-1 0 0,-1-1 1 0 0,1 1-1 0 0,-1 0-103 0 0,-30 22 480 0 0,25-18-430 0 0,1 1-1 0 0,1 1 1 0 0,-1-1 0 0 0,1 1 0 0 0,1 1-1 0 0,-1-1 1 0 0,2 1 0 0 0,-1 0 0 0 0,1 1 0 0 0,0-1-1 0 0,1 1 1 0 0,0 0 0 0 0,1 0 0 0 0,0 0-1 0 0,-1 5-49 0 0,4-13 28 0 0,0-1-1 0 0,0 0 1 0 0,0 1-1 0 0,0-1 1 0 0,0 1-1 0 0,0-1 0 0 0,1 1 1 0 0,-1-1-1 0 0,0 1 1 0 0,1 0-28 0 0,1 7 132 0 0,-2-8-126 0 0,0-1 0 0 0,0 1-1 0 0,0-1 1 0 0,1 1 0 0 0,-1-1 0 0 0,0 1 0 0 0,0-1-1 0 0,1 1 1 0 0,-1-1 0 0 0,0 1 0 0 0,1-1-1 0 0,-1 0 1 0 0,0 1 0 0 0,1-1 0 0 0,-1 0-1 0 0,0 1 1 0 0,1-1 0 0 0,-1 0 0 0 0,1 1 0 0 0,-1-1-1 0 0,1 0 1 0 0,-1 0 0 0 0,1 0 0 0 0,-1 1-1 0 0,1-1 1 0 0,-1 0 0 0 0,1 0 0 0 0,-1 0 0 0 0,1 0-1 0 0,-1 0-5 0 0,16 1 68 0 0,-10-1-55 0 0,0-1-1 0 0,0 0 0 0 0,-1 0 0 0 0,1 0 0 0 0,0-1 0 0 0,-1 0 0 0 0,0 0 0 0 0,1 0 0 0 0,-1-1 0 0 0,0 0 0 0 0,0 0 0 0 0,1-1-12 0 0,13-9 15 0 0,-2-2 1 0 0,9-8-16 0 0,-24 22 0 0 0,9-12 19 0 0,0 0 0 0 0,0 0-1 0 0,-2-1 1 0 0,0 0 0 0 0,4-8-19 0 0,0-3 17 0 0,-1 0-1 0 0,-1-1 1 0 0,-1 0 0 0 0,-1 0 0 0 0,-1-1-17 0 0,-3 6 100 0 0,-1-1 0 0 0,-1 1 0 0 0,-1-1 0 0 0,-1-3-100 0 0,-2-89 758 0 0,0 92-616 0 0,-1 0-1 0 0,-1 0 1 0 0,-1 0-1 0 0,0 1 1 0 0,-2-1 0 0 0,-1 1-1 0 0,0 0-141 0 0,3 14 47 0 0,1 0 1 0 0,-1 0-1 0 0,-5-6-47 0 0,7 11 19 0 0,0-1 0 0 0,0 1 1 0 0,0 0-1 0 0,0-1 0 0 0,-1 1 0 0 0,1 0 0 0 0,-1 1 1 0 0,1-1-1 0 0,-1 0 0 0 0,1 1 0 0 0,-1-1-19 0 0,2 2 10 0 0,0 0-1 0 0,0-1 0 0 0,1 1 1 0 0,-1 0-1 0 0,0 0 0 0 0,0 0 1 0 0,0 0-1 0 0,1 0 0 0 0,-1 0 0 0 0,0 0 1 0 0,0 0-1 0 0,0 0 0 0 0,1 0 1 0 0,-1 0-1 0 0,0 1 0 0 0,0-1 1 0 0,1 0-1 0 0,-1 1 0 0 0,0-1 1 0 0,0 0-1 0 0,1 1 0 0 0,-1-1 0 0 0,0 1 1 0 0,1-1-1 0 0,-1 1 0 0 0,1-1 1 0 0,-1 1-1 0 0,0-1 0 0 0,1 1 1 0 0,0 0-1 0 0,-1-1 0 0 0,1 1 1 0 0,-1 0-1 0 0,1 0-9 0 0,-2 3 49 0 0,0 1 0 0 0,0-1 1 0 0,0 0-1 0 0,1 1 0 0 0,-1 1-49 0 0,1-1 47 0 0,-8 31 185 0 0,1 1 0 0 0,2 0 0 0 0,0 25-232 0 0,5-55 2 0 0,0 13 40 0 0,0 0-1 0 0,1 0 0 0 0,2 8-41 0 0,2 13 70 0 0,-2-17-60 0 0,1 1 1 0 0,3 8-11 0 0,4 7 34 0 0,-1 3 18 0 0,9 20-52 0 0,-13-49 15 0 0,0-1 1 0 0,0-1-1 0 0,1 1 1 0 0,1-1-1 0 0,0 0 1 0 0,8 9-16 0 0,-5-9-150 0 0,-2-1-21 0 0,0-1 1 0 0,1 0-1 0 0,4 3 171 0 0,-9-10-555 0 0,1 1-1 0 0,-1-1 1 0 0,1 0-1 0 0,-1 0 1 0 0,1-1-1 0 0,1 1 556 0 0,5 2-4862 0 0,-3 2-1334 0 0</inkml:trace>
  <inkml:trace contextRef="#ctx0" brushRef="#br0" timeOffset="5040.141">3878 907 17423 0 0,'0'0'396'0'0,"0"0"52"0"0,0 0 30 0 0,0 0-57 0 0,4 8-260 0 0,5 50 872 0 0,-3-19-259 0 0,-1-19-1629 0 0,-9-33-2502 0 0,3-1 980 0 0,-3-2-3136 0 0</inkml:trace>
  <inkml:trace contextRef="#ctx0" brushRef="#br0" timeOffset="5041.139">3802 717 8664 0 0,'0'0'384'0'0,"0"0"80"0"0,0 0-368 0 0,0 0-96 0 0,0 0 0 0 0,0 0 0 0 0,0 0 656 0 0,0 0 112 0 0,0 0 32 0 0,0 0 0 0 0,11 4-480 0 0,-2-4-96 0 0,-6 3-24 0 0,5 4 0 0 0,-1-4-1056 0 0,1 1-208 0 0</inkml:trace>
  <inkml:trace contextRef="#ctx0" brushRef="#br0" timeOffset="5580.695">4000 704 15664 0 0,'3'7'208'0'0,"16"48"1290"0"0,-17-49-1264 0 0,-1 1-1 0 0,0-1 1 0 0,0 1 0 0 0,0 0 0 0 0,-1-1-1 0 0,0 1 1 0 0,0 4-234 0 0,0 42 413 0 0,-2-49-405 0 0,1 1-4 0 0,3 14-4 0 0,-1-29 0 0 0,-1 6 0 0 0,0 0 0 0 0,0 0 0 0 0,1 0 0 0 0,-1 0 0 0 0,1 0 0 0 0,1-3 0 0 0,27-80-884 0 0,-28 86 843 0 0,-1-1 0 0 0,1 1 0 0 0,-1 0-1 0 0,1-1 1 0 0,0 1 0 0 0,-1 0-1 0 0,1 0 1 0 0,0 0 0 0 0,0-1-1 0 0,0 1 1 0 0,0 0 0 0 0,0 0-1 0 0,0 0 1 0 0,0 1 0 0 0,0-1 0 0 0,1 0-1 0 0,-1 0 1 0 0,0 0 0 0 0,0 1-1 0 0,1-1 1 0 0,-1 1 0 0 0,0-1-1 0 0,1 1 1 0 0,-1 0 0 0 0,1-1 0 0 0,-1 1-1 0 0,0 0 1 0 0,1 0 0 0 0,0 0 41 0 0,0 0 4 0 0,0 0 0 0 0,0 1 0 0 0,0-1 0 0 0,0 0 0 0 0,-1 1 0 0 0,1 0 0 0 0,0-1 0 0 0,0 1 0 0 0,0 0 1 0 0,0 0-1 0 0,-1 0 0 0 0,1 0 0 0 0,0 1 0 0 0,-1-1 0 0 0,1 0 0 0 0,-1 1 0 0 0,0-1 0 0 0,1 1 0 0 0,-1-1 0 0 0,1 2-4 0 0,19 30 149 0 0,-11-16 223 0 0,1 0-1 0 0,1-1 1 0 0,0 0-1 0 0,1-1 1 0 0,4 2-372 0 0,-16-15 7 0 0,1-1 1 0 0,0 0-1 0 0,-1 1 1 0 0,1-1-1 0 0,0 0 1 0 0,0 0-1 0 0,0 0 0 0 0,0-1 1 0 0,0 1-1 0 0,0 0 1 0 0,0-1-1 0 0,0 1 0 0 0,0-1 1 0 0,1 0-1 0 0,-1 1 1 0 0,0-1-1 0 0,0 0 0 0 0,0-1 1 0 0,0 1-1 0 0,1 0 1 0 0,-1-1-1 0 0,0 1 0 0 0,0-1 1 0 0,1 0-8 0 0,1 0 1 0 0,-1-1 1 0 0,1 1-1 0 0,-1-1 1 0 0,0 0-1 0 0,0 0 0 0 0,0-1 1 0 0,0 1-1 0 0,0 0 0 0 0,0-1 1 0 0,0 0-1 0 0,-1 0 1 0 0,0 0-1 0 0,2-2-1 0 0,-1 1-30 0 0,-1 1-1 0 0,0-1 1 0 0,0 1-1 0 0,-1-1 0 0 0,1 0 1 0 0,-1 1-1 0 0,0-1 1 0 0,0 0-1 0 0,0 0 31 0 0,2-16-174 0 0,-1 0 0 0 0,0-13 174 0 0,-2 24-55 0 0,0 6 48 0 0,0-1 0 0 0,0 1 0 0 0,0 0-1 0 0,0 0 1 0 0,-1 0 0 0 0,1 0 0 0 0,-1 0 0 0 0,0 0-1 0 0,0 0 8 0 0,-2-4 0 0 0,-9 15 124 0 0,8-4-96 0 0,-1 1 0 0 0,1-1 0 0 0,-1 1-1 0 0,1 0 1 0 0,1 0 0 0 0,-1 1 0 0 0,1-1-1 0 0,0 1 1 0 0,0 0 0 0 0,1 0-1 0 0,-1-1 1 0 0,1 2 0 0 0,1-1 0 0 0,-1 0-1 0 0,0 5-27 0 0,-2 11 82 0 0,2-14-118 0 0,1 1 0 0 0,0-1 0 0 0,0 1 0 0 0,1 3 36 0 0,0-9 100 0 0,0 0 0 0 0,0 0-1 0 0,1 0 1 0 0,-1-1-1 0 0,1 1 1 0 0,0 0 0 0 0,0 0-1 0 0,0-1 1 0 0,0 1-1 0 0,1-1 1 0 0,-1 1 0 0 0,1-1-1 0 0,-1 1 1 0 0,1-1-1 0 0,1 1-99 0 0,7 10 1009 0 0,-8-10-824 0 0,1 0 0 0 0,-1 0 1 0 0,1 0-1 0 0,-1 0 0 0 0,1-1 0 0 0,0 1 1 0 0,0-1-1 0 0,1 1-185 0 0,2 0 123 0 0,0 1 0 0 0,-1-1 0 0 0,1 1 0 0 0,-1 1 0 0 0,0-1 0 0 0,0 1 0 0 0,0 0 0 0 0,-1 0 0 0 0,0 0 0 0 0,0 0 0 0 0,0 1-1 0 0,0 0 1 0 0,-1 0 0 0 0,0 0 0 0 0,0 0 0 0 0,-1 0 0 0 0,0 0 0 0 0,1 6-123 0 0,0-1 0 0 0,0-1 0 0 0,-1 0 0 0 0,0 1 0 0 0,0-1 0 0 0,-1 1 0 0 0,-1-1 0 0 0,1 1 0 0 0,-2-1 0 0 0,0 10 0 0 0,-3 2 0 0 0,3-11 0 0 0,-1-1 0 0 0,0 0 0 0 0,-4 10 0 0 0,5-17 0 0 0,0 0 0 0 0,0 0 0 0 0,0-1 0 0 0,-1 1 0 0 0,1-1 0 0 0,-1 1 0 0 0,0-1 0 0 0,0 0 0 0 0,0 1 0 0 0,0-1 0 0 0,0 0 0 0 0,0 0 0 0 0,0 0 0 0 0,-1-1 0 0 0,1 1 0 0 0,-1 0 0 0 0,-5 2 0 0 0,5-2 0 0 0,1 0 0 0 0,-1-1 0 0 0,0 1 0 0 0,0-1 0 0 0,0 0 0 0 0,0 0 0 0 0,0 0 0 0 0,0 0 0 0 0,0 0 0 0 0,0-1 0 0 0,-1 1 0 0 0,1-1 0 0 0,0 0 0 0 0,0 0 0 0 0,-1 0 0 0 0,1 0 0 0 0,-1-1 0 0 0,-2 0 2 0 0,1-1-1 0 0,0 0 1 0 0,0 0-1 0 0,-1 0 1 0 0,2-1-1 0 0,-1 1 0 0 0,0-1 1 0 0,0 0-1 0 0,1-1 1 0 0,0 1-1 0 0,0-1 1 0 0,-3-3-2 0 0,-1-2 284 0 0,1 0 1 0 0,1 0-1 0 0,-1 0 1 0 0,2-1-1 0 0,-4-7-284 0 0,5 10 87 0 0,1 0-1 0 0,0-1 0 0 0,0 1 1 0 0,1 0-1 0 0,-1-5-86 0 0,3 11 5 0 0,-1 0-1 0 0,1-1 0 0 0,0 1 1 0 0,0 0-1 0 0,-1 0 1 0 0,1 0-1 0 0,0 0 0 0 0,0-1 1 0 0,0 1-1 0 0,1 0 1 0 0,-1 0-1 0 0,0 0 0 0 0,0 0 1 0 0,1-1-1 0 0,-1 1 1 0 0,0 0-1 0 0,1 0 0 0 0,-1 0 1 0 0,1 0-1 0 0,-1 0 1 0 0,1 0-1 0 0,0 0 0 0 0,0 0 1 0 0,-1 0-1 0 0,1 0 1 0 0,0 1-1 0 0,0-1 0 0 0,0 0 1 0 0,0 0-1 0 0,0 1 1 0 0,0-1-1 0 0,0 0 0 0 0,0 1 1 0 0,0-1-1 0 0,0 1 1 0 0,0 0-1 0 0,0-1 0 0 0,0 1 1 0 0,0 0-1 0 0,1-1-4 0 0,6 1 0 0 0,-1 1 0 0 0,0-1 0 0 0,0 1 0 0 0,0 1 0 0 0,0-1 0 0 0,0 1 0 0 0,7 3 0 0 0,5 1 0 0 0,19 5-32 0 0,-1 2 0 0 0,22 12 32 0 0,-59-25-60 0 0,1 1-1 0 0,-1-1 1 0 0,1 0 0 0 0,0 1-1 0 0,-1-1 1 0 0,1 0 0 0 0,0 1-1 0 0,-1-1 1 0 0,1 0 0 0 0,0 0-1 0 0,-1 0 1 0 0,1 0 0 0 0,0 0-1 0 0,0 0 1 0 0,-1 0 0 0 0,1 0-1 0 0,0 0 1 0 0,-1 0 0 0 0,1 0-1 0 0,0 0 1 0 0,0 0 60 0 0,-1-1-154 0 0,0 1 0 0 0,0-1 0 0 0,0 1 0 0 0,0-1 0 0 0,0 1 0 0 0,0-1 0 0 0,0 1 1 0 0,-1-1-1 0 0,1 1 0 0 0,0-1 0 0 0,0 1 0 0 0,0-1 0 0 0,-1 1 0 0 0,1-1 0 0 0,0 1 0 0 0,0-1 0 0 0,-1 1 0 0 0,1 0 0 0 0,0-1 0 0 0,-1 1 154 0 0,-22-25-3247 0 0,-3 7 1200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3:32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786 432 12464 0 0,'13'-7'413'0'0,"-7"5"-225"0"0,0-1 0 0 0,-1 0-1 0 0,1 0 1 0 0,-1-1 0 0 0,4-3-188 0 0,-8 6 36 0 0,0 1 1 0 0,0-1 0 0 0,1 0 0 0 0,-1-1 0 0 0,-1 1-1 0 0,1 0 1 0 0,0 0 0 0 0,0 0 0 0 0,0 0-1 0 0,-1-1 1 0 0,1 1 0 0 0,0-1-37 0 0,-1 2 31 0 0,0-1 1 0 0,0 1-1 0 0,0 0 0 0 0,0-1 0 0 0,0 1 1 0 0,0 0-1 0 0,0-1 0 0 0,0 1 1 0 0,0 0-1 0 0,0 0 0 0 0,0-1 0 0 0,0 1 1 0 0,0 0-1 0 0,0-1 0 0 0,-1 1 0 0 0,1 0 1 0 0,0 0-1 0 0,0-1 0 0 0,0 1 1 0 0,0 0-1 0 0,-1 0 0 0 0,1 0 0 0 0,0-1 1 0 0,0 1-1 0 0,-1 0 0 0 0,1 0 0 0 0,0 0 1 0 0,0-1-1 0 0,-1 1 0 0 0,1 0 1 0 0,0 0-32 0 0,-2-1 139 0 0,0 1 0 0 0,0-1 0 0 0,0 1 1 0 0,0-1-1 0 0,0 1 0 0 0,0 0 1 0 0,0 0-1 0 0,0 0 0 0 0,0 0 0 0 0,-1 1-139 0 0,-55 9-81 0 0,-22 9 81 0 0,-45 9 6 0 0,80-18-12 0 0,0 1 1 0 0,-37 16 5 0 0,52-16-17 0 0,0 1 0 0 0,1 1 1 0 0,0 2-1 0 0,1 1 0 0 0,0 1 0 0 0,1 2 1 0 0,-12 11 16 0 0,26-17 20 0 0,1 0 0 0 0,0 1 1 0 0,0 0-1 0 0,2 1 1 0 0,-1 1-1 0 0,2-1 1 0 0,0 2-1 0 0,1-1 1 0 0,1 1-1 0 0,1 0 1 0 0,-2 7-21 0 0,3-7 111 0 0,1 0 0 0 0,1 0 0 0 0,1 1-111 0 0,-4 15 165 0 0,2 5 100 0 0,1 0-1 0 0,1 0 0 0 0,4 35-264 0 0,-2-66-5 0 0,5 52-37 0 0,3 1 0 0 0,11 41 42 0 0,-17-91 7 0 0,15 57 56 0 0,3-1 0 0 0,23 50-63 0 0,-28-75 10 0 0,43 104 51 0 0,25 73-5 0 0,-63-166-56 0 0,17 30 0 0 0,-10-23 0 0 0,159 347 118 0 0,-166-367-79 0 0,-5-10 71 0 0,4 14-110 0 0,-10-24 59 0 0,0 0 0 0 0,11 15-59 0 0,-12-21 29 0 0,33 42 53 0 0,-38-50-72 0 0,0 0-1 0 0,0 0 0 0 0,1 0 0 0 0,0 0 0 0 0,0 0 0 0 0,0-1 1 0 0,0 0-1 0 0,1 0 0 0 0,-1 0 0 0 0,1 0 0 0 0,0-1 0 0 0,0 0 1 0 0,0 0-1 0 0,1 0 0 0 0,-1 0 0 0 0,3 0-9 0 0,39 16 94 0 0,-28-11 13 0 0,0 0-1 0 0,0-1 0 0 0,14 2-106 0 0,73 15 235 0 0,-7-2 66 0 0,172 26-350 0 0,-225-39 35 0 0,70 13 13 0 0,-46-11 1 0 0,89 12 0 0 0,15-6 190 0 0,0-6 0 0 0,40-9-190 0 0,265-29-404 0 0,-155 13 404 0 0,-245 11 0 0 0,62 4-80 0 0,45 10 80 0 0,-51-3 8 0 0,74 2-196 0 0,139-14 188 0 0,-341 4-14 0 0,202-16-441 0 0,-64 3-24 0 0,41-4-150 0 0,-119 11 332 0 0,12 2 297 0 0,49-3-60 0 0,-79 0 33 0 0,0-3 0 0 0,14-5 27 0 0,-52 12 45 0 0,0-1 0 0 0,0-1 0 0 0,0 1 0 0 0,-1-2-1 0 0,0 0 1 0 0,0 0 0 0 0,0 0 0 0 0,0-2 0 0 0,-1 1-1 0 0,-1-1 1 0 0,1 0 0 0 0,-1-1 0 0 0,-1 0 0 0 0,1 0-1 0 0,1-4-44 0 0,-6 7 18 0 0,0-1-1 0 0,-1 1 1 0 0,0-1-1 0 0,0 1 1 0 0,0-1-1 0 0,-1 0 1 0 0,0 0-1 0 0,0 1 1 0 0,0-3-18 0 0,1-8 24 0 0,1-17 20 0 0,-2 1 1 0 0,-2-29-45 0 0,0-19 41 0 0,0-24-41 0 0,0 34 0 0 0,-2-69 0 0 0,2-82 0 0 0,12-225 64 0 0,-3-10-64 0 0,-11 302 0 0 0,-17-89 0 0 0,15 216-10 0 0,0 0 0 0 0,-2 1-1 0 0,-1 0 1 0 0,-1 0-1 0 0,-1 1 1 0 0,-1 0-1 0 0,-2 1 1 0 0,0 0-1 0 0,-2 1 1 0 0,-1 1-1 0 0,0 0 1 0 0,-2 1-1 0 0,-11-10 11 0 0,17 20-12 0 0,0 1 0 0 0,-1 0 0 0 0,0 1 0 0 0,-1 1 0 0 0,1 0 0 0 0,-2 0 0 0 0,-7-2 12 0 0,-28-16-60 0 0,30 15 60 0 0,-1 1 0 0 0,0 1 0 0 0,-22-7 0 0 0,-84-17-87 0 0,-18-6 46 0 0,-36-14 41 0 0,154 46 1 0 0,0 2-1 0 0,-18-2 0 0 0,-10-2-11 0 0,-273-51-43 0 0,305 58 54 0 0,-87-14 0 0 0,-1 5 0 0 0,-42 4 0 0 0,-68 7 64 0 0,54 2-27 0 0,-70 2-10 0 0,-222 16 37 0 0,103-10-53 0 0,145 2 107 0 0,119-5-119 0 0,-83 13 273 0 0,55-4-133 0 0,-80 14-44 0 0,65-8 10 0 0,-103 19 48 0 0,-163 53-153 0 0,343-76-70 0 0,1 2-1 0 0,-4 5 71 0 0,32-9-159 0 0,4 1-1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3:56.7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201 66 15344 0 0,'-29'153'2201'0'0,"-10"5"-2201"0"0,20-80 1070 0 0,-12 30 202 0 0,29-103-1219 0 0,1-1-16 0 0,-1 1 0 0 0,1-1 0 0 0,-1 0 0 0 0,0 1 0 0 0,-1-1 0 0 0,1 0-1 0 0,-1 0 1 0 0,0 0-37 0 0,2-2 31 0 0,1-2-112 0 0,0-9-209 0 0,11-73-4501 0 0,-7 50 3127 0 0</inkml:trace>
  <inkml:trace contextRef="#ctx0" brushRef="#br0" timeOffset="669.649">0 150 7368 0 0,'7'-3'580'0'0,"-1"-1"1"0"0,0 0-1 0 0,0 0 1 0 0,0 0-1 0 0,0-1 0 0 0,-1 1 1 0 0,1-2-1 0 0,0 0-580 0 0,23-21 3503 0 0,-11 12-2845 0 0,-15 12-505 0 0,0 0 0 0 0,0 0 1 0 0,1 0-1 0 0,-1 0 0 0 0,1 1 0 0 0,0 0 1 0 0,4-2-154 0 0,4-2 580 0 0,-1 2-185 0 0,-1-1 0 0 0,1 1 1 0 0,0 1-1 0 0,0 0 1 0 0,1 0-1 0 0,1 1-395 0 0,-11 2 53 0 0,0 0-1 0 0,0-1 1 0 0,0 1 0 0 0,0 0 0 0 0,0 1-1 0 0,0-1 1 0 0,0 0 0 0 0,0 1-1 0 0,0-1 1 0 0,0 1 0 0 0,-1-1 0 0 0,1 1-1 0 0,0 0 1 0 0,0 0 0 0 0,0 0 0 0 0,-1 0-1 0 0,1 0 1 0 0,-1 0 0 0 0,1 0-1 0 0,-1 0 1 0 0,1 1 0 0 0,-1-1 0 0 0,0 1-1 0 0,1-1 1 0 0,-1 1 0 0 0,0-1 0 0 0,0 1-1 0 0,0 0 1 0 0,0 0 0 0 0,-1-1 0 0 0,1 1-1 0 0,0 0 1 0 0,-1 0 0 0 0,1 0-1 0 0,-1 0 1 0 0,0 0 0 0 0,1 0 0 0 0,-1 1-53 0 0,0 3 105 0 0,-1 1 0 0 0,1 0 1 0 0,-1-1-1 0 0,0 1 0 0 0,-1-1 1 0 0,0 1-1 0 0,0-1 0 0 0,0 1 1 0 0,-1-1-1 0 0,1 0 0 0 0,-4 4-105 0 0,-1 3-30 0 0,-1-1 0 0 0,0 0 0 0 0,-1-1 0 0 0,0 1 1 0 0,-1-2-1 0 0,0 1 0 0 0,-1-1 0 0 0,0-1 0 0 0,0 0 0 0 0,-1-1 0 0 0,0 0 0 0 0,0 0 0 0 0,-14 4 30 0 0,21-10-215 0 0,0 0-1 0 0,0 0 1 0 0,-1-1 0 0 0,1 0 0 0 0,0 0 0 0 0,-6 0 215 0 0,9-1-314 0 0,0 0 1 0 0,0 0-1 0 0,-1 0 1 0 0,1 0-1 0 0,0 0 0 0 0,0-1 1 0 0,0 1-1 0 0,0-1 1 0 0,-1 0-1 0 0,1 1 1 0 0,0-1-1 0 0,0 0 1 0 0,0 0-1 0 0,0 0 1 0 0,1 0-1 0 0,-1-1 1 0 0,-2 0 313 0 0,-3-6-6141 0 0</inkml:trace>
  <inkml:trace contextRef="#ctx0" brushRef="#br0" timeOffset="1020.71">389 109 8752 0 0,'0'0'673'0'0,"1"2"-437"0"0,4 2 52 0 0,-4-3 1065 0 0,-1-1 458 0 0,0 0 86 0 0,-1 2-1615 0 0,0 0-1 0 0,1-1 0 0 0,-1 1 1 0 0,0-1-1 0 0,0 1 0 0 0,0-1 0 0 0,0 1 1 0 0,0-1-1 0 0,0 1 0 0 0,-2 0-281 0 0,-40 37 855 0 0,30-28-639 0 0,0 1 0 0 0,-8 9-216 0 0,17-17 47 0 0,-3 5 48 0 0,0-1-1 0 0,0 1 1 0 0,-3 7-95 0 0,9-14 28 0 0,0-1 1 0 0,0 1 0 0 0,0 0-1 0 0,0 0 1 0 0,0-1 0 0 0,0 1-1 0 0,1 0 1 0 0,-1 0 0 0 0,1 0 0 0 0,0 0-1 0 0,-1 0 1 0 0,1 0 0 0 0,0 0-1 0 0,0 0 1 0 0,0-1 0 0 0,0 1 0 0 0,1 0-1 0 0,-1 0 1 0 0,0 0 0 0 0,1 0-1 0 0,0 0 1 0 0,-1 0 0 0 0,1 0-29 0 0,0-1 284 0 0,2-1 10 0 0,7-1-155 0 0,1 0-1 0 0,0 0 1 0 0,0-2-1 0 0,-1 1 1 0 0,0-1-1 0 0,1-1 1 0 0,-1 0-1 0 0,2-1-138 0 0,15-9 86 0 0,0 0 0 0 0,10-8-86 0 0,-33 19-19 0 0,0 0-1 0 0,-1 0 1 0 0,1 0-1 0 0,-1 0 1 0 0,0 0-1 0 0,0-1 1 0 0,0 1-1 0 0,0-1 1 0 0,-1 0-1 0 0,1 0 1 0 0,-1 0-1 0 0,0 0 1 0 0,0 0-1 0 0,-1 0 1 0 0,1-1-1 0 0,0-1 20 0 0,-2 5-4 0 0,0-1-1 0 0,0 1 1 0 0,0 0-1 0 0,0 0 1 0 0,0-1-1 0 0,0 1 1 0 0,0 0-1 0 0,0 0 1 0 0,-1 0-1 0 0,1-1 1 0 0,0 1-1 0 0,-1 0 1 0 0,1 0-1 0 0,-1 0 1 0 0,1 0-1 0 0,-1 0 1 0 0,1 0-1 0 0,-1 0 1 0 0,0 0-1 0 0,0 0 1 0 0,0 0-1 0 0,1 0 1 0 0,-1 0-1 0 0,0 0 1 0 0,0 1-1 0 0,0-1 1 0 0,0 0-1 0 0,0 1 1 0 0,-1-1 4 0 0,-3-2-111 0 0,1 1 0 0 0,-1 0 0 0 0,0 0 0 0 0,1 0 0 0 0,-1 1 0 0 0,-1-1 111 0 0,-1 1-239 0 0,-35-7-2068 0 0,26 7 481 0 0</inkml:trace>
  <inkml:trace contextRef="#ctx0" brushRef="#br0" timeOffset="1021.71">570 143 13016 0 0,'0'0'596'0'0,"0"0"-14"0"0,-3 7-274 0 0,-19 13 1007 0 0,17-17-1075 0 0,1 0-1 0 0,0 1 0 0 0,0-1 0 0 0,-3 5-239 0 0,1 1 302 0 0,1-1-1 0 0,0 2 1 0 0,0-1-1 0 0,0 0 1 0 0,1 1-1 0 0,1 0 1 0 0,0 0-1 0 0,-2 10-301 0 0,4-18 41 0 0,1 1 1 0 0,0 0-1 0 0,0 0 0 0 0,0 0 1 0 0,0-1-1 0 0,0 1 0 0 0,0 0 0 0 0,1 0 1 0 0,-1 0-1 0 0,1-1 0 0 0,0 1 1 0 0,0 0-1 0 0,0-1 0 0 0,0 1 1 0 0,0-1-1 0 0,1 1 0 0 0,-1-1 0 0 0,1 1 1 0 0,0-1-1 0 0,-1 0 0 0 0,1 0-41 0 0,0 0 40 0 0,0 0 0 0 0,-1 0 1 0 0,1-1-1 0 0,0 1 0 0 0,0-1 0 0 0,0 1 0 0 0,0-1 0 0 0,0 0 0 0 0,0 1 0 0 0,1-1 0 0 0,-1 0 0 0 0,0-1 0 0 0,1 1 0 0 0,-1 0 1 0 0,0-1-1 0 0,1 1 0 0 0,-1-1 0 0 0,1 0 0 0 0,-1 0 0 0 0,1 0 0 0 0,-1 0 0 0 0,1 0 0 0 0,-1 0 0 0 0,2-1-40 0 0,5-1 93 0 0,1-1 0 0 0,-1 0-1 0 0,0 0 1 0 0,0-1-1 0 0,7-4-92 0 0,-13 6-1 0 0,-1 0-1 0 0,1 0 1 0 0,-1 0-1 0 0,1 0 1 0 0,-1 0-1 0 0,0 0 1 0 0,0-1-1 0 0,0 1 0 0 0,0-1 1 0 0,0 0-1 0 0,-1 1 1 0 0,1-1-1 0 0,-1 0 1 0 0,0 0-1 0 0,1 0 1 0 0,-2 0-1 0 0,1 0 0 0 0,0 0 1 0 0,0 0-1 0 0,-1-1 2 0 0,0 1 0 0 0,0 1 0 0 0,0-1 0 0 0,0 0 0 0 0,0 0 0 0 0,0 0-1 0 0,-1 0 1 0 0,0 0 0 0 0,1 0 0 0 0,-1 1 0 0 0,0-1 0 0 0,-1 0-1 0 0,1 1 1 0 0,0-1 0 0 0,-1 1 0 0 0,1-1 0 0 0,-1 1 0 0 0,0-1 0 0 0,-5-5-28 0 0,0 0 1 0 0,-1 0-1 0 0,-7-6 28 0 0,14 14-3 0 0,-6-6-111 0 0,-1 0 0 0 0,0 1 0 0 0,0 0 0 0 0,-2-1 114 0 0,-21-7-4555 0 0,20 9-1585 0 0</inkml:trace>
  <inkml:trace contextRef="#ctx0" brushRef="#br0" timeOffset="1440.585">739 153 8752 0 0,'1'2'673'0'0,"0"5"-201"0"0,1 1 0 0 0,-2 0 0 0 0,1 0 0 0 0,-1-1 0 0 0,0 1 0 0 0,0 0 0 0 0,-1 1-472 0 0,-5 55 4322 0 0,1 0-3150 0 0,4-11 450 0 0,1-51-1082 0 0,0-2 10 0 0,0 0 5 0 0,2 0 10 0 0,1-1-421 0 0,0 1-1 0 0,-1-1 1 0 0,1 0-1 0 0,0 0 1 0 0,0 0-1 0 0,0 0 0 0 0,-1-1 1 0 0,1 1-1 0 0,-1-1 1 0 0,1 1-1 0 0,-1-1 1 0 0,1 0-1 0 0,-1 0 1 0 0,1-1-144 0 0,7-7 391 0 0,-1 0 0 0 0,6-7-391 0 0,65-84 948 0 0,-47 70-968 0 0,-32 31-59 0 0,1-1-460 0 0,2-1 246 0 0,-1 2-3604 0 0,1 3-3829 0 0</inkml:trace>
  <inkml:trace contextRef="#ctx0" brushRef="#br0" timeOffset="1960.926">1367 133 13968 0 0,'0'0'637'0'0,"5"7"212"0"0,16 8 303 0 0,-19-15-990 0 0,-1 1 0 0 0,1 0 0 0 0,-1 0-1 0 0,0-1 1 0 0,0 1 0 0 0,1 0 0 0 0,-1 0 0 0 0,0 0 0 0 0,0 1 0 0 0,0-1 0 0 0,0 0 0 0 0,0 0-1 0 0,-1 0 1 0 0,1 1 0 0 0,0-1 0 0 0,0 0 0 0 0,-1 2-162 0 0,3 5 280 0 0,0 0 0 0 0,-1 1 0 0 0,0 0 0 0 0,0-1 0 0 0,-1 1 0 0 0,0 0-1 0 0,-1 0 1 0 0,0 0 0 0 0,-1 5-280 0 0,-2 15 248 0 0,-1 0 0 0 0,-4 7-248 0 0,7-30 74 0 0,0-2-36 0 0,0 0 1 0 0,0 0-1 0 0,-1 0 0 0 0,1 0 0 0 0,-1 0 0 0 0,0 0 0 0 0,0-1 0 0 0,0 1 0 0 0,-1-1 0 0 0,1 1 1 0 0,-1-1-1 0 0,0 0-38 0 0,2-1 13 0 0,-1-1 1 0 0,1 0 0 0 0,-1 0-1 0 0,1 1 1 0 0,-1-1 0 0 0,0 0-1 0 0,1-1 1 0 0,-1 1 0 0 0,0 0-1 0 0,1 0 1 0 0,-1-1 0 0 0,0 1-1 0 0,0-1 1 0 0,0 0 0 0 0,1 1-1 0 0,-1-1 1 0 0,0 0 0 0 0,0 0-1 0 0,0 0 1 0 0,0 0 0 0 0,0 0-1 0 0,0-1 1 0 0,1 1 0 0 0,-1-1-1 0 0,0 1 1 0 0,0-1 0 0 0,0 1-1 0 0,0-2-13 0 0,-1 0 12 0 0,-1 0 1 0 0,1 0-1 0 0,0-1 0 0 0,0 1 0 0 0,0-1 0 0 0,0 0 0 0 0,1 0 0 0 0,-1 0 0 0 0,1 0 1 0 0,0 0-1 0 0,0-1 0 0 0,0 1 0 0 0,0-1 0 0 0,0-1-12 0 0,-5-10 112 0 0,1-1 0 0 0,-2-11-112 0 0,7 26 18 0 0,-1-9 120 0 0,-1-1 1 0 0,1 1-1 0 0,1 0 0 0 0,0-1 0 0 0,1 1 0 0 0,0-1 0 0 0,0 1 0 0 0,1-1 1 0 0,0 1-1 0 0,1-1 0 0 0,1 1 0 0 0,-1 0 0 0 0,2-1-138 0 0,-3 9 62 0 0,0 0-1 0 0,1 0 0 0 0,-1 0 1 0 0,1 1-1 0 0,-1-1 0 0 0,1 0 0 0 0,0 1 1 0 0,0-1-1 0 0,0 1 0 0 0,0 0 1 0 0,0-1-1 0 0,0 1 0 0 0,0 0 1 0 0,0 0-1 0 0,0 0 0 0 0,0 1 1 0 0,2-2-62 0 0,1 1 104 0 0,-1 0 1 0 0,1 0 0 0 0,-1 0-1 0 0,1 1 1 0 0,-1-1 0 0 0,1 1-1 0 0,0 0 1 0 0,3 1-105 0 0,28 5 344 0 0,0 0-281 0 0,0 0 0 0 0,1-3 0 0 0,0-1 0 0 0,30-2-63 0 0,-59-1-510 0 0,1 0 0 0 0,-1-1 0 0 0,1 0 0 0 0,7-3 510 0 0,-6-1-1948 0 0</inkml:trace>
  <inkml:trace contextRef="#ctx0" brushRef="#br0" timeOffset="4656.9">2057 259 13648 0 0,'8'0'1456'0'0,"17"-3"-1294"0"0,-25 3 13 0 0,1 0 0 0 0,-1-1 1 0 0,1 1-1 0 0,0 0 0 0 0,-1 0 0 0 0,1-1 0 0 0,-1 1 0 0 0,1 0 0 0 0,0 0 1 0 0,-1-1-1 0 0,1 1 0 0 0,-1-1 0 0 0,1 1 0 0 0,-1-1 0 0 0,1 1 0 0 0,-1 0 1 0 0,0-1-1 0 0,1 0 0 0 0,-1 1 0 0 0,0-1 0 0 0,1 1 0 0 0,-1-1 0 0 0,0 1 1 0 0,0-1-1 0 0,1 0 0 0 0,-1 1 0 0 0,0-1 0 0 0,0 1 0 0 0,0-1 0 0 0,0 0 1 0 0,0 1-1 0 0,0-1 0 0 0,0 0 0 0 0,0 1 0 0 0,0-1 0 0 0,0 0-175 0 0,-18-9 940 0 0,14 9-910 0 0,1 0 0 0 0,-1 1 0 0 0,1-1 0 0 0,-1 0 0 0 0,1 1 0 0 0,-1 0 0 0 0,0 0 0 0 0,1 0 0 0 0,-1 0 0 0 0,0 1 0 0 0,1 0 0 0 0,-1-1 0 0 0,1 1 0 0 0,-1 0-1 0 0,1 1 1 0 0,-3 0-30 0 0,-2 2 27 0 0,0 0-1 0 0,0 0 0 0 0,1 1 0 0 0,-1 0 0 0 0,1 0 0 0 0,-3 3-26 0 0,6-4 17 0 0,0 0-1 0 0,0 0 0 0 0,1 1 1 0 0,-1 0-1 0 0,1 0 0 0 0,0 0 0 0 0,0 0 1 0 0,0 0-1 0 0,1 1 0 0 0,0-1 1 0 0,0 1-1 0 0,0-1 0 0 0,1 1 1 0 0,0 0-1 0 0,0 0 0 0 0,0 0 0 0 0,1 0 1 0 0,0-1-1 0 0,0 1 0 0 0,0 0 1 0 0,1 0-1 0 0,0 1-16 0 0,9 18 41 0 0,-9-24-55 0 0,0 0 0 0 0,0-1-1 0 0,0 1 1 0 0,1 0 0 0 0,-1-1-1 0 0,0 1 1 0 0,0-1 0 0 0,0 1-1 0 0,1-1 1 0 0,-1 1 0 0 0,0-1 0 0 0,1 0-1 0 0,-1 0 1 0 0,0 0 0 0 0,1 0 14 0 0,3 0-49 0 0,-1 0 0 0 0,1 0 0 0 0,-1-1 0 0 0,0 0 1 0 0,1 0-1 0 0,-1 0 0 0 0,0 0 0 0 0,0-1 0 0 0,1 0 1 0 0,-1 0-1 0 0,0 0 0 0 0,-1 0 0 0 0,1-1 0 0 0,0 1 0 0 0,-1-1 49 0 0,7-5-72 0 0,-1-1-1 0 0,-1-1 0 0 0,1 1 0 0 0,2-7 73 0 0,1 1-86 0 0,-8 8 86 0 0,-10 14 0 0 0,-3 11 0 0 0,5-1 1 0 0,1 0 0 0 0,1 0 1 0 0,0 0-1 0 0,1 0 0 0 0,2 16-1 0 0,-1-20 5 0 0,0-11-70 0 0,0 0 1 0 0,1 1-1 0 0,-1-1 0 0 0,1 0 0 0 0,-1 1 1 0 0,1-1-1 0 0,0 0 0 0 0,0 0 1 0 0,0 0-1 0 0,0 1 0 0 0,0-1 0 0 0,1 0 1 0 0,-1-1-1 0 0,1 1 0 0 0,-1 0 1 0 0,1 0-1 0 0,-1-1 0 0 0,1 1 0 0 0,0 0 1 0 0,0-1-1 0 0,0 0 0 0 0,0 0 1 0 0,0 1-1 0 0,0-1 0 0 0,0 0 0 0 0,1-1 1 0 0,-1 1-1 0 0,2 0 65 0 0,7 0-1807 0 0</inkml:trace>
  <inkml:trace contextRef="#ctx0" brushRef="#br0" timeOffset="5299.382">2323 285 17503 0 0,'5'9'1872'0'0,"-5"-9"-1871"0"0,1 1 0 0 0,-1-1 0 0 0,0 1 0 0 0,1-1 0 0 0,-1 0-1 0 0,0 1 1 0 0,0-1 0 0 0,0 1 0 0 0,1-1 0 0 0,-1 1 0 0 0,0-1-1 0 0,0 1 1 0 0,0-1 0 0 0,0 1 0 0 0,0-1 0 0 0,0 1 0 0 0,0-1-1 0 0,0 1 1 0 0,0-1 0 0 0,0 1 0 0 0,0 0 0 0 0,0-1 0 0 0,0 1-1 0 0,0-1 1 0 0,0 0 0 0 0,-1 1 0 0 0,1-1 0 0 0,0 1 0 0 0,0-1-1 0 0,-1 1 1 0 0,1-1 0 0 0,0 1 0 0 0,-1-1 0 0 0,1 0 0 0 0,-1 1-1 0 0,0 0 2 0 0,-24 31 35 0 0,-11 7-37 0 0,30-32 38 0 0,-8 6 848 0 0,12-11-774 0 0,-1 0-1 0 0,1 0 1 0 0,0 0-1 0 0,0 1 1 0 0,-1-1-1 0 0,2 1 1 0 0,-2 1-112 0 0,2-2 10 0 0,1-1 0 0 0,-1 0 0 0 0,1 0 0 0 0,0 0 1 0 0,-1 0-1 0 0,1 1 0 0 0,0-1 0 0 0,0 0 1 0 0,0 0-1 0 0,0 0 0 0 0,0 1 0 0 0,0-1 0 0 0,0 0 1 0 0,1 0-1 0 0,-1 1 0 0 0,0-1 0 0 0,1 0 0 0 0,-1 0 1 0 0,1 0-1 0 0,-1 0 0 0 0,1 0 0 0 0,-1 0 0 0 0,1 0-10 0 0,4 8 284 0 0,-3-6-67 0 0,-1 1-1 0 0,1-1 1 0 0,1 1-1 0 0,-1-1 1 0 0,0 0-1 0 0,3 2-216 0 0,-3-3 20 0 0,-1 0 0 0 0,1-1-1 0 0,0 1 1 0 0,0-1 0 0 0,0 1 0 0 0,0-1 0 0 0,0 0-1 0 0,0 0 1 0 0,1 0 0 0 0,-1 0 0 0 0,0 0-1 0 0,0 0 1 0 0,2 0-20 0 0,4 0 15 0 0,-3 1-161 0 0,0-1 1 0 0,0-1 0 0 0,0 1 0 0 0,0-1-1 0 0,0 0 1 0 0,0 0 0 0 0,0 0-1 0 0,3-1 146 0 0,-6 0-808 0 0,16-5-6623 0 0,-17 5 1459 0 0</inkml:trace>
  <inkml:trace contextRef="#ctx0" brushRef="#br0" timeOffset="5830.961">2640 273 15664 0 0,'0'0'356'0'0,"0"0"49"0"0,0 0 21 0 0,0 0-42 0 0,-2 6-236 0 0,-3 0 257 0 0,-1 1 1 0 0,0-1-1 0 0,0 0 0 0 0,0 0 0 0 0,-6 4-405 0 0,5-5 272 0 0,0 0 0 0 0,1 1 0 0 0,0 0 0 0 0,0 1 0 0 0,0-1 0 0 0,1 2-272 0 0,-4 4 168 0 0,7-10-89 0 0,0 1-1 0 0,0-1 1 0 0,0 1-1 0 0,1-1 1 0 0,-1 1-1 0 0,1 0 1 0 0,0 0-1 0 0,0 0 1 0 0,0 0-1 0 0,0 0 1 0 0,0 0-79 0 0,-1 5 248 0 0,2-6-176 0 0,-1-1-1 0 0,1 0 1 0 0,0 0 0 0 0,0 0 0 0 0,-1 0 0 0 0,1 0 0 0 0,0 0 0 0 0,0 0 0 0 0,0 0 0 0 0,0 1 0 0 0,0-1 0 0 0,1 0-1 0 0,-1 0 1 0 0,0 0 0 0 0,1 1-72 0 0,-1 0 37 0 0,1 0-1 0 0,1-1 0 0 0,-1 1 1 0 0,0 0-1 0 0,0 0 1 0 0,1 0-1 0 0,-1-1 0 0 0,1 1 1 0 0,-1-1-1 0 0,1 1 1 0 0,0-1-1 0 0,-1 1 0 0 0,1-1 1 0 0,0 0-1 0 0,0 0 0 0 0,0 0 1 0 0,0 0-1 0 0,0 0 1 0 0,0-1-1 0 0,1 1 0 0 0,-1-1 1 0 0,2 1-37 0 0,0 0-6 0 0,0 0 0 0 0,1-1 0 0 0,-1 0 0 0 0,0 0 0 0 0,1 0 1 0 0,-1 0-1 0 0,0-1 0 0 0,1 0 0 0 0,-1 0 0 0 0,0 0 0 0 0,1 0 6 0 0,21-8 0 0 0,-14 5 0 0 0,-1 0 0 0 0,0 0 0 0 0,0-1 0 0 0,9-6 0 0 0,-9 4-11 0 0,-5 4-66 0 0,-1 0-1 0 0,0 0 1 0 0,-1-1-1 0 0,1 1 1 0 0,0-1 0 0 0,-1 0-1 0 0,0-1 1 0 0,3-3 77 0 0,-4 4-128 0 0,0 0-1 0 0,0 0 1 0 0,0 0 0 0 0,-1-1 0 0 0,0 1 0 0 0,0-1 0 0 0,0 1 0 0 0,0-1 0 0 0,-1 0 0 0 0,0 0 0 0 0,0 0 0 0 0,0 1 0 0 0,0-1 0 0 0,-1 0-1 0 0,0 0 1 0 0,0-1 128 0 0,0 4-35 0 0,-2-7-1510 0 0,1 8 1520 0 0,0 0 0 0 0,0 0 0 0 0,0 1 1 0 0,1-1-1 0 0,-1 1 0 0 0,0-1 1 0 0,0 1-1 0 0,0-1 0 0 0,0 1 1 0 0,0-1-1 0 0,0 1 0 0 0,0 0 1 0 0,0-1-1 0 0,0 1 0 0 0,0 0 0 0 0,-1 0 25 0 0,1 0 12 0 0,-1 0 0 0 0,0 0 0 0 0,0 0 0 0 0,1 1 0 0 0,-1-1 0 0 0,0 0 0 0 0,1 1 0 0 0,-1-1 0 0 0,1 1 0 0 0,-1 0 0 0 0,0-1 0 0 0,1 1 0 0 0,-1 0 0 0 0,1 0 0 0 0,0 0 0 0 0,-1 0 0 0 0,1 0 0 0 0,0 0 0 0 0,0 1 0 0 0,-1-1 0 0 0,1 0 0 0 0,0 1 0 0 0,0-1 0 0 0,0 0 0 0 0,1 1 0 0 0,-1 0-12 0 0,-3 5-58 0 0,0 0-1 0 0,0 0 1 0 0,1 1 0 0 0,0-1-1 0 0,1 1 59 0 0,-1-2 97 0 0,1 1-1 0 0,0 0 1 0 0,1 0 0 0 0,-1 0-1 0 0,1-1 1 0 0,0 1-1 0 0,1 0 1 0 0,0 1-1 0 0,0-1 1 0 0,1 5-97 0 0,0-7 292 0 0,-1-4-275 0 0,0 0 0 0 0,1 0 0 0 0,-1 0 0 0 0,0 1-1 0 0,0-1 1 0 0,1 0 0 0 0,-1 0 0 0 0,1 0 0 0 0,-1 0 0 0 0,1 0 0 0 0,0-1 0 0 0,-1 1 0 0 0,1 0-1 0 0,0 0 1 0 0,-1 0 0 0 0,1 0 0 0 0,0-1 0 0 0,0 1 0 0 0,0 0 0 0 0,0-1 0 0 0,0 1 0 0 0,0-1 0 0 0,0 1-1 0 0,0-1 1 0 0,0 1-17 0 0,1 0-1 0 0,0 0-1 0 0,1-1 0 0 0,-1 1 1 0 0,0-1-1 0 0,1 1 0 0 0,-1-1 1 0 0,0 0-1 0 0,1 1 0 0 0,-1-1 1 0 0,0-1-1 0 0,1 1 0 0 0,-1 0 0 0 0,0 0 1 0 0,1-1-1 0 0,-1 1 0 0 0,2-2 2 0 0,1 1 37 0 0,1-1-1 0 0,-1 0 0 0 0,0 0 0 0 0,0-1 1 0 0,-1 1-1 0 0,5-4-36 0 0,5-5-20 0 0,-1-2 0 0 0,0 1 1 0 0,0-2-1 0 0,-2 0 0 0 0,0 0 0 0 0,1-2 20 0 0,-8 8 12 0 0,-2 5-294 0 0,0 10 138 0 0,-2-6 138 0 0,1 1 1 0 0,-1 0-1 0 0,0 0 1 0 0,0-1-1 0 0,-1 1 1 0 0,1 0 0 0 0,0 0-1 0 0,0-1 1 0 0,-1 1-1 0 0,1 0 6 0 0,-2 10 1 0 0,1-1-1 0 0,0 1 0 0 0,-1-1 0 0 0,0 0 0 0 0,-2 4 0 0 0,2-3 0 0 0,-1-1 0 0 0,2 0 0 0 0,-1 1 0 0 0,1 3 0 0 0,1-6 14 0 0,-1 0-1 0 0,-1 0 1 0 0,1 0-1 0 0,-3 6-13 0 0,-4 22 10 0 0,7-33-13 0 0,0 1 0 0 0,0 0 0 0 0,0-1 0 0 0,-1 1 0 0 0,1-1 0 0 0,-1 0 0 0 0,-3 4 3 0 0,-7 22-43 0 0,11-25 43 0 0,-1 0 0 0 0,0 0 0 0 0,0 0 0 0 0,-1 0 0 0 0,1-1 0 0 0,-2 2 0 0 0,-3 0 0 0 0,1-7 0 0 0,5 0 0 0 0,0 0 0 0 0,1 0 0 0 0,-1 1 0 0 0,0-1 0 0 0,1 0 0 0 0,-1 0 0 0 0,1 0 0 0 0,0 0 0 0 0,-1 0 0 0 0,1 0 0 0 0,0 0 0 0 0,0 0 0 0 0,-1 0 0 0 0,1-1 0 0 0,0 1 0 0 0,0 0 0 0 0,0 0 0 0 0,0 0 0 0 0,1 0 0 0 0,-1 0 0 0 0,5-22 0 0 0,2 1-13 0 0,3-11 83 0 0,2 0 1 0 0,1 2 0 0 0,1-1 0 0 0,9-10-71 0 0,-18 32 18 0 0,2 0 0 0 0,-1 1 0 0 0,1 0 0 0 0,1 0 0 0 0,1-1-18 0 0,10-12 73 0 0,-16 18-60 0 0,0 0 0 0 0,0 0 0 0 0,0 1 0 0 0,0 0 0 0 0,1-1 0 0 0,0 1 0 0 0,-1 0 0 0 0,1 1 0 0 0,0-1-13 0 0,3-1 29 0 0,-4 3-15 0 0,-1-1 1 0 0,0 1 0 0 0,1 0 0 0 0,-1 0 0 0 0,1 0 0 0 0,-1 0 0 0 0,1 0-1 0 0,-1 1 1 0 0,3-1-15 0 0,-5 1 6 0 0,1 1 0 0 0,-1-1 0 0 0,1 0 0 0 0,-1 1 0 0 0,1-1 0 0 0,-1 0 0 0 0,1 1 0 0 0,-1-1 0 0 0,1 1 0 0 0,-1-1 0 0 0,0 1 0 0 0,1-1 0 0 0,-1 1 0 0 0,0-1 0 0 0,0 1 1 0 0,1 0-1 0 0,-1-1 0 0 0,0 1 0 0 0,0-1 0 0 0,0 1 0 0 0,0 0 0 0 0,1-1 0 0 0,-1 1-6 0 0,0 1 21 0 0,1 2-20 0 0,0-1-1 0 0,0 1 0 0 0,-1 0 0 0 0,0 0 0 0 0,1-1 1 0 0,-1 1-1 0 0,0 0 0 0 0,-1 0 0 0 0,1-1 0 0 0,-1 1 0 0 0,0 0 1 0 0,0-1-1 0 0,0 1 0 0 0,0 0 0 0 0,0-1 0 0 0,-1 0 1 0 0,0 1-1 0 0,0-1 0 0 0,0 0 0 0 0,0 0 0 0 0,0 0 1 0 0,-2 2-1 0 0,-4 4-25 0 0,0 0 1 0 0,0-1 0 0 0,-1 0 0 0 0,0-1-1 0 0,0 0 1 0 0,-8 4 24 0 0,13-9-38 0 0,0 0 0 0 0,0 0 0 0 0,1 0 1 0 0,-1-1-1 0 0,0 1 0 0 0,-1-1 0 0 0,1 0 0 0 0,0 0 0 0 0,-3 0 38 0 0,-6 1-135 0 0,12-2 53 0 0,0 0 1 0 0,0 0-1 0 0,0 0 0 0 0,0 0 0 0 0,0-1 1 0 0,0 1-1 0 0,0 0 0 0 0,0 0 0 0 0,0-1 1 0 0,0 1-1 0 0,0 0 0 0 0,1-1 1 0 0,-1 1-1 0 0,0-1 0 0 0,0 1 0 0 0,0-1 1 0 0,0 0-1 0 0,0 1 0 0 0,1-1 0 0 0,-1 0 1 0 0,0 1-1 0 0,1-1 0 0 0,-1 0 1 0 0,0 0-1 0 0,1 0 0 0 0,-1 0 0 0 0,1 0 1 0 0,-1 1-1 0 0,1-1 0 0 0,0 0 0 0 0,-1-1 82 0 0,-1-4-971 0 0,0 0-1 0 0,0 0 0 0 0,1 0 0 0 0,-1-4 972 0 0,2 5-412 0 0,-2-15-1457 0 0</inkml:trace>
  <inkml:trace contextRef="#ctx0" brushRef="#br0" timeOffset="6169.684">3165 1 10136 0 0,'0'2'464'0'0,"0"10"-311"0"0,-1 1 1 0 0,0-1-1 0 0,0 0 1 0 0,-2 0-1 0 0,1-1 1 0 0,-1 1-1 0 0,-1 0-153 0 0,-5 15 893 0 0,2 0 1 0 0,-1 9-894 0 0,-2 7 747 0 0,-43 169 197 0 0,50-200-1180 0 0,1 0 0 0 0,0 0 0 0 0,1 0 0 0 0,0 0 0 0 0,1 0 0 0 0,1 0 0 0 0,0 3 236 0 0,2-1-876 0 0</inkml:trace>
  <inkml:trace contextRef="#ctx0" brushRef="#br0" timeOffset="6170.684">3192 299 5064 0 0,'0'0'448'0'0,"0"-7"-352"0"0,0-2-96 0 0,0 1 0 0 0,0 8 1760 0 0,-3-7 344 0 0,-6 0 64 0 0,2 5 8 0 0,3-5-1536 0 0,-7 7-320 0 0,0-3-56 0 0,-1-1-4240 0 0,-3 4-856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4:09.1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6448 0 0,'0'0'498'0'0,"0"0"-86"0"0,0 0 859 0 0,0 0 412 0 0,10 4 3278 0 0,-8-4-4513 0 0,-1 0 0 0 0,1 0 0 0 0,-1 1 0 0 0,1-1 0 0 0,-1-1 0 0 0,1 1 0 0 0,-1 0 0 0 0,1 0 0 0 0,-1 0 0 0 0,1-1 0 0 0,-1 1 1 0 0,1-1-1 0 0,0 0-448 0 0,-1 1-563 0 0,1-1 661 0 0,-2 1-24 0 0,2 0 8 0 0,-1 0-8 0 0,-1 0 0 0 0,2 0-9 0 0,32 0 878 0 0,-32 0-866 0 0,-2 0-12 0 0,2 0-1 0 0,19 1 16 0 0,-15 4 0 0 0,-3-3 0 0 0,-2-2-78 0 0,0 0-1 0 0,-1 0 1 0 0,1 0-1 0 0,0 1 1 0 0,0-1-1 0 0,0 0 1 0 0,-1 0-1 0 0,1 1 1 0 0,0-1-1 0 0,0 0 1 0 0,-1 1-1 0 0,1-1 1 0 0,0 1-1 0 0,-1-1 1 0 0,1 1-1 0 0,-1 0 1 0 0,1-1-1 0 0,-1 1 1 0 0,1-1-1 0 0,-1 1 0 0 0,1 0-1 0 0,0 0 4 0 0,-1 0-1 0 0,1 1 1 0 0,0-1-1 0 0,0 0 1 0 0,0 0-1 0 0,0 0 1 0 0,0 0-1 0 0,0 0 1 0 0,1 0-1 0 0,-1 0 1 0 0,0-1-1 0 0,0 1 1 0 0,1 0-1 0 0,0 0-3 0 0,4 4 0 0 0,-5-4 0 0 0,1 1 0 0 0,-1-1 0 0 0,1 1 0 0 0,0-1 0 0 0,0 1 0 0 0,0-1 0 0 0,0 0 0 0 0,0 0 0 0 0,1 1 0 0 0,1 0-11 0 0,-2-1 25 0 0,-1 0 0 0 0,2 0 0 0 0,-1 0 0 0 0,0 0 0 0 0,0 0 0 0 0,0 0 0 0 0,0-1 0 0 0,0 1-1 0 0,1-1 1 0 0,0 1-14 0 0,15 2 0 0 0,-1 2 0 0 0,10 3 0 0 0,-5-1 0 0 0,-6 0 0 0 0,-4-4 0 0 0,0-1 0 0 0,0 0 0 0 0,0 0 0 0 0,0-2 0 0 0,1 1 0 0 0,-1-1 0 0 0,0-1 0 0 0,0 0 0 0 0,0-1 0 0 0,1-1 0 0 0,23 0 0 0 0,0 0 0 0 0,20 3 0 0 0,-44 0 0 0 0,19 2-1 0 0,-23-1 19 0 0,0 0 0 0 0,0-1 1 0 0,6-1-19 0 0,1 1 2 0 0,0 0 1 0 0,-1 1-1 0 0,1 1 1 0 0,0 0-1 0 0,5 3-2 0 0,20 2-2 0 0,0-1 2 0 0,-3 0 0 0 0,12-1 0 0 0,-3-1-31 0 0,0 0-78 0 0,1-3 109 0 0,-8 1-83 0 0,35 6 83 0 0,-6 0-1 0 0,74 9 1 0 0,-66-7 0 0 0,1-3 0 0 0,4-4 0 0 0,156 4 0 0 0,-115-2 0 0 0,43-7 0 0 0,73-12 118 0 0,-10-8-107 0 0,-166 14-12 0 0,-24 3 1 0 0,-17 1 0 0 0,20 0 0 0 0,50-3 26 0 0,-35 2 12 0 0,9 2-38 0 0,267-10 296 0 0,83-20-232 0 0,-268 22-64 0 0,-103 9 0 0 0,91-5 0 0 0,-48 4 144 0 0,64 8-144 0 0,-119-4 0 0 0,16-3 0 0 0,5 0 0 0 0,32 1 54 0 0,79-11-54 0 0,83-16 10 0 0,-203 24-12 0 0,6 2 2 0 0,5-1 56 0 0,111 1-32 0 0,-16 1 86 0 0,307-10 49 0 0,-298 14 318 0 0,-143-2-478 0 0,0 1 0 0 0,0 0 0 0 0,6 3 1 0 0,26 3 38 0 0,-43-7-18 0 0,-1 0 1 0 0,1 1 0 0 0,0-1-1 0 0,-1 1 1 0 0,1 0-1 0 0,-1 1 1 0 0,0-1-1 0 0,1 1 1 0 0,-1 0-1 0 0,0 0-20 0 0,4 4 0 0 0,-7-6-3 0 0,0 1-1 0 0,1-1 1 0 0,-1 0-1 0 0,-1 1 1 0 0,1-1-1 0 0,0 1 1 0 0,0-1 0 0 0,0 1-1 0 0,-1-1 1 0 0,1 1-1 0 0,-1-1 1 0 0,1 1-1 0 0,-1 0 1 0 0,0 0 3 0 0,1 2-25 0 0,0 6-27 0 0,0 1 0 0 0,0 0 0 0 0,-1-1 0 0 0,-1 1 0 0 0,1-1 0 0 0,-2 6 52 0 0,-2 30-119 0 0,3 7 46 0 0,0-21 74 0 0,1-1-1 0 0,1 6 0 0 0,7 54 0 0 0,8 45 0 0 0,-10-65 0 0 0,4 0 0 0 0,5 10 0 0 0,10 12 0 0 0,-20-78 0 0 0,0 0 0 0 0,1 0 0 0 0,1-1 0 0 0,1 0 0 0 0,0 0 0 0 0,20 32 0 0 0,-18-27 0 0 0,1-1 0 0 0,1 0 0 0 0,7 6 0 0 0,42 57 116 0 0,-42-56 32 0 0,-1 2 0 0 0,9 17-148 0 0,17 26-25 0 0,-14-27-128 0 0,2-2-1 0 0,13 10 154 0 0,-35-41 0 0 0,-2 0 0 0 0,1 0 0 0 0,1-1 0 0 0,-1 0 0 0 0,2-1 0 0 0,-1 0 0 0 0,1-1 0 0 0,1 1 0 0 0,10 3 37 0 0,0-1 0 0 0,0-1 1 0 0,0-1-1 0 0,1-1 0 0 0,1-1 0 0 0,20 3-37 0 0,27 0 201 0 0,0-4-1 0 0,12-2-200 0 0,50-10 0 0 0,-99 5 0 0 0,1-2 0 0 0,-2-1 0 0 0,24-7 0 0 0,-2 1 0 0 0,-20 5 0 0 0,0 1 0 0 0,0 1 0 0 0,7 2 0 0 0,-31 3-5 0 0,-1-1 0 0 0,0 1-1 0 0,0 1 1 0 0,1 0 0 0 0,-1 1 0 0 0,0 0-1 0 0,0 0 6 0 0,-4 0-5 0 0,1-1-1 0 0,-1 1 1 0 0,1 1-1 0 0,-1-1 1 0 0,0 1-1 0 0,-1 0 1 0 0,1 1-1 0 0,-1-1 1 0 0,0 1-1 0 0,5 5 6 0 0,0 1-31 0 0,-1 2-1 0 0,0 0 0 0 0,0 0 1 0 0,-2 0-1 0 0,1 1 0 0 0,-2 1 1 0 0,0-1-1 0 0,0 1 0 0 0,-2 0 1 0 0,1 0-1 0 0,-2 0 0 0 0,1 7 32 0 0,2 39-18 0 0,-1-24-15 0 0,-2 0 0 0 0,-1 1 0 0 0,-3 20 33 0 0,-5 66-11 0 0,4-55 11 0 0,-17 191 0 0 0,-1 19 0 0 0,17-193 0 0 0,5 1 0 0 0,5 19 0 0 0,31 218 192 0 0,38 123-192 0 0,-27-248 216 0 0,45 164 15 0 0,-12-52 66 0 0,13 82 55 0 0,-47-168-196 0 0,-31-136-85 0 0,18 128 81 0 0,-2 76-152 0 0,-21-169-3 0 0,61 472 379 0 0,-60-521-342 0 0,4 0-1 0 0,14 36-33 0 0,-25-89-128 0 0,2-1 0 0 0,1 0-1 0 0,10 17 129 0 0,-14-28-504 0 0,0-2 0 0 0,1 1-1 0 0,0-1 1 0 0,1 1 0 0 0,0-2-1 0 0,0 1 1 0 0,0-1-1 0 0,1 0 1 0 0,5 3 504 0 0,3-3-5290 0 0,-1-3-1482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3:39.7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5459 523 4608 0 0,'0'8'-50'0'0,"1"37"2009"0"0,2-1 5318 0 0,-3-36-6037 0 0,0 1 0 0 0,0-1 0 0 0,-1 1 0 0 0,0 0-1240 0 0,-1 22 1593 0 0,2-11-717 0 0,0-18-493 0 0,0-2-19 0 0,0 0-56 0 0,0 0-20 0 0,0 0-7 0 0,0 0-11 0 0,3-9 156 0 0,3-66 532 0 0,-3 0-1 0 0,-3-4-957 0 0,0 59 97 0 0,11-204 1083 0 0,5 134-788 0 0,-11 67-281 0 0,-4 20-94 0 0,0 0 1 0 0,0 1 0 0 0,0-1 0 0 0,-1 0-1 0 0,1 0 1 0 0,-1 0 0 0 0,0-2-18 0 0,-1-4 96 0 0,-1 7 27 0 0,-10 14-73 0 0,9-8-43 0 0,0 1 0 0 0,0 0 0 0 0,0 0 0 0 0,1 0 0 0 0,0 1-1 0 0,-1 1-6 0 0,-8 19 23 0 0,-1 3-12 0 0,28-55 105 0 0,-12 18-134 0 0,1 0 1 0 0,0 0-1 0 0,1 1 0 0 0,2-2 18 0 0,2-4 145 0 0,-3 5-157 0 0,1 0 0 0 0,0 0 0 0 0,1 1-1 0 0,0 1 1 0 0,0-1 0 0 0,0 2-1 0 0,2-2 13 0 0,-2 1 72 0 0,-5 5-6 0 0,-1-1 0 0 0,1 1 0 0 0,0 0-1 0 0,-1 0 1 0 0,1 0 0 0 0,0 0 0 0 0,-1 0 0 0 0,1 1 0 0 0,0 0 0 0 0,0 0 0 0 0,-1 0 0 0 0,1 0 0 0 0,0 1 0 0 0,3 0-66 0 0,-2 0 19 0 0,0 0 1 0 0,0 0 0 0 0,0 0-1 0 0,-1 1 1 0 0,1 0-1 0 0,-1 0 1 0 0,1 0 0 0 0,-1 1-1 0 0,0-1 1 0 0,0 1-1 0 0,2 2-19 0 0,2 2-195 0 0,0 1-1 0 0,-1 0 0 0 0,0 0 0 0 0,0 1 0 0 0,-1 0 0 0 0,0 0 1 0 0,-1 0-1 0 0,0 1 0 0 0,4 9 196 0 0,-9-17-1443 0 0,0-2-1462 0 0,0 0-5581 0 0</inkml:trace>
  <inkml:trace contextRef="#ctx0" brushRef="#br0" timeOffset="-4967.855">616 485 13248 0 0,'0'0'604'0'0,"0"0"-14"0"0,10-1 1465 0 0,-9 0-1955 0 0,0 0 1 0 0,0 0-1 0 0,0-1 0 0 0,0 1 1 0 0,0 0-1 0 0,-1 0 1 0 0,1 0-1 0 0,0-1 0 0 0,-1 1 1 0 0,1 0-1 0 0,-1-1 0 0 0,1 1 1 0 0,-1 0-1 0 0,0-1 1 0 0,1 1-1 0 0,-1-1 0 0 0,0 1 1 0 0,0 0-1 0 0,0-1 1 0 0,0 1-1 0 0,0-1 0 0 0,0 1 1 0 0,-1-1-1 0 0,1 1 0 0 0,0 0 1 0 0,-1-1-1 0 0,1 1 1 0 0,-1 0-1 0 0,0-1 0 0 0,1 1 1 0 0,-1 0-1 0 0,0 0 0 0 0,0-1 1 0 0,1 1-1 0 0,-1 0 1 0 0,0 0-1 0 0,0 0 0 0 0,-1-1-100 0 0,-2 0 139 0 0,1 0 0 0 0,-1 1-1 0 0,0-1 1 0 0,1 1-1 0 0,-1-1 1 0 0,0 1 0 0 0,0 0-1 0 0,0 1 1 0 0,0-1 0 0 0,0 1-1 0 0,0-1 1 0 0,0 1-1 0 0,-2 1-138 0 0,-1-1 116 0 0,0 1 0 0 0,0 1 0 0 0,0 0-1 0 0,0 0 1 0 0,0 0 0 0 0,1 0-1 0 0,-5 3-115 0 0,-4 3 82 0 0,1 1-1 0 0,0 0 0 0 0,1 0 0 0 0,0 2 0 0 0,0 0 0 0 0,-4 5-81 0 0,10-8 19 0 0,0 0 1 0 0,1 1-1 0 0,0-1 0 0 0,0 1 1 0 0,1 0-1 0 0,0 1 0 0 0,1-1 1 0 0,0 1-1 0 0,1 0 0 0 0,0 0 1 0 0,0 0-1 0 0,1 1 0 0 0,0-1 1 0 0,1 0-1 0 0,0 1 0 0 0,1 10-19 0 0,0-17 67 0 0,0 7-57 0 0,0 0 1 0 0,1-1 0 0 0,2 9-11 0 0,-3-17-2 0 0,0 0 0 0 0,0 0 1 0 0,1-1-1 0 0,-1 1 1 0 0,1 0-1 0 0,-1-1 1 0 0,1 1-1 0 0,0 0 0 0 0,0-1 1 0 0,0 1-1 0 0,-1-1 1 0 0,2 1-1 0 0,-1-1 0 0 0,0 0 1 0 0,0 1-1 0 0,0-1 1 0 0,0 0-1 0 0,1 0 0 0 0,-1 0 1 0 0,1 0-1 0 0,-1 0 1 0 0,1 0-1 0 0,-1 0 1 0 0,1 0-1 0 0,0 0 2 0 0,1-1 49 0 0,-1 0 0 0 0,1 0 0 0 0,-1 0-1 0 0,1 0 1 0 0,-1 0 0 0 0,1 0 0 0 0,-1-1 0 0 0,0 1 0 0 0,1-1 0 0 0,-1 0-1 0 0,0 0 1 0 0,1 0 0 0 0,-1 0 0 0 0,0 0 0 0 0,0 0 0 0 0,1-1-49 0 0,5-3 59 0 0,0-1 0 0 0,0 0 0 0 0,1-2-59 0 0,-6 6 6 0 0,7-7 0 0 0,-1 0 0 0 0,-1-1 1 0 0,0 1-1 0 0,0-2 0 0 0,6-9-6 0 0,2-8 129 0 0,9-22-129 0 0,-23 45 18 0 0,-1 1 0 0 0,1 0 0 0 0,-1-1 0 0 0,0 1 0 0 0,0 0 0 0 0,-1-1 0 0 0,1-3-18 0 0,-3 6 41 0 0,-3 5-2 0 0,-3 5 62 0 0,4-2-68 0 0,1 1 1 0 0,0 0-1 0 0,0-1 0 0 0,1 1 1 0 0,0 0-1 0 0,0 0 0 0 0,0 1 1 0 0,1-1-1 0 0,0 0 0 0 0,1 1 1 0 0,0-1-1 0 0,0 0 0 0 0,0 1 1 0 0,1-1-1 0 0,0 0 0 0 0,0 1 1 0 0,1-1-1 0 0,0 0 0 0 0,0 0 1 0 0,1 0-1 0 0,3 6-33 0 0,-4-9 92 0 0,1 0 0 0 0,-1 0 0 0 0,1 0 1 0 0,0 0-1 0 0,1 0 0 0 0,-1-1 0 0 0,1 0 0 0 0,-1 1 0 0 0,1-1 1 0 0,0 0-1 0 0,0-1 0 0 0,0 1 0 0 0,0-1 0 0 0,1 0 1 0 0,-1 0-1 0 0,1 0 0 0 0,-1-1 0 0 0,5 2-92 0 0,-3-2-272 0 0,0 1 0 0 0,0-1 0 0 0,1-1 0 0 0,-1 1-1 0 0,0-1 1 0 0,0 0 0 0 0,1 0 0 0 0,-1-1 0 0 0,0 0 0 0 0,0 0 0 0 0,0 0 0 0 0,1-1-1 0 0,-2 0 1 0 0,3-1 272 0 0,0-1-2104 0 0</inkml:trace>
  <inkml:trace contextRef="#ctx0" brushRef="#br0" timeOffset="-4633.381">911 359 17503 0 0,'0'0'803'0'0,"0"0"-18"0"0,0 1-501 0 0,2 2-114 0 0,-2-2-10 0 0,1 0 0 0 0,-1 0 0 0 0,0 0 0 0 0,1 0 0 0 0,-1 0 0 0 0,0 0 0 0 0,0 0 0 0 0,0 0 0 0 0,0 0 0 0 0,0 0 0 0 0,0 0 0 0 0,0 0 0 0 0,0 0 0 0 0,-1 0 0 0 0,1 0 0 0 0,0 0 0 0 0,0 0 0 0 0,-1 0 0 0 0,1 0 0 0 0,-1 0 0 0 0,1 0 0 0 0,-1 0 0 0 0,1 0 0 0 0,-1-1 0 0 0,0 1 0 0 0,1 0 0 0 0,-2 0-160 0 0,-22 23 643 0 0,21-21-336 0 0,-16 14-27 0 0,9-7-76 0 0,0-1 0 0 0,-8 5-204 0 0,17-13 82 0 0,6 3 15 0 0,-1 0 1 0 0,1-1 0 0 0,0 1-1 0 0,1-1 1 0 0,-1 0 0 0 0,1 0-98 0 0,0-1 20 0 0,-1 1 1 0 0,0 0 0 0 0,0 0 0 0 0,0 1 0 0 0,-1-1 0 0 0,1 1 0 0 0,0 1-21 0 0,-1-1 6 0 0,-1 0 1 0 0,0 0 0 0 0,1 0 0 0 0,-2 1 0 0 0,1-1 0 0 0,0 1 0 0 0,-1 0 0 0 0,0 1-7 0 0,-1-3 1 0 0,0-1 0 0 0,0 1 0 0 0,-1-1 0 0 0,1 1 0 0 0,-1-1 1 0 0,0 1-1 0 0,0 0 0 0 0,0-1 0 0 0,0 1 0 0 0,0-1 0 0 0,-1 1 0 0 0,1 0 1 0 0,-1-1-1 0 0,0 1 0 0 0,1-1 0 0 0,-1 1 0 0 0,-1 0-1 0 0,-1 3 0 0 0,0 0 0 0 0,0-1 0 0 0,-1 1 0 0 0,0 0 0 0 0,0-1 0 0 0,-1 0 0 0 0,1 0 0 0 0,-1 0 0 0 0,0-1 0 0 0,-1 0 0 0 0,1 1 0 0 0,-1-2 0 0 0,1 1 0 0 0,-6 2 0 0 0,-1 1-256 0 0,0-1-1 0 0,0 0 1 0 0,0-1-1 0 0,-1 0 1 0 0,0-1-1 0 0,0 0 1 0 0,0-1-1 0 0,-9 0 257 0 0,-3 1-1452 0 0,4 0-68 0 0</inkml:trace>
  <inkml:trace contextRef="#ctx0" brushRef="#br0" timeOffset="-3801.923">1208 340 5528 0 0,'-1'34'3521'0'0,"-1"0"0"0"0,-2 0 0 0 0,-2 8-3521 0 0,-8 19 1196 0 0,-21 75 2524 0 0,35-135-3657 0 0,-1 0-1 0 0,1-1 1 0 0,-1 1-1 0 0,1 0 0 0 0,0 0 1 0 0,0 0-1 0 0,0-1 1 0 0,-1 1-1 0 0,1 0 0 0 0,0 0 1 0 0,0 0-1 0 0,0 0 1 0 0,0-1-1 0 0,0 1 0 0 0,1 0 1 0 0,-1 0-1 0 0,0 0-62 0 0,8-8 1071 0 0,11-21-691 0 0,45-76-380 0 0,-35 56 0 0 0,-25 42 0 0 0,-1 1 0 0 0,1-1 0 0 0,0 1 0 0 0,3-3 0 0 0,2-3 0 0 0,-8 10 25 0 0,-1 1 0 0 0,0-1 0 0 0,1 1 0 0 0,-1-1 0 0 0,0 1-1 0 0,1 0 1 0 0,-1-1 0 0 0,1 1 0 0 0,-1 0 0 0 0,1-1 0 0 0,-1 1 0 0 0,1 0-1 0 0,-1-1 1 0 0,1 1 0 0 0,-1 0 0 0 0,1 0 0 0 0,-1-1 0 0 0,1 1 0 0 0,-1 0-1 0 0,1 0 1 0 0,0 0 0 0 0,-1 0-25 0 0,1 0 21 0 0,-1 0 1 0 0,1 0-1 0 0,-1 1 0 0 0,1-1 0 0 0,-1 0 0 0 0,0 0 0 0 0,1 1 1 0 0,-1-1-1 0 0,1 0 0 0 0,-1 1 0 0 0,0-1 0 0 0,1 0 0 0 0,-1 1 0 0 0,0-1 1 0 0,0 1-1 0 0,1-1 0 0 0,-1 1 0 0 0,0-1 0 0 0,0 0 0 0 0,0 1 1 0 0,1-1-22 0 0,0 6-120 0 0,1-1 0 0 0,-1 1 1 0 0,0-1-1 0 0,1 5 120 0 0,-2-8-223 0 0,2 15 824 0 0,-2-1 0 0 0,0 8-601 0 0,0-10 185 0 0,0 0 1 0 0,1 0-1 0 0,3 12-185 0 0,-2-11-40 0 0,-1-11-151 0 0,-1 0 0 0 0,1 1 0 0 0,0-1 0 0 0,0 0 0 0 0,1 0 0 0 0,-1 0 0 0 0,1 0 1 0 0,0 0-1 0 0,0 0 191 0 0,-1-2 201 0 0,0-2-159 0 0,-1 1 1 0 0,1 0-1 0 0,0-1 1 0 0,-1 1-1 0 0,1 0 1 0 0,0-1-1 0 0,0 1 1 0 0,-1-1-1 0 0,1 0 1 0 0,0 1-1 0 0,0-1 1 0 0,0 1-1 0 0,0-1 1 0 0,-1 0-1 0 0,1 0 1 0 0,0 0-1 0 0,0 1 0 0 0,0-1 1 0 0,0 0-1 0 0,0 0 1 0 0,0 0-1 0 0,0 0 1 0 0,0 0-1 0 0,0-1 1 0 0,-1 1-1 0 0,1 0 1 0 0,0 0-43 0 0,22-7-975 0 0,-9 1 880 0 0,-1-2-1 0 0,0 0 1 0 0,0-1-1 0 0,-1 0 1 0 0,0 0 0 0 0,3-5 95 0 0,7-5-35 0 0,-20 17 35 0 0,-2 2 0 0 0,1-1 0 0 0,-1 0 0 0 0,1 1 0 0 0,-1-1 0 0 0,1 1 0 0 0,-1-1 0 0 0,1 1 0 0 0,-1 0 0 0 0,1-1 0 0 0,-1 1 0 0 0,1 0 0 0 0,0-1 0 0 0,-1 1 0 0 0,1 0 0 0 0,0 0 0 0 0,-1-1 0 0 0,1 1 0 0 0,0 0 0 0 0,-1 0 0 0 0,1 0 0 0 0,0 0 0 0 0,0 0 0 0 0,7-1 0 0 0,2 2 0 0 0,-1 2 0 0 0,10 1 0 0 0,-12-6 0 0 0,-4 0 0 0 0,-2 2 0 0 0,0 0 0 0 0,0 0 0 0 0,0-1 0 0 0,0 1 0 0 0,0 0 0 0 0,0-1 0 0 0,0 1 0 0 0,0-1 0 0 0,0 1 0 0 0,0-1 0 0 0,0 0 0 0 0,0 1 0 0 0,0-1 0 0 0,0 0 0 0 0,-1 0 0 0 0,1 1 0 0 0,0-1 0 0 0,-1 0 0 0 0,1-1 0 0 0,1 0 0 0 0,1-5 0 0 0,1 0 0 0 0,-2 3 0 0 0,-5 4 0 0 0,-3 6 0 0 0,1 3 0 0 0,1 0 0 0 0,0 0 0 0 0,0 0 0 0 0,1 1 0 0 0,0 0 0 0 0,1-1 0 0 0,0 1 0 0 0,0 0 0 0 0,1 0 0 0 0,0 0 0 0 0,1 1 0 0 0,1 7 0 0 0,0-11 4 0 0,0 1 0 0 0,0-1 0 0 0,1 1-1 0 0,0-1 1 0 0,0 0 0 0 0,1 0 0 0 0,0 0 0 0 0,1 0-4 0 0,-3-5 3 0 0,0 0 1 0 0,0 0 0 0 0,1 0 0 0 0,-1-1 0 0 0,1 1 0 0 0,0 0 0 0 0,-1-1 0 0 0,1 1-1 0 0,0-1 1 0 0,0 0 0 0 0,0 0 0 0 0,0 0 0 0 0,0 1 0 0 0,0-2 0 0 0,0 1-1 0 0,0 0 1 0 0,1 0 0 0 0,-1-1 0 0 0,0 1 0 0 0,0-1 0 0 0,1 0 0 0 0,-1 0-1 0 0,0 1 1 0 0,1-2 0 0 0,-1 1 0 0 0,0 0 0 0 0,2-1-4 0 0,3 0 5 0 0,-1 0-1 0 0,0-1 1 0 0,0 1 0 0 0,0-2-1 0 0,0 1 1 0 0,0-1 0 0 0,0 0-1 0 0,-1 0 1 0 0,1 0 0 0 0,-1-1-1 0 0,0 0 1 0 0,0 0 0 0 0,0 0-1 0 0,0-1-4 0 0,3-3-48 0 0,1 0 1 0 0,-1-2-1 0 0,-1 1 0 0 0,0-1 0 0 0,0 0 0 0 0,-1 0 0 0 0,0 0 1 0 0,3-10 47 0 0,-3 5-1237 0 0,0 0 1 0 0,-1 0-1 0 0,2-14 1237 0 0,-4 12-2132 0 0</inkml:trace>
  <inkml:trace contextRef="#ctx0" brushRef="#br0" timeOffset="-3139.034">1900 99 11976 0 0,'4'3'275'0'0,"-1"-1"0"0"0,0 1 0 0 0,0 0 0 0 0,0 0 0 0 0,-1 0 0 0 0,1 0 1 0 0,-1 0-1 0 0,0 1 0 0 0,1 0 0 0 0,-1-1 0 0 0,-1 1 0 0 0,1 0 0 0 0,-1 0 0 0 0,1-1 1 0 0,-1 1-1 0 0,0 0 0 0 0,-1 0 0 0 0,1 1 0 0 0,-1-1 0 0 0,1 0 0 0 0,-1 0 0 0 0,0 0 1 0 0,-1 2-276 0 0,-1 13 452 0 0,0-1 0 0 0,-1 0 0 0 0,-1 1 1 0 0,-4 9-453 0 0,-22 98 345 0 0,7-26-321 0 0,14-66-725 0 0,2 0 1 0 0,-2 24 700 0 0,3-21-1531 0 0,6-24-2803 0 0,4-2-1362 0 0</inkml:trace>
  <inkml:trace contextRef="#ctx0" brushRef="#br0" timeOffset="-3138.034">1947 475 6448 0 0,'0'0'498'0'0,"0"-8"-308"0"0,0 6 185 0 0,-1 0 1 0 0,1 0-1 0 0,0 0 1 0 0,-1 0-1 0 0,1 0 1 0 0,-1 0-1 0 0,0 0 1 0 0,1 0-1 0 0,-1 0 1 0 0,0 0 0 0 0,0 0-1 0 0,-1 0 1 0 0,1 0-1 0 0,0 1 1 0 0,0-1-1 0 0,-1 0 1 0 0,1 1-1 0 0,-1 0 1 0 0,0-1-1 0 0,1 1 1 0 0,-1 0-1 0 0,0-1 1 0 0,0 1-1 0 0,0 0 1 0 0,0 0-1 0 0,-1 0-375 0 0,-2-1 271 0 0,0 1 0 0 0,1-1 0 0 0,-1 1 0 0 0,0 0 0 0 0,0 0 0 0 0,0 0 0 0 0,0 1 0 0 0,0 0 0 0 0,0 0 0 0 0,-4 1-271 0 0,-6 0 26 0 0,0 2 1 0 0,0 0 0 0 0,1 0-1 0 0,0 2 1 0 0,-10 3-27 0 0,-6 6-1603 0 0,15-7 87 0 0</inkml:trace>
  <inkml:trace contextRef="#ctx0" brushRef="#br0" timeOffset="-2585.677">2121 550 5528 0 0,'4'0'194'0'0,"-1"1"1"0"0,1-1 0 0 0,0 0-1 0 0,-1 0 1 0 0,1 0-1 0 0,0 0 1 0 0,2-1-195 0 0,-5 1 633 0 0,0 0 0 0 0,1 0-1 0 0,-1-1 1 0 0,1 1 0 0 0,-1-1 0 0 0,0 1 0 0 0,1-1-1 0 0,-1 1 1 0 0,0-1 0 0 0,0 0 0 0 0,0 0 0 0 0,1 0-633 0 0,-1 0 2687 0 0,-1-1-969 0 0,0 1-1662 0 0,0 1 0 0 0,0 0 0 0 0,0-1 0 0 0,0 1 0 0 0,0 0 0 0 0,0-1 0 0 0,0 1 0 0 0,0 0 0 0 0,0-1 0 0 0,0 1 0 0 0,0-1 0 0 0,0 1 0 0 0,0 0 0 0 0,0-1 0 0 0,0 1 0 0 0,-1 0 0 0 0,1-1 0 0 0,0 1 0 0 0,0 0 0 0 0,0-1 0 0 0,-1 1-56 0 0,0-1 72 0 0,-1 0 1 0 0,0 0-1 0 0,0 0 1 0 0,0 1-1 0 0,1-1 1 0 0,-1 1-1 0 0,0-1 1 0 0,0 1-1 0 0,0 0 1 0 0,0 0-1 0 0,0 0 1 0 0,0 0-1 0 0,0 0 1 0 0,0 0-1 0 0,0 0 1 0 0,-1 1-73 0 0,-1 0 54 0 0,0 0 1 0 0,0 0 0 0 0,1 1 0 0 0,-1 0-1 0 0,0-1 1 0 0,1 2 0 0 0,-1-1-1 0 0,0 1-54 0 0,-4 3 48 0 0,1 0 0 0 0,0 1 0 0 0,0 0-1 0 0,0 0 1 0 0,1 1 0 0 0,-4 6-48 0 0,9-13 6 0 0,1 0 0 0 0,-1 0 0 0 0,1 0 1 0 0,-1 0-1 0 0,1 0 0 0 0,0 1 1 0 0,0-1-1 0 0,-1 0 0 0 0,1 0 0 0 0,0 0 1 0 0,0 0-1 0 0,0 1 0 0 0,0-1 0 0 0,0 0 1 0 0,0 0-1 0 0,1 0 0 0 0,-1 1 0 0 0,0-1 1 0 0,1 1-7 0 0,0 9 130 0 0,0-10-70 0 0,0 0 1 0 0,-1 0-1 0 0,1 0 1 0 0,0 1-1 0 0,0-1 0 0 0,-1 0 1 0 0,1 0-1 0 0,0 0 1 0 0,0-1-1 0 0,0 1 0 0 0,0 0 1 0 0,0 0-1 0 0,1 0 1 0 0,-1-1-1 0 0,0 1 0 0 0,0-1 1 0 0,0 1-1 0 0,1-1 1 0 0,-1 1-1 0 0,1-1-60 0 0,1 1-24 0 0,0-1 0 0 0,0 0-1 0 0,0 0 1 0 0,-1 0 0 0 0,1-1 0 0 0,0 1 0 0 0,0-1-1 0 0,0 1 1 0 0,-1-1 0 0 0,1 0 0 0 0,0 0 0 0 0,-1 0 0 0 0,1-1-1 0 0,-1 1 1 0 0,1 0 0 0 0,1-2 24 0 0,4-4 124 0 0,0 0 0 0 0,0 0-1 0 0,6-8-123 0 0,4-3-416 0 0,2-6 156 0 0,-15 21 232 0 0,-3 3-56 0 0,-2 20-177 0 0,-1-4 38 0 0,1-1 61 0 0,0 0-1 0 0,1 0 1 0 0,2 8 162 0 0,-3-20-2 0 0,1 0-1 0 0,-1 1 1 0 0,1-1 0 0 0,0 0 0 0 0,0 0-1 0 0,1 1 1 0 0,-1-1 0 0 0,0 0-1 0 0,1 0 1 0 0,0-1 0 0 0,0 1 0 0 0,0 0-1 0 0,0-1 1 0 0,0 1 0 0 0,1-1 0 0 0,-1 1-1 0 0,1-1 1 0 0,0 0 2 0 0,-2-1 24 0 0,1 0 0 0 0,0-1 0 0 0,0 1 0 0 0,0 0 0 0 0,0-1 0 0 0,-1 1 0 0 0,1-1 1 0 0,0 0-1 0 0,0 1 0 0 0,0-1 0 0 0,0 0 0 0 0,0 0 0 0 0,0-1 0 0 0,0 1 0 0 0,0 0 0 0 0,0-1 0 0 0,0 1 0 0 0,0-1 0 0 0,0 1 0 0 0,0-1 0 0 0,0 0-24 0 0,5-3 52 0 0,-1 1-1 0 0,0-1 0 0 0,0 1 0 0 0,0-2 0 0 0,1 0-51 0 0,19-16 142 0 0,-2 0-1 0 0,-1-2 0 0 0,10-12-141 0 0,-22 21 20 0 0,0 0 0 0 0,-1-1 0 0 0,0 0 0 0 0,-1-1 0 0 0,-1 0 0 0 0,-1-1 0 0 0,0 1-20 0 0,15-36 13 0 0,-14 34-13 0 0,0 0 0 0 0,-1-1-1 0 0,1-7 1 0 0,-3 6 2 0 0,1-1-3 0 0,-1-1-1 0 0,-1 0 1 0 0,0-14 1 0 0,-4 31 2 0 0,1-1-1 0 0,-1 1 0 0 0,0 0 1 0 0,-1-1-1 0 0,0 1 0 0 0,0 0 1 0 0,0 0-1 0 0,0-1 1 0 0,-1 1-1 0 0,1 0 0 0 0,-1 0 1 0 0,-1 1-1 0 0,1-1 1 0 0,-1 0-1 0 0,0 1 0 0 0,0-1 1 0 0,-1-1-2 0 0,3 6 15 0 0,1-1 0 0 0,0 1 0 0 0,-1 0 1 0 0,1-1-1 0 0,-1 1 0 0 0,1-1 1 0 0,-1 1-1 0 0,1 0 0 0 0,-1-1 0 0 0,1 1 1 0 0,-1 0-1 0 0,1 0 0 0 0,-1-1 0 0 0,1 1 1 0 0,-1 0-1 0 0,0 0 0 0 0,1 0 0 0 0,-1 0 1 0 0,1 0-1 0 0,-1 0 0 0 0,0 0 1 0 0,1 0-1 0 0,-1 0 0 0 0,1 0 0 0 0,-1 0 1 0 0,0 0-1 0 0,1 0 0 0 0,-1 0 0 0 0,1 0 1 0 0,-1 1-16 0 0,-1 0-3 0 0,1 0 1 0 0,-1 0 0 0 0,1 0-1 0 0,0 0 1 0 0,-1 0 0 0 0,1 0-1 0 0,0 1 1 0 0,0-1 0 0 0,-1 1-1 0 0,1-1 1 0 0,0 1 2 0 0,-5 8-123 0 0,1 0-1 0 0,0 1 1 0 0,-2 5 123 0 0,5-10 20 0 0,-5 14-27 0 0,0 0-1 0 0,1 1 1 0 0,1 0-1 0 0,-1 20 8 0 0,0 23 6 0 0,2 0-6 0 0,4-57 0 0 0,0 33 0 0 0,2 0 0 0 0,1 0 0 0 0,3 0 0 0 0,1-1 0 0 0,2 1 0 0 0,2 1 0 0 0,-10-38-1 0 0,5 18-425 0 0,1 0 1 0 0,1 2 425 0 0,-5-17-240 0 0,-1-1 0 0 0,1 0 0 0 0,0 0 0 0 0,0 0-1 0 0,0 0 1 0 0,1 0 0 0 0,0 0 0 0 0,0-1 0 0 0,0 0 0 0 0,2 1 240 0 0,12 9-4966 0 0,-2 0-1414 0 0</inkml:trace>
  <inkml:trace contextRef="#ctx0" brushRef="#br0" timeOffset="-2252.206">3146 475 8288 0 0,'2'0'638'0'0,"0"0"-577"0"0,-1 0-1 0 0,1 0 0 0 0,-1 0 0 0 0,1 0 0 0 0,-1 0 0 0 0,1 0 0 0 0,0 1 1 0 0,-1-1-1 0 0,1 0 0 0 0,-1 1 0 0 0,1-1 0 0 0,-1 1 0 0 0,0 0 0 0 0,1 0-60 0 0,5 1 1577 0 0,-5-2 866 0 0,-2 0 117 0 0,0 0-298 0 0,-4-4-1053 0 0,-2 3-1141 0 0,0 0 0 0 0,0 1 0 0 0,0-1-1 0 0,0 1 1 0 0,0 0 0 0 0,1 0-1 0 0,-1 1 1 0 0,0 0 0 0 0,0 0 0 0 0,-3 1-68 0 0,-1 1 52 0 0,0 0 1 0 0,0 0-1 0 0,1 1 1 0 0,-1 1-1 0 0,-6 3-52 0 0,2 0 49 0 0,0 1-1 0 0,1 1 1 0 0,0 0-1 0 0,0 1 1 0 0,-4 5-49 0 0,14-13 23 0 0,0 1 0 0 0,-1 0 0 0 0,1 0-1 0 0,1 0 1 0 0,-1 1 0 0 0,1-1 0 0 0,-1 1 0 0 0,1-1 0 0 0,0 1 0 0 0,1 0 0 0 0,-1 0 0 0 0,1 0-1 0 0,0 0 1 0 0,0 0 0 0 0,1 0 0 0 0,-1 0 0 0 0,1 0 0 0 0,0 0 0 0 0,1 3-23 0 0,-1-4 9 0 0,0 1 1 0 0,1-1-1 0 0,-1 0 1 0 0,1 1-1 0 0,0-1 1 0 0,1 0-1 0 0,-1 0 1 0 0,1 0-1 0 0,-1 0 0 0 0,1 0 1 0 0,0 0-1 0 0,1 0 1 0 0,-1 0-1 0 0,1-1 1 0 0,0 0-1 0 0,-1 1 1 0 0,1-1-1 0 0,1 0-9 0 0,2 3-200 0 0,0-1 0 0 0,1-1 0 0 0,-1 1 0 0 0,3 0 200 0 0,-6-3-558 0 0,1 0 1 0 0,0-1 0 0 0,0 1 0 0 0,1-1 0 0 0,-1 0-1 0 0,0 0 1 0 0,0 0 0 0 0,4 0 557 0 0,9-1-6141 0 0</inkml:trace>
  <inkml:trace contextRef="#ctx0" brushRef="#br0" timeOffset="-1592.967">3485 0 15664 0 0,'0'0'718'0'0,"1"9"231"0"0,0-1-846 0 0,-1 0 0 0 0,0 0 0 0 0,0 0-1 0 0,-1 0 1 0 0,0 0 0 0 0,0 0-1 0 0,-1 0 1 0 0,0 0-103 0 0,-4 25 814 0 0,1-7 190 0 0,-7 23-1004 0 0,-2 7 387 0 0,-13 53 33 0 0,4-19-275 0 0,7-24-94 0 0,2-9 70 0 0,-1 26-121 0 0,11-57 70 0 0,2 0-1 0 0,0 4-69 0 0,2-30 0 0 0,0 1 0 0 0,1-1 1 0 0,-1 0-1 0 0,0 0 0 0 0,0 1 0 0 0,0-1 1 0 0,0 0-1 0 0,0 0 0 0 0,0 1 0 0 0,0-1 0 0 0,0 0 1 0 0,0 0-1 0 0,1 0 0 0 0,-1 1 0 0 0,0-1 0 0 0,0 0 1 0 0,0 0-1 0 0,0 0 0 0 0,1 1 0 0 0,-1-1 1 0 0,0 0-1 0 0,0 0 0 0 0,1 0 0 0 0,-1 0 0 0 0,0 0 1 0 0,0 0-1 0 0,0 0 0 0 0,1 1 0 0 0,-1-1 0 0 0,0 0 1 0 0,0 0-1 0 0,1 0 0 0 0,-1 0 0 0 0,0 0 1 0 0,1 0-1 0 0,-1 0 0 0 0,0 0 0 0 0,0 0 0 0 0,1 0 1 0 0,-1 0-1 0 0,0 0 0 0 0,0-1 0 0 0,1 1 0 0 0,-1 0 1 0 0,0 0-1 0 0,0 0 0 0 0,0 0 0 0 0,1 0 1 0 0,-1 0-1 0 0,0-1 0 0 0,0 1 0 0 0,0 0 0 0 0,1 0 1 0 0,-1 0-1 0 0,0 0 0 0 0,0-1 0 0 0,0 1 0 0 0,0 0 1 0 0,1-1-1 0 0,-1 1 0 0 0,13-10-96 0 0,1 0-1 0 0,-1-2 0 0 0,-1 0 0 0 0,0 0 1 0 0,2-5 96 0 0,18-17-29 0 0,-4 4 29 0 0,-14 14 0 0 0,0 2 0 0 0,4-3 0 0 0,-13 13 0 0 0,0 0 0 0 0,0 1 0 0 0,0-1 0 0 0,1 1 0 0 0,-1 0 0 0 0,1 1 0 0 0,0-1 0 0 0,-1 1 0 0 0,3 0 0 0 0,-6 1 3 0 0,0 1 0 0 0,0 0-1 0 0,0-1 1 0 0,0 1 0 0 0,1 0-1 0 0,-1 1 1 0 0,0-1-1 0 0,0 0 1 0 0,0 0 0 0 0,0 1-1 0 0,0-1 1 0 0,0 1 0 0 0,1 0-1 0 0,-1 0 1 0 0,-1 0-1 0 0,1 0 1 0 0,0 0 0 0 0,0 0-1 0 0,0 0 1 0 0,0 1 0 0 0,-1-1-1 0 0,1 0 1 0 0,-1 1 0 0 0,1 0-1 0 0,-1-1 1 0 0,0 1-1 0 0,1 0 1 0 0,-1 0 0 0 0,0 0-3 0 0,3 5 18 0 0,0 0 0 0 0,0 1 0 0 0,-1-1 1 0 0,0 0-1 0 0,-1 1 0 0 0,0 0 0 0 0,1 2-18 0 0,-2 0 36 0 0,2-1 0 0 0,-1 0-1 0 0,1 1 1 0 0,1-1 0 0 0,0 0-1 0 0,0-1 1 0 0,0 1 0 0 0,1-1-1 0 0,1 0 1 0 0,-1 0 0 0 0,1 0-1 0 0,3 1-35 0 0,-8-8 54 0 0,0 1-1 0 0,1-1 0 0 0,-1 0 0 0 0,1 0 0 0 0,-1 0 1 0 0,1 0-1 0 0,-1-1 0 0 0,1 1 0 0 0,-1 0 1 0 0,1-1-1 0 0,0 1 0 0 0,-1-1 0 0 0,1 1 1 0 0,0-1-1 0 0,-1 0 0 0 0,1 0 0 0 0,0 0 0 0 0,0 0 1 0 0,-1 0-1 0 0,1 0 0 0 0,0 0 0 0 0,-1-1 1 0 0,1 1-1 0 0,0 0 0 0 0,-1-1 0 0 0,1 0 0 0 0,0 1 1 0 0,-1-1-1 0 0,1 0 0 0 0,0 0-53 0 0,4-3 18 0 0,0-1 0 0 0,0 0 0 0 0,0 0 0 0 0,-1 0 0 0 0,0 0 0 0 0,2-2-18 0 0,-2 1-270 0 0,-2 1 278 0 0,1 0-1 0 0,-1 1 1 0 0,0-1 0 0 0,-1 0 0 0 0,1-1 0 0 0,-1 1-1 0 0,0 0 1 0 0,-1-1 0 0 0,1 1 0 0 0,-1-1-1 0 0,0 1 1 0 0,0-1 0 0 0,-1 0 0 0 0,0 0-1 0 0,0 1 1 0 0,0-1 0 0 0,0 0 0 0 0,-1 1 0 0 0,0-1-1 0 0,-1 1 1 0 0,1-1 0 0 0,-1 1 0 0 0,0-2-8 0 0,1 5 14 0 0,0 1 0 0 0,0 0 0 0 0,0-1 0 0 0,0 1 1 0 0,0 0-1 0 0,0 0 0 0 0,0 0 0 0 0,0 0 0 0 0,0 0 0 0 0,0 0 1 0 0,-1 0-1 0 0,1 0 0 0 0,0 0 0 0 0,-1 1 0 0 0,1-1 1 0 0,0 0-1 0 0,-1 1 0 0 0,1-1 0 0 0,-2 1-14 0 0,0-1 12 0 0,0 1 0 0 0,0 0 0 0 0,0 0 0 0 0,1 0 0 0 0,-1 0 0 0 0,0 0 0 0 0,0 1 0 0 0,0-1 0 0 0,0 1 0 0 0,-1 1-12 0 0,-2 0-20 0 0,1 0 1 0 0,0 0-1 0 0,0 1 1 0 0,0-1-1 0 0,0 1 0 0 0,0 1 1 0 0,0-1-1 0 0,1 1 1 0 0,0 0-1 0 0,-3 3 20 0 0,2-1 13 0 0,1 0-1 0 0,1 1 1 0 0,-1-1-1 0 0,1 1 1 0 0,1 0-1 0 0,-1 0 1 0 0,1 0-1 0 0,0 0 1 0 0,1 1-1 0 0,-1-1 1 0 0,1 0 0 0 0,1 1-1 0 0,0-1 1 0 0,0 8-13 0 0,1-8 11 0 0,-1-1 0 0 0,1 0 1 0 0,0 1-1 0 0,1-1 0 0 0,0 0 1 0 0,0 0-1 0 0,0 1 0 0 0,2 1-11 0 0,-2-5 3 0 0,0 1 0 0 0,0-1 0 0 0,0 0 0 0 0,0 0 0 0 0,1 0 0 0 0,-1 0 0 0 0,1 0 0 0 0,0 0 0 0 0,0-1 0 0 0,0 1 0 0 0,0-1 0 0 0,1 0 0 0 0,2 2-3 0 0,-4-3 0 0 0,1 0 0 0 0,1 0 0 0 0,-1 0 0 0 0,0 0 0 0 0,0 0 0 0 0,0-1 0 0 0,0 1 0 0 0,1-1 0 0 0,-1 0 0 0 0,0 0 0 0 0,0 0 0 0 0,0 0 0 0 0,1-1 0 0 0,-1 1 0 0 0,0-1 0 0 0,0 0 0 0 0,0 0 0 0 0,0 0 0 0 0,0 0 0 0 0,3-2 0 0 0,4-3 0 0 0,0 0 0 0 0,0-1 0 0 0,-1 0 0 0 0,9-8 0 0 0,-14 12 0 0 0,1-2 1 0 0,-1-1-1 0 0,1 0 0 0 0,-1 0 1 0 0,0 0-1 0 0,-1-1 0 0 0,1 1 1 0 0,-1-1-1 0 0,0 0 0 0 0,-1 0 0 0 0,-1 4-20 0 0,1-3-578 0 0,0 0-1 0 0,0-1 1 0 0,-1 1-1 0 0,0 0 1 0 0,-1-2 598 0 0,0 7-1025 0 0,0 1-886 0 0,0 0-375 0 0</inkml:trace>
  <inkml:trace contextRef="#ctx0" brushRef="#br0" timeOffset="-820.211">4004 580 4608 0 0,'0'0'208'0'0,"0"1"-9"0"0,3 1 210 0 0,-2-1 137 0 0,1 0 0 0 0,-1 0 0 0 0,0 0 0 0 0,0 0 0 0 0,0 1 0 0 0,0-1 0 0 0,0 0 0 0 0,0 1 0 0 0,0-1 0 0 0,-1 1 0 0 0,1-1 0 0 0,0 1 0 0 0,-1-1 0 0 0,1 1 0 0 0,-1 0 1 0 0,0-1-1 0 0,1 1 0 0 0,-1 0-546 0 0,0 33 3752 0 0,0-21-2967 0 0,-3 139 2471 0 0,3-152-3151 0 0,0-1-1 0 0,0 0-5 0 0,0 0-23 0 0,2-1-11 0 0,2-3-55 0 0,0 1 0 0 0,0-1 0 0 0,0 0-1 0 0,0-1 1 0 0,-1 1 0 0 0,0-1 0 0 0,0 1 0 0 0,0-1-1 0 0,0 0 1 0 0,-1 0 0 0 0,1-1-10 0 0,11-19 20 0 0,2 2-20 0 0,0 1 0 0 0,5-5 0 0 0,-14 20 0 0 0,-1 0 0 0 0,1 1 0 0 0,1-1 0 0 0,-1 1 0 0 0,1 1 0 0 0,0 0 0 0 0,0 0 0 0 0,2 0 0 0 0,-3 1 0 0 0,-2 2 0 0 0,0-1 0 0 0,0 1 0 0 0,0 0 0 0 0,0 0 0 0 0,0 1 0 0 0,0-1 0 0 0,0 1 0 0 0,6 0 0 0 0,1 3 0 0 0,52 18 0 0 0,-36-7 0 0 0,-18-9 0 0 0,-4-1-14 0 0,-4-2-56 0 0,-2-1 67 0 0,1 0 0 0 0,-1-1-1 0 0,0 1 1 0 0,1 0-1 0 0,-1-1 1 0 0,1 1 0 0 0,-1 0-1 0 0,0-1 1 0 0,1 1-1 0 0,-1 0 1 0 0,0-1 0 0 0,1 1-1 0 0,-1-1 1 0 0,0 1-1 0 0,0-1 1 0 0,1 1 0 0 0,-1-1-1 0 0,0 1 1 0 0,0-1 0 0 0,0 1-1 0 0,0-1 1 0 0,1 1 3 0 0,2-15 12 0 0,-3 11-18 0 0,1 4 7 0 0,-1 0-1 0 0,0-1 0 0 0,0 1 0 0 0,0 0 1 0 0,0-1-1 0 0,1 1 0 0 0,-1-1 0 0 0,0 1 1 0 0,0 0-1 0 0,0-1 0 0 0,0 1 0 0 0,0 0 1 0 0,0-1-1 0 0,0 1 0 0 0,0-1 1 0 0,0 1-1 0 0,0 0 0 0 0,0-1 0 0 0,0 1 1 0 0,-1 0-1 0 0,1-1 0 0 0,0 1 0 0 0,0 0 1 0 0,0-1-1 0 0,0 1 0 0 0,-1 0 0 0 0,1-1 1 0 0,0 1-1 0 0,0 0 0 0 0,-1-1 0 0 0,1 1 1 0 0,0 0-1 0 0,0 0 6 0 0,-1-2 69 0 0,1 2-11 0 0,0 8-122 0 0,0 15 39 0 0,1-2 196 0 0,-2 0 0 0 0,0 1 0 0 0,-2 2-177 0 0,-6 48-28 0 0,6-43 16 0 0,-1-1 1 0 0,-1 1 0 0 0,-5 12 11 0 0,3-16 285 0 0,6-17-226 0 0,-1-1 0 0 0,0 1-1 0 0,-1-1 1 0 0,1 0 0 0 0,-1 0 0 0 0,-1 0 0 0 0,1-1-1 0 0,-1 1 1 0 0,0-1 0 0 0,-3 3-59 0 0,3-4 12 0 0,3-4-8 0 0,1-1 0 0 0,-1 1 1 0 0,1 0-1 0 0,-1 0 0 0 0,1-1 0 0 0,-1 1 1 0 0,0-1-1 0 0,1 1 0 0 0,-1-1 0 0 0,0 1 0 0 0,1-1 1 0 0,-1 1-1 0 0,0-1 0 0 0,0 1 0 0 0,1-1 0 0 0,-1 0 1 0 0,0 0-1 0 0,-1 1-4 0 0,1-1 59 0 0,1-2 15 0 0,-3-28 33 0 0,2 25-112 0 0,0 1 0 0 0,0-1 0 0 0,0 0 0 0 0,1 0 0 0 0,0 0 0 0 0,0 1 0 0 0,0-1 0 0 0,1 0 0 0 0,0 0 0 0 0,0 0 0 0 0,0 1 5 0 0,6-18 88 0 0,1 1-1 0 0,0 1 1 0 0,2 0-1 0 0,0 0 0 0 0,2 1 1 0 0,0 0-1 0 0,10-12-87 0 0,3 4 79 0 0,1 1 0 0 0,2 1 1 0 0,17-11-80 0 0,-34 27 1 0 0,0 0 0 0 0,0-1 1 0 0,-1 0-1 0 0,0-1 0 0 0,-1 0 1 0 0,0 0-1 0 0,-1-1 0 0 0,0-1-1 0 0,2-14-3 0 0,-10 26-5 0 0,1-1 1 0 0,-1 0 0 0 0,0 1 0 0 0,0-1 0 0 0,1 0-1 0 0,-1 1 1 0 0,0-1 0 0 0,-1 1 0 0 0,1-1-1 0 0,0 0 1 0 0,0 1 0 0 0,-1-1 0 0 0,1 1-1 0 0,-1-1 1 0 0,0 0 7 0 0,1 1-13 0 0,-1 1 0 0 0,1-1 0 0 0,-1 0 0 0 0,1 1 0 0 0,-1-1 0 0 0,1 1 0 0 0,-1-1 0 0 0,1 1 0 0 0,-1-1 0 0 0,0 1-1 0 0,1 0 1 0 0,-1-1 0 0 0,1 1 0 0 0,-1 0 0 0 0,0-1 0 0 0,0 1 0 0 0,1 0 0 0 0,-1 0 0 0 0,0 0 0 0 0,1 0 0 0 0,-1-1 0 0 0,0 1 0 0 0,0 0 0 0 0,1 0-1 0 0,-1 0 1 0 0,0 1 0 0 0,0-1 0 0 0,1 0 0 0 0,-1 0 0 0 0,0 0 0 0 0,1 0 0 0 0,-1 1 0 0 0,0-1 0 0 0,1 0 0 0 0,-1 1 0 0 0,0-1 0 0 0,0 1 13 0 0,-1 0-19 0 0,-1 1 1 0 0,1 0-1 0 0,-1-1 0 0 0,1 1 1 0 0,0 0-1 0 0,0 0 1 0 0,0 1-1 0 0,-1 0 19 0 0,1 0-1 0 0,0 0 0 0 0,0 1 0 0 0,1-1 0 0 0,0 0 0 0 0,-1 1 0 0 0,1-1 0 0 0,0 1 0 0 0,1-1 0 0 0,-1 1 0 0 0,1-1 0 0 0,-1 1 0 0 0,1-1 0 0 0,0 1 0 0 0,1 0 0 0 0,-1-1 0 0 0,0 1 0 0 0,2 2 1 0 0,1 9 18 0 0,1 0 0 0 0,1 0 0 0 0,3 7-18 0 0,-5-17 11 0 0,0 2-13 0 0,1 0 1 0 0,0 0-1 0 0,0 0 0 0 0,0-1 0 0 0,1 1 1 0 0,0-1-1 0 0,1 0 0 0 0,-1-1 0 0 0,1 1 0 0 0,0-1 1 0 0,1-1-1 0 0,-1 1 0 0 0,1-1 0 0 0,0 0 0 0 0,0 0 1 0 0,0-1-1 0 0,0 0 0 0 0,1 0 0 0 0,6 1 2 0 0,-4-1-437 0 0,1 0 0 0 0,0-1 0 0 0,0-1-1 0 0,0 1 1 0 0,0-2 0 0 0,-1 0-1 0 0,1 0 1 0 0,0-1 0 0 0,0 0 0 0 0,0 0-1 0 0,0-2 1 0 0,-1 1 0 0 0,1-1-1 0 0,1-1 438 0 0,7-6-4926 0 0,0-4-1239 0 0</inkml:trace>
  <inkml:trace contextRef="#ctx0" brushRef="#br0" timeOffset="1105.03">1474 1714 13304 0 0,'-2'30'367'0'0,"-1"1"1"0"0,-2-1-1 0 0,-1 0 1 0 0,-9 26-368 0 0,-4 22 116 0 0,4-19 142 0 0,9-39 168 0 0,1 0 1 0 0,1 1 0 0 0,0-1-1 0 0,0 21-426 0 0,1-21 785 0 0,2-19-393 0 0,1-1-22 0 0,0 0-96 0 0,2-1-39 0 0,2-5-125 0 0,-1 1 0 0 0,1-1-1 0 0,-1 1 1 0 0,0-1 0 0 0,-1 0 0 0 0,1 0-1 0 0,0-3-109 0 0,13-50 253 0 0,-9 29-347 0 0,31-112-272 0 0,-26 119 732 0 0,-11 26-349 0 0,-1 0 0 0 0,1 0 0 0 0,0 0 1 0 0,0-1-1 0 0,0 1 0 0 0,0 0 0 0 0,1-1 1 0 0,-1 1-1 0 0,1-1 0 0 0,1 3-17 0 0,6 10-68 0 0,-7-12 64 0 0,-1 0 0 0 0,1 0 0 0 0,0 0 0 0 0,0 0 0 0 0,0-1 0 0 0,0 1 0 0 0,2 1 4 0 0,-3-3 7 0 0,-1 0-1 0 0,1 0 1 0 0,0-1 0 0 0,0 1 0 0 0,0 0 0 0 0,0-1 0 0 0,0 1-1 0 0,0-1 1 0 0,0 1 0 0 0,0-1 0 0 0,0 0 0 0 0,1 1 0 0 0,-1-1-1 0 0,0 0 1 0 0,0 0 0 0 0,0 0 0 0 0,0 0 0 0 0,0 0-1 0 0,1 0 1 0 0,-1 0 0 0 0,0 0 0 0 0,0 0 0 0 0,0-1 0 0 0,0 1-1 0 0,1-1-6 0 0,9-3 125 0 0,-1-1 0 0 0,0 0 0 0 0,-1-1 0 0 0,1-1 0 0 0,-1 1 0 0 0,-1-1 0 0 0,4-3-125 0 0,16-18 298 0 0,11-15-298 0 0,5-5 77 0 0,-10 11 363 0 0,-34 37-419 0 0,0 0-1 0 0,1 0 1 0 0,-1 0 0 0 0,0 0 0 0 0,0 0 0 0 0,0 0 0 0 0,0 0 0 0 0,0 0-1 0 0,0 0 1 0 0,0-1 0 0 0,1 1 0 0 0,-1 0 0 0 0,0 0 0 0 0,0 0-1 0 0,0 0 1 0 0,0 0 0 0 0,0 0 0 0 0,1 0 0 0 0,-1 0 0 0 0,0 0 0 0 0,0 0-1 0 0,0 0 1 0 0,0 0 0 0 0,0 0 0 0 0,0 0 0 0 0,1 0 0 0 0,-1 0 0 0 0,0 0-1 0 0,0 0 1 0 0,0 1 0 0 0,0-1 0 0 0,0 0 0 0 0,0 0 0 0 0,1 0 0 0 0,-1 0-1 0 0,0 0 1 0 0,0 0 0 0 0,0 0 0 0 0,0 0 0 0 0,0 0 0 0 0,0 0 0 0 0,0 1-1 0 0,0-1 1 0 0,0 0 0 0 0,1 0 0 0 0,-1 0 0 0 0,0 0 0 0 0,0 0 0 0 0,0 0-1 0 0,0 1 1 0 0,0-1 0 0 0,0 0 0 0 0,0 0 0 0 0,0 0 0 0 0,0 0 0 0 0,0 1-21 0 0,2 6 265 0 0,-2 7-144 0 0,0 0 0 0 0,-1 1 0 0 0,0-1 0 0 0,-1 0-1 0 0,-4 13-120 0 0,-3 23 91 0 0,0 20-80 0 0,3-29-11 0 0,2 0-1 0 0,1 14 1 0 0,6-1-1029 0 0,9-58-1155 0 0,3-9 909 0 0</inkml:trace>
  <inkml:trace contextRef="#ctx0" brushRef="#br0" timeOffset="5986.908">2061 1410 8288 0 0,'0'0'381'0'0,"2"0"-6"0"0,6 0-242 0 0,9 2 4059 0 0,-13 4 929 0 0,-1-1-5684 0 0,-3-3 653 0 0,1-1-1 0 0,-1 1 0 0 0,0 0 0 0 0,1-1 0 0 0,-1 1 0 0 0,0-1 0 0 0,0 1 0 0 0,0 0 0 0 0,0-1 0 0 0,0 1 0 0 0,0 0 1 0 0,0-1-1 0 0,-1 1 0 0 0,1 0 0 0 0,-1-1 0 0 0,1 1 0 0 0,-1-1 0 0 0,0 1 0 0 0,0 0-89 0 0,-19 31 500 0 0,10-18-302 0 0,4-3-82 0 0,0-1 1 0 0,1 1-1 0 0,0 0 0 0 0,-1 5-116 0 0,5-13 50 0 0,0 0 0 0 0,0 0 0 0 0,1 0 0 0 0,-1 0 0 0 0,1 0 1 0 0,0 0-1 0 0,0 0 0 0 0,0 1 0 0 0,1-1 0 0 0,-1 0 0 0 0,1 0 0 0 0,0 0 0 0 0,0 0 0 0 0,0-1 0 0 0,1 1 0 0 0,0 0 0 0 0,1 2-50 0 0,-2-3 30 0 0,1-1 1 0 0,0 0 0 0 0,-1 0-1 0 0,1 0 1 0 0,0 0 0 0 0,0 0 0 0 0,1 0-1 0 0,-1 0 1 0 0,0-1 0 0 0,1 1-1 0 0,-1-1 1 0 0,0 0 0 0 0,1 1-1 0 0,0-1 1 0 0,-1 0 0 0 0,1 0-1 0 0,0-1 1 0 0,-1 1 0 0 0,1-1-1 0 0,0 1 1 0 0,0-1 0 0 0,0 0-1 0 0,-1 0 1 0 0,1 0 0 0 0,2-1-31 0 0,1 1 26 0 0,0-1 0 0 0,0 0 0 0 0,-1-1 0 0 0,1 1 0 0 0,0-1 1 0 0,-1 0-1 0 0,1-1 0 0 0,-1 1 0 0 0,1-1 0 0 0,-1 0 0 0 0,0 0 0 0 0,0-1 1 0 0,-1 0-1 0 0,1 0 0 0 0,-1 0 0 0 0,0 0 0 0 0,0 0 0 0 0,3-5-26 0 0,-4 5-1 0 0,1 0 0 0 0,-1-1 0 0 0,0 1 0 0 0,0-1-1 0 0,0 0 1 0 0,-1 0 0 0 0,0 0 0 0 0,0 0 0 0 0,0 0-1 0 0,-1-1 1 0 0,1 1 0 0 0,-1-1 0 0 0,0 0 1 0 0,-1 2-7 0 0,0 0-1 0 0,0-1 1 0 0,-1 1 0 0 0,1 0-1 0 0,-1 0 1 0 0,0 0 0 0 0,0 0-1 0 0,0-1 1 0 0,-1 1 0 0 0,1 1-1 0 0,-1-1 1 0 0,0 0 0 0 0,0 0-1 0 0,0 1 1 0 0,-1-1 0 0 0,1 1-1 0 0,-2-2 8 0 0,-2-1-35 0 0,-1-1-1 0 0,1 1 0 0 0,-1 0 0 0 0,0 1 1 0 0,-1 0-1 0 0,1 0 0 0 0,-1 1 0 0 0,0 0 1 0 0,0 0-1 0 0,-1 0 36 0 0,0 1-575 0 0,0 0 1 0 0,0 0 0 0 0,0 1-1 0 0,0 1 1 0 0,0-1-1 0 0,-6 1 575 0 0,-30 0-1762 0 0,12-1-19 0 0</inkml:trace>
  <inkml:trace contextRef="#ctx0" brushRef="#br0" timeOffset="8672.541">5409 1786 11976 0 0,'0'1'546'0'0,"-2"9"-345"0"0,1-1 0 0 0,-1 1 0 0 0,-1-1-1 0 0,1 0 1 0 0,-1 0 0 0 0,-1 0 0 0 0,-4 7-201 0 0,-5 17 1185 0 0,1-1-332 0 0,-10 33 340 0 0,12-38-735 0 0,8-21-395 0 0,-1 0-1 0 0,1 0 0 0 0,1 0 1 0 0,-1 1-1 0 0,1-1 1 0 0,0 1-1 0 0,0 0-62 0 0,1 39 769 0 0,0-45-750 0 0,0-1-1 0 0,0 1 0 0 0,0-1 0 0 0,0 1 1 0 0,0-1-1 0 0,0 1 0 0 0,0-1 0 0 0,0 0 1 0 0,1 1-1 0 0,-1-1 0 0 0,0 1 0 0 0,0-1 1 0 0,0 0-1 0 0,0 1 0 0 0,1-1 0 0 0,-1 1 1 0 0,0-1-1 0 0,0 0 0 0 0,1 1 0 0 0,-1-1 0 0 0,0 0 1 0 0,1 0-1 0 0,-1 1 0 0 0,0-1 0 0 0,1 0 1 0 0,-1 1-1 0 0,1-1 0 0 0,-1 0 0 0 0,0 0 1 0 0,1 0-1 0 0,-1 0 0 0 0,1 1 0 0 0,-1-1 1 0 0,0 0-1 0 0,1 0 0 0 0,-1 0 0 0 0,1 0 1 0 0,-1 0-1 0 0,1 0 0 0 0,-1 0 0 0 0,0 0 0 0 0,1 0 1 0 0,0 0-19 0 0,15-6 370 0 0,-6-1-373 0 0,-1-1 0 0 0,0 0 1 0 0,-1 0-1 0 0,0 0 0 0 0,0-1 0 0 0,-1 0 0 0 0,0-1 0 0 0,0 0 0 0 0,-1 0 1 0 0,-1 0-1 0 0,0-1 0 0 0,0 1 0 0 0,-1-1 0 0 0,0-1 0 0 0,-1 0 3 0 0,3-5-218 0 0,0 0-1 0 0,9-15 219 0 0,2-7 5 0 0,-14 31-5 0 0,-3 6 4 0 0,1-1-1 0 0,-1 1 0 0 0,1 0 0 0 0,0 0 1 0 0,0 0-1 0 0,0 0 0 0 0,0 0 0 0 0,0 0 1 0 0,1-1-4 0 0,-1 4 74 0 0,1 0 0 0 0,0 0 0 0 0,-1 0 1 0 0,1 1-1 0 0,-1-1 0 0 0,1 0 0 0 0,-1 1 0 0 0,0-1 1 0 0,1 2-75 0 0,-1-2 36 0 0,0 1 1 0 0,0 0 0 0 0,0 0-1 0 0,0 0 1 0 0,-1 0-1 0 0,1 0 1 0 0,-1 0-1 0 0,0 1 1 0 0,1-1-37 0 0,4 18 5 0 0,0-8-15 0 0,-5-10 14 0 0,1 0-1 0 0,-1-1 1 0 0,1 1 0 0 0,-1 0 0 0 0,1-1-1 0 0,0 1 1 0 0,0-1 0 0 0,0 1 0 0 0,0-1-1 0 0,0 0 1 0 0,0 1 0 0 0,0-1-1 0 0,0 0 1 0 0,1 0 0 0 0,-1 0 0 0 0,0 0-1 0 0,1 0 1 0 0,-1 0 0 0 0,1 0-1 0 0,0 1-3 0 0,9 0 0 0 0,-8-3 7 0 0,0 1 0 0 0,0-1 0 0 0,0 0-1 0 0,0 0 1 0 0,0 0 0 0 0,-1 0 0 0 0,1 0-1 0 0,0-1 1 0 0,-1 1 0 0 0,1-1 0 0 0,-1 0-1 0 0,3-2-6 0 0,26-25 63 0 0,-16 13-58 0 0,-9 8 10 0 0,2 0 0 0 0,-1 0 0 0 0,1 1-1 0 0,9-6-14 0 0,-17 13 11 0 0,0-1-1 0 0,0 1 0 0 0,1 0 0 0 0,-1 0 0 0 0,0 0 0 0 0,1 0 1 0 0,-1-1-1 0 0,0 1 0 0 0,0 0 0 0 0,1 0 0 0 0,-1 0 1 0 0,0 0-1 0 0,1 0 0 0 0,-1 0 0 0 0,0 0 0 0 0,1 0 0 0 0,-1 0 1 0 0,0 0-1 0 0,1 0 0 0 0,-1 0 0 0 0,0 0 0 0 0,1 0 1 0 0,-1 0-1 0 0,0 0 0 0 0,1 0 0 0 0,-1 0 0 0 0,0 0 0 0 0,0 1 1 0 0,1-1-1 0 0,-1 0 0 0 0,0 0 0 0 0,0 0 0 0 0,1 0 1 0 0,-1 1-1 0 0,0-1-10 0 0,5 13 200 0 0,-6 17 17 0 0,-17 122 65 0 0,-5-36-255 0 0,23-101-1111 0 0,0-10-4485 0 0,0-5-988 0 0</inkml:trace>
  <inkml:trace contextRef="#ctx0" brushRef="#br0" timeOffset="9009.415">5848 1294 7368 0 0,'0'0'333'0'0,"7"1"120"0"0,-7-1-446 0 0,1 0-1 0 0,0 0 0 0 0,-1 0 1 0 0,1 0-1 0 0,0 0 0 0 0,-1 0 1 0 0,1 0-1 0 0,0 1 0 0 0,-1-1 1 0 0,1 0-1 0 0,-1 0 0 0 0,1 1 1 0 0,0-1-1 0 0,-1 0 0 0 0,1 1 1 0 0,-1-1-1 0 0,1 0 0 0 0,-1 1 1 0 0,1-1-1 0 0,-1 1 1 0 0,1-1-1 0 0,-1 1 0 0 0,0-1 1 0 0,1 1-7 0 0,0 1 179 0 0,1 0 366 0 0,-1 0 0 0 0,1 0-1 0 0,-1 0 1 0 0,1 0 0 0 0,-1 0-1 0 0,0 0 1 0 0,1 0 0 0 0,-1 1-1 0 0,-1-1 1 0 0,1 1 0 0 0,0-1-1 0 0,0 0 1 0 0,-1 1-1 0 0,1 0-544 0 0,1 38 2795 0 0,-2-34-2768 0 0,-3 205 293 0 0,3-210-1684 0 0,0-2-421 0 0</inkml:trace>
  <inkml:trace contextRef="#ctx0" brushRef="#br0" timeOffset="9455.851">5939 1427 5528 0 0,'-2'2'280'0'0,"0"0"-1"0"0,0 0 1 0 0,-1 1 0 0 0,1-1 0 0 0,-1-1-1 0 0,0 1 1 0 0,1 0 0 0 0,-1-1 0 0 0,0 1-1 0 0,0-1 1 0 0,0 0-280 0 0,-19 12 5837 0 0,11-6-4018 0 0,1-1 0 0 0,-1 1-1 0 0,-2-1-1818 0 0,-8 5 1099 0 0,-12 4-90 0 0,32-14-936 0 0,0 0-13 0 0,-1 1-61 0 0,2-1-251 0 0,0-1-787 0 0,0 0-319 0 0,0 0-60 0 0</inkml:trace>
  <inkml:trace contextRef="#ctx0" brushRef="#br0" timeOffset="9791.989">6118 1241 7832 0 0,'0'6'705'0'0,"0"-3"-714"0"0,-1 0 0 0 0,0 0 0 0 0,1 0 0 0 0,-1-1-1 0 0,0 1 1 0 0,0 0 0 0 0,-2 1 9 0 0,-4 15 2589 0 0,7-8 4150 0 0,22-11-4519 0 0,0-7-1565 0 0,-15 4-587 0 0,-1 1 1 0 0,1 0 0 0 0,0 1 0 0 0,-1-1-1 0 0,1 1 1 0 0,0 1 0 0 0,0-1-1 0 0,0 1 1 0 0,-1 0 0 0 0,1 0-1 0 0,3 2-68 0 0,2 0 51 0 0,-10-2-38 0 0,-1 0-1 0 0,1 0 0 0 0,-1 0 0 0 0,1 1 1 0 0,-1-1-1 0 0,1 0 0 0 0,-1 1 0 0 0,1-1 1 0 0,-1 1-1 0 0,1 0 0 0 0,-1-1 0 0 0,1 1 0 0 0,-1 0 1 0 0,0 0-1 0 0,0 0 0 0 0,1 0 0 0 0,-1 0 1 0 0,0 0-1 0 0,0 0 0 0 0,0 0 0 0 0,0 0 1 0 0,0 1-1 0 0,0-1 0 0 0,-1 0 0 0 0,1 1 0 0 0,0-1 1 0 0,-1 1-13 0 0,2 2 13 0 0,-1 0 0 0 0,0 1 0 0 0,-1-1 0 0 0,1 1 0 0 0,-1-1 0 0 0,0 1 0 0 0,0-1 0 0 0,0 0-1 0 0,0 1 1 0 0,-1-1 0 0 0,-1 3-13 0 0,1 0 1 0 0,0-1 0 0 0,-1 0-1 0 0,0 0 1 0 0,-1 0-1 0 0,1 0 1 0 0,-1 0-1 0 0,-2 3 0 0 0,-6 8 2 0 0,8-11 5 0 0,-1 0 1 0 0,0 0 0 0 0,0-1 0 0 0,-1 1 0 0 0,0-1-1 0 0,-2 2-7 0 0,7-7 256 0 0,0 0 116 0 0,0 0 32 0 0,0 0-82 0 0,0 0-349 0 0,0 0-92 0 0,0 0 125 0 0,1-1 0 0 0,0 0 0 0 0,0 1 0 0 0,-1-1 0 0 0,1 1 0 0 0,0-1 0 0 0,0 1 0 0 0,0-1 0 0 0,0 1 0 0 0,0 0 0 0 0,0-1 0 0 0,0 1 0 0 0,0 0 0 0 0,0 0 0 0 0,0-1 0 0 0,0 1-6 0 0,8 1 50 0 0,-1 0 0 0 0,0 0 0 0 0,1 1 0 0 0,-1 0 0 0 0,0 1 0 0 0,0 0 0 0 0,0 0 0 0 0,0 0 0 0 0,5 5-50 0 0,7 1 38 0 0,-13-6-510 0 0,-1-1-1 0 0,1 1 0 0 0,0-1 1 0 0,1-1 472 0 0,29 3-5275 0 0,-22-4-1887 0 0</inkml:trace>
  <inkml:trace contextRef="#ctx0" brushRef="#br0" timeOffset="6822.019">3706 1745 2760 0 0,'1'7'352'0'0,"-2"-3"2256"0"0,-9 26 5230 0 0,-2 6-4506 0 0,-14 20-1893 0 0,23-50-1311 0 0,0 0 1 0 0,1 1 0 0 0,0-1-1 0 0,-1 3-128 0 0,-4 17 334 0 0,3-14-113 0 0,0 0 0 0 0,-1 12-221 0 0,3-13 249 0 0,-1 0 1 0 0,0 0-1 0 0,-3 4-249 0 0,6-13 248 0 0,0-2-8 0 0,0 0-33 0 0,0 0-14 0 0,0 0-1 0 0,1 0-151 0 0,1 0-1 0 0,-1-1 0 0 0,0 1 0 0 0,1-1 0 0 0,-1 1 0 0 0,0-1 1 0 0,1 0-1 0 0,-1 0 0 0 0,0 1 0 0 0,0-1 0 0 0,0 0 0 0 0,1 0 1 0 0,-1 0-1 0 0,0 0 0 0 0,0-1-40 0 0,14-17 211 0 0,-4 3-47 0 0,-2 0 1 0 0,0-1 0 0 0,-1 0-1 0 0,5-15-164 0 0,13-45-408 0 0,-26 77 407 0 0,0-1 0 0 0,0 1 0 0 0,0 0 0 0 0,0 0 0 0 0,0 0 0 0 0,0 0 0 0 0,0 0 0 0 0,0 0 0 0 0,0-1 0 0 0,0 1-1 0 0,0 0 1 0 0,0 0 0 0 0,0 0 0 0 0,0 0 0 0 0,0 0 0 0 0,0 0 0 0 0,1 0 0 0 0,-1-1 0 0 0,0 1 0 0 0,0 0 0 0 0,0 0 0 0 0,0 0 0 0 0,0 0 0 0 0,0 0-1 0 0,0 0 1 0 0,1 0 0 0 0,-1 0 0 0 0,0 0 0 0 0,0 0 0 0 0,0 0 0 0 0,0 0 0 0 0,0 0 0 0 0,0 0 0 0 0,1 0 0 0 0,-1 0 0 0 0,0 0 0 0 0,0 0-1 0 0,0 0 1 0 0,0 0 0 0 0,0 0 0 0 0,0 0 0 0 0,1 0 1 0 0,2 5-7 0 0,1 6 11 0 0,7 43-17 0 0,-9-48-2 0 0,0-1 0 0 0,0 1 0 0 0,1-1 0 0 0,-1 1 0 0 0,1-1 0 0 0,0 0 0 0 0,0 0 0 0 0,1 0 15 0 0,-2-3 7 0 0,0 0 1 0 0,-1-1 0 0 0,1 1 0 0 0,0-1-1 0 0,0 1 1 0 0,0-1 0 0 0,0 0 0 0 0,0 0 0 0 0,0 0-1 0 0,0 0 1 0 0,0 0 0 0 0,0 0 0 0 0,0 0-1 0 0,1-1 1 0 0,-1 1 0 0 0,0-1 0 0 0,1 0 0 0 0,-1 0-1 0 0,0 0 1 0 0,1 0 0 0 0,-1 0 0 0 0,1 0-8 0 0,3-1 38 0 0,0 0-1 0 0,1-1 1 0 0,-1 1 0 0 0,0-1 0 0 0,0-1 0 0 0,0 1 0 0 0,0-1 0 0 0,0 0 0 0 0,-1 0 0 0 0,1-1 0 0 0,-1 0-1 0 0,1 0-37 0 0,7-8 55 0 0,0 0 0 0 0,-1 0-1 0 0,9-13-54 0 0,-15 16 87 0 0,4-1-14 0 0,-9 9 6 0 0,-1 1 9 0 0,0 0-1 0 0,0 0 21 0 0,-1 11-5 0 0,0 0 0 0 0,-1 0 0 0 0,0-1 0 0 0,-1 2-103 0 0,-4 21 48 0 0,1 7-11 0 0,2 0 0 0 0,2 1 1 0 0,1 0-1 0 0,3 20-37 0 0,-1-59-16 0 0,-1-1-1 0 0,0 1 1 0 0,1 0-1 0 0,-1 0 1 0 0,1 0 0 0 0,0-1-1 0 0,0 1 1 0 0,-1 0-1 0 0,1-1 1 0 0,0 1 0 0 0,1 0 16 0 0,3 6-420 0 0,-3-6-1127 0 0,9 1-501 0 0</inkml:trace>
  <inkml:trace contextRef="#ctx0" brushRef="#br0" timeOffset="7525.679">4122 1487 7832 0 0,'0'0'602'0'0,"0"0"-144"0"0,0 0 864 0 0,7 1 2250 0 0,-5 0-3298 0 0,0 1 0 0 0,0-1 0 0 0,0 0 0 0 0,0 1 0 0 0,-1-1 0 0 0,1 1 0 0 0,0-1 0 0 0,-1 1 0 0 0,1 0 0 0 0,-1 0-1 0 0,1-1 1 0 0,-1 1 0 0 0,0 0 0 0 0,0 1 0 0 0,0-1 0 0 0,0 0 0 0 0,0 0 0 0 0,-1 0 0 0 0,1 0 0 0 0,-1 1 0 0 0,1 0-274 0 0,0 8 391 0 0,0-1 1 0 0,0 1-1 0 0,-1-1 1 0 0,-1 4-392 0 0,1 4 284 0 0,-1-3-153 0 0,-1 0 0 0 0,-2 13-131 0 0,0-3 12 0 0,4-23-15 0 0,0 0 1 0 0,0 0-1 0 0,0 0 0 0 0,0 0 0 0 0,0 0 0 0 0,1 0 0 0 0,-1 1 0 0 0,1-1 1 0 0,-1 0-1 0 0,1 0 3 0 0,3 14-1536 0 0,-3-16 148 0 0,6 3-68 0 0</inkml:trace>
  <inkml:trace contextRef="#ctx0" brushRef="#br0" timeOffset="7869.91">4278 1636 5064 0 0,'0'0'389'0'0,"0"11"880"0"0,-1-7 3554 0 0,0-2-4048 0 0,-1 0-1 0 0,0 0 1 0 0,0-1-1 0 0,0 1 1 0 0,0 0-1 0 0,0-1 1 0 0,0 0-1 0 0,0 0 1 0 0,-1 1-1 0 0,1-1 1 0 0,-2 0-775 0 0,-29 9 940 0 0,13-5-164 0 0,13-4-651 0 0,1 1 0 0 0,0-1 1 0 0,-1-1-1 0 0,0 1 0 0 0,1-1 1 0 0,-1 0-1 0 0,1-1 0 0 0,-7 0-125 0 0,-22-2-4096 0 0,28 3-2775 0 0</inkml:trace>
  <inkml:trace contextRef="#ctx0" brushRef="#br0" timeOffset="8204.011">4399 1436 1840 0 0,'4'8'160'0'0,"-2"-4"1192"0"0,0 1-1 0 0,0-1 1 0 0,-1 1 0 0 0,0 0-1 0 0,0-1 1 0 0,0 1 0 0 0,-1 0 0 0 0,0 0-1 0 0,0 3-1351 0 0,-5 47 7052 0 0,1-25-7174 0 0,0-2 317 0 0,-1 0 0 0 0,-3 5-195 0 0,0-3-83 0 0,-1 23 83 0 0,9-51-14 0 0,0 0-1 0 0,0 0 1 0 0,0 0-1 0 0,0 1 1 0 0,1-1-1 0 0,-1 0 1 0 0,1 0-1 0 0,-1 0 1 0 0,1 1 14 0 0,3 11-1874 0 0,-4-13-5 0 0</inkml:trace>
  <inkml:trace contextRef="#ctx0" brushRef="#br0" timeOffset="30204.292">549 330 11520 0 0,'-5'77'621'0'0,"-12"144"-18"0"0,-18 8 4420 0 0,-40 123-5023 0 0,-77 222 3044 0 0,51-206-3445 0 0,86-313 380 0 0,-67 275-265 0 0,54-201 54 0 0,-3 77 232 0 0,26-151-39 0 0,2 42 39 0 0,4-66 214 0 0,1 0 1 0 0,2 1-1 0 0,5 22-214 0 0,-7-46 196 0 0,0 1 0 0 0,1 0-1 0 0,0-1 1 0 0,0 0-1 0 0,1 0 1 0 0,0 0-1 0 0,0 0 1 0 0,6 6-196 0 0,-8-11 58 0 0,0-1 0 0 0,0 1 0 0 0,0-1 0 0 0,0 0 1 0 0,1 0-1 0 0,0 0 0 0 0,-1 0 0 0 0,1 0 0 0 0,0-1 0 0 0,0 1 0 0 0,-1-1 0 0 0,1 1 0 0 0,1-1 0 0 0,-1 0 1 0 0,0-1-1 0 0,0 1 0 0 0,0 0 0 0 0,0-1 0 0 0,0 0 0 0 0,1 0 0 0 0,-1 0 0 0 0,0 0 0 0 0,0 0 1 0 0,1 0-1 0 0,0-1-58 0 0,4-1 78 0 0,0 0 0 0 0,-1-1 0 0 0,1 0 0 0 0,-1 0 0 0 0,0 0 0 0 0,0-1 0 0 0,0 0 0 0 0,4-4-78 0 0,11-9 143 0 0,17-16-143 0 0,-37 31-7 0 0,58-55-256 0 0,-2-2 1 0 0,16-26 262 0 0,98-135-586 0 0,-164 208 555 0 0,178-238-552 0 0,181-230-547 0 0,-273 365 814 0 0,163-189-236 0 0,-194 238 568 0 0,2 2-1 0 0,4 4 1 0 0,26-17-16 0 0,-77 64 62 0 0,1 1 0 0 0,0 0 1 0 0,1 2-1 0 0,17-7-62 0 0,-25 12 109 0 0,1 0 0 0 0,0 2 0 0 0,0-1 0 0 0,0 2 0 0 0,0 0 0 0 0,0 0 0 0 0,0 1 0 0 0,7 1-109 0 0,-12 1 78 0 0,0 0 0 0 0,0 0 0 0 0,-1 1 0 0 0,1 0 1 0 0,0 1-1 0 0,-1 0 0 0 0,1 0 0 0 0,-1 0 0 0 0,0 1 0 0 0,0 0 0 0 0,-1 0 0 0 0,1 1 0 0 0,-1 0 1 0 0,0 0-1 0 0,0 1 0 0 0,0-1 0 0 0,0 3-78 0 0,8 8 142 0 0,0 1 0 0 0,-2 1 0 0 0,0 0-1 0 0,-1 0 1 0 0,6 16-142 0 0,22 55 408 0 0,15 61-408 0 0,-52-145 0 0 0,29 98 9 0 0,13 84-9 0 0,-41-172 3 0 0,21 75 71 0 0,4 0-1 0 0,27 56-73 0 0,-33-89 135 0 0,-9-24-5 0 0,2-1 0 0 0,0-1 1 0 0,3 0-1 0 0,0-1 1 0 0,18 22-131 0 0,-29-44 77 0 0,0 1 1 0 0,1-1-1 0 0,0 0 1 0 0,0-1-1 0 0,0 0 1 0 0,1 0 0 0 0,0-1-1 0 0,0 0 1 0 0,2 0-78 0 0,-5-3 56 0 0,1 0 1 0 0,0-1-1 0 0,0 1 0 0 0,-1-1 1 0 0,1-1-1 0 0,1 1 1 0 0,-1-1-1 0 0,0 0 0 0 0,0-1 1 0 0,0 0-1 0 0,1 0 1 0 0,-1-1-1 0 0,0 1 1 0 0,2-2-57 0 0,10-3 45 0 0,0 0 0 0 0,0-2 0 0 0,0 0 1 0 0,-1-1-1 0 0,0-1 0 0 0,-1-1 0 0 0,0-1 1 0 0,0 0-1 0 0,-1-1 0 0 0,3-4-45 0 0,31-28-14 0 0,-2-2 0 0 0,17-23 14 0 0,8-19-391 0 0,33-53 391 0 0,-44 58-137 0 0,265-392-574 0 0,252-360-564 0 0,-394 595 1038 0 0,-113 157 94 0 0,61-53 143 0 0,-109 114 69 0 0,1 0 0 0 0,0 2 0 0 0,2 1 0 0 0,0 1 0 0 0,24-11-69 0 0,-39 23 79 0 0,1 0 1 0 0,0 1-1 0 0,1 1 0 0 0,-1 0 1 0 0,1 1-1 0 0,10-1-79 0 0,-14 3 99 0 0,0 1-1 0 0,0 0 1 0 0,0 0-1 0 0,0 1 1 0 0,0 0 0 0 0,0 1-1 0 0,0 0 1 0 0,0 0-1 0 0,7 4-98 0 0,-1 0 74 0 0,-1 2 0 0 0,0-1 0 0 0,-1 2 0 0 0,0 0 0 0 0,0 1 0 0 0,-1 0 0 0 0,0 1 0 0 0,-1 0 0 0 0,0 1 0 0 0,5 9-74 0 0,18 23 61 0 0,-2 1-1 0 0,12 26-60 0 0,-37-59 11 0 0,65 116 107 0 0,40 99-118 0 0,14 26 133 0 0,-81-172 144 0 0,3-2 0 0 0,4-2 1 0 0,3-3-1 0 0,47 48-277 0 0,-88-106 57 0 0,1 0-1 0 0,0-2 0 0 0,1 0 1 0 0,0-1-1 0 0,1 0 1 0 0,15 7-57 0 0,-25-16-3 0 0,1 0 1 0 0,0 0 0 0 0,0-1 0 0 0,0 0-1 0 0,1 0 1 0 0,-1-1 0 0 0,1 0 0 0 0,0-1-1 0 0,-1 0 1 0 0,1 0 0 0 0,0-1 0 0 0,-1-1 0 0 0,1 0-1 0 0,0 0 1 0 0,-1 0 0 0 0,3-2 2 0 0,-1-1-147 0 0,1 0 1 0 0,-1 0 0 0 0,0-1-1 0 0,0-1 1 0 0,-1 0 0 0 0,1-1-1 0 0,-1 1 1 0 0,-1-2-1 0 0,1 0 1 0 0,-1 0 146 0 0,8-9-1976 0 0,0 0-1 0 0,-2-1 1 0 0,0-1 0 0 0,7-13 1976 0 0,24-43-8181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4:12.2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18 10592 0 0,'-2'13'443'0'0,"0"0"0"0"0,2 1 1 0 0,-1-1-1 0 0,2 1 0 0 0,0-1 1 0 0,1 8-444 0 0,-1-11 1203 0 0,-1 0 0 0 0,0 0 1 0 0,-1 0-1 0 0,-2 10-1203 0 0,1-9 402 0 0,1-1-1 0 0,0 1 1 0 0,1 9-402 0 0,2-1 139 0 0,-1-5 83 0 0,0 0 0 0 0,-1 0 0 0 0,0 0 0 0 0,-1 0-222 0 0,0-11 73 0 0,1 1 1 0 0,0-1-1 0 0,0 1 1 0 0,0 0-1 0 0,0-1 0 0 0,0 1 1 0 0,1 0-1 0 0,-1-1 1 0 0,1 1-1 0 0,0-1 1 0 0,1 3-74 0 0,-1-4 109 0 0,-1-2-12 0 0,0 0-1 0 0,0 0-1 0 0,0 0-6 0 0,1-8 73 0 0,13-66-309 0 0,-11 50 296 0 0,1 1 0 0 0,2-1 0 0 0,7-21-149 0 0,-9 33 39 0 0,0 0 0 0 0,1-11-39 0 0,-4 14 68 0 0,1-1 0 0 0,1 1 0 0 0,0-1 0 0 0,0 1 0 0 0,3-4-68 0 0,1-3 178 0 0,-6 13-135 0 0,1-1-1 0 0,-1 1 1 0 0,0 0-1 0 0,1 1 1 0 0,0-1-1 0 0,0 0 0 0 0,0 0 1 0 0,0 1-1 0 0,2-3-42 0 0,1-1 152 0 0,-5 5-131 0 0,1 1 1 0 0,-1-1 0 0 0,0 1-1 0 0,1-1 1 0 0,-1 1-1 0 0,1-1 1 0 0,-1 1 0 0 0,1-1-1 0 0,-1 1 1 0 0,1-1 0 0 0,-1 1-1 0 0,1 0 1 0 0,-1-1-1 0 0,1 1 1 0 0,-1 0 0 0 0,1 0-1 0 0,0-1 1 0 0,-1 1 0 0 0,1 0-1 0 0,0 0-21 0 0,4 14 327 0 0,-2-6-251 0 0,0-1-29 0 0,0-1 1 0 0,-1 1-1 0 0,1 0 1 0 0,-2 0-1 0 0,2 4-47 0 0,16 91 408 0 0,-16-77-118 0 0,2-1-1 0 0,0 0 0 0 0,8 20-289 0 0,3-10 348 0 0,-16-34-345 0 0,0 1 1 0 0,0-1-1 0 0,0 0 0 0 0,1 0 0 0 0,-1 0 0 0 0,0 1 0 0 0,0-1 0 0 0,0 0 1 0 0,1 0-1 0 0,-1 0 0 0 0,0 0 0 0 0,0 0 0 0 0,1 1 0 0 0,-1-1 1 0 0,0 0-1 0 0,1 0 0 0 0,-1 0 0 0 0,0 0 0 0 0,0 0 0 0 0,1 0 0 0 0,-1 0 1 0 0,0 0-1 0 0,0 0 0 0 0,1 0 0 0 0,-1 0 0 0 0,0 0 0 0 0,1 0 1 0 0,-1 0-1 0 0,0 0 0 0 0,0 0 0 0 0,1-1 0 0 0,-1 1-3 0 0,10-3-101 0 0,-9 2 67 0 0,4-1 60 0 0,-1 0 0 0 0,0 0 0 0 0,0-1 0 0 0,0 0 1 0 0,0 0-1 0 0,0 0 0 0 0,0 0 0 0 0,-1 0 0 0 0,1-1-26 0 0,29-38 951 0 0,1 1-503 0 0,-22 26-330 0 0,-9 12-139 0 0,-1-1 0 0 0,1 1 0 0 0,-1 0 0 0 0,1 1 0 0 0,0-1 0 0 0,3-2 21 0 0,2 3-53 0 0,-1 5 32 0 0,-5 1 3 0 0,0-1 0 0 0,0 0 0 0 0,0 1 0 0 0,0 0 1 0 0,-1-1-1 0 0,1 1 0 0 0,-1 0 0 0 0,0-1 1 0 0,0 1-1 0 0,0 3 18 0 0,3 43-258 0 0,-3-35 119 0 0,-2 30-273 0 0,0-36-80 0 0,1 1 1 0 0,0 0-1 0 0,0 0 0 0 0,1-1 1 0 0,0 1-1 0 0,0 0 1 0 0,3 6 491 0 0,0-4-2026 0 0</inkml:trace>
  <inkml:trace contextRef="#ctx0" brushRef="#br0" timeOffset="369.06">671 58 9672 0 0,'0'0'440'0'0,"0"0"-6"0"0,-1 2-278 0 0,-20 44 3855 0 0,19-43-3682 0 0,1 0 0 0 0,-1 1-1 0 0,1-1 1 0 0,0 0 0 0 0,0 1 0 0 0,0 2-329 0 0,-4 12 636 0 0,3-12-434 0 0,1 0 0 0 0,0 0 0 0 0,-1 0 0 0 0,2 0 0 0 0,-1 0 0 0 0,1 0 0 0 0,0 1 0 0 0,0-1 1 0 0,1 5-203 0 0,-1-8 84 0 0,1-1 0 0 0,-1 1 0 0 0,1-1 0 0 0,-1 1 0 0 0,1-1 0 0 0,0 1 0 0 0,0-1 0 0 0,0 0 0 0 0,0 1 0 0 0,1-1 0 0 0,-1 0 0 0 0,0 0 0 0 0,1 0 0 0 0,0 0 0 0 0,-1 0 0 0 0,1 0 0 0 0,0-1 0 0 0,0 1 0 0 0,0-1 0 0 0,0 1 0 0 0,0-1 0 0 0,0 1 0 0 0,0-1 0 0 0,1 0 0 0 0,0 0-84 0 0,1 0 123 0 0,0 0 1 0 0,0-1-1 0 0,0 0 1 0 0,0 1-1 0 0,0-1 1 0 0,1-1 0 0 0,-1 1-1 0 0,0 0 1 0 0,0-1-1 0 0,0 0 1 0 0,0 0-1 0 0,0 0 1 0 0,0-1-1 0 0,0 1 1 0 0,-1-1 0 0 0,1 0-1 0 0,0 0 1 0 0,-1 0-1 0 0,1-1 1 0 0,-1 1-1 0 0,0-1 1 0 0,0 0-1 0 0,0 0 1 0 0,0 0-1 0 0,-1 0 1 0 0,1 0 0 0 0,1-3-124 0 0,-2 3 10 0 0,1-3 38 0 0,0 0 1 0 0,0 0 0 0 0,0-1 0 0 0,1-4-49 0 0,-3 8 8 0 0,0 1 0 0 0,-1 0 0 0 0,0 0 0 0 0,0 0 0 0 0,1-1 0 0 0,-1 1 0 0 0,0 0 0 0 0,-1 0 1 0 0,1-1-1 0 0,0 1 0 0 0,-1 0 0 0 0,1 0 0 0 0,-1 0 0 0 0,0-1 0 0 0,0 1 0 0 0,-1-2-8 0 0,1 2 9 0 0,-1-1-1 0 0,0 0 1 0 0,-1 1 0 0 0,1-1-1 0 0,0 1 1 0 0,-1 0-1 0 0,1 0 1 0 0,-1 0 0 0 0,0 0-1 0 0,0 0 1 0 0,0 0-1 0 0,1 1 1 0 0,-2-1-9 0 0,-3-1 39 0 0,0 1-1 0 0,0-1 1 0 0,0 1 0 0 0,0 0 0 0 0,-3 0-39 0 0,-1 1-182 0 0,0-1 0 0 0,0 2 0 0 0,0 0 0 0 0,0 0 1 0 0,0 1-1 0 0,0 0 0 0 0,0 1 0 0 0,0 0 1 0 0,-3 1 181 0 0,-5 2-1459 0 0,3 1-336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4:26.3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51 319 4144 0 0,'0'1'319'0'0,"14"22"3074"0"0,-13-18-1853 0 0,0-1 0 0 0,-1 1 0 0 0,0-1 0 0 0,1 1 0 0 0,-2 0 0 0 0,1-1 0 0 0,-1 3-1540 0 0,-6 35 3598 0 0,6-34-3659 0 0,-3 7 532 0 0,0 0-1 0 0,-3 7-470 0 0,-8 27 261 0 0,4 5 1766 0 0,2 13-2027 0 0,2-37 165 0 0,7-30-165 0 0,0 1 0 0 0,0-1 0 0 0,-1 0 0 0 0,1 0 0 0 0,0 1 0 0 0,0-1 0 0 0,0 0 0 0 0,0 0 0 0 0,0 1 0 0 0,0-1 0 0 0,0 0 0 0 0,0 1 0 0 0,0-1 0 0 0,0 0 0 0 0,0 0 0 0 0,0 1 0 0 0,0-1 0 0 0,1 0 0 0 0,-1 0 0 0 0,0 1 0 0 0,0-1 0 0 0,0 0 0 0 0,0 0 0 0 0,0 0 0 0 0,0 1 0 0 0,1-1 0 0 0,-1 0 0 0 0,0 0 0 0 0,0 0 0 0 0,0 1 0 0 0,0-1 0 0 0,1 0 0 0 0,0 0 0 0 0,0 0 0 0 0,1-1 0 0 0,-1 1 0 0 0,0 0 0 0 0,1-1 0 0 0,-1 1 0 0 0,0-1 0 0 0,0 1 0 0 0,1-1 0 0 0,-1 0 0 0 0,0 0 0 0 0,0 1 0 0 0,0-1 0 0 0,0 0 0 0 0,0 0 0 0 0,0 0 0 0 0,0 0 0 0 0,0 0 0 0 0,0 0-1 0 0,-1 0 1 0 0,2-1 0 0 0,19-31 8 0 0,-19 30-4 0 0,5-9 26 0 0,0-1 1 0 0,-1-1-1 0 0,-1 1 0 0 0,0-1 1 0 0,-1 0-1 0 0,2-8-30 0 0,1-15-119 0 0,1-37 119 0 0,-7 42-10 0 0,-1 24 31 0 0,0 1-1 0 0,0-1 1 0 0,1 0-1 0 0,0 0 1 0 0,0 1-1 0 0,1-1 1 0 0,0 0-1 0 0,2-5-20 0 0,-4 12 59 0 0,1 2-45 0 0,0 0-1 0 0,0 0 1 0 0,0 0 0 0 0,0 1-1 0 0,-1-1 1 0 0,1 0 0 0 0,-1 1-1 0 0,1-1 1 0 0,-1 0 0 0 0,1 1-14 0 0,-1-2 8 0 0,7 18 29 0 0,-2 1 0 0 0,0 0 0 0 0,0 0-1 0 0,-2 0 1 0 0,0 5-37 0 0,-2-15-47 0 0,0 0-1 0 0,0 0 0 0 0,1 0 1 0 0,0-1-1 0 0,2 4 48 0 0,-3-10-8 0 0,0 1 0 0 0,0 0 0 0 0,0-1 0 0 0,0 1 0 0 0,1-1 0 0 0,-1 1 0 0 0,1-1 0 0 0,-1 1 0 0 0,1-1 0 0 0,0 0 0 0 0,0 0 0 0 0,0 0 0 0 0,0 0 0 0 0,0 0 0 0 0,1-1 0 0 0,-1 1 0 0 0,1-1 0 0 0,0 1 8 0 0,-1-1 31 0 0,0-1-1 0 0,0 1 1 0 0,0-1 0 0 0,0 0 0 0 0,0 0 0 0 0,0 0 0 0 0,0 0 0 0 0,0 0 0 0 0,0 0 0 0 0,0 0 0 0 0,0-1 0 0 0,0 1 0 0 0,0-1 0 0 0,0 0 0 0 0,0 1 0 0 0,0-1 0 0 0,0 0 0 0 0,-1 0 0 0 0,1 0 0 0 0,0 0 0 0 0,-1 0 0 0 0,1-1 0 0 0,0 1-31 0 0,6-6 95 0 0,0-1 1 0 0,0 0 0 0 0,6-8-96 0 0,-3 2 77 0 0,65-77 221 0 0,-76 90-291 0 0,1 0 0 0 0,-1 1 0 0 0,0-1 0 0 0,1 1 0 0 0,-1-1 0 0 0,1 1-1 0 0,0 0 1 0 0,-1-1 0 0 0,1 1 0 0 0,-1-1 0 0 0,1 1 0 0 0,0 0 0 0 0,-1 0 0 0 0,1-1 0 0 0,0 1-1 0 0,-1 0 1 0 0,1 0 0 0 0,0 0-7 0 0,-1 0 5 0 0,1 0 0 0 0,-1 0 0 0 0,1 0 0 0 0,-1 1 0 0 0,0-1 0 0 0,1 0 0 0 0,-1 0 0 0 0,0 1 0 0 0,1-1-1 0 0,-1 0 1 0 0,1 1 0 0 0,-1-1 0 0 0,0 0 0 0 0,0 1 0 0 0,1-1 0 0 0,-1 1 0 0 0,0-1 0 0 0,0 0 0 0 0,1 1 0 0 0,-1-1 0 0 0,0 1 0 0 0,0-1 0 0 0,0 1 0 0 0,0-1-1 0 0,0 1 1 0 0,0-1 0 0 0,0 0 0 0 0,0 1 0 0 0,0-1 0 0 0,0 1-5 0 0,2 17 32 0 0,-2 0-1 0 0,0 1 1 0 0,-1-1 0 0 0,0 0-1 0 0,-5 16-31 0 0,2-1 18 0 0,-11 102-18 0 0,14-128-1 0 0,1-1 0 0 0,0 1 0 0 0,1 0-1 0 0,-1-1 1 0 0,1 1 0 0 0,1 0 0 0 0,-1-1-1 0 0,1 1 1 0 0,0-1 0 0 0,1 0 0 0 0,1 4 1 0 0,-3-8-42 0 0,0-1 0 0 0,0 0 1 0 0,-1 0-1 0 0,1 0 0 0 0,0 0 1 0 0,0 0-1 0 0,0 0 0 0 0,0 0 0 0 0,0 0 1 0 0,1-1-1 0 0,-1 1 0 0 0,0 0 1 0 0,0 0-1 0 0,0-1 0 0 0,1 1 1 0 0,-1-1-1 0 0,0 1 0 0 0,1-1 0 0 0,-1 0 1 0 0,0 0-1 0 0,1 1 0 0 0,-1-1 1 0 0,0 0-1 0 0,1 0 0 0 0,-1 0 0 0 0,1 0 1 0 0,-1-1-1 0 0,0 1 0 0 0,1 0 1 0 0,-1 0-1 0 0,0-1 0 0 0,1 1 1 0 0,0-1 41 0 0,3-1-425 0 0,-1 0 1 0 0,1-1-1 0 0,-1 1 1 0 0,1-1-1 0 0,-1 0 1 0 0,0 0-1 0 0,0 0 1 0 0,2-3 424 0 0,6-7-1895 0 0</inkml:trace>
  <inkml:trace contextRef="#ctx0" brushRef="#br0" timeOffset="605.345">686 46 11056 0 0,'0'0'852'0'0,"0"0"-267"0"0,0 0 964 0 0,0 0 475 0 0,0 1 96 0 0,8 16 1355 0 0,-8-16-2985 0 0,6 8 654 0 0,-5-8-1007 0 0,0 1 0 0 0,0-1 0 0 0,1 0 0 0 0,-1 1 0 0 0,1-1 0 0 0,-1 0 0 0 0,1 0 0 0 0,0 0 0 0 0,-1 0 0 0 0,1 0 0 0 0,0-1 0 0 0,1 1-137 0 0,33 10 273 0 0,-25-9-275 0 0,-8 0 45 0 0,-1-1-43 0 0,-1 1 0 0 0,0-1 1 0 0,0 1-1 0 0,1-1 1 0 0,-1 1-1 0 0,0-1 1 0 0,-1 1-1 0 0,1 0 0 0 0,0-1 1 0 0,0 1-1 0 0,-1 0 1 0 0,1 0-1 0 0,-1-1 1 0 0,0 1-1 0 0,1 0 1 0 0,-1 0-1 0 0,0 0 0 0 0,0 0 1 0 0,0 0-1 0 0,0-1 1 0 0,0 1-1 0 0,-1 0 1 0 0,1 0-1 0 0,0 0 0 0 0,-1 0 1 0 0,0 0-1 0 0,0 4-1 0 0,-2 5-5 0 0,0-1 0 0 0,-1 1 0 0 0,-1-1 1 0 0,1 0-1 0 0,-1 0 0 0 0,-1-1 0 0 0,0 0 0 0 0,0 0 0 0 0,-1 1 6 0 0,-26 26 0 0 0,32-35 59 0 0,1-3-36 0 0,0 1 0 0 0,1-1 1 0 0,-1 1-1 0 0,0-1 1 0 0,0 1-1 0 0,1-1 1 0 0,-1 1-1 0 0,1-1 1 0 0,-1 1-1 0 0,1-1-23 0 0,0 1 8 0 0,0-1-3 0 0,0 1 0 0 0,0-1 0 0 0,0 0 0 0 0,0 1 0 0 0,0-1 0 0 0,-1 0 0 0 0,1 1 0 0 0,0-1 0 0 0,-1 0 0 0 0,1 0-1 0 0,-1 0 1 0 0,0 1 0 0 0,1-2-5 0 0,-1 2 0 0 0,0-1 0 0 0,0 1 0 0 0,0 0 0 0 0,0 0 0 0 0,1-1 0 0 0,-1 1 0 0 0,0 0 0 0 0,1 0 0 0 0,-1 0 0 0 0,1 0 0 0 0,-1-1 0 0 0,1 1 0 0 0,0 0-1 0 0,0 0 1 0 0,-1 0 0 0 0,2 0 0 0 0,5-10 12 0 0,-7 11-6 0 0,0-1 1 0 0,1 1-1 0 0,-1 0 1 0 0,1-1-1 0 0,0 1 1 0 0,-1-1-1 0 0,1 1 1 0 0,-1 0-1 0 0,1-1 1 0 0,0 1-1 0 0,-1 0 0 0 0,1 0 1 0 0,0-1-1 0 0,-1 1 1 0 0,1 0-1 0 0,0 0 1 0 0,-1 0-7 0 0,1 0 3 0 0,-1 0 0 0 0,1 0 0 0 0,-1 0 0 0 0,1 0 0 0 0,-1 0 0 0 0,0 0 0 0 0,1-1 0 0 0,-1 1 0 0 0,1 0 0 0 0,-1 0 0 0 0,1 0 0 0 0,-1-1 0 0 0,0 1 0 0 0,1 0 0 0 0,-1 0 0 0 0,0-1 0 0 0,1 1 0 0 0,-1 0 0 0 0,0-1 0 0 0,1 1 0 0 0,-1 0 0 0 0,0-1 1 0 0,0 1-1 0 0,1-1-3 0 0,18 9 274 0 0,-14-6-266 0 0,-1 0-1 0 0,1 1 1 0 0,-1 0 0 0 0,0 0-1 0 0,0 0 1 0 0,0 0 0 0 0,0 0-1 0 0,-1 1 1 0 0,1 0-1 0 0,-1 0 1 0 0,2 3-8 0 0,6 5-8 0 0,-9-10 76 0 0,-1-1 0 0 0,1 1 0 0 0,-1 0 0 0 0,0 0 0 0 0,0 0-1 0 0,0 0 1 0 0,0 0 0 0 0,0 0 0 0 0,1 1-68 0 0,0 2-1700 0 0,2 1-4969 0 0,-4-6-244 0 0</inkml:trace>
  <inkml:trace contextRef="#ctx0" brushRef="#br0" timeOffset="931.082">1003 1 2304 0 0,'1'0'167'0'0,"9"5"91"0"0,7 4 4615 0 0,-5-3-1090 0 0,-11-5-3651 0 0,0-1-1 0 0,-1 1 1 0 0,1 0 0 0 0,0-1-1 0 0,-1 1 1 0 0,1 0 0 0 0,-1 0-1 0 0,1 0 1 0 0,-1 0 0 0 0,1-1-1 0 0,-1 1 1 0 0,0 0 0 0 0,1 0-1 0 0,-1 0 1 0 0,0 0 0 0 0,0 0-1 0 0,0 0 1 0 0,0 0-132 0 0,1 3 330 0 0,0 1 228 0 0,0 1 0 0 0,0-1 0 0 0,0 0 0 0 0,-1 6-558 0 0,4 18 1878 0 0,-3-21-1525 0 0,0 1-1 0 0,0-1 0 0 0,-1 0 0 0 0,0 0 0 0 0,0 1 0 0 0,-1 0-352 0 0,-1 17 497 0 0,2 76 433 0 0,0-102-957 0 0,0 1 0 0 0,0-1-1 0 0,0 1 1 0 0,0-1 0 0 0,0 1-1 0 0,0-1 1 0 0,0 1 0 0 0,0-1-1 0 0,0 1 1 0 0,0 0 0 0 0,0-1-1 0 0,1 1 1 0 0,-1-1 0 0 0,0 1-1 0 0,0-1 1 0 0,0 1 0 0 0,1-1-1 0 0,-1 1 1 0 0,0-1-1 0 0,1 0 1 0 0,-1 1 0 0 0,0-1-1 0 0,1 1 1 0 0,-1-1 0 0 0,1 0-1 0 0,-1 1 1 0 0,0-1 0 0 0,1 0-1 0 0,-1 0 1 0 0,1 1 0 0 0,-1-1 27 0 0,1 0-223 0 0,1 0 1 0 0,-1 0 0 0 0,0 0 0 0 0,0 0-1 0 0,0 0 1 0 0,0 0 0 0 0,0-1-1 0 0,0 1 1 0 0,0 0 0 0 0,0-1-1 0 0,0 1 1 0 0,0-1 0 0 0,0 1-1 0 0,0-1 223 0 0,14-6-1831 0 0</inkml:trace>
  <inkml:trace contextRef="#ctx0" brushRef="#br0" timeOffset="932.082">1231 92 9904 0 0,'-58'-7'3568'0'0,"47"8"-2474"0"0,-1 0 1 0 0,1 1 0 0 0,0 0 0 0 0,-9 4-1095 0 0,7-3 612 0 0,-1 0 1 0 0,0 0 0 0 0,-5-1-613 0 0,13-1 57 0 0,-16 1-270 0 0,-1-2-1 0 0,1 0 1 0 0,0-1 213 0 0,3 0-707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4:30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243 79 5528 0 0,'0'0'422'0'0,"0"8"2208"0"0,-1 9 2335 0 0,0-1 0 0 0,-2 7-4965 0 0,-14 61 3618 0 0,1-7-2091 0 0,6-31-1039 0 0,6-35-374 0 0,2 1 0 0 0,-1 0 0 0 0,1 0 0 0 0,0 11-114 0 0,0 5 260 0 0,-2-15-176 0 0,4-15-92 0 0,0 1 0 0 0,0 0 0 0 0,0 0 0 0 0,0 0 0 0 0,0 0 0 0 0,0-1 0 0 0,1 1 0 0 0,-1 0 0 0 0,0 0 0 0 0,1 0 0 0 0,-1 0 0 0 0,1 0 8 0 0,2-15-85 0 0,-2 11 63 0 0,-1-1-1 0 0,1 1 1 0 0,0 0 0 0 0,1 0 0 0 0,-1 0-1 0 0,1-1 23 0 0,0 1-36 0 0,0 0 0 0 0,-1 0 0 0 0,0 0 0 0 0,0-1-1 0 0,-1 1 1 0 0,1-1 36 0 0,-1-11-119 0 0,1 1-1 0 0,1-1 0 0 0,0 1 0 0 0,4-10 120 0 0,-4 16 17 0 0,1 1 0 0 0,0 0-1 0 0,0 0 1 0 0,1 0 0 0 0,1 1 0 0 0,0-1-1 0 0,0 1 1 0 0,4-5-17 0 0,10-11 24 0 0,0 2-1 0 0,5-3-23 0 0,-15 17 19 0 0,0 0-1 0 0,0 0 1 0 0,1 2-1 0 0,0-1 1 0 0,0 1 0 0 0,0 0-1 0 0,1 1-18 0 0,8-4 110 0 0,-15 6-75 0 0,1 0 1 0 0,0 1 0 0 0,0 0-1 0 0,0 0 1 0 0,1 0 0 0 0,-1 1-1 0 0,0-1 1 0 0,1 1-36 0 0,1 1 67 0 0,1-1-1 0 0,-1 1 1 0 0,1 1 0 0 0,2-1-67 0 0,-9 1 18 0 0,1-1 1 0 0,0 0 0 0 0,0 1-1 0 0,0-1 1 0 0,0 1-1 0 0,-1-1 1 0 0,1 1-1 0 0,0 0 1 0 0,0 0 0 0 0,-1-1-1 0 0,1 2 1 0 0,-1-1-1 0 0,1 0 1 0 0,-1 0 0 0 0,1 0-1 0 0,-1 1 1 0 0,0-1-1 0 0,1 0 1 0 0,-1 1-19 0 0,0 0 23 0 0,0-1 0 0 0,-1 1 0 0 0,1 0 0 0 0,-1-1 0 0 0,0 1 0 0 0,1-1-1 0 0,-1 1 1 0 0,0 0 0 0 0,0-1 0 0 0,0 1 0 0 0,0 0 0 0 0,0-1 0 0 0,0 1 0 0 0,-1-1 0 0 0,1 1 0 0 0,0 0 0 0 0,-1 0-23 0 0,-1 2 7 0 0,1-1-1 0 0,0 0 1 0 0,-1 0 0 0 0,1 0 0 0 0,-1 1-1 0 0,0-2 1 0 0,-1 3-7 0 0,-16 21-70 0 0,14-18 25 0 0,-1-1 0 0 0,0 0 0 0 0,0 0-1 0 0,0 0 1 0 0,-1 0 45 0 0,-1 0-123 0 0,1-1 1 0 0,-1 0-1 0 0,-1 0 0 0 0,1-1 0 0 0,-1 0 1 0 0,0-1-1 0 0,0 0 0 0 0,0 0 0 0 0,0-1 0 0 0,-1 0 1 0 0,1-1-1 0 0,-5 1 123 0 0,12-3-231 0 0,0 0 0 0 0,1 0 0 0 0,-1 0 0 0 0,0 0-1 0 0,0 0 1 0 0,0 0 0 0 0,0-1 0 0 0,0 1 0 0 0,1-1 0 0 0,-1 1 0 0 0,0-1 0 0 0,0 0 0 0 0,1 0-1 0 0,-1 0 1 0 0,1 0 0 0 0,-1 0 0 0 0,1 0 0 0 0,-1 0 0 0 0,1 0 0 0 0,-1 0 0 0 0,1-1 0 0 0,0 1 0 0 0,0-1-1 0 0,0 1 1 0 0,0-1 0 0 0,0 1 0 0 0,-1-2 231 0 0,-2-6-1694 0 0</inkml:trace>
  <inkml:trace contextRef="#ctx0" brushRef="#br0" timeOffset="557.924">613 35 8752 0 0,'0'0'673'0'0,"0"0"-237"0"0,0 0 625 0 0,0 0 321 0 0,-4 6 1411 0 0,-53 69 308 0 0,51-68-3028 0 0,2 1 1 0 0,-1-1-1 0 0,1 1 0 0 0,0 0 0 0 0,1 0 0 0 0,-1 1 1 0 0,2-1-1 0 0,-1 1 0 0 0,1-1 0 0 0,1 1 1 0 0,0 0-1 0 0,-1 5-73 0 0,2-13 61 0 0,1 1 0 0 0,-1-1 0 0 0,0 1 0 0 0,0-1 1 0 0,1 1-1 0 0,-1-1 0 0 0,1 1 0 0 0,-1-1 0 0 0,1 1 0 0 0,0-1 1 0 0,0 1-1 0 0,-1-1 0 0 0,1 0 0 0 0,0 0 0 0 0,0 1 0 0 0,0-1 1 0 0,0 0-1 0 0,1 0 0 0 0,-1 0 0 0 0,0 0 0 0 0,0 0 0 0 0,1 0 1 0 0,-1 0-1 0 0,0-1 0 0 0,1 1 0 0 0,-1 0 0 0 0,1-1 0 0 0,-1 1 1 0 0,1-1-1 0 0,-1 0 0 0 0,1 1 0 0 0,-1-1 0 0 0,2 0-61 0 0,3 1 247 0 0,1-1 1 0 0,-1 1-1 0 0,1-1 0 0 0,-1 0 0 0 0,0-1 1 0 0,1 0-1 0 0,4-1-247 0 0,23-7 547 0 0,0-1-1 0 0,23-12-546 0 0,-52 20 6 0 0,1-1 0 0 0,-1 0 0 0 0,0-1 0 0 0,0 1 0 0 0,0-1 0 0 0,0 0 0 0 0,0 0 0 0 0,-1 0 0 0 0,0-1 0 0 0,0 0 0 0 0,0 1 0 0 0,2-6-6 0 0,-4 8-15 0 0,-1 0 0 0 0,0 0 0 0 0,0-1 0 0 0,0 1 0 0 0,0 0 0 0 0,0 0 1 0 0,0-1-1 0 0,-1 1 0 0 0,1 0 0 0 0,-1-1 0 0 0,0 1 0 0 0,1-1 0 0 0,-1 1 0 0 0,0-1 0 0 0,-1 1 1 0 0,1-1-1 0 0,0 1 0 0 0,-1 0 0 0 0,1-1 0 0 0,-1 1 0 0 0,0-1 0 0 0,0 1 0 0 0,0 0 0 0 0,0 0 0 0 0,0 0 1 0 0,0-1-1 0 0,0 1 0 0 0,-1 0 0 0 0,1 1 0 0 0,-1-1 0 0 0,0 0 0 0 0,1 0 0 0 0,-3-1 15 0 0,-2-2-79 0 0,-1 0 1 0 0,0 1-1 0 0,0 0 0 0 0,-1 0 0 0 0,1 0 0 0 0,-1 1 1 0 0,-7-3 78 0 0,1 2-495 0 0,0 1-1 0 0,0 0 1 0 0,-1 0 0 0 0,-2 1 495 0 0,-36 2-4240 0 0,44 0 1825 0 0</inkml:trace>
  <inkml:trace contextRef="#ctx0" brushRef="#br0" timeOffset="1140.407">846 81 1840 0 0,'1'1'133'0'0,"5"2"1594"0"0,-5-3-1096 0 0,-1 0 1 0 0,1 0-1 0 0,-1 1 0 0 0,1-1 0 0 0,-1 0 0 0 0,0 1 0 0 0,1-1 0 0 0,-1 0 1 0 0,0 1-1 0 0,1-1 0 0 0,-1 0 0 0 0,0 1 0 0 0,1-1 0 0 0,-1 1 0 0 0,0-1 1 0 0,0 0-1 0 0,1 1 0 0 0,-1-1 0 0 0,0 1 0 0 0,0-1 0 0 0,0 1 1 0 0,0-1-1 0 0,0 1 0 0 0,0-1 0 0 0,1 1-631 0 0,-3 4 1719 0 0,-1 1-4246 0 0,1-3 2837 0 0,-25 34 1376 0 0,22-32-1552 0 0,0 1 1 0 0,1 0-1 0 0,0-1 0 0 0,0 1 0 0 0,0 1 0 0 0,1-1 0 0 0,0 0 0 0 0,0 3-134 0 0,2-6 43 0 0,0 0 0 0 0,0 0 0 0 0,0 0-1 0 0,1 0 1 0 0,-1-1 0 0 0,1 1 0 0 0,0 0-1 0 0,0 0 1 0 0,0 0 0 0 0,0 0 0 0 0,0 0-1 0 0,1 0 1 0 0,-1 0 0 0 0,1 0 0 0 0,0 0-1 0 0,0 0 1 0 0,0 0 0 0 0,0-1 0 0 0,0 1-1 0 0,2 1-42 0 0,-2-2 50 0 0,1-1 1 0 0,-1 0-1 0 0,1 1 0 0 0,0-1 0 0 0,0 0 0 0 0,0 1 0 0 0,0-1 0 0 0,0 0 1 0 0,0 0-1 0 0,0-1 0 0 0,0 1 0 0 0,0 0 0 0 0,0-1 0 0 0,0 1 0 0 0,0-1 1 0 0,0 0-1 0 0,2 0-50 0 0,1 1 117 0 0,0-1 1 0 0,0 0 0 0 0,1 0-1 0 0,-1 0 1 0 0,0-1 0 0 0,0 0-1 0 0,2 0-117 0 0,7-3 115 0 0,-8 3-83 0 0,-1 0 0 0 0,1-1 0 0 0,-1 1-1 0 0,0-1 1 0 0,1 0 0 0 0,-1-1 0 0 0,0 1-1 0 0,-1-1 1 0 0,1 0 0 0 0,0 0-1 0 0,-1-1 1 0 0,5-3-32 0 0,1-4 0 0 0,-9 9 0 0 0,1 1 0 0 0,0-1 0 0 0,0 0 0 0 0,-1 0 0 0 0,1 0 0 0 0,-1 0 0 0 0,0 0 0 0 0,1 0 0 0 0,-1 0 0 0 0,0 0 0 0 0,0 0 0 0 0,0-1 0 0 0,-1 1 0 0 0,1 0 0 0 0,-1-1 0 0 0,1 1 0 0 0,-1-1 0 0 0,0 1 0 0 0,1-1 0 0 0,-2-4-19 0 0,0 0 0 0 0,0-1 0 0 0,0 1 1 0 0,-1 0-1 0 0,0 0 0 0 0,-1 0 0 0 0,1 0 0 0 0,-1 0 0 0 0,0 1 0 0 0,-1-1 0 0 0,-3-4 19 0 0,2 1-13 0 0,2 6-6 0 0,0 0 0 0 0,0 0 0 0 0,-1 0 0 0 0,1 1 0 0 0,-1-1 0 0 0,0 1 0 0 0,0 0 0 0 0,-2-1 19 0 0,-11-10-288 0 0,11 9 27 0 0,-1 0 1 0 0,0 0-1 0 0,0 1 1 0 0,0 0-1 0 0,-5-1 261 0 0,-20-6-3672 0 0,26 10-1202 0 0,-5 1-1287 0 0</inkml:trace>
  <inkml:trace contextRef="#ctx0" brushRef="#br0" timeOffset="1756.01">1116 57 1840 0 0,'4'8'160'0'0,"-1"1"1078"0"0,-1 1 0 0 0,0-1 0 0 0,0 1 1 0 0,-1 0-1 0 0,0-1 0 0 0,-1 1 0 0 0,0 0 0 0 0,-1 7-1238 0 0,0-2 1365 0 0,1 1 1 0 0,2 8-1366 0 0,-2-16 631 0 0,0 0 1 0 0,0 1 0 0 0,-1-1-1 0 0,0 0 1 0 0,-1 3-632 0 0,-2 27 2901 0 0,4-37-2291 0 0,0-1-60 0 0,16-3 934 0 0,-13 0-1332 0 0,0-1 0 0 0,0 1-1 0 0,-1-1 1 0 0,1 1 0 0 0,-1-1-1 0 0,1 0 1 0 0,-1 0 0 0 0,0-2-152 0 0,5-6 196 0 0,104-168 1484 0 0,-106 172-1662 0 0,0 0 0 0 0,1 1 0 0 0,0 0 1 0 0,0 0-1 0 0,0 0 0 0 0,1 1 1 0 0,2-1-19 0 0,-6 2 9 0 0,-3 4-10 0 0,1 0-1 0 0,-1 1 1 0 0,1-1-1 0 0,0 0 1 0 0,-1 0-1 0 0,1 1 1 0 0,0-1-1 0 0,-1 0 1 0 0,1 1-1 0 0,0-1 1 0 0,0 0-1 0 0,0 1 1 0 0,0-1-1 0 0,-1 1 1 0 0,1 0-1 0 0,0-1 1 0 0,1 1 1 0 0,-2-1-69 0 0,1 1 1 0 0,-1 0 0 0 0,0 0-1 0 0,0 0 1 0 0,1 0-1 0 0,-1 0 1 0 0,0 0 0 0 0,1 0-1 0 0,-1 0 1 0 0,0 0 0 0 0,1 0-1 0 0,-1 0 1 0 0,0 0 0 0 0,1 0-1 0 0,-1 0 1 0 0,0 0 0 0 0,1 0-1 0 0,-1 0 1 0 0,0 0 0 0 0,1 0-1 0 0,-1 1 1 0 0,0-1 0 0 0,0 0-1 0 0,1 0 1 0 0,-1 0 0 0 0,0 1-1 0 0,0-1 1 0 0,1 0 0 0 0,-1 0-1 0 0,0 0 1 0 0,0 1 0 0 0,1-1-1 0 0,-1 0 1 0 0,0 1 0 0 0,0-1-1 0 0,0 0 1 0 0,0 0 0 0 0,0 1-1 0 0,1-1 1 0 0,-1 0 0 0 0,0 1 68 0 0,1 13-7192 0 0,-5-4 45 0 0</inkml:trace>
  <inkml:trace contextRef="#ctx0" brushRef="#br0" timeOffset="2120.616">125 661 3224 0 0,'0'0'143'0'0,"5"6"26"0"0,1 0 192 0 0,0 5 4359 0 0,-3-4-2424 0 0,11 22 4241 0 0,-7-10-5101 0 0,-5-14-1169 0 0,-1-1 0 0 0,1 1 0 0 0,-1-1 0 0 0,-1 1 0 0 0,1-1 1 0 0,-1 1-1 0 0,0 0 0 0 0,0 1-267 0 0,-3 39 1400 0 0,0-25-930 0 0,-1 0-1 0 0,-1 0 0 0 0,-1 0 1 0 0,-1 0-1 0 0,-1-1 0 0 0,-7 14-469 0 0,12-28 70 0 0,0-1-1 0 0,0 1 1 0 0,0-1 0 0 0,0 1-1 0 0,-1-1 1 0 0,1 0-1 0 0,-1 0 1 0 0,0-1 0 0 0,0 1-1 0 0,-2 0-69 0 0,5-3 16 0 0,-1 0 0 0 0,1 0 0 0 0,0-1-1 0 0,-1 1 1 0 0,1 0 0 0 0,-1-1 0 0 0,1 1-1 0 0,-1-1 1 0 0,1 0 0 0 0,-1 1 0 0 0,1-1 0 0 0,-1 0-1 0 0,1 0 1 0 0,-1 0 0 0 0,0 0 0 0 0,1 0-1 0 0,-1 0 1 0 0,1-1 0 0 0,-1 1 0 0 0,1 0 0 0 0,-1-1-1 0 0,1 1 1 0 0,-1-1 0 0 0,1 1 0 0 0,0-1-1 0 0,-1 0 1 0 0,1 0 0 0 0,0 0 0 0 0,-1 0 0 0 0,1 0-1 0 0,0 0 1 0 0,0 0 0 0 0,0 0 0 0 0,0 0-1 0 0,0 0 1 0 0,-1-2-16 0 0,-2-3 8 0 0,1 0 0 0 0,-1 0 0 0 0,1 0 0 0 0,0 0 0 0 0,1-1 0 0 0,-1 1 0 0 0,1-1 0 0 0,1 0 0 0 0,-1 0 0 0 0,1 0 0 0 0,0 0 0 0 0,1 0 0 0 0,-1-1-8 0 0,1-5 22 0 0,1 1-1 0 0,0-1 0 0 0,0 0 1 0 0,1 0-1 0 0,1 1 0 0 0,3-11-21 0 0,3-7 87 0 0,-6 19-56 0 0,0 0 0 0 0,0 1 0 0 0,1 0 0 0 0,1 0 0 0 0,-1 0 0 0 0,2 0 0 0 0,-1 1-31 0 0,4-3 200 0 0,-1 0-1 0 0,1 1 0 0 0,5-5-199 0 0,-10 13 46 0 0,-1-1 0 0 0,1 1 1 0 0,0 0-1 0 0,0 1 0 0 0,0-1 0 0 0,0 1 0 0 0,0 0 0 0 0,1 0 1 0 0,-1 0-1 0 0,1 0 0 0 0,0 1 0 0 0,0-1-46 0 0,32-7 83 0 0,-17 4 24 0 0,0 0-1 0 0,10 0-106 0 0,-25 4 0 0 0,1 0 0 0 0,-1 0 0 0 0,0-1 0 0 0,5-1 0 0 0,-6 1 0 0 0,0 1 0 0 0,0-1 0 0 0,0 1 0 0 0,0 0 0 0 0,0 1 0 0 0,0-1 0 0 0,2 1 0 0 0,5 0-2279 0 0,5 0-5943 0 0,-16 0 460 0 0</inkml:trace>
  <inkml:trace contextRef="#ctx0" brushRef="#br0" timeOffset="2753.473">727 905 6448 0 0,'0'0'498'0'0,"1"-1"-327"0"0,5-4-17 0 0,-4 3 533 0 0,0 0 0 0 0,0 1 0 0 0,0-1 1 0 0,-1 0-1 0 0,1 0 0 0 0,0 0 0 0 0,-1-1 1 0 0,1 1-1 0 0,-1 0 0 0 0,0 0 1 0 0,1-1-1 0 0,-1 1 0 0 0,0-1 0 0 0,-1 1 1 0 0,1-1-1 0 0,0 0 0 0 0,-1 1-687 0 0,-1 0 148 0 0,0 0 0 0 0,-1 0 0 0 0,1 1 0 0 0,-1-1 0 0 0,1 1 0 0 0,-1-1 0 0 0,0 1 0 0 0,0-1 0 0 0,1 1-1 0 0,-2 0-147 0 0,2 0 153 0 0,-2-1-57 0 0,0 1 1 0 0,-1-1-1 0 0,1 1 1 0 0,0 0-1 0 0,0 0 1 0 0,0 1-1 0 0,-1-1 1 0 0,1 0-1 0 0,0 1 0 0 0,-1 0 1 0 0,1 0-1 0 0,0 0 1 0 0,-1 0-1 0 0,1 0 1 0 0,0 1-1 0 0,-1 0-96 0 0,-5 0-8 0 0,0 2-1 0 0,1-1 1 0 0,-1 1 0 0 0,0 0-1 0 0,-2 2 9 0 0,8-3 14 0 0,-12 5-59 0 0,1 0 0 0 0,-12 9 45 0 0,22-13-23 0 0,0-1 0 0 0,0 2 1 0 0,1-1-1 0 0,-1 0 0 0 0,1 1 0 0 0,0-1 1 0 0,0 1-1 0 0,0 0 0 0 0,0 0 0 0 0,0 1 1 0 0,1-1-1 0 0,0 0 23 0 0,-1 6-53 0 0,4-1 50 0 0,0-8 13 0 0,0 1-1 0 0,0-1 1 0 0,0 0-1 0 0,-1 0 1 0 0,2 0-1 0 0,-1 1 1 0 0,0-1-1 0 0,0 0 1 0 0,0-1-1 0 0,0 1 1 0 0,1 0-1 0 0,-1 0 1 0 0,0 0-1 0 0,1-1 1 0 0,-1 1 0 0 0,1-1-1 0 0,-1 1 1 0 0,0-1-1 0 0,1 1 1 0 0,0-1-10 0 0,3 1 35 0 0,-1 0 0 0 0,1-1 1 0 0,0 0-1 0 0,-1 0 0 0 0,1 0 1 0 0,0 0-36 0 0,7-2 78 0 0,0-1 0 0 0,-1 0 0 0 0,1-1 0 0 0,0 0 0 0 0,-1 0 0 0 0,0-1 0 0 0,0-1 0 0 0,-1 0 0 0 0,10-7-78 0 0,-6 7 88 0 0,-13 6 0 0 0,-1 0-12 0 0,1 21-4 0 0,-8 12-72 0 0,4-18 0 0 0,0 0 0 0 0,1 1 0 0 0,1 9 0 0 0,0-23-12 0 0,1 1 0 0 0,1 0 0 0 0,-1-1 1 0 0,0 1-1 0 0,1-1 0 0 0,-1 1 0 0 0,1 0 0 0 0,0-1 0 0 0,0 1 0 0 0,0-1 0 0 0,0 0 0 0 0,0 1 0 0 0,1-1 0 0 0,-1 0 0 0 0,1 1 0 0 0,-1-1 0 0 0,1 0 0 0 0,0 0 1 0 0,0-1-1 0 0,2 3 12 0 0,-2-2-47 0 0,1-1 0 0 0,0 1 0 0 0,0-1 0 0 0,0 0 0 0 0,0 1 0 0 0,0-1 0 0 0,0 0 0 0 0,0-1 0 0 0,0 1 0 0 0,1-1 1 0 0,-1 1-1 0 0,0-1 0 0 0,0 0 0 0 0,1 0 0 0 0,-1 0 0 0 0,2-1 47 0 0,15-2-2496 0 0,-6 0-2810 0 0,-3 0-886 0 0</inkml:trace>
  <inkml:trace contextRef="#ctx0" brushRef="#br0" timeOffset="3395.65">1131 804 6448 0 0,'0'0'297'0'0,"0"0"-9"0"0,0 0 109 0 0,0 0 1157 0 0,0 0 522 0 0,0 0 106 0 0,-15 5 2321 0 0,-6 6-3676 0 0,1 0 1 0 0,0 1-1 0 0,1 1 1 0 0,0 1-1 0 0,1 1 1 0 0,-15 15-828 0 0,26-23 199 0 0,0 1 0 0 0,0 0 0 0 0,0 1 0 0 0,1 0-1 0 0,0 0 1 0 0,-1 4-199 0 0,6-12 47 0 0,1 0 0 0 0,-1 1 0 0 0,1-1 0 0 0,0 0 0 0 0,0 0 0 0 0,0 1 0 0 0,-1-1 0 0 0,1 0 0 0 0,0 0 0 0 0,0 1 0 0 0,1-1 0 0 0,-1 0 0 0 0,0 0 0 0 0,0 1 0 0 0,1-1 0 0 0,-1 0 0 0 0,0 0-1 0 0,1 0 1 0 0,-1 0 0 0 0,1 0 0 0 0,0 1 0 0 0,-1-1 0 0 0,2 0-47 0 0,-1 1 12 0 0,1 0-1 0 0,0-1 0 0 0,0 1 0 0 0,0-1 1 0 0,0 1-1 0 0,0-1 0 0 0,0 0 0 0 0,0 0 1 0 0,1 0-1 0 0,-1 0 0 0 0,0-1 0 0 0,1 1 1 0 0,-1 0-1 0 0,0-1 0 0 0,1 0 1 0 0,-1 1-1 0 0,2-1-11 0 0,8 1-64 0 0,2 1-848 0 0,0 0 1 0 0,0-1-1 0 0,0-1 0 0 0,6 0 912 0 0,3-1-3506 0 0,-12 1-3196 0 0</inkml:trace>
  <inkml:trace contextRef="#ctx0" brushRef="#br0" timeOffset="3930.258">1317 823 2760 0 0,'34'3'5486'0'0,"-33"-3"-2584"0"0,-1 0-256 0 0,0 0-1192 0 0,0 0-522 0 0,0 0-107 0 0,0 0-28 0 0,0 0-26 0 0,0 0-17 0 0,0 0-2 0 0,-1-1-56 0 0,-2 0-587 0 0,0 0-1 0 0,0 0 1 0 0,1 0-1 0 0,-1 1 0 0 0,0-1 1 0 0,0 1-1 0 0,0-1 1 0 0,0 1-1 0 0,0 0 0 0 0,0 0 1 0 0,0 1-1 0 0,0-1 1 0 0,0 0-1 0 0,0 1 1 0 0,0 0-1 0 0,-1 0-108 0 0,-2 1 36 0 0,0 0 0 0 0,1 0 0 0 0,0 0 0 0 0,-1 1 0 0 0,1 0 0 0 0,0 0 0 0 0,0 0 0 0 0,1 1 0 0 0,-1-1 0 0 0,1 1 0 0 0,-1 0 0 0 0,1 1 0 0 0,0-1 0 0 0,1 1 0 0 0,-1-1 0 0 0,1 1 0 0 0,-3 6-36 0 0,5-9 24 0 0,0 1 0 0 0,1-1 0 0 0,-1 1 0 0 0,1-1 0 0 0,-1 1-1 0 0,1 0 1 0 0,0-1 0 0 0,0 1 0 0 0,0-1 0 0 0,0 1 0 0 0,0 0 0 0 0,0-1 0 0 0,1 1 0 0 0,0 0 0 0 0,-1-1 0 0 0,1 1-1 0 0,0-1 1 0 0,0 1 0 0 0,0-1 0 0 0,1 0 0 0 0,-1 1 0 0 0,0-1 0 0 0,1 0 0 0 0,0 0 0 0 0,-1 0 0 0 0,1 0 0 0 0,0 0-1 0 0,0 0 1 0 0,0-1 0 0 0,2 2-24 0 0,3 2 73 0 0,-2-1-43 0 0,0-1 1 0 0,1 1-1 0 0,-1-1 1 0 0,1 0 0 0 0,-1-1-1 0 0,2 1-30 0 0,-3-2-3 0 0,6 4-126 0 0,1-2 1 0 0,0 1-1 0 0,0-1 0 0 0,0-1 1 0 0,0 0-1 0 0,0 0 0 0 0,7-1 129 0 0,-12-1-128 0 0,-1-1-1 0 0,1 0 0 0 0,-1 0 1 0 0,1 0-1 0 0,-1-1 1 0 0,1 0-1 0 0,-1 0 0 0 0,0 0 1 0 0,0-1-1 0 0,0 1 0 0 0,0-1 1 0 0,-1 0-1 0 0,1-1 1 0 0,-1 1-1 0 0,3-3 129 0 0,-6 5-200 0 0,0 0-1 0 0,-1 0 1 0 0,1 0 0 0 0,0 0 0 0 0,-1 0-1 0 0,1 0 1 0 0,-1 0 0 0 0,1 0-1 0 0,-1 0 1 0 0,1 0 0 0 0,-1 0-1 0 0,1 0 1 0 0,-1-1 200 0 0,4-7-3237 0 0,0 2-2592 0 0</inkml:trace>
  <inkml:trace contextRef="#ctx0" brushRef="#br0" timeOffset="4382.499">1459 942 1376 0 0,'0'0'520'0'0,"2"0"1647"0"0,6 3 722 0 0,-6-2 147 0 0,-2-1 287 0 0,7 2-2565 0 0,-2-2-465 0 0,0 1 0 0 0,0-2 0 0 0,0 1 0 0 0,0 0 0 0 0,-1-1 0 0 0,1 0 0 0 0,0 0 0 0 0,-1 0 0 0 0,1-1 0 0 0,0 0 0 0 0,-1 0 0 0 0,0 0 0 0 0,1 0-293 0 0,6-4 473 0 0,-1-1 0 0 0,1 0 0 0 0,-2 0 0 0 0,5-5-473 0 0,-7 2 430 0 0,-7 9-362 0 0,1 0-1 0 0,-1 0 1 0 0,1 0 0 0 0,-1 0-1 0 0,1 1 1 0 0,-1-1-1 0 0,1 0 1 0 0,-1 1 0 0 0,1-1-1 0 0,-1 0 1 0 0,1 1 0 0 0,0-1-1 0 0,0 0-67 0 0,-15-9 318 0 0,11 9-302 0 0,0-1 0 0 0,0 1 1 0 0,0 0-1 0 0,0 1 0 0 0,0-1 1 0 0,0 1-1 0 0,-1-1 0 0 0,1 1 1 0 0,0 0-1 0 0,0 0 0 0 0,0 0 0 0 0,-1 0 1 0 0,1 1-1 0 0,0 0 0 0 0,0-1 1 0 0,0 1-1 0 0,0 0 0 0 0,0 0 1 0 0,0 1-1 0 0,0-1 0 0 0,-1 1-16 0 0,-3 3-7 0 0,0 0-1 0 0,0 0 1 0 0,1 1 0 0 0,-1-1-1 0 0,1 1 1 0 0,0 1-1 0 0,-1 2 8 0 0,5-7 9 0 0,1 0-1 0 0,0-1 1 0 0,0 1-1 0 0,1 0 0 0 0,-1 0 1 0 0,0 0-1 0 0,1 0 0 0 0,-1 0 1 0 0,1 0-1 0 0,-1 0 1 0 0,1 0-1 0 0,0 0 0 0 0,0 0 1 0 0,0 0-1 0 0,0 0 1 0 0,0 0-1 0 0,1 0 0 0 0,-1 0 1 0 0,0 0-1 0 0,1 0 1 0 0,0 0-1 0 0,-1 0 0 0 0,1 0 1 0 0,0 0-1 0 0,1 1-8 0 0,0 1-45 0 0,1 1 1 0 0,-1-1-1 0 0,1 0 0 0 0,0 1 1 0 0,1-2-1 0 0,-1 1 0 0 0,1 0 0 0 0,0-1 1 0 0,-1 1-1 0 0,2-1 45 0 0,12 12-139 0 0,-15-12 110 0 0,0-1-1 0 0,0 0 1 0 0,0 0 0 0 0,0-1-1 0 0,1 1 1 0 0,-1 0 0 0 0,0-1 0 0 0,1 1-1 0 0,-1-1 1 0 0,1 0 0 0 0,-1 0-1 0 0,1 0 1 0 0,0 0 0 0 0,0 0-1 0 0,-1 0 1 0 0,1-1 0 0 0,0 1-1 0 0,2-1 30 0 0,-1 0-52 0 0,-1 0-1 0 0,0-1 0 0 0,0 1 0 0 0,0-1 1 0 0,0 0-1 0 0,0 0 0 0 0,3-1 53 0 0,-5 2-22 0 0,1-1 0 0 0,-1 0 0 0 0,0 1 0 0 0,0-1 0 0 0,1 0 0 0 0,-1 0 0 0 0,0 1 1 0 0,0-1-1 0 0,0 0 0 0 0,0 0 0 0 0,0 0 0 0 0,0 0 0 0 0,0-1 0 0 0,-1 1 0 0 0,1 0 0 0 0,0 0 0 0 0,0 0 0 0 0,-1-1 0 0 0,1 1 0 0 0,-1 0 22 0 0,1-2-40 0 0,3-5-94 0 0,2-1-25 0 0,-4 8 81 0 0,-2 0 56 0 0,1-10-59 0 0,-2 50 533 0 0,-2-19-242 0 0,2-10-69 0 0,0 0 0 0 0,-1 1 0 0 0,-1-1-1 0 0,1 0 1 0 0,-3 4-141 0 0,-24 73 955 0 0,26-78-891 0 0,2-2 73 0 0,1-13-89 0 0,9-29 4 0 0,-3 13-29 0 0,4-12 46 0 0,2-1 0 0 0,2 2 0 0 0,6-11-69 0 0,3-9 105 0 0,-14 32-39 0 0,1 1 0 0 0,1 0 1 0 0,10-14-67 0 0,-16 27 21 0 0,0 0 1 0 0,0 0 0 0 0,1 0-1 0 0,0 1 1 0 0,1 0 0 0 0,-1 0-1 0 0,1 1 1 0 0,0 0 0 0 0,0 0 0 0 0,1 1-1 0 0,2-2-21 0 0,-7 5 28 0 0,0-1-1 0 0,1 1 0 0 0,-1 0 0 0 0,1 0 0 0 0,-1 1 1 0 0,1-1-1 0 0,1 0-27 0 0,-4 2 10 0 0,0 0-1 0 0,-1-1 1 0 0,1 1 0 0 0,0 0 0 0 0,-1-1-1 0 0,1 1 1 0 0,-1 0 0 0 0,1 0 0 0 0,-1-1-1 0 0,0 1 1 0 0,1 0 0 0 0,-1 0 0 0 0,0 0-1 0 0,1 0 1 0 0,-1-1 0 0 0,0 1-1 0 0,0 0 1 0 0,0 0-10 0 0,1 1 26 0 0,0 4-10 0 0,1-1 0 0 0,-1 1 0 0 0,-1-1-1 0 0,1 1 1 0 0,-1 0 0 0 0,0-1 0 0 0,0 1 0 0 0,-1-1-1 0 0,1 1 1 0 0,-2 4-16 0 0,-1 1 31 0 0,0 1-1 0 0,0-1 1 0 0,-1 0-1 0 0,-4 7-30 0 0,3-10-59 0 0,0 0 0 0 0,0 0 0 0 0,-1-1-1 0 0,0 0 1 0 0,0 0 0 0 0,-1 0 0 0 0,1-1 0 0 0,-1 0-1 0 0,-1-1 1 0 0,-4 4 59 0 0,12-9-42 0 0,-1 1-1 0 0,0-1 0 0 0,0 0 1 0 0,1 1-1 0 0,-1-1 0 0 0,0 0 1 0 0,0 1-1 0 0,0-1 0 0 0,0 0 1 0 0,1 0-1 0 0,-1 1 0 0 0,0-1 1 0 0,0 0-1 0 0,0 0 0 0 0,0 0 1 0 0,0 0-1 0 0,0-1 0 0 0,1 1 1 0 0,-1 0-1 0 0,0 0 0 0 0,0 0 1 0 0,0-1-1 0 0,0 1 0 0 0,1 0 1 0 0,-1-1-1 0 0,0 1 0 0 0,0-1 1 0 0,0 1-1 0 0,1-1 0 0 0,-1 1 1 0 0,0-1-1 0 0,1 1 0 0 0,-1-1 1 0 0,1 0-1 0 0,-1 1 0 0 0,0-2 43 0 0,0 1-467 0 0,0-1 1 0 0,0 1-1 0 0,0-1 0 0 0,0 0 0 0 0,1 0 0 0 0,-1 1 1 0 0,0-1-1 0 0,1 0 0 0 0,-1 0 0 0 0,1 0 0 0 0,0 0 1 0 0,0 1-1 0 0,0-1 0 0 0,0 0 0 0 0,0 0 0 0 0,0-1 467 0 0,3-8-6010 0 0</inkml:trace>
  <inkml:trace contextRef="#ctx0" brushRef="#br0" timeOffset="4767.47">1984 512 13560 0 0,'0'0'306'0'0,"0"0"46"0"0,0 0 23 0 0,0 0-44 0 0,8 14-207 0 0,-6-3 484 0 0,-1 0 0 0 0,1 0 0 0 0,-2 0 1 0 0,0 0-1 0 0,0 0 0 0 0,-1 0 0 0 0,-1 9-608 0 0,0-3 252 0 0,1 1 147 0 0,-1-1 1 0 0,-1 1-1 0 0,-3 7-399 0 0,-20 97 276 0 0,19-92-301 0 0,1 0 0 0 0,1 1-1 0 0,2-1 1 0 0,1 15 25 0 0,2-42-391 0 0,0 1-1 0 0,0-1 1 0 0,1 1 0 0 0,0-1-1 0 0,-1 1 1 0 0,1-1 0 0 0,0 1-1 0 0,2 1 392 0 0,-3-4-6503 0 0</inkml:trace>
  <inkml:trace contextRef="#ctx0" brushRef="#br0" timeOffset="4768.47">2056 708 2760 0 0,'0'0'543'0'0,"0"0"1237"0"0,0 0 539 0 0,0-1 877 0 0,-4-1-1718 0 0,2 2-1167 0 0,-1 0 0 0 0,1 0 1 0 0,-1 0-1 0 0,1 1 0 0 0,-1-1 1 0 0,1 1-1 0 0,-1-1 1 0 0,1 1-1 0 0,-1 0 0 0 0,1 0 1 0 0,0 0-1 0 0,0 0 0 0 0,-3 1-311 0 0,-29 21 1459 0 0,29-20-1339 0 0,-99 63 601 0 0,83-48-811 0 0,8-4-2931 0 0,9-9-2603 0 0</inkml:trace>
  <inkml:trace contextRef="#ctx0" brushRef="#br0" timeOffset="5161.971">2217 898 1840 0 0,'0'0'83'0'0,"0"0"475"0"0,0 0 1958 0 0,0 0 856 0 0,-4 0 3292 0 0,-8 0-5328 0 0,9 1-1208 0 0,0 0 0 0 0,-1 0 0 0 0,1 0-1 0 0,0 0 1 0 0,-1 1 0 0 0,1-1 0 0 0,0 1 0 0 0,0 0 0 0 0,0 0 0 0 0,0 0 0 0 0,1 0 0 0 0,-1 0 0 0 0,0 1-1 0 0,1-1 1 0 0,-1 1-128 0 0,-1 3 178 0 0,-1 1 0 0 0,1 0-1 0 0,0-1 1 0 0,0 1-1 0 0,-2 8-177 0 0,5-14 28 0 0,1 0 0 0 0,0 0 0 0 0,0 0 0 0 0,-1 1 1 0 0,1-1-1 0 0,0 0 0 0 0,0 0 0 0 0,0 1 0 0 0,0-1 0 0 0,0 0 0 0 0,0 0 0 0 0,1 1 0 0 0,-1-1 0 0 0,0 0 0 0 0,1 0 0 0 0,-1 0 0 0 0,1 1 0 0 0,-1-1 0 0 0,1 0 0 0 0,-1 0 0 0 0,1 0 0 0 0,0 0 0 0 0,0 0 0 0 0,-1 0 0 0 0,1 0 0 0 0,0 0 0 0 0,0 0 0 0 0,0-1 0 0 0,0 1 0 0 0,0 0 0 0 0,0-1 0 0 0,0 1 0 0 0,0 0 0 0 0,0-1 0 0 0,1 1-28 0 0,2 1 54 0 0,0 0 0 0 0,0-1-1 0 0,0 1 1 0 0,0-1 0 0 0,1 0-1 0 0,-1 0 1 0 0,0 0 0 0 0,0 0-1 0 0,2-1-53 0 0,7 1 84 0 0,-11 0-72 0 0,0-1 1 0 0,0 0 0 0 0,1 0-1 0 0,-1 0 1 0 0,0 0 0 0 0,0 0-1 0 0,0 0 1 0 0,0 0 0 0 0,3-1-13 0 0,-3 0 53 0 0,5 1-40 0 0,-7 0-13 0 0,0 0 0 0 0,1 0 0 0 0,-1-1-1 0 0,0 1 1 0 0,1 0 0 0 0,-1 0-1 0 0,0 0 1 0 0,1 0 0 0 0,-1-1 0 0 0,0 1-1 0 0,1 0 1 0 0,-1 0 0 0 0,0 0-1 0 0,1-1 1 0 0,-1 1 0 0 0,0 0 0 0 0,0-1-1 0 0,1 1 1 0 0,-1 0 0 0 0,0 0 0 0 0,0-1-1 0 0,1 1 1 0 0,-1 0 0 0 0,0-1-1 0 0,0 1 1 0 0,0-1 0 0 0,0 1 0 0 0,0 0-1 0 0,0-1 1 0 0,0 1 0 0 0,0 0-1 0 0,0-1 1 0 0,0 1 0 0 0,0-1-3 0 0,1 0-4 0 0,-1-1 0 0 0,1 0 0 0 0,-1 0 0 0 0,0 0 0 0 0,0 1 0 0 0,0-1 0 0 0,0 0 0 0 0,0 0 0 0 0,-1 0 0 0 0,1 1-1 0 0,0-1 1 0 0,-1 0 0 0 0,1 0 0 0 0,-1 1 0 0 0,0-1 0 0 0,1 0 0 0 0,-1 1 0 0 0,0-1 0 0 0,0 1 0 0 0,-1-2 7 0 0,-4-6-21 0 0,0 1 0 0 0,0 1 0 0 0,-3-3 21 0 0,-17-11 0 0 0,20 16-6 0 0,0-1 0 0 0,0 1 0 0 0,0 0-1 0 0,-1 0 1 0 0,-3-1 6 0 0,-3-3-201 0 0,3 4 202 0 0,7 4-8368 0 0,12 1 3150 0 0</inkml:trace>
  <inkml:trace contextRef="#ctx0" brushRef="#br0" timeOffset="5708.748">2335 891 4144 0 0,'0'0'319'0'0,"4"7"-198"0"0,-1 1 905 0 0,0 0 0 0 0,-1 0 0 0 0,0 0 0 0 0,0 1 0 0 0,-1-1 0 0 0,0 0 0 0 0,0 1-1026 0 0,-1 14 1775 0 0,-1-1 1 0 0,-1 2-1776 0 0,-6 54 2610 0 0,7-64-2215 0 0,1-7 2249 0 0,16-15-915 0 0,-7 2-1407 0 0,0 0 0 0 0,-1-1 0 0 0,0 1 0 0 0,0-2 0 0 0,-1 1 0 0 0,1-1 0 0 0,4-8-322 0 0,33-31 653 0 0,2-7-123 0 0,-18 24-289 0 0,-22 23-221 0 0,0 1 0 0 0,0 0 0 0 0,1 1 0 0 0,-1 0 0 0 0,1 0 1 0 0,1 1-1 0 0,-1 0 0 0 0,6-2-20 0 0,28-14-148 0 0,-41 19 19 0 0,-1 1-198 0 0,0 0-861 0 0,0 0-380 0 0,0 0-79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4:46.9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519 276 11056 0 0,'0'0'852'0'0,"8"-1"-310"0"0,-7 1-382 0 0,-1-1 0 0 0,1 1 0 0 0,0-1 0 0 0,0 1-1 0 0,-1-1 1 0 0,1 1 0 0 0,0-1 0 0 0,-1 1 0 0 0,1-1 0 0 0,-1 0 0 0 0,1 1-1 0 0,-1-1 1 0 0,1 0 0 0 0,-1 1 0 0 0,1-1 0 0 0,-1 0 0 0 0,1 0-1 0 0,-1 0 1 0 0,0 1 0 0 0,0-1 0 0 0,1 0 0 0 0,-1 0 0 0 0,0 0-1 0 0,0 0 1 0 0,0 0 0 0 0,0 0 0 0 0,0 1 0 0 0,0-1 0 0 0,0 0-1 0 0,0 0 1 0 0,0 0 0 0 0,-1 0 0 0 0,1 0-160 0 0,-1 0 19 0 0,1-1 1 0 0,-1 1-1 0 0,0 0 0 0 0,1-1 1 0 0,-1 1-1 0 0,0 0 1 0 0,0-1-1 0 0,0 1 0 0 0,0 0 1 0 0,0 0-1 0 0,-1 0 0 0 0,1 0 1 0 0,0 0-1 0 0,0 0 0 0 0,-1 0 1 0 0,1 0-1 0 0,-1 1-19 0 0,-1-2 26 0 0,-1 1-1 0 0,0-1 1 0 0,0 1 0 0 0,0 0-1 0 0,1 0 1 0 0,-1 1 0 0 0,0-1-1 0 0,0 1 1 0 0,0 0-1 0 0,0 0 1 0 0,0 0 0 0 0,0 1-1 0 0,0 0 1 0 0,0-1 0 0 0,0 1-1 0 0,0 0 1 0 0,1 1 0 0 0,-1-1-1 0 0,0 1 1 0 0,1-1-1 0 0,-1 1 1 0 0,1 1-26 0 0,-2 0-30 0 0,0 0-1 0 0,1 0 1 0 0,0 1-1 0 0,0 0 1 0 0,0 0-1 0 0,0 0 1 0 0,0 1-1 0 0,1-1 1 0 0,0 1-1 0 0,0-1 1 0 0,0 1-1 0 0,-1 4 31 0 0,2-4-9 0 0,0-1 0 0 0,0 1 0 0 0,0 0 1 0 0,1 0-1 0 0,0 0 0 0 0,0 0 0 0 0,0-1 0 0 0,0 2 0 0 0,1-1 0 0 0,0 0 0 0 0,0 0 0 0 0,1 0 0 0 0,-1 0 0 0 0,1 1 9 0 0,2 7 32 0 0,1-1 0 0 0,1 1 0 0 0,1 4-32 0 0,-4-13 21 0 0,0 0-1 0 0,0-1 1 0 0,1 1-1 0 0,-1 0 0 0 0,1-1 1 0 0,-1 1-1 0 0,1-1 0 0 0,0 0 1 0 0,0 0-1 0 0,1 0 0 0 0,3 2-20 0 0,-2-1 26 0 0,-2-2 5 0 0,1 1 1 0 0,-1-1-1 0 0,1 0 0 0 0,0 0 0 0 0,0 0 0 0 0,-1-1 0 0 0,1 1 1 0 0,0-1-1 0 0,0 0 0 0 0,0 0 0 0 0,1 0 0 0 0,-1-1-31 0 0,-1 0 28 0 0,1-1-1 0 0,-1 1 0 0 0,0-1 0 0 0,1 0 0 0 0,-1 0 0 0 0,0 0 0 0 0,0 0 0 0 0,0-1 0 0 0,0 1 1 0 0,0-1-1 0 0,0 0 0 0 0,2-2-27 0 0,-2 1 4 0 0,-1 0 0 0 0,1 0 0 0 0,-1-1 0 0 0,0 1 0 0 0,0-1 0 0 0,-1 1 0 0 0,1-1 0 0 0,-1 0 0 0 0,0 0 0 0 0,0 0 0 0 0,0 0 0 0 0,0 0 0 0 0,-1 0 0 0 0,1 0 0 0 0,-1 0 0 0 0,0 0-4 0 0,3-21 2 0 0,-2 23-2 0 0,-1 1 0 0 0,1 0 0 0 0,-1 1 0 0 0,0-1 0 0 0,0 0 0 0 0,0 1 0 0 0,0-1 0 0 0,1 0 0 0 0,-1 1 0 0 0,0-1 0 0 0,0 0 0 0 0,0 0 0 0 0,-1 1 0 0 0,1-1 0 0 0,0 0 0 0 0,0 1 0 0 0,0-1 0 0 0,0 0 0 0 0,-1 1 0 0 0,1-1 0 0 0,0 0 0 0 0,-1 1 0 0 0,-1-2 0 0 0,-1 6 0 0 0,-2 10 0 0 0,4-13 0 0 0,-2 10-9 0 0,0 0 0 0 0,1-1 0 0 0,0 1 0 0 0,0 10 9 0 0,-4 21-68 0 0,0-7 367 0 0,0 19-299 0 0,4-26 299 0 0,-2-1 0 0 0,0 0 0 0 0,-5 8-299 0 0,-12 38 1371 0 0,-7 5-1371 0 0,12-25 541 0 0,12-35-230 0 0,-2-1 0 0 0,-4 11-311 0 0,8-23 75 0 0,0-1-1 0 0,-1 1 0 0 0,1 0 0 0 0,-1-1 0 0 0,0 0 0 0 0,-1 0 0 0 0,1 0 0 0 0,-1 0 0 0 0,1 0 0 0 0,-1-1 1 0 0,-1 1-75 0 0,4-3 18 0 0,-1 1 1 0 0,0-1 0 0 0,0 0 0 0 0,0 0 0 0 0,0 0 0 0 0,0 0 0 0 0,0 0-1 0 0,0-1 1 0 0,0 1 0 0 0,0-1 0 0 0,-1 1 0 0 0,1-1 0 0 0,0 0 0 0 0,0 0-1 0 0,-1 0 1 0 0,1 0 0 0 0,0 0 0 0 0,0 0 0 0 0,-1 0-19 0 0,0-1 19 0 0,0 0 0 0 0,0-1 0 0 0,0 1 0 0 0,0 0 0 0 0,0-1 0 0 0,0 0 0 0 0,0 0 0 0 0,1 0 0 0 0,-1 0 0 0 0,1 0 0 0 0,-1 0 0 0 0,1-1-19 0 0,-5-5 17 0 0,1 1 0 0 0,0-2 0 0 0,0 1 0 0 0,1-1 0 0 0,0 0 0 0 0,1 0 0 0 0,0 0 0 0 0,0-2-17 0 0,-5-15 33 0 0,2 0 1 0 0,0-1-1 0 0,2 1 0 0 0,-2-28-33 0 0,6 35-54 0 0,0 0 0 0 0,2 0 0 0 0,0 0 1 0 0,1 0-1 0 0,1 0 0 0 0,1 1 0 0 0,4-13 54 0 0,-6 25-38 0 0,0 1 0 0 0,0 0 0 0 0,1 0 0 0 0,0 0 0 0 0,0 0 0 0 0,0 0 0 0 0,1 0 0 0 0,-1 1-1 0 0,1-1 1 0 0,0 1 0 0 0,0 0 0 0 0,1 0 0 0 0,-1 1 0 0 0,1-1 0 0 0,0 1 0 0 0,1-1 38 0 0,2 0-81 0 0,-1 1 1 0 0,1-1-1 0 0,0 1 0 0 0,0 1 1 0 0,0-1-1 0 0,0 1 0 0 0,1 1 1 0 0,-1 0-1 0 0,0 0 0 0 0,9 0 81 0 0,41-3-438 0 0,-29 1 308 0 0,-21 2 118 0 0,0 0-1 0 0,0-1 0 0 0,-1 1 0 0 0,1-1 0 0 0,-1-1 0 0 0,1 0 0 0 0,-1 0 1 0 0,0 0-1 0 0,0-1 0 0 0,3-2 13 0 0,5-4-5 0 0,-1-1 0 0 0,0-1-1 0 0,11-14 6 0 0,6-5-50 0 0,-3 2 36 0 0,5-2 14 0 0,-33 30 0 0 0,0 1 0 0 0,0 0 0 0 0,1 0 0 0 0,-1 0 0 0 0,0 0 0 0 0,0-1 0 0 0,0 1 0 0 0,0 0 0 0 0,0 0 0 0 0,0 0 0 0 0,0 0 0 0 0,1 0 0 0 0,-1 0 0 0 0,0-1 0 0 0,0 1 0 0 0,0 0 0 0 0,0 0 0 0 0,0 0 0 0 0,1 0 0 0 0,-1 0 0 0 0,0 0 0 0 0,0 0 0 0 0,0 0 0 0 0,0 0 0 0 0,1 0 0 0 0,-1 0 0 0 0,0 0 0 0 0,0 0 0 0 0,0 0 0 0 0,1 0 0 0 0,-1 0 0 0 0,0 0 0 0 0,0 0 0 0 0,0 0 0 0 0,0 0 0 0 0,1 0 0 0 0,-1 0 0 0 0,0 0 0 0 0,0 0 0 0 0,0 0 0 0 0,0 1 0 0 0,0-1 0 0 0,1 0 0 0 0,-1 0 0 0 0,0 0 0 0 0,0 0 0 0 0,0 0 0 0 0,0 0 0 0 0,0 1 0 0 0,0-1 0 0 0,1 0 0 0 0,-1 0 0 0 0,0 0 0 0 0,0 0 0 0 0,0 0 0 0 0,0 1 0 0 0,0-1 0 0 0,0 0 0 0 0,0 0 0 0 0,0 0 0 0 0,0 0 0 0 0,0 1 0 0 0,0-1 0 0 0,0 0 0 0 0,0 0 0 0 0,0 0 0 0 0,0 1 0 0 0,0-1 0 0 0,0 0 0 0 0,-1 12 0 0 0,1-12 0 0 0,-10 34 16 0 0,7-26-78 0 0,1-1-1 0 0,0 0 1 0 0,0 1 0 0 0,0 5 62 0 0,-4 23-306 0 0,5-31 321 0 0,0 0 0 0 0,0 1 0 0 0,0-1 0 0 0,0 1 0 0 0,1 0 0 0 0,0-1 0 0 0,0 1-1 0 0,0 0 1 0 0,1-1 0 0 0,0 1 0 0 0,0-1 0 0 0,2 5-15 0 0,-2-7 77 0 0,1 1 0 0 0,-1-1-1 0 0,1 0 1 0 0,0 0 0 0 0,0 1 0 0 0,0-1-1 0 0,1-1 1 0 0,-1 1 0 0 0,1 0-1 0 0,-1-1 1 0 0,1 1 0 0 0,0 0-77 0 0,0-2 52 0 0,-1 0 1 0 0,1 1-1 0 0,0-1 1 0 0,-1 0-1 0 0,1 0 1 0 0,0-1 0 0 0,0 1-1 0 0,0 0 1 0 0,-1-1-1 0 0,1 0 1 0 0,0 0-1 0 0,0 0 1 0 0,0 0 0 0 0,0 0-1 0 0,0 0 1 0 0,0-1-53 0 0,5 0 67 0 0,0-1 0 0 0,1 0 0 0 0,-1 0 0 0 0,0 0 0 0 0,-1-1 0 0 0,1-1 0 0 0,0 1 0 0 0,-1-1 0 0 0,0-1 0 0 0,0 1 0 0 0,0-1 0 0 0,-1 0 0 0 0,1-1 0 0 0,2-3-67 0 0,-7 7-4 0 0,0 0 0 0 0,-1 0-1 0 0,1 0 1 0 0,-1 0 0 0 0,0 0 0 0 0,0-1-1 0 0,1 1 1 0 0,-1 0 0 0 0,-1-1 0 0 0,1 1-1 0 0,0-1 1 0 0,-1 1 0 0 0,1-1 0 0 0,-1 1-1 0 0,0-1 1 0 0,0 0 0 0 0,0 1-1 0 0,0-1 1 0 0,0 1 0 0 0,0-1 0 0 0,-1 1-1 0 0,1-1 1 0 0,-1 1 0 0 0,0-1 0 0 0,0 1-1 0 0,0-1 1 0 0,0 1 0 0 0,0 0 0 0 0,0-1-1 0 0,-1 1 1 0 0,1 0 0 0 0,-1 0-1 0 0,0 0 1 0 0,1 0 0 0 0,-3-1 4 0 0,-3-4-79 0 0,0 1 1 0 0,-1 0 0 0 0,0 0-1 0 0,0 1 1 0 0,-1 0-1 0 0,1 0 1 0 0,-9-3 78 0 0,-108-42-3235 0 0,94 40-460 0 0,15 6-2536 0 0</inkml:trace>
  <inkml:trace contextRef="#ctx0" brushRef="#br0" timeOffset="490.181">1041 385 17247 0 0,'0'0'794'0'0,"0"0"-22"0"0,-16 7-338 0 0,12-4-331 0 0,0 0 0 0 0,-1 0 0 0 0,0-1 0 0 0,0 1 0 0 0,-2 0-103 0 0,-8 4 333 0 0,7-4-195 0 0,0 2-1 0 0,1-1 0 0 0,0 1 1 0 0,0 0-1 0 0,0 1 0 0 0,0 0 1 0 0,-1 2-138 0 0,7-7 1 0 0,-1 1 1 0 0,1 0 0 0 0,0-1-1 0 0,-1 1 1 0 0,1 0-1 0 0,0 0 1 0 0,0 0 0 0 0,0 0-1 0 0,1 0 1 0 0,-1 0-1 0 0,0 0 1 0 0,1 0-1 0 0,-1 1 1 0 0,1-1 0 0 0,0 0-1 0 0,0 0 1 0 0,0 0-1 0 0,0 1 1 0 0,0-1 0 0 0,0 0-1 0 0,1 0 1 0 0,-1 0-1 0 0,1 0 1 0 0,-1 1-1 0 0,1-1 1 0 0,0 0 0 0 0,0 0-1 0 0,0 0 1 0 0,0 0-1 0 0,0-1 1 0 0,1 2-2 0 0,1 1-18 0 0,0-1 1 0 0,0 0-1 0 0,0 0 1 0 0,0 0-1 0 0,0-1 0 0 0,1 1 1 0 0,1 0 17 0 0,10 8-8 0 0,3 1 39 0 0,1 0-1 0 0,0-1 1 0 0,1 0 0 0 0,0-2-1 0 0,0 0 1 0 0,7 0-31 0 0,1 2 271 0 0,-21-8-27 0 0,1 0 1 0 0,0 0-1 0 0,0-1 0 0 0,0 0 0 0 0,0-1 1 0 0,1 1-1 0 0,-1-2 0 0 0,0 1 0 0 0,1-1 1 0 0,0 0-245 0 0,-8 0 17 0 0,0-1 1 0 0,0 1 0 0 0,0 0-1 0 0,0 0 1 0 0,0-1 0 0 0,-1 1-1 0 0,1 0 1 0 0,0-1 0 0 0,0 1-1 0 0,0-1 1 0 0,-1 1 0 0 0,1-1-1 0 0,0 0 1 0 0,-1 1 0 0 0,1-1-1 0 0,0 0 1 0 0,-1 1 0 0 0,1-1-1 0 0,-1 0 1 0 0,1 1 0 0 0,-1-1-1 0 0,0 0 1 0 0,1 0 0 0 0,-1 0-1 0 0,0 0 1 0 0,1 1 0 0 0,-1-1-1 0 0,0 0 1 0 0,0 0 0 0 0,0 0-1 0 0,0-1-17 0 0,0 0 8 0 0,0 0-1 0 0,0-1 1 0 0,0 1-1 0 0,0-1 1 0 0,-1 1 0 0 0,0 0-1 0 0,1-1 1 0 0,-1 1-1 0 0,0 0 1 0 0,0 0-1 0 0,-1-3-7 0 0,-4-5-83 0 0,-1 1-1 0 0,0-1 1 0 0,-1 1-1 0 0,0 0 0 0 0,0 1 1 0 0,-3-3 83 0 0,-11-7-729 0 0,0 1 1 0 0,-3-1 728 0 0,-8-7-1404 0 0,22 16 648 0 0,0 1 0 0 0,0 0 0 0 0,-4-2 756 0 0,-19-10-1606 0 0,9 5-522 0 0,9 6-2209 0 0,15 9-321 0 0</inkml:trace>
  <inkml:trace contextRef="#ctx0" brushRef="#br0" timeOffset="1090.263">1434 490 15664 0 0,'0'0'1206'0'0,"-5"7"-741"0"0,-2-1 57 0 0,0 0 0 0 0,0-1 0 0 0,-1 1 0 0 0,0-2 0 0 0,-3 2-522 0 0,2-1 9 0 0,0 0 1 0 0,1 1 0 0 0,0 0-1 0 0,-8 7-9 0 0,7-4-171 0 0,9-7 39 0 0,1-1 38 0 0,-1-1-359 0 0,1 8-474 0 0,-1-6 884 0 0,1 0 0 0 0,1 1 0 0 0,-1-1 0 0 0,0 0-1 0 0,0 0 1 0 0,1 0 0 0 0,-1 0 0 0 0,1-1 0 0 0,0 1 0 0 0,-1 0 0 0 0,1-1-1 0 0,0 1 1 0 0,0-1 0 0 0,0 1 0 0 0,0-1 0 0 0,0 0 0 0 0,1 0 0 0 0,-1 0-1 0 0,0 0 1 0 0,1 0 43 0 0,10 3 91 0 0,0 0 0 0 0,-1-1 1 0 0,5 1-92 0 0,-9-3 109 0 0,-1 1 51 0 0,0-2-1 0 0,-1 1 1 0 0,1-1-1 0 0,0 0 1 0 0,0 0-1 0 0,0-1 1 0 0,-1 0-1 0 0,1 0 1 0 0,0-1-1 0 0,-1 1 1 0 0,1-1-1 0 0,4-3-159 0 0,-7 3 104 0 0,1 0 0 0 0,-1 0 0 0 0,0 0 1 0 0,0-1-1 0 0,0 0 0 0 0,0 0 0 0 0,0 0 0 0 0,-1 0 0 0 0,1-1 0 0 0,-1 1 0 0 0,0-1 0 0 0,0 0 0 0 0,0 0 1 0 0,-1 0-1 0 0,1 0 0 0 0,-1 0 0 0 0,0-1 0 0 0,0 0-104 0 0,0-3 51 0 0,0 1-1 0 0,-1-1 1 0 0,0 1-1 0 0,0-1 1 0 0,-1 1-1 0 0,0-1 1 0 0,0 1-1 0 0,-1-1 1 0 0,0-1-51 0 0,-3-17-191 0 0,-8-24 191 0 0,8 37-21 0 0,-8-28-124 0 0,-2 1 0 0 0,-2 1 1 0 0,-1 0-1 0 0,-2 1 0 0 0,-2 1 1 0 0,-1 1-1 0 0,-2 1 0 0 0,-6-4 145 0 0,26 33-21 0 0,0 0 0 0 0,-1 1-1 0 0,0 0 1 0 0,0 0 0 0 0,-1 0-1 0 0,1 1 1 0 0,-7-4 21 0 0,11 7 2 0 0,0 0 0 0 0,-1 0 0 0 0,1 1 0 0 0,-1-1-1 0 0,0 0 1 0 0,1 1 0 0 0,-1-1 0 0 0,1 1 0 0 0,-1 0 0 0 0,0-1-1 0 0,1 1 1 0 0,-1 0 0 0 0,0 0 0 0 0,1 0 0 0 0,-1 0 0 0 0,0 0-1 0 0,1 1 1 0 0,-1-1 0 0 0,0 1 0 0 0,1-1 0 0 0,-1 1 0 0 0,0-1 0 0 0,1 1-1 0 0,-1 0 1 0 0,1-1 0 0 0,0 1 0 0 0,-1 0 0 0 0,1 0 0 0 0,-1 0-1 0 0,1 0 1 0 0,0 1 0 0 0,0-1 0 0 0,0 0 0 0 0,-1 1-2 0 0,0 2 43 0 0,-1-1 0 0 0,1 1 0 0 0,0-1 0 0 0,0 1 0 0 0,0 0 0 0 0,1 0 0 0 0,0 0 0 0 0,-1 0 0 0 0,1 0 0 0 0,0 1-43 0 0,-4 43 450 0 0,2-17-164 0 0,2-15-153 0 0,0 1-1 0 0,1-1 0 0 0,0 0 1 0 0,2 1-1 0 0,0 5-132 0 0,19 81 336 0 0,-13-67-272 0 0,1 2-129 0 0,1-1 0 0 0,2 0 1 0 0,1-1-1 0 0,2-1 0 0 0,2 0 1 0 0,1-1-1 0 0,2-1 0 0 0,11 15 65 0 0,-4-9-2982 0 0,-13-22-4067 0 0</inkml:trace>
  <inkml:trace contextRef="#ctx0" brushRef="#br0" timeOffset="2934.853">1 1269 7368 0 0,'0'0'568'0'0,"0"0"-203"0"0,0 0 538 0 0,0 0 267 0 0,0 0 57 0 0,0 0-140 0 0,0 0-637 0 0,10-4-38 0 0,-6 3-321 0 0,-2 0-6 0 0,1 0 0 0 0,0 0 1 0 0,0 0-1 0 0,0 1 0 0 0,0-1 0 0 0,0 1 0 0 0,0 0 0 0 0,0 0 1 0 0,3 0-86 0 0,-4 0 42 0 0,1 0 0 0 0,0 1 1 0 0,0-1-1 0 0,-1 1 1 0 0,1 0-1 0 0,0 0 0 0 0,-1 0 1 0 0,1 0-1 0 0,-1 0 1 0 0,1 1-1 0 0,-1-1 1 0 0,1 1-1 0 0,-1-1 0 0 0,0 1-42 0 0,6 3 125 0 0,34 25 1181 0 0,-25-17-605 0 0,0-1 0 0 0,14 7-701 0 0,-11-8 348 0 0,-10-5-48 0 0,1 0 0 0 0,0-1-1 0 0,0 0 1 0 0,0-1-1 0 0,1 0 1 0 0,0-1-1 0 0,0 0-299 0 0,-7-2 162 0 0,1-1-1 0 0,-1 0 1 0 0,1-1-1 0 0,-1 1 1 0 0,1-1-1 0 0,4-1-161 0 0,8-1 455 0 0,-10 0-320 0 0,0 1-1 0 0,-1-1 0 0 0,0 0 1 0 0,1 0-1 0 0,-1-1 1 0 0,0 1-1 0 0,2-3-134 0 0,6-3 110 0 0,61-31-61 0 0,-29 17-400 0 0,-2-2 1 0 0,42-31 350 0 0,-57 30-1937 0 0,-29 25 1235 0 0,-1 1-232 0 0,0 0-970 0 0,0 0-417 0 0</inkml:trace>
  <inkml:trace contextRef="#ctx0" brushRef="#br0" timeOffset="3571.704">337 1353 8720 0 0,'0'0'398'0'0,"0"0"-3"0"0,0 0-104 0 0,0 0 491 0 0,0 0 245 0 0,0 0 49 0 0,0 0-67 0 0,0 12 741 0 0,-8 42-758 0 0,2-22-592 0 0,1 1 1 0 0,0 18-401 0 0,-1 5 946 0 0,5-41-400 0 0,0-1-1 0 0,1 1 1 0 0,0 3-546 0 0,1 38-3177 0 0,-1-56-2934 0 0</inkml:trace>
  <inkml:trace contextRef="#ctx0" brushRef="#br0" timeOffset="4089.819">413 1317 6912 0 0,'1'7'714'0'0,"5"9"-548"0"0,-5-14 165 0 0,0-1 0 0 0,0 1 0 0 0,0 0 0 0 0,0 0 0 0 0,-1 0 1 0 0,1-1-1 0 0,-1 1 0 0 0,1 0 0 0 0,-1 0 0 0 0,0 0 0 0 0,0 2-331 0 0,1-3 379 0 0,-1 1-1 0 0,0-1 0 0 0,1 1 0 0 0,-1-1 0 0 0,0 1 1 0 0,1-1-1 0 0,0 1 0 0 0,-1-1 0 0 0,1 0 0 0 0,0 1-378 0 0,0-1 106 0 0,0 1-1 0 0,-1-1 0 0 0,1 1 0 0 0,0-1 1 0 0,-1 1-1 0 0,1-1 0 0 0,-1 1 0 0 0,0-1 1 0 0,1 1-1 0 0,-1 0-105 0 0,0 6 225 0 0,1 0 0 0 0,0 0 1 0 0,0 0-1 0 0,1-1 0 0 0,0 1 1 0 0,0 0-1 0 0,1 1-225 0 0,-2-6 9 0 0,0 0 0 0 0,0 0 0 0 0,-1 0 0 0 0,1 0-1 0 0,-1 0 1 0 0,0 0 0 0 0,0 0 0 0 0,0 1-9 0 0,0 0-1 0 0,0-1 0 0 0,0 0 1 0 0,0 0-1 0 0,1 0 0 0 0,-1 0 0 0 0,1 0 0 0 0,0 2 1 0 0,1 1 51 0 0,0-1 0 0 0,-1 1-1 0 0,0 0 1 0 0,-1 0 0 0 0,1-1-1 0 0,-1 1 1 0 0,0 0 0 0 0,-1 0-1 0 0,1 0-50 0 0,-1 16 551 0 0,3-17-306 0 0,-2-4-236 0 0,1 0 1 0 0,-1 0-1 0 0,0 0 0 0 0,1 0 1 0 0,-1 0-1 0 0,0 0 0 0 0,0 0 1 0 0,1 0-1 0 0,-1 0 0 0 0,0 0 1 0 0,0 0-1 0 0,0 0 0 0 0,0-1 1 0 0,0 1-1 0 0,0 0 1 0 0,-1 0-1 0 0,1 0 0 0 0,0 0 1 0 0,0 0-1 0 0,-1 0 0 0 0,1 0 1 0 0,0 0-1 0 0,-1 0 0 0 0,1 0 1 0 0,-1-1-1 0 0,0 2-9 0 0,-6 4-1146 0 0,5-4-4014 0 0,2-2-484 0 0</inkml:trace>
  <inkml:trace contextRef="#ctx0" brushRef="#br0" timeOffset="10190.381">961 1445 10800 0 0,'0'0'496'0'0,"0"0"-14"0"0,0 0-216 0 0,0 0 240 0 0,0 0 138 0 0,0 0 27 0 0,0 0 14 0 0,0 0 30 0 0,-8-3 739 0 0,4 1-1253 0 0,0 1-1 0 0,-1 0 0 0 0,1 0 0 0 0,-1 0 1 0 0,1 1-1 0 0,-1-1 0 0 0,0 1 0 0 0,1 0 0 0 0,-1 1 1 0 0,1-1-1 0 0,-1 1 0 0 0,1 0 0 0 0,-1 0 0 0 0,1 0 1 0 0,-1 0-1 0 0,1 1 0 0 0,0 0-200 0 0,-14 4 351 0 0,9-4-221 0 0,6-1-88 0 0,0 0 0 0 0,0-1 0 0 0,0 2 0 0 0,0-1 0 0 0,0 0-1 0 0,0 1 1 0 0,0-1 0 0 0,0 1 0 0 0,0 0 0 0 0,1 0 0 0 0,-3 2-42 0 0,0 1 103 0 0,0 1 0 0 0,0 0 0 0 0,1 0 1 0 0,-1 0-1 0 0,1 0 0 0 0,1 1 0 0 0,-1 0 1 0 0,1 0-1 0 0,0 0 0 0 0,1 0 0 0 0,-2 7-103 0 0,3-11 14 0 0,1 0 0 0 0,-1 1 0 0 0,1-1 0 0 0,0 0 0 0 0,0 0 0 0 0,0 0 0 0 0,0 1 0 0 0,1-1 0 0 0,-1 0 0 0 0,1 0 0 0 0,0 0 0 0 0,0 0 0 0 0,0 1-14 0 0,0-2 26 0 0,1 0 1 0 0,-1 0-1 0 0,0 0 1 0 0,1 0 0 0 0,-1 0-1 0 0,1 0 1 0 0,0 0-1 0 0,-1-1 1 0 0,1 1 0 0 0,0-1-1 0 0,0 1 1 0 0,0-1 0 0 0,0 0-1 0 0,1 0 1 0 0,-1 1-1 0 0,0-2 1 0 0,0 1 0 0 0,1 0-1 0 0,-1 0-26 0 0,3 0 80 0 0,0 0 0 0 0,1-1 0 0 0,-1 1-1 0 0,0-1 1 0 0,1 0 0 0 0,-1 0 0 0 0,0-1-1 0 0,1 1 1 0 0,-1-1 0 0 0,0-1-1 0 0,0 1 1 0 0,0-1 0 0 0,0 1 0 0 0,0-1-1 0 0,0-1 1 0 0,0 1 0 0 0,-1-1 0 0 0,1 0-1 0 0,-1 0 1 0 0,2-1-80 0 0,5-5 67 0 0,0 0 0 0 0,-1-1 0 0 0,0 0 0 0 0,-1 0 0 0 0,0-1 0 0 0,0 0 0 0 0,0-3-67 0 0,17-25 432 0 0,7-18-432 0 0,-26 42 37 0 0,0-1 0 0 0,-1 1 0 0 0,0-1-1 0 0,-1 0 1 0 0,2-13-37 0 0,-2 7 15 0 0,-3 16 14 0 0,-1 1 0 0 0,0-1 0 0 0,0 1 1 0 0,0-1-1 0 0,0 0 0 0 0,-1 0 0 0 0,0 1 0 0 0,-1-3-29 0 0,1-11 71 0 0,-3-11-60 0 0,3 29-11 0 0,0 0-1 0 0,-1 0 1 0 0,1-1 0 0 0,-1 1 0 0 0,1 0 0 0 0,-1 0 0 0 0,0 0 0 0 0,1 0 0 0 0,-1 0 0 0 0,0 0 0 0 0,0 0 0 0 0,0 0 0 0 0,0 0 0 0 0,0 0 0 0 0,0 0-1 0 0,0 0 1 0 0,0 0 0 0 0,0 1 0 0 0,0-1 0 0 0,-1 0 0 0 0,-1 0 0 0 0,0 0 0 0 0,0 0 0 0 0,0 1 0 0 0,0-1 0 0 0,0 1 0 0 0,0 0 0 0 0,0-1 0 0 0,0 1 0 0 0,0 1 0 0 0,0-1 0 0 0,0 0 0 0 0,0 1 0 0 0,-1 0 0 0 0,1-1 0 0 0,0 1 0 0 0,1 0 0 0 0,-1 1 0 0 0,0-1 0 0 0,0 0 0 0 0,0 1 0 0 0,1 0 0 0 0,-1 0 0 0 0,1 0 0 0 0,0 0 0 0 0,0 0 0 0 0,0 0 0 0 0,0 0 0 0 0,0 1 0 0 0,0-1 0 0 0,1 1 0 0 0,-1-1 0 0 0,1 1 0 0 0,0 0 0 0 0,0-1 0 0 0,-1 3 0 0 0,-2 4 0 0 0,0 0 0 0 0,1 2 0 0 0,0-1 0 0 0,0 0 0 0 0,1 0 0 0 0,0 5 0 0 0,-1 0 0 0 0,0 11 16 0 0,1 1 0 0 0,2-1 0 0 0,0 1 0 0 0,2-1 0 0 0,1 0 0 0 0,1 5-16 0 0,-1-12 35 0 0,1 0 0 0 0,1-1 0 0 0,1 0 0 0 0,0 0 0 0 0,1 0 0 0 0,1-1 1 0 0,3 5-36 0 0,-8-18 6 0 0,0 1 1 0 0,0-1-1 0 0,1 0 1 0 0,-1 0 0 0 0,1-1-1 0 0,0 1 1 0 0,0-1 0 0 0,0 0-1 0 0,0 0 1 0 0,1 0-1 0 0,-1-1 1 0 0,1 1 0 0 0,0-1-1 0 0,0 0 1 0 0,2 0-7 0 0,-1 0-45 0 0,1 0 1 0 0,0-1-1 0 0,-1 1 1 0 0,1-2-1 0 0,0 1 1 0 0,0-1-1 0 0,0 0 1 0 0,0 0-1 0 0,0-1 0 0 0,-1 0 1 0 0,5-1 44 0 0,-6 1-38 0 0,-1-1 1 0 0,1 0-1 0 0,-1 0 0 0 0,1-1 1 0 0,-1 1-1 0 0,0-1 0 0 0,0 0 1 0 0,0 0-1 0 0,0-1 0 0 0,0 1 1 0 0,-1-1-1 0 0,1 0 0 0 0,-1 0 1 0 0,0 0-1 0 0,0 0 1 0 0,1-3 37 0 0,1-2-75 0 0,0 0 0 0 0,0-1 0 0 0,-1 0 0 0 0,0 0 0 0 0,-1 0 0 0 0,0 0 0 0 0,0-5 75 0 0,-3 14-1 0 0,0-1-1 0 0,1 1 1 0 0,-1 0 0 0 0,0-1-1 0 0,0 1 1 0 0,0 0 0 0 0,0-1-1 0 0,-1 1 1 0 0,1 0-1 0 0,0 0 1 0 0,-1-1 0 0 0,1 1-1 0 0,0 0 1 0 0,-1 0-1 0 0,1-1 1 0 0,-1 1 0 0 0,0 0-1 0 0,1 0 1 0 0,-1 0-1 0 0,0 0 1 0 0,0 0 0 0 0,0 0-1 0 0,0 0 2 0 0,1 0-1 0 0,-1 1 0 0 0,0-1 0 0 0,0 1 0 0 0,1 0 0 0 0,-1-1 0 0 0,0 1 0 0 0,0 0 0 0 0,1-1 0 0 0,-1 1 0 0 0,0 0 0 0 0,0 0 0 0 0,0 0 0 0 0,0 0 0 0 0,1 0 0 0 0,-1 0 0 0 0,0 0 0 0 0,0 0 0 0 0,0 0 0 0 0,0 0 0 0 0,1 0 0 0 0,-1 0 0 0 0,0 1 0 0 0,0-1 0 0 0,0 0 0 0 0,1 1 0 0 0,-1-1 0 0 0,0 0 0 0 0,0 1 0 0 0,1-1 0 0 0,-1 1 0 0 0,0-1 0 0 0,1 1 1 0 0,-6 4 6 0 0,1 1 0 0 0,0-1 0 0 0,1 1 0 0 0,0 0 0 0 0,0 0 0 0 0,0 1 0 0 0,0-1 0 0 0,1 1 0 0 0,0 0-6 0 0,-1 2 27 0 0,1 1 1 0 0,-1 0-1 0 0,1 0 1 0 0,1 0-1 0 0,0 0 1 0 0,0 3-28 0 0,2-8 8 0 0,-1 1 0 0 0,1-1 0 0 0,0 0 0 0 0,0 1 0 0 0,1-1 0 0 0,0 0 0 0 0,-1 0 0 0 0,2 0 0 0 0,-1 1 0 0 0,1-1 0 0 0,0 0 0 0 0,0-1 0 0 0,0 2-8 0 0,0-2 10 0 0,0-1 1 0 0,0 0-1 0 0,0 1 1 0 0,0-1 0 0 0,0 0-1 0 0,1 0 1 0 0,-1 0-1 0 0,1-1 1 0 0,0 1-1 0 0,0-1 1 0 0,0 1-1 0 0,0-1 1 0 0,0 0-1 0 0,0 0 1 0 0,1 0-1 0 0,-1-1 1 0 0,1 1-1 0 0,-1-1 1 0 0,1 0 0 0 0,2 1-11 0 0,-2-1 8 0 0,1-1 0 0 0,-1 0 0 0 0,1 1 0 0 0,-1-1 1 0 0,1-1-1 0 0,-1 1 0 0 0,1-1 0 0 0,-1 0 1 0 0,0 0-1 0 0,1 0 0 0 0,-1 0 0 0 0,0-1 0 0 0,0 1 1 0 0,1-1-1 0 0,0-1-8 0 0,0 0 9 0 0,0 0-1 0 0,0 0 1 0 0,-1-1-1 0 0,1 1 1 0 0,-1-1 0 0 0,0 0-1 0 0,0 0 1 0 0,0-1-1 0 0,-1 1 1 0 0,1-1 0 0 0,-1 1-1 0 0,1-2-8 0 0,-2 0 0 0 0,1 0 0 0 0,-1 0 0 0 0,0 0 0 0 0,-1 0 0 0 0,1 0 0 0 0,-1 0 0 0 0,0 0 0 0 0,-1 0 0 0 0,0 0 0 0 0,0 0 0 0 0,0-1 0 0 0,0 1 0 0 0,-1 0 0 0 0,0-1 0 0 0,-1-1-5 0 0,-1 1-1 0 0,1 0 1 0 0,-1-1-1 0 0,-1 1 1 0 0,1 0-1 0 0,-1 1 1 0 0,0-1 0 0 0,-1 1-1 0 0,1-1 1 0 0,-1 1-1 0 0,-3-2 6 0 0,3 3-41 0 0,-1 0-1 0 0,0 0 1 0 0,0 1-1 0 0,0 0 1 0 0,-1 0-1 0 0,1 0 1 0 0,-1 1-1 0 0,-5-2 42 0 0,9 3-238 0 0,1 1 0 0 0,-1 1 0 0 0,1-1 0 0 0,-1 0 0 0 0,0 1 0 0 0,0-1 1 0 0,1 1-1 0 0,-1 0 0 0 0,0 0 0 0 0,0 0 0 0 0,1 0 0 0 0,-1 0 0 0 0,0 1 0 0 0,0-1 0 0 0,1 1 0 0 0,-1 0 0 0 0,1 0 0 0 0,-1 0 0 0 0,0 0 0 0 0,1 0 1 0 0,0 0-1 0 0,-1 1 0 0 0,1-1 0 0 0,-2 2 238 0 0,0 4-1880 0 0,0 0-201 0 0</inkml:trace>
  <inkml:trace contextRef="#ctx0" brushRef="#br0" timeOffset="10734.96">1476 1418 10680 0 0,'3'3'86'0'0,"-1"-1"1"0"0,0 1-1 0 0,0 0 0 0 0,0 0 1 0 0,0 1-1 0 0,0-1 1 0 0,-1 0-1 0 0,0 0 0 0 0,1 1 1 0 0,-1-1-1 0 0,0 1 1 0 0,-1-1-1 0 0,1 1 0 0 0,0 3-86 0 0,-1 7 494 0 0,0 0 0 0 0,0-1-1 0 0,-2 7-493 0 0,0 15 1926 0 0,0-16-774 0 0,1-1 1 0 0,-2 0-1 0 0,-4 13-1152 0 0,1 2 1069 0 0,2-15 588 0 0,4-16-1049 0 0,8 5 447 0 0,-6-7-980 0 0,0-1 0 0 0,0 1 0 0 0,0 0 0 0 0,0-1 0 0 0,0 1 0 0 0,0-1 0 0 0,0 1 0 0 0,0-1 0 0 0,0 0 0 0 0,0 0 0 0 0,0 0 0 0 0,-1 0 0 0 0,1 0 0 0 0,0 0 0 0 0,-1-1 0 0 0,1 1 0 0 0,1-2-75 0 0,8-5 542 0 0,-4 3-457 0 0,-1 0 0 0 0,0-1 0 0 0,-1 0 0 0 0,1 0 0 0 0,-1 0 0 0 0,0 0-1 0 0,0-1-84 0 0,5-6 14 0 0,-3 1-14 0 0,3-3 0 0 0,12-8 0 0 0,-14 20 0 0 0,-8 3 7 0 0,0 0-1 0 0,1 0 0 0 0,-1 0 1 0 0,0 0-1 0 0,1 0 0 0 0,-1 0 1 0 0,1 0-1 0 0,-1 0 1 0 0,0 1-1 0 0,1-1 0 0 0,-1 0 1 0 0,0 0-1 0 0,0 0 0 0 0,1 1 1 0 0,-1-1-1 0 0,0 0 1 0 0,1 0-1 0 0,-1 1 0 0 0,0-1 1 0 0,0 0-1 0 0,0 1 0 0 0,1-1 1 0 0,-1 0-1 0 0,0 1 0 0 0,0-1 1 0 0,0 0-1 0 0,0 1 1 0 0,0-1-1 0 0,0 0 0 0 0,1 1 1 0 0,-1-1-1 0 0,0 1 0 0 0,0-1 1 0 0,0 0-1 0 0,0 1 1 0 0,0-1-7 0 0,1 5 76 0 0,0-1 1 0 0,-1 1-1 0 0,1 0 1 0 0,-1 0 0 0 0,0 0-1 0 0,0-1 1 0 0,-1 1 0 0 0,1 0-1 0 0,-1 0 1 0 0,0 0-77 0 0,-2 17-4 0 0,1-7 8 0 0,-1-1 1 0 0,0 0-1 0 0,-3 7-4 0 0,3-13-452 0 0,1 0 1 0 0,0 0-1 0 0,0 1 0 0 0,0-1 1 0 0,1 1-1 0 0,0 0 0 0 0,1-1 1 0 0,0 1-1 0 0,1-1 0 0 0,0 8 452 0 0,0-14-1798 0 0,-1-2-60 0 0</inkml:trace>
  <inkml:trace contextRef="#ctx0" brushRef="#br0" timeOffset="11344.527">1811 1574 7832 0 0,'1'21'2813'0'0,"0"-15"-855"0"0,-1 0-1 0 0,0 0 0 0 0,0 0 1 0 0,-1 4-1958 0 0,0-7 80 0 0,0 0 0 0 0,0-1 1 0 0,0 1-1 0 0,0 0 0 0 0,0 0 0 0 0,0 0 1 0 0,-1-1-81 0 0,-31 48 1542 0 0,21-33-1052 0 0,1 0 0 0 0,-8 17-490 0 0,17-30 47 0 0,1 1 0 0 0,-1-1 0 0 0,1 0 0 0 0,0 1-1 0 0,1-1 1 0 0,-1 1 0 0 0,1-1 0 0 0,0 0 0 0 0,0 5-47 0 0,0-7 80 0 0,0-2-52 0 0,0 1 0 0 0,0-1 0 0 0,0 1 0 0 0,0-1 0 0 0,1 1 0 0 0,-1-1 0 0 0,0 1 0 0 0,0-1 0 0 0,1 1 0 0 0,-1-1 0 0 0,0 0 0 0 0,1 1 0 0 0,-1-1 0 0 0,0 1 0 0 0,1-1 0 0 0,-1 0 0 0 0,0 1 0 0 0,1-1 0 0 0,-1 0 0 0 0,1 0 0 0 0,-1 1 0 0 0,1-1 0 0 0,-1 0 0 0 0,1 0 0 0 0,-1 0 0 0 0,1 1 0 0 0,-1-1 0 0 0,1 0 0 0 0,-1 0 0 0 0,1 0-28 0 0,15 1 512 0 0,-16-1-502 0 0,4 0 37 0 0,0 0 0 0 0,0-1 0 0 0,0 0 0 0 0,-1 0 0 0 0,1 0 0 0 0,0 0 0 0 0,-1-1 0 0 0,1 1 0 0 0,-1-1 0 0 0,1 0 0 0 0,-1 0 0 0 0,0 0 0 0 0,0-1 0 0 0,0 1-1 0 0,0-1 1 0 0,0 0-47 0 0,1-1 6 0 0,0 0-1 0 0,0 0 0 0 0,-1-1 0 0 0,0 1 0 0 0,0-1 0 0 0,0 0 1 0 0,0 0-1 0 0,-1 0 0 0 0,0 0 0 0 0,0 0 0 0 0,0-1-5 0 0,0 2-1 0 0,-1-1 0 0 0,0 0 0 0 0,0 0 0 0 0,-1 0-1 0 0,1 1 1 0 0,-1-1 0 0 0,0 0 0 0 0,0 0 0 0 0,-1-3 1 0 0,1 3-6 0 0,-1 0 0 0 0,0 0 0 0 0,0 0 0 0 0,0 1 0 0 0,0-1 0 0 0,0 0 0 0 0,-1 1 0 0 0,0-1 0 0 0,0 1 0 0 0,-1 0 0 0 0,1-1 0 0 0,-1 1 0 0 0,0 0 0 0 0,0 0 0 0 0,0 1 0 0 0,0-1 0 0 0,-1 1 0 0 0,1-1 0 0 0,-1 1 6 0 0,-10-8-132 0 0,4 4-96 0 0,0-1 1 0 0,-9-4 227 0 0,16 10-256 0 0,-1 1 1 0 0,0-1-1 0 0,0 1 1 0 0,1-1 0 0 0,-1 1-1 0 0,0 0 1 0 0,0 0 0 0 0,0 1-1 0 0,0-1 1 0 0,-3 1 255 0 0,3 2-1303 0 0,3 0-3086 0 0,1 4 2699 0 0</inkml:trace>
  <inkml:trace contextRef="#ctx0" brushRef="#br0" timeOffset="11788.411">1948 1584 12208 0 0,'0'0'561'0'0,"0"0"-17"0"0,8 4-329 0 0,-6-3-59 0 0,0 1 0 0 0,-1 0 1 0 0,1 0-1 0 0,0-1 0 0 0,-1 1 1 0 0,0 1-1 0 0,1-1 0 0 0,-1 0 1 0 0,0 0-1 0 0,0 0 1 0 0,0 1-1 0 0,0-1 0 0 0,-1 0 1 0 0,1 1-1 0 0,-1-1 0 0 0,1 1 1 0 0,-1 0-157 0 0,2 9 1518 0 0,-1 1-1 0 0,-1 9-1517 0 0,0-21 25 0 0,-1 17 506 0 0,0 0-1 0 0,-3 5-530 0 0,2-5 670 0 0,0 0 0 0 0,1 6-670 0 0,1-24 46 0 0,0 0 0 0 0,0 0-1 0 0,0 0 1 0 0,-1 0 0 0 0,1 0-1 0 0,0 1 1 0 0,0-1-1 0 0,0 0 1 0 0,0 0 0 0 0,0 0-1 0 0,0 0 1 0 0,1 0 0 0 0,-1 0-1 0 0,0 1 1 0 0,0-1 0 0 0,0 0-1 0 0,0 0 1 0 0,0 0 0 0 0,0 0-1 0 0,0 0 1 0 0,0 0-1 0 0,0 0 1 0 0,0 0 0 0 0,0 1-1 0 0,0-1 1 0 0,0 0 0 0 0,0 0-1 0 0,0 0 1 0 0,1 0 0 0 0,-1 0-1 0 0,0 0 1 0 0,0 0 0 0 0,0 0-1 0 0,0 0 1 0 0,0 0-1 0 0,0 0 1 0 0,0 0 0 0 0,1 0-1 0 0,-1 0 1 0 0,0 0 0 0 0,0 0-1 0 0,0 0 1 0 0,0 0 0 0 0,0 0-1 0 0,0 0 1 0 0,0 0 0 0 0,1 0-1 0 0,-1 0 1 0 0,0 0 0 0 0,0 0-1 0 0,0 0 1 0 0,0 0-46 0 0,9-5 888 0 0,9-14-611 0 0,-15 16-9 0 0,22-31 558 0 0,-3 3-395 0 0,5-2-67 0 0,11-11-125 0 0,-33 39-239 0 0,-1 0 1 0 0,1 1-1 0 0,0 0 0 0 0,0 0 1 0 0,1 0-1 0 0,-1 0 0 0 0,1 1 1 0 0,0 0-1 0 0,-1 0 1 0 0,2 1-1 0 0,-1 0 0 0 0,0 0 1 0 0,0 0-1 0 0,1 1 0 0 0,-1 0 1 0 0,1 0-1 0 0,-1 0 1 0 0,5 1-1 0 0,12 0-1804 0 0,-8 0-106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4:59.2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12440 0 0,'0'0'957'0'0,"2"1"-624"0"0,33 15 935 0 0,13 7 392 0 0,-40-19-1817 0 0,0 0 0 0 0,0-1 0 0 0,0 0 0 0 0,6 0 157 0 0,0 1 298 0 0,-8-2-178 0 0,0-1 1 0 0,1 0-1 0 0,-1 0 1 0 0,6 0-121 0 0,25 3 399 0 0,-18 2 226 0 0,0 0 1 0 0,0 1-1 0 0,0 2 1 0 0,-1-1-1 0 0,0 2 1 0 0,1 2-626 0 0,6 2 277 0 0,0-2 1 0 0,1 0-1 0 0,0-1 0 0 0,1-2 1 0 0,0 0-1 0 0,0-2 0 0 0,12 1-277 0 0,-27-6 10 0 0,1-1-1 0 0,0 0 1 0 0,0-1-1 0 0,0 0 1 0 0,11-2-10 0 0,16-4-641 0 0,8-4 641 0 0,-30 6-445 0 0,8 0-1173 0 0,-11 2-4175 0 0,-6 2-453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3:45.7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180 333 8288 0 0,'0'10'222'0'0,"0"1"0"0"0,-1-1 1 0 0,0 0-1 0 0,-3 10-222 0 0,-13 51 465 0 0,3-10 3073 0 0,-18 60 2290 0 0,-24 106-3031 0 0,33-135-1761 0 0,22-84-895 0 0,-1 1 1 0 0,0-1-1 0 0,-1 1 1 0 0,0-1-1 0 0,0 0 1 0 0,-1 2-142 0 0,3-9-33 0 0,1-1 133 0 0,-7-15 497 0 0,5 11-586 0 0,1-1 1 0 0,0 0-1 0 0,0 0 1 0 0,1 1-1 0 0,-1-1 1 0 0,1 0-1 0 0,0 0 1 0 0,0 0-1 0 0,1-3-11 0 0,0-8-2 0 0,2-34 55 0 0,2 1 0 0 0,2 0-1 0 0,3 1 1 0 0,7-23-53 0 0,22-63 13 0 0,-30 110-13 0 0,1 1 0 0 0,1 1 0 0 0,7-11 0 0 0,-16 31 8 0 0,-1-1-1 0 0,1 1 0 0 0,0-1 1 0 0,-1 1-1 0 0,1 0 0 0 0,0 0 0 0 0,1-1-7 0 0,-2 2 6 0 0,0 0 0 0 0,0 1 0 0 0,0-1-1 0 0,0 1 1 0 0,1-1 0 0 0,-1 1 0 0 0,0-1-1 0 0,0 1 1 0 0,0 0 0 0 0,0-1-1 0 0,0 1 1 0 0,0 0 0 0 0,1 0 0 0 0,-1 0-1 0 0,0 0 1 0 0,0 0 0 0 0,0 0 0 0 0,1 0-1 0 0,-1 1-5 0 0,1-1 10 0 0,-1 1 0 0 0,0 0 0 0 0,0 0 0 0 0,1 0 0 0 0,-1 0 0 0 0,0 0 0 0 0,0 0 0 0 0,0 0 0 0 0,0 1 0 0 0,-1-1 0 0 0,1 0 0 0 0,0 1 0 0 0,0-1 0 0 0,-1 0 0 0 0,1 1 0 0 0,-1-1 0 0 0,1 1-10 0 0,9 27 150 0 0,-5-3-98 0 0,0 0-1 0 0,-2 0 1 0 0,0 25-52 0 0,-2-20 126 0 0,2-1 1 0 0,4 21-127 0 0,-2-43 0 0 0,-4-8 0 0 0,0 0 0 0 0,0 0 0 0 0,0 0 0 0 0,0 0 0 0 0,0 0 1 0 0,0 0-1 0 0,0 0 0 0 0,0 0 0 0 0,0 0 0 0 0,0 0 0 0 0,0 0 0 0 0,0-1 0 0 0,0 1 0 0 0,-1-1 0 0 0,1 1 0 0 0,0 0 0 0 0,0-1 0 0 0,0 1 0 0 0,0-1 0 0 0,0 0 0 0 0,-1 1 0 0 0,1-1 0 0 0,0 0 0 0 0,-1 1 0 0 0,1-1 0 0 0,0 0 0 0 0,19-23-15 0 0,21-45-439 0 0,19-42 454 0 0,-35 62 196 0 0,-7 22-12 0 0,-17 26-297 0 0,-1 1-14 0 0,2 1 126 0 0,-1 0 0 0 0,1 0 0 0 0,-1 0 0 0 0,1 0-1 0 0,-1 1 1 0 0,0-1 0 0 0,0 0 0 0 0,1 1 0 0 0,-1-1 0 0 0,0 1 0 0 0,0-1-1 0 0,0 1 1 0 0,0 0 0 0 0,-1-1 0 0 0,1 1 0 0 0,0 0 0 0 0,-1 0 0 0 0,1-1-1 0 0,-1 1 1 0 0,1 2 1 0 0,0 4 24 0 0,-1 1 0 0 0,1-1 0 0 0,-1 1 0 0 0,-1 1-24 0 0,0 5-9 0 0,-4 170 41 0 0,-1 1 0 0 0,7-177-110 0 0,0 0 0 0 0,0-1 1 0 0,1 0-1 0 0,0 1 0 0 0,0-1 0 0 0,2 3 78 0 0,3 12-197 0 0,-7-22 71 0 0,0 0-1 0 0,0 0 0 0 0,1-1 1 0 0,-1 1-1 0 0,0 0 1 0 0,1 0-1 0 0,-1 0 0 0 0,1 0 1 0 0,-1-1-1 0 0,1 1 0 0 0,0 0 1 0 0,-1-1-1 0 0,1 1 1 0 0,0 0-1 0 0,-1-1 0 0 0,1 1 1 0 0,0-1-1 0 0,0 1 1 0 0,-1-1-1 0 0,1 1 0 0 0,0-1 1 0 0,0 1-1 0 0,0-1 0 0 0,0 0 127 0 0,2 2-697 0 0,6 1-1231 0 0</inkml:trace>
  <inkml:trace contextRef="#ctx0" brushRef="#br0" timeOffset="523.748">649 644 11976 0 0,'8'26'1087'0'0,"-6"-20"-666"0"0,1 0 0 0 0,-2 1 1 0 0,1-1-1 0 0,-1 1 1 0 0,0 0-1 0 0,0-1 1 0 0,-1 1-1 0 0,0 0 0 0 0,0 0-421 0 0,-14 127 3506 0 0,14-128-3235 0 0,0-1-1 0 0,0 1 1 0 0,1-1 0 0 0,-1 0 0 0 0,1 1 0 0 0,1-1 0 0 0,0 4-271 0 0,-1-8 574 0 0,-1-1-75 0 0,16 0-310 0 0,-14-1-172 0 0,0 0-1 0 0,1 0 1 0 0,-1 0-1 0 0,0 0 0 0 0,0 0 1 0 0,0-1-1 0 0,0 1 1 0 0,0-1-1 0 0,0 1 1 0 0,0-1-1 0 0,0 0 0 0 0,-1 0 1 0 0,1 0-1 0 0,0-1-16 0 0,20-30 240 0 0,-22 32-239 0 0,47-71 153 0 0,5-8-707 0 0,-51 77 631 0 0,0 3-13 0 0,-1-1-1 0 0,1 1 1 0 0,-1-1-1 0 0,0 0 1 0 0,1 1-1 0 0,-1-1 1 0 0,0 0-1 0 0,0 1 1 0 0,0-1-1 0 0,1 0 1 0 0,-1 0-1 0 0,0 1 1 0 0,0-1-1 0 0,0 0 1 0 0,0 0-1 0 0,0 1 1 0 0,0-1-1 0 0,0 0 1 0 0,-1 1-1 0 0,1-1-64 0 0,7 12 592 0 0,-4 0-590 0 0,0 1 0 0 0,-1-1 0 0 0,0 1 0 0 0,-1 0 0 0 0,0 0-1 0 0,-1 0 1 0 0,-1 0 0 0 0,0 6-2 0 0,0 18 1 0 0,1 11-642 0 0,4 13 641 0 0,-4-59-116 0 0,0 0 0 0 0,0-1 1 0 0,0 1-1 0 0,0 0 0 0 0,1 0 0 0 0,-1-1 0 0 0,0 1 1 0 0,0 0-1 0 0,0-1 0 0 0,1 1 0 0 0,-1 0 0 0 0,0-1 1 0 0,1 1-1 0 0,-1 0 0 0 0,0-1 0 0 0,1 1 0 0 0,-1 0 1 0 0,1-1-1 0 0,-1 1 0 0 0,1-1 0 0 0,-1 1 1 0 0,1-1 115 0 0,0 0-230 0 0,0 0 0 0 0,-1 0 0 0 0,1 0 0 0 0,0 0 0 0 0,0 0 0 0 0,0 0 0 0 0,-1 0 0 0 0,1 0 0 0 0,0-1 0 0 0,0 1 0 0 0,-1 0 0 0 0,1-1 1 0 0,0 1-1 0 0,0 0 0 0 0,-1-1 0 0 0,1 1 0 0 0,-1-1 0 0 0,1 1 0 0 0,0-1 0 0 0,-1 1 0 0 0,1-1 230 0 0,17-17-1758 0 0</inkml:trace>
  <inkml:trace contextRef="#ctx0" brushRef="#br0" timeOffset="1028.996">1011 140 8288 0 0,'0'0'638'0'0,"3"2"-361"0"0,0 0 3089 0 0,17 12 2976 0 0,-20-14-6302 0 0,0 1-1 0 0,0-1 1 0 0,0 0-1 0 0,1 0 1 0 0,-1 0-1 0 0,0 0 1 0 0,0 0-1 0 0,0 0 1 0 0,0 0-1 0 0,1 0 1 0 0,-1 0-1 0 0,0 0 1 0 0,0 0-1 0 0,0 0 1 0 0,1 0-1 0 0,-1 0 1 0 0,0 0-1 0 0,0 0 1 0 0,0 0-1 0 0,1-1 1 0 0,-1 1-1 0 0,0 0 1 0 0,0 0-1 0 0,0 0 1 0 0,0 0-1 0 0,1 0 1 0 0,-1 0-1 0 0,0 0 1 0 0,0-1-40 0 0,1 1 176 0 0,70-23 2478 0 0,-62 18-2499 0 0,1 2 0 0 0,-1-1 0 0 0,1 1 0 0 0,4 0-155 0 0,-12 2 21 0 0,1 1-1 0 0,-1 0 1 0 0,1-1-1 0 0,-1 1 1 0 0,1 0-1 0 0,-1 0 0 0 0,1 0 1 0 0,-1 1-1 0 0,1-1 1 0 0,-1 1-1 0 0,1-1 0 0 0,-1 1 1 0 0,1 0-1 0 0,-1 0 1 0 0,0 0-1 0 0,1 0 0 0 0,-1 0 1 0 0,0 1-1 0 0,2 0-20 0 0,-3 0 7 0 0,0 0-1 0 0,0-1 1 0 0,0 1-1 0 0,-1 0 1 0 0,1-1-1 0 0,-1 1 1 0 0,1 0-1 0 0,-1 0 0 0 0,0 0 1 0 0,1-1-1 0 0,-1 1 1 0 0,0 0-1 0 0,0 0 1 0 0,0 0-1 0 0,0 0 1 0 0,-1 1-7 0 0,-5 29 40 0 0,-1-13-31 0 0,0 1-25 0 0,-1 0 0 0 0,0-1 0 0 0,-2 0-1 0 0,0 0 1 0 0,-7 7 16 0 0,15-23-5 0 0,0 0 0 0 0,-1 0 1 0 0,1 0-1 0 0,-1 0 0 0 0,0 0 0 0 0,0 0 0 0 0,-1 0 0 0 0,1-1 0 0 0,0 0 0 0 0,-1 0 0 0 0,1 0 0 0 0,-1 0 0 0 0,-3 1 5 0 0,2-3 0 0 0,4 0 0 0 0,1 0 0 0 0,-1 0 0 0 0,1 0 0 0 0,-1-1 0 0 0,0 1 0 0 0,1 0 0 0 0,-1 0 0 0 0,1 0 0 0 0,-1-1 0 0 0,1 1 0 0 0,-1 0 0 0 0,1 0 0 0 0,-1-1 0 0 0,1 1 0 0 0,-1-1 0 0 0,1 1 0 0 0,-1 0 0 0 0,1-1 0 0 0,0 1 0 0 0,-1-1 0 0 0,1 1 0 0 0,0-1 0 0 0,-1 1 0 0 0,1-1 0 0 0,0 1 0 0 0,0-1 0 0 0,-1 1 0 0 0,1-1 0 0 0,0 0 0 0 0,0 1 0 0 0,0-1 0 0 0,0 1 0 0 0,0-1 0 0 0,0 0 0 0 0,0 1 0 0 0,0-1 0 0 0,0-1 0 0 0,-1-1 27 0 0,1-1-1 0 0,0 1 0 0 0,0-1 1 0 0,0 0-1 0 0,0 1 0 0 0,0-1 1 0 0,1 1-1 0 0,0-1 1 0 0,0 0-1 0 0,0 1 0 0 0,0-2-26 0 0,0 3 13 0 0,0 1 0 0 0,0-1-1 0 0,0 1 1 0 0,-1 0 0 0 0,1-1-1 0 0,0 1 1 0 0,1 0 0 0 0,-1 0-1 0 0,0-1 1 0 0,0 1 0 0 0,0 0-1 0 0,1 0 1 0 0,-1 1 0 0 0,0-1-1 0 0,1 0 1 0 0,-1 0 0 0 0,1 1-1 0 0,-1-1 1 0 0,1 0 0 0 0,-1 1-1 0 0,1 0 1 0 0,0-1 0 0 0,-1 1-1 0 0,1 0 1 0 0,0 0 0 0 0,-1 0-1 0 0,1 0-12 0 0,4 0 29 0 0,1 1 0 0 0,-1 0 0 0 0,0 0 0 0 0,1 0 0 0 0,-1 1 0 0 0,0 0 0 0 0,0 0 0 0 0,0 0 0 0 0,0 2-29 0 0,14 6 138 0 0,-2 1 0 0 0,2 1-138 0 0,-7-3 15 0 0,-7-5-7 0 0,0 1 0 0 0,0 0 0 0 0,0 1-1 0 0,-1-1 1 0 0,1 2-8 0 0,20 18 25 0 0,14 15-1345 0 0,-38-39 658 0 0,6-2-2786 0 0,-1-2 1462 0 0</inkml:trace>
  <inkml:trace contextRef="#ctx0" brushRef="#br0" timeOffset="1362.107">1556 0 10136 0 0,'5'5'1078'0'0,"-2"-3"-973"0"0,0-1-1 0 0,-1 1 1 0 0,1 0 0 0 0,-1 0-1 0 0,0 0 1 0 0,1 0-1 0 0,-1 0 1 0 0,0 0-1 0 0,0 1 1 0 0,0-1 0 0 0,-1 1-1 0 0,1-1 1 0 0,0 1-1 0 0,-1 0 1 0 0,0 0-1 0 0,0-1 1 0 0,0 1-1 0 0,0 0 1 0 0,0 0 0 0 0,0 0-1 0 0,-1 0 1 0 0,1 0-1 0 0,-1 2-104 0 0,1 7 534 0 0,0 1 1 0 0,-1 0-1 0 0,-1 0 0 0 0,0 0 0 0 0,0 0-534 0 0,-30 203 2349 0 0,30-210-2513 0 0,1 0 0 0 0,0 0-1 0 0,1 0 1 0 0,-1-1 0 0 0,1 1-1 0 0,0 0 1 0 0,0-1 0 0 0,1 1-1 0 0,0-1 1 0 0,0 1 0 0 0,0-1-1 0 0,1 1 165 0 0,-2-5-1077 0 0,-1-1-9 0 0</inkml:trace>
  <inkml:trace contextRef="#ctx0" brushRef="#br0" timeOffset="1363.107">1712 181 15000 0 0,'0'0'686'0'0,"0"0"-15"0"0,0 0-277 0 0,-1 1 433 0 0,0 2-522 0 0,0-1 0 0 0,0 0 0 0 0,0 1 0 0 0,-1-1 0 0 0,1 0 0 0 0,-1 0 0 0 0,0 0 0 0 0,1 0 0 0 0,-1 0 0 0 0,0-1-1 0 0,0 1 1 0 0,0 0 0 0 0,0-1 0 0 0,-1 0 0 0 0,0 1-305 0 0,0 0 113 0 0,-1-1-1 0 0,1 0 1 0 0,-1 0-1 0 0,0 0 1 0 0,0 0-1 0 0,1 0 1 0 0,-1-1-1 0 0,0 0 1 0 0,0 1-1 0 0,0-2-112 0 0,-7 1-86 0 0,1-2 0 0 0,-1 0-1 0 0,0 0 1 0 0,1-1-1 0 0,-1 0 1 0 0,1 0 0 0 0,-3-3 86 0 0,-40-14-4642 0 0,35 9-2061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5:07.5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427 234 2816 0 0,'0'0'128'0'0,"0"0"24"0"0,0 0-152 0 0</inkml:trace>
  <inkml:trace contextRef="#ctx0" brushRef="#br0" timeOffset="438.96">384 101 11024 0 0,'13'3'248'0'0,"-10"-3"34"0"0,-3 0 22 0 0,7 0 67 0 0,0 0-350 0 0,-6 0 33 0 0,1-2-148 0 0,-1-1 729 0 0,-1 3 4873 0 0,0 4-5012 0 0,-1 0 0 0 0,1 0 0 0 0,-1 0 1 0 0,0 0-1 0 0,-1 3-496 0 0,-4 19 1445 0 0,3-9-768 0 0,0-1 0 0 0,-1 1-1 0 0,-4 9-676 0 0,-3 16 636 0 0,3-6-317 0 0,-20 84 391 0 0,22-102-619 0 0,3-10-67 0 0,0 0 1 0 0,1 0-1 0 0,0 0 0 0 0,0 1-24 0 0,2-7-81 0 0,8-22-2330 0 0,-6 15 1860 0 0,0 1 0 0 0,0-1-1 0 0,-1 1 1 0 0,1-1 0 0 0,-1-2 551 0 0,3-10-1955 0 0</inkml:trace>
  <inkml:trace contextRef="#ctx0" brushRef="#br0" timeOffset="832.802">339 179 15264 0 0,'0'0'348'0'0,"0"0"-306"0"0,0 0 1 0 0,0 1 0 0 0,0-1 0 0 0,0 0-1 0 0,0 0 1 0 0,0 1 0 0 0,0-1 0 0 0,0 0-1 0 0,0 0 1 0 0,0 0 0 0 0,0 1 0 0 0,0-1-1 0 0,0 0 1 0 0,0 0 0 0 0,0 1 0 0 0,0-1-1 0 0,0 0 1 0 0,0 0 0 0 0,0 1 0 0 0,0-1-1 0 0,1 0 1 0 0,-1 0 0 0 0,0 0-1 0 0,0 1 1 0 0,0-1 0 0 0,0 0 0 0 0,0 0-1 0 0,1 0 1 0 0,-1 1 0 0 0,0-1 0 0 0,0 0-1 0 0,0 0-42 0 0,4 0 121 0 0,0-1-1 0 0,0 0 0 0 0,-1 0 1 0 0,1 0-1 0 0,0 0 0 0 0,-1 0 0 0 0,1-1 1 0 0,-1 0-1 0 0,2 0-120 0 0,34-22 1186 0 0,-26 16-675 0 0,18-14 560 0 0,-17 12-462 0 0,1 0-1 0 0,12-5-608 0 0,-26 14 37 0 0,3-1 37 0 0,1-1 0 0 0,-1 1 1 0 0,1 1-1 0 0,-1-1 1 0 0,1 0-1 0 0,-1 1 1 0 0,1 0-1 0 0,0 0 1 0 0,0 1-1 0 0,-1-1 0 0 0,1 1 1 0 0,0 0-1 0 0,2 0-74 0 0,-1 1 227 0 0,0-1 0 0 0,0 2 0 0 0,0-1 0 0 0,3 2-227 0 0,-8-3 30 0 0,0 0 1 0 0,1 0-1 0 0,-1 1 1 0 0,0-1 0 0 0,0 1-1 0 0,0-1 1 0 0,-1 1-1 0 0,1-1 1 0 0,0 1-1 0 0,0 0 1 0 0,0-1-1 0 0,0 1 1 0 0,0 0-1 0 0,-1 0 1 0 0,1 0-1 0 0,0-1 1 0 0,-1 1 0 0 0,1 0-1 0 0,-1 0 1 0 0,1 0-1 0 0,-1 0 1 0 0,1 0-1 0 0,-1 0 1 0 0,0 0-1 0 0,1 0 1 0 0,-1 0-1 0 0,0 0 1 0 0,0 1-31 0 0,0 5 116 0 0,1-4-94 0 0,-1 0-1 0 0,0 0 1 0 0,0 1-1 0 0,0-1 1 0 0,0 0-1 0 0,-1 0 1 0 0,1 0-1 0 0,-1 0 0 0 0,0 1 1 0 0,0-1-1 0 0,0 0 1 0 0,0 0-1 0 0,-1 0 1 0 0,1-1-1 0 0,-1 1 1 0 0,0 0-1 0 0,-1 1-21 0 0,-12 14 1 0 0,7-8-19 0 0,0 1 0 0 0,-1-2 0 0 0,0 1 1 0 0,-1-2-1 0 0,0 1 0 0 0,0-1 0 0 0,-1 0 0 0 0,0-1 0 0 0,-6 3 18 0 0,7-6-66 0 0,1 0-1 0 0,-1-1 0 0 0,0 0 0 0 0,0 0 1 0 0,0-1-1 0 0,-1 0 0 0 0,-3 0 67 0 0,10-2-35 0 0,0 0-1 0 0,0 0 1 0 0,0 0-1 0 0,0 0 1 0 0,0 0-1 0 0,1-1 1 0 0,-1 0-1 0 0,0 0 1 0 0,0 0-1 0 0,1 0 1 0 0,-1-1 0 0 0,0 1-1 0 0,1-1 1 0 0,0 0-1 0 0,-1 0 1 0 0,1 0-1 0 0,0 0 1 0 0,0-1-1 0 0,0 1 1 0 0,0-1-1 0 0,-1-1 36 0 0,3 2-112 0 0,1 1-1 0 0,-1 0 1 0 0,0-1-1 0 0,1 1 1 0 0,0 0-1 0 0,-1-1 1 0 0,1 1-1 0 0,-1 0 1 0 0,1-1-1 0 0,0 1 1 0 0,0-1-1 0 0,0 1 1 0 0,0-1-1 0 0,0 1 1 0 0,0 0-1 0 0,0-1 0 0 0,1 1 1 0 0,-1-1-1 0 0,1 0 113 0 0,9-24-2872 0 0,-2 13 1142 0 0</inkml:trace>
  <inkml:trace contextRef="#ctx0" brushRef="#br0" timeOffset="1409.843">731 85 10136 0 0,'0'0'777'0'0,"0"0"-277"0"0,0 0 709 0 0,0 0 362 0 0,1 1 77 0 0,0 0-1504 0 0,-1 1 1 0 0,1-1-1 0 0,-1 0 1 0 0,0 1-1 0 0,1-1 1 0 0,-1 0-1 0 0,0 1 1 0 0,0-1-1 0 0,0 1 1 0 0,0-1-1 0 0,0 0 1 0 0,0 1-1 0 0,0-1 1 0 0,-1 0-1 0 0,1 1 0 0 0,0-1 1 0 0,-1 0-1 0 0,1 1 1 0 0,-1-1-1 0 0,1 0 1 0 0,-1 0-1 0 0,0 1 1 0 0,0-1-1 0 0,1 0 1 0 0,-2 1-145 0 0,0 0 93 0 0,0 0 1 0 0,0-1 0 0 0,0 1 0 0 0,0 0-1 0 0,0-1 1 0 0,-1 1 0 0 0,1-1-1 0 0,0 0 1 0 0,-3 1-94 0 0,-8 6 282 0 0,-48 40 239 0 0,60-46-504 0 0,-1-1-1 0 0,0 1 1 0 0,1 0 0 0 0,-1 0-1 0 0,1 0 1 0 0,0 0-1 0 0,0 0 1 0 0,0 0-1 0 0,0 0 1 0 0,0 0 0 0 0,0 1-1 0 0,0-1 1 0 0,0 1-17 0 0,1-2 26 0 0,0 1 1 0 0,-1-1-1 0 0,1 0 1 0 0,0 0-1 0 0,0 0 1 0 0,0 0-1 0 0,0 1 1 0 0,0-1-1 0 0,0 0 1 0 0,1 0-1 0 0,-1 0 1 0 0,0 0 0 0 0,1 1-1 0 0,-1-1 1 0 0,0 0-1 0 0,1 0 1 0 0,-1 0-1 0 0,1 0 1 0 0,0 0-1 0 0,-1 0 1 0 0,1 0-1 0 0,0 0 1 0 0,0 0-1 0 0,0 0-26 0 0,2 0 37 0 0,0 1-1 0 0,0-1 0 0 0,0 0 0 0 0,1 0 0 0 0,-1 0 0 0 0,0 0 1 0 0,1 0-1 0 0,-1-1 0 0 0,1 1 0 0 0,1-1-36 0 0,-4 0 12 0 0,7 1 70 0 0,0-1-1 0 0,0-1 1 0 0,-1 1 0 0 0,1-1 0 0 0,0 0 0 0 0,0-1 0 0 0,-1 0 0 0 0,1 0 0 0 0,-1-1 0 0 0,1 0 0 0 0,0-1-82 0 0,-4 3 34 0 0,0-1 0 0 0,0 0-1 0 0,-1-1 1 0 0,1 1 0 0 0,0-1 0 0 0,-1 0 0 0 0,0 0 0 0 0,0 0 0 0 0,0 0 0 0 0,0 0-1 0 0,0-1 1 0 0,-1 1 0 0 0,1-1 0 0 0,-1 0 0 0 0,0 0 0 0 0,0 1 0 0 0,0-2 0 0 0,-1 1-1 0 0,0 0 1 0 0,1-3-34 0 0,-1 1-15 0 0,-1 0 1 0 0,-1 1-1 0 0,1-1 0 0 0,-1 0 0 0 0,0 1 1 0 0,0-1-1 0 0,-1 0 0 0 0,0 1 0 0 0,0 0 1 0 0,0-1-1 0 0,0 1 0 0 0,-3-3 15 0 0,-6-14 208 0 0,9 17-535 0 0,0 0 0 0 0,0 1 0 0 0,-1-1 1 0 0,1 0-1 0 0,-1 1 0 0 0,0 0 0 0 0,-1-1 1 0 0,1 1-1 0 0,-1 0 0 0 0,-2-1 327 0 0,5 4-2051 0 0</inkml:trace>
  <inkml:trace contextRef="#ctx0" brushRef="#br0" timeOffset="1410.843">987 58 11376 0 0,'8'0'1212'0'0,"-7"0"-1194"0"0,11-4 98 0 0,-10 4 476 0 0,-2 0 195 0 0,0 0 40 0 0,0 0 5 0 0,0 0 1 0 0,0 0 5 0 0,0 0 2 0 0,-2 1-60 0 0,-1 2-620 0 0,0 0-1 0 0,0 0 0 0 0,1 1 0 0 0,-1-1 0 0 0,1 1 0 0 0,-1 0 0 0 0,1 0 1 0 0,1 0-1 0 0,-1 0 0 0 0,0 0 0 0 0,1 0 0 0 0,0 0 0 0 0,0 1-159 0 0,-2 6 180 0 0,1 1 0 0 0,1-1 0 0 0,0 1-1 0 0,1 7-179 0 0,0-16 71 0 0,1 0 1 0 0,0 0-1 0 0,0 0 0 0 0,0 0 0 0 0,0 0 0 0 0,1 0 0 0 0,-1-1 0 0 0,1 1 1 0 0,0 0-1 0 0,0-1 0 0 0,0 1 0 0 0,0-1 0 0 0,0 1 0 0 0,3 1-71 0 0,-3-3 80 0 0,-1 0-1 0 0,1 0 0 0 0,0 0 0 0 0,0-1 1 0 0,-1 1-1 0 0,1 0 0 0 0,0-1 0 0 0,0 1 1 0 0,0-1-1 0 0,0 0 0 0 0,0 0 1 0 0,0 0-1 0 0,0 0 0 0 0,1 0-79 0 0,26-3 486 0 0,-26 2-466 0 0,0 0-1 0 0,0 0 0 0 0,1 0 0 0 0,-1 0 1 0 0,0 0-1 0 0,0 0 0 0 0,0-1 0 0 0,-1 0 1 0 0,1 1-1 0 0,0-1 0 0 0,-1 0 0 0 0,1-1 1 0 0,-1 1-1 0 0,1 0 0 0 0,-1-1 1 0 0,0 1-1 0 0,0-1 0 0 0,1-1-19 0 0,-1 0-2 0 0,0 0 0 0 0,-1 0 0 0 0,1 0 0 0 0,-1 0 1 0 0,1 0-1 0 0,-1 0 0 0 0,-1 0 0 0 0,1-1 0 0 0,-1 1 0 0 0,1 0 0 0 0,-1-1 0 0 0,0 1 0 0 0,-1 0 0 0 0,1-1 2 0 0,-7-17 0 0 0,2 10 0 0 0,3 9-1 0 0,0-1 0 0 0,0 1 0 0 0,0-1 0 0 0,0 1 0 0 0,-1 0 0 0 0,1 0 0 0 0,-1 0 0 0 0,0 1 1 0 0,0-1-1 0 0,0 1 0 0 0,-2-2 1 0 0,-8-7-106 0 0,10 9 21 0 0,1-1 1 0 0,-2 1-1 0 0,1 0 0 0 0,0 1 0 0 0,0-1 0 0 0,-1 0 0 0 0,-1 0 85 0 0,-17-2-4412 0 0,10 4-2857 0 0</inkml:trace>
  <inkml:trace contextRef="#ctx0" brushRef="#br0" timeOffset="1900.52">1157 0 5528 0 0,'0'0'422'0'0,"0"0"-50"0"0,16 4 4050 0 0,-14-3-4133 0 0,-1 0 0 0 0,1 0 1 0 0,-1 1-1 0 0,0-1 0 0 0,1 0 0 0 0,-1 1 1 0 0,0-1-1 0 0,0 1 0 0 0,0-1 1 0 0,0 1-1 0 0,0 0 0 0 0,0-1 1 0 0,0 1-1 0 0,-1 0 0 0 0,1 1-289 0 0,7 29 1427 0 0,-7-20-812 0 0,-1 1 0 0 0,-1 0 0 0 0,0 0 0 0 0,0 1-615 0 0,-1 5 348 0 0,1-13-222 0 0,0-1-1 0 0,0 1 1 0 0,-1 0-1 0 0,0-1 0 0 0,0 0 1 0 0,-2 4-126 0 0,2-5 173 0 0,0 1 0 0 0,0 0 1 0 0,1 0-1 0 0,0-1 0 0 0,-1 1 0 0 0,1 0 0 0 0,1 0 1 0 0,-1 4-174 0 0,-3 33 2054 0 0,4-41-1584 0 0,0-1-180 0 0,0 0-76 0 0,0 0-20 0 0,0 0 13 0 0,8-3 348 0 0,1-3-372 0 0,-1 0 0 0 0,1-1 0 0 0,-1 0 0 0 0,0 0 1 0 0,3-4-184 0 0,27-23 314 0 0,-21 22-234 0 0,-1 2 0 0 0,2 0 0 0 0,0 1 0 0 0,0 0 0 0 0,0 2 0 0 0,1 0 0 0 0,6 0-80 0 0,18-7-2660 0 0,0-3 2660 0 0,-27 10-2028 0 0</inkml:trace>
  <inkml:trace contextRef="#ctx0" brushRef="#br0" timeOffset="2547.224">49 853 13040 0 0,'1'3'94'0'0,"0"1"0"0"0,0-1 1 0 0,-1 0-1 0 0,1 0 1 0 0,-1 1-1 0 0,0-1 0 0 0,0 0 1 0 0,0 0-1 0 0,-1 1 1 0 0,1-1-1 0 0,-1 0 0 0 0,0 0 1 0 0,1 1-1 0 0,-2-1 1 0 0,0 2-95 0 0,-3 15 272 0 0,4-17-171 0 0,1-1 1 0 0,-1 1 0 0 0,0-1-1 0 0,1 1 1 0 0,-1-1 0 0 0,0 0 0 0 0,0 1-1 0 0,0-1 1 0 0,-1 0 0 0 0,0 2-102 0 0,-1-1 364 0 0,1 1 1 0 0,0 0-1 0 0,0-1 1 0 0,0 1-1 0 0,-1 3-364 0 0,3-6 706 0 0,-1 0-595 0 0,0-1 0 0 0,0 0 1 0 0,-1 1-1 0 0,1-1 0 0 0,1 1 1 0 0,-1-1-1 0 0,0 1 0 0 0,0-1 1 0 0,0 1-1 0 0,0 0 0 0 0,0 0 1 0 0,0-1-1 0 0,1 1 0 0 0,-1 0 1 0 0,0 0-1 0 0,1 0-111 0 0,-1 0 513 0 0,1-1-18 0 0,0 0-74 0 0,5-6 343 0 0,28-26 608 0 0,-17 15-702 0 0,1 2-1 0 0,4-3-669 0 0,1 0 372 0 0,-12 9-240 0 0,0 1 0 0 0,0 1 0 0 0,1-1 0 0 0,0 2 0 0 0,6-3-132 0 0,-11 7 41 0 0,0 0 0 0 0,0 1 0 0 0,0 0 0 0 0,0 0 0 0 0,0 0 0 0 0,0 1 0 0 0,4 0-41 0 0,-9 1 9 0 0,0-1 0 0 0,0 1 0 0 0,0-1 0 0 0,0 1 0 0 0,0 0 0 0 0,0 0 0 0 0,0-1 0 0 0,0 1 1 0 0,0 0-1 0 0,-1 0 0 0 0,1 0 0 0 0,0 0 0 0 0,-1 0 0 0 0,1 0 0 0 0,0 0 0 0 0,-1 0-9 0 0,2 2 15 0 0,23 37 103 0 0,-16-25-109 0 0,1 0 0 0 0,10 13-9 0 0,-17-24 5 0 0,0 0-1 0 0,1-1 1 0 0,-1 0 0 0 0,1 1-1 0 0,0-1 1 0 0,0-1-1 0 0,0 1 1 0 0,0 0 0 0 0,1-1-1 0 0,-1 0 1 0 0,1 0 0 0 0,3 1-5 0 0,0-1 0 0 0,0 0 1 0 0,0 0 0 0 0,0-1 0 0 0,0 0 0 0 0,0 0 0 0 0,1-1 0 0 0,-1 0 0 0 0,0-1 0 0 0,0 0-1 0 0,1 0 1 0 0,-1 0 0 0 0,7-3-1 0 0,-5 0 9 0 0,0 1 0 0 0,0-2 0 0 0,-1 1 0 0 0,0-1 0 0 0,0 0 0 0 0,1-2-9 0 0,13-9-1086 0 0,11-13 1086 0 0,-29 24-249 0 0,-3 4-15 0 0,-1-1 1 0 0,0 0-1 0 0,1 1 0 0 0,-1-1 0 0 0,0 0 1 0 0,0 0-1 0 0,0 0 0 0 0,0 0 1 0 0,0 0-1 0 0,-1-1 0 0 0,1 1 1 0 0,0 0-1 0 0,-1 0 0 0 0,0 0 0 0 0,0-1 1 0 0,1 1 263 0 0,0-4-1937 0 0,-1-4-5241 0 0</inkml:trace>
  <inkml:trace contextRef="#ctx0" brushRef="#br0" timeOffset="2998.505">224 921 3680 0 0,'-2'7'381'0'0,"1"-4"-277"0"0,-6 36 13675 0 0,-4 13-13779 0 0,-2-13 1150 0 0,-1 3 370 0 0,1 1 0 0 0,-5 33-1520 0 0,12-59 155 0 0,5-15-151 0 0,0 1 0 0 0,0-1 0 0 0,0 0-1 0 0,0 1 1 0 0,1-1 0 0 0,-1 1 0 0 0,1-1-1 0 0,-1 2-3 0 0,1-3-6 0 0,1-1-1 0 0,-1 0 1 0 0,0 0-1 0 0,0 1 0 0 0,0-1 1 0 0,0 0-1 0 0,0 0 1 0 0,0 0-1 0 0,0 1 0 0 0,0-1 1 0 0,0 0-1 0 0,0 0 1 0 0,1 0-1 0 0,-1 1 1 0 0,0-1-1 0 0,0 0 0 0 0,0 0 1 0 0,0 0-1 0 0,0 0 1 0 0,1 0-1 0 0,-1 1 0 0 0,0-1 1 0 0,0 0-1 0 0,0 0 1 0 0,1 0-1 0 0,-1 0 1 0 0,0 0-1 0 0,0 0 0 0 0,1 0 1 0 0,-1 0-1 0 0,0 0 1 0 0,0 0-1 0 0,0 0 0 0 0,1 0 1 0 0,-1 0-1 0 0,0 0 1 0 0,0 0-1 0 0,1 0 1 0 0,-1 0-1 0 0,0 0 0 0 0,0 0 1 0 0,0 0-1 0 0,1 0 1 0 0,-1 0-1 0 0,0 0 0 0 0,0 0 1 0 0,0 0-1 0 0,1 0 1 0 0,-1-1-1 0 0,0 1 1 0 0,0 0-1 0 0,0 0 0 0 0,1 0 7 0 0,8-6-318 0 0,-9 6 304 0 0,10-8-958 0 0,-1-1 0 0 0,0 0 0 0 0,0-1 0 0 0,-1 1 0 0 0,0-2 0 0 0,2-4 972 0 0,-7 11-629 0 0,12-19-5132 0 0</inkml:trace>
  <inkml:trace contextRef="#ctx0" brushRef="#br0" timeOffset="3565.439">335 914 11312 0 0,'0'0'521'0'0,"0"0"-12"0"0,1 1-145 0 0,1 1-35 0 0,0 1-1 0 0,0-1 1 0 0,-1 1-1 0 0,1-1 1 0 0,-1 1-1 0 0,0-1 1 0 0,0 1-1 0 0,0 0 1 0 0,0 0-1 0 0,0 0 0 0 0,0 0 1 0 0,-1-1-1 0 0,1 4-328 0 0,0 44 2405 0 0,-2-32-1907 0 0,-1 120 1353 0 0,-2-107-1797 0 0,3-27-52 0 0,0 0 0 0 0,1 1 0 0 0,-1-1 1 0 0,1 0-1 0 0,0 0 0 0 0,0 0 0 0 0,0 0 1 0 0,1 0-1 0 0,-1 0 0 0 0,1 1-2 0 0,3 19-104 0 0,-3-20-135 0 0,-1 0 1 0 0,1-1 0 0 0,-1 1 0 0 0,1 0 0 0 0,0 0-1 0 0,1 0 1 0 0,0 3 238 0 0,6 1-1675 0 0</inkml:trace>
  <inkml:trace contextRef="#ctx0" brushRef="#br0" timeOffset="4026.142">1032 1073 15408 0 0,'0'0'704'0'0,"0"0"-15"0"0,0 0-409 0 0,0 0-72 0 0,0 0 14 0 0,0-2 2 0 0,0 1-190 0 0,0-1-1 0 0,0 1 0 0 0,0-1 1 0 0,0 1-1 0 0,-1 0 0 0 0,1-1 0 0 0,0 1 1 0 0,-1-1-1 0 0,1 1 0 0 0,-1 0 1 0 0,1-1-1 0 0,-1 1 0 0 0,0 0 0 0 0,0-1 1 0 0,1 1-1 0 0,-2 0-33 0 0,0-2 43 0 0,0 1 0 0 0,-1 0 0 0 0,1 1 0 0 0,-1-1 0 0 0,0 0 1 0 0,1 1-1 0 0,-1 0 0 0 0,0-1-43 0 0,-3-1 108 0 0,-1 1 1 0 0,1-1-1 0 0,-1 1 1 0 0,0 0 0 0 0,0 1-1 0 0,0-1 1 0 0,0 1-1 0 0,0 1 1 0 0,-5-1-109 0 0,8 2 33 0 0,-1-1 0 0 0,1 1 1 0 0,-1-1-1 0 0,1 1 1 0 0,0 0-1 0 0,0 1 0 0 0,-1-1 1 0 0,1 1-1 0 0,0 0 0 0 0,0 0 1 0 0,1 0-1 0 0,-1 0 0 0 0,0 1 1 0 0,1 0-1 0 0,-4 2-33 0 0,1 1 20 0 0,-3 2 53 0 0,0 2 0 0 0,-7 7-73 0 0,14-14 13 0 0,-1 0 0 0 0,1 1 0 0 0,0-1 0 0 0,0 1-1 0 0,0 0 1 0 0,1-1 0 0 0,0 1 0 0 0,-1 0 0 0 0,1 0 0 0 0,0 0 0 0 0,0 0-13 0 0,1 0 19 0 0,0 0 1 0 0,-1 0-1 0 0,1 0 1 0 0,1 0-1 0 0,-1 0 0 0 0,0 0 1 0 0,1 0-1 0 0,0 0 1 0 0,1 2-20 0 0,-2-4 14 0 0,1 0 0 0 0,0 0 0 0 0,0 0 1 0 0,0 0-1 0 0,0 0 0 0 0,0 0 0 0 0,1-1 1 0 0,-1 1-1 0 0,1 0 0 0 0,-1-1 1 0 0,1 1-1 0 0,-1-1 0 0 0,1 0 0 0 0,0 1 1 0 0,0-1-1 0 0,-1 0 0 0 0,1 0 1 0 0,0 0-1 0 0,0 0 0 0 0,0 0-14 0 0,4 0 9 0 0,1 1-1 0 0,-1-1 1 0 0,0-1 0 0 0,0 1-1 0 0,1-1 1 0 0,-1 0 0 0 0,0 0-1 0 0,1-1 1 0 0,-1 1-1 0 0,0-2 1 0 0,0 1 0 0 0,0-1-1 0 0,0 0 1 0 0,0 0 0 0 0,0 0-1 0 0,0-1 1 0 0,1-1-9 0 0,5-2 17 0 0,0-1 1 0 0,-1 0-1 0 0,0-1 1 0 0,0 0-1 0 0,-1-1 1 0 0,0 0-1 0 0,6-8-17 0 0,-2-1 177 0 0,-2 0 0 0 0,0-1 1 0 0,0-1-1 0 0,-2 0 0 0 0,2-6-177 0 0,4-18 191 0 0,-12 31-120 0 0,1 0 1 0 0,5-12-72 0 0,-5 14 60 0 0,0 0 0 0 0,-1-1 0 0 0,-1 1 0 0 0,0-1 0 0 0,0 0 0 0 0,-1 0 0 0 0,-1-5-60 0 0,-1 15 13 0 0,0-1 0 0 0,0 1 0 0 0,0 0 0 0 0,0 0 0 0 0,-1-1 0 0 0,1 1 0 0 0,-1 0 0 0 0,0 0 0 0 0,1 0 0 0 0,-2-1-13 0 0,1 0 19 0 0,0 1 0 0 0,0-1 0 0 0,1 1-1 0 0,-1-1 1 0 0,0 0 0 0 0,1 1 0 0 0,0-1-1 0 0,0 0-18 0 0,0 3 8 0 0,0-1-1 0 0,0 0 0 0 0,0 1 0 0 0,0-1 1 0 0,0 0-1 0 0,0 1 0 0 0,0-1 0 0 0,-1 1 1 0 0,1-1-1 0 0,0 0 0 0 0,0 1 0 0 0,0-1 1 0 0,-1 1-1 0 0,1-1 0 0 0,0 0 0 0 0,0 1 1 0 0,-1-1-1 0 0,1 1 0 0 0,-1-1 0 0 0,1 1 0 0 0,0-1 1 0 0,-1 1-1 0 0,1-1 0 0 0,-1 1 0 0 0,1 0 1 0 0,-1-1-1 0 0,1 1 0 0 0,-1 0 0 0 0,0-1-7 0 0,0 1 15 0 0,-1 0 0 0 0,1 0 0 0 0,0 0-1 0 0,0 0 1 0 0,-1 0 0 0 0,1 0-1 0 0,0 0 1 0 0,-1 0 0 0 0,1 0-1 0 0,0 1 1 0 0,0-1 0 0 0,-1 1-1 0 0,1-1 1 0 0,-1 1-15 0 0,-1 1 50 0 0,-1 0-1 0 0,1-1 1 0 0,0 2 0 0 0,-1-1-1 0 0,1 0 1 0 0,0 1-1 0 0,0-1 1 0 0,1 1 0 0 0,-1 0-1 0 0,-2 3-49 0 0,-9 14 91 0 0,10-15-79 0 0,1 0-1 0 0,-1 1 1 0 0,1-1-1 0 0,0 1 1 0 0,0-1-1 0 0,-1 6-11 0 0,4-10 0 0 0,-14 45 121 0 0,-2 22-121 0 0,14-51 20 0 0,-1 0 0 0 0,2-1 0 0 0,0 1 0 0 0,1 0-1 0 0,1 0 1 0 0,1 1-20 0 0,0-2 2 0 0,2 18 33 0 0,5 16-35 0 0,-7-40 4 0 0,0 0 0 0 0,1-1 0 0 0,1 0-1 0 0,-1 0 1 0 0,2 0 0 0 0,-1 0 0 0 0,4 4-4 0 0,-7-10 2 0 0,1-1-1 0 0,0 1 0 0 0,0-1 1 0 0,1 1-1 0 0,-1-1 1 0 0,0 0-1 0 0,1 0 0 0 0,-1 0 1 0 0,1 0-1 0 0,0 0 1 0 0,-1 0-1 0 0,1-1 0 0 0,0 0 1 0 0,0 1-1 0 0,0-1 0 0 0,0 0 1 0 0,0 0-1 0 0,1-1 1 0 0,-1 1-1 0 0,0-1 0 0 0,0 1 1 0 0,1-1-1 0 0,0 0-1 0 0,2-1 3 0 0,1 0 0 0 0,-1 0 0 0 0,0-1 0 0 0,0 1 0 0 0,0-2 0 0 0,0 1 0 0 0,0 0 0 0 0,0-1-1 0 0,0 0 1 0 0,-1-1 0 0 0,4-2-3 0 0,3-3-49 0 0,0-2-1 0 0,-1 0 1 0 0,0 0 0 0 0,-1-1-1 0 0,0 0 1 0 0,0-2 49 0 0,4-4-66 0 0,-9 12 65 0 0,-1-2 0 0 0,1 1 0 0 0,-1-1 0 0 0,-1 1 0 0 0,1-1 0 0 0,-1 0 0 0 0,-1-1 1 0 0,1 1-1 0 0,-1 0 0 0 0,-1-1 0 0 0,1 1 0 0 0,-2-1 0 0 0,1 1 0 0 0,-1-1 0 0 0,-1-3 1 0 0,1 12 0 0 0,1 0 0 0 0,-1-1 0 0 0,0 1 0 0 0,0 0 0 0 0,0 0 0 0 0,0 0 0 0 0,0-1 0 0 0,0 1 0 0 0,0 0 0 0 0,0 0 0 0 0,0-1 0 0 0,0 1 0 0 0,0 0 0 0 0,0 0 0 0 0,0-1 0 0 0,0 1 0 0 0,0 0 0 0 0,-1 0 0 0 0,1-1 0 0 0,0 1 0 0 0,0 0 0 0 0,0 0 0 0 0,0 0 0 0 0,0-1 0 0 0,0 1 0 0 0,-1 0 0 0 0,1 0 0 0 0,0 0 0 0 0,0 0 0 0 0,0-1 0 0 0,0 1 0 0 0,-1 0 0 0 0,1 0 0 0 0,0 0 0 0 0,0 0 0 0 0,0 0 0 0 0,-1 0 0 0 0,1-1 0 0 0,0 1 0 0 0,0 0 0 0 0,-1 0 0 0 0,1 0 0 0 0,0 0 0 0 0,0 0 0 0 0,-1 0 0 0 0,1 0 0 0 0,0 0 0 0 0,0 0 0 0 0,-1 0 0 0 0,1 0 0 0 0,0 0 0 0 0,-9 6 0 0 0,8-6 0 0 0,-5 6 0 0 0,0 0 0 0 0,0 0 0 0 0,0 0 0 0 0,0 1 0 0 0,1-1 0 0 0,0 1 0 0 0,1 1 0 0 0,0-1 0 0 0,-4 4 0 0 0,6-7 0 0 0,0 0 0 0 0,1 0 0 0 0,-1 0 0 0 0,1 0 0 0 0,0 0 0 0 0,0 0 0 0 0,0 0 0 0 0,0 1 0 0 0,1-1 0 0 0,-1 3 0 0 0,3 45 0 0 0,-1-44 0 0 0,0-3 12 0 0,0 1 0 0 0,0-1 0 0 0,0 0 0 0 0,1 1 0 0 0,0-1 0 0 0,0 0 0 0 0,1 0 0 0 0,-1 0 0 0 0,1 0 0 0 0,1 1-12 0 0,-2-3 8 0 0,0 0-1 0 0,0 0 1 0 0,1 0-1 0 0,-1-1 1 0 0,1 1-1 0 0,-1-1 1 0 0,1 1-1 0 0,0-1 1 0 0,0 0-1 0 0,0 0 1 0 0,0 0-1 0 0,0 0 1 0 0,1-1-1 0 0,-1 0 1 0 0,0 1-1 0 0,2-1-7 0 0,-2 0 0 0 0,1-1 0 0 0,-1 0 0 0 0,0 0 0 0 0,0 0 0 0 0,0-1 0 0 0,1 1 0 0 0,-1-1 0 0 0,0 0 0 0 0,0 1 0 0 0,0-1 0 0 0,0-1 0 0 0,0 1 0 0 0,0 0 0 0 0,0-1 0 0 0,0 0 0 0 0,-1 1 0 0 0,1-1 0 0 0,-1 0 0 0 0,1 0 0 0 0,-1-1 0 0 0,0 1 0 0 0,1 0 0 0 0,-1-1 0 0 0,0-1 0 0 0,2-1 0 0 0,0 0 0 0 0,-1 0 0 0 0,1-1 0 0 0,-1 0 0 0 0,-1 0 0 0 0,1 0 0 0 0,-1 0 0 0 0,0 0 0 0 0,0 0 0 0 0,-1-1 0 0 0,0-2 0 0 0,0 3-2 0 0,-2 0-1 0 0,1 0 1 0 0,-1 0-1 0 0,1 0 1 0 0,-2 0-1 0 0,1 0 1 0 0,-1 0 0 0 0,0 0-1 0 0,0 0 1 0 0,0 1-1 0 0,-1-1 1 0 0,0 1-1 0 0,0-1 1 0 0,-1 1-1 0 0,1 0 1 0 0,-1 0-1 0 0,0 1 1 0 0,-1-1 2 0 0,1 0-11 0 0,0 1 1 0 0,-1-1-1 0 0,0 1 1 0 0,0 0-1 0 0,0 1 1 0 0,-1-1-1 0 0,1 1 1 0 0,-1 0 0 0 0,0 0-1 0 0,0 1 1 0 0,0 0-1 0 0,0 0 1 0 0,0 0-1 0 0,0 1 1 0 0,0 0-1 0 0,-1 0 1 0 0,-2 0 10 0 0,7 1-121 0 0,1 0 0 0 0,-1 0 0 0 0,0 0 1 0 0,0 0-1 0 0,1 1 0 0 0,-1-1 1 0 0,0 1-1 0 0,1-1 0 0 0,-1 1 1 0 0,1-1-1 0 0,-1 1 0 0 0,0 0 0 0 0,1 0 1 0 0,0 0-1 0 0,-1 0 0 0 0,1 0 1 0 0,-1 1 120 0 0,1-2-1316 0 0,1 0-284 0 0,0 1-58 0 0,-4 4-5 0 0</inkml:trace>
  <inkml:trace contextRef="#ctx0" brushRef="#br0" timeOffset="4685.785">1528 938 2760 0 0,'1'0'207'0'0,"0"0"433"0"0,1 0 0 0 0,-1 0 0 0 0,1 0 0 0 0,-1 0 0 0 0,1 0 0 0 0,-1 1 0 0 0,1-1 0 0 0,-1 1 0 0 0,0-1 0 0 0,1 1 0 0 0,-1-1 0 0 0,1 1 0 0 0,-1 0 0 0 0,0 0 0 0 0,0 0 0 0 0,0 0 0 0 0,1 0-640 0 0,-1 0 346 0 0,0 0 1 0 0,0 1-1 0 0,0-1 1 0 0,0 1-1 0 0,0 0 1 0 0,0-1-1 0 0,0 1 1 0 0,0 0-1 0 0,-1-1 1 0 0,1 1-1 0 0,-1 0 1 0 0,1 0-347 0 0,0 4 387 0 0,-1 0 0 0 0,1 0-1 0 0,-1 0 1 0 0,0 0 0 0 0,-1 0 0 0 0,0 6-387 0 0,-5 20 1002 0 0,-2 0 1 0 0,-9 23-1003 0 0,5-14 572 0 0,-2 12-572 0 0,11-18 432 0 0,3-33-285 0 0,0-2 10 0 0,0 0 3 0 0,0 0 0 0 0,0 0-13 0 0,8-4 10 0 0,3-3-143 0 0,-1-1 0 0 0,0 0 0 0 0,0 0-1 0 0,0-1 1 0 0,-1 0 0 0 0,-1-1-1 0 0,6-8-12 0 0,0 2 14 0 0,0 1 1 0 0,9-8-16 0 0,-20 19 1 0 0,1 1 0 0 0,0 1 0 0 0,0-1 0 0 0,0 1 0 0 0,0-1 0 0 0,0 1 0 0 0,0 0 0 0 0,0 1 0 0 0,1-1 0 0 0,-1 1 0 0 0,4-1-1 0 0,-7 2 57 0 0,1 1 23 0 0,0 2-65 0 0,0 1-1 0 0,0-1 1 0 0,0 1-1 0 0,0-1 1 0 0,-1 1-1 0 0,1 0 1 0 0,-1 0-1 0 0,0-1 1 0 0,0 1-1 0 0,0 0 1 0 0,0 3-15 0 0,0 2 1 0 0,0 0 0 0 0,0 0 0 0 0,-1 0 0 0 0,-1 8-1 0 0,0-11-13 0 0,0 7-23 0 0,-1 1 0 0 0,1 0 0 0 0,1 0 0 0 0,1 0 0 0 0,0 5 36 0 0,6-3-504 0 0,-6-15-620 0 0,-1-1-341 0 0,0 0-1161 0 0,0 0-4389 0 0</inkml:trace>
  <inkml:trace contextRef="#ctx0" brushRef="#br0" timeOffset="5243.36">1950 1009 3680 0 0,'0'0'284'0'0,"1"1"-187"0"0,5 3 321 0 0,-5-3 244 0 0,-1-1 1 0 0,1 1 0 0 0,0 0-1 0 0,-1-1 1 0 0,1 1 0 0 0,0 0-1 0 0,-1 0 1 0 0,1-1 0 0 0,-1 1-1 0 0,1 0 1 0 0,-1 0 0 0 0,0 0-1 0 0,1 0 1 0 0,-1 0-663 0 0,2 16 3158 0 0,-2-15-2992 0 0,0 1 1 0 0,0 0-1 0 0,0 0 1 0 0,-1-1-1 0 0,1 1 0 0 0,-1 0 1 0 0,0-1-1 0 0,0 1 1 0 0,0-1-1 0 0,-1 3-166 0 0,-13 20 585 0 0,2 2 0 0 0,1-1 0 0 0,0 4-585 0 0,10-24 30 0 0,0-1 1 0 0,0 1 0 0 0,1 0 0 0 0,-1 0-1 0 0,1 0 1 0 0,1-1 0 0 0,-1 1-1 0 0,1 0 1 0 0,0 0 0 0 0,0 0-1 0 0,1 2-30 0 0,0-4 81 0 0,0 0 1 0 0,0 0-1 0 0,0 0 0 0 0,0 0 0 0 0,1 0 0 0 0,0 0 0 0 0,0 0 0 0 0,0-1 0 0 0,0 1 0 0 0,0-1 0 0 0,1 1 0 0 0,-1-1 0 0 0,1 0 0 0 0,0 0 0 0 0,0 0 0 0 0,1 0-81 0 0,-2-2 44 0 0,-1-1 0 0 0,1 1-1 0 0,0-1 1 0 0,-1 0 0 0 0,1 1 0 0 0,-1-1-1 0 0,1 0 1 0 0,0 0 0 0 0,-1-1-1 0 0,1 1 1 0 0,0 0 0 0 0,-1 0 0 0 0,1-1-44 0 0,0 1 61 0 0,4-1-29 0 0,-1 0 0 0 0,0 0 1 0 0,0-1-1 0 0,0 1 0 0 0,-1-1 0 0 0,1 0 1 0 0,0-1-1 0 0,-1 1 0 0 0,1-1 1 0 0,-1 0-1 0 0,0 0 0 0 0,0 0 0 0 0,0 0 1 0 0,0-1-1 0 0,0 0 0 0 0,-1 0 1 0 0,0 0-1 0 0,0 0 0 0 0,0 0 1 0 0,0-1-1 0 0,0 1 0 0 0,0-3-32 0 0,0 1 4 0 0,-1-1-1 0 0,0 1 1 0 0,0 0-1 0 0,0-1 1 0 0,-1 0-1 0 0,0 1 1 0 0,0-1-1 0 0,-1 0 1 0 0,1 1 0 0 0,-1-1-1 0 0,-1 0 1 0 0,0 1-1 0 0,1-1 1 0 0,-2 0-1 0 0,1 1 1 0 0,-1-1-1 0 0,-1 0-3 0 0,0-2-25 0 0,-1 0 0 0 0,0 0 1 0 0,-1 0-1 0 0,0 0 0 0 0,0 1 0 0 0,-1 0 0 0 0,0 0 0 0 0,-1 1 0 0 0,1-1 0 0 0,-1 1 0 0 0,-1 1 0 0 0,1-1 0 0 0,-8-3 25 0 0,14 9-145 0 0,0 1 0 0 0,0 0 0 0 0,-1-1-1 0 0,1 1 1 0 0,0 0 0 0 0,-1-1 0 0 0,1 1-1 0 0,0 0 1 0 0,-1 0 0 0 0,1 0 0 0 0,0 0 0 0 0,-1 0-1 0 0,1 1 1 0 0,0-1 0 0 0,-1 0 0 0 0,1 1-1 0 0,0-1 1 0 0,-1 1 0 0 0,1-1 0 0 0,0 1 0 0 0,0-1-1 0 0,0 1 1 0 0,-1 0 0 0 0,1 0 0 0 0,0 0-1 0 0,0 0 146 0 0,0 7-4873 0 0,1-6 3425 0 0,-2 5-4154 0 0</inkml:trace>
  <inkml:trace contextRef="#ctx0" brushRef="#br0" timeOffset="5244.36">2153 1043 1376 0 0,'1'0'42'0'0,"1"-1"1"0"0,-1 1-1 0 0,1-1 1 0 0,-1 1-1 0 0,1 0 0 0 0,-1-1 1 0 0,1 1-1 0 0,-1 0 1 0 0,1 0-1 0 0,0 0 1 0 0,-1 0-1 0 0,1 0 0 0 0,-1 1 1 0 0,1-1-1 0 0,0 0-42 0 0,-1 1 438 0 0,0 0-1 0 0,1 0 1 0 0,-1-1-1 0 0,0 1 1 0 0,0 0-1 0 0,0 0 1 0 0,0 0-1 0 0,0 0 1 0 0,0 0-1 0 0,0 0 0 0 0,0 1 1 0 0,0-1-1 0 0,0 0 1 0 0,0 0-1 0 0,-1 1 1 0 0,1-1-1 0 0,-1 1 1 0 0,1-1-1 0 0,-1 0 1 0 0,1 2-438 0 0,0 3 2316 0 0,1 1 1 0 0,-1 0 0 0 0,0-1-1 0 0,-1 7-2316 0 0,0 12 1556 0 0,0-15-3311 0 0,-4 46 3072 0 0,2-44-1007 0 0,1 0 1 0 0,0 0-1 0 0,0 0 1 0 0,2 0-1 0 0,0 0 1 0 0,0 0-1 0 0,1 4-310 0 0,-2-15 49 0 0,0-1-1 0 0,1 0 1 0 0,-1 0-1 0 0,0 1 1 0 0,0-1-1 0 0,0 0 1 0 0,0 1-1 0 0,0-1 1 0 0,0 0-1 0 0,0 1 1 0 0,1-1-1 0 0,-1 0 1 0 0,0 0-1 0 0,0 1 1 0 0,0-1 0 0 0,1 0-1 0 0,-1 0 1 0 0,0 0-1 0 0,0 1 1 0 0,1-1-1 0 0,-1 0 1 0 0,0 0-1 0 0,1 0 1 0 0,-1 0-1 0 0,0 1 1 0 0,0-1-1 0 0,1 0 1 0 0,-1 0-1 0 0,0 0 1 0 0,1 0-1 0 0,-1 0-48 0 0,11-4 346 0 0,9-15-206 0 0,-20 19-68 0 0,17-17 271 0 0,-2-1 0 0 0,0 0 1 0 0,-1-1-1 0 0,9-18-343 0 0,-19 31 91 0 0,0 1 1 0 0,0-1-1 0 0,1 1 1 0 0,0-1-1 0 0,0 1 1 0 0,0 1-1 0 0,1-1 1 0 0,0 1-1 0 0,0 0 1 0 0,4-2-92 0 0,4-2 143 0 0,1 0 0 0 0,-1 2 1 0 0,2 0-1 0 0,2 0-143 0 0,-6 3 29 0 0,0 0 1 0 0,1 1-1 0 0,1 0-29 0 0,-8 1 1 0 0,15 1-230 0 0,-18 0 12 0 0,-1 1 0 0 0,1-1 0 0 0,0 0 0 0 0,-1 0 0 0 0,1-1-1 0 0,0 1 1 0 0,-1-1 0 0 0,1 1 0 0 0,-1-1 0 0 0,1 0-1 0 0,0 0 1 0 0,-1 0 0 0 0,0 0 0 0 0,2-1 217 0 0,3-4-1895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4:59.9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37 4144 0 0,'3'7'371'0'0,"-3"-7"-315"0"0,1 5 254 0 0,1-1 1 0 0,0 0 0 0 0,-1 1-1 0 0,0-1 1 0 0,0 2-311 0 0,-3 10 5381 0 0,-4 7-4546 0 0,3-18-403 0 0,-4 6 820 0 0,5-10-608 0 0,2-1 52 0 0,1 9 1495 0 0,0-8-2006 0 0,-1 1-1 0 0,1-1 1 0 0,0 0-1 0 0,0 0 1 0 0,0 0-1 0 0,0 0 1 0 0,1 0-1 0 0,-1 0 1 0 0,0 0-1 0 0,0 0 1 0 0,1 0-1 0 0,-1-1 1 0 0,0 1-1 0 0,1-1 1 0 0,-1 1-1 0 0,0-1 1 0 0,1 1-1 0 0,-1-1 1 0 0,1 0-1 0 0,-1 1 1 0 0,1-1-1 0 0,-1 0 1 0 0,1 0-185 0 0,8 0 301 0 0,-1 0 1 0 0,1 0-1 0 0,4-1-301 0 0,-4 0 431 0 0,6-1-160 0 0,0-1 0 0 0,0-1 0 0 0,0 0-1 0 0,8-4-270 0 0,-4 2 187 0 0,-1 0-1 0 0,15-1-186 0 0,50-4 323 0 0,37-5 203 0 0,-38 3 620 0 0,83 0-1146 0 0,-57 5 132 0 0,-45 5-77 0 0,-27 1-36 0 0,19-3-19 0 0,-3-1-49 0 0,-22 3-1243 0 0,13-3 1292 0 0,-22-2-2466 0 0,-10 0-3813 0 0,-7-2-938 0 0</inkml:trace>
  <inkml:trace contextRef="#ctx0" brushRef="#br0" timeOffset="2336.482">641 535 9672 0 0,'0'0'748'0'0,"16"7"1060"0"0,-7-14 1957 0 0,-9 7-3660 0 0,1 0 0 0 0,-1 0-1 0 0,0-1 1 0 0,1 1-1 0 0,-1 0 1 0 0,1 0 0 0 0,-1-1-1 0 0,1 1 1 0 0,-1 0-1 0 0,1 0 1 0 0,-1-1 0 0 0,0 1-1 0 0,1-1 1 0 0,-1 1-1 0 0,0 0 1 0 0,1-1 0 0 0,-1 1-1 0 0,0-1 1 0 0,0 1-1 0 0,1-1 1 0 0,-1 1 0 0 0,0-1-1 0 0,0 1 1 0 0,0-1-1 0 0,0 1 1 0 0,0-1 0 0 0,0 1-1 0 0,1-1 1 0 0,-1 1 0 0 0,0-1-1 0 0,0 1 1 0 0,-1-1-105 0 0,3-8 1004 0 0,-2 9-976 0 0,1-1 0 0 0,-1 1 0 0 0,0-1-1 0 0,0 1 1 0 0,0-1 0 0 0,0 1 0 0 0,0 0-1 0 0,0-1 1 0 0,0 1 0 0 0,0-1 0 0 0,0 1-1 0 0,0-1 1 0 0,0 1 0 0 0,0-1 0 0 0,0 1-1 0 0,0-1 1 0 0,-1 1 0 0 0,1-1 0 0 0,0 1 0 0 0,0-1-1 0 0,0 1 1 0 0,-1 0 0 0 0,1-1 0 0 0,0 1-1 0 0,-1-1-27 0 0,0-1 42 0 0,0 0 0 0 0,-1 0 1 0 0,1 0-1 0 0,-1 0 0 0 0,1 0 0 0 0,-1 0 0 0 0,0 1 0 0 0,0-1 0 0 0,0 1 0 0 0,0-1 0 0 0,0 1 0 0 0,0 0 0 0 0,-1-1 0 0 0,1 1 0 0 0,0 0 0 0 0,-1 0 0 0 0,1 1 0 0 0,0-1 1 0 0,-1 1-1 0 0,1-1 0 0 0,-1 1 0 0 0,1 0 0 0 0,-1-1 0 0 0,1 1 0 0 0,-1 0 0 0 0,1 1 0 0 0,-1-1 0 0 0,1 0 0 0 0,-1 1 0 0 0,1 0 0 0 0,-1-1-42 0 0,-18 4 68 0 0,17-3-37 0 0,-1-1 1 0 0,1 1-1 0 0,0 0 0 0 0,-1 1 1 0 0,1-1-1 0 0,-4 2-31 0 0,4-1 9 0 0,-1 0 0 0 0,1 1 1 0 0,0-1-1 0 0,0 1 0 0 0,1 0 0 0 0,-1 0 0 0 0,0 0 0 0 0,-1 2-9 0 0,2 0 30 0 0,0 0 1 0 0,0 0-1 0 0,1 0 1 0 0,0 1-1 0 0,0-1 0 0 0,0 1 1 0 0,0 0-1 0 0,0 3-30 0 0,3-1 64 0 0,1-6-59 0 0,-1-1 0 0 0,0 1 0 0 0,1-1 0 0 0,0 1 0 0 0,-1-1 0 0 0,1 1 0 0 0,0-1 0 0 0,-1 0 0 0 0,1 0 0 0 0,0 0 0 0 0,0 0 0 0 0,0 0 0 0 0,0 0-1 0 0,0 0 1 0 0,0-1 0 0 0,0 1 0 0 0,1-1 0 0 0,-1 1 0 0 0,0-1 0 0 0,0 0 0 0 0,0 0 0 0 0,0 0 0 0 0,1 0 0 0 0,-1 0 0 0 0,0-1 0 0 0,0 1 0 0 0,0 0-5 0 0,9-3 33 0 0,0 0 0 0 0,0-1 0 0 0,-1 0 0 0 0,10-5-33 0 0,-9 4 30 0 0,41-24 966 0 0,-51 29-954 0 0,0 1 0 0 0,0 0 0 0 0,-1 0 0 0 0,1 0 0 0 0,0 0 0 0 0,-1 0 0 0 0,1-1 0 0 0,-1 1 0 0 0,1 0 0 0 0,-1 0 0 0 0,0 0 0 0 0,1 1 0 0 0,-1-1 0 0 0,0 0 0 0 0,0 0 0 0 0,1 0-42 0 0,-2 8 123 0 0,0 1 0 0 0,-1-1 0 0 0,0 0 0 0 0,0 0 0 0 0,-1 0-1 0 0,-3 8-122 0 0,-7 23 143 0 0,7-22-67 0 0,0 0 0 0 0,-1-1 0 0 0,-1 0 0 0 0,-10 16-76 0 0,-9 19 154 0 0,9-17 59 0 0,-1-1 1 0 0,-4 2-214 0 0,-9 16 371 0 0,29-47-323 0 0,-19 30 275 0 0,21-34-302 0 0,0 1-1 0 0,0 0 1 0 0,0-1-1 0 0,0 0 1 0 0,-1 1-1 0 0,1-1 1 0 0,0 0-1 0 0,-1 1 1 0 0,1-1-1 0 0,-1 0 1 0 0,0 0 0 0 0,1 0-1 0 0,-1-1 1 0 0,0 1-1 0 0,1 0 1 0 0,-1-1-1 0 0,-1 1-20 0 0,2-1 0 0 0,1 0 0 0 0,0 0 0 0 0,0 0 0 0 0,0 0 0 0 0,-1 0 0 0 0,1 0 0 0 0,0 0 0 0 0,0 0 0 0 0,0 0 0 0 0,-1 0 0 0 0,1 0 0 0 0,0 0 0 0 0,0 0 0 0 0,0 0 0 0 0,0 0 0 0 0,-1 0 0 0 0,1-1 0 0 0,0 1 0 0 0,0 0 0 0 0,0 0 0 0 0,0 0 0 0 0,-1 0 0 0 0,1 0 0 0 0,0-1 0 0 0,0 1 0 0 0,0 0 0 0 0,0 0 0 0 0,0 0 0 0 0,0 0 0 0 0,0-1 0 0 0,0 1 0 0 0,0 0 0 0 0,0 0 0 0 0,-1 0 0 0 0,1-1 0 0 0,0 1 0 0 0,0 0 0 0 0,0 0 0 0 0,0 0 0 0 0,0-1 0 0 0,0 1 0 0 0,0 0 0 0 0,1 0 0 0 0,-1 0 0 0 0,0-1 0 0 0,0 1 0 0 0,0 0 0 0 0,0 0 0 0 0,0 0 0 0 0,0-1 0 0 0,0 1 0 0 0,0 0 0 0 0,0 0 0 0 0,1-1 0 0 0,0-7-3 0 0,2-1 0 0 0,-1 1 0 0 0,1-1 0 0 0,1 1 0 0 0,-1 0-1 0 0,2-1 4 0 0,10-20-147 0 0,-11 21 2 0 0,0-1 0 0 0,1 1 1 0 0,0 0-1 0 0,5-6 145 0 0,1 1-308 0 0,7-10-1824 0 0,2 0 0 0 0,19-16 2132 0 0,37-33-6588 0 0,5-5-306 0 0,-25 31 5992 0 0,-11 6 1643 0 0,-32 27 1166 0 0,1 0 1 0 0,1 1-1 0 0,3-1-1907 0 0,-9 7 1922 0 0,-4 3 2362 0 0,-8 11-1268 0 0,1-4-2838 0 0,-5 9-66 0 0,-1 1 0 0 0,0-2 0 0 0,-9 12-112 0 0,-14 21 73 0 0,29-42-65 0 0,-5 7 16 0 0,2 0 1 0 0,-1 0-1 0 0,1 1 0 0 0,1-1 1 0 0,0 1-1 0 0,1 0 1 0 0,-1 1-25 0 0,4-11 2 0 0,0 0 1 0 0,1 0 0 0 0,-1 0 0 0 0,0-1 0 0 0,0 1-1 0 0,0 0 1 0 0,0 0 0 0 0,1 0 0 0 0,-1 0 0 0 0,0 0-1 0 0,1 0 1 0 0,-1 0 0 0 0,1 0 0 0 0,-1-1 0 0 0,1 1 0 0 0,-1 0-1 0 0,1 0 1 0 0,0-1 0 0 0,-1 1 0 0 0,1 0 0 0 0,0-1-1 0 0,0 1 1 0 0,-1-1 0 0 0,1 1 0 0 0,0-1 0 0 0,0 1-1 0 0,0-1 1 0 0,0 0 0 0 0,0 1 0 0 0,0-1 0 0 0,-1 0-1 0 0,1 1 1 0 0,0-1 0 0 0,0 0 0 0 0,0 0-3 0 0,5 1 23 0 0,0 0 1 0 0,1 0-1 0 0,-1 0 1 0 0,6-1-24 0 0,-6 0 1 0 0,1-1 0 0 0,0-1 0 0 0,0 1 1 0 0,0-1-1 0 0,0 0 0 0 0,-1 0 1 0 0,1-1-1 0 0,-1 0 0 0 0,5-3-1 0 0,1-1 0 0 0,-1 0 0 0 0,1-1-1 0 0,-1 0 1 0 0,4-5 0 0 0,-7 5 0 0 0,0-1 0 0 0,0 0 0 0 0,5-10 0 0 0,-4 7 0 0 0,-7 9 2 0 0,0-1-1 0 0,0 1 0 0 0,0 0 1 0 0,-1-1-1 0 0,1 1 0 0 0,-1-1 1 0 0,0 0-1 0 0,0 1 0 0 0,0-1 1 0 0,0 0-1 0 0,-1 0 0 0 0,1 1 1 0 0,-1-1-1 0 0,0 0 0 0 0,-1 0 1 0 0,1 0-1 0 0,0 0 0 0 0,-1 1 1 0 0,0-2-2 0 0,0 2-30 0 0,0 0 1 0 0,0 0 0 0 0,0 0-1 0 0,0 1 1 0 0,-1-1 0 0 0,1 0-1 0 0,-1 1 1 0 0,1-1 0 0 0,-1 1-1 0 0,0 0 1 0 0,0 0 0 0 0,0-1-1 0 0,0 1 1 0 0,-1 1 0 0 0,1-1-1 0 0,0 0 1 0 0,-1 0 0 0 0,1 1-1 0 0,-1-1 1 0 0,0 1 0 0 0,1 0-1 0 0,-1 0 1 0 0,0 0 0 0 0,-1 0 29 0 0,2 1-184 0 0,1 0 1 0 0,-1 0 0 0 0,1-1 0 0 0,-1 2 0 0 0,1-1-1 0 0,-1 0 1 0 0,1 0 0 0 0,-1 0 0 0 0,1 1 0 0 0,-1-1-1 0 0,0 1 184 0 0,-6 1-2370 0 0,0 0-4893 0 0</inkml:trace>
  <inkml:trace contextRef="#ctx0" brushRef="#br0" timeOffset="2771.876">1280 555 14368 0 0,'0'0'661'0'0,"1"1"-17"0"0,5 1-311 0 0,-5-1 228 0 0,-1-1 146 0 0,0 0 28 0 0,0 0-11 0 0,-1 1-78 0 0,-47 43 1588 0 0,36-30-2009 0 0,0 0-1 0 0,1 0 1 0 0,-3 7-225 0 0,13-20 29 0 0,0 0-1 0 0,0 1 0 0 0,0-1 0 0 0,0 0 0 0 0,1 1 1 0 0,-1-1-1 0 0,0 0 0 0 0,1 1 0 0 0,-1-1 0 0 0,1 1 1 0 0,0-1-1 0 0,-1 1 0 0 0,1-1 0 0 0,0 1 1 0 0,0 0-1 0 0,0-1 0 0 0,0 1 0 0 0,0-1 0 0 0,0 1 1 0 0,0-1-1 0 0,1 1 0 0 0,-1 1-28 0 0,1-2 27 0 0,0 0-1 0 0,0 0 1 0 0,0 1 0 0 0,0-1-1 0 0,1 0 1 0 0,-1 0 0 0 0,0 0-1 0 0,0 0 1 0 0,0-1 0 0 0,1 1-1 0 0,-1 0 1 0 0,1 0 0 0 0,-1-1-1 0 0,0 1 1 0 0,1-1 0 0 0,-1 1-1 0 0,1-1 1 0 0,1 0-27 0 0,6 2 55 0 0,0-1 0 0 0,1-1 1 0 0,-1 1-1 0 0,0-2 0 0 0,1 1 0 0 0,6-2-55 0 0,57-12 296 0 0,-62 11-222 0 0,-11 3-82 0 0,0 0 1 0 0,1 0 0 0 0,-1 0-1 0 0,1 0 1 0 0,-1 0 0 0 0,0-1-1 0 0,1 1 1 0 0,-1 0 0 0 0,0 0-1 0 0,1 0 1 0 0,-1 0 0 0 0,0-1-1 0 0,1 1 1 0 0,-1 0-1 0 0,0 0 1 0 0,0-1 0 0 0,1 1-1 0 0,-1 0 1 0 0,0-1 0 0 0,0 1-1 0 0,1 0 1 0 0,-1-1 0 0 0,0 1-1 0 0,0 0 1 0 0,0-1 0 0 0,0 1-1 0 0,1 0 1 0 0,-1-1 0 0 0,0 1-1 0 0,0-1 1 0 0,0 1 0 0 0,0 0-1 0 0,0-1 1 0 0,0 1 0 0 0,0-1-1 0 0,0 1 1 0 0,0 0 0 0 0,0-1-1 0 0,0 1 1 0 0,-1-1 0 0 0,1 1-1 0 0,0 0 1 0 0,0-1 0 0 0,0 1-1 0 0,0 0 1 0 0,0-1 0 0 0,-1 1-1 0 0,1 0 1 0 0,0-1 0 0 0,0 1-1 0 0,-1 0 1 0 0,1 0-1 0 0,0-1 1 0 0,-1 1 0 0 0,1 0-1 0 0,0-1 8 0 0,0 1-14 0 0,-3-3-84 0 0,1 0 1 0 0,0 0-1 0 0,-1 0 0 0 0,0 1 0 0 0,1-1 0 0 0,-1 0 0 0 0,0 1 0 0 0,0 0 0 0 0,-1 0 0 0 0,1 0 1 0 0,0 0-1 0 0,-1 0 0 0 0,1 1 0 0 0,-1-1 0 0 0,1 1 0 0 0,-1 0 0 0 0,0 0 98 0 0,0 0-121 0 0,0 0 0 0 0,1 0 0 0 0,-1-1 0 0 0,1 1 0 0 0,0-1 0 0 0,-3-1 121 0 0,-9-5-972 0 0,9 5-233 0 0,1-1-129 0 0,3 4-3164 0 0,2 0 2386 0 0</inkml:trace>
  <inkml:trace contextRef="#ctx0" brushRef="#br0" timeOffset="3334.064">1650 596 5064 0 0,'0'0'232'0'0,"-1"1"-14"0"0,-1 4 548 0 0,0-1-1 0 0,0 0 0 0 0,0 0 0 0 0,-1 0 0 0 0,0 0 0 0 0,0-1 0 0 0,0 1 0 0 0,0-1 0 0 0,0 0 0 0 0,-1 0 0 0 0,1 0 0 0 0,-1 0 0 0 0,0 0 0 0 0,0-1 0 0 0,0 0 0 0 0,0 0 0 0 0,-3 1-765 0 0,1 0 284 0 0,0 0-1 0 0,1 0 1 0 0,-1 1 0 0 0,1-1-1 0 0,-1 2-283 0 0,-2 5 1004 0 0,16-3-199 0 0,-4-4-905 0 0,0-1 116 0 0,0 0 0 0 0,1 0-1 0 0,-1 0 1 0 0,1 0-1 0 0,-1-1 1 0 0,1 1-1 0 0,0-1 1 0 0,-1-1 0 0 0,1 1-1 0 0,0-1 1 0 0,0 1-1 0 0,0-1 1 0 0,-1-1 0 0 0,1 1-1 0 0,0-1 1 0 0,0 0-1 0 0,0 0 1 0 0,-1 0 0 0 0,1 0-1 0 0,3-3-15 0 0,6-1-9 0 0,-1-1 0 0 0,1-1-1 0 0,-1 0 1 0 0,0-1 0 0 0,-1 0-1 0 0,1-2 10 0 0,0 0 2 0 0,-1-2-1 0 0,-1 0 1 0 0,0 0-1 0 0,-1-1 1 0 0,0 0-1 0 0,-1-1 1 0 0,2-3-2 0 0,-4 2 52 0 0,0 0 0 0 0,-1 0 0 0 0,-1-1 1 0 0,0 0-1 0 0,-1 0 0 0 0,-1 0 0 0 0,0 0 0 0 0,-2 0 0 0 0,1-5-52 0 0,-2 14 13 0 0,0 0 0 0 0,0 0-1 0 0,0 0 1 0 0,-1 0-1 0 0,0 0 1 0 0,0 0-1 0 0,-1 1 1 0 0,0-1 0 0 0,0 0-1 0 0,0 1 1 0 0,-1-1-1 0 0,0 1 1 0 0,-1 0 0 0 0,1 0-1 0 0,-1 0 1 0 0,0 0-1 0 0,-1 1 1 0 0,-2-4-13 0 0,6 8 5 0 0,0 0-1 0 0,-1 0 1 0 0,1 0-1 0 0,0 0 1 0 0,0 1-1 0 0,-1-1 1 0 0,1 0 0 0 0,0 0-1 0 0,-1 1 1 0 0,1-1-1 0 0,0 1 1 0 0,-1 0-1 0 0,1-1 1 0 0,-1 1 0 0 0,1 0-1 0 0,-1 0 1 0 0,1 0-1 0 0,-1 0 1 0 0,1 0-1 0 0,-1 0 1 0 0,1 0 0 0 0,-1 0-1 0 0,1 1 1 0 0,-1-1-1 0 0,1 0 1 0 0,-1 1 0 0 0,1-1-1 0 0,0 1 1 0 0,-1 0-1 0 0,1 0 1 0 0,0-1-1 0 0,-1 1 1 0 0,1 0 0 0 0,0 0-1 0 0,0 0 1 0 0,-1 1-5 0 0,-1 1 20 0 0,0 0 0 0 0,1 1 0 0 0,-1-1 0 0 0,1 1 0 0 0,-1 0 0 0 0,1 0 0 0 0,0 0 0 0 0,1 0 0 0 0,-1 0 0 0 0,1 0 0 0 0,-1 1 0 0 0,1 0-20 0 0,-3 17 61 0 0,2 0 0 0 0,0 1-1 0 0,1-1 1 0 0,1 1 0 0 0,1-1-1 0 0,4 18-60 0 0,6 68 114 0 0,4-33-309 0 0,-13-65-118 0 0,-1 0 1 0 0,0 0-1 0 0,-1 0 0 0 0,0 9 313 0 0,0-4-1582 0 0,0-4-636 0 0</inkml:trace>
  <inkml:trace contextRef="#ctx0" brushRef="#br0" timeOffset="3783.712">739 1027 9216 0 0,'0'2'63'0'0,"-1"0"0"0"0,1 0 0 0 0,0 0 0 0 0,0 0 0 0 0,0 1 0 0 0,0-1 1 0 0,0 0-1 0 0,0 0 0 0 0,0 0 0 0 0,1 0 0 0 0,-1 1 0 0 0,1-1 0 0 0,0 0 0 0 0,-1 0 0 0 0,2 0-63 0 0,-1 1 58 0 0,0 0-1 0 0,-1 0 0 0 0,1 0 0 0 0,0 0 0 0 0,-1 0 0 0 0,1 2-57 0 0,6 52 8992 0 0,-4-35-7770 0 0,-2-19-1039 0 0,0 0 0 0 0,-1 0 0 0 0,1 1 1 0 0,-1-1-1 0 0,0 1 0 0 0,0 1-183 0 0,-1 22 563 0 0,0-14-326 0 0,0 0 0 0 0,0 0 0 0 0,-2 0 0 0 0,0 0-237 0 0,-9 39 801 0 0,9-35-594 0 0,0-1 1 0 0,-2 0 0 0 0,1-1-1 0 0,-2 1 1 0 0,0-1 0 0 0,-1 0-1 0 0,-5 6-207 0 0,10-18 61 0 0,-1 1 1 0 0,0-1-1 0 0,0 0 0 0 0,0 0 0 0 0,-1 0 1 0 0,1 0-1 0 0,-2 0-61 0 0,-10 8 99 0 0,15-10-99 0 0,-1-1 1 0 0,1 1-1 0 0,-1-1 0 0 0,1 1 1 0 0,-1-1-1 0 0,1 0 0 0 0,-1 1 1 0 0,0-1-1 0 0,1 0 0 0 0,-1 0 0 0 0,0 1 1 0 0,1-1-1 0 0,-1 0 0 0 0,0 0 1 0 0,1 0-1 0 0,-1 0 0 0 0,0 0 0 0 0,1 0 1 0 0,-1 0-1 0 0,0 0 0 0 0,1 0 1 0 0,-1 0-1 0 0,0 0 0 0 0,0 0 1 0 0,1 0-1 0 0,-2-1 1 0 0,1 0 1 0 0,0 1-1 0 0,0-1 1 0 0,0 0-1 0 0,0 0 1 0 0,0 0-1 0 0,0 0 1 0 0,0 0-1 0 0,0 0 1 0 0,0 0-1 0 0,0 0 1 0 0,0-1-2 0 0,-2-2 8 0 0,1-1 0 0 0,0 1 0 0 0,-1-1 0 0 0,2 0 0 0 0,-1 0 0 0 0,0-3-8 0 0,1 0 22 0 0,0-1 0 0 0,0 0 0 0 0,1 0 0 0 0,1 0 0 0 0,0 0 1 0 0,1-6-23 0 0,0-11 51 0 0,1 4-3 0 0,1 0 0 0 0,3-12-48 0 0,2-6 52 0 0,-4 17-7 0 0,0 1 1 0 0,2 0 0 0 0,0 0 0 0 0,2 1-1 0 0,0 0 1 0 0,2 0-46 0 0,-4 10 79 0 0,2 0-1 0 0,-1 1 0 0 0,1 0 1 0 0,5-4-79 0 0,-12 12 14 0 0,3-2 43 0 0,-1 0-1 0 0,1 0 0 0 0,-1 1 1 0 0,1 0-1 0 0,0 0 1 0 0,0 0-1 0 0,1 0 1 0 0,-1 1-1 0 0,1 0 0 0 0,-1 0 1 0 0,1 1-1 0 0,-1-1 1 0 0,1 1-1 0 0,0 0 0 0 0,0 1 1 0 0,0-1-1 0 0,-1 1 1 0 0,1 1-1 0 0,1-1-56 0 0,61 7 64 0 0,-50-3-58 0 0,7 1 13 0 0,0-1 1 0 0,1-1-1 0 0,2-2-19 0 0,-15-1-667 0 0,-1-1 0 0 0,1-1 0 0 0,0 0 0 0 0,0-1 1 0 0,7-2 666 0 0,-9 1-1740 0 0,0-2-314 0 0</inkml:trace>
  <inkml:trace contextRef="#ctx0" brushRef="#br0" timeOffset="4462.253">1445 1338 17247 0 0,'0'0'794'0'0,"7"-2"254"0"0,1-3-1018 0 0,-7 3-9 0 0,0 1-1 0 0,1-1 0 0 0,-1 1 0 0 0,0-1 0 0 0,0 1 1 0 0,0-1-1 0 0,0 1 0 0 0,-1-1 0 0 0,1 0 0 0 0,0 1 0 0 0,-1-1 1 0 0,1 0-1 0 0,-1 0 0 0 0,1 0 0 0 0,-1 0 0 0 0,0 1 1 0 0,0-1-1 0 0,0 0 0 0 0,0 0 0 0 0,0 0 0 0 0,0 0 1 0 0,-1 0-1 0 0,1 1 0 0 0,-1-1 0 0 0,1 0 0 0 0,-1 0 0 0 0,1 1 1 0 0,-1-1-1 0 0,0 0 0 0 0,0 1 0 0 0,0-1 0 0 0,-1-1-20 0 0,-1-1 87 0 0,0-1 0 0 0,-1 1 0 0 0,1 0 0 0 0,-1-1 0 0 0,0 2 0 0 0,0-1-1 0 0,0 0 1 0 0,0 1 0 0 0,-1 0 0 0 0,-2-2-87 0 0,3 4 19 0 0,0-1-1 0 0,0 1 1 0 0,1 0-1 0 0,-1-1 1 0 0,0 2-1 0 0,0-1 1 0 0,0 0-1 0 0,0 1 1 0 0,0 0 0 0 0,0 0-1 0 0,0 0 1 0 0,0 0-1 0 0,0 1 1 0 0,0 0-1 0 0,0 0 1 0 0,1 0-1 0 0,-1 0 1 0 0,0 0 0 0 0,0 1-1 0 0,1-1 1 0 0,-1 1-1 0 0,1 0 1 0 0,-1 0-1 0 0,-1 2-18 0 0,3-3 15 0 0,1 1-1 0 0,-1-1 1 0 0,0 1-1 0 0,1 0 1 0 0,-1-1-1 0 0,1 1 0 0 0,-1 0 1 0 0,1 0-1 0 0,0 0 1 0 0,0 0-1 0 0,0 0 1 0 0,0 0-1 0 0,0 0 0 0 0,0 0 1 0 0,0 0-1 0 0,1 0 1 0 0,-1 1-1 0 0,1-1 1 0 0,0 0-1 0 0,-1 0 0 0 0,1 1 1 0 0,0-1-1 0 0,1 1-14 0 0,-1-1 23 0 0,0 0 0 0 0,1 0 0 0 0,-1 0-1 0 0,1 0 1 0 0,0 0 0 0 0,-1 0 0 0 0,1-1-1 0 0,0 1 1 0 0,0 0 0 0 0,0 0 0 0 0,1-1-1 0 0,-1 1 1 0 0,0-1 0 0 0,1 1 0 0 0,-1-1-1 0 0,1 1 1 0 0,-1-1 0 0 0,1 0 0 0 0,-1 0-1 0 0,1 0 1 0 0,0 0 0 0 0,0 0 0 0 0,0 0 0 0 0,-1 0-1 0 0,2 0-22 0 0,2 1 6 0 0,1 0-1 0 0,-1 0 0 0 0,1-1 1 0 0,0 1-1 0 0,0-1 1 0 0,-1 0-1 0 0,1-1 0 0 0,1 1-5 0 0,1-1-41 0 0,0-1 1 0 0,0 0-1 0 0,0 0 0 0 0,-1 0 0 0 0,1-1 0 0 0,0 0 0 0 0,0-1 41 0 0,-4 2 22 0 0,0-1-1 0 0,0 0 0 0 0,0 0 0 0 0,0 0 0 0 0,-1 0 0 0 0,1-1 1 0 0,-1 0-1 0 0,1 1 0 0 0,-1-1 0 0 0,0 0 0 0 0,0-1 1 0 0,0 1-1 0 0,1-3-21 0 0,-1-2 10 0 0,-2 5 10 0 0,-1 2 75 0 0,0 1-3 0 0,-10 9-5 0 0,7-7-88 0 0,1 0 0 0 0,-1 1 0 0 0,1-1 0 0 0,0 0 0 0 0,0 1 0 0 0,-1 1 1 0 0,-1 2 8 0 0,1 1 0 0 0,1-1 1 0 0,-1 1-1 0 0,1-1 0 0 0,0 1 0 0 0,0 0 0 0 0,1-1 0 0 0,0 1 0 0 0,0 0-8 0 0,0 1 3 0 0,1-5 2 0 0,0 0 0 0 0,0-1 0 0 0,1 1 0 0 0,-1 0 0 0 0,0-1 0 0 0,1 1 0 0 0,0 0 0 0 0,0-1 0 0 0,0 1 0 0 0,0-1 0 0 0,0 1 0 0 0,0-1 0 0 0,0 0 0 0 0,1 1 0 0 0,-1-1 0 0 0,1 0 0 0 0,0 0 0 0 0,0 0-5 0 0,0 1-40 0 0,0-1 1 0 0,1 1-1 0 0,-1-1 1 0 0,1 0-1 0 0,0 0 1 0 0,-1 0-1 0 0,1 0 0 0 0,0 0 1 0 0,0-1-1 0 0,0 1 1 0 0,0-1-1 0 0,0 0 1 0 0,1 0-1 0 0,0 0 40 0 0,1 0-217 0 0,1-1 0 0 0,-1 0 0 0 0,0-1 0 0 0,0 1 0 0 0,3-2 217 0 0,7 0-1351 0 0,1 0-641 0 0</inkml:trace>
  <inkml:trace contextRef="#ctx0" brushRef="#br0" timeOffset="4957.451">1849 1114 15864 0 0,'0'0'362'0'0,"0"0"47"0"0,0 0 29 0 0,0 0-52 0 0,2 14 812 0 0,-2-13-1108 0 0,0 0 1 0 0,0 1-1 0 0,-1-1 1 0 0,1 0-1 0 0,0 0 0 0 0,-1 0 1 0 0,1 0-1 0 0,-1 0 1 0 0,0 0-1 0 0,1 0 1 0 0,-1 0-1 0 0,0 0 1 0 0,0 0-1 0 0,1 0 0 0 0,-1 0 1 0 0,0 0-1 0 0,0 0 1 0 0,-1 0-91 0 0,-22 15 515 0 0,12-8-210 0 0,-2 2-172 0 0,0 0 0 0 0,1 1 0 0 0,0 1 0 0 0,1 1 1 0 0,0 0-1 0 0,1 0 0 0 0,1 1 0 0 0,0 0 0 0 0,-7 14-133 0 0,16-26 42 0 0,0 1 0 0 0,0-1 0 0 0,1 0 0 0 0,-1 1-1 0 0,0-1 1 0 0,1 0 0 0 0,0 1 0 0 0,-1-1 0 0 0,1 1 0 0 0,0-1-1 0 0,0 1 1 0 0,1-1 0 0 0,-1 0 0 0 0,0 1 0 0 0,1-1-1 0 0,-1 1 1 0 0,1-1 0 0 0,0 0 0 0 0,0 1 0 0 0,0-1 0 0 0,0 0-1 0 0,0 1-41 0 0,1 0 27 0 0,1 0-1 0 0,-1-1 0 0 0,0 1 0 0 0,1 0 1 0 0,-1-1-1 0 0,1 1 0 0 0,0-1 1 0 0,0 0-1 0 0,0 0 0 0 0,0 0 0 0 0,0 0 1 0 0,1 0-1 0 0,-1-1 0 0 0,2 1-26 0 0,14 5-189 0 0,0-1 0 0 0,1 0 0 0 0,0-2-1 0 0,0 0 190 0 0,27-1-4479 0 0,-33-3-2308 0 0</inkml:trace>
  <inkml:trace contextRef="#ctx0" brushRef="#br0" timeOffset="5997.797">2050 1195 9296 0 0,'2'0'429'0'0,"16"-3"150"0"0,-6-2 165 0 0,-12 2 822 0 0,0 3-1537 0 0,0 0 1 0 0,0 0 0 0 0,0 0-1 0 0,0-1 1 0 0,0 1-1 0 0,0 0 1 0 0,0 0-1 0 0,0 0 1 0 0,0 0 0 0 0,0 0-1 0 0,0 0 1 0 0,0 0-1 0 0,0 0 1 0 0,0-1 0 0 0,0 1-1 0 0,0 0 1 0 0,0 0-1 0 0,0 0 1 0 0,0 0 0 0 0,0 0-1 0 0,0 0 1 0 0,0 0-1 0 0,0 0 1 0 0,1 0-1 0 0,-1 0 1 0 0,0-1 0 0 0,0 1-1 0 0,0 0 1 0 0,0 0-1 0 0,0 0 1 0 0,0 0 0 0 0,0 0-1 0 0,0 0 1 0 0,0 0-1 0 0,0 0 1 0 0,0 0 0 0 0,0 0-1 0 0,1 0 1 0 0,-1 0-1 0 0,0 0 1 0 0,0 0-1 0 0,0 0 1 0 0,0 0 0 0 0,0 0-1 0 0,0 0 1 0 0,0 0-1 0 0,0 0 1 0 0,0 0 0 0 0,1 0-1 0 0,-1 0 1 0 0,0 0-1 0 0,0 0 1 0 0,0 0 0 0 0,0 0-30 0 0,0 0 74 0 0,0 0 0 0 0,0 0 0 0 0,0 0 0 0 0,1 0 0 0 0,-1 0 0 0 0,0 0 1 0 0,0 0-1 0 0,0 0 0 0 0,0 0 0 0 0,0 0 0 0 0,0 0 0 0 0,0 0 0 0 0,0 0 1 0 0,1 0-1 0 0,-1 0 0 0 0,0 0 0 0 0,0 0 0 0 0,0 0 0 0 0,0 0 0 0 0,0 0 1 0 0,0 0-1 0 0,0 0 0 0 0,0-1 0 0 0,0 1 0 0 0,0 0 0 0 0,0 0 0 0 0,1 0 1 0 0,-1 0-1 0 0,0 0 0 0 0,0 0 0 0 0,0 0 0 0 0,0 0 0 0 0,0 0 0 0 0,0 0 1 0 0,0-1-1 0 0,0 1 0 0 0,0 0 0 0 0,0 0 0 0 0,0 0 0 0 0,0 0 0 0 0,0 0 1 0 0,0 0-1 0 0,0 0 0 0 0,0 0 0 0 0,0 0 0 0 0,0-1 0 0 0,0 1 0 0 0,0 0 1 0 0,0 0-1 0 0,0 0 0 0 0,0 0 0 0 0,0 0 0 0 0,0 0 0 0 0,0 0 0 0 0,0 0 1 0 0,0 0-1 0 0,0-1 0 0 0,-1 1 0 0 0,1 0 0 0 0,0 0 0 0 0,0 0 0 0 0,0 0 1 0 0,0 0-1 0 0,0 0 0 0 0,0 0-74 0 0,-10-4 1261 0 0,6 3-1192 0 0,1 0 1 0 0,-1 0-1 0 0,0 1 1 0 0,0-1-1 0 0,0 1 1 0 0,0 0-70 0 0,-1 1 81 0 0,0-1-1 0 0,0 1 1 0 0,0 0 0 0 0,0 1 0 0 0,1-1 0 0 0,-1 1 0 0 0,0 0 0 0 0,1 0 0 0 0,0 0 0 0 0,-1 1-1 0 0,1 0 1 0 0,0 0 0 0 0,0 0 0 0 0,0 0 0 0 0,1 0 0 0 0,-1 1 0 0 0,1 0 0 0 0,0-1 0 0 0,0 1-1 0 0,0 0 1 0 0,0 1 0 0 0,1-1 0 0 0,-1 1 0 0 0,1-1 0 0 0,1 1 0 0 0,-1-1 0 0 0,0 1-81 0 0,2-1 13 0 0,0 0 0 0 0,0 0 0 0 0,0 0 1 0 0,1 0-1 0 0,-1 0 0 0 0,1 0 0 0 0,0 0 0 0 0,0-1 1 0 0,1 1-1 0 0,-1 0 0 0 0,1-1 0 0 0,1 3-13 0 0,-2-4 3 0 0,0-1-1 0 0,0 0 0 0 0,1 1 1 0 0,-1-1-1 0 0,0 0 1 0 0,1 0-1 0 0,-1 0 0 0 0,1 0 1 0 0,0 0-1 0 0,-1 0 0 0 0,1 0 1 0 0,0-1-1 0 0,-1 1 1 0 0,1 0-1 0 0,1-1-2 0 0,30 8 23 0 0,-27-7-22 0 0,4 1-27 0 0,0 0-1 0 0,1-1 0 0 0,-1 0 1 0 0,1-1-1 0 0,-1 0 1 0 0,1-1-1 0 0,7-1 27 0 0,-12 0-27 0 0,1 1 0 0 0,-1-1 0 0 0,0 0 0 0 0,0 0 0 0 0,0-1 0 0 0,0 0 0 0 0,0 0 0 0 0,-1 0 0 0 0,1-1 0 0 0,-1 0 0 0 0,0 0 0 0 0,4-5 27 0 0,-2 3-422 0 0,-1-1 1 0 0,-1 1 0 0 0,1-2 0 0 0,2-3 421 0 0,-6 7-234 0 0,0 1-1 0 0,-1-1 1 0 0,1 1-1 0 0,-1-1 1 0 0,1 0-1 0 0,-1 0 1 0 0,0 0-1 0 0,0 0 1 0 0,-1 0-1 0 0,1 0 1 0 0,-1-1 234 0 0,2-8-1056 0 0,0 27 462 0 0,-2-9 636 0 0,0-3-2 0 0,0 1-1 0 0,0-1 1 0 0,0 1 0 0 0,0-1 0 0 0,0 1 0 0 0,1-1 0 0 0,-1 1 0 0 0,1-1 0 0 0,0 0-1 0 0,0 1-39 0 0,-1-2 124 0 0,1 7 168 0 0,-1-7-261 0 0,0 0 0 0 0,1 0-1 0 0,-1-1 1 0 0,1 1-1 0 0,-1 0 1 0 0,1 0 0 0 0,-1 0-1 0 0,1 0 1 0 0,-1 0-1 0 0,1 0 1 0 0,0-1-1 0 0,-1 1 1 0 0,1 0 0 0 0,0-1-1 0 0,0 1 1 0 0,-1 0-1 0 0,1-1 1 0 0,0 1 0 0 0,0-1-1 0 0,0 1 1 0 0,0-1-1 0 0,0 0 1 0 0,0 1-1 0 0,0-1 1 0 0,0 0 0 0 0,0 0-1 0 0,0 1 1 0 0,0-1-1 0 0,0 0 1 0 0,0 0-1 0 0,0 0 1 0 0,0 0 0 0 0,0 0-1 0 0,0-1 1 0 0,0 1-1 0 0,0 0 1 0 0,0 0 0 0 0,0-1-31 0 0,4 0 34 0 0,1 0 1 0 0,-1 0 0 0 0,1-1 0 0 0,-1 0-1 0 0,0 0 1 0 0,4-3-35 0 0,9-4 155 0 0,-17 8-18 0 0,10 6 816 0 0,-9-3-909 0 0,-1 0-1 0 0,1 0 0 0 0,-1 0 1 0 0,0 1-1 0 0,0-1 0 0 0,0 1 0 0 0,0-1 1 0 0,0 1-1 0 0,0-1 0 0 0,-1 1 1 0 0,1 0-1 0 0,-1-1 0 0 0,0 1 1 0 0,0-1-1 0 0,0 1 0 0 0,0 0-43 0 0,-1 8 122 0 0,0 0-1 0 0,-1 0 1 0 0,-1 4-122 0 0,-2 9 200 0 0,-1 10 564 0 0,-6 14-764 0 0,4-15 1180 0 0,-2 21-1180 0 0,3-36 256 0 0,4-13-42 0 0,6-11 317 0 0,0-1-515 0 0,-2 5-11 0 0,0-1 0 0 0,0 1-1 0 0,0-1 1 0 0,0 1-1 0 0,1 0 1 0 0,-1 0 0 0 0,1 0-1 0 0,0 0-4 0 0,1-2 8 0 0,0 0-1 0 0,-1 0 1 0 0,1-1-1 0 0,-1 1 1 0 0,0 0-1 0 0,1-4-7 0 0,5-10 19 0 0,-4 11-43 0 0,-1 0-1 0 0,-1 0 0 0 0,1 0 0 0 0,-1-1 1 0 0,0 1-1 0 0,0-5 25 0 0,5-18-102 0 0,-5 21 84 0 0,4-6 1 0 0,-2 0 1 0 0,0-1-1 0 0,0 1 0 0 0,-2-1 1 0 0,0 0-1 0 0,-1-7 17 0 0,-1 22 0 0 0,0 0 0 0 0,0-1 0 0 0,0 1 0 0 0,-1 0 0 0 0,1-1 0 0 0,0 1 0 0 0,-1 0 0 0 0,1-1 0 0 0,-1 1 0 0 0,0 0 0 0 0,0-1 0 0 0,-1-2 0 0 0,2 4 0 0 0,0 0 0 0 0,0-1 0 0 0,0 1 0 0 0,0-1 0 0 0,0 1 0 0 0,0 0 0 0 0,-1-1 0 0 0,1 1 0 0 0,0 0 0 0 0,0-1 0 0 0,0 1 0 0 0,-1 0 0 0 0,1-1 0 0 0,0 1 0 0 0,0 0 0 0 0,-1 0 0 0 0,1-1 0 0 0,0 1 0 0 0,-1 0 0 0 0,1 0 0 0 0,0-1 0 0 0,-1 1 0 0 0,1 0 0 0 0,0 0 0 0 0,-1 0 0 0 0,1 0 0 0 0,0-1 0 0 0,-1 1 0 0 0,1 0 0 0 0,0 0 0 0 0,-1 0 0 0 0,1 0 0 0 0,-1 0 0 0 0,1 0 0 0 0,0 0 0 0 0,-1 0 0 0 0,1 0 0 0 0,-1 0 0 0 0,1 0 0 0 0,0 1 0 0 0,-1-1 0 0 0,-2-1-3 0 0,1 1-1 0 0,-1 0 0 0 0,0 0 1 0 0,0 0-1 0 0,1 0 1 0 0,-1 0-1 0 0,0 1 0 0 0,1-1 1 0 0,-1 1-1 0 0,0 0 1 0 0,1-1-1 0 0,-1 1 0 0 0,1 0 1 0 0,-1 1-1 0 0,1-1 1 0 0,-2 1 3 0 0,0 1-2 0 0,0 0 0 0 0,1 0 0 0 0,-1 0 1 0 0,1 1-1 0 0,-1-1 0 0 0,1 1 0 0 0,0 0 1 0 0,1 0-1 0 0,-2 2 2 0 0,0 1 12 0 0,1-1 1 0 0,-1 1-1 0 0,1 0 0 0 0,1 1 1 0 0,0-1-1 0 0,0 0 0 0 0,0 1 1 0 0,1-1-1 0 0,0 1 0 0 0,0-1 1 0 0,1 1-1 0 0,0 1-12 0 0,0-1 8 0 0,1-1 0 0 0,0 1 1 0 0,0-1-1 0 0,1 0 0 0 0,0 0 0 0 0,0 0 1 0 0,1 0-1 0 0,0 0 0 0 0,0 0 0 0 0,0-1 0 0 0,1 0 1 0 0,0 1-1 0 0,0-1 0 0 0,1 0 0 0 0,0-1 1 0 0,0 1-1 0 0,0-1 0 0 0,1 0 0 0 0,-1-1 1 0 0,1 1-1 0 0,0-1 0 0 0,1 0 0 0 0,1 1-8 0 0,-4-3 0 0 0,-1-1 0 0 0,1 1 0 0 0,-1 0 0 0 0,1-1 0 0 0,-1 0 0 0 0,1 0 0 0 0,0 0 0 0 0,0 0 0 0 0,0-1 0 0 0,0 0 0 0 0,0 1 0 0 0,-1-1 0 0 0,1-1 0 0 0,0 1 0 0 0,0 0 0 0 0,0-1 0 0 0,0 0 0 0 0,-1 0 0 0 0,1 0 0 0 0,0 0 0 0 0,-1-1 0 0 0,2 0 0 0 0,-1 0 0 0 0,0 0 0 0 0,0-1 0 0 0,0 1 0 0 0,0-1 0 0 0,-1 0 0 0 0,1 0 0 0 0,-1 0 0 0 0,0-1 0 0 0,0 1 0 0 0,0-1 0 0 0,0 0 0 0 0,6-9 0 0 0,-1-1 0 0 0,4-7 0 0 0,-8 11 0 0 0,4-10 0 0 0,-8 17 0 0 0,1 6 0 0 0,-2 7 0 0 0,-29 121 0 0 0,22-102 0 0 0,-6 17 0 0 0,8-28 0 0 0,0 0 0 0 0,-1 14 0 0 0,-8 22 0 0 0,11-34 0 0 0,4-20 0 0 0,0-1 0 0 0,0 1 0 0 0,-1 0 0 0 0,1 0 0 0 0,0 0 0 0 0,0 0 0 0 0,0 0 0 0 0,0-1 0 0 0,0 1 0 0 0,0 0 0 0 0,0 0 0 0 0,0 0 0 0 0,-1 0 0 0 0,1 0 0 0 0,0 0 0 0 0,0-1 0 0 0,0 1 0 0 0,0 0 0 0 0,0 0 0 0 0,-1 0 0 0 0,1 0 0 0 0,0 0 0 0 0,0 0 0 0 0,0 0 0 0 0,0 0 0 0 0,-1 0 0 0 0,1 0 0 0 0,0 0 0 0 0,0 0 0 0 0,0 0 0 0 0,0 0 0 0 0,-1 0 0 0 0,1 0 0 0 0,0 0 0 0 0,0 0 0 0 0,0 0 0 0 0,0 0 0 0 0,-1 0 0 0 0,1 0 0 0 0,0 0 0 0 0,0 0 0 0 0,0 0 0 0 0,0 1 0 0 0,0-1 0 0 0,-1 0 0 0 0,1 0 0 0 0,0 0 0 0 0,0 0 0 0 0,0 0 0 0 0,0 0 0 0 0,0 0 0 0 0,0 1 0 0 0,0-1 0 0 0,-1 0 0 0 0,1 0 0 0 0,0 0 0 0 0,0 0 0 0 0,0 1 0 0 0,0-1 0 0 0,0-5 0 0 0,-1 0 0 0 0,1 0 0 0 0,0 0 0 0 0,0 0 0 0 0,1 0 0 0 0,-1 0 0 0 0,1 0 0 0 0,0 0 0 0 0,1 0 0 0 0,0-2 0 0 0,4-14 0 0 0,9-48 134 0 0,3 2-1 0 0,4 0 0 0 0,9-17-133 0 0,-24 66 48 0 0,1 1 0 0 0,0 0 0 0 0,1 1 0 0 0,1 0 0 0 0,0 0 0 0 0,1 1 0 0 0,3-2-48 0 0,-11 14 15 0 0,-1 0 0 0 0,1 1 0 0 0,0-1-1 0 0,0 1 1 0 0,0 0 0 0 0,0 0 0 0 0,0 0-1 0 0,0 0 1 0 0,0 0 0 0 0,1 1 0 0 0,-1 0-1 0 0,1-1 1 0 0,0 1-15 0 0,-2 1 3 0 0,-1 0 1 0 0,0 0-1 0 0,1 0 0 0 0,-1 0 0 0 0,0 1 0 0 0,1-1 0 0 0,-1 0 0 0 0,0 1 1 0 0,1-1-1 0 0,-1 1 0 0 0,0-1 0 0 0,0 1 0 0 0,1 0 0 0 0,-1-1 0 0 0,0 1 1 0 0,0 0-1 0 0,0 0 0 0 0,0 0 0 0 0,0 0 0 0 0,0 0 0 0 0,0 0-3 0 0,0 1 10 0 0,1 0-1 0 0,-1 0 1 0 0,0 0-1 0 0,-1 1 1 0 0,1-1-1 0 0,0 0 1 0 0,-1 0-1 0 0,1 0 1 0 0,-1 1-1 0 0,1-1 1 0 0,-1 0-1 0 0,0 1-9 0 0,0 3 20 0 0,-1 1-1 0 0,1-1 1 0 0,-1 0-1 0 0,0 0 1 0 0,0 0-1 0 0,-1 0 1 0 0,0 0-1 0 0,-2 6-19 0 0,1-6 4 0 0,-2 4 50 0 0,0 0 0 0 0,0 0 0 0 0,-1-1 0 0 0,0 0 0 0 0,0 0 0 0 0,-7 6-54 0 0,-7 6 71 0 0,17-16-123 0 0,-1 0 1 0 0,0-1-1 0 0,-1 1 0 0 0,1-1 1 0 0,-1 0-1 0 0,1-1 0 0 0,-1 1 0 0 0,-1-1 1 0 0,1 0-1 0 0,0 0 0 0 0,-1-1 1 0 0,1 1-1 0 0,-2-1 52 0 0,3-1-122 0 0,0 0-1 0 0,-1-1 1 0 0,1 1 0 0 0,-1-1 0 0 0,0 0-1 0 0,1 0 1 0 0,-2-1 122 0 0,5 1-129 0 0,0 0 0 0 0,-1 0 0 0 0,1-1 0 0 0,0 1-1 0 0,0 0 1 0 0,-1-1 0 0 0,1 1 0 0 0,0-1 0 0 0,0 1 0 0 0,0-1-1 0 0,0 1 1 0 0,0-1 0 0 0,0 0 0 0 0,0 0 0 0 0,0 0 0 0 0,0 1 0 0 0,0-1-1 0 0,0 0 1 0 0,0 0 0 0 0,1 0 0 0 0,-1 0 0 0 0,0-1 0 0 0,1 1 0 0 0,-1 0-1 0 0,1 0 1 0 0,-1 0 0 0 0,1 0 0 0 0,-1-1 129 0 0,1-3-721 0 0,0-1 0 0 0,0 1 0 0 0,1 0 0 0 0,-1 0 0 0 0,1-1 0 0 0,0 1 0 0 0,1-1 721 0 0,-1 1-369 0 0,8-22-1549 0 0</inkml:trace>
  <inkml:trace contextRef="#ctx0" brushRef="#br0" timeOffset="6784.612">2847 1050 16384 0 0,'7'4'1483'0'0,"8"9"-1191"0"0,-13-11-209 0 0,-1 0-1 0 0,1 0 1 0 0,0 0-1 0 0,-1 0 1 0 0,0 1-1 0 0,0-1 0 0 0,1 0 1 0 0,-1 1-1 0 0,-1-1 1 0 0,1 0-1 0 0,0 1 0 0 0,-1-1 1 0 0,1 1-1 0 0,-1-1 1 0 0,1 1-1 0 0,-1 0 1 0 0,0-1-1 0 0,0 1-82 0 0,-1 6 291 0 0,1 1 0 0 0,-1-1 0 0 0,0 0 0 0 0,-2 4-291 0 0,-9 32 496 0 0,-2 0-1 0 0,-4 2-495 0 0,-7 24 149 0 0,2-6-519 0 0,-3-1 370 0 0,24-58-489 0 0,0 1 1 0 0,0-1-1 0 0,0 1 0 0 0,1-1 1 0 0,0 1-1 0 0,0 0 1 0 0,1 1 488 0 0,0-7-2221 0 0</inkml:trace>
  <inkml:trace contextRef="#ctx0" brushRef="#br0" timeOffset="6785.612">2858 1338 3680 0 0,'29'-33'2306'0'0,"-26"28"-680"0"0,0 1 0 0 0,0-1 1 0 0,0 0-1 0 0,-1 0 0 0 0,0 0 1 0 0,2-4-1627 0 0,-4 9 101 0 0,0-1 1 0 0,0 0 0 0 0,0 1-1 0 0,0-1 1 0 0,0 0 0 0 0,0 1-1 0 0,0-1 1 0 0,0 0 0 0 0,0 1-1 0 0,0-1 1 0 0,0 0 0 0 0,-1 1 0 0 0,1-1-1 0 0,0 0 1 0 0,0 1 0 0 0,-1-1-1 0 0,1 1 1 0 0,0-1 0 0 0,-1 0-1 0 0,1 1 1 0 0,-1-1 0 0 0,1 1-1 0 0,0-1 1 0 0,-1 1 0 0 0,1-1 0 0 0,-1 1-1 0 0,0 0 1 0 0,1-1 0 0 0,-1 1-1 0 0,1 0 1 0 0,-1-1 0 0 0,1 1-1 0 0,-1 0-101 0 0,-1-1 116 0 0,0 0 0 0 0,0 0 0 0 0,0 1 0 0 0,0-1 0 0 0,0 0 0 0 0,-1 1 0 0 0,1 0 0 0 0,0-1 0 0 0,0 1-116 0 0,-15 1 133 0 0,1 0 0 0 0,-1 1 0 0 0,1 1 0 0 0,0 0 0 0 0,-1 1 0 0 0,2 1 0 0 0,-8 3-133 0 0,-2 0-123 0 0,-22 9-133 0 0,44-15-450 0 0,-1 0 0 0 0,1 0 0 0 0,-1 0 0 0 0,1 1 0 0 0,0-1 0 0 0,-2 3 706 0 0,4-4-6123 0 0</inkml:trace>
  <inkml:trace contextRef="#ctx0" brushRef="#br0" timeOffset="7164.884">2972 1371 7368 0 0,'36'2'1088'0'0,"-4"-1"3178"0"0,-31-1-2731 0 0,-1 0-463 0 0,0 0-205 0 0,0 0-41 0 0,0 0-58 0 0,-11 8 713 0 0,-3-2-1291 0 0,1 1 0 0 0,1 0 0 0 0,-1 1 0 0 0,1 0 0 0 0,-1 3-190 0 0,9-8 14 0 0,0 0 0 0 0,1 0 0 0 0,-1 0 0 0 0,1 1 0 0 0,0-1 1 0 0,0 1-1 0 0,0 0 0 0 0,1 0 0 0 0,-1 0 0 0 0,0 1-14 0 0,0 3 21 0 0,-1-1 15 0 0,1 0-1 0 0,0 0 0 0 0,-2 7-35 0 0,5-13 7 0 0,-1 1 0 0 0,1 0 0 0 0,0 0 0 0 0,-1 0 0 0 0,1 0 0 0 0,0 0 0 0 0,0-1 0 0 0,0 1 0 0 0,0 0 0 0 0,1 0 0 0 0,-1 0 0 0 0,0 0 0 0 0,1 0 0 0 0,-1-1 0 0 0,1 1 0 0 0,0 0 0 0 0,0 0 0 0 0,0 0-7 0 0,1 1-11 0 0,0 0 0 0 0,0-1 0 0 0,0 1 0 0 0,0-1 0 0 0,1 1 0 0 0,-1-1 0 0 0,1 0 0 0 0,0 0 0 0 0,-1 0 0 0 0,1 0 0 0 0,0 0 0 0 0,0-1 0 0 0,0 1 0 0 0,1-1 0 0 0,-1 0 0 0 0,0 0 0 0 0,0 0 0 0 0,1 0 0 0 0,-1 0 0 0 0,0-1 0 0 0,1 0 0 0 0,-1 0 0 0 0,1 0 0 0 0,-1 0 0 0 0,0 0 0 0 0,1 0 0 0 0,-1-1 0 0 0,0 0 0 0 0,1 0 0 0 0,-1 0 0 0 0,0 0 0 0 0,1 0 11 0 0,5-3-17 0 0,-1 0-1 0 0,1 0 1 0 0,-1-1-1 0 0,0 0 0 0 0,0-1 1 0 0,0 0-1 0 0,-1 0 1 0 0,0 0-1 0 0,0-1 0 0 0,-1 0 1 0 0,0 0-1 0 0,0-1 1 0 0,0 0-1 0 0,-1 0 0 0 0,0 0 1 0 0,-1 0-1 0 0,0-1 1 0 0,0 0-1 0 0,-1 0 0 0 0,2-5 18 0 0,1-9 1 0 0,-4 16 0 0 0,0 1 1 0 0,0-1-1 0 0,-1 0 1 0 0,0 1-1 0 0,-1-1 1 0 0,1 0-1 0 0,-1-4-1 0 0,-1 9 43 0 0,1 2-41 0 0,-1 0 0 0 0,1 0 0 0 0,0 0 0 0 0,-1 0-1 0 0,1 0 1 0 0,0 0 0 0 0,-1 0 0 0 0,1 0 0 0 0,-1 0 0 0 0,1 0 0 0 0,0 0 0 0 0,-1 0 0 0 0,1 0 0 0 0,-1 0 0 0 0,1 0 0 0 0,0 0 0 0 0,-1 0 0 0 0,1 1 0 0 0,0-1 0 0 0,-1 0 0 0 0,1 0 0 0 0,0 0 0 0 0,0 1-1 0 0,-1-1 1 0 0,1 0 0 0 0,0 0 0 0 0,-1 1 0 0 0,1-1 0 0 0,0 0 0 0 0,0 1 0 0 0,0-1 0 0 0,-1 0 0 0 0,1 1 0 0 0,0-1-2 0 0,-5 10 24 0 0,-9 29-63 0 0,2 1 0 0 0,2 1-1 0 0,2 0 1 0 0,-1 17 39 0 0,7-46 0 0 0,2-10 55 0 0,0-2 17 0 0,12-22 640 0 0,1 0 0 0 0,2 0 0 0 0,0 1 0 0 0,1 1 0 0 0,12-11-712 0 0,-21 23 226 0 0,1 1 0 0 0,0 0 1 0 0,0 1-1 0 0,1-1 0 0 0,0 2 1 0 0,0-1-1 0 0,0 1 0 0 0,8-2-226 0 0,2 0 168 0 0,0 2 0 0 0,0 0-1 0 0,0 0 1 0 0,19 0-168 0 0,-29 4-427 0 0,-1 0 1 0 0,1 0-1 0 0,0-1 0 0 0,-1 0 1 0 0,1-1-1 0 0,4-2 427 0 0,-3-2-5811 0 0,-2-5-1804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5:25.1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1 456 0 0,'61'8'-487'0'0,"1"-2"3650"0"0,-8-1 5963 0 0,25 7-9126 0 0,306 57 2449 0 0,-316-58-2376 0 0,9-1-61 0 0,53-1-12 0 0,-93-7 0 0 0,164 3 50 0 0,5 0 17 0 0,5 12-3 0 0,118 27-64 0 0,196 32 75 0 0,-370-59-75 0 0,475 36 0 0 0,18-12 0 0 0,-237 5-14 0 0,136 43 14 0 0,-441-66-61 0 0,34 5-42 0 0,14 0 21 0 0,201 27-34 0 0,572 52 432 0 0,-456-28 275 0 0,-17-2-58 0 0,-425-73-511 0 0,172 23 204 0 0,76-5-226 0 0,146-18 1 0 0,-271-5 51 0 0,524 23-41 0 0,92 35 838 0 0,-414-44-146 0 0,-214-10-648 0 0,127-6 183 0 0,-137-1-132 0 0,29 0 22 0 0,80-1 64 0 0,324 1 998 0 0,-416 5-821 0 0,119-2 216 0 0,12-4 89 0 0,376-16 1286 0 0,-384 7-1014 0 0,-104 6-566 0 0,95-15 116 0 0,-75 6 363 0 0,7-9-859 0 0,-72 9 27 0 0,-81 11-69 0 0,143-22-332 0 0,-133 18-2632 0 0,18-9 3006 0 0,-14 2-3752 0 0,-32 8 1832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5:28.3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13402 1433 11056 0 0,'0'2'852'0'0,"-2"26"112"0"0,-1-1 0 0 0,-1 1-1 0 0,-4 12-963 0 0,-6 34 1134 0 0,-10 66-562 0 0,-1 12 2 0 0,-9 116-291 0 0,21-153-249 0 0,-26 341 49 0 0,33-157-83 0 0,3-126 11 0 0,4 73 181 0 0,2-77-27 0 0,-14 633 738 0 0,-43-2 634 0 0,-60 33-1273 0 0,68-529-200 0 0,-53 293-64 0 0,59-347 0 0 0,-23 123 0 0 0,10-58 0 0 0,-8 38 5 0 0,53-302 2 0 0,-8 52 55 0 0,-10 57 38 0 0,-35 144 488 0 0,-13-6 98 0 0,65-267-694 0 0,-42 147-270 0 0,44-155 216 0 0,-1 0 0 0 0,-6 11 62 0 0,-7 17 2 0 0,13-33-2 0 0,0-1 0 0 0,-1 0 0 0 0,-7 9 0 0 0,2-3 0 0 0,10-17 6 0 0,0 0-1 0 0,0-1 0 0 0,0 1 0 0 0,-1-1 1 0 0,1 0-1 0 0,-1-1 0 0 0,0 1 0 0 0,-1-1 1 0 0,1 0-1 0 0,-1 0 0 0 0,0-1 0 0 0,0 1 1 0 0,0-2-1 0 0,0 1 0 0 0,-1 0 0 0 0,-2-1-5 0 0,-13 8 56 0 0,18-8-55 0 0,0 0-1 0 0,0 0 1 0 0,0-1 0 0 0,0 1 0 0 0,-4 0-1 0 0,-19 1 16 0 0,-1-2-1 0 0,0 0 0 0 0,1-2 0 0 0,-23-3-15 0 0,39 3 3 0 0,-165-15-3 0 0,73 2 0 0 0,-87-11 18 0 0,117 13 28 0 0,8 1-16 0 0,-41-6 4 0 0,6 4-95 0 0,-43-4 24 0 0,43 9 6 0 0,-106-5 210 0 0,174 12-225 0 0,-207-10-110 0 0,137 6 155 0 0,-23-2 66 0 0,-329-37-146 0 0,347 35 198 0 0,-205-15-185 0 0,111 15 0 0 0,-158-9 62 0 0,119-8 134 0 0,110 11 18 0 0,-464-67-475 0 0,134 15 338 0 0,288 45-9 0 0,-190-23 0 0 0,65 15 0 0 0,-197-16-7 0 0,157 16 92 0 0,-252-6-107 0 0,169 12 22 0 0,385 23 0 0 0,-16 1 0 0 0,-27-1 0 0 0,-52-6 234 0 0,-9 5-234 0 0,-43 0-180 0 0,-24-10 180 0 0,124 7 62 0 0,-197-23 2 0 0,251 24-92 0 0,-24-2 28 0 0,1-1 0 0 0,-1 2 0 0 0,-4 3 0 0 0,-222-4 0 0 0,211 5 0 0 0,-49 2 0 0 0,-256 0 0 0 0,185-5 0 0 0,141 3 19 0 0,-47 6-19 0 0,22 0 56 0 0,18-1-2 0 0,-36 8-54 0 0,6 0-1 0 0,-13-5 1 0 0,44-4 0 0 0,-17 4 0 0 0,45-5 54 0 0,0-1-1 0 0,1 0 1 0 0,-1-2-1 0 0,-11-2-53 0 0,-40-1-110 0 0,-5-2 252 0 0,67 5-181 0 0,0-1 0 0 0,0-1 1 0 0,0 0-1 0 0,0 0 0 0 0,1-1 1 0 0,0-1-1 0 0,0 0 0 0 0,-6-4 39 0 0,11 5-12 0 0,-1-1-1 0 0,1 0 0 0 0,-1-1 1 0 0,1 0-1 0 0,1 0 1 0 0,-4-4 12 0 0,-13-11 3 0 0,16 14-11 0 0,0 0 1 0 0,1 0-1 0 0,-1-1 0 0 0,1 0 0 0 0,1 0 0 0 0,0 0 0 0 0,-2-4 8 0 0,-8-17-11 0 0,-5-18 11 0 0,18 41 2 0 0,-11-28 22 0 0,1-2-1 0 0,2 1 0 0 0,1-5-23 0 0,-17-109 121 0 0,6 30-128 0 0,-14-118 325 0 0,16 103-209 0 0,-18-166 75 0 0,14 109-59 0 0,8 83-57 0 0,-17-165 131 0 0,-31-353-2 0 0,16 245-198 0 0,1 15 13 0 0,-30-234 82 0 0,-23-159-71 0 0,61 493-23 0 0,-41-256 0 0 0,53 380 0 0 0,-38-187-22 0 0,-10-35-184 0 0,27 121 426 0 0,-53-319-220 0 0,61 328 0 0 0,16 12 0 0 0,6 50 0 0 0,8-46 0 0 0,7 168 0 0 0,0 25 0 0 0,1 0 0 0 0,1 0 0 0 0,1 1 0 0 0,5-24 0 0 0,-4 32 5 0 0,1-1 0 0 0,1 1 0 0 0,0 1 0 0 0,2-1 0 0 0,-1 1 0 0 0,2 0 0 0 0,0 0 0 0 0,1 1 0 0 0,0 0 0 0 0,1 1-1 0 0,1 0 1 0 0,0 1 0 0 0,8-7-5 0 0,-1 2-37 0 0,-4 4-88 0 0,1 0-1 0 0,13-8 126 0 0,-5 8-44 0 0,0 0 1 0 0,20-6 43 0 0,-17 7 9 0 0,0 0 0 0 0,9-8-9 0 0,-20 10 13 0 0,1 1 1 0 0,-1 1-1 0 0,2 1 0 0 0,3-2-13 0 0,104-32 0 0 0,28-2 0 0 0,177-41 248 0 0,-288 74-283 0 0,114-28-18 0 0,14 0 53 0 0,-140 32 0 0 0,69-9 0 0 0,-31 6 0 0 0,8 0-11 0 0,75 2 11 0 0,-136 6-5 0 0,46 0-85 0 0,78-4-9 0 0,-58 0 250 0 0,87-8-41 0 0,-16-3-133 0 0,8-2-188 0 0,-134 15 201 0 0,99-18 6 0 0,-7 1 299 0 0,21 2-295 0 0,-93 13-28 0 0,78-6 17 0 0,0 6 0 0 0,1 5 0 0 0,9 6 11 0 0,92 3-84 0 0,-111-9 34 0 0,43-9 50 0 0,-90 5-4 0 0,155-10 4 0 0,-101 7 0 0 0,31-2 0 0 0,-29 9 0 0 0,60 9 0 0 0,-46-3-50 0 0,-12-1-17 0 0,145 25-82 0 0,1 1 135 0 0,-119-17 14 0 0,42 2 0 0 0,161-12 0 0 0,-214-5 0 0 0,320 19 0 0 0,-64 13-72 0 0,-153-8 136 0 0,-78-6-117 0 0,57 9 42 0 0,-38-4 11 0 0,-35-5-2 0 0,123 10 108 0 0,-205-23-60 0 0,364 15 178 0 0,-89-20-27 0 0,373 3 383 0 0,-179 3-571 0 0,-412-4 87 0 0,191-6-245 0 0,-279 3 170 0 0,795-66 454 0 0,-466 46-395 0 0,-233 17 32 0 0,43 4 61 0 0,-97 1-95 0 0,153 5-68 0 0,-200-4 57 0 0,25 6-67 0 0,-39-5 5 0 0,11 7 78 0 0,-28-8-79 0 0,1 1 0 0 0,-1-1 0 0 0,0 0 0 0 0,0 1 0 0 0,0-1 1 0 0,0 1-1 0 0,0 0 0 0 0,0-1 0 0 0,0 1 0 0 0,-1 0 0 0 0,1-1 0 0 0,-1 1 0 0 0,1 2-4 0 0,0-1-5 0 0,0 0 1 0 0,0 0-1 0 0,0 0 0 0 0,-1 0 0 0 0,0 0 0 0 0,1 0 0 0 0,-1 1 0 0 0,0-1 1 0 0,-1 0-1 0 0,1 0 0 0 0,0 0 0 0 0,-1 0 0 0 0,0 0 0 0 0,0 1 0 0 0,0-1 5 0 0,-3 25 1 0 0,-3 61-1 0 0,19 212 960 0 0,-6-203-733 0 0,10 121 68 0 0,-8-158-243 0 0,2 0 1 0 0,10 31-53 0 0,-12-60 46 0 0,-2-9-4 0 0,0 0-1 0 0,2-1 1 0 0,1 3-42 0 0,22 52 82 0 0,-28-66-70 0 0,-3-9-17 0 0,1-1-1 0 0,-1 1 0 0 0,0-1 1 0 0,1 1-1 0 0,-1-1 0 0 0,1 0 1 0 0,0 1-1 0 0,-1-1 0 0 0,1 1 1 0 0,0-1-1 0 0,0 0 0 0 0,0 1 6 0 0,0-1-297 0 0,-1-1-128 0 0,0 0-30 0 0,-1 0 339 0 0,1 0 0 0 0,-1-1 0 0 0,0 1 0 0 0,0 0 1 0 0,1 0-1 0 0,-1-1 0 0 0,0 1 0 0 0,1-1 0 0 0,-1 1 0 0 0,1 0 0 0 0,-1-1 0 0 0,0 1 1 0 0,1-1-1 0 0,-1 0 116 0 0,0 0-279 0 0,-10-12-1283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7:40.7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2164 2196 8752 0 0,'4'-1'15'0'0,"-1"-1"1"0"0,1 1-1 0 0,0-1 1 0 0,0 0-1 0 0,-1 1 1 0 0,1-2-16 0 0,-1 1 503 0 0,-1 0 0 0 0,1 0 1 0 0,-1 0-1 0 0,1 0 0 0 0,-1 0 0 0 0,0-1 1 0 0,0 1-1 0 0,0-1 0 0 0,-1 1 1 0 0,2-4-504 0 0,-1 2 785 0 0,0 0 0 0 0,0-1 0 0 0,0 0 0 0 0,-1 1 0 0 0,0-1 0 0 0,0 0 0 0 0,0 0-785 0 0,0-24 914 0 0,-1 23-816 0 0,-1 1-1 0 0,0-1 0 0 0,0 1 0 0 0,0-1 0 0 0,-1 1 1 0 0,0 0-1 0 0,0 0 0 0 0,-1 0 0 0 0,1 0 0 0 0,-1 0 1 0 0,0 0-1 0 0,0 1 0 0 0,0-1 0 0 0,-1 1 0 0 0,0 0 1 0 0,-1-1-98 0 0,-11-11-85 0 0,-1 1 0 0 0,-1 1 1 0 0,-6-4 84 0 0,22 17-11 0 0,-10-8 96 0 0,0 1 0 0 0,0 0 0 0 0,-1 1 0 0 0,-1 1 0 0 0,1 0 1 0 0,-1 0-1 0 0,0 2 0 0 0,-5-2-85 0 0,11 4 13 0 0,1 1 1 0 0,0 0-1 0 0,0 1 1 0 0,-1-1-1 0 0,1 1 0 0 0,0 1 1 0 0,0-1-1 0 0,-1 1 1 0 0,1 1-1 0 0,0-1 1 0 0,0 1-1 0 0,0 0 1 0 0,0 1-1 0 0,0 0 0 0 0,1 0 1 0 0,-1 0-1 0 0,-4 4-13 0 0,3-2 36 0 0,1 1-1 0 0,0-1 0 0 0,0 2 1 0 0,1-1-1 0 0,-1 1 0 0 0,1-1 1 0 0,1 2-1 0 0,-1-1 0 0 0,1 1 1 0 0,0 0-1 0 0,1 0 1 0 0,0 0-1 0 0,-2 6-35 0 0,1 1 36 0 0,1 0-1 0 0,0 1 1 0 0,1-1 0 0 0,1 1-1 0 0,1 0 1 0 0,0 0 0 0 0,0 6-36 0 0,2 22 68 0 0,2-1 0 0 0,2 1 0 0 0,1-1 1 0 0,3 0-1 0 0,10 33-68 0 0,-16-66 7 0 0,1-1 0 0 0,0 0-1 0 0,0 0 1 0 0,1 0 0 0 0,0 0 0 0 0,0-1 0 0 0,1 0 0 0 0,0 0 0 0 0,0 0-1 0 0,1-1 1 0 0,0 0 0 0 0,0 0 0 0 0,1-1 0 0 0,0 0 0 0 0,6 4-7 0 0,-3-4 67 0 0,2 1 0 0 0,-1-2-1 0 0,1 0 1 0 0,0 0 0 0 0,0-1 0 0 0,11 2-67 0 0,-15-5 139 0 0,1 1 0 0 0,0-2-1 0 0,-1 1 1 0 0,1-1-1 0 0,0-1 1 0 0,-1 0 0 0 0,1 0-1 0 0,-1-1 1 0 0,1 0 0 0 0,0-1-139 0 0,-2 1-50 0 0,-1-1 1 0 0,0 0-1 0 0,0-1 1 0 0,0 0-1 0 0,0 0 1 0 0,0 0-1 0 0,-1-1 1 0 0,1 0-1 0 0,-1 0 1 0 0,4-6 48 0 0,1-1-36 0 0,-1 0-1 0 0,-1-1 1 0 0,0 0-1 0 0,7-14 38 0 0,6-15-64 0 0,17-41 64 0 0,-36 75 4 0 0,1 0-1 0 0,0 1 1 0 0,3-6-4 0 0,-6 12 53 0 0,-1 1 11 0 0,6 7 0 0 0,-1 2-47 0 0,0 0 0 0 0,-1 0 0 0 0,-1 0-1 0 0,0 1 1 0 0,0 0 0 0 0,1 7-17 0 0,4 15 27 0 0,4 15-9 0 0,-9-33-6 0 0,1 1-1 0 0,0-1 1 0 0,1 0-1 0 0,6 13-11 0 0,-5-13 19 0 0,0 0-1 0 0,3 13-18 0 0,8 17 27 0 0,-12-32-27 0 0,-1-4 0 0 0,0 1 0 0 0,0-1 0 0 0,1 8 0 0 0,-4-9-10 0 0,-4-51-119 0 0,1 26 219 0 0,2 1-1 0 0,0-9-89 0 0,2 6 166 0 0,0 1-1 0 0,2 0 1 0 0,0 0-1 0 0,2 0 1 0 0,0 0-1 0 0,1 1 1 0 0,0 0-1 0 0,2 0 1 0 0,0 1-1 0 0,1 0 1 0 0,0 1-1 0 0,2 0 1 0 0,0 1 0 0 0,11-12-167 0 0,-16 21 59 0 0,0-1-1 0 0,1 1 0 0 0,0 0 0 0 0,0 1 0 0 0,0 0 0 0 0,1 1 0 0 0,0-1 0 0 0,8-2-57 0 0,6 0-26 0 0,0 0 1 0 0,0 2-1 0 0,2 0 26 0 0,-16 4-261 0 0,0-2 0 0 0,1 1 0 0 0,-1-1-1 0 0,2-2 262 0 0,18-11-4157 0 0,-18 10-4201 0 0</inkml:trace>
  <inkml:trace contextRef="#ctx0" brushRef="#br0" timeOffset="339.602">3509 2344 6912 0 0,'2'0'528'0'0,"2"3"64"0"0,-3-2 1532 0 0,-1-1 704 0 0,0 0 144 0 0,0 0-335 0 0,-19-8-803 0 0,-12-5-739 0 0,-9-6-1095 0 0,-21-9 177 0 0,-43-13 41 0 0,-12 2-218 0 0,70 26-4240 0 0,-6 1 4240 0 0,27 9-2144 0 0,1 3-21 0 0</inkml:trace>
  <inkml:trace contextRef="#ctx0" brushRef="#br0" timeOffset="686.363">1554 2218 16671 0 0,'-1'1'763'0'0,"-3"2"-667"0"0,1 0 1 0 0,-1-1-1 0 0,0 1 0 0 0,0-1 1 0 0,0 0-1 0 0,0 0 0 0 0,0-1 1 0 0,0 1-1 0 0,-1-1 0 0 0,1 0 1 0 0,0 0-1 0 0,-1-1 0 0 0,0 1-96 0 0,-14 1 798 0 0,0-1 0 0 0,-7-1-798 0 0,25 0 47 0 0,-19-1 1015 0 0,0 0-1 0 0,-14-5-1061 0 0,-14 0 825 0 0,44 5-753 0 0,-1 0 1 0 0,1 0-1 0 0,-1 0 1 0 0,1 0-1 0 0,0-1 1 0 0,0 1-1 0 0,-1-1 1 0 0,1 0-1 0 0,1-1 1 0 0,-1 1-1 0 0,0-1 1 0 0,0 0 0 0 0,1 0-1 0 0,0 0 1 0 0,-2-1-73 0 0,5 2-217 0 0,0 0 0 0 0,-1 1-1 0 0,1-1 1 0 0,0 0 0 0 0,0 0 0 0 0,0 0 0 0 0,0 0 0 0 0,1 1 0 0 0,-1-3 217 0 0,0 4-66 0 0,3-7-1712 0 0</inkml:trace>
  <inkml:trace contextRef="#ctx0" brushRef="#br0" timeOffset="1068.203">2214 1603 17135 0 0,'3'-1'131'0'0,"0"-1"-1"0"0,-1 1 1 0 0,1-1-1 0 0,-1 0 0 0 0,1 0 1 0 0,-1 0-1 0 0,0 0 0 0 0,0 0 1 0 0,0-1-1 0 0,0 1 1 0 0,0 0-1 0 0,0-1 0 0 0,-1 0 1 0 0,2-2-131 0 0,-1 0-8 0 0,14-34 894 0 0,8-29-886 0 0,-17 44 431 0 0,0 2-153 0 0,-1-1-1 0 0,-1-1 0 0 0,1-15-277 0 0,1-2 100 0 0,-5 32-84 0 0,0 1 0 0 0,-1-1 0 0 0,0 0 0 0 0,0-6-16 0 0,4-43-2091 0 0,-5 58 275 0 0</inkml:trace>
  <inkml:trace contextRef="#ctx0" brushRef="#br0" timeOffset="1473.312">2259 2669 17479 0 0,'7'24'663'0'0,"-1"1"-1"0"0,-1 0 0 0 0,-1 3-662 0 0,-1-1 934 0 0,6 138 2181 0 0,-8-138-2473 0 0,3 21-642 0 0,4-21 56 0 0,-8-26-146 0 0,0-1 0 0 0,0 0-166 0 0,0 0-734 0 0,0 0-323 0 0,0 0-58 0 0</inkml:trace>
  <inkml:trace contextRef="#ctx0" brushRef="#br0" timeOffset="1803.17">1696 2507 456 0 0,'-2'20'3694'0'0,"1"-16"-1992"0"0,0 0-1 0 0,-1 0 0 0 0,1 0 0 0 0,-1 0 1 0 0,0 0-1 0 0,0 0 0 0 0,0 0 0 0 0,-1-1 1 0 0,-1 3-1702 0 0,-17 14 1697 0 0,-23 19-649 0 0,25-22-572 0 0,-1 0-1 0 0,-10 5-475 0 0,-18 13 322 0 0,26-19-222 0 0,-1 0 1 0 0,-10 5-101 0 0,26-16-10 0 0,-1 0-2706 0 0,8-5 688 0 0</inkml:trace>
  <inkml:trace contextRef="#ctx0" brushRef="#br0" timeOffset="2274.127">2385 1948 10136 0 0,'0'0'777'0'0,"2"-1"-505"0"0,5-1 598 0 0,0-1-1 0 0,1-1 1 0 0,-1 1-1 0 0,0-1 1 0 0,-1-1 0 0 0,1 1-1 0 0,-1-1 1 0 0,0 0 0 0 0,5-6-870 0 0,23-16 1666 0 0,-9 8-1087 0 0,-2 0 1 0 0,1-1-1 0 0,-2-2 1 0 0,-1 0-1 0 0,8-12-579 0 0,9-6 1567 0 0,-26 29-3179 0 0,-1 0 1 0 0,8-11 1611 0 0,-15 17-1912 0 0</inkml:trace>
  <inkml:trace contextRef="#ctx0" brushRef="#br0" timeOffset="2759.324">3894 2145 13936 0 0,'9'-20'637'0'0,"-6"16"-13"0"0,-2 4-579 0 0,0 0 0 0 0,0 1-1 0 0,0-1 1 0 0,-1 0 0 0 0,1 0 0 0 0,0 0 0 0 0,0 0 0 0 0,0 0 0 0 0,-1-1-1 0 0,1 1 1 0 0,0 0 0 0 0,0 0 0 0 0,0 0 0 0 0,-1-1 0 0 0,1 1 0 0 0,0 0-1 0 0,-1-1 1 0 0,1 1-45 0 0,1-1 233 0 0,0 0 647 0 0,-2 1 42 0 0,0 0-70 0 0,0 0-318 0 0,-12-5 552 0 0,7 4-1039 0 0,0 1-1 0 0,0 0 0 0 0,0 1 0 0 0,1-1 0 0 0,-1 1 0 0 0,0 0 1 0 0,1 0-1 0 0,-1 1 0 0 0,1-1 0 0 0,-1 1 0 0 0,1 0 1 0 0,0 0-1 0 0,-1 0 0 0 0,1 1 0 0 0,0-1 0 0 0,1 1 0 0 0,-2 1-46 0 0,-5 4 143 0 0,0 1-1 0 0,1 0 0 0 0,0 1 0 0 0,1 0 0 0 0,-6 9-142 0 0,6-7 82 0 0,1 0-1 0 0,1 1 1 0 0,0 0-1 0 0,1 1 1 0 0,1-1-1 0 0,0 1 1 0 0,0 0-1 0 0,2 0 1 0 0,-1 7-82 0 0,2-4 42 0 0,0 0 1 0 0,1 1 0 0 0,2-1-1 0 0,2 17-42 0 0,-4-31-3 0 0,1-1-1 0 0,0 1 0 0 0,0-1 0 0 0,0 1 1 0 0,0-1-1 0 0,0 1 0 0 0,0-1 1 0 0,1 1-1 0 0,-1-1 0 0 0,1 0 0 0 0,-1 0 1 0 0,1 0-1 0 0,0 0 0 0 0,0 0 0 0 0,0 0 1 0 0,0-1-1 0 0,0 1 0 0 0,2 0 4 0 0,21 10-2120 0 0,1-5-4366 0 0,-8-4 328 0 0</inkml:trace>
  <inkml:trace contextRef="#ctx0" brushRef="#br0" timeOffset="3186.885">4275 2229 15840 0 0,'0'0'362'0'0,"0"0"47"0"0,0 0 27 0 0,0 0-54 0 0,-9 1-177 0 0,4 0-36 0 0,0 1 0 0 0,0-1 0 0 0,0 1 0 0 0,1 0 0 0 0,-1 1 0 0 0,0-1 0 0 0,1 1 0 0 0,0 0 0 0 0,-1 0 0 0 0,-2 3-169 0 0,-3 2 249 0 0,1 1 0 0 0,1 0 0 0 0,0 0-1 0 0,-1 1-248 0 0,2 0 152 0 0,1-1 0 0 0,0 1 0 0 0,0 0-1 0 0,1 1 1 0 0,0 0 0 0 0,1-1 0 0 0,-2 6-152 0 0,5-12 75 0 0,0-1-1 0 0,0 1 1 0 0,0 0 0 0 0,1-1-1 0 0,-1 1 1 0 0,1 0 0 0 0,0-1 0 0 0,0 1-1 0 0,0 0 1 0 0,0-1 0 0 0,1 1 0 0 0,0 0-1 0 0,0-1 1 0 0,0 1 0 0 0,0-1-1 0 0,0 1 1 0 0,0-1 0 0 0,1 1 0 0 0,0-1-1 0 0,0 0 1 0 0,0 0 0 0 0,0 0 0 0 0,0 0-1 0 0,3 2-74 0 0,-2-2 45 0 0,0-1-1 0 0,0 0 0 0 0,1 0 1 0 0,-1 0-1 0 0,1-1 0 0 0,-1 1 1 0 0,1-1-1 0 0,0 0 0 0 0,-1 0 1 0 0,1 0-1 0 0,0 0 0 0 0,0-1 1 0 0,-1 0-1 0 0,1 1 0 0 0,0-1 1 0 0,0-1-1 0 0,0 1 0 0 0,0 0 1 0 0,-1-1-1 0 0,4-1-44 0 0,2 0 77 0 0,0 0-1 0 0,0-1 1 0 0,0 0-1 0 0,0-1 1 0 0,-1 0-1 0 0,1-1 1 0 0,6-4-77 0 0,-11 6 12 0 0,0 0 0 0 0,0-1 0 0 0,-1 1 1 0 0,1-1-1 0 0,-1 1 0 0 0,0-1 0 0 0,0-1 0 0 0,0 1 1 0 0,0 0-1 0 0,-1-1 0 0 0,1 1 0 0 0,-1-1 0 0 0,0 1 1 0 0,-1-1-1 0 0,1 0 0 0 0,-1-1-12 0 0,1-2-9 0 0,-1 0 0 0 0,0 1 0 0 0,-1-1 0 0 0,0 0 0 0 0,0 0 0 0 0,0 0 0 0 0,-1 1 0 0 0,0-1 0 0 0,-1 0 0 0 0,-1-2 9 0 0,1 3-36 0 0,-1 0-1 0 0,0 1 1 0 0,0-1-1 0 0,0 1 1 0 0,-1 0-1 0 0,0 0 1 0 0,-1 0-1 0 0,1 1 1 0 0,-1-1-1 0 0,0 1 1 0 0,0 0 0 0 0,-1 1-1 0 0,1-1 1 0 0,-5-2 36 0 0,-10-5-1584 0 0,0 0 0 0 0,-1 1 0 0 0,-18-7 1584 0 0,6 6-7201 0 0</inkml:trace>
  <inkml:trace contextRef="#ctx0" brushRef="#br0" timeOffset="3602.77">2918 1203 11056 0 0,'-7'-17'1200'0'0,"6"16"-1060"0"0,1 0 0 0 0,-1 0 0 0 0,0 0 0 0 0,0 0 0 0 0,0 0 0 0 0,0 0 0 0 0,0 1 0 0 0,0-1 0 0 0,0 0 1 0 0,0 1-1 0 0,0-1 0 0 0,0 1 0 0 0,0-1 0 0 0,0 1 0 0 0,0-1 0 0 0,-1 1 0 0 0,1 0 0 0 0,0 0 0 0 0,0 0 0 0 0,0-1 1 0 0,-1 1-1 0 0,1 0 0 0 0,0 1 0 0 0,0-1-140 0 0,-1 0 195 0 0,1 1 0 0 0,-1-1 0 0 0,1 1 1 0 0,0 0-1 0 0,-1-1 0 0 0,1 1 0 0 0,0 0 0 0 0,-1 0 0 0 0,1 0 1 0 0,0 0-1 0 0,0 0 0 0 0,0 0 0 0 0,0 0 0 0 0,0 0 0 0 0,0 1 1 0 0,1-1-1 0 0,-1 0 0 0 0,0 1 0 0 0,0-1-195 0 0,-3 9 348 0 0,-1-1-1 0 0,2 1 0 0 0,-1 0 1 0 0,1 1-1 0 0,1-1 1 0 0,0 0-1 0 0,0 1 0 0 0,1-1 1 0 0,1 1-1 0 0,-1 0 1 0 0,2 8-348 0 0,0-6 168 0 0,1-1 0 0 0,1 1 1 0 0,-1 0-1 0 0,2-1 1 0 0,0 1-1 0 0,0-1 0 0 0,1 0 1 0 0,1 0-1 0 0,2 3-168 0 0,-2-6 78 0 0,-1 0 0 0 0,1 0 0 0 0,0-1 0 0 0,6 6-78 0 0,-9-11-2 0 0,0 0-1 0 0,0-1 1 0 0,0 1 0 0 0,1-1-1 0 0,-1 0 1 0 0,1 0 0 0 0,0 0-1 0 0,-1 0 1 0 0,1 0 0 0 0,0-1-1 0 0,0 0 1 0 0,0 0 0 0 0,1 0 2 0 0,6 1-542 0 0,1-1 1 0 0,-1 0 0 0 0,0-1 0 0 0,1-1 0 0 0,-1 0 0 0 0,0 0 0 0 0,1-1 541 0 0,6-4-1846 0 0</inkml:trace>
  <inkml:trace contextRef="#ctx0" brushRef="#br0" timeOffset="4027.238">3143 1013 10592 0 0,'4'9'326'0'0,"-1"-1"1"0"0,-1 1-1 0 0,0 0 1 0 0,0 0-1 0 0,-1 0 1 0 0,0 0-1 0 0,0 0 1 0 0,-1 5-327 0 0,-5 73 4910 0 0,3-57-4389 0 0,0 1-1 0 0,2 0 0 0 0,2 6-520 0 0,-1-26 142 0 0,1-1 1 0 0,0 0-1 0 0,0 1 0 0 0,1-1 0 0 0,1 0 0 0 0,-1 0 1 0 0,2-1-1 0 0,-1 1 0 0 0,1-1 0 0 0,1 0 0 0 0,2 4-142 0 0,-5-10 90 0 0,0-1-1 0 0,0 1 1 0 0,-1 0-1 0 0,2-1 1 0 0,-1 0 0 0 0,0 1-1 0 0,0-1 1 0 0,1-1-1 0 0,-1 1 1 0 0,1 0-1 0 0,-1-1 1 0 0,1 0-1 0 0,0 0 1 0 0,0 0-1 0 0,0 0 1 0 0,-1 0-1 0 0,1-1 1 0 0,0 0-1 0 0,0 0 1 0 0,0 0-1 0 0,0 0 1 0 0,0-1-90 0 0,1 1 69 0 0,-1 0 0 0 0,1-1 0 0 0,-1 0 0 0 0,0 0 0 0 0,1 0 0 0 0,-1-1 0 0 0,0 1-1 0 0,0-1 1 0 0,0 0 0 0 0,0 0 0 0 0,0-1 0 0 0,0 1 0 0 0,0-1 0 0 0,-1 0 0 0 0,1 0 0 0 0,-1 0 0 0 0,0 0 0 0 0,3-4-69 0 0,-1 0 36 0 0,0-1-1 0 0,-1-1 1 0 0,0 1-1 0 0,0-1 1 0 0,-1 1-1 0 0,0-1 1 0 0,0 0 0 0 0,1-8-36 0 0,-3 10 2 0 0,-1 0 1 0 0,1 0 0 0 0,-1 0-1 0 0,0 1 1 0 0,-1-1 0 0 0,0 0 0 0 0,0 0-1 0 0,-1 0 1 0 0,1 1 0 0 0,-1-1 0 0 0,-1 1-1 0 0,0-3-2 0 0,-4-5-359 0 0,1 1 1 0 0,-2 0-1 0 0,1 1 0 0 0,-2 0 0 0 0,0 0 0 0 0,0 1 0 0 0,-1 0 1 0 0,0 0-1 0 0,-1 1 0 0 0,0 1 0 0 0,-1 0 0 0 0,0 0 0 0 0,0 1 1 0 0,-1 1-1 0 0,-6-3 359 0 0,-14-3-7137 0 0</inkml:trace>
  <inkml:trace contextRef="#ctx0" brushRef="#br0" timeOffset="5357.127">984 1945 14280 0 0,'0'0'1102'0'0,"-2"1"-719"0"0,-4 3 19 0 0,-1-1 0 0 0,0 0 0 0 0,0 0 0 0 0,0-1 0 0 0,-1 0 0 0 0,1 0 0 0 0,-1 0 0 0 0,1-1-402 0 0,-2 0 375 0 0,0 1 0 0 0,0 1 0 0 0,0-1-1 0 0,1 1 1 0 0,-9 4-375 0 0,-2 4 49 0 0,-2 0 455 0 0,0 1-1 0 0,1 0 0 0 0,-10 10-503 0 0,25-18 74 0 0,0 0 0 0 0,1 0-1 0 0,-1 1 1 0 0,1 0 0 0 0,0 0-1 0 0,0 0 1 0 0,0 0 0 0 0,1 1-1 0 0,-1-1 1 0 0,1 1 0 0 0,1 0-1 0 0,-1 0 1 0 0,1 0 0 0 0,0 0-1 0 0,0 2-73 0 0,2-6 31 0 0,0 0-1 0 0,0 0 0 0 0,0 0 0 0 0,0 0 0 0 0,0 0 1 0 0,1 0-1 0 0,-1 0 0 0 0,0 0 0 0 0,1 0 1 0 0,-1-1-1 0 0,1 1 0 0 0,0 0 0 0 0,0 0 1 0 0,0-1-1 0 0,0 1 0 0 0,0 0 0 0 0,0-1 1 0 0,0 1-1 0 0,0-1 0 0 0,1 1 0 0 0,-1-1 0 0 0,1 0 1 0 0,-1 1-1 0 0,1-1 0 0 0,-1 0 0 0 0,1 0 1 0 0,0 0-1 0 0,-1 0 0 0 0,1 0 0 0 0,0-1 1 0 0,0 1-1 0 0,0-1 0 0 0,-1 1 0 0 0,3 0-30 0 0,4-2 205 0 0,1 2 0 0 0,0-1 0 0 0,0 1-1 0 0,0 1 1 0 0,-1 0 0 0 0,1 0 0 0 0,3 2-205 0 0,-2-1-63 0 0,0-1 0 0 0,1 1 0 0 0,0-2 0 0 0,-1 1 0 0 0,1-1 0 0 0,0-1 1 0 0,-1 0-1 0 0,1-1 0 0 0,4 0 63 0 0,-6-1-2723 0 0,1 0 0 0 0,-1 0 0 0 0,9-4 2723 0 0,-11 2-7430 0 0</inkml:trace>
  <inkml:trace contextRef="#ctx0" brushRef="#br0" timeOffset="5836.354">229 1755 6448 0 0,'1'1'498'0'0,"4"0"48"0"0,-4 0 1418 0 0,-1-1 657 0 0,0 0 130 0 0,-14-2 1354 0 0,-10 7-4043 0 0,20-4 282 0 0,-7 2-153 0 0,1 0 0 0 0,-1 0 0 0 0,0 1-1 0 0,1 1 1 0 0,0 0 0 0 0,0 0-1 0 0,0 1 1 0 0,1 0 0 0 0,0 1 0 0 0,0 0-1 0 0,0 0 1 0 0,1 1 0 0 0,0 0 0 0 0,1 1-1 0 0,0 0 1 0 0,0 0 0 0 0,1 0-1 0 0,0 1 1 0 0,1 0 0 0 0,0 0 0 0 0,0 0-1 0 0,-2 9-190 0 0,6-17 41 0 0,1 1-1 0 0,-1-1 0 0 0,1 0 1 0 0,-1 0-1 0 0,1 1 0 0 0,0-1 1 0 0,0 0-1 0 0,0 1 0 0 0,0-1 1 0 0,0 0-1 0 0,1 0 0 0 0,-1 1 1 0 0,1-1-1 0 0,0 0 1 0 0,-1 0-1 0 0,1 0 0 0 0,0 1 1 0 0,0-1-1 0 0,0 0 0 0 0,0 0 1 0 0,1-1-1 0 0,-1 1 0 0 0,1 0 1 0 0,-1 0-1 0 0,1 0 0 0 0,-1-1 1 0 0,1 1-1 0 0,0-1 0 0 0,0 0 1 0 0,0 1-1 0 0,0-1 0 0 0,0 0 1 0 0,0 0-1 0 0,0 0 0 0 0,0 0 1 0 0,0-1-1 0 0,1 1 1 0 0,-1 0-1 0 0,0-1 0 0 0,0 0 1 0 0,1 1-1 0 0,0-1-40 0 0,11 0 81 0 0,0 0 0 0 0,-1 0 0 0 0,1-1 0 0 0,-1-1 0 0 0,1 0 0 0 0,-1-1 0 0 0,0-1 0 0 0,0 0 0 0 0,8-3-81 0 0,-11 2-53 0 0,-1 0-1 0 0,1 0 0 0 0,-1-1 1 0 0,0 0-1 0 0,0-1 54 0 0,-4 3 35 0 0,-1 0 0 0 0,0 0 0 0 0,0-1-1 0 0,0 1 1 0 0,-1-1 0 0 0,0 0 0 0 0,1 0 0 0 0,-2-1-1 0 0,1 1 1 0 0,0-2-35 0 0,1-1-27 0 0,-1-2 0 0 0,0 1-1 0 0,0 0 1 0 0,-1-1 0 0 0,0 1-1 0 0,0-4 28 0 0,-2 8-15 0 0,0 1 0 0 0,0 0-1 0 0,0 0 1 0 0,-1 0 0 0 0,1 0 0 0 0,-1 0-1 0 0,0 0 1 0 0,0 0 0 0 0,-1 0 0 0 0,1 0-1 0 0,-1 0 1 0 0,0 0 0 0 0,0 1 0 0 0,0-1-1 0 0,0 0 1 0 0,-1 1 15 0 0,1 0-183 0 0,0 1 0 0 0,-1 0 0 0 0,1 0 1 0 0,-1 0-1 0 0,1 1 0 0 0,-1-1 0 0 0,0 1 0 0 0,0-1 0 0 0,0 1 0 0 0,1 0 0 0 0,-1 0 0 0 0,0 0 0 0 0,0 0 0 0 0,-1 1 0 0 0,0-1 183 0 0,-15 0-1520 0 0</inkml:trace>
  <inkml:trace contextRef="#ctx0" brushRef="#br0" timeOffset="4456.227">2313 627 456 0 0,'3'-29'0'0'0,"-4"13"206"0"0,0 15 1026 0 0,0 5 1307 0 0,1-2 1949 0 0,0-2 227 0 0,0 0-542 0 0,-1 1-2443 0 0,-6 18-1410 0 0,0 0-1 0 0,1 0 0 0 0,1 0 0 0 0,1 1 1 0 0,0 0-1 0 0,2 0 0 0 0,0 0 0 0 0,2 0 1 0 0,0 16-320 0 0,1-30 96 0 0,0 0 1 0 0,1 0 0 0 0,-1 0 0 0 0,1 0-1 0 0,0 0 1 0 0,1 0 0 0 0,0-1 0 0 0,-1 1-1 0 0,2-1 1 0 0,-1 0 0 0 0,0 0 0 0 0,1 0 0 0 0,0 0-1 0 0,0 0 1 0 0,1-1 0 0 0,-1 0 0 0 0,1 0-1 0 0,0 0 1 0 0,0 0 0 0 0,1-1 0 0 0,1 1-97 0 0,8 8 28 0 0,-14-10-23 0 0,1 0 0 0 0,0-1-1 0 0,0 1 1 0 0,-1-1 0 0 0,1 0 0 0 0,0 1 0 0 0,2 0-5 0 0,-3-2-8 0 0,0 0 1 0 0,0 1 0 0 0,0-1 0 0 0,0 0 0 0 0,0 0-1 0 0,0 0 1 0 0,0 0 0 0 0,0 0 0 0 0,0 0 0 0 0,0 0-1 0 0,0-1 1 0 0,0 1 0 0 0,0 0 0 0 0,0 0-1 0 0,0-1 1 0 0,0 1 0 0 0,0-1 0 0 0,0 1 0 0 0,0 0-1 0 0,-1-1 1 0 0,2 0 7 0 0,3-3-315 0 0,1 0 1 0 0,-1 0-1 0 0,0-1 0 0 0,0 0 0 0 0,0 0 0 0 0,-1 0 0 0 0,0-1 1 0 0,2-1 314 0 0,3-8-2038 0 0</inkml:trace>
  <inkml:trace contextRef="#ctx0" brushRef="#br0" timeOffset="4873.876">2271 1 15288 0 0,'0'0'348'0'0,"0"0"49"0"0,0 0 20 0 0,0 0-45 0 0,0 7 268 0 0,-1 6-80 0 0,-1-1 1 0 0,0 0-1 0 0,0 0 0 0 0,-2 2-560 0 0,-4 24 672 0 0,2 1-229 0 0,2-19-341 0 0,1 0 0 0 0,0 0-1 0 0,2 0 1 0 0,1 1 0 0 0,0-1 0 0 0,2 5-102 0 0,-1-10 23 0 0,-1-10-23 0 0,0 0 1 0 0,1 0-1 0 0,-1 0 0 0 0,1-1 1 0 0,0 1-1 0 0,1 0 1 0 0,-1-1-1 0 0,1 1 0 0 0,1 1 0 0 0,9 26 356 0 0,-10-28-264 0 0,-2-3-13 0 0,1 1-1 0 0,0-1 0 0 0,-1 0 1 0 0,1 0-1 0 0,0 1 0 0 0,0-1 1 0 0,0 0-1 0 0,0 0 0 0 0,0 0 1 0 0,0 0-1 0 0,0 0 0 0 0,0 0 1 0 0,0 0-1 0 0,0-1 0 0 0,0 1 1 0 0,1 0-1 0 0,-1-1 0 0 0,1 1-78 0 0,9 6 165 0 0,-10-6-149 0 0,1 1 0 0 0,-1-1 0 0 0,1 0 0 0 0,0 0-1 0 0,-1 0 1 0 0,1 0 0 0 0,0 0 0 0 0,0-1 0 0 0,0 1 0 0 0,0 0 0 0 0,0-1 0 0 0,0 1 0 0 0,0-1-1 0 0,0 0 1 0 0,0 0 0 0 0,0 0 0 0 0,0 0 0 0 0,1 0-16 0 0,1-1 133 0 0,0 1 0 0 0,-1-2-1 0 0,1 1 1 0 0,0 0 0 0 0,-1-1 0 0 0,1 1 0 0 0,-1-1-1 0 0,1 0 1 0 0,0-1-133 0 0,-1 0 60 0 0,1 0-1 0 0,0-1 1 0 0,-1 1 0 0 0,0-1-1 0 0,0 0 1 0 0,0 0-1 0 0,0 0 1 0 0,0 0 0 0 0,-1 0-1 0 0,2-5-59 0 0,6-10 12 0 0,-5 12-9 0 0,-1-1 0 0 0,-1 0 0 0 0,1-1-1 0 0,-1 1 1 0 0,-1-1 0 0 0,0 1 0 0 0,0-1-1 0 0,-1 0 1 0 0,1 0 0 0 0,-2-4-3 0 0,1 5 15 0 0,-1 0 1 0 0,-1 1-1 0 0,1-1 1 0 0,-2 1-1 0 0,1-1 1 0 0,-1 1-1 0 0,0-1 1 0 0,0 1-1 0 0,-1 0 1 0 0,0 0-1 0 0,0 0 1 0 0,-2-2-16 0 0,0-1-50 0 0,-1 0 33 0 0,-1 0 0 0 0,1 1 0 0 0,-1 0 0 0 0,-3-2 17 0 0,9 9-15 0 0,-1 0 0 0 0,0 0 0 0 0,0 0 0 0 0,0 1 0 0 0,0-1-1 0 0,0 1 1 0 0,0-1 0 0 0,0 1 0 0 0,-1 0 0 0 0,1 0 0 0 0,0 0 0 0 0,-1 0 0 0 0,1 1 0 0 0,-1-1 0 0 0,1 0-1 0 0,-1 1 1 0 0,1 0 0 0 0,-1-1 0 0 0,1 1 0 0 0,-1 0 0 0 0,-1 1 15 0 0,-5 1-898 0 0,0 1 0 0 0,0 0-1 0 0,0 0 1 0 0,1 1 0 0 0,0 0 0 0 0,-4 3 898 0 0,-7 6-2046 0 0</inkml:trace>
  <inkml:trace contextRef="#ctx0" brushRef="#br0" timeOffset="6623.665">1151 2764 920 0 0,'0'4'88'0'0,"0"-3"-53"0"0,0 0 1 0 0,0 1-1 0 0,0-1 1 0 0,0 0-1 0 0,1 0 1 0 0,-1 0-1 0 0,0 0 0 0 0,0 0 1 0 0,1 0-1 0 0,-1 0 1 0 0,1 0-1 0 0,-1 0 1 0 0,1 0-1 0 0,-1 0 1 0 0,1 0-1 0 0,0 0 1 0 0,0 0-36 0 0,-1 0 3173 0 0,0-1 1113 0 0,0 0 217 0 0,0 0-517 0 0,0 0-2346 0 0,0 0-1030 0 0,0 0-208 0 0,-7 13 140 0 0,-20 14-128 0 0,24-21-322 0 0,-10 13-56 0 0,12-18 6 0 0,1 0 0 0 0,-1-1 0 0 0,0 1-1 0 0,0 0 1 0 0,0 0 0 0 0,1-1 0 0 0,-1 1 0 0 0,0-1-1 0 0,0 1 1 0 0,0 0 0 0 0,0-1 0 0 0,0 0-1 0 0,0 1 1 0 0,0-1 0 0 0,0 0 0 0 0,0 1 0 0 0,0-1-1 0 0,0 0-41 0 0,-1 0 636 0 0,2 0 32 0 0,0 0-34 0 0,0 0-164 0 0,0 0-71 0 0,0 0-14 0 0,0-1-345 0 0,0 0 1 0 0,0 0-1 0 0,0 1 0 0 0,0-1 0 0 0,0 0 0 0 0,0 0 0 0 0,0 0 1 0 0,0 0-1 0 0,0 1 0 0 0,0-1 0 0 0,0 0 0 0 0,0 0 1 0 0,1 0-1 0 0,-1 0 0 0 0,0 1 0 0 0,1-1 0 0 0,-1 0 0 0 0,0 0 1 0 0,1 1-1 0 0,-1-1 0 0 0,1 0 0 0 0,-1 1 0 0 0,1-1 1 0 0,0 0-1 0 0,-1 1 0 0 0,1-1 0 0 0,0 1 0 0 0,-1-1 0 0 0,1 1 1 0 0,0-1-1 0 0,0 1 0 0 0,-1 0 0 0 0,1-1 0 0 0,0 1 0 0 0,0 0 1 0 0,0 0-1 0 0,-1-1-40 0 0,70-39 161 0 0,-68 39-169 0 0,0-1 0 0 0,0 1 0 0 0,0-1 0 0 0,0 1-1 0 0,0-1 1 0 0,-1 0 0 0 0,1 1 0 0 0,0-2 8 0 0,3-2-128 0 0,-5 4 9 0 0,0 1-18 0 0,0 0-75 0 0,0 0-39 0 0,0 0-5 0 0,0 0-18 0 0,0 0-80 0 0,0 0-35 0 0,-4 7-432 0 0,-3-2-18 0 0,1-1 1 0 0,-1 1 0 0 0,0-1 0 0 0,0-1 0 0 0,-1 1 0 0 0,0 0 838 0 0,2-2-942 0 0,-10 5-1096 0 0</inkml:trace>
  <inkml:trace contextRef="#ctx0" brushRef="#br0" timeOffset="7029.013">1208 2781 15408 0 0,'3'-14'704'0'0,"-2"11"-15"0"0,-1 3-361 0 0,0 0 129 0 0,-8 13 1262 0 0,-28 20 482 0 0,3-3-1389 0 0,12-8-512 0 0,1 1 1 0 0,1 0-1 0 0,0 2 1 0 0,2 0-1 0 0,1 1 1 0 0,0 5-301 0 0,12-24 138 0 0,1 1 1 0 0,0 0-1 0 0,1 0 1 0 0,-1 1-1 0 0,1-1 1 0 0,1 0-1 0 0,0 1 1 0 0,0-1-1 0 0,1 3-138 0 0,0-9 69 0 0,0 1-1 0 0,0-1 1 0 0,1 0 0 0 0,-1 0-1 0 0,1 0 1 0 0,0 0 0 0 0,0 0-1 0 0,0 0 1 0 0,0 0 0 0 0,0 0-1 0 0,0 0 1 0 0,0 0-1 0 0,0-1 1 0 0,1 1 0 0 0,-1 0-1 0 0,1-1 1 0 0,-1 1 0 0 0,1-1-1 0 0,0 1 1 0 0,0-1-1 0 0,-1 0 1 0 0,1 0 0 0 0,0 0-1 0 0,0 0 1 0 0,0 0 0 0 0,1 0-69 0 0,8 3 208 0 0,-1 0 1 0 0,2-1-1 0 0,-1 0 1 0 0,6 0-209 0 0,-9-1-35 0 0,16 2 4 0 0,0 0-1 0 0,-1-2 0 0 0,12-1 32 0 0,-31-1-134 0 0,1 0 0 0 0,-1 0 0 0 0,0 0 0 0 0,0-1 0 0 0,0 1 0 0 0,0-1 0 0 0,0 0 0 0 0,0 0 0 0 0,-1 0 0 0 0,1-1 0 0 0,1 0 134 0 0,-5 1-181 0 0,1 1 0 0 0,-1-1-1 0 0,0 0 1 0 0,0 1 0 0 0,0-1 0 0 0,0 1 0 0 0,0-1 0 0 0,0 1-1 0 0,0-1 1 0 0,0 0 0 0 0,0 1 0 0 0,0-1 0 0 0,0 1 0 0 0,0-1-1 0 0,-1 0 1 0 0,1 1 0 0 0,0-1 0 0 0,0 1 0 0 0,0-1 0 0 0,-1 1-1 0 0,1-1 1 0 0,0 1 0 0 0,-1-1 0 0 0,1 1 0 0 0,-1-1 0 0 0,1 1-1 0 0,0 0 1 0 0,-1-1 0 0 0,1 1 0 0 0,-1 0 0 0 0,1-1 0 0 0,-1 1-1 0 0,0 0 182 0 0,-7-5-7571 0 0</inkml:trace>
  <inkml:trace contextRef="#ctx0" brushRef="#br0" timeOffset="7432.492">712 2907 920 0 0,'0'0'601'0'0,"0"0"2191"0"0,-1 1 963 0 0,-18 21 4087 0 0,-19 7-5997 0 0,35-27-1742 0 0,2-2-89 0 0,-19 14 523 0 0,1 1 0 0 0,0 0 0 0 0,-16 18-537 0 0,8-4 420 0 0,15-16-179 0 0,0 0 1 0 0,0 0-1 0 0,-5 11-241 0 0,11-14 88 0 0,2-5 26 0 0,0 0 1 0 0,1 0-1 0 0,0 0 0 0 0,0 0 0 0 0,1 1 0 0 0,-1-1 0 0 0,1 1 1 0 0,1 0-1 0 0,-1-1 0 0 0,1 1 0 0 0,0 0 0 0 0,0 0 0 0 0,0 4-114 0 0,1-9 41 0 0,0-1 0 0 0,0 1-1 0 0,-1 0 1 0 0,1 0 0 0 0,0 0-1 0 0,0-1 1 0 0,1 1 0 0 0,-1 0-1 0 0,0 0 1 0 0,0 0 0 0 0,0-1-1 0 0,0 1 1 0 0,1 0 0 0 0,-1 0 0 0 0,0-1-1 0 0,1 1 1 0 0,-1 0 0 0 0,1 0-1 0 0,-1-1 1 0 0,0 1 0 0 0,1 0-1 0 0,0-1 1 0 0,-1 1 0 0 0,1-1-1 0 0,-1 1 1 0 0,1-1 0 0 0,0 1-1 0 0,-1-1 1 0 0,1 1 0 0 0,0-1-1 0 0,0 0 1 0 0,-1 1 0 0 0,1-1-1 0 0,0 0 1 0 0,0 0 0 0 0,-1 1-1 0 0,1-1 1 0 0,0 0 0 0 0,0 0-1 0 0,0 0 1 0 0,-1 0 0 0 0,1 0-1 0 0,1 0-39 0 0,3-1 78 0 0,0 0 0 0 0,0-1 0 0 0,0 1 0 0 0,0-1 0 0 0,0 0 0 0 0,2-1-79 0 0,2-1 104 0 0,11-6 42 0 0,0-1 0 0 0,-1 0 0 0 0,0-1 0 0 0,3-4-146 0 0,-11 8 40 0 0,-3 2-31 0 0,0-2 0 0 0,0 1 0 0 0,-1-1 0 0 0,0 0 0 0 0,-1 0 0 0 0,1-1-1 0 0,-1 0 1 0 0,-1 0 0 0 0,0 0 0 0 0,0-1 0 0 0,-1 0 0 0 0,0 0 0 0 0,-1 0 0 0 0,0 0 0 0 0,0-1-1 0 0,-1 1 1 0 0,-1-1 0 0 0,1-4-9 0 0,-2 7-11 0 0,0 0 0 0 0,-1 0 0 0 0,1 1 0 0 0,-2-1 0 0 0,1 0 0 0 0,-1 1 0 0 0,0-1 0 0 0,0 1 0 0 0,-3-5 11 0 0,3 8-8 0 0,0-1 0 0 0,0 1 0 0 0,-1 0 0 0 0,1 0 0 0 0,-1 0 0 0 0,0 0 0 0 0,0 0 0 0 0,-1 0 0 0 0,1 1 0 0 0,-1 0 0 0 0,1-1 0 0 0,-1 1 0 0 0,0 1 1 0 0,-1-1-1 0 0,-2-1 8 0 0,5 3-77 0 0,-1 0 1 0 0,1 0-1 0 0,0 1 1 0 0,-1-1-1 0 0,1 1 1 0 0,-1 0-1 0 0,1 0 1 0 0,-1 0-1 0 0,0 0 1 0 0,1 0-1 0 0,-1 0 1 0 0,1 0 0 0 0,-1 1-1 0 0,1 0 1 0 0,0-1-1 0 0,-1 1 1 0 0,1 0-1 0 0,-1 0 77 0 0,0 1-810 0 0,0-1 1 0 0,0 1-1 0 0,0 0 0 0 0,0 0 1 0 0,1 0-1 0 0,-1 0 0 0 0,1 0 1 0 0,-1 1-1 0 0,1-1 810 0 0,-11 15-7085 0 0</inkml:trace>
  <inkml:trace contextRef="#ctx0" brushRef="#br0" timeOffset="8047.081">2344 3432 10136 0 0,'2'5'167'0'0,"-1"-4"-99"0"0,0 0 0 0 0,-1 0 1 0 0,1 0-1 0 0,-1 0 0 0 0,0 0 1 0 0,1 1-1 0 0,-1-1 0 0 0,0 0 1 0 0,1 0-1 0 0,-1 0 0 0 0,0 1-68 0 0,0-2 515 0 0,3-4 2473 0 0,0-3-1643 0 0,-3 6-865 0 0,0 0 0 0 0,1 0 0 0 0,-1 0 0 0 0,0 0-1 0 0,0 0 1 0 0,1 1 0 0 0,-1-1 0 0 0,0 0 0 0 0,0 0 0 0 0,0 0 0 0 0,0 0-1 0 0,0 0 1 0 0,-1-1-480 0 0,-6-16 2079 0 0,6 17-2017 0 0,1-1-13 0 0,-1 1 1 0 0,0 0 0 0 0,0-1 0 0 0,0 1-1 0 0,0 0 1 0 0,0 0 0 0 0,0 0 0 0 0,0 0-1 0 0,-1 0 1 0 0,1 0 0 0 0,0 0 0 0 0,-1 0-1 0 0,1 0 1 0 0,0 0 0 0 0,-1 1 0 0 0,1-1-1 0 0,-1 1 1 0 0,1-1 0 0 0,-1 1 0 0 0,0 0-50 0 0,-2-1 50 0 0,0 1 0 0 0,1 0 0 0 0,-1 0 1 0 0,0 0-1 0 0,1 0 0 0 0,-1 1 1 0 0,0-1-1 0 0,1 1 0 0 0,-2 1-50 0 0,-4 1 69 0 0,-1 0 1 0 0,0 1-1 0 0,1 1 0 0 0,0 0 0 0 0,0 0 0 0 0,-4 4-69 0 0,-5 4 133 0 0,1 0 0 0 0,1 2 0 0 0,0-1-1 0 0,1 2 1 0 0,1 0 0 0 0,1 1 0 0 0,0 0 0 0 0,1 1-1 0 0,1 1 1 0 0,-6 12-133 0 0,14-25 28 0 0,1 0-1 0 0,0 0 1 0 0,0 0 0 0 0,1 1-1 0 0,-1 5-27 0 0,2-10 5 0 0,-1 1-1 0 0,1 0 1 0 0,0 0 0 0 0,0-1-1 0 0,1 1 1 0 0,-1 0 0 0 0,0 0-1 0 0,1-1 1 0 0,0 1-1 0 0,-1 0 1 0 0,1-1 0 0 0,0 1-1 0 0,0-1 1 0 0,1 2-5 0 0,0-2 5 0 0,-1-1 0 0 0,1 0 0 0 0,-1 0 0 0 0,1 0 0 0 0,-1 1 0 0 0,1-1 0 0 0,0-1 0 0 0,-1 1 0 0 0,1 0 0 0 0,0 0 0 0 0,0-1 0 0 0,0 1 0 0 0,0-1 0 0 0,1 1-5 0 0,30 3 1 0 0,-29-3-10 0 0,20 1 200 0 0,18-1-191 0 0,-8-5-1960 0 0,-30 3 567 0 0,0 0 1 0 0,0 0-1 0 0,0 0 1 0 0,-1-1-1 0 0,1 1 0 0 0,2-2 1393 0 0,-5 2-7603 0 0</inkml:trace>
  <inkml:trace contextRef="#ctx0" brushRef="#br0" timeOffset="8483.913">2172 3939 13824 0 0,'0'0'314'0'0,"0"0"46"0"0,0 0 22 0 0,0 0-50 0 0,1-1-220 0 0,2-3 29 0 0,-3 3 530 0 0,0 1-593 0 0,0-1 0 0 0,0 1 1 0 0,0-1-1 0 0,0 1 0 0 0,0 0 1 0 0,0-1-1 0 0,0 1 0 0 0,-1 0 1 0 0,1-1-1 0 0,0 1 0 0 0,0-1 1 0 0,0 1-1 0 0,-1 0 0 0 0,1 0 1 0 0,0-1-1 0 0,0 1 0 0 0,-1 0 1 0 0,1-1-1 0 0,0 1 0 0 0,-1 0 1 0 0,1 0-1 0 0,0 0 1 0 0,-1-1-1 0 0,1 1 0 0 0,0 0 1 0 0,-1 0-1 0 0,1 0 0 0 0,0 0 1 0 0,-1 0-1 0 0,1-1 0 0 0,0 1 1 0 0,-1 0-1 0 0,1 0 0 0 0,-1 0 1 0 0,1 0-1 0 0,0 0 0 0 0,-1 0 1 0 0,1 0-1 0 0,-1 1 0 0 0,1-1 1 0 0,0 0-1 0 0,-1 0 1 0 0,1 0-1 0 0,0 0 0 0 0,-1 0 1 0 0,1 0-1 0 0,-1 1-78 0 0,-16 6 708 0 0,12-4-618 0 0,0 1 1 0 0,-1 0-1 0 0,1 1 0 0 0,1-1 1 0 0,-1 1-1 0 0,1 0 0 0 0,0 0 1 0 0,0 1-1 0 0,0-1 0 0 0,0 2-90 0 0,-2 3 195 0 0,1 1-1 0 0,0-1 1 0 0,0 1-1 0 0,1 0 1 0 0,0 4-195 0 0,-1 3 182 0 0,1 1-1 0 0,1 0 1 0 0,0 0-1 0 0,2 0 1 0 0,0 0-1 0 0,2 16-181 0 0,0-30 79 0 0,0-1-1 0 0,0 1 1 0 0,0-1-1 0 0,0 0 1 0 0,1 0-1 0 0,-1 0 0 0 0,1 0 1 0 0,0 0-1 0 0,1 0 1 0 0,-1 0-1 0 0,0-1 1 0 0,1 1-1 0 0,0-1 1 0 0,0 1-1 0 0,0-1 1 0 0,0 0-1 0 0,1-1 0 0 0,-1 1 1 0 0,1 0-1 0 0,0-1 1 0 0,0 0-1 0 0,0 0 1 0 0,0 0-1 0 0,0 0 1 0 0,0-1-1 0 0,2 1-78 0 0,0 0 19 0 0,0 0 0 0 0,0-1 1 0 0,0 0-1 0 0,0 0 0 0 0,0-1 0 0 0,1 0 0 0 0,-1 0 0 0 0,0 0 1 0 0,0-1-1 0 0,0 0 0 0 0,0 0 0 0 0,0 0 0 0 0,0-1 0 0 0,0 0 1 0 0,-1 0-1 0 0,1 0 0 0 0,-1-1 0 0 0,1 0 0 0 0,0 0-19 0 0,1-2 129 0 0,0-1 1 0 0,-1 0-1 0 0,1 0 0 0 0,-1 0 1 0 0,0-1-1 0 0,-1 0 0 0 0,1 0 0 0 0,-2 0 1 0 0,1-1-1 0 0,-1 0 0 0 0,0 0 0 0 0,2-7-129 0 0,-2 4 18 0 0,0-1 0 0 0,-1 0 0 0 0,0 0 0 0 0,-1 0 0 0 0,-1 0 0 0 0,0 0-1 0 0,0 0 1 0 0,-1 0 0 0 0,-1-1-18 0 0,-1-4 0 0 0,-1 0 0 0 0,-1 0 0 0 0,0 0 0 0 0,-6-13 0 0 0,6 22 0 0 0,0 0 0 0 0,0 0 0 0 0,-1 0 0 0 0,0 1 0 0 0,0 0 0 0 0,-1 0 0 0 0,0 1 0 0 0,-1-2 0 0 0,-4-4 0 0 0,6 8-375 0 0,0-1 0 0 0,0 1 0 0 0,-1 0 0 0 0,1 0 0 0 0,-1 0 0 0 0,0 1 0 0 0,0 0 0 0 0,0 0 0 0 0,0 1-1 0 0,0-1 1 0 0,0 1 0 0 0,-1 1 0 0 0,0-1 0 0 0,1 1 0 0 0,-1 0 0 0 0,-1 1 375 0 0,-25-2-2183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7:51.3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206 657 14744 0 0,'7'-8'250'0'0,"-6"6"-114"0"0,0 0-1 0 0,1 0 1 0 0,0 0-1 0 0,-1 1 1 0 0,1-1-1 0 0,0 1 1 0 0,0-1-1 0 0,0 0-135 0 0,10 7 265 0 0,-11-5-176 0 0,-1 0 0 0 0,1 0-1 0 0,0-1 1 0 0,0 1 0 0 0,0-1-1 0 0,0 1 1 0 0,-1-1 0 0 0,1 1-1 0 0,0-1 1 0 0,0 1 0 0 0,-1-1-1 0 0,1 0 1 0 0,0 1 0 0 0,-1-1-1 0 0,1 0 1 0 0,-1 0 0 0 0,1 0-1 0 0,-1 1 1 0 0,1-1-1 0 0,-1 0 1 0 0,0 0 0 0 0,1 0-1 0 0,-1 0 1 0 0,0 0 0 0 0,0 0-1 0 0,0 0-88 0 0,5-24 2911 0 0,-5 18-2819 0 0,-1 0 1 0 0,0 0-1 0 0,0 1 0 0 0,0-1 0 0 0,-1 0 0 0 0,0 1 0 0 0,0 0 0 0 0,-1-1 0 0 0,1 1 0 0 0,-2 0 1 0 0,1 0-1 0 0,0 0 0 0 0,-1 1 0 0 0,0-1 0 0 0,-1 1 0 0 0,-2-3-92 0 0,4 5-2 0 0,0 1 0 0 0,0-1 0 0 0,1 1 0 0 0,-1 0 0 0 0,-1 0 1 0 0,1 0-1 0 0,0 0 0 0 0,0 1 0 0 0,-1-1 0 0 0,1 1 0 0 0,-1 0 0 0 0,1 0 0 0 0,-1 0 0 0 0,0 0 0 0 0,1 1 0 0 0,-1 0 0 0 0,0-1 0 0 0,1 1 1 0 0,-1 0-1 0 0,0 1 0 0 0,1-1 0 0 0,-1 1 0 0 0,1 0 0 0 0,-1 0 0 0 0,0 0 0 0 0,1 0 0 0 0,0 0 0 0 0,-1 1 0 0 0,1 0 0 0 0,-3 1 2 0 0,-2 2 24 0 0,0 0-1 0 0,1 0 0 0 0,0 0 1 0 0,0 1-1 0 0,0 0 0 0 0,1 1 0 0 0,0 0 1 0 0,0 0-1 0 0,1 0 0 0 0,0 0 1 0 0,0 1-1 0 0,0 0 0 0 0,1 0 1 0 0,1 0-1 0 0,-1 0 0 0 0,1 1 0 0 0,1-1 1 0 0,-1 1-1 0 0,1 0 0 0 0,1 0 1 0 0,0 0-1 0 0,0 0 0 0 0,1 9-23 0 0,0-7 125 0 0,1 1-1 0 0,0-1 0 0 0,0 1 0 0 0,1-1 0 0 0,1 1 1 0 0,0-1-1 0 0,1 0 0 0 0,0 0 0 0 0,0-1 1 0 0,1 1-1 0 0,1-1 0 0 0,0 0 0 0 0,0 0 1 0 0,1-1-1 0 0,0 0 0 0 0,1 0 0 0 0,7 7-124 0 0,-6-7 31 0 0,1-1-1 0 0,0 0 1 0 0,0 0-1 0 0,1-1 1 0 0,0 0-1 0 0,0-1 1 0 0,0-1-1 0 0,1 1 1 0 0,0-2-1 0 0,0 0 1 0 0,0 0-1 0 0,0-1 1 0 0,1 0-1 0 0,0-2 1 0 0,-1 1-1 0 0,12-1-30 0 0,-14-1-477 0 0,-1-1 0 0 0,0 0 0 0 0,-1-1 0 0 0,1 0 1 0 0,8-3 476 0 0,21-10-7156 0 0,-15 1 1 0 0</inkml:trace>
  <inkml:trace contextRef="#ctx0" brushRef="#br0" timeOffset="1401.132">510 2 11056 0 0,'1'0'9'0'0,"-1"0"1"0"0,0 0-1 0 0,1-1 0 0 0,-1 1 1 0 0,0 0-1 0 0,0 0 1 0 0,1 0-1 0 0,-1 0 1 0 0,0 0-1 0 0,1 0 1 0 0,-1 0-1 0 0,0 0 0 0 0,1 0 1 0 0,-1 0-1 0 0,0 0 1 0 0,1 0-1 0 0,-1 0 1 0 0,0 0-1 0 0,1 0 0 0 0,-1 0 1 0 0,0 0-1 0 0,0 0 1 0 0,1 0-1 0 0,-1 0 1 0 0,0 0-1 0 0,1 0 1 0 0,-1 1-1 0 0,0-1 0 0 0,1 0-9 0 0,6 10 342 0 0,2 21 198 0 0,-7-24-495 0 0,3 9 364 0 0,0 3 1835 0 0,0 0-1 0 0,-1 1 0 0 0,-1 2-2243 0 0,1 11 2109 0 0,0 3-1236 0 0,-1-1 1 0 0,-2 26-874 0 0,-4 28 227 0 0,-6 116-218 0 0,8-196-7 0 0,-4 70 22 0 0,3 0 0 0 0,6 62-24 0 0,-3-128 153 0 0,-1-12-114 0 0,0 0 0 0 0,-1 1 0 0 0,1-1 0 0 0,0 0 0 0 0,1 1 0 0 0,-1-1 0 0 0,0 0 0 0 0,0 0 0 0 0,0 1 0 0 0,1-1 0 0 0,-1 0 0 0 0,1 1 0 0 0,-1-1 0 0 0,1 0 0 0 0,-1 0 1 0 0,1 0-1 0 0,0 0 0 0 0,-1 0 0 0 0,1 0 0 0 0,0 1 0 0 0,0-2 0 0 0,0 1 0 0 0,0 0 0 0 0,0 0 0 0 0,0 0 0 0 0,1 0-39 0 0,-2-1 19 0 0,1 0 0 0 0,-1 0 0 0 0,1 0 0 0 0,-1 0 0 0 0,1 0 0 0 0,-1-1 0 0 0,1 1 0 0 0,-1 0 0 0 0,1 0 1 0 0,-1-1-1 0 0,0 1 0 0 0,1 0 0 0 0,-1-1 0 0 0,0 1 0 0 0,1 0 0 0 0,-1-1 0 0 0,0 1 0 0 0,1 0 0 0 0,-1-1 0 0 0,0 1-19 0 0,1-1 57 0 0,7-7-26 0 0,0-1 0 0 0,-1 1 0 0 0,0-1 0 0 0,-1 0 0 0 0,0 0 0 0 0,2-5-31 0 0,7-17-227 0 0,5-13 227 0 0,-6 12 305 0 0,-8 20-432 0 0,1 1 0 0 0,1-1 0 0 0,0 1-1 0 0,0 1 1 0 0,8-8 127 0 0,-15 17-17 0 0,-1 0-1 0 0,1 0 0 0 0,0-1 1 0 0,0 1-1 0 0,0 0 1 0 0,1 0-1 0 0,-1 0 0 0 0,0 1 1 0 0,0-1-1 0 0,0 0 1 0 0,1 0-1 0 0,-1 1 0 0 0,1-1 1 0 0,-1 1-1 0 0,0-1 1 0 0,1 1-1 0 0,-1-1 0 0 0,1 1 1 0 0,-1 0-1 0 0,1 0 1 0 0,-1 0-1 0 0,1 0 0 0 0,-1 0 1 0 0,1 0-1 0 0,-1 0 1 0 0,0 0-1 0 0,1 0 0 0 0,-1 1 1 0 0,1-1-1 0 0,-1 1 1 0 0,1-1-1 0 0,-1 1 0 0 0,0 0 1 0 0,1-1-1 0 0,-1 1 1 0 0,0 0-1 0 0,0 0 0 0 0,0 0 1 0 0,0 0-1 0 0,1 0 1 0 0,-1 0-1 0 0,0 1 18 0 0,6 6-43 0 0,-1 0 0 0 0,1 1 0 0 0,-2 0 0 0 0,1 0-1 0 0,2 9 44 0 0,0-3 305 0 0,6 9-176 0 0,1 0 0 0 0,8 10-129 0 0,-17-26 39 0 0,1 0 1 0 0,0-1-1 0 0,0 0 1 0 0,0 0 0 0 0,1 0-1 0 0,0-1 1 0 0,1 0-1 0 0,3 2-39 0 0,-10-7 9 0 0,1 1 0 0 0,0-1 0 0 0,-1 0 0 0 0,1 0 0 0 0,0 0-1 0 0,0 0 1 0 0,0 0 0 0 0,0-1 0 0 0,0 1 0 0 0,0-1 0 0 0,0 0 0 0 0,0 0-1 0 0,0 0 1 0 0,0 0 0 0 0,0 0 0 0 0,0-1 0 0 0,0 1 0 0 0,0-1 0 0 0,-1 0 0 0 0,1 0-1 0 0,0 0 1 0 0,0 0 0 0 0,-1 0 0 0 0,1-1 0 0 0,0 0 0 0 0,-1 1 0 0 0,1-1-1 0 0,-1 0 1 0 0,0 0 0 0 0,2-2-9 0 0,0 0-5 0 0,0-1 1 0 0,0 0-1 0 0,-1 0 0 0 0,0 0 0 0 0,0 0 0 0 0,0-1 1 0 0,0 0-1 0 0,-1 1 0 0 0,0-1 0 0 0,0 0 0 0 0,-1 0 1 0 0,0 0-1 0 0,0 0 0 0 0,1-4 5 0 0,-2 1-9 0 0,0 1-1 0 0,-1 0 1 0 0,1-1 0 0 0,-2 1-1 0 0,1 0 1 0 0,-1 0 0 0 0,0 0-1 0 0,-1 0 1 0 0,0 0 0 0 0,0 0-1 0 0,-1 1 1 0 0,-1-3 9 0 0,2 5-21 0 0,0 0-1 0 0,0 0 1 0 0,-1 1 0 0 0,1-1 0 0 0,-1 1-1 0 0,0 0 1 0 0,0 0 0 0 0,-1 0 0 0 0,1 0-1 0 0,-1 1 1 0 0,0-1 0 0 0,0 1 0 0 0,0 1-1 0 0,-1-1 1 0 0,1 1 0 0 0,0 0 0 0 0,-5-1 21 0 0,8 2-15 0 0,-1 1 1 0 0,1-1-1 0 0,-1 1 1 0 0,0 0-1 0 0,1 0 1 0 0,-1 0-1 0 0,0 0 1 0 0,1 0-1 0 0,-1 1 1 0 0,0-1-1 0 0,1 1 1 0 0,-1-1-1 0 0,1 1 1 0 0,-1 0-1 0 0,1 0 1 0 0,-1 0-1 0 0,1 1 1 0 0,0-1-1 0 0,-1 1 1 0 0,1-1 0 0 0,0 1-1 0 0,0 0 1 0 0,0-1-1 0 0,0 1 1 0 0,0 0-1 0 0,1 1 1 0 0,-1-1-1 0 0,1 0 1 0 0,-1 0-1 0 0,1 1 1 0 0,0-1-1 0 0,0 0 1 0 0,0 1-1 0 0,0-1 1 0 0,0 1-1 0 0,0 0 1 0 0,1-1-1 0 0,0 1 1 0 0,-1-1-1 0 0,1 1 1 0 0,0 0-1 0 0,0-1 1 0 0,0 1 14 0 0,1 7 99 0 0,0 0 0 0 0,1 0 0 0 0,0 0 0 0 0,0 0 0 0 0,1 0 0 0 0,0-1 0 0 0,1 1 0 0 0,0-1 0 0 0,1 0 0 0 0,0 0 0 0 0,0-1 0 0 0,1 1 0 0 0,0-1 0 0 0,0 0 0 0 0,1-1 0 0 0,0 1 1 0 0,0-2-1 0 0,8 7-99 0 0,5 2 8 0 0,-16-11 4 0 0,0 0-1 0 0,1-1 1 0 0,-1 0-1 0 0,1 0 1 0 0,0 0-1 0 0,0 0 1 0 0,0-1-1 0 0,0 0 1 0 0,1 0-12 0 0,13 4 66 0 0,-18-6-68 0 0,0 0 1 0 0,0 0-1 0 0,0 0 0 0 0,0 0 0 0 0,0 0 1 0 0,0-1-1 0 0,0 1 0 0 0,0 0 0 0 0,0-1 1 0 0,0 1-1 0 0,0-1 0 0 0,0 1 0 0 0,0-1 1 0 0,0 1-1 0 0,0-1 0 0 0,-1 0 0 0 0,1 1 1 0 0,0-1-1 0 0,-1 0 0 0 0,1 0 0 0 0,0 0 1 0 0,-1 1-1 0 0,1-1 0 0 0,-1 0 0 0 0,1 0 2 0 0,1-3-6 0 0,0 1 0 0 0,-1 0-1 0 0,1 0 1 0 0,-1-1 0 0 0,1 1 0 0 0,-1 0-1 0 0,0-2 7 0 0,1-7-55 0 0,-1 1 0 0 0,-1-1-1 0 0,0 0 1 0 0,-1-3 55 0 0,1 3-771 0 0,0-1 0 0 0,0 1 0 0 0,2-9 771 0 0,-1-14-2317 0 0,-1 24 1608 0 0,0 9 311 0 0,0 2 12 0 0,0 0 50 0 0,9 0 245 0 0,-7 0 92 0 0,0 0 1 0 0,0 0-1 0 0,0 0 0 0 0,0 0 0 0 0,0 0 0 0 0,0 0 1 0 0,0 1-1 0 0,0-1 0 0 0,0 1 0 0 0,0-1 1 0 0,0 1-1 0 0,0 0 0 0 0,0 0 0 0 0,0 0 1 0 0,0 0-1 0 0,0 0 0 0 0,-1 0 0 0 0,1 0 1 0 0,0 1-1 0 0,0 0-1 0 0,1 1 49 0 0,0 0 1 0 0,0 0 0 0 0,-1 1-1 0 0,1-1 1 0 0,-1 1 0 0 0,1 0-1 0 0,-1-1 1 0 0,0 1 0 0 0,-1 0-1 0 0,1 0 1 0 0,0 1-50 0 0,2 9 770 0 0,-1 1 1 0 0,2 9-771 0 0,1 7 459 0 0,0 27-459 0 0,-1-2 0 0 0,-3-44 0 0 0,0-8 0 0 0,1-8 0 0 0,1-7 0 0 0,23-111 471 0 0,-22 108-500 0 0,1 1-1 0 0,0 0 1 0 0,1 0 0 0 0,0 0 0 0 0,0 0-1 0 0,3 0 30 0 0,-5 4 172 0 0,-3 7-84 0 0,0 0-1 0 0,0 0 1 0 0,0 0 0 0 0,1 1-1 0 0,-1-1 1 0 0,0 0 0 0 0,1 1 0 0 0,-1 0-1 0 0,1-1 1 0 0,-1 1 0 0 0,1 0-1 0 0,0 0 1 0 0,-1 1 0 0 0,1-1-88 0 0,2-1-70 0 0,0 1 1 0 0,0 0-1 0 0,0 0 1 0 0,1 1-1 0 0,-1 0 1 0 0,0 0-1 0 0,3 0 70 0 0,-7 0 0 0 0,1 1 0 0 0,-1-1 0 0 0,1 1-1 0 0,-1-1 1 0 0,0 1 0 0 0,1 0-1 0 0,-1 0 1 0 0,0-1 0 0 0,1 1 0 0 0,-1 0-1 0 0,0 0 1 0 0,0 0 0 0 0,0 1 0 0 0,0-1-1 0 0,1 1 1 0 0,-1-1 4 0 0,0 0 1 0 0,0 0-1 0 0,0 0 0 0 0,0 0 0 0 0,0 0 0 0 0,0 0 0 0 0,0 0 0 0 0,0 0 0 0 0,0 0 0 0 0,0-1 1 0 0,0 1-1 0 0,1 0 0 0 0,-1-1 0 0 0,0 1 0 0 0,1-1 0 0 0,-1 1 0 0 0,0-1 0 0 0,1 0 1 0 0,-1 0-1 0 0,0 0 0 0 0,1 1 0 0 0,-1-1 0 0 0,1 0-4 0 0,18 0 118 0 0,9 3-39 0 0,-16-5-79 0 0,-10 1 0 0 0,-3 1-1 0 0,0 0 0 0 0,1 0 0 0 0,-1 0 0 0 0,0-1 0 0 0,1 1 0 0 0,-1 0 0 0 0,1 0 0 0 0,-1 0 0 0 0,0-1 0 0 0,1 1 0 0 0,-1 0 0 0 0,0 0 0 0 0,0-1 0 0 0,1 1 0 0 0,-1 0 0 0 0,0-1 0 0 0,1 1 0 0 0,-1 0 0 0 0,0-1 0 0 0,0 1 0 0 0,0 0 0 0 0,0-1 0 0 0,1 1 0 0 0,-1 0 0 0 0,0-1 0 0 0,0 1 0 0 0,0-1 0 0 0,0 1 0 0 0,0 0 0 0 0,0-1 0 0 0,0 1 0 0 0,0-1 0 0 0,0 1 0 0 0,0 0 0 0 0,0-1 0 0 0,0 1 0 0 0,0-1 0 0 0,0 1 0 0 0,0 0 0 0 0,-1-1 0 0 0,1 1 0 0 0,0 0 0 0 0,0-1 0 0 0,0 1 0 0 0,-1 0 0 0 0,1-1 0 0 0,0 1 0 0 0,0 0 0 0 0,-1-1 0 0 0,1 1 0 0 0,0 0 1 0 0,-1-1-9 0 0,1-1 8 0 0,-1 0 0 0 0,1 1 0 0 0,-1-1 1 0 0,0 0-1 0 0,0 0 0 0 0,0 1 0 0 0,0-1 0 0 0,0 0 0 0 0,0 1 0 0 0,0-1 0 0 0,-1 1 0 0 0,1-1 0 0 0,0 1 0 0 0,-1 0 0 0 0,1 0 0 0 0,-1-1 0 0 0,0 1 0 0 0,1 0 0 0 0,-1 1 0 0 0,0-1 0 0 0,0 0 1 0 0,1 0-1 0 0,-1 1 0 0 0,-2-1 1 0 0,3 1-3 0 0,1-1 1 0 0,-1 1 0 0 0,0 0-1 0 0,0 0 1 0 0,0 0 0 0 0,0 0-1 0 0,0 0 1 0 0,1 1-1 0 0,-1-1 1 0 0,0 0 0 0 0,0 0-1 0 0,0 0 1 0 0,1 1 0 0 0,-1-1-1 0 0,0 0 1 0 0,0 1 0 0 0,0-1-1 0 0,1 1 1 0 0,-1-1 0 0 0,0 1-1 0 0,1 0 3 0 0,-3 0-4 0 0,1 1 30 0 0,0-1-1 0 0,0 1 0 0 0,0 0 1 0 0,0-1-1 0 0,0 1 0 0 0,0 0 1 0 0,0 0-1 0 0,1 1 0 0 0,-1-1 1 0 0,1 0-1 0 0,-1 0 0 0 0,1 1 1 0 0,0-1-1 0 0,0 1 1 0 0,0-1-1 0 0,0 1 0 0 0,1 0 1 0 0,-1-1-1 0 0,0 4-25 0 0,-1 6 195 0 0,1 0-1 0 0,0 0 1 0 0,0 10-195 0 0,6 205 1685 0 0,-5-190-1510 0 0,-1 0-1 0 0,-2 0 1 0 0,-1-1 0 0 0,-2 0-1 0 0,-7 20-174 0 0,12-52 18 0 0,0 0 0 0 0,0 0 0 0 0,0-1 0 0 0,-1 1-1 0 0,1 0 1 0 0,-1-1 0 0 0,0 1-1 0 0,0-1 1 0 0,-1 2-18 0 0,-4-2 16 0 0,6-3-13 0 0,0 1-1 0 0,0-1 0 0 0,0 0 1 0 0,-1 0-1 0 0,1 0 0 0 0,0-1 1 0 0,0 1-1 0 0,0 0 0 0 0,0 0 1 0 0,0-1-1 0 0,0 1 0 0 0,0 0 1 0 0,0-1-1 0 0,0 1 0 0 0,0-1 1 0 0,0 1-1 0 0,0-1 0 0 0,0 0 0 0 0,0 1 1 0 0,0-1-1 0 0,0 0 0 0 0,1 0 1 0 0,-1 0-1 0 0,0 0 0 0 0,1 1 1 0 0,-1-1-1 0 0,0 0 0 0 0,1 0 1 0 0,-1 0-1 0 0,1 0 0 0 0,-1-1-1 0 0,-1-4 27 0 0,-1-1 0 0 0,1 1 0 0 0,1-1 1 0 0,-2-6-29 0 0,1 2 20 0 0,0-1 2 0 0,0 0 0 0 0,0 1 0 0 0,2-1 0 0 0,-1 0 0 0 0,1 0 0 0 0,1 0 0 0 0,0 0 0 0 0,1 0 0 0 0,0 1 0 0 0,1-1 0 0 0,0 1 0 0 0,4-8-22 0 0,-2 5 9 0 0,0-3 27 0 0,1 0 0 0 0,6-9-36 0 0,-9 20 16 0 0,0 0-1 0 0,1 0 1 0 0,0 0-1 0 0,0 1 0 0 0,1-1 1 0 0,-1 1-1 0 0,1 1 1 0 0,4-5-16 0 0,6-1 25 0 0,1 0-1 0 0,0 1 1 0 0,0 1 0 0 0,0 0-1 0 0,1 1 1 0 0,4 0-25 0 0,3-3 9 0 0,-15 6-8 0 0,0-1 0 0 0,1-1 0 0 0,6-5-1 0 0,10-7-17 0 0,-20 15-18 0 0,-1-1 0 0 0,-1 0 0 0 0,1 0 0 0 0,-1 0 0 0 0,1-1 0 0 0,-1 1 0 0 0,0-1 0 0 0,-1 0 1 0 0,1-1-1 0 0,0-1 35 0 0,2-2-69 0 0,-5 8 47 0 0,0-1 0 0 0,0 0 0 0 0,-1 0 0 0 0,1 0 0 0 0,0 1 0 0 0,-1-1 0 0 0,0 0-1 0 0,1 0 1 0 0,-1 0 0 0 0,0 0 0 0 0,0 0 0 0 0,0 0 0 0 0,0 0 0 0 0,0 0 0 0 0,0 0 0 0 0,-1 0 0 0 0,1 0 0 0 0,-1 0-1 0 0,1 1 1 0 0,-1-1 0 0 0,0 0 0 0 0,0 0 0 0 0,1 0 0 0 0,-1 1 0 0 0,0-1 0 0 0,-1 0 0 0 0,1 1 0 0 0,0-1 0 0 0,0 1-1 0 0,-1 0 1 0 0,1-1 0 0 0,-1 1 0 0 0,1 0 0 0 0,-1 0 0 0 0,0 0 0 0 0,1 0 0 0 0,-1 0 0 0 0,0 0 0 0 0,0 0 0 0 0,0 1-1 0 0,1-1 1 0 0,-1 1 0 0 0,0-1 0 0 0,-1 1 22 0 0,1-1-5 0 0,0 1-1 0 0,0 0 1 0 0,0 0 0 0 0,0 0-1 0 0,-1 1 1 0 0,1-1-1 0 0,0 0 1 0 0,0 1 0 0 0,0-1-1 0 0,0 1 1 0 0,0 0 0 0 0,0 0-1 0 0,0 0 1 0 0,1 0-1 0 0,-1 0 1 0 0,0 0 0 0 0,0 0-1 0 0,1 0 1 0 0,-1 1-1 0 0,0-1 1 0 0,1 1 0 0 0,0-1-1 0 0,-2 2 6 0 0,-1 7 0 0 0,3-6 5 0 0,0 0 0 0 0,0 0-1 0 0,1 0 1 0 0,-1 0 0 0 0,1 0 0 0 0,0 0-1 0 0,0 0 1 0 0,0 0 0 0 0,1 0 0 0 0,-1 0-1 0 0,1 0 1 0 0,0 0 0 0 0,0 0 0 0 0,0-1-1 0 0,1 1 1 0 0,0 0 0 0 0,-1 0 0 0 0,1-1-1 0 0,0 0 1 0 0,1 1 0 0 0,-1-1-1 0 0,1 0 1 0 0,-1 0 0 0 0,1 0 0 0 0,0 0-1 0 0,0 0 1 0 0,3 1-5 0 0,6 4 95 0 0,3 2-714 0 0,0-1 1 0 0,1-1 0 0 0,16 7 618 0 0,-28-14-242 0 0,-1 0 0 0 0,0 0 0 0 0,0-1 0 0 0,0 0 0 0 0,1 1 0 0 0,-1-1 0 0 0,0 0 0 0 0,1-1 0 0 0,-1 1 0 0 0,0-1 0 0 0,2 0 242 0 0,8 0-1120 0 0,5-3-586 0 0</inkml:trace>
  <inkml:trace contextRef="#ctx0" brushRef="#br0" timeOffset="1736.945">2165 572 7368 0 0,'0'0'333'0'0,"-9"11"134"0"0,-25 18 1672 0 0,26-23-1265 0 0,0 1 0 0 0,0 0 0 0 0,1 0 1 0 0,0 0-1 0 0,0 1 0 0 0,1 0 1 0 0,0 1-1 0 0,-3 4-874 0 0,4-4 169 0 0,4-6-13 0 0,-1 0 1 0 0,0 0-1 0 0,1 1 0 0 0,-1-1 1 0 0,1 0-1 0 0,0 1 1 0 0,0 2-157 0 0,1-5 71 0 0,0 1 0 0 0,0-1 0 0 0,0 0 0 0 0,0 1 0 0 0,0-1 0 0 0,0 0 0 0 0,1 1 1 0 0,-1-1-1 0 0,0 0 0 0 0,1 0 0 0 0,-1 1 0 0 0,1-1 0 0 0,0 0 0 0 0,-1 0 0 0 0,1 0 0 0 0,0 0 1 0 0,0 0-1 0 0,-1 0 0 0 0,1 0 0 0 0,0 0 0 0 0,0 0 0 0 0,0 0 0 0 0,0 0 0 0 0,1 0-71 0 0,2 2 148 0 0,-1-1 0 0 0,1 0 0 0 0,0 0-1 0 0,0 0 1 0 0,0 0 0 0 0,0-1 0 0 0,0 0-1 0 0,0 1 1 0 0,0-1 0 0 0,0-1 0 0 0,1 1-1 0 0,3-1-147 0 0,6 1 376 0 0,1-2 0 0 0,0 0-1 0 0,2-1-375 0 0,4-1 228 0 0,-16 3-180 0 0,0 0-1 0 0,0-1 1 0 0,1 0-1 0 0,-1-1 0 0 0,0 1 1 0 0,0-1-1 0 0,-1 0 1 0 0,1 0-1 0 0,0 0 1 0 0,-1-1-1 0 0,1 1 1 0 0,-1-1-1 0 0,0 0 0 0 0,0-1 1 0 0,0 1-1 0 0,0-1 1 0 0,0 1-1 0 0,-1-1 1 0 0,1-1-48 0 0,-3 3 0 0 0,0 0 1 0 0,-1 0 0 0 0,1 1 0 0 0,-1-1 0 0 0,1 0 0 0 0,-1 0-1 0 0,1 0 1 0 0,-1 0 0 0 0,0 0 0 0 0,0 0 0 0 0,0 0 0 0 0,0 0-1 0 0,0 0 1 0 0,-1-1-1 0 0,-7-26-1 0 0,7 26-5 0 0,0 1 0 0 0,-1 0 0 0 0,1-1 0 0 0,-1 1 0 0 0,1 0 0 0 0,-1 0 0 0 0,0 0 0 0 0,0 0 0 0 0,0 0 0 0 0,0 0 0 0 0,0 1-1 0 0,0-1 1 0 0,-1 1 0 0 0,1-1 6 0 0,-39-16-108 0 0,14 7-155 0 0,15 6-155 0 0,0 0 0 0 0,-1 0 0 0 0,0 1-1 0 0,-7-1 419 0 0,-19-5-4284 0 0,27 3-2398 0 0</inkml:trace>
  <inkml:trace contextRef="#ctx0" brushRef="#br0" timeOffset="2102.199">2397 606 15752 0 0,'3'11'214'0'0,"1"0"1"0"0,-2 0 0 0 0,0 0-1 0 0,0 1 1 0 0,-1-1-1 0 0,0 0 1 0 0,-1 1 0 0 0,-1-1-1 0 0,1 1 1 0 0,-2 1-215 0 0,0 6 444 0 0,1 0 0 0 0,1 0 1 0 0,1 2-445 0 0,0 14 50 0 0,14-41 84 0 0,-9 2 29 0 0,0-1 0 0 0,-1 0 0 0 0,0 0 0 0 0,0 0 0 0 0,0-1 0 0 0,-1 0-1 0 0,1 0-162 0 0,0-1 148 0 0,0 0 0 0 0,1 1 0 0 0,-1 0 0 0 0,1 0 0 0 0,3-1-148 0 0,10-10 111 0 0,-17 15-133 0 0,0-1 1 0 0,0 1 0 0 0,0 0 0 0 0,0 0-1 0 0,1 0 1 0 0,-1 0 0 0 0,1 1 0 0 0,0-1-1 0 0,-1 1 1 0 0,1 0 0 0 0,0-1 0 0 0,0 1-1 0 0,0 0 1 0 0,0 1 0 0 0,0-1 0 0 0,0 0 0 0 0,0 1-1 0 0,0 0 1 0 0,0-1 21 0 0,-1 1 17 0 0,0 0 1 0 0,-1 0-1 0 0,1 0 1 0 0,0 0-1 0 0,0 1 0 0 0,-1-1 1 0 0,1 0-1 0 0,0 1 0 0 0,0-1 1 0 0,-1 1-1 0 0,1 0 1 0 0,-1-1-1 0 0,1 1 0 0 0,0 0 1 0 0,-1 0-1 0 0,0 0 1 0 0,1 0-1 0 0,-1 0 0 0 0,1 0 1 0 0,-1 1-1 0 0,0-1 0 0 0,0 0 1 0 0,0 1-1 0 0,0-1 1 0 0,0 1-1 0 0,0-1 0 0 0,0 2-17 0 0,7 16 195 0 0,0 1-1 0 0,2 15-194 0 0,-4-13 275 0 0,8 19-275 0 0,-3-5 525 0 0,-3-8 122 0 0,-8-26-436 0 0,0-2-203 0 0,0 0 1 0 0,0 0 0 0 0,0 1-1 0 0,0-1 1 0 0,0 0-1 0 0,1 0 1 0 0,-1 0-1 0 0,0 0 1 0 0,0 0-1 0 0,0 0 1 0 0,0 1-1 0 0,0-1 1 0 0,0 0-1 0 0,0 0 1 0 0,0 0 0 0 0,0 0-1 0 0,0 0 1 0 0,0 0-1 0 0,0 0 1 0 0,0 0-1 0 0,0 0 1 0 0,0 1-1 0 0,1-1 1 0 0,-1 0-1 0 0,0 0 1 0 0,0 0-1 0 0,0 0 1 0 0,0 0-1 0 0,0 0 1 0 0,0 0 0 0 0,0 0-1 0 0,0 0 1 0 0,1 0-1 0 0,-1 0 1 0 0,0 0-1 0 0,0 0 1 0 0,0 0-1 0 0,0 0 1 0 0,0 0-1 0 0,0 0 1 0 0,0 0-1 0 0,1 0 1 0 0,-1 0-9 0 0,7-2 119 0 0,5-6-254 0 0,-9 4 102 0 0,-1 1 0 0 0,0 0 0 0 0,0-1 1 0 0,0 1-1 0 0,0-1 0 0 0,0-1 33 0 0,7-14 258 0 0,3-5 54 0 0,-10 18-383 0 0,1 0 0 0 0,0 0 0 0 0,0 1-1 0 0,1-1 1 0 0,-1 1 0 0 0,4-3 71 0 0,-4 4-132 0 0,17-14 86 0 0,-19 17 24 0 0,-1 1 0 0 0,1-1-1 0 0,0 1 1 0 0,0-1 0 0 0,0 1-1 0 0,0 0 1 0 0,0-1 0 0 0,0 1-1 0 0,0 0 1 0 0,0 0 0 0 0,0 0 0 0 0,0 0-1 0 0,0-1 1 0 0,-1 1 0 0 0,1 1-1 0 0,0-1 1 0 0,0 0 0 0 0,0 0-1 0 0,0 0 1 0 0,0 0 0 0 0,0 1 0 0 0,0-1-1 0 0,0 0 1 0 0,0 1 22 0 0,10 7-5886 0 0,-10-6 4555 0 0,7 5-5506 0 0</inkml:trace>
  <inkml:trace contextRef="#ctx0" brushRef="#br0" timeOffset="3033.614">3315 264 8752 0 0,'1'0'135'0'0,"1"0"0"0"0,-1 0 0 0 0,1 0 1 0 0,-1 0-1 0 0,0 1 0 0 0,1-1 0 0 0,-1 0 0 0 0,1 1 1 0 0,-1-1-1 0 0,0 1 0 0 0,1-1 0 0 0,-1 1 0 0 0,0 0 1 0 0,0 0-1 0 0,1-1 0 0 0,-1 1 0 0 0,0 0 1 0 0,0 0-1 0 0,0 0 0 0 0,0 0 0 0 0,0 0 0 0 0,0 1 1 0 0,0-1-1 0 0,-1 0 0 0 0,1 0 0 0 0,0 0 0 0 0,-1 1 1 0 0,1-1-1 0 0,-1 0 0 0 0,1 1 0 0 0,-1-1 1 0 0,1 1-1 0 0,-1 0-135 0 0,1 7 1241 0 0,0-1 1 0 0,-1 1-1 0 0,0-1 1 0 0,0 1-1 0 0,-2 5-1241 0 0,1 8 473 0 0,-1 16 1095 0 0,-5 31-1568 0 0,3-37 1 0 0,-15 88-40 0 0,6-37 528 0 0,9-67 124 0 0,1-1 0 0 0,-5 10-613 0 0,-3 16 116 0 0,10-31-124 0 0,6-21 98 0 0,5-21 76 0 0,-7 18-166 0 0,1 0 0 0 0,0 0 0 0 0,1 0 0 0 0,0 0 0 0 0,4-3 0 0 0,12-24 0 0 0,3 0 0 0 0,-4 7 0 0 0,-11 18 22 0 0,1 0-1 0 0,1 0 0 0 0,12-13-21 0 0,-22 28 1 0 0,0 0-1 0 0,0 0 1 0 0,0 0-1 0 0,0 0 1 0 0,0 0-1 0 0,1 0 1 0 0,-1 0-1 0 0,0 1 0 0 0,0-1 1 0 0,0 0-1 0 0,1 1 1 0 0,-1-1-1 0 0,0 1 1 0 0,1-1-1 0 0,-1 1 1 0 0,1-1-1 0 0,-1 1 1 0 0,0 0 0 0 0,0 1-1 0 0,0-1 1 0 0,0 0 0 0 0,0 0 0 0 0,0 0 0 0 0,0 1 0 0 0,-1-1 0 0 0,1 0 0 0 0,0 1 0 0 0,0-1 0 0 0,0 1 0 0 0,-1-1 0 0 0,1 1-1 0 0,0-1 1 0 0,0 1 0 0 0,-1-1 0 0 0,1 1 0 0 0,0 0-1 0 0,2 4 6 0 0,1 0 0 0 0,-1 0 0 0 0,0 0 0 0 0,-1 1-1 0 0,1-1 1 0 0,1 6-6 0 0,1 2 4 0 0,4 16-4 0 0,-8-24 0 0 0,1 0 0 0 0,-1 0 0 0 0,1 0 0 0 0,0 0 0 0 0,0 0 0 0 0,1 0 0 0 0,-1-1 0 0 0,4 5-1 0 0,12 22 13 0 0,-17-24 17 0 0,11-11-85 0 0,-9 2 56 0 0,0-1 0 0 0,0 0 0 0 0,0 0 0 0 0,0 0 0 0 0,0 0 0 0 0,-1 0 0 0 0,1-1 0 0 0,-1 1 0 0 0,0-1 0 0 0,0 1 0 0 0,0-1 0 0 0,2-5 0 0 0,0 1 0 0 0,-1-1 0 0 0,0 0 0 0 0,0-2 0 0 0,14-60 54 0 0,-7 33-36 0 0,-9 31 9 0 0,1 0-1 0 0,-1 1 0 0 0,1-1 1 0 0,0 1-1 0 0,0-1 0 0 0,1 1 0 0 0,0 0 1 0 0,0 0-1 0 0,1 0 0 0 0,0 1 1 0 0,3-6-27 0 0,-5 10 70 0 0,8 9 74 0 0,-6-4-170 0 0,-1 0 1 0 0,0 1-1 0 0,-1-1 0 0 0,1 1 0 0 0,-1 0 0 0 0,0 0 0 0 0,0 0 0 0 0,-1 0 0 0 0,1 0 1 0 0,-1 0-1 0 0,0 1 26 0 0,4 13-132 0 0,3 10 316 0 0,5 26-184 0 0,1 9 552 0 0,4 5-777 0 0,5 39 225 0 0,-22-95-1461 0 0,-1-5-413 0 0</inkml:trace>
  <inkml:trace contextRef="#ctx0" brushRef="#br0" timeOffset="3838.723">305 1527 19895 0 0,'1'0'83'0'0,"0"0"0"0"0,0 1 0 0 0,0-1 0 0 0,0 1 0 0 0,0-1 0 0 0,0 1-1 0 0,0-1 1 0 0,-1 1 0 0 0,1 0 0 0 0,0 0 0 0 0,0-1 0 0 0,0 1 0 0 0,-1 0 0 0 0,1 0-1 0 0,-1 0 1 0 0,1 0 0 0 0,0-1 0 0 0,-1 1 0 0 0,1 0 0 0 0,-1 0 0 0 0,0 0-1 0 0,1 0 1 0 0,-1 0 0 0 0,0 0 0 0 0,0 0 0 0 0,1 1 0 0 0,-1-1 0 0 0,0 0-83 0 0,4 40-199 0 0,-3-31 569 0 0,2 33 1575 0 0,-2 32-1945 0 0,-1-44 491 0 0,-1-7-168 0 0,-2-1 0 0 0,-1 9-323 0 0,-3 27 80 0 0,2 17-18 0 0,-2 52-274 0 0,7-126 147 0 0,0 0 0 0 0,0 0 0 0 0,0 0 0 0 0,0 0 0 0 0,0 0 0 0 0,0 0 0 0 0,1 0 0 0 0,-1 0-1 0 0,1 0 1 0 0,-1 0 0 0 0,1 0 0 0 0,0 0 0 0 0,0 0 0 0 0,0 0 0 0 0,0-1 0 0 0,0 1 65 0 0,0-1-38 0 0,-1-1 0 0 0,0 0-1 0 0,1 0 1 0 0,-1 0 0 0 0,1 0 0 0 0,-1 0-1 0 0,0 0 1 0 0,1 0 0 0 0,-1 0 0 0 0,1 0 0 0 0,-1 0-1 0 0,0 0 1 0 0,1 0 0 0 0,-1 0 0 0 0,1 0 0 0 0,-1 0-1 0 0,1 0 1 0 0,-1 0 0 0 0,0 0 0 0 0,1 0 0 0 0,-1-1-1 0 0,1 1 1 0 0,-1 0 0 0 0,0 0 0 0 0,1 0-1 0 0,-1-1 1 0 0,0 1 0 0 0,1 0 0 0 0,-1-1 0 0 0,0 1-1 0 0,0 0 1 0 0,1-1 0 0 0,-1 1 0 0 0,0-1 38 0 0,10-11-1616 0 0,16-22-2598 0 0,-14 11 2049 0 0</inkml:trace>
  <inkml:trace contextRef="#ctx0" brushRef="#br0" timeOffset="4251.429">530 1418 8752 0 0,'-4'-6'2429'0'0,"4"13"3208"0"0,-1 7-3520 0 0,-5 18 2130 0 0,-1 27-4247 0 0,-1 9 1255 0 0,0-7-973 0 0,3 0 1 0 0,3 1 0 0 0,3-1-1 0 0,2 1-282 0 0,-2-50 0 0 0,1-1 0 0 0,0 0 0 0 0,3 8 0 0 0,3 19 0 0 0,-8-36-82 0 0,1 0-1 0 0,-1 0 0 0 0,0 0 1 0 0,1-1-1 0 0,-1 1 1 0 0,1 0-1 0 0,0 0 0 0 0,0-1 1 0 0,0 1-1 0 0,-1 0 0 0 0,2-1 1 0 0,-1 1-1 0 0,0-1 1 0 0,0 1-1 0 0,0-1 0 0 0,1 0 1 0 0,-1 1-1 0 0,1 0 83 0 0,0-2-168 0 0,-1 1 0 0 0,1-1 1 0 0,-1 1-1 0 0,0-1 0 0 0,1 0 0 0 0,-1 1 0 0 0,1-1 0 0 0,-1 0 0 0 0,1 0 0 0 0,-1 0 1 0 0,1 0-1 0 0,-1 0 0 0 0,0 0 0 0 0,1-1 0 0 0,-1 1 0 0 0,1 0 0 0 0,-1-1 0 0 0,1 1 1 0 0,-1-1-1 0 0,0 0 0 0 0,1 1 0 0 0,-1-1 0 0 0,0 0 0 0 0,0 0 0 0 0,1 0 168 0 0,12-9-1985 0 0,-2-3-49 0 0</inkml:trace>
  <inkml:trace contextRef="#ctx0" brushRef="#br0" timeOffset="4252.429">682 1625 14656 0 0,'0'0'332'0'0,"-1"-1"50"0"0,-7-8 167 0 0,7 7-530 0 0,-1 1 0 0 0,1-1 0 0 0,0 0 0 0 0,-1 1 1 0 0,0-1-1 0 0,0 0 0 0 0,1 1 0 0 0,-1 0 0 0 0,0-1 0 0 0,0 1 1 0 0,0 0-1 0 0,0 0 0 0 0,0 0 0 0 0,0 0 0 0 0,-1 1 0 0 0,1-1 0 0 0,0 1 1 0 0,-2-1-20 0 0,-10 1 416 0 0,1 0 1 0 0,-1 0-1 0 0,0 2 1 0 0,0 0-1 0 0,1 0 1 0 0,-1 1-1 0 0,-2 2-416 0 0,-30 10 2408 0 0,-19 10-2408 0 0,15-5 607 0 0,49-20-588 0 0,-35 14 769 0 0,-8 5-788 0 0,34-14 54 0 0,1 0 1 0 0,-1 1 0 0 0,1 0-1 0 0,0 1 1 0 0,0 0 0 0 0,-4 4-55 0 0,-19 26-1062 0 0,31-36-596 0 0,1-1-508 0 0,0 0-104 0 0,0 0-23 0 0</inkml:trace>
  <inkml:trace contextRef="#ctx0" brushRef="#br0" timeOffset="4626.426">610 1893 17503 0 0,'1'2'71'0'0,"-1"1"0"0"0,1-1-1 0 0,-1 1 1 0 0,0-1 0 0 0,0 1-1 0 0,0-1 1 0 0,0 1 0 0 0,-1-1-1 0 0,1 1 1 0 0,-1-1 0 0 0,1 1-1 0 0,-1-1 1 0 0,0 0 0 0 0,0 1-1 0 0,0-1 1 0 0,0 0 0 0 0,0 0-1 0 0,-1 0 1 0 0,1 0 0 0 0,-1 0-1 0 0,1 0 1 0 0,-1 0 0 0 0,0 0-1 0 0,1 0 1 0 0,-1-1 0 0 0,0 1-1 0 0,0-1 1 0 0,-2 1-71 0 0,-1 2 159 0 0,0-1 0 0 0,-1 0 0 0 0,1 0 0 0 0,-1-1 0 0 0,1 1 0 0 0,-1-1 0 0 0,0 0 0 0 0,-5 0-159 0 0,-51 8 906 0 0,57-10-852 0 0,-45 3 326 0 0,0-2 0 0 0,0-2 0 0 0,1-2 0 0 0,-5-3-380 0 0,45 5-67 0 0,1-1 0 0 0,0 0 0 0 0,-1 0-1 0 0,1 0 68 0 0,-15-9-3466 0 0,22 10-3681 0 0</inkml:trace>
  <inkml:trace contextRef="#ctx0" brushRef="#br0" timeOffset="5032.256">991 2041 13360 0 0,'2'1'100'0'0,"1"0"1"0"0,-1 1-1 0 0,1-1 1 0 0,-1 0-1 0 0,1 0 1 0 0,0-1 0 0 0,0 1-1 0 0,0 0 1 0 0,-1-1-1 0 0,1 0 1 0 0,0 1-1 0 0,0-1 1 0 0,0-1-1 0 0,0 1 1 0 0,-1 0 0 0 0,1-1-1 0 0,0 1 1 0 0,0-1-1 0 0,0 0 1 0 0,-1 0-1 0 0,1 0 1 0 0,0 0 0 0 0,-1 0-1 0 0,1-1 1 0 0,-1 1-1 0 0,2-2-100 0 0,9-6 981 0 0,-1-1-1 0 0,1 0 1 0 0,-2-1-1 0 0,0 0 1 0 0,5-7-981 0 0,-11 13 5 0 0,1-2 107 0 0,-1 0 1 0 0,0 0-1 0 0,0 0 0 0 0,-1 0 1 0 0,0-1-1 0 0,-1 1 0 0 0,1-1 0 0 0,-1 0 1 0 0,-1-1-1 0 0,0 1 0 0 0,0 0 1 0 0,0-1-1 0 0,-1 1 0 0 0,0 0 0 0 0,-1-1 1 0 0,0 0-1 0 0,0 1 0 0 0,-2-9-112 0 0,2 15 33 0 0,-1 0-1 0 0,0 0 0 0 0,1 0 0 0 0,-1 0 0 0 0,0 0 1 0 0,0 0-1 0 0,0 0 0 0 0,0 0 0 0 0,0 0 0 0 0,-1 1 1 0 0,1-1-1 0 0,-1 0 0 0 0,1 1 0 0 0,-1-1 0 0 0,1 1 1 0 0,-1 0-1 0 0,-1-2-32 0 0,0 2 7 0 0,0-1-1 0 0,-1 1 1 0 0,1-1 0 0 0,0 1 0 0 0,-1 0-1 0 0,1 0 1 0 0,-1 0 0 0 0,1 1-1 0 0,-1-1 1 0 0,-2 1-7 0 0,0 0-47 0 0,-1 0 0 0 0,0 0-1 0 0,0 1 1 0 0,1 0 0 0 0,-1 0-1 0 0,0 0 1 0 0,1 1 0 0 0,-1 0 0 0 0,1 1-1 0 0,0-1 1 0 0,-5 4 47 0 0,3-1 3 0 0,0 0 0 0 0,0 1 0 0 0,1 0 0 0 0,0 1 0 0 0,0 0 0 0 0,0 0 1 0 0,1 1-1 0 0,0-1 0 0 0,1 1 0 0 0,-1 0 0 0 0,1 1 0 0 0,1-1 0 0 0,0 1 0 0 0,0 0 0 0 0,1 0 0 0 0,0 1 0 0 0,0-1 1 0 0,1 3-4 0 0,0-4 20 0 0,1-1 0 0 0,0 1 0 0 0,1 0 0 0 0,0 0 0 0 0,0 0 0 0 0,1 0 0 0 0,0-1 0 0 0,0 1 0 0 0,1 0 0 0 0,0 0 0 0 0,0-1 0 0 0,1 1 1 0 0,0-1-1 0 0,0 0 0 0 0,0 0 0 0 0,1 0 0 0 0,0 0 0 0 0,1-1 0 0 0,0 0 0 0 0,0 0 0 0 0,0 0 0 0 0,4 4-20 0 0,1-2-4 0 0,1 1 0 0 0,-1-2-1 0 0,1 1 1 0 0,0-1 0 0 0,1-1-1 0 0,0 0 1 0 0,6 1 4 0 0,-7-3-2141 0 0,-1 0 0 0 0,1-1 0 0 0,3-1 2141 0 0,13 2-7306 0 0</inkml:trace>
  <inkml:trace contextRef="#ctx0" brushRef="#br0" timeOffset="5033.256">1638 1476 19263 0 0,'0'0'424'0'0,"-7"7"88"0"0,-4 3 24 0 0,-5 3 0 0 0,1-2-432 0 0,-8-1-104 0 0,1-3 0 0 0,-5 5 0 0 0,3 3 96 0 0,2 1 0 0 0,-1-1 0 0 0,3 1 0 0 0,-2-6-480 0 0,4 3-96 0 0,2 1-16 0 0,1-4-7719 0 0</inkml:trace>
  <inkml:trace contextRef="#ctx0" brushRef="#br0" timeOffset="5437.655">2035 1808 12896 0 0,'0'0'594'0'0,"0"0"-16"0"0,0 0-154 0 0,-5 4 2251 0 0,-1 2-1659 0 0,1 0 0 0 0,-1 1-1 0 0,1 0 1 0 0,-4 7-1016 0 0,-5 6 393 0 0,6-9-352 0 0,1 0-1 0 0,1 0 1 0 0,-1 1-1 0 0,2 0 0 0 0,0 0 1 0 0,-4 12-41 0 0,7-17 54 0 0,1 0 0 0 0,-1-1 0 0 0,1 1 0 0 0,0 0-1 0 0,1 0 1 0 0,-1 0 0 0 0,1 0 0 0 0,1 0 0 0 0,0 0 0 0 0,-1 0 0 0 0,2-1 0 0 0,-1 1 0 0 0,1 0 0 0 0,0 0-54 0 0,-1-5 13 0 0,0-1 1 0 0,0 1 0 0 0,0 0-1 0 0,0 0 1 0 0,0-1 0 0 0,0 1 0 0 0,1 0-1 0 0,-1-1 1 0 0,1 1 0 0 0,-1-1-1 0 0,1 1 1 0 0,-1-1 0 0 0,1 0 0 0 0,0 0-1 0 0,-1 0 1 0 0,1 0 0 0 0,0 0-1 0 0,1 0-13 0 0,0 0 13 0 0,1 0-1 0 0,-1 0 0 0 0,1 0 1 0 0,-1-1-1 0 0,0 0 0 0 0,1 1 0 0 0,-1-1 1 0 0,1-1-1 0 0,-1 1 0 0 0,4-1-12 0 0,-2 0 5 0 0,1 0-1 0 0,-1-1 1 0 0,1 1-1 0 0,-1-1 0 0 0,0-1 1 0 0,0 1-1 0 0,0-1 0 0 0,0 1 1 0 0,0-1-1 0 0,-1-1 1 0 0,1 1-1 0 0,-1-1 0 0 0,2-1-4 0 0,0-2-17 0 0,0 0 0 0 0,-1-1 1 0 0,0 1-1 0 0,0-1 0 0 0,2-6 17 0 0,-6 11-19 0 0,1-1 1 0 0,-1 0 0 0 0,0 1-1 0 0,0-1 1 0 0,0 0 0 0 0,-1 1-1 0 0,1-1 1 0 0,-1 0 0 0 0,0 0-1 0 0,0 0 1 0 0,0 1 0 0 0,-1-1-1 0 0,1 0 1 0 0,-2-2 18 0 0,1 2-199 0 0,0 0 1 0 0,-1-1-1 0 0,0 1 0 0 0,0 0 0 0 0,0 0 1 0 0,-1 0-1 0 0,1 0 0 0 0,-1 1 0 0 0,0-1 1 0 0,0 0-1 0 0,0 1 0 0 0,0 0 0 0 0,-1 0 1 0 0,1 0-1 0 0,-1 0 0 0 0,0 1 0 0 0,0 0 1 0 0,-3-2 198 0 0,-4-3-1594 0 0</inkml:trace>
  <inkml:trace contextRef="#ctx0" brushRef="#br0" timeOffset="5852.764">2218 1794 456 0 0,'13'12'-183'0'0,"-9"-10"662"0"0,-1 1-1 0 0,0 0 1 0 0,0 0 0 0 0,0 0-1 0 0,2 3-478 0 0,-4-4 586 0 0,0-1 1 0 0,0 1-1 0 0,-1 0 0 0 0,1-1 0 0 0,0 1 0 0 0,-1 0 0 0 0,1-1 0 0 0,-1 1 1 0 0,0 0-1 0 0,0 0-586 0 0,7 64 9850 0 0,-1-6-7651 0 0,-1 7-2673 0 0,-2 7 474 0 0,-8-41 236 0 0,5-32-48 0 0,0-1 4 0 0,2 0-8 0 0,0-1-155 0 0,-1 0-1 0 0,1 0 1 0 0,-1 0-1 0 0,1 0 1 0 0,-1 0-1 0 0,0-1 1 0 0,1 1-1 0 0,-1 0 1 0 0,0-1-1 0 0,0 1 1 0 0,0-1-1 0 0,0 1 1 0 0,1-2-29 0 0,13-25 260 0 0,-8 14-103 0 0,37-66 674 0 0,-36 63-776 0 0,1 1-1 0 0,1 1 1 0 0,0 0 0 0 0,1 0-55 0 0,-9 12 12 0 0,-2 2-9 0 0,1 0 1 0 0,0 0-1 0 0,0 0 0 0 0,-1 0 0 0 0,1 0 0 0 0,0 0 0 0 0,0 0 0 0 0,0 1 0 0 0,0-1 1 0 0,0 0-1 0 0,0 1 0 0 0,0-1 0 0 0,0 0 0 0 0,0 1 0 0 0,1-1 0 0 0,-1 1 0 0 0,0 0 0 0 0,0-1 1 0 0,0 1-1 0 0,1 0 0 0 0,-1 0 0 0 0,0 0 0 0 0,0-1 0 0 0,0 2 0 0 0,2-1-3 0 0,-1 0 5 0 0,-1 0-1 0 0,1 1 0 0 0,0-1 0 0 0,0 1 0 0 0,-1-1 1 0 0,1 1-1 0 0,0 0 0 0 0,-1 0 0 0 0,1 0 0 0 0,-1 0 1 0 0,1 0-1 0 0,-1 0 0 0 0,1 0 0 0 0,-1 0 0 0 0,0 1 1 0 0,0-1-1 0 0,0 0 0 0 0,1 1 0 0 0,-1-1 0 0 0,-1 1 1 0 0,1-1-1 0 0,0 1 0 0 0,0 0 0 0 0,0 0-4 0 0,3 8-87 0 0,0-1-1 0 0,-1 1 1 0 0,2 7 87 0 0,-5-15-23 0 0,22 66-1401 0 0,-15-49-80 0 0,1 5-560 0 0</inkml:trace>
  <inkml:trace contextRef="#ctx0" brushRef="#br0" timeOffset="6340.976">2842 1669 12896 0 0,'4'8'155'0'0,"0"1"1"0"0,-1 0-1 0 0,0 0 1 0 0,0 0-1 0 0,-1 0 1 0 0,0 1-1 0 0,-1-1 1 0 0,0 0 0 0 0,0 2-156 0 0,1 40 995 0 0,0-32-9 0 0,-1-1 1 0 0,-1 1-1 0 0,-2 12-986 0 0,1-14 679 0 0,0 1 1 0 0,2 0-1 0 0,0 0 0 0 0,2 8-679 0 0,-4-4 395 0 0,0-20-362 0 0,1 0 0 0 0,-1-1 0 0 0,1 1 0 0 0,0 0 0 0 0,0 0 0 0 0,0 0 0 0 0,0 0 0 0 0,0 0 0 0 0,0-1 0 0 0,1 1-1 0 0,-1 0 1 0 0,0 0 0 0 0,1 0 0 0 0,0 0-33 0 0,0 0 139 0 0,-1-2-55 0 0,1-2-29 0 0,1-1-46 0 0,0 0-1 0 0,0 0 1 0 0,-1-1 0 0 0,1 1 0 0 0,-1-1 0 0 0,0 0 0 0 0,0 1 0 0 0,0-1 0 0 0,0 0 0 0 0,-1 0 0 0 0,1 0 0 0 0,-1-1-9 0 0,4-20-27 0 0,41-127-471 0 0,-39 133 533 0 0,1 0-1 0 0,2 0 0 0 0,0 0 0 0 0,6-7-34 0 0,-3 4-189 0 0,-12 22 180 0 0,0-1-1 0 0,0 1 0 0 0,0 0 1 0 0,0 0-1 0 0,0-1 1 0 0,0 1-1 0 0,0 0 0 0 0,1 0 1 0 0,-1-1-1 0 0,0 1 1 0 0,0 0-1 0 0,0 0 0 0 0,1 0 1 0 0,-1 0-1 0 0,0-1 0 0 0,0 1 1 0 0,0 0-1 0 0,1 0 1 0 0,-1 0-1 0 0,0 0 0 0 0,0 0 1 0 0,1-1-1 0 0,-1 1 1 0 0,0 0-1 0 0,0 0 0 0 0,1 0 1 0 0,-1 0-1 0 0,0 0 0 0 0,0 0 1 0 0,1 0-1 0 0,-1 0 1 0 0,0 0-1 0 0,0 0 0 0 0,1 0 1 0 0,-1 0-1 0 0,0 0 1 0 0,0 0-1 0 0,1 0 0 0 0,-1 0 1 0 0,0 1-1 0 0,0-1 0 0 0,1 0 1 0 0,-1 0-1 0 0,0 0 10 0 0,10 14-192 0 0,3 18-23 0 0,-6 16 99 0 0,-7-38 102 0 0,1-1 0 0 0,0 1 0 0 0,1-1 0 0 0,0 0 0 0 0,1 1 0 0 0,0-1 0 0 0,0 0 0 0 0,1-1 0 0 0,1 3 14 0 0,13 26 224 0 0,-17-35-104 0 0,-1-2 6 0 0,1-1-93 0 0,1 1 0 0 0,-1 0 1 0 0,0 0-1 0 0,0-1 0 0 0,0 1 1 0 0,0 0-1 0 0,0-1 0 0 0,0 0 1 0 0,0 1-1 0 0,0-1 0 0 0,0 1 1 0 0,0-1-1 0 0,0 0 0 0 0,0 0-33 0 0,5-4 45 0 0,-1-1-1 0 0,-1 0 0 0 0,1 0 1 0 0,-1 0-1 0 0,0-1 1 0 0,-1 1-1 0 0,3-6-44 0 0,19-53 158 0 0,-18 45-93 0 0,27-76 233 0 0,-33 94-283 0 0,1-1 0 0 0,-1 0 0 0 0,1 1 0 0 0,0 0-1 0 0,0-1 1 0 0,0 1 0 0 0,1 0 0 0 0,-1 0 0 0 0,0 0-1 0 0,1 1 1 0 0,-1-1 0 0 0,1 1 0 0 0,0-1 0 0 0,-1 1 0 0 0,1 0-1 0 0,0 0 1 0 0,0 0 0 0 0,1 0-15 0 0,-4 1 5 0 0,1 0 0 0 0,0 1 1 0 0,-1-1-1 0 0,1 1 0 0 0,-1-1 0 0 0,1 0 0 0 0,0 1 1 0 0,-1-1-1 0 0,1 1 0 0 0,-1 0 0 0 0,1-1 1 0 0,-1 1-1 0 0,0-1 0 0 0,1 2-5 0 0,0-1 12 0 0,5 5 8 0 0,-1 0-1 0 0,1 0 1 0 0,-1 1-1 0 0,0 0 1 0 0,-1 0-1 0 0,1 1 1 0 0,2 6-20 0 0,4 12-301 0 0,5 20 301 0 0,0 1-629 0 0,-4-18-1155 0 0,-1-1-5478 0 0</inkml:trace>
  <inkml:trace contextRef="#ctx0" brushRef="#br0" timeOffset="6767.413">3962 1307 6448 0 0,'0'0'498'0'0,"0"0"6"0"0,0 2 1244 0 0,-4 5 28 0 0,1-1 0 0 0,-1 0 0 0 0,0 1-1 0 0,-4 3-1775 0 0,3-4 354 0 0,0 0 0 0 0,1 1 0 0 0,0 0-1 0 0,0-1 1 0 0,0 3-354 0 0,-21 53 1150 0 0,3 1 1 0 0,3 2-1 0 0,3 0 0 0 0,-4 36-1150 0 0,13-36 1048 0 0,3 9-1048 0 0,4-58 234 0 0,1 0-1 0 0,1 0 1 0 0,4 15-234 0 0,-3-15 155 0 0,-3-12-153 0 0,1 0 0 0 0,0 0-1 0 0,0 0 1 0 0,0-1 0 0 0,1 1-1 0 0,-1 0 1 0 0,1-1-1 0 0,0 1 1 0 0,0-1 0 0 0,0 1-1 0 0,0-1 1 0 0,1 0 0 0 0,-1 0-1 0 0,1 0 1 0 0,0 0 0 0 0,0-1-1 0 0,0 1 1 0 0,0-1 0 0 0,0 0-1 0 0,1 0 1 0 0,2 2-2 0 0,-2-3-937 0 0,0 1 0 0 0,0-1 1 0 0,-1 0-1 0 0,1 0 0 0 0,0 0 0 0 0,0-1 0 0 0,0 0 0 0 0,3 1 937 0 0,2-1-7363 0 0</inkml:trace>
  <inkml:trace contextRef="#ctx0" brushRef="#br0" timeOffset="7200.776">4137 1896 11976 0 0,'4'10'358'0'0,"0"0"0"0"0,1 0-1 0 0,0 0 1 0 0,1-1 0 0 0,3 5-358 0 0,4 7 2364 0 0,-12-20-2183 0 0,0 1 1 0 0,0-1-1 0 0,1 1 0 0 0,-1-1 0 0 0,0 0 1 0 0,0 0-1 0 0,1 0 0 0 0,-1 0 1 0 0,0 0-1 0 0,1 0 0 0 0,-1 0 1 0 0,1 0-1 0 0,-1-1 0 0 0,1 1 1 0 0,0-1-1 0 0,-1 1 0 0 0,1-1 1 0 0,0 1-1 0 0,1-1-181 0 0,5 2 924 0 0,-6-1-843 0 0,-1-1 0 0 0,1 0-1 0 0,-1 0 1 0 0,0 0 0 0 0,1 0 0 0 0,-1 0 0 0 0,1 0-1 0 0,-1-1 1 0 0,0 1 0 0 0,1 0 0 0 0,-1-1 0 0 0,0 1-1 0 0,1-1 1 0 0,-1 0 0 0 0,0 1 0 0 0,1-1-1 0 0,-1 0 1 0 0,0 0 0 0 0,0 1 0 0 0,0-2-81 0 0,21-20 700 0 0,-17 15-618 0 0,0 0-1 0 0,-1 0 1 0 0,0-1 0 0 0,0 0-1 0 0,-1 1 1 0 0,0-1 0 0 0,0-1 0 0 0,1-6-82 0 0,-4 13 11 0 0,7-19 43 0 0,-2 1 0 0 0,0-1 1 0 0,-1-1-1 0 0,-1 1 0 0 0,-2-1 0 0 0,0 1 0 0 0,-1-14-54 0 0,-2 6 43 0 0,0 3-40 0 0,-1 0 1 0 0,0 0-1 0 0,-6-14-3 0 0,7 30 0 0 0,1 4 0 0 0,-1 0 0 0 0,0 0 0 0 0,0 0 0 0 0,0 0 0 0 0,-1 0 0 0 0,0 0 0 0 0,0 0 0 0 0,0 1 0 0 0,-4-5 0 0 0,3 5-6 0 0,4 5 2 0 0,-1-1-1 0 0,1 0 1 0 0,-1 1-1 0 0,1-1 0 0 0,-1 1 1 0 0,1-1-1 0 0,-1 1 0 0 0,1-1 1 0 0,-1 1-1 0 0,0-1 1 0 0,1 1-1 0 0,-1 0 0 0 0,0-1 1 0 0,1 1-1 0 0,-1 0 0 0 0,0 0 1 0 0,1-1-1 0 0,-1 1 1 0 0,0 0-1 0 0,0 0 0 0 0,1 0 1 0 0,-1 0-1 0 0,0 0 0 0 0,0 0 1 0 0,1 0-1 0 0,-1 0 1 0 0,0 0 4 0 0,-1 1-19 0 0,1 0 0 0 0,0 1 1 0 0,0-1-1 0 0,0 0 1 0 0,0 1-1 0 0,0-1 0 0 0,0 1 1 0 0,0-1-1 0 0,0 1 0 0 0,0-1 19 0 0,1 1 3 0 0,-3 3 30 0 0,1 1-1 0 0,0 0 1 0 0,0 0 0 0 0,0 0 0 0 0,1 0 0 0 0,0 0 0 0 0,0 0 0 0 0,1 0 0 0 0,-1 0 0 0 0,1 1-33 0 0,-1 10 31 0 0,1 5 0 0 0,0 1 1 0 0,2 0-1 0 0,0 0 0 0 0,2-1 1 0 0,4 16-32 0 0,26 83 117 0 0,-31-111-102 0 0,1 1 1 0 0,1-1-1 0 0,0 1-15 0 0,5 11 18 0 0,-8-16-12 0 0,1-1 0 0 0,0 0 0 0 0,0-1 0 0 0,0 1-1 0 0,1 0 1 0 0,-1-1 0 0 0,1 0 0 0 0,0 0 0 0 0,1 0-1 0 0,-1 0 1 0 0,3 1-6 0 0,-6-4 0 0 0,1 0 0 0 0,-1 0 0 0 0,1 0 0 0 0,0-1 0 0 0,-1 1 0 0 0,1 0 0 0 0,0 0 0 0 0,-1-1 0 0 0,1 1 0 0 0,0-1 0 0 0,0 0 0 0 0,5 2 0 0 0,-7-2 1 0 0,0 1-1 0 0,1-1 0 0 0,-1 0 1 0 0,1 1-1 0 0,-1-1 1 0 0,1 0-1 0 0,-1 1 1 0 0,1-1-1 0 0,-1 0 0 0 0,1 0 1 0 0,-1 0-1 0 0,1 1 1 0 0,-1-1-1 0 0,1 0 0 0 0,-1 0 1 0 0,1 0-1 0 0,0 0 1 0 0,-1 0-1 0 0,1 0 0 0 0,-1 0 1 0 0,1 0-1 0 0,-1 0 1 0 0,1 0-1 0 0,-1 0 0 0 0,1-1-8 0 0,0 1 0 0 0,-1 0 1 0 0,1 0-1 0 0,0-1 0 0 0,0 1 0 0 0,-1 0 0 0 0,1 0 0 0 0,0 0 1 0 0,-1 0-1 0 0,1 0 0 0 0,0 0 0 0 0,0 0 0 0 0,-1 0 1 0 0,1 0-1 0 0,0 0 0 0 0,-1 1 0 0 0,1-1 0 0 0,0 0 0 0 0,-1 0 1 0 0,1 1 7 0 0,27 6-3575 0 0,-23-5 1416 0 0</inkml:trace>
  <inkml:trace contextRef="#ctx0" brushRef="#br0" timeOffset="7669.486">4114 1912 4608 0 0,'0'0'208'0'0,"2"0"-9"0"0,2 1 703 0 0,-1-1 0 0 0,1 0 0 0 0,0-1 0 0 0,0 1 0 0 0,-1-1 0 0 0,1 1 0 0 0,0-1 0 0 0,0 0 0 0 0,-1-1 0 0 0,2 1-902 0 0,-4 0 593 0 0,1 0 0 0 0,-1 0 0 0 0,0 0 0 0 0,1-1 0 0 0,-1 1 1 0 0,0 0-1 0 0,0 0 0 0 0,1-1 0 0 0,-1 0-593 0 0,7-12-278 0 0,30-51 3366 0 0,-35 60-2689 0 0,10-17-4302 0 0,-9 15-2960 0 0</inkml:trace>
  <inkml:trace contextRef="#ctx0" brushRef="#br0" timeOffset="8210.879">4496 1401 13504 0 0,'13'6'306'0'0,"-11"-4"46"0"0,-1-1-290 0 0,0 0 0 0 0,-1 1 0 0 0,1-1 1 0 0,0 0-1 0 0,0 1 0 0 0,0-1 0 0 0,0 0 0 0 0,0 0 0 0 0,0 0 0 0 0,0 0 0 0 0,0 0 0 0 0,1 0 0 0 0,0 1-62 0 0,5 5 15 0 0,-4-3 120 0 0,-1-1 0 0 0,0 1 1 0 0,-1 0-1 0 0,1 0 1 0 0,0 0-1 0 0,-1 0 1 0 0,0 0-1 0 0,0 1 0 0 0,-1-1 1 0 0,1 0-1 0 0,-1 1-135 0 0,1 52 1588 0 0,-2-34-1296 0 0,1-22-83 0 0,0-1 30 0 0,0 0 7 0 0,0 0 13 0 0,0 0 44 0 0,0 0 17 0 0,15-12 522 0 0,51-87 226 0 0,-65 98-1042 0 0,0 0-1 0 0,1 0 0 0 0,-1-1 0 0 0,0 1 1 0 0,0 0-1 0 0,1 1 0 0 0,-1-1 0 0 0,0 0 1 0 0,1 0-1 0 0,-1 0 0 0 0,1 1 0 0 0,-1-1 1 0 0,1 1-1 0 0,0-1 0 0 0,-1 1 0 0 0,1 0 1 0 0,-1 0-1 0 0,1 0 0 0 0,0-1 0 0 0,-1 1 1 0 0,1 1-1 0 0,0-1 0 0 0,-1 0 0 0 0,1 0 1 0 0,-1 1-1 0 0,1-1-25 0 0,0 1 41 0 0,1 0 1 0 0,-1-1-1 0 0,0 1 1 0 0,1 0-1 0 0,-1 1 1 0 0,0-1-1 0 0,0 0 0 0 0,0 1 1 0 0,0-1-1 0 0,0 1 1 0 0,0 0-1 0 0,-1-1 1 0 0,1 1-1 0 0,0 0 1 0 0,-1 0-1 0 0,1 0 1 0 0,-1 1-42 0 0,11 21 274 0 0,9 24-274 0 0,-9-16 52 0 0,-11-29-178 0 0,0 1 0 0 0,0-1-1 0 0,0 1 1 0 0,-1-1 0 0 0,1 1 0 0 0,-1 0-1 0 0,0 0 127 0 0,0-3-1417 0 0,0-1-3824 0 0,0 0-1640 0 0</inkml:trace>
  <inkml:trace contextRef="#ctx0" brushRef="#br0" timeOffset="8656.349">4876 1141 11056 0 0,'4'1'75'0'0,"0"1"0"0"0,0-1 0 0 0,-1 1 0 0 0,1 0 0 0 0,-1 0 0 0 0,1 0 0 0 0,-1 0 0 0 0,0 0 0 0 0,1 1 0 0 0,-1 0 0 0 0,0-1 0 0 0,-1 1 0 0 0,1 0 0 0 0,-1 1 0 0 0,1-1 0 0 0,-1 1-75 0 0,3 3 141 0 0,0 0 594 0 0,0 0 1 0 0,0 0 0 0 0,-1 1-1 0 0,0-1 1 0 0,-1 1 0 0 0,0 0-1 0 0,1 3-735 0 0,7 31 1606 0 0,-1 0 0 0 0,-2 1 1 0 0,1 24-1607 0 0,-4 7 636 0 0,-3 0 0 0 0,-5 45-636 0 0,-3-46 250 0 0,-4 1 1 0 0,-2-2 0 0 0,-4 1-1 0 0,-23 65-250 0 0,30-116-970 0 0,0 0-1 0 0,-4 5 971 0 0,7-15-1361 0 0,-1-1-1 0 0,0-1 0 0 0,0 1 0 0 0,-9 8 1362 0 0,-2-5-7419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8:02.0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1 648 17503 0 0,'5'7'858'0'0,"0"-3"-754"0"0,-1 0 0 0 0,1 0 0 0 0,0-1 0 0 0,0 0 1 0 0,1 0-1 0 0,-1 0 0 0 0,1 0 0 0 0,-1-1 0 0 0,1 0 0 0 0,0 0 1 0 0,0-1-1 0 0,0 1 0 0 0,0-1 0 0 0,0 0 0 0 0,4-1-104 0 0,-4 1 106 0 0,0-1 0 0 0,0 0 0 0 0,0 0 0 0 0,0-1 0 0 0,0 1 0 0 0,0-1-1 0 0,0-1 1 0 0,-1 1 0 0 0,1-1 0 0 0,0 0 0 0 0,-1 0 0 0 0,1-1 0 0 0,-1 0-1 0 0,1 1 1 0 0,4-5-106 0 0,-1-1 121 0 0,1 0 0 0 0,-1 0-1 0 0,-1-1 1 0 0,1 0 0 0 0,-1 0 0 0 0,-1-1-1 0 0,0 0 1 0 0,0-1 0 0 0,-1 1-1 0 0,0-1 1 0 0,-1 0 0 0 0,0-1 0 0 0,1-7-121 0 0,-4 12 50 0 0,0 0 0 0 0,-1 0 0 0 0,0 0 0 0 0,-1 0 1 0 0,0 0-1 0 0,0 0 0 0 0,0 0 0 0 0,-1 0 0 0 0,0-2-50 0 0,0 6-22 0 0,1-1-1 0 0,-1 1 1 0 0,0-1-1 0 0,0 1 1 0 0,-1-1-1 0 0,1 1 1 0 0,-1 0-1 0 0,0 0 1 0 0,0 0-1 0 0,0 0 1 0 0,0 0-1 0 0,0 0 1 0 0,0 0-1 0 0,-1 1 1 0 0,1-1-1 0 0,-1 1 1 0 0,0 0-1 0 0,0 0 23 0 0,1 0 2 0 0,-1 1-1 0 0,1 0 1 0 0,0-1 0 0 0,0 1-1 0 0,0-1 1 0 0,0 0-1 0 0,0 0 1 0 0,1 0-1 0 0,-1 0 1 0 0,0 0 0 0 0,1 0-1 0 0,0 0 1 0 0,-1 0-1 0 0,1-1 1 0 0,0 1-1 0 0,0 0 1 0 0,0-1 0 0 0,1 1-1 0 0,-1-1 1 0 0,0 1-1 0 0,1-2-1 0 0,-6-14 50 0 0,6 18-46 0 0,0-1 1 0 0,0 1-1 0 0,-1-1 1 0 0,1 1-1 0 0,0-1 1 0 0,-1 1-1 0 0,1-1 1 0 0,0 1-1 0 0,-1-1 1 0 0,1 1-1 0 0,-1-1 0 0 0,1 1 1 0 0,0 0-1 0 0,-1-1 1 0 0,1 1-1 0 0,-1 0 1 0 0,1-1-1 0 0,-1 1 1 0 0,0 0-1 0 0,1 0 1 0 0,-1-1-1 0 0,1 1 0 0 0,-1 0 1 0 0,1 0-1 0 0,-1 0 1 0 0,0 0-1 0 0,1 0 1 0 0,-1 0-1 0 0,1 0 1 0 0,-1 0-1 0 0,0 0 1 0 0,1 0-1 0 0,-1 0 0 0 0,1 0 1 0 0,-1 1-1 0 0,1-1 1 0 0,-1 0-1 0 0,1 0 1 0 0,-1 0-1 0 0,0 1 1 0 0,1-1-1 0 0,-1 0 1 0 0,1 1-1 0 0,0-1 0 0 0,-1 1 1 0 0,1-1-1 0 0,-1 0 1 0 0,1 1-5 0 0,-4 3 18 0 0,0-1 1 0 0,1 1-1 0 0,-1 0 1 0 0,1 0-1 0 0,0 0-18 0 0,2-2-5 0 0,-5 6 5 0 0,0 0 0 0 0,0 1 0 0 0,1-1 0 0 0,0 1 0 0 0,1 0 0 0 0,0 1 0 0 0,0-1 0 0 0,1 1 0 0 0,-2 8 0 0 0,-11 76 0 0 0,14-70 0 0 0,0 0 0 0 0,2 21 0 0 0,0-31 0 0 0,0 0 108 0 0,2-1 0 0 0,0 1-1 0 0,0 0 1 0 0,1-1-1 0 0,1 0 1 0 0,0 0 0 0 0,3 6-108 0 0,-4-13 73 0 0,-1 1 1 0 0,2-1 0 0 0,-1 0 0 0 0,0-1 0 0 0,1 1 0 0 0,0-1 0 0 0,1 1 0 0 0,-1-1-1 0 0,1 0 1 0 0,0-1 0 0 0,0 1 0 0 0,0-1 0 0 0,1 0 0 0 0,0 0 0 0 0,-1-1-1 0 0,1 0 1 0 0,1 0 0 0 0,-1 0 0 0 0,0-1 0 0 0,1 1 0 0 0,-1-2 0 0 0,1 1-1 0 0,-1-1 1 0 0,1 0 0 0 0,2 0-74 0 0,6 1-59 0 0,-11-1-61 0 0,1 0 1 0 0,-1 0 0 0 0,0-1-1 0 0,0 0 1 0 0,0 0 0 0 0,0 0-1 0 0,0 0 1 0 0,1-1 0 0 0,-1 1 0 0 0,0-1-1 0 0,0-1 120 0 0,35-11-4453 0 0,-20 3-3129 0 0</inkml:trace>
  <inkml:trace contextRef="#ctx0" brushRef="#br0" timeOffset="466.455">546 390 5984 0 0,'0'0'536'0'0,"0"0"-432"0"0,0 0-104 0 0,0 0 0 0 0,0 0 2584 0 0,0 1 488 0 0,0-1 104 0 0,0 0 23 0 0,-7 0-2559 0 0,-2 0-512 0 0,2 0-128 0 0,-1 0 0 0 0,-4-5-1208 0 0,-2 3-264 0 0,-13-5-47 0 0,4 4-17 0 0</inkml:trace>
  <inkml:trace contextRef="#ctx0" brushRef="#br0" timeOffset="921.117">1289 268 4608 0 0,'0'0'208'0'0,"0"-2"-9"0"0,5-19-1124 0 0,-3-1 4114 0 0,-2 21-2800 0 0,-1 0 0 0 0,1-1 0 0 0,0 1-1 0 0,0 0 1 0 0,-1-1 0 0 0,1 1 0 0 0,-1 0 0 0 0,1 0-1 0 0,-1 0 1 0 0,1-1 0 0 0,-1 1 0 0 0,0 0 0 0 0,0 0-1 0 0,1 0 1 0 0,-1 0 0 0 0,0 0 0 0 0,0 0 0 0 0,0 0-1 0 0,0 0 1 0 0,0 1 0 0 0,0-1 0 0 0,0 0 0 0 0,-1 1-1 0 0,1-1 1 0 0,0 0 0 0 0,0 1 0 0 0,0 0 0 0 0,-1-1-1 0 0,1 1 1 0 0,0 0 0 0 0,-1-1 0 0 0,1 1-389 0 0,-6-1 160 0 0,0 1 1 0 0,-1 0 0 0 0,1 0 0 0 0,0 1-1 0 0,0-1 1 0 0,-1 1 0 0 0,1 1-1 0 0,0 0 1 0 0,0 0 0 0 0,1 0-1 0 0,-1 1 1 0 0,0 0 0 0 0,1 0-1 0 0,-4 3-160 0 0,-14 8 314 0 0,1 1-1 0 0,1 2 0 0 0,-3 4-313 0 0,17-14 415 0 0,3-3-453 0 0,0 1 0 0 0,1 0 0 0 0,-1 0 1 0 0,1 1-1 0 0,1-1 0 0 0,-1 1 0 0 0,1 0 1 0 0,0 0-1 0 0,-1 2 38 0 0,-11 20-234 0 0,9-18 329 0 0,1 1 0 0 0,-1 0 0 0 0,2 0-1 0 0,0 0 1 0 0,0 0 0 0 0,1 1 0 0 0,0 0-1 0 0,1 3-94 0 0,0 5 191 0 0,0 0-1 0 0,2 0 1 0 0,0 0-1 0 0,2 11-190 0 0,-3 9 88 0 0,-1-10-88 0 0,-2 36 411 0 0,2-35-1696 0 0,1 0-4967 0 0,1-24-1157 0 0</inkml:trace>
  <inkml:trace contextRef="#ctx0" brushRef="#br0" timeOffset="922.117">1090 444 18863 0 0,'0'0'430'0'0,"-11"10"1028"0"0,6-6-1427 0 0,0 0 0 0 0,0 0 0 0 0,-1-1 0 0 0,1 1 0 0 0,-1-1 0 0 0,0 0 0 0 0,0-1 1 0 0,0 1-1 0 0,-2-1-31 0 0,-7 4 160 0 0,-139 61-1133 0 0,153-66-462 0 0,1-1-79 0 0,0 0-19 0 0</inkml:trace>
  <inkml:trace contextRef="#ctx0" brushRef="#br0" timeOffset="1264.799">1159 403 13824 0 0,'1'21'374'0'0,"-2"-1"0"0"0,-1 1 0 0 0,0-1 0 0 0,-4 14-374 0 0,-13 38 0 0 0,16-61 160 0 0,1-1 0 0 0,1 1 0 0 0,0 0 0 0 0,1 0 0 0 0,0 6-160 0 0,-1 22 945 0 0,0-16-396 0 0,1-21-316 0 0,0-2 13 0 0,0 0 54 0 0,0 0 20 0 0,6-1-142 0 0,-1 1-1 0 0,1-1 1 0 0,-1 0 0 0 0,0 0 0 0 0,1-1 0 0 0,-1 1 0 0 0,0-1 0 0 0,0 0 0 0 0,0-1-1 0 0,0 1 1 0 0,0-1 0 0 0,2-2-178 0 0,8-6 183 0 0,0-2-1 0 0,13-12-182 0 0,-11 9 154 0 0,8-6-19 0 0,-1-2 0 0 0,-1-1 0 0 0,8-12-135 0 0,-5-6 524 0 0,-25 42-364 0 0,-1 1-6 0 0,0 0-29 0 0,0 0-12 0 0,0 0-1 0 0,-2 0-100 0 0,0 0 0 0 0,0 1 0 0 0,0-1 0 0 0,0 0 0 0 0,0 1 0 0 0,0 0 0 0 0,0-1 0 0 0,0 1 0 0 0,0 0 0 0 0,0 0 0 0 0,1 0 0 0 0,-1 0 0 0 0,0 0 0 0 0,1 1 0 0 0,-1-1 0 0 0,1 0 0 0 0,-1 1 0 0 0,1-1 0 0 0,0 1 0 0 0,-1 0 0 0 0,1-1 0 0 0,0 1 0 0 0,0 0 0 0 0,0 0 0 0 0,0 0-12 0 0,-2 5 29 0 0,0 0 0 0 0,1 0-1 0 0,0 1 1 0 0,0-1 0 0 0,0 1-1 0 0,1 0-28 0 0,1-1 22 0 0,0-1 1 0 0,1 0-1 0 0,0 1 0 0 0,0-1 0 0 0,1 0 0 0 0,-1 0 1 0 0,2 1-1 0 0,-1-1 0 0 0,0-1 0 0 0,1 1 0 0 0,3 4-22 0 0,-4-6 25 0 0,1 0 0 0 0,0 0 0 0 0,-1 0 0 0 0,2-1-1 0 0,-1 1 1 0 0,0-1 0 0 0,1 0 0 0 0,-1 0 0 0 0,1 0 0 0 0,0 0-1 0 0,0-1 1 0 0,0 0 0 0 0,0 1-25 0 0,-1-2 17 0 0,-1 0 1 0 0,1 0-1 0 0,0 0 0 0 0,0-1 0 0 0,-1 1 1 0 0,1-1-1 0 0,0 1 0 0 0,0-1 0 0 0,0 0 1 0 0,-1 0-1 0 0,1 0 0 0 0,0-1 1 0 0,0 1-1 0 0,0-1 0 0 0,-1 1 0 0 0,1-1 1 0 0,0 0-1 0 0,-1 0 0 0 0,1 0 0 0 0,-1 0 1 0 0,1-1-1 0 0,1 0-17 0 0,-3 1 1 0 0,0 0-1 0 0,0 0 1 0 0,0 0-1 0 0,0-1 1 0 0,0 1 0 0 0,0 0-1 0 0,-1 0 1 0 0,1-1 0 0 0,0 1-1 0 0,0-1 1 0 0,-1 1 0 0 0,1-1-1 0 0,-1 1 1 0 0,0-1-1 0 0,1 1 1 0 0,-1-1 0 0 0,0 1-1 0 0,0-1 1 0 0,0 1 0 0 0,0-1-1 0 0,0 1 1 0 0,0-2-1 0 0,-1-1-13 0 0,1 0 0 0 0,-1 0 1 0 0,1 0-1 0 0,-1 0 0 0 0,0 1 0 0 0,-1-1 1 0 0,1 0-1 0 0,-2-2 13 0 0,-2-1-266 0 0,-1-1 0 0 0,1 1 0 0 0,-2 0-1 0 0,1 1 1 0 0,-1-1 0 0 0,0 1 0 0 0,0 1 0 0 0,-1-1 0 0 0,-6-3 266 0 0,-1-1-2633 0 0,4 3 626 0 0</inkml:trace>
  <inkml:trace contextRef="#ctx0" brushRef="#br0" timeOffset="1838.415">1575 536 13560 0 0,'4'9'428'0'0,"1"0"0"0"0,-1 0 1 0 0,-1 1-1 0 0,0-1 0 0 0,0 1 1 0 0,-1 0-1 0 0,0 0 1 0 0,-1 0-1 0 0,0 0 0 0 0,0 0 1 0 0,-1 0-1 0 0,-1 1 0 0 0,0-1 1 0 0,0 2-429 0 0,-4 9 569 0 0,3-12-415 0 0,1 1-1 0 0,0-1 1 0 0,0 0 0 0 0,0 6-154 0 0,1-14 72 0 0,3-2-13 0 0,1 0 0 0 0,-1-1 0 0 0,0 0 0 0 0,0 0 0 0 0,-1 0-1 0 0,1 0 1 0 0,0 0 0 0 0,-1 0 0 0 0,2-2-59 0 0,7-7 60 0 0,-1-1-1 0 0,0 0 1 0 0,4-8-60 0 0,-5 7 15 0 0,1 1 0 0 0,0-1 0 0 0,8-5-15 0 0,-16 15 1 0 0,-1 2 0 0 0,-1 1-1 0 0,1-1 1 0 0,0 0-1 0 0,0 1 1 0 0,0-1 0 0 0,0 0-1 0 0,0 1 1 0 0,0-1-1 0 0,0 1 1 0 0,0 0-1 0 0,0-1 1 0 0,0 1 0 0 0,0 0-1 0 0,0 0 1 0 0,0-1-1 0 0,0 1 1 0 0,0 0-1 0 0,10-5 52 0 0,11-9 85 0 0,-22 13-134 0 0,1 1-1 0 0,-1 0 0 0 0,1-1 0 0 0,-1 1 0 0 0,1 0 1 0 0,-1-1-1 0 0,1 1 0 0 0,-1 0 0 0 0,1 0 0 0 0,-1-1 1 0 0,1 1-1 0 0,0 0 0 0 0,-1 0 0 0 0,1 0 0 0 0,-1 0 0 0 0,1 0 1 0 0,0 0-1 0 0,-1 0 0 0 0,1 0 0 0 0,-1 0 0 0 0,1 0 1 0 0,-1 0-1 0 0,1 0 0 0 0,0 0 0 0 0,-1 0 0 0 0,1 1 1 0 0,-1-1-1 0 0,1 0 0 0 0,-1 0 0 0 0,1 1 0 0 0,-1-1 1 0 0,1 0-1 0 0,-1 1 0 0 0,1-1 0 0 0,-1 1 0 0 0,1-1 1 0 0,-1 0-1 0 0,0 1 0 0 0,1-1 0 0 0,-1 1 0 0 0,0-1 1 0 0,1 1-1 0 0,-1-1 0 0 0,0 1 0 0 0,0-1 0 0 0,1 1 1 0 0,-1 0-1 0 0,0-1 0 0 0,0 1-2 0 0,1 1 24 0 0,4 9 5 0 0,0-1-1 0 0,-1 1 0 0 0,0-1 0 0 0,-1 1 0 0 0,0 0 0 0 0,-1 1 0 0 0,0-1 1 0 0,0 9-29 0 0,-2-18 66 0 0,0-2 22 0 0,0 0 27 0 0,3 0-77 0 0,-1-1 0 0 0,1 1 1 0 0,-1-1-1 0 0,1 1 0 0 0,-1-1 0 0 0,0 0 0 0 0,1 0 0 0 0,-1 0 1 0 0,0 0-1 0 0,0 0 0 0 0,1 0 0 0 0,-1-1 0 0 0,0 1 0 0 0,0-1 1 0 0,-1 1-1 0 0,2-1-38 0 0,4-5 180 0 0,-1-1-1 0 0,1 0 1 0 0,2-4-180 0 0,3-4 15 0 0,-1 4-6 0 0,28-37 238 0 0,-38 46-197 0 0,1 1 0 0 0,0 0 0 0 0,0 0-1 0 0,1-1 1 0 0,-1 2 0 0 0,0-1 0 0 0,1 0-1 0 0,-1 0 1 0 0,1 1-50 0 0,8 13 394 0 0,-9-9-378 0 0,-1 0 0 0 0,0 0 0 0 0,1-1 0 0 0,-1 1 0 0 0,0 0 0 0 0,0 0 0 0 0,-1 0 1 0 0,1 0-1 0 0,-1 0 0 0 0,1 0 0 0 0,-1 0 0 0 0,0 0 0 0 0,0 0 0 0 0,0 0 0 0 0,-1 0 0 0 0,1 1-16 0 0,-1 16 72 0 0,2-5-1 0 0,1 1 0 0 0,0-1 0 0 0,1 0 0 0 0,0 0 0 0 0,1 0 0 0 0,1-1 0 0 0,4 9-71 0 0,-8-22-317 0 0,-1-1-158 0 0,0 0 340 0 0,1 1-1 0 0,0-1 0 0 0,0 0 0 0 0,0 0 1 0 0,0 0-1 0 0,0 0 0 0 0,0 0 0 0 0,0 0 1 0 0,0 0-1 0 0,0-1 0 0 0,0 1 0 0 0,0 0 1 0 0,0-1-1 0 0,0 1 0 0 0,-1 0 0 0 0,1-1 1 0 0,0 1-1 0 0,0-1 0 0 0,0 1 0 0 0,0-1 1 0 0,-1 1-1 0 0,1-1 0 0 0,0 0 136 0 0,16-17-3682 0 0,-5 3 1635 0 0</inkml:trace>
  <inkml:trace contextRef="#ctx0" brushRef="#br0" timeOffset="2165.295">2359 1 13824 0 0,'9'27'1014'0'0,"-7"-21"-945"0"0,0-1 0 0 0,-1 0-1 0 0,1 1 1 0 0,-1-1 0 0 0,0 1 0 0 0,0-1 0 0 0,-1 2-69 0 0,1 0 259 0 0,-1 1 1 0 0,-1-1 0 0 0,0 1 0 0 0,0-1-1 0 0,0 0 1 0 0,-1 0 0 0 0,0 0 0 0 0,0 1-1 0 0,-1-2 1 0 0,0 1 0 0 0,-1 2-260 0 0,-3 7 538 0 0,1 1 0 0 0,1 0 0 0 0,1 0 0 0 0,-1 8-538 0 0,0-2 1034 0 0,-8 23-1034 0 0,9-36 208 0 0,0 1-1 0 0,1-1 1 0 0,0 1-1 0 0,1-1 0 0 0,0 1 1 0 0,1 0-1 0 0,0 2-207 0 0,-2 29 877 0 0,2-34-624 0 0,0-1 1 0 0,0 1 0 0 0,1 0 0 0 0,0-1-1 0 0,0 1 1 0 0,1-1 0 0 0,0 1-1 0 0,1-1 1 0 0,0 3-254 0 0,-1-8 56 0 0,0 1 0 0 0,0-1-1 0 0,0 1 1 0 0,0-1 0 0 0,0 1 0 0 0,0-1 0 0 0,1 0-1 0 0,-1 1 1 0 0,1-1 0 0 0,0 0 0 0 0,0 0-1 0 0,-1 0 1 0 0,1-1 0 0 0,1 1 0 0 0,-1 0-1 0 0,0-1 1 0 0,0 1-56 0 0,2 0 69 0 0,0-1 1 0 0,0 1-1 0 0,0-1 0 0 0,1 0 0 0 0,-1 0 0 0 0,0 0 1 0 0,0-1-1 0 0,1 0 0 0 0,-1 1 0 0 0,3-2-69 0 0,-1 2 0 0 0,0-1 0 0 0,0-1 0 0 0,0 1 0 0 0,-1-1 0 0 0,1 0 0 0 0,0 0 0 0 0,0-1 0 0 0,0 1 0 0 0,2-2 0 0 0,30-14-244 0 0,12-2 244 0 0,-27 11-157 0 0,12-3-1474 0 0,-33 11 411 0 0,5-3-1777 0 0,-6 3 1462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8:37.3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325 868 20327 0 0,'2'-2'463'0'0,"1"-1"-385"0"0,1-1 91 0 0,0 0 0 0 0,0 0 0 0 0,0 0 0 0 0,-1 0 1 0 0,0 0-1 0 0,0-1 0 0 0,0 0 0 0 0,0 0 0 0 0,-1 0 0 0 0,2-4-169 0 0,3-10 572 0 0,-2 1-1 0 0,0-1 0 0 0,-1-1 1 0 0,1-15-572 0 0,-4 12 301 0 0,0 8-51 0 0,0-1 0 0 0,-1 0 1 0 0,-3-16-251 0 0,2 22 37 0 0,-1 0 0 0 0,0-1 0 0 0,-1 1 1 0 0,0 0-1 0 0,-1 0 0 0 0,0 1 1 0 0,0-1-1 0 0,-1 1-37 0 0,3 5 1 0 0,0 1 0 0 0,0 0 0 0 0,-1 0-1 0 0,1 0 1 0 0,-1 0 0 0 0,1 1 0 0 0,-1-1 0 0 0,0 1 0 0 0,0 0 0 0 0,0-1 0 0 0,-1 1 0 0 0,1 0-1 0 0,0 1 1 0 0,-1-1 0 0 0,1 1 0 0 0,-1-1 0 0 0,1 1 0 0 0,-1 0 0 0 0,0 1 0 0 0,1-1-1 0 0,-1 1 1 0 0,0-1 0 0 0,-3 1-1 0 0,-3 1 10 0 0,-1 0-1 0 0,1 0 0 0 0,0 1 1 0 0,0 0-1 0 0,0 1 1 0 0,0 0-1 0 0,0 1 1 0 0,1 0-1 0 0,-1 0 0 0 0,1 1 1 0 0,0 0-1 0 0,0 1 1 0 0,1 0-1 0 0,0 0 1 0 0,0 1-1 0 0,0 0 0 0 0,-5 6-9 0 0,2-1 17 0 0,1 1-1 0 0,1 0 0 0 0,-1 0 1 0 0,2 1-1 0 0,0 0 0 0 0,1 0 1 0 0,0 1-1 0 0,1 0 0 0 0,1 0 1 0 0,0 1-1 0 0,0 3-16 0 0,-4 24 60 0 0,2 0 0 0 0,1 14-60 0 0,5-38 23 0 0,0 1 0 0 0,2 0 0 0 0,0 0 0 0 0,1-1 0 0 0,1 1 0 0 0,3 6-23 0 0,0-2 27 0 0,2 0 0 0 0,0 0-1 0 0,2-1 1 0 0,8 16-27 0 0,-10-25 60 0 0,1-1-1 0 0,0 1 1 0 0,0-2-1 0 0,1 1 1 0 0,1-1-1 0 0,0-1 1 0 0,13 10-60 0 0,-10-10 129 0 0,0 0 0 0 0,1 0 1 0 0,1-2-1 0 0,0 0 0 0 0,0-1 1 0 0,1 0-130 0 0,-8-4 57 0 0,-1-2 0 0 0,1 1 0 0 0,0-1 0 0 0,-1 0 0 0 0,1-1 0 0 0,0 0 0 0 0,0 0 0 0 0,0-1 0 0 0,0 0 0 0 0,0-1 0 0 0,0 0 0 0 0,0 0 0 0 0,0-1-57 0 0,10-2 50 0 0,0-2 1 0 0,0 0 0 0 0,0-1-1 0 0,-1-1 1 0 0,0-1-1 0 0,-1 0 1 0 0,0-1-1 0 0,-1-1 1 0 0,0-1 0 0 0,0 0-1 0 0,-1-1 1 0 0,-1-1-1 0 0,0 0 1 0 0,-1-1-1 0 0,0-1-50 0 0,5-7-129 0 0,-4 6 24 0 0,0-2 0 0 0,-1 0 0 0 0,-1 0 0 0 0,9-20 105 0 0,-19 32-12 0 0,-1 5-47 0 0,-1 24-6 0 0,0-15 65 0 0,1 1 0 0 0,1-1 0 0 0,-1 0 0 0 0,1 0 0 0 0,2 4 0 0 0,1 7 0 0 0,0-4 9 0 0,0-1 0 0 0,0 0 0 0 0,7 12-9 0 0,-4-11 33 0 0,-1 1 0 0 0,4 14-33 0 0,-6-12 52 0 0,3 8 140 0 0,0 1 0 0 0,-3 0-1 0 0,0 1-191 0 0,5 24-173 0 0,-6-34 67 0 0,-1 0 1 0 0,0-1 0 0 0,-1 1-1 0 0,-1 11 106 0 0,-8-39-88 0 0,4 2 80 0 0,0-1 0 0 0,1 1 0 0 0,0-1 0 0 0,0 0 0 0 0,1 1 0 0 0,0-1 0 0 0,0-4 8 0 0,1-5 68 0 0,1-1-1 0 0,1 1 0 0 0,2-6-67 0 0,-2 12 100 0 0,1-1 0 0 0,0 2 1 0 0,1-1-1 0 0,1 0 0 0 0,0 1 1 0 0,1 0-1 0 0,3-5-100 0 0,-5 9 102 0 0,1 1 0 0 0,0 0 0 0 0,0 1 1 0 0,1-1-1 0 0,0 1 0 0 0,0 0 0 0 0,0 0 0 0 0,1 1 0 0 0,0 0 0 0 0,0 0 1 0 0,0 1-1 0 0,2-1-102 0 0,-8 5 2 0 0,22-13 145 0 0,2 2-1 0 0,0 1 0 0 0,0 0 1 0 0,2 2-147 0 0,49-16 53 0 0,-63 21-930 0 0,-1-1-1 0 0,0-1 1 0 0,8-3 877 0 0,-17 6-443 0 0,1 1-1 0 0,-1-1 1 0 0,0 0-1 0 0,0 0 1 0 0,0 0-1 0 0,-1 0 1 0 0,1 0-1 0 0,0-1 1 0 0,-1 1-1 0 0,0-1 1 0 0,1 1-1 0 0,-1-1 1 0 0,0 0-1 0 0,0 0 1 0 0,-1 0-1 0 0,1-1 444 0 0,2-9-9439 0 0</inkml:trace>
  <inkml:trace contextRef="#ctx0" brushRef="#br0" timeOffset="2578.654">1529 161 8752 0 0,'0'0'673'0'0,"0"0"-242"0"0,0 0 603 0 0,0 0 313 0 0,0 0 58 0 0,0 0-55 0 0,0 0-302 0 0,0 0-138 0 0,0 2-22 0 0,0 4-392 0 0,-1 0 0 0 0,0 0 0 0 0,0 0 0 0 0,-1 0 0 0 0,0 2-496 0 0,0-1 234 0 0,0 0 1 0 0,0-1-1 0 0,1 1 1 0 0,0 0-1 0 0,1 3-234 0 0,0-5 83 0 0,0 0-1 0 0,0 0 1 0 0,1 0-1 0 0,0-1 1 0 0,0 1-1 0 0,0 0 1 0 0,1 0-1 0 0,0-1 1 0 0,-1 1-1 0 0,2-1 1 0 0,-1 0-1 0 0,0 1 1 0 0,1-1-1 0 0,0 0 1 0 0,0 0-1 0 0,0-1 1 0 0,0 1-1 0 0,1-1 1 0 0,-1 1-1 0 0,1-1 1 0 0,0 0-1 0 0,0 0 1 0 0,0-1-1 0 0,1 1 1 0 0,-1-1-1 0 0,0 0 1 0 0,1 0-1 0 0,-1-1 1 0 0,1 1-1 0 0,0-1 1 0 0,0 0-1 0 0,0 0 1 0 0,-1-1-1 0 0,3 1-82 0 0,4-1 47 0 0,0 0 1 0 0,0-1-1 0 0,0 0 0 0 0,0 0 0 0 0,0-2 1 0 0,0 1-1 0 0,0-1 0 0 0,-1-1 0 0 0,7-2-47 0 0,-12 4 27 0 0,0-1 0 0 0,0 1 0 0 0,0-1 0 0 0,0 0 0 0 0,0 0 0 0 0,-1 0 0 0 0,1-1-1 0 0,-1 0 1 0 0,0 0 0 0 0,0 0 0 0 0,0 0 0 0 0,0-1 0 0 0,-1 1 0 0 0,0-1 0 0 0,0 0 0 0 0,0 0-1 0 0,-1 0 1 0 0,1 0 0 0 0,-1-2-27 0 0,2-8 118 0 0,0-1-1 0 0,-1 0 1 0 0,0-12-118 0 0,-3 21 18 0 0,0-1 0 0 0,0 0 0 0 0,0 1 0 0 0,-1-1 0 0 0,0 0-1 0 0,-1 1 1 0 0,0-1 0 0 0,-2-5-18 0 0,1 4 0 0 0,-1 1 0 0 0,0-1 0 0 0,-1 1 0 0 0,1 0 0 0 0,-1 0 0 0 0,-1 0 0 0 0,0 1 0 0 0,3 3 0 0 0,-1 0 0 0 0,0 1 0 0 0,1-1 0 0 0,-1 1 0 0 0,0 0 0 0 0,0 1 0 0 0,-1-1 0 0 0,1 1 0 0 0,0-1 0 0 0,-1 1 0 0 0,0 1 0 0 0,1-1 0 0 0,-5 0 0 0 0,4 0 0 0 0,-1 1 0 0 0,1 0-1 0 0,-1 1 1 0 0,0-1 0 0 0,1 1-1 0 0,-6 0 1 0 0,9 1-55 0 0,-1-1 0 0 0,1 1 1 0 0,0-1-1 0 0,-1 1 0 0 0,1 0 0 0 0,0 0 0 0 0,0 0 0 0 0,-1 0 0 0 0,1 1 0 0 0,0-1 1 0 0,0 0-1 0 0,0 1 0 0 0,0 0 0 0 0,1-1 0 0 0,-1 1 0 0 0,0 0 55 0 0,-3 3-241 0 0,4-4-58 0 0,0 0 0 0 0,0 0 0 0 0,0 0 0 0 0,0 0 0 0 0,0 0 0 0 0,0 0-1 0 0,1 0 1 0 0,-1 0 0 0 0,0 0 0 0 0,0 1 299 0 0,0 5-1624 0 0</inkml:trace>
  <inkml:trace contextRef="#ctx0" brushRef="#br0" timeOffset="3305.372">1670 0 5064 0 0,'0'0'389'0'0,"0"0"3"0"0,0 0 939 0 0,0 0 438 0 0,0 0 88 0 0,0 0-117 0 0,0 2-574 0 0,0 1-881 0 0,-1 1 0 0 0,1-1 0 0 0,-1 0 0 0 0,0 0 0 0 0,0 0 0 0 0,0 0 0 0 0,0 0 0 0 0,0 0 0 0 0,-1 0 0 0 0,1 0-285 0 0,-21 31 702 0 0,4-8-611 0 0,12-15-91 0 0,1 1 0 0 0,0-1 0 0 0,0 1 0 0 0,1 0 0 0 0,1 1 0 0 0,0-1 0 0 0,0 3 0 0 0,3-11 36 0 0,0 0-1 0 0,0 0 0 0 0,0 0 0 0 0,0 0 1 0 0,1 0-1 0 0,-1 0 0 0 0,1 0 0 0 0,0 0 1 0 0,1 0-1 0 0,-1 0 0 0 0,0-1 0 0 0,1 1 1 0 0,0-1-1 0 0,1 2-35 0 0,-2-3-577 0 0,1 1 0 0 0,-1-1 0 0 0,1 0 0 0 0,0 0 0 0 0,0 0 0 0 0,0 0 0 0 0,0 0 0 0 0,0-1 577 0 0,5 3-5669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9:01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271 90 13248 0 0,'7'-14'1408'0'0,"-5"8"-1347"0"0,-1 1 1 0 0,-1 0 0 0 0,1-1 0 0 0,-1 1 0 0 0,0-1 0 0 0,0 0-62 0 0,0 4 213 0 0,-1-1 1 0 0,1 1-1 0 0,0 0 1 0 0,-1-1-1 0 0,1 1 1 0 0,-1 0-1 0 0,0 0 1 0 0,0-1-1 0 0,0 1 1 0 0,0 0-1 0 0,0 0 0 0 0,0 0 1 0 0,0 0-1 0 0,-2-1-213 0 0,2 2 94 0 0,-1 1-1 0 0,1 0 0 0 0,0-1 0 0 0,0 1 0 0 0,-1 0 1 0 0,1 0-1 0 0,0 0 0 0 0,-1 0 0 0 0,1 0 0 0 0,0 0 0 0 0,-1 0 1 0 0,1 0-1 0 0,0 1 0 0 0,-1-1 0 0 0,0 1-93 0 0,2-1 26 0 0,-6 2 74 0 0,-1 1 0 0 0,1-1 0 0 0,0 1 0 0 0,0 1 0 0 0,1-1 0 0 0,-1 1 0 0 0,1 0 0 0 0,-1 0 0 0 0,1 1 0 0 0,0-1 0 0 0,1 1 0 0 0,-3 3-100 0 0,-11 15 389 0 0,1 0-1 0 0,-4 8-388 0 0,19-27 57 0 0,-11 17 221 0 0,1 2 1 0 0,1 0 0 0 0,1 0 0 0 0,-3 14-279 0 0,-1 2 283 0 0,5-13-48 0 0,0 1 0 0 0,2 1 0 0 0,2-1 0 0 0,0 1-1 0 0,2 0 1 0 0,1 0 0 0 0,1 0 0 0 0,1 0 0 0 0,4 20-235 0 0,-3-36 154 0 0,1 0 1 0 0,1 0-1 0 0,0-1 1 0 0,0 1-1 0 0,1-1 1 0 0,1 0-1 0 0,0 0 0 0 0,1-1 1 0 0,0 1-1 0 0,6 8-154 0 0,-8-14 56 0 0,0 0 0 0 0,0-1 0 0 0,0 0 0 0 0,1 1 0 0 0,-1-1 0 0 0,1-1 0 0 0,0 1 0 0 0,0-1 0 0 0,0 0-1 0 0,1 0 1 0 0,-1 0 0 0 0,1-1 0 0 0,-1 0 0 0 0,1 0 0 0 0,0 0 0 0 0,0-1 0 0 0,0 0 0 0 0,0 0-1 0 0,0 0 1 0 0,0-1 0 0 0,0 0 0 0 0,0 0-56 0 0,3-1 59 0 0,0 0-1 0 0,-1-1 1 0 0,1 0-1 0 0,-1 0 1 0 0,1-1 0 0 0,-1 0-1 0 0,0 0 1 0 0,0-1-1 0 0,0 0 1 0 0,-1-1 0 0 0,6-3-59 0 0,-1-1 27 0 0,-1 0 0 0 0,0 0 0 0 0,-1-2 1 0 0,0 1-1 0 0,-1-1 0 0 0,7-10-27 0 0,-13 18 0 0 0,-1-1 1 0 0,0 0-1 0 0,0 1 0 0 0,0-1 1 0 0,-1 0-1 0 0,1 0 0 0 0,-1 0 0 0 0,0 0 1 0 0,0 0-1 0 0,0-1 0 0 0,-1 1 1 0 0,1 0-1 0 0,-1 0 0 0 0,0-1 0 0 0,0 1 1 0 0,0 0-1 0 0,-1 0 0 0 0,0-2 0 0 0,-1 0-5 0 0,1 0-1 0 0,-2 0 1 0 0,1 0 0 0 0,-1 1-1 0 0,1-1 1 0 0,-2 0-1 0 0,1 1 1 0 0,0 0-1 0 0,-1 0 1 0 0,0 0 0 0 0,0 0-1 0 0,-2 0 6 0 0,-2-2-8 0 0,1 0 0 0 0,-2 1 1 0 0,1 0-1 0 0,-1 0 0 0 0,1 1 0 0 0,-2 0 0 0 0,1 1 0 0 0,0 0 0 0 0,-1 0 1 0 0,0 1-1 0 0,-8-2 8 0 0,4 3-99 0 0,0-1 0 0 0,0 2 1 0 0,-1 0-1 0 0,1 1 0 0 0,0 0 1 0 0,0 1-1 0 0,0 0 0 0 0,-4 2 99 0 0,-26 5-1667 0 0,26-5-6084 0 0,7-1-102 0 0</inkml:trace>
  <inkml:trace contextRef="#ctx0" brushRef="#br0" timeOffset="642.33">534 635 6448 0 0,'1'3'49'0'0,"0"-1"-1"0"0,0 0 1 0 0,0 0 0 0 0,0 0 0 0 0,0 0-1 0 0,1 0 1 0 0,-1 0 0 0 0,1 0 0 0 0,0 0-1 0 0,-1 0 1 0 0,1 0 0 0 0,0-1 0 0 0,2 2-49 0 0,1 0 696 0 0,0-1 0 0 0,-1 1 1 0 0,1-1-1 0 0,0 0 0 0 0,1-1 1 0 0,-1 1-697 0 0,4 1 1272 0 0,-1-1 1 0 0,1 0 0 0 0,-1-1-1 0 0,1 1 1 0 0,0-2-1 0 0,5 1-1272 0 0,-10-1 141 0 0,1-1 0 0 0,-1 0 0 0 0,1 0 0 0 0,-1 0 0 0 0,0 0 0 0 0,1-1 0 0 0,-1 1 0 0 0,0-1 0 0 0,0 0 0 0 0,0 0 0 0 0,0-1-1 0 0,-1 1 1 0 0,3-3-141 0 0,-1 2 80 0 0,0-1-1 0 0,0-1 0 0 0,-1 1 0 0 0,1-1 0 0 0,-1 0 1 0 0,0 0-1 0 0,-1 0 0 0 0,1 0 0 0 0,-1-1 0 0 0,0 1 1 0 0,0-1-1 0 0,-1 0 0 0 0,0 0 0 0 0,0 0 0 0 0,1-4-79 0 0,1-3 173 0 0,-1 1 0 0 0,-1-1 0 0 0,0 0 0 0 0,-1 0 0 0 0,0 0 0 0 0,-1 0 0 0 0,-1-1 0 0 0,0 1-173 0 0,1 10 1 0 0,-1-1 0 0 0,1 1 0 0 0,-1 0 0 0 0,0 0 0 0 0,0 0 0 0 0,0 0 0 0 0,0 0 0 0 0,0 0 0 0 0,-1 0-1 0 0,0 0 1 0 0,1 1 0 0 0,-1-1 0 0 0,0 0 0 0 0,0 1 0 0 0,0 0 0 0 0,-1-1 0 0 0,1 1 0 0 0,-1 0 0 0 0,1 0 0 0 0,-1 0 0 0 0,-1 0-1 0 0,1 0 8 0 0,-1 1-1 0 0,1-1 1 0 0,-1 1 0 0 0,0 0 0 0 0,1 0 0 0 0,-1 0 0 0 0,0 1 0 0 0,0-1 0 0 0,1 1-1 0 0,-1 0 1 0 0,0 0 0 0 0,0 0 0 0 0,0 1 0 0 0,0-1 0 0 0,1 1 0 0 0,-1 0 0 0 0,-2 1-8 0 0,3-1 10 0 0,0-1 0 0 0,0 1-1 0 0,0 0 1 0 0,0 1 0 0 0,0-1 0 0 0,1 0 0 0 0,-1 1 0 0 0,1 0 0 0 0,-1-1 0 0 0,1 1 0 0 0,-1 0 0 0 0,1 0 0 0 0,0 1 0 0 0,0-1 0 0 0,0 0 0 0 0,0 1 0 0 0,0-1 0 0 0,1 1 0 0 0,-1-1-1 0 0,1 1 1 0 0,-1 0 0 0 0,1 0 0 0 0,0 0 0 0 0,0 1-10 0 0,-3 7 132 0 0,0-1 0 0 0,1 1 0 0 0,1 0 0 0 0,0 1 0 0 0,0 1-132 0 0,1-6 66 0 0,1 0 0 0 0,1 0 0 0 0,-1 1 0 0 0,1-1 0 0 0,0 0 0 0 0,1 0 0 0 0,0 0 0 0 0,2 6-66 0 0,0-3 58 0 0,0 0-1 0 0,1 0 0 0 0,1-1 1 0 0,-1 0-1 0 0,1 0 1 0 0,1 0-1 0 0,-1-1 1 0 0,2 0-1 0 0,-1 0 0 0 0,1-1 1 0 0,0 1-1 0 0,1-2 1 0 0,-1 1-1 0 0,1-1 0 0 0,1-1 1 0 0,-1 0-1 0 0,3 1-57 0 0,-2-2-295 0 0,0 0 0 0 0,0 0 0 0 0,0-1 0 0 0,1-1 0 0 0,-1 0 0 0 0,1 0 0 0 0,0-1 0 0 0,0 0 0 0 0,-1-1 0 0 0,1 0 0 0 0,1-1 295 0 0,8-2-5631 0 0,-1 2-1692 0 0</inkml:trace>
  <inkml:trace contextRef="#ctx0" brushRef="#br0" timeOffset="980.039">1293 182 15664 0 0,'7'-7'1391'0'0,"-7"0"-1111"0"0,0 4-280 0 0,0 3 0 0 0,-5 0 872 0 0,-6 0 120 0 0,0 0 32 0 0,-5-4 0 0 0,-6 1-928 0 0,-1 6-192 0 0,-1 1-32 0 0,2-1 0 0 0,-5 0 128 0 0,-2 1 0 0 0,-2-4 0 0 0,0 3 0 0 0,1-3-1008 0 0,3 0-176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9:15.7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2275 157 10592 0 0,'2'5'165'0'0,"-2"-4"-125"0"0,0 0 0 0 0,0-1-1 0 0,1 1 1 0 0,-1 0 0 0 0,0 0 0 0 0,1 0 0 0 0,-1-1 0 0 0,0 1 0 0 0,1 0 0 0 0,-1 0 0 0 0,1-1 0 0 0,-1 1 0 0 0,1 0 0 0 0,0-1 0 0 0,-1 1 0 0 0,1 0 0 0 0,0-1 0 0 0,-1 1 0 0 0,1-1 0 0 0,0 1-40 0 0,6 1 602 0 0,-6-1 1668 0 0,-1-1 765 0 0,0 0 152 0 0,0 0-391 0 0,-9 6-1468 0 0,5-4-1291 0 0,0 0-1 0 0,0-1 1 0 0,0 1-1 0 0,-1-1 1 0 0,1 0 0 0 0,-3 0-37 0 0,-21 7 5 0 0,18-5-5 0 0,1 0 0 0 0,-1 0 0 0 0,0-1 0 0 0,0-1 0 0 0,0 1 0 0 0,0-2 0 0 0,0 1 0 0 0,-2-2 0 0 0,-35 4 0 0 0,20 3 44 0 0,22-4-366 0 0,-1 0 0 0 0,0-1 1 0 0,1 0-1 0 0,-1 0 0 0 0,-3 0 322 0 0,2-1-2235 0 0,6 0-5508 0 0</inkml:trace>
  <inkml:trace contextRef="#ctx0" brushRef="#br0" timeOffset="392.755">2405 401 15664 0 0,'12'43'1667'0'0,"-12"-43"-1622"0"0,0 1 0 0 0,0-1-1 0 0,0 1 1 0 0,1 0-1 0 0,-1-1 1 0 0,0 1-1 0 0,0-1 1 0 0,0 1-1 0 0,0 0 1 0 0,0-1-1 0 0,0 1 1 0 0,0-1-1 0 0,0 1 1 0 0,-1-1-1 0 0,1 1 1 0 0,0 0-1 0 0,0-1 1 0 0,0 1-1 0 0,-1-1 1 0 0,1 1-1 0 0,0-1 1 0 0,-1 1-1 0 0,1-1 1 0 0,0 1-1 0 0,-1-1 1 0 0,1 0-1 0 0,0 1 1 0 0,-1-1-1 0 0,1 1 1 0 0,-1-1-1 0 0,1 0 1 0 0,-1 1 0 0 0,1-1-1 0 0,-1 0 1 0 0,1 0-1 0 0,-1 1 1 0 0,0-1-1 0 0,1 0 1 0 0,-1 0-1 0 0,1 0 1 0 0,-1 0-1 0 0,1 0 1 0 0,-1 0-1 0 0,0 0-44 0 0,-6 3 805 0 0,-46 27 2574 0 0,21-16-3039 0 0,-1-2 1 0 0,0 0-1 0 0,-2-2-340 0 0,-72 20 504 0 0,97-27-493 0 0,8-2-154 0 0,2-1-811 0 0,0 0-361 0 0,0 0-76 0 0</inkml:trace>
  <inkml:trace contextRef="#ctx0" brushRef="#br0" timeOffset="820.531">2477 784 15200 0 0,'3'14'1172'0'0,"-2"-12"-535"0"0,-1-2 599 0 0,0 0 342 0 0,-16 0 2441 0 0,1 2-3514 0 0,0-1 1 0 0,1 2-1 0 0,-1 0 0 0 0,-10 4-505 0 0,-20 3 314 0 0,27-6-99 0 0,1 0 1 0 0,0 2-1 0 0,-3 0-215 0 0,13-3 80 0 0,0-2 1 0 0,-1 1-1 0 0,1-1 0 0 0,-8 1-80 0 0,7-2 44 0 0,0 1 0 0 0,1 1-1 0 0,-1-1 1 0 0,0 1-44 0 0,5-1 11 0 0,0 0 0 0 0,0 0 0 0 0,0-1 0 0 0,0 1 0 0 0,0-1-1 0 0,0 0 1 0 0,0 0 0 0 0,0 0-11 0 0,-1 0 4 0 0,-9 2 49 0 0,11-1-12 0 0,2-1-95 0 0,0 0-46 0 0,0 0-11 0 0,4-11-3259 0 0,-1 5 1556 0 0</inkml:trace>
  <inkml:trace contextRef="#ctx0" brushRef="#br0" timeOffset="1276.728">2847 275 18831 0 0,'0'0'430'0'0,"0"0"55"0"0,0 0 28 0 0,-5 4 106 0 0,-2 3-513 0 0,-1 1-1 0 0,2 0 1 0 0,-1 0 0 0 0,1 1 0 0 0,0 0-1 0 0,1 0 1 0 0,-3 5-106 0 0,-5 14 732 0 0,-8 27-732 0 0,16-40 113 0 0,0-1 0 0 0,2 1 0 0 0,-1 1 0 0 0,2-1 0 0 0,0 0 0 0 0,1 1 0 0 0,1 9-113 0 0,0-14 38 0 0,1-1 0 0 0,1 1 1 0 0,-1-1-1 0 0,2 0 1 0 0,-1 0-1 0 0,1 0 1 0 0,1 0-1 0 0,0 0 0 0 0,0-1 1 0 0,1 1-1 0 0,4 5-38 0 0,-6-11 100 0 0,0-1 1 0 0,0 1-1 0 0,0-1 0 0 0,1 0 0 0 0,-1 0 0 0 0,1-1 0 0 0,-1 1 0 0 0,1-1 1 0 0,0 0-1 0 0,0 0 0 0 0,0 0 0 0 0,0 0 0 0 0,0-1 0 0 0,1 1 0 0 0,-1-1 0 0 0,0 0 1 0 0,1-1-1 0 0,2 1-100 0 0,-2 0 48 0 0,0-1 1 0 0,0 0 0 0 0,0 0-1 0 0,0 0 1 0 0,0-1 0 0 0,0 1-1 0 0,0-1 1 0 0,0 0 0 0 0,0-1-1 0 0,0 1 1 0 0,0-1 0 0 0,-1 0 0 0 0,1 0-1 0 0,-1-1 1 0 0,0 1 0 0 0,3-3-49 0 0,-2 1 71 0 0,0 0 1 0 0,-1 0-1 0 0,0-1 1 0 0,0 1 0 0 0,0-1-1 0 0,0 0 1 0 0,-1 0 0 0 0,0-1-1 0 0,0 1 1 0 0,0-1-1 0 0,0 1 1 0 0,1-7-72 0 0,-3 5 33 0 0,1 0 1 0 0,-1 0-1 0 0,0-1 0 0 0,0 1 0 0 0,-1 0 1 0 0,0-1-1 0 0,-1 1 0 0 0,0 0 0 0 0,0-1 0 0 0,-1-5-32 0 0,-1 1 34 0 0,0 1 1 0 0,-1-1-1 0 0,0 1 1 0 0,0 0-1 0 0,-1 0 1 0 0,-1 1-1 0 0,0-1 1 0 0,0 1-1 0 0,-2 0-35 0 0,2 2-142 0 0,-1 0-1 0 0,0 1 1 0 0,-1 0-1 0 0,1 0 1 0 0,-1 1-1 0 0,-1 0 1 0 0,1 0-1 0 0,-1 1 1 0 0,0 0-1 0 0,-9-3 143 0 0,0 0-744 0 0,0 2 1 0 0,0 0-1 0 0,0 0 0 0 0,-1 2 0 0 0,1 1 1 0 0,-6-1 743 0 0,21 4-428 0 0,-1 0 0 0 0,1 0 1 0 0,0 1-1 0 0,0-1 1 0 0,0 1-1 0 0,-1-1 1 0 0,1 1-1 0 0,0 0 0 0 0,0 0 1 0 0,-2 1 427 0 0,-12 8-2197 0 0</inkml:trace>
  <inkml:trace contextRef="#ctx0" brushRef="#br0" timeOffset="1631.129">3365 671 15664 0 0,'5'10'488'0'0,"-1"0"0"0"0,0 0 1 0 0,0 1-1 0 0,-1-1 1 0 0,1 9-489 0 0,-1 11 4825 0 0,-3-29-4198 0 0,0-1-314 0 0,0 0-66 0 0,0 0-26 0 0,-1 0-187 0 0,0 0 1 0 0,0-1-1 0 0,0 1 0 0 0,0 0 0 0 0,0-1 0 0 0,0 1 1 0 0,0-1-1 0 0,0 1 0 0 0,0-1 0 0 0,0 0 0 0 0,1 1 1 0 0,-1-1-1 0 0,0 0 0 0 0,0 0 0 0 0,1 1 0 0 0,-1-1 1 0 0,0 0-1 0 0,1 0 0 0 0,-1 0 0 0 0,1 0 0 0 0,-1 0 1 0 0,1 0-1 0 0,0 0-34 0 0,-8-23 305 0 0,6 15-280 0 0,1 0 1 0 0,1 0-1 0 0,-1 0 0 0 0,2 0 0 0 0,-1 0 0 0 0,1 0 1 0 0,0 0-1 0 0,1 0 0 0 0,3-7-25 0 0,-1 22 148 0 0,1 0 0 0 0,-1 1 1 0 0,0 0-1 0 0,0 0 0 0 0,1 3-148 0 0,-1 2 0 0 0,13 30 0 0 0,-14-34-653 0 0,-2-7 223 0 0,-1 1-1 0 0,1-1 0 0 0,-1 0 0 0 0,1 0 0 0 0,-1 1 0 0 0,1-1 1 0 0,-1 0-1 0 0,1 0 0 0 0,0 0 0 0 0,0 0 0 0 0,0 0 0 0 0,0 0 0 0 0,0 0 1 0 0,0 0-1 0 0,0 0 0 0 0,0 0 0 0 0,1 0 431 0 0,2 1-7926 0 0</inkml:trace>
  <inkml:trace contextRef="#ctx0" brushRef="#br0" timeOffset="2045.42">3380 180 12440 0 0,'10'15'814'0'0,"-3"-6"358"0"0,-1 1 1 0 0,-1 0-1 0 0,0 0 0 0 0,0 0 0 0 0,3 11-1172 0 0,-5-10 687 0 0,-1-6-403 0 0,-1 0 0 0 0,1-1 0 0 0,-1 1 0 0 0,0 0 0 0 0,-1 0 0 0 0,1 0 0 0 0,-1 0-284 0 0,0-4 225 0 0,0-1-26 0 0,-1 0-181 0 0,-1-1-1 0 0,1 0 1 0 0,0 1 0 0 0,0-1 0 0 0,0 0-1 0 0,0 0 1 0 0,0 1 0 0 0,0-1 0 0 0,0 0-1 0 0,0 0 1 0 0,1 0 0 0 0,-1 0 0 0 0,0 0-1 0 0,1-1 1 0 0,-1 1 0 0 0,0 0 0 0 0,1 0-18 0 0,-11-20 259 0 0,9 16-183 0 0,1 2 28 0 0,-1-1 0 0 0,1 1-1 0 0,0-1 1 0 0,-1 0 0 0 0,2 1-1 0 0,-1-1 1 0 0,0 0 0 0 0,1-2-104 0 0,0 4 164 0 0,0 2-18 0 0,0 0-2 0 0,0 0-45 0 0,0 0-190 0 0,0 0-79 0 0,0 0-20 0 0,0 0 93 0 0,1 2 396 0 0,1 1-175 0 0,0 0 0 0 0,0 0-1 0 0,0 0 1 0 0,0 0 0 0 0,-1 0 0 0 0,1 0 0 0 0,-1 0 0 0 0,0 1 0 0 0,0-1 0 0 0,0 1 0 0 0,0 1-124 0 0,-1-3-101 0 0,0-1 1 0 0,1 1-1 0 0,-1 0 1 0 0,0 0-1 0 0,0 0 1 0 0,-1-1-1 0 0,1 1 1 0 0,0 0-1 0 0,0 0 1 0 0,-1-1-1 0 0,1 1 0 0 0,-1 0 1 0 0,0 0-1 0 0,1-1 1 0 0,-1 1-1 0 0,0-1 1 0 0,0 1-1 0 0,0-1 1 0 0,0 1-1 0 0,0-1 0 0 0,-1 0 1 0 0,1 1-1 0 0,-1 0 101 0 0,-7 5-1780 0 0,-3 0-76 0 0</inkml:trace>
  <inkml:trace contextRef="#ctx0" brushRef="#br0" timeOffset="-337.616">1552 177 17503 0 0,'8'-1'1872'0'0,"-6"-1"-1831"0"0,0 0 0 0 0,0 0-1 0 0,-1 0 1 0 0,1 0-1 0 0,0 0 1 0 0,-1 0-1 0 0,0 0 1 0 0,1 0-1 0 0,-1 0 1 0 0,0-1 0 0 0,0 1-1 0 0,0-1 1 0 0,-1 1-1 0 0,1 0 1 0 0,-1-1-1 0 0,1-2-40 0 0,-1 1 104 0 0,1 0-1 0 0,-2-1 0 0 0,1 1 0 0 0,0-1 0 0 0,-1 1 0 0 0,0 0 0 0 0,0-1 1 0 0,0 1-1 0 0,-2-3-103 0 0,1 0 47 0 0,-1 1 0 0 0,0 0-1 0 0,0-1 1 0 0,-1 1 0 0 0,0 1 0 0 0,0-1 0 0 0,0 1 0 0 0,-1-1 0 0 0,0 1 0 0 0,0 1-1 0 0,0-1 1 0 0,-5-3-47 0 0,7 6 50 0 0,0 1 0 0 0,0-1-1 0 0,-1 0 1 0 0,1 1-1 0 0,0 0 1 0 0,-1 0 0 0 0,1 0-1 0 0,0 0 1 0 0,-1 1 0 0 0,1-1-1 0 0,-1 1 1 0 0,1 0 0 0 0,-1 0-1 0 0,1 0 1 0 0,-3 0-50 0 0,0 2 71 0 0,0-1 1 0 0,-1 1 0 0 0,1 0 0 0 0,0 0-1 0 0,0 1 1 0 0,0 0 0 0 0,-5 3-72 0 0,-13 11 103 0 0,1 0 1 0 0,1 1-1 0 0,1 1 1 0 0,0 1-1 0 0,-13 18-103 0 0,21-24 200 0 0,0 1-1 0 0,2 1 0 0 0,0 0 0 0 0,0 0 1 0 0,2 1-1 0 0,0 0 0 0 0,1 1 0 0 0,0 0 1 0 0,2 0-1 0 0,0 1 0 0 0,1 2-199 0 0,-3 18 1218 0 0,1 16-1218 0 0,5-40 235 0 0,2 0 1 0 0,0 0 0 0 0,0 0-1 0 0,2-1 1 0 0,1 6-236 0 0,0 7 316 0 0,-2-20-229 0 0,-1-1-1 0 0,1 0 0 0 0,1 0 1 0 0,-1 0-1 0 0,1 0 1 0 0,0 0-1 0 0,0-1 1 0 0,0 1-1 0 0,1 0 0 0 0,0-1 1 0 0,1 2-87 0 0,-1-2 84 0 0,1-1 0 0 0,-1 1 0 0 0,1-1 0 0 0,0 0 0 0 0,0 0 0 0 0,1 0 0 0 0,-1 0 0 0 0,1-1 1 0 0,-1 0-1 0 0,1 0 0 0 0,0 0 0 0 0,1 0 0 0 0,-1-1 0 0 0,0 0 0 0 0,3 0-84 0 0,6 3 318 0 0,-10-3-209 0 0,0-1 0 0 0,1 1-1 0 0,-1-1 1 0 0,1 0 0 0 0,-1-1 0 0 0,1 1-1 0 0,-1-1 1 0 0,4 0-109 0 0,4 0-140 0 0,1-2 0 0 0,0 1 0 0 0,-1-2 0 0 0,1 1 0 0 0,-1-2 0 0 0,0 0 0 0 0,0 0 0 0 0,0-1 0 0 0,0-1 0 0 0,-1 0 0 0 0,10-6 140 0 0,-15 7-393 0 0,-2 3-110 0 0,0-1 0 0 0,0 1-1 0 0,-1-1 1 0 0,1 0-1 0 0,-1 0 1 0 0,0 0 0 0 0,0-1-1 0 0,0 1 1 0 0,0-1 0 0 0,2-3 503 0 0,-4-3-1762 0 0</inkml:trace>
  <inkml:trace contextRef="#ctx0" brushRef="#br0" timeOffset="2415.963">808 319 17071 0 0,'0'0'786'0'0,"0"0"-21"0"0,1 1-490 0 0,17 27 4690 0 0,-17-26-4565 0 0,-1-2-173 0 0,0 0-71 0 0,0 0-18 0 0,0 0-132 0 0,0 1-1 0 0,0-1 1 0 0,0 0-1 0 0,-1 0 1 0 0,1 1-1 0 0,0-1 0 0 0,0 0 1 0 0,0 0-1 0 0,0 1 1 0 0,-1-1-1 0 0,1 0 1 0 0,0 0-1 0 0,0 0 1 0 0,-1 1-1 0 0,1-1 1 0 0,0 0-1 0 0,0 0 0 0 0,-1 0 1 0 0,1 0-1 0 0,0 0 1 0 0,-1 1-1 0 0,1-1-5 0 0,-1-3 8 0 0,0 1-1 0 0,0 0 1 0 0,0 0-1 0 0,0-1 1 0 0,0 1-1 0 0,1 0 1 0 0,-1-1-1 0 0,1 1 1 0 0,-1-1-1 0 0,1 1 1 0 0,0-1-1 0 0,0 1 1 0 0,0-1-1 0 0,1 1 1 0 0,-1 0-1 0 0,0-1 1 0 0,1 1-1 0 0,0-3-7 0 0,0 2 36 0 0,0 0 0 0 0,0 0 0 0 0,0 0 0 0 0,0 0-1 0 0,1 1 1 0 0,-1-1 0 0 0,1 0 0 0 0,0 1 0 0 0,0-1-1 0 0,0 1 1 0 0,0-1 0 0 0,0 1 0 0 0,0 0-1 0 0,1 0 1 0 0,0-1-36 0 0,-3 3 8 0 0,1 0 0 0 0,-1 0-1 0 0,0-1 1 0 0,1 1 0 0 0,-1 0-1 0 0,0 0 1 0 0,1 0 0 0 0,-1 0 0 0 0,0-1-1 0 0,1 1 1 0 0,-1 0 0 0 0,1 0-1 0 0,-1 0 1 0 0,0 0 0 0 0,1 0 0 0 0,-1 0-1 0 0,1 0 1 0 0,-1 0 0 0 0,0 0-1 0 0,1 0 1 0 0,-1 1 0 0 0,1-1-1 0 0,-1 0 1 0 0,0 0 0 0 0,1 0 0 0 0,-1 0-1 0 0,0 0 1 0 0,1 1 0 0 0,-1-1-8 0 0,7 12 408 0 0,-2 16 160 0 0,-5-18-560 0 0,0-6-1 0 0,1 0 0 0 0,-2 0 0 0 0,1 0 0 0 0,0 0 0 0 0,-1 0 0 0 0,1 0 0 0 0,-1-1 0 0 0,-1 2-7 0 0,-10 27-1264 0 0,5-24-2139 0 0,2-4-1186 0 0,3-3-2994 0 0</inkml:trace>
  <inkml:trace contextRef="#ctx0" brushRef="#br0" timeOffset="2851.639">839 654 15664 0 0,'9'10'1026'0'0,"-8"-9"-976"0"0,1-1 0 0 0,-1 1-1 0 0,0 1 1 0 0,0-1-1 0 0,0 0 1 0 0,0 0 0 0 0,0 0-1 0 0,-1 0 1 0 0,1 1-1 0 0,0-1 1 0 0,0 0-1 0 0,-1 1 1 0 0,1-1 0 0 0,-1 0-1 0 0,1 2-49 0 0,-1-2 381 0 0,0-1 110 0 0,3 8 992 0 0,-3-7-1442 0 0,0-1 0 0 0,0 0 0 0 0,0 0 0 0 0,1 1 0 0 0,-1-1 0 0 0,0 0 0 0 0,0 0 0 0 0,0 1 0 0 0,0-1 0 0 0,0 0 0 0 0,0 1 0 0 0,0-1 0 0 0,0 0 0 0 0,0 0 0 0 0,0 1 0 0 0,0-1 0 0 0,0 0 0 0 0,0 1 0 0 0,0-1 0 0 0,0 0 1 0 0,0 1-1 0 0,0-1 0 0 0,0 0 0 0 0,0 0 0 0 0,0 1 0 0 0,0-1 0 0 0,0 0 0 0 0,-1 1 0 0 0,1-1 0 0 0,0 0 0 0 0,0 0 0 0 0,0 1 0 0 0,-1-1 0 0 0,1 0 0 0 0,0 0 0 0 0,0 0 0 0 0,0 1 0 0 0,-1-1 0 0 0,1 0 0 0 0,0 0 0 0 0,-1 0-41 0 0,-1 3-25 0 0,1-2 94 0 0,1-1 0 0 0,-1 1 1 0 0,0 0-1 0 0,0 0 0 0 0,1-1 0 0 0,-1 1 1 0 0,0 0-1 0 0,0-1 0 0 0,0 1 0 0 0,0-1 0 0 0,0 1 1 0 0,0-1-1 0 0,0 1 0 0 0,0-1 0 0 0,-1 0-69 0 0,1 0 50 0 0,0 0 0 0 0,-1 0 0 0 0,1-1 0 0 0,0 1 0 0 0,-1 0 0 0 0,1-1 0 0 0,0 0 0 0 0,0 1 0 0 0,0-1 0 0 0,0 1 0 0 0,-1-1 0 0 0,1 0 1 0 0,0 0-1 0 0,0 0 0 0 0,0 0 0 0 0,1 0 0 0 0,-1 0 0 0 0,0 0 0 0 0,0 0 0 0 0,0 0 0 0 0,1 0 0 0 0,-1 0-50 0 0,0-1 376 0 0,1 2 113 0 0,0 0 20 0 0,0-1-66 0 0,2-1-289 0 0,3 5-129 0 0,3 4-39 0 0,-6-2 14 0 0,0-1 0 0 0,1 1 0 0 0,-2 0 0 0 0,1-1 0 0 0,0 1 0 0 0,-1 0 0 0 0,0 0 0 0 0,0 0 0 0 0,-1 0 0 0 0,1 1 0 0 0,-2 2 0 0 0,-4 13 0 0 0,3-20 0 0 0,2 0-17 0 0,0 0 1 0 0,0-1-1 0 0,-1 1 0 0 0,1-1 0 0 0,-1 1 1 0 0,1-1-1 0 0,0 1 0 0 0,-1-1 0 0 0,1 1 1 0 0,-1-1-1 0 0,1 1 0 0 0,-1-1 0 0 0,1 0 1 0 0,-1 1-1 0 0,1-1 0 0 0,-1 0 0 0 0,0 1 1 0 0,1-1-1 0 0,-1 0 0 0 0,1 0 0 0 0,-1 1 1 0 0,0-1-1 0 0,1 0 0 0 0,-1 0 0 0 0,0 0 1 0 0,1 0-1 0 0,-1 0 0 0 0,0 0 0 0 0,1 0 1 0 0,-1 0-1 0 0,0 0 17 0 0,-14-8-4343 0 0,13 6 1219 0 0,-6-3-4449 0 0</inkml:trace>
  <inkml:trace contextRef="#ctx0" brushRef="#br0" timeOffset="3352.448">516 522 15608 0 0,'15'11'712'0'0,"-12"-8"-15"0"0,-3-3-271 0 0,11-2 2057 0 0,-9 1 3102 0 0,-34 12-4978 0 0,22-8-359 0 0,0 1 0 0 0,0-1 0 0 0,-1-1 0 0 0,-6 1-248 0 0,-20 2 1241 0 0,-24 8-1241 0 0,30-7 373 0 0,-41 4 232 0 0,37-6-474 0 0,25-3-99 0 0,1-1 0 0 0,-1 0 0 0 0,1-1 0 0 0,-1 0 0 0 0,1 0 0 0 0,-1-1 0 0 0,-2-1-32 0 0,8 2-1 0 0,-10-3 69 0 0,12 0-54 0 0,7-1-55 0 0,-4 4-59 0 0,0 1-1 0 0,0-1 0 0 0,0 1 0 0 0,0 0 0 0 0,0-1 1 0 0,0 1-1 0 0,0 0 0 0 0,0 0 0 0 0,0 0 0 0 0,0-1 1 0 0,0 1-1 0 0,0 0 0 0 0,0 0 0 0 0,0 1 0 0 0,1-1 1 0 0,-1 0-1 0 0,0 0 0 0 0,0 0 101 0 0,12 7-4747 0 0,-8-3-3816 0 0</inkml:trace>
  <inkml:trace contextRef="#ctx0" brushRef="#br0" timeOffset="3776.324">172 505 15696 0 0,'0'0'718'0'0,"0"0"-19"0"0,0 1-449 0 0,-4 10 350 0 0,0 0 0 0 0,-1 0 0 0 0,0 0 0 0 0,0-1-1 0 0,-1 0 1 0 0,0 0 0 0 0,-3 2-600 0 0,-14 16 3115 0 0,-18 17-3115 0 0,5-6 882 0 0,28-28-866 0 0,3 2 151 0 0,6-9-119 0 0,-1-4-32 0 0,0 0 0 0 0,0 0 0 0 0,1 0 0 0 0,-1 0 0 0 0,0 0 0 0 0,0 1 0 0 0,0-1 0 0 0,0 0 0 0 0,0 0 1 0 0,0 0-1 0 0,0 0 0 0 0,0 0 0 0 0,0 1 0 0 0,0-1 0 0 0,0 0 0 0 0,0 0 0 0 0,0 0 0 0 0,0 0 0 0 0,0 1 1 0 0,0-1-1 0 0,0 0 0 0 0,0 0 0 0 0,0 0 0 0 0,0 0 0 0 0,0 0 0 0 0,0 1 0 0 0,0-1 0 0 0,0 0 0 0 0,-1 0 1 0 0,1 0-1 0 0,0 0 0 0 0,0 0 0 0 0,0 0 0 0 0,0 1 0 0 0,0-1 0 0 0,0 0 0 0 0,0 0 0 0 0,-1 0 0 0 0,1 0 1 0 0,0 0-1 0 0,0 0 0 0 0,0 0 0 0 0,0 0 0 0 0,0 0-16 0 0,-1 3 188 0 0,-13 12 2358 0 0,23-6-2259 0 0,-5-6-270 0 0,0-1 0 0 0,1 0 0 0 0,-1 0 0 0 0,0 0 0 0 0,1 0 0 0 0,0-1 0 0 0,-1 0 0 0 0,1 0 0 0 0,1 0-17 0 0,45 3 325 0 0,-28-2 53 0 0,10-2 92 0 0,-26 0-367 0 0,0-1 1 0 0,0 1-1 0 0,0 1 0 0 0,0-1 0 0 0,0 1 1 0 0,-1 1-1 0 0,1-1 0 0 0,2 2-103 0 0,36 13-1344 0 0,-44-16 832 0 0,-1 0 0 0 0,0 0 0 0 0,0 0 0 0 0,0 0-112 0 0,0 0-469 0 0,0 0-203 0 0,-1 1-1437 0 0,-6 5-5584 0 0</inkml:trace>
  <inkml:trace contextRef="#ctx0" brushRef="#br0" timeOffset="4513.936">241 454 3224 0 0,'0'0'143'0'0,"1"1"-3"0"0,0-1 318 0 0,0 1 1 0 0,0 0 0 0 0,0 0-1 0 0,0-1 1 0 0,-1 1 0 0 0,1 0 0 0 0,0 0-1 0 0,0 0 1 0 0,-1 0 0 0 0,1 0-1 0 0,-1 0 1 0 0,1 0 0 0 0,-1 0 0 0 0,1 0-1 0 0,-1 0 1 0 0,1 0 0 0 0,-1 1-1 0 0,0-1 1 0 0,0 0 0 0 0,0 0 0 0 0,0 0-1 0 0,0 0 1 0 0,0 0 0 0 0,0 1-1 0 0,0-1 1 0 0,0 0 0 0 0,0 0 0 0 0,-1 0-1 0 0,1 1-458 0 0,-1 3 3485 0 0,1-3-3356 0 0,0 0-1 0 0,-1 0 1 0 0,1 0 0 0 0,-1-1 0 0 0,0 1-1 0 0,1 0 1 0 0,-1 0 0 0 0,0-1 0 0 0,0 1-1 0 0,0-1 1 0 0,0 1 0 0 0,-1 1-129 0 0,-4 4 544 0 0,-6 12-146 0 0,-1-2 0 0 0,-1 0 0 0 0,-1 0 0 0 0,0-1 0 0 0,-1-1 0 0 0,0-1 0 0 0,-2 0 0 0 0,-10 5-398 0 0,-48 38 1883 0 0,69-53-1681 0 0,6-4 89 0 0,1 0 70 0 0,0 0 14 0 0,0 0-36 0 0,0 0-158 0 0,0 0-70 0 0,0 0-14 0 0,0 1-86 0 0,0 0-1 0 0,0-1 1 0 0,0 1-1 0 0,0 0 1 0 0,0-1 0 0 0,0 1-1 0 0,0 0 1 0 0,1-1-1 0 0,-1 1 1 0 0,0-1 0 0 0,1 1-1 0 0,-1 0 1 0 0,0-1-1 0 0,1 1 1 0 0,-1-1-1 0 0,1 1-10 0 0,17 7 271 0 0,1 0-1 0 0,3-1-270 0 0,-1 1 226 0 0,10 5 52 0 0,-23-9-104 0 0,1 0 1 0 0,0 0-1 0 0,1-1 1 0 0,6 2-175 0 0,-15-5 7 0 0,0 0-1 0 0,-1 0 1 0 0,1 0-1 0 0,0 0 1 0 0,-1 0-1 0 0,1 0 1 0 0,0 0-1 0 0,-1 0 1 0 0,1 0-1 0 0,0 0 1 0 0,-1-1-1 0 0,1 1 1 0 0,0 0-1 0 0,-1 0 1 0 0,1-1-1 0 0,0 1-6 0 0,8-2 50 0 0,12 13-96 0 0,-21-11-270 0 0,0 0-128 0 0,0 0-32 0 0,0 0-168 0 0,0 0-689 0 0,-2 1-303 0 0,-7 2-55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09:37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1749 965 8288 0 0,'0'0'381'0'0,"0"0"-6"0"0,0 0 121 0 0,0 0 1402 0 0,0 0 646 0 0,2 2 131 0 0,-1 0-2326 0 0,1 0 1 0 0,-1 0 0 0 0,0 0 0 0 0,0 1-1 0 0,0-1 1 0 0,0 1 0 0 0,0-1-1 0 0,0 0 1 0 0,-1 1 0 0 0,1 0-1 0 0,-1-1 1 0 0,0 1 0 0 0,1 0-350 0 0,-2 38 1192 0 0,0-17-606 0 0,-1 61 487 0 0,-3 7-1073 0 0,-2-6 166 0 0,2-13 169 0 0,-7 24-335 0 0,5-51 136 0 0,-16 77 372 0 0,21-117-471 0 0,1-4-11 0 0,1 0-1 0 0,-1 0 1 0 0,1 0 0 0 0,-1 1 0 0 0,1-1 0 0 0,0 0-1 0 0,0 0 1 0 0,0 0 0 0 0,0 1 0 0 0,1 1-26 0 0,-19-25 81 0 0,15 11-42 0 0,1-1-1 0 0,0 1 0 0 0,1-1 1 0 0,0 0-1 0 0,0 0 1 0 0,1-1-39 0 0,-1-13 47 0 0,-2-51 135 0 0,5-31-182 0 0,-2 75 27 0 0,1-15 6 0 0,5-32 24 0 0,-2 14 26 0 0,8-35-83 0 0,-9 78 36 0 0,0 7-16 0 0,-1-1 0 0 0,2 1 0 0 0,0 0 0 0 0,1 0 0 0 0,1 0-20 0 0,-5 12 11 0 0,0 0 0 0 0,0 0 0 0 0,0 1 1 0 0,1-1-1 0 0,0 0 0 0 0,-1 1 0 0 0,1-1 0 0 0,0 1 0 0 0,0 0 0 0 0,0 0 0 0 0,0 0 0 0 0,1 0 0 0 0,1-1-11 0 0,-1-1 57 0 0,-3 4-55 0 0,0 0-1 0 0,0 0 0 0 0,0 0 0 0 0,0 0 1 0 0,0 0-1 0 0,0 1 0 0 0,0-1 0 0 0,0 0 1 0 0,0 0-1 0 0,0 0 0 0 0,0 0 1 0 0,0 0-1 0 0,0 0 0 0 0,0 0 0 0 0,0 1 1 0 0,0-1-1 0 0,0 0 0 0 0,1 0 0 0 0,-1 0 1 0 0,0 0-1 0 0,0 0 0 0 0,0 0 0 0 0,0 0 1 0 0,0 0-1 0 0,0 0 0 0 0,0 0 0 0 0,0 1 1 0 0,0-1-1 0 0,0 0 0 0 0,1 0 0 0 0,-1 0 1 0 0,0 0-1 0 0,0 0 0 0 0,0 0 0 0 0,0 0 1 0 0,0 0-1 0 0,0 0 0 0 0,0 0 0 0 0,0 0 1 0 0,1 0-1 0 0,-1 0 0 0 0,0 0 1 0 0,0 0-1 0 0,0 0 0 0 0,0 0 0 0 0,0 0 1 0 0,0 0-1 0 0,0 0 0 0 0,1 0 0 0 0,-1 0 1 0 0,0 0-1 0 0,0 0 0 0 0,0 0 0 0 0,0 0 1 0 0,0-1-1 0 0,0 1 0 0 0,0 0 0 0 0,0 0 1 0 0,0 0-1 0 0,1 0 0 0 0,-1 0 0 0 0,0 0 1 0 0,0 0-1 0 0,0 0 0 0 0,0 0 0 0 0,0 0 1 0 0,0-1-1 0 0,0 1 0 0 0,0 0 0 0 0,0 0 0 0 0,3 3 63 0 0,-3-2-88 0 0,1 0 0 0 0,-1 0 0 0 0,0 0 0 0 0,0 1 0 0 0,1-1 0 0 0,-1 0 0 0 0,0 0 0 0 0,0 0 0 0 0,0 1 0 0 0,0-1 0 0 0,-1 0 0 0 0,1 1 24 0 0,0 5-454 0 0,-2 5 235 0 0,1-9 284 0 0,1 0 0 0 0,-1 0 0 0 0,1 0 0 0 0,0 1 0 0 0,0-1 0 0 0,0 2-65 0 0,-1 22 506 0 0,0-22-476 0 0,0-1 0 0 0,1 1-1 0 0,0 0 1 0 0,0 0 0 0 0,0-1 0 0 0,1 2-30 0 0,23 108 118 0 0,8 11-118 0 0,-26-101 104 0 0,1 0 1 0 0,2-1 0 0 0,0 0 0 0 0,1 0 0 0 0,2-1 0 0 0,9 15-105 0 0,38 52-299 0 0,-51-79 321 0 0,0 1 0 0 0,1-1 0 0 0,1 0 1 0 0,0-1-1 0 0,0 0 0 0 0,0-1 0 0 0,4 2-22 0 0,-11-8 15 0 0,1-1-1 0 0,-1 1 1 0 0,1-1 0 0 0,-1 0 0 0 0,1 0-1 0 0,0 0 1 0 0,-1 0 0 0 0,1-1 0 0 0,0 1-1 0 0,3-1-14 0 0,-4 0 10 0 0,-1 0 0 0 0,0 0 0 0 0,0 0 0 0 0,1 0 0 0 0,-1-1 0 0 0,0 1-1 0 0,0-1 1 0 0,0 1 0 0 0,1-1 0 0 0,-1 0 0 0 0,0 0 0 0 0,0 0 0 0 0,0 0 0 0 0,0 0 0 0 0,0 0-1 0 0,-1-1 1 0 0,1 1 0 0 0,1-2-10 0 0,39-52 211 0 0,-34 45-180 0 0,-1 0 0 0 0,0 0 1 0 0,-1-1-1 0 0,0 0 0 0 0,1-5-31 0 0,22-60 185 0 0,-19 49-113 0 0,-4 7-5 0 0,-2 1-1 0 0,1-1 1 0 0,-2-2-67 0 0,7-29 144 0 0,4-30 83 0 0,-11 67-207 0 0,-2 1 1 0 0,0-1-1 0 0,0 0 1 0 0,-2 1-1 0 0,1-1 0 0 0,-2-2-20 0 0,2 15 6 0 0,0 0-5 0 0,0 0 0 0 0,-1 1 0 0 0,1-1 1 0 0,0 0-1 0 0,0 0 0 0 0,-1 0 1 0 0,1 0-1 0 0,0 1 0 0 0,-1-1 0 0 0,1 0 1 0 0,-1 0-1 0 0,1 1 0 0 0,-1-1 0 0 0,1 0 1 0 0,-1 1-1 0 0,1-1 0 0 0,-1 0 1 0 0,0 1-1 0 0,1-1 0 0 0,-1 1 0 0 0,-1-1-1 0 0,0 2-4166 0 0,-2 10 3184 0 0,2-7-1049 0 0,2-2 1501 0 0,-1 1 1 0 0,0-1 0 0 0,1 0-1 0 0,0 1 1 0 0,-1-1 0 0 0,1 1-1 0 0,0-1 1 0 0,1 3 529 0 0,2 5-2158 0 0</inkml:trace>
  <inkml:trace contextRef="#ctx0" brushRef="#br0" timeOffset="334.859">2497 1425 19463 0 0,'5'4'416'0'0,"-1"-1"-1"0"0,1 1 1 0 0,-1 0-1 0 0,0 0 1 0 0,0 1-416 0 0,-2-4 8 0 0,-1 0 0 0 0,0 1 0 0 0,0-1 0 0 0,0 1 0 0 0,0-1 0 0 0,0 1 0 0 0,0-1 0 0 0,0 1 0 0 0,0 0 0 0 0,-1 0-8 0 0,-1 8 283 0 0,0-2 108 0 0,2 5 388 0 0,0-1-1 0 0,1 1 1 0 0,2 6-779 0 0,3 25 1280 0 0,-7-41-1186 0 0,10 70 1556 0 0,-9-63-1566 0 0,2-1-1 0 0,-1 1 1 0 0,1-1-1 0 0,1 0 1 0 0,0 0-1 0 0,2 5-83 0 0,2 1-7 0 0,-6-11-47 0 0,0-1 0 0 0,0 1-1 0 0,0 0 1 0 0,0-1 0 0 0,1 1-1 0 0,2 1 55 0 0,-4-4-193 0 0,-1 0 159 0 0,0-1 0 0 0,1 0 0 0 0,-1 1 1 0 0,0-1-1 0 0,0 0 0 0 0,1 0 0 0 0,-1 0 0 0 0,0 1 1 0 0,1-1-1 0 0,-1 0 0 0 0,0 0 0 0 0,1 0 0 0 0,-1 0 0 0 0,0 0 1 0 0,1 0-1 0 0,-1 1 0 0 0,1-1 0 0 0,-1 0 0 0 0,0 0 1 0 0,1 0-1 0 0,-1 0 0 0 0,1 0 0 0 0,-1-1 0 0 0,0 1 1 0 0,1 0-1 0 0,-1 0 0 0 0,0 0 0 0 0,1 0 0 0 0,-1 0 1 0 0,0 0-1 0 0,1-1 0 0 0,-1 1 0 0 0,0 0 0 0 0,1 0 0 0 0,-1 0 1 0 0,0-1-1 0 0,1 1 0 0 0,-1 0 34 0 0,12-8-824 0 0,-11 6 525 0 0,1 1-1 0 0,-1-1 1 0 0,-1 0 0 0 0,1 1 0 0 0,0-1 0 0 0,0 0 0 0 0,-1 0 0 0 0,1 0 0 0 0,-1 0 0 0 0,1 0 299 0 0,0-1-473 0 0,2-10-1513 0 0</inkml:trace>
  <inkml:trace contextRef="#ctx0" brushRef="#br0" timeOffset="676.569">2481 1138 9672 0 0,'0'0'864'0'0,"0"0"-696"0"0,0 0-168 0 0,0 0 0 0 0,0 0 1656 0 0,0 0 296 0 0,0 0 56 0 0,5 10 7 0 0,-3 4-1215 0 0,3-4-240 0 0,-1-3-48 0 0,-4-7-16 0 0,3 10-672 0 0,5-3-136 0 0,-1-2-24 0 0,4 3-7655 0 0</inkml:trace>
  <inkml:trace contextRef="#ctx0" brushRef="#br0" timeOffset="1077.63">2736 1334 4608 0 0,'5'14'998'0'0,"10"24"-1927"0"0,-8-26 4286 0 0,1-1 4163 0 0,-6-9-6835 0 0,0 0 0 0 0,0 0 0 0 0,0-1 0 0 0,0 1 0 0 0,1-1 0 0 0,-1 1 0 0 0,0-1 0 0 0,1 0 0 0 0,0 1-685 0 0,1-1 533 0 0,0 0-1 0 0,-1 0 0 0 0,1 0 1 0 0,0 0-1 0 0,4 0-532 0 0,5-1 352 0 0,-1 0 0 0 0,1-1-1 0 0,8-2-351 0 0,0 1 939 0 0,89-10 508 0 0,-54 7-1006 0 0,-55 5-277 0 0,-1 0-252 0 0,0 0-111 0 0,0 0-22 0 0,1 1 123 0 0,-1-1 0 0 0,0 0-1 0 0,1 0 1 0 0,-1 0 0 0 0,0 0-1 0 0,1 0 1 0 0,-1 0 0 0 0,0 0-1 0 0,1 0 1 0 0,-1 0 0 0 0,0 0-1 0 0,1 0 1 0 0,-1 0 0 0 0,0-1 0 0 0,1 1-1 0 0,-1 0 1 0 0,0 0 0 0 0,1 0-1 0 0,-1 0 1 0 0,0 0 0 0 0,0-1-1 0 0,1 1 1 0 0,-1 0 0 0 0,0 0-1 0 0,0-1 1 0 0,1 1 0 0 0,-1 0-1 0 0,0 0 1 0 0,0-1 0 0 0,0 1 0 0 0,1 0-1 0 0,-1 0 1 0 0,0-1 98 0 0,2-8-7258 0 0,-2-1-271 0 0</inkml:trace>
  <inkml:trace contextRef="#ctx0" brushRef="#br0" timeOffset="1450.018">2249 904 13880 0 0,'0'0'630'0'0,"8"-14"244"0"0,-3 7-404 0 0,0-1 0 0 0,0 0 0 0 0,-1 0-1 0 0,0 0 1 0 0,0-1 0 0 0,-1 1 0 0 0,0-1 0 0 0,0-2-470 0 0,4-23 2728 0 0,2-20-2728 0 0,-4 25 642 0 0,2-21 696 0 0,-2 0 1 0 0,-2-45-1339 0 0,-3 95-69 0 0,0 0-53 0 0,0 0-7 0 0,0 0-186 0 0,0 0-758 0 0,0 0-335 0 0,-1 2-1212 0 0,-6 8-4618 0 0</inkml:trace>
  <inkml:trace contextRef="#ctx0" brushRef="#br0" timeOffset="1846.053">2211 1907 9216 0 0,'3'11'299'0'0,"-1"0"1"0"0,2 0 0 0 0,0 1-300 0 0,0 0 93 0 0,-2-8-17 0 0,1 6 1366 0 0,0 0 1 0 0,0 1-1 0 0,0-1 0 0 0,-2 1 0 0 0,1 0-1442 0 0,2-4 2238 0 0,-4-7-2132 0 0,1 0 0 0 0,-1 1 0 0 0,0-1 0 0 0,1 0 1 0 0,-1 1-1 0 0,0-1 0 0 0,0 1 0 0 0,1-1 0 0 0,-1 0 0 0 0,0 1 0 0 0,0-1 0 0 0,1 1 1 0 0,-1-1-1 0 0,0 0 0 0 0,0 1 0 0 0,0-1 0 0 0,0 1 0 0 0,0-1 0 0 0,0 1 0 0 0,0 0-106 0 0,7 68 2352 0 0,-7-46-1944 0 0,0-2-392 0 0,0-13-150 0 0,0-6-568 0 0,0-2-251 0 0,0 0-1355 0 0,0 0-5226 0 0</inkml:trace>
  <inkml:trace contextRef="#ctx0" brushRef="#br0" timeOffset="2195.379">1381 1310 4144 0 0,'5'17'319'0'0,"-19"3"9768"0"0,13-19-9824 0 0,0-1-1 0 0,0 1 0 0 0,-1-1 1 0 0,1 0-1 0 0,0 1 0 0 0,0-1 0 0 0,0 0 1 0 0,0 0-1 0 0,0 0 0 0 0,0 0 1 0 0,0 0-1 0 0,-1 0 0 0 0,1 0 1 0 0,0 0-1 0 0,0 0-262 0 0,-22-4 2401 0 0,18 3-1802 0 0,-38-6 3562 0 0,-11 1-4161 0 0,8 1 1017 0 0,36 5-760 0 0,0 0 0 0 0,1 0 0 0 0,-1 1 0 0 0,-8 1-257 0 0,-18 2 316 0 0,32-3-252 0 0,-1 4-201 0 0,4-5-267 0 0,1 1 1 0 0,-1-1-1 0 0,1 1 1 0 0,-1-1-1 0 0,1 0 1 0 0,-1 1-1 0 0,1-1 1 0 0,-1 0-1 0 0,1 1 1 0 0,-1-1-1 0 0,0 0 1 0 0,1 0-1 0 0,-1 0 1 0 0,1 1-1 0 0,-1-1 1 0 0,0 0-1 0 0,1 0 1 0 0,-1 0-1 0 0,0 0 1 0 0,1 0-1 0 0,-1 0 1 0 0,0 0-1 0 0,1 0 1 0 0,-1 0-1 0 0,0-1 404 0 0,0-2-7702 0 0</inkml:trace>
  <inkml:trace contextRef="#ctx0" brushRef="#br0" timeOffset="2547.739">878 1199 19175 0 0,'0'-30'2163'0'0,"-17"26"-1046"0"0,13 3-1033 0 0,0 1-1 0 0,0-1 1 0 0,0 1-1 0 0,0 0 1 0 0,0 0-1 0 0,-1 0 1 0 0,1 1-1 0 0,0-1 1 0 0,0 1-1 0 0,0 0-83 0 0,-43 15 413 0 0,21-6-75 0 0,11-4-187 0 0,-1 0 1 0 0,1 2-1 0 0,0-1 0 0 0,1 2 1 0 0,0 0-1 0 0,0 1 1 0 0,1 0-152 0 0,5-4 69 0 0,1 1 0 0 0,0-1-1 0 0,0 2 1 0 0,1-1 0 0 0,0 1 0 0 0,0-1 0 0 0,0 2 0 0 0,1-1 0 0 0,0 1-1 0 0,1-1 1 0 0,0 1 0 0 0,-2 7-69 0 0,5-12 95 0 0,0 0 0 0 0,0 1 0 0 0,1-1 0 0 0,-1 0 0 0 0,1 1 0 0 0,0-1 0 0 0,0 1 0 0 0,0-1 0 0 0,0 0 0 0 0,1 1 0 0 0,0-1 0 0 0,0 0 0 0 0,0 1 0 0 0,1-1 0 0 0,-1 0 0 0 0,3 3-95 0 0,-2-2 44 0 0,1-1 0 0 0,0 0 0 0 0,0 0 0 0 0,0 0 0 0 0,1 0 0 0 0,0-1 0 0 0,-1 1 0 0 0,1-1 0 0 0,0 0 0 0 0,1 0 0 0 0,-1 0 0 0 0,1-1 0 0 0,-1 1 0 0 0,2-1-44 0 0,11 6-48 0 0,0-1 0 0 0,0-1 0 0 0,0-1 0 0 0,1 0 0 0 0,-1-1 0 0 0,1-1 0 0 0,0-1 0 0 0,3 0 48 0 0,14-1 11 0 0,-20 0-419 0 0,-1-1 0 0 0,14-2 408 0 0,4 2-3606 0 0,-24 0-1617 0 0,-6 0-2558 0 0</inkml:trace>
  <inkml:trace contextRef="#ctx0" brushRef="#br0" timeOffset="3019.661">142 1107 7368 0 0,'0'0'333'0'0,"0"0"0"0"0,-12-7 179 0 0,-7 9 6928 0 0,4 3-4110 0 0,9-1-2978 0 0,1 0 0 0 0,0 0 1 0 0,-1 0-1 0 0,0 2-352 0 0,3-3 125 0 0,0-1-51 0 0,-1 1 1 0 0,1 0-1 0 0,0 0 1 0 0,0 1-1 0 0,1-1 1 0 0,-1 0-1 0 0,1 1 1 0 0,-1 0-1 0 0,1-1 0 0 0,0 1 1 0 0,1 0-1 0 0,-1 0-74 0 0,-5 16 213 0 0,2-5-98 0 0,0-1-1 0 0,1 1 0 0 0,1 0 0 0 0,0 0 1 0 0,1 0-1 0 0,0 9-114 0 0,2-11 218 0 0,0-1 0 0 0,1 0 0 0 0,1 1 0 0 0,1 4-218 0 0,-2-11 108 0 0,1 0 0 0 0,0 0 0 0 0,1 0 0 0 0,-1-1 0 0 0,1 1 0 0 0,0-1 0 0 0,1 1 0 0 0,-1-1 0 0 0,4 3-108 0 0,-3-3 73 0 0,0-1-1 0 0,1 1 1 0 0,-1-1 0 0 0,1 0-1 0 0,0 0 1 0 0,1-1 0 0 0,-1 0-1 0 0,1 1 1 0 0,-1-2 0 0 0,1 1-1 0 0,0-1 1 0 0,5 2-73 0 0,8 1 177 0 0,0-2 0 0 0,0 0 0 0 0,10 0-177 0 0,-28-3 6 0 0,9 1 48 0 0,0-2-1 0 0,0 1 1 0 0,0-1-1 0 0,-1-1 1 0 0,1 0-1 0 0,0 0 1 0 0,-1-1 0 0 0,1 0-1 0 0,-1 0 1 0 0,0-1-1 0 0,0-1 1 0 0,0 1-1 0 0,3-4-53 0 0,-9 6-2 0 0,0 0 1 0 0,0 0-1 0 0,0-1 0 0 0,-1 1 1 0 0,1 0-1 0 0,-1-1 0 0 0,1 0 1 0 0,-1 0-1 0 0,0 1 0 0 0,0-1 0 0 0,-1 0 1 0 0,1 0-1 0 0,0-1 0 0 0,-1 1 1 0 0,1-4 1 0 0,-1 3 6 0 0,0-1 0 0 0,0 0 1 0 0,0 0-1 0 0,-1 0 0 0 0,0 1 1 0 0,0-1-1 0 0,-1 0 1 0 0,1 0-1 0 0,-1 0 0 0 0,-1-4-6 0 0,0 1-40 0 0,-1-1 0 0 0,0 1 0 0 0,-1 0 0 0 0,1 0 1 0 0,-1 1-1 0 0,-1-1 0 0 0,0 1 0 0 0,0 0 0 0 0,0 0 0 0 0,-1 1 0 0 0,0-1 0 0 0,-6-4 40 0 0,1 2-102 0 0,-1 0 1 0 0,-1 1-1 0 0,-6-2 102 0 0,-12-4-1687 0 0,26 13 348 0 0,1 0 0 0 0,0 0 0 0 0,-1 0 0 0 0,1 0 0 0 0,-5 1 1339 0 0,-11 0-7519 0 0</inkml:trace>
  <inkml:trace contextRef="#ctx0" brushRef="#br0" timeOffset="3770.099">2229 2377 13824 0 0,'0'0'629'0'0,"0"0"-12"0"0,20 0-226 0 0,-19-1-211 0 0,0 0 0 0 0,0 0 1 0 0,-1 0-1 0 0,1 0 0 0 0,0 1 1 0 0,-1-1-1 0 0,1 0 0 0 0,-1 0 1 0 0,1 0-1 0 0,-1 0 0 0 0,1 0 0 0 0,-1 0 1 0 0,1 0-1 0 0,-1-1 0 0 0,0 1 1 0 0,0 0-1 0 0,0 0 0 0 0,0 0 1 0 0,0 0-1 0 0,0 0 0 0 0,0 0 0 0 0,0-1-180 0 0,0-1 278 0 0,0 0-1 0 0,0 0 0 0 0,0 0 0 0 0,0 0 0 0 0,-1 0 0 0 0,1 0 0 0 0,-2-3-277 0 0,1 5 59 0 0,1 0-1 0 0,-1 0 1 0 0,0 0 0 0 0,1-1-1 0 0,-1 1 1 0 0,0 0-1 0 0,0 0 1 0 0,0 0-1 0 0,0 0 1 0 0,0 0-1 0 0,0 1 1 0 0,0-1 0 0 0,0 0-1 0 0,0 0 1 0 0,-1 1-1 0 0,1-1 1 0 0,0 1-1 0 0,0-1 1 0 0,-1 1-1 0 0,1-1 1 0 0,0 1 0 0 0,-1 0-1 0 0,1 0 1 0 0,0 0-1 0 0,-1 0 1 0 0,1 0-1 0 0,0 0 1 0 0,-1 0-1 0 0,1 0 1 0 0,0 0 0 0 0,-1 0-1 0 0,1 1 1 0 0,0-1-1 0 0,-1 1 1 0 0,0-1-59 0 0,-4 3 20 0 0,-1 0 1 0 0,0 1-1 0 0,1-1 0 0 0,0 1 1 0 0,0 0-1 0 0,0 1-20 0 0,-5 4 121 0 0,0 1-1 0 0,0 0 0 0 0,1 1 0 0 0,1 0 1 0 0,0 1-1 0 0,0 0 0 0 0,1 0 0 0 0,1 1 1 0 0,0 0-1 0 0,1 0 0 0 0,0 1 0 0 0,1-1 1 0 0,0 1-1 0 0,1 1 0 0 0,0 7-120 0 0,3-18 11 0 0,0 0-1 0 0,1 0 1 0 0,0 1-1 0 0,0-1 0 0 0,0 0 1 0 0,1 1-1 0 0,-1-1 1 0 0,1 0-1 0 0,0 0 1 0 0,0 0-1 0 0,1 0 0 0 0,-1 0 1 0 0,1 0-1 0 0,1 3-10 0 0,-2-4 2 0 0,1-1 0 0 0,-1 0 0 0 0,1 0 0 0 0,0 0 0 0 0,-1 0 0 0 0,1 0 0 0 0,0 0 0 0 0,0 0 0 0 0,0-1 0 0 0,0 1 0 0 0,1-1 0 0 0,-1 1 0 0 0,0-1 0 0 0,1 0 0 0 0,-1 0 0 0 0,0 0 0 0 0,1 0 0 0 0,0-1 0 0 0,-1 1 0 0 0,1 0 0 0 0,-1-1 0 0 0,1 0 0 0 0,2 0-2 0 0,17 1-102 0 0,14-1-617 0 0,-12-1-1609 0 0,-14 1-3670 0 0,-2 0-1070 0 0</inkml:trace>
  <inkml:trace contextRef="#ctx0" brushRef="#br0" timeOffset="4188.807">2142 2763 13824 0 0,'0'8'279'0'0,"1"0"-85"0"0,-1 0 0 0 0,-1 0 0 0 0,1 0 0 0 0,-1 0 0 0 0,-1 0 0 0 0,1-1 0 0 0,-2 4-194 0 0,0-2 712 0 0,1 1 0 0 0,0-1 0 0 0,1 1 0 0 0,0 0-1 0 0,0 0 1 0 0,1 5-712 0 0,-1 8 594 0 0,1-14-366 0 0,1 1 0 0 0,0 0 0 0 0,0-1 0 0 0,1 1 0 0 0,0-1 1 0 0,0 0-1 0 0,1 0 0 0 0,1 0 0 0 0,-1 0 0 0 0,1 0 0 0 0,1-1 0 0 0,0 1 0 0 0,0-1 0 0 0,3 3-228 0 0,-6-9 59 0 0,1 1-1 0 0,-1-1 0 0 0,1 0 0 0 0,0 1 1 0 0,0-1-1 0 0,0 0 0 0 0,0-1 0 0 0,0 1 1 0 0,1-1-1 0 0,-1 1 0 0 0,0-1 0 0 0,1 0 1 0 0,-1 0-1 0 0,1 0 0 0 0,-1-1 0 0 0,1 1 1 0 0,0-1-1 0 0,-1 0 0 0 0,1 0 0 0 0,1 0-58 0 0,0-1 55 0 0,-1 1 0 0 0,1-1 0 0 0,0 0 0 0 0,-1 0 0 0 0,0 0 0 0 0,1 0 0 0 0,-1-1 0 0 0,0 0 0 0 0,1 0 0 0 0,-1 0 0 0 0,0 0 0 0 0,-1-1-1 0 0,1 1 1 0 0,0-1 0 0 0,-1 0 0 0 0,1-1-55 0 0,3-3 1 0 0,-1-1 0 0 0,1 0 0 0 0,-1 0 0 0 0,-1 0 0 0 0,0-1-1 0 0,0 0 1 0 0,0-1-1 0 0,-3 6 5 0 0,-1 0 0 0 0,1-1 0 0 0,-1 1 0 0 0,0-1 1 0 0,0 1-1 0 0,0 0 0 0 0,-1-1 0 0 0,0 0 0 0 0,1 1 0 0 0,-2-1 0 0 0,1 1 0 0 0,0-1 0 0 0,-1 1 0 0 0,0-1 0 0 0,0 1 0 0 0,-1 0 0 0 0,0-2-5 0 0,-1-1-14 0 0,-1 0 0 0 0,0 0 0 0 0,0 0 0 0 0,-1 1 0 0 0,0-1 0 0 0,0 1 0 0 0,0 0 0 0 0,-1 1 0 0 0,0-1 0 0 0,0 1 0 0 0,0 1 0 0 0,-1-1 0 0 0,0 1 0 0 0,0 0 0 0 0,0 0 0 0 0,0 1 0 0 0,0 0 0 0 0,-1 0 0 0 0,-3 0 14 0 0,4 0-1289 0 0,1 0 1 0 0,-1 0-1 0 0,1-1 1 0 0,-4-2 1288 0 0,8 5-278 0 0,-7-5-1768 0 0</inkml:trace>
  <inkml:trace contextRef="#ctx0" brushRef="#br0" timeOffset="4665.456">3343 1300 11976 0 0,'0'1'922'0'0,"2"2"-423"0"0,-1-3 453 0 0,-1 0 264 0 0,0 0 52 0 0,0 0-127 0 0,0 0-574 0 0,0 0-250 0 0,0 0-49 0 0,0 0 3 0 0,0 0 54 0 0,-13 7 700 0 0,3-1-895 0 0,1 2 1 0 0,0-1-1 0 0,0 2 0 0 0,0-1 0 0 0,1 1 0 0 0,0 0 0 0 0,1 1 0 0 0,-4 6-130 0 0,7-11 82 0 0,1 0 0 0 0,0-1 0 0 0,1 2 0 0 0,-1-1-1 0 0,1 0 1 0 0,0 0 0 0 0,0 1 0 0 0,1-1 0 0 0,0 1 0 0 0,0-1-1 0 0,0 1 1 0 0,1 0 0 0 0,-1-1 0 0 0,1 1 0 0 0,1 0 0 0 0,-1 0 0 0 0,1-1-1 0 0,0 1 1 0 0,1 2-82 0 0,0-4 28 0 0,0 0 0 0 0,0 0 0 0 0,0-1 0 0 0,1 0 0 0 0,-1 1 0 0 0,1-1 0 0 0,0 0 0 0 0,0 0 1 0 0,0 0-1 0 0,1-1 0 0 0,-1 1 0 0 0,1-1 0 0 0,-1 0 0 0 0,1 0 0 0 0,0 0 0 0 0,-1 0 0 0 0,1-1 0 0 0,1 1-28 0 0,5 2-98 0 0,0-1 0 0 0,0-1 0 0 0,0 0 0 0 0,0 0 0 0 0,0-1 0 0 0,0 0 0 0 0,1 0 98 0 0,21-5-2353 0 0,-17 4 959 0 0</inkml:trace>
  <inkml:trace contextRef="#ctx0" brushRef="#br0" timeOffset="5047.628">3616 1351 11776 0 0,'0'0'538'0'0,"0"0"-8"0"0,4 7-170 0 0,-2-2 43 0 0,0 0 0 0 0,-1 0 0 0 0,0 1 0 0 0,0-1 1 0 0,0 0-1 0 0,0 1 0 0 0,-1-1 0 0 0,0 2-403 0 0,2 18 1241 0 0,-2-22-1126 0 0,0 0 0 0 0,0 0 0 0 0,0 0-1 0 0,-1 0 1 0 0,1 0 0 0 0,-1 0 0 0 0,0 0 0 0 0,1 0-1 0 0,-2 1-114 0 0,1-1 82 0 0,0 0-1 0 0,0 0 1 0 0,0 0-1 0 0,1 0 1 0 0,-1 0-1 0 0,1 0 1 0 0,0 0-1 0 0,0 0 1 0 0,0 0-1 0 0,0 0-81 0 0,1 10 312 0 0,-1-10-244 0 0,0-1 0 0 0,1 1 0 0 0,-1-1 0 0 0,0 0 0 0 0,1 1 1 0 0,-1-1-1 0 0,1 0 0 0 0,0 1 0 0 0,-1-1 0 0 0,1 0 0 0 0,0 0 0 0 0,1 1 0 0 0,-1-1 0 0 0,0 0-68 0 0,5 3 201 0 0,-5-3-81 0 0,1 1 0 0 0,0-1 0 0 0,0-1 0 0 0,1 1 0 0 0,-1 0 0 0 0,0 0 0 0 0,1-1-1 0 0,-1 0 1 0 0,3 2-120 0 0,-1-2 133 0 0,0 0 0 0 0,0 0 0 0 0,1 0-1 0 0,-1 0 1 0 0,0-1 0 0 0,1 0 0 0 0,-1 0-1 0 0,0 0 1 0 0,1 0 0 0 0,-1-1-1 0 0,0 1 1 0 0,0-1 0 0 0,1 0 0 0 0,-1-1-1 0 0,0 1 1 0 0,0-1 0 0 0,0 0 0 0 0,0 0-1 0 0,0 0 1 0 0,2-2-133 0 0,2-2 71 0 0,0 0 0 0 0,0 0 0 0 0,-1-1-1 0 0,0 0 1 0 0,0 0 0 0 0,-1 0 0 0 0,0-1 0 0 0,4-5-71 0 0,-9 10 14 0 0,0 1 0 0 0,0-1 0 0 0,0 1 0 0 0,0-1 0 0 0,0 1 0 0 0,-1-1 0 0 0,1 0 0 0 0,-1 1 0 0 0,1-1 0 0 0,-1 0 0 0 0,0 1 0 0 0,0-1 0 0 0,0 0 1 0 0,-1 0-1 0 0,1 1 0 0 0,-1-1 0 0 0,1 0 0 0 0,-1 1 0 0 0,0-1 0 0 0,0 1 0 0 0,0-1 0 0 0,0 1 0 0 0,0 0 0 0 0,-1-1-14 0 0,-1-3-103 0 0,-1 1-1 0 0,0-1 1 0 0,0 1-1 0 0,0 0 1 0 0,-1 0 0 0 0,0 0-1 0 0,0 0 1 0 0,0 1-1 0 0,-2-1 104 0 0,-24-16-4498 0 0,-20-9 4498 0 0,29 19-1882 0 0</inkml:trace>
  <inkml:trace contextRef="#ctx0" brushRef="#br0" timeOffset="5656.579">2294 179 7368 0 0,'0'0'568'0'0,"4"8"-352"0"0,0 24 5546 0 0,-4-32-5624 0 0,0 1 0 0 0,0 0 0 0 0,1 0 0 0 0,-1 0-1 0 0,0-1 1 0 0,0 1 0 0 0,0 0 0 0 0,-1 0 0 0 0,1 0-1 0 0,0-1 1 0 0,0 1 0 0 0,0 0 0 0 0,-1 0 0 0 0,1 0 0 0 0,0-1-1 0 0,0 1 1 0 0,-1 0 0 0 0,0 0-138 0 0,0 1 271 0 0,-23 60 1831 0 0,15-40 1 0 0,-6 18-2103 0 0,14-38 287 0 0,1 1-235 0 0,0-1 0 0 0,0 0 1 0 0,1 0-1 0 0,-1 0 0 0 0,0 0 0 0 0,1 0 1 0 0,0 0-1 0 0,-1-1 0 0 0,1 1 0 0 0,0 0 0 0 0,0 0 1 0 0,0 0-1 0 0,0 0 0 0 0,0-1 0 0 0,0 1 1 0 0,1-1-1 0 0,-1 1 0 0 0,1-1 0 0 0,-1 1 0 0 0,1-1 1 0 0,-1 0-1 0 0,1 0 0 0 0,0 1 0 0 0,-1-1 1 0 0,1 0-1 0 0,0-1 0 0 0,0 1 0 0 0,0 0 0 0 0,0-1 1 0 0,0 1-1 0 0,0-1 0 0 0,0 1 0 0 0,1-1-52 0 0,8 2-16 0 0,1-1-1 0 0,-1-1 0 0 0,1 0 0 0 0,-1 0 0 0 0,6-2 17 0 0,-8 2-159 0 0,50-5-2132 0 0,-43 2 407 0 0</inkml:trace>
  <inkml:trace contextRef="#ctx0" brushRef="#br0" timeOffset="6017.187">2562 18 14456 0 0,'0'0'330'0'0,"0"0"45"0"0,0 0 18 0 0,0 0-42 0 0,-9 13 1233 0 0,5-2-1077 0 0,1-1 0 0 0,0 1 0 0 0,0 2-507 0 0,2-9 43 0 0,0 0 0 0 0,1 1 1 0 0,-1-1-1 0 0,1 0 0 0 0,0 0 0 0 0,0 1 0 0 0,1-1 0 0 0,-1 0 0 0 0,2 4-43 0 0,0 0 58 0 0,1 1 1 0 0,-1 0-1 0 0,0-1 0 0 0,0 8-58 0 0,-2-12 33 0 0,1-1 0 0 0,0 0 0 0 0,-1 0 0 0 0,1 1-1 0 0,1-1 1 0 0,-1 0 0 0 0,0 0 0 0 0,1 0 0 0 0,-1 0 0 0 0,1 0-1 0 0,0-1 1 0 0,0 1 0 0 0,0 0 0 0 0,0-1 0 0 0,1 0-1 0 0,-1 1 1 0 0,1-1 0 0 0,0 0-33 0 0,1 1 109 0 0,-1-1-1 0 0,1 1 1 0 0,0-1 0 0 0,0 0-1 0 0,0-1 1 0 0,0 1-1 0 0,0-1 1 0 0,0 1 0 0 0,1-1-1 0 0,-1 0 1 0 0,0-1-1 0 0,1 1 1 0 0,2-1-109 0 0,-3 0 76 0 0,0 0 1 0 0,1 0-1 0 0,-1 0 0 0 0,1 0 1 0 0,-1-1-1 0 0,0 0 0 0 0,1 0 1 0 0,-1 0-1 0 0,0-1 0 0 0,0 1 1 0 0,0-1-1 0 0,0 0 0 0 0,0 0 1 0 0,0 0-1 0 0,-1-1 0 0 0,1 1 1 0 0,-1-1-1 0 0,1 0 0 0 0,-1 0 1 0 0,0 0-1 0 0,0-1 0 0 0,0 1 1 0 0,-1-1-1 0 0,1-1-76 0 0,-1 2 12 0 0,0 1 0 0 0,-1-2 0 0 0,0 1 1 0 0,1 0-1 0 0,-1 0 0 0 0,0 0 0 0 0,-1 0 0 0 0,1-1 0 0 0,-1 1 1 0 0,1 0-1 0 0,-1-1 0 0 0,0 1 0 0 0,0 0 0 0 0,-1-1 1 0 0,1 1-1 0 0,-1 0 0 0 0,1-1 0 0 0,-1 1 0 0 0,0 0 0 0 0,0 0 1 0 0,-1 0-1 0 0,1 0 0 0 0,-1 0 0 0 0,-1-3-12 0 0,0-1-19 0 0,-1 1 0 0 0,-1 0 0 0 0,1-1 0 0 0,-1 1 0 0 0,0 1 0 0 0,0-1 0 0 0,-1 1-1 0 0,0 0 1 0 0,0 0 0 0 0,-5-3 19 0 0,-9-4-837 0 0,0 1-1 0 0,-1 1 0 0 0,-8-2 838 0 0,17 7-1431 0 0</inkml:trace>
  <inkml:trace contextRef="#ctx0" brushRef="#br0" timeOffset="6582.399">4547 1179 15664 0 0,'0'0'356'0'0,"0"0"49"0"0,0 2 21 0 0,4 16 320 0 0,-2 1 0 0 0,0 0 0 0 0,-1 0-1 0 0,-1 0 1 0 0,-1 12-746 0 0,0 10 4186 0 0,1-40-3541 0 0,0-1-86 0 0,0 0-42 0 0,0 0-5 0 0,0 0-68 0 0,1-1-289 0 0,13-12-88 0 0,-9 10 109 0 0,-1-1 0 0 0,0 0 1 0 0,0 0-1 0 0,-1 0 0 0 0,4-4-176 0 0,40-71 1180 0 0,-33 53-1196 0 0,1 1 0 0 0,1 0 1 0 0,2 1-1 0 0,5-6 16 0 0,17-17-1 0 0,-2-2 1 0 0,-6 8 73 0 0,7-13 75 0 0,-2-1-1 0 0,-3-1 1 0 0,-2-2 0 0 0,-2-5-148 0 0,-3 19-1582 0 0,-12 19-176 0 0,-3 5 235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4:00.7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255 28 6912 0 0,'0'0'314'0'0,"2"-1"-6"0"0,4-3 94 0 0,0 1-1 0 0,1 0 0 0 0,0 0 0 0 0,2 0-401 0 0,16-7 7400 0 0,-24 10-7338 0 0,-1 0-1 0 0,0 0 0 0 0,0 0 0 0 0,0-1 0 0 0,1 1 0 0 0,-1 0 0 0 0,0 0 0 0 0,0 0 1 0 0,1 0-1 0 0,-1 0 0 0 0,0 0 0 0 0,0 0 0 0 0,1 0 0 0 0,-1 0 0 0 0,0 0 0 0 0,0 0 0 0 0,1 0 1 0 0,-1 0-1 0 0,0 0 0 0 0,0 1 0 0 0,1-1 0 0 0,-1 0 0 0 0,0 0 0 0 0,0 0 0 0 0,1 0 0 0 0,-1 0 1 0 0,0 0-1 0 0,0 1 0 0 0,0-1 0 0 0,1 0 0 0 0,-1 0 0 0 0,0 0 0 0 0,0 1 0 0 0,0-1 0 0 0,0 0-61 0 0,5 12 662 0 0,-4 10-252 0 0,-1-22-379 0 0,0 1 36 0 0,0 1 0 0 0,0 0 0 0 0,0 0 0 0 0,-1-1-1 0 0,1 1 1 0 0,-1 0 0 0 0,1 0 0 0 0,-1-1 0 0 0,0 1 0 0 0,0-1 0 0 0,1 1 0 0 0,-2 0-67 0 0,-2 5 123 0 0,-76 196 901 0 0,71-178-647 0 0,2-1 0 0 0,-1 5-377 0 0,-2 8 230 0 0,6-21-99 0 0,1 1 0 0 0,0 10-131 0 0,-2 8 157 0 0,3-26-112 0 0,1 21 108 0 0,1-10-22 0 0,0-17-77 0 0,2-1-32 0 0,-1-2-20 0 0,-1 0 0 0 0,1 0-1 0 0,0 1 1 0 0,-1-1 0 0 0,1 0-1 0 0,-1 0 1 0 0,1 0 0 0 0,0 0-1 0 0,-1 0 1 0 0,1 0 0 0 0,0 0-1 0 0,-1 0 1 0 0,1 0 0 0 0,0 0-1 0 0,-1 0 1 0 0,1 0 0 0 0,0 0-1 0 0,-1 0 1 0 0,1 0 0 0 0,0-1-1 0 0,-1 1 1 0 0,1 0 0 0 0,-1-1-1 0 0,1 1 1 0 0,0 0 0 0 0,-1-1-1 0 0,1 1 1 0 0,-1-1 0 0 0,1 1-1 0 0,-1-1 1 0 0,0 1 0 0 0,1-1-1 0 0,-1 1 1 0 0,1-1 0 0 0,-1 1-1 0 0,0-1-1 0 0,2-2 0 0 0,0 0 0 0 0,0 0 0 0 0,0 0 0 0 0,0 1 0 0 0,0-1 0 0 0,1 1 0 0 0,0-1 0 0 0,13-16 0 0 0,-12 12 7 0 0,1 0 0 0 0,0 0-1 0 0,1 0 1 0 0,0 0 0 0 0,0 1-1 0 0,0 0 1 0 0,1 1 0 0 0,-1-1-1 0 0,2 1-6 0 0,1-3 10 0 0,-8 7-14 0 0,0 0-1 0 0,0 0 0 0 0,1 0 0 0 0,-1 0 0 0 0,0 0 0 0 0,1 0 0 0 0,-1 0 0 0 0,1 0 0 0 0,-1 0 1 0 0,1 0-1 0 0,-1 1 0 0 0,1-1 0 0 0,-1 1 0 0 0,1-1 0 0 0,0 1 0 0 0,-1 0 5 0 0,8 0-16 0 0,0 0 16 0 0,-8 1 0 0 0,0-1 0 0 0,0 0 0 0 0,0 0 0 0 0,-1 0 0 0 0,1 1 0 0 0,0-1 0 0 0,0 0 0 0 0,0 1 0 0 0,-1-1 0 0 0,1 1 0 0 0,0-1 0 0 0,0 1 0 0 0,-1-1 0 0 0,1 1 0 0 0,0-1 0 0 0,-1 1 0 0 0,1 0 0 0 0,-1-1 0 0 0,1 1 0 0 0,-1 0 0 0 0,1 0 0 0 0,-1-1 0 0 0,0 1 0 0 0,1 0 0 0 0,-1 0 0 0 0,0 0 0 0 0,1 0 0 0 0,-1-1 0 0 0,0 1 0 0 0,1 2 0 0 0,0-1 1 0 0,0 1 0 0 0,-1-1 0 0 0,1 1-1 0 0,0-1 1 0 0,-1 1 0 0 0,0-1 0 0 0,1 1-1 0 0,-1-1 1 0 0,0 1 0 0 0,0-1 0 0 0,0 1-1 0 0,-1 0 1 0 0,1-1 0 0 0,-1 1 0 0 0,1-1-1 0 0,-1 1 1 0 0,0-1 0 0 0,-1 2-1 0 0,-2 7 4 0 0,-2-2 1 0 0,1 1-1 0 0,-7 8-4 0 0,-3 5-7 0 0,12-18 49 0 0,0-1 0 0 0,-1 1-1 0 0,1-1 1 0 0,-1 0-1 0 0,0 0 1 0 0,0 0 0 0 0,0-1-1 0 0,-1 1 1 0 0,1-1 0 0 0,-1 0-1 0 0,0 0 1 0 0,0-1-1 0 0,0 0 1 0 0,-2 1-42 0 0,3-1 38 0 0,1-1 0 0 0,-1 0 0 0 0,0 0 0 0 0,0 0 1 0 0,0 0-1 0 0,-1-1 0 0 0,1 1 0 0 0,0-1 0 0 0,0 0 0 0 0,0 0 0 0 0,0-1 0 0 0,0 1 0 0 0,0-1 0 0 0,0 0 1 0 0,0 0-1 0 0,0 0 0 0 0,0-1 0 0 0,0 0 0 0 0,-1 0-38 0 0,-5-4 111 0 0,0-1 0 0 0,0 0 0 0 0,1-1 0 0 0,0 0 0 0 0,0 0 0 0 0,1-1 0 0 0,0 0 0 0 0,1 0 0 0 0,0-1 0 0 0,0 0 0 0 0,1 0 0 0 0,1 0 0 0 0,-1-1 0 0 0,2 0 0 0 0,-1-2-111 0 0,-29-58 326 0 0,21 51-1084 0 0,2 10-2586 0 0,5 6-4991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9:22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204 150 456 0 0,'-3'3'284'0'0,"0"-1"0"0"0,-1 0-1 0 0,1 0 1 0 0,-1-1 0 0 0,0 1 0 0 0,1-1-1 0 0,-4 1-283 0 0,6-2 328 0 0,0 0 0 0 0,0 0 0 0 0,0 0 0 0 0,0 0 0 0 0,0 0 0 0 0,0 0 0 0 0,0 0 0 0 0,0 0 0 0 0,0-1 0 0 0,0 1-1 0 0,0 0 1 0 0,0-1 0 0 0,0 1 0 0 0,1-1 0 0 0,-1 1 0 0 0,-1-1-328 0 0,1 0 2384 0 0,-1 2-901 0 0,1-1-1323 0 0,0 1 0 0 0,-1-1 1 0 0,1 0-1 0 0,0 0 0 0 0,0 0 0 0 0,-1 1 1 0 0,1-1-1 0 0,0-1 0 0 0,-1 1 1 0 0,1 0-1 0 0,0 0 0 0 0,-1 0 1 0 0,1-1-161 0 0,-1 0 986 0 0,0 0-22 0 0,1 0-750 0 0,-1 0 1 0 0,1-1-1 0 0,-1 1 0 0 0,1-1 0 0 0,-1 0 1 0 0,1 1-1 0 0,0-1 0 0 0,0 0 0 0 0,0 1 1 0 0,0-1-1 0 0,0 0 0 0 0,0 0 0 0 0,1 0 0 0 0,-1 0 1 0 0,1 0-1 0 0,-1 0 0 0 0,1 0 0 0 0,0 0 1 0 0,0-2-215 0 0,0 1 296 0 0,0-1 0 0 0,1 1 0 0 0,-1 0 1 0 0,1 0-1 0 0,0-1 0 0 0,0 1 0 0 0,0 0 0 0 0,1 0 1 0 0,-1 0-1 0 0,1 0 0 0 0,1-2-296 0 0,1-2 284 0 0,1 1-1 0 0,0 0 1 0 0,0 1 0 0 0,1-1-1 0 0,-1 1 1 0 0,1 0-1 0 0,0 0 1 0 0,1 1 0 0 0,-1-1-1 0 0,5-1-283 0 0,-3 2 101 0 0,-1 1 0 0 0,1 0-1 0 0,-1 0 1 0 0,1 1-1 0 0,0-1 1 0 0,0 2 0 0 0,1-1-101 0 0,-8 2 16 0 0,1 0 1 0 0,0 0 0 0 0,0 0-1 0 0,0 0 1 0 0,0 0-1 0 0,0 1 1 0 0,0-1-1 0 0,0 1 1 0 0,-1-1 0 0 0,1 1-1 0 0,0 0 1 0 0,0-1-1 0 0,0 1 1 0 0,-1 0 0 0 0,1 0-1 0 0,-1 0 1 0 0,1 1-1 0 0,-1-1 1 0 0,1 0 0 0 0,-1 1-1 0 0,0-1 1 0 0,1 0-1 0 0,-1 1 1 0 0,0 0-1 0 0,0-1 1 0 0,0 1 0 0 0,0 0-1 0 0,0-1 1 0 0,-1 1-1 0 0,1 0 1 0 0,0 0 0 0 0,-1 0-1 0 0,1-1-16 0 0,1 9 32 0 0,-1-1-1 0 0,0 1 0 0 0,0-1 1 0 0,0 1-1 0 0,-2-1 0 0 0,1 1 1 0 0,-1 0-1 0 0,0-1 0 0 0,-2 5-31 0 0,0 10 25 0 0,0-8-16 0 0,0 0 0 0 0,-1-1 0 0 0,-1 0 0 0 0,0 0 0 0 0,-1 0 0 0 0,-1 0 0 0 0,-2 2-9 0 0,-19 32-62 0 0,-13 16 62 0 0,37-59-8 0 0,1-1 5 0 0,-18 28-3 0 0,-2-2-1 0 0,-1 0 1 0 0,-14 14 6 0 0,35-42-10 0 0,0-1 1 0 0,0 1 0 0 0,0-1 0 0 0,0 0 0 0 0,-1 0 0 0 0,-2 1 9 0 0,4-2 1 0 0,-15 5-1 0 0,12-8 0 0 0,4 1 0 0 0,-1-1 9 0 0,0 0-1 0 0,0 0 1 0 0,0 0-1 0 0,0 0 1 0 0,0 0-1 0 0,1 0 0 0 0,-1 0 1 0 0,1-1-1 0 0,-1 1 1 0 0,1-1-1 0 0,0 1 1 0 0,0-1-1 0 0,0 1 1 0 0,0-1-1 0 0,1 1 1 0 0,-1-1-1 0 0,1 0 1 0 0,-1 0-1 0 0,1 1 1 0 0,0-1-1 0 0,0 0 1 0 0,0 0-1 0 0,0 0-8 0 0,1-5 85 0 0,0 0 0 0 0,0-1 0 0 0,0 1 0 0 0,1 0 1 0 0,0 0-1 0 0,0 1 0 0 0,2-3-85 0 0,-1 2 103 0 0,1 0 0 0 0,0 0 0 0 0,0 0 0 0 0,1 0 0 0 0,0 1 1 0 0,5-6-104 0 0,-8 10 33 0 0,0 1 0 0 0,1 0 1 0 0,-1 0-1 0 0,1 0 1 0 0,-1 0-1 0 0,1 0 1 0 0,0 1-1 0 0,-1-1 1 0 0,1 1-1 0 0,0 0 1 0 0,0 0-1 0 0,0 0 0 0 0,0 0 1 0 0,0 0-1 0 0,0 1 1 0 0,1 0-1 0 0,-1-1 1 0 0,0 1-1 0 0,0 0 1 0 0,0 0-1 0 0,2 1-33 0 0,2-1 75 0 0,1 1 0 0 0,0 1 0 0 0,-1 0 0 0 0,2 0-75 0 0,-7-1 19 0 0,1 0-1 0 0,0 0 0 0 0,-1 0 1 0 0,1 1-1 0 0,-1-1 0 0 0,0 1 1 0 0,1-1-1 0 0,-1 1 0 0 0,0 0 1 0 0,0 0-1 0 0,0 0 0 0 0,0 0 1 0 0,0 1-19 0 0,6 7 14 0 0,-6-9-14 0 0,-1 0 1 0 0,0 0 0 0 0,0 0 0 0 0,0 0-1 0 0,0 1 1 0 0,-1-1 0 0 0,1 0-1 0 0,0 1 1 0 0,0-1 0 0 0,-1 1 0 0 0,1-1-1 0 0,-1 1 1 0 0,1-1 0 0 0,-1 1-1 0 0,0-1 2 0 0,3 10-42 0 0,-1-1 1 0 0,0 1 0 0 0,-1 0-1 0 0,0 0 1 0 0,-1 0 0 0 0,0-1-1 0 0,-2 9 40 0 0,1-3-380 0 0,1-15-236 0 0,0-1-168 0 0,0 0-30 0 0,0 0-149 0 0,0 0-587 0 0,0 0-254 0 0,0 0-54 0 0</inkml:trace>
  <inkml:trace contextRef="#ctx0" brushRef="#br0" timeOffset="639.366">532 290 8064 0 0,'1'1'365'0'0,"9"68"3335"0"0,-8-41-1007 0 0,0 2-68 0 0,-1-24-2110 0 0,0 0-1 0 0,0 0 1 0 0,-1 0-1 0 0,0 0 1 0 0,0 0-515 0 0,1 29 1754 0 0,2-13-828 0 0,-3-18-762 0 0,0 1 0 0 0,1-1 0 0 0,-1 0 0 0 0,1 1-1 0 0,0-1 1 0 0,1 1-164 0 0,5 19 1235 0 0,-7-23-1090 0 0,0-1-14 0 0,0 0-48 0 0,12 3 141 0 0,-8-6-203 0 0,-3 2-7 0 0,1-1 1 0 0,-1 1 0 0 0,0 0-1 0 0,0-1 1 0 0,0 1-1 0 0,1-1 1 0 0,-1 1-1 0 0,-1-1 1 0 0,1 0-1 0 0,0 1 1 0 0,0-1-1 0 0,-1 0 1 0 0,1 0 0 0 0,-1 1-1 0 0,1-1 1 0 0,-1 0-1 0 0,0 0 1 0 0,1 0-1 0 0,-1 0 1 0 0,0-1-15 0 0,2-12 498 0 0,-2 10-398 0 0,1 1 0 0 0,-1-1 0 0 0,1 1 1 0 0,-1-1-1 0 0,-1 1 0 0 0,1-1 0 0 0,-1 1 0 0 0,1-1 0 0 0,-1 1 0 0 0,-1-1 0 0 0,0-3-100 0 0,0 4 33 0 0,1-1-1 0 0,-1 0 0 0 0,1 0 1 0 0,1-1-1 0 0,-1 1 0 0 0,1 0 1 0 0,0 0-1 0 0,0 0 0 0 0,0 0-32 0 0,3-29 244 0 0,-3 27-172 0 0,0 0-1 0 0,0 0 0 0 0,1-1 1 0 0,0 1-1 0 0,1 0 0 0 0,0-1-71 0 0,5-26 233 0 0,1-3-13 0 0,-4 22-151 0 0,4-7 33 0 0,3-2-38 0 0,-11 18-53 0 0,0 5 31 0 0,0-1-20 0 0,-8 8 84 0 0,-1 5-81 0 0,1 1 0 0 0,0 0 0 0 0,0 0 0 0 0,1 1 0 0 0,1 0 0 0 0,0 0 0 0 0,1 1 0 0 0,1-1 0 0 0,0 1 0 0 0,0 0 0 0 0,0 10-25 0 0,3-17-25 0 0,-5 36-779 0 0,5-39 723 0 0,1-1 1 0 0,0 0 0 0 0,1 0-1 0 0,-1 0 1 0 0,0 0 0 0 0,1 0-1 0 0,0 0 1 0 0,-1 0 0 0 0,1 0-1 0 0,0 0 1 0 0,1 0 0 0 0,-1 1 80 0 0,2 3-2202 0 0,0 0 672 0 0,3-3-113 0 0</inkml:trace>
  <inkml:trace contextRef="#ctx0" brushRef="#br0" timeOffset="970.953">635 524 16583 0 0,'0'0'762'0'0,"0"0"-18"0"0,0 0-351 0 0,0 0 298 0 0,-1-5 1097 0 0,-85-116 4012 0 0,77 109-5603 0 0,4 4 10 0 0,-2 0 0 0 0,1 0 0 0 0,-1 1 0 0 0,-1-1-207 0 0,4 4 32 0 0,0 0 0 0 0,1-1 0 0 0,-1 1 0 0 0,1-1 0 0 0,0 0 0 0 0,0 0 1 0 0,1 0-1 0 0,-1-2-32 0 0,-15-24 100 0 0,18 30-244 0 0,0 1-1 0 0,-1-1 0 0 0,1 0 1 0 0,0 0-1 0 0,0 0 1 0 0,0 0-1 0 0,0 0 1 0 0,0 0-1 0 0,-1 0 1 0 0,1 0-1 0 0,1 1 1 0 0,-1-1-1 0 0,0 0 0 0 0,0 0 1 0 0,0 0-1 0 0,0 0 1 0 0,1 0-1 0 0,-1 0 145 0 0,9-16-6486 0 0,-2 11-1713 0 0</inkml:trace>
  <inkml:trace contextRef="#ctx0" brushRef="#br0" timeOffset="1305.264">928 62 11976 0 0,'4'7'1082'0'0,"-2"-4"-964"0"0,-1 1 0 0 0,0-1-1 0 0,0 0 1 0 0,0 0-1 0 0,0 1 1 0 0,0-1 0 0 0,-1 1-1 0 0,1-1 1 0 0,-1 0-1 0 0,0 1 1 0 0,0-1 0 0 0,0 1-1 0 0,-1 0-117 0 0,0 3 719 0 0,-1-1 0 0 0,0 1 0 0 0,0 0 0 0 0,0-1 0 0 0,-1 0 0 0 0,-2 3-719 0 0,-31 81 1489 0 0,26-67-1324 0 0,2 0-1 0 0,1 1 1 0 0,-3 14-165 0 0,8-24 90 0 0,0-1 0 0 0,0 1 0 0 0,1 0 0 0 0,1 0 0 0 0,0 0 0 0 0,1 0 0 0 0,1 1-90 0 0,0-5 204 0 0,-1-1 144 0 0,0-1-1 0 0,1 1 0 0 0,0-1 0 0 0,0 1 0 0 0,4 6-347 0 0,-5-13 72 0 0,-1-1 0 0 0,1 1 0 0 0,0-1 1 0 0,0 1-1 0 0,0-1 0 0 0,0 0 0 0 0,0 1 0 0 0,0-1 0 0 0,0 0 0 0 0,0 0 0 0 0,1 0 0 0 0,-1 0 0 0 0,0 0 0 0 0,1 0 0 0 0,-1 0 0 0 0,1 0 0 0 0,-1-1 1 0 0,1 1-1 0 0,-1 0 0 0 0,1-1 0 0 0,0 1 0 0 0,-1-1 0 0 0,1 0 0 0 0,0 1 0 0 0,-1-1 0 0 0,1 0 0 0 0,0 0 0 0 0,-1 0 0 0 0,1 0 0 0 0,0-1 1 0 0,-1 1-1 0 0,2-1-72 0 0,6 0 142 0 0,-1-1 0 0 0,0-1 1 0 0,0 0-1 0 0,0 0 0 0 0,-1 0 1 0 0,7-4-143 0 0,-10 4 22 0 0,0 0 1 0 0,0 0 0 0 0,0-1-1 0 0,0 1 1 0 0,0-1 0 0 0,-1 1 0 0 0,0-1-1 0 0,1 0 1 0 0,-1-1 0 0 0,-1 1-1 0 0,1 0 1 0 0,-1-1-23 0 0,1 0 0 0 0,-1 1 0 0 0,0-1 0 0 0,-1 0 0 0 0,1 0 0 0 0,-1 0 0 0 0,1-3 0 0 0,-2 6 0 0 0,0 0 0 0 0,1-1 0 0 0,-2 1 0 0 0,1 0 0 0 0,0 0 0 0 0,0 0 0 0 0,0 0 0 0 0,-1 0 0 0 0,0-1 0 0 0,1 1 0 0 0,-1 0 0 0 0,0 0 0 0 0,0 0 0 0 0,0 0 0 0 0,0 1 0 0 0,0-1 0 0 0,0 0 0 0 0,-4-5-37 0 0,1 1-1 0 0,-1 0 0 0 0,0 0 1 0 0,-1 1-1 0 0,0-1 1 0 0,0 1-1 0 0,0 0 0 0 0,0 1 1 0 0,-1-1-1 0 0,1 1 1 0 0,-1 0-1 0 0,0 1 0 0 0,-1 0 1 0 0,1 0-1 0 0,-1 0 38 0 0,7 3-360 0 0,-15-6-305 0 0,16 6 417 0 0,-1 0 0 0 0,1 0-1 0 0,0-1 1 0 0,-1 1 0 0 0,1 0-1 0 0,0 0 1 0 0,-1-1 0 0 0,1 1-1 0 0,0 0 1 0 0,0 0 0 0 0,-1-1-1 0 0,1 1 1 0 0,0 0 0 0 0,0-1-1 0 0,-1 1 1 0 0,1 0 0 0 0,0-1-1 0 0,0 1 1 0 0,0 0 0 0 0,0-1-1 0 0,-1 0 249 0 0,1 1-1668 0 0</inkml:trace>
  <inkml:trace contextRef="#ctx0" brushRef="#br0" timeOffset="1683.909">1457 194 7832 0 0,'0'0'602'0'0,"1"2"-395"0"0,3 10-1333 0 0,-3-10 1887 0 0,-1-1 0 0 0,1 1 1 0 0,-1 0-1 0 0,0-1 0 0 0,0 1 0 0 0,0 0 1 0 0,0 0-1 0 0,0-1 0 0 0,0 1 0 0 0,0 0 0 0 0,-1 0 1 0 0,1-1-1 0 0,-1 1 0 0 0,1 0 0 0 0,-1-1 1 0 0,0 2-762 0 0,-9 10 1556 0 0,5-7-1419 0 0,-1-1-1 0 0,0 0 0 0 0,0-1 0 0 0,0 1 0 0 0,0-1 1 0 0,-1 0-1 0 0,-5 2-136 0 0,-8 2-259 0 0,0 0 1 0 0,-3-1 258 0 0,10-3 21 0 0,9-3 60 0 0,-1 0 0 0 0,1-1 0 0 0,0 1 1 0 0,-1-1-1 0 0,1 0 0 0 0,0-1 0 0 0,-5 0-81 0 0,5 1-287 0 0,-1-1-1 0 0,0 1 1 0 0,0 0 0 0 0,0 0-1 0 0,0 1 1 0 0,-2 0 287 0 0,3-1-5047 0 0,4 0-1627 0 0</inkml:trace>
  <inkml:trace contextRef="#ctx0" brushRef="#br0" timeOffset="1684.909">1515 380 11520 0 0,'0'0'886'0'0,"0"2"-582"0"0,0 14-667 0 0,-5 5 4294 0 0,4-19-3642 0 0,0 0-1 0 0,0 0 0 0 0,0-1 1 0 0,-1 1-1 0 0,1 0 0 0 0,0-1 1 0 0,-1 1-1 0 0,1 0 1 0 0,-1-1-1 0 0,1 0 0 0 0,-1 1 1 0 0,0-1-1 0 0,0 0 1 0 0,0 0-1 0 0,1 0 0 0 0,-1 0 1 0 0,-2 0-289 0 0,-61 32 600 0 0,38-22-547 0 0,-1-2 0 0 0,-1-2-53 0 0,26-6 16 0 0,-1 0-653 0 0,-1 0 0 0 0,1 0 0 0 0,-1 1 0 0 0,1 0 0 0 0,-4 1 637 0 0,7-3-1769 0 0,1 0-20 0 0</inkml:trace>
  <inkml:trace contextRef="#ctx0" brushRef="#br0" timeOffset="2084.331">1781 73 17503 0 0,'0'0'399'0'0,"0"0"60"0"0,0 0 21 0 0,0 0-59 0 0,4 7-260 0 0,0 2 306 0 0,-1 1 0 0 0,0 0 0 0 0,0 0-1 0 0,-1 0 1 0 0,-1 0 0 0 0,0 0-1 0 0,0 1 1 0 0,-1-1 0 0 0,0 1-467 0 0,1 26-129 0 0,1 34 756 0 0,-2-43 88 0 0,2 0-1 0 0,2 17-714 0 0,1-18-412 0 0,0-1 0 0 0,2 0 0 0 0,9 23 412 0 0,-15-48-1436 0 0,-1-1-78 0 0,0 0-20 0 0</inkml:trace>
  <inkml:trace contextRef="#ctx0" brushRef="#br0" timeOffset="2570.245">1960 93 6448 0 0,'1'0'498'0'0,"21"8"-39"0"0,-14-4 2072 0 0,1-1 1 0 0,0 0 0 0 0,0 0-1 0 0,6 0-2531 0 0,73 9 3324 0 0,-82-12-3233 0 0,-1 1 0 0 0,1 0-1 0 0,-1 0 1 0 0,1 0-1 0 0,-1 1 1 0 0,1 0-1 0 0,-1 0 1 0 0,0 0-1 0 0,0 1 1 0 0,0 0 0 0 0,0 0-1 0 0,-1 0 1 0 0,1 0-1 0 0,3 4-90 0 0,-5-3 60 0 0,0-1-1 0 0,0 1 1 0 0,0 0-1 0 0,0 0 1 0 0,0 0-1 0 0,-1 0 1 0 0,0 1 0 0 0,0-1-1 0 0,0 1 1 0 0,-1-1-1 0 0,1 1 1 0 0,-1 0-1 0 0,0-1 1 0 0,0 1-1 0 0,-1 0 1 0 0,0 0-1 0 0,0 3-59 0 0,0 9 5 0 0,0-1 0 0 0,-2 1 0 0 0,0 0 0 0 0,-1-1 0 0 0,-1 0-1 0 0,0 0 1 0 0,-3 5-5 0 0,5-14-2 0 0,-1-1 0 0 0,0 1-1 0 0,0-1 1 0 0,-1 0 0 0 0,1 0-1 0 0,-1 0 1 0 0,-1-1 0 0 0,1 1-1 0 0,-1-1 1 0 0,0 0 0 0 0,0 0-1 0 0,0-1 1 0 0,-1 1 0 0 0,0-1-1 0 0,0-1 1 0 0,0 1 0 0 0,0-1-1 0 0,-4 2 3 0 0,8-5 25 0 0,0 0-1 0 0,0 1 0 0 0,0-1 1 0 0,0 0-1 0 0,0 0 0 0 0,0 0 1 0 0,0-1-1 0 0,-1 1 1 0 0,1 0-1 0 0,0-1 0 0 0,0 1 1 0 0,0-1-1 0 0,0 0 0 0 0,1 0 1 0 0,-1 1-1 0 0,0-1 0 0 0,0-1 1 0 0,0 1-1 0 0,1 0 1 0 0,-1 0-1 0 0,0-1 0 0 0,1 1-24 0 0,0 0 35 0 0,1 1 0 0 0,0-1 1 0 0,-1 1-1 0 0,1 0 0 0 0,0-1 0 0 0,0 1 0 0 0,0-1 0 0 0,-1 1 0 0 0,1-1 0 0 0,0 1 0 0 0,0-1 0 0 0,0 1 1 0 0,0-1-1 0 0,0 1 0 0 0,0-1 0 0 0,0 1 0 0 0,0-1 0 0 0,0 1 0 0 0,0-1 0 0 0,0 1 0 0 0,0 0 0 0 0,0-1 1 0 0,0 1-1 0 0,1-1 0 0 0,-1 1 0 0 0,0-1 0 0 0,0 1 0 0 0,0-1 0 0 0,1 1 0 0 0,-1 0 0 0 0,0-1 0 0 0,1 1 1 0 0,-1-1-1 0 0,0 1 0 0 0,1 0 0 0 0,-1-1 0 0 0,0 1 0 0 0,1 0 0 0 0,-1 0 0 0 0,1-1 0 0 0,-1 1-35 0 0,17-10 457 0 0,-12 8-455 0 0,0 1 0 0 0,0-1 0 0 0,-1 1 1 0 0,1 1-1 0 0,0-1 0 0 0,0 1 0 0 0,0-1 0 0 0,0 1 0 0 0,0 1 0 0 0,0-1 0 0 0,0 1-2 0 0,9 1-9 0 0,-1 2-1 0 0,0-1 1 0 0,3 3 9 0 0,18 5-187 0 0,-27-9-567 0 0,-6-2 548 0 0,0 0-1 0 0,1 1 1 0 0,-1-1-1 0 0,0 0 1 0 0,1 1 0 0 0,-1-1-1 0 0,0 1 1 0 0,0 0 0 0 0,0-1-1 0 0,0 1 1 0 0,1 0 0 0 0,-1 0-1 0 0,0 0 1 0 0,0 0 0 0 0,0 0-1 0 0,0 0 207 0 0,7 6-1536 0 0</inkml:trace>
  <inkml:trace contextRef="#ctx0" brushRef="#br0" timeOffset="3019.532">2909 357 13824 0 0,'0'0'1061'0'0,"0"0"-458"0"0,0 0 643 0 0,0 0 354 0 0,-5 6 1548 0 0,-5 0-2884 0 0,-1-1 0 0 0,0 0 0 0 0,0-1 0 0 0,-2 0-264 0 0,-18 8 155 0 0,-78 37 1015 0 0,-45 31-1170 0 0,-96 68 806 0 0,188-112-344 0 0,-2-3 1 0 0,-64 25-463 0 0,-99 37 2517 0 0,163-68-2038 0 0,-5-3 50 0 0,57-23-429 0 0,1 0-25 0 0,8 0-181 0 0,14 6-1857 0 0,-3-3-780 0 0,-1 3-6235 0 0</inkml:trace>
  <inkml:trace contextRef="#ctx0" brushRef="#br0" timeOffset="3419.946">2151 1001 19295 0 0,'7'34'1564'0'0,"-3"-18"-1232"0"0,-1 0 0 0 0,-1 0 0 0 0,1 16-332 0 0,-3 27 851 0 0,-2-1 0 0 0,-10 53-851 0 0,-12 51 558 0 0,22-154-677 0 0,1 0-106 0 0,-1 0 0 0 0,1 0 0 0 0,0 0 0 0 0,1 0 0 0 0,0 1 0 0 0,0 1 225 0 0,1-9-206 0 0,-1 1-1 0 0,0-1 1 0 0,1 0 0 0 0,-1 0 0 0 0,1 1-1 0 0,-1-1 1 0 0,1 0 0 0 0,-1 0 0 0 0,1 0-1 0 0,0 0 1 0 0,0 1 0 0 0,0-1 0 0 0,0 0-1 0 0,0 0 1 0 0,0-1 0 0 0,0 1 0 0 0,0 0-1 0 0,0 0 1 0 0,0 0 0 0 0,0-1 0 0 0,0 1-1 0 0,0 0 1 0 0,1-1 0 0 0,-1 1 0 0 0,0-1-1 0 0,1 0 1 0 0,-1 1 0 0 0,0-1 0 0 0,1 0-1 0 0,-1 0 1 0 0,0 0 0 0 0,1 0 0 0 0,-1 0 206 0 0,15-2-2048 0 0</inkml:trace>
  <inkml:trace contextRef="#ctx0" brushRef="#br0" timeOffset="3816.901">2596 1037 12896 0 0,'0'0'997'0'0,"2"0"-656"0"0,0 0-301 0 0,-1 0 0 0 0,1 0-1 0 0,-1 0 1 0 0,1-1 0 0 0,-1 1-1 0 0,1 0 1 0 0,-1-1-1 0 0,1 1 1 0 0,-1-1 0 0 0,2 0-40 0 0,-1-1 471 0 0,0 1 0 0 0,0-1 0 0 0,0 0 0 0 0,0 0 0 0 0,0 0 0 0 0,0 0 0 0 0,-1 0 0 0 0,1 0 0 0 0,0 0 0 0 0,-1-1 0 0 0,0 1 0 0 0,0 0 0 0 0,0-1 0 0 0,0 1 0 0 0,0-1 0 0 0,0 1-471 0 0,-1 0 81 0 0,0 0 1 0 0,0 0-1 0 0,0 1 0 0 0,0-1 0 0 0,-1 0 0 0 0,1 1 0 0 0,0-1 0 0 0,-1 0 0 0 0,1 1 0 0 0,-1-1 0 0 0,0 1 0 0 0,0-1 1 0 0,1 1-1 0 0,-1-1 0 0 0,0 1 0 0 0,0-1 0 0 0,-1 0-81 0 0,1 2 131 0 0,-7-8 106 0 0,5 7-246 0 0,1-1 0 0 0,0 1 0 0 0,-1 0 0 0 0,1 1-1 0 0,-1-1 1 0 0,1 0 0 0 0,-1 1 0 0 0,1-1 0 0 0,-1 1 0 0 0,1 0 0 0 0,-1 0 0 0 0,0 0 0 0 0,1 0-1 0 0,-1 0 1 0 0,1 1 0 0 0,-1-1 0 0 0,1 1 0 0 0,-2 0 9 0 0,2 0 30 0 0,0-1 0 0 0,0 1 0 0 0,1 0 0 0 0,-1 0 0 0 0,0 0-1 0 0,0 0 1 0 0,0 0 0 0 0,1 0 0 0 0,-1 1 0 0 0,1-1 0 0 0,-1 1 0 0 0,1-1 0 0 0,-1 1 0 0 0,1-1 0 0 0,0 1 0 0 0,0 0-1 0 0,0-1 1 0 0,0 1 0 0 0,0 0 0 0 0,0 0 0 0 0,0 0 0 0 0,1 0 0 0 0,-1 2-30 0 0,0 3 93 0 0,1 1 0 0 0,0-1 0 0 0,0 0 0 0 0,1 1 0 0 0,0-1 0 0 0,0 1 0 0 0,1-1 0 0 0,0 0-1 0 0,0 0 1 0 0,1 1-93 0 0,4 17 144 0 0,7 11 10 0 0,-10-27-125 0 0,-1-1 1 0 0,0 0 0 0 0,0 0-1 0 0,0 4-29 0 0,6 26 144 0 0,2-1 0 0 0,1 0 0 0 0,6 6-144 0 0,-9-19 156 0 0,0 0-1 0 0,-2 1 1 0 0,-1 0 0 0 0,0 0-1 0 0,-2 2-155 0 0,-3-18 7 0 0,0 1 0 0 0,-1-1 0 0 0,0 1 0 0 0,-1-1 0 0 0,0 0 0 0 0,0 1-1 0 0,-1-1 1 0 0,0 0 0 0 0,-1 1 0 0 0,1-1 0 0 0,-2-1 0 0 0,0 1 0 0 0,0 0 0 0 0,0-1 0 0 0,-3 3-7 0 0,7-10 4 0 0,-1 0 0 0 0,0 0 0 0 0,0 0 1 0 0,0 0-1 0 0,-1 0 0 0 0,1 0 0 0 0,0 0 1 0 0,0 0-1 0 0,0 0 0 0 0,-1-1 0 0 0,1 1 1 0 0,0 0-1 0 0,-1-1 0 0 0,1 1 0 0 0,-1-1 1 0 0,1 1-1 0 0,-1-1 0 0 0,1 0 0 0 0,-1 0 1 0 0,1 0-1 0 0,-1 1 0 0 0,1-1 0 0 0,-1-1 1 0 0,1 1-1 0 0,-1 0 0 0 0,1 0 1 0 0,-1-1-1 0 0,1 1 0 0 0,0 0 0 0 0,-1-1 1 0 0,1 0-1 0 0,-1 1 0 0 0,1-1 0 0 0,-1 0-4 0 0,-3-2 41 0 0,1 1 0 0 0,0-1-1 0 0,0 0 1 0 0,0 0 0 0 0,0 0-1 0 0,0-1 1 0 0,1 1 0 0 0,-1-1-1 0 0,-1-3-40 0 0,1 2-2 0 0,1-1 0 0 0,0 1 0 0 0,0-1 0 0 0,1 0 0 0 0,-1 0 0 0 0,1 0 0 0 0,1 0 0 0 0,-1 0 0 0 0,1 0 0 0 0,0 0 0 0 0,1 0 0 0 0,-1 0 0 0 0,1-3 2 0 0,0 1 161 0 0,1 0 0 0 0,0-1 0 0 0,1 1 0 0 0,0 0 0 0 0,0 0 1 0 0,1 0-1 0 0,0 0 0 0 0,0 0 0 0 0,3-4-161 0 0,15-26 691 0 0,1 0-1 0 0,2 2 1 0 0,14-15-691 0 0,-12 19 500 0 0,-3 5-519 0 0,-2-1 1 0 0,9-17 18 0 0,-18 26-433 0 0,13-25 639 0 0,-23 40-362 0 0,0 0-1 0 0,0-1 0 0 0,-1 1 0 0 0,1 0 0 0 0,-1-1 1 0 0,0 0-1 0 0,-1 1 0 0 0,1-1 0 0 0,-1 0 157 0 0,0 5-101 0 0,0-1 0 0 0,0 1 0 0 0,0 0 0 0 0,0-1 0 0 0,-1 1 0 0 0,1 0 0 0 0,0-1-1 0 0,0 1 1 0 0,-1 0 0 0 0,1-1 0 0 0,0 1 0 0 0,0 0 0 0 0,-1 0 0 0 0,1-1 0 0 0,0 1 0 0 0,-1 0-1 0 0,1 0 1 0 0,0 0 0 0 0,-1-1 0 0 0,1 1 0 0 0,0 0 0 0 0,-1 0 0 0 0,1 0 0 0 0,0 0 0 0 0,-1 0-1 0 0,1 0 1 0 0,-1 0 0 0 0,1 0 0 0 0,0 0 0 0 0,-1 0 0 0 0,1 0 101 0 0,-14 0-3487 0 0,3 3-5044 0 0</inkml:trace>
  <inkml:trace contextRef="#ctx0" brushRef="#br0" timeOffset="4204.894">2841 1488 6912 0 0,'18'12'535'0'0,"24"12"647"0"0,-37-21-122 0 0,1-1 1 0 0,-1 0-1 0 0,1-1 0 0 0,4 2-1060 0 0,21 3 4503 0 0,-16-2-3149 0 0,1-1 0 0 0,-1 0-1 0 0,4-1-1353 0 0,-14-2 171 0 0,-1 0-1 0 0,1 0 1 0 0,-1-1 0 0 0,1 1-1 0 0,-1-1 1 0 0,1 0 0 0 0,-1 0-1 0 0,1 0 1 0 0,-1-1 0 0 0,0 1-1 0 0,0-1 1 0 0,0 0 0 0 0,1-1-171 0 0,1-1 158 0 0,1 0 1 0 0,-1 0-1 0 0,-1-1 0 0 0,1 0 1 0 0,-1 0-1 0 0,0-1 1 0 0,2-1-159 0 0,-4 2 77 0 0,0 1 0 0 0,-1 0-1 0 0,0-1 1 0 0,1 1 0 0 0,-1-1 0 0 0,-1 0 0 0 0,1 0 0 0 0,-1 0 0 0 0,0 0-1 0 0,0 0 1 0 0,0-1-77 0 0,-1 2 2 0 0,0-1 0 0 0,0 1 0 0 0,0-1 0 0 0,-1 1 0 0 0,0-1 0 0 0,0 1 0 0 0,0 0 0 0 0,0 0 0 0 0,-1-1 0 0 0,1 1 0 0 0,-1 0-1 0 0,0 0 1 0 0,0 0 0 0 0,-1 1 0 0 0,1-1 0 0 0,-1 0 0 0 0,0 1 0 0 0,0 0 0 0 0,0 0 0 0 0,0 0 0 0 0,-1 0 0 0 0,1 0 0 0 0,-1 0 0 0 0,0 1 0 0 0,0 0 0 0 0,1 0 0 0 0,-1 0 0 0 0,-1 0-1 0 0,1 1 1 0 0,0-1 0 0 0,0 1 0 0 0,-1 0 0 0 0,0 0-2 0 0,2 1 0 0 0,1 0 0 0 0,-1 0-1 0 0,1 1 1 0 0,-1-1 0 0 0,1 1 0 0 0,-1-1-1 0 0,1 1 1 0 0,0 0 0 0 0,-1 0 0 0 0,1 0-1 0 0,0 0 1 0 0,-1 0 0 0 0,1 0-1 0 0,0 1 1 0 0,0-1 0 0 0,0 1 0 0 0,0-1-1 0 0,1 1 1 0 0,-1 0 0 0 0,0 0 0 0 0,-1 2 0 0 0,0-1 5 0 0,0 1 1 0 0,1-1 0 0 0,-1 1 0 0 0,1 0 0 0 0,0 0-1 0 0,0 0 1 0 0,0 1 0 0 0,1-1 0 0 0,-1 0 0 0 0,1 1-1 0 0,0-1 1 0 0,0 2-6 0 0,1 5 28 0 0,0-1 0 0 0,0 1 0 0 0,1 0 0 0 0,0 0-1 0 0,1-1 1 0 0,1 1 0 0 0,0 0-28 0 0,4 11-105 0 0,1 1 1 0 0,8 15 104 0 0,-8-21 43 0 0,1-1 0 0 0,0 0 0 0 0,1 0-1 0 0,1-1 1 0 0,1 1-43 0 0,-5-7 32 0 0,1-1 0 0 0,0 0 0 0 0,1-1 0 0 0,-1 0 0 0 0,1 0 0 0 0,0-1 0 0 0,1 0 0 0 0,0 0 0 0 0,2 0-32 0 0,14 7-684 0 0,15 11 684 0 0,9 5-3414 0 0,-31-22-2186 0 0,1-6-1533 0 0</inkml:trace>
  <inkml:trace contextRef="#ctx0" brushRef="#br0" timeOffset="4205.894">3630 922 3224 0 0,'0'0'136'0'0,"0"0"40"0"0,2 7-176 0 0,-2 0 0 0 0,0 0 0 0 0,-2 3 0 0 0,-3-3 3208 0 0,-6 3 608 0 0,0-3 120 0 0,-5 3 31 0 0,-6 4-3175 0 0,-1-2-632 0 0,-1 0-160 0 0,-2-2 0 0 0,3-3-464 0 0,-4 2-120 0 0,1 1-24 0 0,-4 0-8 0 0</inkml:trace>
  <inkml:trace contextRef="#ctx0" brushRef="#br0" timeOffset="4684.014">2596 1051 15632 0 0,'0'0'356'0'0,"0"0"49"0"0,2 2 21 0 0,5 6 23 0 0,-6-7-409 0 0,-1 0 0 0 0,1 0 0 0 0,-1 0 0 0 0,1 0 0 0 0,0 0-1 0 0,0 0 1 0 0,-1-1 0 0 0,1 1 0 0 0,0 0 0 0 0,0 0 0 0 0,0-1-1 0 0,0 1 1 0 0,0-1 0 0 0,0 1 0 0 0,0-1 0 0 0,0 1 0 0 0,0-1 0 0 0,0 0-1 0 0,0 1 1 0 0,0-1 0 0 0,0 0 0 0 0,0 0 0 0 0,1 0-40 0 0,-2 0 938 0 0,8-4 976 0 0,-2 2-1284 0 0,0 0 0 0 0,1 0 1 0 0,-1 0-1 0 0,7 0-630 0 0,12-1-1073 0 0,-23 3-889 0 0,6-4-5489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9:44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1 7368 0 0,'10'7'168'0'0,"0"0"-1"0"0,0 1 1 0 0,-1 0 0 0 0,0 1 0 0 0,-1 0 0 0 0,1 1-168 0 0,12 19 5149 0 0,9 14-5149 0 0,-22-31 1813 0 0,1 0-1041 0 0,-6-8-564 0 0,0 0 0 0 0,-1 0 0 0 0,1 0 0 0 0,-1 0 1 0 0,0 1-1 0 0,0-1 0 0 0,0 1 0 0 0,0 1-208 0 0,5 17 539 0 0,-4-16-403 0 0,-1 1-1 0 0,1 1 1 0 0,-1-1 0 0 0,-1 0-1 0 0,0 0 1 0 0,0 1-1 0 0,-1-1 1 0 0,1 1 0 0 0,-2-1-1 0 0,1 0 1 0 0,-2 3-136 0 0,-1 5 166 0 0,-1-1 0 0 0,-1 1 0 0 0,0-1 0 0 0,-1 0 0 0 0,-1-1 0 0 0,0 1 0 0 0,-10 11-166 0 0,-47 83 486 0 0,51-85-244 0 0,1-1 0 0 0,2 2 0 0 0,0-1 0 0 0,2 1 0 0 0,0 1 0 0 0,1 5-242 0 0,5-26 52 0 0,1 0 0 0 0,-1-1 0 0 0,0 1 0 0 0,-1 0 0 0 0,-1 1-52 0 0,3-3 80 0 0,-1 0 1 0 0,0 0-1 0 0,1 0 0 0 0,0 0 0 0 0,-1 0 0 0 0,1 0 1 0 0,0 0-1 0 0,1 0 0 0 0,-1 0 0 0 0,0 1-80 0 0,1-3 240 0 0,-3 5 2499 0 0,18-17-2564 0 0,7-8-77 0 0,-16 14-60 0 0,1-1 0 0 0,-1 2-1 0 0,1-1 1 0 0,0 1 0 0 0,0 0 0 0 0,1 0-1 0 0,-1 1 1 0 0,1 0 0 0 0,1 0-38 0 0,-6 1 12 0 0,-2 2 49 0 0,1-1 17 0 0,3-2-6 0 0,-1 2-18 0 0,3-1-32 0 0,-5 2 6 0 0,-18 10-91 0 0,-40 47 63 0 0,26-31 128 0 0,29-25-120 0 0,0 0 0 0 0,0-1-1 0 0,0 1 1 0 0,0 0 0 0 0,0-1-1 0 0,0 1 1 0 0,-1-1 0 0 0,1 1-1 0 0,0-1 1 0 0,0 1 0 0 0,-1-1-1 0 0,1 0 1 0 0,0 0 0 0 0,0 0-1 0 0,-1 0 1 0 0,1 0 0 0 0,0 0-1 0 0,-1 0 1 0 0,1 0 0 0 0,0 0-1 0 0,0 0 1 0 0,-1-1 0 0 0,1 1-1 0 0,0-1 1 0 0,-1 1-8 0 0,0-1 20 0 0,0 0 0 0 0,0-1 1 0 0,1 1-1 0 0,-1 0 0 0 0,0 0 0 0 0,0-1 0 0 0,1 1 1 0 0,-1-1-1 0 0,1 0 0 0 0,-1 1 0 0 0,1-1 0 0 0,0 0 0 0 0,0 0 1 0 0,0 0-1 0 0,0 0 0 0 0,0 0 0 0 0,0 0 0 0 0,0 0 0 0 0,1 0 1 0 0,-1 0-1 0 0,1 0 0 0 0,-1-1 0 0 0,1 1-20 0 0,-2-9 133 0 0,1-1 1 0 0,0 0-1 0 0,0-9-133 0 0,4-92 799 0 0,-10 74-502 0 0,8 38-218 0 0,2-5-18 0 0,-4-1-49 0 0,-5 4-1 0 0,5 2-90 0 0,0 0 0 0 0,0-1 0 0 0,0 1 0 0 0,0 0 0 0 0,0-1 0 0 0,0 1 0 0 0,0-1 1 0 0,0 0-1 0 0,1 1 0 0 0,-1-1 0 0 0,0 0 0 0 0,1 1 0 0 0,0-1 0 0 0,-1 0 0 0 0,1 1 0 0 0,0-1 0 0 0,0-1 79 0 0,-2-5-1777 0 0,-1-3-6112 0 0,3 1-417 0 0</inkml:trace>
  <inkml:trace contextRef="#ctx0" brushRef="#br0" timeOffset="872.938">893 1893 920 0 0,'1'2'613'0'0,"0"-2"95"0"0,-1 1-1 0 0,0 0 1 0 0,1-1-1 0 0,-1 1 1 0 0,0 0-1 0 0,1-1 1 0 0,-1 1-1 0 0,0 0 1 0 0,0 0-1 0 0,1-1 1 0 0,-1 1 0 0 0,0 0-1 0 0,0 0 1 0 0,0 0-1 0 0,0-1 1 0 0,0 1-1 0 0,0 0 1 0 0,0 0-1 0 0,-1-1 1 0 0,1 1-708 0 0,0 1 475 0 0,-1 0 0 0 0,0-1 1 0 0,0 1-1 0 0,1-1 0 0 0,-1 1 1 0 0,0-1-1 0 0,0 1 0 0 0,-1-1 1 0 0,1 1-476 0 0,-6 4-270 0 0,0 0 0 0 0,0 0 0 0 0,-7 4 270 0 0,7-5 1335 0 0,-8 5-940 0 0,1 1-254 0 0,-2-1 0 0 0,1 0 0 0 0,-16 6-141 0 0,6-4-41 0 0,15-7 127 0 0,-1 0 0 0 0,0 0-1 0 0,0-2 1 0 0,-1 1-86 0 0,-18 8 188 0 0,26-10-175 0 0,-1 0-1 0 0,1 0 1 0 0,-1 0 0 0 0,1 0 0 0 0,-1-1-1 0 0,1 0 1 0 0,-1 0 0 0 0,-3 0-13 0 0,-10 6-2528 0 0,18-7 1262 0 0</inkml:trace>
  <inkml:trace contextRef="#ctx0" brushRef="#br0" timeOffset="1246.87">621 1792 11888 0 0,'1'25'1370'0'0,"-32"45"1197"0"0,23-48-1666 0 0,-1 1 0 0 0,-1-1-1 0 0,-11 16-900 0 0,19-34 66 0 0,-7 11 401 0 0,0 0 0 0 0,1 1 0 0 0,1 0 0 0 0,0 1-1 0 0,-2 10-466 0 0,4-10 485 0 0,4-16-414 0 0,0 1 1 0 0,1 0-1 0 0,-1 0 1 0 0,0-1-1 0 0,1 1 0 0 0,0 0 1 0 0,-1 0-1 0 0,1 0 1 0 0,0-1-1 0 0,0 1 1 0 0,0 0-1 0 0,0 0 1 0 0,0 0-1 0 0,0 0 1 0 0,1-1-1 0 0,-1 1 1 0 0,1 0-1 0 0,0 1-71 0 0,0-1 106 0 0,0 1 1 0 0,0-1-1 0 0,0 0 1 0 0,0 1-1 0 0,1-1 1 0 0,-1 0-1 0 0,1 0 1 0 0,-1 0-1 0 0,1 0 1 0 0,0 0-1 0 0,0 0 1 0 0,0 0-1 0 0,0-1 0 0 0,0 1 1 0 0,0-1-1 0 0,0 0 1 0 0,2 1-107 0 0,1 0 106 0 0,0-1-1 0 0,-1 0 1 0 0,1 0 0 0 0,0 0 0 0 0,0 0-1 0 0,0-1 1 0 0,0 0 0 0 0,0 0 0 0 0,0-1-1 0 0,0 1 1 0 0,1-1-106 0 0,3-1 65 0 0,0 0 0 0 0,0-1 0 0 0,0 0-1 0 0,0 0 1 0 0,-1-1 0 0 0,1 0 0 0 0,-1-1 0 0 0,0 0-1 0 0,0 0 1 0 0,5-5-65 0 0,-1-3 232 0 0,-11 13-513 0 0,0-1 0 0 0,-1 0 0 0 0,1 0 0 0 0,-1 1 0 0 0,1-1 0 0 0,0 0-1 0 0,-1 0 1 0 0,0 0 0 0 0,1 0 0 0 0,-1 0 0 0 0,0 1 0 0 0,1-1 0 0 0,-1 0 0 0 0,0 0 0 0 0,0 0 0 0 0,0 0 0 0 0,1 0 281 0 0,-1 1-1550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0:53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14280 0 0,'70'26'1556'0'0,"-40"-16"-569"0"0,19 10-987 0 0,-29-12 1668 0 0,20 5-1668 0 0,-20-6 826 0 0,0 0 0 0 0,8 4-826 0 0,72 33 1125 0 0,89 24-1125 0 0,-153-55 51 0 0,189 57-497 0 0,18 6-1068 0 0,100 30-524 0 0,-142-46 1510 0 0,116 29 1278 0 0,111 8-750 0 0,-242-60 433 0 0,374 78 1310 0 0,-449-97-1392 0 0,9 3 10 0 0,-108-18-325 0 0,206 40 466 0 0,170 31-328 0 0,458 75-190 0 0,-127-73 616 0 0,-546-62-223 0 0,78 5 17 0 0,293 4-277 0 0,-269-20-117 0 0,17-3-53 0 0,-110-2 26 0 0,574-35 573 0 0,-712 33-476 0 0,294-20 340 0 0,291 1-254 0 0,-399 16-284 0 0,-38-7-322 0 0,20-10 450 0 0,-143 15-36 0 0,370-52 40 0 0,181-21 1086 0 0,-393 66-908 0 0,-12 1-95 0 0,97-8-34 0 0,-47 12 22 0 0,99-8 17 0 0,-92 1-76 0 0,14-2 337 0 0,36-4-156 0 0,-89 8-456 0 0,-219 15 274 0 0,72-7-2680 0 0,30-7 2665 0 0,-73 4-1392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0:57.2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2894 14 17247 0 0,'12'-4'126'0'0,"-8"2"105"0"0,1 0 0 0 0,0 1 1 0 0,-1 0-1 0 0,1 0 0 0 0,0 0 0 0 0,0 0 0 0 0,-1 1 0 0 0,4 0-231 0 0,-7 0 405 0 0,-1 0 131 0 0,0 0 28 0 0,-4 0-437 0 0,0 0-1 0 0,0 0 0 0 0,0 0 0 0 0,0 1 0 0 0,0-1 0 0 0,0 1 1 0 0,0 0-1 0 0,0 0 0 0 0,1 0 0 0 0,-1 1 0 0 0,-3 1-126 0 0,-13 4 130 0 0,-101 22 1004 0 0,-28-1-1134 0 0,42-14 1340 0 0,-28-4-1340 0 0,75-5 229 0 0,13-1 33 0 0,-2-3-262 0 0,46-1 0 0 0,-16 0 31 0 0,-1 0-1 0 0,1 1 0 0 0,-1 1 1 0 0,1 1-1 0 0,-16 4-30 0 0,28-5-374 0 0,0 0 0 0 0,0-1 0 0 0,-1 0 0 0 0,-4 0 374 0 0,11-1-1395 0 0,1 0-69 0 0,0 0-144 0 0,0 0-570 0 0,0 0-249 0 0,0 0-49 0 0,0 0-10 0 0</inkml:trace>
  <inkml:trace contextRef="#ctx0" brushRef="#br0" timeOffset="370.632">2075 38 12440 0 0,'0'0'957'0'0,"-3"27"3569"0"0,-8 7-2820 0 0,3-10-1261 0 0,1-5-218 0 0,-1 0 1 0 0,0 0-1 0 0,-1-1 0 0 0,-1 0 1 0 0,-5 5-228 0 0,-64 84 192 0 0,15-21-78 0 0,14-6 666 0 0,23-35 1017 0 0,-13 13-1797 0 0,40-57 185 0 0,0-1-14 0 0,0 0-55 0 0,0 0-20 0 0,0 0-7 0 0,0 0-3 0 0,0 0-12 0 0,0 0-2 0 0,9-6 38 0 0,-7 3-170 0 0,1 1 0 0 0,0-1 1 0 0,-1 1-1 0 0,1-1 0 0 0,-1 0 1 0 0,0 0-1 0 0,0 0 0 0 0,0-1 60 0 0,5-2-768 0 0,-4 5-8021 0 0,3 1 2283 0 0</inkml:trace>
  <inkml:trace contextRef="#ctx0" brushRef="#br0" timeOffset="808.729">1789 667 15664 0 0,'1'4'102'0'0,"1"-1"0"0"0,0 1 0 0 0,-1-1 0 0 0,1 0 0 0 0,0 1 0 0 0,0-1 0 0 0,1 0 0 0 0,-1 0 0 0 0,1-1 0 0 0,-1 1 0 0 0,1 0 0 0 0,0-1 0 0 0,0 1 0 0 0,0-1 0 0 0,0 0 0 0 0,1 0 0 0 0,-1 0 0 0 0,1-1 0 0 0,-1 1 1 0 0,1-1-1 0 0,-1 0 0 0 0,3 1-102 0 0,10 2 466 0 0,0-1 0 0 0,1-1 0 0 0,0 0 0 0 0,10-1-466 0 0,-12 0 546 0 0,29 0 1354 0 0,9-2-1900 0 0,-13 0 1378 0 0,28 3-1378 0 0,-43 0 115 0 0,-1-1 52 0 0,1 2-1 0 0,-1 1 0 0 0,9 3-166 0 0,15 8 647 0 0,0 2 0 0 0,-1 1-1 0 0,33 20-646 0 0,105 60 1240 0 0,-176-92-1181 0 0,4 2-121 0 0,-3-8-2743 0 0,-9 0 1824 0 0,-1 0-630 0 0,0 0-282 0 0,1-3-54 0 0,2-9-4 0 0</inkml:trace>
  <inkml:trace contextRef="#ctx0" brushRef="#br0" timeOffset="1268.1">2742 970 1840 0 0,'2'0'551'0'0,"6"0"2731"0"0,-1-1 1 0 0,1 1 0 0 0,0-1 0 0 0,6-2-3283 0 0,-10 2 291 0 0,0 0 1 0 0,0-1-1 0 0,0 1 0 0 0,-1-1 0 0 0,1 0 1 0 0,-1 0-1 0 0,1 0-291 0 0,34-27 1955 0 0,-2-1 1 0 0,-1-2-1 0 0,19-23-1955 0 0,76-77 2236 0 0,-106 110-1568 0 0,1 1-1 0 0,7-2-667 0 0,-22 15 188 0 0,-8 7-160 0 0,0-1 0 0 0,0 1 0 0 0,1 0 0 0 0,-1 0 1 0 0,1 0-1 0 0,-1 0 0 0 0,1 0 0 0 0,-1 0 0 0 0,1 0 0 0 0,0 1 0 0 0,-1 0 1 0 0,1-1-29 0 0,4 0 51 0 0,2 1-30 0 0,-7 0 82 0 0,-2 0 4 0 0,1 0-176 0 0,0 1 0 0 0,-1 0 0 0 0,1 0 0 0 0,0 0 0 0 0,-1 0 0 0 0,1 0 0 0 0,-1-1 0 0 0,0 1 0 0 0,1 0 0 0 0,-1 0 1 0 0,1 0-1 0 0,-1 0 0 0 0,0 0 0 0 0,0 1 69 0 0,0 0-428 0 0,0-1 0 0 0,0 1 1 0 0,0 0-1 0 0,0-1 0 0 0,0 1 1 0 0,-1-1-1 0 0,1 1 0 0 0,-1-1 1 0 0,1 1-1 0 0,-1-1 0 0 0,1 0 1 0 0,-1 1-1 0 0,0-1 0 0 0,0 0 1 0 0,1 1-1 0 0,-1-1 0 0 0,0 0 1 0 0,0 0-1 0 0,-1 0 0 0 0,1 0 0 0 0,-1 1 428 0 0,1-1-6691 0 0</inkml:trace>
  <inkml:trace contextRef="#ctx0" brushRef="#br0" timeOffset="1664.043">3200 620 12584 0 0,'0'0'970'0'0,"0"-1"-634"0"0,0-9 273 0 0,0 0 0 0 0,-1 0 0 0 0,0 0 0 0 0,0 0 0 0 0,-1 1 0 0 0,0-1 0 0 0,-1 0 0 0 0,-3-6-609 0 0,-4-6 690 0 0,0 1-1 0 0,-2 0 1 0 0,0 1 0 0 0,-2 0 0 0 0,0 1-1 0 0,-1 0 1 0 0,-9-8-690 0 0,-34-39 386 0 0,25 27-168 0 0,-17-14-218 0 0,31 34 22 0 0,11 10-11 0 0,-1 0-1 0 0,0 0 0 0 0,-6-2-10 0 0,-7-7-72 0 0,16 13 18 0 0,0 0-1 0 0,0 0 0 0 0,0 1 1 0 0,-2-1 54 0 0,-20-13-404 0 0,22 13-274 0 0,-1 1-1 0 0,0-1 1 0 0,0 1-1 0 0,-2 0 679 0 0,-7-2-1520 0 0</inkml:trace>
  <inkml:trace contextRef="#ctx0" brushRef="#br0" timeOffset="2083.598">2566 356 2304 0 0,'0'0'648'0'0,"0"0"1881"0"0,-2 1 824 0 0,-4 1-152 0 0,-15 6 1487 0 0,6-2-4535 0 0,0 1 0 0 0,-5 3-153 0 0,9-3 50 0 0,0 0 0 0 0,1 1-1 0 0,0 0 1 0 0,0 0 0 0 0,1 1 0 0 0,0 1 0 0 0,-1 1-50 0 0,6-6 23 0 0,0-1 1 0 0,1 0-1 0 0,0 1 1 0 0,0 0 0 0 0,0 0-1 0 0,1 0 1 0 0,-1 0-1 0 0,1 0 1 0 0,0 1-1 0 0,1-1 1 0 0,0 0-1 0 0,-1 1 1 0 0,2-1-1 0 0,-1 1 1 0 0,0 0 0 0 0,1-1-1 0 0,1 6-23 0 0,-1-9 27 0 0,1 1 0 0 0,-1-1 0 0 0,1 1 0 0 0,0-1 0 0 0,0 1 0 0 0,0-1 0 0 0,0 0 0 0 0,0 0 0 0 0,1 1 0 0 0,-1-1 0 0 0,1 0 0 0 0,-1 0 0 0 0,1 0 0 0 0,0 0 0 0 0,0-1 0 0 0,0 1-27 0 0,1 1 68 0 0,1-1-1 0 0,0 1 1 0 0,0-1-1 0 0,-1 0 1 0 0,1 0 0 0 0,0-1-1 0 0,1 1 1 0 0,-1-1-1 0 0,2 0-67 0 0,2 1 172 0 0,0-1 0 0 0,0 0-1 0 0,0 0 1 0 0,1-1-1 0 0,-1 0 1 0 0,0-1-1 0 0,0 1 1 0 0,0-2-1 0 0,0 1 1 0 0,1-1-172 0 0,-5 0 40 0 0,0 0 0 0 0,1 0 0 0 0,-1 0 0 0 0,0 0 0 0 0,0-1 0 0 0,0 1 0 0 0,0-1 1 0 0,0 0-1 0 0,-1 0 0 0 0,1-1 0 0 0,-1 1 0 0 0,0-1 0 0 0,0 0 0 0 0,0 0 0 0 0,-1 0 0 0 0,1 0 0 0 0,-1 0 0 0 0,0 0 0 0 0,0-1 0 0 0,-1 1 0 0 0,1-1 0 0 0,0-1-40 0 0,-1-3 5 0 0,0 1-1 0 0,-1 0 0 0 0,0-1 1 0 0,0-1-5 0 0,-1 6 0 0 0,1 1 0 0 0,-1 0-1 0 0,0 0 1 0 0,0-1 0 0 0,0 1 0 0 0,0 0 0 0 0,0 0 0 0 0,-1 0 0 0 0,0 0 0 0 0,1 1-1 0 0,-1-1 1 0 0,-1-1 0 0 0,-4-4 0 0 0,3 2 0 0 0,-1 0 0 0 0,1 0 0 0 0,-2 1 0 0 0,-3-4 0 0 0,6 7 0 0 0,0 0 0 0 0,0 0 0 0 0,0 0 0 0 0,0 1 0 0 0,-1-1 0 0 0,1 1 0 0 0,-1 0 0 0 0,-14-5-903 0 0,-2 0-4084 0 0,1 1-1682 0 0</inkml:trace>
  <inkml:trace contextRef="#ctx0" brushRef="#br0" timeOffset="2503.416">2323 468 10592 0 0,'3'10'391'0'0,"1"0"1"0"0,-1 0 0 0 0,-1 0 0 0 0,0 0-1 0 0,0 0 1 0 0,-1 9-392 0 0,0 12 2864 0 0,-2 19-2864 0 0,-1 0 471 0 0,-1 22 1305 0 0,-10 54-1776 0 0,7-73 349 0 0,-1 17 28 0 0,2-14 59 0 0,-6 23-436 0 0,-1-7-1438 0 0,11-65-171 0 0</inkml:trace>
  <inkml:trace contextRef="#ctx0" brushRef="#br0" timeOffset="2941.35">2003 1690 13824 0 0,'1'2'314'0'0,"9"28"457"0"0,-2-10-629 0 0,-2 0 0 0 0,0 0 1 0 0,1 14-143 0 0,1 22 1114 0 0,-3 1-1114 0 0,-4-40 198 0 0,-1 1-1 0 0,0 0 1 0 0,-2 0 0 0 0,0 0-1 0 0,-2 6-197 0 0,3-19 289 0 0,-1 0 0 0 0,0 0 0 0 0,0-1 1 0 0,0 1-1 0 0,-1 0 0 0 0,-1 2-289 0 0,3-7 24 0 0,1 0-1 0 0,-1 0 1 0 0,1 1 0 0 0,-1-1 0 0 0,0 0 0 0 0,1 0 0 0 0,-1 0-1 0 0,1 0 1 0 0,-1 0 0 0 0,1 0 0 0 0,-1 0 0 0 0,1 0 0 0 0,-1 0-1 0 0,1-1 1 0 0,-1 1 0 0 0,0 0 0 0 0,1 0 0 0 0,-1 0 0 0 0,1-1-1 0 0,-1 1 1 0 0,1 0 0 0 0,0-1 0 0 0,-1 1 0 0 0,1 0 0 0 0,-1-1-1 0 0,1 1 1 0 0,0 0 0 0 0,-1-1 0 0 0,1 1 0 0 0,-1-1 0 0 0,1 1-1 0 0,0-1-23 0 0,-2-3 79 0 0,0 0-1 0 0,0 0 0 0 0,0-1 1 0 0,0 1-1 0 0,1 0 1 0 0,0-1-1 0 0,0 0 0 0 0,0 1 1 0 0,0-4-79 0 0,0-46 399 0 0,1 40-304 0 0,0-3-31 0 0,3-147 418 0 0,0 126-387 0 0,2 0-1 0 0,1 0 1 0 0,4-11-95 0 0,-9 45-4 0 0,0 0-11 0 0,0 0 0 0 0,0 1 1 0 0,0-1-1 0 0,0 0 0 0 0,1 1 0 0 0,-1-1 0 0 0,1 1 0 0 0,0 0 0 0 0,0-1 0 0 0,0 1 0 0 0,0 0 0 0 0,1-1 15 0 0,5-2-87 0 0,-6 5 77 0 0,-1 1 1 0 0,0-1-1 0 0,1 0 0 0 0,-1 0 0 0 0,0 0 1 0 0,0-1-1 0 0,0 1 0 0 0,0 0 0 0 0,0 0 0 0 0,0-1 1 0 0,-1 1-1 0 0,1 0 0 0 0,0-1 0 0 0,-1 1 1 0 0,1-1 9 0 0,14-46-12 0 0,3-8-13 0 0,-15 50 137 0 0,-1 1-1 0 0,1 0 0 0 0,0-1 1 0 0,0 1-1 0 0,1 0 1 0 0,0 0-1 0 0,0 1 0 0 0,2-3-111 0 0,-4 5 16 0 0,0 1 0 0 0,-1-1 1 0 0,1 1-1 0 0,0 0 0 0 0,0 0 0 0 0,0 0 0 0 0,0 0 0 0 0,0 0 0 0 0,0 0 0 0 0,0 1 0 0 0,0-1 0 0 0,0 1 0 0 0,0-1 1 0 0,0 1-1 0 0,1 0 0 0 0,-1 0 0 0 0,0 0 0 0 0,0 0 0 0 0,0 0 0 0 0,0 0 0 0 0,1 1 0 0 0,-1-1 0 0 0,0 1 0 0 0,0-1 0 0 0,0 1 1 0 0,0 0-1 0 0,0 0 0 0 0,0 0 0 0 0,0 0 0 0 0,0 0 0 0 0,-1 1 0 0 0,1-1 0 0 0,0 0 0 0 0,-1 1 0 0 0,1-1 0 0 0,-1 1 1 0 0,1 0-1 0 0,-1-1 0 0 0,0 1 0 0 0,0 0 0 0 0,0 0 0 0 0,0 0 0 0 0,0 0 0 0 0,0 0 0 0 0,0 0 0 0 0,0 1-16 0 0,1 3-1 0 0,0-1-1 0 0,0 1 1 0 0,0 0 0 0 0,-1 0-1 0 0,0 0 1 0 0,0-1-1 0 0,-1 1 1 0 0,0 0 0 0 0,0 0-1 0 0,0 0 1 0 0,-1 0-1 0 0,1 0 1 0 0,-2 0-1 0 0,1 0 1 0 0,-2 5 1 0 0,-5 7-116 0 0,0 0-1 0 0,-1 0 1 0 0,-1-1-1 0 0,-1-1 1 0 0,0 1-1 0 0,-8 7 117 0 0,7-10-243 0 0,0-2 0 0 0,0 1-1 0 0,-7 3 244 0 0,15-13-87 0 0,-1 0-1 0 0,1 0 0 0 0,0 0 0 0 0,-1 0 1 0 0,1-1-1 0 0,-1 0 0 0 0,0 0 0 0 0,0 0 1 0 0,0 0-1 0 0,0-1 0 0 0,0 0 0 0 0,0 0 0 0 0,0-1 1 0 0,-1 1 87 0 0,5-1-18 0 0,0 0 0 0 0,0 0-1 0 0,0 0 1 0 0,-1 0 0 0 0,1-1 0 0 0,0 1 0 0 0,0 0 0 0 0,0-1 0 0 0,0 1 0 0 0,0-1 0 0 0,0 1 0 0 0,0-1 0 0 0,0 1 0 0 0,0-1 0 0 0,0 1 0 0 0,0-1-1 0 0,1 0 1 0 0,-1 0 0 0 0,0 1 0 0 0,0-1 0 0 0,1 0 0 0 0,-1 0 0 0 0,0 0 0 0 0,1 0 0 0 0,-1 0 0 0 0,1 0 0 0 0,-1 0 0 0 0,1 0 0 0 0,0 0 0 0 0,-1 0-1 0 0,1 0 1 0 0,0 0 0 0 0,0-1 0 0 0,-1 1 0 0 0,1 0 18 0 0,0-5-66 0 0,0-1 1 0 0,0 1-1 0 0,0 0 0 0 0,1 0 0 0 0,1-6 66 0 0,-2 9 59 0 0,1 0 0 0 0,0 1 1 0 0,0-1-1 0 0,1 0 0 0 0,-1 1 0 0 0,1-1 0 0 0,-1 1 0 0 0,1-1 0 0 0,0 1 0 0 0,0 0 0 0 0,0 0 0 0 0,0 0 0 0 0,0 0 0 0 0,0 0 0 0 0,0 0 0 0 0,1 1 0 0 0,-1-1 0 0 0,1 1 0 0 0,-1-1 0 0 0,1 1 0 0 0,0 0 0 0 0,-1 0 0 0 0,1 0 0 0 0,0 0 0 0 0,0 1 0 0 0,0-1 0 0 0,0 1 0 0 0,0 0 0 0 0,1 0-59 0 0,-3 0 26 0 0,0 0 0 0 0,0 0 0 0 0,0 0 0 0 0,0 1 0 0 0,0-1 0 0 0,0 0 0 0 0,0 1 0 0 0,0-1 0 0 0,0 1 0 0 0,0-1 0 0 0,0 1 0 0 0,0-1 0 0 0,0 1 0 0 0,0 0 0 0 0,0 0 0 0 0,0-1 0 0 0,-1 1 0 0 0,1 0 0 0 0,0 0 0 0 0,0 0 0 0 0,-1 0 0 0 0,1 0 0 0 0,-1 0 0 0 0,1 0 0 0 0,-1 0 0 0 0,1 0 0 0 0,-1 0-26 0 0,6 10-268 0 0,-5-10 259 0 0,0 0 1 0 0,-1-1-1 0 0,1 1 1 0 0,-1 0-1 0 0,1 0 1 0 0,-1 0-1 0 0,1 0 1 0 0,-1 1-1 0 0,0-1 1 0 0,1 0-1 0 0,-1 0 1 0 0,0 0-1 0 0,0 0 1 0 0,0 1 8 0 0,1 4-3 0 0,0-6 3 0 0,0 4 0 0 0,-3 7 0 0 0,-1-6 20 0 0,3-5-8 0 0,-1 1 0 0 0,0-1 0 0 0,0 1 0 0 0,1-1 0 0 0,-1 1 0 0 0,0-1 0 0 0,0 0 0 0 0,0 1 0 0 0,1-1 0 0 0,-1 0 0 0 0,0 0 0 0 0,0 0 0 0 0,0 0 0 0 0,0 0 0 0 0,0 0 0 0 0,1 0 0 0 0,-1 0 0 0 0,0 0 0 0 0,0 0 0 0 0,0 0 0 0 0,0 0 0 0 0,0-1 0 0 0,1 1 0 0 0,-1 0 0 0 0,-1-1-12 0 0,-20-11 49 0 0,18 9 244 0 0,2 2-399 0 0,-9 5-2430 0 0,3-1 476 0 0</inkml:trace>
  <inkml:trace contextRef="#ctx0" brushRef="#br0" timeOffset="3387.162">2030 1440 9672 0 0,'0'0'748'0'0,"1"0"-492"0"0,4 2 68 0 0,4 11 3931 0 0,-6-7-2772 0 0,1-1-997 0 0,-1 0 0 0 0,0 1-1 0 0,0 0 1 0 0,0 0 0 0 0,-1-1-1 0 0,0 1 1 0 0,0 1 0 0 0,-1-1 0 0 0,0 0-1 0 0,0 0 1 0 0,0 1 0 0 0,-1-1-486 0 0,1 17 356 0 0,-2 0 0 0 0,-2 17-356 0 0,-1 3 280 0 0,-3 88 204 0 0,-9 14-484 0 0,9-92 311 0 0,-1 7 870 0 0,-10 37-1181 0 0,17-133 0 0 0,28-198-6170 0 0,-22 174 2459 0 0,1 32 1833 0 0</inkml:trace>
  <inkml:trace contextRef="#ctx0" brushRef="#br0" timeOffset="3853.547">2365 1402 6448 0 0,'3'2'283'0'0,"-2"-2"-231"0"0,0 1-1 0 0,1 0 1 0 0,-1-1-1 0 0,0 1 0 0 0,0-1 1 0 0,1 1-1 0 0,-1-1 1 0 0,0 1-1 0 0,1-1 1 0 0,-1 0-1 0 0,1 0 1 0 0,-1 0-1 0 0,0 0 1 0 0,1 0-1 0 0,-1 0 0 0 0,1 0-51 0 0,-2 0 344 0 0,0 0 0 0 0,1 0 0 0 0,-1 0 0 0 0,1 0 0 0 0,-1 0 0 0 0,0 0 0 0 0,1 1 0 0 0,-1-1-1 0 0,0 0 1 0 0,1 0 0 0 0,-1 0 0 0 0,0 1 0 0 0,1-1 0 0 0,-1 0 0 0 0,0 0 0 0 0,1 1-1 0 0,-1-1 1 0 0,0 0 0 0 0,0 1 0 0 0,1-1 0 0 0,-1 0 0 0 0,0 1 0 0 0,0-1 0 0 0,0 0 0 0 0,1 1-1 0 0,-1-1 1 0 0,0 1 0 0 0,0-1 0 0 0,0 0 0 0 0,0 1 0 0 0,0-1 0 0 0,0 1 0 0 0,0-1 0 0 0,0 1-344 0 0,0 6 3567 0 0,-2-1-4406 0 0,0-3 893 0 0,-1-1-1 0 0,1 0 1 0 0,-1 0-1 0 0,1 0 1 0 0,-1 0-1 0 0,0 0 1 0 0,0 0 0 0 0,1-1-1 0 0,-3 1-53 0 0,-30 13 355 0 0,28-12-336 0 0,-26 8-19 0 0,0-1 1 0 0,-27 5-1 0 0,20-6 27 0 0,35-8 8 0 0,1 1-1 0 0,0-1 0 0 0,-1 1 1 0 0,1 0-1 0 0,0 0 0 0 0,0 0 0 0 0,0 1 1 0 0,1 0-1 0 0,-1-1 0 0 0,1 1 1 0 0,-1 1-1 0 0,0 1-34 0 0,-4 1 64 0 0,7-5-104 0 0,-1 1 0 0 0,1-2-1 0 0,-1 1 1 0 0,1 0 0 0 0,-1 0 0 0 0,0 0-1 0 0,1-1 1 0 0,-1 1 0 0 0,0-1-1 0 0,0 1 1 0 0,1-1 0 0 0,-1 0 0 0 0,0 1-1 0 0,0-1 1 0 0,0 0 0 0 0,1 0-1 0 0,-3-1 41 0 0,2 1-269 0 0,0 0-1 0 0,0 0 1 0 0,0 0 0 0 0,0 0-1 0 0,0 1 1 0 0,0-1-1 0 0,0 0 1 0 0,0 1-1 0 0,0 0 1 0 0,0-1-1 0 0,0 1 1 0 0,-1 0 269 0 0,-5 2-4960 0 0,0-8-1289 0 0</inkml:trace>
  <inkml:trace contextRef="#ctx0" brushRef="#br0" timeOffset="3854.547">2293 1609 11520 0 0,'14'24'1226'0'0,"-14"-24"-1192"0"0,0 0-1 0 0,1 1 1 0 0,-1-1 0 0 0,0 0-1 0 0,1 1 1 0 0,-1-1-1 0 0,0 0 1 0 0,0 1 0 0 0,1-1-1 0 0,-1 1 1 0 0,0-1-1 0 0,0 0 1 0 0,0 1 0 0 0,0-1-1 0 0,0 1 1 0 0,0-1-1 0 0,0 1 1 0 0,1-1-1 0 0,-1 0 1 0 0,0 1 0 0 0,0-1-1 0 0,-1 1 1 0 0,1-1-1 0 0,0 1 1 0 0,0-1 0 0 0,0 1-34 0 0,-3 1 773 0 0,-1 2 6 0 0,0 0 0 0 0,0 0 0 0 0,0-1 0 0 0,0 1 1 0 0,-1-1-1 0 0,0 0 0 0 0,-2 1-779 0 0,-1-1 515 0 0,0 1 1 0 0,0-2-1 0 0,0 1 1 0 0,-6 0-516 0 0,-10 2 29 0 0,-2-2-1 0 0,-23 0-28 0 0,0 0 1169 0 0,-12 5-1109 0 0,55-6-404 0 0,-1-1 0 0 0,1 1 1 0 0,-1 1-1 0 0,1-1 0 0 0,0 1 0 0 0,0 0 1 0 0,-3 3 343 0 0,8-6-1631 0 0,1 0-80 0 0</inkml:trace>
  <inkml:trace contextRef="#ctx0" brushRef="#br0" timeOffset="4255.373">2323 1927 15664 0 0,'2'0'356'0'0,"5"-1"-215"0"0,1 0 0 0 0,0 0 1 0 0,-1-1-1 0 0,1 0 1 0 0,-1 0-1 0 0,0-1 1 0 0,0 1-1 0 0,1-2 1 0 0,-2 1-1 0 0,5-4-141 0 0,2-1 175 0 0,0 0-1 0 0,-1-1 0 0 0,0-1 1 0 0,-1 0-1 0 0,2-2-174 0 0,4-7 830 0 0,-1-1 0 0 0,10-15-830 0 0,-22 28 162 0 0,1 0-1 0 0,-1-1 1 0 0,-1 0-1 0 0,0 0 1 0 0,3-7-162 0 0,-6 13 10 0 0,0 1 0 0 0,0 0 0 0 0,1 0 1 0 0,-1 0-1 0 0,0 0 0 0 0,0-1 0 0 0,0 1 0 0 0,0 0 0 0 0,0 0 1 0 0,0 0-1 0 0,0-1 0 0 0,-1 1 0 0 0,1-1-10 0 0,-1 1 2 0 0,1 1 0 0 0,-1-1 0 0 0,1 0 0 0 0,-1 0-1 0 0,0 1 1 0 0,1-1 0 0 0,-1 0 0 0 0,0 1 0 0 0,1-1 0 0 0,-1 1 0 0 0,0-1 0 0 0,0 1-1 0 0,0-1 1 0 0,0 1 0 0 0,0-1 0 0 0,1 1 0 0 0,-1 0 0 0 0,0-1 0 0 0,0 1 0 0 0,0 0-1 0 0,0 0 1 0 0,0 0 0 0 0,0 0 0 0 0,0 0 0 0 0,0 0 0 0 0,0 0 0 0 0,-1 0-2 0 0,-1 1 17 0 0,-1-1 1 0 0,0 1-1 0 0,0 0 0 0 0,1 0 1 0 0,-1 0-1 0 0,1 0 1 0 0,-1 1-1 0 0,1 0 0 0 0,-1-1 1 0 0,1 1-1 0 0,0 0 1 0 0,0 1-1 0 0,0-1 0 0 0,0 1 1 0 0,0-1-1 0 0,1 1 1 0 0,-1 0-1 0 0,1 0 0 0 0,-2 1-17 0 0,-1 3-57 0 0,0 1-1 0 0,0 0 1 0 0,0 0-1 0 0,1 1 1 0 0,0-1-1 0 0,0 1 1 0 0,0 5 57 0 0,1-3 78 0 0,1-1 1 0 0,0 1-1 0 0,1-1 1 0 0,0 1 0 0 0,1 0-1 0 0,0-1 1 0 0,1 1-1 0 0,0 0 1 0 0,1-1-1 0 0,1 7-78 0 0,-1-10 104 0 0,-1 0 0 0 0,2-1-1 0 0,-1 1 1 0 0,1 0 0 0 0,0-1-1 0 0,0 0 1 0 0,0 0 0 0 0,1 0-1 0 0,0 0 1 0 0,1-1-1 0 0,-1 1 1 0 0,1-1 0 0 0,0 0-1 0 0,0 0 1 0 0,1-1 0 0 0,2 2-104 0 0,1 1 87 0 0,1-2 0 0 0,1 1 1 0 0,-1-1-1 0 0,1-1 0 0 0,6 2-87 0 0,-10-4-584 0 0,1 0-1 0 0,0-1 1 0 0,-1 0 0 0 0,1 0-1 0 0,5-1 585 0 0,6-2-7563 0 0</inkml:trace>
  <inkml:trace contextRef="#ctx0" brushRef="#br0" timeOffset="5255.069">1706 2066 18487 0 0,'0'0'846'0'0,"5"7"276"0"0,6 9-875 0 0,-11-8 446 0 0,0-4-351 0 0,0-3-281 0 0,-1-1 0 0 0,1 1 0 0 0,0-1 0 0 0,0 1 0 0 0,0-1 0 0 0,-1 0 0 0 0,1 1 0 0 0,0-1 0 0 0,0 1 0 0 0,-1-1 0 0 0,1 0 0 0 0,0 1 0 0 0,-1-1 0 0 0,1 0 0 0 0,0 1 0 0 0,-1-1 0 0 0,1 0 0 0 0,-1 1-61 0 0,-2 2 183 0 0,-4 8-94 0 0,-2 0-1 0 0,1-1 1 0 0,-2 0 0 0 0,1 0-1 0 0,-1-1 1 0 0,-1 0-1 0 0,0-1 1 0 0,-8 6-89 0 0,-5 0 227 0 0,0-1 0 0 0,-1-1-1 0 0,-25 8-226 0 0,36-15 286 0 0,-1 0 0 0 0,-1-1 0 0 0,-6 1-286 0 0,15-4-26 0 0,0 0 1 0 0,0 0 0 0 0,0-1 0 0 0,0 0 0 0 0,0-1 0 0 0,-1 1-1 0 0,1-1 1 0 0,-5-2 25 0 0,-30-7-4484 0 0,33 9-3079 0 0</inkml:trace>
  <inkml:trace contextRef="#ctx0" brushRef="#br0" timeOffset="5670.454">1005 2175 16008 0 0,'0'0'730'0'0,"0"0"-9"0"0,0 0-366 0 0,0 0 180 0 0,-4 8 819 0 0,-1 1-1054 0 0,0 1-1 0 0,-1-1 1 0 0,0 0-1 0 0,-1-1 1 0 0,-7 8-300 0 0,-4 6 221 0 0,4 0 39 0 0,0 0 0 0 0,1 1 0 0 0,1 2-260 0 0,-3 4 431 0 0,10-18-314 0 0,0 0 0 0 0,0 1 0 0 0,1-1 0 0 0,1 1 0 0 0,0 0 0 0 0,1 0 0 0 0,-1 4-117 0 0,2-7 146 0 0,1-1 0 0 0,-1 1 0 0 0,1 0 0 0 0,1-1 0 0 0,0 1 0 0 0,0 0 0 0 0,1-1 0 0 0,0 1 1 0 0,0-1-1 0 0,2 5-146 0 0,-2-10 99 0 0,0 1-1 0 0,0-1 1 0 0,0 0 0 0 0,1 0 0 0 0,-1 0 0 0 0,1-1 0 0 0,0 1 0 0 0,-1-1 0 0 0,1 1 0 0 0,0-1 0 0 0,0 0 0 0 0,1 0 0 0 0,-1 0 0 0 0,0-1 0 0 0,1 1 0 0 0,-1-1 0 0 0,1 1 0 0 0,2-1-99 0 0,4 2 172 0 0,0 0 1 0 0,1-1 0 0 0,-1-1 0 0 0,1 0 0 0 0,9 0-173 0 0,-12-1 18 0 0,1-1 0 0 0,-1 0 0 0 0,1 0 1 0 0,4-2-19 0 0,-9 2-58 0 0,0 0 0 0 0,-1 0 0 0 0,1 0 0 0 0,-1-1 0 0 0,1 1 0 0 0,-1-1 0 0 0,0 0 0 0 0,0 0 0 0 0,0 0 0 0 0,3-3 58 0 0,-6 4-108 0 0,1 1 0 0 0,-1 0 0 0 0,0 0 1 0 0,1-1-1 0 0,-1 1 0 0 0,0 0 0 0 0,0-1 0 0 0,0 1 0 0 0,1 0 0 0 0,-1-1 0 0 0,0 1 0 0 0,0 0 0 0 0,0-1 1 0 0,0 1-1 0 0,0-1 0 0 0,1 1 0 0 0,-1 0 0 0 0,0-1 0 0 0,0 1 0 0 0,0-1 0 0 0,0 1 108 0 0,0 0-58 0 0,-3-10-1326 0 0</inkml:trace>
  <inkml:trace contextRef="#ctx0" brushRef="#br0" timeOffset="6128.823">174 2262 5528 0 0,'0'0'23'0'0,"0"-1"1"0"0,0 1 0 0 0,0 0-1 0 0,0 0 1 0 0,0 0-1 0 0,0-1 1 0 0,0 1 0 0 0,0 0-1 0 0,0 0 1 0 0,0-1-1 0 0,0 1 1 0 0,0 0-1 0 0,0 0 1 0 0,-1 0 0 0 0,1-1-1 0 0,0 1 1 0 0,0 0-1 0 0,0 0 1 0 0,0 0 0 0 0,-1 0-1 0 0,1-1 1 0 0,0 1-1 0 0,0 0 1 0 0,0 0-1 0 0,-1 0 1 0 0,1 0 0 0 0,0 0-1 0 0,0 0 1 0 0,0 0-1 0 0,-1-1 1 0 0,1 1 0 0 0,0 0-1 0 0,0 0 1 0 0,-1 0-1 0 0,1 0-23 0 0,-5 8 2551 0 0,0 1-739 0 0,-5 6 276 0 0,0 1 0 0 0,1 0 0 0 0,-1 4-2088 0 0,-11 28-129 0 0,-2 13 129 0 0,12-31 628 0 0,1-4-444 0 0,-9 24 392 0 0,-2 18-576 0 0,17-52 201 0 0,0 1-1 0 0,1-1 1 0 0,1 1-1 0 0,1 0 1 0 0,0 0-1 0 0,1 5-200 0 0,1-17 154 0 0,-1 1-1 0 0,1-1 1 0 0,0 0 0 0 0,0 0-1 0 0,0 0 1 0 0,1 0-1 0 0,0 0 1 0 0,0 0 0 0 0,0-1-1 0 0,2 4-153 0 0,-3-6 78 0 0,1 0-1 0 0,-1 0 1 0 0,0-1-1 0 0,1 1 1 0 0,0 0-1 0 0,-1-1 1 0 0,1 1-1 0 0,0-1 1 0 0,0 0 0 0 0,0 0-1 0 0,0 1 1 0 0,0-1-1 0 0,0 0 1 0 0,0-1-1 0 0,0 1 1 0 0,0 0-1 0 0,1-1 1 0 0,-1 1-1 0 0,0-1 1 0 0,1 1-1 0 0,-1-1 1 0 0,0 0 0 0 0,0 0-1 0 0,1 0 1 0 0,-1-1-78 0 0,5 0 77 0 0,0 0 1 0 0,0 0 0 0 0,-1-1 0 0 0,1 0-1 0 0,-1-1 1 0 0,1 1 0 0 0,-1-1 0 0 0,0-1-1 0 0,0 1 1 0 0,0-1 0 0 0,0 0 0 0 0,-1 0-1 0 0,0-1 1 0 0,1 1 0 0 0,-2-1 0 0 0,1 0-1 0 0,0-1 1 0 0,-1 1 0 0 0,0-1 0 0 0,3-6-78 0 0,3-7 72 0 0,0 0 1 0 0,-1-1 0 0 0,-1 0 0 0 0,-1-1 0 0 0,-1 0 0 0 0,0-3-73 0 0,-3 10 2 0 0,0 0 0 0 0,-1 0 0 0 0,-1 0 0 0 0,-1-1 0 0 0,0 1 1 0 0,-1-1-3 0 0,-1-14-10 0 0,-3 0 1 0 0,-3-13 9 0 0,5 31-58 0 0,-1 0-1 0 0,0 1 1 0 0,0-1 0 0 0,-1 1-1 0 0,-1 0 1 0 0,0 1-1 0 0,0-1 1 0 0,0 1 0 0 0,-2 1-1 0 0,1-1 1 0 0,-1 1-1 0 0,0 0 1 0 0,0 1 0 0 0,-1 0-1 0 0,-5-3 59 0 0,0 1-582 0 0,-16-8-1193 0 0,8 9-3775 0 0,0 4-1410 0 0</inkml:trace>
  <inkml:trace contextRef="#ctx0" brushRef="#br0" timeOffset="6751.694">2255 2228 17423 0 0,'9'21'528'0'0,"-1"0"0"0"0,0 0 0 0 0,-2 1 0 0 0,-1 0 0 0 0,0 0 0 0 0,0 15-528 0 0,5 184 780 0 0,-14-179-1000 0 0,1-23-4585 0 0,3-19-1293 0 0</inkml:trace>
  <inkml:trace contextRef="#ctx0" brushRef="#br0" timeOffset="7111.519">2304 2760 15488 0 0,'0'0'712'0'0,"0"0"-17"0"0,0 2-395 0 0,-5 6-143 0 0,1-1-1 0 0,-1 0 1 0 0,-1 0-1 0 0,1 0 1 0 0,-1-1-1 0 0,-1 1 0 0 0,1-1 1 0 0,-1-1-1 0 0,0 1 1 0 0,-4 1-157 0 0,1 1 73 0 0,0 0 1 0 0,0 1 0 0 0,1 0-1 0 0,-4 5-73 0 0,-1 3 130 0 0,0-1 83 0 0,1 1-1 0 0,1 1 0 0 0,0 2-212 0 0,9-15 88 0 0,0 0 1 0 0,1 0-1 0 0,0 0 0 0 0,0 0 0 0 0,0 1 0 0 0,0-1 0 0 0,1 1 1 0 0,0-1-1 0 0,0 1 0 0 0,1-1 0 0 0,0 1 0 0 0,0 0 0 0 0,0 5-88 0 0,1-9 23 0 0,0 0 0 0 0,-1 0-1 0 0,1-1 1 0 0,0 1-1 0 0,0 0 1 0 0,0 0-1 0 0,0 0 1 0 0,0-1 0 0 0,1 1-1 0 0,-1-1 1 0 0,0 1-1 0 0,1-1 1 0 0,-1 1-1 0 0,1-1 1 0 0,0 0 0 0 0,-1 0-1 0 0,1 0 1 0 0,0 0-1 0 0,0 0 1 0 0,0 0-1 0 0,0 0 1 0 0,0 0 0 0 0,0-1-1 0 0,-1 1 1 0 0,2-1-1 0 0,0 1-22 0 0,7 1-2 0 0,0-1-1 0 0,0 0 0 0 0,1 0 0 0 0,6 0 3 0 0,36 0-9 0 0,0 0-3476 0 0,-46-1 1859 0 0</inkml:trace>
  <inkml:trace contextRef="#ctx0" brushRef="#br0" timeOffset="7492.542">2300 3204 3224 0 0,'0'1'143'0'0,"-10"23"31"0"0,-11 23 2378 0 0,7-17 2550 0 0,1 1-1 0 0,-3 14-5101 0 0,7-17 434 0 0,2 1 0 0 0,1-1 0 0 0,1 1 0 0 0,1 0 0 0 0,2 1 0 0 0,1-1-1 0 0,1 0 1 0 0,2 5-434 0 0,-1-25 220 0 0,1-1 0 0 0,1 1 0 0 0,-1-1 0 0 0,1 0 0 0 0,0 0 0 0 0,1 0 0 0 0,0 0 0 0 0,1 0 0 0 0,-1-1 0 0 0,3 2-220 0 0,-5-7 61 0 0,0 0-1 0 0,0 0 0 0 0,0 0 0 0 0,0 0 1 0 0,0-1-1 0 0,0 0 0 0 0,1 1 0 0 0,-1-1 1 0 0,1 0-1 0 0,-1 0 0 0 0,1 0 0 0 0,-1 0 1 0 0,1 0-1 0 0,0-1 0 0 0,-1 1 0 0 0,1-1 0 0 0,0 0-60 0 0,1 1 67 0 0,-1-1-1 0 0,1 0 0 0 0,0 0 0 0 0,-1 0 0 0 0,1 0 0 0 0,0-1 0 0 0,0 1 0 0 0,-1-1 0 0 0,1 0 0 0 0,-1 0 1 0 0,1 0-1 0 0,0-1-66 0 0,3-2 65 0 0,1-1 0 0 0,-1 0 1 0 0,0-1-1 0 0,0 1 0 0 0,0-1 1 0 0,-1-1-1 0 0,0 1 0 0 0,0-1 1 0 0,-1 0-1 0 0,0 0 0 0 0,0-1 1 0 0,-1 0-1 0 0,0 0 0 0 0,0 0 1 0 0,0 0-1 0 0,-1 0 0 0 0,0-4-65 0 0,0-1-2 0 0,0 0-1 0 0,0-1 1 0 0,-2 1-1 0 0,0-1 1 0 0,0 1-1 0 0,-1-1 0 0 0,-1 1 1 0 0,0-1-1 0 0,-1 1 1 0 0,-1-1-1 0 0,0 1 1 0 0,0 0-1 0 0,-2 0 1 0 0,1 1-1 0 0,-2-1 1 0 0,1 1-1 0 0,-2 0 1 0 0,0 0-1 0 0,0 1 0 0 0,-1 0 1 0 0,-6-7 2 0 0,-3-1-534 0 0,0 1 0 0 0,-8-6 534 0 0,-19-12-7536 0 0,21 22 538 0 0</inkml:trace>
  <inkml:trace contextRef="#ctx0" brushRef="#br0" timeOffset="8924.043">3077 1958 5064 0 0,'0'0'232'0'0,"1"1"-14"0"0,10 10-609 0 0,6 7 2932 0 0,3-4 5112 0 0,-6-2-3031 0 0,-12-10-4411 0 0,0 0-1 0 0,0 0 1 0 0,0 0-1 0 0,0-1 1 0 0,0 1-1 0 0,0-1 1 0 0,2 1-211 0 0,37 17 1266 0 0,50 25 1919 0 0,-77-36-2811 0 0,-1 1 0 0 0,0 0 0 0 0,0 0 0 0 0,-1 1 0 0 0,3 4-374 0 0,-14-13 1 0 0,10 9 42 0 0,0 1-1 0 0,-1 1 1 0 0,8 12-43 0 0,-4-4-784 0 0,-11-17 438 0 0,0 0 0 0 0,-1 1 0 0 0,1-1 0 0 0,-1 1 1 0 0,0-1-1 0 0,0 1 0 0 0,0 0 0 0 0,-1-1 0 0 0,1 1 0 0 0,-1 0 1 0 0,0 0-1 0 0,0 0 0 0 0,0 0 0 0 0,-1 0 0 0 0,1 4 346 0 0,-1 1-2020 0 0</inkml:trace>
  <inkml:trace contextRef="#ctx0" brushRef="#br0" timeOffset="9355.508">4030 2151 18255 0 0,'0'0'836'0'0,"2"1"-18"0"0,9 13-448 0 0,-10-13-347 0 0,-1-1-1 0 0,0 0 0 0 0,0 1 0 0 0,0-1 1 0 0,0 0-1 0 0,0 1 0 0 0,1-1 0 0 0,-1 1 1 0 0,0-1-1 0 0,0 0 0 0 0,0 1 0 0 0,0-1 1 0 0,0 1-1 0 0,0-1 0 0 0,0 0 0 0 0,0 1 1 0 0,0-1-1 0 0,-1 0 0 0 0,1 1 0 0 0,0-1 1 0 0,0 0-1 0 0,0 1 0 0 0,0-1 0 0 0,0 1 1 0 0,-1-1-1 0 0,1 0 0 0 0,0 0 0 0 0,0 1 1 0 0,0-1-1 0 0,-1 0 0 0 0,1 1 0 0 0,0-1-21 0 0,-10 9 396 0 0,-26 11-150 0 0,22-13-269 0 0,1 0-1 0 0,-9 7 23 0 0,-8 6-141 0 0,20-14 267 0 0,1 0 0 0 0,0 1 0 0 0,0 0-1 0 0,1 0 1 0 0,-1 2-126 0 0,6-6 68 0 0,1 0 0 0 0,-1 0 0 0 0,1 1 0 0 0,0-1 0 0 0,0 1 0 0 0,0-1 0 0 0,1 1 0 0 0,-1 0 0 0 0,1-1-1 0 0,0 1 1 0 0,0 0 0 0 0,0 0 0 0 0,1 0 0 0 0,-1 0 0 0 0,1 0 0 0 0,0 2-68 0 0,0 5 26 0 0,1 0 1 0 0,0 0-1 0 0,0 0 1 0 0,1 0-1 0 0,1 0 1 0 0,0 0-1 0 0,0-1 1 0 0,5 9-27 0 0,-5-13 9 0 0,0 1 0 0 0,0-1 0 0 0,1 0 0 0 0,0-1 0 0 0,0 1-1 0 0,1-1 1 0 0,0 1 0 0 0,0-1 0 0 0,0-1 0 0 0,0 1 0 0 0,1-1 0 0 0,0 0 0 0 0,0 0 0 0 0,4 2-9 0 0,5 1-125 0 0,1 0 0 0 0,0-1-1 0 0,0-1 1 0 0,0 0 0 0 0,0-1-1 0 0,1-1 1 0 0,2 0 125 0 0,-8-2-330 0 0,1 0 0 0 0,0-1 0 0 0,0-1-1 0 0,0 0 1 0 0,-1 0 0 0 0,1-1 0 0 0,0-1 0 0 0,-1 0 0 0 0,0 0 0 0 0,7-4 330 0 0,-2 0-7173 0 0</inkml:trace>
  <inkml:trace contextRef="#ctx0" brushRef="#br0" timeOffset="9695.747">4368 2100 8752 0 0,'0'0'673'0'0,"5"4"-410"0"0,-1-1 432 0 0,-1 0 0 0 0,0 1 0 0 0,1-1 0 0 0,-1 1 0 0 0,-1 0 0 0 0,1 0 0 0 0,-1 0 0 0 0,1 1 1 0 0,-1-1-1 0 0,0 0 0 0 0,-1 1 0 0 0,1 0 0 0 0,-1-1 0 0 0,0 1 0 0 0,0 1-695 0 0,9 39 1500 0 0,-2 1-1 0 0,-2 0 1 0 0,-2 7-1500 0 0,6 40 660 0 0,-4-45-460 0 0,19 112 5 0 0,-21-136-1227 0 0,0-1 0 0 0,-2 1 1 0 0,0 13 1021 0 0,-2-16-8181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1:10.3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274 329 12896 0 0,'0'0'594'0'0,"8"-1"189"0"0,-4 0-575 0 0,-1-1 1 0 0,0 1 0 0 0,1-1-1 0 0,-1 0 1 0 0,0 0-1 0 0,0 0 1 0 0,0 0-1 0 0,-1 0 1 0 0,1-1-1 0 0,0 1 1 0 0,-1-1 0 0 0,0 0-1 0 0,0 0 1 0 0,1 0-1 0 0,-2 0 1 0 0,1 0-1 0 0,0 0 1 0 0,-1-1-1 0 0,2-2-208 0 0,-1 2 230 0 0,-1-1-1 0 0,1 0 1 0 0,-1 0 0 0 0,0 0-1 0 0,-1 1 1 0 0,1-1-1 0 0,-1 0 1 0 0,0 0-1 0 0,0 0 1 0 0,0 0-1 0 0,-1 0 1 0 0,1 0-1 0 0,-1 0 1 0 0,-1-2-230 0 0,0 2 102 0 0,0 0 0 0 0,0 0 0 0 0,0 0 0 0 0,-1 0 0 0 0,1 0 0 0 0,-1 1 0 0 0,0-1 0 0 0,-1 1 0 0 0,1 0 0 0 0,-1 0 0 0 0,0 0 0 0 0,0 1 0 0 0,0-1 0 0 0,0 1 0 0 0,-2-1-102 0 0,3 2 20 0 0,-1 0-1 0 0,0 1 1 0 0,0-1-1 0 0,0 1 1 0 0,0-1-1 0 0,0 1 1 0 0,0 1-1 0 0,0-1 1 0 0,-1 0-1 0 0,1 1 1 0 0,0 0-1 0 0,0 0 1 0 0,0 0-1 0 0,-1 1 1 0 0,1 0-1 0 0,0-1 1 0 0,0 1-1 0 0,0 1 1 0 0,-3 0-20 0 0,-4 3 10 0 0,1 0 0 0 0,-1 0-1 0 0,2 1 1 0 0,-1 0 0 0 0,0 1 0 0 0,1 0 0 0 0,1 0 0 0 0,-1 1 0 0 0,1 0-1 0 0,0 1 1 0 0,1 0 0 0 0,0 0 0 0 0,0 1 0 0 0,1-1 0 0 0,-2 6-10 0 0,-3 6 14 0 0,1 0 1 0 0,2 1-1 0 0,0 0 1 0 0,1 0-1 0 0,1 1 1 0 0,1 0-1 0 0,0 4-14 0 0,3-10 164 0 0,1-1 0 0 0,1 1-1 0 0,0 0 1 0 0,1-1 0 0 0,1 1 0 0 0,3 15-164 0 0,-2-19 136 0 0,1 0 0 0 0,-1 0 0 0 0,2-1 0 0 0,0 1 0 0 0,0-1 0 0 0,2 0 0 0 0,-1 0 0 0 0,8 9-136 0 0,-9-15 19 0 0,0-1 0 0 0,0 1 0 0 0,1-1 0 0 0,0 0 0 0 0,0-1 0 0 0,0 1 0 0 0,0-1 1 0 0,1 0-1 0 0,0-1 0 0 0,0 1 0 0 0,0-1 0 0 0,0-1 0 0 0,0 0 0 0 0,0 0 0 0 0,1 0 0 0 0,-1 0 0 0 0,1-1 0 0 0,-1-1 1 0 0,1 1-1 0 0,0-1 0 0 0,5-1-19 0 0,-1 0-244 0 0,0 0 0 0 0,0-1 0 0 0,-1-1 0 0 0,1 0 0 0 0,-1 0 0 0 0,5-3 244 0 0,-5 2-895 0 0,-1-1 0 0 0,0 0 0 0 0,0-1 0 0 0,0 0 0 0 0,-1-1 0 0 0,4-2 895 0 0,3-5-2422 0 0</inkml:trace>
  <inkml:trace contextRef="#ctx0" brushRef="#br0" timeOffset="343.994">483 194 17647 0 0,'27'5'1888'0'0,"-18"1"-1856"0"0,-3-1 304 0 0,0 2 0 0 0,-1-1 0 0 0,0 0 0 0 0,0 1 0 0 0,0 0 0 0 0,-1 1 0 0 0,0-1 0 0 0,0 0 0 0 0,-1 1 0 0 0,0 0 0 0 0,0 0 0 0 0,-1 0 0 0 0,0 2-336 0 0,5 21 853 0 0,-3 1 1 0 0,2 28-854 0 0,-3-25-75 0 0,11 171 75 0 0,-14-156-566 0 0,0-49-96 0 0,0-1-987 0 0,0 0-3992 0 0,0 0-1712 0 0</inkml:trace>
  <inkml:trace contextRef="#ctx0" brushRef="#br0" timeOffset="682.019">1086 1 10592 0 0,'0'0'818'0'0,"0"0"-288"0"0,0 0 764 0 0,-2 0 392 0 0,-73 21 3151 0 0,27-7-4632 0 0,1-2 0 0 0,-6-1-205 0 0,36-8-824 0 0,0 0-3938 0 0,1 0-1507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1:13.3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10 227 10136 0 0,'0'0'777'0'0,"0"0"-334"0"0,-1 1 1189 0 0,-2 9 240 0 0,2-10-34 0 0,1 0-1808 0 0,-1 0-1 0 0,1 0 1 0 0,0 0-1 0 0,0 0 0 0 0,0 0 1 0 0,0 0-1 0 0,-1 0 1 0 0,1 0-1 0 0,0 0 1 0 0,0 0-1 0 0,0 0 1 0 0,0 0-1 0 0,0 0 0 0 0,-1 0 1 0 0,1 0-1 0 0,0 0 1 0 0,0-1-1 0 0,0 1 1 0 0,0 0-1 0 0,0 0 1 0 0,0 0-1 0 0,0 0 0 0 0,-1 0 1 0 0,1 0-1 0 0,0-1 1 0 0,0 1-1 0 0,0 0 1 0 0,0 0-1 0 0,0 0 1 0 0,0 0-1 0 0,0 0 0 0 0,0-1 1 0 0,0 1-1 0 0,0 0 1 0 0,0 0-1 0 0,0 0 1 0 0,0 0-1 0 0,0-1-29 0 0,2-8 168 0 0,4-6-380 0 0,-6 15 278 0 0,2-2-51 0 0,-1 1 0 0 0,0-1 0 0 0,1 1 0 0 0,-1-1 0 0 0,1 1 0 0 0,-1-1 0 0 0,1 1 0 0 0,0 0 0 0 0,0 0 0 0 0,-1 0-1 0 0,1 0 1 0 0,0 0 0 0 0,0 0 0 0 0,0 1 0 0 0,0-1 0 0 0,0 0 0 0 0,0 1 0 0 0,0 0 0 0 0,2-1-15 0 0,7 0-210 0 0,0 0 1 0 0,0 0-1 0 0,2 1 210 0 0,-12 0-64 0 0,12 1 400 0 0,0 1 0 0 0,0 0-1 0 0,0 1 1 0 0,-1 0 0 0 0,9 3-336 0 0,-4 0 441 0 0,0-2 0 0 0,12 2-441 0 0,18 2 925 0 0,-32-5-558 0 0,0 0 1 0 0,0-1 0 0 0,0-1 0 0 0,1 0-1 0 0,-1-1 1 0 0,0-1 0 0 0,8-1-368 0 0,31-9 459 0 0,29-12-459 0 0,-7 6 133 0 0,-58 14-125 0 0,-1 0 0 0 0,15 0-8 0 0,5-1-3 0 0,76-6-10 0 0,-97 8-21 0 0,0 2 0 0 0,7 0 34 0 0,-8 1 1 0 0,1-2-1 0 0,8-1 0 0 0,95-11 0 0 0,-35 3 30 0 0,26-4 190 0 0,-39 3 61 0 0,-33 6-160 0 0,0-2-1 0 0,10-3-120 0 0,-5 0 47 0 0,1 2 0 0 0,0 2 0 0 0,33 1-47 0 0,-7-1 7 0 0,17 1-36 0 0,1 4 0 0 0,0 4-1 0 0,56 10 30 0 0,-72-8 62 0 0,-1-4 0 0 0,1-3 0 0 0,-1-2 0 0 0,20-7-62 0 0,-56 5 278 0 0,14-5-278 0 0,-11 2 146 0 0,-16 3-177 0 0,0 2-1 0 0,0 0 1 0 0,1 2-1 0 0,-1 0 0 0 0,1 2 1 0 0,12 1 31 0 0,-12 0-186 0 0,-18-2 151 0 0,1 1 0 0 0,0 1 0 0 0,0-1 0 0 0,0 1 0 0 0,1 0 35 0 0,23 9-120 0 0,-22-7 79 0 0,1 0 0 0 0,0-1 0 0 0,-1 0-1 0 0,1 0 1 0 0,9 0 41 0 0,10 5 1768 0 0,-37-21-2140 0 0,-11-2-1396 0 0,17 15 1538 0 0,-10-9-964 0 0</inkml:trace>
  <inkml:trace contextRef="#ctx0" brushRef="#br0" timeOffset="1695.821">2013 756 14280 0 0,'0'0'654'0'0,"0"0"-11"0"0,-5 13 986 0 0,5-11-1299 0 0,-1 0 0 0 0,0 0 1 0 0,0-1-1 0 0,0 1 0 0 0,0 0 0 0 0,0 0 0 0 0,0-1 0 0 0,0 1 0 0 0,-1-1 0 0 0,1 1 1 0 0,-1-1-1 0 0,1 1 0 0 0,-1-1 0 0 0,1 0 0 0 0,-1 0 0 0 0,-1 1-330 0 0,-33 16 774 0 0,23-12-389 0 0,-85 40 1006 0 0,79-39-1063 0 0,0-1 0 0 0,0 0 0 0 0,0-2 0 0 0,-9 2-328 0 0,1-1 421 0 0,1 1 0 0 0,0 2 1 0 0,-16 6-422 0 0,-8 3 265 0 0,48-16-255 0 0,-1 0 0 0 0,1 0-1 0 0,0 0 1 0 0,0 1 0 0 0,0-1-1 0 0,0 1 1 0 0,0-1 0 0 0,-1 2-10 0 0,-7 4 22 0 0,9-6 5 0 0,1-1-130 0 0,0 0-66 0 0,0 0-14 0 0,0 0-137 0 0,0 0-572 0 0,0 0-253 0 0,0 0-51 0 0,0 0-140 0 0,1 0-545 0 0,5 0-237 0 0</inkml:trace>
  <inkml:trace contextRef="#ctx0" brushRef="#br0" timeOffset="2030.98">2165 376 13560 0 0,'0'0'621'0'0,"0"0"-12"0"0,7 0-367 0 0,-3 0-61 0 0,-2 0 234 0 0,0 0-1 0 0,0 0 1 0 0,0 0 0 0 0,0 1 0 0 0,0-1 0 0 0,0 0-1 0 0,0 1 1 0 0,0-1 0 0 0,0 1 0 0 0,0 0-1 0 0,0 0 1 0 0,0 0 0 0 0,1 1-415 0 0,0 0 301 0 0,0 0-1 0 0,-1 1 1 0 0,1 0 0 0 0,-1 0 0 0 0,0 0-1 0 0,0 0 1 0 0,1 2-301 0 0,2 4 336 0 0,-1 1 0 0 0,0-1 0 0 0,-1 1 0 0 0,0 0 0 0 0,0 1 0 0 0,-1-1-1 0 0,1 7-335 0 0,2 12 489 0 0,25 139 115 0 0,-22-120-578 0 0,-6-31-540 0 0,1 1 1 0 0,1-1-1 0 0,0 1 0 0 0,5 8 514 0 0,-9-24-5915 0 0,0-2-1919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1:17.2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318 395 10136 0 0,'5'-29'777'0'0,"-2"21"-1372"0"0,2 4 5926 0 0,-6 4-1821 0 0,-4 0-2012 0 0,-1 1-1318 0 0,1-1 0 0 0,-1 1 1 0 0,1 1-1 0 0,-1-1 0 0 0,1 1 0 0 0,0 0 1 0 0,0 0-1 0 0,0 0 0 0 0,0 1 1 0 0,-3 1-181 0 0,-7 6 478 0 0,0 0 1 0 0,-9 8-479 0 0,15-10 40 0 0,-24 19-8 0 0,-1-1 1 0 0,-1-2-1 0 0,-6 2-32 0 0,34-22 13 0 0,2-1 28 0 0,0 0 0 0 0,0 0 0 0 0,0-1 0 0 0,0 0-1 0 0,0 0 1 0 0,0 0 0 0 0,-1-1 0 0 0,-3 1-41 0 0,9-2-192 0 0,0 0-211 0 0,0-7-2490 0 0,4-3 1182 0 0</inkml:trace>
  <inkml:trace contextRef="#ctx0" brushRef="#br0" timeOffset="343.494">378 1 5064 0 0,'0'0'232'0'0,"2"1"-14"0"0,10 5-84 0 0,8 6-46 0 0,-9 0 2810 0 0,6 21 5269 0 0,-2 0-4493 0 0,-7-14-3325 0 0,-1 1 1 0 0,-1 0-1 0 0,-1 0 1 0 0,0 3-350 0 0,11 62 276 0 0,-2-18-282 0 0,-3 9 6 0 0,0-1-2536 0 0,-10-52-4551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1:20.8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0 153 11056 0 0,'6'-1'351'0'0,"-4"0"-229"0"0,1 0 1 0 0,-1 1-1 0 0,0-1 0 0 0,1 1 0 0 0,-1 0 0 0 0,0 0 1 0 0,1 0-1 0 0,1 0-122 0 0,-3 0 789 0 0,0 1 250 0 0,1 0-805 0 0,0 0 0 0 0,0 0 0 0 0,0 0 0 0 0,-1 0 0 0 0,1 0 0 0 0,0 1 0 0 0,-1-1 0 0 0,1 0 0 0 0,-1 1 0 0 0,0 0 0 0 0,1-1 0 0 0,-1 1 0 0 0,0 0 0 0 0,0-1 0 0 0,0 1 0 0 0,0 0 0 0 0,0 0 0 0 0,0 1-234 0 0,0 2 309 0 0,0 0 1 0 0,0 0-1 0 0,-1 1 1 0 0,0-1 0 0 0,0 0-1 0 0,0 2-309 0 0,0 4 373 0 0,-2 76 2086 0 0,-3 3-2459 0 0,3-75 54 0 0,-23 230 745 0 0,22-215-945 0 0,2 1 1 0 0,1 1 145 0 0,0-25-67 0 0,0-6 31 0 0,0-1 0 0 0,-1 1 0 0 0,1-1 1 0 0,0 1-1 0 0,0-1 0 0 0,0 1 1 0 0,0-1-1 0 0,0 1 0 0 0,0-1 0 0 0,0 1 1 0 0,0-1-1 0 0,1 1 0 0 0,-1-1 1 0 0,0 1-1 0 0,0-1 0 0 0,0 1 1 0 0,0-1-1 0 0,1 1 0 0 0,-1-1 0 0 0,0 0 1 0 0,1 1-1 0 0,-1-1 0 0 0,0 1 1 0 0,1-1-1 0 0,-1 0 0 0 0,0 1 0 0 0,1-1 1 0 0,-1 0-1 0 0,1 1 0 0 0,-1-1 1 0 0,0 0-1 0 0,1 0 0 0 0,-1 1 0 0 0,1-1 1 0 0,-1 0-1 0 0,1 0 0 0 0,-1 0 1 0 0,1 0-1 0 0,-1 0 0 0 0,1 0 0 0 0,-1 1 1 0 0,1-1-1 0 0,-1 0 0 0 0,1-1 1 0 0,-1 1-1 0 0,1 0 0 0 0,-1 0 0 0 0,1 0 36 0 0,1-1-663 0 0,1 1 0 0 0,-1-1 0 0 0,0 0 0 0 0,0 0 0 0 0,0-1-1 0 0,0 1 1 0 0,0 0 0 0 0,-1-1 0 0 0,1 1 0 0 0,0-1 0 0 0,0 0 663 0 0,9-11-6320 0 0</inkml:trace>
  <inkml:trace contextRef="#ctx0" brushRef="#br0" timeOffset="351.354">485 0 7832 0 0,'7'0'809'0'0,"13"5"-102"0"0,-15-3 513 0 0,-4-2 920 0 0,4 2 1328 0 0,-4-2-3224 0 0,-1 0-1 0 0,1 0 1 0 0,0 1-1 0 0,0-1 1 0 0,0 0-1 0 0,0 1 1 0 0,-1-1-1 0 0,1 0 1 0 0,0 1-1 0 0,0-1 1 0 0,-1 1-1 0 0,1-1 1 0 0,0 1-1 0 0,-1-1 1 0 0,2 2-244 0 0,-5 1 109 0 0,0 0 0 0 0,0-1 0 0 0,-1 1 1 0 0,1-1-1 0 0,0 1 0 0 0,-1-1 0 0 0,1 0 0 0 0,-1 0 1 0 0,0-1-1 0 0,0 1 0 0 0,1-1 0 0 0,-1 0 0 0 0,-1 0-109 0 0,-12 4 140 0 0,-1-1-1 0 0,-7 0-139 0 0,-31 4 288 0 0,-22 4 542 0 0,-1-4-1 0 0,-35-1-829 0 0,112-7 8 0 0,-5-1-44 0 0,1 1 1 0 0,0 1-1 0 0,0-1 0 0 0,-1 1 0 0 0,-2 1 36 0 0,7-1-289 0 0,2-1-846 0 0,-1 0-370 0 0,-2 3-78 0 0</inkml:trace>
  <inkml:trace contextRef="#ctx0" brushRef="#br0" timeOffset="734.563">404 308 17503 0 0,'0'0'399'0'0,"0"0"60"0"0,-2 0 21 0 0,-65 5 102 0 0,36-1-387 0 0,-1 1-1 0 0,-26 9-194 0 0,28-7 475 0 0,20-5-445 0 0,-1 1 0 0 0,1 0 0 0 0,0 0 0 0 0,1 1 0 0 0,-1 0 0 0 0,1 1 0 0 0,0 0 0 0 0,-8 6-30 0 0,15-9-128 0 0,1-1 0 0 0,-1 1 0 0 0,1 0 0 0 0,-1 0 0 0 0,1 0 0 0 0,0 0 0 0 0,0 0 0 0 0,0 0 0 0 0,0 0 0 0 0,0 0 0 0 0,0 0 0 0 0,1 1 0 0 0,-1-1 0 0 0,1 0 0 0 0,-1 1 0 0 0,1-1 0 0 0,0 0 0 0 0,0 1 128 0 0,0 8-1440 0 0</inkml:trace>
  <inkml:trace contextRef="#ctx0" brushRef="#br0" timeOffset="1256.427">449 621 5528 0 0,'7'2'231'0'0,"1"0"-1"0"0,-1-1 1 0 0,0 0 0 0 0,1 0 0 0 0,-1 0 0 0 0,0-1-1 0 0,1 0 1 0 0,-1 0 0 0 0,0-1 0 0 0,1 0-231 0 0,5-2 1811 0 0,-1 1 0 0 0,1 1 0 0 0,1 0-1811 0 0,-7 1 348 0 0,0-1 0 0 0,0 1-1 0 0,0-1 1 0 0,0 0 0 0 0,0-1 0 0 0,0 1 0 0 0,-1-2-1 0 0,1 1 1 0 0,-1-1 0 0 0,1 1 0 0 0,-1-2-1 0 0,0 1 1 0 0,0-1-348 0 0,2-1 159 0 0,-1-1 0 0 0,0 0 0 0 0,0 0-1 0 0,-1-1 1 0 0,1 0 0 0 0,-1 0 0 0 0,-1 0-1 0 0,0-1 1 0 0,0 0 0 0 0,0 0-159 0 0,-3 4 11 0 0,0 1 0 0 0,-1-1 0 0 0,0 0 0 0 0,0 1 0 0 0,0-1 1 0 0,0 0-1 0 0,0 0 0 0 0,-1 0 0 0 0,0 1 0 0 0,1-2-11 0 0,-1 4 38 0 0,-1 0 0 0 0,1-1 0 0 0,0 1 0 0 0,0-1 0 0 0,0 1-1 0 0,-1-1 1 0 0,1 1 0 0 0,-1 0 0 0 0,1-1 0 0 0,-1 1 0 0 0,0 0 0 0 0,1-1 0 0 0,-1 1 0 0 0,0 0 0 0 0,0 0 0 0 0,0 0 0 0 0,0 0 0 0 0,0 0 0 0 0,0 0 0 0 0,0 0 0 0 0,0 0 0 0 0,0 0 0 0 0,-1 0 0 0 0,1 1 0 0 0,0-1-1 0 0,-1 0 1 0 0,1 1 0 0 0,0-1-38 0 0,-4 0 67 0 0,1-1-1 0 0,-1 1 0 0 0,1 1 0 0 0,-1-1 0 0 0,1 0 0 0 0,-1 1 0 0 0,0 0 1 0 0,1 0-1 0 0,-1 1 0 0 0,-2 0-66 0 0,4-1 23 0 0,0 1-1 0 0,0-1 1 0 0,0 1-1 0 0,0 0 1 0 0,0 1 0 0 0,0-1-1 0 0,0 0 1 0 0,0 1 0 0 0,1-1-1 0 0,-1 1 1 0 0,0 0 0 0 0,1 0-1 0 0,0 0 1 0 0,-1 0 0 0 0,1 0-1 0 0,0 1-22 0 0,-17 17 207 0 0,16-17-166 0 0,0-1 0 0 0,1 1 1 0 0,-1 0-1 0 0,1 0 0 0 0,-1 0 1 0 0,1 0-1 0 0,0 0 1 0 0,0 1-1 0 0,0-1 0 0 0,1 0 1 0 0,-1 1-1 0 0,1 0 0 0 0,0 0-41 0 0,-2 5 75 0 0,1 0 0 0 0,0 0 0 0 0,1 1 0 0 0,0-1 0 0 0,0 1-1 0 0,1-1 1 0 0,0 1 0 0 0,1-1 0 0 0,0 1 0 0 0,0-1 0 0 0,1 1-1 0 0,1-1 1 0 0,-1 0 0 0 0,2 0 0 0 0,2 6-75 0 0,-4-9 115 0 0,1 1 1 0 0,0-1-1 0 0,0 0 0 0 0,1 0 0 0 0,-1-1 1 0 0,1 1-1 0 0,0-1 0 0 0,1 0 1 0 0,0 0-1 0 0,0 0 0 0 0,0 0 0 0 0,0-1 1 0 0,0 0-1 0 0,1 0 0 0 0,0-1 1 0 0,0 1-1 0 0,5 1-115 0 0,11 4 146 0 0,-13-4-117 0 0,0-2-1 0 0,0 1 1 0 0,0-1 0 0 0,0 0 0 0 0,0-1-1 0 0,1 0 1 0 0,-1-1 0 0 0,5 0-29 0 0,18 3 443 0 0,-27-3-438 0 0,-1 0 0 0 0,0 0 1 0 0,1 0-1 0 0,-1-1 0 0 0,1 0 1 0 0,-1 0-1 0 0,0 0 0 0 0,1-1 1 0 0,-1 1-1 0 0,0-1 0 0 0,2-1-5 0 0,-6 2-64 0 0,1 0 0 0 0,-1 0 1 0 0,1 0-1 0 0,-1 0 0 0 0,1 0 0 0 0,-1 0 0 0 0,1-1 0 0 0,-1 1 1 0 0,1 0-1 0 0,-1 0 0 0 0,0-1 0 0 0,1 1 0 0 0,-1 0 0 0 0,1-1 0 0 0,-1 1 1 0 0,0 0-1 0 0,1-1 0 0 0,-1 1 0 0 0,0-1 0 0 0,1 1 0 0 0,-1-1 0 0 0,0 1 1 0 0,0 0-1 0 0,1-1 0 0 0,-1 1 0 0 0,0-1 0 0 0,0 1 0 0 0,0-1 64 0 0,0-1-1908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1:19.8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205 362 15664 0 0,'0'0'718'0'0,"0"0"-657"0"0,1 0 0 0 0,0 1 0 0 0,-1-1 0 0 0,1 0 1 0 0,0 0-1 0 0,-1 0 0 0 0,1 0 0 0 0,0 1 0 0 0,-1-1 0 0 0,1 0 0 0 0,0 0 0 0 0,0 0 0 0 0,-1 0 0 0 0,1 0 0 0 0,0-1 0 0 0,-1 1-61 0 0,2-1 43 0 0,-1-1-1 0 0,1 1 1 0 0,-1-1-1 0 0,0 1 1 0 0,0-1-1 0 0,0 0 1 0 0,0 0-1 0 0,0 0 1 0 0,0 0-1 0 0,0 1 1 0 0,-1-1-1 0 0,1 0 1 0 0,-1 0-1 0 0,1 0 1 0 0,-1 0-1 0 0,0-1 1 0 0,0 1-1 0 0,1 0 1 0 0,-2-1-43 0 0,1-5 223 0 0,0 1 0 0 0,0 0 0 0 0,-1-1 0 0 0,0 1 0 0 0,-1-1-223 0 0,1 5 8 0 0,1 1 0 0 0,-1-1-1 0 0,0 1 1 0 0,0-1 0 0 0,0 1-1 0 0,-1 0 1 0 0,1-1 0 0 0,-1 1-1 0 0,1 0 1 0 0,-1 0 0 0 0,0 0 0 0 0,1 0-1 0 0,-2 0-7 0 0,2 1 1 0 0,0 0-1 0 0,0 0 0 0 0,0 1 1 0 0,0-1-1 0 0,-1 0 0 0 0,1 1 1 0 0,0-1-1 0 0,0 1 1 0 0,-1-1-1 0 0,1 1 0 0 0,0 0 1 0 0,-1 0-1 0 0,1-1 0 0 0,-1 1 1 0 0,1 0-1 0 0,0 0 1 0 0,-1 0-1 0 0,1 1 0 0 0,0-1 1 0 0,-1 0-1 0 0,1 0 0 0 0,0 1 1 0 0,-1-1-1 0 0,1 1 0 0 0,-1 0 0 0 0,-10 4 68 0 0,1 1 0 0 0,0 1 0 0 0,0 0 0 0 0,0 1 0 0 0,1 0 0 0 0,0 0-1 0 0,1 1 1 0 0,0 1 0 0 0,0-1 0 0 0,1 1 0 0 0,0 1 0 0 0,1-1 0 0 0,0 1 0 0 0,1 1-1 0 0,0-1 1 0 0,1 1 0 0 0,0 0 0 0 0,1 0 0 0 0,0 1 0 0 0,-1 8-68 0 0,4-16 41 0 0,0 4 43 0 0,-1-1 0 0 0,1 1 1 0 0,1 0-1 0 0,-1-1 0 0 0,2 1 0 0 0,0 9-84 0 0,2 5 143 0 0,-2-17-108 0 0,-1 1 1 0 0,1-1-1 0 0,1 0 0 0 0,-1 0 0 0 0,1 1 0 0 0,0-1 0 0 0,1 0 0 0 0,2 5-35 0 0,-1-5 28 0 0,0 1-1 0 0,1-1 0 0 0,-1 0 1 0 0,1-1-1 0 0,0 1 0 0 0,1-1 1 0 0,0 0-1 0 0,-1-1 0 0 0,1 1 1 0 0,4 1-28 0 0,-6-3 31 0 0,0-1 0 0 0,0 0 0 0 0,0-1 0 0 0,0 1 0 0 0,0-1 0 0 0,0 0 0 0 0,0 0-1 0 0,1 0 1 0 0,-1 0 0 0 0,0-1 0 0 0,1 1 0 0 0,-1-1 0 0 0,0 0 0 0 0,1-1 0 0 0,-1 1 0 0 0,0-1 0 0 0,1 0 0 0 0,3-1-31 0 0,0-1-17 0 0,1-1-1 0 0,-1 0 1 0 0,0 0 0 0 0,0-1 0 0 0,0 0-1 0 0,-1-1 1 0 0,0 0 0 0 0,0 0 0 0 0,0 0-1 0 0,-1-1 1 0 0,0 0 0 0 0,0 0 0 0 0,0 0-1 0 0,-1-1 1 0 0,0 0 0 0 0,-1 0 0 0 0,0 0-1 0 0,2-6 18 0 0,10-18-32 0 0,-16 31-124 0 0,0 1-16 0 0,1 0 157 0 0,0 0 0 0 0,0 0 0 0 0,-1 0-1 0 0,1 0 1 0 0,0 1 0 0 0,0-1 0 0 0,-1 0 0 0 0,1 0-1 0 0,0 1 1 0 0,-1-1 0 0 0,1 1 0 0 0,-1-1-1 0 0,1 1 1 0 0,-1-1 0 0 0,1 1 0 0 0,0-1 0 0 0,-1 1-1 0 0,0-1 1 0 0,1 1 0 0 0,-1-1 0 0 0,1 1-1 0 0,-1 0 1 0 0,0-1 0 0 0,1 2 15 0 0,6 18 57 0 0,-6-14-85 0 0,10 40 67 0 0,-3 1 0 0 0,-1 1 0 0 0,-3-1-1 0 0,-2 4-38 0 0,-1-34-127 0 0,19 267 1069 0 0,-20-272-762 0 0,1 0 1 0 0,-2-1-1 0 0,0 1 1 0 0,0 0-1 0 0,-1 2-180 0 0,-2-46 536 0 0,2 1-1 0 0,2-1-535 0 0,1 7 88 0 0,0-37 177 0 0,4 0-1 0 0,2 0 0 0 0,5-7-264 0 0,0 13 104 0 0,0-5 75 0 0,16-42-179 0 0,-24 90 17 0 0,7-19 61 0 0,6-11-78 0 0,-13 35 19 0 0,0-1 0 0 0,1 1 0 0 0,-1 0 1 0 0,2 0-1 0 0,-1 0 0 0 0,1 1 0 0 0,2-2-19 0 0,-7 8-3 0 0,0-1 0 0 0,1 1 0 0 0,-1 0 0 0 0,1 0-1 0 0,-1-1 1 0 0,1 1 0 0 0,-1 0 0 0 0,1 0 0 0 0,-1 1 0 0 0,1-1-1 0 0,0 0 1 0 0,0 0 0 0 0,-1 1 0 0 0,1-1 0 0 0,0 1 0 0 0,0 0-1 0 0,0-1 1 0 0,0 1 0 0 0,-1 0 0 0 0,3 0 3 0 0,-3 1-8 0 0,0-1 1 0 0,1 1-1 0 0,-1-1 0 0 0,1 1 0 0 0,-1 0 1 0 0,0 0-1 0 0,0 0 0 0 0,0 0 1 0 0,1 0-1 0 0,-1 0 0 0 0,0 0 0 0 0,0 0 1 0 0,0 0-1 0 0,0 0 0 0 0,-1 1 1 0 0,1-1-1 0 0,0 0 0 0 0,0 0 0 0 0,-1 1 1 0 0,1-1-1 0 0,-1 1 0 0 0,1-1 1 0 0,-1 1-1 0 0,0-1 0 0 0,1 2 8 0 0,0 5 19 0 0,-1 0 0 0 0,1 0 1 0 0,-1-1-1 0 0,-1 1 0 0 0,1 0 0 0 0,-2 0 0 0 0,1 0 0 0 0,-1 0-19 0 0,-1 14 146 0 0,1-13-115 0 0,0 0 0 0 0,-1 1 0 0 0,0-1 0 0 0,0-1-1 0 0,-1 1 1 0 0,0 0 0 0 0,0-1 0 0 0,-1 0 0 0 0,0 0 0 0 0,-1 0 0 0 0,0-1 0 0 0,0 1-31 0 0,1-3-75 0 0,0 1 1 0 0,-1-1-1 0 0,1 0 0 0 0,-1 0 1 0 0,0 0-1 0 0,-1-1 1 0 0,1 0-1 0 0,-1 0 1 0 0,1-1-1 0 0,-1 0 0 0 0,0 0 1 0 0,-1-1-1 0 0,1 1 1 0 0,-7 0 74 0 0,12-3-72 0 0,1 1 0 0 0,-1-1 0 0 0,1 0-1 0 0,-1 0 1 0 0,0 0 0 0 0,1 0 0 0 0,-1 0 0 0 0,1-1 0 0 0,-1 1 0 0 0,1 0 0 0 0,-1-1 0 0 0,1 1 0 0 0,-1-1 0 0 0,1 1 0 0 0,0-1 0 0 0,-1 0 0 0 0,1 1 0 0 0,0-1 0 0 0,-1 0 0 0 0,1 0 0 0 0,0 0 0 0 0,0 0 0 0 0,0 0 0 0 0,0 0 0 0 0,-1-2 72 0 0,0 0-1041 0 0,0-1-1 0 0,0 0 0 0 0,0 0 1 0 0,0 0-1 0 0,1 0 1 0 0,0 0-1 0 0,0-1 1 0 0,0 0 1041 0 0,-3-12-6532 0 0</inkml:trace>
  <inkml:trace contextRef="#ctx0" brushRef="#br0" timeOffset="493.787">866 5 11520 0 0,'8'-5'833'0'0,"-6"10"1242"0"0,-4 16 2611 0 0,1-18-4433 0 0,0 1 0 0 0,0-1 0 0 0,-1 1 0 0 0,0-1 1 0 0,1 0-1 0 0,-1 0 0 0 0,0 0 0 0 0,0 0 0 0 0,-1 0 0 0 0,1 0 0 0 0,-1 0 0 0 0,1-1 0 0 0,-1 1 0 0 0,0-1 0 0 0,-1 1-253 0 0,-7 4-217 0 0,0-1-1 0 0,0 0 0 0 0,-11 4 218 0 0,-3 1-598 0 0,5-2-1164 0 0,6-4-2946 0 0,-2-2-1841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1:58.1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338 608 16615 0 0,'0'0'762'0'0,"0"0"-18"0"0,-1-1-479 0 0,-6-17-149 0 0,5 10 319 0 0,-1 1 0 0 0,-1 0 0 0 0,1 0-1 0 0,-1 0 1 0 0,0 0 0 0 0,-1 1 0 0 0,-2-4-435 0 0,-3-2 410 0 0,7 8-274 0 0,0 0-1 0 0,0 1 1 0 0,0-1 0 0 0,-1 1-1 0 0,1 0 1 0 0,-1 0-1 0 0,0 0 1 0 0,0 0-1 0 0,0 0 1 0 0,0 1 0 0 0,0 0-1 0 0,-3-1-135 0 0,-3-1 257 0 0,0 1 0 0 0,0 1-1 0 0,1-1 1 0 0,-7 1-257 0 0,11 1 49 0 0,1 1 1 0 0,-1 0-1 0 0,0 0 0 0 0,0 0 1 0 0,1 1-1 0 0,-1 0 0 0 0,0-1 1 0 0,1 2-1 0 0,-1-1 0 0 0,-2 1-49 0 0,-7 4 106 0 0,9-5-73 0 0,1 1-1 0 0,-1 0 0 0 0,0 0 1 0 0,1 0-1 0 0,-1 0 1 0 0,1 1-1 0 0,0 0 0 0 0,0 0 1 0 0,0 0-1 0 0,0 0 1 0 0,1 0-1 0 0,-1 1 0 0 0,1 0 1 0 0,0 0-1 0 0,-3 4-32 0 0,-1 3 39 0 0,1 0 0 0 0,0 1 0 0 0,1 0-1 0 0,0 0 1 0 0,1 1 0 0 0,0-1 0 0 0,1 1 0 0 0,0 0 0 0 0,0 9-39 0 0,2-10 43 0 0,0 1 0 0 0,1-1 0 0 0,1 1 0 0 0,0 0 0 0 0,0-1 0 0 0,1 0 0 0 0,2 7-43 0 0,-3-15 31 0 0,1 0 1 0 0,-1 0-1 0 0,1-1 0 0 0,-1 1 0 0 0,1-1 1 0 0,0 1-1 0 0,0-1 0 0 0,0 0 1 0 0,1 0-1 0 0,-1 0 0 0 0,1 0 1 0 0,0 0-1 0 0,0-1 0 0 0,0 1 0 0 0,0-1 1 0 0,0 1-1 0 0,1-1 0 0 0,-1 0 1 0 0,0-1-1 0 0,1 1 0 0 0,0-1 1 0 0,-1 1-1 0 0,1-1 0 0 0,0 0 0 0 0,2 0-30 0 0,2 0 59 0 0,-1 0 1 0 0,1-1-1 0 0,0 0 1 0 0,-1-1 0 0 0,1 1-1 0 0,0-2 1 0 0,-1 1 0 0 0,1-1-1 0 0,-1 0 1 0 0,0 0 0 0 0,0-1-1 0 0,7-3-60 0 0,2-2 90 0 0,0-1 0 0 0,0-1 0 0 0,-1 0 0 0 0,12-11-90 0 0,-3-1 58 0 0,-1-1 0 0 0,-2-2-1 0 0,0 0 1 0 0,4-8-58 0 0,-17 22 12 0 0,11-15-106 0 0,-2-1-1 0 0,-1 0 1 0 0,-1-2-1 0 0,-1 1 1 0 0,-2-2-1 0 0,0 0 1 0 0,-2 0-1 0 0,5-30 95 0 0,-4 4 236 0 0,-3 0 0 0 0,-2 0 0 0 0,-1-36-236 0 0,-12 25-328 0 0,7 66 572 0 0,-2 3-221 0 0,1-1 0 0 0,0 0 0 0 0,0 1 0 0 0,0 0 0 0 0,0-1 0 0 0,0 1-1 0 0,0 0 1 0 0,0-1 0 0 0,1 1 0 0 0,-1 1-23 0 0,0-1 19 0 0,-1 3-17 0 0,1 1 1 0 0,-1-1-1 0 0,1 1 0 0 0,0-1 0 0 0,1 3-2 0 0,-4 18 42 0 0,-2 9-8 0 0,2 0 0 0 0,1 1 0 0 0,2 0 0 0 0,2-1 0 0 0,1 3-34 0 0,-2-28 28 0 0,2 12 139 0 0,4 19-167 0 0,1 9 131 0 0,7 53 570 0 0,10 30-701 0 0,-22-123 21 0 0,9 47 147 0 0,4 0 1 0 0,10 26-169 0 0,-23-78-4 0 0,1 0 1 0 0,-1 0-1 0 0,1-1 1 0 0,0 1-1 0 0,0-1 0 0 0,0 1 1 0 0,3 2 3 0 0,-5-6-123 0 0,1-1-8 0 0,1 0-54 0 0,0 0 1 0 0,0 0-1 0 0,0-1 0 0 0,-1 1 0 0 0,1-1 0 0 0,0 0 0 0 0,-1 0 0 0 0,1 0 0 0 0,0 0 0 0 0,-1 0 0 0 0,2-1 185 0 0,-2 1-890 0 0,0-1 0 0 0,-1 1 0 0 0,1 0 0 0 0,0-1 0 0 0,-1 0 0 0 0,1 1 0 0 0,-1-1 0 0 0,1 0 0 0 0,-1 0 0 0 0,1-1 890 0 0,6-14-8186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3:58.9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1 475 13824 0 0,'0'0'314'0'0,"0"0"44"0"0,4 5-5 0 0,-3-4 122 0 0,15 8 82 0 0,7-3 749 0 0,-15-5-592 0 0,-1 0 0 0 0,1-1 0 0 0,0 0 0 0 0,-1-1 0 0 0,8 0-714 0 0,-1-1 496 0 0,-2 0 141 0 0,0 0 1 0 0,1-1 0 0 0,9-4-638 0 0,21-5 1193 0 0,-24 8-880 0 0,-1 2-1 0 0,0 0 0 0 0,1 2 0 0 0,-1 0 1 0 0,1 0-1 0 0,-1 2 0 0 0,0 1 1 0 0,0 0-1 0 0,1 1-312 0 0,-7-1 53 0 0,-1 1-1 0 0,0 0 1 0 0,0 0-1 0 0,-1 1 1 0 0,1 1-1 0 0,-1-1 1 0 0,0 2-1 0 0,-1-1 1 0 0,1 2 0 0 0,-1-1-1 0 0,-1 1 1 0 0,1 0-1 0 0,-2 1 1 0 0,7 7-53 0 0,-11-10 30 0 0,0-1 0 0 0,0 1 1 0 0,0-1-1 0 0,1 5-30 0 0,-2-4 23 0 0,2 8 31 0 0,-6-10-58 0 0,1-2 7 0 0,-4 16 4 0 0,0 1-1 0 0,-2-1 1 0 0,0 0-1 0 0,-6 10-6 0 0,-39 67 36 0 0,37-70-34 0 0,5-9 8 0 0,-46 86 297 0 0,47-83-238 0 0,0 2 0 0 0,1-1-1 0 0,1 1 1 0 0,0 7-69 0 0,1-11 65 0 0,0 9 17 0 0,4-19-69 0 0,1 0 0 0 0,-1 0 0 0 0,0 0 0 0 0,0 0-13 0 0,0-2 7 0 0,0 1 0 0 0,0-1 0 0 0,1 0-1 0 0,0 1 1 0 0,0-1 0 0 0,1 2-7 0 0,-4 31 22 0 0,3-31-16 0 0,0 0 0 0 0,0 0 0 0 0,1 0 0 0 0,0 1 0 0 0,0-1 0 0 0,1 0 0 0 0,0 0-6 0 0,0-2-36 0 0,0-1 0 0 0,0 0 0 0 0,0 0 0 0 0,1 0 0 0 0,-1 1 0 0 0,1-2 0 0 0,0 1 0 0 0,0 0 0 0 0,1 0 0 0 0,-1 0 0 0 0,1-1 0 0 0,2 3 36 0 0,-4-5-198 0 0,1 1 1 0 0,-1-1-1 0 0,1 1 0 0 0,-1-1 1 0 0,1 1-1 0 0,0-1 1 0 0,-1 0-1 0 0,1 0 0 0 0,0 0 1 0 0,0 0-1 0 0,0 0 0 0 0,0 0 1 0 0,0 0-1 0 0,0-1 0 0 0,0 1 1 0 0,0-1-1 0 0,0 1 0 0 0,0-1 1 0 0,0 0-1 0 0,0 0 0 0 0,0 0 1 0 0,0 0-1 0 0,0 0 0 0 0,1-1 198 0 0,6 0-2690 0 0,3-2-136 0 0,-3-4-2775 0 0,-4 1 63 0 0</inkml:trace>
  <inkml:trace contextRef="#ctx0" brushRef="#br0" timeOffset="448.657">615 969 1376 0 0,'0'0'503'0'0,"0"0"1574"0"0,0 0 693 0 0,0 0 140 0 0,-2 0-205 0 0,-12 2-1521 0 0,-1 0 1 0 0,1 1-1 0 0,0 0 1 0 0,0 1-1 0 0,0 1 0 0 0,-3 2-1184 0 0,-6 1 968 0 0,-10 2 539 0 0,-18 2-1507 0 0,-24 7 657 0 0,49-12-398 0 0,1-1 0 0 0,-1-1-1 0 0,-1-1 1 0 0,1-1 0 0 0,-23-2-259 0 0,44-1-155 0 0,0 0 1 0 0,0-1 0 0 0,1 0 0 0 0,-1 0 0 0 0,0 0 0 0 0,1-1 0 0 0,-1 0-1 0 0,1 1 1 0 0,0-2 0 0 0,-1 1 0 0 0,1 0 0 0 0,0-1 0 0 0,-1-1 154 0 0,0 1-1926 0 0</inkml:trace>
  <inkml:trace contextRef="#ctx0" brushRef="#br0" timeOffset="3396.918">1006 928 10592 0 0,'34'11'850'0'0,"-5"-2"6291"0"0,26 4-7141 0 0,-115-14 4099 0 0,-20 1-3622 0 0,61-2-329 0 0,1 2 0 0 0,-1 0 0 0 0,-2 2-148 0 0,9-2 36 0 0,9 0-34 0 0,-1 0 1 0 0,1 0 0 0 0,0 1 0 0 0,0-1-1 0 0,0 1 1 0 0,0-1 0 0 0,-1 1 0 0 0,1 0-3 0 0,2 0-480 0 0,1-1-202 0 0,0 0-904 0 0,0 0-3629 0 0,0 0-1555 0 0</inkml:trace>
  <inkml:trace contextRef="#ctx0" brushRef="#br0" timeOffset="4005.301">1300 579 9216 0 0,'0'0'706'0'0,"2"0"-335"0"0,61-20 5344 0 0,-25 9-4011 0 0,-29 8-1367 0 0,0 0 1 0 0,0 1-1 0 0,1 0 1 0 0,2 0-338 0 0,-5 1 151 0 0,5 0 137 0 0,-1 0 0 0 0,0 1 0 0 0,0 0 0 0 0,3 1-288 0 0,-10 0 65 0 0,-1-1 1 0 0,1 1-1 0 0,-1 0 0 0 0,1 0 0 0 0,-1 0 0 0 0,1 1 1 0 0,-1-1-1 0 0,0 1 0 0 0,0 0 0 0 0,0 0 1 0 0,0 0-1 0 0,0 0 0 0 0,0 0 0 0 0,-1 1 0 0 0,2 0-65 0 0,-1 1 58 0 0,0-1-1 0 0,-1 0 1 0 0,1 1-1 0 0,-1 0 1 0 0,0 0-1 0 0,0 0 1 0 0,0 0-1 0 0,0 0 1 0 0,-1 0-1 0 0,1 0 0 0 0,-1 0 1 0 0,0 1-1 0 0,0-1 1 0 0,-1 0-1 0 0,1 1 1 0 0,-1-1-1 0 0,0 1 1 0 0,0-1-1 0 0,-1 0 1 0 0,0 2-58 0 0,-1 10 10 0 0,-1 0 1 0 0,-1 0 0 0 0,0-1 0 0 0,-1 0 0 0 0,-1 0-1 0 0,0 0 1 0 0,-2 0 0 0 0,-1 2-11 0 0,-12 18-42 0 0,-1-2 0 0 0,-20 23 42 0 0,26-37-16 0 0,-1 0 0 0 0,-1-2 0 0 0,-1 0 0 0 0,-4 2 16 0 0,18-15-2 0 0,0-1 1 0 0,-1 1-1 0 0,1-1 0 0 0,-1 0 0 0 0,0-1 0 0 0,0 1 0 0 0,-1-1 2 0 0,4-1 13 0 0,-1 0 0 0 0,1 0 1 0 0,0 0-1 0 0,0-1 0 0 0,-1 1 0 0 0,1-1 0 0 0,0 0 0 0 0,-1 0 0 0 0,1 0 0 0 0,0-1 1 0 0,-1 1-1 0 0,1-1 0 0 0,0 1 0 0 0,-1-2-13 0 0,-1-14 661 0 0,7 14-549 0 0,-1-1 0 0 0,1 0-1 0 0,1 1 1 0 0,-1-1 0 0 0,0 1-1 0 0,0 0 1 0 0,1 0 0 0 0,0 0 0 0 0,-1 0-1 0 0,1 0 1 0 0,0 1 0 0 0,2-2-112 0 0,5-1 315 0 0,0 0 0 0 0,0 1 0 0 0,5-1-315 0 0,-6 2 166 0 0,-1 1-92 0 0,0 0 1 0 0,0 1-1 0 0,0-1 0 0 0,0 2 0 0 0,1-1 0 0 0,-1 1 0 0 0,4 1-74 0 0,15 1 53 0 0,71 14 27 0 0,-71-12-14 0 0,-5-1-1498 0 0,-8-3-2675 0 0,-13-1-3643 0 0</inkml:trace>
  <inkml:trace contextRef="#ctx0" brushRef="#br0" timeOffset="4522.915">2263 566 17999 0 0,'3'2'157'0'0,"-1"-1"7"0"0,-1 0 0 0 0,1 0 0 0 0,0 0 0 0 0,-1 1 0 0 0,1-1 0 0 0,-1 0 0 0 0,0 1-1 0 0,1-1 1 0 0,0 2-164 0 0,-9 11 561 0 0,7-14-506 0 0,-2 3-24 0 0,-1 0-1 0 0,1-1 0 0 0,0 1 0 0 0,-1-1 0 0 0,0 0 0 0 0,0 0 0 0 0,1 0 0 0 0,-1 0 0 0 0,0 0 1 0 0,-3 1-31 0 0,-35 13-63 0 0,23-10 40 0 0,10-3-5 0 0,0-1 0 0 0,0-1 0 0 0,0 1 0 0 0,0-1 0 0 0,-5-1 28 0 0,5 1-812 0 0,-1 0 0 0 0,1 0 0 0 0,0 0 0 0 0,-4 2 812 0 0,10-2-1989 0 0,2-1-84 0 0,0 0-20 0 0</inkml:trace>
  <inkml:trace contextRef="#ctx0" brushRef="#br0" timeOffset="4523.915">2184 697 16184 0 0,'1'2'737'0'0,"5"13"166"0"0,-5-14-886 0 0,0 1-1 0 0,0 0 1 0 0,0 0 0 0 0,-1 0 0 0 0,1 1 0 0 0,0-1-1 0 0,-1 0 1 0 0,0 0 0 0 0,1 0 0 0 0,-1 0 0 0 0,0 1-1 0 0,0-1 1 0 0,0 2-17 0 0,-1-1 173 0 0,1 0 0 0 0,-1 0-1 0 0,0 0 1 0 0,0 0 0 0 0,0 0 0 0 0,0-1-1 0 0,0 1 1 0 0,0 0 0 0 0,-1-1 0 0 0,0 1-1 0 0,1-1 1 0 0,-1 1 0 0 0,0-1 0 0 0,0 0-1 0 0,0 0 1 0 0,-1 0 0 0 0,1 0 0 0 0,0 0-1 0 0,-1 0 1 0 0,1-1 0 0 0,-2 1-173 0 0,-2 1 37 0 0,0-1 0 0 0,0 1 0 0 0,0-2 0 0 0,0 1 0 0 0,0-1 0 0 0,-1 0 0 0 0,1 0-1 0 0,0 0 1 0 0,-1-1 0 0 0,1 0-37 0 0,-24-2-137 0 0,3 1-4178 0 0,26 1-2200 0 0</inkml:trace>
  <inkml:trace contextRef="#ctx0" brushRef="#br0" timeOffset="5097.454">2961 868 8752 0 0,'0'0'673'0'0,"2"0"-437"0"0,13 0 885 0 0,-13 0 103 0 0,-2 0 59 0 0,1-2-928 0 0,0 1 0 0 0,0-1 0 0 0,-1 1 0 0 0,1-1 0 0 0,0 1 0 0 0,-1-1 0 0 0,1 1 0 0 0,0-1 0 0 0,-1 0 0 0 0,0 1-355 0 0,-16-33 1872 0 0,14 32-1811 0 0,1 0-1 0 0,-1-1 0 0 0,0 1 0 0 0,0 0 0 0 0,-1 0 0 0 0,1 0 1 0 0,0 1-1 0 0,-1-1 0 0 0,1 0 0 0 0,-1 1 0 0 0,0 0 1 0 0,1 0-1 0 0,-1-1 0 0 0,0 1 0 0 0,0 1 0 0 0,-1-1-60 0 0,-8-3 146 0 0,-1 2 0 0 0,1-1-1 0 0,-3 2-145 0 0,2-1 117 0 0,0 1-1 0 0,0 1 1 0 0,0 1-1 0 0,0-1 1 0 0,0 2-1 0 0,0 0 1 0 0,-5 2-117 0 0,12-3 63 0 0,1 1 1 0 0,-1 0-1 0 0,1 0 1 0 0,-1 0-1 0 0,1 1 1 0 0,0 0 0 0 0,0 0-1 0 0,0 0 1 0 0,0 1-1 0 0,1-1 1 0 0,-1 1-1 0 0,1 0 1 0 0,0 1 0 0 0,0-1-1 0 0,0 1 1 0 0,1-1-1 0 0,-1 3-63 0 0,1-2 55 0 0,0 0 0 0 0,1 1-1 0 0,0-1 1 0 0,0 1 0 0 0,0 0-1 0 0,0-1 1 0 0,1 1 0 0 0,0 0-1 0 0,1 0 1 0 0,-1 0 0 0 0,1 0-1 0 0,0 0 1 0 0,0 0-55 0 0,1-3 26 0 0,-1 1 1 0 0,1 0-1 0 0,0 0 1 0 0,0 0-1 0 0,0-1 1 0 0,1 1-1 0 0,-1 0 1 0 0,1-1-1 0 0,0 0 1 0 0,0 1-1 0 0,0-1 1 0 0,0 0-1 0 0,0 0 1 0 0,1 0-1 0 0,-1 0 0 0 0,1 0 1 0 0,0-1-1 0 0,0 1 1 0 0,0-1-1 0 0,2 1-26 0 0,2 1 29 0 0,-1-1 1 0 0,2 0-1 0 0,-1 0 0 0 0,0-1 0 0 0,0 0 0 0 0,1 0 0 0 0,-1 0 1 0 0,1-1-1 0 0,0 0 0 0 0,-1-1 0 0 0,1 0 0 0 0,0 0 0 0 0,-1-1 1 0 0,1 0-1 0 0,0 0 0 0 0,-1 0 0 0 0,1-1 0 0 0,-1-1 0 0 0,0 1 0 0 0,0-1 1 0 0,0 0-1 0 0,0-1 0 0 0,0 1 0 0 0,-1-1 0 0 0,1-1 0 0 0,-1 1 1 0 0,0-1-1 0 0,-1 0 0 0 0,1-1 0 0 0,-1 1 0 0 0,2-4-29 0 0,5-5 34 0 0,-1-2-1 0 0,-1 1 0 0 0,-1-2 1 0 0,8-15-34 0 0,-4-3 17 0 0,-1-1 0 0 0,-2 0 0 0 0,-1 0 0 0 0,0-14-17 0 0,15-150 61 0 0,-20 150 12 0 0,-3-8-69 0 0,-1 36 78 0 0,0 21-8 0 0,0 1 44 0 0,0 0-5 0 0,-1 1-75 0 0,0 0-1 0 0,-1 1 1 0 0,1-1 0 0 0,0 1-1 0 0,0 0 1 0 0,0-1 0 0 0,1 1 0 0 0,-1 0-1 0 0,0 0 1 0 0,0 1-38 0 0,0-1 68 0 0,-5 16 128 0 0,1 0 1 0 0,0 1-1 0 0,1 0 0 0 0,2 0 1 0 0,-1 8-197 0 0,-4 27 92 0 0,-6 36 163 0 0,5 5-255 0 0,1-23 331 0 0,0 53 605 0 0,6-101-912 0 0,2-1-1 0 0,0 0 0 0 0,4 13-23 0 0,-3-19-6 0 0,-2-14 10 0 0,0-1-14 0 0,1 0-1 0 0,-1 0 0 0 0,1 0 1 0 0,-1-1-1 0 0,1 1 0 0 0,0 0 1 0 0,-1 0-1 0 0,1-1 0 0 0,0 1 1 0 0,0 0-1 0 0,0-1 0 0 0,1 1 11 0 0,-1 0-638 0 0,13-13-2153 0 0,-9 0 863 0 0,2-1-367 0 0</inkml:trace>
  <inkml:trace contextRef="#ctx0" brushRef="#br0" timeOffset="5545.474">3627 17 17503 0 0,'0'0'399'0'0,"0"0"60"0"0,8-4 442 0 0,-4 1-756 0 0,3-3-57 0 0,-6 5 283 0 0,-1 1 117 0 0,0 0 21 0 0,-3-1-232 0 0,0 1 0 0 0,0-1 0 0 0,0 1-1 0 0,0-1 1 0 0,0 1 0 0 0,0 0-1 0 0,0 0 1 0 0,0 0 0 0 0,-1 1-277 0 0,-8 1 63 0 0,-1 1 0 0 0,1 0 0 0 0,-2 2-63 0 0,-22 5 94 0 0,22-6-2 0 0,1 0 1 0 0,0 1 0 0 0,0 0 0 0 0,-2 3-93 0 0,-21 7 255 0 0,26-10-159 0 0,1 0 0 0 0,-1 0 0 0 0,1 1 0 0 0,0 1 0 0 0,-7 5-96 0 0,4 2 182 0 0,2-5-149 0 0,9-6-22 0 0,-3 7 31 0 0,3-8 17 0 0,1-2 6 0 0,0 0 1 0 0,0 0 4 0 0,16 6 14 0 0,-2 2 60 0 0,0 0-1 0 0,0 1 0 0 0,-1 0 1 0 0,6 6-144 0 0,-3-3 182 0 0,-13-10-179 0 0,-1 1 0 0 0,1-1 0 0 0,-1 1 0 0 0,1 0 0 0 0,-1 0-1 0 0,0 0 1 0 0,0 0 0 0 0,0 1-3 0 0,8 11 19 0 0,-8-13 14 0 0,-1 1 0 0 0,1-1 0 0 0,-1 1 1 0 0,0-1-1 0 0,0 1 0 0 0,0 0 0 0 0,0 0 1 0 0,-1-1-1 0 0,1 1 0 0 0,-1 0 0 0 0,1 1-33 0 0,-1-2 14 0 0,0-1-1 0 0,0 0 0 0 0,0 1 0 0 0,0-1 1 0 0,0 1-1 0 0,0-1 0 0 0,0 0 0 0 0,-1 1 1 0 0,1-1-1 0 0,0 0 0 0 0,-1 1 0 0 0,1-1 1 0 0,-1 0-1 0 0,1 1 0 0 0,-1-1 0 0 0,0 0 1 0 0,0 0-1 0 0,1 0 0 0 0,-1 1 0 0 0,0-1 1 0 0,0 0-1 0 0,0 0 0 0 0,-1 0-13 0 0,-2 1 4 0 0,1 0 0 0 0,-1 0 0 0 0,0 0-1 0 0,-1-1 1 0 0,1 0 0 0 0,0 0 0 0 0,0 0-1 0 0,0 0 1 0 0,-1-1 0 0 0,1 1 0 0 0,0-1 0 0 0,-1 0-1 0 0,1-1 1 0 0,0 1 0 0 0,-1-1 0 0 0,1 1-1 0 0,0-1 1 0 0,0-1 0 0 0,-4 0-4 0 0,-9-5-25 0 0,-1-1 0 0 0,1 0-1 0 0,1-1 1 0 0,-2-2 25 0 0,-19-10-125 0 0,-19-7-1741 0 0,25 15 758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1:58.5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 37 17567 0 0,'2'0'803'0'0,"3"-2"-552"0"0,0-1-1 0 0,0 0 1 0 0,0 0 0 0 0,-1 0-1 0 0,1-1 1 0 0,-1 1 0 0 0,0-1-1 0 0,0 0 1 0 0,0-1-251 0 0,-2 3 355 0 0,-2 2 471 0 0,0 0-60 0 0,0 0-281 0 0,0 0-121 0 0,-4 10 295 0 0,-7 5-428 0 0,3-4-112 0 0,0 0 0 0 0,0 1 0 0 0,1 0 0 0 0,1 0 0 0 0,-6 13-119 0 0,-3 23 283 0 0,1 1-283 0 0,10-31 89 0 0,1 0 0 0 0,0 0-1 0 0,2 0 1 0 0,0 9-89 0 0,1-9 131 0 0,1 0 0 0 0,0 0 1 0 0,1-1-1 0 0,2 1 1 0 0,-1 0-1 0 0,2-1 0 0 0,5 13-131 0 0,-7-23 63 0 0,0-1-1 0 0,0 1 0 0 0,1-1 0 0 0,0 1 0 0 0,0-1 0 0 0,1-1 0 0 0,0 1 0 0 0,0-1 0 0 0,2 2-62 0 0,-3-3 45 0 0,0-1 0 0 0,1 0 0 0 0,0 0 0 0 0,-1 0-1 0 0,1 0 1 0 0,0-1 0 0 0,0 0 0 0 0,1 0 0 0 0,-1 0-1 0 0,0-1 1 0 0,1 0 0 0 0,-1 0 0 0 0,2 0-45 0 0,-1 0 39 0 0,-1-1-1 0 0,0 0 1 0 0,0 0 0 0 0,0-1 0 0 0,1 1 0 0 0,-1-1 0 0 0,0 0-1 0 0,0-1 1 0 0,5-1-39 0 0,-8 2 7 0 0,0 0-1 0 0,0 0 1 0 0,0 0-1 0 0,0 0 0 0 0,0 0 1 0 0,0 0-1 0 0,0-1 1 0 0,-1 1-1 0 0,1 0 1 0 0,0-1-1 0 0,-1 0 0 0 0,1 1 1 0 0,-1-1-1 0 0,0 0 1 0 0,1 0-1 0 0,-1 0 1 0 0,0 0-1 0 0,0 0 0 0 0,0 0 1 0 0,-1 0-1 0 0,1 0 1 0 0,0-1-1 0 0,-1 0-6 0 0,1-2-4 0 0,-1-1-1 0 0,0 1 1 0 0,-1-1-1 0 0,1 1 1 0 0,-1 0-1 0 0,0 0 1 0 0,0-1-1 0 0,-1 1 1 0 0,0 0-1 0 0,0 0 1 0 0,0 0 0 0 0,0 1-1 0 0,-1-1 1 0 0,0 0-1 0 0,0 1 1 0 0,0 0-1 0 0,0-1 1 0 0,-1 1-1 0 0,-1-1 5 0 0,-2-2-18 0 0,0 0 0 0 0,-1 0 1 0 0,0 1-1 0 0,0 0 0 0 0,0 1 0 0 0,-1 0 0 0 0,1 0 0 0 0,-1 0 0 0 0,0 1 0 0 0,-1 1 18 0 0,3 1-105 0 0,0 0 0 0 0,-1 0 0 0 0,1 1-1 0 0,-1 0 1 0 0,1 0 0 0 0,-1 1 0 0 0,1 0 0 0 0,-1 0 0 0 0,-6 2 105 0 0,3 0-1198 0 0,-1 0 1 0 0,1 1 0 0 0,-8 4 1197 0 0,-1 0-1974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1:59.4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 1 15408 0 0,'54'0'2599'0'0,"-63"4"-477"0"0,3 1-1923 0 0,0-1 1 0 0,0 1 0 0 0,1 0-1 0 0,0 0 1 0 0,0 1 0 0 0,1 0 0 0 0,-1 0-1 0 0,1 0 1 0 0,-1 3-200 0 0,-5 9 172 0 0,1 1 0 0 0,-4 11-172 0 0,-81 220 951 0 0,77-203-866 0 0,8-24-28 0 0,1 0 1 0 0,1 1-1 0 0,1 0 0 0 0,0 6-57 0 0,3-7 93 0 0,1 1-1 0 0,1-1 1 0 0,2 1-1 0 0,1 13-92 0 0,-1-25 89 0 0,1 0 1 0 0,0 0-1 0 0,1-1 0 0 0,0 1 0 0 0,1-1 0 0 0,0 0 0 0 0,1 0 0 0 0,0 0 0 0 0,1-1 1 0 0,0 1-90 0 0,-4-8 17 0 0,1 1 1 0 0,-1-1 0 0 0,1 0 0 0 0,-1 0 0 0 0,1 0 0 0 0,0 0 0 0 0,0 0 0 0 0,0-1-1 0 0,1 1 1 0 0,-1-1 0 0 0,0 0 0 0 0,1 0 0 0 0,0 0 0 0 0,-1-1 0 0 0,1 1 0 0 0,0-1-1 0 0,0 0 1 0 0,0 0 0 0 0,0 0 0 0 0,0 0 0 0 0,0-1 0 0 0,0 0 0 0 0,0 0 0 0 0,0 0-1 0 0,0 0 1 0 0,0 0 0 0 0,0-1 0 0 0,0 0 0 0 0,0 0 0 0 0,0 0 0 0 0,0 0 0 0 0,0-1-1 0 0,0 1 1 0 0,-1-1 0 0 0,1 0 0 0 0,-1 0 0 0 0,2-1-18 0 0,2-2 12 0 0,0-1 1 0 0,0 1-1 0 0,0-1 0 0 0,0-1 1 0 0,-1 1-1 0 0,0-1 1 0 0,0 0-1 0 0,-1-1 0 0 0,3-3-12 0 0,-5 5 0 0 0,0 1-1 0 0,0-1 0 0 0,-1 0 1 0 0,1 1-1 0 0,-1-1 0 0 0,-1 0 0 0 0,1 0 1 0 0,-1-1-1 0 0,0 1 0 0 0,0 0 0 0 0,-1 0 1 0 0,1-1-1 0 0,-2 1 0 0 0,1-1 1 0 0,-1 3-11 0 0,0-1 0 0 0,0 1-1 0 0,-1 0 1 0 0,1 0 0 0 0,-1 0 0 0 0,0 0-1 0 0,0 0 1 0 0,-1 0 0 0 0,1 1 0 0 0,-1-1-1 0 0,1 1 1 0 0,-1-1 0 0 0,0 1-1 0 0,-1 0 1 0 0,1 0 0 0 0,0 1 0 0 0,-1-1-1 0 0,0 1 1 0 0,1-1 0 0 0,-3 1 11 0 0,-6-4-131 0 0,1 0-1 0 0,-1 1 1 0 0,-1 0 0 0 0,1 2-1 0 0,-1-1 1 0 0,-4 0 131 0 0,12 4-169 0 0,-1 0-1 0 0,1 0 1 0 0,-1 0-1 0 0,1 1 1 0 0,-1 0 0 0 0,1 0-1 0 0,-5 2 170 0 0,-3 0-1643 0 0,9-1-477 0 0,-3 7-94 0 0</inkml:trace>
  <inkml:trace contextRef="#ctx0" brushRef="#br0" timeOffset="487.851">486 692 14888 0 0,'2'2'73'0'0,"1"0"0"0"0,1 0 1 0 0,-1 0-1 0 0,0-1 1 0 0,0 1-1 0 0,1-1 1 0 0,-1 0-1 0 0,1 0 1 0 0,-1 0-1 0 0,1 0 1 0 0,-1 0-1 0 0,1-1 0 0 0,0 0 1 0 0,-1 0-1 0 0,1 0 1 0 0,0 0-1 0 0,-1 0 1 0 0,1-1-1 0 0,-1 1 1 0 0,1-1-1 0 0,-1 0 0 0 0,3-1-73 0 0,12-3 155 0 0,5-2 882 0 0,0 0 0 0 0,-1-1-1 0 0,0-2 1 0 0,5-3-1037 0 0,-20 10 333 0 0,0-1 0 0 0,0-1 0 0 0,-1 1 0 0 0,5-5-333 0 0,-8 6 93 0 0,-1 1 0 0 0,1-1 0 0 0,-1 0 0 0 0,0 0 0 0 0,0 0 0 0 0,0 0 0 0 0,-1 0 0 0 0,1 0 0 0 0,-1-1 1 0 0,0 1-1 0 0,1-2-93 0 0,-1 3 20 0 0,-1 0 0 0 0,1 1 1 0 0,-1-1-1 0 0,1 0 1 0 0,-1 1-1 0 0,0-1 1 0 0,0 0-1 0 0,0 0 0 0 0,0 1 1 0 0,0-1-1 0 0,0 0 1 0 0,0 1-1 0 0,-1-1 0 0 0,1 0 1 0 0,-1 1-1 0 0,0-3-20 0 0,-4-1 0 0 0,-1 3 0 0 0,1 1 0 0 0,-1 0 0 0 0,0 0 0 0 0,1 0 0 0 0,-1 0 0 0 0,0 1 0 0 0,0 0 0 0 0,1 1 0 0 0,-1-1 0 0 0,0 1 0 0 0,-5 1 0 0 0,7-1 0 0 0,1-1 0 0 0,-1 1 0 0 0,1-1 0 0 0,-1 1 0 0 0,1 0 0 0 0,-1 1 0 0 0,1-1 0 0 0,-3 2 0 0 0,-2 1 0 0 0,5-2 55 0 0,-1-1 0 0 0,1 1 0 0 0,0 0 0 0 0,0-1-1 0 0,0 2 1 0 0,0-1 0 0 0,1 0 0 0 0,-1 0 0 0 0,0 1-1 0 0,1 0 1 0 0,0-1 0 0 0,-1 1 0 0 0,1 0 0 0 0,1 0 0 0 0,-1 0-1 0 0,0 0 1 0 0,1 1 0 0 0,-1-1 0 0 0,1 0 0 0 0,0 1-1 0 0,0-1 1 0 0,0 1 0 0 0,1-1 0 0 0,-1 1 0 0 0,1-1 0 0 0,0 2-55 0 0,0 5 5 0 0,1 0 1 0 0,1 0 0 0 0,0 0 0 0 0,0 0 0 0 0,1 0 0 0 0,0 0-1 0 0,1 0 1 0 0,0-1 0 0 0,1 0 0 0 0,0 0 0 0 0,0 0 0 0 0,1 0 0 0 0,0-1-1 0 0,3 4-5 0 0,0-2 37 0 0,0 0-1 0 0,0-1 0 0 0,1 0 0 0 0,0-1 0 0 0,1 1 1 0 0,-1-2-1 0 0,2 0 0 0 0,-1 0 0 0 0,1-1 0 0 0,0 0 1 0 0,0-1-37 0 0,1-1-566 0 0,-1 0 0 0 0,1 0 1 0 0,1-1 565 0 0,-7-2-1826 0 0,0-1 0 0 0,0 1 1 0 0,0-1-1 0 0,2 0 1826 0 0,13-3-7081 0 0</inkml:trace>
  <inkml:trace contextRef="#ctx0" brushRef="#br0" timeOffset="887.711">1258 176 20471 0 0,'0'0'448'0'0,"0"10"96"0"0,-4 0 24 0 0,1 4 8 0 0,-5 0-464 0 0,-3-1-112 0 0,-5 1 0 0 0,2 0 0 0 0,-1-1 168 0 0,-1 1 16 0 0,-4-4 0 0 0,2 0 0 0 0,-4-3-960 0 0,2-5-192 0 0,-3-2-40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1:57.2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0 113 7832 0 0,'0'0'356'0'0,"0"0"-7"0"0,3 0-221 0 0,7-3 977 0 0,-1 0 1 0 0,1-1-1 0 0,-1 1 0 0 0,0-2 0 0 0,-1 1 0 0 0,1-1 1 0 0,-1 0-1 0 0,0-1 0 0 0,5-4-1105 0 0,0 0 1089 0 0,1 0 0 0 0,0 2 0 0 0,10-5-1089 0 0,-23 12 31 0 0,10-4 445 0 0,0 1-1 0 0,0 0 1 0 0,0 0-1 0 0,6 0-475 0 0,-14 3 90 0 0,0 1 0 0 0,0-1 0 0 0,0 1-1 0 0,0 0 1 0 0,1 0 0 0 0,-1 0 0 0 0,0 1 0 0 0,0-1-1 0 0,0 1 1 0 0,0-1 0 0 0,0 1 0 0 0,0 0 0 0 0,0 0-1 0 0,0 1 1 0 0,0-1 0 0 0,0 1 0 0 0,0-1 0 0 0,1 2-90 0 0,-1-1 58 0 0,-1 0 0 0 0,-1 1 0 0 0,1-1 1 0 0,0 0-1 0 0,0 1 0 0 0,-1-1 0 0 0,0 0 1 0 0,1 1-1 0 0,-1 0 0 0 0,0-1 0 0 0,0 1 1 0 0,0 0-1 0 0,-1 0 0 0 0,1-1 0 0 0,0 3-58 0 0,0 2 152 0 0,0 1 0 0 0,-1 0 0 0 0,0 0 0 0 0,0 0 0 0 0,-1 1-152 0 0,-2 11 39 0 0,-1 0 0 0 0,0 0 1 0 0,-2-1-1 0 0,0 0 0 0 0,-9 18-39 0 0,0-3-37 0 0,-3-1-1 0 0,-17 25 38 0 0,34-56-3 0 0,-1 1 0 0 0,1-1 0 0 0,0 0 0 0 0,0 0-1 0 0,-1 0 1 0 0,0 0 0 0 0,1 0 0 0 0,-1 0 0 0 0,0 0 0 0 0,0 0 0 0 0,0-1 0 0 0,0 1-1 0 0,0-1 1 0 0,0 1 0 0 0,-1-1 0 0 0,1 0 0 0 0,-2 1 3 0 0,3-2 0 0 0,1 0-1 0 0,0 0 1 0 0,-1 1 0 0 0,1-1 0 0 0,-1 0-1 0 0,1 0 1 0 0,0 0 0 0 0,-1 0 0 0 0,1 0-1 0 0,0 0 1 0 0,-1 0 0 0 0,1 0 0 0 0,-1 0 0 0 0,1 0-1 0 0,-1 0 1 0 0,1 0 0 0 0,0 0 0 0 0,-1 0-1 0 0,1 0 1 0 0,0 0 0 0 0,-1 0 0 0 0,1-1-1 0 0,-1 1 1 0 0,1 0 0 0 0,0 0 0 0 0,-1 0-1 0 0,1-1 1 0 0,0 1 0 0 0,-1 0 0 0 0,1 0-1 0 0,0-1 1 0 0,0 1 0 0 0,-1 0 0 0 0,1-1 0 0 0,0 1-1 0 0,0 0 1 0 0,0-1 0 0 0,-1 1 0 0 0,1 0-1 0 0,0-1 1 0 0,0 1 0 0 0,0-1 0 0 0,0 1-1 0 0,0 0 1 0 0,0-1 0 0 0,-1-4 20 0 0,0 1 0 0 0,1 0 0 0 0,-1-1 0 0 0,1 1 0 0 0,0-1 0 0 0,1 1 0 0 0,-1-1 0 0 0,1 1 0 0 0,0-1 0 0 0,0 1 0 0 0,1-3-20 0 0,1-4 42 0 0,-2 6 1 0 0,1 0 0 0 0,0 0 0 0 0,0 0 1 0 0,0 0-1 0 0,1 0 0 0 0,-1 1 1 0 0,1-1-1 0 0,0 1 0 0 0,0 0 1 0 0,1 0-1 0 0,0 0 0 0 0,-1 0 0 0 0,1 0 1 0 0,0 1-1 0 0,1 0 0 0 0,-1 0 1 0 0,1 0-1 0 0,-1 0 0 0 0,1 1 0 0 0,0 0 1 0 0,1-1-44 0 0,-1 2 56 0 0,1 0-1 0 0,-1 1 1 0 0,1-1 0 0 0,-1 1 0 0 0,1 0 0 0 0,-1 1-1 0 0,1-1 1 0 0,-1 1 0 0 0,1 0 0 0 0,-1 0 0 0 0,1 1-1 0 0,-1 0 1 0 0,0-1 0 0 0,2 3-56 0 0,4 0 28 0 0,-1 1-1 0 0,0 0 1 0 0,-1 1 0 0 0,1 0-1 0 0,-1 0 1 0 0,0 1-1 0 0,4 5-27 0 0,-2-3-97 0 0,8 10-286 0 0,-17-16-16 0 0,1 0 0 0 0,0-1 0 0 0,0 1 0 0 0,0-1 0 0 0,0 1 0 0 0,0-1-1 0 0,0 0 400 0 0,8 4-7428 0 0,-10-5-582 0 0</inkml:trace>
  <inkml:trace contextRef="#ctx0" brushRef="#br0" timeOffset="381.118">683 12 16240 0 0,'0'4'109'0'0,"0"-3"39"0"0,-1 0-1 0 0,1 1 0 0 0,0-1 1 0 0,0 1-1 0 0,1-1 0 0 0,-1 0 1 0 0,0 1-1 0 0,0-1 0 0 0,1 1 1 0 0,-1-1-1 0 0,1 1-147 0 0,17 33 594 0 0,-17-34-553 0 0,0 1 0 0 0,0 0 0 0 0,-1-1 0 0 0,1 1 0 0 0,0 0 0 0 0,-1 0 0 0 0,1 0 0 0 0,-1 0 0 0 0,0-1 0 0 0,0 1 0 0 0,0 1-41 0 0,3 28 543 0 0,-1 0 0 0 0,-2 0-1 0 0,-1 0 1 0 0,-2 9-543 0 0,-1 53 259 0 0,3-80-437 0 0,1 16-114 0 0,4 26 292 0 0,-3-44-866 0 0,1-1 0 0 0,1 1 0 0 0,0-1 0 0 0,0 2 866 0 0,5 2-1858 0 0,2-3-19 0 0</inkml:trace>
  <inkml:trace contextRef="#ctx0" brushRef="#br0" timeOffset="382.118">839 255 4144 0 0,'0'0'319'0'0,"-4"-1"-198"0"0,-4-4 383 0 0,6 3 121 0 0,1 1 0 0 0,-1 0 0 0 0,0 0 1 0 0,0-1-1 0 0,0 1 0 0 0,1 1 0 0 0,-1-1 0 0 0,0 0 0 0 0,-1 0-625 0 0,-16-4 5090 0 0,14 3-4482 0 0,0 0-1 0 0,-1 1 0 0 0,1-1 1 0 0,0 2-1 0 0,-1-1 1 0 0,-5 0-608 0 0,-128 6 1936 0 0,136-4-2089 0 0,-1-1 0 0 0,0 1 0 0 0,1-1 0 0 0,-1 1 0 0 0,0 0 0 0 0,1 1 0 0 0,-3 0 153 0 0,-13 7-4933 0 0,4 0-1672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02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81 197 7368 0 0,'8'3'666'0'0,"-5"-3"-565"0"0,0 0 0 0 0,0 0 0 0 0,-1 0 0 0 0,1 0-1 0 0,0 0 1 0 0,0-1 0 0 0,0 1 0 0 0,0-1 0 0 0,0 0-1 0 0,0 0 1 0 0,0 0 0 0 0,1-1-101 0 0,-2 1 625 0 0,1 0 0 0 0,-1-1 0 0 0,0 1 0 0 0,0-1 0 0 0,0 0 1 0 0,1 1-1 0 0,-2-1 0 0 0,1 0 0 0 0,0 0 0 0 0,0 0 0 0 0,0 0 0 0 0,-1-1 0 0 0,2-1-625 0 0,2-8 2031 0 0,1 0 0 0 0,-2-1 1 0 0,3-7-2032 0 0,-5 11 252 0 0,0 0 1 0 0,0 0-1 0 0,-1-1 1 0 0,-1 1 0 0 0,1 0-1 0 0,-1 0 1 0 0,-1 0 0 0 0,-1-9-253 0 0,0 8 42 0 0,2 9-42 0 0,0 1 0 0 0,-1-1 0 0 0,1 1 0 0 0,0-1 0 0 0,-1 1 0 0 0,1 0 0 0 0,-1-1 0 0 0,1 1 0 0 0,0 0 0 0 0,-1-1 0 0 0,1 1 0 0 0,-1 0 0 0 0,1-1 0 0 0,-1 1 0 0 0,1 0 0 0 0,-1 0 0 0 0,0-1 0 0 0,-1 1 28 0 0,0 0-1 0 0,0-1 1 0 0,-1 1-1 0 0,1 0 1 0 0,0 0 0 0 0,0 0-1 0 0,-1 0 1 0 0,1 1-1 0 0,0-1 1 0 0,0 0-1 0 0,0 1 1 0 0,0 0 0 0 0,-1-1-1 0 0,1 1 1 0 0,0 0-1 0 0,0 0 1 0 0,0 0-1 0 0,0 1-27 0 0,-7 4 171 0 0,1 0-1 0 0,0 0 1 0 0,-4 5-171 0 0,4-4 14 0 0,1 0-9 0 0,1-1 0 0 0,-1 1 0 0 0,2 1 0 0 0,-1-1 0 0 0,1 1 0 0 0,0 0 0 0 0,0 1 0 0 0,1-1 0 0 0,0 1-5 0 0,-4 12 10 0 0,0 1-1 0 0,2 0 1 0 0,-1 2-10 0 0,6-14 5 0 0,-1-1 0 0 0,1 0 0 0 0,1 1-1 0 0,0-1 1 0 0,0 1 0 0 0,0-1 0 0 0,2 0 0 0 0,-1 1-1 0 0,1-1 1 0 0,0 0 0 0 0,1 0 0 0 0,0 0 0 0 0,1 0-1 0 0,-1-1 1 0 0,2 1 0 0 0,-1-1 0 0 0,1 0 0 0 0,0 0-1 0 0,1 0 1 0 0,5 5-5 0 0,-3-4 7 0 0,1 0-1 0 0,0 0 0 0 0,1-1 1 0 0,0 0-1 0 0,0 0 1 0 0,0-1-1 0 0,1-1 0 0 0,0 0 1 0 0,0 0-1 0 0,1-1 1 0 0,0-1-1 0 0,0 0 0 0 0,0 0 1 0 0,0-1-1 0 0,5 0-6 0 0,-2-1-24 0 0,13 2-42 0 0,0-1 0 0 0,8-1 66 0 0,-35-2-7 0 0,0 0 0 0 0,1 0-1 0 0,-1 0 1 0 0,0 0 0 0 0,1 1 0 0 0,-1-1 0 0 0,0 0-1 0 0,1 1 1 0 0,-1-1 0 0 0,0 1 0 0 0,0-1-1 0 0,1 1 1 0 0,-1 0 0 0 0,0 0 0 0 0,0-1-1 0 0,0 1 1 0 0,0 0 0 0 0,0 0 0 0 0,0 0 0 0 0,0 0-1 0 0,0 0 1 0 0,-1 0 0 0 0,1 0 0 0 0,0 1-1 0 0,-1-1 1 0 0,1 0 0 0 0,0 1 7 0 0,1 4-23 0 0,0-1 0 0 0,-1 1 1 0 0,1 1-1 0 0,-1-1 0 0 0,0 4 23 0 0,2 8-157 0 0,5 19-269 0 0,2 9 1002 0 0,2-2 0 0 0,3 5-576 0 0,-13-43 47 0 0,-1 0 1 0 0,1 1-1 0 0,-1-1 0 0 0,-1 1 0 0 0,1-1 0 0 0,-1 2-47 0 0,4 30 205 0 0,0-17-36 0 0,-1 1 0 0 0,-2-1 0 0 0,0 15-169 0 0,-2-33 11 0 0,1-1 1 0 0,-1 1 0 0 0,0-1-1 0 0,0 0 1 0 0,0 0 0 0 0,0 1-1 0 0,0-1 1 0 0,-1 0-12 0 0,2-1-10 0 0,-1-1 0 0 0,1 0 1 0 0,0 0-1 0 0,0 1 0 0 0,-1-1 0 0 0,1 0 0 0 0,0 0 1 0 0,-1 0-1 0 0,1 1 0 0 0,0-1 0 0 0,-1 0 0 0 0,1 0 0 0 0,0 0 1 0 0,-1 0-1 0 0,1 0 0 0 0,-1 0 0 0 0,1 0 0 0 0,0 0 0 0 0,-1 0 1 0 0,1 0-1 0 0,0 0 0 0 0,-1 0 0 0 0,1 0 0 0 0,0 0 0 0 0,-1 0 1 0 0,1 0-1 0 0,-1 0 0 0 0,1-1 0 0 0,0 1 0 0 0,-1 0 0 0 0,1 0 10 0 0,-9-11-61 0 0,-1-19 116 0 0,10 29-64 0 0,-2-7 90 0 0,1-1 1 0 0,0 1-1 0 0,0-1 0 0 0,1 1 1 0 0,0 0-1 0 0,1-7-81 0 0,9-51 247 0 0,-8 50-222 0 0,23-107 725 0 0,-18 95-676 0 0,2 1 1 0 0,0 0-1 0 0,6-10-74 0 0,-4 17-17 0 0,0 0 0 0 0,1 0 0 0 0,1 1 0 0 0,1 1 0 0 0,1 1-1 0 0,0 0 1 0 0,1 0 0 0 0,1 2 0 0 0,6-5 17 0 0,-16 16 21 0 0,0-1 0 0 0,0 1 1 0 0,0 0-1 0 0,1 0 0 0 0,-1 1 1 0 0,1 0-1 0 0,0 0 0 0 0,7-1-21 0 0,-4 4 23 0 0,-9 0-20 0 0,-1 1-1 0 0,0-1 1 0 0,1 0-1 0 0,-1 1 1 0 0,1-1 0 0 0,-1 1-1 0 0,1 0 1 0 0,-1-1-1 0 0,0 1 1 0 0,1 0 0 0 0,-1 0-1 0 0,0 0 1 0 0,0 0-1 0 0,0 0 1 0 0,0 0-1 0 0,0 0 1 0 0,0 0 0 0 0,0 0-1 0 0,0 1 1 0 0,1 0-3 0 0,-1 1 1 0 0,-1-1 1 0 0,1 0-1 0 0,0 1 1 0 0,-1-1-1 0 0,1 1 1 0 0,-1-1-1 0 0,0 1 1 0 0,0-1-1 0 0,0 1 1 0 0,0-1-1 0 0,0 1 1 0 0,0 0-2 0 0,-3 9-11 0 0,1-1 1 0 0,-2 1-1 0 0,1 0 1 0 0,-2-1-1 0 0,0 1 11 0 0,3-8-10 0 0,-4 10-18 0 0,-1 0 1 0 0,-1-1-1 0 0,-5 7 28 0 0,11-18-8 0 0,1 0 0 0 0,-1 0-1 0 0,0 0 1 0 0,0 0 0 0 0,0-1-1 0 0,0 1 1 0 0,0-1 0 0 0,0 1-1 0 0,-1-1 1 0 0,1 0 0 0 0,0 1 0 0 0,-1-1-1 0 0,1 0 1 0 0,-1-1 0 0 0,1 1-1 0 0,-1 0 1 0 0,1-1 0 0 0,-1 1-1 0 0,0-1 1 0 0,1 0 0 0 0,-1 0 0 0 0,0 0-1 0 0,1 0 1 0 0,-1-1 0 0 0,1 1-1 0 0,-1-1 1 0 0,-2 0 8 0 0,2 0-23 0 0,0 0 0 0 0,-1 0 0 0 0,1 0-1 0 0,0 0 1 0 0,-1-1 0 0 0,1 0 0 0 0,0 0 0 0 0,0 0-1 0 0,0 0 1 0 0,1 0 0 0 0,-1 0 0 0 0,0-1 0 0 0,1 1-1 0 0,-1-1 1 0 0,1 0 0 0 0,0 0 0 0 0,0 1 0 0 0,0-2-1 0 0,1 1 1 0 0,-2-1 23 0 0,1-4-653 0 0,-1-1 0 0 0,1 1 0 0 0,0-1-1 0 0,1 1 1 0 0,0-1 0 0 0,0 0 0 0 0,1 1 0 0 0,0-1 0 0 0,1-1 653 0 0,2-8-2138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03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240 30 11056 0 0,'8'-3'1144'0'0,"-1"-4"-754"0"0,5-11 6673 0 0,-12 17-5901 0 0,0 1-296 0 0,0 0-60 0 0,0 0-91 0 0,0 0-359 0 0,-2 0-311 0 0,0 0 1 0 0,-1 1-1 0 0,1-1 1 0 0,0 1-1 0 0,0 0 1 0 0,0-1-1 0 0,0 1 1 0 0,0 0-1 0 0,0 0 1 0 0,0 1-1 0 0,0-1 1 0 0,1 0-1 0 0,-1 1 1 0 0,0-1-1 0 0,0 1-45 0 0,-26 29 132 0 0,16-17-22 0 0,-15 16 314 0 0,-10 15-424 0 0,29-33 54 0 0,0 0 0 0 0,0 1-1 0 0,1 0 1 0 0,0 1 0 0 0,-2 9-54 0 0,-2 8 96 0 0,1 1 0 0 0,2 0 0 0 0,1 0 0 0 0,0 8-96 0 0,5-26 58 0 0,1 0 0 0 0,0 0 0 0 0,1 0 0 0 0,1 0 0 0 0,0 0 0 0 0,1 0 0 0 0,0 0 0 0 0,1-1 0 0 0,1 1 0 0 0,0-1 0 0 0,4 7-58 0 0,-6-16 17 0 0,0 0 1 0 0,0 0 0 0 0,1 0-1 0 0,0-1 1 0 0,-1 1 0 0 0,1-1 0 0 0,0 0-1 0 0,1 0 1 0 0,-1 0 0 0 0,1 0-1 0 0,-1-1 1 0 0,1 1 0 0 0,0-1-1 0 0,0 0 1 0 0,0 0 0 0 0,0 0 0 0 0,0-1-1 0 0,0 1 1 0 0,0-1 0 0 0,1 0-1 0 0,-1 0 1 0 0,1-1 0 0 0,-1 1 0 0 0,0-1-1 0 0,1 0 1 0 0,-1 0 0 0 0,1-1-1 0 0,-1 1 1 0 0,1-1 0 0 0,-1 0 0 0 0,0 0-1 0 0,0 0 1 0 0,1-1 0 0 0,-1 1-1 0 0,0-1 1 0 0,0 0 0 0 0,0 0-1 0 0,-1-1 1 0 0,2 0-18 0 0,-2 0 0 0 0,0 1 0 0 0,-1-1 0 0 0,1 0 0 0 0,-1-1 0 0 0,0 1 0 0 0,1 0 0 0 0,-1-1 0 0 0,-1 1 0 0 0,1-1 0 0 0,0 0 0 0 0,-1 1 0 0 0,0-1 0 0 0,0 0 0 0 0,0 0 0 0 0,0 0 0 0 0,-1-1 0 0 0,1-1 0 0 0,-1 0 0 0 0,1-1 0 0 0,-2 1 0 0 0,1 0 0 0 0,-1-1 0 0 0,0 1 0 0 0,0 0 0 0 0,-1 0 0 0 0,1 0 0 0 0,-1 0 0 0 0,0 2-3 0 0,0 1 0 0 0,0 0 0 0 0,1 1 1 0 0,-2-1-1 0 0,1 0 0 0 0,0 0 0 0 0,-1 1 0 0 0,1-1 0 0 0,-1 1 0 0 0,1 0 0 0 0,-3-1 3 0 0,-1-1-6 0 0,1 0-1 0 0,-1 1 1 0 0,0 0 0 0 0,1 0-1 0 0,-7-1 7 0 0,-7-3-36 0 0,15 5 12 0 0,-1 0 0 0 0,1 0 0 0 0,-1 1 0 0 0,0 0-1 0 0,1-1 1 0 0,-1 2 0 0 0,0-1 0 0 0,0 0-1 0 0,0 1 1 0 0,0 0 0 0 0,1 0 0 0 0,-1 1 0 0 0,-1-1 24 0 0,0 2-148 0 0,0 0 1 0 0,0 0-1 0 0,0 1 1 0 0,0-1 0 0 0,1 1-1 0 0,-1 0 1 0 0,1 1-1 0 0,-4 2 148 0 0,7-4-337 0 0,0 0-1 0 0,0-1 0 0 0,0 2 1 0 0,0-1-1 0 0,0 0 0 0 0,0 0 1 0 0,1 1-1 0 0,-1-1 1 0 0,1 0-1 0 0,-1 1 0 0 0,1 0 1 0 0,0-1-1 0 0,0 1 0 0 0,0 0 1 0 0,1-1-1 0 0,-1 1 0 0 0,1 0 1 0 0,-1 0-1 0 0,1 2 338 0 0,0 9-4924 0 0,0-1-1126 0 0</inkml:trace>
  <inkml:trace contextRef="#ctx0" brushRef="#br0" timeOffset="432.359">408 492 11144 0 0,'0'0'506'0'0,"2"0"-4"0"0,9-2-316 0 0,-9 2-88 0 0,1-1-1 0 0,-1 0 1 0 0,0 1 0 0 0,1 0-1 0 0,-1 0 1 0 0,0 0 0 0 0,1 0-1 0 0,-1 0 1 0 0,3 1-98 0 0,32 1 3798 0 0,-32-1-3395 0 0,0-1 0 0 0,0 1 0 0 0,0-1-1 0 0,0 0 1 0 0,0-1 0 0 0,0 0-1 0 0,0 1 1 0 0,0-2-403 0 0,7 0 618 0 0,-10 2-458 0 0,0-1 0 0 0,0 0 0 0 0,0 1-1 0 0,0-1 1 0 0,0 0 0 0 0,0 0 0 0 0,0-1 0 0 0,-1 1-1 0 0,1 0 1 0 0,0 0 0 0 0,-1-1 0 0 0,1 1-1 0 0,-1-1 1 0 0,2-1-160 0 0,18-27 2071 0 0,-20 28-1839 0 0,0-1-227 0 0,0 0-1 0 0,0 0 0 0 0,-1 0 1 0 0,1 0-1 0 0,-1 0 1 0 0,0 0-1 0 0,0 0 0 0 0,0 0 1 0 0,0 0-1 0 0,0-1 1 0 0,-1 1-1 0 0,1 0 0 0 0,-1 0 1 0 0,0 0-5 0 0,-1-8-104 0 0,0 2 18 0 0,2 9 85 0 0,0 0 0 0 0,0 0 1 0 0,0 0-1 0 0,0 0 0 0 0,0 0 0 0 0,0 0 0 0 0,0 0 0 0 0,0 1 0 0 0,0-1 0 0 0,0 0 0 0 0,0 0 0 0 0,0 0 1 0 0,0 0-1 0 0,0 0 0 0 0,0 0 0 0 0,0 0 0 0 0,0 0 0 0 0,0 0 0 0 0,0 0 0 0 0,0 0 0 0 0,0 0 1 0 0,0 0-1 0 0,0 0 0 0 0,0 0 0 0 0,0 0 0 0 0,0 0 0 0 0,0 0 0 0 0,0 0 0 0 0,-1 0 0 0 0,1 0 0 0 0,0 0 1 0 0,0 0-1 0 0,0 0 0 0 0,0 0 0 0 0,0 0 0 0 0,0 0 0 0 0,0 0 0 0 0,0 0 0 0 0,0 0 0 0 0,0 0 0 0 0,0 0 1 0 0,0 0-1 0 0,0 0 0 0 0,0 0 0 0 0,0-1 0 0 0,0 1 0 0 0,0 0 0 0 0,0 0 0 0 0,0 0 0 0 0,0 0 1 0 0,0 0-1 0 0,0 0 0 0 0,0 0 0 0 0,0 0 0 0 0,0 0 0 0 0,0 0 0 0 0,0 0 0 0 0,0 0 0 0 0,0 0 0 0 0,0 0 1 0 0,0 0-1 0 0,0 0 0 0 0,0 0 0 0 0,0 0 1 0 0,-1 0 5 0 0,0 1 0 0 0,1 0 0 0 0,-1-1 0 0 0,1 1 1 0 0,-1-1-1 0 0,0 1 0 0 0,0-1 0 0 0,1 1 0 0 0,-1-1 0 0 0,0 0 0 0 0,0 1 1 0 0,1-1-1 0 0,-1 0 0 0 0,0 1 0 0 0,0-1 0 0 0,0 0 0 0 0,0 0 0 0 0,1 0 1 0 0,-1 0-1 0 0,0 0 0 0 0,0 0 0 0 0,0 0 0 0 0,0 0 0 0 0,0 0 0 0 0,1 0 1 0 0,-1-1-1 0 0,0 1 0 0 0,0 0 0 0 0,0-1 0 0 0,1 1 0 0 0,-1 0 0 0 0,0-1 1 0 0,0 1-6 0 0,-2-2 35 0 0,2 2-14 0 0,-1 0-1 0 0,1 0 1 0 0,-1 0-1 0 0,1 0 1 0 0,-1 0-1 0 0,1 0 1 0 0,-1 1-1 0 0,1-1 1 0 0,-1 0-1 0 0,1 1 1 0 0,-1-1-1 0 0,1 1 1 0 0,0 0-1 0 0,-1-1 1 0 0,1 1-1 0 0,0 0 1 0 0,0 0-1 0 0,-1 0 1 0 0,1 0-1 0 0,0 0 1 0 0,0 0-1 0 0,0 0 0 0 0,0 0 1 0 0,0 1-21 0 0,-5 5 110 0 0,0 1 0 0 0,0 0 1 0 0,-1 3-111 0 0,4-6 69 0 0,1-1-9 0 0,-1 2-1 0 0,1-1 1 0 0,0 0-1 0 0,0 0 1 0 0,0 1-1 0 0,1-1 1 0 0,0 1-1 0 0,0-1 1 0 0,1 1-1 0 0,-1-1 1 0 0,1 1-1 0 0,0-1 1 0 0,0 1-1 0 0,1 0 1 0 0,1 4-60 0 0,-1-4 34 0 0,0 1-1 0 0,1-1 1 0 0,0 0 0 0 0,0 0 0 0 0,1 0 0 0 0,0 0-1 0 0,0 0 1 0 0,0 0 0 0 0,1-1 0 0 0,-1 1 0 0 0,1-1-1 0 0,1 0 1 0 0,0 1-34 0 0,2 1-63 0 0,1-1-1 0 0,-1 0 1 0 0,1 0 0 0 0,0-1-1 0 0,1 0 1 0 0,-1 0-1 0 0,1-1 1 0 0,0 0 0 0 0,0-1-1 0 0,0 1 1 0 0,1-2-1 0 0,-1 0 1 0 0,1 0 0 0 0,-1 0-1 0 0,1-1 1 0 0,0-1-1 0 0,-1 0 1 0 0,1 0 0 0 0,0-1-1 0 0,9-1 64 0 0,-14 0-375 0 0,0 1 0 0 0,0-1 0 0 0,0 0 0 0 0,-1 0 0 0 0,5-3 375 0 0,4-2-1601 0 0,-1 1-519 0 0</inkml:trace>
  <inkml:trace contextRef="#ctx0" brushRef="#br0" timeOffset="778.971">1082 42 10136 0 0,'0'0'448'0'0,"0"7"96"0"0,0-7-440 0 0,0 0-104 0 0,0 0 0 0 0,0 0 0 0 0,0 0 2000 0 0,-3 5 376 0 0,-5 2 79 0 0,1 0 9 0 0,-9 0-1912 0 0,5 0-384 0 0,-9-1-72 0 0,6 8-24 0 0,-5-4-72 0 0,-4 0 0 0 0,1-6 0 0 0,-5 3-8599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15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51 177 2304 0 0,'0'4'17'0'0,"-1"-1"0"0"0,0 1 1 0 0,0-1-1 0 0,0 1 0 0 0,0-1 0 0 0,0 1 1 0 0,-1-1-1 0 0,0 0 0 0 0,1 0 0 0 0,-1 0 0 0 0,-1 0 1 0 0,1 0-1 0 0,-2 2-17 0 0,-13 13 7825 0 0,16-16-5296 0 0,1-2-1230 0 0,0 0-540 0 0,-8-10 1064 0 0,7 8-1579 0 0,1 0 0 0 0,-1 1-1 0 0,1-1 1 0 0,0 0 0 0 0,0 0-1 0 0,0 0 1 0 0,0 0-1 0 0,0 0 1 0 0,0 0 0 0 0,1 1-1 0 0,-1-1 1 0 0,0 0 0 0 0,1 0-1 0 0,0 0 1 0 0,0-1-244 0 0,16-28 1384 0 0,-9 18-1021 0 0,-1 1-96 0 0,2 1 1 0 0,0 0 0 0 0,0 0 0 0 0,1 1 0 0 0,0 0 0 0 0,0 1-1 0 0,1 0 1 0 0,4-2-268 0 0,-1 1 166 0 0,0 1 0 0 0,0 0 0 0 0,1 1 1 0 0,1 1-1 0 0,8-3-166 0 0,-16 7 39 0 0,-1 1 0 0 0,1 0 0 0 0,0 0 0 0 0,0 0 0 0 0,0 1 0 0 0,0 0 0 0 0,0 1 0 0 0,1 0 0 0 0,-1 0 0 0 0,0 1 0 0 0,0 0 0 0 0,5 2-39 0 0,-8-2 8 0 0,1 1 1 0 0,-1 0-1 0 0,0 1 1 0 0,0-1-1 0 0,-1 1 1 0 0,1 0-1 0 0,0 0 1 0 0,-1 0-1 0 0,0 1 0 0 0,0 0 1 0 0,0 0-1 0 0,0 0 1 0 0,-1 0-1 0 0,1 0 1 0 0,-1 1-1 0 0,0-1 1 0 0,0 1-1 0 0,-1 0 1 0 0,1 0-1 0 0,-1 0 1 0 0,1 3-9 0 0,0 2 13 0 0,0 0 0 0 0,-1 0 0 0 0,0 0 0 0 0,-1 0 0 0 0,0 1 0 0 0,0-1 0 0 0,-1 0 0 0 0,0 1 0 0 0,-1-1 0 0 0,0 0 0 0 0,-2 5-13 0 0,-9 35-25 0 0,-4-1 0 0 0,-1 0 1 0 0,-7 9 24 0 0,12-28-34 0 0,-3-2 0 0 0,0 0 0 0 0,-9 12 34 0 0,12-23-15 0 0,0-1 1 0 0,-1 0 0 0 0,-1-1 0 0 0,0 0 0 0 0,-1-1 0 0 0,0-1 14 0 0,9-9-2 0 0,1 0 1 0 0,-1 0-1 0 0,0 0 1 0 0,-1-1-1 0 0,1 0 1 0 0,-1 0-1 0 0,0 0 2 0 0,-8 1-2 0 0,11-6 5 0 0,3 0 7 0 0,-1 2 8 0 0,1-1 0 0 0,-1 0 0 0 0,1 0-1 0 0,0 1 1 0 0,0-1 0 0 0,-1 0 0 0 0,1 0 0 0 0,0 0 0 0 0,0 0 0 0 0,0 0 0 0 0,0-1 0 0 0,0 1-1 0 0,0 0 1 0 0,0 0 0 0 0,0-1 0 0 0,1 1 0 0 0,-1-1 0 0 0,1 1 0 0 0,-1 0 0 0 0,1-1-1 0 0,-1 1 1 0 0,1-1 0 0 0,0 1 0 0 0,-1-1 0 0 0,1 1 0 0 0,0-1 0 0 0,0 0 0 0 0,0 1 0 0 0,0-1-1 0 0,1 1 1 0 0,-1-1 0 0 0,0 0-18 0 0,1-3 97 0 0,0 1 0 0 0,1 0 0 0 0,-1-1 0 0 0,1 1 0 0 0,0 0 0 0 0,0-1-1 0 0,0 1 1 0 0,0 0 0 0 0,1 1 0 0 0,1-4-97 0 0,-1 5 63 0 0,0-1 0 0 0,0 0 0 0 0,0 1 0 0 0,0 0 1 0 0,0-1-1 0 0,0 1 0 0 0,1 0 0 0 0,-1 1 0 0 0,1-1 0 0 0,-1 1 0 0 0,1-1 0 0 0,0 1 0 0 0,-1 0 0 0 0,1 1 0 0 0,0-1 0 0 0,0 0 0 0 0,0 1 0 0 0,0 0 1 0 0,0 0-64 0 0,4 0 55 0 0,0 1 0 0 0,0 0 0 0 0,0 0 0 0 0,0 1 1 0 0,0 0-1 0 0,0 0 0 0 0,0 1 0 0 0,3 1-55 0 0,11 8-68 0 0,-1 0 1 0 0,0 2-1 0 0,-1 0 0 0 0,-1 1 1 0 0,11 11 67 0 0,-30-25-13 0 0,27 31-2993 0 0,-16-20-1014 0 0,-7-8-3922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16.3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259 114 15664 0 0,'0'0'1206'0'0,"1"-1"-787"0"0,4-3 232 0 0,-1 0 0 0 0,0 0-1 0 0,0 0 1 0 0,0-1 0 0 0,-1 0 0 0 0,1 0-651 0 0,-2 3 210 0 0,-1 0 1 0 0,0 0-1 0 0,0 0 0 0 0,0 0 0 0 0,0 0 1 0 0,-1 0-1 0 0,1 0 0 0 0,0-1 1 0 0,-1 1-1 0 0,0 0 0 0 0,1 0 0 0 0,-1-1 1 0 0,0 1-1 0 0,0 0 0 0 0,0 0 1 0 0,-1-1-1 0 0,1 1 0 0 0,0-1-210 0 0,-1 3 16 0 0,1-1 0 0 0,0 1 0 0 0,0 0 1 0 0,-1-1-1 0 0,1 1 0 0 0,0-1 0 0 0,0 1 0 0 0,-1 0 0 0 0,1-1 0 0 0,0 1 0 0 0,-1 0 0 0 0,1-1 0 0 0,-1 1 0 0 0,1 0 0 0 0,0 0 1 0 0,-1-1-1 0 0,1 1 0 0 0,-1 0 0 0 0,1 0 0 0 0,-1 0 0 0 0,1 0 0 0 0,-1-1 0 0 0,1 1 0 0 0,-1 0 0 0 0,1 0 0 0 0,-1 0 0 0 0,1 0 0 0 0,-1 0 1 0 0,1 0-1 0 0,-1 0 0 0 0,1 0 0 0 0,-1 1 0 0 0,1-1-16 0 0,-17 5 118 0 0,15-5-84 0 0,-19 10-16 0 0,1 0 0 0 0,0 1 1 0 0,0 2-1 0 0,1 0 0 0 0,1 0 0 0 0,-12 13-18 0 0,17-14 36 0 0,1 0-1 0 0,0 0 0 0 0,1 1 1 0 0,0 1-1 0 0,1 0 1 0 0,1 0-1 0 0,0 1 0 0 0,1 0 1 0 0,-3 10-36 0 0,8-18 24 0 0,1 0 0 0 0,1 1 0 0 0,-1-1 0 0 0,1 1 0 0 0,1-1 0 0 0,-1 1 0 0 0,1-1 0 0 0,0 1 0 0 0,1-1 0 0 0,0 2-24 0 0,1 5 141 0 0,1-1-1 0 0,0 1 1 0 0,1-1-1 0 0,0 0 1 0 0,2 2-141 0 0,-4-10 44 0 0,1 0 1 0 0,0-1 0 0 0,0 1-1 0 0,0-1 1 0 0,1 0 0 0 0,0 0 0 0 0,0 0-1 0 0,0 0 1 0 0,0-1 0 0 0,0 1-1 0 0,1-1 1 0 0,-1 0 0 0 0,1 0 0 0 0,4 1-45 0 0,2 1-154 0 0,0 0 1 0 0,0-1-1 0 0,1 0 1 0 0,-1-1-1 0 0,1 0 1 0 0,3-1 153 0 0,-6 0-616 0 0,0-2 0 0 0,0 1 0 0 0,0-1 0 0 0,0 0 1 0 0,0-1-1 0 0,0 0 0 0 0,0 0 0 0 0,-1-1 0 0 0,1 0 0 0 0,2-1 616 0 0,11-4-7619 0 0</inkml:trace>
  <inkml:trace contextRef="#ctx0" brushRef="#br0" timeOffset="326.181">618 68 15664 0 0,'6'14'718'0'0,"-5"-11"-19"0"0,0-3-684 0 0,-1 1-1 0 0,1 0 1 0 0,-1 0 0 0 0,0-1-1 0 0,1 1 1 0 0,-1 0 0 0 0,0 0-1 0 0,1 0 1 0 0,-1-1 0 0 0,0 1-1 0 0,0 0 1 0 0,0 0 0 0 0,1 0-1 0 0,-1 0 1 0 0,0 0 0 0 0,0-1 0 0 0,0 1-1 0 0,-1 1-14 0 0,1-2 14 0 0,0 7 413 0 0,-1 0-1 0 0,-1 0 1 0 0,1-1-1 0 0,-1 1 0 0 0,0-1 1 0 0,0 1-1 0 0,-1-1 1 0 0,-1 2-427 0 0,-6 17 552 0 0,2-2-375 0 0,-5 10 93 0 0,1 1-1 0 0,2 0 0 0 0,1 1 1 0 0,2 0-1 0 0,1 7-269 0 0,6-42 2 0 0,-1 13 152 0 0,0 0-1 0 0,1 0 0 0 0,1 10-153 0 0,0-19 107 0 0,0 0 0 0 0,-1 0-1 0 0,1 0 1 0 0,1 0-1 0 0,-1 0 1 0 0,1 0 0 0 0,-1 0-1 0 0,1-1 1 0 0,0 1-1 0 0,1 0 1 0 0,-1-1 0 0 0,0 0-1 0 0,3 3-106 0 0,-3-5 67 0 0,-1 0-1 0 0,1 0 0 0 0,0 0 1 0 0,0 0-1 0 0,0 0 1 0 0,0 0-1 0 0,0 0 0 0 0,0-1 1 0 0,0 1-1 0 0,0-1 0 0 0,0 1 1 0 0,0-1-1 0 0,0 0 1 0 0,0 0-1 0 0,0 0 0 0 0,1 0 1 0 0,-1 0-1 0 0,0-1 0 0 0,1 1-66 0 0,4-1 142 0 0,-1-1 0 0 0,1 1 0 0 0,0-1 0 0 0,-1-1 0 0 0,4 0-142 0 0,1-3 139 0 0,0 0-1 0 0,-1-1 1 0 0,1 0 0 0 0,-1 0 0 0 0,0-1 0 0 0,6-8-139 0 0,4-4 194 0 0,-2 0 0 0 0,9-15-194 0 0,-18 21 18 0 0,0-1-1 0 0,-1 0 1 0 0,0-1 0 0 0,-1 0-1 0 0,1-6-17 0 0,-5 12 1 0 0,0 0 0 0 0,-1 1 0 0 0,0-1 1 0 0,0 0-1 0 0,-1 0 0 0 0,-1 0 0 0 0,0-1 0 0 0,0 1 0 0 0,-1 0 0 0 0,0 0 0 0 0,-1 0 0 0 0,-2-8-1 0 0,0 5-18 0 0,0 1 0 0 0,-1-1-1 0 0,0 1 1 0 0,-1 0 0 0 0,0 1-1 0 0,-1-1 1 0 0,-1 1 0 0 0,1 1-1 0 0,-7-6 19 0 0,10 11-97 0 0,-1 0-1 0 0,0 1 1 0 0,0 0-1 0 0,-1 0 1 0 0,1 0-1 0 0,-1 1 1 0 0,0 0-1 0 0,-5-2 98 0 0,7 3-532 0 0,-1 0 0 0 0,1 1 1 0 0,-1-1-1 0 0,0 1 0 0 0,1 1 0 0 0,-1-1 1 0 0,-4 0 531 0 0,-11 4-8529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20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184 129 16439 0 0,'5'9'203'0'0,"-4"-6"-48"0"0,1 0 0 0 0,-1 0 1 0 0,1 0-1 0 0,0 0 0 0 0,0 0 0 0 0,0 0 0 0 0,0-1 1 0 0,1 1-1 0 0,-1-1 0 0 0,1 1-155 0 0,7 1 63 0 0,-8-4 17 0 0,0 1 47 0 0,-1-1-1 0 0,1 1 1 0 0,0-1 0 0 0,0 1-1 0 0,0-1 1 0 0,-1 0 0 0 0,1 0 0 0 0,0 0-1 0 0,0 0 1 0 0,0 0 0 0 0,0 0 0 0 0,-1 0-1 0 0,1-1 1 0 0,0 1 0 0 0,0-1-1 0 0,-1 1 1 0 0,1-1 0 0 0,0 0 0 0 0,-1 0-1 0 0,1 0 1 0 0,0 1 0 0 0,-1-1 0 0 0,1-1-1 0 0,-1 1 1 0 0,0 0 0 0 0,1 0 0 0 0,-1-1-1 0 0,0 1 1 0 0,0 0 0 0 0,0-1-1 0 0,0 1 1 0 0,0-1 0 0 0,0 0 0 0 0,0 1-1 0 0,0-1 1 0 0,-1 0 0 0 0,1-1-127 0 0,0 1 53 0 0,0 0-1 0 0,0-1 1 0 0,-1 1 0 0 0,1-1 0 0 0,-1 1-1 0 0,0-1 1 0 0,1 1 0 0 0,-1-1 0 0 0,0 1-1 0 0,-1-1 1 0 0,1 1 0 0 0,0 0 0 0 0,-1-1 0 0 0,1 1-1 0 0,-1-1 1 0 0,0 1 0 0 0,0 0 0 0 0,0-1-1 0 0,0 1 1 0 0,0 0 0 0 0,-1 0 0 0 0,1 0-1 0 0,0 0 1 0 0,-1 0 0 0 0,0 0 0 0 0,1 0-1 0 0,-1 0 1 0 0,-2-1-53 0 0,1 1 15 0 0,0 0-1 0 0,0 0 1 0 0,0 1 0 0 0,-1-1-1 0 0,1 1 1 0 0,0-1-1 0 0,-1 1 1 0 0,0 0 0 0 0,1 0-1 0 0,-1 1 1 0 0,1-1-1 0 0,-1 1 1 0 0,0-1 0 0 0,1 1-1 0 0,-1 1 1 0 0,0-1-1 0 0,0 0 1 0 0,1 1 0 0 0,-1 0-1 0 0,1-1 1 0 0,-1 2-1 0 0,1-1 1 0 0,-1 0 0 0 0,-2 2-15 0 0,-7 4 54 0 0,1 1 1 0 0,0 0 0 0 0,0 1 0 0 0,1 0 0 0 0,-8 9-55 0 0,5-5 87 0 0,7-6 13 0 0,-1 1 1 0 0,1 0-1 0 0,1 0 0 0 0,-1 1 0 0 0,2 0 0 0 0,-1 0 0 0 0,1 0 0 0 0,0 1 1 0 0,1 0-1 0 0,0 0 0 0 0,1 0 0 0 0,0 0 0 0 0,1 0 0 0 0,0 1 1 0 0,0-1-1 0 0,1 1 0 0 0,1 0 0 0 0,-1-1 0 0 0,2 1 0 0 0,-1 0 1 0 0,2-1-1 0 0,-1 1 0 0 0,2-1 0 0 0,-1 0 0 0 0,2 4-100 0 0,-1-5 23 0 0,1 0 0 0 0,0 0-1 0 0,0 0 1 0 0,1 0 0 0 0,0-1-1 0 0,0 0 1 0 0,1 0 0 0 0,0-1 0 0 0,0 1-1 0 0,1-1 1 0 0,0 0 0 0 0,0-1-1 0 0,0 0 1 0 0,1 0 0 0 0,0-1-1 0 0,1 0 1 0 0,-1 0 0 0 0,1-1 0 0 0,0 0-1 0 0,0 0 1 0 0,0-1 0 0 0,0 0-1 0 0,0-1 1 0 0,1 0 0 0 0,0 0 0 0 0,-1-1-1 0 0,1 0 1 0 0,0-1 0 0 0,-1 0-1 0 0,1-1 1 0 0,0 0 0 0 0,-1 0-1 0 0,1-1-22 0 0,0 0-476 0 0,0-1 0 0 0,0 0 0 0 0,0 0 0 0 0,0 0 0 0 0,-1-2 0 0 0,1 1 0 0 0,-1-1-1 0 0,0 0 1 0 0,6-5 476 0 0,4-9-1840 0 0</inkml:trace>
  <inkml:trace contextRef="#ctx0" brushRef="#br0" timeOffset="366.272">611 1 2304 0 0,'0'23'233'0'0,"2"-19"-28"0"0,0-1 244 0 0,3 6 2633 0 0,-1 0 1 0 0,-1 0-1 0 0,0 1 1 0 0,0 1-3083 0 0,9 41 7257 0 0,-4-13-5762 0 0,13 65 1305 0 0,-4 8-2800 0 0,7 36 637 0 0,-18-105-668 0 0,-3-20 220 0 0,1 0-1 0 0,6 19-188 0 0,-8-36-243 0 0,0-1 0 0 0,0 0 0 0 0,0 1 0 0 0,0-1 0 0 0,1 0 0 0 0,0 0 0 0 0,0 0 0 0 0,1-1 0 0 0,-1 1 0 0 0,1-1 0 0 0,0 0 0 0 0,0 0 0 0 0,3 2 243 0 0,9 1-2832 0 0,3-3-5345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22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2444 765 18655 0 0,'0'0'859'0'0,"0"2"-26"0"0,0-1-818 0 0,-1 1 0 0 0,1-1-1 0 0,0 0 1 0 0,-1 1-1 0 0,1-1 1 0 0,-1 0 0 0 0,0 1-1 0 0,1-1 1 0 0,-1 0-1 0 0,0 0 1 0 0,0 0 0 0 0,1 0-1 0 0,-1 0 1 0 0,0 0 0 0 0,0 0-1 0 0,0 0 1 0 0,0 0-1 0 0,-1 0 1 0 0,1-1 0 0 0,0 1-1 0 0,0 0 1 0 0,0-1-1 0 0,-1 1 1 0 0,1-1 0 0 0,0 1-15 0 0,-8 2-4 0 0,1 0 0 0 0,-1 0 1 0 0,-4 0 3 0 0,8-2 31 0 0,-479 98 2131 0 0,392-83-1563 0 0,-320 48 2001 0 0,154-32-1143 0 0,-224 34 828 0 0,111-5-515 0 0,330-55-1704 0 0,0-2-1 0 0,-19 0-65 0 0,5-1 454 0 0,43-3-356 0 0,-47 7 380 0 0,53-7-478 0 0,6 0-3 0 0,-1 0 0 0 0,1 0 0 0 0,0 0 0 0 0,0 0 0 0 0,0 0 0 0 0,-1 0 0 0 0,1 0 1 0 0,0 0-1 0 0,0 0 0 0 0,0 0 0 0 0,-1 1 0 0 0,1-1 0 0 0,0 0 0 0 0,0 0 0 0 0,0 0 0 0 0,-1 0 0 0 0,1 1 0 0 0,0-1 0 0 0,0 0 0 0 0,0 0 0 0 0,0 0 1 0 0,0 1-1 0 0,0-1 0 0 0,-1 0 0 0 0,1 0 0 0 0,0 0 0 0 0,0 1 0 0 0,0-1 0 0 0,0 0 0 0 0,0 0 0 0 0,0 1 0 0 0,0-1 0 0 0,0 0 0 0 0,0 0 0 0 0,0 0 1 0 0,0 1-1 0 0,0-1 0 0 0,0 0 0 0 0,0 0 0 0 0,0 1 3 0 0,1 13-239 0 0,-1-11 138 0 0,1 16-172 0 0,-1 13-2122 0 0,-1-15-8 0 0</inkml:trace>
  <inkml:trace contextRef="#ctx0" brushRef="#br0" timeOffset="-1570.989">611 173 8752 0 0,'-3'3'909'0'0,"3"2"-604"0"0,0-3 1141 0 0,0-2 495 0 0,0 0 91 0 0,0 0-140 0 0,0 0-648 0 0,1-4 618 0 0,6-6-1331 0 0,-1 0 0 0 0,2 1-1 0 0,-1-1 1 0 0,1 2 0 0 0,1-1-1 0 0,0 1 1 0 0,0 1-531 0 0,18-21 687 0 0,-22 22-559 0 0,1-1 1 0 0,0 1 0 0 0,0 1 0 0 0,0-1 0 0 0,7-3-129 0 0,-3 3 101 0 0,0 0 0 0 0,0 1 0 0 0,0 0-1 0 0,1 0 1 0 0,-1 2 0 0 0,1-1 0 0 0,3 0-101 0 0,-9 3 82 0 0,-1 1 0 0 0,1-1 0 0 0,0 1-1 0 0,-1-1 1 0 0,1 1 0 0 0,0 1 0 0 0,0-1 0 0 0,-1 1-1 0 0,1 0 1 0 0,0 0 0 0 0,-1 0 0 0 0,1 0-1 0 0,-1 1 1 0 0,0 0 0 0 0,1 0 0 0 0,-1 0-1 0 0,0 0 1 0 0,3 3-82 0 0,-4-3 0 0 0,0 1 0 0 0,-1 0 0 0 0,1 0 0 0 0,0 0 0 0 0,-1 0 0 0 0,0 0 0 0 0,0 0 0 0 0,0 1 0 0 0,0-1 0 0 0,0 1 0 0 0,-1 0 0 0 0,1-1 0 0 0,-1 1 0 0 0,0 0 0 0 0,1 5 0 0 0,0 1 0 0 0,0-1 0 0 0,-1 0 0 0 0,-1 1 0 0 0,0 2 0 0 0,0-1-4 0 0,-1-1-1 0 0,0 0 1 0 0,-1 0-1 0 0,0 1 0 0 0,-1-1 1 0 0,0 0-1 0 0,-1-1 1 0 0,0 1-1 0 0,0-1 1 0 0,-1 1-1 0 0,0-1 1 0 0,-3 4 4 0 0,-12 14-40 0 0,-2 0 1 0 0,0-2 0 0 0,-5 4 39 0 0,-15 16 124 0 0,26-28-200 0 0,0-1 0 0 0,-2 0 0 0 0,0-1 0 0 0,-9 5 76 0 0,27-19 1 0 0,-1-1-1 0 0,0 1 1 0 0,0 0 0 0 0,0-1 0 0 0,0 1-1 0 0,0-1 1 0 0,0 1 0 0 0,0-1-1 0 0,-1 1 1 0 0,1-1 0 0 0,0 1 0 0 0,0-1-1 0 0,0 0 1 0 0,0 0 0 0 0,0 0-1 0 0,-1 0 1 0 0,1 0 0 0 0,0 0 0 0 0,-1 0-1 0 0,2-1 23 0 0,0 0 1 0 0,-1 0 0 0 0,1 0 0 0 0,0 0 0 0 0,0 0 0 0 0,0 0 0 0 0,1 0 0 0 0,-1 0 0 0 0,0 0 0 0 0,0 0 0 0 0,0 0 0 0 0,1 1-1 0 0,-1-1 1 0 0,0 0 0 0 0,1 0 0 0 0,-1 0 0 0 0,1-1-24 0 0,5-3 93 0 0,0 0 1 0 0,1 1-1 0 0,-1-1 0 0 0,1 1 0 0 0,0 0 1 0 0,0 1-1 0 0,1 0 0 0 0,-1 0 0 0 0,1 0 1 0 0,-1 1-1 0 0,1 0 0 0 0,0 1 0 0 0,0 0 1 0 0,-1 0-1 0 0,1 0 0 0 0,6 1-93 0 0,-4 1 22 0 0,-1-1 1 0 0,1 1-1 0 0,-1 1 0 0 0,0 0 0 0 0,1 0 0 0 0,6 4-22 0 0,9-1 15 0 0,-20-4-32 0 0,0-1 0 0 0,0 2 1 0 0,0-1-1 0 0,0 1 0 0 0,1 0 17 0 0,-2-1-187 0 0,-1 0-1 0 0,0 0 1 0 0,0-1-1 0 0,1 1 1 0 0,-1-1-1 0 0,0 0 1 0 0,1 0-1 0 0,0 0 188 0 0,-1 0-230 0 0,-1 0-697 0 0,3 0-1977 0 0,-3 0 801 0 0</inkml:trace>
  <inkml:trace contextRef="#ctx0" brushRef="#br0" timeOffset="-1151.724">1111 366 1376 0 0,'2'0'107'0'0,"42"10"294"0"0,-32-8 1616 0 0,-1 0 1 0 0,1-1-1 0 0,0 0 0 0 0,0-1 0 0 0,0-1 1 0 0,0 0-1 0 0,0 0 0 0 0,2-2-2017 0 0,-4 1 633 0 0,0 1 0 0 0,1 0 1 0 0,4 0-634 0 0,-8 1 164 0 0,0 0 1 0 0,-1-1-1 0 0,1 0 1 0 0,0 0-1 0 0,0-1 1 0 0,-1 1-1 0 0,1-1 1 0 0,4-3-165 0 0,1-1 369 0 0,0 0 0 0 0,-1-1 0 0 0,6-4-369 0 0,-14 9 81 0 0,0-1 0 0 0,0 1 0 0 0,0-1 0 0 0,0 0 0 0 0,0 0 0 0 0,-1 0 0 0 0,1 0 0 0 0,-1 0 0 0 0,0-1 0 0 0,0 1 0 0 0,0 0 0 0 0,0-1 0 0 0,1-3-81 0 0,-3 6 5 0 0,0 0 0 0 0,0 0 1 0 0,0 0-1 0 0,0 0 0 0 0,1 0 0 0 0,-1 0 1 0 0,-1 0-1 0 0,1 0 0 0 0,0 0 0 0 0,0 0 0 0 0,0 0 1 0 0,0 0-1 0 0,-1 0 0 0 0,1 0 0 0 0,0 0 1 0 0,-1 0-1 0 0,1 0 0 0 0,-1 0 0 0 0,1 0 1 0 0,-1 0-1 0 0,0 0-5 0 0,-1-1 3 0 0,1 1 0 0 0,-1 0-1 0 0,0-1 1 0 0,0 1 0 0 0,1 0 0 0 0,-1 0 0 0 0,0 0 0 0 0,0 0 0 0 0,0 0-1 0 0,-1 0-2 0 0,-2-1 12 0 0,0 1 0 0 0,0 0 0 0 0,0 0 0 0 0,0 0 0 0 0,0 1 0 0 0,0-1 0 0 0,0 1-1 0 0,0 1 1 0 0,-1-1-12 0 0,0 1-4 0 0,-1 0 0 0 0,2 1-1 0 0,-1-1 1 0 0,0 1-1 0 0,-4 3 5 0 0,8-5-3 0 0,0 2 0 0 0,0-1 0 0 0,0 0 0 0 0,0 0 0 0 0,0 1-1 0 0,0-1 1 0 0,1 0 0 0 0,-1 1 0 0 0,1 0 0 0 0,-1-1-1 0 0,1 1 1 0 0,-1 0 0 0 0,1 0 0 0 0,0 0 0 0 0,0 0-1 0 0,0 0 1 0 0,0 0 3 0 0,-1 4 69 0 0,0-1 0 0 0,1 0 0 0 0,0 1-1 0 0,-1 0 1 0 0,2-1 0 0 0,-1 4-69 0 0,1-7 45 0 0,0 1 1 0 0,0 0-1 0 0,1 0 1 0 0,-1-1-1 0 0,1 1 1 0 0,-1 0-1 0 0,1-1 1 0 0,0 1-1 0 0,0 0 1 0 0,1-1-1 0 0,-1 1 1 0 0,0-1-1 0 0,1 0 1 0 0,0 2-46 0 0,5 5 67 0 0,0 1 0 0 0,0-1 1 0 0,1 0-1 0 0,0-1 1 0 0,1 0-1 0 0,0 0 0 0 0,0-1 1 0 0,1 0-1 0 0,0-1-67 0 0,20 12-389 0 0,16 8 477 0 0,-41-23-719 0 0,0-1 0 0 0,-1-1 1 0 0,1 1-1 0 0,0-1 1 0 0,1 1-1 0 0,-1-2 0 0 0,0 1 1 0 0,5 0 630 0 0,0-1-7357 0 0</inkml:trace>
  <inkml:trace contextRef="#ctx0" brushRef="#br0" timeOffset="-565.219">1758 24 16583 0 0,'4'2'160'0'0,"15"13"1186"0"0,-8-2-543 0 0,-11-8 799 0 0,0-2 3858 0 0,-12 3-5041 0 0,-3 1-294 0 0,-29 16-264 0 0,41-21-31 0 0,-1-1-1 0 0,1 1 1 0 0,-1-1 0 0 0,1 1-1 0 0,-1-1 1 0 0,-2 0 170 0 0,-14 6-1666 0 0,6 0 210 0 0</inkml:trace>
  <inkml:trace contextRef="#ctx0" brushRef="#br0" timeOffset="1110.717">897 1520 21191 0 0,'6'38'638'0'0,"-2"0"0"0"0,-1 0 0 0 0,-2 0 0 0 0,-4 33-638 0 0,2-49 363 0 0,-13 206 2360 0 0,9-154-2227 0 0,-1 47 410 0 0,6-103-781 0 0,0 12-35 0 0,1 0 0 0 0,5 30-90 0 0,-6-59-470 0 0,1 6 1038 0 0,1-6-5916 0 0,11-9-3170 0 0</inkml:trace>
  <inkml:trace contextRef="#ctx0" brushRef="#br0" timeOffset="1708.167">1468 1633 1376 0 0,'20'7'79'0'0,"26"9"-22"0"0,-44-16 516 0 0,-1 1 0 0 0,1-1 0 0 0,0 0 0 0 0,0 0-1 0 0,0 0 1 0 0,0 0 0 0 0,0 0 0 0 0,0-1 0 0 0,0 1 0 0 0,0 0 0 0 0,0-1 0 0 0,0 1 0 0 0,0-1 0 0 0,-1 0 0 0 0,1 0-1 0 0,0 0 1 0 0,0 0 0 0 0,-1 0 0 0 0,1 0 0 0 0,-1 0 0 0 0,1 0 0 0 0,-1-1 0 0 0,1 1 0 0 0,-1-1 0 0 0,0 1-1 0 0,0-1 1 0 0,1 1 0 0 0,-1-1 0 0 0,0 0 0 0 0,-1 1 0 0 0,1-1 0 0 0,0 0 0 0 0,0 0 0 0 0,-1 0 0 0 0,1-1-573 0 0,0-1 660 0 0,0 0 1 0 0,0 0 0 0 0,0 0 0 0 0,-1-1 0 0 0,1 1-1 0 0,-1 0 1 0 0,0-4-661 0 0,0 5-66 0 0,-1 0 0 0 0,1 0 0 0 0,-1 0-1 0 0,1 0 1 0 0,-1 0 0 0 0,0 1 0 0 0,0-1 0 0 0,0 0-1 0 0,-1 1 1 0 0,0-3 66 0 0,1 3 2 0 0,-1 0-1 0 0,0 0 1 0 0,1 0 0 0 0,-1 1-1 0 0,0-1 1 0 0,0 0 0 0 0,0 1-1 0 0,0-1 1 0 0,-1 1 0 0 0,1 0-1 0 0,0 0 1 0 0,-1-1-1 0 0,1 1 1 0 0,0 1 0 0 0,-1-1-1 0 0,1 0 1 0 0,-1 1 0 0 0,1-1-1 0 0,-1 1 1 0 0,0 0-1 0 0,1 0 1 0 0,-1 0 0 0 0,1 0-1 0 0,-1 0 1 0 0,1 0 0 0 0,-1 1-1 0 0,-1 0-1 0 0,0 0 3 0 0,-1 0 0 0 0,1 1-1 0 0,0-1 1 0 0,0 1 0 0 0,0 0 0 0 0,0 0-1 0 0,1 0 1 0 0,-1 1 0 0 0,1-1 0 0 0,-1 1-1 0 0,1 0 1 0 0,0 0 0 0 0,0 0 0 0 0,0 0-1 0 0,0 1 1 0 0,0 0-3 0 0,-2 5 125 0 0,1 2-1 0 0,0-1 1 0 0,1 0-1 0 0,0 1 1 0 0,1 0-1 0 0,0-1 1 0 0,0 1-1 0 0,1 6-124 0 0,1-3 169 0 0,0 0 0 0 0,1 0 0 0 0,1 0-1 0 0,0 0 1 0 0,2 4-169 0 0,-2-4 88 0 0,21 91-315 0 0,5 30 116 0 0,-21-87 129 0 0,18 131 30 0 0,-25-170-48 0 0,0 1 0 0 0,0 0 0 0 0,-1 0 0 0 0,-1 0 0 0 0,0 0 0 0 0,0-1 0 0 0,-2 4 0 0 0,4-12 1 0 0,0 0-1 0 0,0 0 1 0 0,0 0-1 0 0,-1 0 1 0 0,1 0 0 0 0,-1 0-1 0 0,1 0 1 0 0,0 0-1 0 0,-1 0 1 0 0,0 0 0 0 0,1 0-1 0 0,-1 0 1 0 0,0 0-1 0 0,1 0 1 0 0,-1-1-1 0 0,0 1 1 0 0,0 0 0 0 0,0 0-1 0 0,1-1 1 0 0,-1 1-1 0 0,0-1 1 0 0,0 1-1 0 0,0-1 1 0 0,0 1 0 0 0,0-1-1 0 0,0 0 1 0 0,0 1-1 0 0,0-1 1 0 0,-1 0 0 0 0,1 0-1 0 0,0 0 1 0 0,0 1-1 0 0,0-1 1 0 0,0-1-1 0 0,0 1 1 0 0,0 0 0 0 0,0 0-1 0 0,0 0 1 0 0,0 0-1 0 0,0-1 1 0 0,-1 1-1 0 0,0-1 5 0 0,-1 0 1 0 0,0-1-1 0 0,1 1 1 0 0,-1-1-1 0 0,1 1 1 0 0,0-1-1 0 0,-1 0 0 0 0,1 0 1 0 0,0 0-1 0 0,0 0 1 0 0,0 0-1 0 0,1-1 1 0 0,-1 1-1 0 0,0 0 1 0 0,1-1-6 0 0,-8-14 23 0 0,2 0 1 0 0,0 0 0 0 0,1-1 0 0 0,0 0 0 0 0,2 0 0 0 0,0 0 0 0 0,1 0-1 0 0,1-1 1 0 0,1 1 0 0 0,0-11-24 0 0,1 20 7 0 0,1-1-1 0 0,-1 0 1 0 0,2 1-1 0 0,-1-1 1 0 0,1 1-1 0 0,1-1 1 0 0,-1 1 0 0 0,2 0-1 0 0,-1 0 1 0 0,1 0-1 0 0,1 0-6 0 0,3-6 209 0 0,2-5 366 0 0,1 0 0 0 0,0 1-1 0 0,13-15-574 0 0,-4 6 2 0 0,-2 1-1 0 0,-1-2 1 0 0,-1-1 0 0 0,-1 0-1 0 0,-2 0 1 0 0,-1-2-1 0 0,7-26-1 0 0,-5 1 0 0 0,-12 53-79 0 0,-1 1-1 0 0,-1 0 0 0 0,1-1 1 0 0,0 1-1 0 0,-1-1 1 0 0,0 1-1 0 0,0 0 1 0 0,0-1-1 0 0,0 1 0 0 0,0-1 1 0 0,-1 1-1 0 0,0 0 1 0 0,1-1-1 0 0,-1 1 0 0 0,0 0 1 0 0,-1-1-1 0 0,1 1 1 0 0,-1 0-1 0 0,1 0 1 0 0,-1 0-1 0 0,0 0 0 0 0,-1-1 80 0 0,2 3-160 0 0,0 0-1 0 0,0 1 1 0 0,0-1-1 0 0,1 1 1 0 0,-1 0-1 0 0,0-1 1 0 0,0 1-1 0 0,0 0 1 0 0,0-1-1 0 0,0 1 1 0 0,0 0-1 0 0,0 0 1 0 0,0 0-1 0 0,0 0 1 0 0,1 0-1 0 0,-1 0 1 0 0,0 0-1 0 0,0 0 1 0 0,0 0-1 0 0,0 0 1 0 0,0 0-1 0 0,0 1 1 0 0,0-1-1 0 0,-1 1 161 0 0,-6 0-1425 0 0,-14 5-268 0 0,19-4 1416 0 0,0 0-1 0 0,0 0 1 0 0,1 1-1 0 0,-1-1 1 0 0,0 1-1 0 0,0 1 278 0 0,2-4-38 0 0</inkml:trace>
  <inkml:trace contextRef="#ctx0" brushRef="#br0" timeOffset="2117.639">1712 2117 10592 0 0,'5'4'317'0'0,"1"-1"0"0"0,-1 1-1 0 0,1-1 1 0 0,0 0 0 0 0,0-1 0 0 0,0 0 0 0 0,1 1 0 0 0,-1-2 0 0 0,5 2-317 0 0,13 1 7175 0 0,21 1-7175 0 0,-45-5 10 0 0,10 1 348 0 0,0-1-1 0 0,-1 0 1 0 0,1-1 0 0 0,-1 0 0 0 0,1-1 0 0 0,-1 0 0 0 0,1 0-1 0 0,-1-1 1 0 0,0 0 0 0 0,0-1 0 0 0,8-4-358 0 0,-13 7 36 0 0,-1-1 0 0 0,1-1-1 0 0,-1 1 1 0 0,1 0 0 0 0,-1-1 0 0 0,0 1 0 0 0,0-1-1 0 0,0 0 1 0 0,0 0 0 0 0,-1 0 0 0 0,1-1-1 0 0,-1 1 1 0 0,0-1 0 0 0,0 1 0 0 0,0-1 0 0 0,0 0-1 0 0,0 0 1 0 0,-1 0 0 0 0,0 1 0 0 0,0-1 0 0 0,0-1-1 0 0,0 1 1 0 0,-1 0 0 0 0,1 0 0 0 0,-1 0 0 0 0,0 0-1 0 0,0 0 1 0 0,-1-4-36 0 0,0 6 0 0 0,0-1 0 0 0,1 0 0 0 0,-1 1 0 0 0,0-1 0 0 0,-1 1 0 0 0,1-1 0 0 0,0 1 0 0 0,-1 0 0 0 0,1-1 0 0 0,-1 1 0 0 0,0 0 0 0 0,0 0 0 0 0,0 0 0 0 0,-30-24 0 0 0,21 18 0 0 0,8 6 0 0 0,0 0 0 0 0,0 1 0 0 0,0-1 0 0 0,-1 1 0 0 0,1 0 0 0 0,-1 0 0 0 0,1 0 0 0 0,-1 0 0 0 0,1 1 0 0 0,-1-1 0 0 0,0 1 0 0 0,1 0 0 0 0,-1 0 0 0 0,0 0 0 0 0,1 1 0 0 0,-1-1 0 0 0,0 1 0 0 0,-3 0 0 0 0,1 1 0 0 0,0-1 0 0 0,0 1 0 0 0,0 1 0 0 0,0-1 0 0 0,0 1 0 0 0,0 0 0 0 0,0 0 0 0 0,0 2 0 0 0,2-2 2 0 0,1 0 0 0 0,-1 0 0 0 0,1 0 0 0 0,0 1 0 0 0,0-1 0 0 0,0 1 0 0 0,0 0 0 0 0,1 0 0 0 0,-1 0 0 0 0,1 0 0 0 0,0 1 0 0 0,0-1 0 0 0,1 1-2 0 0,-2 2-9 0 0,2 1 0 0 0,-1 0-1 0 0,1 0 1 0 0,0 0 0 0 0,0-1 0 0 0,1 1-1 0 0,0 6 10 0 0,2 2 69 0 0,0 0 0 0 0,1-1 0 0 0,1 1 0 0 0,0 0-1 0 0,1-1 1 0 0,0 0 0 0 0,5 7-69 0 0,-3-7 194 0 0,2-1-1 0 0,-1 0 1 0 0,2-1 0 0 0,0 0 0 0 0,0 0-1 0 0,1-1 1 0 0,4 3-194 0 0,-1-2-628 0 0,0-1 0 0 0,1 0 0 0 0,1-1 0 0 0,0-1 0 0 0,0-1 0 0 0,4 1 628 0 0,-14-7-711 0 0,1 0 0 0 0,0-1 0 0 0,-1 0 0 0 0,1-1 0 0 0,0 0 0 0 0,0 0 0 0 0,0 0 0 0 0,1-1 711 0 0,13-2-2046 0 0</inkml:trace>
  <inkml:trace contextRef="#ctx0" brushRef="#br0" timeOffset="2467.694">2665 1606 14280 0 0,'0'0'632'0'0,"0"0"136"0"0,0 0-616 0 0,0 0-152 0 0,0 0 0 0 0,0 0 0 0 0,0 0 1151 0 0,-7 0 209 0 0,-2-4 40 0 0,-6 4 8 0 0,-4 0-1128 0 0,-3 4-280 0 0,-2-4 0 0 0,2 3 0 0 0,-5-3 136 0 0,-11 0-24 0 0,4 3-8 0 0,-4-3-8807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43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1 898 5528 0 0,'0'0'249'0'0,"0"1"-1"0"0,0 7-156 0 0,0-2 264 0 0,0-4 1437 0 0,0-2 627 0 0,0 0 127 0 0,0 0-290 0 0,0 0-1297 0 0,0 0-568 0 0,0 0-116 0 0,0 0-20 0 0,0 0-7 0 0,0 0-1 0 0,0 0 0 0 0,0 0 18 0 0,0 0 74 0 0,0 0 38 0 0,0 0 6 0 0,0 0-10 0 0,0 0-44 0 0,0 0-11 0 0,7-15 518 0 0,0-1-406 0 0,1-1 0 0 0,1 2-1 0 0,2-4-430 0 0,49-66 928 0 0,-52 74-906 0 0,-1-1-1 0 0,0 0 1 0 0,0 0 0 0 0,0-3-22 0 0,11-21 444 0 0,-5 13-99 0 0,-2 4-71 0 0,0-1-1 0 0,8-7-273 0 0,-9 12 90 0 0,-1 0-1 0 0,0-2 1 0 0,-1 1-1 0 0,2-7-89 0 0,0 0 72 0 0,1 1 1 0 0,3-2-73 0 0,-1-1 80 0 0,-1 1 0 0 0,6-21-80 0 0,2-3 80 0 0,1-3 18 0 0,-14 30-37 0 0,2 1 1 0 0,0 0-1 0 0,1 0 1 0 0,2 1-62 0 0,3 2 158 0 0,-14 16-83 0 0,-1 1-10 0 0,0 0-1 0 0,12-6 832 0 0,-11 7-888 0 0,-1-1 1 0 0,1 1 1 0 0,-1-1-1 0 0,1 1 0 0 0,0-1 1 0 0,-1 1-1 0 0,1-1 0 0 0,-1 1 1 0 0,0 0-1 0 0,1-1 0 0 0,-1 1 0 0 0,1 0 1 0 0,-1-1-1 0 0,0 1 0 0 0,0 0 1 0 0,1 0-10 0 0,-1 2-34 0 0,1 0 0 0 0,-1 0 0 0 0,0 0 0 0 0,0 1 0 0 0,-1-1 0 0 0,1 0 0 0 0,0 0 0 0 0,-1 1 34 0 0,0 14-24 0 0,1-16 24 0 0,0 1 1 0 0,0 0-1 0 0,0 0 1 0 0,0 0 0 0 0,0-1-1 0 0,-1 1 1 0 0,0 0-1 0 0,0 1 0 0 0,0 2 16 0 0,-1 0 1 0 0,1 0-1 0 0,0 0 0 0 0,1 0 0 0 0,-1 0 0 0 0,1 0 1 0 0,1 1-17 0 0,-4 31 114 0 0,2-32-70 0 0,-1 5 61 0 0,0-1 0 0 0,1 1 0 0 0,0 4-105 0 0,1-12 28 0 0,0 1 0 0 0,0-1 0 0 0,-1 0 1 0 0,1 0-1 0 0,-1 0 0 0 0,1 0 0 0 0,-2 2-28 0 0,-1 2 64 0 0,3-5 5 0 0,0-2 22 0 0,0 0 5 0 0,0 0 0 0 0,0 0-5 0 0,0 0-17 0 0,0 0 12 0 0,0 0 7 0 0,0 0 95 0 0,0 0 41 0 0,0 0 10 0 0,4 11-94 0 0,6-51-311 0 0,-5 48 222 0 0,-5-8-55 0 0,0 0 1 0 0,0 1 0 0 0,1-1-1 0 0,-1 0 1 0 0,0 0 0 0 0,0 0-1 0 0,0 1 1 0 0,0-1-1 0 0,0 0 1 0 0,0 0 0 0 0,0 0-1 0 0,1 0 1 0 0,-1 1 0 0 0,0-1-1 0 0,0 0 1 0 0,0 0 0 0 0,0 0-1 0 0,1 0 1 0 0,-1 0 0 0 0,0 0-1 0 0,0 1 1 0 0,0-1 0 0 0,1 0-1 0 0,-1 0 1 0 0,0 0-1 0 0,0 0 1 0 0,0 0 0 0 0,1 0-1 0 0,-1 0 1 0 0,0 0 0 0 0,0 0-1 0 0,0 0 1 0 0,1 0 0 0 0,-1 0-1 0 0,0 0 1 0 0,0 0 0 0 0,0 0-1 0 0,1 0 1 0 0,-1 0 0 0 0,0 0-1 0 0,0 0 1 0 0,0-1-1 0 0,1 1-1 0 0,10-32 35 0 0,-4 7 17 0 0,-7 25-51 0 0,0 0 0 0 0,0-1-1 0 0,0 1 1 0 0,0 0 0 0 0,0 0-1 0 0,0 0 1 0 0,0-1 0 0 0,0 1 0 0 0,0 0-1 0 0,0 0 1 0 0,0 0 0 0 0,0 0 0 0 0,0-1-1 0 0,0 1 1 0 0,0 0 0 0 0,0 0-1 0 0,0 0 1 0 0,0-1 0 0 0,1 1 0 0 0,-1 0-1 0 0,0 0 1 0 0,0 0 0 0 0,0 0-1 0 0,0 0 1 0 0,0-1 0 0 0,0 1 0 0 0,1 0-1 0 0,-1 0 1 0 0,0 0 0 0 0,0 0 0 0 0,0 0-1 0 0,0 0 1 0 0,1 0 0 0 0,-1 0-1 0 0,0 0 1 0 0,0-1 0 0 0,0 1 0 0 0,1 0-1 0 0,-1 0 1 0 0,0 0 0 0 0,0 0 0 0 0,0 0-1 0 0,1 0 0 0 0,1 10 28 0 0,0 12-4 0 0,3-95 29 0 0,-5 61-53 0 0,-3-10 0 0 0,-1 0 0 0 0,-1 1 0 0 0,-2 0 0 0 0,0 0 0 0 0,-1 0 0 0 0,-1 1 0 0 0,-4-7 0 0 0,10 22 0 0 0,-1 1 0 0 0,1-1 0 0 0,-1 0 0 0 0,0 1 0 0 0,-1 0 0 0 0,1 0 0 0 0,-1 0 0 0 0,-1-1 0 0 0,4 5 0 0 0,0 0 0 0 0,-1 0 0 0 0,1 0 0 0 0,0 1 0 0 0,0-1 0 0 0,0 1 0 0 0,0-1 0 0 0,0 1 0 0 0,1 0 0 0 0,-1-1 0 0 0,0 1 0 0 0,0 0 0 0 0,0 0 0 0 0,0 0 0 0 0,1 1 0 0 0,-1-1 0 0 0,1 0 0 0 0,-1 1 0 0 0,0 0 0 0 0,-7 13 0 0 0,-1-1 0 0 0,0 0 0 0 0,-1-1 0 0 0,-9 8 0 0 0,19-20 0 0 0,-31 31 0 0 0,31-30 0 0 0,0 0 0 0 0,0-1 0 0 0,0 1 0 0 0,0 0 0 0 0,0 0 0 0 0,0 0 0 0 0,1 0 0 0 0,-1 0 0 0 0,1 1 0 0 0,-1-1 0 0 0,1 0 0 0 0,0 2 0 0 0,-1 2 0 0 0,1-6-3 0 0,0 0-1 0 0,0 0 1 0 0,0 0 0 0 0,0 1-1 0 0,0-1 1 0 0,0 0 0 0 0,0 0-1 0 0,0 0 1 0 0,0 0 0 0 0,0 1-1 0 0,0-1 1 0 0,0 0 0 0 0,0 0 0 0 0,0 0-1 0 0,0 0 1 0 0,0 1 0 0 0,0-1-1 0 0,0 0 1 0 0,-1 0 0 0 0,1 0-1 0 0,0 0 1 0 0,0 0 0 0 0,0 1-1 0 0,0-1 1 0 0,0 0 0 0 0,0 0-1 0 0,0 0 1 0 0,-1 0 0 0 0,1 0-1 0 0,0 0 1 0 0,0 0 0 0 0,0 0-1 0 0,0 1 1 0 0,0-1 0 0 0,-1 0-1 0 0,1 0 1 0 0,0 0 0 0 0,0 0-1 0 0,0 0 1 0 0,0 0 0 0 0,-1 0-1 0 0,1 0 1 0 0,0 0 0 0 0,0 0-1 0 0,0 0 1 0 0,-1 0 0 0 0,1 0-1 0 0,0 0 1 0 0,0 0 0 0 0,0 0-1 0 0,0 0 1 0 0,0 0 0 0 0,-1-1-1 0 0,1 1 1 0 0,0 0 0 0 0,0 0-1 0 0,0 0 1 0 0,0 0 3 0 0,-11-13-527 0 0,-6-22-1210 0 0,13 27-414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4:13.1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328 6355 3224 0 0,'21'26'349'0'0,"-16"-20"-338"0"0,0 0 0 0 0,0 0 0 0 0,-1 0-1 0 0,2 4-10 0 0,-4-7 427 0 0,-1 0-1 0 0,0 0 0 0 0,0 0 0 0 0,0 0 1 0 0,0 1-1 0 0,0-1 0 0 0,-1 0 0 0 0,0 0-426 0 0,1 35 8387 0 0,-7-3-4370 0 0,4-29-3940 0 0,1-1-1 0 0,-2 0 1 0 0,1 1-1 0 0,-1-1 1 0 0,1 0-1 0 0,-1 0 0 0 0,-1-1 1 0 0,1 1-1 0 0,-1-1 1 0 0,0 1-1 0 0,-2 1-76 0 0,4-4-15 0 0,0-1-1 0 0,0 1 1 0 0,0-1-1 0 0,0 0 1 0 0,0 0-1 0 0,0 0 0 0 0,-1 0 1 0 0,1 0-1 0 0,0 0 1 0 0,0-1-1 0 0,-1 1 1 0 0,1-1-1 0 0,0 0 1 0 0,-1 0-1 0 0,1 1 0 0 0,0-1 1 0 0,-1-1-1 0 0,1 1 1 0 0,-1 0-1 0 0,1-1 1 0 0,0 1-1 0 0,0-1 1 0 0,-1 1-1 0 0,1-1 0 0 0,0 0 1 0 0,-2-1 15 0 0,-1-1-84 0 0,-1 1 0 0 0,1-1 0 0 0,0-1 0 0 0,0 1 0 0 0,1-1 0 0 0,-1 0 0 0 0,1 0 0 0 0,-1 0 0 0 0,-2-5 84 0 0,2 2 0 0 0,0 0 0 0 0,1-1 0 0 0,0 1 0 0 0,1-1-1 0 0,-1 0 1 0 0,1 0 0 0 0,1 0 0 0 0,0-1-1 0 0,0 1 1 0 0,0 0 0 0 0,1-1 0 0 0,1 0-1 0 0,-1-2 1 0 0,1-3 244 0 0,1 0-1 0 0,0 0 0 0 0,1 1 1 0 0,0-1-1 0 0,1 1 0 0 0,1-1 0 0 0,4-10-243 0 0,-6 19 172 0 0,0 0-1 0 0,1 0 1 0 0,-1 0-1 0 0,1 1 1 0 0,0-1-1 0 0,1 1 1 0 0,-1 0-1 0 0,1 0 1 0 0,-1 0-1 0 0,1 0 1 0 0,0 1-1 0 0,1 0 1 0 0,1-1-172 0 0,-4 2 67 0 0,0 1-1 0 0,0 0 1 0 0,0 0-1 0 0,0 0 1 0 0,0 0-1 0 0,1 0 1 0 0,-1 1-1 0 0,0-1 1 0 0,1 1-1 0 0,-1 0 1 0 0,0-1-1 0 0,1 1 1 0 0,-1 0-1 0 0,0 0 1 0 0,1 0-1 0 0,-1 1 1 0 0,1-1-1 0 0,-1 1 1 0 0,0-1-1 0 0,0 1 1 0 0,1 0 0 0 0,-1 0-1 0 0,0 0 1 0 0,0 0-1 0 0,0 0 1 0 0,0 0-1 0 0,0 1 1 0 0,0-1-1 0 0,0 1 1 0 0,0-1-1 0 0,0 1-66 0 0,0 1 64 0 0,1 0 0 0 0,-1 0 0 0 0,1 0 1 0 0,-1 1-1 0 0,0-1 0 0 0,0 1 0 0 0,0-1 0 0 0,-1 1 0 0 0,1 0 0 0 0,-1-1 0 0 0,0 1 0 0 0,0 0 0 0 0,0 0 0 0 0,0 2-64 0 0,-1-1-24 0 0,1 1 0 0 0,-1-1 0 0 0,0 1 0 0 0,0-1 0 0 0,-1 1 0 0 0,0-1 0 0 0,0 1-1 0 0,0-1 1 0 0,0 0 0 0 0,-1 1 24 0 0,0 0-62 0 0,0-2 33 0 0,1 0 0 0 0,-1-1-1 0 0,1 1 1 0 0,-1-1 0 0 0,-2 4 29 0 0,3-6-4 0 0,0 0 0 0 0,0 0 0 0 0,0 0 0 0 0,0 0 0 0 0,0 0 0 0 0,0-1 0 0 0,0 1 0 0 0,0 0 0 0 0,0-1 0 0 0,0 1-1 0 0,0 0 1 0 0,0-1 0 0 0,-1 1 0 0 0,1-1 0 0 0,0 0 0 0 0,0 1 0 0 0,-1-1 0 0 0,1 0 0 0 0,0 0 0 0 0,-1 0 0 0 0,1 0 4 0 0,-3 0-7 0 0,1-1-1 0 0,0 1 1 0 0,-1-1 0 0 0,1 0 0 0 0,0 0 0 0 0,0-1-1 0 0,0 1 1 0 0,0-1 0 0 0,0 1 0 0 0,0-1-1 0 0,0 0 1 0 0,0 0 0 0 0,1 0 0 0 0,-1-1-1 0 0,1 1 1 0 0,-1 0 0 0 0,1-1 7 0 0,-8-9-6 0 0,0 0-1 0 0,1-1 1 0 0,0 0 6 0 0,5 7 3 0 0,-9-13 94 0 0,0-1 1 0 0,1-1-1 0 0,1 0 0 0 0,1 0 0 0 0,1-1 0 0 0,1 0 0 0 0,-3-17-97 0 0,10 34 49 0 0,0 0 0 0 0,0-1 0 0 0,0 1 0 0 0,0 0 0 0 0,1-1 0 0 0,0 1 0 0 0,0 0 0 0 0,1-1 0 0 0,0 1 0 0 0,0 0 0 0 0,0-1-49 0 0,0 4 86 0 0,0 1 0 0 0,0 0 0 0 0,0 0 0 0 0,1 0 0 0 0,-1 0 0 0 0,0 1-1 0 0,1-1 1 0 0,-1 0 0 0 0,1 0 0 0 0,-1 1 0 0 0,1-1 0 0 0,-1 1 0 0 0,1-1-86 0 0,15 15 496 0 0,-15-12-585 0 0,-1 0 0 0 0,1 0 1 0 0,-1 0-1 0 0,0 1 0 0 0,0-1 0 0 0,0 0 0 0 0,0 0 0 0 0,0 1 0 0 0,0-1 1 0 0,-1 0-1 0 0,1 1 0 0 0,-1-1 0 0 0,0 0 0 0 0,0 1 89 0 0,1-2-63 0 0,-1 0 0 0 0,0-1-1 0 0,0 1 1 0 0,0 0 0 0 0,0-1 0 0 0,0 1-1 0 0,0 0 1 0 0,0-1 0 0 0,0 1-1 0 0,0 0 1 0 0,0-1 0 0 0,0 1 0 0 0,-1 0-1 0 0,1-1 1 0 0,0 1 0 0 0,0 0-1 0 0,-1-1 1 0 0,1 1 0 0 0,0-1 0 0 0,-1 1-1 0 0,1-1 1 0 0,-1 1 0 0 0,1-1 0 0 0,-1 1-1 0 0,1-1 1 0 0,-1 1 0 0 0,1-1-1 0 0,-1 1 1 0 0,1-1 0 0 0,-1 0 0 0 0,1 1-1 0 0,-1-1 1 0 0,0 0 0 0 0,1 1-1 0 0,-1-1 1 0 0,0 0 0 0 0,1 0 0 0 0,-1 0-1 0 0,0 0 1 0 0,1 0 0 0 0,-1 0 0 0 0,0 0-1 0 0,1 0 1 0 0,-1 0 0 0 0,0 0-1 0 0,1 0 1 0 0,-1 0 0 0 0,0 0 0 0 0,1 0-1 0 0,-1-1 64 0 0,-11-2-5952 0 0,-8-3-1727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45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184 1 1376 0 0,'0'0'65'0'0,"-8"10"2029"0"0,-18 14 4285 0 0,-10 16-4430 0 0,4-6-1959 0 0,25-26-22 0 0,0 1 0 0 0,1-1 0 0 0,0 1 1 0 0,1 0-1 0 0,0 0 0 0 0,0 1 0 0 0,1-1 0 0 0,-2 6 32 0 0,-3 12 440 0 0,2 1 0 0 0,-2 14-440 0 0,6-28 104 0 0,2-1 0 0 0,0 0 0 0 0,1 1 0 0 0,0-1 0 0 0,1 3-104 0 0,10 66 706 0 0,-11-82-697 0 0,6 29 354 0 0,2-1 1 0 0,1 1-1 0 0,1-2 0 0 0,2 3-363 0 0,0-2 322 0 0,-8-18-146 0 0,1 0 1 0 0,1 0-1 0 0,0-1 1 0 0,3 6-177 0 0,6 6 284 0 0,-8-10-37 0 0,1-1-1 0 0,0 0 1 0 0,0 0 0 0 0,1-1-1 0 0,0 0 1 0 0,0 0 0 0 0,1-1-1 0 0,0-1 1 0 0,1 0-1 0 0,0 0 1 0 0,0-1 0 0 0,0 0-1 0 0,9 2-246 0 0,-11-4 168 0 0,0-1-1 0 0,-1-1 0 0 0,1 0 0 0 0,0 0 0 0 0,0 0 0 0 0,1-1 1 0 0,-1-1-1 0 0,0 0 0 0 0,0 0 0 0 0,0 0 0 0 0,1-1 0 0 0,-1-1 1 0 0,0 1-1 0 0,0-2 0 0 0,-1 1 0 0 0,1-1 0 0 0,0-1 0 0 0,-1 1 1 0 0,1-2-168 0 0,5-3 54 0 0,0-1 0 0 0,-1-1-1 0 0,-1-1 1 0 0,1 0 0 0 0,-2 0 0 0 0,1-1 0 0 0,-2 0 0 0 0,0-1 0 0 0,0 0 0 0 0,-1-1 0 0 0,-1 0 0 0 0,1-2-54 0 0,2-7 70 0 0,0-1 0 0 0,-2 0 1 0 0,0 0-1 0 0,-2-1 0 0 0,-1 0 0 0 0,0 0 0 0 0,-1-8-70 0 0,-3 12 12 0 0,0 0-1 0 0,-2 1 1 0 0,0-1-1 0 0,-1 0 1 0 0,-1 1-1 0 0,-1-1 1 0 0,-1 1-1 0 0,0-1-11 0 0,0 9 7 0 0,0 0 0 0 0,0 1 0 0 0,-1-1 1 0 0,-1 1-1 0 0,0 0 0 0 0,-1 0 0 0 0,1 1 0 0 0,-2-1 0 0 0,0 2 0 0 0,0-1 0 0 0,-1 1 0 0 0,0 0 0 0 0,-8-6-7 0 0,5 7 16 0 0,-1-1-1 0 0,0 2 0 0 0,0 0 0 0 0,0 0 1 0 0,-1 1-1 0 0,0 1 0 0 0,-8-2-15 0 0,1 1-1450 0 0,-20-2 1450 0 0,-22 0-5897 0 0,12 7-1390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48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1 5984 0 0,'0'0'273'0'0,"0"0"-5"0"0,1 2-172 0 0,3 6 398 0 0,0 0-1 0 0,0 0 1 0 0,-1 0 0 0 0,0 0-1 0 0,0 1 1 0 0,-1 0-1 0 0,0-1 1 0 0,-1 4-494 0 0,3 21 3369 0 0,-1 22-3369 0 0,0 8-571 0 0,-2-54 562 0 0,0 1 0 0 0,-1-1 1 0 0,0 1-1 0 0,0 0 1 0 0,-1-1-1 0 0,0 1 1 0 0,-2 3 8 0 0,3-12 61 0 0,0-1-38 0 0,0 0-223 0 0</inkml:trace>
  <inkml:trace contextRef="#ctx0" brushRef="#br0" timeOffset="347.032">214 46 7368 0 0,'0'0'568'0'0,"0"2"-374"0"0,0 1 299 0 0,0 1 0 0 0,-1 0 0 0 0,0-1 0 0 0,1 1 0 0 0,-1 0 0 0 0,0-1 0 0 0,-1 1 0 0 0,1-1 0 0 0,-1 1 0 0 0,1-1 0 0 0,-1 0 0 0 0,0 0-1 0 0,0 0 1 0 0,-1 0 0 0 0,1 0 0 0 0,-1 0 0 0 0,-1 1-493 0 0,-2 1 348 0 0,0 1-1 0 0,-1-2 0 0 0,1 1 1 0 0,-1-1-1 0 0,0 0 1 0 0,-1 0-1 0 0,-4 2-347 0 0,8-5 41 0 0,0 0 0 0 0,-1 0 1 0 0,1 0-1 0 0,0-1 0 0 0,0 1 0 0 0,-4-1-41 0 0,-13 2 82 0 0,14-1-421 0 0,0-1 0 0 0,0 1-1 0 0,0-1 1 0 0,0-1 0 0 0,0 1-1 0 0,0-1 1 0 0,0 0 0 0 0,-2-1 339 0 0,1 1-1797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51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0 388 11056 0 0,'12'51'652'0'0,"-2"1"0"0"0,-3 1 1 0 0,-1-1-1 0 0,-3 31-652 0 0,-4 89 5491 0 0,0-65-4208 0 0,-4-69-403 0 0,5-37-626 0 0,0-2-20 0 0,-5-10-84 0 0,2 0 0 0 0,0-1 0 0 0,0 1 0 0 0,1 0 0 0 0,0-1-1 0 0,0-6-149 0 0,1-21 306 0 0,2-13-306 0 0,0 5 235 0 0,8-154 398 0 0,-5 133-450 0 0,2 4 39 0 0,3 1 0 0 0,16-58-222 0 0,-19 94 35 0 0,2 1-1 0 0,0 0 1 0 0,2 0-1 0 0,1 1 0 0 0,1 0 1 0 0,9-12-35 0 0,-17 31 18 0 0,0 1 1 0 0,1-1-1 0 0,-1 1 1 0 0,1 0-1 0 0,0 1 0 0 0,1-1 1 0 0,-1 1-1 0 0,1 0 1 0 0,-1 0-1 0 0,1 1 0 0 0,4-3-18 0 0,-8 6 7 0 0,0-1-1 0 0,0 0 0 0 0,0 0 1 0 0,0 1-1 0 0,0-1 0 0 0,0 1 1 0 0,1-1-1 0 0,-1 1 0 0 0,0 0 1 0 0,0 0-1 0 0,0 0 0 0 0,0 0 1 0 0,0 0-1 0 0,1 1 0 0 0,-1-1 1 0 0,0 0-1 0 0,0 1 0 0 0,0 0 1 0 0,0 0-1 0 0,0-1 0 0 0,0 1 0 0 0,0 0 1 0 0,0 0-1 0 0,-1 1 0 0 0,1-1 1 0 0,0 0-1 0 0,-1 1 0 0 0,1-1 1 0 0,-1 1-1 0 0,1-1 0 0 0,-1 1 1 0 0,1 0-1 0 0,-1 0 0 0 0,0-1 1 0 0,0 1-1 0 0,0 0 0 0 0,0 0 1 0 0,0 0-7 0 0,6 18 0 0 0,0-1 0 0 0,-1 2 0 0 0,-1-1 0 0 0,-1 0 0 0 0,-1-4 27 0 0,-1 0 1 0 0,-1 0 0 0 0,0 0 0 0 0,-1 0 0 0 0,-1 2-28 0 0,-10 82 161 0 0,8-77-279 0 0,-1 4-22 0 0,-1-1-1 0 0,-2-1 1 0 0,0 1-1 0 0,-2-1 1 0 0,0 0-1 0 0,-2-1 1 0 0,-1 0-1 0 0,-3 4 141 0 0,8-19-12 0 0,1 1 0 0 0,-2-1-1 0 0,1 0 1 0 0,-1-1 0 0 0,0 0 0 0 0,-1 0-1 0 0,-6 4 13 0 0,11-9-4 0 0,-1 0-1 0 0,1 0 1 0 0,-1-1 0 0 0,0 0-1 0 0,0 1 1 0 0,0-2-1 0 0,-1 1 1 0 0,0 0 4 0 0,3-1-1 0 0,0-1 0 0 0,0 0 0 0 0,0 1 0 0 0,0-1 0 0 0,0 0 0 0 0,0 0 0 0 0,0-1-1 0 0,0 1 1 0 0,0-1 0 0 0,0 1 0 0 0,0-1 0 0 0,0 0 0 0 0,0 0 0 0 0,-2-2 1 0 0,2 2 3 0 0,0 0 0 0 0,1-1 0 0 0,-1 1-1 0 0,0-1 1 0 0,1 0 0 0 0,-1 0 0 0 0,1 0 0 0 0,-1 0 0 0 0,1 0-1 0 0,0 0 1 0 0,0-1 0 0 0,0 1 0 0 0,0-1 0 0 0,1 1-1 0 0,-1-1 1 0 0,1 0 0 0 0,-1 0 0 0 0,1 0 0 0 0,0 0-3 0 0,0-1 19 0 0,0 1 1 0 0,0-1-1 0 0,0 0 1 0 0,1 0 0 0 0,0 0-1 0 0,0 0 1 0 0,0-3-20 0 0,0-9 248 0 0,0 15-239 0 0,0 1 0 0 0,0 0 0 0 0,0-1 0 0 0,1 1 0 0 0,-1 0-1 0 0,0-1 1 0 0,1 1 0 0 0,-1 0 0 0 0,0 0 0 0 0,0-1 0 0 0,1 1 0 0 0,-1 0 0 0 0,1 0 0 0 0,-1 0 0 0 0,0-1 0 0 0,1 1 0 0 0,-1 0 0 0 0,0 0 0 0 0,1 0-1 0 0,-1 0 1 0 0,1 0 0 0 0,-1 0 0 0 0,0 0 0 0 0,1 0 0 0 0,-1 0 0 0 0,0 0 0 0 0,1 0 0 0 0,-1 0 0 0 0,1 0 0 0 0,-1 0 0 0 0,0 0 0 0 0,1 0 0 0 0,-1 1-1 0 0,1-1-8 0 0,14 4 210 0 0,-8 1-173 0 0,1 0-1 0 0,-1 1 1 0 0,-1 0 0 0 0,1 0-1 0 0,-1 0 1 0 0,0 1 0 0 0,-1 0-1 0 0,1 0 1 0 0,1 4-37 0 0,20 24 68 0 0,-19-24-58 0 0,10 10 14 0 0,1-1-1 0 0,0-1 1 0 0,4 2-24 0 0,-13-13 27 0 0,-1-1 0 0 0,1 0 0 0 0,0-1 0 0 0,0 0 0 0 0,1-1-1 0 0,0 0 1 0 0,0 0 0 0 0,0-1 0 0 0,1 0 0 0 0,-1-1 0 0 0,1-1 0 0 0,0 0 0 0 0,0 0 0 0 0,0-1 0 0 0,10-1-27 0 0,-5 0 219 0 0,-1-1 1 0 0,1 0 0 0 0,11-4-220 0 0,-19 3 55 0 0,-1 0 0 0 0,0 0 1 0 0,0-1-1 0 0,-1 0 1 0 0,1-1-1 0 0,-1 0 0 0 0,1 0 1 0 0,-1 0-1 0 0,2-2-55 0 0,-4 1-6 0 0,1 1-1 0 0,-1-1 1 0 0,0 0-1 0 0,-1 0 1 0 0,1-1-1 0 0,-1 0 0 0 0,0 1 1 0 0,0-1-1 0 0,-1-1 1 0 0,1 1-1 0 0,-2 0 1 0 0,1-1-1 0 0,-1 1 1 0 0,0-1-1 0 0,0 0 1 0 0,0 0-1 0 0,-1 0 1 0 0,0 0-1 0 0,-1-3 7 0 0,1 9-4 0 0,-1 0-1 0 0,0 0 1 0 0,-1-1 0 0 0,1 1-1 0 0,0 0 1 0 0,0 0 0 0 0,0 0-1 0 0,-1 0 1 0 0,1 0 0 0 0,0-1-1 0 0,-1 1 1 0 0,1 0 0 0 0,-1 0-1 0 0,1 0 1 0 0,-1 0 0 0 0,0 0-1 0 0,1 0 1 0 0,-1 0 0 0 0,0 1-1 0 0,0-1 1 0 0,0 0 0 0 0,0 0-1 0 0,0 1 1 0 0,0-1 0 0 0,0 0-1 0 0,0 1 1 0 0,0-1 0 0 0,0 1-1 0 0,0-1 1 0 0,0 1-1 0 0,0-1 1 0 0,0 1 0 0 0,0 0-1 0 0,0 0 1 0 0,-1 0 0 0 0,1-1-1 0 0,0 1 1 0 0,0 0 0 0 0,-1 1 4 0 0,-2-1-13 0 0,1 0 1 0 0,-1 0 0 0 0,1 1 0 0 0,0 0-1 0 0,-1 0 1 0 0,1 0 0 0 0,0 0-1 0 0,-1 0 1 0 0,1 1 0 0 0,0-1-1 0 0,0 1 1 0 0,0 0 0 0 0,0 0 12 0 0,-2 3-51 0 0,0 0 1 0 0,0 0 0 0 0,0 0-1 0 0,0 1 1 0 0,1 0 0 0 0,0 0-1 0 0,1 0 1 0 0,-1 0 0 0 0,1 1-1 0 0,0 0 1 0 0,1-1-1 0 0,-1 1 1 0 0,1 0 0 0 0,0 3 50 0 0,0 1 43 0 0,0-1 0 0 0,1 0 0 0 0,1 1-1 0 0,-1-1 1 0 0,1 1 0 0 0,1-1 0 0 0,0 1 0 0 0,1-1 0 0 0,2 8-43 0 0,-1-7 20 0 0,1 1-1 0 0,1-1 1 0 0,0 0-1 0 0,0-1 1 0 0,1 1-1 0 0,0-1 1 0 0,1 0-1 0 0,0-1 1 0 0,1 1-1 0 0,0-1 1 0 0,0-1-1 0 0,1 0 1 0 0,0 0-1 0 0,1 0-19 0 0,0 0-48 0 0,1-1 0 0 0,1 0-1 0 0,0 0 1 0 0,0-1 0 0 0,0-1-1 0 0,0 0 1 0 0,1-1 0 0 0,0 0-1 0 0,0-1 1 0 0,0 0 0 0 0,0-1 0 0 0,7 0 48 0 0,2-2-1346 0 0,-3-2-430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55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160 61 13448 0 0,'0'0'298'0'0,"11"17"1982"0"0,-4-6-1395 0 0,-6-9-757 0 0,0 0 1 0 0,0 0 0 0 0,1 0 0 0 0,-2 0-1 0 0,1 0 1 0 0,0 0 0 0 0,0 1 0 0 0,-1-1-1 0 0,1 0 1 0 0,-1 0-129 0 0,3 16 598 0 0,0-6-406 0 0,-1 0 0 0 0,0 1 1 0 0,-1 6-193 0 0,-1-4 352 0 0,2 1 0 0 0,1 8-352 0 0,0-10 471 0 0,-1 2-1 0 0,-1 8-470 0 0,3 70 488 0 0,5-46-1924 0 0,-4-43 176 0 0,-3-3-6486 0 0,-2-2 2946 0 0</inkml:trace>
  <inkml:trace contextRef="#ctx0" brushRef="#br0" timeOffset="414.694">274 372 8840 0 0,'0'0'400'0'0,"0"0"0"0"0,3-12 1725 0 0,-4 9-1821 0 0,1 0 1 0 0,-1 0 0 0 0,1 0-1 0 0,-1 0 1 0 0,0 0-1 0 0,0 1 1 0 0,0-1-1 0 0,-1 0 1 0 0,1 1-1 0 0,-1-1 1 0 0,1 1-1 0 0,-1-1 1 0 0,0 1-1 0 0,0 0 1 0 0,0 0-1 0 0,0 0 1 0 0,0 0-1 0 0,0 0 1 0 0,-1 0-1 0 0,1 1 1 0 0,-1-1-1 0 0,1 1 1 0 0,-1-1-1 0 0,-1 0-304 0 0,-8-3 373 0 0,-1 0-1 0 0,1 0 1 0 0,-1 1-1 0 0,-11-2-372 0 0,15 4 53 0 0,0 1-1 0 0,0-1 1 0 0,1 2-1 0 0,-1-1 0 0 0,0 1 1 0 0,0 0-1 0 0,0 1 1 0 0,0 0-1 0 0,0 0 0 0 0,-5 2-52 0 0,-34 10 99 0 0,47-13-220 0 0,-5 4-57 0 0,5-5-8507 0 0,1-4 3395 0 0</inkml:trace>
  <inkml:trace contextRef="#ctx0" brushRef="#br0" timeOffset="760.988">381 0 6448 0 0,'0'0'297'0'0,"0"0"-9"0"0,1 1-188 0 0,3 2 600 0 0,-1 0 0 0 0,1 0 0 0 0,-1 0 0 0 0,0 1 0 0 0,0-1 0 0 0,0 1 0 0 0,-1 0 0 0 0,1 0 0 0 0,-1 0 0 0 0,0 0 0 0 0,0 0 0 0 0,0 0 0 0 0,-1 0 0 0 0,1 1 0 0 0,-1-1 0 0 0,0 1-700 0 0,3 14 943 0 0,-1 1 1 0 0,-1 0 0 0 0,-1 6-944 0 0,4 29 650 0 0,-2-33-432 0 0,-1 1 0 0 0,-1 2-218 0 0,0-8 186 0 0,0 0 0 0 0,1 1-1 0 0,4 15-185 0 0,-4-27-296 0 0,-1 1 1024 0 0,-1 5-3828 0 0,0-5 850 0 0,0-7-4399 0 0</inkml:trace>
  <inkml:trace contextRef="#ctx0" brushRef="#br0" timeOffset="1565.403">50 314 920 0 0,'7'-17'669'0'0,"-5"16"-287"0"0,1 2 1842 0 0,12-9 1973 0 0,-9 4 113 0 0,-5 4-3628 0 0,-1 0-5 0 0,0 0-12 0 0,0 0-7 0 0,2 0-2 0 0,25 11 794 0 0,-21-8-999 0 0,-1-1 0 0 0,1 0 0 0 0,-1 0 0 0 0,1 0 0 0 0,0 0 0 0 0,0-1 0 0 0,5 1-451 0 0,-10-2 49 0 0,1 0 0 0 0,-1 0 0 0 0,0 0 0 0 0,0 0 0 0 0,1 1 0 0 0,-1-1 0 0 0,0 0 0 0 0,0 1 0 0 0,1-1 0 0 0,-1 1 0 0 0,0 0 0 0 0,0-1 0 0 0,0 1 0 0 0,0 0 0 0 0,0 0 0 0 0,1 0-49 0 0,4 4 32 0 0,-6-5-23 0 0,0 1 0 0 0,0-1 0 0 0,1 0 0 0 0,-1 0 0 0 0,0 1 0 0 0,0-1-1 0 0,1 0 1 0 0,-1 0 0 0 0,0 1 0 0 0,1-1 0 0 0,-1 0 0 0 0,0 0 0 0 0,1 0 0 0 0,-1 0 0 0 0,0 1-1 0 0,1-1 1 0 0,-1 0 0 0 0,0 0 0 0 0,1 0 0 0 0,-1 0 0 0 0,1 0 0 0 0,-1 0 0 0 0,0 0-1 0 0,1 0 1 0 0,-1 0 0 0 0,0 0 0 0 0,1 0 0 0 0,-1 0 0 0 0,1 0 0 0 0,-1 0 0 0 0,0-1-1 0 0,1 1 1 0 0,-1 0 0 0 0,0 0 0 0 0,1 0 0 0 0,-1 0 0 0 0,0-1 0 0 0,1 1 0 0 0,-1 0-1 0 0,0 0 1 0 0,0-1 0 0 0,1 1 0 0 0,-1 0 0 0 0,0-1-9 0 0,28-9 1527 0 0,-26 8-1503 0 0,11 1 86 0 0,-6 1-98 0 0,-6 0-35 0 0,-1 0 0 0 0,1 0 0 0 0,-1 1 0 0 0,1-1 0 0 0,-1 0 0 0 0,0 0 0 0 0,1 0 0 0 0,-1 1 0 0 0,1-1 0 0 0,-1 0-1 0 0,0 1 1 0 0,1-1 0 0 0,-1 0 0 0 0,0 1 0 0 0,1-1 0 0 0,-1 0 0 0 0,0 1 0 0 0,0-1 0 0 0,1 1 0 0 0,-1-1 0 0 0,0 1 0 0 0,0-1 0 0 0,0 0-1 0 0,0 1 1 0 0,0-1 0 0 0,1 1 0 0 0,-1-1 0 0 0,0 1 0 0 0,0-1 0 0 0,0 1 0 0 0,0-1 0 0 0,0 1 0 0 0,-1-1 0 0 0,1 1 0 0 0,0-1 0 0 0,0 1-1 0 0,0-1 1 0 0,0 0 0 0 0,-1 1 23 0 0,1 0-500 0 0,0 5-1896 0 0,0-5 328 0 0</inkml:trace>
  <inkml:trace contextRef="#ctx0" brushRef="#br0" timeOffset="1988.697">92 68 3224 0 0,'6'6'588'0'0,"-5"-5"1261"0"0,-1-1 558 0 0,6 3 2412 0 0,-3 3-3462 0 0,-1 8-499 0 0,-1 5 689 0 0,1 0 0 0 0,1 3-1547 0 0,0-2 599 0 0,-1-1 0 0 0,-1 4-599 0 0,3 68 555 0 0,-3-68 200 0 0,1 1 1 0 0,1-1 0 0 0,1 0 0 0 0,1 0-1 0 0,1-1 1 0 0,7 16-756 0 0,-2-12 372 0 0,-11-25-261 0 0,0-1 28 0 0,0 0 11 0 0,0 0 2 0 0,0 0-89 0 0,0 0-374 0 0,0 5-428 0 0,0-4-3466 0 0,0-10-3162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3:57.3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275 644 15664 0 0,'1'6'296'0'0,"-1"-5"-80"0"0,1 1 0 0 0,-1-1 0 0 0,1 0 0 0 0,-1 0 0 0 0,0 0-1 0 0,0 1 1 0 0,0-1 0 0 0,0 0 0 0 0,0 0 0 0 0,0 0 0 0 0,0 1-1 0 0,0-1 1 0 0,-1 0 0 0 0,1 1-216 0 0,-1 0 418 0 0,0-1 0 0 0,0 1-1 0 0,0-1 1 0 0,0 1 0 0 0,-1-1-1 0 0,1 0 1 0 0,0 0 0 0 0,-1 0 0 0 0,1 0-1 0 0,0 0 1 0 0,-1 0 0 0 0,-1 1-418 0 0,-25 12 1207 0 0,10-6-1246 0 0,-8 6 100 0 0,-17 5-61 0 0,3-1-1 0 0,32-14-262 0 0,0-1 0 0 0,0 0 0 0 0,-1 0 0 0 0,1-1 0 0 0,0 0 1 0 0,-1 0-1 0 0,0-1 0 0 0,1 0 0 0 0,-4 0 263 0 0,6-2-1624 0 0,-5-2-66 0 0</inkml:trace>
  <inkml:trace contextRef="#ctx0" brushRef="#br0" timeOffset="331.436">328 912 21191 0 0,'1'5'256'0'0,"1"0"0"0"0,-1 0 0 0 0,-1 1 0 0 0,1-1 0 0 0,-1 0 0 0 0,0 1 0 0 0,0-1 1 0 0,-1 3-257 0 0,0-4 25 0 0,0 0 0 0 0,0-1 0 0 0,0 1 1 0 0,0-1-1 0 0,-1 0 0 0 0,0 1 1 0 0,1-1-1 0 0,-1 0 0 0 0,0 0 1 0 0,-1 0-1 0 0,1 0 0 0 0,-3 2-25 0 0,1 0 64 0 0,-1-1 0 0 0,-1 0 0 0 0,1 1 0 0 0,0-1 0 0 0,-1-1 0 0 0,0 1 0 0 0,0-1 0 0 0,0 0 0 0 0,0-1 0 0 0,-1 1 0 0 0,1-1 0 0 0,-1-1 0 0 0,1 1 0 0 0,-1-1 0 0 0,-4 1-64 0 0,-14 4 145 0 0,22-4-133 0 0,0-1 0 0 0,-1 0 0 0 0,1 0 0 0 0,0 0 0 0 0,-1-1 0 0 0,1 1-1 0 0,-1-1 1 0 0,1 0 0 0 0,-2 0-12 0 0,-8-1-2 0 0,-24-4-188 0 0,28 4-1215 0 0,6 1-1168 0 0,3 0-4980 0 0</inkml:trace>
  <inkml:trace contextRef="#ctx0" brushRef="#br0" timeOffset="883.081">1185 1054 16096 0 0,'3'-14'737'0'0,"-3"11"-15"0"0,0-4-371 0 0,0 6-354 0 0,-1-9 447 0 0,1 9-407 0 0,-1 1 1 0 0,1 0 0 0 0,-1 0-1 0 0,1-1 1 0 0,0 1-1 0 0,-1 0 1 0 0,1 0 0 0 0,-1-1-1 0 0,1 1 1 0 0,0 0 0 0 0,-1 0-1 0 0,1 0 1 0 0,-1 0-1 0 0,1 0 1 0 0,-1 0 0 0 0,1 0-1 0 0,-1 0 1 0 0,1 0-1 0 0,-1 0 1 0 0,1 0 0 0 0,-1 0-38 0 0,-1 0 63 0 0,1-1-1 0 0,-1 1 1 0 0,0-1 0 0 0,1 1 0 0 0,-1-1 0 0 0,1 0 0 0 0,-1 1 0 0 0,0-1 0 0 0,1 0-1 0 0,0 0 1 0 0,-2-1-63 0 0,2 1 14 0 0,-1 0-1 0 0,0 0 1 0 0,1 0 0 0 0,-1 0-1 0 0,1 0 1 0 0,-1 0-1 0 0,0 1 1 0 0,0-1 0 0 0,1 1-1 0 0,-1-1 1 0 0,0 1-1 0 0,0 0-13 0 0,-6 0 53 0 0,1 1 0 0 0,0 0-1 0 0,-1 1 1 0 0,1-1 0 0 0,0 1-1 0 0,0 1 1 0 0,0 0-1 0 0,0 0 1 0 0,0 0 0 0 0,0 1-1 0 0,1 0 1 0 0,0 0 0 0 0,0 0-1 0 0,0 1 1 0 0,0 0-1 0 0,1 0 1 0 0,0 0 0 0 0,0 1-1 0 0,-4 5-52 0 0,-44 65 707 0 0,51-73-645 0 0,0 1 0 0 0,1-1 0 0 0,0 0 0 0 0,0 1 1 0 0,0-1-1 0 0,0 1 0 0 0,0-1 0 0 0,1 1 0 0 0,-1 0 0 0 0,1-1 0 0 0,0 1 0 0 0,0 0 0 0 0,0-1 1 0 0,1 1-1 0 0,0 3-62 0 0,0-3 87 0 0,0 0 1 0 0,0 1-1 0 0,1-1 1 0 0,-1 0-1 0 0,1 0 1 0 0,0 0-1 0 0,0 0 1 0 0,0 0-1 0 0,0-1 1 0 0,1 1-1 0 0,0-1 1 0 0,0 1-1 0 0,0-1-87 0 0,-1-1 55 0 0,0-1-1 0 0,1 0 0 0 0,-1 0 1 0 0,0 0-1 0 0,1 0 0 0 0,-1 0 1 0 0,0 0-1 0 0,1-1 0 0 0,-1 1 0 0 0,1-1 1 0 0,0 1-1 0 0,-1-1 0 0 0,1 0 1 0 0,-1 0-1 0 0,1 0 0 0 0,-1-1 1 0 0,3 0-55 0 0,4 0 73 0 0,1-1 0 0 0,-1 0 0 0 0,0-1 0 0 0,3-1-73 0 0,-1-1 56 0 0,1 0 0 0 0,-1 0 0 0 0,-1-1 0 0 0,1-1 0 0 0,-1 0 0 0 0,0 0 0 0 0,-1-1 0 0 0,0 0 0 0 0,0-1 0 0 0,2-3-56 0 0,0-1 9 0 0,0-2-1 0 0,-1 1 1 0 0,-1-1-1 0 0,0-1 1 0 0,-1 1-1 0 0,6-17-8 0 0,-3 0 111 0 0,-2 0 0 0 0,-1-1 0 0 0,-1 0 0 0 0,-2 0 0 0 0,-1-1 0 0 0,-2 0 0 0 0,-1-12-111 0 0,-2-35 45 0 0,-5-23-45 0 0,2 71-2 0 0,-1 1 0 0 0,-1 0-1 0 0,-2 0 1 0 0,-8-20 2 0 0,16 52 0 0 0,-1-4-37 0 0,0 1 1 0 0,0-1-1 0 0,-1 1 0 0 0,0 0 0 0 0,1 0 1 0 0,-1-1-1 0 0,0 1 0 0 0,-1 0 1 0 0,1 0 36 0 0,0 2-214 0 0,2 1 62 0 0,-7 11 506 0 0,4-4-270 0 0,-1 0 0 0 0,2 0 0 0 0,-1 1 0 0 0,1-1 0 0 0,0 1 0 0 0,0 0 0 0 0,0 5-84 0 0,0 9 53 0 0,1 1 0 0 0,0 2-53 0 0,3 22 122 0 0,2 1 1 0 0,2 0-1 0 0,2-1 0 0 0,2 0 0 0 0,1-1 1 0 0,17 39-124 0 0,-22-70 26 0 0,3 11 50 0 0,0 0-1 0 0,2-1 1 0 0,2 0-1 0 0,1 1-74 0 0,-4-10 83 0 0,1 0 0 0 0,0 0 0 0 0,4 2-83 0 0,-11-13-60 0 0,0-1 0 0 0,1 0 0 0 0,-1 0-1 0 0,1 0 1 0 0,-1-1 0 0 0,1 1 0 0 0,0-1 0 0 0,1 0-1 0 0,-1 0 1 0 0,0-1 0 0 0,1 0 0 0 0,3 1 60 0 0,-4-2-295 0 0,-1-1 0 0 0,1 0 0 0 0,0 0 0 0 0,-1 0 0 0 0,1-1 0 0 0,-1 0 0 0 0,1 0 0 0 0,2 0 295 0 0,-6 0-316 0 0,15-5-1871 0 0</inkml:trace>
  <inkml:trace contextRef="#ctx0" brushRef="#br0" timeOffset="1264.008">1927 56 11976 0 0,'0'0'922'0'0,"5"-8"-564"0"0,-4 5 488 0 0,0-1 1 0 0,0 0-1 0 0,-1 1 1 0 0,1-1 0 0 0,-1 0-1 0 0,0 0 1 0 0,0 1-1 0 0,0-1 1 0 0,0-1-847 0 0,0-3 959 0 0,0 7-483 0 0,0 1-85 0 0,0 0-41 0 0,-2 1-86 0 0,-3 4-162 0 0,0 1-1 0 0,0 0 1 0 0,0 0-1 0 0,1 1 1 0 0,0-1-1 0 0,0 1 1 0 0,0 0-1 0 0,1 0 1 0 0,0 0-1 0 0,0 0 1 0 0,0 3-103 0 0,-6 21 179 0 0,2 1-1 0 0,1 1-177 0 0,5-31 5 0 0,-4 25 117 0 0,1 0-1 0 0,2 1 1 0 0,0 2-122 0 0,2-21 109 0 0,0 1 0 0 0,1 0 0 0 0,0-1 0 0 0,1 1 1 0 0,0 0-1 0 0,0-1 0 0 0,1 0 0 0 0,0 1 0 0 0,1-1 0 0 0,1 3-109 0 0,-2-6 148 0 0,1 1 1 0 0,0-1-1 0 0,-1-1 0 0 0,2 1 0 0 0,-1-1 1 0 0,5 5-149 0 0,-8-9 32 0 0,1 0 1 0 0,-1 0-1 0 0,0 0 1 0 0,1 0-1 0 0,-1 0 1 0 0,1 0-1 0 0,0 0 1 0 0,-1 0-1 0 0,1-1 1 0 0,0 1-1 0 0,-1-1 1 0 0,1 1-1 0 0,0-1 1 0 0,0 0-1 0 0,-1 0 1 0 0,1 0-1 0 0,0 0 1 0 0,0 0-1 0 0,0 0 1 0 0,-1 0 0 0 0,1 0-1 0 0,0-1 1 0 0,0 1-1 0 0,-1-1 1 0 0,1 1-1 0 0,0-1 1 0 0,-1 0-1 0 0,2 0-32 0 0,0 0 15 0 0,0-1-1 0 0,0 1 0 0 0,0-1 1 0 0,-1 1-1 0 0,1-1 1 0 0,0 0-1 0 0,-1 0 0 0 0,1 0 1 0 0,-1 0-1 0 0,0-1 1 0 0,0 1-1 0 0,0 0 0 0 0,0-1 1 0 0,0 0-1 0 0,0 1 1 0 0,-1-1-1 0 0,0 0 0 0 0,1 0 1 0 0,-1 0-1 0 0,1-3-14 0 0,-2 4-6 0 0,0 0-1 0 0,0 0 1 0 0,0 0-1 0 0,-1 0 1 0 0,1 0-1 0 0,0 1 0 0 0,-1-1 1 0 0,0 0-1 0 0,1 0 1 0 0,-1 0-1 0 0,0 0 1 0 0,0 1-1 0 0,0-1 1 0 0,0 0-1 0 0,0 1 1 0 0,0-1-1 0 0,0 1 1 0 0,-1-1-1 0 0,1 1 7 0 0,-1-1-17 0 0,0-1 0 0 0,0 1 0 0 0,0 0 0 0 0,-1 0 0 0 0,1 1 0 0 0,0-1 0 0 0,-1 0 0 0 0,1 1 0 0 0,-1-1 0 0 0,1 1 0 0 0,-1 0 0 0 0,-1 0 17 0 0,-2 0-330 0 0,1 1 1 0 0,-1-1-1 0 0,0 1 1 0 0,1 1-1 0 0,-1-1 0 0 0,1 1 1 0 0,-1 0-1 0 0,-2 1 330 0 0,-4 1-1275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4:01.2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275 114 3680 0 0,'0'0'284'0'0,"2"-2"2924"0"0,5-4 7026 0 0,-2 1-1903 0 0,-5 4-8506 0 0,-9 3 227 0 0,0 1 1 0 0,1 0 0 0 0,-1 1-1 0 0,1 0 1 0 0,0 0-1 0 0,0 1 1 0 0,-2 1-53 0 0,-17 14 571 0 0,-10 10-571 0 0,-1 0 146 0 0,27-21-302 0 0,0 0-1 0 0,0 1 1 0 0,1 0-1 0 0,0 1 1 0 0,1 0 0 0 0,-4 7 156 0 0,-2 0-49 0 0,12-15 52 0 0,0-1 0 0 0,0 1 0 0 0,1 0 0 0 0,0 1 0 0 0,0-1 0 0 0,-1 0 0 0 0,2 1-1 0 0,-1-1 1 0 0,0 1 0 0 0,1-1 0 0 0,0 1 0 0 0,-1 0-3 0 0,2-4 5 0 0,0 0 0 0 0,0 1 0 0 0,0-1 0 0 0,0 0 1 0 0,0 0-1 0 0,0 0 0 0 0,0 0 0 0 0,0 0 0 0 0,0 1 0 0 0,0-1 0 0 0,0 0 0 0 0,0 0 0 0 0,0 0 0 0 0,0 1 0 0 0,0-1 0 0 0,0 0 0 0 0,0 0 0 0 0,0 0 1 0 0,0 0-1 0 0,0 1 0 0 0,0-1 0 0 0,0 0 0 0 0,0 0 0 0 0,0 0 0 0 0,0 0 0 0 0,0 0 0 0 0,1 1 0 0 0,-1-1 0 0 0,0 0 0 0 0,0 0 0 0 0,0 0 0 0 0,0 0 0 0 0,0 0 1 0 0,0 0-1 0 0,0 1 0 0 0,1-1 0 0 0,-1 0 0 0 0,0 0 0 0 0,0 0 0 0 0,0 0 0 0 0,0 0 0 0 0,1 0 0 0 0,-1 0 0 0 0,0 0 0 0 0,0 0 0 0 0,0 0 0 0 0,0 0-5 0 0,12-2 462 0 0,11-9 190 0 0,-14 6-609 0 0,0 0 0 0 0,1 1-1 0 0,-1 0 1 0 0,1 0 0 0 0,0 1 0 0 0,0 1 0 0 0,0-1-1 0 0,0 2 1 0 0,1-1 0 0 0,-1 1 0 0 0,1 1-1 0 0,-1 0 1 0 0,10 1-43 0 0,-11 1 24 0 0,-1 1 0 0 0,1 0 0 0 0,-1 0-1 0 0,1 0 1 0 0,-1 1 0 0 0,0 0 0 0 0,0 1 0 0 0,-1 0-1 0 0,1 0 1 0 0,-1 1 0 0 0,0 0 0 0 0,-1 0 0 0 0,1 0 0 0 0,-1 1-1 0 0,1 3-23 0 0,3 3 107 0 0,0 0 0 0 0,-2 1 0 0 0,0 1 0 0 0,0-1 0 0 0,-1 1-1 0 0,-1 1 1 0 0,-1-1 0 0 0,0 2-107 0 0,-3-11 32 0 0,-2 1-1 0 0,1 0 1 0 0,-1 0 0 0 0,0-1-1 0 0,0 1 1 0 0,-1 0-1 0 0,0-1 1 0 0,0 1 0 0 0,0 0-1 0 0,-1-1 1 0 0,0 1-1 0 0,0-1 1 0 0,-1 0 0 0 0,0 0-1 0 0,0 0 1 0 0,0 0-1 0 0,-1 0 1 0 0,0-1 0 0 0,0 1-1 0 0,-3 1-31 0 0,3-1-26 0 0,-1-1-1 0 0,0 0 1 0 0,0-1-1 0 0,-1 1 1 0 0,1-1-1 0 0,-1 0 1 0 0,0-1 0 0 0,0 1-1 0 0,-1-1 1 0 0,1-1-1 0 0,-1 1 1 0 0,0 0 26 0 0,-5-1-87 0 0,-1 1 1 0 0,1-2-1 0 0,-1 0 1 0 0,1 0-1 0 0,0-1 0 0 0,-1-1 1 0 0,1 0-1 0 0,-1 0 1 0 0,1-1-1 0 0,0-1 1 0 0,0 0-1 0 0,-7-3 87 0 0,-27-11-5193 0 0,45 16 2468 0 0,1 1-4784 0 0</inkml:trace>
  <inkml:trace contextRef="#ctx0" brushRef="#br0" timeOffset="702.74">188 123 1840 0 0,'0'0'83'0'0,"0"0"442"0"0,0 0 1816 0 0,0 0 790 0 0,0 0 154 0 0,0 0-293 0 0,0 0-1384 0 0,0 0-611 0 0,0 0-121 0 0,0 0-41 0 0,0 0-97 0 0,0 0-39 0 0,0 0-10 0 0,8-14 1839 0 0,-5 14-2299 0 0,-1-1-1 0 0,1 0 0 0 0,0 0 0 0 0,-1 0 1 0 0,0 0-1 0 0,1 0 0 0 0,-1 0 0 0 0,1-1-228 0 0,10-5 626 0 0,18-7 423 0 0,-26 11-896 0 0,1 0 0 0 0,0 0 0 0 0,0 1 0 0 0,0 0 0 0 0,0 0 0 0 0,0 0 0 0 0,0 1 0 0 0,1 0 0 0 0,-1 0 0 0 0,2 1-153 0 0,42 7 628 0 0,-37-8-481 0 0,-13 1-149 0 0,1 0-1 0 0,-1 0 1 0 0,0 0-1 0 0,0-1 0 0 0,0 1 1 0 0,0 0-1 0 0,0 0 0 0 0,0 0 1 0 0,0 0-1 0 0,1 0 1 0 0,-1 0-1 0 0,0 0 0 0 0,0 0 1 0 0,0 0-1 0 0,0-1 1 0 0,0 1-1 0 0,0 0 0 0 0,0 0 1 0 0,0 0-1 0 0,0 0 0 0 0,0 0 1 0 0,0 0-1 0 0,0 0 1 0 0,0-1-1 0 0,0 1 0 0 0,0 0 1 0 0,0 0-1 0 0,0 0 1 0 0,0 0-1 0 0,0 0 0 0 0,0 0 1 0 0,0-1-1 0 0,0 1 0 0 0,0 0 1 0 0,0 0-1 0 0,0 0 1 0 0,0 0-1 0 0,0 0 0 0 0,0 0 1 0 0,0 0-1 0 0,0-1 1 0 0,0 1-1 0 0,0 0 0 0 0,0 0 1 0 0,0 0-1 0 0,-1 0 0 0 0,1 0 1 0 0,0 0-1 0 0,0 0 1 0 0,0 0-1 0 0,0 0 0 0 0,0-1 1 0 0,0 1-1 0 0,0 0 1 0 0,0 0-1 0 0,-1 0 0 0 0,1 0 1 0 0,0 0-1 0 0,0 0 3 0 0,-2-1-302 0 0,0 0 0 0 0,0 0-1 0 0,0 0 1 0 0,0 0 0 0 0,0 1-1 0 0,-1-1 1 0 0,1 1 0 0 0,0-1-1 0 0,0 1 1 0 0,-1 0 0 0 0,1 0 302 0 0,1 0-1583 0 0</inkml:trace>
  <inkml:trace contextRef="#ctx0" brushRef="#br0" timeOffset="1363.099">1021 259 16008 0 0,'0'0'730'0'0,"0"0"-9"0"0,0 0-335 0 0,0 0 308 0 0,0 0 188 0 0,0 0 40 0 0,-5-3 405 0 0,3 3-1260 0 0,-1 0 1 0 0,1 0-1 0 0,-1 0 0 0 0,1 0 1 0 0,-1 0-1 0 0,1 0 0 0 0,-1 1 1 0 0,1-1-1 0 0,0 1 0 0 0,-1-1 1 0 0,1 1-1 0 0,0 0 0 0 0,-1 0 1 0 0,1 0-1 0 0,0 1-67 0 0,-6 3 120 0 0,0 0 0 0 0,1 1 0 0 0,-4 3-120 0 0,-10 8 197 0 0,0-1-83 0 0,1 1 0 0 0,1 0 0 0 0,1 1 0 0 0,1 1 0 0 0,-6 8-114 0 0,18-20 53 0 0,0 0-1 0 0,1 0 1 0 0,0 1-1 0 0,0-1 0 0 0,0 1 1 0 0,1 0-1 0 0,0 0 1 0 0,1 0-1 0 0,-1 3-52 0 0,2-6 58 0 0,0 1 0 0 0,0-1-1 0 0,1 0 1 0 0,0 0 0 0 0,0 0-1 0 0,0 1 1 0 0,0-1 0 0 0,1 0-1 0 0,0 0 1 0 0,0 0 0 0 0,0 0 0 0 0,1 0-1 0 0,0 0 1 0 0,-1 0 0 0 0,3 3-58 0 0,-2-5-8 0 0,0-1 0 0 0,0 1 0 0 0,0 0 1 0 0,1-1-1 0 0,-1 0 0 0 0,0 1 0 0 0,1-1 0 0 0,0 0 1 0 0,-1 0-1 0 0,1 0 0 0 0,0-1 0 0 0,0 1 1 0 0,0-1-1 0 0,0 0 0 0 0,0 1 0 0 0,1-1 1 0 0,-1-1-1 0 0,0 1 0 0 0,0 0 0 0 0,1-1 1 0 0,-1 0-1 0 0,0 1 0 0 0,1-1 0 0 0,-1-1 1 0 0,0 1-1 0 0,1 0 0 0 0,-1-1 0 0 0,3 0 8 0 0,34-2-328 0 0,-32 3 152 0 0,0 0 0 0 0,0 0-1 0 0,-1-1 1 0 0,1 0 0 0 0,1-1 176 0 0,3-2-314 0 0,1 0 0 0 0,-1-1 0 0 0,0 0-1 0 0,0-1 1 0 0,0-1 0 0 0,-1 0 0 0 0,0-1 0 0 0,-1 1 0 0 0,3-4 314 0 0,3-3-221 0 0,-1-1 1 0 0,-1 0 0 0 0,-1-1-1 0 0,0 0 1 0 0,6-11 220 0 0,-13 18 184 0 0,-1-1 0 0 0,1 0 0 0 0,-2 0 0 0 0,1 0 1 0 0,-2-1-1 0 0,1 1 0 0 0,-2-1 0 0 0,2-5-184 0 0,-5 6 574 0 0,-3 13 749 0 0,-8 21 287 0 0,11-21-1914 0 0,-12 28 553 0 0,2 0 0 0 0,1 5-249 0 0,8-28 35 0 0,0 1 0 0 0,1 0 0 0 0,1 0 0 0 0,-1 0 1 0 0,2-1-1 0 0,-1 1 0 0 0,1 0 0 0 0,0 0 0 0 0,1-1 0 0 0,0 1 0 0 0,0 0 0 0 0,1-1 0 0 0,0 0 0 0 0,1 0 0 0 0,-1 0 0 0 0,2 0 0 0 0,0 2-35 0 0,-2-7 44 0 0,-1 1 0 0 0,1-1 0 0 0,0 0 0 0 0,0 0 0 0 0,0 0 0 0 0,0 0 0 0 0,1 0 0 0 0,-1-1 0 0 0,1 1 0 0 0,-1-1 0 0 0,1 0 0 0 0,0 0 0 0 0,0-1 0 0 0,0 1 0 0 0,0-1 0 0 0,0 0 0 0 0,3 1-44 0 0,-1-1 72 0 0,0 0 0 0 0,0-1-1 0 0,-1 0 1 0 0,1 0 0 0 0,0 0-1 0 0,0-1 1 0 0,0 1 0 0 0,-1-2-1 0 0,1 1 1 0 0,0 0 0 0 0,-1-1-1 0 0,6-2-71 0 0,1-2 141 0 0,32-14 280 0 0,-42 19-411 0 0,0-1 1 0 0,0 1-1 0 0,0 0 0 0 0,0-1 0 0 0,0 1 0 0 0,0-1 0 0 0,0 0 1 0 0,-1 0-1 0 0,1 0 0 0 0,0 0 0 0 0,-1 0 0 0 0,0 0 0 0 0,1 0 1 0 0,-1 0-1 0 0,1-2-10 0 0,-1-3-10 0 0,1 1 0 0 0,-1 0-1 0 0,0-1 1 0 0,-1 1 0 0 0,1-1 0 0 0,-1 1 0 0 0,-1-6 10 0 0,0 8-7 0 0,1 0 0 0 0,-1 1 1 0 0,0-1-1 0 0,0 0 0 0 0,-1 1 0 0 0,1-1 1 0 0,-1 1-1 0 0,0-1 0 0 0,0 1 0 0 0,0 0 1 0 0,0 0-1 0 0,0 0 0 0 0,-1 0 0 0 0,0-1 7 0 0,-20-15-372 0 0,0 1-1 0 0,-1 0 1 0 0,0 2-1 0 0,-2 1 0 0 0,-2 0 373 0 0,27 14-51 0 0,-21-9-1446 0 0,-1 0-65 0 0</inkml:trace>
  <inkml:trace contextRef="#ctx0" brushRef="#br0" timeOffset="1804.079">1966 208 11520 0 0,'4'5'177'0'0,"1"1"415"0"0,2 7 9106 0 0,-19-6-8515 0 0,0-2-1055 0 0,0 0 1 0 0,0 0-1 0 0,-1-1 1 0 0,1 0-1 0 0,-13 1-128 0 0,7-2-82 0 0,1 2 1 0 0,-5 2 81 0 0,10-2-265 0 0,0 1 0 0 0,1 0 0 0 0,-4 4 265 0 0,13-9-548 0 0,0 0 238 0 0,1 0-6948 0 0,1-1 880 0 0</inkml:trace>
  <inkml:trace contextRef="#ctx0" brushRef="#br0" timeOffset="2144.34">1928 408 8752 0 0,'21'25'1238'0'0,"-19"-18"6900"0"0,-6-1-6235 0 0,-7 3-1264 0 0,3-6-504 0 0,0 1 1 0 0,0-2-1 0 0,0 1 0 0 0,0-1 1 0 0,-1 0-1 0 0,1-1 0 0 0,-1 0-135 0 0,-60 2-26 0 0,9-1-5940 0 0,41-2-739 0 0</inkml:trace>
  <inkml:trace contextRef="#ctx0" brushRef="#br0" timeOffset="2614.616">2573 15 23039 0 0,'0'0'528'0'0,"0"0"70"0"0,0 0 36 0 0,0 2-79 0 0,2 5-490 0 0,-1-1 0 0 0,0 1 0 0 0,0 0 0 0 0,-1 0 0 0 0,0 0 0 0 0,0 0 0 0 0,-1 3-65 0 0,-9 51 907 0 0,7-49-708 0 0,-16 79 386 0 0,4-26-531 0 0,4 1-1 0 0,1 15-53 0 0,9-76-188 0 0,1 0 0 0 0,1 0-1 0 0,-1 0 1 0 0,1 0 0 0 0,0 0 0 0 0,0 0 0 0 0,0 0-1 0 0,1-1 1 0 0,0 1 0 0 0,0 0 0 0 0,1 1 188 0 0,-1-5-1463 0 0,7-1-332 0 0</inkml:trace>
  <inkml:trace contextRef="#ctx0" brushRef="#br0" timeOffset="2963.679">2828 5 7832 0 0,'3'12'573'0'0,"6"32"-399"0"0,-9-13 3008 0 0,-9 29 6519 0 0,-3-1-7677 0 0,6-32-1945 0 0,0 0 0 0 0,2 0 0 0 0,0 0 0 0 0,2 0 0 0 0,1 0 1 0 0,2 16-80 0 0,0-36 181 0 0,0 0 0 0 0,0-1 1 0 0,1 1-1 0 0,0-1 0 0 0,0 1 1 0 0,0-1-1 0 0,1 0 0 0 0,1 3-181 0 0,-3-7 32 0 0,1 1-1 0 0,0-1 1 0 0,-1 1-1 0 0,1-1 1 0 0,0 0-1 0 0,0 1 1 0 0,1-1-1 0 0,-1 0 1 0 0,0 0-1 0 0,1-1 1 0 0,-1 1-1 0 0,1 0 1 0 0,-1-1-1 0 0,1 0 1 0 0,0 1-1 0 0,0-1 1 0 0,0 0-1 0 0,0-1 1 0 0,0 1-32 0 0,1 0 89 0 0,1 0 0 0 0,-1 0 0 0 0,0 0 1 0 0,1-1-1 0 0,-1 0 0 0 0,0 0 0 0 0,1 0 0 0 0,-1 0 1 0 0,0-1-1 0 0,1 0 0 0 0,-1 0 0 0 0,0 0 0 0 0,0 0 0 0 0,0 0 1 0 0,0-1-1 0 0,0 0 0 0 0,0 0 0 0 0,0 0-89 0 0,4-3 0 0 0,-1 0 0 0 0,0-1 0 0 0,0 1 0 0 0,-1-1 0 0 0,1-1 0 0 0,-1 1 0 0 0,-1-1 0 0 0,1 0 0 0 0,-1 0 0 0 0,0-1 0 0 0,-1 1 0 0 0,0-1 0 0 0,0 0 0 0 0,-1-1 0 0 0,0 1 0 0 0,0 0 0 0 0,-1-1 0 0 0,0 0 0 0 0,0-1-22 0 0,0 0 1 0 0,-1 0-1 0 0,-1-1 0 0 0,0 1 1 0 0,0 0-1 0 0,-1 0 0 0 0,0 0 1 0 0,-1-1-1 0 0,0 1 0 0 0,0 1 1 0 0,-1-1-1 0 0,-1 0 0 0 0,0 0 22 0 0,0 1-23 0 0,0 0 0 0 0,0 1-1 0 0,-1-1 1 0 0,0 1 0 0 0,-1 1-1 0 0,1-1 1 0 0,-2 1 0 0 0,1 0 0 0 0,-1 0-1 0 0,0 1 1 0 0,0-1 0 0 0,-1 2-1 0 0,0-1 1 0 0,-1 1 23 0 0,2 1-168 0 0,0 1 0 0 0,0 0 0 0 0,-1 1 0 0 0,1 0 0 0 0,-1 0 0 0 0,1 1 0 0 0,-1 0 0 0 0,-1 0 168 0 0,-36-1-3852 0 0,20 2-4199 0 0</inkml:trace>
  <inkml:trace contextRef="#ctx0" brushRef="#br0" timeOffset="5498.036">3433 509 19351 0 0,'7'-3'940'0'0,"6"-2"-140"0"0,11-6-420 0 0,-23 10-369 0 0,0 0 0 0 0,0 0 1 0 0,0 1-1 0 0,0-1 0 0 0,0-1 1 0 0,0 1-1 0 0,0 0 1 0 0,0 0-1 0 0,0 0 0 0 0,-1 0 1 0 0,1-1-1 0 0,0 1 0 0 0,-1 0 1 0 0,1-1-1 0 0,-1 1 1 0 0,1 0-1 0 0,-1-1 0 0 0,0 1-11 0 0,2-10 225 0 0,2-10 256 0 0,-2 1 0 0 0,1-19-481 0 0,-1 28 62 0 0,-2 10-52 0 0,0 0 1 0 0,1 0 0 0 0,-1 0-1 0 0,0 1 1 0 0,0-1 0 0 0,0 0-1 0 0,0 0 1 0 0,0 0 0 0 0,0 0-1 0 0,0 0 1 0 0,0 1-1 0 0,0-1 1 0 0,0 0 0 0 0,0 0-1 0 0,-1 0 1 0 0,1 1 0 0 0,0-1-1 0 0,0 0 1 0 0,-1 0 0 0 0,1 0-11 0 0,-1 0 126 0 0,1 1 2 0 0,-2 1-21 0 0,-2 0-106 0 0,-1 1 0 0 0,1 0-1 0 0,0 0 1 0 0,0 0 0 0 0,0 0 0 0 0,0 1 0 0 0,0-1 0 0 0,1 1-1 0 0,-1 0 1 0 0,1 0 0 0 0,-1 1 0 0 0,1-1 0 0 0,0 1 0 0 0,1-1-1 0 0,-1 1 1 0 0,0 0 0 0 0,-1 4-1 0 0,2-3-21 0 0,-1 0-1 0 0,1 0 1 0 0,0 0 0 0 0,1 0-1 0 0,-1 0 1 0 0,1 1-1 0 0,0-1 1 0 0,1 0 0 0 0,-1 1-1 0 0,1-1 1 0 0,0 0-1 0 0,0 1 1 0 0,0-1 0 0 0,1 1-1 0 0,1 3 22 0 0,0-3 20 0 0,1 0-1 0 0,0 0 0 0 0,0 0 1 0 0,0-1-1 0 0,1 1 1 0 0,0-1-1 0 0,0 0 0 0 0,1 0 1 0 0,-1 0-1 0 0,5 4-19 0 0,10 10 100 0 0,-18-17-110 0 0,1 0 1 0 0,0-1-1 0 0,0 1 1 0 0,0 0-1 0 0,0-1 0 0 0,0 1 1 0 0,0-1-1 0 0,1 0 1 0 0,-1 1-1 0 0,0-1 1 0 0,1 0-1 0 0,-1-1 1 0 0,0 1-1 0 0,1 0 1 0 0,-1-1-1 0 0,1 1 1 0 0,0-1-1 0 0,-1 0 1 0 0,1 1 9 0 0,4-2-644 0 0,1 0 0 0 0,-1 0 0 0 0,0 0 0 0 0,0 0 1 0 0,0-1-1 0 0,1-1 644 0 0,10-3-7153 0 0</inkml:trace>
  <inkml:trace contextRef="#ctx0" brushRef="#br0" timeOffset="5499.036">3837 1 19351 0 0,'-4'7'424'0'0,"4"0"88"0"0,-3 3 24 0 0,-1 7 8 0 0,-5-7-440 0 0,2 4-104 0 0,-4 3 0 0 0,0-1 0 0 0,-9 8 432 0 0,5-4 64 0 0,-8 4 16 0 0,8-7 0 0 0,-8 0-1640 0 0,0 0-328 0 0,-15 7-64 0 0,12-17-16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4:05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0 18831 0 0,'0'0'430'0'0,"0"0"55"0"0,0 0 28 0 0,0 2-53 0 0,-2 8-327 0 0,0 0 0 0 0,0 0-1 0 0,-1 0 1 0 0,0 0-1 0 0,-4 7-132 0 0,-1 6 699 0 0,-2 7 122 0 0,2-9-677 0 0,2 1 1 0 0,-3 15-145 0 0,0 7-275 0 0,5-28 312 0 0,0 1 1 0 0,2-1-1 0 0,0 1 1 0 0,1-1-1 0 0,0 5-37 0 0,2 1 160 0 0,1 0-1 0 0,4 17-159 0 0,-4-30 145 0 0,1-1 0 0 0,-1 0 0 0 0,1 0 1 0 0,0 0-1 0 0,1 0 0 0 0,0-1 0 0 0,0 1 0 0 0,4 4-145 0 0,-5-8 58 0 0,0-1 1 0 0,-1 1-1 0 0,1-1 0 0 0,1 0 0 0 0,-1 0 0 0 0,0 0 1 0 0,1 0-1 0 0,-1-1 0 0 0,1 1 0 0 0,2 0-58 0 0,-4-2 17 0 0,0 0-1 0 0,0-1 0 0 0,0 1 1 0 0,0-1-1 0 0,0 1 1 0 0,0-1-1 0 0,1 0 1 0 0,-1 0-1 0 0,0 0 0 0 0,0 0 1 0 0,0 0-1 0 0,0 0 1 0 0,0-1-1 0 0,0 1 0 0 0,0-1 1 0 0,0 0-1 0 0,0 1 1 0 0,0-1-1 0 0,0 0 1 0 0,-1 0-1 0 0,1 0 0 0 0,0 0 1 0 0,0 0-1 0 0,0-1-16 0 0,1 0 0 0 0,0-1 0 0 0,0 0 0 0 0,0 0 0 0 0,0 0 0 0 0,0 0 0 0 0,-1 0 0 0 0,1-1 0 0 0,-1 1 0 0 0,0-1 0 0 0,0 1 0 0 0,0-1 0 0 0,-1 0 0 0 0,1 0 0 0 0,-1 1 0 0 0,0-1 0 0 0,0-1 0 0 0,0 1 0 0 0,-1 0 0 0 0,1 0 0 0 0,-1 0 0 0 0,0 0 0 0 0,0 0 0 0 0,0 0 0 0 0,-1 0 0 0 0,0 0 0 0 0,0-3 0 0 0,0 2 0 0 0,-1 0 0 0 0,1 0 0 0 0,-1 0 0 0 0,0 1 0 0 0,0-1 0 0 0,-1 1 0 0 0,0-1 0 0 0,1 1 0 0 0,-1 0 0 0 0,-1 0 0 0 0,1 0 0 0 0,-1 0 0 0 0,1 1 0 0 0,-1-1 0 0 0,0 1 0 0 0,0 0 0 0 0,0 0 0 0 0,-1 0 0 0 0,1 1 0 0 0,-1 0 0 0 0,-2-2 0 0 0,4 4-4 0 0,-48-17-1363 0 0,47 16 1181 0 0,-1 1 1 0 0,1-1 0 0 0,-1 0-1 0 0,0 1 1 0 0,1 0 0 0 0,-1 0-1 0 0,0 1 1 0 0,0-1-1 0 0,1 1 1 0 0,-1 0 185 0 0,-2 1-1269 0 0,1 1-1 0 0,-1-1 1 0 0,1 1 0 0 0,0 1 0 0 0,-1-1-1 0 0,2 1 1270 0 0,2-2-2230 0 0</inkml:trace>
  <inkml:trace contextRef="#ctx0" brushRef="#br0" timeOffset="684.193">389 441 3224 0 0,'2'1'240'0'0,"4"2"175"0"0,-5-2 1482 0 0,-1-1 635 0 0,0 0 116 0 0,0 0-211 0 0,14 8 927 0 0,-11-7-3147 0 0,0-1 0 0 0,-1 0 0 0 0,1 0 0 0 0,0 0 1 0 0,0 0-1 0 0,-1 0 0 0 0,1 0 0 0 0,0-1 0 0 0,-1 0 0 0 0,1 1 1 0 0,0-1-1 0 0,-1 0 0 0 0,1 0 0 0 0,-1 0 0 0 0,1 0 0 0 0,-1-1 1 0 0,2-1-218 0 0,1 0 306 0 0,0 0 0 0 0,-1-1 0 0 0,1 0 0 0 0,-1 0 0 0 0,0 0 0 0 0,0 0 0 0 0,-1-1 0 0 0,2-1-306 0 0,-3 0 149 0 0,-1 1 0 0 0,1-1 1 0 0,-1 0-1 0 0,0 0 0 0 0,-1 0 1 0 0,1 0-1 0 0,-1-4-149 0 0,0-23 521 0 0,0 32-417 0 0,0 1-5 0 0,0 0-23 0 0,-12 17-11 0 0,0 0-60 0 0,9-12 8 0 0,-1 0-1 0 0,0 0 1 0 0,1 0 0 0 0,0 1 0 0 0,0-1-1 0 0,1 1 1 0 0,0 0 0 0 0,0-1 0 0 0,0 1-1 0 0,0 5-12 0 0,0-5 13 0 0,2 1 1 0 0,-1-1-1 0 0,1 1 0 0 0,0-1 0 0 0,0 1 1 0 0,1-1-1 0 0,0 1 0 0 0,0-1 0 0 0,0 0 0 0 0,1 1 1 0 0,0-1-14 0 0,14 28 60 0 0,-1-4 29 0 0,-14-25-78 0 0,1-1-1 0 0,0 0 1 0 0,0 0 0 0 0,0 0 0 0 0,0 0-1 0 0,0 0 1 0 0,1-1 0 0 0,0 1 0 0 0,0-1 0 0 0,0 1-11 0 0,0-2-3 0 0,-1 0 0 0 0,0-1 0 0 0,1 1 0 0 0,-1-1 0 0 0,1 1 0 0 0,-1-1 0 0 0,1 0 0 0 0,0 0 0 0 0,-1-1 0 0 0,1 1 0 0 0,0 0 0 0 0,0-1 0 0 0,-1 0 0 0 0,1 1 0 0 0,0-1 0 0 0,1 0 3 0 0,0 0 6 0 0,0 0-308 0 0,1 0 0 0 0,-1 0 0 0 0,0-1 0 0 0,1 1 1 0 0,-1-1-1 0 0,0 0 0 0 0,0 0 0 0 0,1 0 0 0 0,1-2 302 0 0,10-4-1456 0 0</inkml:trace>
  <inkml:trace contextRef="#ctx0" brushRef="#br0" timeOffset="1152.768">756 17 19263 0 0,'16'27'1362'0'0,"-12"-20"-1168"0"0,1 1 1 0 0,-1-1-1 0 0,0 0 1 0 0,-1 1-1 0 0,1 3-194 0 0,-3-9 110 0 0,-1 1 0 0 0,1 0 0 0 0,-1-1 0 0 0,1 1 0 0 0,-1 0 0 0 0,0 0 0 0 0,0-1-1 0 0,0 1 1 0 0,-1 0 0 0 0,1 0 0 0 0,-1-1 0 0 0,1 1 0 0 0,-1 0 0 0 0,0-1 0 0 0,0 1 0 0 0,0-1-1 0 0,0 1 1 0 0,-1 0-110 0 0,-3 4 71 0 0,0 0-1 0 0,0 0 0 0 0,-1-1 1 0 0,1 1-1 0 0,-1-2 1 0 0,0 1-1 0 0,-7 4-70 0 0,-11 7-3816 0 0,-18 9 3816 0 0,26-16-3562 0 0,-8 4-3616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4:11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42 191 12896 0 0,'0'0'997'0'0,"8"-12"4831"0"0,-7 11-5707 0 0,0 0 0 0 0,0 0 0 0 0,-1 0 0 0 0,1 0 0 0 0,0 0 0 0 0,0-1 0 0 0,-1 1 0 0 0,1 0 0 0 0,-1 0 0 0 0,1-1 0 0 0,-1 0-121 0 0,1 0 99 0 0,0 0 0 0 0,-1 0 0 0 0,1 0-1 0 0,0 0 1 0 0,0 1 0 0 0,0-1 0 0 0,0 0 0 0 0,0 1 0 0 0,1-2-99 0 0,8-7 583 0 0,0 0 1 0 0,1 0-1 0 0,10-6-583 0 0,-19 14 72 0 0,1-1 1 0 0,0 1 0 0 0,1 0 0 0 0,-1 1-1 0 0,0-1 1 0 0,1 0 0 0 0,-1 1-1 0 0,0 0 1 0 0,1 0 0 0 0,0 0-1 0 0,-1 0 1 0 0,1 1 0 0 0,-1-1-1 0 0,1 1 1 0 0,0 0 0 0 0,-1 0-1 0 0,2 0-72 0 0,-2 0 25 0 0,-1 1 0 0 0,0-1 0 0 0,0 1 0 0 0,0 0 0 0 0,0 0 0 0 0,0 0-1 0 0,0 0 1 0 0,0 0 0 0 0,-1 0 0 0 0,1 0 0 0 0,0 0 0 0 0,0 1 0 0 0,-1-1 0 0 0,1 1 0 0 0,-1-1-1 0 0,1 1 1 0 0,-1 0 0 0 0,0-1 0 0 0,0 1 0 0 0,0 0 0 0 0,0 0 0 0 0,0 0 0 0 0,0 0 0 0 0,0 0-1 0 0,0 0 1 0 0,-1 0 0 0 0,1 2-25 0 0,-1 14 0 0 0,1-12 0 0 0,-1 0 0 0 0,0 0 0 0 0,0 1 0 0 0,-1-1 0 0 0,0 0 0 0 0,0 0 0 0 0,-1 1 0 0 0,1-4 4 0 0,-8 32 30 0 0,-2 0 0 0 0,-9 17-34 0 0,14-39-2 0 0,0-1 0 0 0,0 1 0 0 0,-1-1 0 0 0,-1 0 0 0 0,0 0 0 0 0,-5 4 2 0 0,3-5-41 0 0,4-4 26 0 0,-1 1 1 0 0,0-1 0 0 0,0 0-1 0 0,-1-1 1 0 0,-4 3 14 0 0,11-9-1 0 0,0 1 0 0 0,0-1 1 0 0,0 1-1 0 0,0-1 0 0 0,0 0 0 0 0,0 1 0 0 0,0-1 1 0 0,0 0-1 0 0,0 0 0 0 0,0 0 0 0 0,-1 0 0 0 0,1 0 1 0 0,0 0-1 0 0,0 0 1 0 0,-2 0 0 0 0,3 0 2 0 0,0 0 0 0 0,-1 0 0 0 0,1 0 0 0 0,-1 0 0 0 0,1 0 0 0 0,0-1 0 0 0,-1 1 0 0 0,1 0 0 0 0,0 0 0 0 0,-1 0 0 0 0,1-1 0 0 0,0 1-1 0 0,-1 0 1 0 0,1 0 0 0 0,0-1 0 0 0,0 1 0 0 0,-1 0 0 0 0,1-1 0 0 0,0 1 0 0 0,0 0 0 0 0,0-1 0 0 0,-1 1 0 0 0,1-1 0 0 0,0 1 0 0 0,0 0 0 0 0,0-1 0 0 0,0 1 0 0 0,0 0 0 0 0,0-1 0 0 0,0 1-1 0 0,0-1 1 0 0,0 1 0 0 0,0 0 0 0 0,0-1 0 0 0,0 1-2 0 0,1-13 118 0 0,-1 13-112 0 0,1-3 66 0 0,0-1 0 0 0,0 1 0 0 0,0 0-1 0 0,0 0 1 0 0,1 0 0 0 0,-1 0 0 0 0,1 0-1 0 0,0 0 1 0 0,0 0 0 0 0,0 1 0 0 0,1-1-1 0 0,-1 1 1 0 0,0 0 0 0 0,1-1 0 0 0,2-1-72 0 0,-1 2 72 0 0,0-1 0 0 0,0 0 0 0 0,0 1 0 0 0,0 0 0 0 0,0 0-1 0 0,1 0 1 0 0,-1 1 0 0 0,1-1 0 0 0,-1 1 0 0 0,1 0 0 0 0,0 0-72 0 0,3 0 4 0 0,0 0-1 0 0,-1 1 0 0 0,1-1 0 0 0,0 1 1 0 0,0 1-1 0 0,0 0 0 0 0,0 0 1 0 0,-1 0-1 0 0,1 1 0 0 0,5 2-3 0 0,-3 0-1011 0 0,1 0 0 0 0,0-1 0 0 0,-1 0-1 0 0,8 0 1012 0 0,-9-2-1968 0 0</inkml:trace>
  <inkml:trace contextRef="#ctx0" brushRef="#br0" timeOffset="348.597">339 295 8288 0 0,'3'3'61'0'0,"-1"-1"1"0"0,1 0 0 0 0,-1 0-1 0 0,1 0 1 0 0,-1 0 0 0 0,1 0-1 0 0,0-1 1 0 0,0 1 0 0 0,0-1-1 0 0,0 0 1 0 0,0 0 0 0 0,0 0-1 0 0,1 0 1 0 0,-1-1-1 0 0,0 1 1 0 0,0-1 0 0 0,1 1-1 0 0,-1-1 1 0 0,0 0 0 0 0,1-1-1 0 0,1 1-61 0 0,15-3 5248 0 0,-1-1 0 0 0,4-1-5248 0 0,17-9 1896 0 0,-31 10-1629 0 0,-3 2-49 0 0,0-1 0 0 0,0 0 0 0 0,0-1-1 0 0,0 1 1 0 0,0-1-218 0 0,-4 2 31 0 0,-1 1-1 0 0,1-1 0 0 0,0 0 1 0 0,-1 1-1 0 0,1-1 0 0 0,-1 0 0 0 0,0 0 1 0 0,1 0-1 0 0,-1 0 0 0 0,0 0 1 0 0,0 0-1 0 0,-1 0 0 0 0,1-1 1 0 0,0 1-1 0 0,-1 0 0 0 0,1-2-30 0 0,-1 2 2 0 0,0 1 0 0 0,0-1 0 0 0,0 0 0 0 0,-1 0 0 0 0,1 1 0 0 0,0-1 0 0 0,-1 0 0 0 0,0 1 0 0 0,1-1-1 0 0,-1 1 1 0 0,0-1 0 0 0,1 1 0 0 0,-1-1 0 0 0,0 1 0 0 0,0-1 0 0 0,-1 1 0 0 0,1 0 0 0 0,0-1 0 0 0,0 1 0 0 0,0 0 0 0 0,-1 0 0 0 0,1 0-1 0 0,-1 0 1 0 0,1 0 0 0 0,-2 0-2 0 0,1 0 1 0 0,0-1 0 0 0,1 1 0 0 0,-2 0 0 0 0,1 0-1 0 0,0 1 1 0 0,0-1 0 0 0,0 0 0 0 0,0 1 0 0 0,0-1 0 0 0,-1 1 0 0 0,1 0-1 0 0,0 0 1 0 0,0 0 0 0 0,-1 0 0 0 0,1 0 0 0 0,0 0 0 0 0,0 0-1 0 0,0 1 1 0 0,-2 0-1 0 0,-7 3 33 0 0,10-4-23 0 0,-1 0 0 0 0,1 1 0 0 0,0-1 0 0 0,-1 1 0 0 0,1-1 0 0 0,0 1 0 0 0,-1 0 0 0 0,1-1 1 0 0,0 1-1 0 0,0 0 0 0 0,0 0 0 0 0,-1 0 0 0 0,1 0 0 0 0,0 0 0 0 0,0 0 0 0 0,0 0 0 0 0,1 0 0 0 0,-1 0 0 0 0,0 1-10 0 0,-3 6 17 0 0,1-1 1 0 0,0 0-1 0 0,1 1 0 0 0,0 0 0 0 0,0-1 0 0 0,0 1 0 0 0,1 0 0 0 0,0 0 1 0 0,1 0-1 0 0,0 0 0 0 0,0 0 0 0 0,1 0 0 0 0,0 0 0 0 0,0 2-17 0 0,1-1 51 0 0,0 1 0 0 0,0-1 0 0 0,1 0 0 0 0,0 0-1 0 0,1 0 1 0 0,0 0 0 0 0,0-1 0 0 0,5 6-51 0 0,-7-10-142 0 0,1 0-1 0 0,0-1 1 0 0,0 0 0 0 0,0 0-1 0 0,0 0 1 0 0,1 0 0 0 0,0 0-1 0 0,-1-1 1 0 0,1 1 0 0 0,0-1-1 0 0,0 0 1 0 0,0 0 0 0 0,0-1-1 0 0,0 1 1 0 0,1-1 0 0 0,-1 0-1 0 0,0 0 1 0 0,1 0 0 0 0,-1-1-1 0 0,1 1 143 0 0,13-1-2518 0 0,1 0-4675 0 0</inkml:trace>
  <inkml:trace contextRef="#ctx0" brushRef="#br0" timeOffset="691.058">1112 1 15696 0 0,'0'0'718'0'0,"0"0"-19"0"0,-8 10-339 0 0,-4-1 124 0 0,0-1 0 0 0,0-1 0 0 0,-1 0 0 0 0,0-1 0 0 0,-7 3-484 0 0,-1-1-14 0 0,-1 2 194 0 0,-24 5-180 0 0,21-8-1476 0 0,-14 8 1476 0 0,16-5-1552 0 0</inkml:trace>
  <inkml:trace contextRef="#ctx0" brushRef="#br0" timeOffset="1127.755">1235 594 13824 0 0,'0'0'629'0'0,"0"0"-12"0"0,-9 0-138 0 0,-11 1 1552 0 0,0 1 1 0 0,1 1-1 0 0,-12 3-2031 0 0,2-1 527 0 0,-5 3 130 0 0,-27 10-657 0 0,5-1 279 0 0,-223 63 1205 0 0,184-48-28 0 0,-79 39-1456 0 0,73-27 1072 0 0,-1-5 0 0 0,-26 3-1072 0 0,61-22 173 0 0,64-20-114 0 0,-3-10-357 0 0,6 9 172 0 0,0 0-1 0 0,0 0 0 0 0,0-1 0 0 0,0 1 0 0 0,1 0 0 0 0,-1 0 0 0 0,0 0 0 0 0,1 0 0 0 0,-1-1 0 0 0,1 1 0 0 0,-1 0 0 0 0,1 0 0 0 0,0 0 0 0 0,-1 0 0 0 0,1 0 0 0 0,0 0 0 0 0,0 1 0 0 0,0-1 0 0 0,0 0 0 0 0,0 0 0 0 0,0 0 0 0 0,0 1 0 0 0,0-1 0 0 0,0 1 0 0 0,0-1 0 0 0,0 0 127 0 0,11-2-1584 0 0</inkml:trace>
  <inkml:trace contextRef="#ctx0" brushRef="#br0" timeOffset="1128.755">418 1081 19063 0 0,'3'11'404'0'0,"0"1"0"0"0,-1 0-1 0 0,0 1 1 0 0,-1-1 0 0 0,-1 0 0 0 0,0 0-1 0 0,0 6-403 0 0,-4 12 1018 0 0,-1 0 0 0 0,-3 11-1018 0 0,-10 41 390 0 0,1 18-390 0 0,29-97-2950 0 0,-1-8 1416 0 0</inkml:trace>
  <inkml:trace contextRef="#ctx0" brushRef="#br0" timeOffset="1606.385">811 888 17503 0 0,'9'14'803'0'0,"-7"-11"-18"0"0,-2-3-358 0 0,0 0 341 0 0,0 0 205 0 0,0 0 41 0 0,0 0-129 0 0,-7 4-548 0 0,-5 1-277 0 0,1 1-1 0 0,-1 0 1 0 0,1 1-1 0 0,1 0 1 0 0,-1 1-1 0 0,1 0 1 0 0,-1 2-60 0 0,7-5 97 0 0,0-1 0 0 0,0 0 1 0 0,0 1-1 0 0,1-1 0 0 0,0 1 1 0 0,0 0-1 0 0,0 0 1 0 0,1 1-1 0 0,0-1 0 0 0,0 0 1 0 0,0 1-1 0 0,1-1 1 0 0,-1 1-1 0 0,1 0 0 0 0,0-1 1 0 0,1 1-1 0 0,0 2-97 0 0,1 13 0 0 0,2 0 0 0 0,0-1 0 0 0,2 1 0 0 0,0-1 0 0 0,1-1 0 0 0,3 6 0 0 0,0 4 0 0 0,0 1 0 0 0,1 15 0 0 0,-9-39 0 0 0,3 18 0 0 0,-1-1 0 0 0,0 15 0 0 0,-3-30 0 0 0,0-1 0 0 0,-1 1 0 0 0,0 0 0 0 0,0-1 0 0 0,0 0 0 0 0,-1 1 0 0 0,0-1 0 0 0,-1 0 0 0 0,0 0 0 0 0,-1 3 0 0 0,3-9 0 0 0,1 1 0 0 0,-1-1 0 0 0,0 1 0 0 0,0-1 0 0 0,1 0 0 0 0,-1 1 0 0 0,0-1 0 0 0,0 0 0 0 0,0 0 0 0 0,-1 0 0 0 0,1 0 0 0 0,0 0 0 0 0,0 0 0 0 0,-1 0 0 0 0,1 0 0 0 0,0 0 0 0 0,-1 0 0 0 0,1-1 0 0 0,-1 1 0 0 0,1-1 0 0 0,-1 1 0 0 0,1-1 0 0 0,-1 1 0 0 0,1-1 0 0 0,-1 0 0 0 0,0 0 0 0 0,1 0 0 0 0,-1 0 0 0 0,-1 0 0 0 0,-2-1 0 0 0,0-1 0 0 0,0 0 0 0 0,0 0 0 0 0,0 0 0 0 0,0 0 0 0 0,0-1 0 0 0,1 0 0 0 0,-2-1 0 0 0,1 1 33 0 0,0-1 1 0 0,0 0-1 0 0,0-1 0 0 0,1 1 0 0 0,0-1 1 0 0,0 0-1 0 0,0 0 0 0 0,0 0 0 0 0,1-1 1 0 0,0 1-1 0 0,0-1 0 0 0,0 0 0 0 0,1 0 1 0 0,0 0-1 0 0,0 0 0 0 0,0-6-33 0 0,0 4 150 0 0,0 0 1 0 0,1 0-1 0 0,1-1 0 0 0,-1 1 1 0 0,1 0-1 0 0,1-1 0 0 0,0 1 1 0 0,0 0-1 0 0,0 0 0 0 0,1 0 1 0 0,0 0-1 0 0,3-6-150 0 0,-2 7 67 0 0,1 0 0 0 0,-1 0 0 0 0,1 0 0 0 0,1 1 1 0 0,-1 0-1 0 0,1 0 0 0 0,0 0 0 0 0,0 0 0 0 0,1 1 0 0 0,0 0 0 0 0,0 0 0 0 0,0 0 0 0 0,0 1-67 0 0,5-4 32 0 0,0-1 0 0 0,-1 0 0 0 0,0-1 1 0 0,8-9-33 0 0,-6 6 7 0 0,-9 9-83 0 0,1 0 0 0 0,-1 0 0 0 0,1-1 0 0 0,-1 0 0 0 0,-1 0 0 0 0,1 0 0 0 0,-1 0 0 0 0,1 0-1 0 0,-1 0 1 0 0,-1 0 0 0 0,1-1 0 0 0,-1 1 0 0 0,0-1 0 0 0,0 1 0 0 0,-1-1 0 0 0,1 1 0 0 0,-1-1 0 0 0,-1-1 76 0 0,1-5-1598 0 0,-2 0 0 0 0,-1-11 1598 0 0,0 9-1953 0 0,3 0-201 0 0</inkml:trace>
  <inkml:trace contextRef="#ctx0" brushRef="#br0" timeOffset="2108.275">925 1447 15664 0 0,'2'3'110'0'0,"0"0"0"0"0,0 0 0 0 0,1-1 1 0 0,-1 1-1 0 0,1 0 0 0 0,-1-1 1 0 0,1 1-1 0 0,0-1 0 0 0,0 0 0 0 0,0 0 1 0 0,0 0-1 0 0,0-1 0 0 0,0 1 1 0 0,2 0-111 0 0,4 1 78 0 0,1 0 1 0 0,-1-1-1 0 0,1 0 1 0 0,6 0-79 0 0,-11-2 336 0 0,1 1 0 0 0,-1-1 0 0 0,1-1-1 0 0,-1 1 1 0 0,1-1 0 0 0,-1 0 0 0 0,1 0 0 0 0,3-2-336 0 0,42-17 1995 0 0,-41 16-1828 0 0,-1-1 113 0 0,1 0 0 0 0,-1 0 0 0 0,0-1 0 0 0,-1 0 0 0 0,1-1 0 0 0,-1 0 0 0 0,0 0 0 0 0,-1-1 0 0 0,5-5-280 0 0,-8 8 42 0 0,0 0 1 0 0,-1 0-1 0 0,1 0 0 0 0,-1-1 0 0 0,0 1 1 0 0,-1-1-1 0 0,1 0 0 0 0,-1 0 0 0 0,0 0 1 0 0,0 0-1 0 0,-1 0 0 0 0,0 0 0 0 0,0-1 1 0 0,0 1-1 0 0,-1 0 0 0 0,0-6-42 0 0,-1 8 0 0 0,0 1 0 0 0,1 0 0 0 0,-1-1 0 0 0,-1 1 0 0 0,1 0 0 0 0,0 0 0 0 0,-1 0 0 0 0,1 0 0 0 0,-1 0 0 0 0,0 0 0 0 0,0 0 0 0 0,0 0 0 0 0,-1 1 0 0 0,1-1 0 0 0,-1 1 0 0 0,1 0 0 0 0,-1 0 0 0 0,0 0 0 0 0,0 0 0 0 0,0 0 0 0 0,0 0 0 0 0,0 1 0 0 0,0-1 0 0 0,0 1 0 0 0,0 0 0 0 0,-1 0 0 0 0,0 0 0 0 0,1 0 0 0 0,-1 1 0 0 0,1-1 0 0 0,0 1 0 0 0,0-1 0 0 0,-1 1 0 0 0,1 0 0 0 0,0 0 0 0 0,-1 0 0 0 0,1 1 0 0 0,0-1 0 0 0,0 1 0 0 0,-1 0 0 0 0,1 0 0 0 0,0 0 0 0 0,0 0 0 0 0,0 1 0 0 0,0-1 0 0 0,0 1 0 0 0,0 0 0 0 0,1-1 0 0 0,-1 1 0 0 0,0 1 0 0 0,1-1 0 0 0,0 0 0 0 0,-1 0 0 0 0,1 1 0 0 0,0 0 0 0 0,0-1 0 0 0,-1 5 0 0 0,0 0 0 0 0,0-1 0 0 0,0 1 0 0 0,1 0 0 0 0,0 1 0 0 0,0-1 0 0 0,1 0 0 0 0,0 0 0 0 0,0 1 0 0 0,1-1 0 0 0,0 1 0 0 0,0 3 0 0 0,1-1 0 0 0,-1 1 0 0 0,2 0 0 0 0,0-1 0 0 0,0 1 0 0 0,1-1 0 0 0,1 3 0 0 0,0-1 0 0 0,1 0 0 0 0,1-1 0 0 0,0 1 0 0 0,0-1 0 0 0,6 7 0 0 0,-7-13 0 0 0,-1 1 0 0 0,1-1 0 0 0,1 0 0 0 0,-1 0 0 0 0,1-1 0 0 0,-1 1 0 0 0,1-1 0 0 0,1-1 0 0 0,-1 1 0 0 0,6 2 0 0 0,-5-3-323 0 0,1 0 0 0 0,0 0-1 0 0,-1-1 1 0 0,1 0 0 0 0,0 0 0 0 0,0 0-1 0 0,0-1 1 0 0,1-1 0 0 0,-1 1-1 0 0,0-1 1 0 0,0-1 0 0 0,0 0 0 0 0,0 0 323 0 0,15-5-1534 0 0</inkml:trace>
  <inkml:trace contextRef="#ctx0" brushRef="#br0" timeOffset="2524.039">1635 1047 15664 0 0,'0'0'356'0'0,"0"0"49"0"0,0 0 21 0 0,0 0-42 0 0,-2 1-189 0 0,-7 3 113 0 0,-1 0 0 0 0,0-1 0 0 0,1 0 0 0 0,-1-1 0 0 0,-1 1 0 0 0,-2-1-308 0 0,-65 4-2080 0 0,28-3-273 0 0,15 0 788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4:10.6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298 0 19351 0 0,'3'11'209'0'0,"-1"1"1214"0"0,-2-12-1384 0 0,0 1 0 0 0,-1-1 0 0 0,1 1 0 0 0,-1-1-1 0 0,1 0 1 0 0,-1 1 0 0 0,1-1 0 0 0,-1 0-1 0 0,1 0 1 0 0,-1 1 0 0 0,1-1 0 0 0,-1 0-1 0 0,1 0 1 0 0,-1 0 0 0 0,1 0 0 0 0,-1 0 0 0 0,0 1-1 0 0,1-1 1 0 0,-1 0 0 0 0,1 0 0 0 0,-1 0-1 0 0,1-1 1 0 0,-1 1 0 0 0,0 0-39 0 0,-25 2 364 0 0,0 0-1 0 0,0 2 1 0 0,-7 2-364 0 0,0 0 578 0 0,-20 1-578 0 0,38-5 1 0 0,1 1 0 0 0,1 0-1 0 0,-1 1 1 0 0,-11 4-1 0 0,16-5-33 0 0,7-2-163 0 0,2-1-18 0 0,0 0-223 0 0,0 0-931 0 0,0 0-403 0 0</inkml:trace>
  <inkml:trace contextRef="#ctx0" brushRef="#br0" timeOffset="412.556">173 189 14480 0 0,'1'8'235'0'0,"-1"-5"-100"0"0,0-1 0 0 0,1 1-1 0 0,0-1 1 0 0,-1 1 0 0 0,1-1-1 0 0,0 0 1 0 0,0 1 0 0 0,1 0-135 0 0,2 4 236 0 0,2-1-39 0 0,-5-5 684 0 0,-1 0-563 0 0,-1 0-1 0 0,1 0 0 0 0,-1-1 1 0 0,0 1-1 0 0,1 0 0 0 0,-1-1 1 0 0,0 1-1 0 0,1 0 0 0 0,-1-1 1 0 0,0 1-1 0 0,0-1 0 0 0,0 1 1 0 0,1-1-318 0 0,-10 3-81 0 0,0 0 0 0 0,0-1 1 0 0,1-1-1 0 0,-1 0 0 0 0,0 0 1 0 0,0-1-1 0 0,0 0 0 0 0,-1 0 1 0 0,2-1-1 0 0,-6-2 81 0 0,0 0-1771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4:08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74 196 1840 0 0,'0'28'53'0'0,"1"8"2208"0"0,-3-10 3151 0 0,-1 5 453 0 0,-6 73-557 0 0,5-58-3547 0 0,-5 19-1761 0 0,0-2 843 0 0,-7 29-691 0 0,10-70-152 0 0,1-10 0 0 0,6-11 0 0 0,2-5 0 0 0,4-6 0 0 0,5-37 0 0 0,-11 41 0 0 0,1 0 0 0 0,-1-1 0 0 0,0 1 0 0 0,-1-1 0 0 0,0 0 0 0 0,3-19 0 0 0,9-65-2604 0 0,-2-13 2604 0 0,-12 66-607 0 0,1 32 499 0 0,1 0 1 0 0,0 0 0 0 0,0 0-1 0 0,0-1 1 0 0,0 1-1 0 0,1 0 1 0 0,0 0 0 0 0,1-3 107 0 0,4-9 108 0 0,1-1 1 0 0,1 1 0 0 0,1 0 0 0 0,0 1 0 0 0,1 0-1 0 0,1 1 1 0 0,9-10-109 0 0,-15 20 256 0 0,2 0 1 0 0,-1 1-1 0 0,1-1 0 0 0,-1 1 1 0 0,2 1-1 0 0,-1 0 0 0 0,0 0 0 0 0,5-2-256 0 0,2-1 483 0 0,-10 5-327 0 0,0 1 0 0 0,-1-1 1 0 0,1 1-1 0 0,0 0 0 0 0,0 0 0 0 0,2 0-156 0 0,16-5 655 0 0,-20 6-542 0 0,1-1-1 0 0,0 1 0 0 0,-1-1 0 0 0,1 1 1 0 0,0 0-1 0 0,0 0 0 0 0,-1 0 0 0 0,1 0 1 0 0,0 1-1 0 0,1-1-112 0 0,-2 1 123 0 0,-2-1-26 0 0,0 0-8 0 0,1 9 17 0 0,-1-8-105 0 0,1-1 0 0 0,-1 1 1 0 0,0 0-1 0 0,0 0 0 0 0,0-1 1 0 0,0 1-1 0 0,0 0 0 0 0,0-1 0 0 0,0 1 1 0 0,0 0-1 0 0,0 0 0 0 0,0-1 1 0 0,0 1-1 0 0,0 0 0 0 0,-1-1 0 0 0,1 1 1 0 0,0 0-1 0 0,0 0 0 0 0,-1-1 1 0 0,1 1-1 0 0,0-1 0 0 0,-1 1 0 0 0,1 0 1 0 0,-1-1-1 0 0,1 1 0 0 0,-1-1 1 0 0,1 1-1 0 0,-1-1 0 0 0,1 1 0 0 0,-1-1 1 0 0,0 1-1 0 0,1-1 0 0 0,-1 0 1 0 0,0 1-2 0 0,-1 0-8 0 0,-1 0 0 0 0,0-1 1 0 0,0 1-1 0 0,0-1 0 0 0,0 1 0 0 0,1-1 1 0 0,-1 0-1 0 0,0 0 0 0 0,0 0 1 0 0,0 0-1 0 0,0-1 0 0 0,0 1 1 0 0,-1-1 7 0 0,-15-1-71 0 0,-76-5-244 0 0,76 8-601 0 0,0 0 0 0 0,1 2 0 0 0,0 0 0 0 0,-18 6 916 0 0,33-8-544 0 0,0 0 0 0 0,-1 1 0 0 0,1-1 0 0 0,0 1 0 0 0,0-1 0 0 0,1 1 0 0 0,-1 0 0 0 0,0 0 544 0 0,-5 5-1991 0 0</inkml:trace>
  <inkml:trace contextRef="#ctx0" brushRef="#br0" timeOffset="482.909">58 146 10136 0 0,'7'24'918'0'0,"-5"-24"-758"0"0,0 1-28 0 0,1 0 0 0 0,-1 0-1 0 0,1 0 1 0 0,-1 0-1 0 0,0 0 1 0 0,0 1 0 0 0,2 1-132 0 0,-3-3 130 0 0,0 1 1 0 0,-1-1 0 0 0,1 1 0 0 0,0-1 0 0 0,0 1 0 0 0,0-1 0 0 0,0 1-1 0 0,0-1 1 0 0,-1 0 0 0 0,1 0 0 0 0,0 1 0 0 0,0-1 0 0 0,0 0 0 0 0,0 0-131 0 0,7 0 690 0 0,-1-1 1 0 0,0 0-1 0 0,1 0 0 0 0,-1-1 1 0 0,0 1-1 0 0,0-2 1 0 0,0 1-1 0 0,0-1 1 0 0,-1 0-1 0 0,4-2-690 0 0,25-9 1143 0 0,-19 9-792 0 0,0 2 0 0 0,0 0 0 0 0,0 1 0 0 0,1 0 0 0 0,-1 2-1 0 0,0 0 1 0 0,14 1-351 0 0,-24 0 150 0 0,-1 0 0 0 0,1 0 0 0 0,0 0 0 0 0,0 1 0 0 0,0 0 0 0 0,-1 0 0 0 0,1 0 0 0 0,-1 1 0 0 0,0 0 0 0 0,1 0 0 0 0,-1 0 0 0 0,-1 1 0 0 0,4 2-150 0 0,-7-5 18 0 0,0 1 0 0 0,-1 0 1 0 0,1-1-1 0 0,0 1 0 0 0,-1 0 0 0 0,1-1 1 0 0,-1 1-1 0 0,1 0 0 0 0,-1 0 1 0 0,0 0-1 0 0,0 0 0 0 0,0-1 1 0 0,0 1-1 0 0,0 0 0 0 0,0 0 1 0 0,-1 0-1 0 0,1 0 0 0 0,0-1 1 0 0,-1 1-1 0 0,0 0 0 0 0,1 0 1 0 0,-1-1-1 0 0,0 1 0 0 0,0 0-18 0 0,-4 7 45 0 0,1-1-1 0 0,-1 0 0 0 0,-1-1 1 0 0,0 2-45 0 0,0-2-9 0 0,-1 1-1 0 0,1-1 1 0 0,-1 0 0 0 0,-1-1-1 0 0,1 0 1 0 0,-1 0 0 0 0,0 0-1 0 0,-1-1 1 0 0,1 0 0 0 0,-1-1-1 0 0,-6 3 10 0 0,4-3-98 0 0,0 0 0 0 0,0 0 0 0 0,0-1 0 0 0,-1 0-1 0 0,1-1 1 0 0,-1 0 0 0 0,1-1 0 0 0,-10 0 98 0 0,16-1-204 0 0,-4 0 130 0 0,0 0 0 0 0,-1-1 0 0 0,1 1 0 0 0,0-2 0 0 0,0 1 0 0 0,-3-2 74 0 0,11 3-352 0 0,1 0-47 0 0,0 0-167 0 0,0 0-70 0 0,0 0-18 0 0,4-3-2064 0 0,0 3 468 0 0</inkml:trace>
  <inkml:trace contextRef="#ctx0" brushRef="#br0" timeOffset="845.238">496 156 14544 0 0,'1'7'1313'0'0,"11"13"-995"0"0,-9-17 48 0 0,-1 1-1 0 0,0 0 0 0 0,1-1 0 0 0,-2 1 0 0 0,1 0 1 0 0,0 0-1 0 0,-1 0 0 0 0,0 0 0 0 0,0 0 1 0 0,0 1-1 0 0,0-1 0 0 0,0 4-365 0 0,-1 8 697 0 0,0 6 275 0 0,0-1-1 0 0,-3 11-971 0 0,-11 50 1097 0 0,-11 32-1097 0 0,15-88-149 0 0,8-22 79 0 0,0 1 0 0 0,0-1 1 0 0,0 0-1 0 0,1 1 1 0 0,0-1-1 0 0,0 1 0 0 0,0 0 1 0 0,0 1 69 0 0,1-5-57 0 0,1-1 0 0 0,-1 0 0 0 0,0 0 1 0 0,1 0-1 0 0,-1 0 0 0 0,0 1 1 0 0,1-1-1 0 0,-1 0 0 0 0,0 0 0 0 0,1 0 1 0 0,-1 0-1 0 0,1 0 0 0 0,-1 0 0 0 0,0 0 1 0 0,1 0-1 0 0,-1 0 0 0 0,0 0 0 0 0,1 0 1 0 0,-1 0-1 0 0,0 0 0 0 0,1 0 1 0 0,-1-1-1 0 0,0 1 0 0 0,1 0 0 0 0,-1 0 1 0 0,0 0-1 0 0,1 0 0 0 0,-1-1 0 0 0,0 1 1 0 0,1 0-1 0 0,-1 0 57 0 0,16-15-3343 0 0,-5 2 1431 0 0</inkml:trace>
  <inkml:trace contextRef="#ctx0" brushRef="#br0" timeOffset="1172.231">900 1 11976 0 0,'2'7'195'0'0,"1"0"25"0"0,-2-1 0 0 0,1 1 0 0 0,-1-1 1 0 0,0 1-1 0 0,0 6-220 0 0,0-12 141 0 0,-1 1 0 0 0,0-1 0 0 0,0 0 0 0 0,0 0 0 0 0,0 0 0 0 0,0 0 0 0 0,0 1 0 0 0,-1-1 0 0 0,1 0 0 0 0,0 0 0 0 0,-1 0 0 0 0,1 0 0 0 0,0 0 0 0 0,-1 0 0 0 0,1 1 0 0 0,-1-1 0 0 0,0 0 0 0 0,1-1 0 0 0,-1 1 0 0 0,0 1-141 0 0,-2 0 998 0 0,1 1-593 0 0,0 0-1 0 0,0-1 1 0 0,-1 0-1 0 0,1 1 1 0 0,-1-1-1 0 0,0 0 1 0 0,0-1-1 0 0,0 1 0 0 0,0 0 1 0 0,0-1-1 0 0,0 1 1 0 0,0-1-1 0 0,-2 0-404 0 0,-9 3 63 0 0,1-1 0 0 0,-10 2-63 0 0,-5-2 590 0 0,-16 0-590 0 0,12-2 167 0 0,-76 6 25 0 0,39-11-1669 0 0,68 4 44 0 0,1 0-65 0 0</inkml:trace>
  <inkml:trace contextRef="#ctx0" brushRef="#br0" timeOffset="1173.231">789 261 8288 0 0,'0'0'381'0'0,"1"1"-6"0"0,-1 0-370 0 0,0-1 0 0 0,0 0 1 0 0,1 1-1 0 0,-1-1 0 0 0,0 0 1 0 0,0 1-1 0 0,0-1 0 0 0,0 1 1 0 0,1-1-1 0 0,-1 0 1 0 0,0 1-1 0 0,0-1 0 0 0,0 1 1 0 0,0-1-1 0 0,0 0 0 0 0,0 1 1 0 0,0-1-1 0 0,0 1 0 0 0,0-1 1 0 0,0 1-1 0 0,0-1 0 0 0,-1 0 1 0 0,1 1-1 0 0,0-1 0 0 0,0 0 1 0 0,0 1-1 0 0,0-1 0 0 0,-1 1 1 0 0,1-1-1 0 0,0 0 0 0 0,0 1 1 0 0,-1-1-1 0 0,1 0 0 0 0,0 1 1 0 0,-1-1-1 0 0,1 0 0 0 0,0 0 1 0 0,-1 1-1 0 0,1-1 0 0 0,0 0 1 0 0,-1 0-1 0 0,1 0 0 0 0,0 0 1 0 0,-1 1-1 0 0,1-1 1 0 0,-1 0-1 0 0,1 0-5 0 0,-2 1 246 0 0,-1 2 1043 0 0,-1-1 0 0 0,0 1 0 0 0,0 0 0 0 0,0-1 0 0 0,0 0-1 0 0,-5 2-1288 0 0,-26 7 2502 0 0,27-10-2515 0 0,0 2 0 0 0,0-1 0 0 0,0 1 1 0 0,1 0-1 0 0,-1 1 0 0 0,1-1 0 0 0,-6 5 13 0 0,-19 13-109 0 0,25-18 94 0 0,1 1-1 0 0,0 0 0 0 0,0 0 0 0 0,0 1 1 0 0,0-1-1 0 0,1 1 0 0 0,0 1 0 0 0,-2 2 16 0 0,-1 2-1050 0 0,-1 0-64 0 0</inkml:trace>
  <inkml:trace contextRef="#ctx0" brushRef="#br0" timeOffset="1660.956">778 579 13968 0 0,'13'6'637'0'0,"-11"-5"-13"0"0,7 2-373 0 0,0-3 55 0 0,0-1 1 0 0,0 1 0 0 0,0-1 0 0 0,1-1-1 0 0,-1 0 1 0 0,0 0 0 0 0,4-2-307 0 0,15-4 844 0 0,-18 6-517 0 0,0-1-1 0 0,0 2 1 0 0,0-1-1 0 0,0 2 0 0 0,0-1 1 0 0,0 1-1 0 0,0 1 1 0 0,0 0-1 0 0,0 0 0 0 0,4 1-326 0 0,-11-1 58 0 0,-1 0-1 0 0,0 0 1 0 0,1 0-1 0 0,-1 0 1 0 0,0 0-1 0 0,0 1 1 0 0,0-1-1 0 0,0 1 0 0 0,0-1 1 0 0,0 1-1 0 0,0 0 1 0 0,0-1-1 0 0,-1 1 1 0 0,1 0-1 0 0,-1 0 1 0 0,1 1-1 0 0,-1-1 0 0 0,1 0-57 0 0,-1 2 37 0 0,0-1-1 0 0,0 0 0 0 0,0 0 0 0 0,0 1 0 0 0,-1-1 0 0 0,1 0 0 0 0,-1 1 1 0 0,0-1-1 0 0,0 1 0 0 0,0-1 0 0 0,0 0 0 0 0,0 1 0 0 0,-1 0-36 0 0,0-2 1 0 0,0 1-1 0 0,1-1 0 0 0,-1 0 0 0 0,0 0 0 0 0,0 0 1 0 0,-1-1-1 0 0,1 1 0 0 0,0 0 0 0 0,-1 0 0 0 0,1 0 1 0 0,-1-1-1 0 0,1 1 0 0 0,-1-1 0 0 0,0 1 0 0 0,-5 4 8 0 0,7-5 45 0 0,0-1 22 0 0,0 0 41 0 0,0 0 4 0 0,0 0-7 0 0,0 0-1 0 0,0 0 0 0 0,12 10 354 0 0,-11-9-429 0 0,0 0 1 0 0,0 0 0 0 0,1 0-1 0 0,-1 1 1 0 0,0-1 0 0 0,0 0 0 0 0,0 1-1 0 0,0-1 1 0 0,0 0 0 0 0,-1 1-1 0 0,1-1 1 0 0,0 1 0 0 0,-1-1 0 0 0,1 1-1 0 0,-1 0 1 0 0,1-1 0 0 0,-1 1-1 0 0,0-1 1 0 0,0 1 0 0 0,0 0 0 0 0,0-1-1 0 0,0 1 1 0 0,0 0 0 0 0,0-1-1 0 0,0 1 1 0 0,-1 0 0 0 0,1-1 0 0 0,0 1-1 0 0,-1-1 1 0 0,0 1 0 0 0,1 0-38 0 0,-4 7 172 0 0,0 0 0 0 0,-1 0 0 0 0,0 0 0 0 0,-5 6-172 0 0,6-9 5 0 0,0-1 18 0 0,0 0-1 0 0,0-1 1 0 0,-1 1-1 0 0,1-1 1 0 0,-1 0 0 0 0,-1 0-1 0 0,1 0 1 0 0,0-1-1 0 0,-1 1 1 0 0,0-1-1 0 0,1-1 1 0 0,-1 1-1 0 0,-1-1-22 0 0,2 0-11 0 0,-1 0 0 0 0,1 0 0 0 0,-1-1 0 0 0,1 0-1 0 0,-1 0 1 0 0,1 0 0 0 0,-1-1 0 0 0,0 0-1 0 0,1 0 1 0 0,-1 0 0 0 0,0-1 0 0 0,1 0-1 0 0,-1 0 1 0 0,-2-1 11 0 0,3 1-254 0 0,2 0 56 0 0,1-1-2996 0 0,-1-4 1504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27:15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1 663 9672 0 0,'34'-14'1081'0'0,"-29"12"-927"0"0,0-1 0 0 0,0 1 0 0 0,0 0 0 0 0,0 1 0 0 0,0-1-1 0 0,0 1 1 0 0,5-1-154 0 0,-1 2 363 0 0,0-1 0 0 0,0 2 0 0 0,0-1 0 0 0,0 1 0 0 0,0 1 0 0 0,0 0 0 0 0,-1 0 0 0 0,1 1 0 0 0,0 0 0 0 0,-1 0 0 0 0,0 1-1 0 0,0 0 1 0 0,0 0 0 0 0,0 1 0 0 0,2 2-363 0 0,0 1 57 0 0,-1 0 0 0 0,1 1-1 0 0,-2 0 1 0 0,1 1 0 0 0,-1 0-1 0 0,-1 0 1 0 0,0 1-1 0 0,0 0 1 0 0,-1 0 0 0 0,3 8-57 0 0,5 13 110 0 0,-2 1 0 0 0,-1 0 0 0 0,-2 1 0 0 0,-1 0 0 0 0,-1 2-110 0 0,5 30 172 0 0,-2-12 31 0 0,-1 5-203 0 0,-5-25 41 0 0,0 1 199 0 0,-1 13-240 0 0,-3-38 208 0 0,0-1-1 0 0,0 0 1 0 0,-1 0 0 0 0,-1 1-1 0 0,1-1 1 0 0,-2 0 0 0 0,-1 5-208 0 0,4-14 23 0 0,-1 0 0 0 0,1 0 1 0 0,-1 0-1 0 0,1 0 1 0 0,-1 0-1 0 0,1 0 0 0 0,-1 0 1 0 0,1 0-1 0 0,-1 0 1 0 0,1 0-1 0 0,-1-1 0 0 0,0 1 1 0 0,1 0-1 0 0,0 0 1 0 0,-1 0-1 0 0,1-1 0 0 0,-1 1 1 0 0,1 0-1 0 0,-1-1 1 0 0,1 1-1 0 0,-1 0 0 0 0,1-1-23 0 0,-5-2 104 0 0,1-1 0 0 0,0 0 0 0 0,0 0-1 0 0,0 0 1 0 0,1 0 0 0 0,-1-1 0 0 0,1 0-1 0 0,0 0 1 0 0,0-1-104 0 0,-6-12 236 0 0,1 1 0 0 0,1-3-236 0 0,-6-12 182 0 0,-17-37 357 0 0,3-2 0 0 0,-4-25-539 0 0,18 50 204 0 0,2-2-1 0 0,3 0 1 0 0,1 0-1 0 0,2-8-203 0 0,5 50 24 0 0,0-1-1 0 0,0 1 0 0 0,1 0 1 0 0,-1-1-1 0 0,1 1 0 0 0,1 0 1 0 0,-1-1-24 0 0,0 6 4 0 0,-1-1 1 0 0,1 1-1 0 0,-1-1 1 0 0,1 1 0 0 0,-1 0-1 0 0,1-1 1 0 0,0 1-1 0 0,-1 0 1 0 0,1 0-1 0 0,0 0 1 0 0,0-1-1 0 0,0 1 1 0 0,0 0 0 0 0,0 0-1 0 0,0 0 1 0 0,1 0-1 0 0,-1 1 1 0 0,0-1-1 0 0,0 0 1 0 0,1 0-1 0 0,-1 1 1 0 0,0-1 0 0 0,1 1-1 0 0,-1-1 1 0 0,1 1-1 0 0,-1 0 1 0 0,0-1-1 0 0,1 1 1 0 0,-1 0-1 0 0,1 0 1 0 0,-1 0 0 0 0,2 0-5 0 0,1 1 4 0 0,0 0 1 0 0,0 0-1 0 0,0 0 1 0 0,0 0 0 0 0,0 1-1 0 0,0-1 1 0 0,0 1 0 0 0,0 0-1 0 0,0 0 1 0 0,-1 1-1 0 0,1-1 1 0 0,-1 1 0 0 0,0 0-1 0 0,1 0 1 0 0,-2 0 0 0 0,3 2-5 0 0,5 8-7 0 0,1 1 1 0 0,-2 0 0 0 0,5 9 6 0 0,-7-12-1 0 0,15 31-50 0 0,-1 0 0 0 0,-2 2 0 0 0,-2 0 0 0 0,8 34 51 0 0,-18-50 4 0 0,0 0-1 0 0,-2 0 1 0 0,0 9-4 0 0,-5-34 8 0 0,0 0 1 0 0,1 0 0 0 0,-2 0-1 0 0,1 0 1 0 0,0 0-1 0 0,0 0 1 0 0,-1 0-1 0 0,0 0 1 0 0,0 0-1 0 0,1-1 1 0 0,-2 1-1 0 0,1 0 1 0 0,0 0-1 0 0,0-1 1 0 0,-2 2-9 0 0,2-3 10 0 0,0 0 1 0 0,0 0-1 0 0,0 0 0 0 0,0 0 1 0 0,0 0-1 0 0,0 0 1 0 0,-1 0-1 0 0,1 0 0 0 0,0-1 1 0 0,-1 1-1 0 0,1 0 1 0 0,-1-1-1 0 0,1 1 0 0 0,0-1 1 0 0,-1 1-1 0 0,0-1 1 0 0,1 0-1 0 0,-1 0 0 0 0,1 0 1 0 0,-1 0-1 0 0,1 0 0 0 0,-1 0 1 0 0,1 0-1 0 0,-1 0 1 0 0,1 0-1 0 0,-1-1 0 0 0,1 1 1 0 0,-1-1-1 0 0,0 0-10 0 0,-6-2 48 0 0,0 0 1 0 0,0-1-1 0 0,1-1 0 0 0,-1 1 1 0 0,1-1-1 0 0,0 0-48 0 0,-13-9 78 0 0,4 2 26 0 0,0 0-1 0 0,-4-5-103 0 0,1 1 91 0 0,12 9-34 0 0,-1 0 1 0 0,2 0 0 0 0,-3-4-58 0 0,3 4 63 0 0,-1 0-1 0 0,1 0 1 0 0,-7-5-63 0 0,-85-62-667 0 0,98 74 659 0 0,0 0 0 0 0,0 0 0 0 0,0 0 0 0 0,0 0-1 0 0,0 0 1 0 0,0 0 0 0 0,-1 0 0 0 0,1 0 0 0 0,0 0 0 0 0,0 0 0 0 0,0 0-1 0 0,0 0 1 0 0,0 0 0 0 0,0 0 0 0 0,0 0 0 0 0,0 0 0 0 0,0 0 0 0 0,-1 0-1 0 0,1 0 1 0 0,0 0 0 0 0,0 0 0 0 0,0 0 0 0 0,0 0 0 0 0,0 0-1 0 0,0 0 1 0 0,0 0 0 0 0,0 0 0 0 0,0 0 0 0 0,0 0 0 0 0,0 0 0 0 0,-1 0-1 0 0,1 0 1 0 0,0 0 0 0 0,0 0 0 0 0,0 0 0 0 0,0 1 0 0 0,0-1 0 0 0,0 0-1 0 0,0 0 1 0 0,0 0 0 0 0,0 0 0 0 0,0 0 0 0 0,0 0 0 0 0,0 0-1 0 0,0 0 1 0 0,0 0 0 0 0,0 0 0 0 0,0 0 0 0 0,0 1 0 0 0,0-1 0 0 0,0 0-1 0 0,0 0 1 0 0,0 0 0 0 0,0 0 0 0 0,0 0 0 0 0,0 0 0 0 0,0 0 0 0 0,0 0 8 0 0,0 11-188 0 0,4 16 121 0 0,-3-23-14 0 0,0 3-24 0 0,0-1 0 0 0,1 0-1 0 0,0 1 1 0 0,0-1 0 0 0,0 0-1 0 0,1 0 1 0 0,-1 0 0 0 0,2-1-1 0 0,-1 1 1 0 0,0-1 0 0 0,1 0-1 0 0,0 1 106 0 0,-1-5-224 0 0,3 1 127 0 0,-5-1 49 0 0,0 8 89 0 0,-1-6-41 0 0,1 0 0 0 0,0 0 0 0 0,0 0 0 0 0,1 0 0 0 0,-1 0 0 0 0,1 0 0 0 0,-1-1 0 0 0,1 1 0 0 0,0-1 0 0 0,0 1 0 0 0,0-1 0 0 0,0 1 0 0 0,32 27 0 0 0,-15-14 0 0 0,-17-14 42 0 0,0 0 0 0 0,1 0 0 0 0,-1 0 0 0 0,1-1 0 0 0,-1 1 0 0 0,1-1 0 0 0,0 1 0 0 0,2-1-42 0 0,-5 0 10 0 0,1-1 0 0 0,-1 0 0 0 0,1 0 0 0 0,0 0 0 0 0,-1 0 0 0 0,1 1 0 0 0,0-1 0 0 0,-1 0-1 0 0,1 0 1 0 0,-1 0 0 0 0,1 0 0 0 0,0-1 0 0 0,-1 1 0 0 0,1 0 0 0 0,0 0 0 0 0,-1 0 0 0 0,1 0 0 0 0,-1-1 0 0 0,1 1 0 0 0,0 0 0 0 0,-1-1 0 0 0,1 1 0 0 0,-1 0 0 0 0,1-1 0 0 0,-1 1 0 0 0,1-1-1 0 0,-1 1 1 0 0,1-1 0 0 0,-1 1 0 0 0,0-1 0 0 0,1 1 0 0 0,-1-1 0 0 0,0 1 0 0 0,1-1 0 0 0,-1 1 0 0 0,0-1 0 0 0,0 0 0 0 0,1 1 0 0 0,-1-1 0 0 0,0 1 0 0 0,0-1 0 0 0,0 0-10 0 0,5-15 173 0 0,-3 10-119 0 0,0-1 0 0 0,0 1-1 0 0,-1-1 1 0 0,1-5-54 0 0,3-87 78 0 0,-2 16-28 0 0,10-46-50 0 0,-7 94 8 0 0,3 0 1 0 0,0 1 0 0 0,3 0 0 0 0,0 0-1 0 0,2 2 1 0 0,2-1 0 0 0,4-4-9 0 0,-13 25-25 0 0,1 0 0 0 0,0 0 0 0 0,0 0 0 0 0,1 1 0 0 0,1 1 0 0 0,-1 0 0 0 0,2 0 1 0 0,-1 1-1 0 0,2 0 0 0 0,-1 1 0 0 0,1 0 0 0 0,0 1 0 0 0,11-5 25 0 0,-8 4-35 0 0,0 2 0 0 0,0 0 1 0 0,1 0-1 0 0,-1 2 0 0 0,1 0 0 0 0,0 1 0 0 0,1 0 1 0 0,-1 1-1 0 0,0 1 0 0 0,1 1 0 0 0,6 0 35 0 0,-7 2-29 0 0,0 0-1 0 0,0 2 1 0 0,0-1-1 0 0,-1 2 0 0 0,16 6 30 0 0,-21-6 1 0 0,1 0-1 0 0,-1 1 1 0 0,0 0-1 0 0,0 1 1 0 0,0 0-1 0 0,-1 0 1 0 0,0 1-1 0 0,4 6 0 0 0,3 2 0 0 0,-1 2 0 0 0,0 0 0 0 0,-1 1 0 0 0,-1 0 0 0 0,1 4 0 0 0,23 49 115 0 0,-4 1 0 0 0,-2 2-1 0 0,-4 1 1 0 0,13 65-115 0 0,-24-80 282 0 0,-4-16 301 0 0,2 20-583 0 0,-7-31 129 0 0,-5-25-50 0 0,0 0 0 0 0,0 1 1 0 0,-1-1-1 0 0,0 6-79 0 0,3 33 3198 0 0,-3-59-3198 0 0,-1 9 0 0 0,0 0 0 0 0,0 0 0 0 0,0 0 0 0 0,0 1 0 0 0,0-1 0 0 0,0 0 0 0 0,0 0 0 0 0,-1 1 0 0 0,1-1 0 0 0,-1 0 0 0 0,1 0 0 0 0,-1 1 0 0 0,-1-3 0 0 0,-1-3 9 0 0,-1 0-1 0 0,1 0 1 0 0,1 0-1 0 0,-1-1 1 0 0,1 0 0 0 0,0 1-1 0 0,1-1 1 0 0,0 0-1 0 0,0 0 1 0 0,1 0 0 0 0,0 0-1 0 0,1 0 1 0 0,-1 1-1 0 0,1-1 1 0 0,1 0-1 0 0,-1 0 1 0 0,1 1 0 0 0,1-1-1 0 0,0 1 1 0 0,0-1-1 0 0,0 1 1 0 0,1 0-1 0 0,3-5-8 0 0,30-52 64 0 0,-36 62-62 0 0,1-1 0 0 0,-1 0-1 0 0,0 0 1 0 0,0 0 0 0 0,0 0-1 0 0,-1 0 1 0 0,1-4-2 0 0,0 4 0 0 0,-1-1 0 0 0,1 1 0 0 0,0-1 0 0 0,0 1-1 0 0,1-1 1 0 0,-1 1 0 0 0,1-2 0 0 0,15-23 9 0 0,0 1 0 0 0,2 0 0 0 0,1 1 0 0 0,1 1 0 0 0,1 1-1 0 0,25-20-8 0 0,-8 9 12 0 0,-24 20-12 0 0,2 0-1 0 0,-1 1 1 0 0,12-6 0 0 0,10-4-15 0 0,0 1 0 0 0,2 3 0 0 0,0 1 0 0 0,14-4 15 0 0,-50 22-6 0 0,31-11-134 0 0,0 1 0 0 0,27-4 140 0 0,-50 13-33 0 0,0 0 1 0 0,0 1-1 0 0,1 0 1 0 0,-1 1-1 0 0,0 1 1 0 0,1 0-1 0 0,-1 1 0 0 0,0 0 1 0 0,0 1-1 0 0,2 0 33 0 0,19 9-182 0 0,-1 2-1 0 0,0 0 1 0 0,-1 2 0 0 0,-1 1-1 0 0,14 12 183 0 0,-37-24-46 0 0,0 1 0 0 0,0 0 0 0 0,0 1-1 0 0,0 0 1 0 0,0 1 46 0 0,25 25-137 0 0,-22-26 100 0 0,-1 1 1 0 0,-1 0-1 0 0,0 1 0 0 0,0 0 0 0 0,0 0 0 0 0,-1 1 0 0 0,-1 0 1 0 0,3 4 36 0 0,-3-4-37 0 0,1 1 1 0 0,1-1 0 0 0,0-1 0 0 0,4 5 36 0 0,21 26-83 0 0,-18-18 73 0 0,73 119-44 0 0,-77-120 177 0 0,-2 0 0 0 0,0 2-123 0 0,7 16 214 0 0,-13-30-142 0 0,0 0 1 0 0,-1 1 0 0 0,0-1 0 0 0,-1 0 0 0 0,0 1 0 0 0,-1-1 0 0 0,0 10-73 0 0,1-15 38 0 0,-2 2-8 0 0,-9 8 54 0 0,9-13-71 0 0,1-1 0 0 0,-1 1-1 0 0,0-1 1 0 0,1 1 0 0 0,-1 0 0 0 0,0-1-1 0 0,1 1 1 0 0,-1-1 0 0 0,0 0 0 0 0,0 1-1 0 0,1-1 1 0 0,-1 0 0 0 0,0 1 0 0 0,0-1 0 0 0,0 0-1 0 0,0 0 1 0 0,0 0 0 0 0,1 0 0 0 0,-1 1-1 0 0,0-1 1 0 0,0-1 0 0 0,0 1 0 0 0,0 0-1 0 0,0 0 1 0 0,1 0 0 0 0,-1 0 0 0 0,0 0-1 0 0,0-1 1 0 0,0 1 0 0 0,0 0 0 0 0,1-1-1 0 0,-1 1 1 0 0,0-1 0 0 0,0 1 0 0 0,1-1-1 0 0,-1 1 1 0 0,0-1-13 0 0,0 0 144 0 0,1-5 11 0 0,-1 5-151 0 0,1 1 0 0 0,0-1-1 0 0,0 1 1 0 0,0-1 0 0 0,0 1 0 0 0,-1-1 0 0 0,1 0 0 0 0,0 1 0 0 0,0-1 0 0 0,0 1 0 0 0,0-1-1 0 0,0 1 1 0 0,0-1 0 0 0,1 0 0 0 0,-1 1 0 0 0,0-1 0 0 0,0 1 0 0 0,0-1 0 0 0,0 1-1 0 0,1-1 1 0 0,-1 0 0 0 0,0 1 0 0 0,1-1 0 0 0,-1 1 0 0 0,0 0 0 0 0,1-1 0 0 0,-1 1 0 0 0,0-1-1 0 0,1 0-3 0 0,3-3 17 0 0,6-18 68 0 0,-9 20-80 0 0,1 0-1 0 0,-1 0 0 0 0,0 0 0 0 0,0 0 1 0 0,0 0-1 0 0,0-1 0 0 0,0 1 0 0 0,-1 0 0 0 0,1 0 1 0 0,-1-1-1 0 0,1 1 0 0 0,-1-1-4 0 0,0 0 5 0 0,1 1-1 0 0,-1 0 1 0 0,1 0 0 0 0,-1 0 0 0 0,1 0-1 0 0,0 0 1 0 0,0-1 0 0 0,0 1-1 0 0,0 1 1 0 0,0-1 0 0 0,1 0-1 0 0,-1 0 1 0 0,1 0-5 0 0,0-1 1 0 0,0 0 1 0 0,-1 1-1 0 0,1-1 1 0 0,0 0-1 0 0,-1-1 0 0 0,0 1 1 0 0,1 0-2 0 0,1-8 10 0 0,0 1 1 0 0,1 0 0 0 0,1 0-1 0 0,0 1 1 0 0,3-6-11 0 0,2-11 0 0 0,-9 22 0 0 0,1-1 0 0 0,-1 1 0 0 0,1 0 0 0 0,0 0 0 0 0,2-4 0 0 0,2 0 0 0 0,-1-1 0 0 0,-1 1 0 0 0,1-1 0 0 0,-1 0 0 0 0,2-9 0 0 0,-3 11 0 0 0,0 0 0 0 0,1 0 0 0 0,0 0 0 0 0,2-3 0 0 0,11-19 0 0 0,-7 6-6 0 0,-1 4-17 0 0,0 0 0 0 0,1 0 0 0 0,1 1-1 0 0,9-11 24 0 0,3-2-28 0 0,13-15 3 0 0,12-14 2 0 0,-31 38 9 0 0,0 1 1 0 0,1 1-1 0 0,6-5 14 0 0,-1 3 0 0 0,-11 11 0 0 0,0-1 0 0 0,0 2 0 0 0,1 0 0 0 0,1 1 0 0 0,-1 0 0 0 0,2 0 0 0 0,19-9 2 0 0,-15 7-8 0 0,2 1-1 0 0,4-1 7 0 0,-4 3-80 0 0,0 1-1 0 0,0 1 0 0 0,10-2 81 0 0,-23 7-32 0 0,0 0 0 0 0,0 1-1 0 0,1-1 1 0 0,-1 1 0 0 0,0 1 0 0 0,0 0-1 0 0,0 0 1 0 0,0 0 0 0 0,0 1-1 0 0,-1 0 1 0 0,3 2 32 0 0,22 6-103 0 0,-23-8 68 0 0,-1 0 0 0 0,0 1 0 0 0,0 0-1 0 0,0 1 1 0 0,0 0 0 0 0,-1 0 0 0 0,1 1 0 0 0,2 2 35 0 0,21 11-125 0 0,-27-16 113 0 0,0 0-1 0 0,0 1 0 0 0,0-1 0 0 0,0 1 0 0 0,0-1 1 0 0,-1 1-1 0 0,1 1 0 0 0,-1-1 0 0 0,2 2 13 0 0,50 70-144 0 0,-42-57 132 0 0,0 1 0 0 0,-2 0-1 0 0,0 1 1 0 0,5 15 12 0 0,31 88-78 0 0,-24-57 61 0 0,42 110 171 0 0,-53-142 18 0 0,-8-21-6 0 0,0 0-1 0 0,5 8-165 0 0,2 6 173 0 0,-9-19-110 0 0,1 0-1 0 0,1 0 1 0 0,-1-1-1 0 0,4 7-62 0 0,-6-13 77 0 0,-1-1-9 0 0,0 0 2 0 0,0 0-5 0 0,0 0-1 0 0,0 0 0 0 0,0 0 0 0 0,1-2-56 0 0,0 1-1 0 0,0 0 1 0 0,-1-1-1 0 0,1 1 0 0 0,0-1 1 0 0,-1 1-1 0 0,1-1 1 0 0,-1 1-1 0 0,0-1 1 0 0,1 0-8 0 0,1-18 56 0 0,2 0 1 0 0,2-3-57 0 0,4-21 44 0 0,-2 11-22 0 0,1 0-1 0 0,3-1-21 0 0,-6 17 11 0 0,-3 6-4 0 0,2-1 0 0 0,0 1 0 0 0,0 0 0 0 0,1 0 0 0 0,0 0 0 0 0,2-1-7 0 0,23-33 0 0 0,-25 33 0 0 0,1 1 0 0 0,1 0 0 0 0,0 1 0 0 0,0 0 0 0 0,2 0 0 0 0,40-41-78 0 0,-27 26-27 0 0,1 1 1 0 0,1 2-1 0 0,28-19 105 0 0,-27 23-57 0 0,103-64-187 0 0,-101 65 229 0 0,-19 11-10 0 0,1 0 0 0 0,-1 0 1 0 0,1 1-1 0 0,0 1 1 0 0,0 0-1 0 0,7-2 25 0 0,37-8-115 0 0,-36 8 44 0 0,0 1-1 0 0,0 1 1 0 0,0 1-1 0 0,0 0 1 0 0,0 2-1 0 0,14 0 72 0 0,2 0-71 0 0,-29 1 60 0 0,1-1-1 0 0,-1 1 1 0 0,0 0-1 0 0,1 1 1 0 0,-1-1 0 0 0,1 1-1 0 0,-1 0 1 0 0,0 0-1 0 0,0 1 1 0 0,0-1 0 0 0,0 1-1 0 0,2 1 12 0 0,0 2-7 0 0,1-1 0 0 0,-1 2 0 0 0,0-1-1 0 0,-1 1 1 0 0,1-1 0 0 0,-1 2 0 0 0,0-1 0 0 0,-1 1-1 0 0,1 0 1 0 0,3 6 7 0 0,1 6-24 0 0,0 1 0 0 0,-1-1 0 0 0,5 18 24 0 0,3 17-31 0 0,-2 1 0 0 0,6 52 31 0 0,-16-79-2 0 0,29 175 2 0 0,-27-172 131 0 0,6 21-131 0 0,1 3 437 0 0,-12-45-288 0 0,0 0 419 0 0,-1-10-320 0 0,2-6-141 0 0,-1-4-53 0 0,-1 0-1 0 0,1 1 0 0 0,-2-1 1 0 0,1-5-54 0 0,0-13 58 0 0,3-22-19 0 0,4-35 2 0 0,-4 60-38 0 0,0-11 17 0 0,3 1 1 0 0,0-1-1 0 0,13-31-20 0 0,-8 35 16 0 0,2 0 0 0 0,1 0 0 0 0,2 2 0 0 0,9-13-16 0 0,72-94 0 0 0,-60 85 0 0 0,-21 27 0 0 0,2 1 0 0 0,18-20 0 0 0,8 0-78 0 0,2 1 0 0 0,1 3 0 0 0,2 1 0 0 0,13-4 78 0 0,-51 36-19 0 0,1 1 0 0 0,0 0 1 0 0,2 0 18 0 0,15-7-16 0 0,-14 6-11 0 0,1 1 1 0 0,-1 0-1 0 0,1 1 1 0 0,0 1-1 0 0,1 1 0 0 0,-1 0 1 0 0,1 1-1 0 0,-1 1 0 0 0,17 2 27 0 0,-23-1-30 0 0,1 1-1 0 0,-1 1 1 0 0,0 0 0 0 0,0 0-1 0 0,0 1 1 0 0,0 0-1 0 0,0 1 1 0 0,-1 1 0 0 0,1-1-1 0 0,-1 2 1 0 0,0-1-1 0 0,-1 2 1 0 0,1-1 0 0 0,-1 1-1 0 0,7 7 31 0 0,0 4-46 0 0,0 0 0 0 0,-1 2 0 0 0,-1 0 0 0 0,-1 0 1 0 0,-1 1-1 0 0,0 1 0 0 0,0 4 46 0 0,17 46-187 0 0,12 45 187 0 0,-19-49-57 0 0,15 43 44 0 0,25 70 15 0 0,-19-52 127 0 0,-14-39-26 0 0,-14-39-40 0 0,-6-21 145 0 0,9 22-208 0 0,28 68 640 0 0,-45-118-575 0 0,-1-2-1 0 0,0 0 0 0 0,0 0 0 0 0,0 0 1 0 0,0 0-17 0 0,-1-22-385 0 0,-8-24-2857 0 0,2-1 0 0 0,1-17 3194 0 0,6 62-186 0 0,1-32-4366 0 0,0 22 1575 0 0,0-12-3295 0 0</inkml:trace>
  <inkml:trace contextRef="#ctx0" brushRef="#br0" timeOffset="390.949">6644 674 1840 0 0,'0'0'83'0'0,"2"1"-6"0"0,16 7-62 0 0,-13-6 1202 0 0,-1 0 0 0 0,1 0-1 0 0,0 0 1 0 0,1-1-1 0 0,3 2-1216 0 0,-3-2 586 0 0,-1 0-1 0 0,0 1 1 0 0,-1 0-1 0 0,1 0 1 0 0,0 1-1 0 0,-1-1 0 0 0,4 3-585 0 0,20 10 1404 0 0,-24-13-1216 0 0,-1 0 0 0 0,0 1 0 0 0,1-1 0 0 0,-1 1 0 0 0,0 0 0 0 0,-1-1 0 0 0,1 1 0 0 0,0 1 0 0 0,-1-1 1 0 0,0 0-1 0 0,0 1 0 0 0,0-1 0 0 0,1 3-188 0 0,-2-3 194 0 0,-1 0 1 0 0,1 0-1 0 0,-1 0 0 0 0,0 1 0 0 0,0-1 1 0 0,0 0-1 0 0,-1 0 0 0 0,1 1 1 0 0,-1-1-1 0 0,0 0 0 0 0,1 0 1 0 0,-2 0-195 0 0,-10 39 1647 0 0,6-23-944 0 0,0 0 1 0 0,-4 7-704 0 0,-47 92 1448 0 0,19-48-792 0 0,11-7-183 0 0,-14 38 458 0 0,29-71 103 0 0,-12 20-1034 0 0,21-45 90 0 0,-4 12 153 0 0,6-13-174 0 0,-1 0 1 0 0,1 0 0 0 0,-1 0-1 0 0,0-1 1 0 0,-2 3-70 0 0,3-5 97 0 0,1-1-1 0 0,-2 2-55 0 0,0-1 0 0 0,0 1 1 0 0,0-1-1 0 0,0 0 0 0 0,-1 0 0 0 0,1 1 0 0 0,-1-1-41 0 0,1-1 21 0 0,0 0 0 0 0,0 1-1 0 0,0-1 1 0 0,0 0 0 0 0,0 0-1 0 0,0 0 1 0 0,0-1 0 0 0,0 1 0 0 0,0 0-1 0 0,0-1 1 0 0,0 1 0 0 0,0-1-1 0 0,0 0 1 0 0,0 0 0 0 0,0 0-1 0 0,1 1 1 0 0,-1-2 0 0 0,0 1 0 0 0,1 0-1 0 0,-1 0 1 0 0,0-1 0 0 0,1 1-1 0 0,-1-1-20 0 0,-6-6 83 0 0,1 0 0 0 0,1 0-1 0 0,-1 0 1 0 0,1-2-83 0 0,0 2 25 0 0,-21-34-3 0 0,1-1 0 0 0,2-1-1 0 0,-5-16-21 0 0,-7-14-2961 0 0,35 73 1749 0 0,1 1-178 0 0,0 0-33 0 0,0 0-78 0 0,-1 2-301 0 0,-2 6-133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4:51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953 0 14280 0 0,'4'5'281'0'0,"1"0"1"0"0,-1 0 0 0 0,0 0 0 0 0,0 0-1 0 0,0 1 1 0 0,-1-1 0 0 0,0 1 0 0 0,0 0-1 0 0,-1 0 1 0 0,1 0 0 0 0,-1 1 0 0 0,0-1-1 0 0,-1 1 1 0 0,0-1 0 0 0,0 1-1 0 0,0-1 1 0 0,-1 1 0 0 0,0-1 0 0 0,0 5-282 0 0,-2 20 1037 0 0,-2 0 0 0 0,0-1 0 0 0,-2 1-1037 0 0,2-15 199 0 0,-1 0-1 0 0,-1 0 1 0 0,0 0-1 0 0,-1-1 1 0 0,0 0-1 0 0,-4 5-198 0 0,-25 45 499 0 0,22-38-247 0 0,-1 0-1 0 0,-15 19-251 0 0,-71 84 702 0 0,-19 10-702 0 0,99-117 33 0 0,-3 3 69 0 0,0 1-1 0 0,-11 20-101 0 0,-13 18 271 0 0,-7 3-271 0 0,6-8-96 0 0,37-45 154 0 0,-19 24 700 0 0,-21 35-758 0 0,19-29 94 0 0,17-26-71 0 0,2-2-9 0 0,0-2 1 0 0,0 0-1 0 0,-2 0-14 0 0,14-14-40 0 0,1 0-1 0 0,-1 0 1 0 0,0 0 0 0 0,0 1-1 0 0,0-2 1 0 0,0 1 0 0 0,0 0-1 0 0,-1 0 1 0 0,1-1 0 0 0,0 1-1 0 0,-2-1 41 0 0,3 1-102 0 0,-1-1 0 0 0,1 0 1 0 0,-1 0-1 0 0,1 0 0 0 0,0 0 0 0 0,-1 0 0 0 0,1 0 0 0 0,0 0 0 0 0,-1-1 0 0 0,1 1 0 0 0,-1 0 0 0 0,1-1 0 0 0,0 1 0 0 0,0-1 1 0 0,-1 0-1 0 0,1 1 0 0 0,0-1 0 0 0,0 0 0 0 0,-1 0 102 0 0,0-1-619 0 0,0 0-1 0 0,0 0 1 0 0,0 0 0 0 0,1 0-1 0 0,-1 0 1 0 0,0 0 0 0 0,1-1 0 0 0,-1 0 619 0 0,-1-8-5506 0 0,-1 4-640 0 0</inkml:trace>
  <inkml:trace contextRef="#ctx0" brushRef="#br0" timeOffset="346.622">69 979 1376 0 0,'0'-8'128'0'0,"-1"-9"1196"0"0,0-5 6873 0 0,0 19-4333 0 0,0 4-643 0 0,-3 21-1180 0 0,-5 26 563 0 0,-6 16-2604 0 0,-3 16 707 0 0,17-73-660 0 0,-5 25 365 0 0,1 0 0 0 0,1 0 0 0 0,2 7-412 0 0,2-15 266 0 0,-1-7 59 0 0,1-1 1 0 0,2 7-326 0 0,-2-17 95 0 0,1-1 1 0 0,0 0-1 0 0,1 0 0 0 0,-1 0 1 0 0,1 0-1 0 0,0 0 1 0 0,0 0-1 0 0,0-1 1 0 0,2 4-96 0 0,6 7 296 0 0,-7-9-101 0 0,1 0 1 0 0,0-1-1 0 0,0 1 1 0 0,0-1-1 0 0,4 3-195 0 0,-6-6 61 0 0,0 0 0 0 0,0 0 0 0 0,0-1 0 0 0,1 0-1 0 0,-1 1 1 0 0,1-1 0 0 0,-1 0 0 0 0,1 0 0 0 0,-1 0-1 0 0,1 0 1 0 0,-1-1 0 0 0,1 1 0 0 0,0-1 0 0 0,0 1-1 0 0,-1-1 1 0 0,3 0-61 0 0,7-1 154 0 0,0-1-1 0 0,0 0 1 0 0,0 0 0 0 0,0-1-1 0 0,0-1 1 0 0,-1 0 0 0 0,2-1-154 0 0,4-1 145 0 0,-1 0 1 0 0,1 2-1 0 0,5-1-145 0 0,5 0 152 0 0,0-1 0 0 0,0-1 0 0 0,0-1 0 0 0,-1-1 0 0 0,13-7-152 0 0,-35 14-6 0 0,-1-1-1 0 0,1 1 1 0 0,-1 0-1 0 0,0-1 1 0 0,3-2 6 0 0,-5 4-18 0 0,0 0 0 0 0,1-1 0 0 0,-1 1 0 0 0,0 0-1 0 0,0 0 1 0 0,-1-1 0 0 0,1 1 0 0 0,0 0 0 0 0,0-1 0 0 0,-1 1 0 0 0,1-1-1 0 0,0 1 1 0 0,-1-1 0 0 0,0 1 0 0 0,1-1 18 0 0,5-16-4505 0 0,-8 11-5070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2:17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92 120 15840 0 0,'0'0'726'0'0,"1"1"-21"0"0,2 2-319 0 0,-3-2-291 0 0,1-1 0 0 0,-1 0 0 0 0,1 0 0 0 0,-1 0 0 0 0,1 1 0 0 0,-1-1 0 0 0,1 0 0 0 0,-1 0 0 0 0,1 0 0 0 0,-1 0 0 0 0,1 0 1 0 0,-1 0-1 0 0,1 0 0 0 0,-1 0 0 0 0,1 0 0 0 0,-1 0 0 0 0,1 0 0 0 0,-1 0 0 0 0,1 0 0 0 0,-1 0 0 0 0,1 0 0 0 0,-1-1 0 0 0,1 1 0 0 0,-1 0 0 0 0,1 0 0 0 0,-1-1 0 0 0,0 1 0 0 0,1 0 1 0 0,-1-1-1 0 0,1 1 0 0 0,-1 0 0 0 0,0-1 0 0 0,1 1 0 0 0,-1-1-95 0 0,14-13 1148 0 0,1-6-551 0 0,-10 13-402 0 0,0 0 0 0 0,0 0 0 0 0,0 1 0 0 0,1 0-1 0 0,0 0 1 0 0,5-4-195 0 0,-4 5 117 0 0,-1 1-1 0 0,1-1 0 0 0,0 1 1 0 0,0 1-1 0 0,0-1 1 0 0,0 1-1 0 0,1 1 0 0 0,0-1 1 0 0,-1 1-1 0 0,5 0-116 0 0,-9 1 16 0 0,0 1 0 0 0,0 0 1 0 0,0 0-1 0 0,0 0 0 0 0,0 1 0 0 0,0-1 0 0 0,-1 1 0 0 0,1-1 0 0 0,0 1 0 0 0,0 0 0 0 0,-1 0 0 0 0,1 0 0 0 0,0 1 1 0 0,-1-1-1 0 0,1 0 0 0 0,-1 1 0 0 0,0 0 0 0 0,0 0 0 0 0,1-1 0 0 0,-1 1 0 0 0,0 1 0 0 0,1 1-16 0 0,0 0 24 0 0,0 0 0 0 0,0 0 0 0 0,0 0 0 0 0,-1 0-1 0 0,0 1 1 0 0,0-1 0 0 0,0 1 0 0 0,0 0 0 0 0,-1-1 0 0 0,0 1-1 0 0,0 0 1 0 0,1 5-24 0 0,-2 11 0 0 0,-1 0 0 0 0,-1 0 0 0 0,-1 0 0 0 0,0-1 0 0 0,-2 1 0 0 0,-4 10 0 0 0,3-12-11 0 0,-1-1 0 0 0,0 1 1 0 0,-2-1-1 0 0,0-1 0 0 0,-1 0 0 0 0,-11 15 11 0 0,-5 3-41 0 0,-2-1 1 0 0,-19 17 40 0 0,40-44-6 0 0,0-1 1 0 0,0 1 0 0 0,-1-1-1 0 0,0 0 1 0 0,0-1 0 0 0,0 0-1 0 0,-1 0 1 0 0,1-1 0 0 0,-1 0-1 0 0,-4 1 6 0 0,-11-4 0 0 0,9-3-3 0 0,12-1 6 0 0,2 1 13 0 0,-1 1-8 0 0,0-1-1 0 0,0 1 0 0 0,0-1 1 0 0,0 1-1 0 0,1-1 0 0 0,-1 0 1 0 0,1 0-1 0 0,-1 1 0 0 0,1-1 1 0 0,-1 0-1 0 0,1 0 1 0 0,0 0-1 0 0,0-1 0 0 0,0 1 1 0 0,0 0-1 0 0,1 0 0 0 0,-1-1 1 0 0,0 1-1 0 0,1 0 0 0 0,0-1 1 0 0,0 1-1 0 0,-1 0 0 0 0,1-1 1 0 0,0 1-1 0 0,1 0 1 0 0,-1-1-1 0 0,0 1-7 0 0,1-2 84 0 0,0 0 0 0 0,0 0 0 0 0,0 0 0 0 0,0 0 0 0 0,0 0 0 0 0,1 0 0 0 0,0 1 0 0 0,0-1 0 0 0,0 0 0 0 0,0 1 0 0 0,0 0 0 0 0,1-1 0 0 0,0 1 0 0 0,-1 0 0 0 0,1 0 0 0 0,0 1 0 0 0,1-1 0 0 0,-1 1 0 0 0,0-1 0 0 0,1 1 0 0 0,-1 0 0 0 0,1 0 0 0 0,0 0-84 0 0,2 0 23 0 0,0 0 1 0 0,0 0-1 0 0,0 0 1 0 0,0 1-1 0 0,0 0 1 0 0,0 0-1 0 0,0 0 1 0 0,1 1-1 0 0,-1 0 1 0 0,0 0-1 0 0,0 1 1 0 0,1 0-1 0 0,-1 0 1 0 0,0 0-1 0 0,0 1 1 0 0,0 0-1 0 0,0 0 1 0 0,-1 0-1 0 0,1 1 1 0 0,0 0-1 0 0,3 3-23 0 0,7 4 2 0 0,-10-7-42 0 0,-1 1 0 0 0,0-1 0 0 0,0 1 1 0 0,0 1-1 0 0,3 3 40 0 0,7 7-542 0 0,-5-5-970 0 0,-2-1 1 0 0,8 11 1511 0 0,-15-20-437 0 0,0 0 0 0 0,-1 1 0 0 0,1-1 0 0 0,0 0 0 0 0,0 0 0 0 0,-1 1 0 0 0,1-1 0 0 0,0 0 0 0 0,0 0 0 0 0,0 0 1 0 0,0 0-1 0 0,-1 0 0 0 0,1 0 0 0 0,0 0 0 0 0,0 0 0 0 0,0 0 0 0 0,-1 0 0 0 0,1-1 0 0 0,0 1 0 0 0,0 0 0 0 0,0 0 0 0 0,-1-1 1 0 0,2 1 436 0 0,2-7-6172 0 0</inkml:trace>
  <inkml:trace contextRef="#ctx0" brushRef="#br0" timeOffset="435.621">961 120 16439 0 0,'2'4'112'0'0,"1"0"-1"0"0,-1 0 1 0 0,0 1-1 0 0,0-1 1 0 0,0 1-1 0 0,-1-1 1 0 0,0 1-1 0 0,0 0 1 0 0,0 0-1 0 0,0-1 1 0 0,-1 1-1 0 0,1 0 1 0 0,-1 0-1 0 0,-1 0 1 0 0,1 0-1 0 0,-1 2-111 0 0,-5 14 358 0 0,0 1-1 0 0,-1-1 0 0 0,-2-1 0 0 0,-7 15-357 0 0,-3 7 101 0 0,-17 38 713 0 0,-46 71-814 0 0,77-143-88 0 0,1 2 0 0 0,0-1 0 0 0,1 0 0 0 0,0 1 0 0 0,0 0 0 0 0,-1 8 88 0 0,6-5-2077 0 0,-1-12 3 0 0</inkml:trace>
  <inkml:trace contextRef="#ctx0" brushRef="#br0" timeOffset="798.646">995 643 15288 0 0,'2'3'214'0'0,"-1"-2"-117"0"0,0-1 1 0 0,0 1-1 0 0,0 0 1 0 0,-1 0 0 0 0,1-1-1 0 0,0 1 1 0 0,-1 0-1 0 0,1 0 1 0 0,-1 0 0 0 0,1 0-1 0 0,-1 0 1 0 0,1 0-98 0 0,3-12 1894 0 0,-3 10-1792 0 0,-1 0 0 0 0,1 1-1 0 0,-1-1 1 0 0,1 0 0 0 0,-1 1-1 0 0,0-1 1 0 0,1 0 0 0 0,-1 0-1 0 0,0 1 1 0 0,0-1 0 0 0,0 0-1 0 0,1 0 1 0 0,-1 0 0 0 0,0 1-1 0 0,0-1 1 0 0,0 0-1 0 0,0 0 1 0 0,0 0 0 0 0,0 1-1 0 0,-1-1 1 0 0,1 0 0 0 0,0 0-1 0 0,0 0 1 0 0,-1 1 0 0 0,1-2-102 0 0,-4-5 202 0 0,0 0 0 0 0,0 0 0 0 0,-1 0 1 0 0,0 1-1 0 0,0-1 0 0 0,0 1 1 0 0,-1 0-1 0 0,0 1 0 0 0,0 0 0 0 0,0-1 1 0 0,-3 1-203 0 0,-16-12 594 0 0,-1 1 1 0 0,-12-4-595 0 0,25 13 116 0 0,-8-2-57 0 0,17 7-49 0 0,-1 0 0 0 0,1 0 0 0 0,0 0 0 0 0,-1 0 0 0 0,1-1 0 0 0,0 1 0 0 0,1-1-1 0 0,-1 0 1 0 0,0 0 0 0 0,1-1 0 0 0,-1 0-10 0 0,-9-9-901 0 0,11 12-207 0 0,0-1 1 0 0,0 0-1 0 0,0 1 0 0 0,1-1 0 0 0,-1 0 0 0 0,1 0 0 0 0,-1 0 1 0 0,0-3 1107 0 0,1 4-6508 0 0</inkml:trace>
  <inkml:trace contextRef="#ctx0" brushRef="#br0" timeOffset="1657.349">1787 525 9672 0 0,'26'15'809'0'0,"-21"-12"-661"0"0,0 0 1 0 0,0 0-1 0 0,0 0 0 0 0,0-1 1 0 0,0 1-1 0 0,1-1 0 0 0,-1 0 1 0 0,1-1-1 0 0,-1 0 0 0 0,1 0 1 0 0,0 0-1 0 0,0 0-148 0 0,8-2 1600 0 0,1 0-1 0 0,-1-1 1 0 0,1-1 0 0 0,7-3-1600 0 0,13-2 633 0 0,-21 5-461 0 0,0-1 0 0 0,0 0 0 0 0,0-2 0 0 0,-1 1 0 0 0,0-2 1 0 0,0 0-1 0 0,0 0 0 0 0,-1-1 0 0 0,0-1 0 0 0,2-2-172 0 0,-12 9 20 0 0,1 0 0 0 0,-1-1 0 0 0,0 1 0 0 0,0-1 0 0 0,0 0 0 0 0,0 1 0 0 0,0-1 0 0 0,-1 0 1 0 0,2-3-21 0 0,-3 5 1 0 0,1 0 1 0 0,-1 0 0 0 0,0 0 0 0 0,0 0-1 0 0,1 1 1 0 0,-1-1 0 0 0,0 0 0 0 0,0 0-1 0 0,0 0 1 0 0,0 0 0 0 0,0 1 0 0 0,0-1-1 0 0,0 0 1 0 0,0 0 0 0 0,-1 0 0 0 0,1 0 0 0 0,0 0-1 0 0,0 1 1 0 0,-1-1 0 0 0,1 0 0 0 0,0 0-1 0 0,-1 1 1 0 0,1-1 0 0 0,-1 0 0 0 0,1 0-1 0 0,-1 1 1 0 0,1-1 0 0 0,-1 1 0 0 0,0-1-1 0 0,1 0 1 0 0,-1 1 0 0 0,0-1 0 0 0,0 1 0 0 0,1 0-1 0 0,-1-1 1 0 0,0 1 0 0 0,0-1 0 0 0,1 1-1 0 0,-1 0-1 0 0,-5-2-2 0 0,1 1 0 0 0,0 0-1 0 0,0 0 1 0 0,-1 0-1 0 0,1 1 1 0 0,0 0 0 0 0,-1 0-1 0 0,1 0 1 0 0,0 1 0 0 0,-1-1-1 0 0,1 1 1 0 0,0 1 0 0 0,0-1-1 0 0,0 1 1 0 0,0-1-1 0 0,0 2 1 0 0,0-1 0 0 0,0 0-1 0 0,1 1 1 0 0,-1 0 0 0 0,1 0-1 0 0,0 0 1 0 0,0 1-1 0 0,0 0 1 0 0,0-1 0 0 0,0 1-1 0 0,-2 4 3 0 0,2-3 21 0 0,0 0 0 0 0,0 0-1 0 0,1 1 1 0 0,-1 0-1 0 0,1 0 1 0 0,1 0 0 0 0,-1 0-1 0 0,1 0 1 0 0,0 0 0 0 0,0 1-1 0 0,1-1 1 0 0,-1 1-1 0 0,1 4-20 0 0,0 8 2 0 0,0-1 0 0 0,1 0-1 0 0,1 0 1 0 0,1 0 0 0 0,1 0 0 0 0,0 0-1 0 0,2 2-1 0 0,-1-2 0 0 0,1 1 0 0 0,1-1 0 0 0,1 0 0 0 0,0 0 0 0 0,1-1 0 0 0,1 0 0 0 0,5 6 0 0 0,-4-9 57 0 0,0-1 0 0 0,11 11-57 0 0,-17-20-157 0 0,1 1 1 0 0,0-1 0 0 0,0 0 0 0 0,0 0-1 0 0,1-1 1 0 0,0 1 0 0 0,-1-1-1 0 0,1-1 1 0 0,1 1 156 0 0,5 1-1475 0 0</inkml:trace>
  <inkml:trace contextRef="#ctx0" brushRef="#br0" timeOffset="160989.505">1209 315 16008 0 0,'0'0'362'0'0,"0"2"47"0"0,10 17 423 0 0,-1-7-663 0 0,-5-11-142 0 0,-1 0 51 0 0,-2-1 17 0 0,0 1 0 0 0,0-1 0 0 0,1 1 0 0 0,-1-1 0 0 0,0 0 0 0 0,0 1 0 0 0,0-1 1 0 0,0 0-1 0 0,0 0 0 0 0,0 0 0 0 0,1 0 0 0 0,-1 0 0 0 0,0 0 0 0 0,0 0 0 0 0,0 0 0 0 0,0-1 0 0 0,1 1-95 0 0,18-14 2118 0 0,-20 14-2096 0 0,11-13 791 0 0,-10 11-704 0 0,0 0 0 0 0,1 1 0 0 0,-1-1 0 0 0,0 0 0 0 0,1 1 0 0 0,-1-1 0 0 0,1 1 0 0 0,0 0 0 0 0,1-2-109 0 0,4-2 272 0 0,0 0 0 0 0,-1 0 0 0 0,0-1 0 0 0,0 0 0 0 0,0 0 1 0 0,3-5-273 0 0,22-22 859 0 0,-30 32-818 0 0,1 1 0 0 0,0-1 0 0 0,0 0 0 0 0,0 1 0 0 0,-1-1 0 0 0,1 1 0 0 0,0-1 0 0 0,0 1 0 0 0,0 0 0 0 0,0 0 0 0 0,0 0 0 0 0,0 0 0 0 0,0 0 0 0 0,-1 0 0 0 0,1 0 0 0 0,0 1 0 0 0,0-1 0 0 0,0 1 0 0 0,0 0 0 0 0,-1-1 0 0 0,1 1 0 0 0,0 0 0 0 0,0 0 0 0 0,0 0-41 0 0,2 1 75 0 0,0 1 0 0 0,0-1 0 0 0,0 0 1 0 0,-1 1-1 0 0,1 0 0 0 0,-1 0 0 0 0,0 0 1 0 0,1 0-1 0 0,-1 1 0 0 0,1 1-75 0 0,-1 1 30 0 0,-1-1 1 0 0,1 1-1 0 0,-1 0 0 0 0,0 0 0 0 0,-1 0 0 0 0,0 0 1 0 0,0 0-1 0 0,0 2-30 0 0,1 7 23 0 0,-1 0 0 0 0,-2 14-23 0 0,0-10 0 0 0,-2-1 0 0 0,0 0 0 0 0,-1 0 0 0 0,-1-1 0 0 0,-1 1 0 0 0,0-1 1 0 0,-2 0-1 0 0,-3 6 0 0 0,-4 4-30 0 0,0-1 1 0 0,-2 0-1 0 0,-1-2 1 0 0,-14 16 29 0 0,25-32-16 0 0,-1 0-1 0 0,-1 0 1 0 0,1-1 0 0 0,-1 0-1 0 0,-6 3 17 0 0,11-7-4 0 0,0-1 0 0 0,0 0-1 0 0,0 0 1 0 0,0 0 0 0 0,0 0-1 0 0,0-1 1 0 0,-1 1 0 0 0,1-1-1 0 0,0 0 1 0 0,-1 0 0 0 0,1-1-1 0 0,-1 0 1 0 0,0 1 0 0 0,1-2-1 0 0,-1 1 5 0 0,3-1 0 0 0,0 1 0 0 0,-1-1 0 0 0,1 0-1 0 0,0-1 1 0 0,-1 1 0 0 0,1 0 0 0 0,0-1 0 0 0,0 1-1 0 0,0-1 1 0 0,0 1 0 0 0,0-1 0 0 0,1 0 0 0 0,-1 0-1 0 0,0 0 1 0 0,1 0 0 0 0,0 0 0 0 0,-1 0 0 0 0,1-1-1 0 0,0 1 1 0 0,-1-2 0 0 0,0 0 2 0 0,1 0 0 0 0,-1-1 0 0 0,1 1-1 0 0,0 0 1 0 0,0 0 0 0 0,0-1 0 0 0,1 1 0 0 0,-1 0 0 0 0,1-1-1 0 0,0 1 1 0 0,1-4-2 0 0,0-2 44 0 0,1-5 59 0 0,1-1-1 0 0,0 2 0 0 0,1-1 0 0 0,1 0 1 0 0,0 1-1 0 0,1 0 0 0 0,1-2-102 0 0,-5 12 36 0 0,1 1 1 0 0,-1-1-1 0 0,1 1 0 0 0,-1 0 0 0 0,1 0 1 0 0,0 0-1 0 0,0 0 0 0 0,0 1 0 0 0,0-1 1 0 0,1 1-1 0 0,-1-1 0 0 0,1 1 0 0 0,-1 1 1 0 0,1-1-1 0 0,0 0 0 0 0,0 1 0 0 0,0 0 1 0 0,0 0-1 0 0,0 0 0 0 0,0 0 0 0 0,0 0 1 0 0,1 1-37 0 0,10 0 51 0 0,0 0 0 0 0,-1 2 1 0 0,1-1-1 0 0,0 2 0 0 0,8 2-51 0 0,20 3-57 0 0,5 1-1752 0 0,25 8 1809 0 0,-58-14-1707 0 0,-1-1 0 0 0,1 0-1 0 0,-1-1 1 0 0,13-1 1707 0 0,-9 0-1791 0 0</inkml:trace>
  <inkml:trace contextRef="#ctx0" brushRef="#br0" timeOffset="161390.468">2446 224 10136 0 0,'1'1'777'0'0,"6"12"-2220"0"0,2-4 9175 0 0,-10-9-2562 0 0,-3-2-4727 0 0,-2-1-339 0 0,1 0 0 0 0,-1 1 0 0 0,1 0 0 0 0,-1 0 0 0 0,0 0 0 0 0,0 1 0 0 0,0-1 0 0 0,0 2 0 0 0,0-1 0 0 0,0 1 0 0 0,0 0 0 0 0,0 0 0 0 0,-1 0-104 0 0,-24 2 28 0 0,27-3-176 0 0,0 1 1 0 0,0 0-1 0 0,0 0 1 0 0,0 0-1 0 0,1 1 0 0 0,-1 0 1 0 0,0-1-1 0 0,0 1 1 0 0,1 0-1 0 0,-1 1 0 0 0,0-1 1 0 0,1 1-1 0 0,-1-1 1 0 0,0 2 147 0 0,-8 6-2398 0 0,0-4-4885 0 0</inkml:trace>
  <inkml:trace contextRef="#ctx0" brushRef="#br0" timeOffset="161739.872">2640 566 920 0 0,'8'13'688'0'0,"-7"-12"2469"0"0,-1-1 1103 0 0,0 0 223 0 0,-3 1 169 0 0,-6 0-3997 0 0,4-1-617 0 0,1 0 0 0 0,-1 0 0 0 0,1-1 0 0 0,0 1 0 0 0,-1-1 0 0 0,1 0 0 0 0,0 0 0 0 0,0-1 0 0 0,-1 1-38 0 0,-1-2 40 0 0,0 2 1 0 0,0-1-1 0 0,0 1 0 0 0,-3-1-40 0 0,7 2 12 0 0,-12-1 31 0 0,1 0 1 0 0,-1-1 0 0 0,0-1 0 0 0,1 0 0 0 0,-1-1-44 0 0,13 4 23 0 0,0-1 0 0 0,0 1 1 0 0,0-1-1 0 0,0 1 0 0 0,0 0 1 0 0,-1 0-1 0 0,1-1 0 0 0,0 1 1 0 0,0 0-1 0 0,0 0 0 0 0,0 0 1 0 0,-1 0-1 0 0,1 1 1 0 0,-1-1-24 0 0,-17 2-5671 0 0,19-2 3722 0 0</inkml:trace>
  <inkml:trace contextRef="#ctx0" brushRef="#br0" timeOffset="162172.995">2533 633 6448 0 0,'1'2'297'0'0,"4"19"-1274"0"0,-4-17 1496 0 0,-1-1 1 0 0,0 1-1 0 0,0-1 1 0 0,-1 1-1 0 0,1-1 1 0 0,-1 1-1 0 0,1-1 1 0 0,-2 3-520 0 0,1-4 263 0 0,1 0 0 0 0,-1 0 0 0 0,0-1 0 0 0,0 1 1 0 0,0 0-1 0 0,0-1 0 0 0,0 1 0 0 0,0 0 0 0 0,0-1 1 0 0,0 0-1 0 0,-1 1 0 0 0,1-1 0 0 0,-1 0 1 0 0,1 0-1 0 0,-1 1 0 0 0,1-1 0 0 0,-1 0 0 0 0,1-1 1 0 0,-1 1-1 0 0,0 0 0 0 0,0 0 0 0 0,1-1 0 0 0,-1 1 1 0 0,0-1-1 0 0,0 1 0 0 0,0-1 0 0 0,0 0 1 0 0,0 0-1 0 0,0 0-263 0 0,-23 1 346 0 0,17 0-408 0 0,0-1 0 0 0,-1 0-1 0 0,1 0 1 0 0,-6-1 62 0 0,1 0-999 0 0,13 1 728 0 0</inkml:trace>
  <inkml:trace contextRef="#ctx0" brushRef="#br0" timeOffset="162173.995">2778 325 13648 0 0,'0'0'628'0'0,"0"0"-18"0"0,1 1-392 0 0,2 2-46 0 0,-1 0 1 0 0,1 0-1 0 0,-1 0 1 0 0,0 0-1 0 0,0 1 1 0 0,-1-1-1 0 0,1 0 0 0 0,-1 1 1 0 0,1-1-1 0 0,-1 1 1 0 0,0 0-1 0 0,0-1 1 0 0,-1 1-1 0 0,1 0 1 0 0,-1 0-1 0 0,0-1 1 0 0,0 1-1 0 0,0 0 1 0 0,0 0-173 0 0,-2 11 409 0 0,-1 0-1 0 0,0 0 1 0 0,-1 0 0 0 0,-2 3-409 0 0,3-7 127 0 0,1-1 2 0 0,1-1-1 0 0,0 1 1 0 0,0 0-1 0 0,1 0 1 0 0,0 0-1 0 0,1 1-128 0 0,-1 14 265 0 0,1-12-30 0 0,0 0 0 0 0,1 0 0 0 0,1-1 0 0 0,0 1 0 0 0,2 3-235 0 0,-4-13 23 0 0,1 0 0 0 0,-1 0 0 0 0,1 0 0 0 0,0 0 0 0 0,0-1 0 0 0,0 1 0 0 0,0 0 0 0 0,1-1 0 0 0,-1 0 0 0 0,1 1 0 0 0,-1-1 0 0 0,1 0 0 0 0,0 0 0 0 0,0-1 0 0 0,0 1 0 0 0,0 0-23 0 0,2 0-53 0 0,0 1 0 0 0,0-1 0 0 0,0 0 0 0 0,1 0 0 0 0,-1-1 1 0 0,0 0-1 0 0,1 0 0 0 0,-1 0 0 0 0,4 0 53 0 0,-5-1-436 0 0,0 0 0 0 0,0 0 0 0 0,0-1 1 0 0,0 0-1 0 0,0 1 0 0 0,0-1 0 0 0,0-1 0 0 0,0 1 0 0 0,0-1 0 0 0,2 0 436 0 0,2-7-2023 0 0</inkml:trace>
  <inkml:trace contextRef="#ctx0" brushRef="#br0" timeOffset="162541.19">2980 332 6912 0 0,'0'0'314'0'0,"0"0"-6"0"0,0 3-198 0 0,1 1 24 0 0,0 0 0 0 0,-1 1 1 0 0,0-1-1 0 0,0 1 1 0 0,0 0-1 0 0,-1-1 0 0 0,1 0 1 0 0,-1 2-135 0 0,-9 40 4625 0 0,8-37-3599 0 0,-21 95 3615 0 0,-7 52-3069 0 0,19-79-1134 0 0,-9 48-124 0 0,19-117-301 0 0,0 0 0 0 0,1 0-1 0 0,0 0 1 0 0,0 0-1 0 0,1 1-12 0 0,0 13-1371 0 0,-1-20-3516 0 0,0-2-1621 0 0</inkml:trace>
  <inkml:trace contextRef="#ctx0" brushRef="#br0" timeOffset="162971.449">2995 797 9504 0 0,'3'11'326'0'0,"-2"-7"-239"0"0,0-1 0 0 0,0 0 1 0 0,0 0-1 0 0,0-1 0 0 0,0 1 0 0 0,0 0 0 0 0,1 0 1 0 0,1 1-88 0 0,4 5 280 0 0,-3-4 427 0 0,1 0 0 0 0,-1 0 1 0 0,1-1-1 0 0,2 2-707 0 0,-5-5 164 0 0,0 1 1 0 0,0-1-1 0 0,0 0 1 0 0,0 0-1 0 0,0 0 1 0 0,0 0-1 0 0,1 0 1 0 0,-1-1-1 0 0,0 1 1 0 0,1-1-1 0 0,-1 1 1 0 0,0-1-1 0 0,1 0 1 0 0,-1 0-165 0 0,3 0 220 0 0,0-1 0 0 0,0 1 0 0 0,-1-1 0 0 0,1 0 0 0 0,-1-1 0 0 0,1 1 0 0 0,-1-1 1 0 0,1 0-1 0 0,-1 0 0 0 0,0 0 0 0 0,0-1 0 0 0,3-2-220 0 0,1-1 164 0 0,0 0-1 0 0,0-1 1 0 0,-1 0 0 0 0,0 0-1 0 0,4-7-163 0 0,-9 12 22 0 0,-1-1 0 0 0,0 1 0 0 0,0-1 0 0 0,0 0 0 0 0,0 1 0 0 0,0-1 0 0 0,0 0 0 0 0,-1 0-1 0 0,1 1 1 0 0,-1-1 0 0 0,0 0 0 0 0,0 0 0 0 0,0 0 0 0 0,0 1 0 0 0,-1-1 0 0 0,1 0 0 0 0,-1-2-22 0 0,0 3-9 0 0,1 0 1 0 0,0 0 0 0 0,-1 0 0 0 0,0 0 0 0 0,1 0-1 0 0,-1 0 1 0 0,0 1 0 0 0,0-1 0 0 0,0 0 0 0 0,0 1-1 0 0,0-1 1 0 0,0 0 0 0 0,-1 1 0 0 0,1 0-1 0 0,0-1 1 0 0,-1 1 0 0 0,1 0 0 0 0,-1-1 0 0 0,0 1-1 0 0,1 0 1 0 0,-1 0 0 0 0,0 1 0 0 0,0-1 0 0 0,1 0-1 0 0,-1 0 1 0 0,-1 1 8 0 0,0-1 7 0 0,-1 1 0 0 0,1-1-1 0 0,0 1 1 0 0,-1 0 0 0 0,1 0 0 0 0,-1 1 0 0 0,1-1-1 0 0,0 1 1 0 0,-1 0 0 0 0,1-1 0 0 0,0 2 0 0 0,0-1-1 0 0,0 0 1 0 0,0 0 0 0 0,0 1 0 0 0,0 0 0 0 0,0 0-1 0 0,0 0 1 0 0,0 0 0 0 0,1 0 0 0 0,-1 0 0 0 0,1 1-1 0 0,0-1 1 0 0,-1 1 0 0 0,1-1 0 0 0,0 1 0 0 0,1 0-1 0 0,-1 0 1 0 0,0 0 0 0 0,0 2-7 0 0,-2 5 69 0 0,1 0 1 0 0,-1 0-1 0 0,1 0 0 0 0,1 1 1 0 0,0-1-1 0 0,1 1 0 0 0,0 0 1 0 0,0 10-70 0 0,2-13-99 0 0,-1 0 0 0 0,1 0 0 0 0,0 0 0 0 0,1 0 1 0 0,0 0-1 0 0,0 0 99 0 0,-1-4-17 0 0,0 0 1 0 0,1-1 0 0 0,0 1-1 0 0,-1-1 1 0 0,1 1 0 0 0,0-1-1 0 0,0 0 1 0 0,1 0 0 0 0,-1 0-1 0 0,1 0 1 0 0,0 0 0 0 0,-1-1-1 0 0,3 2 17 0 0,3 3-58 0 0,-7-6-125 0 0,0 0-1 0 0,1 1 0 0 0,-1-1 1 0 0,1 0-1 0 0,-1 0 0 0 0,1 0 1 0 0,-1 0-1 0 0,1 0 1 0 0,0-1-1 0 0,-1 1 0 0 0,1 0 1 0 0,0-1-1 0 0,1 1 184 0 0,14 0-1338 0 0,0-1-6 0 0</inkml:trace>
  <inkml:trace contextRef="#ctx0" brushRef="#br0" timeOffset="162972.449">3388 404 9216 0 0,'0'1'75'0'0,"1"0"1"0"0,-1 0-1 0 0,1 0 1 0 0,-1 0-1 0 0,1 1 1 0 0,-1-1 0 0 0,0 0-1 0 0,0 0 1 0 0,0 0-1 0 0,1 1 1 0 0,-1-1-1 0 0,0 0 1 0 0,-1 0-1 0 0,1 0 1 0 0,0 1 0 0 0,0-1-1 0 0,0 0 1 0 0,-1 0-1 0 0,1 0 1 0 0,-1 0-1 0 0,1 1 1 0 0,-1-1-1 0 0,1 0 1 0 0,-1 0 0 0 0,1 0-1 0 0,-1 0 1 0 0,0 0-1 0 0,0 0 1 0 0,0-1-1 0 0,1 1 1 0 0,-1 0-1 0 0,0 0 1 0 0,0 0-76 0 0,-5 3 809 0 0,-1 1 1 0 0,1-1 0 0 0,-1 0-1 0 0,0 0 1 0 0,0-1-1 0 0,0 0 1 0 0,0 0-1 0 0,-1-1-809 0 0,-13 6 492 0 0,14-5-517 0 0,0-2 1 0 0,0 1 0 0 0,0-1 0 0 0,-1 0-1 0 0,1 0 1 0 0,0-1 0 0 0,0 0 0 0 0,-7-1 24 0 0,-7 0-4449 0 0,1 1-1577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6:25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0 104 16128 0 0,'13'66'1778'0'0,"6"38"-1349"0"0,-13-69 660 0 0,5 9-1089 0 0,3 21 1179 0 0,7 78 1663 0 0,-20-121-2837 0 0,-13-64-465 0 0,7 11 236 0 0,0-1 1 0 0,2 0-1 0 0,2 0 0 0 0,1 1 0 0 0,3-28 224 0 0,-1 31-13 0 0,-2 20 13 0 0,0-1-1 0 0,0 0 1 0 0,1 0 0 0 0,1 1 0 0 0,0-1 0 0 0,0 1-1 0 0,0-1 1 0 0,1 1 0 0 0,0 0 0 0 0,1 0-1 0 0,1-2 1 0 0,-4 9 7 0 0,0 0-1 0 0,0 0 1 0 0,0 0 0 0 0,0 0-1 0 0,0 0 1 0 0,0 0-1 0 0,0 0 1 0 0,0 0-1 0 0,0 1 1 0 0,0-1-1 0 0,0 0 1 0 0,1 1-1 0 0,-1-1 1 0 0,0 1-1 0 0,0 0 1 0 0,1-1 0 0 0,-1 1-1 0 0,0 0 1 0 0,1 0-1 0 0,-1-1 1 0 0,0 1-1 0 0,1 0 1 0 0,-1 1-1 0 0,0-1 1 0 0,1 0-1 0 0,-1 0 1 0 0,0 0-1 0 0,0 1 1 0 0,1-1 0 0 0,-1 1-1 0 0,0-1 1 0 0,0 1-1 0 0,1-1 1 0 0,-1 1-1 0 0,0 0 1 0 0,1 0-7 0 0,3 2 11 0 0,0 1 1 0 0,-1-1-1 0 0,1 1 1 0 0,-1 0 0 0 0,1 0-1 0 0,-1 0 1 0 0,-1 1-1 0 0,1 0-11 0 0,11 15-242 0 0,16 22-156 0 0,-30-41 399 0 0,0 1 1 0 0,0-1-1 0 0,0 0 0 0 0,0 0 0 0 0,0 0 0 0 0,0 0 0 0 0,0 0 0 0 0,0-1 0 0 0,0 1 0 0 0,0 0 1 0 0,0 0-1 0 0,1-1 0 0 0,-1 1 0 0 0,0 0 0 0 0,0-1 0 0 0,1 0 0 0 0,-1 1 0 0 0,1-1 0 0 0,-1 0 0 0 0,0 1 1 0 0,1-1-1 0 0,-1 0 0 0 0,1 0 0 0 0,-1 0 0 0 0,0 0 0 0 0,1-1 0 0 0,-1 1 0 0 0,0 0 0 0 0,1 0 1 0 0,-1-1-1 0 0,0 1 0 0 0,1-1 0 0 0,-1 1 0 0 0,1-1-1 0 0,3-1 58 0 0,0-1-27 0 0,-1 0 0 0 0,1 0 0 0 0,-1 0 0 0 0,0 0 0 0 0,0-1 0 0 0,-1 1 0 0 0,1-1 0 0 0,-1 0 0 0 0,1 0 0 0 0,0-2-31 0 0,2-2-112 0 0,6-7 9 0 0,-1-1-1 0 0,5-11 104 0 0,6-8 240 0 0,-16 28-237 0 0,-1 1 0 0 0,1 0 1 0 0,0 0-1 0 0,0 1 0 0 0,2-2-3 0 0,2-1 1 0 0,8-2-1 0 0,-18 9 1 0 0,1 1-1 0 0,-1 0 0 0 0,1-1 0 0 0,-1 1 0 0 0,1 0 0 0 0,-1 0 0 0 0,1-1 1 0 0,-1 1-1 0 0,1 0 0 0 0,-1 0 0 0 0,1 0 0 0 0,-1 0 0 0 0,1 0 1 0 0,-1 0-1 0 0,1 0 0 0 0,-1 0 0 0 0,1 0 0 0 0,0 0 0 0 0,-1 0 1 0 0,1 0-1 0 0,-1 0 0 0 0,1 0 0 0 0,-1 0 0 0 0,1 0 0 0 0,-1 1 1 0 0,1-1-1 0 0,-1 0 0 0 0,1 0 0 0 0,-1 1 0 0 0,1-1 0 0 0,-1 0 1 0 0,1 1-1 0 0,-1-1 0 0 0,0 1 0 0 0,1-1 0 0 0,-1 0 0 0 0,1 2 5 0 0,2-1 1 0 0,-1 1-1 0 0,0 0 1 0 0,0 0-1 0 0,0 0 1 0 0,0 1 0 0 0,0-1-1 0 0,0 0 1 0 0,-1 1 0 0 0,1-1-1 0 0,-1 1 1 0 0,0 0-1 0 0,1-1 1 0 0,-1 1 0 0 0,0 0-1 0 0,0 0-5 0 0,2 10 12 0 0,-1-1 0 0 0,1 1 1 0 0,-2 0-13 0 0,1 2-4 0 0,0 10 20 0 0,-1 0-1 0 0,-1-1 1 0 0,-2 1-1 0 0,0 0 1 0 0,-3 10-16 0 0,3-25-3 0 0,-16 88-50 0 0,16-88-110 0 0,-1 1 173 0 0,2 1 0 0 0,-1-1 0 0 0,2 1 0 0 0,-1-1 0 0 0,2 12-10 0 0,-1-20 33 0 0,1 0 0 0 0,0 0 0 0 0,-1 0 0 0 0,1 0 1 0 0,0 0-1 0 0,1 0 0 0 0,-1 0 0 0 0,0 0 0 0 0,1-1 1 0 0,0 1-1 0 0,-1 0 0 0 0,1-1 0 0 0,0 0 1 0 0,0 1-1 0 0,1-1 0 0 0,-1 0 0 0 0,0 0 0 0 0,1 0 1 0 0,-1 0-1 0 0,1 0 0 0 0,0-1 0 0 0,0 1 0 0 0,-1-1 1 0 0,2 0-34 0 0,0 1 97 0 0,1-1 0 0 0,-1 0 0 0 0,1 0 1 0 0,-1 0-1 0 0,1-1 0 0 0,0 0 0 0 0,3 0-97 0 0,9 1-55 0 0,-15-1 32 0 0,1 0 0 0 0,0 0 0 0 0,0 0 0 0 0,0-1 0 0 0,-1 1 0 0 0,1-1 0 0 0,0 0 0 0 0,-1 0 0 0 0,1 0 0 0 0,0 0 0 0 0,0-1 23 0 0,31-18-328 0 0,-10 5 202 0 0,-16 11 113 0 0,-1 0 0 0 0,1-1-1 0 0,-1 0 1 0 0,0 0 0 0 0,0-1-1 0 0,5-5 14 0 0,-2 3 60 0 0,-8 6-18 0 0,0 0 1 0 0,1 0 0 0 0,-1 0 0 0 0,0 0 0 0 0,-1-1 0 0 0,1 1 0 0 0,0-1 0 0 0,0 0-43 0 0,14-21 327 0 0,-12 16-803 0 0,-5 6-321 0 0,0 2 776 0 0,0 1 0 0 0,1 0 0 0 0,-1 0 0 0 0,0 0 0 0 0,1 0 0 0 0,-1 0 1 0 0,1 0-1 0 0,-1 0 0 0 0,1 0 0 0 0,0 0 0 0 0,-1 1 0 0 0,1-1 0 0 0,0 0 0 0 0,0 1 21 0 0,-3 13 126 0 0,1 0-1 0 0,0 0 0 0 0,1 0 1 0 0,1 0-1 0 0,0 0 0 0 0,1 0 1 0 0,2 8-126 0 0,-2-16 6 0 0,0 1 0 0 0,1-1 0 0 0,0 0-1 0 0,1 0 1 0 0,-1 0 0 0 0,1 0 0 0 0,0 0 0 0 0,1-1 0 0 0,0 0 0 0 0,0 1 0 0 0,0-1 0 0 0,1-1 0 0 0,0 1 0 0 0,0-1-1 0 0,0 1 1 0 0,3 1-6 0 0,-7-6 1 0 0,1 0 0 0 0,0 0 0 0 0,-1 0 0 0 0,1 0 0 0 0,0 0 1 0 0,-1-1-1 0 0,1 1 0 0 0,0 0 0 0 0,0-1 0 0 0,0 1 0 0 0,0-1 0 0 0,0 0 0 0 0,0 0 0 0 0,0 1 0 0 0,0-1 0 0 0,-1-1 0 0 0,1 1 0 0 0,0 0 0 0 0,0 0 0 0 0,0-1 0 0 0,0 1 0 0 0,0-1 0 0 0,0 1 0 0 0,-1-1 0 0 0,1 0 0 0 0,0 0 0 0 0,0 0 0 0 0,-1 0 0 0 0,1 0 0 0 0,-1 0 0 0 0,2-1-1 0 0,1-1 3 0 0,-1-1 0 0 0,1 0 0 0 0,0 0 0 0 0,-1 0 0 0 0,0 0 0 0 0,0 0 0 0 0,0-1 0 0 0,-1 1-1 0 0,0-1 1 0 0,0 1 0 0 0,1-2-3 0 0,-1-2-56 0 0,0 0 1 0 0,0 0-1 0 0,-1 0 0 0 0,0 0 0 0 0,-1-1 0 0 0,0 1 0 0 0,0 0 1 0 0,0 0-1 0 0,-1-1 0 0 0,0 1 0 0 0,-1 0 0 0 0,0 0 1 0 0,0 0-1 0 0,-3-4 56 0 0,4 7-103 0 0,-1 0 0 0 0,0 1 0 0 0,0-1 1 0 0,-1 0-1 0 0,1 1 0 0 0,-1 0 0 0 0,0 0 1 0 0,0 0-1 0 0,0 0 0 0 0,-1 0 0 0 0,0 0 0 0 0,1 1 1 0 0,-1 0-1 0 0,0 0 0 0 0,-1 0 0 0 0,1 0 1 0 0,0 1-1 0 0,-1-1 0 0 0,0 1 0 0 0,1 0 1 0 0,-1 1-1 0 0,0-1 0 0 0,-4 0 103 0 0,1 3-4909 0 0,0 5-1428 0 0</inkml:trace>
  <inkml:trace contextRef="#ctx0" brushRef="#br0" timeOffset="674.574">1175 491 9672 0 0,'13'-13'440'0'0,"-12"11"-402"0"0,-1 1 0 0 0,1-1 0 0 0,-1 0 0 0 0,1 0 0 0 0,-1 0 0 0 0,1 0 0 0 0,-1 0 0 0 0,0 0 0 0 0,0 0 0 0 0,0 1 0 0 0,0-1 0 0 0,-1 0 0 0 0,1 0 0 0 0,0 0 0 0 0,-1 0 0 0 0,0 0-38 0 0,1-2 296 0 0,-1 0 1 0 0,-1 1-1 0 0,1-1 1 0 0,0 1 0 0 0,-1-1-1 0 0,0 1 1 0 0,0-1-1 0 0,0 1 1 0 0,0 0 0 0 0,0 0-1 0 0,-1 0 1 0 0,-1-1-297 0 0,3 3 109 0 0,0 0-1 0 0,0 0 1 0 0,0 1 0 0 0,0-1 0 0 0,0 0 0 0 0,0 0-1 0 0,-1 1 1 0 0,1-1 0 0 0,0 1 0 0 0,0-1 0 0 0,-1 1 0 0 0,1-1-1 0 0,-1 1 1 0 0,1 0 0 0 0,0 0 0 0 0,-1 0 0 0 0,1-1-1 0 0,0 1 1 0 0,-1 1 0 0 0,1-1 0 0 0,-1 0 0 0 0,1 0-1 0 0,0 0 1 0 0,-1 1 0 0 0,1-1 0 0 0,0 1 0 0 0,-1-1-1 0 0,1 1 1 0 0,0 0 0 0 0,0-1 0 0 0,-1 1 0 0 0,1 0-1 0 0,0 0 1 0 0,0 0-109 0 0,-8 5 191 0 0,1 1 0 0 0,0 1 0 0 0,0-1 0 0 0,1 2 0 0 0,0-1-1 0 0,1 1 1 0 0,-1 0 0 0 0,0 2-191 0 0,4-6 65 0 0,0 1-1 0 0,0 0 1 0 0,1 0-1 0 0,-1 1 1 0 0,1-1-1 0 0,1 0 1 0 0,-1 1-1 0 0,1-1 0 0 0,0 1 1 0 0,1 0-1 0 0,-1-1 1 0 0,1 1-1 0 0,1 5-64 0 0,0-4 70 0 0,0 0 1 0 0,1-1-1 0 0,0 1 0 0 0,0 0 0 0 0,1-1 0 0 0,0 0 0 0 0,0 1 0 0 0,1-1 0 0 0,0-1 0 0 0,4 6-70 0 0,-6-9 13 0 0,0-1 0 0 0,0 1 0 0 0,0-1 0 0 0,1 1 0 0 0,-1-1 0 0 0,1 0 0 0 0,-1 0 0 0 0,1-1 0 0 0,0 1 0 0 0,0 0 0 0 0,0-1 0 0 0,0 0 0 0 0,0 1 0 0 0,0-1 0 0 0,0 0 0 0 0,0-1 0 0 0,0 1 0 0 0,1-1 0 0 0,-1 1 0 0 0,0-1 0 0 0,1 0 0 0 0,-1 0 0 0 0,0 0 0 0 0,0-1 0 0 0,1 1 0 0 0,-1-1 0 0 0,2 0-13 0 0,3-2 6 0 0,-1 0-1 0 0,0 0 0 0 0,1 0 0 0 0,-1-1 0 0 0,-1 0 1 0 0,1-1-1 0 0,-1 0 0 0 0,1 0 0 0 0,3-4-5 0 0,5-6 77 0 0,0-1 0 0 0,0 0 0 0 0,-1-2-77 0 0,-7 7 127 0 0,1-1 0 0 0,-1 1 0 0 0,-1-2 0 0 0,1-3-127 0 0,3-5 170 0 0,1-3-45 0 0,-2-1 0 0 0,0 0 0 0 0,-2 0 0 0 0,0-1 0 0 0,-2 0 0 0 0,1-17-125 0 0,-1-10-671 0 0,-3 1 0 0 0,-4-45 671 0 0,2 91 33 0 0,0 0-1 0 0,-1 0 1 0 0,1 1-1 0 0,-1-1 1 0 0,0 0-1 0 0,-1 0 1 0 0,0 0-1 0 0,0 1 1 0 0,0-1-1 0 0,0 1 1 0 0,-1-1-1 0 0,0 1 1 0 0,0 0-1 0 0,-3-3-32 0 0,6 7 2 0 0,-1 1-1 0 0,1-1 1 0 0,-1 1-1 0 0,1-1 1 0 0,-1 1 0 0 0,1-1-1 0 0,-1 1 1 0 0,0 0 0 0 0,1-1-1 0 0,-1 1 1 0 0,0 0-1 0 0,1-1 1 0 0,-1 1 0 0 0,0 0-1 0 0,1 0 1 0 0,-1 0 0 0 0,0-1-1 0 0,0 1 1 0 0,1 0-1 0 0,-1 0 1 0 0,0 0 0 0 0,0 0-1 0 0,1 1 1 0 0,-1-1 0 0 0,0 0-2 0 0,-1 1-3 0 0,0-1 1 0 0,1 1-1 0 0,-1 0 0 0 0,0 0 1 0 0,1 0-1 0 0,-1 0 1 0 0,1 0-1 0 0,-1 0 1 0 0,1 0-1 0 0,-1 2 3 0 0,-3 3-15 0 0,0 0-1 0 0,0 0 1 0 0,1 1-1 0 0,-3 5 16 0 0,1 0-13 0 0,1 1 0 0 0,1-1 1 0 0,0 1-1 0 0,0-1 0 0 0,1 3 13 0 0,-11 66-9 0 0,13-73 10 0 0,-5 79-154 0 0,4-56 34 0 0,2-12 78 0 0,0 1-1 0 0,1-1 1 0 0,1 1-1 0 0,3 8 42 0 0,19 76 437 0 0,-21-94-401 0 0,8 26 40 0 0,1-2 0 0 0,15 31-76 0 0,-23-55 130 0 0,1 0 0 0 0,1-1-1 0 0,-1 0 1 0 0,2 0 0 0 0,-1 0 0 0 0,1-1 0 0 0,3 3-130 0 0,-7-8-27 0 0,0 0 0 0 0,0-1 0 0 0,0 1 0 0 0,0-1 0 0 0,0 0 0 0 0,1 0 0 0 0,-1 0 0 0 0,1 0 1 0 0,-1-1-1 0 0,1 1 0 0 0,0-1 0 0 0,0 0 0 0 0,0 0 0 0 0,0 0 0 0 0,-1-1 0 0 0,1 1 1 0 0,0-1-1 0 0,0 0 0 0 0,0 0 0 0 0,0-1 0 0 0,2 1 27 0 0,1-2 0 0 0,0 0 0 0 0,0-1 0 0 0,0 0 0 0 0,-1 0 0 0 0,0 0 0 0 0,1-1 0 0 0,-1 0 0 0 0,-1 0 0 0 0,1 0 0 0 0,0-1 0 0 0,-1 0 0 0 0,0 0 0 0 0,0 0 0 0 0,-1-1 0 0 0,1 0 0 0 0,-1 0 0 0 0,1-2 0 0 0,5-9 5 0 0,0 0-1 0 0,-2-1 0 0 0,0 0 0 0 0,-1-1 0 0 0,4-13-4 0 0,-8 19 87 0 0,-1 0 0 0 0,0 0 0 0 0,0 0 0 0 0,-2 0 1 0 0,1 0-1 0 0,-2 0 0 0 0,-1-12-87 0 0,2 21 22 0 0,-1 1 1 0 0,1-1-1 0 0,-1 1 0 0 0,0 0 1 0 0,0-1-1 0 0,0 1 1 0 0,0 0-1 0 0,-1-1 1 0 0,0 1-1 0 0,1 0 1 0 0,-1 0-1 0 0,0 0 1 0 0,-1-1-23 0 0,1 3-43 0 0,1-1 1 0 0,-1 1 0 0 0,0 0 0 0 0,0 0 0 0 0,1-1 0 0 0,-1 1 0 0 0,0 0 0 0 0,0 1 0 0 0,0-1-1 0 0,0 0 1 0 0,0 0 0 0 0,0 1 0 0 0,0-1 0 0 0,0 1 0 0 0,0 0 0 0 0,-1 0 0 0 0,1-1-1 0 0,0 1 1 0 0,0 1 0 0 0,0-1 0 0 0,0 0 0 0 0,0 0 42 0 0,0 1-44 0 0,0 0 1 0 0,1 0-1 0 0,-1-1 0 0 0,1 1 1 0 0,-1 0-1 0 0,1 0 0 0 0,-1 0 1 0 0,1 0-1 0 0,0 1 0 0 0,-1-1 1 0 0,1 0-1 0 0,0 1 1 0 0,0-1-1 0 0,0 0 0 0 0,0 1 1 0 0,0-1-1 0 0,-1 2 44 0 0,-11 29-307 0 0,10-18 287 0 0,0 0-1 0 0,2 0 1 0 0,-1 0 0 0 0,2 1 0 0 0,0-1 0 0 0,1 0 0 0 0,0 0 0 0 0,1 0-1 0 0,3 10 21 0 0,-2-9-17 0 0,1 1-1 0 0,1-1 0 0 0,0 1 0 0 0,7 9 18 0 0,-9-18-1 0 0,0-1-1 0 0,1 1 0 0 0,0-1 1 0 0,0 0-1 0 0,1-1 0 0 0,0 1 1 0 0,0-1-1 0 0,0 0 0 0 0,0 0 1 0 0,1 0-1 0 0,3 1 2 0 0,-6-4-9 0 0,-1-1-1 0 0,0 0 1 0 0,1 0 0 0 0,0 0-1 0 0,-1 0 1 0 0,1-1 0 0 0,0 1-1 0 0,-1-1 1 0 0,1 0 0 0 0,0 1-1 0 0,-1-1 1 0 0,1 0 0 0 0,0-1-1 0 0,0 1 1 0 0,-1 0-1 0 0,1-1 1 0 0,0 1 0 0 0,-1-1-1 0 0,1 0 1 0 0,-1 0 0 0 0,1 0-1 0 0,-1 0 1 0 0,1-1 0 0 0,-1 1-1 0 0,0-1 10 0 0,7-3-8 0 0,-1-1 0 0 0,-1 0 0 0 0,1 0 0 0 0,-1-1 0 0 0,0 0-1 0 0,2-3 9 0 0,19-23 5 0 0,-1-1 0 0 0,1-4-5 0 0,-16 19 134 0 0,16-22 126 0 0,-25 37-254 0 0,0 0 0 0 0,0 1 0 0 0,1-1 0 0 0,0 1 0 0 0,-1 0 0 0 0,1 0 0 0 0,0 0 0 0 0,4-1-6 0 0,-1 1-13 0 0,-6 3 8 0 0,0 0 0 0 0,-1 0 0 0 0,1 0 0 0 0,0 0 0 0 0,0 0 0 0 0,0 0 0 0 0,-1 0 0 0 0,1 0 0 0 0,0 0 0 0 0,0 1 0 0 0,-1-1 0 0 0,1 0 0 0 0,0 0 0 0 0,-1 1 0 0 0,1-1 0 0 0,0 1 0 0 0,-1-1 0 0 0,1 1 0 0 0,0-1 0 0 0,-1 1 0 0 0,1-1 0 0 0,-1 1 0 0 0,1-1 0 0 0,-1 1 0 0 0,1 0 0 0 0,-1-1 0 0 0,1 1 0 0 0,-1 0 0 0 0,0 0 0 0 0,1-1 0 0 0,-1 1 0 0 0,0 0 0 0 0,0 0 0 0 0,0-1 0 0 0,1 1 5 0 0,5 27 132 0 0,-5-16-162 0 0,0 1 0 0 0,-1-1 0 0 0,-1 0-1 0 0,0 1 1 0 0,-1-1 0 0 0,0 0 0 0 0,-1 0 0 0 0,0 0-1 0 0,-2 2 31 0 0,3-10-10 0 0,-1 1-1 0 0,0 0 0 0 0,0-1 0 0 0,0 1 0 0 0,-1-1 1 0 0,-3 4 10 0 0,-6 6-8 0 0,11-11 13 0 0,0 0 0 0 0,0 0 0 0 0,0-1-1 0 0,-1 1 1 0 0,0 0 0 0 0,1-1 0 0 0,-1 0-1 0 0,0 0 1 0 0,0 0 0 0 0,0 0 0 0 0,0 0 0 0 0,-1 0-1 0 0,1-1 1 0 0,-1 0-5 0 0,4-1 5 0 0,-1 0 0 0 0,0 1 1 0 0,1-2-1 0 0,-1 1 0 0 0,0 0 0 0 0,0 0 0 0 0,1 0 0 0 0,-1 0 0 0 0,0 0 1 0 0,1 0-1 0 0,-1-1 0 0 0,0 1 0 0 0,1 0 0 0 0,-1-1 0 0 0,0 1 1 0 0,1 0-1 0 0,-1-1 0 0 0,1 1 0 0 0,-1-1 0 0 0,1 1 0 0 0,-1-1-5 0 0,-4-3 88 0 0,5 4-15 0 0,1-1 8 0 0,0 0 1 0 0,0 0-1 0 0,0-1 0 0 0,0 1 0 0 0,0 0 0 0 0,-1 0 0 0 0,1-1 1 0 0,0 1-1 0 0,-1 0 0 0 0,1-2-81 0 0,5-8 446 0 0,-2 7-324 0 0,-1 1 0 0 0,1 0 0 0 0,0 1 0 0 0,0-1 1 0 0,0 0-1 0 0,0 1 0 0 0,1 0 0 0 0,-1 0 0 0 0,0 0 1 0 0,5 0-123 0 0,9-3 163 0 0,0 1 0 0 0,4 0-163 0 0,1 0-10 0 0,-6 2 93 0 0,-1 0-1 0 0,1 1 1 0 0,8 1-83 0 0,7 0-1631 0 0,-1-3-3934 0 0,-5 0-1850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6:21.7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1742 266 18199 0 0,'7'40'652'0'0,"-1"1"0"0"0,-2 0 0 0 0,-1 28-652 0 0,0-5 635 0 0,12 219 2237 0 0,-12-225-2520 0 0,-4-1 1 0 0,-1 0-1 0 0,-4 1 0 0 0,-6 27-352 0 0,9-62-2 0 0,3-20-11 0 0,0-1 0 0 0,0 1 0 0 0,0-1 0 0 0,0 1 0 0 0,-1-1 0 0 0,1 1 1 0 0,-1-1-1 0 0,1 1 0 0 0,-1-1 0 0 0,0 1 0 0 0,0-1 0 0 0,0 0 0 0 0,-1 0 0 0 0,1 1 0 0 0,-2 1 13 0 0,2-12-509 0 0,-4-90-425 0 0,2 41 585 0 0,6-225-1411 0 0,2 93 631 0 0,-3 90 1079 0 0,4 1 1 0 0,4 0-1 0 0,9-25 50 0 0,-15 98 255 0 0,-2 12 3 0 0,0-1-1 0 0,1 1 0 0 0,2-3-257 0 0,-4 13 88 0 0,0 0 0 0 0,0 0 0 0 0,1-1 0 0 0,-1 1 0 0 0,1 0 0 0 0,0 1 0 0 0,0-1 0 0 0,0 0 0 0 0,0 0-1 0 0,0 1 1 0 0,0 0 0 0 0,1-1 0 0 0,0 1 0 0 0,2-2-88 0 0,-3 3 75 0 0,0 0 0 0 0,0 0 0 0 0,0 1 1 0 0,0-1-1 0 0,1 0 0 0 0,-1 1 0 0 0,0-1 0 0 0,0 1 0 0 0,1 0 0 0 0,-1 0 0 0 0,1 0 0 0 0,-1 0 0 0 0,0 0 0 0 0,1 0 0 0 0,-1 1 0 0 0,0-1 0 0 0,2 1-75 0 0,1 1 160 0 0,1 0 0 0 0,-1 0 0 0 0,1 0 0 0 0,-1 1 0 0 0,0 0 0 0 0,1 0-160 0 0,-3 0 55 0 0,0 0 0 0 0,1-1 0 0 0,-1 2 0 0 0,0-1-1 0 0,-1 0 1 0 0,1 1 0 0 0,-1-1 0 0 0,1 1 0 0 0,-1 0 0 0 0,0 0-1 0 0,-1 0 1 0 0,2 1-55 0 0,3 11 109 0 0,-1 0-1 0 0,1 8-108 0 0,-2-5 23 0 0,0 0 1 0 0,-2 0-1 0 0,-1 1 0 0 0,0-1 1 0 0,-1 1-1 0 0,-1 2-23 0 0,-5 39-21 0 0,-6 15 21 0 0,6-38 10 0 0,1-6-24 0 0,-1 0-1 0 0,-2-1 1 0 0,-1 1 0 0 0,-2-2-1 0 0,-12 26 15 0 0,13-37 0 0 0,-13 17 0 0 0,19-31 12 0 0,4-4 52 0 0,19-14 220 0 0,-10 7-228 0 0,-1 0-1 0 0,1 1 0 0 0,0 0 1 0 0,1 0-1 0 0,-1 1 1 0 0,1 0-1 0 0,0 1 1 0 0,8-2-56 0 0,-15 4 21 0 0,0 0 0 0 0,-1 1 1 0 0,1-1-1 0 0,0 1 0 0 0,-1 0 1 0 0,1 0-1 0 0,0 0 0 0 0,0 0 1 0 0,-1 1-1 0 0,1-1 0 0 0,0 1 1 0 0,-1-1-1 0 0,1 1 1 0 0,0 0-1 0 0,-1 0 0 0 0,1 0 1 0 0,-1 0-1 0 0,0 1 0 0 0,1-1 1 0 0,-1 1-1 0 0,0-1 0 0 0,0 1 1 0 0,0 0-1 0 0,0 0 0 0 0,0 0 1 0 0,0 0-1 0 0,0 0 0 0 0,-1 0 1 0 0,1 1-1 0 0,-1-1 0 0 0,0 0 1 0 0,1 1-1 0 0,-1-1 1 0 0,0 1-1 0 0,0 2-21 0 0,2 4 31 0 0,0 0 1 0 0,-1 0-1 0 0,0 0 0 0 0,-1 0 1 0 0,0 1-1 0 0,0-1 1 0 0,-1 0-1 0 0,-1 1 0 0 0,1-1 1 0 0,-1 1-1 0 0,-2 3-31 0 0,-2 13-8 0 0,-2-1 1 0 0,0 0-1 0 0,-11 21 8 0 0,13-33-6 0 0,-2 0-1 0 0,0-1 1 0 0,0 0 0 0 0,-1 0 0 0 0,-1-1 0 0 0,0 0 0 0 0,-9 9 5 0 0,6-8 29 0 0,-2 2-139 0 0,-2 0 0 0 0,-8 6 111 0 0,20-17-58 0 0,0 0 0 0 0,0-1 0 0 0,0 1 1 0 0,0-1-1 0 0,0 0 0 0 0,-1 0 1 0 0,1-1-1 0 0,-1 1 0 0 0,1-1 0 0 0,-1 0 1 0 0,0 0-1 0 0,1 0 0 0 0,-2-1 58 0 0,3 0-147 0 0,0 0 0 0 0,1 0 0 0 0,-1-1 1 0 0,0 1-1 0 0,0-1 0 0 0,1 0 0 0 0,-1 1 0 0 0,0-1 0 0 0,1-1 0 0 0,-1 1 0 0 0,1 0 0 0 0,-1-1 0 0 0,1 1 1 0 0,0-1-1 0 0,0 0 0 0 0,0 1 0 0 0,0-1 0 0 0,0 0 0 0 0,0 0 0 0 0,0-1 0 0 0,0 1 0 0 0,1 0 0 0 0,-1-1 1 0 0,1 1-1 0 0,0 0 0 0 0,0-1 0 0 0,0 0 0 0 0,-1-1 147 0 0,-2-10-2537 0 0,4-2-4768 0 0</inkml:trace>
  <inkml:trace contextRef="#ctx0" brushRef="#br0" timeOffset="509.479">2241 754 1376 0 0,'27'68'817'0'0,"-22"-50"5222"0"0,0 0 0 0 0,-1 7-6039 0 0,4 38 6336 0 0,-7 64-3223 0 0,-1-76-2682 0 0,0-49-87 0 0,0-2-17 0 0,8-11 153 0 0,-3-1-324 0 0,1 1-1 0 0,-2-1 1 0 0,0-1 0 0 0,0 0-156 0 0,7-19 226 0 0,-2 4-47 0 0,2 1-1 0 0,1 0 0 0 0,2 1 1 0 0,0 0-1 0 0,8-9-178 0 0,8-4 564 0 0,31-31-564 0 0,-57 66-54 0 0,0 0-1 0 0,-1 0 1 0 0,1 1-1 0 0,0-1 1 0 0,1 1-1 0 0,-1 0 0 0 0,1 1 1 0 0,-1-1-1 0 0,1 1 1 0 0,1-1 54 0 0,1 0-387 0 0,16-6-465 0 0,-6 9-3585 0 0,-8 2-3461 0 0</inkml:trace>
  <inkml:trace contextRef="#ctx0" brushRef="#br0" timeOffset="1092.616">2683 737 11520 0 0,'13'18'994'0'0,"-5"-6"-667"0"0,0 0-1 0 0,-1 1 1 0 0,2 4-327 0 0,-7-12 1022 0 0,0 0-1 0 0,0 0 1 0 0,0 0 0 0 0,-1 1 0 0 0,0-1 0 0 0,0 4-1022 0 0,2 22 1432 0 0,1 4 1214 0 0,-2 13-2646 0 0,1-18-615 0 0,-2-28 540 0 0,-1 0 0 0 0,0-1 0 0 0,1 1-1 0 0,-1 0 1 0 0,1-1 0 0 0,0 1 0 0 0,-1 0 0 0 0,1-1-1 0 0,0 1 1 0 0,0-1 0 0 0,0 1 0 0 0,0-1 0 0 0,0 1-1 0 0,1-1 76 0 0,6 3-2777 0 0,0-3 1182 0 0</inkml:trace>
  <inkml:trace contextRef="#ctx0" brushRef="#br0" timeOffset="1093.616">2996 835 7368 0 0,'0'0'333'0'0,"0"0"0"0"0,-1-14-199 0 0,-9-32 7520 0 0,10 45-7246 0 0,0 1-79 0 0,0 0-13 0 0,0 0-16 0 0,0 0-4 0 0,0 0 0 0 0,0 0 7 0 0,0 0 28 0 0,0 0 11 0 0,0 0 2 0 0,0 0 6 0 0,0 0 22 0 0,0 0 10 0 0,0 0 2 0 0,-2 2-249 0 0,1 0 0 0 0,0 0 0 0 0,1 0 0 0 0,-1 0-1 0 0,0 1 1 0 0,0-1 0 0 0,1 0 0 0 0,0 0-135 0 0,-2 3 185 0 0,1-3-100 0 0,0 0-1 0 0,0 0 1 0 0,0 0-1 0 0,0 0 1 0 0,-1 0-1 0 0,1 0 1 0 0,-1 0-1 0 0,-1 1-84 0 0,0 0 55 0 0,0 0 0 0 0,1 1 0 0 0,-1-1 0 0 0,1 0 0 0 0,0 1 0 0 0,0-1 0 0 0,0 1 0 0 0,0 2-55 0 0,1-1 105 0 0,0-1 0 0 0,0 1 0 0 0,1-1-1 0 0,-1 1 1 0 0,1 3-105 0 0,0-7-116 0 0,0-1 108 0 0,1 1 1 0 0,-1-1-1 0 0,0 0 0 0 0,1 0 0 0 0,-1 0 0 0 0,0 0 0 0 0,0 0 0 0 0,1 0 0 0 0,-1 0 0 0 0,0 0 0 0 0,0 0 1 0 0,1 0-1 0 0,-1 1 0 0 0,0-1 0 0 0,0 0 0 0 0,1 0 0 0 0,-1 0 0 0 0,0 1 0 0 0,0-1 0 0 0,0 0 1 0 0,1 0-1 0 0,-1 0 0 0 0,0 1 0 0 0,0-1 8 0 0,12 12-31 0 0,-10-11 38 0 0,-1 0 0 0 0,0 0 0 0 0,0 0 0 0 0,1 0 0 0 0,-1 0 0 0 0,0-1 0 0 0,1 1 0 0 0,-1-1 0 0 0,1 1 0 0 0,-1-1 0 0 0,0 1 0 0 0,1-1 0 0 0,-1 0 0 0 0,1 1 0 0 0,-1-1 0 0 0,1 0 0 0 0,0 0 0 0 0,-1 0 0 0 0,1-1 0 0 0,-1 1 0 0 0,1 0 0 0 0,-1 0 0 0 0,1-1 0 0 0,-1 1 0 0 0,0-1 0 0 0,1 1 0 0 0,-1-1 0 0 0,1 0 0 0 0,-1 0 0 0 0,0 1 0 0 0,2-2-7 0 0,0-1 2 0 0,1 0 0 0 0,-1-1 0 0 0,1 1 0 0 0,-1-1 0 0 0,0 1 0 0 0,0-1 0 0 0,-1 0 0 0 0,1 0 0 0 0,0-2-2 0 0,3-8 28 0 0,0-1 0 0 0,0 0 0 0 0,-1 0 0 0 0,1-11-28 0 0,3-17 5 0 0,-2-4-5 0 0,-4 16 196 0 0,-1-1 0 0 0,-1 0 0 0 0,-2 1-1 0 0,-2-1 1 0 0,0 0-196 0 0,-10-46 1093 0 0,-10-30-1093 0 0,18 89 0 0 0,-1 0 0 0 0,-7-18 0 0 0,11 36 0 0 0,0 7 0 0 0,0 7 0 0 0,1 11 0 0 0,1 0 0 0 0,2 0 0 0 0,0 0 0 0 0,2 1 0 0 0,3 33 0 0 0,5 31 338 0 0,3 0-1 0 0,24 70-337 0 0,-21-88 148 0 0,-2-11 7 0 0,2-2 0 0 0,3 0 0 0 0,5 4-155 0 0,-16-43-199 0 0,10 16 199 0 0,-18-33-22 0 0,-1 0-257 0 0,-1-2-29 0 0,4-7-1994 0 0,0 0 92 0 0</inkml:trace>
  <inkml:trace contextRef="#ctx0" brushRef="#br0" timeOffset="1551.587">2728 379 11976 0 0,'12'12'528'0'0,"-8"-1"112"0"0,0-1-512 0 0,7 0-128 0 0,-4 7 0 0 0,6 3 0 0 0</inkml:trace>
  <inkml:trace contextRef="#ctx0" brushRef="#br0" timeOffset="2099.192">3449 825 15608 0 0,'-1'-4'127'0'0,"0"0"0"0"0,-1 0 1 0 0,0 0-1 0 0,0 1 0 0 0,0-1 0 0 0,0 1 1 0 0,0-1-1 0 0,-1 1 0 0 0,0 0 1 0 0,1 0-1 0 0,-1 0 0 0 0,0 0 1 0 0,-1 0-1 0 0,1 1 0 0 0,0-1 1 0 0,-1 1-1 0 0,1 0 0 0 0,-1 0 1 0 0,0 0-1 0 0,0 1 0 0 0,0-1 1 0 0,0 1-1 0 0,0 0 0 0 0,-1 0-127 0 0,3 1 41 0 0,0-1-1 0 0,0 1 0 0 0,0 0 0 0 0,0 0 1 0 0,0 0-1 0 0,0 0 0 0 0,0 0 0 0 0,0 1 1 0 0,0-1-1 0 0,0 1 0 0 0,0-1 0 0 0,0 1 1 0 0,0 0-1 0 0,0-1 0 0 0,0 1 0 0 0,1 0 1 0 0,-1 0-1 0 0,0 1 0 0 0,0-1 0 0 0,1 0 1 0 0,-1 0-1 0 0,1 1 0 0 0,-1-1 0 0 0,1 1 1 0 0,0 0-1 0 0,0-1 0 0 0,0 1 0 0 0,0 0 0 0 0,-1 1-40 0 0,-2 4 21 0 0,2 0 0 0 0,-1 0 0 0 0,1 0 0 0 0,0 0 0 0 0,0 1 0 0 0,0-1 0 0 0,1 5-21 0 0,1-4 14 0 0,0-1 0 0 0,1 1 0 0 0,0 0 0 0 0,0-1 0 0 0,1 1 0 0 0,0-1 0 0 0,0 1 0 0 0,1-1 0 0 0,0 0 0 0 0,0 0 0 0 0,1 0 0 0 0,0 0 0 0 0,1 1-14 0 0,-3-4 38 0 0,1 0-1 0 0,0 0 1 0 0,1 0-1 0 0,-1 0 1 0 0,1 0-1 0 0,-1-1 1 0 0,1 0-1 0 0,0 1 1 0 0,0-1-1 0 0,1-1 1 0 0,-1 1-1 0 0,1-1 1 0 0,-1 1-1 0 0,1-1 1 0 0,0-1-1 0 0,0 1 1 0 0,-1-1-1 0 0,3 1-37 0 0,-4-1 58 0 0,-1 0 1 0 0,1 0-1 0 0,0-1 0 0 0,0 1 1 0 0,0-1-1 0 0,0 1 0 0 0,0-1 1 0 0,0 0-1 0 0,0 0 0 0 0,0-1 1 0 0,0 1-1 0 0,0 0 0 0 0,0-1 1 0 0,0 0-1 0 0,0 0 0 0 0,1 0-58 0 0,-1 0 5 0 0,0 0 145 0 0,1-1 0 0 0,0 1 0 0 0,-1-1 0 0 0,1 1-1 0 0,-1-1 1 0 0,1-1-150 0 0,-3 2 178 0 0,-1 1 72 0 0,0 0 34 0 0,0 0 4 0 0,0 0 4 0 0,0 0 18 0 0,1 2 8 0 0,2 5-203 0 0,-1 1 0 0 0,1 0-1 0 0,-2 0 1 0 0,1 1 0 0 0,-1-1-1 0 0,0 0 1 0 0,-1 0 0 0 0,0 5-115 0 0,-1 17 50 0 0,-5 23-50 0 0,-1 12 87 0 0,3-32 405 0 0,0-1 1 0 0,-3 1-1 0 0,0-1 0 0 0,-9 20-492 0 0,13-45 0 0 0,1-1 0 0 0,-1 0 0 0 0,0 1 0 0 0,0-1 0 0 0,-1 0 0 0 0,-2 2 0 0 0,5-6 0 0 0,-1 0 0 0 0,1 0 0 0 0,-1 0 0 0 0,1 0 0 0 0,-1 0 0 0 0,0-1 0 0 0,0 1 0 0 0,1-1 0 0 0,-1 1 0 0 0,0-1 0 0 0,-1 0 0 0 0,1 0 0 0 0,0 0 0 0 0,0 0 0 0 0,0 0 0 0 0,-1 0 0 0 0,1-1 0 0 0,0 1 0 0 0,-2-1 0 0 0,2 0 3 0 0,-1 0-1 0 0,1-1 0 0 0,0 1 1 0 0,-1-1-1 0 0,1 0 1 0 0,0 0-1 0 0,0 0 0 0 0,0 0 1 0 0,-1 0-1 0 0,1 0 1 0 0,0 0-1 0 0,1-1 0 0 0,-1 1 1 0 0,0-1-1 0 0,0 0 1 0 0,0 1-1 0 0,1-1 0 0 0,-1 0 1 0 0,1 0-1 0 0,0 0 1 0 0,-1 0-1 0 0,1 0 0 0 0,0 0 1 0 0,-1-3-3 0 0,0 0 10 0 0,-1-1 0 0 0,1 0 0 0 0,0 0 0 0 0,1 0 0 0 0,-1-1 0 0 0,1 1 0 0 0,1 0-1 0 0,-1-5-9 0 0,1 4-3 0 0,0 0-1 0 0,1 0 0 0 0,0-1 1 0 0,0 1-1 0 0,1 0 0 0 0,0 0 1 0 0,0 0-1 0 0,1-1 4 0 0,-1 4-4 0 0,-1 1 0 0 0,1-1 1 0 0,0 0-1 0 0,1 1 0 0 0,-1 0 1 0 0,1-1-1 0 0,-1 1 0 0 0,1 0 1 0 0,0 0-1 0 0,0 1 0 0 0,0-1 1 0 0,1 1-1 0 0,-1-1 0 0 0,2 0 4 0 0,5-2-343 0 0,-1 1 0 0 0,1 0 0 0 0,0 0-1 0 0,0 1 1 0 0,0 1 0 0 0,5-1 343 0 0,14-1-3038 0 0,19 0 3038 0 0,-36 3-259 0 0,17-3-1940 0 0,-4-1-4077 0 0,-9 5 284 0 0</inkml:trace>
  <inkml:trace contextRef="#ctx0" brushRef="#br0" timeOffset="2100.192">3715 716 19351 0 0,'4'4'269'0'0,"0"1"0"0"0,0-1 0 0 0,-1 0 0 0 0,0 1 0 0 0,0 0 1 0 0,0 0-1 0 0,1 2-269 0 0,6 10 219 0 0,-5-7-138 0 0,-1 0 0 0 0,0 0 0 0 0,0 1 0 0 0,-1-1 0 0 0,0 1 0 0 0,0 8-81 0 0,2 1 462 0 0,5 42 823 0 0,-7-39-427 0 0,1 0-1 0 0,2 3-857 0 0,-5-20 68 0 0,0-4-76 0 0,0 1 0 0 0,-1 0 0 0 0,1 0 0 0 0,-1 0 0 0 0,0-1 0 0 0,0 1 0 0 0,0 3 8 0 0,0-5-800 0 0,0-1-295 0 0,1-1-1381 0 0,2-5-5271 0 0</inkml:trace>
  <inkml:trace contextRef="#ctx0" brushRef="#br0" timeOffset="2601.939">4009 730 10136 0 0,'1'2'464'0'0,"13"34"196"0"0,-11-30-363 0 0,0 0-1 0 0,0 1 1 0 0,-1 0-1 0 0,0-1 0 0 0,0 1 1 0 0,0 0-1 0 0,-1 0 1 0 0,0 7-297 0 0,-1 110 3743 0 0,-1-111-3422 0 0,2 6 798 0 0,1-1-555 0 0,-1-13-551 0 0,-1-1 0 0 0,1 0-1 0 0,0 0 1 0 0,0 0-1 0 0,0 0 1 0 0,0 0-1 0 0,2 3-12 0 0,-3-7 47 0 0,0 0-1 0 0,1 1 1 0 0,-1-1-1 0 0,1 0 1 0 0,-1 1-1 0 0,0-1 1 0 0,1 0-1 0 0,-1 0 1 0 0,1 0-1 0 0,-1 1 1 0 0,0-1-1 0 0,1 0 1 0 0,-1 0-1 0 0,1 0 0 0 0,-1 0 1 0 0,1 0-1 0 0,-1 0 1 0 0,1 1-1 0 0,-1-1 1 0 0,1 0-1 0 0,-1-1 1 0 0,1 1-1 0 0,-1 0 1 0 0,1 0-1 0 0,-1 0 1 0 0,0 0-1 0 0,1 0 1 0 0,-1 0-1 0 0,1 0 1 0 0,-1-1-47 0 0,15-6 366 0 0,-12 6-193 0 0,1-1-193 0 0,1 0-1 0 0,-1 1 1 0 0,0 0 0 0 0,1 0 0 0 0,-1 0 0 0 0,1 1 0 0 0,-1-1 0 0 0,1 1-1 0 0,-1 0 1 0 0,1 0 0 0 0,-1 1 0 0 0,2 0 20 0 0,9 2 36 0 0,0 0 0 0 0,-1 1 1 0 0,1 1-37 0 0,24 7-373 0 0,-30-10 399 0 0,0 0 0 0 0,1 0 0 0 0,-1 0-1 0 0,1-1 1 0 0,-1-1 0 0 0,1 0 0 0 0,-1 0-1 0 0,1-1 1 0 0,-1 0 0 0 0,1 0 0 0 0,-1-1-1 0 0,0-1 1 0 0,5-1-26 0 0,-12 3 23 0 0,2 0 8 0 0,-1 0 1 0 0,1-1-1 0 0,-1 0 1 0 0,1 1 0 0 0,-1-1-1 0 0,0-1 1 0 0,1 1-1 0 0,-1 0 1 0 0,0-1 0 0 0,0 1-1 0 0,-1-1 1 0 0,1 0-1 0 0,0 0-31 0 0,5-7 109 0 0,-6 8-105 0 0,0 0 0 0 0,0 0 0 0 0,-1 1 0 0 0,1-1-1 0 0,-1 0 1 0 0,1 0 0 0 0,-1-1 0 0 0,0 1-1 0 0,0 0 1 0 0,0 0 0 0 0,0-1 0 0 0,0 1-1 0 0,0 0 1 0 0,0-1 0 0 0,-1 1 0 0 0,1-1 0 0 0,-1 1-1 0 0,0-1 1 0 0,0 1 0 0 0,0-1 0 0 0,0 1-1 0 0,0-1-3 0 0,-2-8-4 0 0,2 10 3 0 0,0 1 1 0 0,0-1-1 0 0,0 0 1 0 0,0 0-1 0 0,-1 0 1 0 0,1 0 0 0 0,0 0-1 0 0,0 1 1 0 0,0-1-1 0 0,-1 0 1 0 0,1 0-1 0 0,0 0 1 0 0,-1 1 0 0 0,1-1-1 0 0,-1 0 1 0 0,1 0-1 0 0,-1 1 1 0 0,1-1-1 0 0,-1 1 1 0 0,0-1 0 0 0,1 0-1 0 0,-1 1 1 0 0,0-1-1 0 0,1 1 1 0 0,-1-1-1 0 0,0 1 1 0 0,0-1 0 0 0,-7-4-44 0 0,7 5 42 0 0,0-1-1 0 0,0 1 1 0 0,0 0-1 0 0,1 0 1 0 0,-1 0-1 0 0,0 0 1 0 0,0 0-1 0 0,0 0 1 0 0,0 0-1 0 0,0 0 1 0 0,1 0-1 0 0,-1 0 1 0 0,0 0-1 0 0,0 0 1 0 0,0 1-1 0 0,0-1 1 0 0,1 0-1 0 0,-1 1 0 0 0,0-1 1 0 0,0 1-1 0 0,1-1 1 0 0,-1 1-1 0 0,0-1 1 0 0,0 1-1 0 0,1-1 1 0 0,-1 1-1 0 0,1 0 1 0 0,-1-1-1 0 0,1 1 1 0 0,-1 0-1 0 0,1-1 1 0 0,-1 1-1 0 0,1 0 3 0 0,-3 3 0 0 0,0 0 0 0 0,0 0 0 0 0,1 0 0 0 0,-1 0-1 0 0,0 4 1 0 0,-9 28 269 0 0,2 1 0 0 0,1-1 1 0 0,2 2-1 0 0,1-1 0 0 0,1 22-269 0 0,1 42 806 0 0,3-74-342 0 0,3 20-464 0 0,0 4 530 0 0,-1-29-229 0 0,0-14-289 0 0,-1-1-1 0 0,0 1 1 0 0,0 0 0 0 0,-1-1-1 0 0,1 1 1 0 0,-2-1 0 0 0,1 1 0 0 0,-1-1-1 0 0,-2 4-11 0 0,4-10-47 0 0,0 0 0 0 0,0-1-1 0 0,-1 1 1 0 0,1-1 0 0 0,0 1 0 0 0,-1-1-1 0 0,1 1 1 0 0,0-1 0 0 0,-1 1 0 0 0,1-1-1 0 0,-1 1 1 0 0,1-1 0 0 0,-1 1 0 0 0,1-1-1 0 0,-1 0 1 0 0,1 1 0 0 0,-1-1 0 0 0,1 0-1 0 0,-1 0 1 0 0,1 1 0 0 0,-1-1 0 0 0,0 0-1 0 0,1 0 1 0 0,-1 0 0 0 0,1 0 0 0 0,-1 0-1 0 0,0 1 1 0 0,1-1 0 0 0,-1 0 0 0 0,1 0-1 0 0,-1-1 1 0 0,0 1 0 0 0,1 0 0 0 0,-1 0-1 0 0,0 0 1 0 0,1 0 0 0 0,-1-1 0 0 0,1 1-1 0 0,-1 0 1 0 0,1 0 0 0 0,-1-1 0 0 0,1 1-1 0 0,-1 0 1 0 0,1-1 0 0 0,-1 1 0 0 0,1-1-1 0 0,-1 1 48 0 0,-3-4-1489 0 0,-1 0 0 0 0,1 0 0 0 0,-1-1 0 0 0,-2-4 1489 0 0,4 5-1413 0 0,-17-22-5364 0 0</inkml:trace>
  <inkml:trace contextRef="#ctx0" brushRef="#br0" timeOffset="3208.118">3605 595 10136 0 0,'-15'-57'896'0'0,"11"35"-712"0"0,-3 0-184 0 0,-2 1 0 0 0,9 4 928 0 0,-3 3 144 0 0,3 4 32 0 0,3 3 8 0 0,6 1-288 0 0,2 2-57 0 0,4 4-15 0 0,1 4 0 0 0,2-1-1328 0 0,5 0-272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6:28.3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12 325 12440 0 0,'7'98'4393'0'0,"-3"71"-4393"0"0,-15 223 4778 0 0,10-380-4651 0 0,2-8-51 0 0,-2 0 0 0 0,1 0 1 0 0,0 0-1 0 0,-1 0 0 0 0,-1 4-76 0 0,1-6 126 0 0,1-2-20 0 0,0-3-2 0 0,-3-16 18 0 0,1 0 0 0 0,1 1 0 0 0,1-1-1 0 0,0 0 1 0 0,2 0 0 0 0,1-9-122 0 0,2-29 141 0 0,7-115 701 0 0,14-36-842 0 0,-22 175 328 0 0,-2 13-40 0 0,1 0 0 0 0,2-9-288 0 0,-3 23 67 0 0,0 0 0 0 0,0 0 0 0 0,0 0 0 0 0,1 1 0 0 0,-1-1 0 0 0,1 1 0 0 0,1-1 0 0 0,-1 1 0 0 0,1 0 0 0 0,1-1-67 0 0,-5 6 10 0 0,1-1 0 0 0,-1 1 0 0 0,1-1 0 0 0,-1 1 0 0 0,0 0 0 0 0,1-1 0 0 0,-1 1 1 0 0,1-1-1 0 0,-1 1 0 0 0,1 0 0 0 0,0-1 0 0 0,-1 1 0 0 0,1 0 0 0 0,-1 0 0 0 0,1 0 0 0 0,0-1 0 0 0,-1 1 0 0 0,1 0 0 0 0,0 0 0 0 0,-1 0 0 0 0,1 0 0 0 0,-1 0 0 0 0,1 0 0 0 0,0 0 0 0 0,-1 0 0 0 0,1 0 0 0 0,0 0 0 0 0,-1 1 0 0 0,1-1-10 0 0,1 1 13 0 0,-1 0-1 0 0,0-1 1 0 0,0 1-1 0 0,1 0 1 0 0,-1 0-1 0 0,0 1 1 0 0,0-1-1 0 0,0 0 1 0 0,0 0-1 0 0,0 0 0 0 0,0 1 1 0 0,0 0-13 0 0,3 5 32 0 0,-1 1 0 0 0,1 0-1 0 0,-1-1 1 0 0,0 4-32 0 0,24 91 63 0 0,5 58-63 0 0,-25-122 1 0 0,-3-17-1 0 0,2-1 0 0 0,0 1 0 0 0,1-1 0 0 0,4 7 0 0 0,-10-24 6 0 0,0-1 0 0 0,0 0 0 0 0,0 0 0 0 0,1 0 0 0 0,-1 0 0 0 0,1 0 0 0 0,0 0 0 0 0,-1 0 0 0 0,3 2-6 0 0,-3-4 4 0 0,-1 0-1 0 0,1 1 1 0 0,-1-1-1 0 0,1 1 1 0 0,0-1 0 0 0,-1 0-1 0 0,1 0 1 0 0,0 1 0 0 0,0-1-1 0 0,-1 0 1 0 0,1 0 0 0 0,0 0-1 0 0,-1 0 1 0 0,1 0 0 0 0,0 0-1 0 0,0 0 1 0 0,-1 0 0 0 0,1 0-1 0 0,0 0 1 0 0,-1 0 0 0 0,1 0-1 0 0,0-1 1 0 0,0 1 0 0 0,-1 0-1 0 0,1-1 1 0 0,0 1 0 0 0,-1 0-1 0 0,1-1 1 0 0,-1 1 0 0 0,1-1-1 0 0,0 1 1 0 0,-1-1 0 0 0,1 1-1 0 0,-1-1 1 0 0,1 1 0 0 0,-1-1-4 0 0,7-9 149 0 0,0 1 1 0 0,-1-1-1 0 0,-1-1 1 0 0,0 1-1 0 0,0-1 1 0 0,2-9-150 0 0,-3 10 56 0 0,14-41-521 0 0,7-36 465 0 0,-17 52 17 0 0,2 1-1 0 0,2 0 1 0 0,1 0 0 0 0,1 1-1 0 0,2 1-16 0 0,-12 25 30 0 0,-1 2-1 0 0,2-1 0 0 0,-1 0 0 0 0,1 1 0 0 0,-1 0 0 0 0,1 0 0 0 0,1 0 1 0 0,-1 1-1 0 0,1-1 0 0 0,0 1 0 0 0,0 1 0 0 0,0-1 0 0 0,4 0-29 0 0,-9 3 5 0 0,1 1 1 0 0,0-1-1 0 0,0 1 0 0 0,0 0 1 0 0,0 0-1 0 0,0 0 0 0 0,-1 0 0 0 0,1 0 1 0 0,0 0-1 0 0,0 0 0 0 0,0 1 0 0 0,0-1 1 0 0,0 1-1 0 0,-1-1 0 0 0,1 1 1 0 0,0 0-1 0 0,0 0 0 0 0,-1-1 0 0 0,1 1 1 0 0,-1 1-1 0 0,1-1 0 0 0,-1 0 0 0 0,1 0 1 0 0,-1 0-1 0 0,0 1 0 0 0,1-1 0 0 0,-1 1 1 0 0,1 1-6 0 0,3 3 6 0 0,-1 1-1 0 0,0 0 1 0 0,0 0 0 0 0,0 0 0 0 0,-1 1 0 0 0,0-1-6 0 0,16 46 81 0 0,-2 1 0 0 0,-1 10-81 0 0,20 112-18 0 0,-13-64 6 0 0,-16-62-149 0 0,-5-35-1041 0 0,0 0 0 0 0,1 0 0 0 0,0-1 0 0 0,3 7 1202 0 0,1-8-8393 0 0</inkml:trace>
  <inkml:trace contextRef="#ctx0" brushRef="#br0" timeOffset="2591.824">883 622 11832 0 0,'0'0'266'0'0,"0"0"44"0"0,0 0 12 0 0,0 0-34 0 0,-3-23 5501 0 0,4 18-5533 0 0,-1 1 0 0 0,1 0-1 0 0,0-1 1 0 0,0 1 0 0 0,0 0-1 0 0,1 0 1 0 0,-1 0 0 0 0,1 0-1 0 0,0 0 1 0 0,0 0 0 0 0,1 0-1 0 0,-1 1 1 0 0,1-1 0 0 0,0 1-1 0 0,2-3-255 0 0,0 0 312 0 0,1 1-1 0 0,0-1 1 0 0,1 1-1 0 0,-1 0 1 0 0,1 0 0 0 0,0 1-1 0 0,6-3-311 0 0,-4 3 249 0 0,1 1-1 0 0,-1-1 1 0 0,1 2-1 0 0,0-1 1 0 0,0 1-1 0 0,4 0-248 0 0,11 0 1544 0 0,23 1-1544 0 0,21 8 913 0 0,23-3-106 0 0,-47-2-70 0 0,42-2-737 0 0,-24-5 668 0 0,0-3 0 0 0,16-6-668 0 0,-59 10-10 0 0,-9 3-123 0 0,0-2 0 0 0,0 1 0 0 0,8-4 133 0 0,-17 5-103 0 0,-2 1-4 0 0,0 0 10 0 0,0 0-146 0 0,-20 4-3974 0 0,5 0-2439 0 0,-1 2-1899 0 0</inkml:trace>
  <inkml:trace contextRef="#ctx0" brushRef="#br0" timeOffset="3563.284">2334 178 13560 0 0,'0'0'621'0'0,"9"-10"230"0"0,-7 7-545 0 0,0 0 1 0 0,0 0 0 0 0,-1-1-1 0 0,1 1 1 0 0,-1 0-1 0 0,0-1 1 0 0,0 1 0 0 0,0-1-1 0 0,0 0 1 0 0,0 1 0 0 0,-1-1-1 0 0,0 1 1 0 0,0-1 0 0 0,0-1-307 0 0,1 3 101 0 0,-1 0 1 0 0,0 0-1 0 0,0 0 1 0 0,0 0 0 0 0,-1 0-1 0 0,1 0 1 0 0,0 0-1 0 0,-1 0 1 0 0,1 0 0 0 0,-1 0-1 0 0,0 1 1 0 0,1-1-1 0 0,-1 0 1 0 0,0 0 0 0 0,0 1-1 0 0,0-1 1 0 0,0 0-1 0 0,-1 1 1 0 0,1-1-1 0 0,0 1 1 0 0,-1 0 0 0 0,1-1-1 0 0,-1 1 1 0 0,1 0-1 0 0,-1 0 1 0 0,0 0 0 0 0,1 0-1 0 0,-1 0 1 0 0,0 0-1 0 0,0 0 1 0 0,0 1-1 0 0,1-1 1 0 0,-1 1 0 0 0,0-1-1 0 0,0 1 1 0 0,0 0-1 0 0,0 0 1 0 0,0 0 0 0 0,0 0-1 0 0,0 0 1 0 0,0 0-1 0 0,-1 1-101 0 0,-4 0 112 0 0,0 0-1 0 0,0 1 1 0 0,0 0-1 0 0,0 0 0 0 0,0 1 1 0 0,1 0-1 0 0,-1 0 1 0 0,1 0-1 0 0,0 1 0 0 0,0 0 1 0 0,0 1-1 0 0,-3 2-111 0 0,-11 11 376 0 0,2 0-1 0 0,-14 18-375 0 0,19-21-104 0 0,-4 4 319 0 0,2 1 0 0 0,0 0 0 0 0,1 1 0 0 0,1 1-1 0 0,-4 11-214 0 0,11-21 92 0 0,1 0 0 0 0,0 1 0 0 0,1 0 1 0 0,1 0-1 0 0,0 0 0 0 0,0 0 0 0 0,2 1 0 0 0,-1-1 0 0 0,2 1 0 0 0,0 12-92 0 0,1-17 74 0 0,1 0-1 0 0,0 0 1 0 0,0 0-1 0 0,0 0 1 0 0,1 0 0 0 0,1-1-1 0 0,0 0 1 0 0,0 1 0 0 0,0-1-1 0 0,1-1 1 0 0,0 1 0 0 0,0-1-1 0 0,1 1 1 0 0,0-2 0 0 0,1 1-1 0 0,-1-1 1 0 0,1 0 0 0 0,0 0-1 0 0,1-1 1 0 0,-1 0 0 0 0,1 0-1 0 0,0-1 1 0 0,0 0 0 0 0,1 0-1 0 0,-1-1 1 0 0,1 0 0 0 0,0 0-1 0 0,0-1 1 0 0,0 0 0 0 0,0-1-1 0 0,0 0 1 0 0,4 0-74 0 0,-1-1 0 0 0,4 0-4 0 0,1 0 0 0 0,0-1 0 0 0,0 0-1 0 0,0-2 1 0 0,-1 0 0 0 0,1-1 4 0 0,32-8-887 0 0,-47 12 472 0 0,-2 0-565 0 0,0 0-246 0 0,0 0-981 0 0,0 0-3919 0 0,0 0-1679 0 0</inkml:trace>
  <inkml:trace contextRef="#ctx0" brushRef="#br0" timeOffset="4130.337">3100 161 9216 0 0,'0'0'706'0'0,"0"0"-134"0"0,0 0 1162 0 0,0 0 552 0 0,0 0 107 0 0,0 0-222 0 0,0 0-1042 0 0,-4 7 133 0 0,0-3-1132 0 0,0-1 0 0 0,0 1 1 0 0,0-1-1 0 0,0 0 0 0 0,0 0 0 0 0,0-1 1 0 0,-1 1-1 0 0,0-1 0 0 0,1 0 1 0 0,-1-1-1 0 0,0 1-130 0 0,-17 5 462 0 0,-19 3-462 0 0,31-8 109 0 0,-12 2 139 0 0,-1-1 0 0 0,-18 0-248 0 0,-7 0 225 0 0,20 0-478 0 0,26-2 79 0 0,0-1-8 0 0,0 0 170 0 0,1 0 0 0 0,0 0 0 0 0,0 0-1 0 0,0 0 1 0 0,0 0 0 0 0,0 0 0 0 0,0 0-1 0 0,0 0 1 0 0,0-1 0 0 0,-1 1-1 0 0,1 0 1 0 0,0-1 0 0 0,-1 1 12 0 0,2-1-855 0 0,0 1-282 0 0,0 0-1222 0 0,0 0-4692 0 0</inkml:trace>
  <inkml:trace contextRef="#ctx0" brushRef="#br0" timeOffset="4623.289">3131 406 10136 0 0,'0'0'777'0'0,"1"1"-654"0"0,-1-1-1 0 0,1 1 1 0 0,-1-1 0 0 0,1 1-1 0 0,-1 0 1 0 0,1-1 0 0 0,-1 1-1 0 0,1-1 1 0 0,-1 1 0 0 0,0 0-1 0 0,1 0 1 0 0,-1-1 0 0 0,0 1-1 0 0,0 0-122 0 0,0 1 304 0 0,0-1-1 0 0,-1 1 0 0 0,0-1 0 0 0,1 1 0 0 0,-1 0 1 0 0,0-1-1 0 0,0 0 0 0 0,0 1 0 0 0,0-1 1 0 0,0 0-1 0 0,0 1 0 0 0,0-1 0 0 0,0 0 1 0 0,0 0-1 0 0,-1 0 0 0 0,1 0 0 0 0,0 0 1 0 0,-1 0-1 0 0,0 0-303 0 0,-29 16 1551 0 0,30-16-1503 0 0,-7 3 223 0 0,0-1 0 0 0,-1 1 0 0 0,1-2 0 0 0,-1 1 0 0 0,1-1 0 0 0,-1 0 0 0 0,0-1 0 0 0,0 0 0 0 0,0 0 0 0 0,0-1 0 0 0,0 0 0 0 0,0-1 0 0 0,-8-1-271 0 0,-14-2 843 0 0,24 4-620 0 0,0-1 0 0 0,1 0 0 0 0,-1 0-1 0 0,0-1 1 0 0,-6-2-223 0 0,5 2 3 0 0,1 0 1 0 0,-1 0-1 0 0,0 0 0 0 0,0 1 0 0 0,0 0 1 0 0,0 1-1 0 0,0 0-3 0 0,-2-2 227 0 0,3 0-2279 0 0,2 2-3707 0 0,5 0 3713 0 0</inkml:trace>
  <inkml:trace contextRef="#ctx0" brushRef="#br0" timeOffset="4624.289">3127 677 11056 0 0,'0'7'1144'0'0,"0"-2"-884"0"0,0-3 918 0 0,-2-2 390 0 0,-56 3 3806 0 0,-31 9-2836 0 0,18-1-2155 0 0,43-9-195 0 0,-24-1-188 0 0,51-1 182 0 0,1 0 2 0 0,0 0-185 0 0,0 0-779 0 0,0 0-343 0 0,1 0-1287 0 0,6-3-4883 0 0</inkml:trace>
  <inkml:trace contextRef="#ctx0" brushRef="#br0" timeOffset="5178.815">3558 132 16671 0 0,'0'-2'382'0'0,"0"-3"-83"0"0,0 1-135 0 0,0 1-1 0 0,0 0 1 0 0,0 0-1 0 0,0 0 1 0 0,-1 0-1 0 0,0-2-163 0 0,1 5 7 0 0,0-1-1 0 0,0 0 1 0 0,-1 1 0 0 0,1-1-1 0 0,0 1 1 0 0,0-1 0 0 0,-1 1-1 0 0,1-1 1 0 0,-1 1 0 0 0,1-1-1 0 0,0 1 1 0 0,-1-1 0 0 0,1 1-1 0 0,-1 0 1 0 0,1-1 0 0 0,-1 1-1 0 0,1 0 1 0 0,-1-1 0 0 0,1 1-1 0 0,-1 0 1 0 0,1 0 0 0 0,-1-1-1 0 0,0 1 1 0 0,1 0 0 0 0,-1 0-1 0 0,1 0 1 0 0,-1 0-1 0 0,0 0 1 0 0,1 0 0 0 0,-1 0-1 0 0,1 0 1 0 0,-1 0 0 0 0,0 0-1 0 0,1 0 1 0 0,-1 0 0 0 0,0 0-7 0 0,0 1 66 0 0,0-1 0 0 0,0 1 1 0 0,0 0-1 0 0,-1-1 0 0 0,1 1 0 0 0,0 0 1 0 0,0 0-1 0 0,0 0 0 0 0,0 0 0 0 0,0 0 1 0 0,1 0-1 0 0,-1 0 0 0 0,0 0 0 0 0,0 0 1 0 0,0 1-67 0 0,-10 20 882 0 0,2 0 224 0 0,-5 15-188 0 0,2 0 0 0 0,-5 21-918 0 0,15-46 11 0 0,-1 0 0 0 0,2 0 1 0 0,0 1-1 0 0,0-1 0 0 0,1 0 0 0 0,1 1 1 0 0,0-1-1 0 0,0 0 0 0 0,1 0 0 0 0,2 3-11 0 0,-3-10 45 0 0,0-1-1 0 0,1 1 0 0 0,0-1 1 0 0,0 0-1 0 0,0 0 0 0 0,0 0 1 0 0,0 0-1 0 0,1 0 0 0 0,0 0 1 0 0,0-1-1 0 0,0 1 0 0 0,0-1 1 0 0,1 0-1 0 0,-1 0 0 0 0,1 0 1 0 0,0 0-1 0 0,0-1 0 0 0,0 1 1 0 0,0-1-1 0 0,0 0 0 0 0,0 0 1 0 0,1-1-1 0 0,-1 1 0 0 0,1-1 1 0 0,-1 0-1 0 0,1 0 1 0 0,0 0-45 0 0,8 0 170 0 0,0-1 1 0 0,0 1-1 0 0,0-2 1 0 0,0 0-1 0 0,-1-1 1 0 0,1 0-1 0 0,0-1 1 0 0,-1 0-1 0 0,4-2-170 0 0,-7 3 81 0 0,0-1 1 0 0,-1 0-1 0 0,1-1 0 0 0,-1 0 0 0 0,0 0 1 0 0,0-1-1 0 0,0 0 0 0 0,0 0 0 0 0,-1-1 1 0 0,0 0-1 0 0,0 0 0 0 0,-1-1 0 0 0,0 1 1 0 0,0-2-82 0 0,1-1 23 0 0,1-2 48 0 0,0 0 1 0 0,-1 0-1 0 0,5-11-71 0 0,-10 18 11 0 0,-1-1 0 0 0,1 0 0 0 0,-1 1 0 0 0,1-1 0 0 0,-2 0 1 0 0,1 0-1 0 0,0 0 0 0 0,-1 0 0 0 0,0 1 0 0 0,0-1 0 0 0,-1 0 0 0 0,1-2-11 0 0,-2-4 0 0 0,-1 1 0 0 0,0-1 0 0 0,-1-1 0 0 0,-7-26 0 0 0,8 24-5 0 0,0 0-1 0 0,-1-1 1 0 0,-1 1 0 0 0,-5-11 5 0 0,7 17-1 0 0,-1 1 1 0 0,-1 0-1 0 0,1 0 0 0 0,-1 0 1 0 0,0 1-1 0 0,-1 0 1 0 0,1 0-1 0 0,-1 0 0 0 0,-2-1 1 0 0,1 1-118 0 0,-1 0 0 0 0,1 1 0 0 0,-1 0-1 0 0,0 1 1 0 0,0-1 0 0 0,0 1-1 0 0,0 1 1 0 0,-1 0 0 0 0,1 0 0 0 0,-1 0-1 0 0,0 1 1 0 0,0 1 0 0 0,0-1-1 0 0,0 2 1 0 0,0-1 0 0 0,-1 1-1 0 0,1 0 1 0 0,0 1 0 0 0,0 0 0 0 0,0 1-1 0 0,0 0 1 0 0,-5 2 118 0 0,-13 5-1811 0 0</inkml:trace>
  <inkml:trace contextRef="#ctx0" brushRef="#br0" timeOffset="5688.069">4156 491 13824 0 0,'1'1'1061'0'0,"1"3"-945"0"0,0 0 1 0 0,0 0-1 0 0,-1 0 0 0 0,0 0 1 0 0,0 1-1 0 0,0-1 1 0 0,0 0-1 0 0,0 2-116 0 0,2 37 3439 0 0,-3-36-2870 0 0,0 0 0 0 0,-1 0 0 0 0,1-1 0 0 0,-1 1-1 0 0,-1 1-568 0 0,1-5 635 0 0,1-3-90 0 0,0 2-345 0 0,0-2-203 0 0,-1 10 55 0 0,1-10-54 0 0,-1 0-1 0 0,1 0 1 0 0,0 1-1 0 0,0-1 1 0 0,0 0-1 0 0,0 0 0 0 0,0 0 1 0 0,0 1-1 0 0,0-1 1 0 0,0 0-1 0 0,-1 0 1 0 0,1 0-1 0 0,0 0 0 0 0,0 1 1 0 0,0-1-1 0 0,0 0 1 0 0,-1 0-1 0 0,1 0 1 0 0,0 0-1 0 0,0 0 0 0 0,0 0 1 0 0,-1 1-1 0 0,1-1 1 0 0,0 0-1 0 0,0 0 1 0 0,0 0-1 0 0,-1 0 0 0 0,1 0 1 0 0,0 0-1 0 0,0 0 1 0 0,0 0-1 0 0,-1 0 1 0 0,1 0-1 0 0,0 0 1 0 0,0 0-1 0 0,-1 0 0 0 0,1 0 1 0 0,0 0-1 0 0,0 0 1 0 0,0-1-1 0 0,-1 1 1 0 0,1 0-1 0 0,0 0 0 0 0,0 0 1 0 0,0 0-1 0 0,-1 0 1 0 0,1 0-1 0 0,0-1 1 0 0,0 1-1 0 0,0 0 0 0 0,0 0 1 0 0,0 0-1 0 0,-1 0 1 0 0,1-1-1 0 0,0 1 1 0 0,0 0-1 0 0,0 0 3 0 0,-2-3-118 0 0,1 0 1 0 0,0 1-1 0 0,0-1 1 0 0,0 0-1 0 0,0 0 1 0 0,0 0-1 0 0,1 0 1 0 0,-1 0-1 0 0,1 0 1 0 0,0 0-1 0 0,0 0 1 0 0,0 0-1 0 0,0 0 1 0 0,1-2 117 0 0,-1-3-916 0 0,0-5-570 0 0</inkml:trace>
  <inkml:trace contextRef="#ctx0" brushRef="#br0" timeOffset="6193.842">4121 189 21191 0 0,'4'10'464'0'0,"0"0"96"0"0,1-3 16 0 0,-3 0 32 0 0,3 3-488 0 0,-5-10-120 0 0,0 0 0 0 0,0 0 0 0 0,7 7 432 0 0,-7-7 64 0 0,0 0 16 0 0,0 0 0 0 0,0 0-824 0 0,0 0-160 0 0,0 0-32 0 0,0 0-9223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6:39.9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3439 2154 1840 0 0,'0'0'83'0'0,"1"2"-6"0"0,1 11 1666 0 0,-5 25 14650 0 0,2-28-14740 0 0,0-1-3332 0 0,-4 80 5015 0 0,4-36-1129 0 0,-5 16-2207 0 0,-6 77 890 0 0,9-80-475 0 0,-13 65-415 0 0,13-111-194 0 0,-2 11 141 0 0,1-25 53 0 0,2-9 0 0 0,0-8 0 0 0,2 11 0 0 0,0-51 0 0 0,1 0 0 0 0,3 1 0 0 0,2 0 0 0 0,3-7 0 0 0,18-82 0 0 0,-24 127 0 0 0,2-10 0 0 0,1 0 0 0 0,2 0 0 0 0,4-8 0 0 0,0-1 3 0 0,-10 24 21 0 0,0 0 1 0 0,1 0-1 0 0,0 0 0 0 0,0 1 1 0 0,1 0-1 0 0,0-1 0 0 0,0 1 1 0 0,3-4-25 0 0,-6 10 13 0 0,-1 0 0 0 0,0 0 0 0 0,0-1 0 0 0,1 1 0 0 0,-1 0 0 0 0,0 0 0 0 0,0 0 0 0 0,1-1 0 0 0,-1 1 0 0 0,0 0 0 0 0,1 0 0 0 0,-1 0 0 0 0,0 0 0 0 0,1 0 0 0 0,-1 0 0 0 0,0 0 1 0 0,1 0-1 0 0,-1 0 0 0 0,0 0 0 0 0,1 0 0 0 0,-1 0 0 0 0,0 0 0 0 0,1 0 0 0 0,-1 0 0 0 0,0 0 0 0 0,1 0 0 0 0,-1 0 0 0 0,1 0 0 0 0,-1 0 0 0 0,0 0 0 0 0,0 1 0 0 0,1-1 0 0 0,-1 0 0 0 0,0 0 1 0 0,1 0-1 0 0,-1 1 0 0 0,0-1 0 0 0,0 0 0 0 0,1 0 0 0 0,-1 1 0 0 0,0-1 0 0 0,0 0 0 0 0,0 0 0 0 0,1 1 0 0 0,-1-1-13 0 0,6 14-45 0 0,-2 1-215 0 0,-1 0-1 0 0,0 0 1 0 0,-2 0 0 0 0,1 12 260 0 0,1 15-435 0 0,-2-21 487 0 0,0 0 1 0 0,-2 1-53 0 0,3 39 929 0 0,3-1-325 0 0,-4-30-692 0 0,2-1 1 0 0,3 10 87 0 0,-4-32-144 0 0,3 15-149 0 0,-5-22 271 0 0,0 1 1 0 0,0-1 0 0 0,0 1-1 0 0,0-1 1 0 0,0 0-1 0 0,1 1 1 0 0,-1-1-1 0 0,0 1 1 0 0,0-1-1 0 0,1 0 1 0 0,-1 1-1 0 0,0-1 1 0 0,0 1 0 0 0,1-1-1 0 0,-1 0 1 0 0,0 0-1 0 0,1 1 1 0 0,-1-1-1 0 0,1 0 1 0 0,-1 1-1 0 0,0-1 1 0 0,1 0 0 0 0,-1 0-1 0 0,1 0 1 0 0,-1 0-1 0 0,1 1 1 0 0,-1-1-1 0 0,1 0 1 0 0,-1 0-1 0 0,1 0 1 0 0,-1 0-1 0 0,0 0 1 0 0,1 0 0 0 0,-1 0-1 0 0,1 0 1 0 0,-1 0-1 0 0,1-1 22 0 0,0 0-40 0 0,1 0 0 0 0,-1 0 0 0 0,0-1 1 0 0,0 1-1 0 0,0 0 0 0 0,0-1 0 0 0,0 1 0 0 0,0-1 0 0 0,0 0 0 0 0,-1 1 0 0 0,1-2 40 0 0,2-3 103 0 0,15-30 217 0 0,-3-1 0 0 0,-1 0 0 0 0,5-21-320 0 0,10-29 0 0 0,30-99 668 0 0,-27 81-1008 0 0,-23 79 282 0 0,0 0-1 0 0,2 1 0 0 0,3-4 59 0 0,-14 28 1 0 0,3-3 10 0 0,-1-1 0 0 0,1 1 0 0 0,0 0 0 0 0,0 0 0 0 0,0 0 0 0 0,0 0 0 0 0,3-2-11 0 0,-5 5 3 0 0,-1 1 0 0 0,0 0 0 0 0,1 0 0 0 0,-1-1 0 0 0,1 1 0 0 0,-1 0 1 0 0,1 0-1 0 0,-1 0 0 0 0,1 0 0 0 0,-1-1 0 0 0,1 1 0 0 0,-1 0 0 0 0,1 0 1 0 0,-1 0-1 0 0,1 0 0 0 0,-1 0 0 0 0,1 0 0 0 0,-1 0 0 0 0,0 0 1 0 0,1 1-1 0 0,-1-1 0 0 0,1 0 0 0 0,-1 0 0 0 0,1 0 0 0 0,-1 0 0 0 0,1 1 1 0 0,-1-1-1 0 0,1 0 0 0 0,-1 0 0 0 0,0 1 0 0 0,1-1 0 0 0,-1 0 1 0 0,0 1-1 0 0,1-1 0 0 0,-1 0 0 0 0,0 1 0 0 0,1-1 0 0 0,-1 1 0 0 0,0-1 1 0 0,0 1-1 0 0,1-1 0 0 0,-1 0 0 0 0,0 1 0 0 0,0 0-3 0 0,9 23 175 0 0,0 15-70 0 0,-2 1 1 0 0,-1 1-106 0 0,3 21-2 0 0,9 59 54 0 0,5 32 104 0 0,-6-65 90 0 0,5-1 0 0 0,4 5-246 0 0,-26-92-4 0 0,5 13 56 0 0,-1-1 0 0 0,2 1 0 0 0,1 1-52 0 0,-6-12-100 0 0,0 0 1 0 0,0 0-1 0 0,0 0 1 0 0,0 0 0 0 0,0 0-1 0 0,0 0 1 0 0,1-1-1 0 0,-1 1 1 0 0,1 0-1 0 0,0-1 1 0 0,-1 1 0 0 0,1-1-1 0 0,0 0 1 0 0,0 0-1 0 0,0 1 1 0 0,0-1-1 0 0,0 0 1 0 0,0-1 0 0 0,0 1-1 0 0,0 0 1 0 0,0 0-1 0 0,2-1 100 0 0,4-2-2682 0 0,3-5-5971 0 0</inkml:trace>
  <inkml:trace contextRef="#ctx0" brushRef="#br0" timeOffset="-1301.427">76 2141 12872 0 0,'0'0'588'0'0,"0"2"-12"0"0,-4 101 4814 0 0,3-75-4237 0 0,0 0 1 0 0,-5 16-1154 0 0,-1 26 861 0 0,5-40-168 0 0,-4 14-693 0 0,-3 22 993 0 0,2 9-993 0 0,3-20 388 0 0,-3 0-1 0 0,-4 5-387 0 0,7-23 206 0 0,4-29-87 0 0,-1 0 0 0 0,0 0 1 0 0,-1-1-1 0 0,-1 6-119 0 0,15-59 156 0 0,-2-1 1 0 0,0-18-157 0 0,11-55-30 0 0,-13 73-210 0 0,0-16 240 0 0,5-29-150 0 0,-1 4 150 0 0,16-45 0 0 0,-28 131 28 0 0,1-2 130 0 0,9-3 43 0 0,-8 9-190 0 0,-1-1 1 0 0,1 1-1 0 0,-1 0 1 0 0,0 0 0 0 0,0 0-1 0 0,0 0 1 0 0,0 0-1 0 0,0 0 1 0 0,-1 0-1 0 0,1 0 1 0 0,0 0-1 0 0,-1 0 1 0 0,0 0-1 0 0,1 1 1 0 0,-1-1-1 0 0,0 1-11 0 0,1 3-76 0 0,4 30-81 0 0,-1 1 0 0 0,-2-1 0 0 0,-2 17 157 0 0,1-17 402 0 0,3 0 0 0 0,2 12-402 0 0,-1-17 154 0 0,-5-27-115 0 0,0-3-34 0 0,0 1-1 0 0,0-1 1 0 0,1 0 0 0 0,-1 0-1 0 0,0 0 1 0 0,1 0 0 0 0,-1 0-1 0 0,1 0 1 0 0,-1 0 0 0 0,1 0-1 0 0,-1 0 1 0 0,1 0 0 0 0,0 0-1 0 0,-1 0 1 0 0,1 0 0 0 0,0 0-1 0 0,0 0-4 0 0,0-1 6 0 0,-1 1-1 0 0,1-1 1 0 0,-1 0-1 0 0,1 1 0 0 0,-1-1 1 0 0,1 0-1 0 0,0 0 1 0 0,-1 0-1 0 0,1 0 1 0 0,-1 1-1 0 0,1-1 1 0 0,-1 0-1 0 0,1 0 0 0 0,0 0 1 0 0,-1 0-1 0 0,1 0 1 0 0,-1 0-1 0 0,1-1 1 0 0,-1 1-1 0 0,1 0 1 0 0,0 0-6 0 0,0 0 17 0 0,2-1 0 0 0,1 1 0 0 0,-1-1-1 0 0,0 1 1 0 0,0-1 0 0 0,0 0 0 0 0,0-1-1 0 0,0 1 1 0 0,0 0 0 0 0,0-1 0 0 0,0 0-1 0 0,0 0 1 0 0,-1 1 0 0 0,1-1 0 0 0,-1-1-1 0 0,1 1 1 0 0,-1 0 0 0 0,2-3-17 0 0,5-6 76 0 0,1-1 1 0 0,-2-1-1 0 0,3-3-76 0 0,-11 15 6 0 0,58-100 715 0 0,38-96-721 0 0,-91 186 10 0 0,4-9 32 0 0,1 1 1 0 0,1 1 0 0 0,7-10-43 0 0,-17 26 10 0 0,0 0 1 0 0,1 0-1 0 0,-1 1 1 0 0,1-1 0 0 0,0 1-1 0 0,-1-1 1 0 0,1 1-1 0 0,0 0 1 0 0,0 0-1 0 0,0 0 1 0 0,0 0-1 0 0,0 0-10 0 0,0 3 112 0 0,2 5-65 0 0,1 0-1 0 0,-1 0 1 0 0,0 0-1 0 0,-1 1 1 0 0,0-1-1 0 0,0 1 1 0 0,-1 0-1 0 0,1 2-46 0 0,4 23 70 0 0,1 14-70 0 0,-3-18 24 0 0,56 352 29 0 0,-53-328-551 0 0,2-1 1 0 0,2-1-1 0 0,19 47 498 0 0,-30-95-225 0 0,0 0 1 0 0,0-1 0 0 0,1 1-1 0 0,-1 0 1 0 0,1-1-1 0 0,0 1 1 0 0,0-1 0 0 0,0 1-1 0 0,0-1 1 0 0,0 0-1 0 0,0 0 1 0 0,0 0 0 0 0,1 0-1 0 0,-1 0 1 0 0,1-1-1 0 0,0 1 1 0 0,-1-1 0 0 0,1 0-1 0 0,0 0 1 0 0,0 0-1 0 0,0 0 1 0 0,0 0-1 0 0,0 0 1 0 0,0-1 0 0 0,0 1-1 0 0,0-1 1 0 0,0 0-1 0 0,0 0 1 0 0,1 0 224 0 0,15-5-1671 0 0</inkml:trace>
  <inkml:trace contextRef="#ctx0" brushRef="#br0" timeOffset="1328.833">652 1860 3680 0 0,'5'8'2444'0'0,"-5"-8"-1920"0"0,1 0 0 0 0,-1 1 0 0 0,0-1 1 0 0,1 0-1 0 0,-1 0 0 0 0,1 0 0 0 0,-1 0 0 0 0,0 0 1 0 0,1 0-1 0 0,-1 1 0 0 0,1-1 0 0 0,-1 0 0 0 0,0 0 1 0 0,1 0-1 0 0,-1 0 0 0 0,1-1 0 0 0,-1 1 0 0 0,0 0 1 0 0,1 0-1 0 0,-1 0 0 0 0,0 0 0 0 0,1 0 0 0 0,-1 0 1 0 0,1 0-1 0 0,-1-1 0 0 0,0 1-524 0 0,11-9 10216 0 0,-3 0-13842 0 0,12-14 4367 0 0,0 2-1 0 0,15-12-740 0 0,-11 12 336 0 0,-1-2 0 0 0,-1-1-336 0 0,99-126 1231 0 0,-91 116-1078 0 0,1 1-1 0 0,2 2 0 0 0,2-1-152 0 0,107-81 228 0 0,-139 111-222 0 0,9-7 19 0 0,29-22 915 0 0,7-2-940 0 0,0-2-193 0 0,-6 6-6 0 0,-31 21 199 0 0,-1-1 0 0 0,9-7 0 0 0,-6 4 0 0 0,-4 1 27 0 0,2-1 10 0 0,-4 8-37 0 0,-4 1 0 0 0,5-7 0 0 0,-4 4-23 0 0,-3 5-93 0 0,-1 1-33 0 0,0 0-3 0 0,0 0-104 0 0,0 0-437 0 0,4 4-477 0 0,0-1-2335 0 0,-4-3 1449 0 0</inkml:trace>
  <inkml:trace contextRef="#ctx0" brushRef="#br0" timeOffset="2526.49">2655 1277 13560 0 0,'0'0'621'0'0,"0"0"-12"0"0,0 0-245 0 0,0 0 418 0 0,4-6 3336 0 0,-3 5-3904 0 0,0 1 0 0 0,0 0 0 0 0,0-1 1 0 0,0 1-1 0 0,-1 0 0 0 0,1 0 0 0 0,0 0 0 0 0,0 0 0 0 0,0 0 0 0 0,0 0 0 0 0,0 0 1 0 0,0 0-1 0 0,0 0 0 0 0,0 0 0 0 0,0 1 0 0 0,0-1 0 0 0,0 0 0 0 0,0 1 0 0 0,0-1 1 0 0,0 1-1 0 0,0-1 0 0 0,-1 1 0 0 0,1-1 0 0 0,0 1 0 0 0,0-1 0 0 0,-1 1 1 0 0,2 0-215 0 0,21 25-511 0 0,-15-17 1196 0 0,26 26 992 0 0,18 14-1677 0 0,-20-17 754 0 0,0 1-1 0 0,-2 1 0 0 0,0 3-753 0 0,-11-13 12 0 0,-10-13 26 0 0,1 0 15 0 0,-1 0 1 0 0,-1 0 0 0 0,0 1 0 0 0,0 0-1 0 0,-1 1 1 0 0,1 3-54 0 0,-6-11 59 0 0,0 0 0 0 0,0-1 1 0 0,1 1-1 0 0,-1-1 0 0 0,1 0 0 0 0,0 0 0 0 0,0 0 0 0 0,0 0 1 0 0,1 0-1 0 0,0-1 0 0 0,-1 1 0 0 0,1-1 0 0 0,1 0 0 0 0,-1-1 1 0 0,0 1-1 0 0,0 0 0 0 0,1-1 0 0 0,0 0 0 0 0,-1 0 1 0 0,1-1-1 0 0,2 1-59 0 0,-6-1-68 0 0,8 0-652 0 0,-8-1 98 0 0,-1 0-167 0 0,0 0-31 0 0,0 0-177 0 0,-2 0-730 0 0,-7-2-317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6:52.5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196 1365 456 0 0,'1'0'678'0'0,"-1"0"1"0"0,1 1-1 0 0,-1-1 1 0 0,1 0-1 0 0,-1 0 1 0 0,1 0-1 0 0,-1 0 0 0 0,1 0 1 0 0,0 1-1 0 0,-1-1 1 0 0,1 0-1 0 0,-1 0 1 0 0,1 0-1 0 0,-1-1 0 0 0,1 1 1 0 0,-1 0-1 0 0,1 0 1 0 0,-1 0-1 0 0,1 0 1 0 0,0 0-679 0 0,9-8 6035 0 0,-8 7-5834 0 0,-1 0 0 0 0,0-1 1 0 0,0 1-1 0 0,0 0 0 0 0,0-1 1 0 0,0 1-1 0 0,-1-1 0 0 0,1 1 0 0 0,0-1 1 0 0,-1 0-1 0 0,1 1 0 0 0,-1-1 1 0 0,1 0-1 0 0,-1 0-201 0 0,1-18 910 0 0,0 14-666 0 0,-1 0 0 0 0,0 0 0 0 0,0 0 0 0 0,0 1 0 0 0,-1-2-244 0 0,1 5 50 0 0,0 1 0 0 0,-1-1-1 0 0,1 0 1 0 0,-1 1 0 0 0,0-1 0 0 0,0 0 0 0 0,1 1 0 0 0,-1-1 0 0 0,0 1 0 0 0,0-1 0 0 0,0 1 0 0 0,-1-1-1 0 0,1 1 1 0 0,0 0 0 0 0,0 0 0 0 0,-1-1 0 0 0,1 1 0 0 0,-2 0-50 0 0,1-1 22 0 0,0 1 0 0 0,0 0 0 0 0,0 0 0 0 0,0 0 0 0 0,0 1 0 0 0,-1-1 0 0 0,1 0 0 0 0,0 1 0 0 0,-1-1 0 0 0,1 1 0 0 0,0 0 1 0 0,-1 0-1 0 0,1 0 0 0 0,0 0 0 0 0,-1 0 0 0 0,1 1 0 0 0,-1-1-22 0 0,-2 1 16 0 0,0 1-1 0 0,1 0 1 0 0,-1 0 0 0 0,0 0 0 0 0,0 0-1 0 0,1 1 1 0 0,-2 1-16 0 0,-4 2 30 0 0,0 1 1 0 0,1 0-1 0 0,0 0 0 0 0,0 1 0 0 0,1 0 0 0 0,0 1 1 0 0,0 0-1 0 0,1 0 0 0 0,0 1 0 0 0,1-1 0 0 0,0 1 1 0 0,1 1-1 0 0,0-1 0 0 0,0 1 0 0 0,1 0 0 0 0,1 0 1 0 0,-1 1-1 0 0,2-1 0 0 0,0 1 0 0 0,0 4-30 0 0,0 15 218 0 0,2 1 0 0 0,2 6-218 0 0,-1-24 30 0 0,0 0-1 0 0,2 0 0 0 0,0 0 1 0 0,0-1-1 0 0,2 1 0 0 0,1 2-29 0 0,-2-4-29 0 0,1 1 99 0 0,1-1 0 0 0,0 1 0 0 0,1-1 0 0 0,1 1-70 0 0,-6-10 41 0 0,1 0-1 0 0,-1 0 0 0 0,1 0 0 0 0,0 0 0 0 0,-1 0 0 0 0,1-1 0 0 0,1 1 0 0 0,-1-1 1 0 0,0 0-1 0 0,1 0 0 0 0,-1 0 0 0 0,1 0 0 0 0,-1-1 0 0 0,1 1 0 0 0,0-1 0 0 0,1 1-40 0 0,0-1-1 0 0,0 0 1 0 0,1 0-1 0 0,-1 0 0 0 0,0 0 0 0 0,0-1 0 0 0,1 0 0 0 0,-1 0 0 0 0,0-1 0 0 0,1 1 0 0 0,-1-1 0 0 0,0 0 0 0 0,0 0 0 0 0,0-1 0 0 0,0 0 0 0 0,0 0 0 0 0,0 0 0 0 0,0 0 0 0 0,-1-1 0 0 0,1 1 0 0 0,-1-1 0 0 0,1-1 0 0 0,2-2 1 0 0,-7 6-112 0 0,1-1 1 0 0,-1 1-1 0 0,1-1 0 0 0,-1 1 0 0 0,0-1 1 0 0,1 1-1 0 0,-1-1 0 0 0,0 1 0 0 0,1-1 1 0 0,-1 0-1 0 0,0 1 0 0 0,0-1 0 0 0,1 0 1 0 0,-1 1-1 0 0,0-1 0 0 0,0 1 0 0 0,0-1 1 0 0,0 0-1 0 0,0 1 0 0 0,0-1 0 0 0,0 0 1 0 0,0 1-1 0 0,0-1 0 0 0,0 0 0 0 0,-1 1 1 0 0,1-1-1 0 0,0 0 112 0 0,-4-6-1583 0 0</inkml:trace>
  <inkml:trace contextRef="#ctx0" brushRef="#br0" timeOffset="434.836">51 591 8752 0 0,'4'8'1023'0'0,"-1"1"0"0"0,-1 0-1 0 0,0 0 1 0 0,0 0 0 0 0,0 0 0 0 0,-1 0 0 0 0,-1 0 0 0 0,0 0 0 0 0,0 1 0 0 0,0-1 0 0 0,-3 8-1023 0 0,1 12 430 0 0,-9 65 551 0 0,4-36-949 0 0,3 36 635 0 0,4-93-990 0 0,0-1-1082 0 0,0 0-438 0 0</inkml:trace>
  <inkml:trace contextRef="#ctx0" brushRef="#br0" timeOffset="801.379">165 607 15120 0 0,'0'0'693'0'0,"9"4"219"0"0,-7-2-854 0 0,0-1 1 0 0,0 1-1 0 0,0 0 0 0 0,0 0 1 0 0,-1 0-1 0 0,1 0 0 0 0,0 0 1 0 0,-1 0-1 0 0,1 1 1 0 0,-1-1-1 0 0,0 0 0 0 0,0 1 1 0 0,0-1-1 0 0,0 1 0 0 0,0-1 1 0 0,0 1-1 0 0,-1 1-58 0 0,2 8 745 0 0,-1-1-1 0 0,0 0 1 0 0,-1 9-745 0 0,1 10 551 0 0,0-14-2 0 0,0 0 1 0 0,-1 1-1 0 0,-2 12-549 0 0,-1 15 925 0 0,3 17-925 0 0,0-53 18 0 0,1 8 137 0 0,-1-15-205 0 0,0-1 0 0 0,1 0 0 0 0,-1 1 0 0 0,0-1 0 0 0,0 0 0 0 0,0 1 0 0 0,0-1 0 0 0,1 0-1 0 0,-1 1 1 0 0,0-1 0 0 0,0 0 0 0 0,1 0 0 0 0,-1 1 0 0 0,0-1 0 0 0,1 0 0 0 0,-1 0 0 0 0,0 0 0 0 0,1 1 0 0 0,-1-1 0 0 0,0 0 0 0 0,1 0 0 0 0,-1 0-1 0 0,0 0 1 0 0,1 0 0 0 0,-1 0 0 0 0,0 1 0 0 0,1-1 0 0 0,-1 0 0 0 0,1 0 0 0 0,-1 0 50 0 0,1-2-2109 0 0,3-3-5072 0 0</inkml:trace>
  <inkml:trace contextRef="#ctx0" brushRef="#br0" timeOffset="1238.011">337 522 9296 0 0,'8'7'992'0'0,"-6"-3"-880"0"0,-1 0 0 0 0,1-1 0 0 0,-1 1 0 0 0,0 0 0 0 0,0 0 1 0 0,0-1-1 0 0,-1 1 0 0 0,1 0 0 0 0,-1 3-112 0 0,2 8 827 0 0,-1-5 320 0 0,1-1 0 0 0,-1 0 0 0 0,0 1 0 0 0,-1-1 0 0 0,0 1 0 0 0,-2 9-1147 0 0,-3 28 2690 0 0,3 1 0 0 0,1 27-2690 0 0,2-42 748 0 0,-1-30-718 0 0,0 1-1 0 0,1-1 1 0 0,0 0 0 0 0,0 0-1 0 0,0 1 1 0 0,0-1 0 0 0,1 1-30 0 0,2 2 43 0 0,-4-6-93 0 0,0 0 1 0 0,1 0 0 0 0,-1 0 0 0 0,0 0-1 0 0,0 0 1 0 0,1 0 0 0 0,-1 0 0 0 0,0 0-1 0 0,0 1 1 0 0,1-1 0 0 0,-1 0 0 0 0,0 0-1 0 0,1 0 1 0 0,-1 0 0 0 0,0 0 0 0 0,0-1-1 0 0,1 1 1 0 0,-1 0 0 0 0,0 0 0 0 0,1 0-1 0 0,-1 0 1 0 0,0 0 0 0 0,0 0 0 0 0,1 0-1 0 0,-1 0 1 0 0,0-1 0 0 0,0 1-1 0 0,0 0 1 0 0,1 0 0 0 0,-1 0 0 0 0,0-1-1 0 0,0 1 1 0 0,0 0 0 0 0,1 0 49 0 0,5-3-1775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6:59.9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29 326 10944 0 0,'-2'17'1295'0'0,"5"-27"2608"0"0,-2 5-3086 0 0,1 0 0 0 0,0 0-1 0 0,1 0 1 0 0,-1 1 0 0 0,3-3-817 0 0,5-13 1123 0 0,-9 19-1001 0 0,0-1 1 0 0,0 0-1 0 0,0 0 1 0 0,0 1-1 0 0,0-1 1 0 0,1 1-1 0 0,-1-1 1 0 0,2 0-123 0 0,1-3 182 0 0,-3 4-125 0 0,1-1 0 0 0,-1 1 0 0 0,0 0 0 0 0,1 0 0 0 0,0 0 0 0 0,-1 0 0 0 0,1 0 0 0 0,0 1-1 0 0,-1-1 1 0 0,1 0 0 0 0,0 1 0 0 0,0-1 0 0 0,-1 1 0 0 0,1 0 0 0 0,0 0 0 0 0,0-1 0 0 0,0 1 0 0 0,-1 0 0 0 0,1 1-1 0 0,0-1 1 0 0,0 0 0 0 0,1 1-57 0 0,5 0 197 0 0,0 1 0 0 0,0-1 0 0 0,0 2 0 0 0,3 1-197 0 0,-8-3 32 0 0,0 1 0 0 0,0-1 1 0 0,-1 1-1 0 0,1 0 0 0 0,0 1 0 0 0,-1-1 0 0 0,1 0 0 0 0,-1 1 0 0 0,0-1 0 0 0,0 1 0 0 0,0 0 0 0 0,0-1 1 0 0,0 1-1 0 0,1 3-32 0 0,2 6 55 0 0,1 0 0 0 0,-1 0 0 0 0,0 4-55 0 0,-1 0 20 0 0,0 0-1 0 0,-2 0 1 0 0,0 0 0 0 0,0 0-1 0 0,-2 0 1 0 0,0 1 0 0 0,0-1-1 0 0,-3 5-19 0 0,0 7-1 0 0,-2 0 0 0 0,-1-1 0 0 0,-1 0 0 0 0,-6 13 1 0 0,10-33 0 0 0,0 0 0 0 0,0 0 0 0 0,-1-1 0 0 0,0 0 0 0 0,0 1 0 0 0,0-1 0 0 0,-1-1 0 0 0,0 1 0 0 0,0-1 0 0 0,0 0 0 0 0,-1 0 0 0 0,0 0 0 0 0,0-1 0 0 0,0 0 0 0 0,0 0 0 0 0,-1 0 0 0 0,1-1 0 0 0,-1 0 0 0 0,0 0 0 0 0,0-1 0 0 0,-5 1 0 0 0,9-2 1 0 0,1-1 1 0 0,-1-1-1 0 0,1 1 0 0 0,0 0 0 0 0,-1-1 1 0 0,1 1-1 0 0,0-1 0 0 0,-1 1 0 0 0,1-1 0 0 0,0 0 1 0 0,0 0-1 0 0,0 0 0 0 0,0 0 0 0 0,0-1 0 0 0,0 1 1 0 0,0-1-1 0 0,0 1 0 0 0,0-1 0 0 0,1 1 1 0 0,-2-3-2 0 0,-5-3 75 0 0,6 5-54 0 0,1 1 0 0 0,0-1-1 0 0,-1 0 1 0 0,1 0 0 0 0,0 0-1 0 0,0 0 1 0 0,0-1 0 0 0,1 1-1 0 0,-1 0 1 0 0,0 0 0 0 0,1 0-1 0 0,0-1 1 0 0,-1 1 0 0 0,1 0-1 0 0,0-2-20 0 0,0 2 31 0 0,0 0-1 0 0,0 0 1 0 0,0 0-1 0 0,0 0 1 0 0,0 0-1 0 0,0 0 1 0 0,1 0-1 0 0,-1 0 0 0 0,1 0 1 0 0,-1 0-1 0 0,1 0 1 0 0,0 0-1 0 0,0 0 1 0 0,0 1-1 0 0,0-1 1 0 0,0 0-1 0 0,1-1-30 0 0,-1 2 36 0 0,1 1-1 0 0,-1-1 1 0 0,1 0-1 0 0,-1 1 1 0 0,1 0-1 0 0,-1-1 0 0 0,1 1 1 0 0,-1 0-1 0 0,1 0 1 0 0,-1 0-1 0 0,1 0 1 0 0,0 0-1 0 0,-1 0 1 0 0,1 0-1 0 0,-1 0 1 0 0,1 1-1 0 0,-1-1 1 0 0,1 1-1 0 0,-1-1 0 0 0,0 1 1 0 0,1 0-1 0 0,-1-1 1 0 0,1 1-1 0 0,-1 0-35 0 0,10 5 81 0 0,0 0 0 0 0,7 7-81 0 0,-12-10 19 0 0,58 38 61 0 0,-62-40-80 0 0,19 15 0 0 0,0 0 0 0 0,19 9 0 0 0,-28-19-88 0 0,-8-3-3 0 0,0 0 1 0 0,1-1-1 0 0,-1 0 1 0 0,1 0-1 0 0,3 1 91 0 0,-7-3-225 0 0,1 0-1 0 0,-1 0 0 0 0,0 1 1 0 0,1-1-1 0 0,-1 0 1 0 0,0 0-1 0 0,1 0 0 0 0,-1 0 1 0 0,1-1-1 0 0,-1 1 1 0 0,0 0-1 0 0,1-1 1 0 0,-1 1-1 0 0,0-1 0 0 0,1 1 1 0 0,-1-1-1 0 0,0 1 1 0 0,0-1-1 0 0,1 0 1 0 0,-1 0-1 0 0,0 0 0 0 0,0 0 226 0 0,4-5-2024 0 0</inkml:trace>
  <inkml:trace contextRef="#ctx0" brushRef="#br0" timeOffset="659.01">319 685 15288 0 0,'1'1'697'0'0,"8"13"339"0"0,-8-13-912 0 0,0 0 1 0 0,0 0-1 0 0,0 0 1 0 0,0 0-1 0 0,1 0 1 0 0,-1 0 0 0 0,0 0-1 0 0,0-1 1 0 0,0 1-1 0 0,1 0 1 0 0,-1-1-1 0 0,0 1 1 0 0,1-1-1 0 0,-1 1 1 0 0,0-1-1 0 0,1 0 1 0 0,0 0-125 0 0,25 2 1431 0 0,-26-2-1387 0 0,8-1 297 0 0,-1-1-1 0 0,0 0 1 0 0,0-1 0 0 0,0 1 0 0 0,0-2 0 0 0,0 1 0 0 0,0-1 0 0 0,-1 0 0 0 0,1-1-341 0 0,-4 3 108 0 0,0 0 0 0 0,1 0 0 0 0,0 0 0 0 0,-1 0 0 0 0,1 0 0 0 0,0 1 0 0 0,1 0-108 0 0,-5 0 11 0 0,0 1 0 0 0,0-1 1 0 0,0 1-1 0 0,0-1 1 0 0,0 0-1 0 0,0 0 0 0 0,0 0 1 0 0,0 0-1 0 0,-1 0 0 0 0,1 0 1 0 0,0 0-1 0 0,0 0 1 0 0,-1 0-1 0 0,1 0 0 0 0,-1 0 1 0 0,1 0-1 0 0,-1 0 1 0 0,1 0-1 0 0,-1 0 0 0 0,0-1-11 0 0,7-26 47 0 0,-7 24-38 0 0,0 0-1 0 0,0 0 0 0 0,0 0 0 0 0,0 0 1 0 0,-1 0-1 0 0,1 0 0 0 0,-2-2-8 0 0,2 5 0 0 0,0-1 1 0 0,-1 0-1 0 0,1 1 0 0 0,-1-1 1 0 0,0 1-1 0 0,1 0 0 0 0,-1-1 1 0 0,0 1-1 0 0,0 0 0 0 0,0-1 1 0 0,0 1-1 0 0,0 0 0 0 0,0 0 0 0 0,0 0 1 0 0,0 0-1 0 0,-1 0 0 0 0,1 0 1 0 0,0 0-1 0 0,-1 0 0 0 0,1 0 0 0 0,-5-1 4 0 0,4 1-6 0 0,1 0-1 0 0,0 0 0 0 0,0 1 0 0 0,-1-1 1 0 0,1 1-1 0 0,-1-1 0 0 0,1 1 1 0 0,0 0-1 0 0,-1 0 0 0 0,1-1 0 0 0,-1 1 1 0 0,1 0-1 0 0,0 0 0 0 0,-1 0 0 0 0,1 1 1 0 0,-1-1-1 0 0,1 0 0 0 0,0 0 1 0 0,-1 1-1 0 0,1-1 0 0 0,0 1 0 0 0,-1-1 1 0 0,1 1-1 0 0,0 0 0 0 0,-1 0 3 0 0,-3 1 0 0 0,0 1-1 0 0,1 1 1 0 0,-1-1-1 0 0,1 1 1 0 0,0 0-1 0 0,-1 0 1 0 0,2 0 0 0 0,-1 0-1 0 0,0 1 1 0 0,1-1-1 0 0,0 1 1 0 0,-2 4 0 0 0,1-1 10 0 0,0 1 0 0 0,1 0-1 0 0,0 0 1 0 0,1 0 0 0 0,0 0 0 0 0,0 0 0 0 0,0 4-10 0 0,2-7 21 0 0,0-1 0 0 0,0 0-1 0 0,0 0 1 0 0,1 0 0 0 0,0 0 0 0 0,0 0-1 0 0,0 0 1 0 0,1 0 0 0 0,1 4-21 0 0,22 44 97 0 0,-13-32-45 0 0,-11-18-53 0 0,0-1 0 0 0,0 1 0 0 0,1-1 0 0 0,-1 0-1 0 0,1 1 1 0 0,0-1 0 0 0,0 0 0 0 0,0 0 0 0 0,0 0 0 0 0,0-1-1 0 0,0 1 1 0 0,0 0 0 0 0,1-1 0 0 0,-1 1 0 0 0,1-1 0 0 0,-1 0-1 0 0,1 0 1 0 0,-1 0 0 0 0,1 0 0 0 0,0 0 1 0 0,1-1-184 0 0,-1 1-1 0 0,0-1 1 0 0,0 0-1 0 0,1 0 1 0 0,-1 0 0 0 0,0-1-1 0 0,1 1 1 0 0,-1-1 0 0 0,0 0-1 0 0,0 0 1 0 0,0 0-1 0 0,0 0 1 0 0,0-1 0 0 0,0 1-1 0 0,0-1 1 0 0,1 0 184 0 0,8-5-2475 0 0,3 0-4804 0 0</inkml:trace>
  <inkml:trace contextRef="#ctx0" brushRef="#br0" timeOffset="1319.161">741 162 12440 0 0,'4'28'1461'0'0,"-4"-28"-1267"0"0,-1-1 1 0 0,0 1 0 0 0,0 0-1 0 0,0-1 1 0 0,1 1-1 0 0,-1 0 1 0 0,0-1 0 0 0,0 1-1 0 0,0 0 1 0 0,0 0-1 0 0,0 0 1 0 0,0 0-1 0 0,0 0 1 0 0,1 0 0 0 0,-1 0-1 0 0,0 0 1 0 0,-1 0-195 0 0,-17 11 1474 0 0,16-9-1398 0 0,0 0 1 0 0,-1 0 0 0 0,1 0-1 0 0,-1 0 1 0 0,1 0-1 0 0,-2-1-76 0 0,-48 22 236 0 0,50-22-245 0 0,-1 0 1 0 0,1 0-1 0 0,0 1 0 0 0,0 0 0 0 0,0-1 1 0 0,-3 3 8 0 0,-16 8-1316 0 0,11-8-3094 0 0,4 2-1446 0 0</inkml:trace>
  <inkml:trace contextRef="#ctx0" brushRef="#br0" timeOffset="1782.979">1069 475 8288 0 0,'0'0'381'0'0,"8"-7"142"0"0,-5 3-278 0 0,-2 4 1030 0 0,-13-6 3897 0 0,8 6-4976 0 0,1 0 0 0 0,-1-1 1 0 0,1 1-1 0 0,0 1 0 0 0,-1-1 1 0 0,1 0-1 0 0,-1 1 1 0 0,1 0-1 0 0,0 0 0 0 0,-1 0 1 0 0,1 0-1 0 0,0 0 1 0 0,-2 2-197 0 0,0 0 103 0 0,0 0 0 0 0,0 0 0 0 0,0 1 0 0 0,1 0 0 0 0,-1 0 1 0 0,1 0-1 0 0,-3 3-103 0 0,-4 8 169 0 0,1-1-1 0 0,0 1 1 0 0,1 1 0 0 0,-6 15-169 0 0,10-20 248 0 0,0 1 0 0 0,1 0 0 0 0,-2 8-248 0 0,4-14 61 0 0,1 0 0 0 0,0 0 0 0 0,0 0 0 0 0,1 0 0 0 0,0 0 0 0 0,0-1 0 0 0,0 1 0 0 0,1 0 0 0 0,0 1-61 0 0,14 54 320 0 0,-15-58-240 0 0,1-2-2 0 0,1 1-62 0 0,0 0 0 0 0,1 0 0 0 0,-1 0 1 0 0,0 0-1 0 0,0-1 0 0 0,1 1 0 0 0,-1-1 1 0 0,1 1-1 0 0,0-1 0 0 0,-1 0 1 0 0,1 0-1 0 0,0 0 0 0 0,0 0 0 0 0,-1-1 1 0 0,1 1-1 0 0,0-1 0 0 0,0 0 0 0 0,0 0 1 0 0,1 0-17 0 0,0 0 13 0 0,0-1 1 0 0,0 0-1 0 0,0 0 1 0 0,0 0-1 0 0,0-1 1 0 0,0 1-1 0 0,-1-1 1 0 0,1 0-1 0 0,-1 0 1 0 0,1-1 0 0 0,-1 1-1 0 0,3-3-13 0 0,2-2 29 0 0,0-1 0 0 0,-1 0 0 0 0,0 0 1 0 0,0-1-1 0 0,-1 1 0 0 0,0-2 0 0 0,-1 1 0 0 0,0-1 0 0 0,0 1 0 0 0,0-5-29 0 0,8-23 126 0 0,-2-1 0 0 0,-2-1 0 0 0,-1 0 0 0 0,-2-2-126 0 0,-3 0 178 0 0,-1 0 0 0 0,-4-33-178 0 0,0 53 43 0 0,-1 0 0 0 0,-1 1 0 0 0,-1-1 0 0 0,-3-8-43 0 0,3 16 0 0 0,5 13 0 0 0,-1-1 0 0 0,1 1 0 0 0,0-1 0 0 0,-1 0 0 0 0,1 1 0 0 0,0-1 0 0 0,-1 1 0 0 0,1-1 0 0 0,-1 1 0 0 0,1-1 0 0 0,0 1 0 0 0,-1-1 0 0 0,1 1 0 0 0,-1-1 0 0 0,0 1 0 0 0,1 0 0 0 0,-1-1 0 0 0,0 1 0 0 0,-1 1 0 0 0,0 0 3 0 0,0-1 0 0 0,1 0 0 0 0,-1 1 0 0 0,1 0 0 0 0,-1-1 0 0 0,1 1 0 0 0,0 0 0 0 0,-1 0 0 0 0,1-1 0 0 0,0 1 0 0 0,-1 0 0 0 0,1 0 0 0 0,0 1 0 0 0,0-1 0 0 0,0 0 0 0 0,0 0 0 0 0,0 1 0 0 0,0-1 0 0 0,0 0 0 0 0,0 1 0 0 0,1-1 0 0 0,-1 1 0 0 0,0-1 0 0 0,1 1 0 0 0,-1 0-3 0 0,-2 8 36 0 0,0-1-1 0 0,0 1 1 0 0,0 5-36 0 0,0 5 18 0 0,1-1 0 0 0,1 0 0 0 0,1 0 0 0 0,0 1 0 0 0,1-1 0 0 0,2 0 0 0 0,0 0 0 0 0,0 0 0 0 0,5 11-18 0 0,-5-20 79 0 0,15 57 424 0 0,2-1 1 0 0,16 30-504 0 0,-35-93 12 0 0,1 1 0 0 0,1 0 1 0 0,-1-1-1 0 0,1 0 0 0 0,-1 1 1 0 0,1-1-1 0 0,0 0 0 0 0,0 0 1 0 0,0-1-1 0 0,0 1 0 0 0,1-1 1 0 0,-1 1-1 0 0,3 0-12 0 0,4 2 46 0 0,-1-1 0 0 0,1 0 0 0 0,-1-1 0 0 0,11 3-46 0 0,-16-5 6 0 0,1 0 1 0 0,-1-1 0 0 0,0 0 0 0 0,1 0-1 0 0,-1 0 1 0 0,1 0 0 0 0,-1 0 0 0 0,1-1 0 0 0,-1 0-1 0 0,0 0 1 0 0,0 0 0 0 0,1-1 0 0 0,-1 1 0 0 0,0-1-1 0 0,0 0 1 0 0,0 0 0 0 0,2-2-7 0 0,-1 0 9 0 0,1 0-1 0 0,0 0 1 0 0,-1 0 0 0 0,0-1-1 0 0,0 0 1 0 0,-1 0 0 0 0,1-1-1 0 0,-1 1 1 0 0,0-1 0 0 0,0 0-1 0 0,-1 0-8 0 0,9-18 3 0 0,8-21-3 0 0,-17 36-2 0 0,0 0-1 0 0,-1 0 1 0 0,1 0-1 0 0,-2 0 1 0 0,1 0-1 0 0,-1-9 3 0 0,-1 14 16 0 0,0-1-1 0 0,0 1 0 0 0,-1 0 1 0 0,1 0-1 0 0,-1 0 0 0 0,0 0 1 0 0,0 0-1 0 0,-2-2-15 0 0,3 5 0 0 0,0 1 0 0 0,0 0 0 0 0,0 0 0 0 0,0 0 0 0 0,-1 0 0 0 0,1-1 0 0 0,0 1 0 0 0,0 0 0 0 0,-1 0 0 0 0,1 0 0 0 0,0 0 0 0 0,0 0 0 0 0,0 0 0 0 0,-1 0 0 0 0,1 0 0 0 0,0 0 0 0 0,0 0 0 0 0,-1 0 0 0 0,1 0 0 0 0,0 0 0 0 0,0 0 0 0 0,-1 0 0 0 0,1 0 0 0 0,0 0 0 0 0,0 0 0 0 0,-1 0 0 0 0,1 0 0 0 0,0 0 0 0 0,0 0 0 0 0,0 1 0 0 0,-1-1 0 0 0,1 0 0 0 0,0 0 0 0 0,-8 5-114 0 0,7-5 100 0 0,-2 2 7 0 0,1 0 0 0 0,-1 1-1 0 0,1-1 1 0 0,-1 1 0 0 0,1-1 0 0 0,0 1 0 0 0,0 0-1 0 0,0 0 1 0 0,0 0 0 0 0,0 0 0 0 0,1 0 0 0 0,0 1-1 0 0,-1-1 1 0 0,1 0 0 0 0,0 1 0 0 0,1-1 0 0 0,-1 1-1 0 0,0-1 1 0 0,1 1 0 0 0,0-1 0 0 0,0 1 0 0 0,0 1 7 0 0,1 6-14 0 0,0-1 0 0 0,0 1 0 0 0,1-1 1 0 0,0 1-1 0 0,1-1 0 0 0,0 0 0 0 0,2 1 14 0 0,-2-2 0 0 0,1 0 0 0 0,0-1 0 0 0,1 0 0 0 0,0 0 0 0 0,0 0 0 0 0,1 0 0 0 0,0-1 0 0 0,6 6 0 0 0,-9-10 0 0 0,0 0 0 0 0,1 0 0 0 0,-1-1 0 0 0,1 1 0 0 0,0-1 0 0 0,0 1 0 0 0,0-1 0 0 0,0 0 0 0 0,0-1 0 0 0,1 1 0 0 0,-1-1 0 0 0,0 0 0 0 0,1 0 0 0 0,-1 0 0 0 0,1-1 0 0 0,-1 1 0 0 0,1-1 0 0 0,-1 0 0 0 0,3-1 0 0 0,-1 1 4 0 0,-1-1 0 0 0,1 0-1 0 0,-1-1 1 0 0,0 1 0 0 0,3-2-4 0 0,-6 2 2 0 0,-1 1-1 0 0,1-1 1 0 0,-1 0 0 0 0,1 0 0 0 0,-1 0-1 0 0,0 0 1 0 0,1 1 0 0 0,-1-2-1 0 0,0 1 1 0 0,0 0 0 0 0,1 0 0 0 0,-1 0-1 0 0,0-1 1 0 0,0 1 0 0 0,0 0 0 0 0,-1-1-1 0 0,1 1 1 0 0,0-1 0 0 0,0 1 0 0 0,0-2-2 0 0,0 0-3 0 0,-1-1 1 0 0,1 1 0 0 0,-1-1-1 0 0,1 1 1 0 0,-1 0 0 0 0,0-1-1 0 0,0 1 1 0 0,-1-1 0 0 0,1 1-1 0 0,-1-1 1 0 0,1 1 0 0 0,-1 0-1 0 0,0-1 1 0 0,0 1 0 0 0,-1 0-1 0 0,1 0 1 0 0,-1-1 0 0 0,0 1-1 0 0,1 1 1 0 0,-3-4 2 0 0,-11-14 224 0 0,12 14-246 0 0,0 1 1 0 0,-1 0 0 0 0,0 0 0 0 0,0 0 0 0 0,-1 0 0 0 0,1 1 0 0 0,-1-1 0 0 0,-3-1 21 0 0,-12-7-432 0 0,11 6-285 0 0,-1 1 0 0 0,0 0 0 0 0,0 1 0 0 0,-6-3 717 0 0,1 5-4851 0 0,14 3-1627 0 0</inkml:trace>
  <inkml:trace contextRef="#ctx0" brushRef="#br0" timeOffset="2175.261">1663 492 17503 0 0,'7'31'960'0'0,"2"0"0"0"0,5 14-960 0 0,-8-27-10 0 0,-1 1-1 0 0,-1-1 0 0 0,0 8 11 0 0,5 19 475 0 0,-5-36 119 0 0,0-9 657 0 0,7-13 736 0 0,-7 6-2263 0 0,4-6 69 0 0,0-2 1 0 0,5-13 206 0 0,3-7 328 0 0,-11 26-370 0 0,0-1 0 0 0,1 1 1 0 0,4-4 41 0 0,-9 11 8 0 0,0 0 0 0 0,1 1 0 0 0,-1-1 0 0 0,1 0 1 0 0,-1 1-1 0 0,1-1 0 0 0,0 1 0 0 0,0 0 0 0 0,-1 0 1 0 0,1-1-1 0 0,0 1 0 0 0,0 0 0 0 0,0 1 0 0 0,0-1 1 0 0,1 0-1 0 0,-1 0 0 0 0,0 1 0 0 0,0 0 0 0 0,1-1-8 0 0,-2 2-6 0 0,1-1 0 0 0,0 0 0 0 0,0 1 0 0 0,0-1-1 0 0,0 1 1 0 0,-1 0 0 0 0,1-1 0 0 0,0 1 0 0 0,-1 0 0 0 0,1 0-1 0 0,0 0 1 0 0,-1 0 0 0 0,2 2 6 0 0,17 17-203 0 0,-17-17 214 0 0,15 30-11 0 0,-11-23-30 0 0,-1 0-1 0 0,5 10 31 0 0,0-1-195 0 0,-11-18 23 0 0,0-1-421 0 0,0 0-188 0 0,0 0 713 0 0,1 1 1 0 0,-1-1 0 0 0,0 0-1 0 0,0 0 1 0 0,0 0-1 0 0,0 0 1 0 0,0 0 0 0 0,1 0-1 0 0,-1 0 1 0 0,0 0-1 0 0,0 0 1 0 0,0 0 0 0 0,0 0-1 0 0,0 0 1 0 0,1 0-1 0 0,-1 0 1 0 0,0 0 0 0 0,0 0-1 0 0,0 0 1 0 0,0 0-1 0 0,0 0 1 0 0,1 0 0 0 0,-1 0-1 0 0,0 0 1 0 0,0 0 0 0 0,0 0-1 0 0,0 0 1 0 0,0 0-1 0 0,1 0 1 0 0,-1 0 0 0 0,0-1-1 0 0,0 1 1 0 0,0 0-1 0 0,0 0 1 0 0,0 0 0 0 0,0 0-1 0 0,0 0 1 0 0,1 0-1 0 0,-1 0 1 0 0,0-1 0 0 0,0 1-1 0 0,0 0 1 0 0,0 0 0 0 0,0 0-1 0 0,0 0 1 0 0,0 0 67 0 0,6-6-1951 0 0,1-4 141 0 0</inkml:trace>
  <inkml:trace contextRef="#ctx0" brushRef="#br0" timeOffset="2700.874">2056 454 1840 0 0,'2'-9'472'0'0,"-1"8"1309"0"0,-1 1 571 0 0,9 4 4000 0 0,-8-2-5957 0 0,0 1-1 0 0,0 0 1 0 0,0-1 0 0 0,-1 1 0 0 0,1 0-1 0 0,-1 0 1 0 0,1-1 0 0 0,-1 1-1 0 0,0 0 1 0 0,0 0 0 0 0,0-1 0 0 0,-1 1-1 0 0,1 1-394 0 0,-2 6 512 0 0,0-1-1 0 0,0 1 0 0 0,-2 2-511 0 0,2-7 103 0 0,-7 21 429 0 0,1 0 1 0 0,2 1-1 0 0,-2 12-532 0 0,8-31 104 0 0,0 0-1 0 0,1 0 1 0 0,0 0-1 0 0,0 0 1 0 0,1 0 0 0 0,0 0-1 0 0,2 3-103 0 0,-4-10 31 0 0,0 0 0 0 0,1 1 0 0 0,0-1 0 0 0,-1 1 0 0 0,1-1 0 0 0,0 0 0 0 0,-1 0 0 0 0,1 1 0 0 0,0-1 0 0 0,0 0 0 0 0,0 0 0 0 0,0 0 0 0 0,0 0 0 0 0,0 0 0 0 0,0 0 0 0 0,1 0 0 0 0,-1 0 0 0 0,0-1-1 0 0,0 1 1 0 0,1 0 0 0 0,0 0-31 0 0,0-1 25 0 0,0 0-1 0 0,1 0 0 0 0,-1 0 0 0 0,0 0 0 0 0,0 0 1 0 0,0-1-1 0 0,1 1 0 0 0,-1 0 0 0 0,0-1 0 0 0,0 0 0 0 0,0 1 1 0 0,0-1-1 0 0,0 0 0 0 0,0 0 0 0 0,0 0 0 0 0,0-1 1 0 0,1 0-25 0 0,2-2 23 0 0,-1 0 1 0 0,0-1 0 0 0,0 1 0 0 0,0-1-1 0 0,-1 1 1 0 0,0-1 0 0 0,0 0 0 0 0,0-1-1 0 0,0 1 1 0 0,-1 0 0 0 0,2-6-24 0 0,-2 5-7 0 0,0-1 1 0 0,0 1-1 0 0,-1-1 1 0 0,1 1-1 0 0,-2-1 0 0 0,1 1 1 0 0,-1-1-1 0 0,0 0 1 0 0,0-6 6 0 0,-2 3-18 0 0,0 0 1 0 0,-1-1-1 0 0,0 1 1 0 0,-1 0-1 0 0,-3-7 18 0 0,7 15-13 0 0,-1 0-1 0 0,0 0 1 0 0,0 1-1 0 0,0-1 0 0 0,0 0 1 0 0,0 0-1 0 0,0 0 1 0 0,0 1-1 0 0,-1-1 0 0 0,1 1 1 0 0,0-1-1 0 0,-1 1 1 0 0,0-1-1 0 0,1 1 1 0 0,-1 0-1 0 0,0 0 0 0 0,1 0 1 0 0,-1 0-1 0 0,0 0 1 0 0,0 0-1 0 0,0 0 0 0 0,0 1 1 0 0,0-1-1 0 0,0 1 1 0 0,0-1-1 0 0,0 1 1 0 0,0 0-1 0 0,0 0 0 0 0,0 0 1 0 0,0 0-1 0 0,0 0 1 0 0,-1 1 13 0 0,-2-1-349 0 0,0 0 1 0 0,0 1 0 0 0,0 0-1 0 0,0 0 1 0 0,0 0-1 0 0,0 0 1 0 0,-4 3 348 0 0,8-4-1552 0 0,0 1-3130 0 0,-3 3-1338 0 0</inkml:trace>
  <inkml:trace contextRef="#ctx0" brushRef="#br0" timeOffset="2701.874">2136 502 15288 0 0,'4'5'283'0'0,"1"2"-47"0"0,0 0 1 0 0,-1 0-1 0 0,0 1 1 0 0,0 0 0 0 0,-1 0-1 0 0,3 7-236 0 0,4 34 528 0 0,-4-21 657 0 0,7 24-1185 0 0,-11-45 482 0 0,0 0-1 0 0,-1-1 0 0 0,1 1 0 0 0,-2 0 0 0 0,1 0 0 0 0,-1 0 0 0 0,0 1-481 0 0,11-26 951 0 0,-4-1-447 0 0,0 0 0 0 0,1 0 0 0 0,0 1 0 0 0,4-4-504 0 0,-5 9-96 0 0,1 0 0 0 0,0 1 0 0 0,0 0 0 0 0,2 0 0 0 0,-1 1 0 0 0,1 0 0 0 0,1 1 0 0 0,0 0 0 0 0,1 1 0 0 0,4-4 96 0 0,23-13-5817 0 0,-31 21-1004 0 0</inkml:trace>
  <inkml:trace contextRef="#ctx0" brushRef="#br0" timeOffset="3301.423">2776 169 9216 0 0,'0'0'706'0'0,"4"7"-436"0"0,-1-3 135 0 0,-1 0 0 0 0,1 0 1 0 0,-1 0-1 0 0,0 1 1 0 0,0-1-1 0 0,-1 1 0 0 0,1-1 1 0 0,-1 1-1 0 0,0-1 0 0 0,0 4-405 0 0,1 11 3346 0 0,0 1-1 0 0,-2 0-3345 0 0,2 13 1866 0 0,2 95-761 0 0,-4-77-1043 0 0,3 0 0 0 0,6 33-62 0 0,-9-78-140 0 0,1 0 0 0 0,1 0-1 0 0,-1 0 1 0 0,1 0 0 0 0,0-1-1 0 0,0 1 1 0 0,0 0 0 0 0,3 3 140 0 0,2-4-4827 0 0,-4-4 2829 0 0,8 5-4926 0 0</inkml:trace>
  <inkml:trace contextRef="#ctx0" brushRef="#br0" timeOffset="3302.423">2898 396 5528 0 0,'0'0'422'0'0,"-5"7"2042"0"0,-2-2-881 0 0,-1 0-1 0 0,1 0 0 0 0,0-1 0 0 0,-1 0 1 0 0,0-1-1 0 0,-2 1-1582 0 0,-26 13 1366 0 0,31-14-1431 0 0,-71 41 1839 0 0,43-27-5171 0 0,33-17-3085 0 0</inkml:trace>
  <inkml:trace contextRef="#ctx0" brushRef="#br0" timeOffset="3833.352">3016 478 11520 0 0,'-1'32'2514'0'0,"-4"18"-2514"0"0,3-31 911 0 0,0 1-1 0 0,1 0 0 0 0,1-1 1 0 0,0 1-1 0 0,3 12-910 0 0,-2-31 70 0 0,-1 1 0 0 0,0-1 0 0 0,1 1 0 0 0,-1-1-1 0 0,1 1 1 0 0,0-1 0 0 0,-1 0 0 0 0,1 1 0 0 0,0-1 0 0 0,0 0-1 0 0,0 0 1 0 0,0 0 0 0 0,0 0 0 0 0,0 1 0 0 0,0-1 0 0 0,0 0 0 0 0,0-1-1 0 0,0 1 1 0 0,0 0 0 0 0,1 0 0 0 0,-1 0 0 0 0,0-1 0 0 0,1 1 0 0 0,-1-1-1 0 0,1 1 1 0 0,-1-1 0 0 0,1 0 0 0 0,-1 1 0 0 0,0-1 0 0 0,2 0-70 0 0,1 0 94 0 0,-1 0 1 0 0,1 0-1 0 0,-1 0 1 0 0,0 0-1 0 0,1-1 1 0 0,-1 0-1 0 0,0 0 1 0 0,1 0-1 0 0,-1 0 1 0 0,0 0-1 0 0,0 0 1 0 0,0-1-1 0 0,2 0-94 0 0,1-3 73 0 0,0 1 0 0 0,0-1 0 0 0,0 1 0 0 0,0-2 0 0 0,-1 1 0 0 0,0 0 0 0 0,0-1 0 0 0,0 0 0 0 0,3-7-73 0 0,-5 9 4 0 0,-1-1 1 0 0,0 0 0 0 0,0-1-1 0 0,0 1 1 0 0,0 0-1 0 0,-1 0 1 0 0,0-1 0 0 0,0 1-1 0 0,0-1 1 0 0,-1 1-1 0 0,1-1 1 0 0,-2 1 0 0 0,1-1-1 0 0,0 1-4 0 0,-1 3-10 0 0,1 0 0 0 0,-1 0-1 0 0,0 0 1 0 0,1 0 0 0 0,-1 1-1 0 0,0-1 1 0 0,0 0 0 0 0,0 0 0 0 0,0 1-1 0 0,0-1 1 0 0,-1 1 0 0 0,1-1-1 0 0,0 1 1 0 0,-1-1 0 0 0,1 1-1 0 0,-1 0 1 0 0,0 0 0 0 0,1 0-1 0 0,-1 0 11 0 0,0-1-61 0 0,0 1 0 0 0,-1 0 0 0 0,1 0 0 0 0,-1 0 0 0 0,1 0 0 0 0,-1 0 0 0 0,1 0 0 0 0,-1 1 0 0 0,1-1 0 0 0,-1 1 0 0 0,0 0 0 0 0,1 0 0 0 0,-1 0 0 0 0,1 0 61 0 0,-19 6-2403 0 0,11-3 1000 0 0</inkml:trace>
  <inkml:trace contextRef="#ctx0" brushRef="#br0" timeOffset="3834.352">3693 58 19351 0 0,'20'61'2120'0'0,"-19"-55"-2059"0"0,0 0 0 0 0,0-1 1 0 0,0 1-1 0 0,-1 0 0 0 0,0 0 0 0 0,0-1 0 0 0,-1 1 0 0 0,1 0 0 0 0,-2 0-61 0 0,0 14 381 0 0,-6 75 695 0 0,-3 54-1035 0 0,6-86-41 0 0,1-26 0 0 0,2 11 0 0 0,0-8 32 0 0,-1 20-895 0 0,4-54 189 0 0,-1-1-1 0 0,1 0 1 0 0,0 1 0 0 0,0-1 0 0 0,2 4 674 0 0,4 1-1534 0 0</inkml:trace>
  <inkml:trace contextRef="#ctx0" brushRef="#br0" timeOffset="4269.303">3820 400 13824 0 0,'0'0'629'0'0,"-1"1"-12"0"0,-128 49 3416 0 0,111-43-3770 0 0,-1 2-246 0 0,1 1-1 0 0,-6 4-16 0 0,-8 4 0 0 0,-23 15-222 0 0,54-33-942 0 0,1 0-426 0 0</inkml:trace>
  <inkml:trace contextRef="#ctx0" brushRef="#br0" timeOffset="4759.575">3999 121 10136 0 0,'3'13'542'0'0,"0"0"0"0"0,-1-1 0 0 0,-1 1 0 0 0,0 0 0 0 0,-1 0 1 0 0,0 0-1 0 0,-1 0 0 0 0,0 0-542 0 0,-25 182 3946 0 0,17-136-2939 0 0,-2-3-338 0 0,6-39-477 0 0,2 0 0 0 0,0 0 0 0 0,1 1 0 0 0,1 2-192 0 0,1-20 10 0 0,0 0-1 0 0,0 0 0 0 0,0 0 0 0 0,0 1 1 0 0,0-1-1 0 0,-1 0 0 0 0,1 0 0 0 0,0 1 1 0 0,1-1-1 0 0,-1 0 0 0 0,0 0 0 0 0,0 0 1 0 0,0 1-1 0 0,0-1 0 0 0,0 0 0 0 0,0 0 1 0 0,0 1-1 0 0,0-1 0 0 0,0 0 0 0 0,0 0 1 0 0,0 0-1 0 0,1 1 0 0 0,-1-1 0 0 0,0 0 1 0 0,0 0-1 0 0,0 0 0 0 0,0 0 0 0 0,1 0 1 0 0,-1 1-1 0 0,0-1 0 0 0,0 0 0 0 0,0 0 1 0 0,1 0-1 0 0,-1 0 0 0 0,0 0 0 0 0,0 0-9 0 0,8-4 90 0 0,6-12-59 0 0,-6 4-47 0 0,1 0 0 0 0,5-5 16 0 0,13-18-190 0 0,-24 30 126 0 0,1-1 0 0 0,0 1 0 0 0,1 0 0 0 0,-1 1 0 0 0,1-1 0 0 0,0 1 0 0 0,5-3 64 0 0,-9 7-36 0 0,1 0 0 0 0,0 1-1 0 0,0-1 1 0 0,0 0 0 0 0,0 1 0 0 0,0-1-1 0 0,0 1 1 0 0,0 0 0 0 0,1 0 36 0 0,2 4-65 0 0,0-1 0 0 0,0 1 0 0 0,-1 0 1 0 0,0 1-1 0 0,0-1 0 0 0,0 1 0 0 0,-1 0 0 0 0,1 0 1 0 0,-1 0-1 0 0,-1 0 0 0 0,1 1 65 0 0,16 29 210 0 0,-14-27-67 0 0,-3-6-61 0 0,0 1 0 0 0,0-1 0 0 0,0 0 0 0 0,0 0 0 0 0,3 2-82 0 0,-4-4 16 0 0,0 0 0 0 0,0 0 0 0 0,0-1 0 0 0,0 1 1 0 0,0-1-1 0 0,0 1 0 0 0,0-1 0 0 0,0 1 0 0 0,0-1 1 0 0,0 1-1 0 0,0-1 0 0 0,0 0 0 0 0,0 0 1 0 0,0 1-1 0 0,0-1 0 0 0,0 0 0 0 0,1 0 0 0 0,-1 0 1 0 0,0 0-1 0 0,0 0 0 0 0,0-1 0 0 0,1 1-16 0 0,0 0 18 0 0,0-1-1 0 0,0 0 1 0 0,0 0-1 0 0,0 1 1 0 0,0-1-1 0 0,0 0 0 0 0,0-1 1 0 0,0 1-1 0 0,0 0 1 0 0,0-1-1 0 0,-1 1 1 0 0,1-1-1 0 0,0 1 0 0 0,-1-1 1 0 0,2-1-18 0 0,-1-1 11 0 0,0 0 1 0 0,1 1 0 0 0,-1-1-1 0 0,-1 0 1 0 0,1-1-1 0 0,-1 1 1 0 0,1 0-1 0 0,-1-1-11 0 0,1-9 20 0 0,0-1-1 0 0,0 1 1 0 0,-1-1-1 0 0,-1-6-19 0 0,-1 13 0 0 0,-3 4 0 0 0,2 5 0 0 0,1-1 0 0 0,-1 1 0 0 0,0 0 0 0 0,1-1 0 0 0,-1 1 0 0 0,1 0 0 0 0,-1 0 0 0 0,1 0 0 0 0,0 0 0 0 0,-1 0 0 0 0,1 0 0 0 0,0 1 0 0 0,0-1 0 0 0,-1 0 0 0 0,1 1 0 0 0,-2 1 0 0 0,0 1 0 0 0,1 0 0 0 0,-1-1 0 0 0,1 1 0 0 0,-2 3 0 0 0,-5 36 0 0 0,7-37 4 0 0,0 0-1 0 0,1 1 0 0 0,0-1 1 0 0,0 1-1 0 0,1-1 0 0 0,0 0 1 0 0,0 1-1 0 0,0 0-3 0 0,0 4 67 0 0,0-7-22 0 0,0-3-37 0 0,0 0 0 0 0,0 0 0 0 0,0 0 1 0 0,0 0-1 0 0,0 0 0 0 0,0 0 0 0 0,1-1 1 0 0,-1 1-1 0 0,0 0 0 0 0,0 0 0 0 0,1 0 1 0 0,-1 0-1 0 0,1-1 0 0 0,-1 1 1 0 0,1 0-1 0 0,-1 0 0 0 0,1-1 0 0 0,-1 1 1 0 0,1 0-1 0 0,0-1 0 0 0,-1 1 0 0 0,1 0-8 0 0,0-1 0 0 0,-1 1 0 0 0,0-1 0 0 0,1 1 0 0 0,-1 0 0 0 0,1-1 0 0 0,0 1 0 0 0,-1-1 0 0 0,1 1 0 0 0,-1-1 0 0 0,1 1 0 0 0,0-1 0 0 0,-1 0 0 0 0,1 1 0 0 0,0-1 0 0 0,-1 0 0 0 0,2 1 0 0 0,2-3 0 0 0,-4 2 0 0 0,6-3 13 0 0,1 1 0 0 0,-1-1-1 0 0,0 0 1 0 0,0-1 0 0 0,-1 0-1 0 0,1 0 1 0 0,-1 0 0 0 0,0 0 0 0 0,0-1-1 0 0,4-4-12 0 0,4-4 1 0 0,-1-1-1 0 0,-11 13-1 0 0,0 1-1 0 0,-1-1 0 0 0,1 0 0 0 0,0 0 1 0 0,0 0-1 0 0,0 1 0 0 0,0-1 0 0 0,0 1 1 0 0,0-1-1 0 0,0 1 0 0 0,0-1 0 0 0,0 1 1 0 0,0-1-1 0 0,0 1 0 0 0,0 0 0 0 0,0-1 1 0 0,0 1-1 0 0,0 0 0 0 0,0 0 0 0 0,0 0 1 0 0,1 0-1 0 0,-1 0 0 0 0,0 0 0 0 0,0 0 1 0 0,0 1-1 0 0,0-1 0 0 0,0 0 0 0 0,0 0 1 0 0,0 1-1 0 0,0-1 0 0 0,0 1 0 0 0,0-1 1 0 0,0 1-1 0 0,0-1 0 0 0,0 1 0 0 0,0 0 1 0 0,0 0-1 0 0,0-1 0 0 0,0 1 1 0 0,-1 0-1 0 0,1 0 0 0 0,0 0 2 0 0,5 19 25 0 0,1 0-1 0 0,3 4-24 0 0,-3-12-15 0 0,-5-11 10 0 0,-1 1 0 0 0,0-1 1 0 0,0 1-1 0 0,-1 0 0 0 0,1 0 0 0 0,0-1 0 0 0,-1 1 0 0 0,1 0 0 0 0,-1 0 0 0 0,1 1 5 0 0,2 12 0 0 0,-2-15-20 0 0,-1 1 0 0 0,0 0-1 0 0,0 0 1 0 0,0-1-1 0 0,1 1 1 0 0,-1 0 0 0 0,0-1-1 0 0,0 1 1 0 0,1 0-1 0 0,-1-1 1 0 0,1 1 0 0 0,-1 0-1 0 0,1-1 1 0 0,-1 1-1 0 0,1-1 1 0 0,-1 1 0 0 0,1-1-1 0 0,-1 1 1 0 0,1-1-1 0 0,0 1 1 0 0,-1-1 0 0 0,1 0-1 0 0,0 1 1 0 0,0-1-1 0 0,-1 0 1 0 0,1 1-1 0 0,0-1 22 0 0,0 0-433 0 0,0 0 1 0 0,0 0 0 0 0,0 0-1 0 0,0-1 1 0 0,-1 1 0 0 0,1 0 0 0 0,0 0-1 0 0,0-1 1 0 0,0 1 0 0 0,-1 0 0 0 0,1-1-1 0 0,0 1 1 0 0,0-1 0 0 0,-1 1 0 0 0,1-1 431 0 0,6-8-6244 0 0</inkml:trace>
  <inkml:trace contextRef="#ctx0" brushRef="#br0" timeOffset="5330.638">4589 0 4144 0 0,'0'0'319'0'0,"1"2"-210"0"0,1 2 186 0 0,1-1 0 0 0,-1 1-1 0 0,-1 0 1 0 0,1 0 0 0 0,-1 0 0 0 0,1 0 0 0 0,-1 0 0 0 0,0 0 0 0 0,-1 0 0 0 0,1 0 0 0 0,-1 1-295 0 0,2 7 2032 0 0,-2 0 0 0 0,1 0 0 0 0,-2 7-2032 0 0,-14 262 3459 0 0,13-190-3458 0 0,0 13-163 0 0,5-34-4446 0 0,-2-51-802 0 0</inkml:trace>
  <inkml:trace contextRef="#ctx0" brushRef="#br0" timeOffset="5331.638">4722 328 7832 0 0,'0'0'602'0'0,"-1"-1"-395"0"0,-3-2 206 0 0,0 0 1 0 0,0 0-1 0 0,-1 1 1 0 0,1-1-1 0 0,-1 1 1 0 0,0 0-1 0 0,0 0 0 0 0,0 1 1 0 0,0-1-1 0 0,0 1 1 0 0,0 0-1 0 0,0 1 1 0 0,0-1-1 0 0,-4 1-413 0 0,-9-1 813 0 0,-1 2 0 0 0,0 0-1 0 0,-9 2-812 0 0,8-1 221 0 0,1 2 0 0 0,-7 2-221 0 0,18-3-149 0 0,1-1 1 0 0,0 1-1 0 0,-1 0 0 0 0,1 0 1 0 0,1 1-1 0 0,-1 0 1 0 0,-3 2 148 0 0,2 2-3961 0 0,0 1-1331 0 0</inkml:trace>
  <inkml:trace contextRef="#ctx0" brushRef="#br0" timeOffset="5840.478">5008 128 8288 0 0,'0'1'17'0'0,"3"2"76"0"0,0-1-1 0 0,-1 1 0 0 0,0 1 1 0 0,0-1-1 0 0,0 0 1 0 0,0 0-1 0 0,-1 1 1 0 0,1-1-1 0 0,-1 1 0 0 0,0 0 1 0 0,0-1-1 0 0,1 3-92 0 0,5 34 3456 0 0,-3-20-1940 0 0,-1 1 0 0 0,0-1 0 0 0,-1 10-1516 0 0,-1 12 1899 0 0,4 13-1899 0 0,-1-23 490 0 0,-2-1-1 0 0,-2 1 1 0 0,-1 2-490 0 0,0 32 565 0 0,1-58-515 0 0,0 0 1 0 0,1 0-1 0 0,1-1 0 0 0,-1 1 0 0 0,1 0 0 0 0,1-1 0 0 0,-1 1-50 0 0,-1-6 131 0 0,-1-2 11 0 0,0 0 2 0 0,7-12 193 0 0,-3 6-258 0 0,3-11 80 0 0,-1 0-1 0 0,-1-1 0 0 0,-1 0 1 0 0,0 0-1 0 0,-1-1-158 0 0,6-26 176 0 0,1-4-250 0 0,-4 16-98 0 0,2 0 1 0 0,3-7 171 0 0,-4 17-152 0 0,-5 17 129 0 0,0-1 0 0 0,0 1 0 0 0,0-1 0 0 0,1 1 0 0 0,0 0 1 0 0,0 0-1 0 0,0 0 0 0 0,1 0 0 0 0,0 1 0 0 0,1-2 23 0 0,-4 6-82 0 0,-1 1-22 0 0,2 1 40 0 0,0 1 0 0 0,-1 0 0 0 0,0 0 0 0 0,1-1 0 0 0,-1 1 0 0 0,0 0 0 0 0,0 0 0 0 0,0 0 0 0 0,0 0 0 0 0,0 0 0 0 0,0 2 64 0 0,9 26 39 0 0,-2 0 0 0 0,-2 1-39 0 0,-1-7 20 0 0,2 1 1 0 0,0-1-1 0 0,4 6-20 0 0,-11-28 253 0 0,0-2-13 0 0,0 0-68 0 0,0 0-32 0 0,2-2-103 0 0,0 1 0 0 0,0 0 0 0 0,0 0-1 0 0,-1-1 1 0 0,1 1 0 0 0,0-1 0 0 0,-1 1-1 0 0,1-1 1 0 0,-1 0 0 0 0,0 0-1 0 0,1 1 1 0 0,-1-1 0 0 0,0-1-37 0 0,0 1 26 0 0,5-8 120 0 0,0-1 1 0 0,-1 0-1 0 0,2-7-146 0 0,4-9 257 0 0,-3 7-61 0 0,-7 16-130 0 0,1-1 0 0 0,0 1 0 0 0,0-1 0 0 0,0 1 1 0 0,1 0-1 0 0,-1 0 0 0 0,1 0 0 0 0,0 0 0 0 0,0 0 0 0 0,0 0 0 0 0,2 0-66 0 0,-3 2 54 0 0,1-1 1 0 0,0 1-1 0 0,0 0 0 0 0,0 0 1 0 0,0 0-1 0 0,0 1 1 0 0,0-1-1 0 0,1 1 0 0 0,-1 0 1 0 0,1-1-1 0 0,-1 1 0 0 0,1 1 1 0 0,-1-1-1 0 0,1 1 1 0 0,-1-1-1 0 0,1 1 0 0 0,0 0 1 0 0,-1 0-1 0 0,1 1 0 0 0,-1-1 1 0 0,1 1-1 0 0,0-1 1 0 0,-1 1-1 0 0,1 0 0 0 0,-1 1 1 0 0,0-1-1 0 0,1 0 1 0 0,0 2-55 0 0,5 2 32 0 0,0 1 0 0 0,0 0 0 0 0,0 1 0 0 0,-1 0 1 0 0,1 0-1 0 0,-2 1 0 0 0,1 0 0 0 0,-1 0 1 0 0,0 1-1 0 0,-1 0 0 0 0,0 0 0 0 0,2 6-32 0 0,11 18-96 0 0,2 0 0 0 0,1-2 0 0 0,4 4 96 0 0,16 18-8169 0 0,-31-39 283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7:06.4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891 766 4144 0 0,'1'0'319'0'0,"11"3"-7"0"0,-11-3-6 0 0,1 0 2278 0 0,-2 0 1587 0 0,4 0-3320 0 0,-2 0 561 0 0,-3 0 6128 0 0,-24 10-6388 0 0,1 1 0 0 0,-18 12-1152 0 0,41-23 15 0 0,-155 89 2817 0 0,-59 19-2832 0 0,184-94 83 0 0,-109 52-207 0 0,116-59-325 0 0,23-7 31 0 0,0 1 0 0 0,1-1 0 0 0,-1 0 0 0 0,0 0 0 0 0,0 0 0 0 0,0 0 0 0 0,0 0 0 0 0,0 0 0 0 0,0-1 0 0 0,0 1 0 0 0,0 0-1 0 0,1 0 1 0 0,-1-1 0 0 0,0 1 418 0 0,-1-5-7647 0 0</inkml:trace>
  <inkml:trace contextRef="#ctx0" brushRef="#br0" timeOffset="583.775">282 766 18655 0 0,'0'0'430'0'0,"0"7"566"0"0,1-3-943 0 0,-1-1 0 0 0,0 0 0 0 0,0 0 0 0 0,0 0 0 0 0,0 0 0 0 0,0 1 0 0 0,-1-1 0 0 0,0 0 0 0 0,1 0 0 0 0,-1 0 0 0 0,0 0 0 0 0,-1 0 0 0 0,1 0 0 0 0,0 0-53 0 0,-6 10 128 0 0,0 0 0 0 0,-5 6-128 0 0,2-5 184 0 0,-27 43 1441 0 0,-21 21-1625 0 0,17-25 631 0 0,-11 24-631 0 0,45-64 177 0 0,1 0 0 0 0,0 1 0 0 0,1 0 0 0 0,0 0 0 0 0,1 0 0 0 0,1 0 0 0 0,1 1 0 0 0,0-1-177 0 0,-3 1 483 0 0,0 0-131 0 0,5-14-335 0 0,0-1-1 0 0,0 1 0 0 0,0-1 0 0 0,0 1 0 0 0,0 0 1 0 0,0-1-1 0 0,0 1 0 0 0,0-1 0 0 0,0 1 0 0 0,1-1 0 0 0,-1 1 1 0 0,0-1-1 0 0,0 1 0 0 0,1-1 0 0 0,-1 1 0 0 0,0-1 1 0 0,1 0-1 0 0,-1 1 0 0 0,0-1 0 0 0,1 1 0 0 0,-1-1 1 0 0,0 0-1 0 0,1 1 0 0 0,-1-1 0 0 0,1 0-16 0 0,2 2 87 0 0,1 0-1 0 0,-1 0 1 0 0,0-1-1 0 0,1 1 1 0 0,-1-1-1 0 0,1 0 1 0 0,-1 0-1 0 0,1 0 1 0 0,0-1-1 0 0,-1 1 1 0 0,1-1-1 0 0,4 0-86 0 0,-4 0 58 0 0,23 1-284 0 0,-1-1 1 0 0,1-1-1 0 0,24-5 226 0 0,-8-2-2940 0 0,-1-2-3677 0 0,-15 3-732 0 0</inkml:trace>
  <inkml:trace contextRef="#ctx0" brushRef="#br0" timeOffset="1178.188">1409 0 16008 0 0,'0'0'730'0'0,"1"1"-9"0"0,2 2-642 0 0,-1 0 0 0 0,0 0 0 0 0,0 0 0 0 0,-1 1-1 0 0,1-1 1 0 0,-1 0 0 0 0,1 1 0 0 0,-1-1-1 0 0,0 1 1 0 0,0-1 0 0 0,-1 1 0 0 0,1 0-1 0 0,-1-1 1 0 0,1 1 0 0 0,-1 0 0 0 0,-1 0-79 0 0,1 14 953 0 0,-1 0-1 0 0,-4 15-952 0 0,2-13 58 0 0,-37 252 2894 0 0,39-269-2916 0 0,-3 32 637 0 0,0 25-673 0 0,1-3 319 0 0,2-34-73 0 0,1-1-1 0 0,1 1 0 0 0,3 16-245 0 0,-3-32-111 0 0,1 0 1 0 0,0 0-1 0 0,1-1 0 0 0,-1 1 0 0 0,1-1 0 0 0,1 0 0 0 0,0 1 111 0 0,-3-5-572 0 0,0-2-925 0 0,6 4-402 0 0</inkml:trace>
  <inkml:trace contextRef="#ctx0" brushRef="#br0" timeOffset="1626.803">1588 504 9672 0 0,'8'21'671'0'0,"-6"-15"-460"0"0,0-1 1 0 0,1 1-1 0 0,-1 0 1 0 0,1-1-1 0 0,0 1 1 0 0,1-1-1 0 0,-1 0 1 0 0,1 0-1 0 0,1 1-211 0 0,0-1 693 0 0,-2-2-71 0 0,0 0 0 0 0,1 0 1 0 0,-1 0-1 0 0,0-1 0 0 0,1 1 0 0 0,0-1 0 0 0,0 0 0 0 0,-1 0 1 0 0,1 0-1 0 0,1 0-622 0 0,1-1 279 0 0,1 0 0 0 0,0 0 0 0 0,0-1 0 0 0,0 0 0 0 0,0 0 0 0 0,0 0 0 0 0,0-1 0 0 0,-1 0 0 0 0,1 0 0 0 0,1-1-279 0 0,-4 0-4 0 0,-1 1-1 0 0,1 0 0 0 0,0-1 1 0 0,-1 0-1 0 0,1 0 0 0 0,-1 0 1 0 0,1 0-1 0 0,-1-1 0 0 0,0 1 1 0 0,0-1-1 0 0,0 0 0 0 0,-1 0 1 0 0,1 0-1 0 0,-1 0 0 0 0,1 0 0 0 0,1-4 5 0 0,-2 4-23 0 0,0-1-1 0 0,0 0 0 0 0,0 0 0 0 0,0 0 1 0 0,0 0-1 0 0,-1-1 0 0 0,0 1 0 0 0,0 0 0 0 0,0-1 1 0 0,0 1-1 0 0,-1-1 0 0 0,0 1 0 0 0,0-1 0 0 0,0-3 24 0 0,-1 6 8 0 0,0 0-1 0 0,0 1 1 0 0,0-1-1 0 0,0 0 0 0 0,-1 1 1 0 0,1-1-1 0 0,0 1 0 0 0,-1-1 1 0 0,1 1-1 0 0,-1 0 1 0 0,1 0-1 0 0,-1 0 0 0 0,0-1 1 0 0,0 2-1 0 0,1-1 1 0 0,-1 0-1 0 0,0 0 0 0 0,0 0 1 0 0,-1 1-8 0 0,-2-3 173 0 0,3 2-155 0 0,1 1 1 0 0,0-1-1 0 0,-1 1 1 0 0,1 0-1 0 0,0-1 1 0 0,-1 1-1 0 0,1 0 1 0 0,-1 0-1 0 0,1 0 1 0 0,-1 0-1 0 0,1 0 1 0 0,0 0-1 0 0,-1 1 1 0 0,1-1-1 0 0,-1 0 0 0 0,1 1 1 0 0,0-1-1 0 0,-1 1 1 0 0,1-1-1 0 0,0 1 1 0 0,0-1-1 0 0,-1 1 1 0 0,1 0-1 0 0,0 0-18 0 0,-4 3 1 0 0,0 0-1 0 0,0 1 1 0 0,0-1-1 0 0,-3 5 0 0 0,0-1 73 0 0,5-4-55 0 0,-1 1 1 0 0,0 0-1 0 0,1 0 0 0 0,0 0 0 0 0,0 0 0 0 0,1 0 1 0 0,0 1-1 0 0,0-1 0 0 0,0 1 0 0 0,0 0 0 0 0,1-1 0 0 0,0 1 1 0 0,0 0-1 0 0,0 0 0 0 0,1 2-18 0 0,-1 4 42 0 0,2 0 0 0 0,-1 0 0 0 0,1 0 1 0 0,1 0-1 0 0,0 0 0 0 0,1 0 0 0 0,1 1-42 0 0,-3-8-1 0 0,1 0-1 0 0,1-1 1 0 0,-1 1-1 0 0,0 0 1 0 0,1-1 0 0 0,0 0-1 0 0,0 1 1 0 0,1-1-1 0 0,-1 0 1 0 0,1-1-1 0 0,0 1 1 0 0,0 0-1 0 0,0-1 1 0 0,0 0-1 0 0,0 0 1 0 0,1-1-1 0 0,1 2 2 0 0,1-1-333 0 0,0 0-1 0 0,-1-1 1 0 0,1 1 0 0 0,0-1-1 0 0,0-1 1 0 0,0 1-1 0 0,1-1 1 0 0,-1 0-1 0 0,0-1 1 0 0,0 0-1 0 0,1 0 1 0 0,1-1 333 0 0,11-2-2278 0 0</inkml:trace>
  <inkml:trace contextRef="#ctx0" brushRef="#br0" timeOffset="1627.803">2206 147 13824 0 0,'0'0'629'0'0,"0"0"-12"0"0,0-1-605 0 0,0 1 0 0 0,0 0 0 0 0,0-1 0 0 0,1 1 0 0 0,-1 0-1 0 0,0-1 1 0 0,0 1 0 0 0,0 0 0 0 0,0-1 0 0 0,0 1 0 0 0,0 0 0 0 0,0-1 0 0 0,0 1-1 0 0,0 0 1 0 0,0-1 0 0 0,-1 1 0 0 0,1 0 0 0 0,0-1 0 0 0,0 1 0 0 0,0 0 0 0 0,0-1-12 0 0,-2 0 148 0 0,1 0 0 0 0,-1 0 1 0 0,1 0-1 0 0,-1 0 0 0 0,0 0 1 0 0,1 0-1 0 0,-1 0 0 0 0,0 0 1 0 0,0 1-1 0 0,0-1 0 0 0,1 1 1 0 0,-1-1-1 0 0,0 1 0 0 0,0 0 0 0 0,0 0 1 0 0,0-1-1 0 0,0 1 0 0 0,0 1 1 0 0,0-1-1 0 0,0 0 0 0 0,1 0 1 0 0,-1 1-1 0 0,0-1 0 0 0,-2 2-148 0 0,-5 1 368 0 0,0 1-1 0 0,0 0 1 0 0,1 1-1 0 0,-6 3-367 0 0,-1 1 393 0 0,-20 11 254 0 0,-10 9-647 0 0,29-18-31 0 0,-7 8-1652 0 0,12-11-5376 0 0</inkml:trace>
  <inkml:trace contextRef="#ctx0" brushRef="#br0" timeOffset="2495.143">2617 562 12896 0 0,'7'4'1172'0'0,"-7"-3"-1232"0"0,1-1 204 0 0,0 1 1 0 0,0-1-1 0 0,0 1 0 0 0,0 0 0 0 0,0-1 1 0 0,0 0-1 0 0,0 1 0 0 0,0-1 1 0 0,0 0-1 0 0,0 1 0 0 0,0-1 0 0 0,0 0 1 0 0,0 0-1 0 0,1 0 0 0 0,-1 0 1 0 0,0 0-1 0 0,1 0-144 0 0,-2 0 88 0 0,0 0 0 0 0,0 0-1 0 0,1-1 1 0 0,-1 1 0 0 0,0 0 0 0 0,0 0 0 0 0,0 0 0 0 0,0 0-1 0 0,0-1 1 0 0,1 1 0 0 0,-1 0 0 0 0,0 0 0 0 0,0 0 0 0 0,0-1-1 0 0,0 1 1 0 0,0 0 0 0 0,0 0 0 0 0,0 0 0 0 0,0-1 0 0 0,0 1-1 0 0,0 0 1 0 0,0 0 0 0 0,0 0 0 0 0,0-1 0 0 0,0 1 0 0 0,0 0-1 0 0,0 0 1 0 0,0-1 0 0 0,0 1 0 0 0,0 0 0 0 0,0 0 0 0 0,0 0 0 0 0,0-1-1 0 0,0 1 1 0 0,0 0 0 0 0,0 0 0 0 0,-1 0 0 0 0,1 0 0 0 0,0-1-1 0 0,0 1-87 0 0,-11-7 1230 0 0,-15 0-1213 0 0,21 6-31 0 0,0 1 1 0 0,0 1-1 0 0,0-1 1 0 0,0 1-1 0 0,0-1 1 0 0,0 2 0 0 0,0-1-1 0 0,0 0 1 0 0,-4 3 13 0 0,-4 2 121 0 0,1 0 0 0 0,0 0 0 0 0,-3 3-121 0 0,10-5-4 0 0,1 0 0 0 0,-1 0 0 0 0,1 0-1 0 0,-1 1 1 0 0,1-1 0 0 0,1 1 0 0 0,-1 0 0 0 0,1 0-1 0 0,0 0 1 0 0,0 1 0 0 0,0 0 4 0 0,1-3 37 0 0,0 1 0 0 0,0 0 0 0 0,1 0 0 0 0,0 0-1 0 0,0 0 1 0 0,0 1 0 0 0,0-1 0 0 0,0 0 0 0 0,1 0 0 0 0,0 1 0 0 0,0-1 0 0 0,0 0 0 0 0,0 0 0 0 0,1 1-1 0 0,-1-1 1 0 0,2 2-37 0 0,-1-5 29 0 0,-1 1-1 0 0,1 0 1 0 0,0 0-1 0 0,1 0 1 0 0,-1-1-1 0 0,0 1 1 0 0,0-1-1 0 0,1 1 1 0 0,-1-1-1 0 0,1 1 1 0 0,-1-1-1 0 0,1 0 1 0 0,0 0-1 0 0,-1 0 1 0 0,1 0-1 0 0,0 0 1 0 0,0 0-1 0 0,0 0 1 0 0,0 0-1 0 0,0-1 1 0 0,0 1-1 0 0,0-1 1 0 0,0 1-1 0 0,0-1 1 0 0,0 0-1 0 0,0 0 1 0 0,0 0-1 0 0,0 0 1 0 0,0 0-1 0 0,0-1 1 0 0,0 1-1 0 0,1-1-28 0 0,3 0 11 0 0,-1 0-1 0 0,1 0 1 0 0,0-1 0 0 0,-1 0-1 0 0,1 0 1 0 0,-1-1 0 0 0,0 1 0 0 0,0-1-1 0 0,0 0 1 0 0,0-1 0 0 0,1 0-11 0 0,7-9 37 0 0,0 0 1 0 0,-1 0-1 0 0,-1-2 1 0 0,0 1-1 0 0,-1-2 1 0 0,0 1-1 0 0,3-10-37 0 0,4-11 76 0 0,-1 0 0 0 0,-3-1 0 0 0,0-1-76 0 0,-8 23 53 0 0,-1 0-1 0 0,-1 0 0 0 0,0-1 0 0 0,-1 1 1 0 0,0-1-1 0 0,-2 0 0 0 0,0 0 0 0 0,0 1 1 0 0,-2-1-1 0 0,0-4-52 0 0,2 19-7 0 0,0 0 0 0 0,0 0 0 0 0,-1 0 0 0 0,1 1 0 0 0,0-1 0 0 0,0 0 0 0 0,0 0 0 0 0,-1 1 0 0 0,1-1 0 0 0,0 0 0 0 0,-1 1 0 0 0,1-1 0 0 0,0 0 0 0 0,-1 1 0 0 0,1-1 0 0 0,-1 0 0 0 0,1 1 0 0 0,-1-1 0 0 0,1 1 0 0 0,-1-1 0 0 0,0 1 0 0 0,1-1 0 0 0,-1 1 0 0 0,0-1 0 0 0,1 1 0 0 0,-1 0 7 0 0,0 0-9 0 0,0 0 0 0 0,0 0 1 0 0,1 0-1 0 0,-1 1 0 0 0,0-1 1 0 0,0 0-1 0 0,0 0 0 0 0,1 1 0 0 0,-1-1 1 0 0,0 1-1 0 0,1-1 0 0 0,-1 1 1 0 0,0-1-1 0 0,1 1 0 0 0,-1-1 1 0 0,0 1-1 0 0,1 0 0 0 0,-1-1 1 0 0,0 1 8 0 0,-3 6 71 0 0,-1 0-1 0 0,1-1 1 0 0,0 1 0 0 0,-2 6-71 0 0,-1 1 116 0 0,1 0-1 0 0,0 0 1 0 0,2 1-1 0 0,-1 0 1 0 0,2 0 0 0 0,0 0-1 0 0,-1 11-115 0 0,3 3 47 0 0,0-1-1 0 0,2 1 1 0 0,1 0-1 0 0,1 0 0 0 0,1-1 1 0 0,2 2-47 0 0,-2-12 10 0 0,1-1 0 0 0,1 0 0 0 0,0 0 0 0 0,1 0-1 0 0,0-1 1 0 0,7 10-10 0 0,-9-20-1 0 0,-1 1 0 0 0,1-1-1 0 0,0-1 1 0 0,0 1-1 0 0,0-1 1 0 0,1 1 0 0 0,0-1-1 0 0,0-1 1 0 0,0 1 0 0 0,1-1-1 0 0,-1-1 1 0 0,1 1-1 0 0,0-1 1 0 0,0 0 0 0 0,0 0-1 0 0,8 1 2 0 0,-10-3-20 0 0,1 0 1 0 0,0 0-1 0 0,0-1 0 0 0,0 1 0 0 0,-1-1 0 0 0,1-1 0 0 0,0 1 0 0 0,0-1 0 0 0,-1 0 1 0 0,1 0-1 0 0,0-1 0 0 0,-1 1 0 0 0,1-1 0 0 0,-1-1 0 0 0,0 1 0 0 0,1-1 1 0 0,-1 0-1 0 0,-1 0 0 0 0,4-2 20 0 0,1-2-132 0 0,-4 4 35 0 0,-1-1-1 0 0,0 0 1 0 0,0 0-1 0 0,0 0 0 0 0,0 0 1 0 0,0 0-1 0 0,0-1 98 0 0,13-21-215 0 0,-9 15 326 0 0,0 0 0 0 0,-1-1-1 0 0,-1 0 1 0 0,0 0 0 0 0,0-1 0 0 0,-1 0-1 0 0,0-2-110 0 0,-4 1 2 0 0,-1-2-18 0 0,-12 23-58 0 0,8-3 64 0 0,0 0-1 0 0,0 1 1 0 0,1-1-1 0 0,-1 1 1 0 0,1 0-1 0 0,0 0 1 0 0,0 0-1 0 0,1 1 1 0 0,0-1-1 0 0,0 1 1 0 0,0-1-1 0 0,0 1 1 0 0,1 0-1 0 0,0 0 1 0 0,0-1-1 0 0,0 7 11 0 0,1-2-7 0 0,0 1 0 0 0,0 0 0 0 0,1 0 0 0 0,1 0 0 0 0,0 0 0 0 0,0-1 0 0 0,1 1 0 0 0,3 7 7 0 0,-4-15 25 0 0,-1 1 0 0 0,1-1 0 0 0,0 0 0 0 0,1 1 1 0 0,-1-1-1 0 0,0 0 0 0 0,1-1 0 0 0,0 1 0 0 0,0 0 0 0 0,0-1 0 0 0,0 1 0 0 0,0-1 0 0 0,0 0 0 0 0,0 0 0 0 0,3 1-25 0 0,-4-2 7 0 0,0 0 0 0 0,0 0 0 0 0,0 0 0 0 0,1-1 0 0 0,-1 1 0 0 0,0-1 0 0 0,0 1 0 0 0,0-1 0 0 0,1 0 0 0 0,-1 1 0 0 0,0-1 0 0 0,0 0 0 0 0,1-1 0 0 0,-1 1 0 0 0,0 0 0 0 0,0-1 0 0 0,0 1 0 0 0,1-1 0 0 0,-1 0 0 0 0,0 1 0 0 0,0-1 0 0 0,0 0 0 0 0,0 0 0 0 0,0-1 0 0 0,0 1 0 0 0,1-1-7 0 0,1-2 12 0 0,0 0 0 0 0,0 0 0 0 0,-1 0 0 0 0,1 0 0 0 0,-1-1 1 0 0,0 1-1 0 0,0-1 0 0 0,-1 0 0 0 0,1 0 0 0 0,-1 0 0 0 0,0 0 1 0 0,-1 0-1 0 0,1-1 0 0 0,-1 1 0 0 0,0 0 0 0 0,0-1 0 0 0,-1 1 0 0 0,1-1 1 0 0,-1 1-1 0 0,0 0 0 0 0,-1-1 0 0 0,0 1 0 0 0,1-1 0 0 0,-2 1 1 0 0,1 0-1 0 0,-1-1 0 0 0,1 1 0 0 0,-1 0 0 0 0,-1 0 0 0 0,1 0 1 0 0,-1 0-1 0 0,0 1 0 0 0,-2-4-12 0 0,2 5-86 0 0,1-1 0 0 0,-1 1 1 0 0,0 0-1 0 0,0 0 0 0 0,0 0 0 0 0,0 0 0 0 0,0 1 1 0 0,-1-1-1 0 0,1 1 0 0 0,-1 0 0 0 0,0-1 1 0 0,0 2-1 0 0,0-1 0 0 0,0 0 0 0 0,-2 0 86 0 0,-15-6-2074 0 0,15 8 43 0 0,-10 5-90 0 0,12-4-20 0 0</inkml:trace>
  <inkml:trace contextRef="#ctx0" brushRef="#br0" timeOffset="2964.093">3256 576 15120 0 0,'4'3'126'0'0,"-1"0"-1"0"0,0 0 1 0 0,0 1 0 0 0,0-1 0 0 0,-1 1 0 0 0,1-1 0 0 0,-1 1 0 0 0,0 0 0 0 0,0 0 0 0 0,0 0 0 0 0,0 0 0 0 0,-1 1 0 0 0,0-1 0 0 0,1 3-126 0 0,1 10 15 0 0,0 1 1 0 0,-1 0-1 0 0,-1 3-15 0 0,0-3 445 0 0,1 0-1 0 0,1 6-444 0 0,-2-17 340 0 0,1-1 0 0 0,0 1-1 0 0,0-1 1 0 0,1 1 0 0 0,-1-1-1 0 0,2 2-339 0 0,-4-7 44 0 0,1 0 0 0 0,-1-1 0 0 0,1 1-1 0 0,0 0 1 0 0,-1 0 0 0 0,1 0 0 0 0,0-1 0 0 0,0 1-1 0 0,0 0 1 0 0,-1-1 0 0 0,1 1 0 0 0,0 0 0 0 0,0-1-1 0 0,0 1 1 0 0,0-1 0 0 0,0 0 0 0 0,0 1-1 0 0,0-1-42 0 0,1 0 36 0 0,-1 0 1 0 0,0 0 0 0 0,0 0 0 0 0,0 0 0 0 0,1 0-1 0 0,-1-1 1 0 0,0 1 0 0 0,0 0 0 0 0,0-1 0 0 0,0 1-1 0 0,1-1 1 0 0,-1 1 0 0 0,0-1 0 0 0,0 0 0 0 0,0 1-1 0 0,0-1 1 0 0,0 0 0 0 0,-1 0 0 0 0,1 0 0 0 0,0 0-38 0 0,4-4 36 0 0,-1-1 1 0 0,1 0 0 0 0,-1 0 0 0 0,-1 0 0 0 0,1 0-1 0 0,-1-1 1 0 0,1-2-37 0 0,2-4-3 0 0,8-17 3 0 0,7-28 0 0 0,-15 41 0 0 0,-5 15 0 0 0,0 0 0 0 0,0-1 0 0 0,0 0 0 0 0,0 1 0 0 0,0-1 0 0 0,0 1 0 0 0,1-1 0 0 0,-1 1 0 0 0,1-1 0 0 0,0 1 0 0 0,0 0 0 0 0,-2 2 0 0 0,0 0 0 0 0,0 0 0 0 0,0 0 0 0 0,0-1 0 0 0,0 1 0 0 0,0 0 0 0 0,0 0 0 0 0,1 0 0 0 0,-1 0 0 0 0,0 0 0 0 0,0 0 0 0 0,0 0 0 0 0,0 0 0 0 0,0 0 0 0 0,0 0 0 0 0,0 0 0 0 0,0 0 0 0 0,1 0 0 0 0,-1 0 0 0 0,0 0 0 0 0,0 0 0 0 0,0 0 0 0 0,0 0 0 0 0,0 0 0 0 0,0 0 0 0 0,0 0 0 0 0,0 1 0 0 0,1-1 0 0 0,-1 0 0 0 0,0 0 0 0 0,0 0 0 0 0,0 0 0 0 0,0 0 0 0 0,0 0 0 0 0,0 0 0 0 0,0 0 0 0 0,0 0 0 0 0,0 0 0 0 0,0 0 0 0 0,0 0 0 0 0,0 1 0 0 0,0-1 0 0 0,1 0 0 0 0,-1 0 0 0 0,0 0 0 0 0,0 0 0 0 0,0 0 0 0 0,0 0 0 0 0,0 0 0 0 0,0 1 0 0 0,0-1 0 0 0,0 0 0 0 0,0 0 0 0 0,0 0 0 0 0,0 0 0 0 0,1 7 0 0 0,-1-6 0 0 0,4 28-119 0 0,0 1-790 0 0,2 0 1 0 0,0 0-1 0 0,7 14 909 0 0,-12-42-356 0 0,0-1 0 0 0,0 1 0 0 0,0 0 0 0 0,0 0 0 0 0,0-1 0 0 0,0 1 0 0 0,1-1 0 0 0,-1 1 0 0 0,1-1 0 0 0,0 1 356 0 0,3 4-5722 0 0</inkml:trace>
  <inkml:trace contextRef="#ctx0" brushRef="#br0" timeOffset="3497.707">3725 636 9216 0 0,'0'0'706'0'0,"0"0"-239"0"0,0 0 720 0 0,0 0 365 0 0,0 0 72 0 0,0 0-139 0 0,0 0-616 0 0,0 0-270 0 0,-7 12 677 0 0,2-3-1131 0 0,-6 13 50 0 0,1 0 1 0 0,-2 9-196 0 0,10-24 115 0 0,0-1 1 0 0,0 1-1 0 0,1 0 1 0 0,0 0-1 0 0,0 0 0 0 0,0 0 1 0 0,1-1-1 0 0,0 1 1 0 0,1 0-1 0 0,0 6-115 0 0,7 7 512 0 0,-8-19-507 0 0,0-1-1 0 0,0 1 0 0 0,0-1 0 0 0,1 1 0 0 0,-1-1 0 0 0,0 0 1 0 0,0 1-1 0 0,0-1 0 0 0,1 1 0 0 0,-1-1 0 0 0,0 1 0 0 0,1-1 0 0 0,-1 0 1 0 0,0 1-1 0 0,1-1 0 0 0,-1 1 0 0 0,0-1 0 0 0,1 0 0 0 0,-1 0 1 0 0,1 1-1 0 0,-1-1 0 0 0,1 0 0 0 0,-1 0 0 0 0,1 1 0 0 0,-1-1 1 0 0,1 0-1 0 0,-1 0 0 0 0,1 0 0 0 0,-1 0 0 0 0,1 0 0 0 0,-1 0 1 0 0,1 0-1 0 0,-1 0 0 0 0,1 0 0 0 0,-1 0 0 0 0,1 0-4 0 0,0 0 4 0 0,2 0-7 0 0,0 0 1 0 0,0 0 0 0 0,0 0 0 0 0,0-1 0 0 0,0 1-1 0 0,-1-1 1 0 0,1 0 0 0 0,0 0 0 0 0,0 0-1 0 0,0 0 1 0 0,-1 0 0 0 0,1 0 0 0 0,0-1-1 0 0,-1 1 1 0 0,1-1 0 0 0,-1 0 2 0 0,3-2 13 0 0,0 0 1 0 0,-1 0-1 0 0,1 0 0 0 0,-1 0 0 0 0,0-1 1 0 0,0 0-1 0 0,0-1-13 0 0,0-1-25 0 0,-1 1 1 0 0,1-1-1 0 0,-2-1 0 0 0,1 1 1 0 0,-1 0-1 0 0,0 0 0 0 0,0-3 25 0 0,-1 4 8 0 0,0 1-1 0 0,0-1 0 0 0,-1 1 0 0 0,0-1 1 0 0,0 1-1 0 0,0 0 0 0 0,-1-1 0 0 0,1 1 1 0 0,-1-1-1 0 0,-1 0-7 0 0,1 1-100 0 0,-1 1-1 0 0,0-1 1 0 0,0 1 0 0 0,0 0 0 0 0,0 0-1 0 0,-1 0 1 0 0,1 0 0 0 0,-1 0 0 0 0,0 1-1 0 0,0-1 1 0 0,-1 1 0 0 0,1 0-1 0 0,-1 0 1 0 0,0 0 0 0 0,1 0 0 0 0,-1 0-1 0 0,0 1 1 0 0,-1 0 0 0 0,-3-2 100 0 0,-12 3-6072 0 0,13 1 323 0 0</inkml:trace>
  <inkml:trace contextRef="#ctx0" brushRef="#br0" timeOffset="4046.586">3836 504 2760 0 0,'17'47'194'0'0,"-5"-13"1753"0"0,-3 0 4676 0 0,3 29-1303 0 0,-7-45-4705 0 0,-2 0 0 0 0,0 1 0 0 0,-1 0 1 0 0,0 3-616 0 0,-2-21 204 0 0,0-1 1 0 0,0 1-1 0 0,0 0 1 0 0,0 0 0 0 0,0 0-1 0 0,0 0 1 0 0,0 0-1 0 0,0 0 1 0 0,1 0 0 0 0,-1 0-1 0 0,0-1 1 0 0,0 1-1 0 0,1 0 1 0 0,-1 0-1 0 0,1 0-204 0 0,-1-1 38 0 0,0 0-1 0 0,1 0 1 0 0,-1 1-1 0 0,0-1 1 0 0,0 0-1 0 0,1 0 1 0 0,-1 0-1 0 0,0 0 0 0 0,1 0 1 0 0,-1 0-1 0 0,0 0 1 0 0,0 0-1 0 0,1 0 1 0 0,-1 0-1 0 0,0 0 1 0 0,0-1-1 0 0,1 1 1 0 0,-1 0-1 0 0,0 0 0 0 0,0 0 1 0 0,0 0-1 0 0,1 0 1 0 0,-1 0-1 0 0,0 0 1 0 0,0-1-1 0 0,1 1 1 0 0,-1 0-1 0 0,0 0 0 0 0,0 0 1 0 0,0-1-1 0 0,0 1 1 0 0,1 0-38 0 0,18-28-217 0 0,-11 15 381 0 0,35-35 279 0 0,-10 14 997 0 0,-30 31-1417 0 0,0 1-1 0 0,0-1 1 0 0,0 0 0 0 0,0 1 0 0 0,1 0 0 0 0,-1-1-1 0 0,1 1 1 0 0,0 1 0 0 0,3-2-23 0 0,-2 1-74 0 0,-1 0 1 0 0,1-1-1 0 0,-1 1 1 0 0,0-1-1 0 0,0 0 1 0 0,1-1 73 0 0,3-2-1132 0 0,-1 0-1 0 0,1 1 1 0 0,5-3 1132 0 0,-4 2-1827 0 0,-3 3-1092 0 0,5 3-3560 0 0</inkml:trace>
  <inkml:trace contextRef="#ctx0" brushRef="#br0" timeOffset="4047.586">2823 1169 18343 0 0,'4'7'456'0'0,"-1"-3"-315"0"0,0 0 0 0 0,-1 0 1 0 0,1 1-1 0 0,-1-1 0 0 0,0 0 0 0 0,-1 1 0 0 0,1-1 0 0 0,-1 1 0 0 0,0 0 0 0 0,0-1 0 0 0,0 5-141 0 0,-1 16 395 0 0,-2 0 0 0 0,0 0-1 0 0,-2-1 1 0 0,-1 0 0 0 0,-1 1-1 0 0,-6 13-394 0 0,-4 10 104 0 0,-16 30-104 0 0,13-32-508 0 0,2 1 0 0 0,0 8 508 0 0,14-48-853 0 0,2 0-1 0 0,-1-1 0 0 0,1 1 1 0 0,0 6 853 0 0,1-12-1658 0 0</inkml:trace>
  <inkml:trace contextRef="#ctx0" brushRef="#br0" timeOffset="4603.242">2883 1392 8752 0 0,'0'0'673'0'0,"-1"-1"-173"0"0,-1-1-107 0 0,-1 1 1 0 0,1-1-1 0 0,0 0 0 0 0,-1 1 0 0 0,1-1 1 0 0,-1 1-1 0 0,0 0 0 0 0,1 0 1 0 0,-1 0-1 0 0,0 0 0 0 0,0 0 0 0 0,0 1 1 0 0,1-1-1 0 0,-1 1 0 0 0,0 0 1 0 0,0 0-1 0 0,0 0 0 0 0,0 0 0 0 0,0 1 1 0 0,0-1-394 0 0,-10 2 299 0 0,0 1 0 0 0,0 0 0 0 0,-12 6-299 0 0,3-2 479 0 0,11-3-542 0 0,1 1 0 0 0,0 1 0 0 0,0 0 0 0 0,0 0 0 0 0,0 1-1 0 0,1 0 1 0 0,-3 4 63 0 0,6-6-551 0 0,-1 2-896 0 0,3 3-64 0 0</inkml:trace>
  <inkml:trace contextRef="#ctx0" brushRef="#br0" timeOffset="4604.242">2979 1470 3680 0 0,'0'0'167'0'0,"1"4"26"0"0,-1-1 125 0 0,1-1 0 0 0,-1 1 0 0 0,0-1 1 0 0,1 1-1 0 0,-1-1 0 0 0,0 1 0 0 0,0 0 1 0 0,-1-1-1 0 0,1 1 0 0 0,-1-1 0 0 0,1 1 0 0 0,-1-1 1 0 0,0 2-319 0 0,-17 32 7275 0 0,4-8-4370 0 0,11-22-2748 0 0,1 1-1 0 0,1-1 1 0 0,-1 0 0 0 0,1 1 0 0 0,1-1 0 0 0,-1 1 0 0 0,1 0 0 0 0,0-1-1 0 0,0 3-156 0 0,1 5 271 0 0,-1-13-241 0 0,0 1-1 0 0,0-1 0 0 0,0 0 0 0 0,1 1 0 0 0,-1-1 0 0 0,0 0 0 0 0,1 1 1 0 0,-1-1-1 0 0,1 0 0 0 0,0 0 0 0 0,-1 1 0 0 0,1-1 0 0 0,0 0 1 0 0,0 0-1 0 0,0 0 0 0 0,0 0 0 0 0,0 0 0 0 0,0 0 0 0 0,0 0 0 0 0,0 0 1 0 0,0 0-1 0 0,0-1 0 0 0,0 1 0 0 0,0 0 0 0 0,1-1 0 0 0,-1 1 0 0 0,0-1 1 0 0,1 1-1 0 0,-1-1 0 0 0,0 0 0 0 0,1 1 0 0 0,-1-1 0 0 0,0 0 1 0 0,1 0-1 0 0,0 0-29 0 0,2 0 94 0 0,1 1 1 0 0,-1-1 0 0 0,1-1 0 0 0,-1 1 0 0 0,1-1-1 0 0,-1 1 1 0 0,1-1 0 0 0,-1-1 0 0 0,1 1-1 0 0,1-1-94 0 0,1-2 107 0 0,0 0 0 0 0,0 0 0 0 0,-1 0 0 0 0,1-1 0 0 0,-1 1 0 0 0,0-2-1 0 0,0 1 1 0 0,-1-1 0 0 0,0 1 0 0 0,0-1 0 0 0,0-1 0 0 0,3-5-107 0 0,-6 9-10 0 0,-1 0 1 0 0,1 1 0 0 0,-1-2 0 0 0,0 1-1 0 0,0 0 1 0 0,0 0 0 0 0,0 0-1 0 0,0 0 1 0 0,-1-1 0 0 0,1 1 0 0 0,-1 0-1 0 0,0-1 1 0 0,0 1 0 0 0,0 0 0 0 0,-1-1-1 0 0,1 1 1 0 0,-1 0 0 0 0,0 0-1 0 0,1-1 1 0 0,-2 1 0 0 0,1 0 0 0 0,0 0-1 0 0,0 0 1 0 0,-1 0 0 0 0,0 0-1 0 0,0 0 1 0 0,0 1 0 0 0,0-1 0 0 0,0 1-1 0 0,0-1 1 0 0,-1 1 9 0 0,-2-4-480 0 0,0 1 1 0 0,0 1-1 0 0,-1-1 0 0 0,0 1 1 0 0,0 0-1 0 0,0 0 0 0 0,0 1 1 0 0,-1-1 479 0 0,-5-1-7029 0 0</inkml:trace>
  <inkml:trace contextRef="#ctx0" brushRef="#br0" timeOffset="5237.492">3646 1578 9216 0 0,'0'0'706'0'0,"6"6"-442"0"0,-4-4 4478 0 0,-1 0-4546 0 0,1-1 0 0 0,-1 0 0 0 0,0 0 0 0 0,0 0 0 0 0,1-1 0 0 0,-1 1 0 0 0,0 0 0 0 0,1 0 0 0 0,-1-1 0 0 0,1 1 0 0 0,-1-1 0 0 0,1 1 0 0 0,-1-1 0 0 0,1 0 0 0 0,-1 1 0 0 0,1-1 0 0 0,-1 0 1 0 0,2 0-197 0 0,0 0 268 0 0,0-1 1 0 0,0 1 0 0 0,-1-1 0 0 0,1 0 0 0 0,0 0 0 0 0,-1 0 0 0 0,1 0 0 0 0,-1 0 0 0 0,1-1-1 0 0,0 0-268 0 0,5-3 422 0 0,0-2 0 0 0,0 1 0 0 0,-1-1 0 0 0,0 0 0 0 0,5-7-422 0 0,-7 8 96 0 0,-1-1 0 0 0,0 0-1 0 0,0-1 1 0 0,-1 1-1 0 0,1-1 1 0 0,-2 1 0 0 0,1-1-1 0 0,-1 0 1 0 0,0 0-1 0 0,-1 0 1 0 0,0 0 0 0 0,0 0-1 0 0,-1 0 1 0 0,0-5-96 0 0,0 9 11 0 0,0 1 0 0 0,0-1 1 0 0,-1 0-1 0 0,0 1 0 0 0,0-1 1 0 0,0 0-1 0 0,0 1 0 0 0,0-1 0 0 0,-1 0-11 0 0,2 3 2 0 0,-1 0-1 0 0,1 1 1 0 0,0-1-1 0 0,-1 0 1 0 0,1 0-1 0 0,-1 1 1 0 0,1-1-1 0 0,-1 0 1 0 0,0 1-1 0 0,1-1 0 0 0,-1 1 1 0 0,0-1-1 0 0,1 0 1 0 0,-1 1-1 0 0,0 0 1 0 0,0-1-1 0 0,1 1 1 0 0,-1-1-1 0 0,0 1 1 0 0,0 0-1 0 0,0 0 1 0 0,0-1-1 0 0,1 1 1 0 0,-1 0-1 0 0,0 0 0 0 0,0 0 1 0 0,0 0-1 0 0,0 0 1 0 0,0 0-1 0 0,0 0 1 0 0,0 0-1 0 0,1 0 1 0 0,-1 1-1 0 0,0-1 1 0 0,0 0-1 0 0,0 1 1 0 0,0-1-1 0 0,1 0 0 0 0,-1 1 1 0 0,-1 0-2 0 0,-3 2 46 0 0,-1 1-1 0 0,1 0 1 0 0,0 0 0 0 0,0 1 0 0 0,0 0-1 0 0,1 0 1 0 0,-1 0 0 0 0,1 0 0 0 0,0 0 0 0 0,1 1-1 0 0,-1 0 1 0 0,1 0 0 0 0,0 0-46 0 0,-2 6-36 0 0,1-1 0 0 0,0 1 0 0 0,0-1 0 0 0,1 1 0 0 0,0 1 0 0 0,0 9 36 0 0,3-13-2 0 0,0 0 1 0 0,0 0 0 0 0,1 0-1 0 0,0 0 1 0 0,1 0 0 0 0,0 0-1 0 0,0 0 1 0 0,1 0 0 0 0,0-1-1 0 0,1 1 1 0 0,0-1 0 0 0,0 0-1 0 0,1 0 1 0 0,0 0 0 0 0,0-1-1 0 0,5 6 2 0 0,-3-7-42 0 0,1-2-1 0 0,-1 1 1 0 0,0-1 0 0 0,1 0-1 0 0,0-1 1 0 0,0 1-1 0 0,0-2 1 0 0,1 1 0 0 0,-1-1-1 0 0,4 0 43 0 0,-1 0-73 0 0,0-2 1 0 0,-1 1-1 0 0,1-1 0 0 0,0-1 0 0 0,-1 0 1 0 0,1 0-1 0 0,0-1 0 0 0,9-3 73 0 0,10-4-201 0 0,0-2 0 0 0,10-5 201 0 0,-31 11-75 0 0,0 0-1 0 0,0 0 0 0 0,-1-1 1 0 0,0 0-1 0 0,1 0 0 0 0,4-6 76 0 0,5-6-273 0 0,-1-1 0 0 0,1-1 273 0 0,-17 17 24 0 0,1 1 0 0 0,0 0 0 0 0,-1-1 0 0 0,0 1 0 0 0,1-1 0 0 0,-1 0 0 0 0,0 1 0 0 0,-1-1 0 0 0,1 0 0 0 0,0 0 0 0 0,-1 1 0 0 0,1-1 0 0 0,-1 0 0 0 0,0 0 0 0 0,0 0 0 0 0,0 0 0 0 0,0-1-24 0 0,0 0 120 0 0,-1 2-123 0 0,1 0 1 0 0,0 1-1 0 0,-1-1 0 0 0,1 0 0 0 0,-1 1 0 0 0,1-1 0 0 0,-1 1 0 0 0,0-1 0 0 0,1 1 0 0 0,-1 0 1 0 0,-1-1 2 0 0,-3-9-558 0 0,5 11 522 0 0,-1 0 0 0 0,1-1 0 0 0,0 1 0 0 0,0 0 0 0 0,-1-1 0 0 0,1 1-1 0 0,0 0 1 0 0,-1 0 0 0 0,1-1 0 0 0,0 1 0 0 0,-1 0 0 0 0,1 0 0 0 0,0 0 0 0 0,-1-1 0 0 0,1 1 0 0 0,0 0 0 0 0,-1 0 0 0 0,1 0-1 0 0,-1 0 1 0 0,1 0 0 0 0,0 0 0 0 0,-1 0 0 0 0,1 0 36 0 0,-2 0-103 0 0,-2-1 137 0 0,-1 0 0 0 0,1 0 0 0 0,0 1 1 0 0,-1 0-1 0 0,1 0 0 0 0,0 0 0 0 0,-1 0 0 0 0,1 1 1 0 0,0 0-1 0 0,-1 0 0 0 0,-2 1-34 0 0,-7 3 57 0 0,1 0 0 0 0,0 0-1 0 0,0 2-56 0 0,8-4 11 0 0,1 0-1 0 0,-1 0 0 0 0,1 0 1 0 0,0 1-1 0 0,-1 1-10 0 0,-10 7 36 0 0,11-9-16 0 0,1 0-1 0 0,0 0 1 0 0,0 0-1 0 0,0 1 1 0 0,0-1-1 0 0,1 0 0 0 0,0 1 1 0 0,-1 0-1 0 0,1 0 1 0 0,0 0-1 0 0,1-1 1 0 0,-1 2-1 0 0,1-1 1 0 0,0 0-1 0 0,0 0 0 0 0,0 0 1 0 0,0 1-1 0 0,1 2-19 0 0,-1-1 28 0 0,1-1 0 0 0,0 0-1 0 0,1 0 1 0 0,-1 0-1 0 0,1 1 1 0 0,0-1 0 0 0,0 0-1 0 0,1 0 1 0 0,0 0-1 0 0,-1 0 1 0 0,2-1 0 0 0,-1 1-1 0 0,0 0 1 0 0,1-1-1 0 0,1 2-27 0 0,-2-4-101 0 0,1 0 0 0 0,-1 0-1 0 0,0 0 1 0 0,1 0-1 0 0,-1 0 1 0 0,1 0 0 0 0,0-1-1 0 0,0 0 1 0 0,-1 1 0 0 0,1-1-1 0 0,0 0 1 0 0,0 0 0 0 0,3 0 101 0 0,2 1-66 0 0,1-1 0 0 0,0 0 1 0 0,0 0-1 0 0,2-1 66 0 0,-6-1-22 0 0,0 0 0 0 0,0 0 0 0 0,0 0 0 0 0,0-1 0 0 0,0 1-1 0 0,0-1 1 0 0,2-2 22 0 0,10-3-109 0 0,-12 4 94 0 0,1 0 0 0 0,-1 0 0 0 0,0-1 0 0 0,0 0 0 0 0,0 0 0 0 0,0 0 0 0 0,0 0 0 0 0,-1-1 0 0 0,0 0 0 0 0,3-4 15 0 0,8-7 6 0 0,-9 8 76 0 0,1-1-1 0 0,-1 1 1 0 0,4-10-82 0 0,-4 8-197 0 0,-6 9 111 0 0,0 1 134 0 0,0 2-27 0 0,-1-1 0 0 0,0 1 0 0 0,1 0 0 0 0,-1-1 0 0 0,1 1 0 0 0,-1 0-1 0 0,1 0 1 0 0,0 0 0 0 0,0-1 0 0 0,0 1 0 0 0,0 1-21 0 0,0-1 32 0 0,-2 8-23 0 0,0 1 0 0 0,1 0 0 0 0,0 0 0 0 0,1-1 0 0 0,1 1 0 0 0,0 0 0 0 0,0 0 0 0 0,2 7-9 0 0,0-8-163 0 0,-1 0 1 0 0,2-1-1 0 0,-1 0 0 0 0,3 4 163 0 0,-4-10-316 0 0,-1 0 0 0 0,1 0-1 0 0,1 1 1 0 0,-1-1 0 0 0,0-1 0 0 0,1 1 0 0 0,-1 0 0 0 0,1-1 0 0 0,0 1-1 0 0,0-1 1 0 0,0 0 0 0 0,3 2 316 0 0,2 0-1370 0 0</inkml:trace>
  <inkml:trace contextRef="#ctx0" brushRef="#br0" timeOffset="5783.848">4549 1484 9216 0 0,'0'0'706'0'0,"-2"1"-284"0"0,-22 18 3624 0 0,-11 7-679 0 0,32-23-3280 0 0,0-1 1 0 0,0 0-1 0 0,0 1 1 0 0,1 0-1 0 0,-1-1 1 0 0,1 1-1 0 0,0 0 1 0 0,0 0 0 0 0,0 0-1 0 0,0 1 1 0 0,0-1-1 0 0,1 0 1 0 0,0 1-1 0 0,-1-1 1 0 0,1 1-1 0 0,0-1 1 0 0,1 1-1 0 0,-1 1-87 0 0,0 0 40 0 0,0 1-1 0 0,1 0 1 0 0,-1 0-1 0 0,1 0 1 0 0,1 0-1 0 0,-1 0 1 0 0,1 0-1 0 0,0 0 1 0 0,0 0-1 0 0,2 5-39 0 0,3 6 329 0 0,-5-13-248 0 0,0 0 0 0 0,1 0-1 0 0,-1 0 1 0 0,1 0 0 0 0,0 0 0 0 0,0-1-1 0 0,0 1 1 0 0,0-1 0 0 0,1 1-1 0 0,1 1-80 0 0,0-1 20 0 0,-1-1 0 0 0,0 0 0 0 0,1 0 0 0 0,0-1 0 0 0,-1 1 0 0 0,1-1 0 0 0,0 1 0 0 0,0-1 0 0 0,1-1 0 0 0,-1 1 0 0 0,0 0 0 0 0,4 0-20 0 0,-1-1 21 0 0,0 0 0 0 0,0-1 0 0 0,-1 1 0 0 0,1-1 0 0 0,0-1 0 0 0,0 1 0 0 0,0-1 0 0 0,2-1-21 0 0,-4 1 1 0 0,0 0 0 0 0,0 0 0 0 0,0-1-1 0 0,0 0 1 0 0,0 0 0 0 0,0 0-1 0 0,-1-1 1 0 0,1 1 0 0 0,-1-1 0 0 0,1 0-1 0 0,-1-1 1 0 0,0 1 0 0 0,0-1 0 0 0,-1 1-1 0 0,1-1 1 0 0,-1 0 0 0 0,0-1-1 0 0,0 1 1 0 0,0 0 0 0 0,0-1 0 0 0,-1 0-1 0 0,1 0 0 0 0,13-28-25 0 0,-2 0 0 0 0,-1-1-1 0 0,-1 0 1 0 0,-2-1 0 0 0,-1-1-1 0 0,3-33 26 0 0,-3 2-32 0 0,-4-1 0 0 0,-2-33 32 0 0,-3 59 0 0 0,0 23 0 0 0,0 0 0 0 0,-1 0 0 0 0,-3-17 0 0 0,1 19 11 0 0,-1-12 102 0 0,3 27-93 0 0,1 1 0 0 0,-1-1 0 0 0,1 0 0 0 0,-1 1 0 0 0,1-1 0 0 0,-1 1 0 0 0,0-1 0 0 0,0 1 0 0 0,0-1 0 0 0,0 1 0 0 0,0 0 0 0 0,0-1 0 0 0,0 1-20 0 0,0 1 2 0 0,1 0-1 0 0,0-1 0 0 0,0 1 0 0 0,0 0 0 0 0,0 0 1 0 0,0 0-1 0 0,-1 0 0 0 0,1 0 0 0 0,0 0 1 0 0,0 0-1 0 0,0 0 0 0 0,0 0 0 0 0,0 0 0 0 0,-1 0 1 0 0,1 0-1 0 0,0 0 0 0 0,0 0 0 0 0,0 0 1 0 0,0 0-1 0 0,-1 0 0 0 0,1 0 0 0 0,0 0 0 0 0,0 0 1 0 0,0 0-1 0 0,0 0 0 0 0,-1 0 0 0 0,1 0 1 0 0,0 0-1 0 0,0 1 0 0 0,0-1 0 0 0,0 0 0 0 0,0 0 1 0 0,0 0-1 0 0,-1 0 0 0 0,1 0 0 0 0,0 0 1 0 0,0 0-1 0 0,0 1 0 0 0,0-1 0 0 0,0 0 0 0 0,0 0 1 0 0,0 0-1 0 0,0 0 0 0 0,0 0 0 0 0,0 1 1 0 0,0-1-1 0 0,-1 0 0 0 0,1 0 0 0 0,0 0 0 0 0,0 0-1 0 0,-2 11 34 0 0,1-8-30 0 0,-8 19 147 0 0,6-17-83 0 0,1 0 0 0 0,0 0 0 0 0,0 0 0 0 0,-1 5-68 0 0,-8 44 102 0 0,2 0 1 0 0,2 0-1 0 0,3 1 0 0 0,2 0 1 0 0,3 0-1 0 0,4 25-102 0 0,0-41 115 0 0,3 1 0 0 0,0-2-1 0 0,14 35-114 0 0,-21-69 38 0 0,1 1-1 0 0,0-1 1 0 0,0 1 0 0 0,0-1-1 0 0,1 0 1 0 0,-1 0-1 0 0,1 0 1 0 0,0 0-1 0 0,0 0 1 0 0,4 2-38 0 0,-6-5 18 0 0,0 0-1 0 0,0 0 1 0 0,0 0 0 0 0,1 0 0 0 0,-1-1-1 0 0,0 1 1 0 0,1 0 0 0 0,-1-1 0 0 0,0 1-1 0 0,1-1 1 0 0,-1 0 0 0 0,1 1 0 0 0,-1-1-1 0 0,1 0 1 0 0,-1 0 0 0 0,1 0 0 0 0,-1 0-1 0 0,1 0 1 0 0,-1 0 0 0 0,1 0 0 0 0,-1-1-1 0 0,1 1 1 0 0,-1 0 0 0 0,1-1 0 0 0,-1 1-1 0 0,0-1 1 0 0,1 0 0 0 0,-1 1 0 0 0,0-1-1 0 0,1 0 1 0 0,-1 0 0 0 0,0 0 0 0 0,0 0-1 0 0,0 0 1 0 0,0 0 0 0 0,0 0-18 0 0,11-10 120 0 0,-1-1 1 0 0,0 0-1 0 0,5-7-120 0 0,5-1 366 0 0,-20 19-90 0 0,3 1-252 0 0,-1 1 1 0 0,1 0-1 0 0,-1-1 1 0 0,1 1 0 0 0,-1 0-1 0 0,1 1 1 0 0,-1-1 0 0 0,0 0-1 0 0,0 1 1 0 0,0 0 0 0 0,0 0-1 0 0,0 0 1 0 0,0 0 0 0 0,1 1-25 0 0,4 5-8 0 0,0-1 0 0 0,0 2 0 0 0,6 7 8 0 0,38 55-11 0 0,-49-66-252 0 0,0-1 0 0 0,1 0-1 0 0,-1 0 1 0 0,1-1 0 0 0,-1 1-1 0 0,1-1 1 0 0,0 0 0 0 0,1 0-1 0 0,-1 0 1 0 0,0 0 263 0 0,-2-2-1056 0 0,-2-1-644 0 0,0 0-271 0 0</inkml:trace>
  <inkml:trace contextRef="#ctx0" brushRef="#br0" timeOffset="6686.801">5395 1385 9672 0 0,'4'6'432'0'0,"-1"0"-1"0"0,1 1 1 0 0,-1-1 0 0 0,0 1 0 0 0,-1-1 0 0 0,1 1 0 0 0,-1 0 0 0 0,0 1-432 0 0,1 13 1588 0 0,0 0-1 0 0,-1 1-1587 0 0,5 30 309 0 0,9 57 223 0 0,-16-108-517 0 0,0 0-1 0 0,1 0 0 0 0,-1 0 0 0 0,1 1 0 0 0,-1-1 0 0 0,1 0 0 0 0,-1 0 0 0 0,1 0 0 0 0,0 0 0 0 0,0 0 0 0 0,0 0-14 0 0,-1 0 133 0 0,0-1-5 0 0,4-5 103 0 0,-1 2-206 0 0,-1-1-1 0 0,0 0 1 0 0,0 1-1 0 0,0-1 1 0 0,-1 0-1 0 0,1 0 1 0 0,-1 0-1 0 0,0 0 1 0 0,0 0-1 0 0,0-1 1 0 0,-1 1-1 0 0,1-3-24 0 0,4-19-5 0 0,6-22-72 0 0,-9 35-3 0 0,1-1 0 0 0,0 1 0 0 0,2 0 0 0 0,4-11 80 0 0,-4 17-21 0 0,-5 6 18 0 0,0 1 0 0 0,1-1 0 0 0,-1 0 0 0 0,1 1 0 0 0,-1-1-1 0 0,0 1 1 0 0,1 0 0 0 0,-1-1 0 0 0,1 1 0 0 0,0-1 0 0 0,-1 1 0 0 0,1 0 0 0 0,-1-1 0 0 0,1 1 0 0 0,0 0 0 0 0,-1-1 0 0 0,1 1 0 0 0,-1 0 0 0 0,1 0 0 0 0,0 0 0 0 0,-1 0 0 0 0,1 0-1 0 0,0 0 1 0 0,-1-1 0 0 0,1 2 0 0 0,0-1 0 0 0,-1 0 0 0 0,1 0 0 0 0,0 0 0 0 0,-1 0 0 0 0,1 0 0 0 0,0 0 0 0 0,-1 1 0 0 0,1-1 3 0 0,0 0-16 0 0,1 1 5 0 0,-1 0-1 0 0,1-1 1 0 0,-1 1 0 0 0,0 0-1 0 0,1 0 1 0 0,-1 0 0 0 0,1 0 0 0 0,-1 0-1 0 0,0 0 1 0 0,0 0 0 0 0,0 0 0 0 0,0 1-1 0 0,0-1 1 0 0,0 0 0 0 0,0 1 0 0 0,0-1-1 0 0,0 1 1 0 0,-1-1 0 0 0,1 1-1 0 0,0-1 1 0 0,-1 1 0 0 0,1 0 0 0 0,-1-1-1 0 0,0 1 1 0 0,0 0 0 0 0,1 0 11 0 0,4 16-71 0 0,25 43-67 0 0,-28-58 138 0 0,1-1 0 0 0,-1 0 0 0 0,0-1 0 0 0,1 1 0 0 0,-1 0 0 0 0,1-1 0 0 0,0 1 0 0 0,-1-1 0 0 0,2 1 0 0 0,-2-2 3 0 0,-1-1-1 0 0,0 1 0 0 0,0 0 0 0 0,0 0 0 0 0,0 0 0 0 0,0-1 0 0 0,0 1 0 0 0,0 0 0 0 0,0-1 1 0 0,0 1-1 0 0,-1-1 0 0 0,1 1 0 0 0,1-2-2 0 0,11-3 58 0 0,17-3 58 0 0,-25 6-103 0 0,1 0 0 0 0,0 1 0 0 0,0-1 0 0 0,-1 1 0 0 0,1 1 0 0 0,1-1-13 0 0,20-1 59 0 0,-22 1-42 0 0,0 1-1 0 0,-1-1 0 0 0,1 1 0 0 0,0 0 1 0 0,0 0-1 0 0,-1 1 0 0 0,1-1 1 0 0,0 1-1 0 0,3 1-16 0 0,-3 0 18 0 0,0-1 0 0 0,0 0 0 0 0,0 0 1 0 0,0 0-1 0 0,0 0 0 0 0,0-1 0 0 0,0 0 0 0 0,0 0 1 0 0,0-1-1 0 0,0 1 0 0 0,0-1 0 0 0,0 0 0 0 0,-1 0 0 0 0,2-1-18 0 0,34-11 220 0 0,-26 7-132 0 0,-1-4-361 0 0,-11 9 90 0 0,-2-1 30 0 0,1-1 134 0 0,0 1 18 0 0,0 0 0 0 0,-1 0-1 0 0,1-1 1 0 0,-1 1 0 0 0,0 0-1 0 0,0 0 1 0 0,0 0 0 0 0,0-1-1 0 0,0-1 2 0 0,-1-5 0 0 0,-6 2 0 0 0,6 6 15 0 0,-1 0-1 0 0,0 0 0 0 0,0 0 0 0 0,0 0 0 0 0,0 0 0 0 0,0 1 0 0 0,-1-1 0 0 0,1 1 1 0 0,0 0-1 0 0,0 0 0 0 0,0-1 0 0 0,0 1 0 0 0,0 1 0 0 0,-1-1 0 0 0,1 0 0 0 0,0 0 0 0 0,0 1 1 0 0,0-1-1 0 0,0 1 0 0 0,0 0 0 0 0,0 0 0 0 0,0-1-14 0 0,-3 2 4 0 0,1 0-1 0 0,-1 0 1 0 0,1 1 0 0 0,0-1 0 0 0,-1 1-1 0 0,1 0 1 0 0,0 0 0 0 0,1 0-1 0 0,-2 1-3 0 0,4-3 1 0 0,0 1 0 0 0,0 0 0 0 0,0-1 0 0 0,0 1 0 0 0,1 0 0 0 0,-1-1 0 0 0,0 1 0 0 0,1 0 0 0 0,-1 0-1 0 0,1 0 1 0 0,-1 1-1 0 0,-3 11 64 0 0,4-13-59 0 0,-2 1 6 0 0,1-1 0 0 0,0 1 0 0 0,0 0 0 0 0,1-1 0 0 0,-1 1 0 0 0,0 0 1 0 0,0 0-1 0 0,1 0 0 0 0,-1-1 0 0 0,1 1 0 0 0,0 0 0 0 0,-1 0 0 0 0,1 0 0 0 0,0 0 1 0 0,0 0-1 0 0,0 0 0 0 0,1 0 0 0 0,-1 0 0 0 0,0 0 0 0 0,1 0 0 0 0,0 0-11 0 0,1 11 155 0 0,2-1-1 0 0,-1 0 0 0 0,2 0 0 0 0,0 0 0 0 0,6 11-154 0 0,-9-20 28 0 0,0 1 0 0 0,0-1 0 0 0,1 0 0 0 0,-1 0 0 0 0,1-1 0 0 0,0 1 0 0 0,0 0 1 0 0,0-1-1 0 0,0 0 0 0 0,0 0 0 0 0,0 0 0 0 0,1 0 0 0 0,-1 0 0 0 0,1-1 0 0 0,-1 1 0 0 0,1-1 0 0 0,0 0 0 0 0,0 0 0 0 0,-1 0 0 0 0,1-1 0 0 0,4 1-28 0 0,2 0 43 0 0,0-1 0 0 0,1 0 0 0 0,-1 0 0 0 0,1-1 0 0 0,2-1-43 0 0,-8 1 10 0 0,0-1 1 0 0,0 1-1 0 0,0-1 1 0 0,0 0-1 0 0,0 0 1 0 0,-1-1-1 0 0,1 1 0 0 0,0-1 1 0 0,-1 0-1 0 0,0 0 1 0 0,1-1-11 0 0,10-8-100 0 0,-12 10 61 0 0,1 0 1 0 0,0-1-1 0 0,-1 0 1 0 0,0 0-1 0 0,0 0 1 0 0,0-1-1 0 0,1 0 39 0 0,9-15-828 0 0,-1-1 0 0 0,-1 1 1 0 0,0-2-1 0 0,3-12 828 0 0,-5 10-3446 0 0,-2-1 0 0 0,3-12 3446 0 0,-3-1-4012 0 0</inkml:trace>
  <inkml:trace contextRef="#ctx0" brushRef="#br0" timeOffset="7278.851">6198 1009 7512 0 0,'3'-13'289'0'0,"2"-18"238"0"0,-4 12 2439 0 0,1 14-773 0 0,2 13-872 0 0,1 16-337 0 0,-1 0 0 0 0,-1 0 1 0 0,-2 0-1 0 0,0 23-984 0 0,0-14 438 0 0,-1 87 200 0 0,-1-40-132 0 0,6 28-506 0 0,-1-63 38 0 0,0 5-90 0 0,1-1 0 0 0,3 0 0 0 0,2-1 0 0 0,5 11 52 0 0,-15-58-15 0 0,2 5-97 0 0,0 0-1 0 0,0-1 1 0 0,1 1 0 0 0,1 1 112 0 0,-4-6-144 0 0,1 0 1 0 0,-1 0-1 0 0,1 0 0 0 0,-1 0 1 0 0,1 0-1 0 0,0 0 1 0 0,-1 0-1 0 0,1-1 1 0 0,0 1-1 0 0,0 0 0 0 0,0-1 1 0 0,-1 1-1 0 0,1 0 1 0 0,0-1-1 0 0,0 1 1 0 0,0-1-1 0 0,0 1 1 0 0,0-1-1 0 0,0 0 0 0 0,0 1 1 0 0,0-1-1 0 0,0 0 1 0 0,0 0-1 0 0,0 0 1 0 0,1 0-1 0 0,-1 0 0 0 0,0 0 1 0 0,0 0 143 0 0,11-5-5817 0 0</inkml:trace>
  <inkml:trace contextRef="#ctx0" brushRef="#br0" timeOffset="7279.851">6389 1446 5064 0 0,'-8'-30'531'0'0,"7"25"35"0"0,0 0 0 0 0,0 0 0 0 0,-1 1 0 0 0,0-1 0 0 0,1 0 0 0 0,-1 1 0 0 0,-1-1 0 0 0,1 1 1 0 0,-1-1-1 0 0,0 1 0 0 0,0 0 0 0 0,0 0 0 0 0,0 0 0 0 0,-3-2-566 0 0,0 2 252 0 0,1 0 1 0 0,-1 0 0 0 0,0 1 0 0 0,0 0-1 0 0,0 0 1 0 0,0 0 0 0 0,0 1-1 0 0,-1-1 1 0 0,1 2 0 0 0,-1-1 0 0 0,0 1-1 0 0,1 0 1 0 0,-1 0 0 0 0,0 1 0 0 0,0 0-1 0 0,-5 0-252 0 0,0 1 115 0 0,-1 1-1 0 0,1 0 0 0 0,-1 1 1 0 0,1 0-1 0 0,0 0 0 0 0,0 2 1 0 0,0-1-1 0 0,-8 6-114 0 0,7-2-188 0 0,-1 0 0 0 0,2 2 0 0 0,-1 0 0 0 0,1 0 0 0 0,1 1 0 0 0,0 1 0 0 0,-1 1 188 0 0,1 3-1766 0 0,2 1-3894 0 0</inkml:trace>
  <inkml:trace contextRef="#ctx0" brushRef="#br0" timeOffset="7725.204">6563 1568 11976 0 0,'9'14'266'0'0,"-7"-11"44"0"0,-2-3 15 0 0,0 0-26 0 0,-11-10-49 0 0,9 10-211 0 0,0-1 1 0 0,0 1-1 0 0,0 0 0 0 0,0 0 0 0 0,0-1 0 0 0,0 1 0 0 0,0 1 1 0 0,0-1-1 0 0,0 0 0 0 0,1 0 0 0 0,-1 1 0 0 0,0-1 1 0 0,0 1-40 0 0,-27 9 640 0 0,24-8-553 0 0,1 1 0 0 0,0 1 0 0 0,0-1 0 0 0,0 0 0 0 0,0 1 0 0 0,-1 2-87 0 0,-7 5 198 0 0,11-9-182 0 0,1-1 0 0 0,-1 0 1 0 0,0 0-1 0 0,1 1 0 0 0,-1-1 1 0 0,1 0-1 0 0,-1 1 0 0 0,1-1 0 0 0,-1 1 1 0 0,1-1-1 0 0,0 0 0 0 0,0 1 1 0 0,0-1-1 0 0,0 1 0 0 0,0-1 1 0 0,0 1-1 0 0,0-1 0 0 0,0 1 1 0 0,1-1-1 0 0,-1 0 0 0 0,0 1 1 0 0,1-1-1 0 0,0 2-16 0 0,2 11 163 0 0,-3-12-93 0 0,4 9 74 0 0,-4-9-135 0 0,1 0 0 0 0,0 0 0 0 0,0 0 1 0 0,0 0-1 0 0,0-1 0 0 0,0 1 0 0 0,0 0 0 0 0,1 0 1 0 0,0 0-10 0 0,-2-2 2 0 0,0 1 1 0 0,1-1-1 0 0,0 1 1 0 0,-1-1-1 0 0,1 1 0 0 0,-1-1 1 0 0,1 0-1 0 0,-1 1 1 0 0,1-1-1 0 0,0 0 1 0 0,-1 0-1 0 0,1 1 1 0 0,0-1-1 0 0,-1 0 1 0 0,1 0-1 0 0,0 0 0 0 0,0 0 1 0 0,-1 0-1 0 0,1 0 1 0 0,0 0-1 0 0,-1 0 1 0 0,1 0-1 0 0,0 0 1 0 0,-1 0-1 0 0,1 0 1 0 0,0-1-1 0 0,-1 1 1 0 0,2 0-3 0 0,8-2-2 0 0,-9 2-2 0 0,-1 1 0 0 0,1-1 0 0 0,0 0 1 0 0,-1 0-1 0 0,1 0 0 0 0,-1 0 0 0 0,1 0 1 0 0,0-1-1 0 0,-1 1 0 0 0,1 0 0 0 0,0 0 1 0 0,-1 0-1 0 0,1-1 0 0 0,0 1 0 0 0,-1 0 0 0 0,1 0 1 0 0,-1-1-1 0 0,1 1 0 0 0,-1-1 4 0 0,3-3-15 0 0,-2 3 12 0 0,-1 0-1 0 0,1 1 1 0 0,-1-1-1 0 0,0 1 1 0 0,1-1-1 0 0,-1 1 1 0 0,1-1-1 0 0,-1 0 1 0 0,1 1-1 0 0,0 0 1 0 0,-1-1-1 0 0,1 1 1 0 0,0-1-1 0 0,-1 1 1 0 0,1 0-1 0 0,0-1 1 0 0,0 1 3 0 0,1-1-36 0 0,-1 0 0 0 0,1-1 1 0 0,0 1-1 0 0,-1 0 1 0 0,1-1-1 0 0,-1 1 1 0 0,1-1-1 0 0,-1 0 1 0 0,1-1 35 0 0,-2 3-4 0 0,1 0 0 0 0,-1 0 0 0 0,0 0 0 0 0,0 0 1 0 0,0 0-1 0 0,0 0 0 0 0,0-1 0 0 0,0 1 1 0 0,0 0-1 0 0,1 0 0 0 0,-1 0 0 0 0,0 0 1 0 0,0 0-1 0 0,0 0 0 0 0,0 0 0 0 0,0 0 1 0 0,1 0-1 0 0,-1 0 0 0 0,0 0 0 0 0,0 0 1 0 0,0 0-1 0 0,0 0 0 0 0,0 0 0 0 0,1 0 0 0 0,-1 0 1 0 0,0 0-1 0 0,0 0 0 0 0,0 0 0 0 0,0 0 1 0 0,0 0-1 0 0,1 0 0 0 0,-1 0 0 0 0,0 0 1 0 0,0 0-1 0 0,0 0 0 0 0,0 1 0 0 0,0-1 1 0 0,0 0-1 0 0,0 0 0 0 0,1 0 0 0 0,-1 0 1 0 0,0 0-1 0 0,0 0 0 0 0,0 0 0 0 0,0 1 0 0 0,0-1 1 0 0,0 0-1 0 0,0 0 0 0 0,0 0 0 0 0,0 0 1 0 0,0 0-1 0 0,0 0 0 0 0,0 1 0 0 0,0-1 1 0 0,0 0-1 0 0,0 0 0 0 0,0 0 4 0 0,4 9 235 0 0,7 21-451 0 0,-10-28 261 0 0,-1 1 0 0 0,1-1 0 0 0,0 0 1 0 0,0 1-1 0 0,0-1 0 0 0,0 0 1 0 0,2 2-46 0 0,-3-3 62 0 0,1 0 1 0 0,0 0-1 0 0,-1 0 1 0 0,1 0-1 0 0,0 0 1 0 0,-1-1-1 0 0,1 1 1 0 0,0 0 0 0 0,0-1-1 0 0,0 1 1 0 0,0 0-1 0 0,0-1 1 0 0,0 1-1 0 0,0-1 1 0 0,0 1-1 0 0,0-1 1 0 0,0 0-1 0 0,0 1 1 0 0,0-1-1 0 0,0 0-62 0 0,17 3 782 0 0,-16-2-704 0 0,0-1 0 0 0,0 1 1 0 0,-1-1-1 0 0,1 1 0 0 0,0-1 0 0 0,0 0 0 0 0,0 0 0 0 0,0 0 0 0 0,0 0 0 0 0,-1 0 0 0 0,1 0 1 0 0,0-1-1 0 0,0 1 0 0 0,0-1 0 0 0,0 1 0 0 0,-1-1 0 0 0,1 0 0 0 0,0 1 0 0 0,-1-1 0 0 0,1 0-78 0 0,-1 0 21 0 0,17-9 303 0 0,0-2 0 0 0,-1 0 0 0 0,-1 0-1 0 0,0-2 1 0 0,5-5-324 0 0,27-29 185 0 0,-32 34-161 0 0,-1-1 0 0 0,0-1 0 0 0,-1 0 0 0 0,-1-1-1 0 0,0 0 1 0 0,4-11-24 0 0,-6 8 0 0 0,-2 0 0 0 0,0-1 0 0 0,-2-1 0 0 0,0 1 0 0 0,-1-1 0 0 0,-2 0 0 0 0,0 0 0 0 0,-1 0 0 0 0,0-14 0 0 0,-3 12-8 0 0,-1 1 0 0 0,-1 0 0 0 0,-1 1-1 0 0,-1-1 1 0 0,-2-3 8 0 0,4 17-8 0 0,-1-1 0 0 0,-1 1 0 0 0,1 0-1 0 0,-2 1 1 0 0,1-1 0 0 0,-1 0 0 0 0,0 1-1 0 0,-1 0 1 0 0,0 1 0 0 0,0-1 0 0 0,-1 1 0 0 0,0 0-1 0 0,-3-2 9 0 0,6 6-8 0 0,0 0 0 0 0,0 0 0 0 0,0 0 0 0 0,-1 1 0 0 0,1-1 0 0 0,-1 1 0 0 0,0 1 0 0 0,0-1 0 0 0,0 0 0 0 0,1 1 0 0 0,-4 0 8 0 0,5 0-5 0 0,1 1 1 0 0,-1 0-1 0 0,1 0 1 0 0,-1 0-1 0 0,0 0 1 0 0,1 1-1 0 0,-1-1 1 0 0,1 1-1 0 0,-1 0 1 0 0,1-1-1 0 0,-1 1 1 0 0,1 0-1 0 0,0 0 1 0 0,-1 0-1 0 0,1 1 1 0 0,0-1-1 0 0,0 1 1 0 0,0-1-1 0 0,0 1 1 0 0,0 0-1 0 0,0-1 1 0 0,0 1-1 0 0,0 2 5 0 0,-5 5 24 0 0,1 0-1 0 0,1 1 0 0 0,0 0 0 0 0,0 0 1 0 0,1 0-1 0 0,1 0 0 0 0,-1 1 0 0 0,2 0 1 0 0,-1 0-1 0 0,2-1 0 0 0,-1 12-23 0 0,-1 14 134 0 0,3 0 0 0 0,4 35-134 0 0,-1-39 95 0 0,1-1-1 0 0,2 0 1 0 0,1 0-1 0 0,2-1 0 0 0,1 0 1 0 0,1-1-1 0 0,2 0 1 0 0,0 0-1 0 0,2-2 0 0 0,4 5-94 0 0,-4-12 41 0 0,0-2 0 0 0,1 0 0 0 0,1-1 0 0 0,1 0 0 0 0,0-2-1 0 0,3 2-40 0 0,-8-7 3 0 0,-4-2-340 0 0,1-1 0 0 0,-1 0 0 0 0,2-1 0 0 0,-1 0 0 0 0,1-1 0 0 0,1 1 337 0 0,12 1-7465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7:23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24 282 14744 0 0,'-1'1'1136'0'0,"-12"10"-604"0"0,12-10-22 0 0,-3 2-118 0 0,0-1 1612 0 0,3 0 4396 0 0,1-2-5887 0 0,0 0-11 0 0,0 0-45 0 0,0 0-17 0 0,12 0 409 0 0,14 1 275 0 0,-1 1 1 0 0,18 5-1125 0 0,-18-3 454 0 0,1-1 0 0 0,17 0-454 0 0,69-2 25 0 0,4 0 104 0 0,1-4 0 0 0,10-7-129 0 0,250-46 252 0 0,-326 46-225 0 0,160-25-346 0 0,-133 22 368 0 0,-33 5 498 0 0,46-2-547 0 0,-21 4 64 0 0,-30 2-57 0 0,14 2-7 0 0,-48 2 4 0 0,0-1 1 0 0,0 1 0 0 0,1 0 0 0 0,-1 1 0 0 0,1-1 0 0 0,-1 1-1 0 0,0 1 1 0 0,0-1 0 0 0,1 1 0 0 0,-1 0 0 0 0,4 2-5 0 0,9 4 0 0 0,-19-8 0 0 0,1 0 0 0 0,-1 0 0 0 0,1 0 0 0 0,-1 0 0 0 0,1 1 0 0 0,-1-1 0 0 0,0 0 0 0 0,1 0 0 0 0,-1 1 0 0 0,1-1 0 0 0,-1 0 0 0 0,0 1 0 0 0,1-1 0 0 0,-1 0 0 0 0,0 1 0 0 0,1-1 0 0 0,-1 1 0 0 0,0-1 0 0 0,0 0 0 0 0,1 1 0 0 0,-1-1 0 0 0,0 1 0 0 0,0-1 0 0 0,0 1 0 0 0,0 0 0 0 0,1 0 0 0 0,4 9 0 0 0,-4-10 0 0 0,-1 1 0 0 0,0-1 0 0 0,1 1 0 0 0,-1 0 0 0 0,0-1 0 0 0,0 1 0 0 0,1 0 0 0 0,-1-1 0 0 0,0 1 0 0 0,0 0 0 0 0,0-1 0 0 0,0 1 0 0 0,0 0 0 0 0,0-1 0 0 0,0 1 0 0 0,0 0 0 0 0,0 0 0 0 0,0-1 0 0 0,0 1 0 0 0,0 0 0 0 0,-1 0 0 0 0,0 1 0 0 0,0 8 0 0 0,-5 11 0 0 0,5-18 0 0 0,0 0 0 0 0,0 0 0 0 0,0 0 0 0 0,-1 0 0 0 0,1 0 0 0 0,-1 0 0 0 0,0 0 0 0 0,-9 21 0 0 0,3-7 0 0 0,6-13 0 0 0,0 1 0 0 0,0 0 0 0 0,0-1 0 0 0,0 1 0 0 0,1 0 0 0 0,0 0 0 0 0,0 0 0 0 0,0 3 0 0 0,0 2 0 0 0,1-9 0 0 0,0-1 0 0 0,0 1 0 0 0,0 0 0 0 0,0 0 0 0 0,0-1 0 0 0,0 1 0 0 0,0 0 0 0 0,1-1 0 0 0,-1 1 0 0 0,0 0 0 0 0,0-1 0 0 0,0 1 0 0 0,1 0 0 0 0,-1-1 0 0 0,0 1 0 0 0,1 0 0 0 0,-1-1 0 0 0,0 1 0 0 0,1-1 0 0 0,-1 1 0 0 0,1-1 0 0 0,-1 1 0 0 0,1-1 0 0 0,-1 1 0 0 0,1-1 0 0 0,0 1 0 0 0,-1-1 0 0 0,1 0 0 0 0,-1 1 0 0 0,1-1 0 0 0,0 0 0 0 0,0 0 0 0 0,1 1 0 0 0,0-1 0 0 0,0 0 0 0 0,-1 0 0 0 0,1 0 0 0 0,0 0 0 0 0,0 0 0 0 0,0-1 0 0 0,2 1 0 0 0,0-1 0 0 0,4-1 0 0 0,1 0 0 0 0,0-1 0 0 0,-1 0 0 0 0,1 0 0 0 0,-1-1 0 0 0,0 0 0 0 0,0-1 0 0 0,-1 0 0 0 0,3-2 0 0 0,11-9 0 0 0,0 0 0 0 0,8-11 0 0 0,-19 18 7 0 0,-2 0-1 0 0,1 0 1 0 0,-1 0 0 0 0,-1-1-1 0 0,0 0 1 0 0,0 0 0 0 0,-1-1-1 0 0,0-1-6 0 0,-5 9 0 0 0,0-1-1 0 0,0 1 0 0 0,0-1 0 0 0,-1 0 1 0 0,1 0-1 0 0,-1 1 0 0 0,0-1 1 0 0,0 0-1 0 0,0 0 0 0 0,-1 1 0 0 0,1-1 1 0 0,-1 0-1 0 0,0 1 0 0 0,0-1 0 0 0,0 1 1 0 0,-1-1-1 0 0,1 1 0 0 0,-1-1 0 0 0,0 1 1 0 0,0 0-1 0 0,0 0 0 0 0,0 0 1 0 0,0 0-1 0 0,-1 0 0 0 0,-1-1 1 0 0,-9-8-9 0 0,1 0 1 0 0,-2 1-1 0 0,1 0 0 0 0,-14-7 9 0 0,25 17 0 0 0,-5-3 0 0 0,-1 0 0 0 0,0 0 0 0 0,0 0 0 0 0,0 1 0 0 0,0 0 0 0 0,-1 1 0 0 0,0 0 0 0 0,-63-10 0 0 0,35 6 0 0 0,3 3-421 0 0,0 0 0 0 0,-27 3 421 0 0,48 0-70 0 0,-24 1-1119 0 0,2 0-2156 0 0,12-1-3358 0 0,1-2-2115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2:18.7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503 678 15664 0 0,'3'0'165'0'0,"0"-1"1"0"0,-1 1 0 0 0,1 0 0 0 0,0-1 0 0 0,-1 0 0 0 0,1 1 0 0 0,-1-1 0 0 0,1 0 0 0 0,-1 0 0 0 0,1-1 0 0 0,-1 1-1 0 0,0 0 1 0 0,0-1 0 0 0,2-1-166 0 0,0 0 351 0 0,0-1 1 0 0,0 0-1 0 0,-1 0 0 0 0,1 0 0 0 0,-1-1 0 0 0,0 1 0 0 0,1-4-351 0 0,1-1 372 0 0,-1-1-1 0 0,0 1 0 0 0,0-1 1 0 0,-1 0-1 0 0,-1 0 1 0 0,0 0-1 0 0,0 0 0 0 0,-1-1-371 0 0,1-10 414 0 0,-1-1 0 0 0,-2 1 0 0 0,0-1 0 0 0,-1 1 0 0 0,-3-8-414 0 0,2 15 53 0 0,0 1 0 0 0,-1 1-1 0 0,0-1 1 0 0,-1 0 0 0 0,-1 1-1 0 0,0 0 1 0 0,0 0 0 0 0,-2 1-1 0 0,-1-3-52 0 0,1 5 2 0 0,0 1 0 0 0,0 0 0 0 0,-1 0 1 0 0,0 1-1 0 0,0 0 0 0 0,-1 0 0 0 0,0 1 0 0 0,0 1 0 0 0,0 0 0 0 0,-1 0 0 0 0,0 1 0 0 0,0 0 0 0 0,0 1 0 0 0,0 0 0 0 0,0 1 0 0 0,-1 0 0 0 0,1 1 1 0 0,-3 0-3 0 0,-5 1 28 0 0,1 0 0 0 0,-1 2 0 0 0,0 0 0 0 0,1 1 0 0 0,-1 0 0 0 0,1 2 1 0 0,0 0-1 0 0,1 1 0 0 0,-15 7-28 0 0,24-8 23 0 0,0-1 1 0 0,0 1-1 0 0,1 1 0 0 0,-1 0 1 0 0,1 0-1 0 0,1 0 0 0 0,-1 0 1 0 0,1 1-1 0 0,0 0 0 0 0,0 1-23 0 0,-1 3 64 0 0,0 1-1 0 0,0-1 1 0 0,1 1 0 0 0,1 1-1 0 0,0-1 1 0 0,-2 8-64 0 0,0 10 177 0 0,0-1 0 0 0,2 1 1 0 0,2 0-1 0 0,1 1 0 0 0,1 21-177 0 0,1-22 104 0 0,2-1-1 0 0,1 1 1 0 0,2-1 0 0 0,1 0-1 0 0,1 0 1 0 0,1 2-104 0 0,-1-11 66 0 0,0-1 1 0 0,2 0-1 0 0,0 0 0 0 0,1 0 0 0 0,0-1 1 0 0,2-1-1 0 0,0 0 0 0 0,14 15-66 0 0,-19-25-25 0 0,0-1-1 0 0,0 1 1 0 0,1-1-1 0 0,0-1 1 0 0,0 1 0 0 0,0-1-1 0 0,1-1 1 0 0,1 1 25 0 0,-4-2-26 0 0,0-1 0 0 0,0 0 0 0 0,0 0 0 0 0,0 0 0 0 0,0-1 0 0 0,0 0 0 0 0,1 0 0 0 0,-1-1 0 0 0,0 0 0 0 0,1 0 0 0 0,-1 0 0 0 0,5-1 26 0 0,-2-1 15 0 0,25-4-1813 0 0,17-7 1798 0 0,-41 10-466 0 0,-1 0 1 0 0,0 0-1 0 0,1-1 1 0 0,-2-1-1 0 0,1 0 0 0 0,0 0 1 0 0,4-4 465 0 0,23-22-3493 0 0,5-7 3493 0 0,-4 3-382 0 0,-18 21 902 0 0,-18 14-351 0 0,0-1-1 0 0,0 0 1 0 0,1 0 0 0 0,-1 1-1 0 0,0-1 1 0 0,0 1 0 0 0,1-1 0 0 0,-1 1-1 0 0,0-1 1 0 0,1 1 0 0 0,-1 0-1 0 0,1 0 1 0 0,-1-1 0 0 0,1 1-169 0 0,5 3 692 0 0,-6-3-576 0 0,1 1 0 0 0,0-1 0 0 0,-1 1 0 0 0,1 0 0 0 0,0 0 1 0 0,-1 0-1 0 0,1 0 0 0 0,-1 0 0 0 0,1 0 0 0 0,-1 0 0 0 0,0 0 0 0 0,1 0 1 0 0,-1 1-1 0 0,0-1 0 0 0,0 1 0 0 0,0-1 0 0 0,0 1 0 0 0,1 0-116 0 0,7 16 400 0 0,0 0-1 0 0,-1 0 1 0 0,4 16-400 0 0,-9-26 63 0 0,5 19 242 0 0,-1 1 0 0 0,2 21-305 0 0,-6-35 46 0 0,3 34 106 0 0,-2 0 0 0 0,-2 0-1 0 0,-2 0-151 0 0,0-36 10 0 0,0 0 0 0 0,-1-1 0 0 0,-1 1-1 0 0,1-1 1 0 0,-2 1 0 0 0,1-1-1 0 0,-2 0 1 0 0,1 0 0 0 0,-2 0-1 0 0,1-1 1 0 0,-5 8-10 0 0,8-17 0 0 0,0 1 0 0 0,0-1 0 0 0,0 1 0 0 0,0-1 0 0 0,0 0 0 0 0,0 0 0 0 0,0 0 0 0 0,0 1 0 0 0,0-1 0 0 0,-1 0 0 0 0,1 0 0 0 0,0 0 0 0 0,-1-1 0 0 0,1 1 0 0 0,-1 0 0 0 0,1-1 0 0 0,-1 1 0 0 0,1 0 0 0 0,-1-1 0 0 0,1 0 0 0 0,-1 1 0 0 0,0-1 0 0 0,0 0 0 0 0,0 0 0 0 0,1-1 0 0 0,-1 1 0 0 0,0-1 0 0 0,1 1 0 0 0,-1-1 0 0 0,1 0 0 0 0,-1 0 0 0 0,1 0 0 0 0,-1 0 0 0 0,1 0 0 0 0,-1 0 0 0 0,1 0 0 0 0,0 0 0 0 0,0-1 0 0 0,-1 1 0 0 0,1 0 0 0 0,0-1 0 0 0,0 1 0 0 0,1-1 0 0 0,-1 1 0 0 0,0-1 0 0 0,0 0 0 0 0,-5-11 0 0 0,0 0 0 0 0,1 0 0 0 0,0-1 0 0 0,1 0 0 0 0,1 0 0 0 0,0-3 0 0 0,-4-29 0 0 0,1-13 0 0 0,0-13 53 0 0,4 0-1 0 0,4-35-52 0 0,1 70 68 0 0,2-1-1 0 0,1 1 1 0 0,2 1-1 0 0,1-1 1 0 0,11-23-68 0 0,-15 48 270 0 0,0 0 1 0 0,1 1 0 0 0,0 0-1 0 0,3-2-270 0 0,-5 7 75 0 0,0 0 0 0 0,1 0-1 0 0,0 0 1 0 0,0 1 0 0 0,0 0-1 0 0,1 0 1 0 0,5-4-75 0 0,-7 7 0 0 0,0 0 0 0 0,0 0 0 0 0,0 0 0 0 0,0 1 0 0 0,0-1 0 0 0,1 1 0 0 0,-1 0 0 0 0,0 0 0 0 0,1 1 0 0 0,-1-1 0 0 0,0 1 0 0 0,1 0 0 0 0,-1 0 0 0 0,1 1 0 0 0,-1-1 0 0 0,0 1 0 0 0,1 0 0 0 0,-1 0 0 0 0,0 0 0 0 0,0 1 0 0 0,1-1 0 0 0,-1 1 0 0 0,0 0 0 0 0,-1 0 0 0 0,1 1 0 0 0,0-1 0 0 0,-1 1 0 0 0,1 0 0 0 0,1 2 0 0 0,-4-4 0 0 0,1 0 0 0 0,-1 1 0 0 0,0-1 0 0 0,0 0 0 0 0,0 1 0 0 0,0-1 0 0 0,0 1 0 0 0,0-1 0 0 0,-1 1 0 0 0,1-1 0 0 0,0 1 0 0 0,-1 0 0 0 0,0-1 0 0 0,1 1 0 0 0,-1 0 0 0 0,0-1 0 0 0,1 2 0 0 0,3 16 0 0 0,1-7 0 0 0,-3-8 0 0 0,0 0 0 0 0,0 0 0 0 0,-1 0 0 0 0,1 0 0 0 0,-1 0 0 0 0,0 0 0 0 0,-1 0 0 0 0,1 1 0 0 0,-1 1 0 0 0,1 0-15 0 0,-2-1-1 0 0,1 1 1 0 0,-1 0-1 0 0,1-1 1 0 0,-2 2 15 0 0,1-4-14 0 0,1-1-1 0 0,-1 0 1 0 0,0 1 0 0 0,-1-1 0 0 0,1 0 0 0 0,0 0-1 0 0,-1 0 1 0 0,1 0 0 0 0,-1 0 0 0 0,0 0-1 0 0,1 0 1 0 0,-3 1 14 0 0,-2 2-311 0 0,-1 0-1 0 0,1 0 1 0 0,-1-1-1 0 0,0 1 1 0 0,0-2-1 0 0,-1 1 1 0 0,1-1-1 0 0,-1 0 1 0 0,0-1-1 0 0,0 0 1 0 0,0 0-1 0 0,0 0 1 0 0,0-1-1 0 0,0-1 1 0 0,0 1-1 0 0,-3-1 312 0 0,-15 0-1490 0 0,3 0-28 0 0</inkml:trace>
  <inkml:trace contextRef="#ctx0" brushRef="#br0" timeOffset="2433.831">1715 326 13360 0 0,'4'-3'645'0'0,"-1"1"1"0"0,1-1 0 0 0,-1 0 0 0 0,0 0 0 0 0,0 0 0 0 0,0 0 0 0 0,-1-1-1 0 0,1 1 1 0 0,-1-1 0 0 0,0 0 0 0 0,0 1 0 0 0,0-1 0 0 0,0 0 0 0 0,-1 0-1 0 0,1-2-645 0 0,0-1 322 0 0,-1 1 0 0 0,0 0 0 0 0,0-1 0 0 0,-1 1 0 0 0,0-1 0 0 0,0 1 0 0 0,0-1 0 0 0,-1 1-1 0 0,0-1 1 0 0,-1 0-322 0 0,1-1 32 0 0,-2 0-1 0 0,1 0 0 0 0,-1 0 1 0 0,0 0-1 0 0,-1 1 0 0 0,1-1 0 0 0,-2 1 1 0 0,1 0-1 0 0,-1 0 0 0 0,0 0 1 0 0,0 1-1 0 0,-1 0 0 0 0,0 0 1 0 0,0 0-1 0 0,0 1 0 0 0,-3-2-31 0 0,4 4 1 0 0,0 0 0 0 0,-1 0 0 0 0,1 1 0 0 0,0 0 0 0 0,-1 0 0 0 0,1 0 0 0 0,-1 1 0 0 0,1-1 0 0 0,-1 1 0 0 0,0 1 0 0 0,1-1 0 0 0,-1 1 0 0 0,0 0 0 0 0,0 0 0 0 0,0 1-1 0 0,-2 0 0 0 0,0 1 1 0 0,0 0-1 0 0,0 1 0 0 0,0 0 0 0 0,1 0 1 0 0,-1 0-1 0 0,1 1 0 0 0,0 0 0 0 0,0 0 1 0 0,0 2-1 0 0,-8 5-1 0 0,1 1 1 0 0,1 0 0 0 0,0 1 0 0 0,1 1 0 0 0,0 0 0 0 0,1 0-1 0 0,1 1 1 0 0,0 1 0 0 0,-1 4 0 0 0,6-9 12 0 0,1 1 1 0 0,-1 0-1 0 0,2 0 0 0 0,0 0 0 0 0,0 1 1 0 0,2-1-1 0 0,-1 1 0 0 0,1-1 0 0 0,1 1 0 0 0,0 0 1 0 0,1-1-1 0 0,2 10-12 0 0,0-2 19 0 0,0 0 0 0 0,2-1-1 0 0,0 0 1 0 0,1 0 0 0 0,1-1 0 0 0,0 1 0 0 0,2-2 0 0 0,0 1 0 0 0,1-1 0 0 0,1 0-1 0 0,0-1 1 0 0,1-1 0 0 0,8 8-19 0 0,-14-17-203 0 0,0-1 0 0 0,1 0-1 0 0,-1-1 1 0 0,1 1 0 0 0,0-2-1 0 0,0 1 1 0 0,1-1 0 0 0,5 3 203 0 0,-7-4-293 0 0,0 0 0 0 0,-1-1 0 0 0,1 1 0 0 0,0-1 0 0 0,0-1 0 0 0,0 1 0 0 0,0-1 0 0 0,0 0 0 0 0,0 0 0 0 0,0-1 0 0 0,0 1 0 0 0,1-1 293 0 0,4-5-5607 0 0,-3 3-1491 0 0</inkml:trace>
  <inkml:trace contextRef="#ctx0" brushRef="#br0" timeOffset="2935.93">1937 529 920 0 0,'18'6'184'0'0,"8"1"611"0"0,-5-7 6459 0 0,4-6 4542 0 0,-24 6-10862 0 0,1-3 188 0 0,-2 3-1106 0 0,0 0 1 0 0,0 0-1 0 0,1 0 1 0 0,-1 0-1 0 0,0-1 1 0 0,0 1-1 0 0,1 0 1 0 0,-1 0-1 0 0,0-1 1 0 0,0 1-1 0 0,0 0 1 0 0,0 0-1 0 0,1-1 1 0 0,-1 1 0 0 0,0 0-1 0 0,0 0 1 0 0,0-1-1 0 0,0 1 1 0 0,0 0-1 0 0,0-1 1 0 0,0 1-1 0 0,0 0 1 0 0,0-1-1 0 0,0 1 1 0 0,0 0-1 0 0,0 0 1 0 0,0-1 0 0 0,0 1-1 0 0,0 0 1 0 0,0-1-17 0 0,-6 0 16 0 0,0 0 1 0 0,-1 1-1 0 0,1-1 1 0 0,-1 1 0 0 0,1 1-1 0 0,0-1 1 0 0,-1 1 0 0 0,1 0-1 0 0,0 1 1 0 0,0-1-1 0 0,-1 1 1 0 0,1 0 0 0 0,1 1-1 0 0,-1 0 1 0 0,-3 1-17 0 0,-3 3 27 0 0,0 0 0 0 0,1 1 0 0 0,0 1-1 0 0,0-1 1 0 0,0 2 0 0 0,-7 9-27 0 0,16-18 33 0 0,1 0-1 0 0,0 1 1 0 0,-1-1-1 0 0,1 1 1 0 0,0-1-1 0 0,0 1 1 0 0,0 0-1 0 0,0-1 1 0 0,0 1-1 0 0,1 0 1 0 0,-1 0-1 0 0,0-1 1 0 0,1 1-1 0 0,-1 0 1 0 0,1 0-1 0 0,0 2-32 0 0,0-3 29 0 0,0 0 0 0 0,0 0 0 0 0,0 0 0 0 0,1 0-1 0 0,-1 0 1 0 0,0 0 0 0 0,1 0 0 0 0,-1 0 0 0 0,1 0 0 0 0,-1 0-1 0 0,1 0 1 0 0,-1-1 0 0 0,1 1 0 0 0,0 0 0 0 0,-1 0 0 0 0,1-1-1 0 0,0 1 1 0 0,0 0 0 0 0,-1-1 0 0 0,1 1 0 0 0,1 0-29 0 0,22 11 320 0 0,-14-8-214 0 0,15 7 23 0 0,17 10 42 0 0,-39-20-138 0 0,0 2 0 0 0,0-1 0 0 0,0 0 0 0 0,0 0 0 0 0,0 1 1 0 0,-1 0-1 0 0,1 0 0 0 0,-1-1 0 0 0,1 1 0 0 0,-1 1 0 0 0,0-1-33 0 0,2 4 70 0 0,6 16 209 0 0,-9-21-269 0 0,-1-1 0 0 0,0 0 0 0 0,0 1 0 0 0,1-1 0 0 0,-1 0 0 0 0,0 0 0 0 0,0 1 0 0 0,-1-1 0 0 0,1 0 0 0 0,0 1 0 0 0,0-1 0 0 0,-1 0 0 0 0,1 1 0 0 0,-1-1 0 0 0,1 0 0 0 0,-1 0 0 0 0,1 0 0 0 0,-1 0 0 0 0,0 1-10 0 0,-2 2 4 0 0,-1 1 0 0 0,0 0 0 0 0,0-1 0 0 0,-1 0 0 0 0,1 0 0 0 0,-1 0 1 0 0,0-1-1 0 0,0 0 0 0 0,0 0 0 0 0,-1 0 0 0 0,1 0 0 0 0,-1-1 0 0 0,-1 1-4 0 0,-1 0-39 0 0,-1 0 0 0 0,1-1 0 0 0,-1 1-1 0 0,1-2 1 0 0,-1 1 0 0 0,0-1 0 0 0,1-1 0 0 0,-1 1 0 0 0,0-1-1 0 0,0-1 1 0 0,1 0 0 0 0,-1 0 0 0 0,-4-2 39 0 0,-1-2-2894 0 0,8-4-3725 0 0,3-1-590 0 0</inkml:trace>
  <inkml:trace contextRef="#ctx0" brushRef="#br0" timeOffset="3383.279">2381 17 14400 0 0,'7'-14'661'0'0,"-5"12"-17"0"0,9 11 433 0 0,-8-3-659 0 0,-1 1 1 0 0,0-1-1 0 0,-1 0 0 0 0,1 0 1 0 0,-1 1-1 0 0,-1-1 0 0 0,1 1 0 0 0,-1-1 1 0 0,0 1-1 0 0,0-1 0 0 0,-1 4-418 0 0,-22 160 2047 0 0,1-9-915 0 0,9 11-175 0 0,12-147-997 0 0,-1 1 86 0 0,2 1 0 0 0,1 3-46 0 0,-1-23-39 0 0,1-1-1 0 0,0 1 0 0 0,0 0 1 0 0,1-1-1 0 0,-1 1 1 0 0,2 0-1 0 0,-1-1 0 0 0,1 0 1 0 0,0 0-1 0 0,2 4 40 0 0,-5-10-73 0 0,1 1 0 0 0,-1-1 0 0 0,0 1 0 0 0,1 0 0 0 0,-1-1 0 0 0,1 0 0 0 0,-1 1 0 0 0,1-1 1 0 0,0 1-1 0 0,-1-1 0 0 0,1 0 0 0 0,-1 1 0 0 0,1-1 0 0 0,0 0 0 0 0,-1 1 0 0 0,1-1 0 0 0,0 0 0 0 0,-1 0 0 0 0,1 0 0 0 0,0 0 0 0 0,-1 0 0 0 0,1 0 0 0 0,0 0 0 0 0,-1 0 0 0 0,1 0 0 0 0,0 0 0 0 0,-1 0 0 0 0,1 0 0 0 0,0 0 0 0 0,0-1 73 0 0,1 1-1057 0 0,1-2 0 0 0,-1 1 0 0 0,1 0 0 0 0,-1 0-1 0 0,1-1 1 0 0,-1 1 0 0 0,0-1 1057 0 0,10-8-6730 0 0</inkml:trace>
  <inkml:trace contextRef="#ctx0" brushRef="#br0" timeOffset="3800.87">2664 133 4608 0 0,'2'-1'49'0'0,"-1"0"-1"0"0,0 1 1 0 0,0-1 0 0 0,1 0 0 0 0,-1 1 0 0 0,0-1-1 0 0,1 1 1 0 0,-1-1 0 0 0,0 1 0 0 0,1 0-49 0 0,0 0 304 0 0,0 1 0 0 0,0-1 0 0 0,0 1 0 0 0,0 0 0 0 0,0-1 0 0 0,0 1 0 0 0,0 0 0 0 0,0 0 0 0 0,0 0 0 0 0,-1 1 0 0 0,1-1 0 0 0,0 0 0 0 0,-1 1 0 0 0,1-1 0 0 0,-1 1 0 0 0,0-1 0 0 0,1 1 0 0 0,-1 0 0 0 0,0-1 1 0 0,0 1-1 0 0,0 0 0 0 0,0 0 0 0 0,0 0-304 0 0,3 8 1810 0 0,1-1 1 0 0,-2 1 0 0 0,1 0-1 0 0,-1 2-1810 0 0,-1 0 269 0 0,0 0 0 0 0,-1 1 0 0 0,-1-1-1 0 0,0 0 1 0 0,-1 0 0 0 0,0 1 0 0 0,0-1-1 0 0,-2 1-268 0 0,0 7 27 0 0,1 1 0 0 0,1 2-27 0 0,2 19 750 0 0,2 0-1 0 0,1-1 0 0 0,10 41-749 0 0,-7-48 202 0 0,-3-13 10 0 0,0-1 0 0 0,8 19-212 0 0,-8-27 187 0 0,-3-8-108 0 0,0 0 0 0 0,0-1 0 0 0,0 1 0 0 0,1 0 0 0 0,0-1 0 0 0,-1 1 0 0 0,1-1 0 0 0,0 0 0 0 0,1 0 0 0 0,-1 1-79 0 0,-1-4-191 0 0,-1 0-29 0 0,0 0 12 0 0,0 0 68 0 0,-4-13 18 0 0,-1 0-1 0 0,-1 1 1 0 0,0-1-1 0 0,0 1 1 0 0,-2 1-1 0 0,1-1 1 0 0,-1 1-1 0 0,-4-4 123 0 0,-22-32-69 0 0,27 36 65 0 0,0-1-1 0 0,-1 1 1 0 0,-1 0 0 0 0,0 1-1 0 0,0 0 1 0 0,-1 0 0 0 0,-1 1-1 0 0,1 0 1 0 0,-1 1 0 0 0,-1 1 0 0 0,0-1-1 0 0,0 2 1 0 0,-5-3 4 0 0,-8 3-101 0 0,19 6 49 0 0,-5 0 34 0 0,1 3 18 0 0,2 2-64 0 0,7-4-266 0 0,1 2-103 0 0,-1-1-922 0 0,2 2-3876 0 0,3 4-1627 0 0</inkml:trace>
  <inkml:trace contextRef="#ctx0" brushRef="#br0" timeOffset="4248.692">3144 607 10592 0 0,'8'1'1104'0'0,"-1"0"-3231"0"0,0 1 7093 0 0,-6-1 936 0 0,-9 0-3933 0 0,-7 0-1667 0 0,0 0 0 0 0,-14 4-302 0 0,4-1 161 0 0,13-3 28 0 0,0 1 0 0 0,-11 4-189 0 0,19-5 55 0 0,1 0 0 0 0,-1 1 0 0 0,1-1 0 0 0,0 1 0 0 0,0 0 0 0 0,-1-1 0 0 0,1 2 1 0 0,0-1-1 0 0,1 0 0 0 0,-1 0 0 0 0,0 1 0 0 0,0 0-55 0 0,2-2 23 0 0,1 0-1 0 0,-1 0 1 0 0,0 1 0 0 0,0-1-1 0 0,1 0 1 0 0,-1 0 0 0 0,1 1 0 0 0,-1-1-1 0 0,1 0 1 0 0,0 1 0 0 0,0-1-1 0 0,-1 0 1 0 0,1 1 0 0 0,0-1 0 0 0,0 0-1 0 0,0 1 1 0 0,0-1 0 0 0,0 1-1 0 0,1-1 1 0 0,-1 0 0 0 0,0 1 0 0 0,1-1-1 0 0,-1 0 1 0 0,1 0 0 0 0,-1 1-1 0 0,1-1 1 0 0,0 0 0 0 0,-1 0-1 0 0,1 0 1 0 0,0 1 0 0 0,0-1 0 0 0,0 0-1 0 0,0 0 1 0 0,0 0-23 0 0,6 6 43 0 0,0-1 0 0 0,1 1 0 0 0,-1-1 0 0 0,9 4-43 0 0,1 2 69 0 0,28 24-69 0 0,-36-29 0 0 0,1 0 0 0 0,-1 1 0 0 0,4 5 0 0 0,3 3 0 0 0,-14-15 0 0 0,-1 1 0 0 0,0-1 0 0 0,0 1 0 0 0,0-1 0 0 0,0 1 0 0 0,0-1 0 0 0,-1 1 0 0 0,1 0 0 0 0,0-1 0 0 0,-1 1 0 0 0,1 0 0 0 0,-1 0 0 0 0,0-1 0 0 0,0 1 0 0 0,1 0 0 0 0,-1 0 0 0 0,0 0 0 0 0,-1-1 0 0 0,1 1 0 0 0,0 0 0 0 0,0 1 0 0 0,-2-1-2 0 0,0 1 0 0 0,1-1-1 0 0,-1 0 1 0 0,0 0 0 0 0,0 1 0 0 0,0-1-1 0 0,0 0 1 0 0,0-1 0 0 0,-1 1 0 0 0,1 0-1 0 0,-1-1 1 0 0,1 1 0 0 0,-1-1 0 0 0,1 0-1 0 0,-1 1 1 0 0,0-2 0 0 0,0 1 0 0 0,1 0-1 0 0,-1 0 1 0 0,0-1 0 0 0,0 1 0 0 0,0-1-1 0 0,0 0 1 0 0,0 0 0 0 0,0 0 0 0 0,0-1-1 0 0,0 1 1 0 0,1 0 0 0 0,-1-1 0 0 0,0 0-1 0 0,0 0 1 0 0,0 0 2 0 0,-19-6-6 0 0,17 6-18 0 0,0 0 1 0 0,0-1-1 0 0,0 0 0 0 0,1 0 0 0 0,-1 0 0 0 0,-1-1 24 0 0,-12-8-49 0 0,11 8-956 0 0,0-1 0 0 0,1 0 0 0 0,-1 0 0 0 0,1-1-1 0 0,-5-5 1006 0 0,5 1-7383 0 0</inkml:trace>
  <inkml:trace contextRef="#ctx0" brushRef="#br0" timeOffset="4682.568">3567 99 16583 0 0,'0'13'1472'0'0,"0"-2"-1176"0"0,-4-1-232 0 0,1-3-64 0 0,-6 3 792 0 0,2-3 144 0 0,-4-4 32 0 0,-2 4 8 0 0,-5 0-752 0 0,-2-4-144 0 0,2 1-80 0 0,-5-4 80 0 0,0 0-264 0 0,0 0-48 0 0,-4-4-16 0 0,5 1-5599 0 0,-5-1-1121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7:25.1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141 51 7368 0 0,'0'7'111'0'0,"0"-4"-35"0"0,1 1 1 0 0,-1 0-1 0 0,1 0 1 0 0,0 0 0 0 0,0-1-1 0 0,0 1 1 0 0,1-1-1 0 0,-1 1 1 0 0,2 2-77 0 0,0 1 1602 0 0,0 1 1 0 0,-1 0-1 0 0,0 0 1 0 0,0 1-1 0 0,-1-1 1 0 0,0 7-1603 0 0,0-12 268 0 0,-1 6 168 0 0,0-1 0 0 0,-1 1-1 0 0,1-1 1 0 0,-2 1 0 0 0,1-1-1 0 0,-2 2-435 0 0,-1 15 662 0 0,-4 16 546 0 0,-3 0 0 0 0,0-1 0 0 0,-5 6-1208 0 0,13-37 198 0 0,-6 18 90 0 0,0-1 1 0 0,-2 0 0 0 0,-1 0-1 0 0,-13 19-288 0 0,13-30 292 0 0,10-13-274 0 0,2-2-18 0 0,0 0 0 0 0,0 1 0 0 0,-1-1 1 0 0,1 0-1 0 0,0 0 0 0 0,0 0 1 0 0,0 0-1 0 0,-1 0 0 0 0,1 1 1 0 0,0-1-1 0 0,0 0 0 0 0,0 0 0 0 0,-1 0 1 0 0,1 0-1 0 0,0 0 0 0 0,0 0 1 0 0,-1 0-1 0 0,1 0 0 0 0,0 0 1 0 0,0 0-1 0 0,-1 0 0 0 0,1 0 0 0 0,0 0 1 0 0,0 0-1 0 0,0 0 0 0 0,-1 0 1 0 0,1 0-1 0 0,0 0 0 0 0,0 0 1 0 0,-1 0-1 0 0,1 0 0 0 0,0-1 1 0 0,0 1-1 0 0,0 0 0 0 0,-1 0 0 0 0,1 0 1 0 0,0 0-1 0 0,0 0 0 0 0,0-1 1 0 0,0 1-1 0 0,-1 0 0 0 0,1 0 1 0 0,0 0-1 0 0,0-1 0 0 0,-3-4-3 0 0,0-3-3 0 0,0-1 0 0 0,1 1 0 0 0,0-1 0 0 0,0 1 0 0 0,1-1 0 0 0,0 1 0 0 0,1-1 0 0 0,0 0 0 0 0,0 0 0 0 0,1-2 6 0 0,0-11-21 0 0,3-43-160 0 0,1 16 75 0 0,-1 7 45 0 0,1 1 0 0 0,9-30 61 0 0,-7 42-6 0 0,-4 16 6 0 0,1 0 0 0 0,1 0 0 0 0,0 0 0 0 0,0 1 0 0 0,2 0 0 0 0,-1 0 0 0 0,2 0 0 0 0,2-2 0 0 0,-6 8-19 0 0,1 2 0 0 0,0-1 0 0 0,0 0 0 0 0,1 1 0 0 0,-1 0 0 0 0,1 0 0 0 0,0 1 0 0 0,0-1 0 0 0,0 1 0 0 0,1 0 0 0 0,-1 1 0 0 0,1 0 0 0 0,-1 0 0 0 0,1 0 0 0 0,0 1 0 0 0,0 0 0 0 0,0 0 0 0 0,2 1 19 0 0,-5 0 47 0 0,-1 1 0 0 0,0-1 0 0 0,0 1 0 0 0,0 0 1 0 0,1 0-1 0 0,-1 0 0 0 0,0 1 0 0 0,0-1 1 0 0,0 1-1 0 0,-1-1 0 0 0,1 1 0 0 0,0 0 0 0 0,1 2-47 0 0,21 11 95 0 0,-22-14-84 0 0,0 1-1 0 0,-1-1 1 0 0,0 1 0 0 0,1 0 0 0 0,-1 0 0 0 0,0 0 0 0 0,0 0 0 0 0,0 0 0 0 0,0 0 0 0 0,0 1 0 0 0,0-1 0 0 0,-1 1 0 0 0,1-1 0 0 0,-1 1 0 0 0,0 0 0 0 0,1 1-11 0 0,2 8 69 0 0,0-1 0 0 0,-1 1 0 0 0,2 7-69 0 0,-3-3 22 0 0,-1-1-1 0 0,0 1 1 0 0,-1 0-1 0 0,-1 0 1 0 0,0-1-1 0 0,-2 1 1 0 0,1-1-1 0 0,-3 4-21 0 0,4-13-7 0 0,0-1 0 0 0,-1 0 0 0 0,0 1 0 0 0,0-1 0 0 0,-1 0 0 0 0,0 0-1 0 0,1 0 1 0 0,-2 0 0 0 0,-2 3 7 0 0,-2 2 0 0 0,2-4 12 0 0,6-4 47 0 0,5 3-33 0 0,-1-1 1 0 0,1 1-1 0 0,-1 1 0 0 0,0-1 1 0 0,0 1-1 0 0,0-1 0 0 0,-1 1 1 0 0,0 0-1 0 0,0 0 0 0 0,0 1 1 0 0,-1-1-1 0 0,1 3-26 0 0,-2-3 23 0 0,-1 0 0 0 0,1 0 0 0 0,-1 0 0 0 0,-1 0-1 0 0,1-1 1 0 0,-1 1 0 0 0,0 0 0 0 0,0 0 0 0 0,0 0 0 0 0,-1 0 0 0 0,0-1-1 0 0,-2 4-22 0 0,-1 1 2 0 0,0 1 0 0 0,-1-1 0 0 0,0 0 0 0 0,-1-1-1 0 0,0 1 1 0 0,-3 2-2 0 0,-20 27 0 0 0,28-37-6 0 0,1 0 0 0 0,-1 0 1 0 0,0 0-1 0 0,0 0 0 0 0,0 0 0 0 0,0 0 0 0 0,0-1 0 0 0,-1 1 0 0 0,1-1 0 0 0,0 1 1 0 0,-1-1-1 0 0,1 0 0 0 0,-1 0 0 0 0,1 0 0 0 0,-1-1 0 0 0,0 1 0 0 0,1 0 1 0 0,-1-1-1 0 0,0 0 0 0 0,1 0 0 0 0,-1 1 0 0 0,0-2 0 0 0,1 1 0 0 0,-1 0 0 0 0,0 0 1 0 0,1-1-1 0 0,-1 0 0 0 0,0 1 0 0 0,1-1 0 0 0,-2-1 6 0 0,-3-1-93 0 0,5 2 9 0 0,-1 0-1 0 0,0 0 1 0 0,1 0-1 0 0,-1-1 1 0 0,0 0-1 0 0,1 1 1 0 0,-2-2 84 0 0,3 2-30 0 0,1 0 0 0 0,-1 0 1 0 0,1 0-1 0 0,-1 0 0 0 0,0 0 0 0 0,1 0 0 0 0,-1 1 0 0 0,1-1 1 0 0,0-1-1 0 0,-1 1 0 0 0,1 0 0 0 0,0 0 0 0 0,0 0 0 0 0,0 0 1 0 0,-1 0-1 0 0,1 0 0 0 0,0 0 0 0 0,0 0 0 0 0,1 0 1 0 0,-1 0-1 0 0,0 0 0 0 0,0 0 0 0 0,0 0 0 0 0,1-1 30 0 0,2-19-465 0 0,-2 16 227 0 0,-1 1-1 0 0,1 0 1 0 0,0-1 0 0 0,0 1 0 0 0,0 0 0 0 0,1-1 0 0 0,-1 1 0 0 0,3-3 238 0 0,-4 7-23 0 0,0-1 0 0 0,1 1 0 0 0,-1 0 0 0 0,1 0-1 0 0,-1-1 1 0 0,0 1 0 0 0,1 0 0 0 0,-1 0 0 0 0,1-1 0 0 0,-1 1 0 0 0,1 0 0 0 0,-1 0 0 0 0,1 0 0 0 0,-1 0 0 0 0,1 0 0 0 0,-1 0 0 0 0,1 0 0 0 0,-1 0 0 0 0,1 0 0 0 0,-1 0 0 0 0,1 0 0 0 0,-1 0 0 0 0,1 0 0 0 0,-1 0 0 0 0,1 1 0 0 0,-1-1 0 0 0,1 0 0 0 0,-1 0 0 0 0,0 0 0 0 0,1 1 0 0 0,-1-1 0 0 0,1 0 0 0 0,-1 1 0 0 0,0-1 0 0 0,1 1 23 0 0,14 11 24 0 0,-6-3-64 0 0,-3-2 140 0 0,1 0-1 0 0,0 0 1 0 0,0-1-1 0 0,1 0 1 0 0,0 0-1 0 0,0-1 1 0 0,0 0 0 0 0,0-1-1 0 0,3 2-99 0 0,1-2 223 0 0,-1-1 1 0 0,1 0-1 0 0,0 0 0 0 0,1-1 0 0 0,-1-1 1 0 0,0 0-1 0 0,1 0-223 0 0,-7-1 101 0 0,1-1 0 0 0,0 1 1 0 0,-1-1-1 0 0,1 0 0 0 0,-1 0 1 0 0,0-1-1 0 0,1 0 0 0 0,-1 0 1 0 0,0-1-1 0 0,0 1 1 0 0,0-1-1 0 0,0-1 0 0 0,-1 1 1 0 0,1-1-102 0 0,8-7 88 0 0,-1 0 1 0 0,0-1 0 0 0,-1 0 0 0 0,9-11-89 0 0,-18 19 13 0 0,1-1 1 0 0,-1 1 0 0 0,0-1-1 0 0,-1 1 1 0 0,1-1-1 0 0,-1 0 1 0 0,0 0 0 0 0,0 0-1 0 0,-1 0 1 0 0,1-1 0 0 0,-1 1-1 0 0,0 0 1 0 0,-1-1-1 0 0,1 1 1 0 0,-1 0 0 0 0,0-1-1 0 0,-1-3-13 0 0,1 8 0 0 0,0 0-1 0 0,-1 0 1 0 0,1 0-1 0 0,0 0 1 0 0,-1-1 0 0 0,1 1-1 0 0,-1 0 1 0 0,1 0-1 0 0,-1 0 1 0 0,0 0-1 0 0,1 0 1 0 0,-1 0 0 0 0,0 0-1 0 0,0 0 1 0 0,0 1-1 0 0,0-1 1 0 0,0 0 0 0 0,0 0-1 0 0,0 1 1 0 0,0-1 0 0 0,-1 0-3 0 0,-1-1 1 0 0,0 1-1 0 0,0 0 0 0 0,0 0 1 0 0,0 0-1 0 0,0 1 1 0 0,0-1-1 0 0,-1 1 3 0 0,-6-1-12 0 0,0 1 1 0 0,0 0-1 0 0,0 1 0 0 0,-7 1 12 0 0,7 0-64 0 0,-1 1 0 0 0,0 0-1 0 0,1 1 1 0 0,0 0 0 0 0,0 1-1 0 0,0 0 1 0 0,0 0 0 0 0,1 1-1 0 0,0 0 1 0 0,0 1 0 0 0,1 0-1 0 0,-4 3 65 0 0,9-6-24 0 0,0-1-1 0 0,0 1 1 0 0,0-1-1 0 0,1 1 1 0 0,-1 0-1 0 0,1 0 1 0 0,0 0-1 0 0,0 0 1 0 0,0 1-1 0 0,0-1 1 0 0,1 2 24 0 0,0-4-15 0 0,1 1 1 0 0,-1 0-1 0 0,1-1 1 0 0,0 1 0 0 0,0 0-1 0 0,0 0 1 0 0,0-1-1 0 0,0 1 1 0 0,1 0-1 0 0,-1-1 1 0 0,1 1-1 0 0,-1-1 1 0 0,1 1-1 0 0,0 0 1 0 0,0-1 0 0 0,1 0-1 0 0,-1 1 1 0 0,0-1-1 0 0,2 2 15 0 0,2 3-30 0 0,0 0-1 0 0,0 0 1 0 0,1 0-1 0 0,0-1 0 0 0,1 0 1 0 0,-1 0-1 0 0,1 0 1 0 0,0-1-1 0 0,1 0 1 0 0,-1-1-1 0 0,4 2 31 0 0,12 5-113 0 0,0 0 0 0 0,1-1 1 0 0,11 1 112 0 0,78 19-1659 0 0,-35-12-6415 0 0,-44-11 1354 0 0</inkml:trace>
  <inkml:trace contextRef="#ctx0" brushRef="#br0" timeOffset="604.987">998 465 1376 0 0,'0'0'65'0'0,"1"0"-59"0"0,0-1 0 0 0,0 1 0 0 0,0-1 0 0 0,0 0 0 0 0,0 1 0 0 0,-1-1 0 0 0,1 0-1 0 0,0 0 1 0 0,0 0 0 0 0,-1 0 0 0 0,1 0 0 0 0,0 0-6 0 0,-1 0 19 0 0,5-13 1956 0 0,-3 6 6227 0 0,-2 7-8065 0 0,0 1 0 0 0,0 0 1 0 0,0 0-1 0 0,0-1 0 0 0,0 1 1 0 0,0 0-1 0 0,0 0 0 0 0,0 0 1 0 0,0-1-1 0 0,0 1 1 0 0,0 0-1 0 0,0 0 0 0 0,0 0 1 0 0,0-1-1 0 0,0 1 0 0 0,0 0 1 0 0,-1 0-1 0 0,1 0 0 0 0,0-1 1 0 0,0 1-1 0 0,0 0 0 0 0,0 0 1 0 0,0 0-1 0 0,-1 0 0 0 0,1-1 1 0 0,0 1-1 0 0,0 0 0 0 0,0 0 1 0 0,-1 0-1 0 0,1 0 1 0 0,0 0-1 0 0,0 0 0 0 0,0 0 1 0 0,-1 0-1 0 0,1 0 0 0 0,0 0 1 0 0,0 0-1 0 0,-1 0 0 0 0,1 0 1 0 0,0 0-1 0 0,0 0 0 0 0,0 0 1 0 0,-1 0-138 0 0,-10 3 857 0 0,5-1-179 0 0,-4 1-245 0 0,1 0 0 0 0,0 1 1 0 0,-1 0-1 0 0,2 1 0 0 0,-1 0 1 0 0,-4 3-434 0 0,-3 2 396 0 0,8-5-266 0 0,1 1 0 0 0,-1 1 0 0 0,1-1 0 0 0,0 1 1 0 0,0 0-1 0 0,1 1 0 0 0,0-1 0 0 0,0 1 0 0 0,-2 4-130 0 0,-1 4 283 0 0,0 0 0 0 0,1 1 0 0 0,1 0 1 0 0,-3 9-284 0 0,8-21 104 0 0,1 1 0 0 0,0 0 0 0 0,0 0 0 0 0,0-1 0 0 0,0 1 0 0 0,1 0 0 0 0,0 0 1 0 0,1 0-1 0 0,-1 0 0 0 0,1-1 0 0 0,0 2-104 0 0,0-4 19 0 0,0 1-1 0 0,0-1 1 0 0,0 0 0 0 0,0 0 0 0 0,0 1 0 0 0,1-1 0 0 0,0 0-1 0 0,-1 0 1 0 0,1-1 0 0 0,0 1 0 0 0,1 0 0 0 0,-1-1-1 0 0,0 1 1 0 0,1-1 0 0 0,-1 1 0 0 0,1-1 0 0 0,0 0-1 0 0,0 0 1 0 0,0-1-19 0 0,0 1 20 0 0,1-1 0 0 0,0 0 0 0 0,0 0-1 0 0,0 0 1 0 0,0-1 0 0 0,0 0 0 0 0,0 1-1 0 0,0-1 1 0 0,0-1 0 0 0,0 1 0 0 0,3-1-20 0 0,3 0 28 0 0,3 0-6 0 0,1-2 0 0 0,-1 1 1 0 0,0-1-1 0 0,0-1 0 0 0,0-1 1 0 0,2-1-23 0 0,29-13 36 0 0,2-5-36 0 0,-44 23 0 0 0,96-47 27 0 0,-28 15-558 0 0,47-32 531 0 0,-113 63 33 0 0,-1 0 0 0 0,0-1 0 0 0,-1 1-1 0 0,1-1 1 0 0,0 0 0 0 0,-1 1 0 0 0,1-1 0 0 0,-1 0 0 0 0,0-1-1 0 0,0 1 1 0 0,0 0 0 0 0,0-1 0 0 0,1-2-33 0 0,8-8-609 0 0,-11 14 608 0 0,0 0 0 0 0,0-1 0 0 0,0 1 1 0 0,-1 0-1 0 0,1 0 0 0 0,0-1 1 0 0,0 1-1 0 0,0 0 0 0 0,0 0 1 0 0,-1-1-1 0 0,1 1 0 0 0,0 0 1 0 0,0 0-1 0 0,0 0 0 0 0,-1-1 1 0 0,1 1-1 0 0,0 0 0 0 0,0 0 1 0 0,-1 0-1 0 0,1 0 0 0 0,0 0 0 0 0,-1 0 1 0 0,1 0-1 0 0,0-1 0 0 0,0 1 1 0 0,-1 0-1 0 0,1 0 0 0 0,0 0 1 0 0,-1 0-1 0 0,1 0 0 0 0,0 0 1 0 0,0 0-1 0 0,-1 0 0 0 0,1 1 1 0 0,0-1-1 0 0,-1 0 0 0 0,1 0 1 0 0,0 0-1 0 0,0 0 0 0 0,-1 0 0 0 0,1 0 1 0 0,0 0-1 0 0,0 1 0 0 0,-1-1 1 0 0,1 0-1 0 0,0 0 1 0 0,0 0-2 0 0,-13 4 4 0 0,-1 0 2 0 0,1 1 0 0 0,0-1 1 0 0,0 2-1 0 0,0 0 0 0 0,-4 3-4 0 0,1 1 117 0 0,1 1 0 0 0,0 0 0 0 0,-9 10-117 0 0,20-17 11 0 0,-1 1 0 0 0,1-1 0 0 0,0 1 0 0 0,1 0-1 0 0,-1-1 1 0 0,1 2 0 0 0,0-1 0 0 0,0 0 0 0 0,1 1-1 0 0,-1-1 1 0 0,1 1 0 0 0,1 0 0 0 0,-1 1-11 0 0,1-5 14 0 0,1 1-1 0 0,0-1 1 0 0,0 1 0 0 0,0-1 0 0 0,0 1-1 0 0,0-1 1 0 0,0 1 0 0 0,1-1 0 0 0,-1 1-1 0 0,1-1 1 0 0,0 1 0 0 0,0-1 0 0 0,0 0-1 0 0,0 1 1 0 0,0-1 0 0 0,0 0 0 0 0,0 0-1 0 0,1 0 1 0 0,-1 0 0 0 0,1 0-1 0 0,0 0 1 0 0,0 0 0 0 0,-1 0 0 0 0,1-1-1 0 0,0 1 1 0 0,2 0-14 0 0,1 1 18 0 0,0-1-1 0 0,1 0 1 0 0,-1 0-1 0 0,1-1 1 0 0,-1 1-1 0 0,1-1 1 0 0,-1 0-1 0 0,1-1 1 0 0,0 1-1 0 0,-1-1 1 0 0,1 0-1 0 0,0-1 1 0 0,-1 0-1 0 0,1 1 1 0 0,1-2-18 0 0,-1 1 6 0 0,0-1-1 0 0,1 0 1 0 0,-1 0 0 0 0,0 0 0 0 0,0-1 0 0 0,0 0 0 0 0,0 0 0 0 0,0-1 0 0 0,-1 0 0 0 0,0 0 0 0 0,1 0-1 0 0,2-4-4 0 0,-4 3 84 0 0,-1 1 1 0 0,0-1 0 0 0,0 0 0 0 0,0 0 0 0 0,-1 0 0 0 0,2-4-86 0 0,2-6 166 0 0,-3 9-254 0 0,-1 1-1 0 0,0-1 1 0 0,-1 0 0 0 0,2-3 88 0 0,-3 4-68 0 0,1 1-1 0 0,1 0 1 0 0,-1-1 0 0 0,1 1 0 0 0,0 0-1 0 0,0 0 1 0 0,1-2 68 0 0,-2 4 5 0 0,-1 2-7 0 0,0 0 0 0 0,1 0 0 0 0,-1-1-1 0 0,0 1 1 0 0,1 0 0 0 0,-1-1 0 0 0,0 1 0 0 0,0-1 0 0 0,0 1-1 0 0,1 0 1 0 0,-1-1 0 0 0,0 1 0 0 0,0-1 0 0 0,0 1 0 0 0,0 0-1 0 0,0-1 1 0 0,0 1 0 0 0,0-1 0 0 0,0 1 0 0 0,0-1 0 0 0,0 1 0 0 0,0-1 2 0 0,0 1-214 0 0,-8 14-306 0 0,7-9 525 0 0,0-1 0 0 0,0 0 0 0 0,1 1 0 0 0,-1-1 0 0 0,1 1 0 0 0,0-1 0 0 0,1 3-5 0 0,-2 16 383 0 0,1-14-360 0 0,0 1 1 0 0,0-1-1 0 0,1 1 1 0 0,0-1-1 0 0,1 1 1 0 0,0-1-1 0 0,1 0 1 0 0,0 0-1 0 0,0 0 1 0 0,1 0-1 0 0,0-1 1 0 0,0 0-1 0 0,1 1 1 0 0,0-1-1 0 0,1-1 1 0 0,4 7-24 0 0,-8-13-75 0 0,1 1 0 0 0,-1 0 0 0 0,0-1 0 0 0,0 1 0 0 0,0-1 0 0 0,1 0 0 0 0,-1 1 1 0 0,1-1-1 0 0,-1 0 0 0 0,1-1 0 0 0,-1 1 0 0 0,1 0 0 0 0,0-1 0 0 0,-1 1 0 0 0,1-1 1 0 0,0 0-1 0 0,0 0 0 0 0,-1 0 0 0 0,3-1 75 0 0,-3 1-391 0 0,0 0 0 0 0,1-1 0 0 0,-1 1 0 0 0,0-1 0 0 0,1 1 0 0 0,-1-1-1 0 0,0 0 1 0 0,0 0 0 0 0,1 0 0 0 0,-1-1 0 0 0,0 1 0 0 0,0 0 0 0 0,1-2 391 0 0,4-3-7526 0 0</inkml:trace>
  <inkml:trace contextRef="#ctx0" brushRef="#br0" timeOffset="1507.127">1572 364 13616 0 0,'8'31'1164'0'0,"-5"-22"-894"0"0,0-1 0 0 0,-1 1 0 0 0,-1 1 0 0 0,1-1 0 0 0,-1 7-270 0 0,-2 12 781 0 0,2 0 0 0 0,0 0 0 0 0,2 0 0 0 0,1-1 0 0 0,2 1-1 0 0,3 10-780 0 0,-5-24 382 0 0,-1-6-175 0 0,-1 1 0 0 0,1-1-1 0 0,1 0 1 0 0,1 3-207 0 0,-4-9 44 0 0,1 0-1 0 0,-1 0 0 0 0,0 0 0 0 0,1-1 1 0 0,-1 1-1 0 0,1 0 0 0 0,-1-1 1 0 0,1 1-1 0 0,0-1 0 0 0,-1 1 1 0 0,1-1-1 0 0,0 0 0 0 0,0 0 1 0 0,0 0-1 0 0,0 0 0 0 0,0 0 1 0 0,0 0-1 0 0,0-1 0 0 0,2 1-43 0 0,-1-1 30 0 0,0 1 0 0 0,-1-1 0 0 0,1-1 0 0 0,0 1-1 0 0,0 0 1 0 0,0-1 0 0 0,-1 1 0 0 0,1-1 0 0 0,0 0-1 0 0,-1 0 1 0 0,1 0 0 0 0,-1 0 0 0 0,1 0 0 0 0,-1-1-1 0 0,1 1 1 0 0,-1-1 0 0 0,1 0-30 0 0,6-6 31 0 0,0 1 1 0 0,-1-1-1 0 0,4-5-31 0 0,-11 11 5 0 0,7-6 4 0 0,-4 2-8 0 0,1 2-1 0 0,-1-1 0 0 0,1 0 0 0 0,0 1 0 0 0,3-2 0 0 0,-7 6 2 0 0,-1 0-1 0 0,0-1 0 0 0,0 1 1 0 0,1 0-1 0 0,-1 0 0 0 0,0 0 1 0 0,1 0-1 0 0,-1 0 0 0 0,0 0 1 0 0,1 0-1 0 0,-1 0 0 0 0,0 0 1 0 0,1 0-1 0 0,-1 0 0 0 0,0 0 1 0 0,1 0-1 0 0,-1 0 0 0 0,0 1 1 0 0,1-1-1 0 0,-1 0 0 0 0,0 0 1 0 0,1 0-1 0 0,-1 0 0 0 0,0 1 1 0 0,0-1-1 0 0,1 0 0 0 0,-1 0 1 0 0,0 0-1 0 0,0 1 0 0 0,1-1 1 0 0,-1 0-1 0 0,0 0 0 0 0,0 1 1 0 0,0-1-1 0 0,0 0 0 0 0,1 1 1 0 0,-1-1-2 0 0,0 0-4 0 0,1 1 1 0 0,0-1 0 0 0,-1 0-1 0 0,1 1 1 0 0,0-1 0 0 0,0 0-1 0 0,-1 0 1 0 0,1 0 0 0 0,0 0 0 0 0,0 0-1 0 0,-1 0 1 0 0,1 0 0 0 0,0 0-1 0 0,-1 0 1 0 0,1 0 0 0 0,0 0-1 0 0,0 0 1 0 0,-1 0 0 0 0,1 0 0 0 0,0-1-1 0 0,-1 1 1 0 0,1 0 0 0 0,0-1-1 0 0,0 1 4 0 0,17-14 11 0 0,-8 6-16 0 0,-3 3 12 0 0,-1 0 0 0 0,0-1 0 0 0,0 0 0 0 0,0 0 0 0 0,4-6-7 0 0,-3 4 7 0 0,0 0 0 0 0,0 1 1 0 0,1-1-1 0 0,1 0-7 0 0,-5 5 53 0 0,0-1-1 0 0,0 0 0 0 0,-1 1 1 0 0,0-2-1 0 0,1 1-52 0 0,-2 0 69 0 0,0 1-1 0 0,1 0 1 0 0,-1 0-1 0 0,1 1 1 0 0,0-1-1 0 0,0 0 1 0 0,0 1-1 0 0,0 0 0 0 0,0 0 1 0 0,2-1-69 0 0,-4 2 27 0 0,0 1 0 0 0,-1 0 0 0 0,1-1 0 0 0,0 1 1 0 0,0-1-1 0 0,0 1 0 0 0,0 0 0 0 0,0 0 0 0 0,0-1 0 0 0,0 1 0 0 0,0 0 0 0 0,0 0 1 0 0,0 0-1 0 0,0 0 0 0 0,0 0 0 0 0,0 1 0 0 0,0-1 0 0 0,0 0 0 0 0,0 0 0 0 0,-1 0 0 0 0,1 1 1 0 0,0-1-1 0 0,0 1 0 0 0,0-1 0 0 0,0 1 0 0 0,0-1 0 0 0,0 1 0 0 0,-1-1 0 0 0,1 1 1 0 0,0 0-1 0 0,-1-1 0 0 0,1 1 0 0 0,0 0 0 0 0,-1-1 0 0 0,1 2-27 0 0,2 0 13 0 0,-1 0-1 0 0,0 0 1 0 0,1 1 0 0 0,-1-1-1 0 0,0 1 1 0 0,0 0 0 0 0,0 0-1 0 0,-1 0 1 0 0,1 0-1 0 0,-1 0 1 0 0,1 0 0 0 0,-1 0-1 0 0,0 2-12 0 0,2 4 1 0 0,0-1 0 0 0,-1 1 0 0 0,0 0 0 0 0,-1 0 0 0 0,0 0 0 0 0,0 0 0 0 0,-1 1 0 0 0,0-1 0 0 0,-1 0 0 0 0,0 0 0 0 0,0 0 0 0 0,-2 2-1 0 0,-1 3 39 0 0,0 0 0 0 0,-1 0-1 0 0,-1 0-38 0 0,-8 22 96 0 0,14-35-102 0 0,0-1 1 0 0,0 1-1 0 0,-1-1 0 0 0,1 1 0 0 0,0-1 0 0 0,-1 1 0 0 0,1-1 1 0 0,-1 1-1 0 0,1-1 0 0 0,-1 1 0 0 0,1-1 0 0 0,0 0 0 0 0,-1 1 1 0 0,1-1-1 0 0,-1 0 0 0 0,0 1 0 0 0,1-1 0 0 0,-1 0 0 0 0,1 0 1 0 0,-1 0-1 0 0,1 1 0 0 0,-1-1 6 0 0,-1 1-18 0 0,-16 7-1 0 0,14-9 21 0 0,3 0-3 0 0,-2 0 1 0 0,1 0 0 0 0,-1 0 0 0 0,1 0 0 0 0,-1 0 0 0 0,1-1 0 0 0,0 1 0 0 0,0-1 0 0 0,0 0 0 0 0,0 1 0 0 0,0-1 0 0 0,0 0 0 0 0,0 0 0 0 0,1 0 0 0 0,-1 0 0 0 0,1-1 0 0 0,-1 1 0 0 0,1 0 0 0 0,0-1 0 0 0,0 1 0 0 0,0-1 0 0 0,0 1 0 0 0,-2-8 0 0 0,0-1 0 0 0,1 1 0 0 0,0 0 0 0 0,0-6 0 0 0,2 14 3 0 0,0 0 1 0 0,0 0-1 0 0,0 0 0 0 0,0 0 0 0 0,0 1 1 0 0,0-1-1 0 0,1 0 0 0 0,-1 0 0 0 0,1 1 1 0 0,0-1-1 0 0,-1 0 0 0 0,1 0 0 0 0,0 1 1 0 0,0-1-1 0 0,0 1 0 0 0,0-1 0 0 0,0 1 1 0 0,0-1-1 0 0,1 1 0 0 0,-1 0 0 0 0,0 0 1 0 0,1-1-1 0 0,-1 1 0 0 0,1 0 0 0 0,-1 0 1 0 0,1 0-1 0 0,-1 0 0 0 0,1 1 0 0 0,0-1 1 0 0,1 0-4 0 0,3-1 49 0 0,0 0 0 0 0,1 0 0 0 0,-1 0 0 0 0,0 1 0 0 0,1 0 0 0 0,0 1 1 0 0,5-1-50 0 0,52 1-306 0 0,-47 0 291 0 0,0 0 0 0 0,0-1 1 0 0,0-1-1 0 0,0 0 0 0 0,0-2 0 0 0,14-4 15 0 0,-25 6-3 0 0,-1 0 1 0 0,1-1-1 0 0,-1 0 1 0 0,0 0-1 0 0,0 0 1 0 0,0 0-1 0 0,-1-1 1 0 0,1 0-1 0 0,-1 0 1 0 0,0 0-1 0 0,0-1 1 0 0,0 1-1 0 0,0-1 3 0 0,7-8 2 0 0,-9 12-2 0 0,10-16 0 0 0,-12 16 0 0 0,1 1 0 0 0,-1-1 0 0 0,0 1 0 0 0,0-1 0 0 0,1 0 0 0 0,-1 1 0 0 0,0-1 0 0 0,0 1 0 0 0,0-1 0 0 0,0 0 0 0 0,0 1 0 0 0,0-1 0 0 0,0 0 0 0 0,0 1 0 0 0,0-1 0 0 0,0 0 0 0 0,-1 1 0 0 0,1-1 0 0 0,0 1 0 0 0,0-1 0 0 0,-1 0 0 0 0,1 1 0 0 0,0-1 0 0 0,0 1 0 0 0,-1-1 0 0 0,1 1 0 0 0,-1-1 0 0 0,1 1 0 0 0,-1-1 0 0 0,-3-4 0 0 0,-1 1 0 0 0,2 5 0 0 0,0-1 0 0 0,0 1 0 0 0,-1 0 0 0 0,2 0 0 0 0,-1 0 0 0 0,0 0 0 0 0,0 0 0 0 0,0 1 0 0 0,0-1 0 0 0,1 1 0 0 0,-1 0 0 0 0,1 0 0 0 0,-1 0 0 0 0,-1 2 0 0 0,-7 7 0 0 0,0 0 0 0 0,-4 6 0 0 0,6-7 0 0 0,6-4 0 0 0,-1 0 0 0 0,1 1 0 0 0,0-1 0 0 0,0 1 0 0 0,1 0 0 0 0,-1-1 0 0 0,2 1 0 0 0,-1 0 0 0 0,1 0 0 0 0,0 0 0 0 0,0 1 0 0 0,1-2 0 0 0,0-1 0 0 0,1 0 0 0 0,-1 1 0 0 0,1-1 0 0 0,0 0 0 0 0,1 0 0 0 0,-1 0 0 0 0,1 0 0 0 0,0 0 0 0 0,0 0 0 0 0,1 0 0 0 0,-1-1 0 0 0,1 1 0 0 0,0-1 0 0 0,0 1 0 0 0,0-1 0 0 0,1 0 0 0 0,0 0 0 0 0,0-1 0 0 0,0 1 0 0 0,0-1 0 0 0,4 3 0 0 0,2-1-359 0 0,-1-1 0 0 0,1 0 0 0 0,0 0 0 0 0,-1-1 0 0 0,2 0 0 0 0,-1-1 0 0 0,6 0 359 0 0,-10-1-405 0 0,1 0-1 0 0,-1-1 1 0 0,1 0-1 0 0,0 0 1 0 0,-1-1-1 0 0,0 0 1 0 0,1 0 0 0 0,-1-1-1 0 0,1 1 1 0 0,-1-1-1 0 0,0-1 1 0 0,5-2 405 0 0,4-2-6821 0 0</inkml:trace>
  <inkml:trace contextRef="#ctx0" brushRef="#br0" timeOffset="2223.437">2811 540 7832 0 0,'1'-2'97'0'0,"0"0"-1"0"0,0 0 1 0 0,1 0 0 0 0,-1 1 0 0 0,0-1-1 0 0,1 0 1 0 0,-1 1 0 0 0,1-1 0 0 0,0 0-97 0 0,7-7 346 0 0,-9 9-102 0 0,0 0 0 0 0,1 0-1 0 0,-1-1 1 0 0,0 1 0 0 0,0 0 0 0 0,0 0-1 0 0,1-1 1 0 0,-1 1 0 0 0,0 0 0 0 0,0-1-1 0 0,0 1 1 0 0,1 0 0 0 0,-1-1 0 0 0,0 1 0 0 0,0 0-1 0 0,0-1 1 0 0,0 1 0 0 0,0-1 0 0 0,0 1-1 0 0,0 0 1 0 0,0-1 0 0 0,0 1 0 0 0,0 0-1 0 0,0-1 1 0 0,0 1 0 0 0,0-1 0 0 0,0 1 0 0 0,-1 0-1 0 0,1-1 1 0 0,0 1 0 0 0,0 0 0 0 0,0-1-1 0 0,0 1 1 0 0,-1 0 0 0 0,1-1 0 0 0,0 1-1 0 0,0 0 1 0 0,-1 0 0 0 0,1-1 0 0 0,0 1-1 0 0,0 0 1 0 0,-1 0 0 0 0,1-1 0 0 0,0 1 0 0 0,-1 0-1 0 0,1 0 1 0 0,0 0 0 0 0,-1 0-244 0 0,0-1 109 0 0,0 1 0 0 0,0 0-1 0 0,1-1 1 0 0,-1 1 0 0 0,0 0 0 0 0,0 0 0 0 0,0 0 0 0 0,0 0-1 0 0,0 0 1 0 0,0 0 0 0 0,0 0 0 0 0,0 0 0 0 0,0 0-1 0 0,0 0 1 0 0,0 1 0 0 0,0-1 0 0 0,0 0 0 0 0,1 1 0 0 0,-1-1-1 0 0,0 1 1 0 0,-1-1-109 0 0,-3 4 84 0 0,0 1 0 0 0,1-1 0 0 0,-1 1 0 0 0,1 0 0 0 0,0 0 0 0 0,0 1 0 0 0,0-1 0 0 0,1 1 0 0 0,-3 4-84 0 0,-2 8 152 0 0,0-1 0 0 0,-3 15-152 0 0,10-28 34 0 0,0 0 0 0 0,0 0 0 0 0,1 0 0 0 0,-1 0 0 0 0,1 0 0 0 0,0 0 0 0 0,0 0 0 0 0,1 1-1 0 0,-1-1 1 0 0,1 0 0 0 0,0 0 0 0 0,0 0 0 0 0,0 0 0 0 0,1 0 0 0 0,-1-1 0 0 0,1 1 0 0 0,0 0 0 0 0,0-1-1 0 0,0 1 1 0 0,1-1 0 0 0,0 1-34 0 0,-2-2 8 0 0,0-1-1 0 0,0 0 0 0 0,0 0 1 0 0,1 0-1 0 0,-1 0 0 0 0,0 0 0 0 0,1 0 1 0 0,-1 0-1 0 0,0 0 0 0 0,1-1 1 0 0,-1 1-1 0 0,1 0 0 0 0,0-1 1 0 0,-1 1-1 0 0,1-1 0 0 0,-1 0 1 0 0,1 0-1 0 0,-1 1 0 0 0,1-1 1 0 0,0 0-1 0 0,-1 0 0 0 0,1 0 0 0 0,0-1 1 0 0,-1 1-1 0 0,1 0 0 0 0,-1-1 1 0 0,1 1-1 0 0,-1-1 0 0 0,1 1 1 0 0,-1-1-1 0 0,1 0 0 0 0,-1 0 1 0 0,1 1-1 0 0,-1-1 0 0 0,0 0-7 0 0,4-2 23 0 0,-1 0-1 0 0,0 0 0 0 0,0 0 1 0 0,0-1-1 0 0,0 1 1 0 0,-1-1-1 0 0,1 0 0 0 0,-1 0 1 0 0,0 0-1 0 0,2-4-22 0 0,-2 3 0 0 0,0 1-1 0 0,-1-1 0 0 0,0 0 0 0 0,0 0 1 0 0,0 0-1 0 0,-1 0 0 0 0,1 0 1 0 0,-1 0-1 0 0,0 0 0 0 0,-1-1 0 0 0,1 1 1 0 0,-1 0-1 0 0,0 0 0 0 0,0-1 1 0 0,-1 1 0 0 0,0-3-14 0 0,0 1 0 0 0,-1-1 0 0 0,0 1 0 0 0,0-1 0 0 0,-1 0 14 0 0,1 5-94 0 0,0-1 1 0 0,0 1-1 0 0,0 0 0 0 0,0 0 0 0 0,0 0 0 0 0,-1 0 0 0 0,1 0 1 0 0,-1 1-1 0 0,0-1 0 0 0,0 1 0 0 0,-2-2 94 0 0,-36-23-4578 0 0,33 20 2684 0 0</inkml:trace>
  <inkml:trace contextRef="#ctx0" brushRef="#br0" timeOffset="2646.757">3294 292 5064 0 0,'14'1'245'0'0,"0"0"1"0"0,0-1 0 0 0,0-1-1 0 0,0-1 1 0 0,-1 0 0 0 0,12-3-246 0 0,-15 3 1433 0 0,0-1 1 0 0,-1-1 0 0 0,0 0 0 0 0,0 0 0 0 0,0 0 0 0 0,2-3-1434 0 0,-6 4 854 0 0,-1 0 0 0 0,0-1 1 0 0,0 1-1 0 0,0-1 0 0 0,3-3-854 0 0,-3 1 236 0 0,1 0 0 0 0,-1 0-1 0 0,0-1 1 0 0,0 1 0 0 0,-1-1 0 0 0,0 0 0 0 0,0 0-1 0 0,-1 0 1 0 0,0 0 0 0 0,1-5-236 0 0,-3 11 76 0 0,1-1 1 0 0,-1 0-1 0 0,0 1 0 0 0,0-1 0 0 0,0 0 1 0 0,0 0-1 0 0,0 1 0 0 0,0-1 0 0 0,0 0 1 0 0,-1 0-1 0 0,1 1 0 0 0,-1-1 1 0 0,1 0-1 0 0,-1 1 0 0 0,0-1 0 0 0,0 1 1 0 0,0-1-1 0 0,1 1 0 0 0,-1-1 0 0 0,-1 1 1 0 0,0-2-77 0 0,1 2 21 0 0,0 1 0 0 0,0-1 0 0 0,0 0 0 0 0,0 1 0 0 0,0-1 0 0 0,-1 1 1 0 0,1-1-1 0 0,0 1 0 0 0,0-1 0 0 0,-1 1 0 0 0,1 0 0 0 0,0 0 0 0 0,0 0 1 0 0,-1 0-1 0 0,1 0 0 0 0,0 0 0 0 0,-1 0 0 0 0,1 0 0 0 0,0 0 0 0 0,-1 0 0 0 0,1 1 1 0 0,0-1-1 0 0,0 1 0 0 0,-1-1 0 0 0,1 1 0 0 0,0-1 0 0 0,0 1 0 0 0,-1 0-21 0 0,-7 4 93 0 0,1 1 0 0 0,-1 0 0 0 0,1 0 0 0 0,0 0-1 0 0,1 1 1 0 0,0 0 0 0 0,0 1 0 0 0,1 0 0 0 0,-1 0-1 0 0,2 0 1 0 0,-1 1 0 0 0,1-1 0 0 0,-2 6-93 0 0,-4 10 44 0 0,0-1 0 0 0,2 1 0 0 0,0 1 0 0 0,2 0 0 0 0,1 0 0 0 0,1 0 0 0 0,1 1 0 0 0,1 0 0 0 0,1-1 0 0 0,2 1 0 0 0,0 0 0 0 0,2 0 0 0 0,1 0 0 0 0,1-1 0 0 0,2 4-44 0 0,7 49-63 0 0,-2-16-1874 0 0,-2-23-4314 0 0,0-15-1312 0 0</inkml:trace>
  <inkml:trace contextRef="#ctx0" brushRef="#br0" timeOffset="3217.355">3493 451 9216 0 0,'0'37'830'0'0,"-1"-37"-761"0"0,1 1 1 0 0,0 0-1 0 0,0-1 0 0 0,0 1 0 0 0,-1 0 0 0 0,1-1 0 0 0,0 1 0 0 0,-1 0 0 0 0,1-1 0 0 0,-1 1 1 0 0,1-1-1 0 0,-1 1 0 0 0,1-1 0 0 0,-1 1 0 0 0,1-1 0 0 0,-1 1 0 0 0,1-1 0 0 0,-1 1 0 0 0,0-1 1 0 0,1 0-1 0 0,-1 1 0 0 0,0-1 0 0 0,1 0-69 0 0,-4 3 1105 0 0,-1 1 528 0 0,1-1 0 0 0,-1 0 0 0 0,0 0 1 0 0,0 0-1 0 0,-3 2-1633 0 0,-12 3 2498 0 0,-19 5-2498 0 0,26-8 260 0 0,-8 0-237 0 0,0-1 0 0 0,0 0 1 0 0,-1-2-1 0 0,1 0 0 0 0,0-1 1 0 0,-1-2-1 0 0,1 0 0 0 0,-7-2-23 0 0,-11-3-2746 0 0,13 2 1112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7:28.9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28 450 1840 0 0,'-10'5'263'0'0,"6"-3"5547"0"0,4-2-5524 0 0,-1 0 0 0 0,1 0 0 0 0,-1 0 0 0 0,1 0 0 0 0,-1 0 0 0 0,1 0 0 0 0,0-1 0 0 0,-1 1 0 0 0,1 0 1 0 0,-1 0-1 0 0,1 0 0 0 0,-1 0 0 0 0,1-1 0 0 0,0 1 0 0 0,-1 0 0 0 0,1 0 0 0 0,-1-1 0 0 0,1 1 0 0 0,0 0 0 0 0,-1-1 0 0 0,1 1 0 0 0,0 0 0 0 0,-1-1 0 0 0,1 1 0 0 0,0-1 0 0 0,0 1-286 0 0,-2-14 2375 0 0,3 10-2147 0 0,-1 0-1 0 0,1 1 1 0 0,0-1-1 0 0,0 0 1 0 0,1 1-1 0 0,0-2-227 0 0,11-17 1868 0 0,1 0-1 0 0,15-17-1867 0 0,-14 20 604 0 0,-7 9-351 0 0,0 1 0 0 0,0 1 1 0 0,1 0-1 0 0,3-2-253 0 0,9-8 387 0 0,-14 12-259 0 0,1 0 1 0 0,-1 1 0 0 0,1 0 0 0 0,0 1 0 0 0,0 0 0 0 0,1 0 0 0 0,-1 1 0 0 0,1 0 0 0 0,7-2-129 0 0,-14 5 19 0 0,0-1 1 0 0,1 1-1 0 0,-1 0 1 0 0,0 0-1 0 0,1 0 1 0 0,-1 0-1 0 0,0 0 1 0 0,1 0 0 0 0,-1 1-1 0 0,0-1 1 0 0,0 1-1 0 0,1-1 1 0 0,-1 1-1 0 0,0 0 1 0 0,0 0 0 0 0,0 0-1 0 0,0 0 1 0 0,0 0-1 0 0,0 1 1 0 0,0-1-1 0 0,0 0 1 0 0,0 1-1 0 0,-1 0 1 0 0,1-1 0 0 0,-1 1-1 0 0,1 0 1 0 0,-1 0-1 0 0,1 0 1 0 0,-1 0-1 0 0,0 0 1 0 0,0 0 0 0 0,0 0-1 0 0,0 1-19 0 0,2 4 27 0 0,0 1 0 0 0,-1-1-1 0 0,0 1 1 0 0,-1-1 0 0 0,1 1 0 0 0,-1 0 0 0 0,-1 0-1 0 0,0-1 1 0 0,0 5-27 0 0,-3 21-6 0 0,-1 0-1 0 0,-2-1 1 0 0,-2 0-1 0 0,0 0 1 0 0,-2 0-1 0 0,-2-1 0 0 0,-1-1 1 0 0,-1 0-1 0 0,-1-1 1 0 0,-5 5 6 0 0,11-20-19 0 0,-1 0-1 0 0,-1 0 1 0 0,0-1 0 0 0,-12 11 19 0 0,17-18-6 0 0,-1-1 0 0 0,1 0 1 0 0,-1 0-1 0 0,1 0 1 0 0,-1-1-1 0 0,-1 0 0 0 0,1-1 1 0 0,-1 1-1 0 0,1-2 1 0 0,-1 1-1 0 0,-3 0 6 0 0,-11-1-32 0 0,22-2 31 0 0,-1 0 0 0 0,1-1 0 0 0,-1 1 1 0 0,1 0-1 0 0,-1 0 0 0 0,1 0 0 0 0,-1 0 0 0 0,1 0 0 0 0,-1 0 0 0 0,1-1 0 0 0,-1 1 0 0 0,1 0 0 0 0,-1 0 0 0 0,1-1 0 0 0,0 1 1 0 0,-1 0-1 0 0,1-1 0 0 0,-1 1 0 0 0,1 0 0 0 0,0-1 0 0 0,-1 1 0 0 0,1 0 0 0 0,0-1 0 0 0,-1 1 0 0 0,1-1 0 0 0,0 1 1 0 0,0-1-1 0 0,0 1 0 0 0,-1-1 0 0 0,1 1 0 0 0,0-1 0 0 0,0 1 0 0 0,0-1 0 0 0,0 1 0 0 0,0-1 1 0 0,0-2 3 0 0,-1 1-1 0 0,1-1 0 0 0,-1 0 0 0 0,0 1 1 0 0,1-1-1 0 0,-1 1 0 0 0,0-1 1 0 0,-1 0-3 0 0,1 1 5 0 0,0 1 0 0 0,0-1 0 0 0,1 0 0 0 0,-1 0 0 0 0,0 0 0 0 0,1 0 0 0 0,-1 0 0 0 0,1 0-1 0 0,0 0 1 0 0,0 0 0 0 0,0 0 0 0 0,0 0 0 0 0,0 0 0 0 0,0 0 0 0 0,0 0 0 0 0,1 0 0 0 0,-1 0 0 0 0,1-2-5 0 0,1-1 59 0 0,1 0 0 0 0,-1 1 0 0 0,1-1 0 0 0,0 0 0 0 0,0 1 0 0 0,1 0 0 0 0,-1 0 0 0 0,1 0 0 0 0,0 0 0 0 0,0 0 0 0 0,0 1 0 0 0,1 0 0 0 0,-1-1 0 0 0,1 2-1 0 0,0-1 1 0 0,0 1 0 0 0,0-1 0 0 0,0 1 0 0 0,3 0-59 0 0,8-2 153 0 0,-1 0 0 0 0,1 2-1 0 0,0 0 1 0 0,0 1-1 0 0,0 0 1 0 0,1 2-153 0 0,-9-1 21 0 0,0 1-1 0 0,0 0 0 0 0,0 0 1 0 0,-1 1-1 0 0,1 0 1 0 0,0 1-1 0 0,-1-1 1 0 0,5 4-21 0 0,12 5 416 0 0,20 15-416 0 0,-23-13 155 0 0,2 1-1020 0 0,5 3-1368 0 0,-10-8-4790 0 0,-6-2-1326 0 0</inkml:trace>
  <inkml:trace contextRef="#ctx0" brushRef="#br0" timeOffset="359.503">749 322 15120 0 0,'3'12'416'0'0,"0"0"1"0"0,-1 0-1 0 0,-1 0 1 0 0,1 12-417 0 0,-1 8 280 0 0,-1-8 281 0 0,0 0-1 0 0,-2 0-560 0 0,-2 20 2682 0 0,2 9-2682 0 0,-2 6 2530 0 0,4-61-2507 0 0,0 1 0 0 0,1-1 0 0 0,-1 1 0 0 0,1-1-1 0 0,0 1 1 0 0,-1-1 0 0 0,1 1 0 0 0,0-1 0 0 0,0 1 0 0 0,0 0-1 0 0,0-1-22 0 0,5-8 35 0 0,0-6-25 0 0,-1-1 1 0 0,-1 0-1 0 0,0 0 1 0 0,-1-2-11 0 0,-1 3 8 0 0,2 0 0 0 0,-1 0 0 0 0,2 0 0 0 0,5-13-8 0 0,-2 6 0 0 0,-6 18 11 0 0,0-1-1 0 0,0 1 1 0 0,0 0-1 0 0,0-1 1 0 0,1 1-1 0 0,0 0 1 0 0,0 0-1 0 0,1 1-10 0 0,-4 3 2 0 0,0 1 0 0 0,0 0 0 0 0,0 0 0 0 0,0 0 0 0 0,1 0 0 0 0,-1 0 0 0 0,0 0 0 0 0,0 0 0 0 0,0 0 0 0 0,1 0-1 0 0,-1 0 1 0 0,0 0 0 0 0,0 0 0 0 0,1 0 0 0 0,-1 0 0 0 0,0 0 0 0 0,0 0 0 0 0,0 0 0 0 0,1 0 0 0 0,-1 0 0 0 0,0 0 0 0 0,0 0 0 0 0,0 0-1 0 0,0 1 1 0 0,1-1 0 0 0,-1 0 0 0 0,0 0 0 0 0,0 0 0 0 0,0 0 0 0 0,0 0 0 0 0,1 1 0 0 0,-1-1 0 0 0,0 0 0 0 0,0 0 0 0 0,0 0 0 0 0,0 0-1 0 0,0 1 1 0 0,0-1 0 0 0,0 0-2 0 0,5 7 57 0 0,-1 0-44 0 0,-1 1 0 0 0,0-1 0 0 0,0 1-1 0 0,-1 0 1 0 0,1 4-13 0 0,-3-11 0 0 0,0 0 0 0 0,0 0 0 0 0,0 0 0 0 0,1 0 0 0 0,-1 0 0 0 0,0 0 0 0 0,0 0 0 0 0,1 0 0 0 0,-1 0 0 0 0,0 0 0 0 0,1-1 0 0 0,-1 1 0 0 0,1 0 0 0 0,-1 0 0 0 0,1 0 0 0 0,-1-1 0 0 0,1 1 0 0 0,0 0 0 0 0,-1 0 0 0 0,1-1 0 0 0,0 1 0 0 0,0-1 0 0 0,-1 1 0 0 0,1 0 0 0 0,0-1 0 0 0,0 0 0 0 0,0 1 0 0 0,0-1 0 0 0,0 1 0 0 0,7-1 0 0 0,-4-2 0 0 0,0-1 0 0 0,0 0 0 0 0,0-1 0 0 0,0 1 0 0 0,0 0 0 0 0,-1-1 0 0 0,0 0 0 0 0,0 0 0 0 0,0 0 0 0 0,0 0 0 0 0,1-2 0 0 0,7-10 0 0 0,26-36 98 0 0,-28 38-124 0 0,1 0 1 0 0,0 1 0 0 0,1 0-1 0 0,0 1 1 0 0,1 0 0 0 0,2 0 25 0 0,-14 11 44 0 0,1 1 1 0 0,0-1-1 0 0,-1 1 1 0 0,1 0-1 0 0,0-1 1 0 0,0 1 0 0 0,-1 0-1 0 0,1 0 1 0 0,0 0-1 0 0,0-1 1 0 0,0 1-1 0 0,-1 0 1 0 0,1 0 0 0 0,0 0-1 0 0,0 0 1 0 0,0 1-1 0 0,-1-1 1 0 0,1 0-1 0 0,0 0 1 0 0,0 0 0 0 0,0 1-1 0 0,-1-1 1 0 0,1 0-1 0 0,0 1 1 0 0,0-1-1 0 0,-1 0 1 0 0,1 1 0 0 0,0-1-1 0 0,-1 1 1 0 0,1-1-1 0 0,-1 1 1 0 0,1 0-1 0 0,-1-1 1 0 0,1 1 0 0 0,0 0-45 0 0,1 2 3 0 0,0-1 0 0 0,0 1 0 0 0,0 0 1 0 0,0 0-1 0 0,0 0 0 0 0,-1 1 0 0 0,2 0-3 0 0,2 16 0 0 0,1 1 0 0 0,0 11 0 0 0,-1-7 0 0 0,7 39 0 0 0,-6-32 0 0 0,-6-23 0 0 0,2-1 0 0 0,-1 0 0 0 0,1 0 0 0 0,3 5 0 0 0,2 19-366 0 0,-7-28 180 0 0,0-1 1 0 0,1 0-1 0 0,-1 0 0 0 0,1 0 0 0 0,0 0 1 0 0,-1 0-1 0 0,1 0 0 0 0,1 0 0 0 0,-1 0 1 0 0,0 0-1 0 0,1 0 0 0 0,0-1 0 0 0,-1 1 1 0 0,1-1-1 0 0,0 1 0 0 0,0-1 0 0 0,2 2 186 0 0,8 3-1772 0 0</inkml:trace>
  <inkml:trace contextRef="#ctx0" brushRef="#br0" timeOffset="837.237">1743 430 15264 0 0,'0'0'696'0'0,"0"0"-14"0"0,0 0-418 0 0,0 0-133 0 0,0 0-17 0 0,-6 0 194 0 0,1 1-30 0 0,0-1 0 0 0,0 1 0 0 0,0 1-1 0 0,-1-1 1 0 0,2 1 0 0 0,-1 0 0 0 0,0 0-1 0 0,0 0 1 0 0,0 1 0 0 0,1-1 0 0 0,-2 3-278 0 0,-6 3 409 0 0,0 1 0 0 0,1 0 0 0 0,-7 7-409 0 0,10-6 266 0 0,0 0 1 0 0,1 0-1 0 0,0 1 0 0 0,0 0-266 0 0,7-9 41 0 0,-1 0 0 0 0,1 0-1 0 0,0 0 1 0 0,0 0 0 0 0,0 0-1 0 0,0 0 1 0 0,0 0 0 0 0,1 0-1 0 0,-1 0 1 0 0,0 0 0 0 0,1 0-1 0 0,0 0 1 0 0,-1 0 0 0 0,1-1-1 0 0,0 1 1 0 0,1 1-41 0 0,0 2 100 0 0,-2-4-98 0 0,1 1 1 0 0,0 0-1 0 0,0 0 1 0 0,-1-1 0 0 0,1 1-1 0 0,1-1 1 0 0,-1 1-1 0 0,0-1 1 0 0,0 1-1 0 0,0-1 1 0 0,1 0-1 0 0,-1 1 1 0 0,1-1-1 0 0,-1 0 1 0 0,1 0-1 0 0,0 0 1 0 0,-1 0-1 0 0,1 0 1 0 0,1 0-3 0 0,0 0 0 0 0,0 0 0 0 0,0-1 1 0 0,0 0-1 0 0,0 1 1 0 0,0-1-1 0 0,0 0 0 0 0,0 0 1 0 0,0-1-1 0 0,1 1 0 0 0,-1-1 1 0 0,2 0-1 0 0,3-1-4 0 0,1-1 0 0 0,0-1 0 0 0,-1 0 1 0 0,0 0-1 0 0,0 0 0 0 0,0-1 0 0 0,4-3 4 0 0,-8 5 0 0 0,-1-1 0 0 0,1 1 0 0 0,-1-1 0 0 0,0 0 0 0 0,0 0 0 0 0,0 0 0 0 0,-1 0 0 0 0,1 0 0 0 0,-1-1 0 0 0,0 1 0 0 0,0-1 0 0 0,0 0 0 0 0,1-2 0 0 0,-3 6 0 0 0,0 1 0 0 0,1 0 0 0 0,-1 0 0 0 0,0 0 0 0 0,0-1 0 0 0,1 1 0 0 0,-1 0 0 0 0,0-1 0 0 0,0 1 0 0 0,0 0 0 0 0,1 0 0 0 0,-1-1 0 0 0,0 1 0 0 0,0 0 0 0 0,0-1 0 0 0,0 1 0 0 0,0 0 0 0 0,0-1 0 0 0,0 1 0 0 0,0 0 0 0 0,0-1 0 0 0,0 1 0 0 0,0 0 0 0 0,0-1 0 0 0,-2-4 27 0 0,1 4 117 0 0,1 1 72 0 0,-1 1 21 0 0,-2 3-184 0 0,-1 1 1 0 0,1-1-1 0 0,0 1 0 0 0,1-1 0 0 0,-1 1 1 0 0,1 0-1 0 0,0 0 0 0 0,0 0 0 0 0,1 0 1 0 0,-1 1-1 0 0,1-1 0 0 0,0 0 0 0 0,0 2-53 0 0,1 9 308 0 0,0-11-436 0 0,-1-1 0 0 0,1 1 0 0 0,0 0 0 0 0,0 0 0 0 0,1 0 0 0 0,-1 0 0 0 0,1-1 0 0 0,0 1 0 0 0,1 0 0 0 0,-1-1 0 0 0,1 1 0 0 0,0-1 0 0 0,0 1 0 0 0,0-1 0 0 0,1 0 0 0 0,2 4 128 0 0,-4-7-137 0 0,0 0 0 0 0,1 0 0 0 0,-1 0 0 0 0,1 0 0 0 0,0 0 0 0 0,-1-1-1 0 0,1 1 1 0 0,0 0 0 0 0,-1-1 0 0 0,1 1 0 0 0,0-1 0 0 0,0 0 0 0 0,-1 1 0 0 0,1-1 0 0 0,0 0-1 0 0,0 0 1 0 0,0 0 0 0 0,-1 0 0 0 0,1-1 0 0 0,0 1 0 0 0,0 0 0 0 0,-1-1 0 0 0,1 1 0 0 0,0-1-1 0 0,0 0 138 0 0,14-5-2068 0 0</inkml:trace>
  <inkml:trace contextRef="#ctx0" brushRef="#br0" timeOffset="1278.582">2021 1 1376 0 0,'1'1'107'0'0,"0"7"1330"0"0,1-1-1 0 0,-1 1 1 0 0,-1-1 0 0 0,1 1 0 0 0,-1-1 0 0 0,-1 1 0 0 0,0 1-1437 0 0,-4 31 6467 0 0,0-15-5594 0 0,4-17-1573 0 0,-27 160 2390 0 0,21-68-1308 0 0,6-89-582 0 0,0-1 1 0 0,1 1-1 0 0,0 0 1 0 0,0 0-1 0 0,1 0 1 0 0,1-1-1 0 0,0 1 1 0 0,0-1-1 0 0,1 1 1 0 0,1-1-1 0 0,3 9 200 0 0,1-7-1778 0 0</inkml:trace>
  <inkml:trace contextRef="#ctx0" brushRef="#br0" timeOffset="1279.582">2151 217 7832 0 0,'0'0'356'0'0,"0"0"-7"0"0,-12-4 34 0 0,8 4 112 0 0,0-1 0 0 0,1 1 0 0 0,-1 1 0 0 0,0-1-1 0 0,0 1 1 0 0,1-1 0 0 0,-1 1 0 0 0,1 0 0 0 0,-1 0 0 0 0,1 1 0 0 0,-1-1 0 0 0,-2 2-495 0 0,-7 5 1024 0 0,0-1-1 0 0,-7 7-1023 0 0,14-9 13 0 0,-40 29 366 0 0,1 1 0 0 0,1 4-379 0 0,43-38-187 0 0,-8 5-1567 0 0,9-6 554 0 0</inkml:trace>
  <inkml:trace contextRef="#ctx0" brushRef="#br0" timeOffset="1811.286">2269 413 9216 0 0,'0'17'1200'0'0,"0"-17"122"0"0,0 0 406 0 0,-16 1 2360 0 0,10 0-3911 0 0,-1 1 0 0 0,1 0 0 0 0,0 1-1 0 0,0 0 1 0 0,0 0 0 0 0,0 0 0 0 0,1 0-1 0 0,-1 1 1 0 0,1 0 0 0 0,0 0 0 0 0,0 1 0 0 0,0-1-1 0 0,1 1 1 0 0,0 0 0 0 0,-1 1-177 0 0,3-3 30 0 0,0 0 0 0 0,0 0 0 0 0,0 0 0 0 0,1 0 1 0 0,-1 0-1 0 0,1 0 0 0 0,0 1 0 0 0,0-1 0 0 0,0 0 0 0 0,0 1 0 0 0,0-1 0 0 0,1 1 0 0 0,0-1 0 0 0,0 1 1 0 0,0-1-1 0 0,0 1 0 0 0,0-1 0 0 0,1 1 0 0 0,-1 0-30 0 0,1-2 25 0 0,-1 0-1 0 0,1 0 1 0 0,0-1-1 0 0,0 1 1 0 0,0 0 0 0 0,0 0-1 0 0,0-1 1 0 0,0 1 0 0 0,0 0-1 0 0,0-1 1 0 0,1 1-1 0 0,-1-1 1 0 0,0 0 0 0 0,1 1-1 0 0,0-1 1 0 0,-1 0 0 0 0,1 0-1 0 0,0 0 1 0 0,-1 0 0 0 0,1 0-1 0 0,0 0 1 0 0,0-1-1 0 0,0 1 1 0 0,0-1 0 0 0,0 1-1 0 0,-1-1 1 0 0,1 0 0 0 0,0 1-1 0 0,0-1 1 0 0,0 0-1 0 0,0 0 1 0 0,0-1 0 0 0,0 1-1 0 0,1 0-24 0 0,51-7 720 0 0,-52 6-687 0 0,0 1-1 0 0,0-1 0 0 0,0 1 1 0 0,0-1-1 0 0,0 0 0 0 0,0 0 1 0 0,0 0-1 0 0,0 0 0 0 0,0 0 1 0 0,0-1-1 0 0,0 1 0 0 0,-1 0 1 0 0,1-1-1 0 0,0 0-32 0 0,1 0 26 0 0,-1-1 0 0 0,1 1 0 0 0,-1 1 0 0 0,1-1-1 0 0,0 0 1 0 0,1 0-26 0 0,-2 1 15 0 0,-1 1-1 0 0,0 0 1 0 0,1-1-1 0 0,-1 0 1 0 0,0 1-1 0 0,0-1 1 0 0,1 0-1 0 0,-1 0 1 0 0,0 0 0 0 0,0 1-1 0 0,0-1 1 0 0,0 0-1 0 0,0 0 1 0 0,0-1-1 0 0,0 1 1 0 0,0 0-1 0 0,0 0 1 0 0,-1 0-1 0 0,1-1 1 0 0,0 1-1 0 0,-1 0 1 0 0,1-1-1 0 0,-1 1 1 0 0,0 0-1 0 0,1-1 1 0 0,-1 1-1 0 0,0-1 1 0 0,0 1-1 0 0,0-1 1 0 0,0 1-1 0 0,0 0 1 0 0,0-1-1 0 0,0 1 1 0 0,0-1 0 0 0,-1 0-15 0 0,0-2-2 0 0,-1 1 1 0 0,1-1-1 0 0,-1 1 1 0 0,0 0-1 0 0,0-1 1 0 0,-1 1-1 0 0,1 0 1 0 0,-1 0-1 0 0,1 1 1 0 0,-1-1 0 0 0,0 0-1 0 0,0 1 1 0 0,0 0 1 0 0,-3-2-253 0 0,0 0 0 0 0,0 1 0 0 0,0 0 1 0 0,0 0-1 0 0,0 1 0 0 0,-4-2 253 0 0,3 2-577 0 0,-1-1-1040 0 0,0-1-3435 0 0,-4 0-1282 0 0</inkml:trace>
  <inkml:trace contextRef="#ctx0" brushRef="#br0" timeOffset="2250.061">2406 382 14944 0 0,'0'6'292'0'0,"1"0"0"0"0,0 1 0 0 0,0-1 0 0 0,1 2-292 0 0,0-1 118 0 0,-1-1 0 0 0,0 0 0 0 0,0 1 0 0 0,0 3-118 0 0,-4 70 85 0 0,1-41 196 0 0,1 1 0 0 0,3 16-281 0 0,3-36 106 0 0,-3-17-92 0 0,-1 1-1 0 0,0 0 1 0 0,0 0-1 0 0,0 0 1 0 0,0 0-1 0 0,-1 0 0 0 0,0 3-13 0 0,0-6 327 0 0,10-5 530 0 0,-7 0-770 0 0,0-1-1 0 0,0 0 1 0 0,0 0-1 0 0,-1 0 1 0 0,0 0-1 0 0,0-1 0 0 0,0 1 1 0 0,-1-1-87 0 0,2-1 52 0 0,12-53 27 0 0,-11 42-81 0 0,1 1 1 0 0,0 0-1 0 0,1 0 0 0 0,0 0 2 0 0,-2 3 0 0 0,-4 12 0 0 0,0 0 0 0 0,0 0 0 0 0,1 1 0 0 0,-1-1 0 0 0,1 0 0 0 0,-1 0 0 0 0,1 0 0 0 0,0 0 0 0 0,0 1 0 0 0,0-1 0 0 0,0 0 0 0 0,0 1 0 0 0,0-1 0 0 0,0 1 0 0 0,0-1 0 0 0,1 1 0 0 0,-1 0 0 0 0,2-1 0 0 0,4-1 0 0 0,-6 2 5 0 0,0 1-1 0 0,0 0 1 0 0,0 1-1 0 0,1-1 1 0 0,-1 0-1 0 0,0 0 1 0 0,0 0-1 0 0,0 1 1 0 0,0-1-1 0 0,0 1 1 0 0,0-1-1 0 0,0 1 1 0 0,0-1-1 0 0,0 1 1 0 0,0-1-1 0 0,0 1 1 0 0,0 0-1 0 0,0-1 1 0 0,-1 1-1 0 0,1 0 1 0 0,0 0-1 0 0,0 0 1 0 0,-1 0-1 0 0,1 0 1 0 0,0 1-5 0 0,14 28-105 0 0,-14-28 59 0 0,6 23-53 0 0,-6-20 85 0 0,1 0-1 0 0,-1 1 1 0 0,1-1 0 0 0,1 4 14 0 0,0-4-12 0 0,-2-2 3 0 0,1 0-1 0 0,-1 1 0 0 0,1-1 0 0 0,0 0 1 0 0,0 0-1 0 0,0 0 0 0 0,1 0 10 0 0,-3-2-1 0 0,1-1 0 0 0,-1 0 1 0 0,1 1-1 0 0,-1-1 0 0 0,1 0 0 0 0,-1 1 0 0 0,1-1 0 0 0,-1 0 0 0 0,1 1 0 0 0,0-1 1 0 0,-1 0-1 0 0,1 0 0 0 0,-1 0 0 0 0,1 0 0 0 0,0 0 0 0 0,-1 1 0 0 0,1-1 0 0 0,0 0 0 0 0,-1-1 1 0 0,1 1-1 0 0,0 0 0 0 0,-1 0 0 0 0,1 0 0 0 0,-1 0 0 0 0,1 0 0 0 0,0-1 0 0 0,-1 1 1 0 0,1 0-1 0 0,-1 0 0 0 0,1-1 0 0 0,-1 1 0 0 0,1 0 0 0 0,0-1 0 0 0,-1 1 0 0 0,0-1 1 0 0,1 1-1 0 0,-1-1 0 0 0,1 1 0 0 0,-1-1 0 0 0,1 1 0 0 0,-1-1 0 0 0,0 1 0 0 0,1-1 1 0 0,9-11-5 0 0,-6 8-3 0 0,0-1 0 0 0,0 0 0 0 0,-1 1 0 0 0,1-1 0 0 0,-1-1 0 0 0,2-4 8 0 0,-3 7 10 0 0,1-5 19 0 0,1 0 0 0 0,0 0 0 0 0,0 0 0 0 0,1 0-1 0 0,0 1 1 0 0,0-1 0 0 0,6-5-29 0 0,-10 13 3 0 0,-1-1 0 0 0,0 1 0 0 0,0-1 0 0 0,0 1 0 0 0,1 0 0 0 0,-1-1 0 0 0,0 1 0 0 0,1 0 0 0 0,-1 0 0 0 0,0-1 0 0 0,0 1 0 0 0,1 0 0 0 0,-1 0-1 0 0,0-1 1 0 0,1 1 0 0 0,-1 0 0 0 0,1 0 0 0 0,-1 0 0 0 0,0 0 0 0 0,1-1 0 0 0,-1 1 0 0 0,1 0 0 0 0,-1 0 0 0 0,0 0 0 0 0,1 0 0 0 0,-1 0 0 0 0,1 0 0 0 0,-1 0 0 0 0,0 0 0 0 0,1 0 0 0 0,-1 0 0 0 0,1 0 0 0 0,-1 1 0 0 0,0-1 0 0 0,1 0 0 0 0,-1 0-1 0 0,1 0 1 0 0,-1 0 0 0 0,0 1 0 0 0,1-1 0 0 0,-1 0 0 0 0,1 1-3 0 0,-1-1 11 0 0,2 1-11 0 0,0-1 0 0 0,-1 1 1 0 0,1 0-1 0 0,0 0 1 0 0,0 0-1 0 0,-1 0 0 0 0,1 0 1 0 0,-1 1-1 0 0,1-1 0 0 0,-1 0 1 0 0,1 1-1 0 0,-1-1 0 0 0,0 1 1 0 0,1 1-1 0 0,14 27 46 0 0,-8-14 153 0 0,-6-12-168 0 0,0 1-1 0 0,-1-1 1 0 0,0 1-1 0 0,1-1 1 0 0,-1 1-1 0 0,0 4-30 0 0,-1-5-41 0 0,1 1 0 0 0,0 0 0 0 0,0 0 0 0 0,1-1 0 0 0,-1 1-1 0 0,2 1 42 0 0,-2-3-12 0 0,1 0-1 0 0,1 0 0 0 0,-1 1 1 0 0,0-1-1 0 0,1-1 0 0 0,0 1 0 0 0,0 0 1 0 0,-1-1-1 0 0,2 1 13 0 0,9 8 154 0 0,3-14-668 0 0,-14 3 172 0 0,0-1 1 0 0,0 0-1 0 0,0 0 1 0 0,0 0-1 0 0,0 0 1 0 0,0 0-1 0 0,-1 0 1 0 0,2-2 341 0 0,1 0-6033 0 0</inkml:trace>
  <inkml:trace contextRef="#ctx0" brushRef="#br0" timeOffset="2752.731">2908 365 10592 0 0,'3'-1'395'0'0,"-3"1"-332"0"0,1-1-1 0 0,0 1 1 0 0,-1 0-1 0 0,1-1 0 0 0,-1 1 1 0 0,1 0-1 0 0,-1-1 0 0 0,1 1 1 0 0,-1-1-1 0 0,0 1 1 0 0,1-1-1 0 0,-1 1 0 0 0,1-1 1 0 0,-1 1-1 0 0,0-1 0 0 0,1 0 1 0 0,-1 1-1 0 0,0-1 0 0 0,0 1 1 0 0,0-1-1 0 0,1 0 1 0 0,-1 1-1 0 0,0-1 0 0 0,0 0 1 0 0,0 1-1 0 0,0-1 0 0 0,0 0 1 0 0,0 1-1 0 0,0-1 1 0 0,0 0-1 0 0,0 1-62 0 0,1 8 1519 0 0,-1-8-1437 0 0,0 0-1 0 0,0 1 1 0 0,0-1 0 0 0,0 0 0 0 0,0 0 0 0 0,0 1 0 0 0,0-1-1 0 0,1 0 1 0 0,-1 1 0 0 0,0-1 0 0 0,0 0 0 0 0,0 0-1 0 0,0 1 1 0 0,-1-1 0 0 0,1 0 0 0 0,0 0 0 0 0,0 1 0 0 0,0-1-1 0 0,0 0 1 0 0,0 0 0 0 0,0 1 0 0 0,0-1 0 0 0,0 0 0 0 0,0 0-1 0 0,-1 0 1 0 0,1 1 0 0 0,0-1 0 0 0,0 0 0 0 0,0 0 0 0 0,-1 0-1 0 0,1 1 1 0 0,0-1 0 0 0,0 0 0 0 0,0 0 0 0 0,-1 0-1 0 0,1 0 1 0 0,0 0 0 0 0,0 0 0 0 0,-1 1 0 0 0,1-1-82 0 0,-1 1 104 0 0,-1 0-1 0 0,1 1 1 0 0,-1-1 0 0 0,1 1 0 0 0,0 0-1 0 0,0-1 1 0 0,0 1 0 0 0,0 0 0 0 0,0 0-1 0 0,0 0 1 0 0,0 0 0 0 0,1 0 0 0 0,-1-1-1 0 0,0 2-103 0 0,1-1 44 0 0,0 0 1 0 0,-1 0-1 0 0,0 0 0 0 0,1 0 0 0 0,-1-1 0 0 0,0 1 0 0 0,0 0 0 0 0,0-1 0 0 0,0 1 1 0 0,0 0-1 0 0,0-1 0 0 0,0 1 0 0 0,-1-1 0 0 0,1 0 0 0 0,-1 1 0 0 0,1-1 0 0 0,-2 1-44 0 0,2-1 8 0 0,0-1 0 0 0,0 1-1 0 0,0-1 1 0 0,0 1-1 0 0,0 0 1 0 0,0 0 0 0 0,0 0-1 0 0,0-1 1 0 0,0 1 0 0 0,1 0-1 0 0,-1 0 1 0 0,0 0-1 0 0,0 1-7 0 0,-4 5 97 0 0,4-6 146 0 0,1-1 58 0 0,0 0 3 0 0,4 9 371 0 0,-2-6-558 0 0,0-1 1 0 0,0 0-1 0 0,0 0 0 0 0,0 0 0 0 0,1 0 1 0 0,-1 0-1 0 0,1-1 0 0 0,-1 1 0 0 0,1-1 1 0 0,0 1-1 0 0,0-1 0 0 0,-1 0 0 0 0,4 0-117 0 0,17 11 339 0 0,-2 0-69 0 0,-18-11-225 0 0,1 1 0 0 0,-1 0 1 0 0,0 0-1 0 0,0 0 0 0 0,0 1 0 0 0,0-1 0 0 0,0 1 1 0 0,1 1-46 0 0,1 2 74 0 0,-3-5-27 0 0,-1 0 0 0 0,1 1 0 0 0,-1 0-1 0 0,1-1 1 0 0,-1 1 0 0 0,0 0 0 0 0,0 0 0 0 0,0-1-1 0 0,0 1 1 0 0,0 0 0 0 0,0 0 0 0 0,-1 0-1 0 0,1 0 1 0 0,0 0 0 0 0,-1 0 0 0 0,0 1 0 0 0,1-1-1 0 0,-1 0 1 0 0,0 0 0 0 0,0 0 0 0 0,0 0-1 0 0,-1 0 1 0 0,1 1-47 0 0,-2 5-70 0 0,0 0 0 0 0,-1 1 0 0 0,0-1-1 0 0,-1 0 1 0 0,0 0 0 0 0,0-1 0 0 0,0 1 0 0 0,-1-1-1 0 0,0 0 1 0 0,-3 2 70 0 0,-2 3-214 0 0,0-1 1 0 0,-1 0-1 0 0,-1-1 0 0 0,0 0 1 0 0,-6 3 213 0 0,9-8-85 0 0,0 0 0 0 0,0 0 0 0 0,-10 2 85 0 0,-15 9-1428 0 0,15-6-215 0 0,-1-3-77 0 0</inkml:trace>
  <inkml:trace contextRef="#ctx0" brushRef="#br0" timeOffset="2753.731">3217 512 14280 0 0,'1'25'948'0'0,"0"-16"-828"0"0,-1-1 1 0 0,0 1 0 0 0,0-1 0 0 0,-1 1 0 0 0,0 0-121 0 0,-14 55 4398 0 0,-8 18-4398 0 0,15-57 268 0 0,2-3 20 0 0,-1-1 0 0 0,-1 0 1 0 0,-1 0-1 0 0,-3 3-288 0 0,8-17-447 0 0,0 0 1 0 0,-1-1-1 0 0,0 1 1 0 0,0-1-1 0 0,-1 0 1 0 0,1 0-1 0 0,-1-1 1 0 0,-1 0-1 0 0,1 0 1 0 0,-1 0-1 0 0,0-1 1 0 0,0 0-1 0 0,-7 3 447 0 0,-25 7-2032 0 0,3-5-14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7:50.8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1 268 19295 0 0,'0'0'884'0'0,"1"1"-24"0"0,0 0-756 0 0,1-1-1 0 0,-1 1 0 0 0,0 0 1 0 0,1 0-1 0 0,-1 0 1 0 0,0 0-1 0 0,0 0 0 0 0,1 0 1 0 0,-1 0-1 0 0,0 1 0 0 0,0-1 1 0 0,0 0-1 0 0,-1 1 1 0 0,1-1-1 0 0,0 0 0 0 0,0 1-103 0 0,0 2 109 0 0,2 0 171 0 0,-1 1 0 0 0,0 0 1 0 0,-1 0-1 0 0,1 0 0 0 0,-1 0 0 0 0,0 0 0 0 0,-1 0 1 0 0,1 0-1 0 0,-1 1-280 0 0,-2 46 1164 0 0,-1-11-735 0 0,3-29-312 0 0,-1 0 0 0 0,0 0 0 0 0,-1 0 0 0 0,0 0 0 0 0,-2 5-117 0 0,0-2 209 0 0,2 1 0 0 0,-1 11-209 0 0,0-3 188 0 0,3-20-146 0 0,-1 0 0 0 0,1 0 0 0 0,-1 1-1 0 0,2-1 1 0 0,-1 1 0 0 0,0-1 0 0 0,1 0-1 0 0,-1 0 1 0 0,1 1 0 0 0,1 1-42 0 0,-1-5 73 0 0,-1-1-1 0 0,8 0 72 0 0,-6-1-137 0 0,1 0-1 0 0,0 0 1 0 0,-1 0-1 0 0,1 0 1 0 0,-1 0-1 0 0,0-1 1 0 0,1 1-1 0 0,-1-1 1 0 0,0 0-1 0 0,0 1 1 0 0,0-1 0 0 0,0 0-1 0 0,0 0 1 0 0,0 0-1 0 0,0-1-6 0 0,26-39 102 0 0,-17 25-86 0 0,9-16-16 0 0,-15 23 0 0 0,2 0 0 0 0,-1 0 0 0 0,1 0 0 0 0,0 1 0 0 0,9-8 0 0 0,-13 14 0 0 0,10-8 0 0 0,-12 11 0 0 0,-1 0 0 0 0,1 0 0 0 0,-1-1 0 0 0,1 1 0 0 0,-1 0 0 0 0,1 0 0 0 0,-1 0 0 0 0,0 0 0 0 0,1 0 0 0 0,-1-1 0 0 0,1 1 0 0 0,-1 0 0 0 0,1 0 0 0 0,-1 0 0 0 0,1 0 0 0 0,-1 1 0 0 0,1-1 0 0 0,-1 0 0 0 0,1 0 0 0 0,-1 0 0 0 0,1 0 0 0 0,-1 0 0 0 0,1 1 0 0 0,-1-1 0 0 0,1 0 0 0 0,-1 0 0 0 0,1 1 0 0 0,-1-1 0 0 0,0 0 0 0 0,1 1 0 0 0,3 5 0 0 0,1 0 0 0 0,-2 0 0 0 0,1 0 0 0 0,-1 1 0 0 0,1-1 0 0 0,-2 1 0 0 0,1 0 0 0 0,-1 0 0 0 0,0 0 0 0 0,0 6 0 0 0,1-3 0 0 0,0 1 0 0 0,1-1 0 0 0,-1 1 0 0 0,4 4 0 0 0,-5-12 4 0 0,1 1-1 0 0,-1 0 1 0 0,1-1 0 0 0,0 0-1 0 0,-1 1 1 0 0,1-1-1 0 0,1 0 1 0 0,-1-1 0 0 0,0 1-1 0 0,1-1 1 0 0,0 1 0 0 0,-1-1-1 0 0,1 0 1 0 0,1 0-4 0 0,-3-1 3 0 0,1 0 0 0 0,0 0-1 0 0,-1 0 1 0 0,1-1 0 0 0,-1 1 0 0 0,1-1 0 0 0,0 0 0 0 0,-1 0 0 0 0,1 0 0 0 0,0 0 0 0 0,-1 0 0 0 0,1 0-1 0 0,0-1 1 0 0,-1 1 0 0 0,1-1 0 0 0,-1 0 0 0 0,1 0 0 0 0,-1 0 0 0 0,1 0 0 0 0,-1 0 0 0 0,1 0 0 0 0,-1-1-1 0 0,1 0-2 0 0,23-16 23 0 0,-16 11-15 0 0,-1 1 1 0 0,1-2 0 0 0,-1 1 0 0 0,-1-1-1 0 0,0 0 1 0 0,3-4-9 0 0,6-9 0 0 0,-11 14 0 0 0,0 1 0 0 0,-1-1 0 0 0,0-1 0 0 0,0 1 0 0 0,0-1 0 0 0,-1 1 0 0 0,0-1 0 0 0,0-4 0 0 0,5-15-25 0 0,-6 20-1 0 0,0 0 1 0 0,-1 0-1 0 0,0-1 1 0 0,-1 1-1 0 0,0-1 1 0 0,0 1-1 0 0,0-1 1 0 0,-1 0 25 0 0,0 7-284 0 0,-1 0-193 0 0,-2-1 26 0 0,2 3 448 0 0,0-1-1 0 0,1 0 1 0 0,-1 0 0 0 0,1 1-1 0 0,-1-1 1 0 0,1 0 0 0 0,0 1 0 0 0,-1-1-1 0 0,1 1 1 0 0,-1-1 0 0 0,1 1-1 0 0,0-1 1 0 0,-1 0 0 0 0,1 1 0 0 0,0-1-1 0 0,-1 1 1 0 0,1-1 0 0 0,0 1-1 0 0,0 0 1 0 0,0-1 0 0 0,-1 1 0 0 0,1-1-1 0 0,0 1 1 0 0,0-1 0 0 0,0 1-1 0 0,0 0 1 0 0,0-1 0 0 0,0 1 0 0 0,0-1-1 0 0,0 1 1 0 0,0-1 0 0 0,0 1 0 0 0,1 0-1 0 0,-1-1 1 0 0,0 1 0 0 0,0-1 3 0 0,0 1-1 0 0,1 2 1 0 0,-1 1 0 0 0,0-1 0 0 0,1 0 0 0 0,-1 0 0 0 0,1 0 0 0 0,0 0 0 0 0,0 0 0 0 0,0 0 0 0 0,1 0 0 0 0,-1 0 0 0 0,1 0 0 0 0,-1 0 0 0 0,1-1 0 0 0,0 1 0 0 0,0-1 0 0 0,0 1 0 0 0,1-1 0 0 0,-1 0 0 0 0,0 0 0 0 0,1 0 0 0 0,0 0 0 0 0,3 3 0 0 0,-2-2 7 0 0,0 0 0 0 0,0 0 0 0 0,0-1 0 0 0,1 1 0 0 0,-1-1 0 0 0,1 0 0 0 0,0-1 0 0 0,-1 1 0 0 0,1-1 0 0 0,0 0 0 0 0,0 0 0 0 0,0-1 0 0 0,0 1 0 0 0,0-1 0 0 0,0 0 0 0 0,0 0 0 0 0,0-1-1 0 0,2 0-6 0 0,6-1 24 0 0,0-1 0 0 0,0 0-1 0 0,-1 0 1 0 0,1-2-1 0 0,-1 1 1 0 0,8-6-24 0 0,-11 6 5 0 0,-1 0 0 0 0,1-1 1 0 0,-1 0-1 0 0,0-1 0 0 0,0 0 1 0 0,0 0-1 0 0,-1 0 0 0 0,0-1 1 0 0,0 0-1 0 0,1-3-5 0 0,1-1 2 0 0,-8 9-3 0 0,1 1 0 0 0,-1-1 0 0 0,0 1 1 0 0,1-1-1 0 0,-1 1 0 0 0,0-1 0 0 0,0 0 0 0 0,0 1 0 0 0,0-1 1 0 0,-1 0-1 0 0,1 0 0 0 0,0 0 0 0 0,-1 0 0 0 0,1 0 0 0 0,-1 0 1 0 0,0-7-42 0 0,1 8 40 0 0,-1 1 1 0 0,0-1 0 0 0,0 1-1 0 0,0-1 1 0 0,0 0 0 0 0,0 1-1 0 0,0-1 1 0 0,0 1 0 0 0,0-1-1 0 0,0 0 1 0 0,-1 1-1 0 0,1-1 1 0 0,0 1 0 0 0,0-1-1 0 0,0 1 1 0 0,-1-1 0 0 0,1 1-1 0 0,0-1 1 0 0,-1 0-1 0 0,1 1 1 0 0,0 0 0 0 0,-1-1-1 0 0,1 1 1 0 0,0-1 0 0 0,-1 1-1 0 0,1-1 1 0 0,-1 1 0 0 0,1 0-1 0 0,-1-1 1 0 0,1 1-1 0 0,-1 0 1 0 0,1 0 0 0 0,-1-1-1 0 0,0 1 1 0 0,1 0 0 0 0,-1 0-1 0 0,1 0 1 0 0,-1 0-1 0 0,0 0 2 0 0,-18 0-37 0 0,13 1 35 0 0,0 1 1 0 0,0 0-1 0 0,0 1 0 0 0,0 0 0 0 0,1-1 0 0 0,-1 2 1 0 0,1-1-1 0 0,-1 1 0 0 0,1 0 0 0 0,1 0 1 0 0,-1 0-1 0 0,0 0 0 0 0,1 1 0 0 0,0 0 0 0 0,0 0 1 0 0,0 0-1 0 0,1 0 0 0 0,-2 3 2 0 0,-1 3-4 0 0,1 1 0 0 0,-1-1 0 0 0,2 1 0 0 0,0 0 0 0 0,0 0 0 0 0,1 0 0 0 0,0 0 0 0 0,0 13 4 0 0,2-12 0 0 0,0 1 0 0 0,2-1 0 0 0,-1 0 0 0 0,1 1 0 0 0,1-1 0 0 0,1 0 0 0 0,0 0 0 0 0,0 0 0 0 0,1-1 0 0 0,3 6 0 0 0,-5-15-11 0 0,0 0 0 0 0,0 0 0 0 0,0 0 1 0 0,1 0-1 0 0,-1-1 0 0 0,1 1 0 0 0,-1-1 0 0 0,1 1 0 0 0,0-1 0 0 0,0 0 0 0 0,0 0 1 0 0,0 0-1 0 0,1 0 0 0 0,-1-1 0 0 0,0 1 0 0 0,1-1 0 0 0,-1 0 0 0 0,1 0 0 0 0,-1 0 0 0 0,1-1 1 0 0,2 1 10 0 0,2 0-23 0 0,-1-1 1 0 0,1 0 0 0 0,0 0 0 0 0,-1 0 0 0 0,1-1 0 0 0,-1 0-1 0 0,1-1 1 0 0,-1 0 0 0 0,7-2 22 0 0,-5 1 31 0 0,-1 0-1 0 0,1-1 1 0 0,-1 0 0 0 0,1 0-1 0 0,-1-1 1 0 0,0 0 0 0 0,-1 0-1 0 0,0-1 1 0 0,7-6-31 0 0,0-1-64 0 0,-8 7-53 0 0,0 1 0 0 0,-1-1 0 0 0,1 0 0 0 0,-1 0-1 0 0,-1-1 1 0 0,1 0 0 0 0,1-4 117 0 0,2-4-279 0 0,-1 0 0 0 0,-1-1 0 0 0,-1 0 0 0 0,3-13 279 0 0,-8 28 0 0 0,0 0 0 0 0,0 0 0 0 0,0 0 0 0 0,0 0 0 0 0,0 0 0 0 0,0 0 0 0 0,0 0 0 0 0,0 0 0 0 0,0 0 0 0 0,-1 0 0 0 0,1 0 0 0 0,0 0 0 0 0,-1 0 0 0 0,1 0 0 0 0,-1 0 0 0 0,1 0 0 0 0,-1 1 0 0 0,1-1 0 0 0,-1 0 0 0 0,0 0 0 0 0,1 0 0 0 0,-1 1 0 0 0,0-1 0 0 0,0 0 0 0 0,0 1 0 0 0,1-1 0 0 0,-1 1 0 0 0,0-1 0 0 0,0 1 0 0 0,0-1 0 0 0,0 1 0 0 0,0-1 0 0 0,0 1 0 0 0,0 0 0 0 0,0 0 0 0 0,-1-1 0 0 0,0 1 0 0 0,-1-1 0 0 0,1 1 0 0 0,0 0 0 0 0,-1-1 0 0 0,1 1 0 0 0,0 0 0 0 0,-1 0 0 0 0,1 1 0 0 0,-1-1 0 0 0,1 0 0 0 0,0 1 0 0 0,-1 0 0 0 0,1-1 0 0 0,0 1 0 0 0,-2 1 0 0 0,1 1 0 0 0,-1-1 0 0 0,1 1 0 0 0,0 0 0 0 0,0 0 0 0 0,0 0 0 0 0,0 1 0 0 0,1-1 0 0 0,-1 1 0 0 0,1-1 0 0 0,0 1 0 0 0,0 0 0 0 0,0 0 0 0 0,1 0 0 0 0,0 0 0 0 0,-1 0 0 0 0,1 0 0 0 0,0 1 0 0 0,1-1 0 0 0,-1 0 0 0 0,1 2 0 0 0,-2 10 0 0 0,2-14 0 0 0,-1 0 0 0 0,1 0 0 0 0,0-1 0 0 0,-1 1 0 0 0,1 0 0 0 0,0 0 0 0 0,0 0 0 0 0,1 0 0 0 0,-1-1 0 0 0,0 1 0 0 0,0 0 0 0 0,1 0 0 0 0,-1 0 0 0 0,1-1 0 0 0,0 1 0 0 0,-1 0 0 0 0,5 6 0 0 0,14 23 0 0 0,-18-29 0 0 0,1 0 0 0 0,-1-1 0 0 0,1 1 0 0 0,0-1 0 0 0,-1 1 0 0 0,1-1 0 0 0,0 0 0 0 0,0 0 0 0 0,0 1 0 0 0,0-1 0 0 0,0-1 0 0 0,0 1 0 0 0,0 0 0 0 0,2 0 0 0 0,0 0-33 0 0,0 0 65 0 0,1 1 0 0 0,0-1 0 0 0,-1-1 0 0 0,1 1 0 0 0,0-1 0 0 0,-1 1 0 0 0,1-1 1 0 0,0-1-1 0 0,-1 1 0 0 0,1-1 0 0 0,0 1 0 0 0,-1-2 0 0 0,1 1 0 0 0,-1 0 0 0 0,1-1 0 0 0,-1 0 0 0 0,0 0 0 0 0,2-1-32 0 0,2 0 0 0 0,0 1-14 0 0,0 1 205 0 0,5 4-8022 0 0,-12-3 934 0 0</inkml:trace>
  <inkml:trace contextRef="#ctx0" brushRef="#br0" timeOffset="857.228">1318 1 8288 0 0,'0'0'638'0'0,"4"7"-388"0"0,-1 0 256 0 0,-1 0 0 0 0,-1 0 0 0 0,1-1 0 0 0,-1 1 0 0 0,0 0 0 0 0,-1 0 1 0 0,1 1-1 0 0,-2 0-506 0 0,-5 62 6462 0 0,2-37-4984 0 0,-7 74-90 0 0,-8 100-158 0 0,18-151-718 0 0,2 0 0 0 0,5 24-512 0 0,-6-77 15 0 0,1 0 0 0 0,0-1-1 0 0,-1 1 1 0 0,1-1 0 0 0,0 1 0 0 0,0-1-1 0 0,0 1 1 0 0,1 1-15 0 0,3 4 21 0 0,-5-8-14 0 0,1 1-1 0 0,0-1 1 0 0,-1 0 0 0 0,1 0-1 0 0,0 0 1 0 0,-1-1 0 0 0,1 1-1 0 0,0 0 1 0 0,-1 0 0 0 0,1 0-1 0 0,-1 0 1 0 0,1-1 0 0 0,0 1-1 0 0,-1 0 1 0 0,1 0 0 0 0,0-1-7 0 0,5-2-8 0 0,0 0 0 0 0,0 0 1 0 0,0-1-1 0 0,0 0 0 0 0,0 0 1 0 0,-1 0-1 0 0,0 0 0 0 0,0-1 1 0 0,2-3 7 0 0,2-2-45 0 0,-1-1 0 0 0,0 1 0 0 0,-1-1 1 0 0,3-7 44 0 0,24-28-74 0 0,-24 31 50 0 0,1 1-1 0 0,0-1 0 0 0,2 1 25 0 0,-1 1-2 0 0,-9 10-8 0 0,-2 2-70 0 0,-1 1-122 0 0,-16 10-487 0 0,6 0 842 0 0,0-1-1 0 0,1 1 1 0 0,0 1 0 0 0,1 0 0 0 0,0 0 0 0 0,-3 7-153 0 0,7-11 94 0 0,0 1 1 0 0,1 0-1 0 0,0 1 0 0 0,0-1 1 0 0,0 1-1 0 0,1-1 1 0 0,1 1-1 0 0,-1 0 1 0 0,1-1-1 0 0,1 7-94 0 0,0-11 2 0 0,0-1 1 0 0,0 1-1 0 0,1-1 0 0 0,0 0 0 0 0,-1 0 0 0 0,1 1 1 0 0,0-1-1 0 0,1 0 0 0 0,-1 0 0 0 0,1 0 0 0 0,-1 0 1 0 0,1 0-1 0 0,0 0 0 0 0,0-1 0 0 0,0 1 0 0 0,0-1 1 0 0,0 1-1 0 0,1-1 0 0 0,-1 0 0 0 0,1 0 0 0 0,0 0 1 0 0,2 2-3 0 0,-1-2 5 0 0,0 0 1 0 0,1 1-1 0 0,-1-1 1 0 0,1-1 0 0 0,0 1-1 0 0,0-1 1 0 0,0 0-1 0 0,-1 0 1 0 0,1 0 0 0 0,0-1-1 0 0,0 1 1 0 0,0-1-1 0 0,0 0 1 0 0,5-1-6 0 0,0-1 112 0 0,0 0 1 0 0,0 0 0 0 0,-1 0-1 0 0,1-1 1 0 0,-1-1-1 0 0,1 0 1 0 0,-1 0 0 0 0,0-1-1 0 0,0 0-112 0 0,2-3 10 0 0,-1 1-1 0 0,0-1 1 0 0,-1 0 0 0 0,0-1-1 0 0,0 0 1 0 0,-1-1-1 0 0,0 0 1 0 0,0 0 0 0 0,-1-1-1 0 0,1-3-9 0 0,-3 6-28 0 0,-1-1-1 0 0,0 0 1 0 0,-1 1-1 0 0,1-1 1 0 0,-2 0-1 0 0,1-1 1 0 0,-2 1-1 0 0,1 0 1 0 0,-1-1-1 0 0,0 1 1 0 0,-1-1 0 0 0,0 1-1 0 0,-1 0 1 0 0,0-2 28 0 0,1 8-131 0 0,-1 0 0 0 0,1 0 0 0 0,-1-1 0 0 0,0 1 0 0 0,0 0 0 0 0,0 0 0 0 0,-1 0 0 0 0,1 0 0 0 0,-1 0 0 0 0,0 1 0 0 0,1-1 0 0 0,-1 0 0 0 0,-1 1 0 0 0,1-1 0 0 0,0 1 0 0 0,0 0 0 0 0,-1 0 0 0 0,1-1 0 0 0,-1 2 0 0 0,-1-2 131 0 0,3 3-27 0 0,-1 1 1 0 0,1-1 0 0 0,0 0 0 0 0,0 1 0 0 0,-1-1-1 0 0,1 1 1 0 0,0 0 0 0 0,0-1 0 0 0,0 1-1 0 0,-1 0 1 0 0,1 0 0 0 0,0 0 26 0 0,-1 1-18 0 0,0 0-1 0 0,0 1 1 0 0,0-1 0 0 0,0 1-1 0 0,1 0 1 0 0,-1-1-1 0 0,1 1 1 0 0,0 0 0 0 0,-1 0-1 0 0,2 0 1 0 0,-1 0 0 0 0,0 0-1 0 0,0 0 1 0 0,1 0 0 0 0,0 1-1 0 0,-1-1 1 0 0,1 0 0 0 0,0 0-1 0 0,1 0 1 0 0,-1 0 0 0 0,1 0-1 0 0,-1 1 1 0 0,1-1-1 0 0,0 0 1 0 0,1 2 18 0 0,0 1-13 0 0,1-1 0 0 0,-1 0-1 0 0,1 0 1 0 0,0-1 0 0 0,0 1 0 0 0,1-1-1 0 0,-1 1 1 0 0,1-1 0 0 0,0 0 0 0 0,0-1-1 0 0,1 1 1 0 0,-1-1 0 0 0,1 1 0 0 0,-1-1 0 0 0,1-1-1 0 0,0 1 14 0 0,39 11 128 0 0,-18-4 11 0 0,-23-8-127 0 0,0 1 1 0 0,1 0-1 0 0,-1-1 1 0 0,0 1-1 0 0,0 0 1 0 0,-1 1-1 0 0,1-1 1 0 0,-1 1-1 0 0,1-1 1 0 0,-1 1-1 0 0,0-1 0 0 0,0 1 1 0 0,-1 0-1 0 0,1 0 1 0 0,-1 0-1 0 0,1 2-12 0 0,-1 4 24 0 0,0-1 0 0 0,0 1-1 0 0,-1 0 1 0 0,0 0 0 0 0,0 0-1 0 0,-2 4-23 0 0,-3 27 208 0 0,2-22 141 0 0,1 0 0 0 0,1 5-349 0 0,1-22 192 0 0,0-2 6 0 0,0 0 12 0 0,0 0 36 0 0,0 0 12 0 0,0 0 4 0 0,3-7 257 0 0,11-20 87 0 0,3-4 101 0 0,-11 18-505 0 0,0 0 0 0 0,1 0 0 0 0,1 1 0 0 0,0 0 0 0 0,1 0 0 0 0,0 1-202 0 0,17-24 212 0 0,-18 25-245 0 0,0 1 0 0 0,0 0 0 0 0,1 0 1 0 0,1 0-1 0 0,0 1 0 0 0,9-5 33 0 0,-17 11-343 0 0,1 0-1 0 0,-1 0 1 0 0,0-1 0 0 0,1 1 0 0 0,-1 0-1 0 0,0-1 1 0 0,1-2 343 0 0,2-5-1432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7:32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1356 440 16128 0 0,'0'0'737'0'0,"0"0"-15"0"0,2-1-466 0 0,1 0-231 0 0,-1 0-1 0 0,1 0 1 0 0,-1 0-1 0 0,0 0 0 0 0,1 0 1 0 0,-1-1-1 0 0,0 1 0 0 0,0-1 1 0 0,1 0-25 0 0,-1 0 264 0 0,0 1 0 0 0,0-1 0 0 0,-1 0 0 0 0,1 1 0 0 0,-1-1 0 0 0,1 0 1 0 0,-1 0-1 0 0,0 0 0 0 0,0 0 0 0 0,0-1 0 0 0,0 1 0 0 0,0 0 0 0 0,0 0 0 0 0,-1 0 0 0 0,1-1 0 0 0,-1 1 1 0 0,0 0-1 0 0,1-2-264 0 0,-1 3 45 0 0,0 0 0 0 0,0 0 0 0 0,0 0 0 0 0,-1 0 0 0 0,1 0 0 0 0,0 0-1 0 0,0 0 1 0 0,-1 0 0 0 0,1 1 0 0 0,0-1 0 0 0,-1 0 0 0 0,1 0 0 0 0,-1 0 0 0 0,1 0 0 0 0,-1 0 0 0 0,1 1 0 0 0,-1-1 0 0 0,0 0 0 0 0,1 1 0 0 0,-1-1 0 0 0,0 0 0 0 0,0 1-45 0 0,0-1 30 0 0,-1 0 1 0 0,0 0-1 0 0,0 0 0 0 0,0 0 0 0 0,1 1 1 0 0,-1-1-1 0 0,0 1 0 0 0,0-1 0 0 0,0 1 0 0 0,0 0 1 0 0,0 0-31 0 0,-5 0 18 0 0,-1 0 1 0 0,1 1-1 0 0,0-1 1 0 0,0 2-1 0 0,-7 1-18 0 0,-18 7 37 0 0,-1 2 0 0 0,2 1-1 0 0,-5 4-36 0 0,-13 5 26 0 0,42-19-10 0 0,0 1 0 0 0,0-1 0 0 0,0 1 0 0 0,0 1 0 0 0,1-1 0 0 0,0 1 0 0 0,0 0 0 0 0,-2 2-16 0 0,19-8 75 0 0,107-35 42 0 0,-20 9-117 0 0,-96 26 21 0 0,0 1 0 0 0,-1-1 0 0 0,1 1 0 0 0,0 0 0 0 0,-1 0 1 0 0,1 0-1 0 0,0-1 0 0 0,0 2 0 0 0,0-1 0 0 0,-1 0 0 0 0,1 0 0 0 0,0 0 0 0 0,-1 1 0 0 0,1-1 0 0 0,0 1 0 0 0,-1 0 0 0 0,1-1 0 0 0,0 1 0 0 0,-1 0 0 0 0,1 0 0 0 0,-1 0 0 0 0,1 0 0 0 0,-1 0 0 0 0,0 0 0 0 0,1 0 1 0 0,-1 1-1 0 0,0-1 0 0 0,0 0 0 0 0,0 1 0 0 0,0-1 0 0 0,0 1 0 0 0,0-1 0 0 0,0 1 0 0 0,-1-1 0 0 0,1 1 0 0 0,0 0 0 0 0,-1-1 0 0 0,0 1 0 0 0,1 0 0 0 0,-1 0 0 0 0,0-1 0 0 0,0 1 0 0 0,0 0 0 0 0,0 0 0 0 0,0-1 0 0 0,0 1 1 0 0,0 0-22 0 0,-6 32 70 0 0,-2-1 1 0 0,-1 0 0 0 0,-1 0-1 0 0,-7 10-70 0 0,17-43 0 0 0,-34 85 0 0 0,-10 12 0 0 0,33-76 3 0 0,0 0 0 0 0,-2-1-1 0 0,0-1 1 0 0,-8 9-3 0 0,18-23 53 0 0,6-25 113 0 0,5 6-116 0 0,1 0 0 0 0,1 0 0 0 0,0 1 0 0 0,1 0 0 0 0,2-2-50 0 0,40-46 0 0 0,-42 49 0 0 0,1-1 0 0 0,0 2 0 0 0,8-7 0 0 0,12-10 0 0 0,-14 12 0 0 0,1 1 0 0 0,18-12 0 0 0,-14 12 0 0 0,-1-1 0 0 0,0-3 0 0 0,1-1-5 0 0,-8 7 25 0 0,0-1-1 0 0,-1 0 0 0 0,-1 0 0 0 0,2-5-19 0 0,-1 1 0 0 0,-5 6 0 0 0,0 0 0 0 0,0-1 0 0 0,-1 0 0 0 0,-1-1 0 0 0,6-12 0 0 0,-13 25 0 0 0,0 0 0 0 0,1 1 0 0 0,-1-1 0 0 0,0 0 0 0 0,0 1 0 0 0,0-1 0 0 0,0 0 0 0 0,0 1-1 0 0,0-1 1 0 0,1 0 0 0 0,-1 1 0 0 0,-1-1 0 0 0,1 0 0 0 0,0 1 0 0 0,0-1 0 0 0,0 1 0 0 0,0-1 0 0 0,0 0 0 0 0,-1 1 0 0 0,1-1 0 0 0,0 0-1 0 0,0 1 1 0 0,-1-1 0 0 0,1 1 0 0 0,-1-1 0 0 0,1 1 0 0 0,0-1 0 0 0,-1 1 0 0 0,1-1 0 0 0,-1 1 0 0 0,1-1 0 0 0,-1 1 0 0 0,1 0 0 0 0,-1-1-1 0 0,0 1 1 0 0,1 0 0 0 0,-1-1 0 0 0,1 1 0 0 0,-1 0 0 0 0,0 0 0 0 0,1-1 0 0 0,-1 1 0 0 0,0 0 0 0 0,1 0 0 0 0,-1 0 0 0 0,0 0 0 0 0,1 0-1 0 0,-1 0 1 0 0,0 0 0 0 0,1 0 0 0 0,-5 0-13 0 0,0 0 0 0 0,1 1 0 0 0,-1-1 0 0 0,0 1-1 0 0,1 0 1 0 0,-1 0 0 0 0,0 0 13 0 0,-2 1-14 0 0,0 1 0 0 0,1 0 0 0 0,-1 0 0 0 0,0 0 0 0 0,1 1 0 0 0,0 0 0 0 0,0 0 0 0 0,0 1 0 0 0,0-1 0 0 0,1 1 0 0 0,0 1 0 0 0,0-1 0 0 0,0 1 0 0 0,1 0 0 0 0,0 0 0 0 0,-2 3 14 0 0,5-8 0 0 0,-5 10 0 0 0,-1 0 0 0 0,-3 11 0 0 0,8-19 0 0 0,1 0 0 0 0,0 1 0 0 0,0-1 0 0 0,0 1 0 0 0,1-1 0 0 0,-1 1 0 0 0,1-1 0 0 0,0 1 0 0 0,0-1 0 0 0,0 1 0 0 0,0-1 0 0 0,0 1 0 0 0,1 0 0 0 0,0 1-23 0 0,1 0 0 0 0,-1-1-1 0 0,1 1 1 0 0,0-1 0 0 0,0 1-1 0 0,0-1 1 0 0,1 0 0 0 0,-1 0-1 0 0,1 0 1 0 0,0 0 0 0 0,0 0-1 0 0,1-1 1 0 0,-1 0 0 0 0,1 1-1 0 0,0-1 1 0 0,-1 0 0 0 0,1-1-1 0 0,1 1 1 0 0,-1-1 0 0 0,0 1-1 0 0,1-1 1 0 0,-1-1 0 0 0,1 1-1 0 0,3 0 24 0 0,5 2 2 0 0,1-1 0 0 0,0 0 0 0 0,-1-1 0 0 0,1-1 0 0 0,0 0 0 0 0,6-1-2 0 0,82-8-807 0 0,-36-4-2854 0 0,-39 5-4090 0 0</inkml:trace>
  <inkml:trace contextRef="#ctx0" brushRef="#br0" timeOffset="489.71">2088 0 5984 0 0,'0'0'273'0'0,"0"0"-5"0"0,1 1-172 0 0,0 1-5 0 0,0-1-1 0 0,-1 0 1 0 0,1 0-1 0 0,-1 1 1 0 0,1-1-1 0 0,-1 0 1 0 0,1 1 0 0 0,-1-1-1 0 0,1 0 1 0 0,-1 1-1 0 0,0-1 1 0 0,0 1-1 0 0,0-1 1 0 0,0 1-1 0 0,0-1 1 0 0,0 1-91 0 0,0 3 1180 0 0,0 3 491 0 0,0 1 0 0 0,0-1 0 0 0,-1 0 0 0 0,0 0 0 0 0,-2 6-1671 0 0,-10 39 2918 0 0,-14 45 117 0 0,-7 54-3035 0 0,31-124 20 0 0,1 0-1 0 0,1 0 1 0 0,1 0 0 0 0,3 12-20 0 0,-3-38-242 0 0,0 1 1 0 0,1-1 0 0 0,0 1-1 0 0,-1-1 1 0 0,1 1 0 0 0,0-1-1 0 0,0 1 1 0 0,0-1 0 0 0,1 0-1 0 0,0 2 242 0 0,3 4-1472 0 0</inkml:trace>
  <inkml:trace contextRef="#ctx0" brushRef="#br0" timeOffset="490.71">2176 196 15000 0 0,'-8'-4'189'0'0,"1"-1"0"0"0,-1 2 0 0 0,0-1 0 0 0,0 1 0 0 0,0 0 1 0 0,-1 1-1 0 0,1 0 0 0 0,-1 0 0 0 0,1 1 0 0 0,-1 0 0 0 0,1 0 0 0 0,-1 1 1 0 0,0 1-1 0 0,-6 0-189 0 0,-14 3 530 0 0,-1 1 0 0 0,1 2 0 0 0,-17 7-530 0 0,33-10 71 0 0,0 0-644 0 0,0 1 0 0 0,1 0 1 0 0,-1 1-1 0 0,-8 6 573 0 0,20-11-1258 0 0</inkml:trace>
  <inkml:trace contextRef="#ctx0" brushRef="#br0" timeOffset="1047.727">2377 206 9672 0 0,'0'0'748'0'0,"0"0"-264"0"0,0 0 722 0 0,-1 2 365 0 0,-3 2-1053 0 0,0 0 0 0 0,-1 1 0 0 0,1-2 0 0 0,-1 1-1 0 0,0-1 1 0 0,0 1 0 0 0,0-1 0 0 0,0 0 0 0 0,-3 0-518 0 0,-20 13 551 0 0,2 1-279 0 0,18-13-201 0 0,0 1 0 0 0,1 0 1 0 0,0 1-1 0 0,-1 1-71 0 0,-45 37 1313 0 0,52-44-1295 0 0,1 1-1 0 0,-1 0 0 0 0,1-1 0 0 0,-1 1 1 0 0,1 0-1 0 0,-1 0 0 0 0,1 0 0 0 0,0-1 1 0 0,-1 1-1 0 0,1 0 0 0 0,0 0 0 0 0,0 0 0 0 0,0 0 1 0 0,0 0-1 0 0,-1 0 0 0 0,1-1 0 0 0,1 2-17 0 0,-1-2 7 0 0,0 2 195 0 0,5 5 791 0 0,2-3-767 0 0,0 0 0 0 0,0-1 0 0 0,1 1 0 0 0,-1-1 1 0 0,1 0-1 0 0,1-1-226 0 0,-1 0 62 0 0,-1 1 1 0 0,1 0 0 0 0,0 0 0 0 0,-1 1 0 0 0,0 0-1 0 0,4 2-62 0 0,-6-1 93 0 0,0-1 0 0 0,1 1 0 0 0,-1 0-1 0 0,-1 0 1 0 0,4 4-93 0 0,-6-7 8 0 0,-1 0 0 0 0,0 0 0 0 0,0 0 0 0 0,1 0 0 0 0,-1 0 0 0 0,0 0 0 0 0,-1 0 0 0 0,1 1 0 0 0,0-1 0 0 0,-1 0 0 0 0,1 0 0 0 0,-1 1 0 0 0,0-1 0 0 0,0 0 0 0 0,1 1 0 0 0,-2-1 0 0 0,1 0 0 0 0,0 1 0 0 0,0-1-8 0 0,-2 5-64 0 0,0 0 0 0 0,-1 0 0 0 0,1-1 0 0 0,-1 1 0 0 0,-1-1 0 0 0,1 0 0 0 0,-1 0 0 0 0,0 0 0 0 0,0-1 0 0 0,-1 1 0 0 0,1-1 0 0 0,-1 0 0 0 0,-1 0 0 0 0,1 0 0 0 0,0-1 0 0 0,-1 0 0 0 0,0 0 0 0 0,0-1 0 0 0,-2 1 64 0 0,-2 2-676 0 0,-7 2-1698 0 0,5-5-2599 0 0,-2-5-1667 0 0</inkml:trace>
  <inkml:trace contextRef="#ctx0" brushRef="#br0" timeOffset="1911.946">2819 227 17503 0 0,'2'4'136'0'0,"-1"0"0"0"0,0 1 0 0 0,0-1 0 0 0,0 0 0 0 0,0 1 0 0 0,0-1 0 0 0,-1 1 0 0 0,0-1 0 0 0,0 1 0 0 0,0-1 0 0 0,-1 0 0 0 0,1 1 0 0 0,-1-1 0 0 0,-1 3-136 0 0,-2 10 115 0 0,2 0 0 0 0,-1 6-115 0 0,-4 23 1224 0 0,-1-8-23 0 0,2 0 0 0 0,2 2-1201 0 0,-1-9 208 0 0,-1 9-192 0 0,14-51-18 0 0,3-8 36 0 0,28-90 587 0 0,-21 56-986 0 0,-8 19 184 0 0,-7 24 181 0 0,0 0-1 0 0,0 0 1 0 0,1 1-1 0 0,0-1 1 0 0,1 1-1 0 0,0-1 1 0 0,-5 10 0 0 0,0 0 0 0 0,0 0-1 0 0,0 0 1 0 0,1-1 0 0 0,-1 1-1 0 0,0 0 1 0 0,0 0 0 0 0,0 0-1 0 0,0 0 1 0 0,0 0 0 0 0,0 0-1 0 0,1-1 1 0 0,-1 1 0 0 0,0 0-1 0 0,0 0 1 0 0,0 0 0 0 0,0 0-1 0 0,1 0 1 0 0,-1 0 0 0 0,0 0-1 0 0,0 0 1 0 0,0 0 0 0 0,1 0-1 0 0,-1 0 1 0 0,0 0 0 0 0,0 0-1 0 0,0 0 1 0 0,0 0 0 0 0,1 0-1 0 0,-1 0 1 0 0,0 0 0 0 0,0 0-1 0 0,0 0 1 0 0,1 0 0 0 0,-1 0-1 0 0,0 0 1 0 0,0 0 0 0 0,0 0-1 0 0,0 0 1 0 0,1 0 0 0 0,-1 0-1 0 0,0 1 1 0 0,0-1 0 0 0,0 0-1 0 0,0 0 1 0 0,0 0 0 0 0,1 0-1 0 0,-1 0 1 0 0,0 1 0 0 0,0-1-1 0 0,0 0 1 0 0,0 0 0 0 0,0 0-1 0 0,0 0 1 0 0,0 1 0 0 0,0-1-1 0 0,0 0 1 0 0,0 0 0 0 0,0 0-1 0 0,0 0 1 0 0,1 1 0 0 0,-1-1 0 0 0,3 11-37 0 0,-3-11 34 0 0,5 19 1 0 0,-1 1-1 0 0,-1-1 0 0 0,-1 0 0 0 0,0 8 3 0 0,-2-15-1 0 0,2-3-13 0 0,-1 1-1 0 0,1 0 1 0 0,1-1-1 0 0,1 3 15 0 0,-1-1-6 0 0,0 1 6 0 0,2-4 0 0 0,2-4 0 0 0,-5-5-3 0 0,1 0-1 0 0,-1 0 0 0 0,1 0 0 0 0,-1 0 1 0 0,0-1-1 0 0,1 1 0 0 0,-1-1 0 0 0,0 1 0 0 0,0-1 1 0 0,0 0-1 0 0,0 0 0 0 0,0-1 4 0 0,7-4-21 0 0,5-7 0 0 0,0 0 1 0 0,-1 0 0 0 0,-1-2 0 0 0,8-11 20 0 0,-3 4 3 0 0,15-15-3 0 0,-30 36 1 0 0,6-7 2 0 0,0 0 1 0 0,1 1-1 0 0,0 0 1 0 0,11-7-4 0 0,-14 12 191 0 0,-6 3-188 0 0,1 1 1 0 0,-1-1 0 0 0,1 0-1 0 0,-1 1 1 0 0,1-1 0 0 0,-1 0-1 0 0,1 1 1 0 0,-1-1 0 0 0,1 0-1 0 0,-1 1 1 0 0,0-1 0 0 0,1 1-1 0 0,-1-1 1 0 0,0 1 0 0 0,1-1-1 0 0,-1 1 1 0 0,0-1-1 0 0,0 1 1 0 0,1-1 0 0 0,-1 1-1 0 0,0-1 1 0 0,0 1 0 0 0,0-1-1 0 0,0 1 1 0 0,0 0 0 0 0,0-1-1 0 0,0 1 1 0 0,0-1 0 0 0,0 1-1 0 0,0 0 1 0 0,0-1 0 0 0,0 1-1 0 0,0-1 1 0 0,0 1 0 0 0,-1-1-1 0 0,1 1-3 0 0,0 0 41 0 0,0 1-7 0 0,-1 0 1 0 0,1 0 0 0 0,0-1 0 0 0,-1 1 0 0 0,1 0 0 0 0,-1 0 0 0 0,0-1 0 0 0,1 1 0 0 0,-1-1-1 0 0,-1 1-34 0 0,-3 10 124 0 0,3-4-164 0 0,-1 2-120 0 0,0 0-1 0 0,1 0 0 0 0,-1 5 161 0 0,-2 11 245 0 0,4-22-206 0 0,0-1 1 0 0,0 1-1 0 0,0-1 1 0 0,0 1-1 0 0,1 0 1 0 0,0-1-1 0 0,0 1 1 0 0,0 0-1 0 0,0 2-39 0 0,1-2 14 0 0,0 0-1 0 0,0 0 1 0 0,0 1-1 0 0,0-1 0 0 0,1 0 1 0 0,-1-1-1 0 0,1 1 1 0 0,0 0-1 0 0,1 1-13 0 0,-2-4 14 0 0,0 1 0 0 0,1-1 0 0 0,-1 0 0 0 0,0 1 0 0 0,1-1 1 0 0,-1 0-1 0 0,1 0 0 0 0,-1 0 0 0 0,1 0 0 0 0,0 0 0 0 0,-1-1 0 0 0,1 1 0 0 0,0 0 0 0 0,0-1 0 0 0,0 1 0 0 0,-1-1 0 0 0,1 0 0 0 0,0 0 0 0 0,0 1 0 0 0,0-1 0 0 0,1-1-14 0 0,6 1 95 0 0,0-1-1 0 0,0-1 0 0 0,1 0 1 0 0,-2 0-1 0 0,1-1 1 0 0,0 0-1 0 0,0 0 0 0 0,-1-1 1 0 0,0 0-1 0 0,8-5-94 0 0,-5 3-56 0 0,-9 4 56 0 0,-1 1 0 0 0,1 0 0 0 0,0 0 0 0 0,-1 0 0 0 0,1-1 0 0 0,-1 1 0 0 0,0-1 0 0 0,2-1 0 0 0,10-10 0 0 0,-6 9 0 0 0,-5 3 0 0 0,0 1 0 0 0,-1-1 0 0 0,1 0 0 0 0,0 0 0 0 0,-1 0 0 0 0,1 0 0 0 0,-1 0 0 0 0,1-1 0 0 0,-1 1 0 0 0,1 0 0 0 0,-1-1 0 0 0,0 1 0 0 0,1-1 0 0 0,-1 1 0 0 0,0-1 0 0 0,0 0 0 0 0,0 1 0 0 0,-1-1 0 0 0,1 0 0 0 0,0 0 0 0 0,-1 0 0 0 0,1 1 0 0 0,-1-1 0 0 0,1 0 0 0 0,-1-1 0 0 0,0 3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0,4 4 0 0 0,2 8 0 0 0,-5 6-19 0 0,2 5-50 0 0,-1-10 92 0 0,-2-12-20 0 0,0 0 0 0 0,0 0-1 0 0,0 0 1 0 0,0 0 0 0 0,0 0 0 0 0,0 0-1 0 0,0 0 1 0 0,1 0 0 0 0,-1 0-1 0 0,0 0 1 0 0,1 0 0 0 0,-1 0 0 0 0,1 0-1 0 0,-1-1 1 0 0,1 1 0 0 0,0 0-1 0 0,-1 0 1 0 0,1 0 0 0 0,0-1 0 0 0,-1 1-1 0 0,2 0-2 0 0,13 12 0 0 0,-6-9 11 0 0,-6-4-5 0 0,-1 1-1 0 0,1-1 1 0 0,-1 0-1 0 0,1 0 1 0 0,-1 0 0 0 0,1 0-1 0 0,0-1 1 0 0,-1 1-1 0 0,1-1 1 0 0,-1 1 0 0 0,1-1-1 0 0,-1 0 1 0 0,0 0 0 0 0,1 0-1 0 0,-1 0 1 0 0,0 0-1 0 0,0-1 1 0 0,0 1 0 0 0,0-1-1 0 0,0 1 1 0 0,0-1 0 0 0,0 0-1 0 0,1-1-5 0 0,1-4 8 0 0,-2 6-6 0 0,-1-1 0 0 0,1 1 0 0 0,-1-1 0 0 0,0 0 0 0 0,0 0 0 0 0,0 1 0 0 0,0-1 0 0 0,0 0 0 0 0,0 0 0 0 0,-1 0 0 0 0,1 0-1 0 0,0 0 1 0 0,-1 0 0 0 0,0 0 0 0 0,1 0 0 0 0,-1 0 0 0 0,0-1 0 0 0,0 1 0 0 0,0 0 0 0 0,-1 0 0 0 0,1 0 0 0 0,0 0 0 0 0,-1 0-1 0 0,1 0 1 0 0,-1 0 0 0 0,0 0 0 0 0,0 0-2 0 0,0-1 0 0 0,0 0 0 0 0,-1 0 0 0 0,1 0 0 0 0,-1 1 0 0 0,0-1 0 0 0,0 1 0 0 0,0-1 0 0 0,0 1 0 0 0,0-1 0 0 0,0 1 0 0 0,-1 0 0 0 0,1 0 0 0 0,-1 0 0 0 0,0 1 0 0 0,1-1 0 0 0,-1 1 0 0 0,0-1 0 0 0,0 1 0 0 0,-1 0 0 0 0,-6-3-218 0 0,1 0 0 0 0,-1 1-1 0 0,0 1 1 0 0,-2 0 218 0 0,8 1-123 0 0,0 0 0 0 0,0 1 0 0 0,0 0 0 0 0,-1 0-1 0 0,1 0 1 0 0,0 0 0 0 0,0 1 0 0 0,0-1 0 0 0,-1 1-1 0 0,1 0 1 0 0,0 1 123 0 0,3-2-973 0 0,1 0-155 0 0,0 0-611 0 0,0 0-263 0 0,1 2-57 0 0,9 10-11 0 0</inkml:trace>
  <inkml:trace contextRef="#ctx0" brushRef="#br0" timeOffset="2467.46">3566 254 6448 0 0,'0'0'498'0'0,"1"1"-327"0"0,2 10 700 0 0,0-3 577 0 0,-1 1 1 0 0,1 0-1 0 0,-2 0 0 0 0,1 0 1 0 0,-1 0-1 0 0,-1 0 0 0 0,0 8-1448 0 0,-1 11 3905 0 0,1 24-3905 0 0,1-17 959 0 0,-1-29-757 0 0,0 0 1 0 0,0 0-1 0 0,0 1 1 0 0,1-1-1 0 0,0 0 1 0 0,1 0-1 0 0,0 4-202 0 0,-1-9 215 0 0,-1-1-72 0 0,0 0-30 0 0,15-3 111 0 0,-7-1-198 0 0,-1-1 1 0 0,1-1 0 0 0,-1 1-1 0 0,-1-1 1 0 0,1 0-1 0 0,0-2-26 0 0,11-9-6 0 0,-13 13 14 0 0,0 1-1 0 0,0-1 1 0 0,1 1-1 0 0,-1 0 1 0 0,1 1-1 0 0,-1-1 1 0 0,1 1-1 0 0,0 0 1 0 0,0 0 0 0 0,0 1-1 0 0,0 0 1 0 0,0 0-1 0 0,0 0 1 0 0,0 1-1 0 0,1 0 1 0 0,-1 0-1 0 0,0 1-7 0 0,12 3-2 0 0,-2 1 15 0 0,-2-4 14 0 0,0 0 1 0 0,0-1-1 0 0,8-1-27 0 0,-17 0 11 0 0,0 0 0 0 0,0 0-1 0 0,0 0 1 0 0,-1 0 0 0 0,1-1-1 0 0,0 0 1 0 0,-1 0 0 0 0,1 0-1 0 0,-1 0 1 0 0,0-1 0 0 0,4-2-11 0 0,2-2-1 0 0,-1-1 0 0 0,1 0-1 0 0,-1 0 1 0 0,0-1 0 0 0,-1-1 0 0 0,0 1 0 0 0,-1-1-1 0 0,0 0 1 0 0,4-9 1 0 0,-9 15-4 0 0,-1 0-1 0 0,-1 0 1 0 0,1 0 0 0 0,0 0-1 0 0,-1 0 1 0 0,0 0-1 0 0,0-1 1 0 0,0 1 0 0 0,-1 0-1 0 0,1 0 1 0 0,-1 0 0 0 0,0 0-1 0 0,0 0 1 0 0,0 0-1 0 0,-1 0 1 0 0,0 0 0 0 0,1 0 4 0 0,0 3-2 0 0,-1-1 1 0 0,1 1 0 0 0,0 0-1 0 0,0-1 1 0 0,0 1 0 0 0,-1 0 0 0 0,1 0-1 0 0,-1 0 1 0 0,1 0 0 0 0,-1 0 0 0 0,1 0-1 0 0,-1 0 1 0 0,1 0 0 0 0,-1 1-1 0 0,0-1 1 0 0,1 1 0 0 0,-1-1 0 0 0,0 1-1 0 0,0 0 1 0 0,1-1 0 0 0,-1 1 0 0 0,0 0 1 0 0,-1 0 2 0 0,0 0 0 0 0,1 0 0 0 0,-1 0 0 0 0,0 0 0 0 0,0 1 0 0 0,1-1 0 0 0,-1 1 0 0 0,0 0 0 0 0,1-1 0 0 0,-1 1 0 0 0,1 0 0 0 0,-1 1 0 0 0,1-1 0 0 0,-3 1-2 0 0,0 2-9 0 0,-1 1 1 0 0,1-1 0 0 0,0 1-1 0 0,0 0 1 0 0,0 1 0 0 0,0-1 0 0 0,-1 4 8 0 0,3-5 0 0 0,1 0 0 0 0,0 1 1 0 0,1-1-1 0 0,-1 0 0 0 0,1 1 1 0 0,0-1-1 0 0,0 1 1 0 0,0-1-1 0 0,0 1 0 0 0,1 0 1 0 0,0-1-1 0 0,0 2 0 0 0,0 9 8 0 0,2 0 1 0 0,-1 1-1 0 0,2-1 0 0 0,0 0 0 0 0,1-1 0 0 0,2 6-8 0 0,5 9-26 0 0,1 0-1 0 0,10 15 27 0 0,-16-31-314 0 0,3 4-1097 0 0,0 0 0 0 0,4 3 1411 0 0,-11-18-1473 0 0,-2-2-51 0 0,0 0-11 0 0</inkml:trace>
  <inkml:trace contextRef="#ctx0" brushRef="#br0" timeOffset="2985.739">1486 1184 16439 0 0,'-3'3'115'0'0,"1"-1"0"0"0,-1 1-1 0 0,1-1 1 0 0,0 1-1 0 0,0 0 1 0 0,0-1-1 0 0,1 1 1 0 0,-1 0-1 0 0,1 1 1 0 0,-1-1-1 0 0,1 0 1 0 0,0 0-1 0 0,0 0 1 0 0,0 1-1 0 0,1-1 1 0 0,-1 1-115 0 0,-6 20 114 0 0,6-23 21 0 0,1 0 0 0 0,-1 1 0 0 0,1-1 1 0 0,-1 0-1 0 0,1 0 0 0 0,0 1 0 0 0,0-1 0 0 0,0 0 0 0 0,-1 1 0 0 0,1-1 1 0 0,0 0-1 0 0,0 0 0 0 0,1 1 0 0 0,-1-1 0 0 0,0 0 0 0 0,0 0 0 0 0,1 1 0 0 0,-1-1 1 0 0,0 0-1 0 0,1 1-135 0 0,0-1 970 0 0,-1-1-215 0 0,1 1-628 0 0,0-1 0 0 0,0 0-1 0 0,0 1 1 0 0,0-1 0 0 0,1 0 0 0 0,-1 0 0 0 0,0 1 0 0 0,0-1 0 0 0,0 0-1 0 0,0 0 1 0 0,1 0 0 0 0,-1-1 0 0 0,0 1 0 0 0,0 0 0 0 0,0 0-127 0 0,6-3 162 0 0,0 1 1 0 0,0-1-1 0 0,-1 0 1 0 0,1-1 0 0 0,-1 1-1 0 0,0-1 1 0 0,0-1 0 0 0,-1 1-1 0 0,1-1 1 0 0,2-3-163 0 0,7-9 241 0 0,0 0 0 0 0,8-15-241 0 0,-12 16 109 0 0,1 1 1 0 0,0 1 0 0 0,1-1-1 0 0,2 1-109 0 0,-3 3 101 0 0,-5 4-16 0 0,1 0 0 0 0,-1 0 0 0 0,1 1 0 0 0,1 1 0 0 0,-1-1 0 0 0,1 1 0 0 0,7-3-85 0 0,-14 8 22 0 0,-1 0 0 0 0,1-1 0 0 0,0 1 0 0 0,-1 0 0 0 0,1 0 0 0 0,0 0 0 0 0,-1 0 0 0 0,1 0 0 0 0,0 0 0 0 0,-1 1 0 0 0,1-1 0 0 0,0 1 0 0 0,-1-1 0 0 0,1 1-1 0 0,-1-1 1 0 0,1 1 0 0 0,-1 0 0 0 0,1 0 0 0 0,-1 0 0 0 0,0 0 0 0 0,1 0 0 0 0,-1 0 0 0 0,0 0 0 0 0,0 0 0 0 0,1 0 0 0 0,-1 1 0 0 0,0-1 0 0 0,0 0 0 0 0,-1 1 0 0 0,2 0-22 0 0,1 3 22 0 0,0 0 1 0 0,0 1-1 0 0,-1-1 1 0 0,1 1-1 0 0,-1-1 1 0 0,0 1-1 0 0,0 4-22 0 0,1 3 13 0 0,1-1-1 0 0,0 1 1 0 0,1-1-1 0 0,1 3-12 0 0,-3-8 2 0 0,1-1 0 0 0,-1 1-1 0 0,1-1 1 0 0,0 0 0 0 0,1-1 0 0 0,-1 1-1 0 0,1-1 1 0 0,3 3-2 0 0,-3-4 0 0 0,1-1 0 0 0,0 1 0 0 0,-1-1 0 0 0,1 0 0 0 0,0-1 0 0 0,1 1 0 0 0,-1-1 0 0 0,0 0 0 0 0,1-1 0 0 0,-1 0 0 0 0,1 0 0 0 0,-1 0 0 0 0,1-1 0 0 0,0 0 0 0 0,-1 0 0 0 0,1 0 0 0 0,0-1 0 0 0,0 0 0 0 0,35-7 3 0 0,25-9-3 0 0,-51 12-56 0 0,-1-1-1 0 0,1 0 0 0 0,-1-1 1 0 0,-1-1-1 0 0,11-6 57 0 0,-11 4-421 0 0,-3 3-199 0 0,0 0 1 0 0,-1-1-1 0 0,7-6 620 0 0,-14 11-507 0 0,0 0 0 0 0,-1 0 0 0 0,1 0 0 0 0,-1 0 0 0 0,0-1 0 0 0,0 1 0 0 0,0 0 0 0 0,0-1 0 0 0,-1 0 0 0 0,1 1 0 0 0,-1-1 0 0 0,0 0 0 0 0,0 0 0 0 0,0-1 507 0 0,0-5-7157 0 0</inkml:trace>
  <inkml:trace contextRef="#ctx0" brushRef="#br0" timeOffset="3641.497">1878 1174 1840 0 0,'0'0'447'0'0,"-6"15"5652"0"0,3-4-3981 0 0,0 0 0 0 0,0 0 0 0 0,-1-1 0 0 0,-2 4-2118 0 0,2-4 794 0 0,0 0 1 0 0,0 1-1 0 0,1 0 0 0 0,0 0 0 0 0,1 1-794 0 0,-9 34 1318 0 0,10-41-1203 0 0,0 1-1 0 0,0-1 1 0 0,1 0-1 0 0,0 1 0 0 0,0-1 1 0 0,0 1-1 0 0,1-1 1 0 0,-1 0-1 0 0,1 1 0 0 0,0-1 1 0 0,1 0-1 0 0,0 0 0 0 0,-1 0 1 0 0,2 0-1 0 0,-1 1-114 0 0,-1-5-17 0 0,0 0 1 0 0,0 1-1 0 0,-1-1 0 0 0,1 0 0 0 0,0 0 0 0 0,0 0 1 0 0,0 0-1 0 0,0 0 0 0 0,1 0 0 0 0,-1 0 0 0 0,0-1 1 0 0,0 1-1 0 0,0 0 0 0 0,1-1 0 0 0,-1 1 17 0 0,10 0-7886 0 0,0-3 1113 0 0</inkml:trace>
  <inkml:trace contextRef="#ctx0" brushRef="#br0" timeOffset="4019.277">1939 1184 14688 0 0,'0'0'670'0'0,"0"0"-12"0"0,1 2-421 0 0,0 3 242 0 0,1 0 0 0 0,-1 0 0 0 0,-1 0 0 0 0,1 0 0 0 0,0 0 0 0 0,-1 0 0 0 0,0 1 0 0 0,-1-1 0 0 0,1 0 0 0 0,-1 0 0 0 0,0 0-479 0 0,-4 29 1258 0 0,3-19-473 0 0,0 0 0 0 0,-4 8-785 0 0,-1 5 268 0 0,2 0 0 0 0,0 1 1 0 0,2 0-1 0 0,1-1 0 0 0,1 12-268 0 0,1-35 0 0 0,0-1 0 0 0,1 1 0 0 0,-1 0-1 0 0,1-1 1 0 0,0 1 0 0 0,0-1 0 0 0,0 1 0 0 0,0-4-100 0 0,-1 0 0 0 0,1 0 1 0 0,-1 0-1 0 0,0 0 0 0 0,1 0 0 0 0,0 0 1 0 0,-1 0-1 0 0,1 0 0 0 0,0-1 0 0 0,-1 1 1 0 0,1 0-1 0 0,0 0 0 0 0,0 0 0 0 0,0-1 1 0 0,0 1-1 0 0,0 0 0 0 0,0-1 0 0 0,0 1 0 0 0,0-1 1 0 0,0 1-1 0 0,0-1 0 0 0,0 0 0 0 0,0 1 1 0 0,0-1-1 0 0,0 0 0 0 0,0 0 0 0 0,0 0 1 0 0,1 0 99 0 0,6 0-1498 0 0</inkml:trace>
  <inkml:trace contextRef="#ctx0" brushRef="#br0" timeOffset="4601.381">2481 1003 10136 0 0,'1'0'777'0'0,"16"-3"-165"0"0,-14 2 1348 0 0,1 1 3448 0 0,-2 2-4214 0 0,0 1-964 0 0,-1 0 0 0 0,1 0 0 0 0,-1 0 0 0 0,1 0 0 0 0,-1 0 0 0 0,0 0 0 0 0,0 0 0 0 0,0 1 0 0 0,-1-1 0 0 0,1 0 0 0 0,-1 1 0 0 0,0-1 0 0 0,0 2-230 0 0,-6 50 422 0 0,-2-1 0 0 0,-3 0 0 0 0,-2-1 0 0 0,-5 8-422 0 0,9-29 48 0 0,1 1 0 0 0,1 6-48 0 0,5-33 70 0 0,2-5 26 0 0,0-1-13 0 0,10-1 62 0 0,-6-1-123 0 0,-1 1 1 0 0,1-1-1 0 0,-1 0 0 0 0,0 0 0 0 0,0 0 1 0 0,0-1-1 0 0,0 1 0 0 0,0-1 0 0 0,0 1 1 0 0,0-1-1 0 0,-1-1-22 0 0,2 0 31 0 0,0 0 0 0 0,0 0-1 0 0,1 0 1 0 0,3-2-31 0 0,14-10 64 0 0,-17 12-37 0 0,-1 0 0 0 0,1 1 0 0 0,0-1 0 0 0,0 1 0 0 0,1 0 0 0 0,-1 1 0 0 0,1-1 0 0 0,-1 1 0 0 0,4 0-27 0 0,-5 0 49 0 0,1 1 0 0 0,0 1 1 0 0,-1-1-1 0 0,1 1 0 0 0,-1 0 0 0 0,1 0 0 0 0,-1 0 1 0 0,1 1-1 0 0,0-1 0 0 0,3 2-49 0 0,-6-1 26 0 0,-1-1 0 0 0,1 1 0 0 0,0 0-1 0 0,0 0 1 0 0,0 0 0 0 0,0 0 0 0 0,-1 1 0 0 0,1-1 0 0 0,-1 0-1 0 0,1 1 1 0 0,-1-1 0 0 0,1 1 0 0 0,-1 0 0 0 0,0-1 0 0 0,0 1-1 0 0,0 0 1 0 0,0 0 0 0 0,0-1 0 0 0,0 1 0 0 0,0 0 0 0 0,0 0 0 0 0,-1 0-1 0 0,1 0 1 0 0,-1 0 0 0 0,0 0 0 0 0,1 2-26 0 0,-1 1 15 0 0,0 0-1 0 0,1 1 1 0 0,-2-1-1 0 0,1 0 1 0 0,0 1 0 0 0,-1-1-1 0 0,0 0 1 0 0,-1 0 0 0 0,1 0-1 0 0,-1 0 1 0 0,0 0 0 0 0,0 0-1 0 0,0 0 1 0 0,-1 0 0 0 0,0-1-1 0 0,0 1 1 0 0,0-1 0 0 0,-2 2-15 0 0,-8 9 57 0 0,-1-1 1 0 0,-1 0 0 0 0,0-1 0 0 0,-6 3-58 0 0,13-10 2 0 0,2-1-44 0 0,0-1 0 0 0,-1 0 0 0 0,0 0 0 0 0,0-1 0 0 0,0 0 0 0 0,0 0 0 0 0,0-1 0 0 0,-8 2 42 0 0,11-3-33 0 0,-1 0 0 0 0,1 0 0 0 0,0-1 0 0 0,0 1 0 0 0,-1-1 0 0 0,1 0 0 0 0,0 0 0 0 0,-1-1 0 0 0,1 0 0 0 0,0 1 0 0 0,-1-1 0 0 0,1-1 0 0 0,0 1 0 0 0,0 0 0 0 0,0-1 0 0 0,-1-1 33 0 0,4 2-167 0 0,0 0 0 0 0,0 0 0 0 0,1 0 0 0 0,-1 0 0 0 0,0-1 0 0 0,1 1 0 0 0,-1 0 0 0 0,1-1 0 0 0,-1 1 0 0 0,1 0 0 0 0,0-1 0 0 0,0 1 0 0 0,-1 0 0 0 0,1-1 0 0 0,0 1 0 0 0,0-1 1 0 0,0 1-1 0 0,1 0 0 0 0,-1-1 0 0 0,0 1 0 0 0,0 0 0 0 0,1-1 0 0 0,-1 1 0 0 0,1 0 0 0 0,-1-1 167 0 0,7-9-1850 0 0</inkml:trace>
  <inkml:trace contextRef="#ctx0" brushRef="#br0" timeOffset="4976.137">2922 1341 16184 0 0,'2'0'737'0'0,"7"-1"534"0"0,-5 1 465 0 0,-8 1-905 0 0,-6 3-647 0 0,-1-1-1 0 0,1 1 0 0 0,-1 1 0 0 0,1 0 0 0 0,1 1 0 0 0,-1-1 0 0 0,1 2 0 0 0,0-1 1 0 0,0 2-1 0 0,1-1 0 0 0,0 1 0 0 0,0 0 0 0 0,1 1 0 0 0,-3 3-183 0 0,8-10 53 0 0,1 0-1 0 0,0 0 0 0 0,0 0 1 0 0,0 1-1 0 0,0-1 0 0 0,0 0 1 0 0,0 0-1 0 0,1 0 0 0 0,-1 1 0 0 0,1-1 1 0 0,0 0-1 0 0,-1 1 0 0 0,1-1 1 0 0,0 0-1 0 0,0 1 0 0 0,0-1 1 0 0,1 2-53 0 0,-1-3 12 0 0,1 0 1 0 0,-1 0 0 0 0,1 0-1 0 0,0 1 1 0 0,-1-1 0 0 0,1 0 0 0 0,0 0-1 0 0,0 0 1 0 0,0 0 0 0 0,-1 0-1 0 0,1 0 1 0 0,0-1 0 0 0,0 1-1 0 0,0 0 1 0 0,1 0 0 0 0,-1-1-1 0 0,0 1 1 0 0,0-1 0 0 0,0 1-1 0 0,0-1 1 0 0,1 1 0 0 0,-1-1-1 0 0,0 0 1 0 0,0 1 0 0 0,1-1 0 0 0,-1 0-1 0 0,0 0 1 0 0,1 0 0 0 0,-1 0-1 0 0,0 0 1 0 0,1 0-13 0 0,6-1 38 0 0,0 1 0 0 0,0-1-1 0 0,0-1 1 0 0,0 1 0 0 0,-1-1 0 0 0,1-1 0 0 0,0 1 0 0 0,-1-1-1 0 0,1-1 1 0 0,-1 0 0 0 0,0 0 0 0 0,0 0 0 0 0,-1 0 0 0 0,1-1-1 0 0,-1 0 1 0 0,0-1 0 0 0,0 0 0 0 0,-1 1 0 0 0,0-2 0 0 0,0 1-1 0 0,0-1 1 0 0,0 1 0 0 0,-1-1 0 0 0,2-6-38 0 0,-5 12 15 0 0,-1-1 0 0 0,1 1 0 0 0,-1 0-1 0 0,0 0 1 0 0,1 0 0 0 0,-1-1 0 0 0,0 1 0 0 0,0 0 0 0 0,0-1 0 0 0,0 1 0 0 0,0 0 0 0 0,0-1-15 0 0,0 1 6 0 0,0 1 1 0 0,0 0-1 0 0,0 0 1 0 0,0 0-1 0 0,0-1 1 0 0,-1 1-1 0 0,1 0 1 0 0,0 0-1 0 0,0 0 1 0 0,0 0 0 0 0,0-1-1 0 0,0 1 1 0 0,0 0-1 0 0,0 0 1 0 0,0 0-1 0 0,0 0 1 0 0,-1 0-1 0 0,1-1 1 0 0,0 1 0 0 0,0 0-1 0 0,0 0 1 0 0,0 0-1 0 0,-1 0 1 0 0,1 0-1 0 0,0 0 1 0 0,0 0-1 0 0,0 0 1 0 0,0-1 0 0 0,-1 1-1 0 0,1 0 1 0 0,0 0-1 0 0,0 0 1 0 0,0 0-1 0 0,-1 0 1 0 0,1 0-1 0 0,0 0 1 0 0,0 0-1 0 0,0 0 1 0 0,0 0 0 0 0,-1 0-1 0 0,1 0 1 0 0,0 1-1 0 0,0-1 1 0 0,0 0-1 0 0,-1 0 1 0 0,1 0-1 0 0,0 0 1 0 0,0 0 0 0 0,0 0-1 0 0,0 0 1 0 0,0 0-1 0 0,-1 1 1 0 0,1-1-1 0 0,0 0 1 0 0,0 0-1 0 0,0 0 1 0 0,0 0-1 0 0,0 0 1 0 0,0 1 0 0 0,0-1-1 0 0,-1 0 1 0 0,1 0-1 0 0,0 0 1 0 0,0 0-1 0 0,0 1 1 0 0,0-1-1 0 0,0 0 1 0 0,0 0 0 0 0,0 0-7 0 0,-4 5 2 0 0,1-1 1 0 0,0 1-1 0 0,0 0 1 0 0,0 0-1 0 0,0 0 1 0 0,1 0-1 0 0,0 0 1 0 0,0 0 0 0 0,0 1-1 0 0,1-1 1 0 0,0 1-1 0 0,0-1 1 0 0,0 4-3 0 0,0 0 40 0 0,0 0 0 0 0,1 0 1 0 0,1 0-1 0 0,-1 0 0 0 0,1 0 0 0 0,1 0 1 0 0,0 0-1 0 0,1 4-40 0 0,-1-7-360 0 0,0-1-1 0 0,0 1 1 0 0,1-1-1 0 0,0 0 1 0 0,0 0-1 0 0,1 2 361 0 0,-2-4-886 0 0,1 0 0 0 0,-1 0 0 0 0,1 0 0 0 0,0 0 0 0 0,0 0 0 0 0,0-1-1 0 0,1 0 1 0 0,-1 1 0 0 0,2 0 886 0 0,10 4-7066 0 0</inkml:trace>
  <inkml:trace contextRef="#ctx0" brushRef="#br0" timeOffset="4977.137">3402 1384 11976 0 0,'0'0'922'0'0,"0"0"-400"0"0,0 0 547 0 0,-14 4 3093 0 0,-33 31-167 0 0,41-31-3874 0 0,-1 1 0 0 0,1-1 1 0 0,0 1-1 0 0,1 1 0 0 0,-1-1 1 0 0,1 1-1 0 0,0 0 0 0 0,1 0 0 0 0,-1 0 1 0 0,1 1-1 0 0,0-1 0 0 0,1 1 0 0 0,0 0 1 0 0,0 0-1 0 0,0 0 0 0 0,1 1 0 0 0,0-1 1 0 0,0 1-1 0 0,1 1-121 0 0,0-7 29 0 0,1 0 1 0 0,0 0-1 0 0,0-1 1 0 0,0 1-1 0 0,0 0 1 0 0,0 0-1 0 0,1 0 1 0 0,-1-1 0 0 0,0 1-1 0 0,1 0 1 0 0,0-1-1 0 0,-1 1 1 0 0,1 0-1 0 0,0-1 1 0 0,0 1-1 0 0,0 0 1 0 0,0-1-1 0 0,0 0 1 0 0,0 1-1 0 0,0-1-29 0 0,1 1 44 0 0,0 0 1 0 0,0 0-1 0 0,1-1 0 0 0,-1 0 0 0 0,0 1 1 0 0,1-1-1 0 0,-1 0 0 0 0,1 0 0 0 0,-1 0 1 0 0,1-1-1 0 0,0 1 0 0 0,1 0-44 0 0,6 0-99 0 0,1 0 1 0 0,-1-1-1 0 0,1 0 0 0 0,-1 0 1 0 0,1-1-1 0 0,4-2 99 0 0,-7 2-465 0 0,0 0 0 0 0,0-1 0 0 0,0 0 1 0 0,0 0-1 0 0,0-1 0 0 0,0 0 0 0 0,-1 0 0 0 0,1-1 0 0 0,-1 0 0 0 0,2-2 465 0 0,11-8-3777 0 0,-13 9 778 0 0,8-5-3079 0 0</inkml:trace>
  <inkml:trace contextRef="#ctx0" brushRef="#br0" timeOffset="5493.498">3589 1022 920 0 0,'4'-14'-58'0'0,"1"1"0"0"0,1-1 0 0 0,1-1 58 0 0,4-12 5750 0 0,-10 26-2682 0 0,-1 1-203 0 0,0 0-980 0 0,7 7 950 0 0,-5-1-2468 0 0,-1-1 0 0 0,1 0 0 0 0,-1 0-1 0 0,-1 0 1 0 0,1 1 0 0 0,-1-1 0 0 0,0 0 0 0 0,0 0 0 0 0,0 1-367 0 0,0 0 236 0 0,-2 19 312 0 0,-1 0-1 0 0,0-1 1 0 0,-4 10-548 0 0,-3 15 441 0 0,-28 153 619 0 0,34-178-946 0 0,2-1 1 0 0,0 1-1 0 0,2 0 0 0 0,0 2-114 0 0,0 0 91 0 0,0-19-69 0 0,1-1 0 0 0,-1 1-1 0 0,1 0 1 0 0,1 3-22 0 0,-2-10 2 0 0,0 1-1 0 0,0-1 1 0 0,0 0 0 0 0,0 0-1 0 0,0 1 1 0 0,0-1 0 0 0,1 0 0 0 0,-1 1-1 0 0,0-1 1 0 0,0 0 0 0 0,0 0-1 0 0,0 0 1 0 0,1 1 0 0 0,-1-1 0 0 0,0 0-1 0 0,0 0 1 0 0,0 1 0 0 0,1-1-1 0 0,-1 0 1 0 0,0 0 0 0 0,0 0-1 0 0,1 0 1 0 0,-1 0 0 0 0,0 1 0 0 0,1-1-2 0 0,1 0-11 0 0,0-1 1 0 0,1 1 0 0 0,-1-1 0 0 0,0 1 0 0 0,1-1 0 0 0,-1 0 0 0 0,0 0-1 0 0,0 0 1 0 0,0 0 0 0 0,0 0 0 0 0,0 0 0 0 0,0 0 0 0 0,0-1 0 0 0,0 1-1 0 0,0-1 1 0 0,0 0 0 0 0,-1 1 0 0 0,2-3 10 0 0,5-4-64 0 0,-1-1-1 0 0,0 0 1 0 0,2-3 64 0 0,32-63-118 0 0,-35 64 102 0 0,-1 0-1 0 0,0 0 1 0 0,2-7 16 0 0,1-3-15 0 0,-1 0 26 0 0,-7 20 17 0 0,0 1-95 0 0,0 0-42 0 0,0 0-10 0 0,-1 2 69 0 0,-5 11 293 0 0,0 1 1 0 0,1 0-1 0 0,0 0 1 0 0,1 0-1 0 0,1 1 1 0 0,0-1-1 0 0,1 1 1 0 0,-1 12-244 0 0,4-22 43 0 0,-1-1 1 0 0,1 1 0 0 0,0-1 0 0 0,0 1-1 0 0,0-1 1 0 0,1 1 0 0 0,0-1 0 0 0,0 0-1 0 0,0 0 1 0 0,0 0 0 0 0,2 2-44 0 0,-1 0 73 0 0,2 0 1 0 0,-1 0 0 0 0,1-1 0 0 0,0 1-1 0 0,0-1 1 0 0,0 0 0 0 0,2 0-74 0 0,-4-3 20 0 0,1 0 0 0 0,-1 0 0 0 0,1-1 0 0 0,-1 1 1 0 0,1-1-1 0 0,-1 0 0 0 0,1 0 0 0 0,0 0 0 0 0,-1-1 0 0 0,1 1 1 0 0,0-1-21 0 0,45 1 512 0 0,-31-1-342 0 0,-14-1-340 0 0,1 1 1 0 0,0-1 0 0 0,0 1-1 0 0,0-1 1 0 0,-1-1-1 0 0,1 1 1 0 0,0-1 0 0 0,-1 1-1 0 0,1-1 1 0 0,0-1 169 0 0,-1 1-925 0 0,0-1 0 0 0,0 1-1 0 0,0-1 1 0 0,-1 0 0 0 0,1 0 0 0 0,1-3 925 0 0,4-4-7529 0 0</inkml:trace>
  <inkml:trace contextRef="#ctx0" brushRef="#br0" timeOffset="6069.57">3944 965 7832 0 0,'14'7'-221'0'0,"2"4"4131"0"0,-13-8-3092 0 0,-1-1 0 0 0,0 0-1 0 0,0 1 1 0 0,-1-1 0 0 0,1 1-1 0 0,0-1 1 0 0,-1 1 0 0 0,0 0-1 0 0,0 0 1 0 0,1 1-818 0 0,2 8 401 0 0,-1 0-1 0 0,-1-1 1 0 0,0 2-1 0 0,0-1 1 0 0,-1 0-1 0 0,-1 0 1 0 0,0 0 0 0 0,-1 5-401 0 0,-2 18 1328 0 0,-2 0 0 0 0,-4 8-1328 0 0,6-19-1 0 0,0 0-1 0 0,1 20 2 0 0,-1 9 19 0 0,-1 8 221 0 0,4-59-235 0 0,0-1 0 0 0,0 1 0 0 0,0 0 0 0 0,0-1 0 0 0,0 1 0 0 0,0-1 0 0 0,1 0-1 0 0,-1 1 1 0 0,1-1 0 0 0,-1 1 0 0 0,1-1 0 0 0,-1 1 0 0 0,1-1 0 0 0,1 1-5 0 0,2 8-97 0 0,-3-8 7 0 0,1-2 22 0 0,-1 0 68 0 0,0 0 0 0 0,0-1 0 0 0,1 1 0 0 0,-1 0 0 0 0,0-1 0 0 0,0 1 0 0 0,0-1 0 0 0,0 1 0 0 0,1-1 0 0 0,-1 0 0 0 0,0 0 0 0 0,0 1 0 0 0,0-1 0 0 0,0 0 0 0 0,-1 0 0 0 0,1 0 0 0 0,0 0 0 0 0,0 0 1 0 0,0 0-1 0 0,-1 0 0 0 0,1 0 0 0 0,-1 0 0 0 0,1 0 0 0 0,-1 0 0 0 0,1-1 0 0 0,0 0 0 0 0,21-31 191 0 0,-19 27-191 0 0,1 0 0 0 0,0 0 0 0 0,0 0 0 0 0,0 0 0 0 0,0 1 0 0 0,1-1 0 0 0,0 1 0 0 0,0 0 0 0 0,1 1 0 0 0,-1-1 0 0 0,1 1 0 0 0,0 0 0 0 0,5-2 0 0 0,-8 4 6 0 0,0 1 1 0 0,-1 0 0 0 0,1 1 0 0 0,0-1-1 0 0,0 0 1 0 0,0 1 0 0 0,-1 0 0 0 0,1-1-1 0 0,0 1 1 0 0,0 0 0 0 0,0 0 0 0 0,0 1-1 0 0,0-1 1 0 0,0 1-7 0 0,5 4 48 0 0,-7-4-39 0 0,0 0 0 0 0,0 0 0 0 0,0 0 0 0 0,0 0 0 0 0,0 1 0 0 0,0-1 0 0 0,0 0 0 0 0,0 1 0 0 0,0-1 0 0 0,-1 1 0 0 0,1-1 0 0 0,0 1 0 0 0,-1-1 0 0 0,0 1 0 0 0,1 0 0 0 0,-1-1 0 0 0,0 1 0 0 0,1 1-9 0 0,-2 0-22 0 0,1 0 0 0 0,0 0 0 0 0,0 1 0 0 0,-1-1 0 0 0,0 0 0 0 0,0 0 0 0 0,0 0 1 0 0,0 0-1 0 0,0 0 0 0 0,-1 0 22 0 0,0 1-1 0 0,0 0 1 0 0,-1 0 0 0 0,1 0 0 0 0,-1 0 0 0 0,0 0 0 0 0,0 0-1 0 0,0-1 1 0 0,-1 0 0 0 0,1 0 0 0 0,-1 0 0 0 0,0 0-1 0 0,0 0 1 0 0,-4 2 0 0 0,-1-3 1 0 0,1 1 0 0 0,-1-1 0 0 0,1-1 0 0 0,-1 0 0 0 0,0 0 0 0 0,1 0 0 0 0,-1-1 0 0 0,0 0 0 0 0,0-1 0 0 0,-2-1-1 0 0,8 2-89 0 0,0 0 1 0 0,1-1-1 0 0,-1 0 1 0 0,0 0 0 0 0,0 0-1 0 0,0 0 1 0 0,1 0 0 0 0,-1-1-1 0 0,1 1 1 0 0,-1-1 0 0 0,1 1-1 0 0,-1-1 1 0 0,1 0-1 0 0,-1-1 89 0 0,0 0-668 0 0,1 1-1 0 0,0-1 1 0 0,-1 0-1 0 0,1 0 1 0 0,0 0-1 0 0,1 0 0 0 0,-1 0 669 0 0,-2-9-7459 0 0</inkml:trace>
  <inkml:trace contextRef="#ctx0" brushRef="#br0" timeOffset="6418.043">4335 1184 16583 0 0,'0'0'762'0'0,"1"1"-18"0"0,1 4-700 0 0,0-1 0 0 0,0 0 1 0 0,-1 1-1 0 0,1-1 1 0 0,-1 1-1 0 0,0-1 0 0 0,0 1 1 0 0,0 0-1 0 0,-1-1 0 0 0,0 1 1 0 0,0 3-45 0 0,-1 10 424 0 0,-1 1 0 0 0,-2 8-424 0 0,1-10 403 0 0,1 0 0 0 0,0 10-403 0 0,2-22 48 0 0,0 1-1 0 0,0-1 0 0 0,0 0 1 0 0,1 1-1 0 0,-1-1 0 0 0,1 0 1 0 0,1 0-1 0 0,-1 0 0 0 0,1 0 1 0 0,0 0-1 0 0,0 0 0 0 0,1 2-47 0 0,-1-5 75 0 0,-1-1 1 0 0,1 0-1 0 0,-1 0 0 0 0,1 0 0 0 0,-1 0 0 0 0,1-1 0 0 0,0 1 0 0 0,-1 0 0 0 0,1-1 0 0 0,0 1 0 0 0,1 0-75 0 0,-2-1 53 0 0,2 1 45 0 0,1-1 1 0 0,-1 1-1 0 0,1-1 0 0 0,-1 0 0 0 0,0 0 1 0 0,1 0-1 0 0,-1 0 0 0 0,1-1 1 0 0,-1 1-1 0 0,1-1 0 0 0,-1 0 0 0 0,0 0 1 0 0,0 0-1 0 0,1 0 0 0 0,-1-1 1 0 0,0 1-1 0 0,0-1 0 0 0,0 0 0 0 0,0 0 1 0 0,-1 0-1 0 0,3-1-98 0 0,-1-1-15 0 0,0 0 1 0 0,0-1-1 0 0,0 1 1 0 0,-1-1-1 0 0,0 1 1 0 0,1-1-1 0 0,-2 0 0 0 0,1 0 1 0 0,0 0-1 0 0,-1-1 1 0 0,0 1-1 0 0,0-3 15 0 0,-1 6 0 0 0,0 0 0 0 0,0 0 0 0 0,-1 0 0 0 0,1 0 0 0 0,-1 0 0 0 0,1 0 0 0 0,-1 0 0 0 0,0 0 0 0 0,0-1 0 0 0,0 1 0 0 0,0 0 0 0 0,0 0 0 0 0,0 0 0 0 0,-1 0 0 0 0,1 0 0 0 0,-1 0 0 0 0,1 0 0 0 0,-1 0 0 0 0,0 0 0 0 0,0 0 0 0 0,0 0 0 0 0,0 0 0 0 0,-1-1 0 0 0,-1-2 38 0 0,-1 1-1 0 0,1 0 1 0 0,-1 0-1 0 0,0 0 1 0 0,0 0-1 0 0,0 1 1 0 0,0 0-1 0 0,-1 0 1 0 0,1 0-1 0 0,-1 0 1 0 0,0 1-1 0 0,0-1 1 0 0,1 1-1 0 0,-2 0 1 0 0,1 1-1 0 0,-2-1-37 0 0,4 1-191 0 0,-41-7-136 0 0,14 8-7009 0 0,16 2 303 0 0</inkml:trace>
  <inkml:trace contextRef="#ctx0" brushRef="#br0" timeOffset="6419.043">4529 1134 10136 0 0,'6'2'420'0'0,"0"1"0"0"0,0 0 0 0 0,-1 0 0 0 0,0 1 0 0 0,4 3-420 0 0,-7-5 319 0 0,0 1 1 0 0,0 0-1 0 0,-1 0 1 0 0,1 0 0 0 0,-1 1-1 0 0,0-1 1 0 0,0 0-1 0 0,0 0 1 0 0,0 1-1 0 0,-1-1 1 0 0,1 2-320 0 0,1 5 496 0 0,3 15 511 0 0,-2 0 0 0 0,-1 1 0 0 0,-1-1 0 0 0,-1 15-1007 0 0,0-28 279 0 0,0-5-164 0 0,0 1 91 0 0,0 1-1 0 0,0-1 1 0 0,-1 0-1 0 0,0 0 1 0 0,0 0-1 0 0,-2 5-205 0 0,2-11 499 0 0,1-2 11 0 0,0 0-67 0 0,1 0-433 0 0,0 0-1 0 0,1 0 1 0 0,-1 0-1 0 0,0-1 1 0 0,0 1-1 0 0,0-1 1 0 0,0 1 0 0 0,1-1-1 0 0,-1 1 1 0 0,0-1-1 0 0,0 1 1 0 0,0-1 0 0 0,0 0-1 0 0,0 0 1 0 0,0 1-1 0 0,-1-1 1 0 0,1 0-1 0 0,0 0 1 0 0,0 0 0 0 0,0-1-10 0 0,14-24 281 0 0,-7 10 123 0 0,11-16-359 0 0,-16 26-56 0 0,0-1 0 0 0,1 0 0 0 0,0 1 0 0 0,0 0 1 0 0,1 0-1 0 0,-1 0 0 0 0,1 1 0 0 0,1 0 0 0 0,-1 0 0 0 0,2-1 11 0 0,-5 5 9 0 0,-1 0 1 0 0,1 0-1 0 0,-1 1 0 0 0,1-1 0 0 0,0 1 0 0 0,-1-1 0 0 0,1 1 1 0 0,0 0-1 0 0,-1 0 0 0 0,1 0 0 0 0,0-1 0 0 0,-1 2 0 0 0,1-1 1 0 0,0 0-1 0 0,-1 0 0 0 0,1 0 0 0 0,0 1 0 0 0,-1-1 1 0 0,1 1-1 0 0,-1 0 0 0 0,1-1 0 0 0,-1 1 0 0 0,1 0 0 0 0,-1 0 1 0 0,1 0-1 0 0,-1 0 0 0 0,1 0-9 0 0,5 4-92 0 0,0 1 0 0 0,-1 0-1 0 0,0 1 1 0 0,4 4 92 0 0,-3-4-185 0 0,4 6-393 0 0,-7-7-158 0 0,1-1 0 0 0,0 1-1 0 0,1-1 1 0 0,-1 0 0 0 0,1 0 736 0 0,5 1-1691 0 0</inkml:trace>
  <inkml:trace contextRef="#ctx0" brushRef="#br0" timeOffset="6849.441">5074 1134 15664 0 0,'13'4'583'0'0,"-12"-4"-553"0"0,-1 0 0 0 0,1 0 0 0 0,-1 0 0 0 0,1 0 0 0 0,-1-1 0 0 0,0 1-1 0 0,1 0 1 0 0,-1 0 0 0 0,1 0 0 0 0,-1 0 0 0 0,1 0 0 0 0,-1-1-1 0 0,0 1 1 0 0,1 0 0 0 0,-1 0 0 0 0,0 0 0 0 0,1-1 0 0 0,-1 1-1 0 0,0 0 1 0 0,1-1 0 0 0,-1 1 0 0 0,0 0 0 0 0,1-1 0 0 0,-1 1 0 0 0,0 0-1 0 0,0-1 1 0 0,0 1 0 0 0,1-1 0 0 0,-1 1 0 0 0,0-1 0 0 0,0 1-1 0 0,0 0 1 0 0,0-1 0 0 0,0 1 0 0 0,0-1 0 0 0,0 1 0 0 0,0-1-1 0 0,0 1 1 0 0,0 0 0 0 0,0-1 0 0 0,0 1 0 0 0,0-1-30 0 0,0 0 608 0 0,-16 7 1459 0 0,8-3-1645 0 0,-1 1-154 0 0,0 0 0 0 0,0 0 1 0 0,1 1-1 0 0,-1 0 0 0 0,1 0 0 0 0,0 1 0 0 0,0 0 0 0 0,-6 7-268 0 0,-5 6 206 0 0,1 2-1 0 0,-10 14-205 0 0,19-24 98 0 0,1 1 0 0 0,1 1 0 0 0,0-1 0 0 0,0 1 1 0 0,1 0-1 0 0,1 1 0 0 0,0-1 0 0 0,1 1 0 0 0,1 0 0 0 0,-1 5-98 0 0,4-15 34 0 0,-1 0 0 0 0,1 0 0 0 0,0 0 0 0 0,0 0 0 0 0,0 0 0 0 0,1 0 0 0 0,0 0 0 0 0,0 0-34 0 0,-1-3 8 0 0,0 1-1 0 0,1-1 1 0 0,-1 0 0 0 0,1 0 0 0 0,-1 0 0 0 0,1 0 0 0 0,-1 0 0 0 0,1 0 0 0 0,0 0 0 0 0,0 0 0 0 0,-1 0 0 0 0,1 0 0 0 0,0 0 0 0 0,0-1 0 0 0,0 1-1 0 0,0 0 1 0 0,0-1 0 0 0,0 1 0 0 0,0 0 0 0 0,0-1 0 0 0,0 1 0 0 0,1-1 0 0 0,-1 0 0 0 0,0 1 0 0 0,0-1 0 0 0,0 0 0 0 0,0 0 0 0 0,1 0-8 0 0,5 1 15 0 0,-1-2 0 0 0,1 1 0 0 0,-1-1 1 0 0,0 0-1 0 0,1 0 0 0 0,-1 0 1 0 0,0-1-1 0 0,0 0 0 0 0,4-2-15 0 0,7-3 45 0 0,0-1-1 0 0,11-8-44 0 0,-17 9 87 0 0,0-1 0 0 0,-1-1 0 0 0,0 1-1 0 0,0-1 1 0 0,-1-1 0 0 0,-1 0 0 0 0,7-9-87 0 0,8-14 88 0 0,17-34-88 0 0,-23 36 9 0 0,-2-1 1 0 0,-2 0-1 0 0,-1-2 0 0 0,-1 1 0 0 0,-2-1 0 0 0,-1-1 1 0 0,-2 1-1 0 0,-1-1 0 0 0,-2 0 0 0 0,-1-15-9 0 0,-3 32 7 0 0,0 0 0 0 0,0 0-1 0 0,-2 0 1 0 0,0 0 0 0 0,-1 1-1 0 0,-1 0 1 0 0,-1-1 0 0 0,-1-2-7 0 0,6 19-5 0 0,1-1 0 0 0,-1 1 1 0 0,1 0-1 0 0,-1-1 1 0 0,0 1-1 0 0,1-1 1 0 0,-1 1-1 0 0,0 0 1 0 0,0 0-1 0 0,0 0 1 0 0,0-1-1 0 0,0 1 1 0 0,0 0-1 0 0,-1 0 0 0 0,1 0 1 0 0,0 1-1 0 0,0-1 1 0 0,-1 0-1 0 0,1 0 1 0 0,0 1-1 0 0,-1-1 1 0 0,0 0 4 0 0,-1 1 14 0 0,1 0 1 0 0,0 0-1 0 0,0 1 1 0 0,-1-1-1 0 0,1 0 0 0 0,0 1 1 0 0,0 0-1 0 0,-1-1 1 0 0,1 1-1 0 0,0 0 1 0 0,0 0-1 0 0,0 0 1 0 0,0 0-1 0 0,-1 1-14 0 0,2-1 30 0 0,-1 0 1 0 0,1 1-1 0 0,0-1 0 0 0,-1 0 0 0 0,1 0 1 0 0,0 1-1 0 0,0-1 0 0 0,0 1 0 0 0,0-1 1 0 0,0 1-1 0 0,1-1 0 0 0,-1 1 0 0 0,0 0 1 0 0,1-1-1 0 0,-1 1 0 0 0,0 1-30 0 0,-5 13 216 0 0,-1-2-46 0 0,1 1 0 0 0,0 0 0 0 0,1 0 0 0 0,0 0 0 0 0,2 1 0 0 0,-1 3-170 0 0,-2 26 56 0 0,0 27-56 0 0,6-49 0 0 0,1 1 0 0 0,1-1 0 0 0,1 0 0 0 0,4 13 0 0 0,2 17 0 0 0,-6-37-164 0 0,0-1 0 0 0,1 0 0 0 0,1 0 0 0 0,0-1 0 0 0,1 0-1 0 0,5 9 165 0 0,0-3-985 0 0,1 0 0 0 0,1-1 0 0 0,1 0 0 0 0,1 0 985 0 0,-3-7-1680 0 0,0 2-331 0 0</inkml:trace>
  <inkml:trace contextRef="#ctx0" brushRef="#br0" timeOffset="7218.535">5315 1165 10136 0 0,'0'0'777'0'0,"1"1"-505"0"0,2 2 52 0 0,-1 0 0 0 0,0 0 1 0 0,0 0-1 0 0,0 0 0 0 0,0 1 0 0 0,-1-1 1 0 0,1 1-1 0 0,-1-1 0 0 0,0 1 0 0 0,0 0 1 0 0,0-1-1 0 0,0 1 0 0 0,-1 0 0 0 0,1 0-324 0 0,0 14 1450 0 0,-1 0 0 0 0,-1 10-1450 0 0,0 0 169 0 0,1-21-45 0 0,0 1 0 0 0,1-1 1 0 0,-1 1-1 0 0,1-1 0 0 0,1 0 1 0 0,-1 1-1 0 0,1-1 0 0 0,0 0 1 0 0,1 0-1 0 0,0 0 0 0 0,0 0 1 0 0,1 1-125 0 0,-3-8-3 0 0,-1 1 1 0 0,0-1-1 0 0,0 1 1 0 0,0-1 0 0 0,1 1-1 0 0,-1-1 1 0 0,0 0-1 0 0,1 1 1 0 0,-1-1-1 0 0,0 0 1 0 0,1 1 0 0 0,-1-1-1 0 0,0 0 1 0 0,1 1-1 0 0,-1-1 1 0 0,1 0-1 0 0,-1 1 1 0 0,0-1-1 0 0,1 0 1 0 0,-1 0 0 0 0,1 0-1 0 0,-1 0 1 0 0,1 1-1 0 0,-1-1 1 0 0,1 0-1 0 0,-1 0 1 0 0,1 0 0 0 0,-1 0-1 0 0,1 0 1 0 0,-1 0-1 0 0,1 0 1 0 0,-1 0-1 0 0,1 0 1 0 0,-1 0 0 0 0,1-1-1 0 0,-1 1 1 0 0,0 0-1 0 0,1 0 1 0 0,-1 0-1 0 0,1-1 1 0 0,-1 1 0 0 0,1 0-1 0 0,-1 0 1 0 0,0-1-1 0 0,1 1 3 0 0,0-1-112 0 0,17-4-1822 0 0,-9-4 780 0 0</inkml:trace>
  <inkml:trace contextRef="#ctx0" brushRef="#br0" timeOffset="7649.392">5570 1141 11056 0 0,'1'3'287'0'0,"0"-2"-242"0"0,-1-1 0 0 0,1 1 0 0 0,-1 0 0 0 0,1 0 0 0 0,-1-1 0 0 0,1 1 0 0 0,0 0 1 0 0,-1-1-1 0 0,1 1 0 0 0,0-1 0 0 0,0 1 0 0 0,-1-1 0 0 0,1 1 0 0 0,0-1 0 0 0,0 0 0 0 0,0 1 0 0 0,-1-1 1 0 0,1 0-1 0 0,0 1-45 0 0,11 4 122 0 0,-7-3 1121 0 0,1 1 3479 0 0,-7-2-4502 0 0,1 0-212 0 0,0 0 0 0 0,0 0 0 0 0,-1 0 1 0 0,1 0-1 0 0,0 0 0 0 0,-1 0 0 0 0,1 0 0 0 0,-1 0 0 0 0,1 0 0 0 0,-1 0 0 0 0,1 0 0 0 0,-1 0 0 0 0,1-1 0 0 0,-1 1 0 0 0,0 0 0 0 0,0 0 0 0 0,1-1 0 0 0,-1 1-8 0 0,-5 5 59 0 0,-16 36 89 0 0,22-40-135 0 0,-1 0-1 0 0,1 0 1 0 0,0 1-1 0 0,-1-1 1 0 0,1 0-1 0 0,0 0 1 0 0,0 0-1 0 0,0 0 1 0 0,1 1-1 0 0,-1 1-12 0 0,1 1 18 0 0,-1-5-12 0 0,0 1-1 0 0,0 0 1 0 0,1 0 0 0 0,-1 0 0 0 0,0 0-1 0 0,1 0 1 0 0,-1 0 0 0 0,1 0-1 0 0,-1-1 1 0 0,1 1 0 0 0,-1 0-1 0 0,1 0 1 0 0,0-1 0 0 0,-1 1-1 0 0,1 0 1 0 0,0-1 0 0 0,0 1-1 0 0,0 0-5 0 0,17 9 93 0 0,-16-9-84 0 0,1 1 1 0 0,-1-2 0 0 0,0 1 0 0 0,1 0-1 0 0,0 0 1 0 0,-1-1 0 0 0,1 1 0 0 0,-1-1-1 0 0,1 0 1 0 0,-1 0 0 0 0,1 0 0 0 0,0 0-1 0 0,0-1-9 0 0,23 0 52 0 0,-22 1-11 0 0,0 0 0 0 0,1 0 0 0 0,-1-1 0 0 0,0 0 0 0 0,1 1 0 0 0,-1-1 0 0 0,2-1-41 0 0,10-2 137 0 0,-11 3-168 0 0,-1 0-1 0 0,1 0 1 0 0,0-1 0 0 0,-1 1 0 0 0,1-1 0 0 0,-1 0-1 0 0,0 0 1 0 0,0-1 0 0 0,0 1 31 0 0,4-1 1006 0 0,-8 9 448 0 0,0 2-1577 0 0,-7 245 4103 0 0,6-222-2866 0 0,-6 30-1114 0 0,3-28 241 0 0,2-18-145 0 0,0 0 1 0 0,-1 0-1 0 0,-1 1-96 0 0,1-7-192 0 0,2-8-816 0 0,0-2-394 0 0,-2-3-92 0 0</inkml:trace>
  <inkml:trace contextRef="#ctx0" brushRef="#br0" timeOffset="8018.981">5239 694 15552 0 0,'7'13'688'0'0,"-3"-2"143"0"0,-4 2-671 0 0,0 4-160 0 0,4-7 0 0 0,-4 1 0 0 0,0-1-672 0 0,0 0-159 0 0,-4 16-41 0 0,0-9-8 0 0</inkml:trace>
  <inkml:trace contextRef="#ctx0" brushRef="#br0" timeOffset="10477.955">3772 2427 15200 0 0,'0'0'1172'0'0,"0"0"-567"0"0,0 0 464 0 0,3-5 2157 0 0,-3 5-3172 0 0,0-1 1 0 0,1 1 0 0 0,-1 0 0 0 0,0 0-1 0 0,0 0 1 0 0,0 0 0 0 0,0 0 0 0 0,0-1-1 0 0,0 1 1 0 0,0 0 0 0 0,0 0 0 0 0,0 0-1 0 0,0 0 1 0 0,0-1 0 0 0,0 1 0 0 0,0 0-1 0 0,0 0 1 0 0,0 0 0 0 0,0-1 0 0 0,0 1-1 0 0,0 0 1 0 0,0 0 0 0 0,0 0 0 0 0,0 0-1 0 0,0-1 1 0 0,0 1 0 0 0,0 0 0 0 0,0 0 0 0 0,0 0-1 0 0,0 0 1 0 0,0-1 0 0 0,0 1 0 0 0,0 0-1 0 0,0 0 1 0 0,-1 0 0 0 0,1 0 0 0 0,0 0-1 0 0,0 0 1 0 0,0-1 0 0 0,0 1 0 0 0,0 0-55 0 0,-5 0 166 0 0,1-1 1 0 0,0 1-1 0 0,-1 0 1 0 0,1 1 0 0 0,0-1-1 0 0,-1 1 1 0 0,1 0-1 0 0,0 0 1 0 0,0 0 0 0 0,-2 1-167 0 0,-43 20 578 0 0,36-16-540 0 0,0 1-43 0 0,0 1 0 0 0,0 0 0 0 0,0 1 0 0 0,1 0 0 0 0,1 1 0 0 0,-8 8 5 0 0,-8 11 886 0 0,-22 31-886 0 0,44-53 105 0 0,0 1 0 0 0,0 0 0 0 0,1 0 1 0 0,0 0-1 0 0,0 0 0 0 0,1 1 0 0 0,-1 6-105 0 0,2-11 37 0 0,1 0 1 0 0,0 0 0 0 0,0 1-1 0 0,1-1 1 0 0,0 0-1 0 0,-1 1 1 0 0,1-1 0 0 0,1 0-1 0 0,-1 1 1 0 0,1-1-1 0 0,-1 0 1 0 0,1 1 0 0 0,0-1-1 0 0,1 0 1 0 0,-1 0-1 0 0,2 3-37 0 0,-2-6 16 0 0,7 13 236 0 0,1 0-1 0 0,8 9-251 0 0,-13-18 27 0 0,0 0 1 0 0,1 0-1 0 0,0-1 0 0 0,0 0 1 0 0,0 0-1 0 0,1 0 0 0 0,-1-1 1 0 0,4 2-28 0 0,4 2-11 0 0,1 0-1 0 0,0-1 1 0 0,1 0 0 0 0,-1-1-1 0 0,1-1 1 0 0,0 0 0 0 0,0-1 0 0 0,0-1-1 0 0,0 0 1 0 0,1-1 0 0 0,-1-1-1 0 0,0-1 1 0 0,14-1 11 0 0,-24 1-99 0 0,53-9-603 0 0,-52 8 143 0 0,0 0 0 0 0,1-1 0 0 0,-1 1 0 0 0,0-1 0 0 0,0-1 0 0 0,-1 1 0 0 0,5-3 559 0 0,2-2-5990 0 0,3-2-1721 0 0</inkml:trace>
  <inkml:trace contextRef="#ctx0" brushRef="#br0" timeOffset="10478.955">4165 2603 18167 0 0,'0'0'830'0'0,"0"0"-14"0"0,0 0-439 0 0,0 0 99 0 0,0 0 100 0 0,0 0 21 0 0,-2 0-17 0 0,-1 1-471 0 0,1-1 0 0 0,-1 1 0 0 0,1-1 0 0 0,0 1 0 0 0,-1 0 0 0 0,1 0 0 0 0,0 0 0 0 0,0 0 0 0 0,0 0 0 0 0,-2 1-109 0 0,1 0 117 0 0,0 0 0 0 0,-1 0 1 0 0,1-1-1 0 0,-1 1 0 0 0,1-1 1 0 0,-2 0-118 0 0,-32 7 137 0 0,1 2 0 0 0,-4 2-137 0 0,36-10-308 0 0,1-1-199 0 0,1 0 1 0 0,-1 0-1 0 0,0-1 0 0 0,0 1 1 0 0,1-1-1 0 0,-1 1 1 0 0,-1-1 506 0 0,-5 0-7561 0 0</inkml:trace>
  <inkml:trace contextRef="#ctx0" brushRef="#br0" timeOffset="10841.32">4427 2434 17791 0 0,'0'0'407'0'0,"0"0"60"0"0,0 0 21 0 0,3 8 86 0 0,-3-4-536 0 0,0 0 0 0 0,-1 0 0 0 0,1 0 0 0 0,-1 0-1 0 0,0 0 1 0 0,0 0 0 0 0,-1 0 0 0 0,1 0 0 0 0,-1-1-1 0 0,1 1 1 0 0,-1 0 0 0 0,-2 2-38 0 0,-2 5 349 0 0,-4 11 487 0 0,1 1 0 0 0,1 0 0 0 0,1 0 0 0 0,-1 9-836 0 0,6-21 105 0 0,0 0-1 0 0,1 1 0 0 0,0-1 1 0 0,1 1-1 0 0,0-1 0 0 0,1 0 1 0 0,0 1-1 0 0,1-1 1 0 0,0 0-1 0 0,2 4-104 0 0,-2-6 43 0 0,1 0-1 0 0,0-1 1 0 0,1 1 0 0 0,0-1 0 0 0,0 0 0 0 0,0 0-1 0 0,1 0 1 0 0,0 0 0 0 0,1-1 0 0 0,0 0-1 0 0,0 0 1 0 0,6 5-43 0 0,-7-8 11 0 0,0 0 0 0 0,1 0 0 0 0,-1-1 0 0 0,1 1 0 0 0,0-1 0 0 0,-1 0 0 0 0,1-1 0 0 0,1 1 0 0 0,-1-1 0 0 0,0-1 0 0 0,0 1 0 0 0,1-1 0 0 0,-1 0 0 0 0,1 0 0 0 0,-1-1 0 0 0,1 0 0 0 0,-1 0 0 0 0,5-1-11 0 0,-4 0 79 0 0,-1 0 0 0 0,1 0 0 0 0,-1-1 1 0 0,1 1-1 0 0,-1-2 0 0 0,0 1 1 0 0,0-1-1 0 0,0 0 0 0 0,0 0 1 0 0,0-1-1 0 0,0 1 0 0 0,-1-1 0 0 0,0-1 1 0 0,0 1-1 0 0,0-1 0 0 0,0 0 1 0 0,-1 0-1 0 0,0 0 0 0 0,2-4-79 0 0,0 1 6 0 0,0-1 0 0 0,-1 0 0 0 0,0 0 0 0 0,-1-1 0 0 0,0 1 0 0 0,0-1 0 0 0,-1 0 1 0 0,0 0-1 0 0,-1 0 0 0 0,0 0 0 0 0,-1-1 0 0 0,0 1 0 0 0,0 0 0 0 0,-1-2-6 0 0,0 0-7 0 0,-1 0 0 0 0,-1 1 0 0 0,0-1 0 0 0,0 1 0 0 0,-1-1-1 0 0,0 1 1 0 0,-1 0 0 0 0,-1 0 0 0 0,0 0 0 0 0,0 1 0 0 0,-1-1 0 0 0,-3-4 7 0 0,-7-5-132 0 0,0 0-1 0 0,0 1 1 0 0,-2 1-1 0 0,-1 0 1 0 0,0 1 0 0 0,-1 1-1 0 0,0 2 1 0 0,-2-1-1 0 0,-17-7 133 0 0,-34-25-5638 0 0,57 39-1907 0 0</inkml:trace>
  <inkml:trace contextRef="#ctx0" brushRef="#br0" timeOffset="11337.104">4907 2560 13936 0 0,'0'0'637'0'0,"0"0"-13"0"0,0 0-307 0 0,0 0 183 0 0,0 0 127 0 0,0 0 21 0 0,0 0 6 0 0,0 0 2 0 0,0 0 0 0 0,0 0 0 0 0,9-8 928 0 0,-3-1-1198 0 0,1 0-1 0 0,0 1 0 0 0,1 0 0 0 0,-1 1 0 0 0,2-1 1 0 0,-1 1-1 0 0,1 1 0 0 0,0 0 0 0 0,0 0 1 0 0,1 1-1 0 0,0 0 0 0 0,0 1 0 0 0,5-2-385 0 0,-9 4 81 0 0,0 0 0 0 0,0 1 0 0 0,1 0 0 0 0,-1 0 0 0 0,0 0 0 0 0,0 1 0 0 0,0 0 0 0 0,7 1-81 0 0,-10-1 25 0 0,6 1 7 0 0,-1-1 0 0 0,1 1 0 0 0,0 1 0 0 0,-1 0 0 0 0,0 0 0 0 0,1 1 1 0 0,1 0-34 0 0,3 3 22 0 0,1 0-1 0 0,-1 0 1 0 0,0 1-1 0 0,0 1 0 0 0,-1 0 1 0 0,0 1-1 0 0,1 1-20 0 0,-8-4 0 0 0,1-1 0 0 0,1 0 0 0 0,-1 0 0 0 0,1-1 0 0 0,0 1 0 0 0,0-2 0 0 0,0 1 0 0 0,1-1 0 0 0,-1 0 0 0 0,1 0 0 0 0,0-1 0 0 0,-4-2 0 0 0,1 1 0 0 0,0-2 0 0 0,0 1 0 0 0,0 0 0 0 0,-1-1 0 0 0,1 0 0 0 0,0 0 0 0 0,3-2 0 0 0,37-15 0 0 0,-22 6 0 0 0,-1-1 0 0 0,1-2 0 0 0,-1 0 0 0 0,0 2 0 0 0,3 0 0 0 0,10-10-3312 0 0,-22 13 772 0 0,-11 9 1516 0 0,-6 2 340 0 0,-4 5-1220 0 0</inkml:trace>
  <inkml:trace contextRef="#ctx0" brushRef="#br0" timeOffset="11862.534">5257 2516 5528 0 0,'0'2'422'0'0,"0"-1"-601"0"0,0 28 2084 0 0,-1-20 999 0 0,0 0-1 0 0,0 0 1 0 0,-1 0-1 0 0,0 1-2903 0 0,-1 5 1282 0 0,0 0 1 0 0,1 1-1 0 0,1 6-1282 0 0,-5 32 1413 0 0,3-31-1014 0 0,1-1 0 0 0,1 1 0 0 0,2 16-399 0 0,-1-1-82 0 0,1-28 294 0 0,0 0 0 0 0,1 0 0 0 0,-1 0 1 0 0,2 0-1 0 0,1 4-212 0 0,-4-13 0 0 0,0 0 0 0 0,1 0 1 0 0,-1 0-1 0 0,0 0 0 0 0,1-1 1 0 0,-1 1-1 0 0,0 0 0 0 0,1 0 1 0 0,-1 0-1 0 0,1 0 0 0 0,0-1 1 0 0,-1 1-1 0 0,1 0 0 0 0,0 0 0 0 0,4-1-105 0 0,-4 0 75 0 0,0 0-42 0 0,1 0-1 0 0,0 0 0 0 0,-1 0 1 0 0,1 0-1 0 0,-1 0 1 0 0,1 0-1 0 0,-1-1 1 0 0,1 1-1 0 0,-1-1 0 0 0,1 1 1 0 0,-1-1-1 0 0,1 1 1 0 0,-1-1-1 0 0,0 0 0 0 0,1 0 1 0 0,-1 0-1 0 0,0 0 1 0 0,1 0-1 0 0,-1 0 1 0 0,0 0-1 0 0,1-1 73 0 0,1-1-799 0 0,-1-1-1 0 0,1 0 1 0 0,0 0 0 0 0,-1 0-1 0 0,0 0 1 0 0,0 0-1 0 0,0 0 800 0 0,3-12-7315 0 0</inkml:trace>
  <inkml:trace contextRef="#ctx0" brushRef="#br0" timeOffset="12186.467">5357 2668 1840 0 0,'1'-3'11'0'0,"-1"0"0"0"0,1 1 0 0 0,-1-1-1 0 0,1 0 1 0 0,0 0 0 0 0,0 1 0 0 0,1-1 0 0 0,-1 1 0 0 0,0-1-1 0 0,1 1 1 0 0,0-1 0 0 0,-1 1 0 0 0,2-1-11 0 0,9-10 2708 0 0,-11 12 308 0 0,-1 1 153 0 0,0 0-2816 0 0,1 1-1 0 0,-1-1 0 0 0,1 0 1 0 0,-1 0-1 0 0,1 0 0 0 0,-1 0 1 0 0,1 0-1 0 0,-1 1 0 0 0,1-1 1 0 0,-1 0-1 0 0,1 1 0 0 0,-1-1 1 0 0,1 0-1 0 0,-1 0 0 0 0,0 1 1 0 0,1-1-1 0 0,-1 1 0 0 0,1-1 1 0 0,-1 0-1 0 0,0 1 0 0 0,0-1 1 0 0,1 1-1 0 0,-1-1-352 0 0,6 17 2037 0 0,-3 18-1286 0 0,-4 6 162 0 0,-3 1 1 0 0,-2 1-914 0 0,1-2 182 0 0,1 0 0 0 0,2 3-182 0 0,2-30-163 0 0,0 27-34 0 0,0-39-154 0 0,1 1 0 0 0,-1-1 0 0 0,0 1 0 0 0,1 0 0 0 0,0-1 0 0 0,0 1 0 0 0,-1-1 0 0 0,1 0 0 0 0,1 1 0 0 0,-1-1 0 0 0,0 0 0 0 0,2 2 351 0 0,3 0-7145 0 0</inkml:trace>
  <inkml:trace contextRef="#ctx0" brushRef="#br0" timeOffset="12187.467">5981 2242 18343 0 0,'0'1'838'0'0,"2"4"-724"0"0,-1 0 0 0 0,0 0 0 0 0,0 0 1 0 0,-1 0-1 0 0,0 0 0 0 0,0 0 0 0 0,0 0 1 0 0,0 0-1 0 0,-1 0 0 0 0,0 0 0 0 0,0 1-114 0 0,-4 15 225 0 0,0 0 0 0 0,-2 0-225 0 0,-32 82 1423 0 0,14-40-550 0 0,16-43-718 0 0,-1-1 0 0 0,-1 2-155 0 0,-9 18 114 0 0,19-37-146 0 0,0 1 1 0 0,0-1-1 0 0,-1 0 0 0 0,1 1 0 0 0,-1-1 0 0 0,1 0 0 0 0,-1 0 1 0 0,-1 2 31 0 0,2-4-114 0 0,1 0-248 0 0,0 0-1054 0 0,0 0-454 0 0</inkml:trace>
  <inkml:trace contextRef="#ctx0" brushRef="#br0" timeOffset="12679.826">5813 2282 14600 0 0,'0'0'664'0'0,"0"0"-8"0"0,5 14 298 0 0,-1-1-5 0 0,-2-9-545 0 0,-1 1-1 0 0,0-1 0 0 0,0 1 0 0 0,0 0 0 0 0,0 3-403 0 0,-1-5 151 0 0,0 0-1 0 0,1 0 0 0 0,-1 0 1 0 0,1 0-1 0 0,0 0 0 0 0,0 0 1 0 0,1 2-151 0 0,3 13 549 0 0,-1 1-277 0 0,2 16 521 0 0,11 30-793 0 0,-14-54 37 0 0,1 0 1 0 0,1-1-1 0 0,0 1 1 0 0,0-1-1 0 0,1 0 1 0 0,0 0 0 0 0,7 7-38 0 0,-10-14-189 0 0,0 0 1 0 0,1 1-1 0 0,-1-2 0 0 0,1 1 1 0 0,0 0-1 0 0,0-1 1 0 0,0 1-1 0 0,0-1 1 0 0,0 0-1 0 0,1-1 0 0 0,-1 1 1 0 0,0-1-1 0 0,1 0 1 0 0,3 1 188 0 0,4-2-1698 0 0</inkml:trace>
  <inkml:trace contextRef="#ctx0" brushRef="#br0" timeOffset="12680.826">6233 2482 4608 0 0,'0'0'353'0'0,"0"0"143"0"0,0 0 1464 0 0,0-1 2538 0 0,0 1-4346 0 0,-1-1-1 0 0,1 1 1 0 0,0 0-1 0 0,0-1 1 0 0,0 1-1 0 0,0 0 1 0 0,0 0-1 0 0,-1-1 0 0 0,1 1 1 0 0,0 0-1 0 0,0-1 1 0 0,-1 1-1 0 0,1 0 1 0 0,0 0-1 0 0,0-1 1 0 0,-1 1-1 0 0,1 0 1 0 0,0 0-1 0 0,-1 0 1 0 0,1 0-1 0 0,0-1 1 0 0,-1 1-152 0 0,-15-5 696 0 0,0 1 0 0 0,0 1 0 0 0,-1 0 0 0 0,1 1 0 0 0,-17 0-696 0 0,-22 2 1607 0 0,-9 3-1607 0 0,-19 3 738 0 0,36-1-740 0 0,-30 7 2 0 0,54-9-620 0 0,-10-3-4961 0 0,27 0 4525 0 0,3 0-990 0 0</inkml:trace>
  <inkml:trace contextRef="#ctx0" brushRef="#br0" timeOffset="8515.708">1677 2239 19351 0 0,'10'35'1529'0'0,"-3"-12"-1174"0"0,-1 0 0 0 0,-2 1 0 0 0,2 16-355 0 0,7 121 3534 0 0,-13-155-3376 0 0,0 0-1 0 0,0 1 1 0 0,0-1-1 0 0,-1 0 1 0 0,0-1 0 0 0,-1 2-158 0 0,-1 16 325 0 0,3-21-313 0 0,0-1-1 0 0,0 1 1 0 0,0-1 0 0 0,0 0-1 0 0,1 1 1 0 0,-1-1 0 0 0,0 1 0 0 0,1-1-1 0 0,-1 0 1 0 0,1 1 0 0 0,0-1 0 0 0,-1 0-1 0 0,1 1 1 0 0,0-1 0 0 0,0 0-12 0 0,0 0-14 0 0,-1 0 0 0 0,1-1 0 0 0,-1 1-1 0 0,0-1 1 0 0,1 1 0 0 0,0-1 0 0 0,-1 0 0 0 0,1 1 0 0 0,-1-1 0 0 0,1 0 0 0 0,-1 1 0 0 0,1-1 0 0 0,0 0 0 0 0,-1 1 0 0 0,1-1 0 0 0,0 0 0 0 0,-1 0 0 0 0,1 0 0 0 0,0 0 0 0 0,-1 0 0 0 0,1 0 0 0 0,0 0 0 0 0,-1 0-1 0 0,1 0 1 0 0,0 0 0 0 0,-1 0 0 0 0,1 0 0 0 0,0 0 0 0 0,-1 0 0 0 0,1-1 0 0 0,0 1 0 0 0,-1 0 0 0 0,1 0 0 0 0,-1-1 0 0 0,1 1 0 0 0,-1-1 0 0 0,1 1 14 0 0,2-2-70 0 0,15-14-1919 0 0,-5 0-39 0 0</inkml:trace>
  <inkml:trace contextRef="#ctx0" brushRef="#br0" timeOffset="8858.886">1664 1960 2304 0 0,'0'2'669'0'0,"1"3"1792"0"0,0 0-1 0 0,0-1 1 0 0,0 1 0 0 0,0 0-1 0 0,2 2-2460 0 0,4 22 3929 0 0,-5-24-3747 0 0,-1 0 0 0 0,1 1 1 0 0,0-1-1 0 0,0 0 0 0 0,1 0 0 0 0,-1-1 1 0 0,1 1-1 0 0,0 0 0 0 0,2 1-182 0 0,10 17-1459 0 0,-8-13-581 0 0,0 0-4346 0 0</inkml:trace>
  <inkml:trace contextRef="#ctx0" brushRef="#br0" timeOffset="9263.801">1890 2239 6448 0 0,'5'16'171'0'0,"0"1"1"0"0,-1 0-1 0 0,-1 1 1 0 0,0 5-172 0 0,-1 18 2668 0 0,-3 5 3023 0 0,0 28-211 0 0,2-61-4948 0 0,0 0 0 0 0,1 0 0 0 0,0-1 0 0 0,2 8-532 0 0,-3-19 88 0 0,-1 1 1 0 0,0-1-1 0 0,0 0 1 0 0,1 0 0 0 0,-1 0-1 0 0,1 0 1 0 0,-1 0-1 0 0,1 0 1 0 0,-1 0 0 0 0,1 0-1 0 0,0 0 1 0 0,-1 0-1 0 0,2 0-88 0 0,-1-1 20 0 0,-1 1-1 0 0,1-1 0 0 0,0 0 1 0 0,-1-1-1 0 0,1 1 1 0 0,0 0-1 0 0,-1 0 0 0 0,1 0 1 0 0,0 0-1 0 0,-1-1 0 0 0,1 1 1 0 0,0 0-1 0 0,-1 0 0 0 0,1-1 1 0 0,-1 1-1 0 0,1 0 1 0 0,0-1-1 0 0,-1 1 0 0 0,1-1 1 0 0,-1 1-1 0 0,1-1 0 0 0,-1 1 1 0 0,0-1-1 0 0,1 1 0 0 0,-1-1 1 0 0,0 0-1 0 0,1 1-19 0 0,7-11 86 0 0,0 0 0 0 0,0 0 1 0 0,-1-1-1 0 0,0 1 0 0 0,3-11-86 0 0,-3 6 22 0 0,1 1-1 0 0,1 0 1 0 0,6-6-22 0 0,-1-2 43 0 0,-10 17-1 0 0,0 0 0 0 0,0 1-1 0 0,0-1 1 0 0,0 1 0 0 0,1 0 0 0 0,2-2-42 0 0,-6 6 0 0 0,0 1 1 0 0,0 0-1 0 0,0-1 1 0 0,0 1-1 0 0,0 0 1 0 0,0 0-1 0 0,1-1 1 0 0,-1 1 0 0 0,0 0-1 0 0,0 0 1 0 0,0 0-1 0 0,0 0 1 0 0,0 0-1 0 0,1 1 1 0 0,-1-1 0 0 0,0 0-1 0 0,0 0 1 0 0,0 1-1 0 0,0 0 0 0 0,2 0 0 0 0,-1 2 0 0 0,0-1 0 0 0,0 0 0 0 0,0 0 0 0 0,0 1 0 0 0,0-1 0 0 0,0 1 0 0 0,-1 0 0 0 0,1-1 0 0 0,-1 1 0 0 0,1 3 0 0 0,11 37 0 0 0,-3-11 0 0 0,-7-22 17 0 0,0-2-251 0 0,0 0-1 0 0,1 1 0 0 0,0-1 0 0 0,0-1 0 0 0,0 1 0 0 0,6 6 235 0 0,6 9-2289 0 0,-10-12 346 0 0</inkml:trace>
  <inkml:trace contextRef="#ctx0" brushRef="#br0" timeOffset="9264.801">2401 2090 4608 0 0,'0'0'208'0'0,"7"3"32"0"0,-5-2 6 0 0,-1 0 1 0 0,0 1 0 0 0,1-1-1 0 0,-1 0 1 0 0,0 1 0 0 0,1-1-1 0 0,-1 1 1 0 0,0-1 0 0 0,0 1-1 0 0,0 0 1 0 0,0 0 0 0 0,-1-1-1 0 0,1 1 1 0 0,0 0 0 0 0,-1 1-247 0 0,6 32 6743 0 0,-2-11-3652 0 0,-2-7-2264 0 0,0 2 1 0 0,-1-1-1 0 0,-1 0 0 0 0,-1 8-827 0 0,1 8 419 0 0,-3 64 95 0 0,1-44-605 0 0,2 1-1 0 0,5 29 92 0 0,2-34-910 0 0,0-17-4957 0 0,-6-15-957 0 0</inkml:trace>
  <inkml:trace contextRef="#ctx0" brushRef="#br0" timeOffset="9614.53">2546 2357 1376 0 0,'10'-41'560'0'0,"-10"32"4730"0"0,-7 2 3520 0 0,7 6-7808 0 0,-9 4 595 0 0,-1 1-1312 0 0,0 1-1 0 0,0 0 1 0 0,0 0-1 0 0,1 1 1 0 0,0 1-1 0 0,0-1 0 0 0,-2 3-284 0 0,-17 12 187 0 0,-36 36-218 0 0,26-23-3350 0 0,31-27-3004 0 0</inkml:trace>
  <inkml:trace contextRef="#ctx0" brushRef="#br0" timeOffset="9935.605">2640 2353 13760 0 0,'0'0'629'0'0,"1"2"-12"0"0,-1 0-594 0 0,1 0 0 0 0,-1 1 0 0 0,1-1 0 0 0,-1 1-1 0 0,0-1 1 0 0,0 1 0 0 0,0-1 0 0 0,-1 1 0 0 0,1-1 0 0 0,0 0 0 0 0,-1 1-1 0 0,0-1 1 0 0,1 1 0 0 0,-1-1 0 0 0,0 0-23 0 0,-19 39 814 0 0,9-21-98 0 0,5-7-289 0 0,-5 7 360 0 0,2 1 0 0 0,1-1 0 0 0,0 2 0 0 0,0 7-787 0 0,6-23 138 0 0,1-1 1 0 0,0 1-1 0 0,0-1 0 0 0,1 1 0 0 0,0 0 0 0 0,0 0 0 0 0,0-1 1 0 0,0 1-1 0 0,1 0 0 0 0,0-1 0 0 0,0 1 0 0 0,1-1 0 0 0,0 1 0 0 0,0-1 1 0 0,0 0-1 0 0,0 1 0 0 0,1-1 0 0 0,0 0 0 0 0,2 2-138 0 0,-2-3 104 0 0,0-1 0 0 0,1 0 0 0 0,-1 0-1 0 0,1 0 1 0 0,-1-1 0 0 0,1 1 0 0 0,0-1-1 0 0,0 0 1 0 0,0 0 0 0 0,1-1 0 0 0,-1 1-1 0 0,0-1 1 0 0,1 1 0 0 0,3-1-104 0 0,1 1 123 0 0,0-1 0 0 0,-1 0 0 0 0,1-1 0 0 0,0 1 0 0 0,0-2 0 0 0,8 0-123 0 0,-7-2 32 0 0,0-1 0 0 0,0 1 0 0 0,0-2 0 0 0,-1 1 1 0 0,0-1-1 0 0,0-1 0 0 0,0 1 0 0 0,0-2 0 0 0,1-1-32 0 0,-6 4 0 0 0,0 0 0 0 0,0 0 0 0 0,0 0 0 0 0,0-1 0 0 0,-1 1 0 0 0,0-1 0 0 0,0 0 0 0 0,0 0 0 0 0,-1 0 0 0 0,1-1 0 0 0,-1 1 0 0 0,0-1 0 0 0,-1 1 0 0 0,1-1 0 0 0,-1 0 0 0 0,-1 1 0 0 0,1-1 0 0 0,-1 0 0 0 0,0 0 0 0 0,0 1 0 0 0,0-1 0 0 0,-1 0 0 0 0,0 0 0 0 0,0 1 0 0 0,0-1 0 0 0,-1 1 0 0 0,0-1 0 0 0,-1-2 0 0 0,-3-4-298 0 0,0 0 1 0 0,-1 0-1 0 0,0 1 0 0 0,-1 0 0 0 0,-1 1 0 0 0,1 0 1 0 0,-11-10 297 0 0,-1 3-1547 0 0,0 0 0 0 0,-2 2 0 0 0,-13-8 1547 0 0,15 10-7138 0 0</inkml:trace>
  <inkml:trace contextRef="#ctx0" brushRef="#br0" timeOffset="15333.361">3585 3735 19007 0 0,'1'0'870'0'0,"1"-1"-794"0"0,0 0 0 0 0,-1 0 0 0 0,1-1 0 0 0,0 1 0 0 0,-1 0 0 0 0,1 0 1 0 0,-1-1-1 0 0,0 1 0 0 0,1-1 0 0 0,-1 0 0 0 0,0 1 0 0 0,0-1 0 0 0,0 0 0 0 0,0 1 1 0 0,0-1-1 0 0,0 0 0 0 0,-1 0 0 0 0,1 0 0 0 0,-1 0 0 0 0,1 0 0 0 0,-1 0 0 0 0,0 0-76 0 0,0 1 523 0 0,0 1 18 0 0,-4-6 547 0 0,3 5-1012 0 0,-1 0 0 0 0,1 1 0 0 0,0-1 0 0 0,-1 1-1 0 0,1-1 1 0 0,-1 1 0 0 0,1 0 0 0 0,-1-1 0 0 0,1 1-1 0 0,-1 0 1 0 0,1 0 0 0 0,-1 0 0 0 0,1 0 0 0 0,-1 0-1 0 0,1 0 1 0 0,-1 1 0 0 0,0-1-76 0 0,-27 11 722 0 0,16-5-653 0 0,-1 1 13 0 0,1 0 0 0 0,1 1 0 0 0,-1 1-1 0 0,2 0 1 0 0,-1 0 0 0 0,1 1 0 0 0,-3 4-82 0 0,-15 12 91 0 0,14-11-13 0 0,0 0 0 0 0,1 1 0 0 0,1 0-1 0 0,-11 19-77 0 0,4-4 121 0 0,2 2-1 0 0,-6 15-120 0 0,20-41 18 0 0,1 1-1 0 0,0 0 0 0 0,1 0 1 0 0,0 0-1 0 0,0 0 0 0 0,1 0 1 0 0,0 0-1 0 0,0 1 1 0 0,1-1-1 0 0,0 0 0 0 0,0 1 1 0 0,1-1-1 0 0,1 7-17 0 0,0-8 9 0 0,0 0 0 0 0,0 0 1 0 0,1 0-1 0 0,0 0 0 0 0,0-1 0 0 0,1 1 0 0 0,0-1 1 0 0,0 0-1 0 0,0 0 0 0 0,1 0 0 0 0,-1-1 1 0 0,1 1-1 0 0,1-1 0 0 0,-1 0 0 0 0,4 2-9 0 0,3 1-42 0 0,0-1 0 0 0,0 1 0 0 0,1-2 0 0 0,0 0 0 0 0,0 0 0 0 0,0-2 0 0 0,6 2 42 0 0,6 0-282 0 0,0 0 0 0 0,0-2 0 0 0,18 0 282 0 0,-22-3-1303 0 0,1-2 0 0 0,-1 0 0 0 0,0-2 0 0 0,12-3 1303 0 0,-4 0-7763 0 0</inkml:trace>
  <inkml:trace contextRef="#ctx0" brushRef="#br0" timeOffset="15674.471">3970 3924 17479 0 0,'0'0'796'0'0,"0"0"-12"0"0,-5 7-446 0 0,0-4-268 0 0,1 0 0 0 0,-1 0 0 0 0,0 0 0 0 0,0-1 0 0 0,0 0 0 0 0,-1 0-1 0 0,1 0 1 0 0,0 0 0 0 0,-1-1 0 0 0,1 0 0 0 0,-1 0 0 0 0,1-1 0 0 0,-1 1 0 0 0,0-1-70 0 0,-13 0 157 0 0,1 0 0 0 0,-1-2 0 0 0,-12-2-157 0 0,9 1-1429 0 0,13 3 538 0 0</inkml:trace>
  <inkml:trace contextRef="#ctx0" brushRef="#br0" timeOffset="15675.471">4500 3651 16727 0 0,'0'0'763'0'0,"0"0"-12"0"0,0 0-445 0 0,-2 1-100 0 0,-12 8 236 0 0,0 1 1 0 0,0 0 0 0 0,1 1-1 0 0,1 1 1 0 0,0 0 0 0 0,-3 4-443 0 0,-2 3 408 0 0,0 1 0 0 0,1 1 0 0 0,-5 10-408 0 0,15-23 87 0 0,1 1 0 0 0,1 0 0 0 0,-1 0 0 0 0,2 1 0 0 0,-1-1 0 0 0,1 1 0 0 0,0 0 0 0 0,1 0 0 0 0,0 0 0 0 0,1 4-87 0 0,0-7 6 0 0,0 4 88 0 0,1 0-1 0 0,0 0 1 0 0,0 0 0 0 0,1 0-1 0 0,1 0 1 0 0,0 3-94 0 0,-1-11 25 0 0,0 0 1 0 0,0 0-1 0 0,0 0 1 0 0,1 0-1 0 0,0 0 1 0 0,-1 0-1 0 0,1 0 1 0 0,0 0-1 0 0,0-1 1 0 0,0 1-1 0 0,1-1 1 0 0,-1 1-1 0 0,1-1 0 0 0,-1 0 1 0 0,1 0-1 0 0,0 0 1 0 0,-1-1-1 0 0,1 1 1 0 0,0 0-1 0 0,0-1 1 0 0,1 0-1 0 0,1 1-25 0 0,7 1 18 0 0,-1 0 0 0 0,1-1 0 0 0,0-1 0 0 0,0 0 0 0 0,0 0 0 0 0,0-2 0 0 0,-1 1 0 0 0,1-1 0 0 0,0-1 0 0 0,0 0 0 0 0,-1-1 0 0 0,1 0 0 0 0,-1-1 0 0 0,0 0 0 0 0,0 0 0 0 0,1-2-18 0 0,0 0 59 0 0,0 0 0 0 0,-1 0 0 0 0,0-1 1 0 0,0-1-1 0 0,-1 0 0 0 0,0-1 0 0 0,-1 0 0 0 0,1 0 0 0 0,-2-1 0 0 0,2-1-59 0 0,-5 4-91 0 0,1 0-1 0 0,-1-1 1 0 0,-1 0 0 0 0,1 0 0 0 0,-2 0-1 0 0,1-1 1 0 0,-1 1 0 0 0,0-1 0 0 0,0 0 0 0 0,-1 0-1 0 0,-1 0 1 0 0,1 0 0 0 0,-2 0 0 0 0,1 0-1 0 0,-1 0 1 0 0,0-1 0 0 0,-1 1 0 0 0,0 0-1 0 0,-1 0 1 0 0,0 0 0 0 0,-1-3 91 0 0,0 1-360 0 0,-1-1 0 0 0,0 1 0 0 0,-1 0 1 0 0,-1 0-1 0 0,1 0 0 0 0,-2 1 0 0 0,1 0 0 0 0,-2 0 0 0 0,1 0 0 0 0,-9-7 360 0 0,-4-4-1780 0 0,4-2-68 0 0</inkml:trace>
  <inkml:trace contextRef="#ctx0" brushRef="#br0" timeOffset="16191.066">5085 3480 18599 0 0,'11'17'1458'0'0,"-10"-16"-1373"0"0,1 0 0 0 0,-1 1 0 0 0,0-1 0 0 0,0 1 0 0 0,0-1-1 0 0,0 1 1 0 0,0 0 0 0 0,0-1 0 0 0,0 1 0 0 0,-1 0 0 0 0,1 0 0 0 0,-1-1 0 0 0,1 1 0 0 0,-1 1-85 0 0,1 17 942 0 0,-1-5-379 0 0,0-1-1 0 0,-1 1 1 0 0,0-1-1 0 0,-2 3-562 0 0,-39 158 1129 0 0,24-97-1129 0 0,18-77 0 0 0,0-1 0 0 0,0 0 0 0 0,0 0 0 0 0,0 0 0 0 0,0 0 0 0 0,0 1 0 0 0,0-1 0 0 0,0 0 0 0 0,0 0 0 0 0,0 0 0 0 0,0 0 0 0 0,0 1 0 0 0,0-1 0 0 0,0 0 0 0 0,0 0 0 0 0,0 0 0 0 0,0 0 0 0 0,0 1 0 0 0,0-1 0 0 0,0 0 0 0 0,1 0 0 0 0,-1 0 0 0 0,0 0 0 0 0,0 1 0 0 0,0-1 0 0 0,0 0 0 0 0,0 0 0 0 0,0 0 0 0 0,1 0 0 0 0,-1 0 0 0 0,0 0 0 0 0,0 0 0 0 0,0 0 0 0 0,0 1 0 0 0,1-1 0 0 0,-1 0 0 0 0,0 0 0 0 0,0 0 0 0 0,0 0 0 0 0,0 0 0 0 0,1 0 0 0 0,-1 0 0 0 0,0 0 0 0 0,0 0 0 0 0,0 0 0 0 0,0 0 0 0 0,1 0 0 0 0,-1 0 0 0 0,0 0 0 0 0,0 0 0 0 0,0 0 0 0 0,0 0 0 0 0,1-1 0 0 0,-1 1 0 0 0,0 0 0 0 0,0 0 0 0 0,0 0 0 0 0,0 0 0 0 0,1 0 0 0 0,-1 0 0 0 0,0 0 0 0 0,0 0 0 0 0,0-1 0 0 0,0 1 0 0 0,0 0 0 0 0,0 0 0 0 0,0 0 0 0 0,1 0 0 0 0,-1-1 0 0 0,11-3 0 0 0,0-1 0 0 0,0 0 0 0 0,0-1 0 0 0,3-3 0 0 0,-1 1 0 0 0,-1 1 0 0 0,1 1 0 0 0,3-1 0 0 0,-5 3 49 0 0,0 0-1 0 0,1 1 1 0 0,-1 0 0 0 0,0 1-1 0 0,10-1-48 0 0,-17 3 23 0 0,0 0 0 0 0,1 0-1 0 0,-1 0 1 0 0,0 0 0 0 0,0 1 0 0 0,0 0-1 0 0,0 0 1 0 0,0 0 0 0 0,0 0 0 0 0,0 0-1 0 0,0 1 1 0 0,0 0 0 0 0,0 0-1 0 0,-1 0 1 0 0,1 0 0 0 0,-1 0 0 0 0,3 3-23 0 0,-5-3 27 0 0,1 0 1 0 0,0 0 0 0 0,-1 0 0 0 0,0 0 0 0 0,1 0 0 0 0,-1 1 0 0 0,0-1 0 0 0,0 0 0 0 0,0 1 0 0 0,0-1 0 0 0,-1 1 0 0 0,1-1 0 0 0,-1 1 0 0 0,1-1 0 0 0,-1 1 0 0 0,0-1 0 0 0,0 1 0 0 0,0 0-1 0 0,-1-1 1 0 0,1 1 0 0 0,0-1 0 0 0,-1 1 0 0 0,0-1 0 0 0,1 1 0 0 0,-2 0-28 0 0,-1 6 44 0 0,-1 1 1 0 0,0-1-1 0 0,0-1 0 0 0,-1 1 0 0 0,0 0 1 0 0,-1-1-45 0 0,-2 3 3 0 0,0 0 1 0 0,-1-1 0 0 0,0-1-1 0 0,-1 1 1 0 0,-8 5-4 0 0,-9 5-4 0 0,-21 12 4 0 0,40-28-39 0 0,-1 1-1 0 0,0-1 0 0 0,0 0 1 0 0,-1-1-1 0 0,1 0 0 0 0,-1-1 1 0 0,0 0-1 0 0,1 0 0 0 0,-1-1 1 0 0,0 0-1 0 0,-4-1 40 0 0,13 0-96 0 0,1 0 1 0 0,-1 0-1 0 0,1 1 0 0 0,-1-1 1 0 0,0 0-1 0 0,1 0 0 0 0,-1-1 1 0 0,1 1-1 0 0,-1 0 0 0 0,0 0 0 0 0,1 0 1 0 0,-1 0-1 0 0,1 0 0 0 0,-1-1 1 0 0,1 1-1 0 0,-1 0 0 0 0,1-1 1 0 0,-1 1-1 0 0,0 0 0 0 0,1-1 0 0 0,-1 1 96 0 0,1-1-362 0 0,0 1 0 0 0,0-1 0 0 0,0 1 0 0 0,0-1-1 0 0,0 1 1 0 0,1-1 0 0 0,-1 1 0 0 0,0-1 0 0 0,0 1-1 0 0,0-1 1 0 0,0 1 0 0 0,1-1 0 0 0,-1 1-1 0 0,0-1 1 0 0,1 1 0 0 0,-1 0 0 0 0,0-1 0 0 0,1 1-1 0 0,-1 0 1 0 0,0-1 0 0 0,1 1 0 0 0,-1 0 362 0 0,7-8-7233 0 0</inkml:trace>
  <inkml:trace contextRef="#ctx0" brushRef="#br0" timeOffset="16540.033">5592 3782 12896 0 0,'2'1'997'0'0,"-1"-1"-868"0"0,-1 1 1 0 0,1 0-1 0 0,0-1 1 0 0,0 1-1 0 0,0 0 1 0 0,0 0-1 0 0,-1 0 1 0 0,1 0-1 0 0,0-1 1 0 0,-1 1-1 0 0,1 0 1 0 0,-1 0-1 0 0,1 0 1 0 0,-1 0-1 0 0,0 0 1 0 0,1 0-1 0 0,-1 1 1 0 0,0-1-1 0 0,0 0 1 0 0,1 0-1 0 0,-1 0 1 0 0,0 0-1 0 0,0 0 1 0 0,0 0-1 0 0,0 0 1 0 0,-1 0-1 0 0,1 0 1 0 0,0 1-1 0 0,0-1 1 0 0,-1 0-1 0 0,1 0 1 0 0,0 0-1 0 0,-1 0 1 0 0,1 0-1 0 0,-1 0 1 0 0,0 0-1 0 0,1-1 1 0 0,-1 1-1 0 0,0 1-129 0 0,-2 3 735 0 0,-42 70 1825 0 0,40-64-2328 0 0,-1 0 0 0 0,2 0 0 0 0,0 1 0 0 0,-1 4-232 0 0,4-13 36 0 0,0 0-1 0 0,1 0 0 0 0,-1 0 1 0 0,1 0-1 0 0,0 1 1 0 0,0-1-1 0 0,0 0 1 0 0,0 0-1 0 0,0 0 0 0 0,1 0 1 0 0,-1 0-1 0 0,1 0 1 0 0,0 0-1 0 0,0 0 1 0 0,0 0-1 0 0,0 0 0 0 0,1-1 1 0 0,-1 1-1 0 0,2 2-35 0 0,-1-3 35 0 0,0-1-1 0 0,0 1 1 0 0,-1-1-1 0 0,1 0 1 0 0,0 0-1 0 0,0 0 1 0 0,0 0-1 0 0,1 0 1 0 0,-1 0-1 0 0,0 0 1 0 0,0-1-1 0 0,0 1 1 0 0,1-1-1 0 0,-1 1 1 0 0,0-1-1 0 0,0 0 1 0 0,1 0-1 0 0,-1 0 0 0 0,0 0 1 0 0,0-1-1 0 0,1 1 1 0 0,0-1-35 0 0,5 0 87 0 0,0-1-1 0 0,0 0 1 0 0,0-1 0 0 0,0 0-1 0 0,4-2-86 0 0,-6 2 26 0 0,-1 0 0 0 0,0 0-1 0 0,0-1 1 0 0,0 0-1 0 0,0 0 1 0 0,0 0 0 0 0,-1-1-1 0 0,0 1 1 0 0,0-1 0 0 0,0 0-1 0 0,2-3-25 0 0,-1-1 37 0 0,0-1 0 0 0,0 1 0 0 0,-1-1 0 0 0,-1 0 0 0 0,1 1 0 0 0,0-7-37 0 0,-3 10-9 0 0,0-1 0 0 0,0 1-1 0 0,-1-1 1 0 0,0 1 0 0 0,0-1 0 0 0,-1 1-1 0 0,1-1 10 0 0,-1 3-8 0 0,0-1 0 0 0,1 1-1 0 0,-1 0 1 0 0,-1 0 0 0 0,1-1-1 0 0,-1 1 1 0 0,1 0 0 0 0,-1 0 0 0 0,0 1-1 0 0,-3-5 9 0 0,-26-25-1325 0 0,6 15-6384 0 0,14 11 652 0 0</inkml:trace>
  <inkml:trace contextRef="#ctx0" brushRef="#br0" timeOffset="14142.073">2198 4013 920 0 0,'-1'-4'35'0'0,"0"0"0"0"0,0 1 0 0 0,1-1 0 0 0,-1 0 1 0 0,1 1-1 0 0,0-1 0 0 0,0 0 0 0 0,0 0 0 0 0,0 1 0 0 0,1-4-35 0 0,6-22 3232 0 0,-4 17-390 0 0,-2 7-2044 0 0,0 1 1 0 0,0-1-1 0 0,0 0 0 0 0,-1 0 1 0 0,0 0-1 0 0,0 0 1 0 0,0 1-1 0 0,-1-1 0 0 0,0 0 1 0 0,1 0-1 0 0,-2 0 0 0 0,1 1 1 0 0,0-1-1 0 0,-1 1 0 0 0,-2-4-798 0 0,3 5 175 0 0,-1 0 1 0 0,0 0-1 0 0,0 0 0 0 0,-1 1 0 0 0,1-1 0 0 0,0 0 0 0 0,-1 1 0 0 0,0 0 0 0 0,0-1 1 0 0,1 1-1 0 0,-1 0 0 0 0,-1 1 0 0 0,1-1 0 0 0,0 0 0 0 0,0 1 0 0 0,0 0 0 0 0,-1-1 1 0 0,1 2-1 0 0,-1-1 0 0 0,1 0 0 0 0,-3 0-175 0 0,-6 1 281 0 0,0 1-1 0 0,1-1 1 0 0,-1 2-1 0 0,0 0 1 0 0,1 0-1 0 0,-1 1 1 0 0,-4 2-281 0 0,-22 5 767 0 0,33-9-701 0 0,1 0 0 0 0,-1 1 1 0 0,0 0-1 0 0,1 0 1 0 0,0 0-1 0 0,-1 1 1 0 0,1-1-1 0 0,0 1 0 0 0,0 0 1 0 0,0 0-1 0 0,-1 2-66 0 0,-7 11 137 0 0,11-8-80 0 0,2-4-8 0 0,-1-2-30 0 0,0-1 1 0 0,1 1-1 0 0,-1 0 1 0 0,1 0-1 0 0,-1 0 1 0 0,1-1 0 0 0,-1 1-1 0 0,1 0 1 0 0,0-1-1 0 0,0 1 1 0 0,0 0-1 0 0,0-1 1 0 0,0 1-1 0 0,0-1 1 0 0,1 0-1 0 0,-1 1 1 0 0,0-1-1 0 0,1 0 1 0 0,-1 0-1 0 0,1 0-19 0 0,5 5 148 0 0,1-1-1 0 0,0 0 0 0 0,6 2-147 0 0,10 6 65 0 0,43 36-65 0 0,-58-43 0 0 0,0 1 0 0 0,-1 0 0 0 0,0 0 0 0 0,0 1 0 0 0,1 2 0 0 0,-8-7 0 0 0,1-1 0 0 0,0 1 0 0 0,-1 0 0 0 0,0 0 0 0 0,1 0 0 0 0,-1 0 0 0 0,0 0 0 0 0,-1 1 0 0 0,1-1 0 0 0,-1 0 0 0 0,1 0 0 0 0,-1 0 0 0 0,0 1 0 0 0,0-1 0 0 0,0 2 0 0 0,-1 4 0 0 0,0 1 0 0 0,-1-1 0 0 0,0 0 0 0 0,-2 7 0 0 0,1-10 0 0 0,1 0 0 0 0,-1 0 0 0 0,0 0 0 0 0,0-1 0 0 0,-1 0 0 0 0,0 1 0 0 0,0-1 0 0 0,0 0 0 0 0,-4 2 0 0 0,1 1 0 0 0,-1-1 0 0 0,-1 0 0 0 0,0-1 0 0 0,0 0 0 0 0,-2 1 0 0 0,2-2 0 0 0,-1-1 0 0 0,1 0 0 0 0,-1-1 0 0 0,0 0 0 0 0,0 0 0 0 0,0-1 0 0 0,0 0 0 0 0,0-1 0 0 0,0 0 0 0 0,-1-1 0 0 0,9 0-79 0 0,0 0-1 0 0,0 0 1 0 0,0 0-1 0 0,0 0 1 0 0,0-1-1 0 0,0 1 1 0 0,1 0-1 0 0,-1-1 1 0 0,0 0 0 0 0,0 1-1 0 0,0-1 1 0 0,1 0-1 0 0,-1 0 1 0 0,0 0-1 0 0,1 0 1 0 0,-1 0-1 0 0,1 0 1 0 0,-1 0-1 0 0,1-1 1 0 0,0 1-1 0 0,-1-1 1 0 0,1 1 0 0 0,0-1-1 0 0,0 1 1 0 0,0-1-1 0 0,0 0 1 0 0,0 1-1 0 0,0-2 80 0 0,1 1-347 0 0,-1 0 1 0 0,0-1-1 0 0,1 1 0 0 0,0 0 0 0 0,0-1 0 0 0,0 1 0 0 0,0 0 0 0 0,0-1 1 0 0,0 1-1 0 0,0 0 0 0 0,1-1 0 0 0,0 1 0 0 0,-1 0 0 0 0,1-1 0 0 0,0 0 347 0 0,6-13-7475 0 0</inkml:trace>
  <inkml:trace contextRef="#ctx0" brushRef="#br0" timeOffset="14775.374">2481 3931 16439 0 0,'0'0'754'0'0,"0"0"-17"0"0,0 0-424 0 0,0 0-33 0 0,-4 14 740 0 0,-4 3-15 0 0,0 0 0 0 0,1 0-1 0 0,0 5-1004 0 0,4-13 122 0 0,1 0 1 0 0,1 0-1 0 0,0 0 0 0 0,0 0 0 0 0,0 0 0 0 0,1 1 1 0 0,1 5-123 0 0,0-12 75 0 0,-1 1 0 0 0,1-1 0 0 0,0 1 0 0 0,0-1 0 0 0,1 1 0 0 0,-1-1 0 0 0,1 1 0 0 0,-1-1 0 0 0,1 0 0 0 0,0 0 0 0 0,0 0 0 0 0,1 0 0 0 0,-1 0 0 0 0,1-1 0 0 0,-1 1 0 0 0,1 0 0 0 0,0-1-75 0 0,2 2 180 0 0,0-1-1 0 0,0 1 1 0 0,0-1 0 0 0,0 0 0 0 0,1-1 0 0 0,0 1-1 0 0,-1-1 1 0 0,1 0 0 0 0,0-1 0 0 0,0 1-180 0 0,1-1 81 0 0,1 1 0 0 0,0-1 0 0 0,-1-1 0 0 0,1 0 0 0 0,0 0 0 0 0,-1 0 0 0 0,1-1-1 0 0,6-1-79 0 0,-10 1 29 0 0,0 0 0 0 0,0 0 0 0 0,0-1 0 0 0,0 0 0 0 0,0 1 0 0 0,-1-1 0 0 0,1-1 0 0 0,-1 1 0 0 0,1 0 1 0 0,-1-1-1 0 0,0 0 0 0 0,0 0 0 0 0,0 0 0 0 0,0 0 0 0 0,0 0 0 0 0,1-3-30 0 0,-3 4 0 0 0,0 1 0 0 0,0-1 0 0 0,-1 1 0 0 0,1-1 0 0 0,-1 1 0 0 0,1-1 0 0 0,-1 0 0 0 0,0 1 0 0 0,0-1 0 0 0,0 1 0 0 0,1-1 0 0 0,-1 0 0 0 0,-1 1 0 0 0,1-1 0 0 0,0 0 0 0 0,0 1 0 0 0,-1-1 0 0 0,1 1 0 0 0,-1-1 0 0 0,1 1 0 0 0,-1-1 0 0 0,0 1 0 0 0,1-1 0 0 0,-1 1 0 0 0,-1-2 0 0 0,-2-3 0 0 0,0 0 0 0 0,-1 0 0 0 0,0 1 0 0 0,-4-5 0 0 0,8 10 0 0 0,-12-12-21 0 0,-1 1-1 0 0,0 0 1 0 0,-1 1 0 0 0,0 1 0 0 0,0 0-1 0 0,-1 1 1 0 0,0 1 0 0 0,-7-2 20 0 0,-14-8-999 0 0,2 1-6437 0 0,13 9-746 0 0</inkml:trace>
  <inkml:trace contextRef="#ctx0" brushRef="#br0" timeOffset="17135.297">5802 3735 12896 0 0,'1'1'997'0'0,"0"-1"-1021"0"0,6 2 605 0 0,0 1-1 0 0,0 0 1 0 0,0 0-1 0 0,3 2-580 0 0,-8-4 208 0 0,0 0 0 0 0,-1 1 0 0 0,1-1 0 0 0,0 0 0 0 0,-1 1-1 0 0,1-1 1 0 0,-1 1 0 0 0,0-1 0 0 0,1 1 0 0 0,-1 0 0 0 0,0-1 0 0 0,0 1 0 0 0,0 0-1 0 0,0 0 1 0 0,0 0 0 0 0,-1 0 0 0 0,1 0 0 0 0,0 0 0 0 0,-1 1-208 0 0,2 5 453 0 0,-2 0 1 0 0,1 0 0 0 0,-1 0 0 0 0,0 1 0 0 0,-1-1-1 0 0,0 0-453 0 0,-1 11 344 0 0,1 0-1 0 0,1 6-343 0 0,-2-20 33 0 0,2-2-5 0 0,5-4-16 0 0,-1-1-226 0 0,-1 0 0 0 0,1 0-1 0 0,-1 0 1 0 0,0-1-1 0 0,0 1 1 0 0,0-1 0 0 0,-1 0-1 0 0,1 0 1 0 0,-1 0-1 0 0,2-2 215 0 0,17-18-1388 0 0,1 5 39 0 0,19-18-1011 0 0,-37 33 2134 0 0,0-1 1 0 0,0 1-1 0 0,1 0 0 0 0,-1 0 0 0 0,1 1 0 0 0,-1-1 0 0 0,1 1 1 0 0,0 0-1 0 0,0 0 0 0 0,0 1 0 0 0,0 0 0 0 0,3-1 226 0 0,0 0 4 0 0,1 1-1 0 0,0 0 0 0 0,0 1 1 0 0,-1 0-1 0 0,1 0 0 0 0,0 0 1 0 0,0 2-4 0 0,-2-1 388 0 0,-1 0 1 0 0,0 1 0 0 0,1 0 0 0 0,-1 0 0 0 0,0 1-1 0 0,0-1 1 0 0,0 1 0 0 0,-1 1 0 0 0,1-1-1 0 0,1 3-388 0 0,-5-5 587 0 0,-2-1 44 0 0,0 0-566 0 0,-1 0 1 0 0,1 0-1 0 0,0 0 1 0 0,0 0-1 0 0,0 0 1 0 0,0 0-1 0 0,0 1 1 0 0,0-1-1 0 0,0 0 1 0 0,-1 0-1 0 0,1 0 1 0 0,0 0-1 0 0,0 0 1 0 0,0 1-1 0 0,0-1 1 0 0,0 0-1 0 0,0 0 1 0 0,0 0-1 0 0,0 0 1 0 0,0 0-1 0 0,0 1 1 0 0,0-1-1 0 0,0 0 1 0 0,0 0 0 0 0,0 0-1 0 0,0 0 1 0 0,0 1-1 0 0,0-1 1 0 0,0 0-1 0 0,0 0 1 0 0,0 0-1 0 0,0 0 1 0 0,0 1-1 0 0,0-1 1 0 0,0 0-1 0 0,0 0 1 0 0,1 0-1 0 0,-1 0 1 0 0,0 0-1 0 0,0 0 1 0 0,0 1-1 0 0,0-1 1 0 0,0 0-1 0 0,0 0 1 0 0,0 0-1 0 0,1 0 1 0 0,-1 0-1 0 0,0 0 1 0 0,0 0-1 0 0,0 0 1 0 0,0 0-1 0 0,0 1 1 0 0,1-1-1 0 0,-1 0 1 0 0,0 0-1 0 0,0 0 1 0 0,0 0-1 0 0,0 0 1 0 0,1 0-1 0 0,-1 0 1 0 0,0 0-1 0 0,0 0 1 0 0,0 0-1 0 0,0 0 1 0 0,1 0-1 0 0,-1 0 1 0 0,0-1-1 0 0,0 1 1 0 0,0 0-66 0 0,-8 12 2246 0 0,8-11-2630 0 0,-3 3 568 0 0,0 0 1 0 0,1 0-1 0 0,-1 0 0 0 0,1 0 0 0 0,0 0 1 0 0,0 0-1 0 0,0 2-184 0 0,2-5 26 0 0,0 1 0 0 0,-1-1 0 0 0,1 0 1 0 0,0 0-1 0 0,0 1 0 0 0,0-1 0 0 0,0 0 1 0 0,0 1-1 0 0,0-1 0 0 0,0 0 0 0 0,0 0 0 0 0,0 1 1 0 0,1-1-1 0 0,-1 0 0 0 0,0 0 0 0 0,1 0 0 0 0,-1 1 1 0 0,1-1-1 0 0,0 0 0 0 0,-1 0 0 0 0,1 0 0 0 0,0 0 1 0 0,0 0-1 0 0,-1 0 0 0 0,1 0 0 0 0,0 0 0 0 0,1 0-25 0 0,0 1 19 0 0,1 0 1 0 0,0 0-1 0 0,0 0 1 0 0,0 0 0 0 0,-1 0-1 0 0,1-1 1 0 0,1 1-1 0 0,-1-1 1 0 0,0 0 0 0 0,0 0-1 0 0,0 0 1 0 0,1-1-1 0 0,-1 1 1 0 0,0-1 0 0 0,1 0-1 0 0,-1 0-20 0 0,1 0 5 0 0,1-1 0 0 0,-1 0 0 0 0,0 0 0 0 0,0 0 0 0 0,0-1 0 0 0,0 1 0 0 0,0-1 0 0 0,0 0 0 0 0,-1 0 0 0 0,1 0 0 0 0,-1-1 0 0 0,3-1-5 0 0,7-6 49 0 0,-3 4 0 0 0,-1-1 0 0 0,0-1-1 0 0,0 1 1 0 0,-1-2 0 0 0,2-1-49 0 0,5-9 34 0 0,0 0 0 0 0,-2-2-1 0 0,0 0 1 0 0,-1 0 0 0 0,-1-1-1 0 0,2-8-33 0 0,-7 14 1 0 0,-1-1 0 0 0,-1 0-1 0 0,0-1 1 0 0,-1 1 0 0 0,-1 0-1 0 0,0-1 1 0 0,-1 0 0 0 0,-2 1-1 0 0,0-4 0 0 0,0 2 0 0 0,1 6 0 0 0,-1 1 0 0 0,0 0 0 0 0,-1-1 0 0 0,0 1 0 0 0,-1 0 0 0 0,0 0 0 0 0,-1 0 0 0 0,-5-10 0 0 0,8 21-1 0 0,-4-10 3 0 0,-1 0 0 0 0,-1 0 1 0 0,0 1-1 0 0,0-1 0 0 0,-6-4-2 0 0,11 13-5 0 0,-1-1 0 0 0,1 1 0 0 0,-1 0 0 0 0,1 0 0 0 0,-1 0 0 0 0,0 1 0 0 0,1-1 0 0 0,-1 0 0 0 0,0 1 0 0 0,0 0 0 0 0,-1 0 0 0 0,1 0 0 0 0,0 0 0 0 0,0 0 0 0 0,0 1 1 0 0,-1-1-1 0 0,1 1 0 0 0,0 0 0 0 0,0 0 0 0 0,-1 0 0 0 0,1 0 0 0 0,0 1 0 0 0,0-1 0 0 0,-1 1 5 0 0,0 0-11 0 0,1 1 0 0 0,-1-1 0 0 0,1 1 0 0 0,-1 0 0 0 0,1-1 0 0 0,0 2 0 0 0,-1-1 0 0 0,1 0 0 0 0,0 1 0 0 0,1-1 0 0 0,-1 1 0 0 0,0 0 0 0 0,1 0 0 0 0,-1 0 0 0 0,1 0 0 0 0,0 1 0 0 0,0-1 0 0 0,0 2 11 0 0,-4 6 68 0 0,2 0 0 0 0,-1 1 0 0 0,2-1 0 0 0,-1 1 0 0 0,1 4-68 0 0,-6 26 155 0 0,2 2 0 0 0,0 27-155 0 0,6-49 13 0 0,1 0 0 0 0,1 0 0 0 0,1 0 0 0 0,1 0-1 0 0,0 0 1 0 0,3 3-13 0 0,2 6 41 0 0,-1-1-31 0 0,2 0-1 0 0,10 22-9 0 0,-8-27-126 0 0,1 0 0 0 0,1-1 0 0 0,10 13 126 0 0,-15-26-320 0 0,0 0 0 0 0,1 0-1 0 0,0-1 1 0 0,1-1 0 0 0,0 0 0 0 0,1 0-1 0 0,-1-1 1 0 0,5 2 320 0 0,-2-1-1065 0 0,0-2-1 0 0,0 0 0 0 0,0 0 1 0 0,14 4 1065 0 0,0-4-2078 0 0</inkml:trace>
  <inkml:trace contextRef="#ctx0" brushRef="#br0" timeOffset="20077.999">1017 4080 15200 0 0,'4'2'185'0'0,"0"0"1"0"0,-1-1-1 0 0,1 0 1 0 0,1 1 0 0 0,-1-1-1 0 0,0-1 1 0 0,0 1 0 0 0,0-1-1 0 0,0 1 1 0 0,1-1 0 0 0,-1 0-1 0 0,2-1-185 0 0,5 0 1928 0 0,-1-1 0 0 0,0 0 0 0 0,0-1 0 0 0,4-1-1928 0 0,-13 3 684 0 0,-1 1-68 0 0,0 0-6 0 0,-1 1 5 0 0,-18 6 313 0 0,0 1-1 0 0,-3 3-927 0 0,3-1-376 0 0,-20 6 376 0 0,-6 0-59 0 0,-114 36 78 0 0,107-38-297 0 0,28-6-170 0 0,0-1 0 0 0,-1-2 0 0 0,0 0 1 0 0,0-2-1 0 0,-15 0 448 0 0,37-2-326 0 0,1-1 1 0 0,-1 0 0 0 0,0-1-1 0 0,0 1 1 0 0,0 0-1 0 0,0-1 1 0 0,0 0-1 0 0,0 1 1 0 0,1-1 0 0 0,-1 0-1 0 0,0 0 1 0 0,0-1 325 0 0,-5-5-1866 0 0</inkml:trace>
  <inkml:trace contextRef="#ctx0" brushRef="#br0" timeOffset="22743.971">514 806 24791 0 0,'0'0'564'0'0,"0"0"83"0"0,-4 7 633 0 0,-2-3-1257 0 0,1 1 0 0 0,-1-1 1 0 0,0 0-1 0 0,0 0 0 0 0,0-1 1 0 0,0 0-1 0 0,-1 0 0 0 0,1-1 1 0 0,-3 1-24 0 0,-4 3 19 0 0,-116 43 285 0 0,103-37-40 0 0,0-2 0 0 0,-23 5-264 0 0,39-12 22 0 0,0-1 0 0 0,0 0 0 0 0,-1-1 1 0 0,1 0-1 0 0,0 0 0 0 0,-1-1 1 0 0,1-1-1 0 0,-1 0 0 0 0,0 0-22 0 0,7 0-11 0 0,-1-1 0 0 0,1 1 0 0 0,0-1-1 0 0,1 0 1 0 0,-1 0 0 0 0,0 0 0 0 0,0 0-1 0 0,1-1 1 0 0,-1 1 0 0 0,-1-3 11 0 0,-2-1-216 0 0,0-1 0 0 0,0-1 0 0 0,-4-6 216 0 0,9 11-89 0 0,1 1 0 0 0,0 0-1 0 0,0-1 1 0 0,1 1 0 0 0,-1-1-1 0 0,0 1 1 0 0,1-1 0 0 0,-1 1-1 0 0,1-1 1 0 0,0 0 0 0 0,0 1-1 0 0,0-1 90 0 0,0 2-328 0 0,0 1-101 0 0,0 0-47 0 0,-1 7-673 0 0,-10 33-4762 0 0,7-24-1019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7:57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549 1 10592 0 0,'0'0'488'0'0,"0"0"-12"0"0,-1 1-307 0 0,0 1-55 0 0,0 0 0 0 0,0 0 0 0 0,-1-1 0 0 0,1 1 1 0 0,0-1-1 0 0,-1 1 0 0 0,1-1 0 0 0,-1 1 0 0 0,0-1 0 0 0,1 0 0 0 0,-1 0 0 0 0,0 0 0 0 0,0 0 0 0 0,0 0 1 0 0,0 0-115 0 0,-6 3 1443 0 0,-5 3 1226 0 0,0-1 0 0 0,0 0 1 0 0,0 0-1 0 0,-10 2-2669 0 0,6-4 690 0 0,0 0 0 0 0,-1-1 1 0 0,-9 1-691 0 0,-2-2-189 0 0,0-2 0 0 0,0-1 0 0 0,0-1 1 0 0,-18-4 188 0 0,9 0-643 0 0,-32-10 643 0 0,34 4-2889 0 0,1-2-3949 0 0,16 4-289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7:58.1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88 19175 0 0,'0'0'878'0'0,"0"0"-20"0"0,1 0-548 0 0,1 2-154 0 0,0 0 88 0 0,0-1 1 0 0,0 1 0 0 0,0-1 0 0 0,-1 1-1 0 0,1 0 1 0 0,-1 0 0 0 0,0 0-1 0 0,1 0 1 0 0,-1 0 0 0 0,0 0 0 0 0,0 0-1 0 0,0 0 1 0 0,0 0 0 0 0,-1 1-1 0 0,1-1 1 0 0,0 0 0 0 0,-1 0 0 0 0,0 1-1 0 0,1-1 1 0 0,-1 3-245 0 0,5 20 1120 0 0,-3-16-975 0 0,0 0 1 0 0,-1 1-1 0 0,0-1 0 0 0,0 1 0 0 0,-1-1 1 0 0,0 1-1 0 0,-2 5-145 0 0,1 15 647 0 0,1 4-358 0 0,-2 0 1 0 0,-1-1-1 0 0,-7 28-289 0 0,-10 75 1532 0 0,20-130-1461 0 0,-6 13 71 0 0,5-17-196 0 0,1-2-17 0 0,15-4 74 0 0,27-17 451 0 0,9-8-454 0 0,-15 9 60 0 0,-26 13-27 0 0,0 0-1 0 0,0 0 0 0 0,-1 0 0 0 0,0-1 0 0 0,0-1 0 0 0,4-6-32 0 0,9-10 127 0 0,12-23-127 0 0,-22 30 2 0 0,-1 0 0 0 0,-1 0 0 0 0,-1-1 0 0 0,-1-1 0 0 0,0 1 0 0 0,-1-5-2 0 0,-3 13 0 0 0,-2 0 0 0 0,1 1 0 0 0,-1-2 0 0 0,-1 1 0 0 0,0 0-1 0 0,-1 0 1 0 0,0 0 0 0 0,-1 0 0 0 0,0-1 0 0 0,0 1 0 0 0,-1 0 0 0 0,-2-3 0 0 0,3 9-53 0 0,-1-1 0 0 0,0 1-1 0 0,0 0 1 0 0,-1 0 0 0 0,0 0 0 0 0,1 0-1 0 0,-2 0 1 0 0,1 0 0 0 0,0 1 0 0 0,-1 0-1 0 0,0 0 1 0 0,0 0 0 0 0,0 0 0 0 0,-4-2 53 0 0,-9-9-1157 0 0,10 3-2542 0 0,4 8-3025 0 0,-1 2-1926 0 0</inkml:trace>
  <inkml:trace contextRef="#ctx0" brushRef="#br0" timeOffset="632.108">363 683 1376 0 0,'0'0'65'0'0,"12"7"6"0"0,-10-7 628 0 0,-1 0 1 0 0,1 0-1 0 0,0 0 1 0 0,0 0-1 0 0,-1-1 1 0 0,1 1-1 0 0,0 0 1 0 0,-1-1-1 0 0,1 1 1 0 0,0-1-1 0 0,-1 0 0 0 0,1 1 1 0 0,-1-1-1 0 0,1 0 1 0 0,-1 0-1 0 0,1 0 1 0 0,-1 0-1 0 0,0-1 1 0 0,1 1-1 0 0,-1 0 1 0 0,0 0-1 0 0,0-1 1 0 0,0 1-1 0 0,0-1 0 0 0,0 1-699 0 0,0-1 186 0 0,0 1-1 0 0,0 0 1 0 0,0 0-1 0 0,0-1 1 0 0,-1 1-1 0 0,1-1 0 0 0,0 1 1 0 0,-1-1-1 0 0,1 1 1 0 0,-1 0-1 0 0,0-1 0 0 0,1 0 1 0 0,-1 1-1 0 0,0-1 1 0 0,0 1-1 0 0,0-1 0 0 0,0 1 1 0 0,0-1-1 0 0,0 1 1 0 0,-1-1-1 0 0,1 1 0 0 0,0-1 1 0 0,-1 1-1 0 0,1-1 1 0 0,-1 1-1 0 0,0-1 1 0 0,1 1-1 0 0,-2-2-185 0 0,-3-6 677 0 0,5 8-653 0 0,0 1 0 0 0,-1-1 0 0 0,1 1-1 0 0,0-1 1 0 0,-1 0 0 0 0,1 1 0 0 0,0-1 0 0 0,-1 1-1 0 0,1-1 1 0 0,0 1 0 0 0,-1-1 0 0 0,1 1-1 0 0,-1-1 1 0 0,1 1 0 0 0,-1-1 0 0 0,1 1-1 0 0,-1 0 1 0 0,0-1 0 0 0,1 1 0 0 0,-1 0-1 0 0,1 0 1 0 0,-1-1 0 0 0,0 1 0 0 0,1 0-1 0 0,-1 0 1 0 0,0 0 0 0 0,1 0 0 0 0,-1 0-1 0 0,0 0 1 0 0,1 0 0 0 0,-1 0 0 0 0,0 0-1 0 0,1 0 1 0 0,-1 0-24 0 0,-4 0 30 0 0,0 1 1 0 0,0 0-1 0 0,0 0 0 0 0,0 1 0 0 0,0-1 1 0 0,0 1-1 0 0,0 0 0 0 0,1 0 1 0 0,-1 1-1 0 0,1-1 0 0 0,-1 1 0 0 0,-1 2-30 0 0,-6 4 59 0 0,1 0 0 0 0,0 1 0 0 0,-9 10-59 0 0,7-5 104 0 0,-1 2 0 0 0,2 0 0 0 0,0 0 1 0 0,1 1-1 0 0,-4 9-104 0 0,9-13 58 0 0,0 0 0 0 0,1 0 0 0 0,0 0 1 0 0,1 1-1 0 0,0 0 0 0 0,2 0 0 0 0,-2 15-58 0 0,4-22 29 0 0,1 0 0 0 0,0 0 0 0 0,1 0 1 0 0,0 0-1 0 0,0 0 0 0 0,1 0 0 0 0,0 0 0 0 0,0-1 0 0 0,1 1 0 0 0,-1-1 0 0 0,3 2-29 0 0,-3-4 28 0 0,1 0-1 0 0,0 0 1 0 0,0-1-1 0 0,0 1 1 0 0,0-1-1 0 0,1 0 1 0 0,0 0-1 0 0,0-1 1 0 0,0 1-1 0 0,0-1 1 0 0,0 0-1 0 0,1 0 1 0 0,-1-1-1 0 0,1 1 1 0 0,0-1-1 0 0,0-1 1 0 0,0 1-1 0 0,0-1 1 0 0,3 0-28 0 0,5 1-208 0 0,0 0 0 0 0,1-1 0 0 0,-1-1 0 0 0,0-1 1 0 0,0 0-1 0 0,0 0 0 0 0,0-1 0 0 0,2-2 208 0 0,22 1-3556 0 0,-30 1 1572 0 0</inkml:trace>
  <inkml:trace contextRef="#ctx0" brushRef="#br0" timeOffset="1106.444">836 674 920 0 0,'0'0'752'0'0,"-1"0"4273"0"0,-3 5-1664 0 0,-9 0 4711 0 0,-3-4-5215 0 0,0 1-2430 0 0,-32 7-70 0 0,22-5-3 0 0,0 1-1 0 0,0 2 0 0 0,-4 2-353 0 0,9-2-177 0 0,13-5-124 0 0,1 0-1 0 0,0 1 1 0 0,0 0 0 0 0,-6 3 301 0 0,11-5-1200 0 0,2-1-1135 0 0,0 0-4315 0 0</inkml:trace>
  <inkml:trace contextRef="#ctx0" brushRef="#br0" timeOffset="1442.053">832 762 10136 0 0,'4'47'1078'0'0,"-4"-46"-1007"0"0,0-1-1 0 0,0 1 0 0 0,0-1 1 0 0,-1 1-1 0 0,1-1 0 0 0,0 1 0 0 0,0 0 1 0 0,0-1-1 0 0,0 1 0 0 0,-1-1 1 0 0,1 1-1 0 0,0-1 0 0 0,-1 1 1 0 0,1-1-1 0 0,0 1 0 0 0,-1-1 0 0 0,1 0 1 0 0,-1 1-1 0 0,1-1 0 0 0,0 1 1 0 0,-1-1-1 0 0,1 0 0 0 0,-1 1 0 0 0,1-1 1 0 0,-1 0-1 0 0,1 0 0 0 0,-1 1 1 0 0,0-1-1 0 0,1 0 0 0 0,-1 0 1 0 0,1 0-1 0 0,-1 0 0 0 0,0 0-70 0 0,-2 1 930 0 0,-12 9 1663 0 0,10-6-2330 0 0,-1 0 1 0 0,0 0-1 0 0,1-1 1 0 0,-2 0-1 0 0,1 0 0 0 0,0 0 1 0 0,0-1-1 0 0,-1 0 0 0 0,-4 1-263 0 0,-84 14 2058 0 0,75-14-1943 0 0,0 1 0 0 0,-4 2-115 0 0,13-3-196 0 0,9-3 108 0 0,-3 2 129 0 0,0-1-1127 0 0,4-1-3911 0 0,1 0-1616 0 0</inkml:trace>
  <inkml:trace contextRef="#ctx0" brushRef="#br0" timeOffset="1877.589">827 924 11520 0 0,'0'23'3912'0'0,"-1"-22"-3642"0"0,1 1 1 0 0,-1-1-1 0 0,0 0 1 0 0,0 0-1 0 0,0 1 1 0 0,0-1-1 0 0,0 0 1 0 0,0 0-1 0 0,0 0 1 0 0,0 0 0 0 0,0 0-271 0 0,-6 6 429 0 0,4-3-321 0 0,-1-1 1 0 0,1 1-1 0 0,-1-1 1 0 0,0 0-1 0 0,0 0 1 0 0,0-1-1 0 0,0 1 1 0 0,0-1-1 0 0,-1 0 1 0 0,1 0-1 0 0,-1 0 1 0 0,-3 1-109 0 0,-12 3 481 0 0,-1-1-1 0 0,-8 0-480 0 0,16-2-65 0 0,-9 1-8 0 0,2 0-423 0 0,-1 0 0 0 0,0-1 0 0 0,-6-1 496 0 0,25-2-915 0 0</inkml:trace>
  <inkml:trace contextRef="#ctx0" brushRef="#br0" timeOffset="2513.934">1167 717 16240 0 0,'-8'11'349'0'0,"-1"0"0"0"0,0-1 0 0 0,0-1 0 0 0,-1 1 0 0 0,0-1 1 0 0,-9 6-350 0 0,6-5 203 0 0,0 1 0 0 0,1 0 0 0 0,0 1 0 0 0,0 2-203 0 0,7-9 134 0 0,1 1-1 0 0,0 0 1 0 0,1 0-1 0 0,-1 1 1 0 0,1-1-1 0 0,1 1 1 0 0,-1 0-1 0 0,1 0 1 0 0,0 2-134 0 0,-1 4 178 0 0,1 1-1 0 0,1 0 1 0 0,0 0-1 0 0,1 4-177 0 0,0-15 28 0 0,1 1 1 0 0,-1-1-1 0 0,1 0 0 0 0,-1 1 0 0 0,1-1 0 0 0,0 0 0 0 0,1 0 0 0 0,-1 0 0 0 0,0 0 0 0 0,1 0 1 0 0,0 0-1 0 0,0 0 0 0 0,0 0 0 0 0,0 0 0 0 0,0-1 0 0 0,0 1 0 0 0,1-1 0 0 0,-1 0 1 0 0,1 0-1 0 0,0 0 0 0 0,-1 0 0 0 0,1 0 0 0 0,0 0 0 0 0,0-1 0 0 0,0 1 0 0 0,3 0-28 0 0,1 1 93 0 0,1-1-1 0 0,-1 1 1 0 0,1-2 0 0 0,0 1-1 0 0,-1-1 1 0 0,1 0-1 0 0,0 0 1 0 0,0-1-1 0 0,0 0 1 0 0,0-1 0 0 0,2 0-93 0 0,6-2 89 0 0,-1 0 1 0 0,1-1 0 0 0,-1-1 0 0 0,0 0 0 0 0,0-1 0 0 0,-1-1 0 0 0,0-1-1 0 0,8-5-89 0 0,-15 10 36 0 0,-1-2 0 0 0,0 1 0 0 0,-1-1 0 0 0,1 0-1 0 0,-1 0 1 0 0,0 0 0 0 0,0-1 0 0 0,0 0-1 0 0,-1 0 1 0 0,0 0 0 0 0,0-1 0 0 0,0 1 0 0 0,-1-1-1 0 0,0 0 1 0 0,0 0 0 0 0,-1 0 0 0 0,0 0 0 0 0,0 0-1 0 0,-1-2-35 0 0,0 5-3 0 0,-2 0 0 0 0,1 0-1 0 0,0 0 1 0 0,-1-1 0 0 0,1 1 0 0 0,-1 1-1 0 0,0-1 1 0 0,-1 0 0 0 0,1 0-1 0 0,-1 0 1 0 0,1 0 0 0 0,-1 1 3 0 0,-3-5-104 0 0,1 1 0 0 0,-1 0 0 0 0,0 0-1 0 0,0 0 1 0 0,-2 0 104 0 0,2 2 2 0 0,0 0 0 0 0,0 1 0 0 0,-1 0 0 0 0,1 0 0 0 0,-1 0 0 0 0,0 1 0 0 0,-7-3-2 0 0,-47-16-660 0 0,38 14-495 0 0,-7 0-804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8:01.7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0 14744 0 0,'0'2'1136'0'0,"-2"29"2928"0"0,-1-1 0 0 0,-5 21-4064 0 0,-2 11 702 0 0,4-6-419 0 0,2 0 0 0 0,3 1 0 0 0,2 0 0 0 0,2-1 0 0 0,11 54-283 0 0,-13-106-166 0 0,0 0 0 0 0,0 0 1 0 0,0 0-1 0 0,1 0 0 0 0,-1 0 1 0 0,1-1-1 0 0,0 1 0 0 0,0 0 1 0 0,0-1-1 0 0,1 0 0 0 0,-1 1 1 0 0,1-1 165 0 0,1 1-1778 0 0</inkml:trace>
  <inkml:trace contextRef="#ctx0" brushRef="#br0" timeOffset="676.715">249 282 10592 0 0,'0'9'1104'0'0,"-2"8"-446"0"0,-7 3 5520 0 0,1-5-4413 0 0,3-1-1391 0 0,1 0 0 0 0,1 0 0 0 0,-2 9-374 0 0,2-4 50 0 0,-2 8 94 0 0,2 0 1 0 0,0 0 0 0 0,2 1-1 0 0,3 26-144 0 0,-2-48 84 0 0,1 0-1 0 0,0 0 0 0 0,0 0 0 0 0,1 0 0 0 0,-1 0 0 0 0,1-1 1 0 0,1 1-1 0 0,-1-1 0 0 0,1 1 0 0 0,0-1 0 0 0,0 0 1 0 0,0 0-1 0 0,1 0-83 0 0,-2-2 102 0 0,1 0 1 0 0,0 0-1 0 0,0 0 1 0 0,0 0-1 0 0,0-1 1 0 0,0 1-1 0 0,1-1 1 0 0,-1 0-1 0 0,1 0 1 0 0,0 0-1 0 0,-1-1 1 0 0,1 1-1 0 0,0-1 1 0 0,0 0 0 0 0,0 0-1 0 0,0 0 1 0 0,0-1-1 0 0,0 1 1 0 0,4-1-103 0 0,0 0 34 0 0,1-1 1 0 0,-1 0 0 0 0,1-1-1 0 0,-1 1 1 0 0,1-2 0 0 0,-1 1-1 0 0,0-1 1 0 0,0 0 0 0 0,0-1-1 0 0,0 0 1 0 0,-1 0 0 0 0,0-1-1 0 0,1 0 1 0 0,-2 0 0 0 0,5-4-35 0 0,-6 5-1 0 0,0-1-1 0 0,0 0 1 0 0,-1 0 0 0 0,0-1 0 0 0,0 1 0 0 0,0-1 0 0 0,-1 0 0 0 0,1 0 0 0 0,-1 0-1 0 0,-1 0 1 0 0,1-1 0 0 0,-1 1 0 0 0,0-1 0 0 0,-1 0 0 0 0,1 1 0 0 0,-1-1-1 0 0,-1 0 1 0 0,1 0 0 0 0,-1-5 1 0 0,-1 3 0 0 0,-1 0 0 0 0,1 1 0 0 0,-1-1 0 0 0,-1 1 0 0 0,1-1 0 0 0,-1 1 0 0 0,-1 0 0 0 0,0 0 0 0 0,0 0 0 0 0,0 0 0 0 0,-1 1 0 0 0,0 0 0 0 0,-1 0 0 0 0,0 0 0 0 0,0 1 0 0 0,0 0 0 0 0,0 0 0 0 0,-1 0 0 0 0,0 1 0 0 0,-1 0 0 0 0,1 0 0 0 0,-8-3 0 0 0,-8-2-353 0 0,0 2-1 0 0,-1 0 0 0 0,-9-1 354 0 0,19 6-1451 0 0,0 1-1 0 0,0 0 1 0 0,-1 1 0 0 0,0 0 1451 0 0,0 1-6981 0 0</inkml:trace>
  <inkml:trace contextRef="#ctx0" brushRef="#br0" timeOffset="1021.572">564 356 1376 0 0,'0'2'65'0'0,"4"75"367"0"0,-1-35 2726 0 0,-2-1 4335 0 0,-1-31-5682 0 0,0-1-1069 0 0,0-1 1 0 0,0 1-1 0 0,1 0 1 0 0,0-1 0 0 0,0 1-1 0 0,1-1 1 0 0,1 3-743 0 0,0-3 372 0 0,-2-6-221 0 0,-1 0 1 0 0,1 1-1 0 0,0-1 0 0 0,0 0 0 0 0,0 0 1 0 0,0 0-1 0 0,0 0 0 0 0,0 0 0 0 0,1 0 0 0 0,-1 0 1 0 0,1 0-1 0 0,0 0 0 0 0,-1 0 0 0 0,1-1 1 0 0,0 1-1 0 0,0-1 0 0 0,0 1 0 0 0,0-1-151 0 0,1-1 190 0 0,0 0-1 0 0,0-1 0 0 0,0 1 1 0 0,-1 0-1 0 0,1-1 0 0 0,0 0 1 0 0,0 0-190 0 0,3-2 43 0 0,-1-1 1 0 0,1 0 0 0 0,-1 0 0 0 0,0-1 0 0 0,-1 1 0 0 0,1-1 0 0 0,-1 0 0 0 0,0 0-1 0 0,0-1 1 0 0,2-3-44 0 0,-1-1 0 0 0,1 0 0 0 0,-2 0 0 0 0,1-1 0 0 0,-1 0 0 0 0,-1 0 0 0 0,0 0 0 0 0,-1 0 0 0 0,1-7 0 0 0,-3 15 0 0 0,1-4-19 0 0,0 0 0 0 0,0 0 0 0 0,1 1 0 0 0,-1-1 0 0 0,1 0 0 0 0,1 1 0 0 0,-1 0 0 0 0,1 0 1 0 0,4-6 18 0 0,-7 11-88 0 0,4 8 18 0 0,14 29 69 0 0,-13-26 5 0 0,0 0 0 0 0,1 0 0 0 0,1 1-4 0 0,-4-6 72 0 0,1-1 0 0 0,-1 1 1 0 0,1-1-1 0 0,0 0 0 0 0,0-1 0 0 0,0 1 1 0 0,1-1-1 0 0,3 3-72 0 0,-6-5 51 0 0,0 0-1 0 0,0 0 1 0 0,1 0 0 0 0,-1 0 0 0 0,0 0 0 0 0,1-1 0 0 0,-1 1-1 0 0,1-1 1 0 0,-1 0 0 0 0,1 1 0 0 0,-1-1 0 0 0,1 0 0 0 0,-1 0-1 0 0,0-1 1 0 0,1 1 0 0 0,-1 0 0 0 0,1-1 0 0 0,-1 0 0 0 0,0 1-1 0 0,1-1 1 0 0,0 0-51 0 0,2-2 4 0 0,1 0 0 0 0,-1 0 0 0 0,0-1 0 0 0,0 1 1 0 0,-1-1-1 0 0,1 0 0 0 0,-1-1 0 0 0,1 1 0 0 0,1-4-4 0 0,4-5-66 0 0,0-1-1 0 0,6-12 67 0 0,-15 23 0 0 0,0 0 0 0 0,0 0 0 0 0,0 0 0 0 0,0 0 0 0 0,0-1 0 0 0,-1 1 0 0 0,1 0 0 0 0,-1 0 0 0 0,0 0 0 0 0,0-1 0 0 0,2-16 0 0 0,-1-3 0 0 0,-1 22-132 0 0,0 1 0 0 0,0-1 0 0 0,0 0 0 0 0,0 0 0 0 0,-1 1 0 0 0,1-1 0 0 0,0 0 0 0 0,0 0 0 0 0,0 1 0 0 0,-1-1 0 0 0,1 0 0 0 0,0 0 0 0 0,-1 1 0 0 0,1-1 0 0 0,0 0-1 0 0,-1 1 1 0 0,1-1 0 0 0,-1 0 0 0 0,1 1 0 0 0,-1-1 0 0 0,1 1 0 0 0,-1-1 0 0 0,0 1 0 0 0,1-1 0 0 0,-1 1 0 0 0,0-1 132 0 0,-5 1-1903 0 0</inkml:trace>
  <inkml:trace contextRef="#ctx0" brushRef="#br0" timeOffset="1644.997">1068 563 17503 0 0,'2'0'399'0'0,"13"-6"202"0"0,3 0-294 0 0,-1-2 0 0 0,1 1-1 0 0,7-7-306 0 0,-13 7 328 0 0,-1-1-1 0 0,0 0 0 0 0,-1-1 0 0 0,8-8-327 0 0,-13 12 72 0 0,-1 1-1 0 0,0-1 1 0 0,0-1-1 0 0,0 1 1 0 0,0 0-1 0 0,-1-1 1 0 0,0 0-1 0 0,0 0 1 0 0,-1 0-1 0 0,2-6-71 0 0,0 0 28 0 0,-4 10 18 0 0,1 0 1 0 0,0 0 0 0 0,-1 0 0 0 0,1-1 0 0 0,-1 1-1 0 0,0 0 1 0 0,1 0 0 0 0,-1-1 0 0 0,0 1 0 0 0,0 0-1 0 0,-1-1 1 0 0,1 1 0 0 0,0 0 0 0 0,-1-1 0 0 0,0 1-1 0 0,0-1-46 0 0,0 0 95 0 0,0 0 0 0 0,-1 0 0 0 0,1 0 0 0 0,-1 1 0 0 0,0-1 0 0 0,0 0-1 0 0,0 1 1 0 0,0-1 0 0 0,-1 0-95 0 0,2 2 19 0 0,-1 0 0 0 0,1 0 0 0 0,-1 0 0 0 0,0 0 0 0 0,0 0 0 0 0,1 0-1 0 0,-1 1 1 0 0,0-1 0 0 0,0 0 0 0 0,0 1 0 0 0,0 0 0 0 0,0-1 0 0 0,0 1 0 0 0,0 0-1 0 0,0 0 1 0 0,0 0-19 0 0,-11 0-98 0 0,0 1 0 0 0,-1 0-1 0 0,-3 1 99 0 0,13-1-19 0 0,0 0 0 0 0,0 0 0 0 0,0 0 0 0 0,0 1 0 0 0,0-1 0 0 0,0 1 0 0 0,0 0 0 0 0,0 0 0 0 0,1 1-1 0 0,-1-1 1 0 0,1 1 0 0 0,-1 0 19 0 0,-2 3 0 0 0,3-4 0 0 0,0 1 0 0 0,0-1 0 0 0,0 1 0 0 0,0 0 0 0 0,1-1 0 0 0,-1 1 0 0 0,1 0 0 0 0,0 1 0 0 0,0-1 0 0 0,0 0 0 0 0,1 0 0 0 0,-1 1 0 0 0,1-1 0 0 0,-1 1 0 0 0,1 0 0 0 0,1-1 0 0 0,-2 3 0 0 0,0 11-30 0 0,1-14 11 0 0,0 0 0 0 0,1-1 0 0 0,-1 1 0 0 0,1-1 0 0 0,0 1 0 0 0,0 0 0 0 0,0-1-1 0 0,0 1 1 0 0,0 0 0 0 0,0-1 0 0 0,1 1 0 0 0,-1 0 0 0 0,1-1 0 0 0,0 1 0 0 0,0-1 0 0 0,0 1 0 0 0,1 0 19 0 0,4 9-214 0 0,-5-9 138 0 0,0 0 1 0 0,1 0-1 0 0,0 0 0 0 0,0 0 1 0 0,0 0-1 0 0,0 0 0 0 0,0-1 1 0 0,0 1-1 0 0,3 2 76 0 0,3 0-170 0 0,0 0 1 0 0,1 0-1 0 0,-1 0 0 0 0,1-1 1 0 0,0 0-1 0 0,0-1 0 0 0,0 0 1 0 0,1-1-1 0 0,-1 1 0 0 0,1-2 0 0 0,-1 1 1 0 0,1-2-1 0 0,0 1 0 0 0,-1-1 1 0 0,10-1 169 0 0,-16 0-71 0 0,3 1-91 0 0,0 0 1 0 0,0-1-1 0 0,1 0 0 0 0,-1 0 1 0 0,0-1-1 0 0,0 1 1 0 0,0-1-1 0 0,-1-1 0 0 0,1 1 1 0 0,0-1-1 0 0,-1 0 0 0 0,1 0 1 0 0,1-2 161 0 0,9-10-307 0 0,-1 0 1 0 0,-1-1-1 0 0,0-1 0 0 0,-2 0 1 0 0,1 0-1 0 0,-2-2 0 0 0,2-3 307 0 0,1-2 394 0 0,-13 23-125 0 0,-1 1 391 0 0,1 1 166 0 0,1 3-565 0 0,1-1 0 0 0,-1 1-1 0 0,1 0 1 0 0,-1 0-1 0 0,-1 0 1 0 0,1 0-1 0 0,0 0 1 0 0,-1 0 0 0 0,0 0-1 0 0,0 0 1 0 0,0 1-1 0 0,0 3-260 0 0,1 10 387 0 0,-1 1-1 0 0,-1 6-386 0 0,1 29 923 0 0,2 0 0 0 0,5 17-923 0 0,-7-67 136 0 0,-1 0 0 0 0,1-1 1 0 0,0 1-1 0 0,0 0 0 0 0,0-1 1 0 0,0 1-1 0 0,0-1 0 0 0,1 1 1 0 0,0-1-1 0 0,-1 0 0 0 0,1 0 1 0 0,2 2-137 0 0,-3-4 480 0 0,-1-1 6 0 0,14-4 889 0 0,-12 3-1301 0 0,-1 1 1 0 0,1 0-1 0 0,0-1 0 0 0,-1 0 1 0 0,1 1-1 0 0,0-1 0 0 0,-1 0 1 0 0,1 0-1 0 0,-1 0 0 0 0,1 0 1 0 0,-1 0-1 0 0,1 0-74 0 0,11-13 370 0 0,-1-1 0 0 0,0 0-1 0 0,-2-1 1 0 0,1 0 0 0 0,5-14-370 0 0,5-5 216 0 0,-6 11-118 0 0,1 2 0 0 0,17-17-98 0 0,-14 15 14 0 0,-6 8 11 0 0,0 1 0 0 0,6-5-25 0 0,-12 14-29 0 0,0 0 0 0 0,1 0 0 0 0,0 0 0 0 0,-1 1 0 0 0,1 0 0 0 0,1 1 0 0 0,2-2 29 0 0,-6 4-126 0 0,1-1-52 0 0,1 1 0 0 0,-1 0 1 0 0,0 0-1 0 0,3 0 178 0 0,-6 1-393 0 0,-1 1 0 0 0,0 0 1 0 0,0 0-1 0 0,1 0 0 0 0,-1 0 0 0 0,0 0 0 0 0,0 1 0 0 0,1-1 1 0 0,-1 1-1 0 0,0-1 0 0 0,0 1 0 0 0,0 0 0 0 0,0 0 0 0 0,2 1 393 0 0,6 1-8611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8:16.5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402 367 16184 0 0,'2'1'65'0'0,"0"0"1"0"0,0 0-1 0 0,0 0 1 0 0,0 0 0 0 0,0-1-1 0 0,0 1 1 0 0,0-1 0 0 0,1 1-1 0 0,-1-1 1 0 0,0 0-1 0 0,0 0 1 0 0,0 0 0 0 0,1 0-1 0 0,-1 0 1 0 0,0 0 0 0 0,0 0-1 0 0,0-1 1 0 0,0 1 0 0 0,1-1-1 0 0,-1 0 1 0 0,0 0-1 0 0,0 0 1 0 0,0 0 0 0 0,0 0-1 0 0,0 0 1 0 0,-1 0 0 0 0,1 0-1 0 0,0-1 1 0 0,-1 1-1 0 0,1-1 1 0 0,0 0-66 0 0,1-1 81 0 0,1-1 1 0 0,-1 1-1 0 0,0-1 0 0 0,-1 0 1 0 0,1 0-1 0 0,-1 0 1 0 0,1 0-1 0 0,-1 0 0 0 0,-1-1 1 0 0,1 1-1 0 0,0 0 0 0 0,-1-1-81 0 0,4-15 238 0 0,-1 1 0 0 0,0-6-238 0 0,-2 12 72 0 0,0 5-1 0 0,-1-1 0 0 0,-1 0 1 0 0,0 0-1 0 0,0 1 0 0 0,0-1 0 0 0,-1 0 0 0 0,-1 0 1 0 0,1 1-1 0 0,-1-1 0 0 0,-1 1 0 0 0,0-1 0 0 0,0 1 1 0 0,0 0-1 0 0,-1-1-71 0 0,0 3 75 0 0,0-1 0 0 0,-1 1 1 0 0,1 0-1 0 0,-1 0 0 0 0,0 0 0 0 0,-1 1 1 0 0,1 0-1 0 0,-1 0 0 0 0,0 0 1 0 0,0 0-1 0 0,-1 1 0 0 0,1 0 0 0 0,-1 1 1 0 0,0-1-1 0 0,0 1 0 0 0,-3 0-75 0 0,-2-1 107 0 0,-1 1-1 0 0,0 0 1 0 0,0 1 0 0 0,0 0-1 0 0,0 1 1 0 0,0 0-1 0 0,0 2 1 0 0,0-1-1 0 0,-8 2-106 0 0,4 1 100 0 0,0 1 0 0 0,0 0-1 0 0,1 1 1 0 0,0 0-1 0 0,0 2 1 0 0,0 0-1 0 0,-1 2-99 0 0,10-5 55 0 0,0 0 0 0 0,1 0 0 0 0,0 1 0 0 0,0 0 0 0 0,0 1 0 0 0,0-1 0 0 0,1 1 0 0 0,0 0 0 0 0,0 0 0 0 0,1 1 0 0 0,0 0 0 0 0,0-1 0 0 0,0 1 0 0 0,1 0 0 0 0,-1 3-55 0 0,-5 15 314 0 0,2 1-1 0 0,0 0 0 0 0,-2 22-313 0 0,8-45 19 0 0,-3 22 212 0 0,1-1 0 0 0,1 1 0 0 0,1-1 0 0 0,2 1 1 0 0,0 0-1 0 0,1-1 0 0 0,2 1 0 0 0,0-1 0 0 0,1 0 0 0 0,8 17-231 0 0,-8-28 55 0 0,0 0 0 0 0,2-1 1 0 0,-1 0-1 0 0,1 0 0 0 0,1-1 1 0 0,0 0-1 0 0,1 0 0 0 0,0-1 1 0 0,1 0-1 0 0,0 0 0 0 0,0-1 0 0 0,1-1 1 0 0,0 0-1 0 0,1 0 0 0 0,0-1 1 0 0,0 0-1 0 0,0-1 0 0 0,1-1 1 0 0,0 0-1 0 0,0-1 0 0 0,5 1-55 0 0,23 2-1990 0 0,-29-7 15 0 0,-1 0 1 0 0,1 0 0 0 0,-1-1-1 0 0,8-1 1975 0 0,-4-1-8175 0 0</inkml:trace>
  <inkml:trace contextRef="#ctx0" brushRef="#br0" timeOffset="774.337">997 266 6448 0 0,'5'-2'25'0'0,"2"-1"373"0"0,-7 2-353 0 0,1 0 0 0 0,-1 0 0 0 0,0 0 1 0 0,1 0-1 0 0,-1 0 0 0 0,0 0 0 0 0,0 0 0 0 0,1 0 0 0 0,-1 0 0 0 0,0 0 0 0 0,0 0 0 0 0,0 0 0 0 0,0 0-45 0 0,0 0 1627 0 0,-3 1-934 0 0,1 0 0 0 0,-1 0 0 0 0,1 1 0 0 0,0-1 1 0 0,0 1-1 0 0,-1 0 0 0 0,1-1 0 0 0,0 1 0 0 0,0 0 1 0 0,-1 0-694 0 0,-19 16 2042 0 0,14-8-1744 0 0,0-1-1 0 0,1 1 1 0 0,-5 9-298 0 0,7-10 128 0 0,1 0-1 0 0,0 0 0 0 0,0 0 0 0 0,1 0 1 0 0,0 1-1 0 0,0-1 0 0 0,1 1 0 0 0,0 0 1 0 0,1 1-128 0 0,-1 9 308 0 0,0 0 0 0 0,2 1 0 0 0,1 13-308 0 0,0-27 59 0 0,-1 0 0 0 0,1-1 0 0 0,0 1 1 0 0,0 0-1 0 0,1-1 0 0 0,0 1 0 0 0,0-1 1 0 0,0 0-1 0 0,1 0 0 0 0,0 0 0 0 0,-1 0 1 0 0,2 0-1 0 0,-1 0 0 0 0,3 2-59 0 0,0-1 188 0 0,1 1 0 0 0,0-1 0 0 0,0-1 0 0 0,0 0 0 0 0,1 0 0 0 0,0 0 0 0 0,0-1 0 0 0,6 3-188 0 0,1-1 61 0 0,-1 0-1 0 0,1-1 1 0 0,0-1 0 0 0,0 0-1 0 0,0-1 1 0 0,1 0 0 0 0,-1-2-1 0 0,1 0 1 0 0,0 0 0 0 0,-1-1-1 0 0,1-1 1 0 0,-1-1 0 0 0,1 0-1 0 0,-1-2 1 0 0,0 1 0 0 0,0-2-1 0 0,0 0 1 0 0,0 0 0 0 0,-1-1-1 0 0,0-1-60 0 0,-2 0 88 0 0,-5 4-65 0 0,1 0 0 0 0,-1-1-1 0 0,0 0 1 0 0,-1-1-1 0 0,1 1 1 0 0,-1-1-1 0 0,0-1 1 0 0,0 1-1 0 0,0-1 1 0 0,-1 0-1 0 0,4-5-22 0 0,-4 4 1 0 0,-1-1 1 0 0,1 1-1 0 0,-1-1 0 0 0,-1 0 0 0 0,0 0 1 0 0,0-1-1 0 0,0 1 0 0 0,-1 0 0 0 0,0-1 1 0 0,-1 0-1 0 0,1 1 0 0 0,-2-1 0 0 0,1-2-1 0 0,-1-2 0 0 0,-1 0 0 0 0,0 1 0 0 0,0-1 0 0 0,-2 1 0 0 0,1-1 0 0 0,-4-8 0 0 0,3 14 0 0 0,0 0 0 0 0,0 0 0 0 0,-1 0 0 0 0,0 0 0 0 0,0 1 0 0 0,0-1 0 0 0,-1 1 0 0 0,0 0 0 0 0,-1 1 0 0 0,1-1 0 0 0,-5-2 0 0 0,-4-3-26 0 0,0 1-1 0 0,0 1 1 0 0,-1 0 0 0 0,0 2-1 0 0,-1-1 1 0 0,1 2-1 0 0,-1 0 1 0 0,-1 1 0 0 0,1 0-1 0 0,-6 0 27 0 0,13 4-16 0 0,1 0 1 0 0,-1 0-1 0 0,0 1 0 0 0,1 0 0 0 0,-1 0 0 0 0,1 1 1 0 0,-9 2 15 0 0,-21 7-1519 0 0,1 3-4396 0 0,10-1-1444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8:24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15250 0 16671 0 0,'7'0'151'0'0,"0"1"0"0"0,1 0-1 0 0,-1 1 1 0 0,0-1 0 0 0,0 1-1 0 0,0 0 1 0 0,0 1 0 0 0,0 0-1 0 0,-1 0 1 0 0,1 1 0 0 0,-1-1-1 0 0,2 3-150 0 0,-5-4 16 0 0,7 4 360 0 0,-3-2-258 0 0,-8 0-114 0 0,-6 0-58 0 0,1-2 35 0 0,1-1 0 0 0,-1 0 0 0 0,0 0 0 0 0,0 0 0 0 0,0 0 0 0 0,0-1 0 0 0,0 0 0 0 0,-2-1 19 0 0,-13 1-20 0 0,-77 4-34 0 0,27-2 44 0 0,-1 3 10 0 0,37-2 0 0 0,-16 3 0 0 0,-1 2 0 0 0,-78 8-59 0 0,10-1 44 0 0,-100 15-126 0 0,-13 3 12 0 0,109-16 61 0 0,0-6 0 0 0,-2-5 68 0 0,6-5-120 0 0,-25-7 120 0 0,56 2-16 0 0,10 3-20 0 0,0 4 0 0 0,-15 4 36 0 0,14-1-7 0 0,30-3-361 0 0,1 2-1 0 0,-37 10 369 0 0,-164 38-1088 0 0,199-43 982 0 0,-232 37-179 0 0,236-44 328 0 0,-1-2 0 0 0,0-2 0 0 0,-39-6-43 0 0,-33-1 23 0 0,21 1-116 0 0,51 3-1 0 0,1 2 1 0 0,-34 3 93 0 0,-16 7 75 0 0,0 4 1 0 0,1 3-1 0 0,-76 25-75 0 0,-2 9-98 0 0,111-36 71 0 0,-1-2 0 0 0,-1-4 0 0 0,-15-2 27 0 0,13 0-58 0 0,38-4 31 0 0,-1-1-1 0 0,-14-3 28 0 0,-24-1 2 0 0,-97-1-13 0 0,125 3-44 0 0,-7-2 55 0 0,7 0 2 0 0,-8 2-2 0 0,-49 5 0 0 0,-80 12 0 0 0,-94 30 0 0 0,168-30 0 0 0,0-3 0 0 0,-68-4 0 0 0,81-9 299 0 0,-61-9-299 0 0,-4-1 55 0 0,48 5-100 0 0,2 0-176 0 0,-87 7 221 0 0,-20 12 170 0 0,196-11-164 0 0,-380 28-15 0 0,269-25 116 0 0,-1-7 1 0 0,-13-6-108 0 0,-305-21-54 0 0,335 31 54 0 0,59 0 0 0 0,-137 10 32 0 0,-47 14-32 0 0,173-18 52 0 0,-40 6 63 0 0,-62 6-250 0 0,-61-8 108 0 0,-51-10 27 0 0,164-3 115 0 0,-292-8-267 0 0,-1 10 216 0 0,340 1-125 0 0,-24 6 61 0 0,64-5-3 0 0,-26 3-1 0 0,-84 5 160 0 0,116-10-122 0 0,-262 1-220 0 0,151-7 391 0 0,-77-15-205 0 0,-61-14 264 0 0,-146 3-264 0 0,264 20 72 0 0,3 1-69 0 0,-131-8-4 0 0,97 4 1 0 0,-37-8 23 0 0,185 18 8 0 0,-154-23 178 0 0,50 13 48 0 0,1 1 695 0 0,-110 6-952 0 0,216 8-5 0 0,-18 4 5 0 0,-18 1-37 0 0,-70 6 272 0 0,47-3-52 0 0,44-6-93 0 0,-142 9 325 0 0,137-11-223 0 0,1-3-1 0 0,-36-5-191 0 0,-7-1 90 0 0,49 5 24 0 0,-25-6-114 0 0,43 5 11 0 0,0 1 0 0 0,-1 1 0 0 0,1 2 0 0 0,0 0 0 0 0,-1 2 0 0 0,-13 3-11 0 0,16-1-2857 0 0,1 1 1 0 0,-11 4 2856 0 0,12-1-5924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40:56.2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258 205 12152 0 0,'0'0'554'0'0,"0"0"-11"0"0,1 0-350 0 0,3 2-86 0 0,-2-1 333 0 0,3 0 1375 0 0,-5 0-1767 0 0,0-1 0 0 0,0 0 0 0 0,1 0 0 0 0,-1 0-1 0 0,0 0 1 0 0,0 0 0 0 0,0 0 0 0 0,1 0 0 0 0,-1 0 0 0 0,0 0 0 0 0,0 0-1 0 0,0 0 1 0 0,0 1 0 0 0,1-1 0 0 0,-1 0 0 0 0,0 0 0 0 0,0 0 0 0 0,0 0-1 0 0,0 1 1 0 0,0-1 0 0 0,0 0 0 0 0,0 0 0 0 0,1 0 0 0 0,-1 0 0 0 0,0 1-1 0 0,0-1 1 0 0,0 0 0 0 0,0 0 0 0 0,0 0 0 0 0,0 1 0 0 0,0-1 0 0 0,0 0-1 0 0,0 0 1 0 0,0 0 0 0 0,0 1 0 0 0,0-1 0 0 0,0 0 0 0 0,0 0 0 0 0,0 0-1 0 0,0 1 1 0 0,0-1 0 0 0,0 0 0 0 0,-1 0 0 0 0,1 0 0 0 0,0 0 0 0 0,0 1 0 0 0,0-1-1 0 0,0 0 1 0 0,0 0 0 0 0,0 0 0 0 0,-1 0 0 0 0,1 1-48 0 0,-2 6 90 0 0,0 0 1 0 0,-1 0-1 0 0,0 0 1 0 0,0-1-1 0 0,0 1 0 0 0,-1-1 1 0 0,0 1-1 0 0,-1-1 1 0 0,-3 4-91 0 0,0 2 106 0 0,-3 3-39 0 0,0 1-1 0 0,2 1 1 0 0,0-1 0 0 0,1 2 0 0 0,1-1 0 0 0,0 1 0 0 0,-3 16-67 0 0,9-29 88 0 0,0 0 0 0 0,1 0 0 0 0,0 1 0 0 0,0-1 0 0 0,0 0 0 0 0,0 0 0 0 0,1 0 0 0 0,0 0 0 0 0,0 0 0 0 0,0 0 0 0 0,1 0 0 0 0,0-1 0 0 0,0 1 0 0 0,0 1-88 0 0,1 0 141 0 0,0-1-1 0 0,0 1 0 0 0,1-1 0 0 0,-1 0 0 0 0,1 0 0 0 0,0-1 1 0 0,0 1-1 0 0,1-1 0 0 0,-1 0 0 0 0,1 0 0 0 0,3 2-140 0 0,-5-4 69 0 0,1 1 0 0 0,1-1-1 0 0,-1 0 1 0 0,0-1 0 0 0,0 1 0 0 0,1-1-1 0 0,-1 0 1 0 0,1 0 0 0 0,-1 0-1 0 0,1 0 1 0 0,-1-1 0 0 0,1 0-1 0 0,-1 0 1 0 0,1 0-69 0 0,2-1 45 0 0,-1 0 1 0 0,1-1-1 0 0,-1 1 1 0 0,0-1-1 0 0,0 0 0 0 0,0-1 1 0 0,0 0-1 0 0,0 0 0 0 0,1-1-45 0 0,10-7 63 0 0,-2-1 1 0 0,0 0-1 0 0,0-1 0 0 0,-1-1 0 0 0,-1 0 1 0 0,1-2-64 0 0,3-4-113 0 0,-2 0 0 0 0,-1-1 0 0 0,0-1 0 0 0,-2 0 1 0 0,5-13 112 0 0,-14 28 33 0 0,0 0 0 0 0,0 0 0 0 0,-1 0 1 0 0,0 0-1 0 0,-1-1 0 0 0,0 1 0 0 0,0-1 1 0 0,0 1-1 0 0,-1-1 0 0 0,0 1 0 0 0,0-1 1 0 0,-1 1-1 0 0,0-1 0 0 0,-1 1 0 0 0,1 0 1 0 0,-1-1-1 0 0,-1 1 0 0 0,0-2-33 0 0,-2-3 0 0 0,-1 1 0 0 0,0 1 0 0 0,0-1 0 0 0,-1 1 0 0 0,0 0 0 0 0,-1 0 0 0 0,0 1 0 0 0,0 0 0 0 0,-1 0 0 0 0,0 1 0 0 0,-1 0 0 0 0,0 1 0 0 0,0 0 0 0 0,0 1 0 0 0,-1 0 0 0 0,0 0 0 0 0,0 1 0 0 0,-12-3 0 0 0,3 1-21 0 0,0 1-1 0 0,0 1 0 0 0,-1 1 0 0 0,1 0 1 0 0,-1 2-1 0 0,0 1 0 0 0,0 0 1 0 0,0 1-1 0 0,0 2 0 0 0,0 0 1 0 0,-15 4 21 0 0,30-4-323 0 0,-1 0 0 0 0,1 0 1 0 0,0 0-1 0 0,0 1 0 0 0,0 0 1 0 0,-6 4 322 0 0,-8 9-1154 0 0</inkml:trace>
  <inkml:trace contextRef="#ctx0" brushRef="#br0" timeOffset="1275.725">29 85 8288 0 0,'7'-3'756'0'0,"-1"-2"-675"0"0,0-1-1 0 0,-1 0 1 0 0,0 1 0 0 0,0-2 0 0 0,0 1 0 0 0,-1 0 0 0 0,0-1-1 0 0,0 0 1 0 0,-1 0-81 0 0,8-11 1111 0 0,-11 17-545 0 0,0 1 7 0 0,0 0 23 0 0,0 0 11 0 0,0 0 1 0 0,0 0-32 0 0,-1 0-135 0 0,-2 2-341 0 0,1 0-1 0 0,-1 0 1 0 0,1 0 0 0 0,0 0-1 0 0,0 0 1 0 0,0 0 0 0 0,0 1-1 0 0,0-1 1 0 0,1 0 0 0 0,-1 1-1 0 0,0 0 1 0 0,1 0-100 0 0,-17 38 655 0 0,12-28-420 0 0,-3 9 79 0 0,1 0 0 0 0,1 1 0 0 0,1-1 1 0 0,-3 23-315 0 0,7-30 180 0 0,1 1 1 0 0,0-1-1 0 0,1 1 1 0 0,1 0-1 0 0,0-1 1 0 0,1 0-1 0 0,4 15-180 0 0,-1-12 187 0 0,11 40 326 0 0,-14-51-448 0 0,1 0 0 0 0,0-1-1 0 0,0 1 1 0 0,1-1 0 0 0,0 0 0 0 0,0 0 0 0 0,1 1-65 0 0,9 12 105 0 0,-11-15-164 0 0,-1-1 0 0 0,0 1 0 0 0,1-1-1 0 0,0 1 1 0 0,0-1 0 0 0,0 0 0 0 0,0 0 0 0 0,1-1 0 0 0,-1 1 0 0 0,1-1 0 0 0,-1 1 0 0 0,1-1 0 0 0,0 0 0 0 0,0 0 59 0 0,7 1-352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2:24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2016 1286 14888 0 0,'8'-5'1349'0'0,"4"-2"-1110"0"0,-9 6-169 0 0,-1 0 1 0 0,0 0 0 0 0,0-1-1 0 0,0 1 1 0 0,0 0 0 0 0,0-1 0 0 0,0 1-1 0 0,0-1 1 0 0,-1 1 0 0 0,1-1 0 0 0,0 0-1 0 0,-1 0 1 0 0,1 0 0 0 0,-1 0 0 0 0,0 0-1 0 0,0 0 1 0 0,0 0 0 0 0,0 0-1 0 0,1-2-70 0 0,0-2 227 0 0,-1-1 0 0 0,1 0 0 0 0,-1 1 0 0 0,0-1-1 0 0,0 0 1 0 0,-1 0 0 0 0,0 1 0 0 0,0-1 0 0 0,-1 0-1 0 0,0 0 1 0 0,0 1 0 0 0,0-1 0 0 0,-1 0-1 0 0,0 1 1 0 0,0 0 0 0 0,-1-1 0 0 0,0 1 0 0 0,0 0-1 0 0,0 0 1 0 0,-1 0 0 0 0,-2-2-227 0 0,2 3 39 0 0,0 0 0 0 0,0 1 0 0 0,-1 0 0 0 0,1 0-1 0 0,-1 0 1 0 0,0 0 0 0 0,0 0 0 0 0,-1 1 0 0 0,1 0 0 0 0,-1 0 0 0 0,0 1 0 0 0,1 0 0 0 0,-1 0 0 0 0,0 0-1 0 0,0 0 1 0 0,0 1 0 0 0,-1 0 0 0 0,1 0 0 0 0,0 1 0 0 0,0 0 0 0 0,-1 0 0 0 0,1 0 0 0 0,0 1 0 0 0,0 0-1 0 0,0 0 1 0 0,0 1 0 0 0,0-1 0 0 0,0 1 0 0 0,0 0 0 0 0,0 1 0 0 0,1 0 0 0 0,-1 0 0 0 0,1 0 0 0 0,0 0-1 0 0,0 1 1 0 0,0 0 0 0 0,0 0 0 0 0,0 0 0 0 0,1 1 0 0 0,-2 2-39 0 0,5-6 15 0 0,-3 3 40 0 0,1 0 0 0 0,-1 0 1 0 0,1 1-1 0 0,0-1 0 0 0,0 1 1 0 0,1-1-1 0 0,0 1 0 0 0,-1 0 1 0 0,1 0-1 0 0,1 0 0 0 0,-1 0 1 0 0,1 1-1 0 0,0-1 0 0 0,0 3-55 0 0,2 10 93 0 0,1-1 1 0 0,0 1-1 0 0,1 0 0 0 0,1-1 0 0 0,1 1 0 0 0,1-1 0 0 0,0 0 1 0 0,1-1-1 0 0,1 0 0 0 0,0 0 0 0 0,1 0 0 0 0,1-1 0 0 0,0-1 1 0 0,1 0-1 0 0,1 0 0 0 0,0-1 0 0 0,5 3-93 0 0,-8-8 90 0 0,1 0 0 0 0,0-1 0 0 0,1-1 0 0 0,-1 0 0 0 0,5 2-90 0 0,58 23 461 0 0,-57-25-508 0 0,-2-1-406 0 0,1 0 0 0 0,7 0 453 0 0,4 1-2339 0 0,-19-5 1250 0 0,-6-1-5542 0 0,-1 0-459 0 0</inkml:trace>
  <inkml:trace contextRef="#ctx0" brushRef="#br0" timeOffset="1441.955">2389 1466 456 0 0,'12'9'-37'0'0,"-11"-8"80"0"0,0 0-1 0 0,-1-1 1 0 0,1 1 0 0 0,0 0-1 0 0,0 0 1 0 0,0-1-1 0 0,0 1 1 0 0,0-1 0 0 0,0 1-1 0 0,0-1 1 0 0,0 1 0 0 0,0-1-1 0 0,0 0 1 0 0,1 1-43 0 0,20 6 10566 0 0,-2 4-5017 0 0,-14-7-4742 0 0,0-1 0 0 0,0 0 0 0 0,0 0 0 0 0,0-1 0 0 0,3 1-807 0 0,32 10 1862 0 0,-1 2 0 0 0,-1 2 1 0 0,34 20-1863 0 0,-40-15 659 0 0,-10-5-161 0 0,2-2-49 0 0,-23-15-433 0 0,-1-3-95 0 0,-2 1-220 0 0,0-1 0 0 0,0 1 0 0 0,0 0 0 0 0,0 0 0 0 0,0 0 0 0 0,0 0 0 0 0,0 0 0 0 0,-1 0 0 0 0,1 0 0 0 0,-1 0 0 0 0,0 0 0 0 0,1 1 0 0 0,-1-1 0 0 0,0 1 0 0 0,0-1-1 0 0,0 1 300 0 0,-2-2-1032 0 0,-7-7-905 0 0,9 8-14 0 0</inkml:trace>
  <inkml:trace contextRef="#ctx0" brushRef="#br0" timeOffset="2338.621">1532 1510 7368 0 0,'0'0'333'0'0,"0"0"0"0"0,0 0 166 0 0,0 0 1480 0 0,0 0 667 0 0,0 0 136 0 0,0 0-231 0 0,0 0-1085 0 0,0 2-474 0 0,-1 3-759 0 0,1-1 0 0 0,-1 1 0 0 0,0 0 0 0 0,-1-1 0 0 0,1 1 0 0 0,-1-1 0 0 0,0 1 0 0 0,0-1 0 0 0,0 0 0 0 0,-1 0 0 0 0,1 0 0 0 0,-1 0 0 0 0,0 0 0 0 0,0 0 0 0 0,-1-1 0 0 0,-3 4-233 0 0,-4 3 316 0 0,-1 0 0 0 0,-1-1 1 0 0,1 0-1 0 0,-11 5-316 0 0,7-6 374 0 0,0-1 0 0 0,-13 4-374 0 0,-6 3 309 0 0,12-9-137 0 0,1 1-61 0 0,7-6-62 0 0,11 0-5266 0 0,4 0-2961 0 0</inkml:trace>
  <inkml:trace contextRef="#ctx0" brushRef="#br0" timeOffset="3442.579">1098 1893 12896 0 0,'0'0'594'0'0,"1"0"-16"0"0,2-3-719 0 0,10-12 1694 0 0,-12 14-1140 0 0,0 0 0 0 0,-1 0 0 0 0,1 0 0 0 0,-1 0 0 0 0,1 1 0 0 0,-1-1 0 0 0,0 0 1 0 0,1 0-1 0 0,-1-1 0 0 0,0 1 0 0 0,1 0 0 0 0,-1 0 0 0 0,0-1-413 0 0,0 2 248 0 0,-1-1 1 0 0,1 0-1 0 0,0 0 1 0 0,0 0-1 0 0,-1 0 0 0 0,1 1 1 0 0,-1-1-1 0 0,1 0 1 0 0,-1 0-1 0 0,1 1 1 0 0,-1-1-1 0 0,1 0 0 0 0,-1 0-248 0 0,-5-6 510 0 0,5 5-454 0 0,0 1 0 0 0,0 0 0 0 0,0-1-1 0 0,0 1 1 0 0,0 0 0 0 0,-1 0 0 0 0,1 0 0 0 0,0-1 0 0 0,-1 2 0 0 0,1-1 0 0 0,-1 0 0 0 0,1 0 0 0 0,-1 0 0 0 0,0 1 0 0 0,1-1 0 0 0,-1 1 0 0 0,0-1 0 0 0,1 1 0 0 0,-1 0 0 0 0,0-1 0 0 0,0 1 0 0 0,1 0 0 0 0,-1 0 0 0 0,0 0 0 0 0,-1 1-56 0 0,-2-1 17 0 0,0 0 0 0 0,1 1 1 0 0,-1-1-1 0 0,1 1 0 0 0,-1 1 0 0 0,1-1 1 0 0,-1 0-1 0 0,1 1 0 0 0,-3 1-17 0 0,4-1 22 0 0,-1 0 1 0 0,1 1-1 0 0,0-1 0 0 0,0 1 0 0 0,0-1 1 0 0,0 1-1 0 0,0 0 0 0 0,0 0 0 0 0,1 1 1 0 0,0-1-1 0 0,-1 0 0 0 0,1 1 0 0 0,1-1 1 0 0,-1 1-1 0 0,0 0 0 0 0,1-1 0 0 0,0 1 0 0 0,0 0 1 0 0,0 0-1 0 0,0 0 0 0 0,0 0 0 0 0,1 0 1 0 0,0 0-1 0 0,0 0 0 0 0,0 0 0 0 0,0 0 1 0 0,1 0-1 0 0,0 3-22 0 0,0 0 93 0 0,0 0-1 0 0,0-1 1 0 0,1 1 0 0 0,0-1 0 0 0,0 1 0 0 0,0-1-1 0 0,1 0 1 0 0,0 0 0 0 0,0 0 0 0 0,4 4-93 0 0,-4-4 58 0 0,1 0 0 0 0,0-1 0 0 0,0 0 0 0 0,1 0 0 0 0,-1 0 0 0 0,1 0 1 0 0,0-1-1 0 0,0 0 0 0 0,0 0 0 0 0,1 0 0 0 0,0-1 0 0 0,3 2-58 0 0,-1-1-244 0 0,0-1-1 0 0,1 0 1 0 0,-1 0-1 0 0,1-1 1 0 0,0 0-1 0 0,0 0 0 0 0,0-1 1 0 0,0 0-1 0 0,0-1 1 0 0,2 0 244 0 0,-10 0-1608 0 0,-1 0-345 0 0,0 0-65 0 0</inkml:trace>
  <inkml:trace contextRef="#ctx0" brushRef="#br0" timeOffset="3937.823">1086 2343 7368 0 0,'0'0'568'0'0,"0"0"-2"0"0,0 0 1385 0 0,0 0 641 0 0,1 2 127 0 0,2 1-2096 0 0,0 0 0 0 0,-1 0 1 0 0,1 1-1 0 0,-1-1 0 0 0,0 1 1 0 0,0 0-1 0 0,0 0 0 0 0,0 0 1 0 0,-1-1-1 0 0,1 2 1 0 0,-1-1-1 0 0,0 2-623 0 0,2 4 425 0 0,-1 1 0 0 0,-1 0-1 0 0,0 0 1 0 0,0 6-425 0 0,4 115 1575 0 0,8-58-798 0 0,-6-46-443 0 0,-2-8-164 0 0,-5-16-146 0 0,3 2 13 0 0,5 7 30 0 0,-7-12-152 0 0,1 2 820 0 0,-1-1-3475 0 0,-1-1-6140 0 0,0-1 1547 0 0</inkml:trace>
  <inkml:trace contextRef="#ctx0" brushRef="#br0" timeOffset="4507.924">1414 2915 15664 0 0,'0'0'1206'0'0,"7"-13"151"0"0,-6 12-1229 0 0,-1 0 0 0 0,0 0 0 0 0,0 0 0 0 0,0 0 1 0 0,0 0-1 0 0,0 0 0 0 0,-1 0 0 0 0,1 0 0 0 0,0 0 0 0 0,0 0 0 0 0,-1 0 0 0 0,1 0 0 0 0,0 0 0 0 0,-1 0 0 0 0,1 0 0 0 0,-1 1 0 0 0,1-1 0 0 0,-1 0 0 0 0,0 0 0 0 0,1 0 0 0 0,-1 1 0 0 0,0-1 0 0 0,0 0 0 0 0,1 1 0 0 0,-1-1 0 0 0,0 0 0 0 0,0 1 0 0 0,0-1 0 0 0,0 1 0 0 0,0-1 0 0 0,0 1 0 0 0,0 0 0 0 0,0-1-128 0 0,-1 0 71 0 0,0 1 0 0 0,0-1 0 0 0,-1 0 0 0 0,1 0 1 0 0,0 1-1 0 0,0 0 0 0 0,-1-1 0 0 0,1 1 0 0 0,0 0 0 0 0,0 0 1 0 0,-1 0-1 0 0,1 0 0 0 0,0 1 0 0 0,-1-1 0 0 0,1 1-71 0 0,-21 6 18 0 0,17-5 85 0 0,0 0-1 0 0,0 0 1 0 0,1 0 0 0 0,-1 1 0 0 0,1-1 0 0 0,0 1-1 0 0,-1 1 1 0 0,-2 2-103 0 0,1-1 192 0 0,1 1-1 0 0,-1 0 1 0 0,1 1-1 0 0,-3 4-191 0 0,7-8 38 0 0,0 1 0 0 0,0-1 0 0 0,0 1 0 0 0,0-1 0 0 0,1 1 0 0 0,-1 0 0 0 0,1-1 0 0 0,0 1 0 0 0,0 0 0 0 0,0 0 0 0 0,1 3-38 0 0,-1 4 102 0 0,1-1-1 0 0,0 0 0 0 0,0 1 1 0 0,1-1-1 0 0,1 0 0 0 0,0 4-101 0 0,0-8 132 0 0,0 0 0 0 0,0 0-1 0 0,0 0 1 0 0,1-1-1 0 0,0 1 1 0 0,0-1 0 0 0,0 1-1 0 0,1-1 1 0 0,0 0 0 0 0,0 0-1 0 0,0 0-131 0 0,4 2 51 0 0,-1 1-1 0 0,2-1 0 0 0,-1 0 1 0 0,1 0-1 0 0,0-1 1 0 0,0 0-1 0 0,0-1 0 0 0,6 2-50 0 0,-10-5-112 0 0,0 0-1 0 0,0 0 0 0 0,0-1 0 0 0,0 0 0 0 0,0 0 0 0 0,1-1 0 0 0,-1 1 1 0 0,0-1-1 0 0,0 0 0 0 0,2-1 113 0 0,-2 1-523 0 0,1-1 1 0 0,-1 0-1 0 0,0-1 0 0 0,0 1 1 0 0,-1-1-1 0 0,1 0 0 0 0,2-1 523 0 0,1-3-1600 0 0</inkml:trace>
  <inkml:trace contextRef="#ctx0" brushRef="#br0" timeOffset="5030.828">1742 3115 5984 0 0,'0'0'464'0'0,"0"0"34"0"0,0 0 1284 0 0,0 0 590 0 0,0 0 116 0 0,0 0-204 0 0,0 0-970 0 0,0 0-422 0 0,0 0-85 0 0,0 0-25 0 0,0 0-19 0 0,0 0-10 0 0,16-1 1321 0 0,20-3-642 0 0,0 1 1 0 0,0 2-1 0 0,1 1 1 0 0,3 3-1433 0 0,201 7 1484 0 0,-231-11-1484 0 0,-3-1-64 0 0,-6 1-261 0 0,-1 1-89 0 0,0 0-15 0 0,-14-6-2376 0 0,6 5 1530 0 0</inkml:trace>
  <inkml:trace contextRef="#ctx0" brushRef="#br0" timeOffset="5384.863">2633 2943 13328 0 0,'12'-1'1010'0'0,"-11"1"-934"0"0,3-3 4 0 0,0 0 1 0 0,1 1-1 0 0,-1-1 0 0 0,-1-1 0 0 0,1 1 0 0 0,0-1 1 0 0,-1 1-1 0 0,2-3-80 0 0,-4 4 498 0 0,1 0 1 0 0,-1-1 0 0 0,0 1-1 0 0,0-1 1 0 0,0 1-1 0 0,0-1 1 0 0,0 0-499 0 0,-1 2 89 0 0,0 0-1 0 0,1 1 1 0 0,-1-1-1 0 0,0 1 1 0 0,0-1 0 0 0,0 0-1 0 0,0 1 1 0 0,0-1-1 0 0,0 1 1 0 0,0-1-1 0 0,0 0 1 0 0,0 1 0 0 0,0-1-1 0 0,0 0 1 0 0,-1 1-1 0 0,1-1 1 0 0,0 1-1 0 0,0-1 1 0 0,0 1 0 0 0,-1-1-1 0 0,1 0 1 0 0,0 1-1 0 0,-1-1 1 0 0,1 1-1 0 0,-1-1 1 0 0,1 1 0 0 0,-1 0-1 0 0,1-1 1 0 0,-1 1-1 0 0,1-1 1 0 0,-1 1-1 0 0,1 0 1 0 0,-1-1 0 0 0,1 1-1 0 0,-1 0 1 0 0,1 0-1 0 0,-1-1 1 0 0,0 1-1 0 0,1 0 1 0 0,-1 0 0 0 0,1 0-1 0 0,-1 0 1 0 0,0 0-89 0 0,-1 0 76 0 0,1 0 1 0 0,-1 0-1 0 0,0 0 1 0 0,0 0-1 0 0,0 0 1 0 0,0 0-1 0 0,0 1 1 0 0,1-1-1 0 0,-1 1 1 0 0,0 0-1 0 0,0-1 0 0 0,1 1 1 0 0,-1 0-1 0 0,0 0 1 0 0,-1 1-77 0 0,-9 6-24 0 0,-17 15 270 0 0,27-21-172 0 0,0 0 0 0 0,0 0-1 0 0,0 0 1 0 0,0 0 0 0 0,1 1 0 0 0,-1-1 0 0 0,1 0 0 0 0,-1 1 0 0 0,1-1 0 0 0,0 1 0 0 0,0 1-74 0 0,-1 3 186 0 0,0-1 1 0 0,1 1 0 0 0,0-1 0 0 0,0 4-187 0 0,1-7 34 0 0,0-1 0 0 0,0 1-1 0 0,1 0 1 0 0,-1-1 0 0 0,1 1 0 0 0,-1-1-1 0 0,1 0 1 0 0,0 1 0 0 0,0-1 0 0 0,0 1 0 0 0,0-1-1 0 0,1 0 1 0 0,0 1-34 0 0,8 12 331 0 0,1 0 1 0 0,0-1-1 0 0,1 0 0 0 0,1-1 0 0 0,14 12-331 0 0,-22-20 12 0 0,1-1-1 0 0,-1 0 1 0 0,1 0 0 0 0,0-1-1 0 0,0 0 1 0 0,1 0-1 0 0,-1 0 1 0 0,1-1 0 0 0,-1 0-1 0 0,1 0 1 0 0,0 0-1 0 0,0-1 1 0 0,0 0 0 0 0,0 0-1 0 0,0-1 1 0 0,0 0-1 0 0,1-1-10 0 0,-7 1-64 0 0,0 0 1 0 0,1 0 0 0 0,-1 0-1 0 0,0 0 1 0 0,1 0 0 0 0,-1-1-1 0 0,0 1 1 0 0,0 0 0 0 0,1-1-1 0 0,-1 1 1 0 0,0-1 0 0 0,0 0 0 0 0,0 1-1 0 0,1-1 1 0 0,-1 0 0 0 0,0 0-1 0 0,0 0 1 0 0,0 0 0 0 0,-1 0-1 0 0,1 0 1 0 0,1-1 62 0 0,-1 1-898 0 0,-1-1 1 0 0,1 0-1 0 0,-1 1 0 0 0,1-1 1 0 0,-1 0-1 0 0,1 0 0 0 0,-1 0 1 0 0,0 1-1 0 0,0-1 0 0 0,0-1 898 0 0,0-7-7467 0 0</inkml:trace>
  <inkml:trace contextRef="#ctx0" brushRef="#br0" timeOffset="6449.093">2934 2655 456 0 0,'0'0'987'0'0,"0"0"110"0"0,0 0 44 0 0,0 0-97 0 0,0 0-446 0 0,0 0-199 0 0,0 0-41 0 0,0 0 0 0 0,0 0 29 0 0,0 0 12 0 0,0 0 1 0 0,0 0 29 0 0,0 0 124 0 0,0 0 58 0 0,0 0 12 0 0,0 0 11 0 0,0 0 46 0 0,0 0 22 0 0,0 0 2 0 0,0 0 30 0 0,0 0 130 0 0,0 0 58 0 0,0 0 7 0 0,0 0-15 0 0,0 0-82 0 0,0 0-37 0 0,0 0-10 0 0,0 0-38 0 0,0 0-158 0 0,0 0-69 0 0,0 0-9 0 0,0 0-40 0 0,0 0-147 0 0,0 0-62 0 0,0 0-7 0 0,0 0-27 0 0,0 0-91 0 0,0 0-38 0 0,0 0-10 0 0,0 0 1 0 0,9-8 180 0 0,-7 5-204 0 0,0 0-1 0 0,1 1 0 0 0,-1-1 0 0 0,0 0 1 0 0,-1 0-1 0 0,1 0 0 0 0,0 0 0 0 0,-1 0 1 0 0,0-1-1 0 0,0 1 0 0 0,1-3-65 0 0,6-15 298 0 0,7-23 181 0 0,-13 39-412 0 0,0-1 0 0 0,0 1-1 0 0,-1 0 1 0 0,0-1 0 0 0,1-4-67 0 0,3-13 190 0 0,29-69 585 0 0,-22 58-469 0 0,-7 20-135 0 0,-1 1 0 0 0,0-1 0 0 0,-1 0 0 0 0,1-12-171 0 0,-3 18 55 0 0,1 1 1 0 0,0 0-1 0 0,0 0 0 0 0,0 0 1 0 0,1 0-1 0 0,0-1-55 0 0,0 2 25 0 0,-1 0 0 0 0,0 0 0 0 0,0 0-1 0 0,0-1 1 0 0,-1 1 0 0 0,0-1 0 0 0,0 1 0 0 0,-1-1-25 0 0,0 5 5 0 0,0 1-1 0 0,0 0 1 0 0,0 0 0 0 0,0 0 0 0 0,0 0 0 0 0,0 0 0 0 0,0 0-1 0 0,0 0 1 0 0,1 0 0 0 0,-1 0 0 0 0,0 0 0 0 0,1 0 0 0 0,-1 0-1 0 0,0 0 1 0 0,1 0 0 0 0,-1 0 0 0 0,1 0 0 0 0,0 0 0 0 0,-1 0-1 0 0,1 1 1 0 0,0-1 0 0 0,-1 0 0 0 0,1 0 0 0 0,1 0-5 0 0,0-1 9 0 0,5-5-9 0 0,-2 1-88 0 0,-5 5-376 0 0,3-5-2540 0 0,-3 5-5991 0 0</inkml:trace>
  <inkml:trace contextRef="#ctx0" brushRef="#br0" timeOffset="7118.94">3171 1666 1376 0 0,'11'-10'136'0'0,"-1"-5"2164"0"0,-9 12-748 0 0,0 1 1 0 0,0 0-1 0 0,-1-1 1 0 0,1 1 0 0 0,0 0-1 0 0,-1-1 1 0 0,0 1-1 0 0,0-1 1 0 0,0 1-1553 0 0,0-10 2840 0 0,0 6-3263 0 0,0 5 461 0 0,0-1 0 0 0,0 1-1 0 0,-1 0 1 0 0,1 0 0 0 0,0 0-1 0 0,-1 0 1 0 0,1 0 0 0 0,-1 0 0 0 0,0 0-1 0 0,1 0 1 0 0,-1 0 0 0 0,0 0 0 0 0,1 0-1 0 0,-1 0 1 0 0,0 0 0 0 0,0 0 0 0 0,0 1-1 0 0,0-1 1 0 0,0 0 0 0 0,0 1 0 0 0,0-1-1 0 0,0 1 1 0 0,0-1 0 0 0,0 1 0 0 0,0-1-1 0 0,0 1 1 0 0,-1 0 0 0 0,1-1-1 0 0,0 1 1 0 0,0 0 0 0 0,0 0 0 0 0,0 0-1 0 0,-1 0-37 0 0,-1 0 2 0 0,1-1 0 0 0,0 1 0 0 0,-1 0 0 0 0,1 0 0 0 0,0 1 0 0 0,-1-1 0 0 0,1 0-1 0 0,0 1 1 0 0,0-1 0 0 0,-1 1 0 0 0,1 0 0 0 0,0 0 0 0 0,0 0 0 0 0,0 0 0 0 0,0 0-1 0 0,0 0 1 0 0,-1 1-2 0 0,-45 56 1880 0 0,46-55-1845 0 0,0-1 0 0 0,0 1 0 0 0,0 0 0 0 0,1-1 0 0 0,0 1 1 0 0,-1 0-1 0 0,1 0 0 0 0,0 0 0 0 0,0 0 0 0 0,1 0 0 0 0,-1 0 0 0 0,1 1 0 0 0,-1-1 0 0 0,1 0 0 0 0,0 0 0 0 0,0 0 0 0 0,1 0 0 0 0,-1 1 0 0 0,1-1 0 0 0,-1 0 0 0 0,1 0 0 0 0,0 0 0 0 0,0 1-35 0 0,2 3 146 0 0,0-1 0 0 0,0 0 0 0 0,1 0-1 0 0,-1 0 1 0 0,1 0 0 0 0,0 0 0 0 0,1-1 0 0 0,0 0-1 0 0,0 1 1 0 0,2 0-146 0 0,1 0-28 0 0,0-1 0 0 0,0 0 0 0 0,1 0 0 0 0,-1-1 0 0 0,1 0-1 0 0,0-1 1 0 0,0 0 0 0 0,1 0 0 0 0,-1-1 0 0 0,1 0 0 0 0,6 0 28 0 0,-1-2-2133 0 0,-3-4-6256 0 0</inkml:trace>
  <inkml:trace contextRef="#ctx0" brushRef="#br0" timeOffset="8316.614">2058 2062 5984 0 0,'0'0'464'0'0,"0"-13"3578"0"0,-1 11-3793 0 0,0 1 0 0 0,0 0 0 0 0,0 0 0 0 0,-1 0-1 0 0,1 0 1 0 0,0 0 0 0 0,0 0 0 0 0,-1 0-1 0 0,1 0 1 0 0,-1 0 0 0 0,1 1 0 0 0,-1-1 0 0 0,1 1-1 0 0,-1-1 1 0 0,1 1 0 0 0,-1-1 0 0 0,1 1 0 0 0,-1 0-1 0 0,0 0 1 0 0,1 0 0 0 0,-1 0 0 0 0,1 0 0 0 0,-2 0-249 0 0,-6 0 244 0 0,1 1 0 0 0,0 0 0 0 0,-8 1-244 0 0,8 0 18 0 0,0 0 1 0 0,0 1-1 0 0,1 0 0 0 0,-1 0 1 0 0,1 1-1 0 0,-1-1 0 0 0,1 2 1 0 0,-2 1-19 0 0,-8 7-8 0 0,1 1 0 0 0,-7 7 8 0 0,11-11 17 0 0,6-3 7 0 0,0 1-1 0 0,0-1 1 0 0,1 1 0 0 0,0 1 0 0 0,0-1 0 0 0,0 1 0 0 0,1-1 0 0 0,1 1-1 0 0,0 0 1 0 0,-2 8-24 0 0,-3 5 111 0 0,6-13 72 0 0,-1 0 0 0 0,2-1 0 0 0,-1 1 0 0 0,1 0 0 0 0,0 0 0 0 0,1 0 0 0 0,0 0 0 0 0,0 0 0 0 0,1 0 0 0 0,1 0 0 0 0,-1 0 0 0 0,1 0 0 0 0,1 0 0 0 0,0-1 0 0 0,0 1 0 0 0,0-1 0 0 0,1 0 0 0 0,0 0 0 0 0,1 0 0 0 0,0-1 0 0 0,0 1 0 0 0,1-1 0 0 0,0 0 0 0 0,1 0-183 0 0,-3-1 79 0 0,1-1 0 0 0,-1 0 1 0 0,1-1-1 0 0,1 1 0 0 0,-1-1 0 0 0,1 0 0 0 0,0 0 1 0 0,0 0-1 0 0,0-1 0 0 0,0 0 0 0 0,0 0 0 0 0,1-1 1 0 0,-1 0-1 0 0,1 0 0 0 0,1 0-79 0 0,5 0 50 0 0,0 0 0 0 0,0-1 0 0 0,0-1 0 0 0,0 0 0 0 0,0 0 0 0 0,0-1 0 0 0,7-2-50 0 0,-11 1 11 0 0,0 0 0 0 0,0-1 0 0 0,0 0 1 0 0,-1 0-1 0 0,0-1 0 0 0,0 0 0 0 0,0 0 1 0 0,0-1-1 0 0,0 0 0 0 0,-1 0 0 0 0,3-4-11 0 0,0 0-10 0 0,0 0-1 0 0,0-1 1 0 0,-1-1 0 0 0,-1 1-1 0 0,0-1 1 0 0,0-1-1 0 0,-1 0 1 0 0,-1 0-1 0 0,0 0 1 0 0,0 0 0 0 0,-2-1-1 0 0,1 0 1 0 0,-1 0-1 0 0,-1 0 1 0 0,-1-1 0 0 0,0 1-1 0 0,0-1 1 0 0,-1 0-1 0 0,-1 1 1 0 0,-1-1-1 0 0,0 1 1 0 0,-2-14 10 0 0,0 9-17 0 0,-2 0-1 0 0,1 0 1 0 0,-2 1 0 0 0,-1 0 0 0 0,0 0-1 0 0,-1 0 1 0 0,0 1 0 0 0,-1 0-1 0 0,-12-14 18 0 0,15 22-71 0 0,-1 0 0 0 0,0 0 0 0 0,-1 0 0 0 0,0 1 0 0 0,0 0 0 0 0,0 1 0 0 0,-1 0 0 0 0,0 0 0 0 0,-1 1 0 0 0,1 0-1 0 0,-1 1 1 0 0,0 0 0 0 0,0 0 0 0 0,0 1 0 0 0,0 0 0 0 0,0 1 0 0 0,-10-1 71 0 0,-21 1-2114 0 0,14 5-3304 0 0,3 3-792 0 0</inkml:trace>
  <inkml:trace contextRef="#ctx0" brushRef="#br0" timeOffset="14122.882">648 1710 13360 0 0,'3'3'339'0'0,"-2"-2"-281"0"0,-1-1 0 0 0,1 1 0 0 0,-1-1-1 0 0,1 1 1 0 0,0 0 0 0 0,0-1 0 0 0,-1 0 0 0 0,1 1-1 0 0,0-1 1 0 0,0 1 0 0 0,0-1 0 0 0,-1 0 0 0 0,1 1 0 0 0,0-1-1 0 0,0 0 1 0 0,0 0 0 0 0,0 0 0 0 0,0 0 0 0 0,0 0-1 0 0,-1 0 1 0 0,1 0 0 0 0,0 0 0 0 0,0 0-58 0 0,1 0 1269 0 0,-2 0 423 0 0,0 0 72 0 0,0 0-168 0 0,0 0-776 0 0,-2 0-343 0 0,-23-1-266 0 0,1-2 0 0 0,-3 0-211 0 0,11 0 76 0 0,-1 1 1 0 0,-1 0-1 0 0,1 1 1 0 0,0 2-1 0 0,0-1 0 0 0,-2 2-76 0 0,-38 14-4218 0 0,41-13 2692 0 0</inkml:trace>
  <inkml:trace contextRef="#ctx0" brushRef="#br0" timeOffset="14461.041">62 1206 11056 0 0,'3'13'1176'0'0,"-3"-1"461"0"0,1 0 1 0 0,-2 0-1 0 0,1-1 1 0 0,-3 12-1638 0 0,0 6 959 0 0,-29 221 2205 0 0,24-201-2995 0 0,0-9-162 0 0,3-1-1 0 0,1 1 0 0 0,2 2-6 0 0,2-41-308 0 0,1 0 1 0 0,-1 1-1 0 0,0-1 1 0 0,0 0 0 0 0,1 1-1 0 0,-1-1 1 0 0,1 0-1 0 0,-1 1 1 0 0,1-1-1 0 0,-1 0 1 0 0,1 0 0 0 0,1 1 307 0 0,-1 0-1237 0 0,0 0-5538 0 0</inkml:trace>
  <inkml:trace contextRef="#ctx0" brushRef="#br0" timeOffset="14821.376">176 1264 456 0 0,'16'23'467'0'0,"-1"-3"5091"0"0,-10-11-2975 0 0,-1 0 0 0 0,0 1 0 0 0,1 4-2583 0 0,6 28 2862 0 0,-9-18-2024 0 0,0 1-1 0 0,-1 16-837 0 0,0 9 514 0 0,0-6-404 0 0,-3 5-110 0 0,2-35 41 0 0,1-1-1 0 0,0 0 1 0 0,1 5-41 0 0,1 23 910 0 0,-3-40-347 0 0,-1-3-223 0 0,-2-8-137 0 0,-8-23-301 0 0,5 24 103 0 0,0-3 1 0 0,0 0 0 0 0,-2 1 0 0 0,1 0 0 0 0,-1 0 0 0 0,-1 0 0 0 0,0 1-1 0 0,0 1 1 0 0,-11-9-6 0 0,17 16-231 0 0,0-1 0 0 0,0 1-1 0 0,0 0 1 0 0,-1 0 0 0 0,1 0-1 0 0,-1 0 1 0 0,0 0 0 0 0,1 1-1 0 0,-1-1 1 0 0,0 1 0 0 0,0 0-1 0 0,0 0 1 0 0,0 1 0 0 0,-3-1 231 0 0,7 1-1438 0 0</inkml:trace>
  <inkml:trace contextRef="#ctx0" brushRef="#br0" timeOffset="12813.964">956 3204 7832 0 0,'0'0'602'0'0,"0"1"-395"0"0,4 17 1136 0 0,-3-15-590 0 0,0-1 0 0 0,-1 1 0 0 0,1-1 0 0 0,-1 1 0 0 0,1-1 0 0 0,-1 1 0 0 0,0 0 0 0 0,0-1 0 0 0,0 3-753 0 0,-1-1 510 0 0,0-1 0 0 0,0 1-1 0 0,0-1 1 0 0,0 1 0 0 0,-1 0 0 0 0,0-1 0 0 0,1 0 0 0 0,-2 1-510 0 0,0 0 189 0 0,1 0 1 0 0,-1-1-1 0 0,-1 1 0 0 0,1-1 1 0 0,0 0-1 0 0,-1 0 1 0 0,0 0-1 0 0,0 0 1 0 0,-3 2-190 0 0,0-2 55 0 0,0 0 0 0 0,1 0 1 0 0,-1 0-1 0 0,0-1 0 0 0,-1 0 1 0 0,1-1-1 0 0,0 1 0 0 0,0-1 1 0 0,-1-1-1 0 0,-3 1-55 0 0,-3-1-706 0 0,4 0-5824 0 0,10 0 4484 0 0</inkml:trace>
  <inkml:trace contextRef="#ctx0" brushRef="#br0" timeOffset="13259.241">275 3377 17503 0 0,'0'2'399'0'0,"1"27"565"0"0,0-19-853 0 0,0 1 1 0 0,-1 0-1 0 0,-1-1 1 0 0,0 1-1 0 0,0 0-111 0 0,-16 113 1440 0 0,15-113-1245 0 0,-3 29 11 0 0,-2-1 1 0 0,-12 38-207 0 0,16-72-214 0 0,2-3-906 0 0,1-2-412 0 0,0 0-90 0 0,0 0-9 0 0</inkml:trace>
  <inkml:trace contextRef="#ctx0" brushRef="#br0" timeOffset="13696.426">397 3285 5528 0 0,'0'0'422'0'0,"2"2"88"0"0,0 0 125 0 0,0 0 1 0 0,0 0 0 0 0,0 0-1 0 0,0 1 1 0 0,-1-1-1 0 0,1 0 1 0 0,-1 1 0 0 0,1-1-1 0 0,-1 1 1 0 0,0 0-1 0 0,0 0-635 0 0,7 33 4816 0 0,-6-29-4990 0 0,2 18 625 0 0,-1 1 0 0 0,-1-1 0 0 0,-1 5-451 0 0,-2 1 184 0 0,0-18-193 0 0,1 0 0 0 0,0 0 0 0 0,1 0 0 0 0,0 0 0 0 0,3 12 9 0 0,-2-20 115 0 0,-1 0 0 0 0,-1 1 0 0 0,1-1 1 0 0,-1 0-1 0 0,1 1-115 0 0,-1-4 392 0 0,0-2-31 0 0,0 0-156 0 0,0 0-69 0 0,0 0-9 0 0,-2-1-115 0 0,1-1 0 0 0,0 0 0 0 0,0 0 1 0 0,0 0-1 0 0,0 0 0 0 0,0 0 0 0 0,0 0 0 0 0,0 0 0 0 0,1 0 0 0 0,-1-3-12 0 0,0 0 30 0 0,-1-1 0 0 0,1 0 0 0 0,-1 0 0 0 0,0 1 0 0 0,0-1 0 0 0,-1 1 0 0 0,0 0 0 0 0,0 0 0 0 0,0 0 0 0 0,0 0 0 0 0,-1 0 0 0 0,0 1 0 0 0,0-1 0 0 0,-4-3-30 0 0,-7-4-68 0 0,-1 0 0 0 0,0 0 0 0 0,-15-6 68 0 0,5 2-122 0 0,-35-29-1984 0 0,53 38-2732 0 0,0-4-1471 0 0</inkml:trace>
  <inkml:trace contextRef="#ctx0" brushRef="#br0" timeOffset="11333.841">2950 3187 6912 0 0,'3'1'35'0'0,"0"1"23"0"0,0-1 0 0 0,0 1 0 0 0,0 0 0 0 0,0 0 1 0 0,0 0-1 0 0,-1 0 0 0 0,1 0 0 0 0,-1 1 0 0 0,1-1 0 0 0,-1 1 0 0 0,0-1 0 0 0,0 2-58 0 0,7 10 1570 0 0,1-1 1 0 0,7 8-1571 0 0,3 5 7460 0 0,1 6-2752 0 0,-17-25-4611 0 0,-1-1 1 0 0,0 1-1 0 0,-1 0 0 0 0,1 0 1 0 0,-1 1-1 0 0,-1-1 1 0 0,1 0-1 0 0,-1 1 1 0 0,0-1-1 0 0,-1 5-97 0 0,1-1-41 0 0,0 0 0 0 0,1 0 0 0 0,0-1 0 0 0,1 1 0 0 0,0-1 0 0 0,0 1 0 0 0,1-1 0 0 0,4 6 41 0 0,-5-9-188 0 0,-2-6-212 0 0,0 1-1 0 0,0-1 1 0 0,0 1-1 0 0,0-1 0 0 0,0 0 1 0 0,0 1-1 0 0,1-1 1 0 0,-1 0-1 0 0,1 1 401 0 0,5 2-1359 0 0</inkml:trace>
  <inkml:trace contextRef="#ctx0" brushRef="#br0" timeOffset="11679.365">3318 3228 5064 0 0,'26'55'1007'0'0,"-18"-25"1868"0"0,-8-26-1640 0 0,1 0 1 0 0,-1 1-1 0 0,0-1 0 0 0,0 0 0 0 0,0 3-1235 0 0,-15 101 5098 0 0,-4 29-5148 0 0,18-111 26 0 0,0 0 1 0 0,2-1-1 0 0,1 1 0 0 0,4 23 24 0 0,-5-33-1925 0 0,-1-15-4633 0 0</inkml:trace>
  <inkml:trace contextRef="#ctx0" brushRef="#br0" timeOffset="12053.215">3486 3315 13760 0 0,'1'1'629'0'0,"0"3"-545"0"0,1-1 1 0 0,0 1-1 0 0,-1 0 0 0 0,0 0 1 0 0,0 0-1 0 0,0 0 1 0 0,-1 0-1 0 0,1 0 0 0 0,-1 0 1 0 0,0 0-1 0 0,0 0 1 0 0,-1 2-85 0 0,0 12 229 0 0,-2 0 1 0 0,-2 5-230 0 0,1-1 427 0 0,-2 3-259 0 0,4-16-112 0 0,0-1 0 0 0,1 1-1 0 0,-1 5-55 0 0,-3 41 258 0 0,2-24 258 0 0,0 18-516 0 0,4-24 425 0 0,1 1 0 0 0,1-1-1 0 0,3 12-424 0 0,4-4 1611 0 0,-5-24-29 0 0,-5-25-945 0 0,-3 7-625 0 0,1 0 1 0 0,-1 1 0 0 0,0-1 0 0 0,0 1 0 0 0,-1 0 0 0 0,-1 0 0 0 0,1 0-13 0 0,-7-13 0 0 0,3 7-151 0 0,0 1-1 0 0,-1 0 1 0 0,0 0-1 0 0,-1 1 1 0 0,-1 0-1 0 0,0 1 0 0 0,0 0 1 0 0,-1 0-1 0 0,0 2 1 0 0,-1-1-1 0 0,0 2 1 0 0,-12-7 151 0 0,9 8-5085 0 0,1 1-1659 0 0</inkml:trace>
  <inkml:trace contextRef="#ctx0" brushRef="#br0" timeOffset="10244.017">3323 1527 4608 0 0,'0'0'353'0'0,"5"0"1589"0"0,-2 0 2020 0 0,19-4 3213 0 0,-5-5-3999 0 0,-11 4-2869 0 0,0-1 0 0 0,-1 1-1 0 0,0-1 1 0 0,2-3-307 0 0,1 0 467 0 0,12-15-100 0 0,2 1 1 0 0,7-5-368 0 0,-28 27-1 0 0,1 0 1 0 0,-1 0 0 0 0,0 0 0 0 0,0 1-1 0 0,1-1 1 0 0,-1 0 0 0 0,0 0 0 0 0,1 1-1 0 0,-1-1 1 0 0,1 1 0 0 0,-1-1 0 0 0,1 1-1 0 0,-1 0 1 0 0,2-1 0 0 0,8 1-4111 0 0,-5 0-3067 0 0</inkml:trace>
  <inkml:trace contextRef="#ctx0" brushRef="#br0" timeOffset="10669.892">3753 1040 5984 0 0,'10'-18'273'0'0,"-8"15"-5"0"0,-2 5-172 0 0,1-2-190 0 0,5 17 593 0 0,-4-11 1368 0 0,0 0 0 0 0,-1 1 0 0 0,0-1 0 0 0,0 0 1 0 0,0 0-1 0 0,-1 4-1867 0 0,-8 135 1194 0 0,8-80 101 0 0,8 46-1295 0 0,-8-107 39 0 0,0 2 44 0 0,1 0 0 0 0,0 0 0 0 0,0 0 1 0 0,1-1-1 0 0,0 1 0 0 0,-1 0 0 0 0,2-1-83 0 0,-2-2-208 0 0,1 1-1 0 0,-1-1 0 0 0,0 0 1 0 0,0 1-1 0 0,0-1 0 0 0,0 2 209 0 0,10-6-1952 0 0,0-3 379 0 0,-3-3-53 0 0</inkml:trace>
  <inkml:trace contextRef="#ctx0" brushRef="#br0" timeOffset="10987.758">3928 1047 11112 0 0,'3'-3'155'0'0,"-2"2"-84"0"0,-1 1 0 0 0,1-1 0 0 0,0 0 0 0 0,0 1 0 0 0,-1-1 0 0 0,1 0 0 0 0,0 0 1 0 0,-1 0-1 0 0,1 0 0 0 0,-1 0 0 0 0,1 1 0 0 0,-1-2-71 0 0,8 5 200 0 0,-6 1 230 0 0,0-1 1 0 0,0 0 0 0 0,0 0-1 0 0,-1 1 1 0 0,1-1 0 0 0,-1 1-1 0 0,0 0 1 0 0,0-1 0 0 0,0 1-1 0 0,0 0 1 0 0,0 3-431 0 0,4 38 1243 0 0,-1-10-370 0 0,0 33-873 0 0,-4-66 5 0 0,0 85 415 0 0,4 0 0 0 0,4 7-420 0 0,-6-78 149 0 0,-2-11 246 0 0,-2-9 1105 0 0,-2-10-1378 0 0,0 1 0 0 0,-1 0 0 0 0,-1 0 0 0 0,0 1 0 0 0,-1 0 1 0 0,0 0-1 0 0,-7-7-122 0 0,9 13-22 0 0,0 0 0 0 0,-1 0 0 0 0,0 0 0 0 0,0 1 0 0 0,0 0 0 0 0,-7-3 22 0 0,9 5-419 0 0,-1 1-1 0 0,1 0 0 0 0,-1 0 1 0 0,0 0-1 0 0,-1 0 420 0 0,3 1-821 0 0,0 1 1 0 0,-1-1-1 0 0,1 1 0 0 0,0-1 0 0 0,-1 1 0 0 0,1 0 1 0 0,0 0-1 0 0,-2 1 821 0 0,-10 2-6105 0 0</inkml:trace>
  <inkml:trace contextRef="#ctx0" brushRef="#br0" timeOffset="8856.256">1784 813 6912 0 0,'0'0'528'0'0,"6"-14"48"0"0,-1-13 6617 0 0,-4 22-6571 0 0,0-1 0 0 0,-1 1 1 0 0,1 0-1 0 0,-1 0 0 0 0,-1 0 0 0 0,1-1 1 0 0,-1 1-1 0 0,0 0 0 0 0,0 0 1 0 0,-1-5-623 0 0,-4-19 1353 0 0,-5-32 68 0 0,10 47-1347 0 0,0 0 0 0 0,-1-1 0 0 0,-1 1-1 0 0,-1 0 1 0 0,-3-10-74 0 0,4 18-174 0 0,2 5-729 0 0,-3-4-1723 0 0,4 4-3141 0 0,0 1-770 0 0</inkml:trace>
  <inkml:trace contextRef="#ctx0" brushRef="#br0" timeOffset="9184.548">1711 67 4144 0 0,'15'-50'408'0'0,"-15"45"-16"0"0,0 4 1640 0 0,0 1 693 0 0,0-1-2466 0 0,0 1-1 0 0,0 0 1 0 0,0-1 0 0 0,0 1-1 0 0,0-1 1 0 0,0 1 0 0 0,1 0 0 0 0,-1-1-1 0 0,0 1 1 0 0,0-1 0 0 0,0 1-1 0 0,0 0 1 0 0,0-1 0 0 0,1 1-1 0 0,-1 0 1 0 0,0-1 0 0 0,0 1-1 0 0,1 0 1 0 0,-1 0 0 0 0,0-1 0 0 0,1 1-1 0 0,-1 0 1 0 0,0-1 0 0 0,1 1-1 0 0,-1 0 1 0 0,0 0 0 0 0,1 0-1 0 0,-1 0 1 0 0,0-1 0 0 0,1 1-1 0 0,-1 0 1 0 0,1 0 0 0 0,-1 0-259 0 0,1 0 151 0 0,0 1 0 0 0,0-1 0 0 0,-1 0 0 0 0,1 1 0 0 0,0-1 0 0 0,0 1 0 0 0,-1-1-1 0 0,1 1 1 0 0,0 0 0 0 0,-1-1 0 0 0,1 1 0 0 0,-1 0 0 0 0,1-1 0 0 0,-1 1 0 0 0,1 0-151 0 0,14 27 697 0 0,-7 5-355 0 0,-1 0-1 0 0,-1 0 1 0 0,-2 0-1 0 0,-1 10-341 0 0,4 28 258 0 0,-5-56-203 0 0,2 20 189 0 0,2-1 1 0 0,1 1-245 0 0,1 3 144 0 0,-6-24-159 0 0,2 1 0 0 0,1 6 15 0 0,-3-16-19 0 0,0-1-1 0 0,-1 0 0 0 0,2 1 1 0 0,-1-1-1 0 0,0 0 1 0 0,1 0-1 0 0,0 0 0 0 0,0-1 1 0 0,2 4 19 0 0,-3-5-241 0 0,2 3-3506 0 0,2-1 2213 0 0</inkml:trace>
  <inkml:trace contextRef="#ctx0" brushRef="#br0" timeOffset="9568.688">1913 31 12264 0 0,'3'-31'1112'0'0,"0"33"-879"0"0,-2-2-198 0 0,0 1-1 0 0,-1-1 0 0 0,1 0 0 0 0,-1 0 1 0 0,1 0-1 0 0,-1 1 0 0 0,1-1 0 0 0,-1 0 1 0 0,0 1-1 0 0,1-1 0 0 0,-1 0 0 0 0,1 1 1 0 0,-1-1-1 0 0,0 1 0 0 0,1-1 0 0 0,-1 1 0 0 0,0-1 1 0 0,1 1-1 0 0,-1-1 0 0 0,0 1 0 0 0,0-1 1 0 0,1 1-1 0 0,-1 0-34 0 0,6 14 1985 0 0,-1-5-1286 0 0,7 27 394 0 0,7 28-301 0 0,-10-31-342 0 0,2 0 1 0 0,7 13-451 0 0,0-1 367 0 0,21 76 918 0 0,-33-98-954 0 0,-5-23-435 0 0,-1-1-9 0 0,0 0 41 0 0,-11-14 458 0 0,8 11-318 0 0,-10-16-63 0 0,0 0 0 0 0,-1 1 0 0 0,-1 1 0 0 0,-1 0-1 0 0,-17-14-4 0 0,22 22-20 0 0,3 2 24 0 0,0 0 0 0 0,-1 1 0 0 0,-2-1-4 0 0,9 6-29 0 0,0-1-1 0 0,0 1 1 0 0,0 0-1 0 0,-1 0 1 0 0,1 1-1 0 0,0-1 0 0 0,0 0 1 0 0,-1 1-1 0 0,1-1 1 0 0,0 1-1 0 0,-1 0 0 0 0,1 0 1 0 0,-1 0-1 0 0,1 0 1 0 0,0 0-1 0 0,-2 1 30 0 0,2-1-195 0 0,1 1-1 0 0,-1 0 1 0 0,1 0-1 0 0,-1 0 1 0 0,1 0 0 0 0,0 0-1 0 0,-1 0 1 0 0,1 1 0 0 0,0-1-1 0 0,0 0 1 0 0,0 1-1 0 0,0-1 1 0 0,-1 2 195 0 0,-2 6-1691 0 0</inkml:trace>
  <inkml:trace contextRef="#ctx0" brushRef="#br0" timeOffset="16873.499">3258 705 10136 0 0,'5'-4'320'0'0,"-1"0"0"0"0,1 0 0 0 0,-1-1 0 0 0,0 0 0 0 0,0 1 0 0 0,-1-1 0 0 0,1-1-320 0 0,-3 5 1294 0 0,-1 1 61 0 0,0 0-39 0 0,0 0-211 0 0,0 0-90 0 0,0 0-21 0 0,0 0-76 0 0,0 0-316 0 0,0 0-142 0 0,0 0-32 0 0,-1-2-29 0 0,1 1-371 0 0,0 0 1 0 0,-1 1-1 0 0,1-1 0 0 0,-1 0 1 0 0,1 0-1 0 0,-1 0 1 0 0,1 0-1 0 0,-1 1 0 0 0,0-1 1 0 0,1 0-1 0 0,-1 1 0 0 0,0-1 1 0 0,1 1-1 0 0,-1-1 1 0 0,0 0-1 0 0,0 1 0 0 0,0 0 1 0 0,0-1-1 0 0,0 1-28 0 0,-22-6 416 0 0,9 5-148 0 0,0 1 1 0 0,-11 2-269 0 0,16-1 77 0 0,-5 0 102 0 0,1 2 0 0 0,-10 2-179 0 0,-11 2 178 0 0,6-2 197 0 0,1 2 0 0 0,0 1 0 0 0,-2 2-375 0 0,-12 4 35 0 0,36-13-56 0 0,0 1 0 0 0,1 0-1 0 0,-1 0 1 0 0,1 0 0 0 0,0 1-1 0 0,-2 1 22 0 0,-1-3-1275 0 0,-1 0-21 0 0,6 2-5139 0 0,2-3-646 0 0</inkml:trace>
  <inkml:trace contextRef="#ctx0" brushRef="#br0" timeOffset="17287.224">3044 399 6912 0 0,'0'-3'140'0'0,"0"-1"-80"0"0,0-1 0 0 0,0 0-1 0 0,-1 1 1 0 0,1-1 0 0 0,-1 0-1 0 0,-1 0-59 0 0,2 4 45 0 0,0 0 1 0 0,0 0-1 0 0,-1 0 0 0 0,1 1 0 0 0,0-1 0 0 0,-1 0 0 0 0,1 1 0 0 0,0-1 1 0 0,-1 0-1 0 0,1 1 0 0 0,-1-1 0 0 0,0 0 0 0 0,1 1 0 0 0,-1-1 0 0 0,1 1 0 0 0,-1-1 1 0 0,0 1-1 0 0,1 0 0 0 0,-1-1 0 0 0,0 1 0 0 0,0-1 0 0 0,1 1 0 0 0,-1 0 1 0 0,0 0-1 0 0,0-1 0 0 0,1 1 0 0 0,-1 0 0 0 0,0 0 0 0 0,0 0 0 0 0,0 0 0 0 0,1 0 1 0 0,-1 0-1 0 0,0 0 0 0 0,0 0 0 0 0,0 0 0 0 0,1 1 0 0 0,-1-1 0 0 0,0 0 1 0 0,0 0-1 0 0,0 1-45 0 0,-9 3 1454 0 0,-1 1 0 0 0,1 0 1 0 0,0 0-1 0 0,-7 6-1454 0 0,-11 6 669 0 0,14-9-513 0 0,1 0-1 0 0,1 1 1 0 0,0 0-1 0 0,0 1 1 0 0,1 1-1 0 0,0-1 1 0 0,0 2 0 0 0,1 0-1 0 0,1 0 1 0 0,0 0-1 0 0,1 1 1 0 0,1 1-1 0 0,-1-1 1 0 0,2 1-1 0 0,0 1 1 0 0,1-1 0 0 0,0 1-1 0 0,1 0 1 0 0,1 0-1 0 0,0 0 1 0 0,1 4-156 0 0,-1 14 359 0 0,1 1 0 0 0,2 0 1 0 0,1 0-1 0 0,2-1 0 0 0,1 1 1 0 0,2 1-360 0 0,-4-24 134 0 0,1-1 1 0 0,0 1-1 0 0,1-1 0 0 0,0 0 1 0 0,1-1-1 0 0,1 4-134 0 0,-3-9 38 0 0,-1 0 1 0 0,1 0-1 0 0,0-1 0 0 0,0 1 0 0 0,0 0 0 0 0,0-1 0 0 0,0 0 0 0 0,1 0 0 0 0,0 0 1 0 0,0 0-1 0 0,-1 0 0 0 0,1-1 0 0 0,1 0 0 0 0,-1 0 0 0 0,1 1-38 0 0,14 2 64 0 0,1 0-1 0 0,-1-1 0 0 0,1-1 1 0 0,0-1-1 0 0,0 0 1 0 0,0-2-1 0 0,0 0 0 0 0,15-3-63 0 0,-11 0 72 0 0,-1-1 0 0 0,0-1 0 0 0,0-1 0 0 0,0-1 0 0 0,-1-2 0 0 0,0 0 0 0 0,5-3-72 0 0,-13 4 27 0 0,-1 0 0 0 0,0-1 0 0 0,0-1 0 0 0,-1 0 0 0 0,0 0 1 0 0,-1-1-1 0 0,0 0 0 0 0,-1-1 0 0 0,2-4-27 0 0,0 0-32 0 0,-1-1 0 0 0,-1 0 1 0 0,0-1-1 0 0,-1-1 0 0 0,-1 1 0 0 0,5-20 32 0 0,-11 29 6 0 0,0 0 0 0 0,0 0 0 0 0,-1 0 0 0 0,-1 0-1 0 0,1 0 1 0 0,-1 0 0 0 0,-1 0 0 0 0,0 0 0 0 0,0 0-6 0 0,0 1-11 0 0,-1 1 0 0 0,1 0 0 0 0,-1 0 0 0 0,-1 0 1 0 0,1 0-1 0 0,-1 0 0 0 0,-1 0 0 0 0,1 1 0 0 0,-1-1 0 0 0,0 1 1 0 0,-2-1 10 0 0,-2-3-9 0 0,-1 1 0 0 0,0 0 0 0 0,0 0 1 0 0,-1 1-1 0 0,0 0 0 0 0,0 0 1 0 0,-1 2-1 0 0,0-1 0 0 0,-1 1 0 0 0,1 1 1 0 0,-8-3 8 0 0,-12-1-44 0 0,1 0 0 0 0,-2 2 0 0 0,-20-1 44 0 0,-11 1-2026 0 0,-22 3 2026 0 0,38 3-1440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5:17.2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27 311 2760 0 0,'0'-49'633'0'0,"0"48"1363"0"0,0 1 677 0 0,0 0 130 0 0,0 1-216 0 0,3 60 3857 0 0,-1-38-5709 0 0,0 1 0 0 0,-3 19-735 0 0,-1 35 404 0 0,1-16-183 0 0,-1-11-61 0 0,-11 147 344 0 0,3-77-8 0 0,9-107-320 0 0,0-18-146 0 0,0-1-1 0 0,1 1 0 0 0,-1 0 1 0 0,1-1-1 0 0,0 1 0 0 0,0-1-29 0 0,3-23 89 0 0,1-11 726 0 0,-1-21-815 0 0,1-212 552 0 0,-4 224-533 0 0,-2 23 8 0 0,2-1 1 0 0,1 1-1 0 0,1 0 0 0 0,5-25-27 0 0,-7 50 1 0 0,0 0 1 0 0,0 0-1 0 0,0 0 0 0 0,0 0 0 0 0,0 0 0 0 0,0-1 0 0 0,0 1 1 0 0,0 0-1 0 0,0 0 0 0 0,0 0 0 0 0,0 0 0 0 0,0 0 0 0 0,0 0 1 0 0,0 0-1 0 0,0-1 0 0 0,0 1 0 0 0,0 0 0 0 0,1 0 0 0 0,-1 0 1 0 0,0 0-1 0 0,0 0 0 0 0,0 0 0 0 0,0 0 0 0 0,0 0 0 0 0,0 0 1 0 0,0 0-1 0 0,0-1 0 0 0,0 1 0 0 0,0 0 0 0 0,1 0 0 0 0,-1 0 1 0 0,0 0-1 0 0,0 0 0 0 0,0 0 0 0 0,0 0 0 0 0,0 0 0 0 0,0 0 1 0 0,0 0-1 0 0,1 0 0 0 0,-1 0 0 0 0,0 0 0 0 0,0 0 0 0 0,0 0 1 0 0,0 0-1 0 0,0 0 0 0 0,0 0 0 0 0,0 0 0 0 0,1 0 0 0 0,-1 0 1 0 0,0 0-1 0 0,0 0-1 0 0,5 7 137 0 0,5 14 124 0 0,-9-19-245 0 0,12 35-82 0 0,7 13-30 0 0,-20-49 96 0 0,0-1 0 0 0,1 1 0 0 0,-1-1 0 0 0,0 1 0 0 0,0-1 0 0 0,1 1 0 0 0,-1-1 0 0 0,0 0 0 0 0,1 1 0 0 0,-1-1 0 0 0,0 1 0 0 0,1-1 0 0 0,-1 0 0 0 0,1 1 0 0 0,-1-1 0 0 0,0 0 0 0 0,1 0 0 0 0,-1 1 0 0 0,1-1 0 0 0,-1 0 0 0 0,1 0 0 0 0,-1 0 0 0 0,1 1 0 0 0,0-1 0 0 0,3-2 0 0 0,-3 2 2 0 0,1-1 0 0 0,-1 0 0 0 0,0 0 0 0 0,0 0 0 0 0,0 0 0 0 0,0 1 0 0 0,0-2-1 0 0,0 1 1 0 0,0 0 0 0 0,0 0 0 0 0,0 0 0 0 0,0 0 0 0 0,-1 0 0 0 0,1-1 0 0 0,0 0-2 0 0,3-4 38 0 0,1-1-15 0 0,0 0 1 0 0,-1-1 0 0 0,0 1-1 0 0,-1-1 1 0 0,1 0-1 0 0,-1 0 1 0 0,0-4-24 0 0,13-60 177 0 0,-13 59-130 0 0,10-39 330 0 0,7-18-377 0 0,-18 65 15 0 0,8-21 77 0 0,-10 25-79 0 0,0 0 0 0 0,1 0 1 0 0,-1-1-1 0 0,1 1 0 0 0,0 0 1 0 0,-1 0-1 0 0,1 0 0 0 0,0 0 0 0 0,-1 0 1 0 0,1 1-1 0 0,0-1 0 0 0,0 0 1 0 0,0 0-1 0 0,0 0 0 0 0,0 1 0 0 0,0-1 1 0 0,0 0-1 0 0,0 1 0 0 0,1-1-13 0 0,-1 1 18 0 0,0 0-1 0 0,0 1 1 0 0,0-1-1 0 0,0 1 1 0 0,0-1-1 0 0,0 0 1 0 0,0 1-1 0 0,-1 0 1 0 0,1-1-1 0 0,0 1 1 0 0,0 0-1 0 0,0-1 1 0 0,-1 1-1 0 0,1 0 1 0 0,0 0-1 0 0,-1-1 1 0 0,1 1-1 0 0,-1 0 1 0 0,1 0-18 0 0,9 18 131 0 0,-3 0-52 0 0,-1 2 0 0 0,-1-1 0 0 0,0 1 0 0 0,-2 0 0 0 0,1 11-79 0 0,0 2 64 0 0,1 8-16 0 0,-3 6-48 0 0,3 15 37 0 0,0 2-77 0 0,-1-15-36 0 0,2-1 0 0 0,9 37 76 0 0,-11-72 0 0 0,0 1 0 0 0,1-1 0 0 0,1-1 0 0 0,2 5 0 0 0,-4-11 0 0 0,-4-7-10 0 0,0 1 0 0 0,0-1 1 0 0,0 0-1 0 0,0 0 0 0 0,0 0 0 0 0,0 0 0 0 0,0 1 0 0 0,0-1 0 0 0,1 0 0 0 0,-1 0 0 0 0,0 0 1 0 0,0 0-1 0 0,0 0 0 0 0,0 0 0 0 0,0 1 0 0 0,1-1 0 0 0,-1 0 0 0 0,0 0 0 0 0,0 0 0 0 0,0 0 1 0 0,0 0-1 0 0,1 0 0 0 0,-1 0 0 0 0,0 0 0 0 0,0 0 0 0 0,0 0 0 0 0,0 0 0 0 0,1 0 0 0 0,-1 0 1 0 0,0 0-1 0 0,0 0 0 0 0,0 0 0 0 0,1 0 0 0 0,-1 0 0 0 0,0 0 0 0 0,0 0 0 0 0,0 0 0 0 0,0 0 1 0 0,1 0-1 0 0,-1 0 0 0 0,0 0 0 0 0,0-1 0 0 0,0 1 0 0 0,0 0 0 0 0,0 0 0 0 0,1 0 0 0 0,-1 0 1 0 0,0 0-1 0 0,0-1 0 0 0,0 1 0 0 0,0 0 0 0 0,0 0 0 0 0,0 0 0 0 0,0 0 0 0 0,1 0 0 0 0,-1-1 1 0 0,0 1-1 0 0,0 0 0 0 0,0 0 0 0 0,0 0 10 0 0,4-9-1249 0 0,1 0-1 0 0,-2 0 1 0 0,3-9 1249 0 0,-2 7-1705 0 0,1-1-105 0 0</inkml:trace>
  <inkml:trace contextRef="#ctx0" brushRef="#br0" timeOffset="414.002">503 0 11056 0 0,'0'0'19'0'0,"1"3"137"0"0,1-1 0 0 0,-1 0 0 0 0,1 0 0 0 0,0 0 0 0 0,0 0 0 0 0,0-1 0 0 0,0 1 1 0 0,0 0-1 0 0,1 0-156 0 0,23-2 7730 0 0,-25 0-6673 0 0,-1 0-38 0 0,1 2-144 0 0,2 2-834 0 0,-1 1 1 0 0,1-1 0 0 0,-1 1-1 0 0,0 0 1 0 0,0 0 0 0 0,-1 0 0 0 0,0 0-1 0 0,0 0 1 0 0,0 0 0 0 0,0 0-1 0 0,-1 0 1 0 0,0 2-42 0 0,0 14 347 0 0,-1 0 1 0 0,-2 11-348 0 0,-1 13 511 0 0,-5 68 87 0 0,2-46-208 0 0,8-8 3 0 0,0-39-169 0 0,-1-1-1 0 0,-2 4-223 0 0,2-12 122 0 0,0 0-1 0 0,1 0 0 0 0,0 0 1 0 0,0 0-122 0 0,3 28 425 0 0,-4-38-411 0 0,0 0 0 0 0,0-1 1 0 0,0 1-1 0 0,0 0 0 0 0,0-1 1 0 0,1 1-1 0 0,-1 0 0 0 0,0 0 0 0 0,0-1 1 0 0,1 1-1 0 0,-1 0 0 0 0,0-1 1 0 0,1 1-1 0 0,-1-1 0 0 0,1 1 0 0 0,-1 0 1 0 0,1-1-1 0 0,-1 1 0 0 0,1-1 0 0 0,-1 1 1 0 0,1-1-1 0 0,0 0 0 0 0,-1 1 1 0 0,1-1-1 0 0,0 1 0 0 0,-1-1 0 0 0,1 0 1 0 0,0 0-1 0 0,-1 1 0 0 0,1-1 1 0 0,0 0-1 0 0,0 0 0 0 0,-1 0 0 0 0,1 0 1 0 0,0 0-15 0 0,2 0 27 0 0,-1 0 1 0 0,1 0 0 0 0,0 0-1 0 0,-1 0 1 0 0,1 0 0 0 0,0-1-1 0 0,-1 1 1 0 0,3-2-28 0 0,12-5 108 0 0,1-1 0 0 0,3-3-108 0 0,-8 4 16 0 0,1 0 4 0 0,1 2 0 0 0,1-1 1 0 0,7 0-21 0 0,-13 3 3 0 0,1 0-4 0 0,-10 2 12 0 0,12 2-124 0 0,-11-1-419 0 0,-1 1-179 0 0,0 0 572 0 0,0 0 1 0 0,0-1-1 0 0,0 1 1 0 0,0 0 0 0 0,-1 0-1 0 0,1 0 1 0 0,0 0 0 0 0,-1 0-1 0 0,1 0 1 0 0,0 0 0 0 0,-1 0-1 0 0,1 0 1 0 0,-1 0 0 0 0,1 0-1 0 0,-1 1 1 0 0,0-1 0 0 0,0 0-1 0 0,1 0 1 0 0,-1 0 0 0 0,0 0-1 0 0,0 2 139 0 0,0-3-595 0 0,0 1 0 0 0,-1 0 1 0 0,1 0-1 0 0,0 0 0 0 0,0 0 0 0 0,-1 0 0 0 0,1-1 0 0 0,0 1 0 0 0,-1 0 0 0 0,1 0 0 0 0,-1 0 0 0 0,1-1 0 0 0,-1 1 0 0 0,0 0 595 0 0,-6 6-6938 0 0</inkml:trace>
  <inkml:trace contextRef="#ctx0" brushRef="#br0" timeOffset="840.731">1025 410 11976 0 0,'7'4'321'0'0,"3"1"-168"0"0,0-4 4006 0 0,-13 0-3941 0 0,1 0 0 0 0,0 0 0 0 0,0 0 0 0 0,0 1 0 0 0,0-1 1 0 0,0 1-1 0 0,1-1 0 0 0,-1 1 0 0 0,0-1 0 0 0,-1 3-218 0 0,-1 2 86 0 0,0 0 0 0 0,1 1 0 0 0,0-1-1 0 0,0 1 1 0 0,0 0 0 0 0,1 0 0 0 0,-1 1-86 0 0,-11 29 187 0 0,5-21-36 0 0,2 1 0 0 0,0 0-1 0 0,0 0 1 0 0,2 1 0 0 0,0 0 0 0 0,1 0-1 0 0,1 0 1 0 0,1 1 0 0 0,0-1 0 0 0,2 0-1 0 0,0 1 1 0 0,1-1 0 0 0,0 1 0 0 0,3 6-151 0 0,1-8 307 0 0,0 1 0 0 0,1-1 1 0 0,1 0-1 0 0,2 1-307 0 0,-8-15 53 0 0,1 0-1 0 0,-1 0 1 0 0,1 0-1 0 0,0 0 1 0 0,0 0-1 0 0,1-1 1 0 0,-1 1-1 0 0,0-1 1 0 0,1 1-1 0 0,-1-1 1 0 0,1 0-1 0 0,0 0 1 0 0,0 0 0 0 0,0 0-1 0 0,0-1 1 0 0,0 1-1 0 0,0-1 1 0 0,0 0-1 0 0,1 1 1 0 0,-1-2-1 0 0,0 1 1 0 0,1 0-1 0 0,-1-1 1 0 0,1 1 0 0 0,-1-1-1 0 0,0 0 1 0 0,1 0-1 0 0,-1-1 1 0 0,1 1-1 0 0,-1-1 1 0 0,1 1-1 0 0,-1-1 1 0 0,0 0-1 0 0,0 0 1 0 0,1-1 0 0 0,-1 1-1 0 0,0-1 1 0 0,0 1-1 0 0,0-1 1 0 0,0 0-1 0 0,-1 0 1 0 0,1 0-1 0 0,0-1 1 0 0,1-1-53 0 0,-2 2 9 0 0,0 0-1 0 0,-1 0 1 0 0,1 0 0 0 0,-1 0 0 0 0,1-1-1 0 0,-1 1 1 0 0,0 0 0 0 0,0-1-1 0 0,0 1 1 0 0,0-1 0 0 0,0 1 0 0 0,0-1-1 0 0,-1 1 1 0 0,0-1 0 0 0,1 1-1 0 0,-1-1 1 0 0,0 1 0 0 0,0-1 0 0 0,0 0-1 0 0,0 1 1 0 0,-1-1 0 0 0,1 1 0 0 0,-1-1-1 0 0,0 1 1 0 0,1-1 0 0 0,-1 1-1 0 0,0-1 1 0 0,0 1 0 0 0,-1 0 0 0 0,1-1-1 0 0,0 1 1 0 0,-1 0 0 0 0,0 0 0 0 0,1 0-1 0 0,-3-1-8 0 0,-2-4-134 0 0,-1 1 0 0 0,0 0 0 0 0,-1 0 0 0 0,1 1 0 0 0,-1 0 0 0 0,-1 0 0 0 0,1 1-1 0 0,0 0 1 0 0,-1 1 0 0 0,0 0 0 0 0,0 0 0 0 0,0 1 0 0 0,0 0 0 0 0,0 0 0 0 0,0 1 0 0 0,-1 0 0 0 0,1 1 0 0 0,0 0-1 0 0,-1 0 1 0 0,1 1 0 0 0,-8 2 134 0 0,0 1-2232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5:21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1 572 12440 0 0,'0'0'957'0'0,"4"7"-324"0"0,-2 0 576 0 0,1 0 0 0 0,-1 0 1 0 0,-1 1-1 0 0,1-1 0 0 0,-1 0 0 0 0,-1 1 0 0 0,1 6-1209 0 0,-2 11 922 0 0,-3 18-922 0 0,0-2 277 0 0,-3 68 237 0 0,7-108-410 0 0,0-1 15 0 0,0 0 62 0 0,0 0 31 0 0,8 0 211 0 0,-5-1-386 0 0,-1 0 0 0 0,1 0 0 0 0,-1 0 1 0 0,1 0-1 0 0,-1 0 0 0 0,1 0 0 0 0,-1-1 0 0 0,0 1 0 0 0,0-1 1 0 0,0 0-1 0 0,1 0 0 0 0,-2 1 0 0 0,1-1 0 0 0,0-1 0 0 0,0 1-37 0 0,7-9 125 0 0,-1 0 0 0 0,3-8-125 0 0,1 0 88 0 0,17-21-67 0 0,-28 40-12 0 0,0 0-1 0 0,-1 1 1 0 0,1-1 0 0 0,0 0-1 0 0,-1 1 1 0 0,1-1 0 0 0,0 1 0 0 0,-1-1-1 0 0,1 1 1 0 0,-1-1 0 0 0,1 1-1 0 0,-1-1 1 0 0,1 1-9 0 0,1 3-39 0 0,0 0 0 0 0,0 0 0 0 0,0 0 0 0 0,-1 0 0 0 0,1 0 0 0 0,-1 0 0 0 0,0 0-1 0 0,0 0 1 0 0,-1 0 0 0 0,1 4 39 0 0,3 14-193 0 0,12 46 971 0 0,-15-66-758 0 0,-1 0 1 0 0,1 0 0 0 0,0 1 0 0 0,0-1-1 0 0,0 0 1 0 0,1 0 0 0 0,-1 0 0 0 0,0 0 0 0 0,1 0-1 0 0,-1 0 1 0 0,1 0 0 0 0,0 0-21 0 0,0-2 80 0 0,1 1 0 0 0,-1-1 0 0 0,0 1 0 0 0,0-1 0 0 0,0 0 0 0 0,1 0 0 0 0,-1 0 0 0 0,0 0 0 0 0,0-1 0 0 0,1 1 0 0 0,0-1-80 0 0,4 0 47 0 0,-1-1 0 0 0,0 0 1 0 0,0 0-1 0 0,-1-1 0 0 0,1 0 0 0 0,-1 0 1 0 0,1 0-1 0 0,-1 0 0 0 0,0-1 1 0 0,0 0-1 0 0,2-2-47 0 0,10-11-72 0 0,-1 0-1 0 0,6-9 73 0 0,-8 11-89 0 0,-3 1-430 0 0,-1 0 0 0 0,5-9 519 0 0,16-31-4841 0 0,-29 51 4307 0 0,9-18-7481 0 0</inkml:trace>
  <inkml:trace contextRef="#ctx0" brushRef="#br0" timeOffset="345.619">512 277 19351 0 0,'0'0'439'0'0,"2"0"62"0"0,-1 0-446 0 0,0 1 0 0 0,0-1 0 0 0,0 0 0 0 0,-1 0 0 0 0,1 0 0 0 0,0 1 1 0 0,0-1-1 0 0,0 0 0 0 0,0 1 0 0 0,0-1 0 0 0,-1 1 0 0 0,1-1 0 0 0,0 1 0 0 0,0-1 0 0 0,-1 1 0 0 0,1-1 0 0 0,0 1 0 0 0,-1 0 0 0 0,1 0 0 0 0,0 0-55 0 0,0 2 20 0 0,1-1 1 0 0,0 1-1 0 0,-1 0 1 0 0,0 0-1 0 0,0-1 1 0 0,0 1 0 0 0,0 1-21 0 0,2 7 231 0 0,-1 0 0 0 0,0 1 0 0 0,-1 4-231 0 0,1 35 1632 0 0,-2 1 1 0 0,-6 39-1633 0 0,3-52 184 0 0,-7 82 196 0 0,-7 179-216 0 0,17-289-255 0 0,1 0 0 0 0,0 0 0 0 0,2 10 91 0 0,-2-16-307 0 0,0-1 1 0 0,0 1 0 0 0,1-1 0 0 0,0 1 0 0 0,0-1 0 0 0,0 0 0 0 0,0 1 0 0 0,1-1-1 0 0,-1 0 1 0 0,2 1 306 0 0,7 6-1520 0 0</inkml:trace>
  <inkml:trace contextRef="#ctx0" brushRef="#br0" timeOffset="1148.091">1071 386 14744 0 0,'2'-1'1136'0'0,"-1"0"-686"0"0,4-1-596 0 0,7 2 6069 0 0,-22 11-4991 0 0,-1-2-704 0 0,-1 1 0 0 0,-9 4-228 0 0,-13 10 0 0 0,7-7 115 0 0,-3 3 258 0 0,21-13-262 0 0,7-6-100 0 0,0 0 0 0 0,0 0 0 0 0,1 1 0 0 0,-1-1 0 0 0,0 1 0 0 0,1-1-1 0 0,0 1 1 0 0,-1-1 0 0 0,1 1 0 0 0,-1 2-11 0 0,1-3 4 0 0,0 0 0 0 0,1 0 0 0 0,-1 0 1 0 0,1 0-1 0 0,-1 0 0 0 0,1 0 0 0 0,-1 0 0 0 0,1 1 0 0 0,0-1 0 0 0,-1 0 0 0 0,1 0 0 0 0,0 1 0 0 0,0-1 0 0 0,0 0 0 0 0,0 0 0 0 0,0 1 0 0 0,0-1 1 0 0,0 0-1 0 0,1 0 0 0 0,-1 0 0 0 0,0 1 0 0 0,1-1 0 0 0,-1 0 0 0 0,1 0 0 0 0,-1 0 0 0 0,1 0 0 0 0,0 0 0 0 0,-1 0 0 0 0,1 0 0 0 0,0 0 1 0 0,0 0-6 0 0,1 2 21 0 0,4 5 40 0 0,0-1 1 0 0,0 0-1 0 0,0 0 1 0 0,1-1 0 0 0,8 6-61 0 0,19 20 299 0 0,-19-16-131 0 0,-10-12-130 0 0,-1 0-1 0 0,0 1 1 0 0,0-1-1 0 0,-1 1 1 0 0,1-1 0 0 0,-1 1-1 0 0,0 0 1 0 0,0 1 0 0 0,0-1-1 0 0,0 2-37 0 0,1 8 63 0 0,-3-13-63 0 0,0 0 1 0 0,0 1 0 0 0,0-1 0 0 0,-1 1 0 0 0,1-1 0 0 0,-1 1-1 0 0,1-1 1 0 0,-1 1 0 0 0,0-1 0 0 0,0 1 0 0 0,0-1 0 0 0,0 1-1 0 0,-1-1 1 0 0,1 1 0 0 0,-1-1 0 0 0,1 1 0 0 0,-1-1 0 0 0,0 1 0 0 0,0-1-1 0 0,0 0 1 0 0,0 1-1 0 0,-3 3-1 0 0,0 1 0 0 0,0-1 1 0 0,-1 1-1 0 0,0-1 1 0 0,3-4 13 0 0,0 0 1 0 0,0 0 0 0 0,-1 0-1 0 0,1-1 1 0 0,0 1 0 0 0,-1-1-1 0 0,1 1 1 0 0,-1-1 0 0 0,1 0-1 0 0,-1 0 1 0 0,-2 1-14 0 0,0 0 13 0 0,-1-1 1 0 0,1 1-1 0 0,-1-1 1 0 0,1 0 0 0 0,-1-1-1 0 0,1 1 1 0 0,-1-1-1 0 0,0 0 1 0 0,1 0-1 0 0,-1-1 1 0 0,1 0-1 0 0,-1 0 1 0 0,1 0-1 0 0,-1 0 1 0 0,1-1-1 0 0,0 0 1 0 0,-1 0-1 0 0,1-1 1 0 0,0 1-1 0 0,0-1 1 0 0,0-1-14 0 0,-2 0-501 0 0,1-1 0 0 0,0 0 0 0 0,0 0 0 0 0,0-1 0 0 0,1 1 0 0 0,-1-2 501 0 0,-8-14-6150 0 0,5 2-1124 0 0</inkml:trace>
  <inkml:trace contextRef="#ctx0" brushRef="#br0" timeOffset="1512.439">1265 0 8288 0 0,'8'4'756'0'0,"-6"-1"-739"0"0,0 0 1 0 0,0 0-1 0 0,0 1 1 0 0,0-1-1 0 0,0 0 1 0 0,-1 1-1 0 0,0-1 1 0 0,1 1-1 0 0,-1 0 1 0 0,0 0-18 0 0,7 40 2170 0 0,-8-42-1815 0 0,8 99 8256 0 0,-4-45-6739 0 0,-3 51-1872 0 0,-1-53 162 0 0,-3 2-99 0 0,-6 34-63 0 0,-1 34-74 0 0,6-75-26 0 0,2-29-831 0 0,1 0-1 0 0,1 0 1 0 0,1 0 0 0 0,1 0 931 0 0,1-6-6801 0 0</inkml:trace>
  <inkml:trace contextRef="#ctx0" brushRef="#br0" timeOffset="1962.316">1395 386 7368 0 0,'0'0'568'0'0,"-15"1"8"0"0,8 3 1421 0 0,-1 1 0 0 0,1 0 0 0 0,-1 0 1 0 0,1 1-1998 0 0,-17 11 2413 0 0,-13 9-1487 0 0,22-16-988 0 0,0 0 0 0 0,0-1 0 0 0,-1 0-1 0 0,-15 6 63 0 0,5 0 186 0 0,24-14-1317 0 0,2-1-453 0 0,0 0-89 0 0,0 0-20 0 0</inkml:trace>
  <inkml:trace contextRef="#ctx0" brushRef="#br0" timeOffset="2316.443">1437 467 8752 0 0,'5'13'417'0'0,"-1"-1"0"0"0,-1 1 0 0 0,1 0 0 0 0,-2 0 0 0 0,0 0 0 0 0,0 6-417 0 0,0 23 4949 0 0,-3 16-4949 0 0,0-14 1362 0 0,1 108 952 0 0,-1-137-1790 0 0,1-13-448 0 0,-1 0 0 0 0,1-1 0 0 0,0 1 0 0 0,0 0 0 0 0,0 0 0 0 0,0 0 0 0 0,0-1 0 0 0,1 1 0 0 0,-1 0 0 0 0,0 0 0 0 0,1 0-76 0 0,-1-1 318 0 0,0-1 22 0 0,13-4 362 0 0,0-1-633 0 0,0-1-1 0 0,0 0 0 0 0,-1-1 0 0 0,0-1 1 0 0,0 0-1 0 0,-1 0 0 0 0,0-1 0 0 0,-1-1 1 0 0,0 0-1 0 0,0 0 0 0 0,-1-1 0 0 0,0 0 1 0 0,-1-1-1 0 0,0 1 0 0 0,-1-2-68 0 0,-7 12 0 0 0,21-33 75 0 0,1 1 0 0 0,1 1-1 0 0,13-12-74 0 0,-17 12-272 0 0,-16 29 292 0 0,-3 10 243 0 0,-10 16-224 0 0,1 1 1 0 0,1-1-1 0 0,1 1 1 0 0,1 0-1 0 0,1 2-39 0 0,4-20-33 0 0,0 0 0 0 0,1-1-1 0 0,0 1 1 0 0,0 0 0 0 0,1-1-1 0 0,-1 1 1 0 0,1 0 0 0 0,0-1-1 0 0,1 1 1 0 0,-1-1 0 0 0,1 1-1 0 0,0-1 1 0 0,3 4 33 0 0,2 1-31 0 0,-5-8 67 0 0,0 0 0 0 0,0 0 0 0 0,1 0 0 0 0,-1 0 0 0 0,0-1 0 0 0,1 1 0 0 0,-1-1 0 0 0,1 0 0 0 0,0 0 0 0 0,-1 0 0 0 0,1 0 0 0 0,0 0 0 0 0,0 0 0 0 0,0-1 0 0 0,0 1 0 0 0,0-1 0 0 0,-1 0 0 0 0,1 0 0 0 0,0 0 0 0 0,0 0 0 0 0,0-1 0 0 0,0 1 0 0 0,0-1 0 0 0,-1 0 0 0 0,1 1 0 0 0,0-1 0 0 0,0-1 0 0 0,1 0-36 0 0,0 0 23 0 0,0 0 1 0 0,0 0-1 0 0,0 0 1 0 0,-1-1-1 0 0,1 0 1 0 0,-1 1-1 0 0,1-1 0 0 0,-1-1 1 0 0,0 1-1 0 0,0 0 1 0 0,0-1-1 0 0,-1 0 0 0 0,1 1 1 0 0,-1-1-1 0 0,0 0 1 0 0,0 0-1 0 0,-1 0 1 0 0,2-4-24 0 0,-1-1 9 0 0,0 0 0 0 0,0 0 0 0 0,-1-1 0 0 0,0 1 0 0 0,-1-1 0 0 0,0 1 0 0 0,-1 0 0 0 0,1-1-9 0 0,-1 5-54 0 0,0-1 0 0 0,-1 1 0 0 0,1-1 0 0 0,-1 1 0 0 0,0 0-1 0 0,0 0 1 0 0,0 0 0 0 0,-1 0 0 0 0,0 0 0 0 0,0 0 0 0 0,0 1 0 0 0,-1-1-1 0 0,1 1 1 0 0,-1 0 54 0 0,2 2-17 0 0,0 0-358 0 0,0-1-1 0 0,-1 0 1 0 0,0 1 0 0 0,0 0 0 0 0,0 0 0 0 0,0-1 0 0 0,0 2 0 0 0,0-1 0 0 0,0 0-1 0 0,-1 1 1 0 0,-1-1 375 0 0,-6-2-1880 0 0</inkml:trace>
  <inkml:trace contextRef="#ctx0" brushRef="#br0" timeOffset="2742.635">1917 541 9672 0 0,'1'2'748'0'0,"5"7"-76"0"0,0 0 1 0 0,-1 1-1 0 0,0 0 1 0 0,-1 0-1 0 0,0 0 1 0 0,-1 0-1 0 0,0 1 1 0 0,0-1 0 0 0,-1 1-1 0 0,-1 0-672 0 0,1 7 460 0 0,0 1-1 0 0,-1-1 0 0 0,-2 0 1 0 0,0 0-1 0 0,-2 14-459 0 0,2 2 405 0 0,1-33-271 0 0,0-1-46 0 0,0 0-22 0 0,0 0-2 0 0,1-1 6 0 0,6-7-5 0 0,0-1 1 0 0,-1 1-1 0 0,0-2 0 0 0,-1 1 1 0 0,0 0-1 0 0,1-4-65 0 0,1-1 25 0 0,1 1 0 0 0,6-10-25 0 0,0 2 0 0 0,-10 15 0 0 0,-1 0 0 0 0,1 1 0 0 0,0-1 0 0 0,1 1 0 0 0,-1 0 0 0 0,1 0 0 0 0,0 1 0 0 0,0-1 0 0 0,0 1 0 0 0,6-3 0 0 0,-6 4 5 0 0,0 1 1 0 0,0 0-1 0 0,0 0 0 0 0,1 0 0 0 0,-1 0 0 0 0,0 1 0 0 0,1 0 0 0 0,2-1-5 0 0,-5 2 15 0 0,0 0 0 0 0,-1 0 0 0 0,1 0 1 0 0,0 0-1 0 0,-1 1 0 0 0,1-1 0 0 0,0 1 0 0 0,-1 0 0 0 0,1 0 0 0 0,0 0 0 0 0,-1 0 0 0 0,1 0 0 0 0,-1 0 0 0 0,0 0 0 0 0,1 1 0 0 0,-1 0 0 0 0,0-1 0 0 0,1 2-15 0 0,17 15 228 0 0,1-1 0 0 0,22 14-228 0 0,-39-29 3 0 0,0 1 1 0 0,0-1-1 0 0,0-1 0 0 0,0 1 0 0 0,1 0 0 0 0,-1-1 0 0 0,0 0 0 0 0,1 0 0 0 0,-1 0 1 0 0,4 0-4 0 0,-6-1 36 0 0,0 0 0 0 0,0 0 1 0 0,0-1-1 0 0,1 1 0 0 0,-1 0 1 0 0,0-1-1 0 0,0 1 0 0 0,0-1 1 0 0,0 0-1 0 0,0 1 0 0 0,0-1 0 0 0,0 0 1 0 0,0 0-1 0 0,0 0 0 0 0,-1-1 1 0 0,1 1-1 0 0,0 0 0 0 0,-1-1 1 0 0,1 1-1 0 0,-1-1 0 0 0,1 0 1 0 0,-1 1-1 0 0,1-2-36 0 0,-1 1 27 0 0,0 0-1 0 0,0-1 1 0 0,0 1-1 0 0,0-1 1 0 0,0 1-1 0 0,-1-1 1 0 0,1 1-1 0 0,-1-1 1 0 0,0 1-1 0 0,1-1 1 0 0,-2-2-27 0 0,-2-30 57 0 0,3 31-57 0 0,-1-2 0 0 0,0 1 0 0 0,0 0 0 0 0,0-1 0 0 0,-1 1 0 0 0,0 0 0 0 0,0 0 0 0 0,0 0 0 0 0,0 0 0 0 0,-1 0 0 0 0,0 1 0 0 0,0-1 0 0 0,-1 0 0 0 0,4 4 2 0 0,-1 1 0 0 0,1 0 0 0 0,0 0-1 0 0,0 0 1 0 0,-1 0 0 0 0,1-1 0 0 0,0 1-1 0 0,-1 0 1 0 0,1 0 0 0 0,0 0 0 0 0,-1 0-1 0 0,1 0 1 0 0,0 0 0 0 0,-1 0 0 0 0,1 0-1 0 0,0 0 1 0 0,-1 0 0 0 0,1 0 0 0 0,0 0-1 0 0,0 0 1 0 0,-1 0 0 0 0,1 0 0 0 0,0 1-1 0 0,-1-1 1 0 0,1 0 0 0 0,0 0 0 0 0,-1 0-1 0 0,1 0 1 0 0,0 0 0 0 0,0 1 0 0 0,-1-1-1 0 0,1 0 1 0 0,0 0 0 0 0,0 1 0 0 0,-1-1-1 0 0,1 0 1 0 0,0 0 0 0 0,0 1-2 0 0,-1 1 18 0 0,0-1 1 0 0,0 1-1 0 0,0 0 1 0 0,0-1-1 0 0,0 1 1 0 0,0 0-1 0 0,1 0 1 0 0,-1 0-1 0 0,1 0 0 0 0,-1 0 1 0 0,1 0-1 0 0,0 0 1 0 0,0 0-1 0 0,0 0 1 0 0,0 0-1 0 0,0 0 1 0 0,0 0-1 0 0,1 1-18 0 0,-1 12 113 0 0,-1 8 127 0 0,1 1-1 0 0,0-1 0 0 0,4 13-239 0 0,0 17 358 0 0,11 115 1149 0 0,-10-43-531 0 0,-5-123-966 0 0,1-1 1 0 0,-1 1-1 0 0,0-1 1 0 0,0 0-1 0 0,-1 1 1 0 0,1-1-1 0 0,0 1 1 0 0,0-1-1 0 0,-1 0 0 0 0,1 1 1 0 0,-1-1-1 0 0,1 0 1 0 0,-1 1-1 0 0,1-1 1 0 0,-1 0-1 0 0,0 0 1 0 0,0 0-1 0 0,0 1 1 0 0,1-1-1 0 0,-1 0 1 0 0,-1 0-11 0 0,1-1 7 0 0,0 1 1 0 0,0-1-1 0 0,-1 1 1 0 0,1-1-1 0 0,0 0 1 0 0,0 0-1 0 0,-1 1 1 0 0,1-1-1 0 0,0 0 1 0 0,-1 0-1 0 0,1-1 1 0 0,0 1-1 0 0,0 0 1 0 0,-1 0-1 0 0,1 0 1 0 0,0-1-1 0 0,0 1 1 0 0,-1-1-1 0 0,1 1 1 0 0,0-1-1 0 0,-1 0-7 0 0,-1-1 14 0 0,-1 0-1 0 0,1 0 1 0 0,0 0 0 0 0,-1-1-1 0 0,1 1 1 0 0,1-1-1 0 0,-1 0 1 0 0,0 0-1 0 0,0 0 1 0 0,-1-3-14 0 0,-21-35 181 0 0,25 39-178 0 0,-2-2 13 0 0,0 0 1 0 0,1 0-1 0 0,-1-1 0 0 0,1 1 0 0 0,0-1 1 0 0,1 1-1 0 0,-1-1 0 0 0,1 1 0 0 0,0-1 1 0 0,0 0-1 0 0,0 1 0 0 0,0-1 0 0 0,2-3-16 0 0,-2 5 34 0 0,1 0 0 0 0,-1 1 0 0 0,1-1 0 0 0,0 0 0 0 0,0 1-1 0 0,0-1 1 0 0,0 0 0 0 0,1 1 0 0 0,-1-1 0 0 0,1 1 0 0 0,0 0 0 0 0,-1 0-1 0 0,1-1 1 0 0,0 1 0 0 0,0 0 0 0 0,0 1 0 0 0,0-1 0 0 0,1 0 0 0 0,-1 0-1 0 0,0 1 1 0 0,1 0 0 0 0,1-1-34 0 0,6-2 60 0 0,0 1 0 0 0,0 0 0 0 0,1 1 0 0 0,4-1-60 0 0,-10 3-60 0 0,0 0 0 0 0,0-1 0 0 0,1 1 0 0 0,-1 1 0 0 0,0-1 0 0 0,0 1 0 0 0,-1 0 0 0 0,1 0 0 0 0,0 0 0 0 0,1 1 60 0 0,-5-1-340 0 0,-1-1-242 0 0,0 0-1004 0 0,0 0-439 0 0,0 0-88 0 0,0 0-21 0 0</inkml:trace>
  <inkml:trace contextRef="#ctx0" brushRef="#br0" timeOffset="3562.102">164 1520 10592 0 0,'0'0'818'0'0,"0"0"-271"0"0,0 0 840 0 0,-1 4 980 0 0,0-3-1229 0 0,2-2 5379 0 0,5-8-6141 0 0,4-4 533 0 0,-1 0 0 0 0,12-11-909 0 0,-17 20 84 0 0,0 1 0 0 0,0-1 1 0 0,0 1-1 0 0,0 0 0 0 0,0 0 1 0 0,1 1-1 0 0,-1-1 0 0 0,1 1 1 0 0,0 0-1 0 0,0 0 0 0 0,2 0-84 0 0,7-2 156 0 0,-9 2-86 0 0,1 1 1 0 0,0 0-1 0 0,-1-1 1 0 0,1 2 0 0 0,0-1-1 0 0,0 1 1 0 0,-1 0-1 0 0,5 0-70 0 0,2 2 103 0 0,0 1-1 0 0,0 0 1 0 0,0 0-1 0 0,0 1 1 0 0,-1 0-1 0 0,1 1 0 0 0,0 2-102 0 0,18 9 86 0 0,-21-11-150 0 0,0 0-1 0 0,0-1 1 0 0,0 1 0 0 0,1-2-1 0 0,9 3 65 0 0,39 3-21 0 0,-53-8 21 0 0,0-1 1 0 0,1 0-1 0 0,-1 0 1 0 0,1-1-1 0 0,-1 1 1 0 0,0-1-1 0 0,1 0 1 0 0,-1-1-1 0 0,3 0 0 0 0,-2-2 0 0 0,-1 0 0 0 0,1 0 0 0 0,0 0 0 0 0,-1-1 0 0 0,0 0 0 0 0,0 0 0 0 0,-1 0 0 0 0,1-1 0 0 0,1-2 0 0 0,-2 1-382 0 0,1 0-1 0 0,-2 0 0 0 0,1 0 1 0 0,-1 0-1 0 0,0-1 0 0 0,-1 1 1 0 0,0-1-1 0 0,0 0 0 0 0,0 0 1 0 0,-1 0-1 0 0,0 0 0 0 0,-1 1 1 0 0,0-1-1 0 0,0 0 0 0 0,-1-4 383 0 0,-3-30-4021 0 0,-4 23 1975 0 0</inkml:trace>
  <inkml:trace contextRef="#ctx0" brushRef="#br0" timeOffset="3913.765">363 1499 11000 0 0,'3'26'807'0'0,"0"-1"1"0"0,-2 0-1 0 0,-1 1 0 0 0,-1 5-807 0 0,1 54 2185 0 0,1 37-1304 0 0,11-124-2358 0 0,-1-14-3609 0 0,-3 3 450 0 0</inkml:trace>
  <inkml:trace contextRef="#ctx0" brushRef="#br0" timeOffset="3914.765">416 1473 2304 0 0,'13'-6'101'0'0,"-10"5"1"0"0,2 8 1860 0 0,-1 0 1 0 0,-1 1 0 0 0,1-1 0 0 0,-1 1-1 0 0,0 0 1 0 0,1 6-1963 0 0,6 46 6337 0 0,-4-20-5467 0 0,9 64 759 0 0,-8-52-837 0 0,4 15-792 0 0,-6-39 222 0 0,-3-19-230 0 0,-1-1 0 0 0,1 1 0 0 0,0 0 0 0 0,0-1 0 0 0,1 0 0 0 0,1 0 0 0 0,-1 0 0 0 0,1 0 0 0 0,3 4 8 0 0,1-5-1378 0 0,-1-3-442 0 0</inkml:trace>
  <inkml:trace contextRef="#ctx0" brushRef="#br0" timeOffset="4471.463">1129 1668 19351 0 0,'0'0'439'0'0,"8"-1"1225"0"0,-7 1-1653 0 0,-1 0 1 0 0,0 0-1 0 0,1-1 1 0 0,-1 1-1 0 0,1 0 0 0 0,-1 0 1 0 0,1-1-1 0 0,-1 1 1 0 0,0-1-1 0 0,1 1 1 0 0,-1 0-1 0 0,0-1 0 0 0,1 1 1 0 0,-1-1-1 0 0,0 1 1 0 0,0 0-1 0 0,1-1 0 0 0,-1 1 1 0 0,0-1-1 0 0,0 1 1 0 0,0-1-1 0 0,0 1 0 0 0,1-1 1 0 0,-1 1-1 0 0,0-1 1 0 0,0 0-1 0 0,0 1 0 0 0,0-1 1 0 0,0 1-1 0 0,0-1 1 0 0,-1 1-1 0 0,1-1 1 0 0,0 1-1 0 0,0-1 0 0 0,0 1 1 0 0,0-1-1 0 0,-1 1 1 0 0,1-1-1 0 0,0 1 0 0 0,0 0 1 0 0,-1-1-1 0 0,1 1 1 0 0,0-1-1 0 0,-1 1 0 0 0,1 0 1 0 0,0-1-1 0 0,-1 1 1 0 0,1 0-1 0 0,-1-1 1 0 0,1 1-1 0 0,-1 0 0 0 0,1-1 1 0 0,-1 1-12 0 0,-1-1 115 0 0,0-1 0 0 0,-1 1 0 0 0,1 0 0 0 0,0 0 0 0 0,-1 0-1 0 0,1 0 1 0 0,-1 0 0 0 0,0 1 0 0 0,1-1 0 0 0,-1 1 0 0 0,-1 0-115 0 0,-3 0 25 0 0,-1 1 0 0 0,1 0 0 0 0,-1 0 0 0 0,1 1 0 0 0,0 0 0 0 0,0 0 0 0 0,0 1 0 0 0,0 0 0 0 0,-1 1-25 0 0,-4 2 19 0 0,0 1 0 0 0,1 0 0 0 0,0 1-1 0 0,-8 7-18 0 0,16-12-1 0 0,0 0 0 0 0,1 0-1 0 0,-1 0 1 0 0,1 0-1 0 0,-1 0 1 0 0,1 1 0 0 0,0-1-1 0 0,0 1 1 0 0,1-1 0 0 0,-1 1-1 0 0,1 0 1 0 0,-1 3 1 0 0,1-6 0 0 0,1 1 0 0 0,0-1 0 0 0,0 0 0 0 0,0 1 0 0 0,0-1 0 0 0,0 0 0 0 0,0 1 0 0 0,0-1 0 0 0,0 1 0 0 0,0-1 0 0 0,1 0 0 0 0,-1 1 1 0 0,0-1-1 0 0,1 0 0 0 0,-1 1 0 0 0,1-1 0 0 0,0 0 0 0 0,-1 0 0 0 0,1 0 0 0 0,0 1 0 0 0,0-1 0 0 0,0 0 0 0 0,0 0 0 0 0,0 0 0 0 0,0 0 0 0 0,0 0 0 0 0,0-1 0 0 0,0 1 0 0 0,0 0 0 0 0,0 0 0 0 0,1-1 0 0 0,-1 1 0 0 0,0-1 0 0 0,0 1 1 0 0,1-1-1 0 0,-1 1 0 0 0,1-1 0 0 0,2 0 37 0 0,-1 1 1 0 0,1-1 0 0 0,0 0 0 0 0,-1 0 0 0 0,1 0 0 0 0,-1-1 0 0 0,1 1-1 0 0,-1-1 1 0 0,1 0 0 0 0,-1 0 0 0 0,1 0-38 0 0,1-1 57 0 0,0 0 0 0 0,0 0 0 0 0,0 0 0 0 0,-1 0-1 0 0,1-1 1 0 0,-1 0 0 0 0,3-1-57 0 0,6-9-28 0 0,5-2-88 0 0,-1-1 0 0 0,-1 0 0 0 0,0-2 0 0 0,0-2 116 0 0,-2 0 392 0 0,-12 14-370 0 0,-11 96-632 0 0,9-83 546 0 0,0 3 35 0 0,-1 0-1 0 0,2-1 1 0 0,-1 1-1 0 0,1-1 1 0 0,1 1-1 0 0,0-1 1 0 0,0 1-1 0 0,1-1 1 0 0,3 7 29 0 0,-4-11-69 0 0,-1-3-75 0 0,0 0 0 0 0,0 0-1 0 0,-1 0 1 0 0,1 0 0 0 0,1 0 0 0 0,-1-1 0 0 0,0 1 0 0 0,0 0 0 0 0,1 0 0 0 0,-1-1 0 0 0,1 1-1 0 0,-1-1 1 0 0,1 1 0 0 0,0-1 0 0 0,0 0 0 0 0,-1 0 0 0 0,1 0 0 0 0,0 0 0 0 0,0 0-1 0 0,0 0 1 0 0,0 0 0 0 0,0 0 0 0 0,1-1 0 0 0,0 1 144 0 0,8-1-1647 0 0</inkml:trace>
  <inkml:trace contextRef="#ctx0" brushRef="#br0" timeOffset="4852.837">1445 1554 8752 0 0,'0'0'398'0'0,"0"0"-3"0"0,0 0 112 0 0,0 0 1399 0 0,0 0 645 0 0,0 2 127 0 0,-9 15-1253 0 0,0-1 0 0 0,-1 0 0 0 0,-2 3-1425 0 0,0-2 161 0 0,1 1-1 0 0,-7 15-160 0 0,14-24 83 0 0,-3 7 82 0 0,0 0-1 0 0,1 1 0 0 0,1-1 1 0 0,-1 8-165 0 0,5-19 42 0 0,0-1 0 0 0,0 1 1 0 0,1 0-1 0 0,0 0 0 0 0,0-1 1 0 0,0 1-1 0 0,0 0 0 0 0,1 0 1 0 0,0 0-1 0 0,0-1 1 0 0,0 1-1 0 0,1 0 0 0 0,-1-1 1 0 0,1 1-1 0 0,0-1 0 0 0,0 0 1 0 0,1 0-1 0 0,1 2-42 0 0,-3-4 2 0 0,1 1 0 0 0,0-1 0 0 0,0-1 0 0 0,1 1 0 0 0,-1 0 0 0 0,0 0 0 0 0,0-1 0 0 0,1 1-1 0 0,-1-1 1 0 0,1 0 0 0 0,0 0 0 0 0,-1 0 0 0 0,1 0 0 0 0,0 0 0 0 0,-1 0 0 0 0,1-1 0 0 0,0 0 0 0 0,0 1 0 0 0,0-1-2 0 0,27-1-2141 0 0,-3-3-4264 0 0,-11 1 28 0 0</inkml:trace>
  <inkml:trace contextRef="#ctx0" brushRef="#br0" timeOffset="5345.719">1654 1682 5528 0 0,'0'0'249'0'0,"2"0"-1"0"0,4 1-240 0 0,4 1 432 0 0,2-2 6321 0 0,-11 0-5629 0 0,-1 0-20 0 0,0 0-33 0 0,0 0-114 0 0,0 0-49 0 0,0 0-11 0 0,0 0-54 0 0,0 0-224 0 0,0 0-98 0 0,0 0-17 0 0,0 0-37 0 0,-8 4 163 0 0,3 0-503 0 0,1-1 0 0 0,-1 1-1 0 0,0 0 1 0 0,1 0 0 0 0,0 0-1 0 0,0 1 1 0 0,0-1 0 0 0,0 1-1 0 0,1 0 1 0 0,0 1-135 0 0,0-1 58 0 0,0 1 1 0 0,1 0-1 0 0,-1 0 0 0 0,1 0 1 0 0,1 0-1 0 0,-1 1 0 0 0,1-1 0 0 0,0 0 1 0 0,1 1-1 0 0,-1-1 0 0 0,1 0 1 0 0,1 1-1 0 0,-1-1 0 0 0,1 1 1 0 0,0-1-1 0 0,1 0 0 0 0,-1 0 1 0 0,1 1-1 0 0,0-1 0 0 0,1 0 1 0 0,-1-1-1 0 0,1 1 0 0 0,1 1-58 0 0,4 9 20 0 0,-8-15-21 0 0,1 1-1 0 0,-1-1 1 0 0,1 0 0 0 0,0 1 0 0 0,-1-1 0 0 0,1 0 0 0 0,0 1 0 0 0,0-1-1 0 0,0 0 1 0 0,0 0 0 0 0,0 0 0 0 0,0 0 0 0 0,0 0 0 0 0,0 0 0 0 0,0 0-1 0 0,0 0 1 0 0,1 0 0 0 0,-1 0 0 0 0,0-1 0 0 0,1 1 0 0 0,-1 0 0 0 0,1-1-1 0 0,-1 0 1 0 0,2 1 1 0 0,6 1-17 0 0,0-1 0 0 0,0 0 0 0 0,0 0 0 0 0,1-1 0 0 0,-1-1 0 0 0,0 1 0 0 0,0-1 0 0 0,0-1 0 0 0,0 0 0 0 0,0 0 0 0 0,0-1 0 0 0,0 0 1 0 0,-1 0-1 0 0,1-1 0 0 0,0-1 17 0 0,-4 2-488 0 0,0-1 1 0 0,0 0-1 0 0,0 0 1 0 0,0-1-1 0 0,-1 1 1 0 0,0-1-1 0 0,0 0 1 0 0,0 0-1 0 0,-1 0 1 0 0,0-1-1 0 0,0 1 1 0 0,0-1-1 0 0,1-3 488 0 0,0-4-1976 0 0</inkml:trace>
  <inkml:trace contextRef="#ctx0" brushRef="#br0" timeOffset="5810.561">1913 1841 15896 0 0,'0'0'727'0'0,"1"0"-16"0"0,1 0-601 0 0,0 0 0 0 0,0 0-1 0 0,0 0 1 0 0,0-1 0 0 0,0 1-1 0 0,-1-1 1 0 0,1 0 0 0 0,0 0-1 0 0,0 1 1 0 0,0-1 0 0 0,-1 0-1 0 0,1 0 1 0 0,-1 0 0 0 0,1-1-1 0 0,-1 1 1 0 0,1 0 0 0 0,-1-1-1 0 0,0 1 1 0 0,1-1 0 0 0,-1 1 0 0 0,0-1-1 0 0,0 1 1 0 0,0-1 0 0 0,0 0-1 0 0,0 0 1 0 0,-1 1 0 0 0,1-1-1 0 0,-1 0 1 0 0,1-2-110 0 0,1-3 274 0 0,0-1 0 0 0,-1 0 1 0 0,0 0-1 0 0,0 0 0 0 0,-1-8-274 0 0,0 2 172 0 0,0-1-1 0 0,-2 1 1 0 0,0-1-172 0 0,2 10 9 0 0,-1 1-1 0 0,0 0 1 0 0,0 0-1 0 0,-1 0 1 0 0,1 0-1 0 0,-1 0 1 0 0,0 0-1 0 0,0 0 1 0 0,0 0-1 0 0,-1 1 1 0 0,1-1-1 0 0,-2-1-8 0 0,3 4 0 0 0,0 1 0 0 0,0-1 0 0 0,0 0-1 0 0,1 0 1 0 0,-1 1 0 0 0,0-1 0 0 0,0 1 0 0 0,0-1-1 0 0,0 0 1 0 0,-1 1 0 0 0,1 0 0 0 0,0-1 0 0 0,0 1-1 0 0,0 0 1 0 0,0 0 0 0 0,0-1 0 0 0,0 1-1 0 0,0 0 1 0 0,-1 0 0 0 0,1 0 0 0 0,0 0 0 0 0,0 1 0 0 0,-1-1 1 0 0,0 1 0 0 0,0-1 0 0 0,0 1 0 0 0,0 0-1 0 0,0 0 1 0 0,0 0 0 0 0,1 0 0 0 0,-1 0 0 0 0,0 1 0 0 0,1-1 0 0 0,-1 0 0 0 0,1 1-1 0 0,-3 1-9 0 0,1 1-1 0 0,0 0 0 0 0,0 0 1 0 0,0 0-1 0 0,0 0 0 0 0,1 1 1 0 0,0-1-1 0 0,0 0 0 0 0,-2 5 10 0 0,3 2-26 0 0,-1-1 1 0 0,1 0-1 0 0,1 1 0 0 0,0-1 0 0 0,0 1 0 0 0,1-1 0 0 0,1 3 26 0 0,0 13-3 0 0,0-17-15 0 0,0 0 0 0 0,0 0 0 0 0,1 0 0 0 0,0-1 0 0 0,1 1 0 0 0,0-1 0 0 0,0 0 0 0 0,1 0 0 0 0,0 0 0 0 0,0-1 0 0 0,1 1 0 0 0,1 0 18 0 0,-3-4-31 0 0,0 1-1 0 0,0-2 0 0 0,1 1 0 0 0,0 0 1 0 0,-1-1-1 0 0,1 0 0 0 0,0 0 0 0 0,1-1 1 0 0,-1 1-1 0 0,5 0 32 0 0,-8-2-65 0 0,0 0-1 0 0,1 0 1 0 0,-1-1-1 0 0,1 1 1 0 0,-1-1-1 0 0,1 0 1 0 0,-1 0-1 0 0,1 0 1 0 0,-1 0 0 0 0,1 0-1 0 0,-1 0 1 0 0,1-1-1 0 0,-1 1 1 0 0,0-1-1 0 0,1 0 1 0 0,-1 1 0 0 0,0-1-1 0 0,1 0 1 0 0,-1-1-1 0 0,0 1 1 0 0,0 0-1 0 0,0-1 1 0 0,0 1-1 0 0,0-1 1 0 0,2-1 65 0 0,6-7-462 0 0,-8 8 373 0 0,1 0 0 0 0,-1 0 0 0 0,0 0 1 0 0,0-1-1 0 0,0 1 0 0 0,0-1 0 0 0,0 1 1 0 0,-1-1-1 0 0,1 0 89 0 0,3-7-377 0 0,-1-1 0 0 0,0 1 0 0 0,-1-1 0 0 0,0 0 0 0 0,0 0 0 0 0,-1 0 0 0 0,-1 0 0 0 0,1-8 377 0 0,2-35-615 0 0,-2 41 689 0 0,-1 12 2 0 0,-1 1 65 0 0,0 0 292 0 0,1 2 130 0 0,3 6-293 0 0,0 0 1 0 0,-1 0-1 0 0,0 1 1 0 0,0-1-1 0 0,-1 1 1 0 0,0-1-1 0 0,-1 1 0 0 0,1 8-270 0 0,0 20 999 0 0,-2 20-999 0 0,0-27 339 0 0,-1 31 273 0 0,-3 1 0 0 0,-2-1 0 0 0,-13 56-612 0 0,10-93 301 0 0,-5-25 43 0 0,13-2-301 0 0,0 0-1 0 0,0-1 0 0 0,0 1 1 0 0,0 0-1 0 0,0 0 1 0 0,1-1-1 0 0,-1 1 0 0 0,1-1 1 0 0,0 0-43 0 0,0 2 37 0 0,-1-6 77 0 0,1 0 0 0 0,1 0 0 0 0,0-7-114 0 0,1-14 219 0 0,-2 22-181 0 0,0 0 0 0 0,0-1 0 0 0,1 1-1 0 0,0-1 1 0 0,0 1 0 0 0,1 0 0 0 0,0 0 0 0 0,0 0-1 0 0,4-7-37 0 0,7-18 103 0 0,-1 0 0 0 0,5-24-103 0 0,-17 56 0 0 0,11-29-15 0 0,0 1 1 0 0,2 1 0 0 0,1 0 0 0 0,2 1 0 0 0,11-16 14 0 0,-24 39-13 0 0,-1 0-1 0 0,0 1 1 0 0,1-1 0 0 0,0 1 0 0 0,-1-1 0 0 0,1 1-1 0 0,0 0 1 0 0,0 0 0 0 0,1 0 0 0 0,-1 1-1 0 0,0-1 1 0 0,0 1 0 0 0,1-1 0 0 0,-1 1 0 0 0,2 0 13 0 0,-3 1-4 0 0,-1-1 1 0 0,1 1 0 0 0,-1 0 0 0 0,1-1-1 0 0,-1 1 1 0 0,1 0 0 0 0,-1 0 0 0 0,0 0-1 0 0,1 1 1 0 0,-1-1 0 0 0,1 0 0 0 0,-1 0-1 0 0,1 1 1 0 0,-1-1 0 0 0,1 1 0 0 0,-1-1-1 0 0,0 1 1 0 0,1 0 0 0 0,-1-1 0 0 0,0 1-1 0 0,0 0 1 0 0,1 0 0 0 0,-1 0 0 0 0,0 0-1 0 0,0 0 1 0 0,0 0 0 0 0,0 0 0 0 0,0 0-1 0 0,-1 1 1 0 0,1-1 0 0 0,0 0 0 0 0,0 1-1 0 0,-1-1 1 0 0,1 0 0 0 0,-1 1 0 0 0,1-1-1 0 0,-1 2 4 0 0,3 6-10 0 0,-1 1 0 0 0,-1 0-1 0 0,0 0 1 0 0,0 0-1 0 0,-1 0 1 0 0,0 0 0 0 0,0 0-1 0 0,-1 0 1 0 0,-1-1-1 0 0,0 1 1 0 0,0 0 0 0 0,-1 0-1 0 0,0-1 1 0 0,-1 0-1 0 0,0 0 1 0 0,0 0 0 0 0,-1 0-1 0 0,0 0 1 0 0,-4 4 10 0 0,6-9-443 0 0,-12 15-951 0 0,14-18 959 0 0,1 0 0 0 0,-1-1 1 0 0,0 1-1 0 0,0-1 0 0 0,1 1 0 0 0,-1-1 0 0 0,0 0 0 0 0,0 1 0 0 0,1-1 1 0 0,-1 0-1 0 0,0 1 0 0 0,0-1 0 0 0,0 0 0 0 0,0 0 0 0 0,0 0 435 0 0,-6-3-6482 0 0</inkml:trace>
  <inkml:trace contextRef="#ctx0" brushRef="#br0" timeOffset="6196.114">2405 1378 8288 0 0,'0'0'17'0'0,"0"0"1"0"0,0 0-1 0 0,1 0 1 0 0,-1 0 0 0 0,0 0-1 0 0,0-1 1 0 0,0 1-1 0 0,0 0 1 0 0,0 0 0 0 0,0 0-1 0 0,0 0 1 0 0,0 0-1 0 0,0 0 1 0 0,0-1-1 0 0,0 1 1 0 0,0 0 0 0 0,0 0-1 0 0,0 0 1 0 0,1 0-1 0 0,-1 0 1 0 0,0 0 0 0 0,0 0-1 0 0,0 0 1 0 0,0 0-1 0 0,0 0 1 0 0,0-1-1 0 0,1 1 1 0 0,-1 0 0 0 0,0 0-1 0 0,0 0 1 0 0,0 0-1 0 0,0 0 1 0 0,0 0-1 0 0,0 0 1 0 0,1 0 0 0 0,-1 0-1 0 0,0 0 1 0 0,0 0-1 0 0,0 0 1 0 0,0 0 0 0 0,0 0-1 0 0,0 0 1 0 0,1 0-18 0 0,0 1 21 0 0,1 0 1 0 0,0-1 0 0 0,-1 1-1 0 0,1 0 1 0 0,-1-1 0 0 0,1 1-1 0 0,-1 0 1 0 0,1 0 0 0 0,-1 0-1 0 0,0 1 1 0 0,0-1 0 0 0,1 0-1 0 0,-1 0 1 0 0,0 1 0 0 0,0-1-1 0 0,0 1 1 0 0,0-1 0 0 0,-1 1-1 0 0,1-1 1 0 0,0 1 0 0 0,0-1-1 0 0,-1 3-21 0 0,3 2 761 0 0,0 0-1 0 0,-1 1 0 0 0,0-1 1 0 0,-1 1-1 0 0,1 2-760 0 0,3 60 5371 0 0,-5-36-4942 0 0,-1 0 0 0 0,-2 2-429 0 0,-7 114 172 0 0,8 91-172 0 0,2-140-3333 0 0,0-98 2223 0 0</inkml:trace>
  <inkml:trace contextRef="#ctx0" brushRef="#br0" timeOffset="6197.114">2504 1720 6912 0 0,'0'0'528'0'0,"0"0"42"0"0,-12 11 6958 0 0,-20 25-3316 0 0,-23 16-4399 0 0,28-27 159 0 0,-10 5 503 0 0,28-23-947 0 0,0-1 0 0 0,0 2-1 0 0,1-1 1 0 0,-3 4 472 0 0,3-1-1218 0 0</inkml:trace>
  <inkml:trace contextRef="#ctx0" brushRef="#br0" timeOffset="6580.421">2676 1788 17503 0 0,'1'2'86'0'0,"-1"-1"0"0"0,1 1 0 0 0,0-1-1 0 0,0 1 1 0 0,1-1 0 0 0,-1 1 0 0 0,0-1-1 0 0,0 0 1 0 0,1 1 0 0 0,0-1-86 0 0,-1 0 480 0 0,3 11 151 0 0,-4-11-631 0 0,1 0 1 0 0,-1 0-1 0 0,1 0 0 0 0,-1 0 1 0 0,1 0-1 0 0,-1 1 0 0 0,0-1 1 0 0,0 0-1 0 0,1 0 0 0 0,-1 0 1 0 0,0 0-1 0 0,0 1 0 0 0,0-1 1 0 0,0 1-1 0 0,-5 14 398 0 0,0-1 1 0 0,-1 1-1 0 0,0-1 1 0 0,-3 2-399 0 0,-6 17 119 0 0,9-21-53 0 0,1 1-1 0 0,1 0 1 0 0,0 0 0 0 0,1 0 0 0 0,0 2-66 0 0,2-11 55 0 0,1 0 0 0 0,0 0 1 0 0,0 0-1 0 0,0 0 0 0 0,1 0 0 0 0,0-1 1 0 0,0 1-1 0 0,0 0 0 0 0,0 0 1 0 0,1-1-1 0 0,0 1 0 0 0,0-1 0 0 0,0 0 1 0 0,0 1-1 0 0,1-1 0 0 0,2 3-55 0 0,-3-5 40 0 0,1 1 0 0 0,-1-1 0 0 0,1 0 0 0 0,-1 0 0 0 0,1 0-1 0 0,0 0 1 0 0,0-1 0 0 0,0 1 0 0 0,0-1 0 0 0,1 1 0 0 0,-1-1 0 0 0,0 0-1 0 0,0 0 1 0 0,1-1 0 0 0,-1 1 0 0 0,0-1 0 0 0,1 0 0 0 0,-1 1 0 0 0,1-2-1 0 0,-1 1 1 0 0,0 0 0 0 0,1-1 0 0 0,-1 1 0 0 0,0-1 0 0 0,1 0 0 0 0,-1 0-1 0 0,0 0 1 0 0,2-1-40 0 0,13-7-6 0 0,-16 9 43 0 0,0-1 0 0 0,0 0 1 0 0,1 0-1 0 0,-1 0 1 0 0,0-1-1 0 0,0 1 1 0 0,0 0-1 0 0,0-1 1 0 0,0 1-1 0 0,-1-1 0 0 0,1 0 1 0 0,1-1-38 0 0,0-1-7 0 0,0 0 0 0 0,0 0 0 0 0,-1-1 0 0 0,1 1 0 0 0,-1-1 0 0 0,0 1 0 0 0,0-1 0 0 0,-1 0 0 0 0,1 0 0 0 0,-1 0 0 0 0,0-1 7 0 0,-1 3-20 0 0,1-1 1 0 0,-1 1 0 0 0,0-1-1 0 0,-1 0 1 0 0,1 1 0 0 0,0-1-1 0 0,-1 1 1 0 0,0-1 0 0 0,0 1-1 0 0,0-1 1 0 0,0 1 0 0 0,-1 0-1 0 0,0 0 1 0 0,1-1 0 0 0,-1 1-1 0 0,-1-1 20 0 0,-18-23-546 0 0,0 1 0 0 0,-1 1 0 0 0,-24-19 546 0 0,28 29-3441 0 0,10 10-73 0 0,-3-3-2956 0 0</inkml:trace>
  <inkml:trace contextRef="#ctx0" brushRef="#br0" timeOffset="7050.647">2808 1827 10136 0 0,'10'11'402'0'0,"0"0"0"0"0,-1 0 1 0 0,-1 1-1 0 0,0 0 1 0 0,3 8-403 0 0,-4-8 973 0 0,-2 0 1 0 0,0 0 0 0 0,0 0 0 0 0,-1 1-1 0 0,-1 0 1 0 0,1 3-974 0 0,1 11 588 0 0,3 17 353 0 0,-1-15-257 0 0,-1-9-76 0 0,-6-17-554 0 0,0-1-1 0 0,0 1 1 0 0,0-1-1 0 0,0 0 1 0 0,-1 1-1 0 0,1-1 1 0 0,-1 1-1 0 0,0 1-53 0 0,0-2 248 0 0,1-2 170 0 0,0 0 78 0 0,0 0 14 0 0,0 0-50 0 0,8-9-66 0 0,24-23 811 0 0,0-2-1205 0 0,-20 21 64 0 0,-1 2 1 0 0,1-1-1 0 0,6-2-64 0 0,-9 3 382 0 0,-3 4-1717 0 0,-1 3-3830 0 0,-5 4 3263 0 0</inkml:trace>
  <inkml:trace contextRef="#ctx0" brushRef="#br0" timeOffset="7524.685">1631 2552 19063 0 0,'36'17'1451'0'0,"-34"-17"-990"0"0,10 10-202 0 0,-10-9-121 0 0,0 1-1 0 0,-1-1 1 0 0,0 1-1 0 0,1 0 1 0 0,-1 0-1 0 0,0-1 1 0 0,0 1-1 0 0,0 0 1 0 0,0 0-1 0 0,0 0 1 0 0,0 0-1 0 0,-1 0 1 0 0,1 0-1 0 0,0 1 1 0 0,-1-1-1 0 0,0 0 1 0 0,0 0-1 0 0,1 0-137 0 0,-2 6 347 0 0,1-1 1 0 0,-1 1-1 0 0,0-1 0 0 0,-1 5-347 0 0,-2 9 365 0 0,-28 179 1680 0 0,13-97-1427 0 0,8-48 239 0 0,10-50-760 0 0,0-4-74 0 0,1 0-1 0 0,0 0 1 0 0,0 0 0 0 0,0 1-1 0 0,0-1 1 0 0,0 0 0 0 0,0 0-1 0 0,0 1 1 0 0,0-1-1 0 0,0 0 1 0 0,0 0 0 0 0,1 1-1 0 0,-1-1 1 0 0,1 0 0 0 0,-1 0-1 0 0,1 0 1 0 0,-1 0-1 0 0,1 0 1 0 0,0 0 0 0 0,-1 1-1 0 0,1-1 1 0 0,0-1-1 0 0,0 1 1 0 0,0 1-23 0 0,0-2 18 0 0,-1 1 0 0 0,1-1 0 0 0,-1 1 0 0 0,1-1 0 0 0,0 1 0 0 0,-1-1 0 0 0,1 0 0 0 0,-1 1-1 0 0,1-1 1 0 0,0 0 0 0 0,-1 0 0 0 0,1 0 0 0 0,0 1 0 0 0,-1-1 0 0 0,1 0 0 0 0,0 0 0 0 0,-1 0 0 0 0,1 0 0 0 0,0 0 0 0 0,-1 0 0 0 0,1 0-1 0 0,0 0 1 0 0,-1-1 0 0 0,1 1 0 0 0,0 0 0 0 0,-1 0 0 0 0,1 0 0 0 0,0-1-18 0 0,22-10 792 0 0,-15 7-622 0 0,32-17-19 0 0,-28 14-129 0 0,0 0 0 0 0,0 1 0 0 0,1 1 1 0 0,0 0-1 0 0,-1 1 0 0 0,14-2-22 0 0,-20 5 14 0 0,0 0 0 0 0,0 0 0 0 0,1 1 0 0 0,-1 0 0 0 0,0 0 0 0 0,3 1-14 0 0,-6 0 2 0 0,-1-1 1 0 0,1 1-1 0 0,-1 0 1 0 0,1 0-1 0 0,-1 0 1 0 0,0 0-1 0 0,1 0 1 0 0,-1 0-1 0 0,0 1 1 0 0,0-1-1 0 0,1 1 1 0 0,-1-1-1 0 0,-1 1 1 0 0,1 0 0 0 0,0 0-1 0 0,0 0-2 0 0,6 5-47 0 0,1 2-253 0 0,-7-1-4082 0 0,-4-4 2447 0 0,-9 11-66 0 0,9-12-14 0 0</inkml:trace>
  <inkml:trace contextRef="#ctx0" brushRef="#br0" timeOffset="7930.367">2218 2742 13360 0 0,'0'0'612'0'0,"0"0"-15"0"0,2 1-382 0 0,6 1 103 0 0,-7-2 1210 0 0,-1 2 524 0 0,-3 15 1757 0 0,-10 8-2829 0 0,8-18-1013 0 0,0-1-1 0 0,-1 1 0 0 0,0-1 1 0 0,-4 4 33 0 0,4-5-29 0 0,2 1 0 0 0,-1 1 0 0 0,0-1 1 0 0,1 1-1 0 0,0-1 0 0 0,1 1 0 0 0,-1 1 29 0 0,3-3 119 0 0,-1 0 0 0 0,1 1 0 0 0,0-1-1 0 0,1 0 1 0 0,-1 1 0 0 0,1-1 0 0 0,0 0 0 0 0,0 1-1 0 0,1-1 1 0 0,-1 1 0 0 0,1-1 0 0 0,1 1-119 0 0,0 1 264 0 0,0 1-1 0 0,0-1 1 0 0,1 1 0 0 0,0-1 0 0 0,1 0-1 0 0,0 0 1 0 0,3 5-264 0 0,-5-9 77 0 0,0 0 0 0 0,-1 0-1 0 0,1 0 1 0 0,-1 0 0 0 0,0 1-1 0 0,0-1 1 0 0,0 1-77 0 0,8 21 495 0 0,18 28 362 0 0,-27-52-777 0 0,-1 1-21 0 0,-2 1-56 0 0,1 0 0 0 0,-1 0 0 0 0,0-1 0 0 0,0 1 0 0 0,0-1 0 0 0,0 1 0 0 0,0-1 0 0 0,-1 0 0 0 0,1 0 0 0 0,0-1 0 0 0,-1 1 0 0 0,0-1 0 0 0,-1 1-3 0 0,-2-1-27 0 0,1 0 0 0 0,0 0 0 0 0,-1-1 1 0 0,1 0-1 0 0,0 0 0 0 0,-2-1 27 0 0,-13 0-486 0 0,16 1 138 0 0,1 0 1 0 0,-1-1-1 0 0,0 0 0 0 0,1 0 1 0 0,-1 0-1 0 0,0 0 0 0 0,1-1 0 0 0,0 0 1 0 0,-1 0-1 0 0,1 0 0 0 0,-3-2 348 0 0,-5-2-2011 0 0,1 1-21 0 0</inkml:trace>
  <inkml:trace contextRef="#ctx0" brushRef="#br0" timeOffset="8345.776">2093 2492 6912 0 0,'1'1'314'0'0,"21"25"-907"0"0,-5 3 3395 0 0,-15-26-2008 0 0,-1 1 1 0 0,1 0-1 0 0,-1 0 1 0 0,0 0-1 0 0,0 0 1 0 0,-1 0-1 0 0,1 0 1 0 0,-1 0 0 0 0,0 0-1 0 0,0 0 1 0 0,0 0-1 0 0,-1 0 1 0 0,1 0-1 0 0,-1 0 1 0 0,-1 3-795 0 0,-3 14 467 0 0,4-16-449 0 0,0-1 0 0 0,0 1 0 0 0,-1-1-1 0 0,1 1 1 0 0,-1-1 0 0 0,0 0 0 0 0,-2 4-18 0 0,-10 16-187 0 0,11-17-171 0 0,-1 0 0 0 0,1-1 0 0 0,-2 0 0 0 0,-1 2 358 0 0,-5 5-1343 0 0</inkml:trace>
  <inkml:trace contextRef="#ctx0" brushRef="#br0" timeOffset="8905.654">1635 2721 15056 0 0,'0'0'340'0'0,"0"0"50"0"0,0 0 25 0 0,8-6 95 0 0,-4 0 250 0 0,-1-1 0 0 0,0 0 0 0 0,0 0 0 0 0,0 0 0 0 0,-1 0 0 0 0,0 0 0 0 0,0 0 0 0 0,0-1 0 0 0,-1 1 0 0 0,0-4-760 0 0,4-11 1224 0 0,-3 17-1222 0 0,-1 1-1 0 0,0 0 0 0 0,0 0 1 0 0,0-1-1 0 0,-1 1 0 0 0,0-3-1 0 0,5-97 376 0 0,-1 78-129 0 0,-4 25-408 0 0,0 1-21 0 0,0 0-46 0 0,0 0-184 0 0,0 0-78 0 0,0 0-1021 0 0,0 0-4208 0 0,0 0-1800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5:36.3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244 41 6128 0 0,'0'0'133'0'0,"0"0"23"0"0,0 0 13 0 0,0 0-18 0 0,2-2 13 0 0,-1 1 523 0 0,-1 1 217 0 0,0 0 37 0 0,0 0 34 0 0,0 0 102 0 0,0 0 47 0 0,0 0 11 0 0,9 4 2815 0 0,8 17 1522 0 0,-16-18-5379 0 0,0-1 1 0 0,1 1 0 0 0,-1 0 0 0 0,0 0-1 0 0,0-1 1 0 0,-1 1 0 0 0,1 0-1 0 0,-1 0 1 0 0,1 0 0 0 0,-1 0-1 0 0,0 0 1 0 0,0 0 0 0 0,0 0-1 0 0,0 0 1 0 0,-1 0 0 0 0,1 0 0 0 0,-1 0-1 0 0,0 0 1 0 0,0 2-94 0 0,-8 17 35 0 0,0 0-1 0 0,-1-1 1 0 0,-1 0 0 0 0,0-1-1 0 0,-2 0 1 0 0,-1 0 0 0 0,0-2-1 0 0,-13 14-34 0 0,11-17 36 0 0,-16 12-36 0 0,-1 2 114 0 0,31-27-91 0 0,0 0 1 0 0,0 0 0 0 0,0-1-1 0 0,-1 1 1 0 0,1-1 0 0 0,-1 0-1 0 0,1 1 1 0 0,-1-1 0 0 0,1 0 0 0 0,-1 0-1 0 0,0-1 1 0 0,1 1 0 0 0,-1 0-1 0 0,0-1 1 0 0,1 0 0 0 0,-1 0-1 0 0,-2 0-23 0 0,3 0 13 0 0,1 0-1 0 0,-1 0 0 0 0,1-1 0 0 0,-1 1 1 0 0,1-1-1 0 0,0 1 0 0 0,-1-1 0 0 0,1 0 1 0 0,-1 0-1 0 0,1 1 0 0 0,0-1 0 0 0,0 0 1 0 0,0 0-1 0 0,-1 0 0 0 0,1 0 0 0 0,0-1 1 0 0,0 1-1 0 0,0 0 0 0 0,0 0 0 0 0,1-1 1 0 0,-1 1-1 0 0,0 0 0 0 0,1-1 0 0 0,-1 1 1 0 0,0-1-1 0 0,1 1 0 0 0,0-1 0 0 0,-1 1 0 0 0,1-1 1 0 0,0 1-1 0 0,0-1 0 0 0,0 0-12 0 0,0-8 0 0 0,0 0-1 0 0,0 0 0 0 0,2 1 1 0 0,-1-1-1 0 0,1-1 1 0 0,0 0-9 0 0,1-1 14 0 0,0 0-1 0 0,4-10-4 0 0,6-20 179 0 0,-10 31-83 0 0,0 1-1 0 0,1-1 1 0 0,0 1 0 0 0,0 0-1 0 0,1 0 1 0 0,0 1-1 0 0,1-1 1 0 0,0 1-1 0 0,1 0 1 0 0,0 1 0 0 0,0 0-1 0 0,1 0 1 0 0,0 0-1 0 0,0 1 1 0 0,1 0-1 0 0,0 1 1 0 0,0 0 0 0 0,1 0-1 0 0,1 0-95 0 0,6-2 175 0 0,0 1-1 0 0,0 1 1 0 0,1 0 0 0 0,0 2-1 0 0,0 0 1 0 0,0 1 0 0 0,1 0-1 0 0,-1 2 1 0 0,1 0 0 0 0,-1 1-1 0 0,1 1 1 0 0,17 3-175 0 0,0-1 73 0 0,-23-3-43 0 0,-1 2 0 0 0,11 1-30 0 0,13 3 6 0 0,1-2 0 0 0,4-1-6 0 0,-10 0-1 0 0,-16-2-628 0 0,1-1-1 0 0,0 0 0 0 0,11-2 630 0 0,-19 1-330 0 0,0 0-1 0 0,0-1 1 0 0,-1 0-1 0 0,1 0 1 0 0,0-1-1 0 0,-1 0 0 0 0,0-1 1 0 0,2 0 330 0 0,6-4-1523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5:33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11 359 8288 0 0,'0'1'14'0'0,"-2"4"95"0"0,1 1 1 0 0,0 0-1 0 0,0 0 0 0 0,1 0 0 0 0,0 0 0 0 0,0 0 1 0 0,0 0-1 0 0,1 4-109 0 0,0-8 115 0 0,-1-1 0 0 0,0 1 0 0 0,0 0 0 0 0,0 0 0 0 0,0 0 0 0 0,-1 0 0 0 0,1 0 0 0 0,0-1 0 0 0,-1 2-115 0 0,-1 13 1274 0 0,1 4 1084 0 0,0-10 717 0 0,1-10-3006 0 0,0 0-1 0 0,0 0 0 0 0,0 0 1 0 0,0 0-1 0 0,0 0 1 0 0,0 0-1 0 0,0 0 0 0 0,0 0 1 0 0,0 0-1 0 0,0 0 1 0 0,0 0-1 0 0,0 0 0 0 0,-1 0 1 0 0,1 0-1 0 0,0 0 0 0 0,0 0 1 0 0,0 0-1 0 0,0 0 1 0 0,0 0-1 0 0,0 0 0 0 0,0 0 1 0 0,0 0-1 0 0,0 0 0 0 0,0 0 1 0 0,0 0-1 0 0,0 0 1 0 0,0 0-1 0 0,0 1 0 0 0,0-1 1 0 0,0 0-1 0 0,0 0 1 0 0,0 0-1 0 0,0 0 0 0 0,0 0 1 0 0,-1 0-1 0 0,1 0 0 0 0,0 0 1 0 0,0 0-1 0 0,0 0 1 0 0,0 0-1 0 0,0 0 0 0 0,0 0 1 0 0,0 0-1 0 0,0 0 1 0 0,0 0-1 0 0,0 0 0 0 0,0 0 1 0 0,0 0-1 0 0,0 0 0 0 0,0 1 1 0 0,0-1-1 0 0,0 0 1 0 0,0 0-1 0 0,0 0 0 0 0,0 0-68 0 0,1-5 333 0 0,0 1 0 0 0,0-1 0 0 0,0 1 1 0 0,1 0-1 0 0,-1-1 0 0 0,1 1 0 0 0,2-4-333 0 0,-1 3 258 0 0,3-9 320 0 0,2 0 0 0 0,0 1 1 0 0,0 0-1 0 0,10-10-578 0 0,-12 16 173 0 0,0 1-1 0 0,0 0 1 0 0,0 0 0 0 0,1 0 0 0 0,0 1 0 0 0,0 0-1 0 0,3-1-172 0 0,-7 4 40 0 0,1 0 0 0 0,-1 0 0 0 0,1 1 0 0 0,-1-1 0 0 0,1 1 0 0 0,-1 0 0 0 0,1 0 0 0 0,0 1 0 0 0,-1-1 0 0 0,1 1 0 0 0,0-1 0 0 0,0 1 0 0 0,-1 0 0 0 0,1 1 0 0 0,0-1 0 0 0,0 1 0 0 0,2 0-40 0 0,-5-1 14 0 0,10 4 52 0 0,0-1 0 0 0,0 2 0 0 0,-1-1 0 0 0,0 1 0 0 0,1 1-66 0 0,-1 1 20 0 0,0-1-1 0 0,1-1 0 0 0,-1 0 1 0 0,1 0-1 0 0,0-1 1 0 0,0 0-1 0 0,2-1-19 0 0,-10-3 5 0 0,0 1 0 0 0,1-1 0 0 0,-1 1 0 0 0,1 0 0 0 0,-1 0 0 0 0,0 0 0 0 0,0 0 0 0 0,0 1-1 0 0,0-1 1 0 0,0 1 0 0 0,0 0 0 0 0,0-1 0 0 0,2 3-5 0 0,0 0 18 0 0,0-1 0 0 0,1 0 0 0 0,-1 0 1 0 0,1 0-1 0 0,0-1 0 0 0,0 0 0 0 0,0 0 0 0 0,0-1 0 0 0,1 1 0 0 0,-1-1 0 0 0,0 0 0 0 0,0-1 1 0 0,1 0-1 0 0,-1 0 0 0 0,0 0 0 0 0,1-1 0 0 0,-1 0 0 0 0,0 0 0 0 0,5-2-18 0 0,2 0 38 0 0,-1-1 1 0 0,1 0-1 0 0,-1-1 0 0 0,0-1 0 0 0,-1 0 0 0 0,1 0 1 0 0,-1-1-1 0 0,0-1 0 0 0,1-1-38 0 0,-3 1-223 0 0,-1-1-1 0 0,1 1 1 0 0,-1-1-1 0 0,-1-1 1 0 0,0 1-1 0 0,0-1 1 0 0,-1-1-1 0 0,0 1 1 0 0,3-8 223 0 0,-6 11-317 0 0,0-1 0 0 0,0 1 1 0 0,-1-1-1 0 0,0 1 0 0 0,-1-1 1 0 0,1 0-1 0 0,-1 1 0 0 0,-1-1 1 0 0,0 0-1 0 0,0 0 1 0 0,0 0-1 0 0,-1 0 0 0 0,0 1 1 0 0,0-1-1 0 0,-2-2 317 0 0,-1-4-8134 0 0</inkml:trace>
  <inkml:trace contextRef="#ctx0" brushRef="#br0" timeOffset="432.899">232 366 14800 0 0,'19'51'1342'0'0,"-17"-43"-1242"0"0,1 0-1 0 0,-2 1 0 0 0,1-1 1 0 0,-1 1-1 0 0,0 1-99 0 0,0 1 532 0 0,0 5 274 0 0,0 0 0 0 0,-2 1-1 0 0,0-1 1 0 0,-2 12-806 0 0,-2 18 797 0 0,0 6-115 0 0,-1 10-94 0 0,6-61-585 0 0,0-1 1 0 0,0 1 0 0 0,0-1 0 0 0,0 1-1 0 0,0-1 1 0 0,0 0 0 0 0,0 1-1 0 0,0-1 1 0 0,0 1 0 0 0,0-1 0 0 0,0 1-1 0 0,0-1 1 0 0,1 0 0 0 0,-1 1-1 0 0,0-1 1 0 0,0 0 0 0 0,0 1 0 0 0,1-1-1 0 0,-1 1 1 0 0,0-1 0 0 0,1 0-4 0 0,4-2-168 0 0,6-14-1037 0 0,-5 1-90 0 0,4 0-65 0 0</inkml:trace>
  <inkml:trace contextRef="#ctx0" brushRef="#br0" timeOffset="850.103">408 275 6912 0 0,'9'13'190'0'0,"-6"-9"-121"0"0,0 0 1 0 0,-1 1-1 0 0,1-1 0 0 0,-1 1 0 0 0,0-1 0 0 0,0 1 1 0 0,0 0-1 0 0,0 3-69 0 0,3 7 1416 0 0,0 5 2382 0 0,0 26 3603 0 0,3 3-7401 0 0,-1-8 1730 0 0,0 32-1730 0 0,-2 11 327 0 0,2 38-82 0 0,-3-89-1488 0 0,-3-32-280 0 0,6 3-429 0 0</inkml:trace>
  <inkml:trace contextRef="#ctx0" brushRef="#br0" timeOffset="851.103">1093 10 15664 0 0,'3'4'93'0'0,"0"0"0"0"0,-1 0 0 0 0,0 1 0 0 0,0-1 0 0 0,0 0 1 0 0,0 1-1 0 0,-1 0 0 0 0,1-1 0 0 0,-1 1 0 0 0,-1 0 1 0 0,1 0-1 0 0,-1-1 0 0 0,1 1 0 0 0,-1 0 0 0 0,-1 0 1 0 0,1 0-1 0 0,-1-1 0 0 0,0 1 0 0 0,0 0-93 0 0,-7 16 555 0 0,-1 0-1 0 0,0 0 1 0 0,-2-1 0 0 0,-1-1-1 0 0,0 1 1 0 0,-1-2 0 0 0,-1 0-1 0 0,-4 2-554 0 0,3-5 223 0 0,-1 0 1 0 0,0-1-1 0 0,-1-1 0 0 0,-17 10-223 0 0,21-15 3 0 0,10-5 12 0 0,-1-1-1 0 0,0 0 1 0 0,0-1-1 0 0,0 1 0 0 0,-2 0-14 0 0,3-1 1 0 0,0-1 0 0 0,0 1-1 0 0,0 1 1 0 0,1-1 0 0 0,-1 0-1 0 0,0 1 1 0 0,1-1 0 0 0,0 1-1 0 0,-1 0 1 0 0,1 0 0 0 0,0 0-1 0 0,-2 1 0 0 0,1 0-63 0 0,-3 3-98 0 0,4-3-6609 0 0,2-9-51 0 0</inkml:trace>
  <inkml:trace contextRef="#ctx0" brushRef="#br0" timeOffset="1183.215">841 0 3224 0 0,'0'0'143'0'0,"8"4"26"0"0,9 16 2766 0 0,-12-10 401 0 0,-1 0 0 0 0,1 0 0 0 0,-2 0 0 0 0,3 9-3336 0 0,-3-10 615 0 0,3 18 541 0 0,0 0-1 0 0,1 25-1155 0 0,4 20 448 0 0,27 77-56 0 0,-31-126-472 0 0,1-1 0 0 0,1 0 0 0 0,1 0 0 0 0,5 7 80 0 0,5 12-2203 0 0,-19-39 1817 0 0,0 0 0 0 0,0-1 0 0 0,0 1 1 0 0,1-1-1 0 0,-1 1 0 0 0,0-1 0 0 0,1 1 0 0 0,-1-1 0 0 0,1 0 0 0 0,0 1 386 0 0,5 3-1983 0 0</inkml:trace>
  <inkml:trace contextRef="#ctx0" brushRef="#br0" timeOffset="1184.215">1185 376 5064 0 0,'0'0'389'0'0,"0"0"154"0"0,0 0 1570 0 0,0 0 714 0 0,-2 1 145 0 0,-10 1-2134 0 0,0 0 0 0 0,0 0 0 0 0,0-1 0 0 0,0-1 1 0 0,0 0-1 0 0,-1-1-838 0 0,-7-1 561 0 0,-1-1 0 0 0,1 0-1 0 0,-8-4-560 0 0,-11-5 116 0 0,0-1 0 0 0,1-2 0 0 0,-13-9-116 0 0,46 22-317 0 0,-31-18 590 0 0,15 2-6332 0 0,11 8-325 0 0</inkml:trace>
  <inkml:trace contextRef="#ctx0" brushRef="#br0" timeOffset="1617.25">857 162 9672 0 0,'0'0'440'0'0,"3"2"-6"0"0,9 3-376 0 0,0 0 0 0 0,0 0 0 0 0,2-1-58 0 0,-9-2 763 0 0,0 0 1 0 0,0 0 0 0 0,0 0-1 0 0,-1 1 1 0 0,1 0 0 0 0,-1 0-1 0 0,1 0 1 0 0,-1 0-1 0 0,0 1 1 0 0,0-1 0 0 0,-1 1-1 0 0,1 0 1 0 0,-1 0 0 0 0,1 0-1 0 0,-1 1 1 0 0,2 4-764 0 0,-5-9 16 0 0,0 1-1 0 0,1 0 1 0 0,-1 0-1 0 0,0 0 1 0 0,0-1 0 0 0,0 1-1 0 0,0 0 1 0 0,0 0-1 0 0,0 0 1 0 0,0 0 0 0 0,0 0-1 0 0,0-1 1 0 0,0 1-1 0 0,0 0 1 0 0,0 0 0 0 0,-1 0-1 0 0,1-1 1 0 0,0 1-1 0 0,-1 0 1 0 0,1 0 0 0 0,0 0-1 0 0,-1-1 1 0 0,1 1-1 0 0,-1 0 1 0 0,1-1 0 0 0,-1 1-16 0 0,-17 13-4172 0 0,13-11 594 0 0,-6 3-3144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5:42.8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1295 0 15896 0 0,'1'2'727'0'0,"0"-2"-673"0"0,3 5 194 0 0,1 1 1 0 0,-1-1-1 0 0,0 1 1 0 0,2 4-249 0 0,-5-8 60 0 0,0 1 1 0 0,0-1 0 0 0,0 1-1 0 0,-1-1 1 0 0,1 1 0 0 0,-1 0-1 0 0,1-1 1 0 0,-1 1-1 0 0,0 0 1 0 0,0-1 0 0 0,0 1-1 0 0,0 0 1 0 0,0-1-1 0 0,-1 3-60 0 0,-8 28 335 0 0,-1-1-1 0 0,-1 1 0 0 0,-9 15-334 0 0,-22 41 1156 0 0,-6 1-1156 0 0,-17 35 945 0 0,0 3 24 0 0,-22 46 456 0 0,6 23 87 0 0,-2 34-1512 0 0,15-40 781 0 0,52-148-695 0 0,6-12-29 0 0,-2 0 0 0 0,-1-1 0 0 0,-5 7-57 0 0,-5 1-80 0 0,20-32 98 0 0,2-5 63 0 0,1-1-5 0 0,8-9 43 0 0,4 2-59 0 0,0 0 1 0 0,1 1 0 0 0,-1 0 0 0 0,7-1-61 0 0,-3 1 28 0 0,0 0-1 0 0,10-8-27 0 0,3 0 0 0 0,-23 12 0 0 0,0-1 0 0 0,1 0 0 0 0,-2 0 0 0 0,1-1 0 0 0,0 0 0 0 0,-1 0 0 0 0,1 0 0 0 0,1-2 0 0 0,4-2 4 0 0,-9 7 1 0 0,-1 0 0 0 0,1 1-1 0 0,-1-1 1 0 0,0 0 0 0 0,1 0 0 0 0,-1 0-1 0 0,0 0 1 0 0,0 0 0 0 0,1-1-1 0 0,-1 1 1 0 0,0 0 0 0 0,0-1-1 0 0,0 1 1 0 0,-1 0 0 0 0,1-1-5 0 0,-5 28 53 0 0,-37 52 11 0 0,30-55-48 0 0,-1 0 0 0 0,-1-1 0 0 0,-1-1 0 0 0,0 0 0 0 0,-2-1 0 0 0,-9 9-16 0 0,19-24 51 0 0,0 0 0 0 0,0 0 0 0 0,0-1 0 0 0,-1 0 0 0 0,0 0 0 0 0,1-1 0 0 0,-1 1 0 0 0,0-2 0 0 0,-1 1 0 0 0,1-1 0 0 0,0 0-1 0 0,-1 0 1 0 0,1-1 0 0 0,-1 0 0 0 0,0 0 0 0 0,-4-1-51 0 0,5 0 38 0 0,1 0-1 0 0,0-1 1 0 0,-1 0-1 0 0,1 0 1 0 0,-1 0-1 0 0,1 0 1 0 0,0-1-1 0 0,0 0 1 0 0,0-1-1 0 0,0 1 1 0 0,0-1-1 0 0,1-1 1 0 0,-1 1 0 0 0,1-1-1 0 0,0 1 1 0 0,0-2-1 0 0,0 1 1 0 0,0 0-1 0 0,-2-4-37 0 0,2 0 49 0 0,-1 0 0 0 0,1-1 1 0 0,1 0-1 0 0,0 0 0 0 0,0 0 0 0 0,1 0 0 0 0,0 0 0 0 0,1-1 0 0 0,0 0 1 0 0,0 1-1 0 0,1-2-49 0 0,-1 4 35 0 0,2-2-6 0 0,-1 1 0 0 0,1-1 0 0 0,0 1 0 0 0,1-1 0 0 0,0 1 0 0 0,0 0 0 0 0,1-1 0 0 0,2-5-29 0 0,-3 8 11 0 0,-1 6 19 0 0,0 0-84 0 0,0 0-46 0 0,0 0-11 0 0,0 0-142 0 0,-9 9-1707 0 0,-1 1-52 0 0,-3 1-4457 0 0,-2 5-1644 0 0</inkml:trace>
  <inkml:trace contextRef="#ctx0" brushRef="#br0" timeOffset="880.284">210 2294 16871 0 0,'8'6'1802'0'0,"3"4"-961"0"0,-1-1 0 0 0,0 1 1 0 0,-1 1-1 0 0,0 0 0 0 0,2 2-841 0 0,-9-8 185 0 0,0-1-1 0 0,0 1 0 0 0,0 0 1 0 0,0-1-1 0 0,-1 1 0 0 0,0 0 1 0 0,0 0-1 0 0,0 0 1 0 0,-1 0-1 0 0,1 0 0 0 0,-1 0 1 0 0,0 0-1 0 0,-1 0 0 0 0,1 0 1 0 0,-1 0-1 0 0,-1 2-184 0 0,-2 11 166 0 0,0-1 0 0 0,-2 0 0 0 0,-7 16-166 0 0,-19 30 139 0 0,16-32-86 0 0,12-25-33 0 0,0 1-1 0 0,0-1 0 0 0,-1-1 1 0 0,0 1-1 0 0,0 0 0 0 0,0-1 1 0 0,0 0-1 0 0,-1 0 0 0 0,0-1 1 0 0,0 0-1 0 0,0 0 0 0 0,-7 3-19 0 0,10-5 2 0 0,0-1 0 0 0,0 1 0 0 0,0-1-1 0 0,0 0 1 0 0,0 0 0 0 0,-1 0 0 0 0,1 0 0 0 0,0-1-1 0 0,0 1 1 0 0,-1-1 0 0 0,1 0 0 0 0,-1 0 0 0 0,1 0 0 0 0,0 0-1 0 0,-1-1 1 0 0,1 1 0 0 0,0-1 0 0 0,-1 0 0 0 0,1 0-1 0 0,0 0 1 0 0,0 0 0 0 0,0-1 0 0 0,0 1 0 0 0,0-1-1 0 0,0 0 1 0 0,0 0 0 0 0,1 0 0 0 0,-3-2-2 0 0,0-1 17 0 0,1 0 0 0 0,-1-1 0 0 0,1 1-1 0 0,0-1 1 0 0,1 0 0 0 0,0 0 0 0 0,-1 0 0 0 0,2 0 0 0 0,-1-1 0 0 0,1 1 0 0 0,0-1 0 0 0,0 1-1 0 0,1-1 1 0 0,0 0 0 0 0,0 0 0 0 0,1 0 0 0 0,0-4-17 0 0,0-5 78 0 0,2-1 1 0 0,1 1-1 0 0,0-1 0 0 0,0 1 1 0 0,2 0-1 0 0,5-13-78 0 0,-2 12 83 0 0,0 1 0 0 0,1 0-1 0 0,1 0 1 0 0,0 1 0 0 0,11-11-83 0 0,0-3 114 0 0,-12 18-49 0 0,0 1-1 0 0,0 0 1 0 0,1 0-1 0 0,1 1 1 0 0,0 0-1 0 0,0 1 1 0 0,0 0-1 0 0,1 1 1 0 0,0 0-1 0 0,13-5-64 0 0,4 1 90 0 0,0 0 0 0 0,1 2 0 0 0,1 1 0 0 0,9 0-90 0 0,-4 2 110 0 0,11 1-110 0 0,14-2 74 0 0,-9 1-58 0 0,-32 4-140 0 0,-1 0 0 0 0,0-1 0 0 0,12-5 124 0 0,-27 7-154 0 0,-1 0-729 0 0,0 0-8459 0 0,4 1 1337 0 0</inkml:trace>
  <inkml:trace contextRef="#ctx0" brushRef="#br0" timeOffset="1590.396">1036 2077 9216 0 0,'0'0'706'0'0,"2"0"-463"0"0,1 1 745 0 0,1 0 0 0 0,-1 0 0 0 0,1 0 1 0 0,-1 0-1 0 0,1 1 0 0 0,-1-1 0 0 0,1 2-988 0 0,4 5 4017 0 0,-4 0-4103 0 0,-2-2 461 0 0,0 0 0 0 0,-1 0 0 0 0,1 0 0 0 0,-1 0 0 0 0,0 0 0 0 0,-1 0 0 0 0,0 0 0 0 0,0 1-375 0 0,2 19 534 0 0,-1-16-395 0 0,0-1 0 0 0,-2 1-1 0 0,1 0 1 0 0,-1-1 0 0 0,-2 10-139 0 0,-1 8 228 0 0,-1 4-79 0 0,-2 0 0 0 0,-1 0 1 0 0,-1-1-1 0 0,-2-1 0 0 0,-2 3-149 0 0,-4 10 208 0 0,-2 0 0 0 0,-9 11-208 0 0,19-34 81 0 0,-1 2 54 0 0,8-20-59 0 0,2-1 16 0 0,9-13 36 0 0,-6 9-107 0 0,7-9 31 0 0,0 0-1 0 0,1 0 0 0 0,1 1 1 0 0,9-8-52 0 0,7-6 57 0 0,-22 21-47 0 0,0-1-1 0 0,1 2 0 0 0,-1-1 0 0 0,1 1 1 0 0,0 0-1 0 0,0 0 0 0 0,7-2-9 0 0,0 1 37 0 0,0 0-1 0 0,1 1 1 0 0,11-2-37 0 0,-22 5 6 0 0,0 1 1 0 0,-1-1 0 0 0,1 1-1 0 0,0 0 1 0 0,0 0 0 0 0,0 0-1 0 0,0 0 1 0 0,0 1-1 0 0,0 0 1 0 0,-1-1 0 0 0,1 1-1 0 0,0 1 1 0 0,0-1 0 0 0,-1 0-1 0 0,1 1 1 0 0,-1 0-1 0 0,0 0 1 0 0,1 0 0 0 0,-1 0-1 0 0,0 1 1 0 0,0-1 0 0 0,0 1-1 0 0,0 0 1 0 0,-1-1-1 0 0,1 1 1 0 0,-1 0 0 0 0,0 1-1 0 0,0-1 1 0 0,0 0 0 0 0,0 1-1 0 0,0 0-6 0 0,0 2-1 0 0,1 0-1 0 0,-1 0 1 0 0,0 1 0 0 0,-1-1-1 0 0,0 1 1 0 0,0-1 0 0 0,0 1-1 0 0,-1 0 1 0 0,0-1 0 0 0,0 4 1 0 0,-1 4-30 0 0,-1 0 0 0 0,0-1 0 0 0,-1 0 0 0 0,-3 10 30 0 0,5-19-8 0 0,-1 0-1 0 0,0-1 1 0 0,1 1-1 0 0,-2 0 1 0 0,1-1 0 0 0,0 1-1 0 0,-1-1 1 0 0,1 1 0 0 0,-1-1-1 0 0,0 0 1 0 0,0 0 0 0 0,0-1-1 0 0,-4 3 9 0 0,2-1-13 0 0,-1-1-1 0 0,1 0 0 0 0,-1 0 0 0 0,0 0 1 0 0,0-1-1 0 0,0 0 0 0 0,0 0 0 0 0,-4 1 14 0 0,4-3-16 0 0,0 0 0 0 0,1-1 0 0 0,-1 1 0 0 0,1-1 0 0 0,-1 0 0 0 0,0 0 0 0 0,1-1 0 0 0,0 1 0 0 0,-1-1 0 0 0,1-1 0 0 0,-4-1 16 0 0,2 0-34 0 0,-1 0 0 0 0,1-1 0 0 0,0 0 0 0 0,0 0 0 0 0,0 0 0 0 0,1-1 0 0 0,0 0 0 0 0,-4-5 34 0 0,6 6-529 0 0,-1 0-1 0 0,1 0 1 0 0,1-1 0 0 0,-1 0 0 0 0,1 0 0 0 0,0 0 0 0 0,0 0 0 0 0,1-1-1 0 0,0 1 1 0 0,-2-7 529 0 0,4 2-5521 0 0,4-2-1481 0 0</inkml:trace>
  <inkml:trace contextRef="#ctx0" brushRef="#br0" timeOffset="1944.014">1413 2465 14944 0 0,'20'3'1597'0'0,"-18"-5"-1465"0"0,-1 1 410 0 0,-1 1 173 0 0,0 0 28 0 0,0 0-23 0 0,0 0-128 0 0,0 0-59 0 0,0 0-12 0 0,0 0-38 0 0,0 0-156 0 0,-8 10 175 0 0,2-3-383 0 0,1 0 0 0 0,-1 0 0 0 0,1 0 0 0 0,1 1 0 0 0,0 0-1 0 0,-2 3-118 0 0,4-7 28 0 0,1-1-1 0 0,0 1 1 0 0,0-1-1 0 0,0 1 0 0 0,1-1 1 0 0,-1 1-1 0 0,1-1 0 0 0,0 1 1 0 0,0 0-1 0 0,0-1 1 0 0,0 1-1 0 0,1 0 0 0 0,-1-1 1 0 0,1 1-1 0 0,0-1 1 0 0,0 1-1 0 0,1 0-27 0 0,-1-2 11 0 0,0 0-1 0 0,0 1 1 0 0,0-1-1 0 0,0 0 1 0 0,0 0-1 0 0,1 1 1 0 0,-1-1 0 0 0,1 0-1 0 0,-1 0 1 0 0,1-1-1 0 0,0 1 1 0 0,0 0-1 0 0,0 0 1 0 0,0-1 0 0 0,0 0-1 0 0,0 1 1 0 0,1-1-1 0 0,-1 0 1 0 0,0 0-1 0 0,1 0 1 0 0,-1 0 0 0 0,1 0-1 0 0,-1-1 1 0 0,1 1-1 0 0,-1-1 1 0 0,1 0-1 0 0,-1 1 1 0 0,1-1 0 0 0,1 0-11 0 0,2-1 14 0 0,-1 1 1 0 0,1-1 0 0 0,0 0 0 0 0,0 0 0 0 0,0-1 0 0 0,-1 0-1 0 0,1 0 1 0 0,0 0 0 0 0,-1-1 0 0 0,0 1 0 0 0,0-1 0 0 0,0-1-1 0 0,0 1 1 0 0,3-3-15 0 0,-4 3-4 0 0,-1 0-1 0 0,0 0 0 0 0,1-1 1 0 0,-1 1-1 0 0,-1-1 0 0 0,1 0 1 0 0,0 0-1 0 0,-1 1 0 0 0,0-2 1 0 0,0 1-1 0 0,0 0 1 0 0,0 0-1 0 0,-1-1 0 0 0,0 1 1 0 0,0 0-1 0 0,0-1 0 0 0,0 0 1 0 0,0-3 4 0 0,-2 4-9 0 0,1 1 0 0 0,0-1 0 0 0,-1 1 0 0 0,0-1 0 0 0,0 1 1 0 0,0 0-1 0 0,0-1 0 0 0,-1 1 0 0 0,1 0 0 0 0,-1 0 1 0 0,1 0-1 0 0,-1 0 0 0 0,0 0 0 0 0,-1 0 0 0 0,1 1 0 0 0,0-1 1 0 0,-1 1-1 0 0,1-1 0 0 0,-1 1 9 0 0,-8-6-318 0 0,0 0 0 0 0,0 0-1 0 0,-1 2 1 0 0,-3-2 318 0 0,11 5-213 0 0,-11 0-888 0 0,8 3-5008 0 0,7 0-396 0 0</inkml:trace>
  <inkml:trace contextRef="#ctx0" brushRef="#br0" timeOffset="2284.115">1654 2371 17015 0 0,'4'16'239'0'0,"0"1"0"0"0,-1 0-1 0 0,-1-1 1 0 0,-1 1-1 0 0,0 0 1 0 0,-1 0-1 0 0,-1 0 1 0 0,0 0-1 0 0,-1 0 1 0 0,-2 1-239 0 0,1-1 324 0 0,-2 0 1 0 0,-1 6-325 0 0,0 0 82 0 0,6-16-2 0 0,3-13 219 0 0,5-12-243 0 0,2-1 0 0 0,0 1 0 0 0,0 0 0 0 0,2 1 0 0 0,0 1 0 0 0,1 0 0 0 0,9-8-56 0 0,-21 22 32 0 0,1 1 0 0 0,-1-1 0 0 0,1 1-1 0 0,0-1 1 0 0,-1 1 0 0 0,1-1 0 0 0,0 1 0 0 0,0 0-1 0 0,0 0 1 0 0,0 0 0 0 0,0 0 0 0 0,1 0-1 0 0,-1 1 1 0 0,0-1 0 0 0,0 1 0 0 0,0-1-1 0 0,1 1 1 0 0,-1 0 0 0 0,0 0 0 0 0,0 0 0 0 0,1 0-1 0 0,1 0-31 0 0,-2 1 32 0 0,-1-1 0 0 0,1 1 0 0 0,-1-1 0 0 0,1 1-1 0 0,-1-1 1 0 0,1 1 0 0 0,-1 0 0 0 0,0 0 0 0 0,0 0 0 0 0,1 0-1 0 0,-1 0 1 0 0,0 0 0 0 0,0 0 0 0 0,0 0 0 0 0,0 1-1 0 0,0-1 1 0 0,0 0 0 0 0,0 1 0 0 0,0-1 0 0 0,-1 0 0 0 0,1 1-1 0 0,-1-1 1 0 0,1 1 0 0 0,-1-1 0 0 0,1 1 0 0 0,-1-1 0 0 0,0 1-1 0 0,0 0 1 0 0,0-1 0 0 0,1 1 0 0 0,-2-1 0 0 0,1 1-32 0 0,-2 45 63 0 0,-1 7-339 0 0,8-19-3123 0 0,-5-28-3562 0 0</inkml:trace>
  <inkml:trace contextRef="#ctx0" brushRef="#br0" timeOffset="2751.987">2065 2475 15232 0 0,'1'1'696'0'0,"0"1"-458"0"0,14 8 525 0 0,-14-9-347 0 0,-1-1 89 0 0,0 0 20 0 0,0 1-429 0 0,0 0 0 0 0,0 0 0 0 0,0 0 0 0 0,0 0 0 0 0,0 0 0 0 0,-1 0-1 0 0,1 0 1 0 0,0 0 0 0 0,-1 0 0 0 0,1 0 0 0 0,-1 0 0 0 0,1 0-1 0 0,-1 0 1 0 0,1-1 0 0 0,-1 1 0 0 0,0 0 0 0 0,1 0 0 0 0,-1 0-1 0 0,0-1-95 0 0,-18 12 457 0 0,5-4-425 0 0,14-8-31 0 0,-8 5 43 0 0,0 1 0 0 0,0 0-1 0 0,0 1 1 0 0,1 0 0 0 0,-1 2-44 0 0,6-8 30 0 0,1 1-1 0 0,-1 0 1 0 0,1 0 0 0 0,0 0 0 0 0,0 0-1 0 0,0 0 1 0 0,0 0 0 0 0,0 0 0 0 0,0 0-1 0 0,0 0 1 0 0,1 0 0 0 0,-1 0 0 0 0,1 1-1 0 0,-1-1 1 0 0,1 0 0 0 0,0 0 0 0 0,0 1-1 0 0,0-1 1 0 0,0 0 0 0 0,1 0 0 0 0,-1 1-1 0 0,1-1 1 0 0,-1 0 0 0 0,1 0 0 0 0,0 2-30 0 0,0-3 49 0 0,0 1 0 0 0,0-1 0 0 0,0 1 0 0 0,0-1 0 0 0,0 1 0 0 0,0-1 1 0 0,0 0-1 0 0,1 0 0 0 0,-1 0 0 0 0,0 1 0 0 0,1-1 0 0 0,-1 0 0 0 0,1-1 0 0 0,0 1 1 0 0,-1 0-1 0 0,1 0 0 0 0,-1-1 0 0 0,1 1 0 0 0,0-1 0 0 0,0 1 0 0 0,-1-1 1 0 0,1 0-1 0 0,0 0 0 0 0,0 0 0 0 0,-1 1 0 0 0,1-2 0 0 0,0 1-49 0 0,4 0 103 0 0,-1 0 0 0 0,0-1 0 0 0,1 0 0 0 0,-1 0 0 0 0,0-1-1 0 0,1 0 1 0 0,3-1-103 0 0,4-3 40 0 0,-1-1-1 0 0,0 0 1 0 0,0 0 0 0 0,-1-1-1 0 0,0-1 1 0 0,-1 0-1 0 0,1 0 1 0 0,-2-1 0 0 0,1 0-1 0 0,-2-1 1 0 0,1 0-1 0 0,-1 0 1 0 0,-1-1 0 0 0,0 0-1 0 0,-1 0 1 0 0,0-1-1 0 0,-1 0 1 0 0,0 0 0 0 0,-1 0-1 0 0,1-7-39 0 0,1-10 51 0 0,-2 1 1 0 0,-1-1-1 0 0,-1 0 0 0 0,-1 0 0 0 0,-3-21-51 0 0,1 44 74 0 0,1-1 37 0 0,-1-1 0 0 0,0 1 0 0 0,0 0 0 0 0,-1 0 0 0 0,0 0 0 0 0,-1 0-111 0 0,-1-6 44 0 0,0 4-44 0 0,0 9 0 0 0,0 6 0 0 0,-1 1-33 0 0,0 1 0 0 0,0 0 0 0 0,1 0 1 0 0,0 1-1 0 0,0-1 0 0 0,1 1 0 0 0,0-1 0 0 0,0 1 0 0 0,1 0 0 0 0,0 0 0 0 0,0 2 33 0 0,-2 17-67 0 0,1 1 0 0 0,0 18 67 0 0,3-11 16 0 0,1 0 0 0 0,1 0 0 0 0,2 0 0 0 0,2-1 0 0 0,1 1 0 0 0,1-1 0 0 0,2-1 0 0 0,4 6-16 0 0,-2-6-159 0 0,-4-8-350 0 0,2 0-1 0 0,0-1 1 0 0,2 0-1 0 0,5 7 510 0 0,-16-29-897 0 0,1 0 0 0 0,0 0 0 0 0,-1 0 0 0 0,1-1 0 0 0,0 1 0 0 0,0 0 0 0 0,0-1 0 0 0,1 1 897 0 0,-1-1-6810 0 0</inkml:trace>
  <inkml:trace contextRef="#ctx0" brushRef="#br0" timeOffset="3271.544">2499 2475 16903 0 0,'0'0'382'0'0,"0"0"54"0"0,0 0 22 0 0,0 0-46 0 0,0 2-268 0 0,0 0-95 0 0,-1 0-1 0 0,1 0 0 0 0,-1 0 0 0 0,1 0 0 0 0,-1 0 1 0 0,1 0-1 0 0,-1 0 0 0 0,0 0 0 0 0,0 0 1 0 0,0-1-1 0 0,0 1 0 0 0,0 0 0 0 0,-1-1 0 0 0,0 2-48 0 0,-22 20 757 0 0,24-23-758 0 0,-6 11 124 0 0,3-4-106 0 0,-5 8 96 0 0,8-8-64 0 0,2-1 82 0 0,-2-3-43 0 0,0 1 0 0 0,0-1 0 0 0,1 0 0 0 0,0 0 0 0 0,0 0 0 0 0,0 0-1 0 0,0 0 1 0 0,0-1 0 0 0,0 1 0 0 0,1 0 0 0 0,-1 0 0 0 0,3 2-88 0 0,3 4 888 0 0,1 0-1 0 0,7 8-887 0 0,-8-10 328 0 0,0 0 1 0 0,-1 0-1 0 0,0 1 0 0 0,3 4-328 0 0,6 11 359 0 0,-11-19-221 0 0,-1 1 1 0 0,0-1-1 0 0,0 1 0 0 0,0 0 0 0 0,-1-1 0 0 0,0 1 0 0 0,0 0 0 0 0,0 1 1 0 0,0 0-139 0 0,-1-3 21 0 0,-1 0 0 0 0,1 1 0 0 0,-1-1 0 0 0,0 0 0 0 0,0 1 1 0 0,0-1-1 0 0,0 1 0 0 0,-1-1 0 0 0,0 4-21 0 0,-4 9 0 0 0,2-11 0 0 0,0-3 0 0 0,-5 4 0 0 0,6-5 1 0 0,-1-1 0 0 0,0 1 0 0 0,0-1 0 0 0,0 0 0 0 0,0 0 0 0 0,0 0 0 0 0,0 0 0 0 0,0-1 0 0 0,0 1 0 0 0,0-1 0 0 0,0 0 0 0 0,-2 0-1 0 0,-12-3-804 0 0,-7-5-1262 0 0,6 2-306 0 0,-8-4-1519 0 0,10 4 1909 0 0</inkml:trace>
  <inkml:trace contextRef="#ctx0" brushRef="#br0" timeOffset="4421.141">1398 1188 18743 0 0,'8'11'1999'0'0,"-6"-7"-1918"0"0,-1 0 1 0 0,1 0-1 0 0,-1-1 0 0 0,0 1 1 0 0,0 0-1 0 0,0 0 0 0 0,0 0 0 0 0,-1 0 1 0 0,0 0-1 0 0,1 0 0 0 0,-2 1 1 0 0,1-1-1 0 0,0 1-81 0 0,-3 9 446 0 0,0 0 0 0 0,0 0 0 0 0,-2 2-446 0 0,0 1-26 0 0,-28 91 636 0 0,14-39 180 0 0,17-60-381 0 0,0 5 603 0 0,0-13-606 0 0,0-9-241 0 0,1 0-163 0 0,1-1-1 0 0,0 1 1 0 0,1 0-1 0 0,0 0 1 0 0,0 0-1 0 0,1 0 1 0 0,2-6-2 0 0,0 0 85 0 0,1 0 0 0 0,1 0 0 0 0,0 1 1 0 0,3-3-86 0 0,-1-1 96 0 0,-3 8-36 0 0,0 1-1 0 0,0 0 0 0 0,1 1 1 0 0,0-1-1 0 0,0 1 1 0 0,0 0-1 0 0,4-3-59 0 0,2-2 93 0 0,-11 10-74 0 0,1 1 0 0 0,-1-1 0 0 0,1 0 0 0 0,0 0 0 0 0,0 1 0 0 0,0-1 0 0 0,-1 1-1 0 0,1 0 1 0 0,1-1 0 0 0,-1 1 0 0 0,0 0 0 0 0,2 0-19 0 0,2-3 71 0 0,0 2 32 0 0,4 13 64 0 0,-9-8-159 0 0,0 0 0 0 0,-1 0-1 0 0,1 0 1 0 0,-1 0-1 0 0,0 1 1 0 0,0-1-1 0 0,0 0 1 0 0,0 0-1 0 0,-1 0 1 0 0,1 0-1 0 0,-2 2-7 0 0,-17 62 0 0 0,-9 62 0 0 0,27-98 11 0 0,1-31-9 0 0,1 0-1 0 0,-1 0 1 0 0,0 0 0 0 0,0 0 0 0 0,0 0 0 0 0,1 1-1 0 0,-1-1 1 0 0,0 0 0 0 0,0 0 0 0 0,1 0 0 0 0,-1 0-1 0 0,0 0 1 0 0,0 0 0 0 0,1 0 0 0 0,-1 0 0 0 0,0 0-1 0 0,0 0 1 0 0,1 0 0 0 0,-1 0 0 0 0,0 0 0 0 0,0 0 0 0 0,0 0-1 0 0,1 0 1 0 0,-1 0 0 0 0,0 0 0 0 0,0 0 0 0 0,1-1-1 0 0,-1 1 1 0 0,0 0 0 0 0,0 0 0 0 0,0 0 0 0 0,1 0-2 0 0,8-4-5 0 0,1-2 5 0 0,0-1 0 0 0,-1-1 0 0 0,0 1 0 0 0,0-1 0 0 0,0-1 0 0 0,-1 0 0 0 0,0 0 0 0 0,0-1 0 0 0,16-18 0 0 0,12-14 0 0 0,-18 21 0 0 0,0 0 0 0 0,17-13 0 0 0,-33 33 2 0 0,0-1-1 0 0,0 1 1 0 0,0-1-1 0 0,0 1 1 0 0,0 0-1 0 0,0-1 1 0 0,1 1-1 0 0,-1 0 1 0 0,1 1-1 0 0,-1-1 1 0 0,0 0-1 0 0,1 1 1 0 0,0-1-2 0 0,-2 1 1 0 0,0 0 1 0 0,0 0 0 0 0,0 0 0 0 0,1 0 0 0 0,-1 1 0 0 0,0-1 0 0 0,0 0 0 0 0,0 0 0 0 0,0 1 0 0 0,0-1-1 0 0,0 1 1 0 0,0-1 0 0 0,0 1 0 0 0,0-1 0 0 0,0 1 0 0 0,0 0 0 0 0,-1-1 0 0 0,1 1 0 0 0,0 0 0 0 0,0 0 0 0 0,0-1-1 0 0,-1 1 1 0 0,1 0 0 0 0,-1 0 0 0 0,1 0 0 0 0,0 0 0 0 0,-1 0 0 0 0,0 0 0 0 0,1 1-2 0 0,2 7 10 0 0,0 0-1 0 0,0 0 1 0 0,-1 1 0 0 0,0-1-1 0 0,-1 1 1 0 0,1 5-10 0 0,-2 61-9 0 0,0-40 13 0 0,1 2-345 0 0,2 0 1 0 0,6 31 340 0 0,-9-68-582 0 0,1 3 1201 0 0,1-3-7240 0 0,11-3-1217 0 0</inkml:trace>
  <inkml:trace contextRef="#ctx0" brushRef="#br0" timeOffset="4786.876">2069 1456 9216 0 0,'26'30'1320'0'0,"-25"-29"462"0"0,-1-1 609 0 0,0 0 117 0 0,0 4 1549 0 0,-5 5-3114 0 0,1-7-905 0 0,1-1 1 0 0,-1 0-1 0 0,1 0 1 0 0,-1 0-1 0 0,0 0 1 0 0,1-1-1 0 0,-1 0 1 0 0,0 1-1 0 0,1-1 1 0 0,-1 0-1 0 0,0-1 1 0 0,1 1-1 0 0,-1-1 0 0 0,0 0 1 0 0,-1 0-39 0 0,-4-2 16 0 0,4 2 56 0 0,0 0-1 0 0,0 0 1 0 0,1-1-1 0 0,-1 0 1 0 0,1 0-1 0 0,-1 0 1 0 0,1 0-1 0 0,0-1 1 0 0,-3-1-72 0 0,2 0-211 0 0,5 4 118 0 0,-1 0-1 0 0,1 0 0 0 0,0 0 1 0 0,-1 0-1 0 0,1-1 0 0 0,0 1 1 0 0,-1 0-1 0 0,1 0 0 0 0,0 0 1 0 0,-1-1-1 0 0,1 1 1 0 0,0 0-1 0 0,0 0 0 0 0,-1-1 1 0 0,1 1-1 0 0,0 0 0 0 0,0-1 1 0 0,-1 1-1 0 0,1 0 0 0 0,0 0 1 0 0,0-1-1 0 0,0 1 1 0 0,0-1-1 0 0,0 1 0 0 0,0 0 1 0 0,-1-1-1 0 0,1 1 0 0 0,0 0 1 0 0,0-1-1 0 0,0 1 94 0 0,0-6-1299 0 0</inkml:trace>
  <inkml:trace contextRef="#ctx0" brushRef="#br0" timeOffset="5224.426">2275 1240 16783 0 0,'6'3'230'0'0,"-1"-1"-1"0"0,1 1 0 0 0,-1 0 0 0 0,1 0 0 0 0,-1 1 1 0 0,0 0-1 0 0,1 0-229 0 0,-4-2 79 0 0,0 0 1 0 0,-1 0-1 0 0,1 0 1 0 0,0 0-1 0 0,-1 0 1 0 0,1 0-1 0 0,-1 0 1 0 0,0 1 0 0 0,0-1-1 0 0,0 1 1 0 0,0-1-1 0 0,0 1 1 0 0,0-1-1 0 0,-1 1 1 0 0,1-1-1 0 0,-1 1 1 0 0,0-1-1 0 0,1 3-79 0 0,-3 8 288 0 0,0 1-1 0 0,0-1 1 0 0,-1 1-1 0 0,-1-1 1 0 0,0 0-1 0 0,-1 0 1 0 0,-5 10-288 0 0,1-3 753 0 0,2 2 0 0 0,-4 12-753 0 0,6-16 20 0 0,-1 0 1 0 0,-1 1-21 0 0,1-3 198 0 0,0 1 0 0 0,-1 9-198 0 0,6-20 139 0 0,0-1 0 0 0,0 1 0 0 0,0 0 0 0 0,1 0-1 0 0,0 0 1 0 0,1 0 0 0 0,-1-1 0 0 0,1 1 0 0 0,1 4-139 0 0,1 1 339 0 0,-1-1-42 0 0,0-1 1 0 0,1 0-1 0 0,0 1 1 0 0,3 3-298 0 0,-4-10 49 0 0,-1 0 0 0 0,1-1 1 0 0,0 1-1 0 0,-1-1 1 0 0,1 1-1 0 0,0-1 1 0 0,1 0-1 0 0,-1 0 0 0 0,0 0 1 0 0,0 0-1 0 0,1 0 1 0 0,0-1-1 0 0,-1 1 1 0 0,1-1-1 0 0,0 1 1 0 0,1 0-51 0 0,6 1 191 0 0,-1 0 0 0 0,1 0-1 0 0,0-1 1 0 0,-1 0 0 0 0,7 0-190 0 0,-13-2-146 0 0,0 0 1 0 0,0 0-1 0 0,1 0 1 0 0,-1 0 0 0 0,0 0-1 0 0,0-1 1 0 0,0 1-1 0 0,0-1 1 0 0,-1 0 0 0 0,1 0-1 0 0,0 0 1 0 0,0 0-1 0 0,0 0 1 0 0,-1-1 0 0 0,1 0-1 0 0,-1 1 1 0 0,1-1-1 0 0,-1 0 1 0 0,1 0 0 0 0,-1 0-1 0 0,0 0 146 0 0,5-7-6232 0 0,1 1-1951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5:52.8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 2304 0 0,'3'14'505'0'0,"-2"-11"1283"0"0,-1-3 561 0 0,0 0 109 0 0,0 0-218 0 0,0 0-1022 0 0,0 0-450 0 0,0 0-89 0 0,0 0-59 0 0,0 0-164 0 0,0 0-68 0 0,4 7 328 0 0,4 16 677 0 0,-1 0-1 0 0,2 13-1392 0 0,5 16 1528 0 0,-4-15-1062 0 0,-4-16-204 0 0,0-1 1 0 0,7 15-263 0 0,-10-29 62 0 0,0-1 1 0 0,0 1 0 0 0,0 0-1 0 0,1-1 1 0 0,-1 0 0 0 0,1 0-1 0 0,1 0 1 0 0,-1 0 0 0 0,1-1-1 0 0,0 0 1 0 0,1 1-63 0 0,-4-3 50 0 0,1-1 0 0 0,-1 0 1 0 0,1 1-1 0 0,0-1 0 0 0,0 0 0 0 0,0 0 0 0 0,-1 0 0 0 0,1-1 1 0 0,0 1-1 0 0,0-1 0 0 0,0 1 0 0 0,0-1 0 0 0,0 0 1 0 0,0 0-1 0 0,0-1 0 0 0,3 1-50 0 0,13-1 250 0 0,-13 0-209 0 0,1 0-1 0 0,-1 0 1 0 0,1 0-1 0 0,-1-1 1 0 0,1 0-1 0 0,-1 0 0 0 0,0 0 1 0 0,0-1-1 0 0,0 0 1 0 0,0-1-1 0 0,-1 1 1 0 0,4-3-41 0 0,0 0 30 0 0,1 0 0 0 0,0 1 1 0 0,0 0-1 0 0,1 0 1 0 0,1 0-31 0 0,9-4 48 0 0,29-17 435 0 0,-31 15-159 0 0,0 1 1 0 0,1 1-325 0 0,95-32-748 0 0,-70 27 969 0 0,-37 11-185 0 0,1 1 0 0 0,0 1 0 0 0,1-1 0 0 0,-1 2 0 0 0,0-1 0 0 0,0 1 0 0 0,0 0 0 0 0,0 1 0 0 0,0 0 0 0 0,1 1 0 0 0,6 2-36 0 0,9 3 99 0 0,0 2 1 0 0,0 0 0 0 0,11 8-100 0 0,-24-11-24 0 0,-1 0 0 0 0,0 1 0 0 0,-1 1 0 0 0,1 0 0 0 0,-2 0 0 0 0,1 1 0 0 0,1 2 24 0 0,42 37-90 0 0,-52-47 91 0 0,-1-1 0 0 0,1 0-1 0 0,0 1 1 0 0,-1-1-1 0 0,1 0 1 0 0,0 1 0 0 0,0-1-1 0 0,-1 0 1 0 0,1 0 0 0 0,0 1-1 0 0,0-1 1 0 0,0 0-1 0 0,-1 0 1 0 0,1 0 0 0 0,0 0-1 0 0,0 0 1 0 0,0 0 0 0 0,-1-1-1 0 0,1 1 1 0 0,0 0 0 0 0,0 0-1 0 0,-1 0 1 0 0,1-1-1 0 0,0 1 1 0 0,0 0 0 0 0,-1-1-1 0 0,1 1 0 0 0,22-17 48 0 0,-6 4 10 0 0,-12 9-21 0 0,0 1 1 0 0,-1-1 0 0 0,0 1-1 0 0,0-1 1 0 0,1-1-38 0 0,18-16 1 0 0,-14 15 3 0 0,6-5-8 0 0,1 0-1 0 0,5-1 5 0 0,-15 9 7 0 0,0 0 1 0 0,1 1-1 0 0,-1-1 0 0 0,0 1 1 0 0,1 1-1 0 0,0-1 0 0 0,-1 1 1 0 0,2 0-8 0 0,9 1 27 0 0,-1 0 1 0 0,1 1 0 0 0,-1 1 0 0 0,0 1 0 0 0,8 2-28 0 0,8 1 201 0 0,3-2-65 0 0,-25-4-123 0 0,1 2 0 0 0,-1-1 0 0 0,0 1 0 0 0,2 1-13 0 0,0 1 17 0 0,1-2 1 0 0,9 2-18 0 0,19 3 66 0 0,-30-5-14 0 0,1 0 0 0 0,-1-1-1 0 0,1-1 1 0 0,-1 0 0 0 0,1 0 0 0 0,-1-1 0 0 0,1 0 0 0 0,-1-1 0 0 0,1-1 0 0 0,2-1-52 0 0,6-2 113 0 0,0-1 0 0 0,-1-1 1 0 0,1 0-1 0 0,-2-2 0 0 0,10-6-113 0 0,-26 15-54 0 0,37-28 274 0 0,-36 27-380 0 0,0-1 0 0 0,0 1-1 0 0,-1-1 1 0 0,1 0 0 0 0,-1 0-1 0 0,0 0 1 0 0,0 0 0 0 0,0 0 0 0 0,0-1-1 0 0,0 1 1 0 0,0-2 160 0 0,-2 4-327 0 0,1-4-740 0 0,-2 0-5376 0 0,-3-5-1282 0 0</inkml:trace>
  <inkml:trace contextRef="#ctx0" brushRef="#br0" timeOffset="1199.743">1760 0 1376 0 0,'20'10'-152'0'0,"-1"0"3735"0"0,-3 1 6272 0 0,1 6-4867 0 0,-4-4-3333 0 0,5 6-574 0 0,0 2 1 0 0,-2 0 0 0 0,0 1-1 0 0,-1 1 1 0 0,8 17-1082 0 0,0-1 646 0 0,71 131 594 0 0,-59-89-456 0 0,-8-7-536 0 0,-24-67-248 0 0,0 0 0 0 0,-1 0 0 0 0,0 0 0 0 0,1 3 0 0 0,3 13 0 0 0,-1-12 0 0 0,0-6-13 0 0,-3-3-41 0 0,-2-2 55 0 0,0 0 0 0 0,0 1 0 0 0,1-1 0 0 0,-1 0 0 0 0,0 1 0 0 0,0-1 0 0 0,1 0-1 0 0,-1 0 1 0 0,0 0 0 0 0,1 1 0 0 0,-1-1 0 0 0,0 0 0 0 0,1 0 0 0 0,-1 0 0 0 0,0 0-1 0 0,1 1 1 0 0,-1-1 0 0 0,0 0 0 0 0,1 0 0 0 0,-1 0 0 0 0,0 0 0 0 0,1 0 0 0 0,-1 0-1 0 0,1 0 1 0 0,-1 0 0 0 0,0 0 0 0 0,1 0 0 0 0,-1 0 0 0 0,0-1 0 0 0,1 1-1 0 0,-1 0 1 0 0,0 0 0 0 0,1 0 0 0 0,-1 0 0 0 0,0 0 0 0 0,1-1 0 0 0,-1 1 0 0 0,0 0-1 0 0,0 0 1 0 0,1-1 0 0 0,-1 1 0 0 0,0 0 0 0 0,0 0 0 0 0,1-1 0 0 0,-1 1 0 0 0,0 0-1 0 0,0-1 1 0 0,0 1 0 0 0,1 0 0 0 0,-1-1 0 0 0,0 1 0 0 0,0 0 0 0 0,0-1 0 0 0,0 1-1 0 0,0 0 1 0 0,0-1 0 0 0,0 1 0 0 0,0 0-1 0 0,4-10 0 0 0,-2 0 0 0 0,1 0 0 0 0,-1 1 0 0 0,0-6 0 0 0,4-19 0 0 0,2-15 44 0 0,-5 21-24 0 0,-2 9-20 0 0,-1 16 0 0 0,0 1 0 0 0,0-1 0 0 0,0 0 0 0 0,1 1 0 0 0,-1-1 0 0 0,0 1 0 0 0,1-1 0 0 0,1-1 0 0 0,8-22-53 0 0,-14 38 52 0 0,1-1 0 0 0,0 1 0 0 0,0-1-1 0 0,1 1 1 0 0,0 0 0 0 0,1 0 0 0 0,1 0 0 0 0,0 0 0 0 0,0 0 0 0 0,3 11 1 0 0,-3-17 0 0 0,1-1 0 0 0,-1 1 0 0 0,0-1 0 0 0,-1 0 0 0 0,0 6 0 0 0,-2 14 0 0 0,2-17 0 0 0,-4 0 11 0 0,2-6 31 0 0,1 0-44 0 0,0-1 0 0 0,0 0-1 0 0,0 0 1 0 0,-1 0 0 0 0,1 0-1 0 0,0 0 1 0 0,-1 0 0 0 0,1-1-1 0 0,-1 1 1 0 0,1-1 0 0 0,-1 1-1 0 0,1-1 1 0 0,-1 0-1 0 0,1 0 1 0 0,-1 0 0 0 0,1-1-1 0 0,-1 1 1 0 0,1-1 0 0 0,-1 1-1 0 0,1-1 1 0 0,0 0 0 0 0,-1 0-1 0 0,1 0 1 0 0,0 0-1 0 0,-1 0 3 0 0,-6-3-18 0 0,-10-3 18 0 0,1-2 0 0 0,0 0 0 0 0,1-1 0 0 0,0 0 0 0 0,1-1 0 0 0,0-1 0 0 0,-7-7 0 0 0,20 16 0 0 0,2 2 0 0 0,0 0 0 0 0,0 0 0 0 0,-1 0 0 0 0,1 0 0 0 0,0 0 0 0 0,-1 1 0 0 0,1-1 0 0 0,-1 0 0 0 0,1 1 0 0 0,-1-1 0 0 0,1 1 0 0 0,-1-1 0 0 0,0 1 0 0 0,1 0 0 0 0,-2 0 0 0 0,0-1-191 0 0,1 1-1 0 0,-1 1 0 0 0,1-1 1 0 0,-1 0-1 0 0,1 0 1 0 0,-1 1-1 0 0,1 0 1 0 0,-1-1-1 0 0,1 1 0 0 0,-1 0 192 0 0,-15 8-7945 0 0,7-2-561 0 0</inkml:trace>
  <inkml:trace contextRef="#ctx0" brushRef="#br0" timeOffset="2214.797">1418 791 13824 0 0,'0'0'314'0'0,"3"8"428"0"0,-1-2-698 0 0,0 1 0 0 0,-1-1 0 0 0,1 1 0 0 0,-2 0 0 0 0,1 0 0 0 0,-1-1 1 0 0,0 1-1 0 0,0 0 0 0 0,-1 0 0 0 0,0 1-44 0 0,-1 24 15 0 0,0 24 806 0 0,0-33 252 0 0,1 0 0 0 0,3 19-1073 0 0,-1-26 392 0 0,0-5 41 0 0,0 1 1 0 0,0-1 0 0 0,1 0 0 0 0,1 0-1 0 0,2 8-433 0 0,1 4 592 0 0,0-16-576 0 0,-5-7-39 0 0,-1 0 0 0 0,1 0 0 0 0,0 0 0 0 0,0 0 0 0 0,-1 0 0 0 0,1 0 0 0 0,0 0 0 0 0,-1 0-1 0 0,1 0 1 0 0,0 0 0 0 0,0 0 0 0 0,-1 0 0 0 0,1 0 0 0 0,0-1 0 0 0,-1 1 0 0 0,1 0 0 0 0,0 0 0 0 0,-1-1 0 0 0,1 1-1 0 0,0-1 1 0 0,-1 1 0 0 0,1 0 0 0 0,-1-1 0 0 0,1 1 0 0 0,-1-1 0 0 0,1 1 0 0 0,-1-1 0 0 0,1 0 0 0 0,-1 1-1 0 0,1-1 1 0 0,-1 0 0 0 0,0 1 0 0 0,1-1 23 0 0,12-23-3123 0 0,-9 11-3359 0 0</inkml:trace>
  <inkml:trace contextRef="#ctx0" brushRef="#br0" timeOffset="2568.456">1532 815 7368 0 0,'5'7'339'0'0,"0"-1"1"0"0,-1 1 0 0 0,0 0-1 0 0,0 0 1 0 0,-1 0-1 0 0,0 0 1 0 0,1 3-340 0 0,6 34 7074 0 0,-2 7-2910 0 0,3 68-2276 0 0,-6-85-1616 0 0,-3-25-199 0 0,-1 0 1 0 0,0 0-1 0 0,-1 0 0 0 0,0 0 1 0 0,0 0-1 0 0,-1 4-73 0 0,0-5 12 0 0,-1 2-71 0 0,1-1 0 0 0,1 1 0 0 0,0 0 0 0 0,0 1 59 0 0,0-8-1173 0 0,0-3-448 0 0,0 0-97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04.1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1 479 5984 0 0,'0'0'464'0'0,"0"0"-111"0"0,0 0 672 0 0,0 0 325 0 0,0 0 67 0 0,0 0-49 0 0,2-2-263 0 0,6-5-222 0 0,0 0-1 0 0,0 0 0 0 0,0-1 1 0 0,-1-1-1 0 0,4-6-882 0 0,5-5 1249 0 0,-2 4-267 0 0,-4 4-182 0 0,1-1 0 0 0,1 2 0 0 0,0-1 0 0 0,10-7-800 0 0,-11 11 265 0 0,0 0 0 0 0,0 0 0 0 0,1 1 0 0 0,0 1 1 0 0,0 0-1 0 0,1 0 0 0 0,0 2 0 0 0,0-1 0 0 0,3 1-265 0 0,-11 2 166 0 0,1 1 0 0 0,-1 0 0 0 0,1 0 0 0 0,0 1 0 0 0,-1 0 0 0 0,1 0 0 0 0,0 0 0 0 0,-1 1 0 0 0,1-1 0 0 0,-1 1 0 0 0,1 1 0 0 0,-1-1 0 0 0,4 2-167 0 0,24 11 168 0 0,-1 1-1 0 0,0 2 0 0 0,-1 2-166 0 0,-16-11 48 0 0,29 17 110 0 0,-41-24-157 0 0,1 0 0 0 0,-1 1 0 0 0,0-1 0 0 0,0-1-1 0 0,1 1 1 0 0,-1 0 0 0 0,0-1 0 0 0,1 0 0 0 0,-1 1 0 0 0,1-1-1 0 0,-1-1 1 0 0,3 1-1 0 0,-3-1-43 0 0,-1 0-1 0 0,0 0 1 0 0,0 1-1 0 0,0-1 1 0 0,-1 0-1 0 0,1-1 1 0 0,0 1-1 0 0,0 0 0 0 0,0-1 1 0 0,-1 1-1 0 0,1-1 1 0 0,-1 1-1 0 0,1-1 1 0 0,0-1 43 0 0,1-1-731 0 0,1-1 0 0 0,-1 0 0 0 0,-1 0 0 0 0,1-1 0 0 0,0 0 731 0 0,3-7-1896 0 0</inkml:trace>
  <inkml:trace contextRef="#ctx0" brushRef="#br0" timeOffset="902.023">919 712 15408 0 0,'16'-1'1637'0'0,"-14"0"-1599"0"0,0 0 1 0 0,0 0 0 0 0,0 0-1 0 0,0-1 1 0 0,0 1-1 0 0,-1 0 1 0 0,1-1 0 0 0,0 0-1 0 0,-1 1 1 0 0,1-1 0 0 0,-1 0-1 0 0,1 0 1 0 0,-1 0-1 0 0,0 0 1 0 0,0 0 0 0 0,0 0-1 0 0,0 0 1 0 0,0 0-39 0 0,1-3 298 0 0,-1 0 1 0 0,1-1-1 0 0,-1 1 0 0 0,0 0 1 0 0,0 0-1 0 0,-1 0 1 0 0,0-4-299 0 0,0 6 58 0 0,0 0 1 0 0,-1 1 0 0 0,0-1-1 0 0,0 0 1 0 0,1 1 0 0 0,-1-1-1 0 0,-1 0 1 0 0,1 1 0 0 0,0-1-1 0 0,-1 1 1 0 0,1 0 0 0 0,-1-1-1 0 0,0 1 1 0 0,0 0 0 0 0,0 0-1 0 0,0 0 1 0 0,0 0 0 0 0,0 1-1 0 0,0-1 1 0 0,-1 0 0 0 0,1 1-1 0 0,-1 0 1 0 0,1-1 0 0 0,-1 1-1 0 0,1 0 1 0 0,-1 0 0 0 0,0 1-1 0 0,-1-1-58 0 0,-1 0 31 0 0,0 1 0 0 0,1 0 0 0 0,-1 1 0 0 0,0-1 0 0 0,1 1-1 0 0,-1 0 1 0 0,1 0 0 0 0,-1 0 0 0 0,1 1 0 0 0,0 0 0 0 0,0 0-1 0 0,-1 0 1 0 0,1 0 0 0 0,0 0 0 0 0,1 1 0 0 0,-1 0 0 0 0,0 0-1 0 0,0 1-30 0 0,-1 0 105 0 0,0 1 1 0 0,1 0-1 0 0,0 0 0 0 0,0 0 0 0 0,1 0 0 0 0,-1 1 0 0 0,1-1 0 0 0,0 1 0 0 0,1 0 0 0 0,-1 0 0 0 0,1 0 0 0 0,-1 4-105 0 0,-4 11 201 0 0,6-19-201 0 0,0-1 0 0 0,0 1 1 0 0,0 0-1 0 0,0 0 0 0 0,1 0 1 0 0,-1-1-1 0 0,1 1 0 0 0,0 0 1 0 0,-1 0-1 0 0,1 0 1 0 0,0 0-1 0 0,0 0 0 0 0,0 0 1 0 0,0 0-1 0 0,0-1 0 0 0,1 1 1 0 0,-1 0-1 0 0,1 0 1 0 0,-1 0-1 0 0,1 0 0 0 0,0 0 0 0 0,0 2 31 0 0,1-1 1 0 0,-1 1-1 0 0,1-1 0 0 0,0 1 0 0 0,0-1 1 0 0,0 0-1 0 0,1 0 0 0 0,-1 0 0 0 0,1 0 0 0 0,0 0 1 0 0,0 0-32 0 0,-1-2 37 0 0,0 0 1 0 0,0 0 0 0 0,0 0 0 0 0,0 0 0 0 0,1 0 0 0 0,-1 0 0 0 0,0-1 0 0 0,1 1 0 0 0,-1-1 0 0 0,0 1 0 0 0,1-1 0 0 0,-1 0 0 0 0,0 0 0 0 0,1 0 0 0 0,-1 0-1 0 0,0-1 1 0 0,1 1 0 0 0,-1 0 0 0 0,1-1-38 0 0,1-1 146 0 0,1 1 0 0 0,0-1-1 0 0,-1 0 1 0 0,1-1 0 0 0,-1 1 0 0 0,0-1-1 0 0,0 0 1 0 0,0 0 0 0 0,0 0 0 0 0,-1 0-1 0 0,1-1 1 0 0,-1 1 0 0 0,2-4-146 0 0,3-2-3 0 0,-1 0 1 0 0,-1-1-1 0 0,0-1 0 0 0,0 1 1 0 0,1-4 2 0 0,5-13-112 0 0,-2 0 1 0 0,0-1 0 0 0,-2 0 0 0 0,0-1 0 0 0,-2 0 0 0 0,-2 0-1 0 0,0 0 1 0 0,-2-21 111 0 0,-1 42 1 0 0,-1 5 0 0 0,0 1-1 0 0,0 0 1 0 0,0 0 0 0 0,-1 0-1 0 0,1-1 1 0 0,0 1-1 0 0,-1 0 1 0 0,0 0 0 0 0,1 0-1 0 0,-1 0 1 0 0,0-1-1 0 0,0 1 1 0 0,0 0 0 0 0,0 1-1 0 0,0-1 1 0 0,-1-1-1 0 0,-6 13 117 0 0,3-2-106 0 0,1 1 0 0 0,1 0 0 0 0,-1 0 0 0 0,1 2-11 0 0,-4 7-53 0 0,5-11 69 0 0,1 0 0 0 0,-1 0-1 0 0,1 1 1 0 0,0-1 0 0 0,1 6-16 0 0,-2 10 101 0 0,-2 11-103 0 0,1 1 0 0 0,3 33 2 0 0,0-54-8 0 0,2-1-1 0 0,-1 0 1 0 0,2 0-1 0 0,0 0 1 0 0,0 0-1 0 0,1 0 1 0 0,1-1-1 0 0,0 1 1 0 0,3 3 8 0 0,-7-13 45 0 0,1 0 1 0 0,0 0 0 0 0,0 0-1 0 0,0 0 1 0 0,0-1-1 0 0,1 1 1 0 0,-1-1-1 0 0,1 1 1 0 0,-1-1 0 0 0,1 0-1 0 0,0 0 1 0 0,0 0-1 0 0,0 0 1 0 0,0 0-1 0 0,0-1 1 0 0,3 1-46 0 0,-2-1-214 0 0,-1 0 0 0 0,1 0 0 0 0,0-1-1 0 0,0 1 1 0 0,-1-1 0 0 0,1 0 0 0 0,0 0 0 0 0,0-1 0 0 0,0 1 0 0 0,-1-1 0 0 0,1 0-1 0 0,0 0 1 0 0,1-1 214 0 0,4-1-829 0 0,-1 0-1 0 0,-1-1 1 0 0,1-1-1 0 0,0 1 1 0 0,-1-1-1 0 0,0-1 1 0 0,0 1-1 0 0,-1-1 1 0 0,1 0-1 0 0,-1 0 0 0 0,-1-1 1 0 0,4-5 829 0 0,4-7-2257 0 0,0-1-1 0 0,5-14 2258 0 0,4-18 310 0 0,-20 45-958 0 0,4-6 5469 0 0,-3 8 310 0 0,-6 14-3057 0 0,-13 38-921 0 0,2 0-1 0 0,2 3-1152 0 0,10-42 56 0 0,1 0 0 0 0,0 0 1 0 0,1 0-1 0 0,-1 0 0 0 0,2 0 0 0 0,-1 0 0 0 0,1 0 0 0 0,0 0 0 0 0,1 0-56 0 0,-2-6 29 0 0,1 0-1 0 0,-1 0 1 0 0,1 0-1 0 0,0 0 1 0 0,-1 0-1 0 0,1 0 1 0 0,0 0-1 0 0,0 0 1 0 0,0-1-1 0 0,1 1 1 0 0,-1 0-1 0 0,0-1 1 0 0,1 1-1 0 0,-1-1 1 0 0,0 1-1 0 0,1-1 1 0 0,0 0-1 0 0,-1 0 1 0 0,1 0-1 0 0,0 0 1 0 0,0 0-1 0 0,0 0 1 0 0,-1 0-1 0 0,1 0 1 0 0,0-1 0 0 0,0 1-1 0 0,0-1 1 0 0,0 1-1 0 0,0-1 1 0 0,1 0-1 0 0,-1 0 1 0 0,0 0-1 0 0,0 0 1 0 0,0 0-1 0 0,0 0 1 0 0,0-1-1 0 0,0 1-28 0 0,4-1 19 0 0,0-1 0 0 0,0 0 0 0 0,-1 0-1 0 0,1 0 1 0 0,-1-1 0 0 0,1 1 0 0 0,-1-1 0 0 0,0-1-1 0 0,0 1 1 0 0,0-1 0 0 0,-1 0 0 0 0,1 0 0 0 0,-1 0-1 0 0,0 0 1 0 0,3-5-19 0 0,-2 2 19 0 0,0 0 0 0 0,0 0-1 0 0,-1 0 1 0 0,0-1 0 0 0,-1 0 0 0 0,0 0-1 0 0,0 0 1 0 0,0 0 0 0 0,-1 0 0 0 0,0-1-1 0 0,-1 1-18 0 0,-1 2-9 0 0,0 0-1 0 0,0 1 1 0 0,0-1-1 0 0,-1 0 1 0 0,0 1-1 0 0,-1-1 1 0 0,1 1-1 0 0,-1-1 1 0 0,0 1-1 0 0,0 0 1 0 0,0-1-1 0 0,-1 1 1 0 0,0 0 9 0 0,-4-6-61 0 0,0 0 1 0 0,0 0 0 0 0,-1 1-1 0 0,-1 0 1 0 0,-1-1 60 0 0,6 7-208 0 0,0 1 0 0 0,0-1 0 0 0,-1 1 0 0 0,1 0 1 0 0,-4-2 207 0 0,6 4-580 0 0,1 0 1 0 0,-1 0 0 0 0,0 1 0 0 0,0-1 0 0 0,0 1 0 0 0,0-1 0 0 0,1 1 0 0 0,-1-1 0 0 0,0 1-1 0 0,0 0 580 0 0,1 0-6767 0 0</inkml:trace>
  <inkml:trace contextRef="#ctx0" brushRef="#br0" timeOffset="1260.072">1486 510 11056 0 0,'2'0'852'0'0,"0"2"-647"0"0,0-1 0 0 0,0 1 0 0 0,0 0 1 0 0,-1-1-1 0 0,1 1 0 0 0,0 0 0 0 0,-1 0 1 0 0,1 0-1 0 0,-1 0 0 0 0,1 1 0 0 0,-1-1 1 0 0,0 0-1 0 0,0 0 0 0 0,0 1 0 0 0,0-1 1 0 0,-1 1-1 0 0,1-1 0 0 0,0 1-205 0 0,2 9 1832 0 0,0-3-1320 0 0,-1 0 0 0 0,0-1 0 0 0,-1 1-1 0 0,0 0 1 0 0,0 0 0 0 0,-1 0 0 0 0,0 0 0 0 0,-2 8-512 0 0,1 11 453 0 0,1-10-203 0 0,0 0 0 0 0,1-1 0 0 0,1 1-1 0 0,1 0 1 0 0,2 7-250 0 0,-5-23 112 0 0,3-2-100 0 0,0-1 0 0 0,-1 0 0 0 0,1 1 0 0 0,-1-1 0 0 0,1 0 0 0 0,-1 0 0 0 0,0 0 0 0 0,1-1 0 0 0,-1 1 0 0 0,0 0 0 0 0,0-1 0 0 0,0 1 0 0 0,0-1 0 0 0,0 0 0 0 0,1-1-12 0 0,3-4 50 0 0,0 0 0 0 0,0 0 0 0 0,3-6-50 0 0,-4 5-3 0 0,1 1 1 0 0,-1 1 0 0 0,1-1-1 0 0,1 1 1 0 0,-1 0-1 0 0,1 0 1 0 0,0 1 0 0 0,0 0-1 0 0,2-1 3 0 0,-8 5 37 0 0,-1 1 0 0 0,1 0 0 0 0,-1-1 1 0 0,1 1-1 0 0,-1 0 0 0 0,1 0 0 0 0,0-1 0 0 0,-1 1 0 0 0,1 0 0 0 0,-1 0 0 0 0,1 0 0 0 0,0 0 0 0 0,-1 0 0 0 0,1 0 0 0 0,-1 0 0 0 0,1 0 0 0 0,0 0 0 0 0,-1 0 1 0 0,1 0-1 0 0,-1 0 0 0 0,1 0 0 0 0,0 0 0 0 0,-1 1 0 0 0,1-1 0 0 0,-1 0 0 0 0,1 0 0 0 0,-1 1 0 0 0,1-1 0 0 0,0 0 0 0 0,-1 1 0 0 0,0-1 0 0 0,1 1 0 0 0,-1-1 1 0 0,1 0-1 0 0,-1 1 0 0 0,1-1 0 0 0,-1 1 0 0 0,0-1 0 0 0,1 1 0 0 0,-1 0 0 0 0,0-1 0 0 0,0 1 0 0 0,1-1 0 0 0,-1 1 0 0 0,0 0-37 0 0,3 5 1 0 0,0 0-1 0 0,0 0 1 0 0,-1 1-1 0 0,0-1 1 0 0,0 1-1 0 0,-1 0 1 0 0,0 0-1 0 0,0-1 1 0 0,0 1 0 0 0,-1 4-1 0 0,3-1-315 0 0,-2-7 162 0 0,-1-1-867 0 0,0-2-312 0 0,0 0-1259 0 0,0 0-4795 0 0</inkml:trace>
  <inkml:trace contextRef="#ctx0" brushRef="#br0" timeOffset="1678.876">1837 624 1840 0 0,'6'16'144'0'0,"3"2"-112"0"0,-8-16 908 0 0,0 1 1 0 0,0-1-1 0 0,-1 1 0 0 0,1-1 0 0 0,-1 1 1 0 0,1-1-1 0 0,-1 1 0 0 0,0 0 1 0 0,0-1-1 0 0,0 3-940 0 0,-1 1 2081 0 0,1-5 1570 0 0,-1 1-2079 0 0,-7 8-989 0 0,0 0-1 0 0,1 1 0 0 0,0 0 0 0 0,-5 10-582 0 0,9-15 113 0 0,0 1 1 0 0,0 0 0 0 0,1 1-1 0 0,0-1 1 0 0,0 0-1 0 0,1 1 1 0 0,0-1-1 0 0,0 1 1 0 0,0 2-114 0 0,1-7 77 0 0,0 1-1 0 0,0-1 1 0 0,1 1 0 0 0,-1-1-1 0 0,1 1 1 0 0,-1 0 0 0 0,1-1-1 0 0,0 0 1 0 0,1 1-77 0 0,-2-2 27 0 0,1-1 0 0 0,0 0 0 0 0,0 0 1 0 0,0 0-1 0 0,-1 0 0 0 0,1 0 0 0 0,0-1 0 0 0,0 1 0 0 0,0 0 1 0 0,0 0-1 0 0,1-1 0 0 0,-1 1 0 0 0,0 0 0 0 0,0-1 0 0 0,0 1 0 0 0,0-1 1 0 0,1 1-1 0 0,-1-1 0 0 0,0 0 0 0 0,0 0 0 0 0,1 1 0 0 0,-1-1 0 0 0,0 0 1 0 0,1 0-1 0 0,-1 0 0 0 0,1-1-27 0 0,2 1 36 0 0,0 0-1 0 0,1-1 1 0 0,-1 0 0 0 0,0 0 0 0 0,0 0-1 0 0,0 0 1 0 0,0-1 0 0 0,0 1 0 0 0,0-1 0 0 0,0 0-1 0 0,0 0 1 0 0,-1-1 0 0 0,1 1 0 0 0,-1-1-1 0 0,1 0 1 0 0,-1 1 0 0 0,0-2 0 0 0,1 0-36 0 0,1-3 69 0 0,1 1 1 0 0,-1-2 0 0 0,-1 1-1 0 0,1 0 1 0 0,-1-1 0 0 0,-1 0 0 0 0,1 0-1 0 0,1-6-69 0 0,-4 10-1 0 0,-1 0-1 0 0,1 1 1 0 0,-1-1-1 0 0,1 0 1 0 0,-1 0-1 0 0,0 0 1 0 0,-1 1-1 0 0,1-1 1 0 0,-1 0-1 0 0,1 0 1 0 0,-1 1-1 0 0,0-1 1 0 0,0 0-1 0 0,-1 0 2 0 0,1 3-1 0 0,1-1-1 0 0,-1 0 1 0 0,0 0-1 0 0,0 0 1 0 0,0 1 0 0 0,0-1-1 0 0,0 0 1 0 0,-1 1-1 0 0,1-1 1 0 0,0 1-1 0 0,-1-1 1 0 0,1 1-1 0 0,-1 0 1 0 0,1 0 0 0 0,-1 0-1 0 0,0-1 1 0 0,0 1-1 0 0,1 1 1 0 0,-1-1-1 0 0,0 0 1 0 0,0 0-1 0 0,0 1 1 0 0,0-1 0 0 0,0 1-1 0 0,0 0 1 0 0,0-1-1 0 0,0 1 2 0 0,0 0-204 0 0,-1 0 1 0 0,1-1-1 0 0,-1 1 0 0 0,1-1 0 0 0,0 0 1 0 0,-1 0-1 0 0,1 0 0 0 0,0 0 0 0 0,0 0 1 0 0,0-1-1 0 0,0 1 0 0 0,0 0 0 0 0,0-1 1 0 0,0 0-1 0 0,0 1 0 0 0,0-1 0 0 0,0-1 204 0 0,1 2-414 0 0,-1-1-1792 0 0</inkml:trace>
  <inkml:trace contextRef="#ctx0" brushRef="#br0" timeOffset="2091.763">2020 631 16439 0 0,'4'12'273'0'0,"-1"0"0"0"0,0 1 0 0 0,0 0 0 0 0,-1 0 0 0 0,-1 0 0 0 0,0-1 0 0 0,-1 1 0 0 0,-1 7-273 0 0,0-12 243 0 0,1-1-1 0 0,1 0 0 0 0,-1 1 1 0 0,2 4-243 0 0,0 24 757 0 0,-3-25-405 0 0,1-1 0 0 0,0 1 1 0 0,1-1-1 0 0,0 1 0 0 0,1-1 0 0 0,1 3-352 0 0,0-7 775 0 0,1-9 116 0 0,1 0-1041 0 0,-2 1 200 0 0,-1 0-1 0 0,1 0 1 0 0,0 0-1 0 0,-1 0 0 0 0,0 0 1 0 0,1-1-1 0 0,-1 1 1 0 0,0 0-1 0 0,0-1 0 0 0,0 0 1 0 0,0 0-1 0 0,-1 1 1 0 0,1-1-1 0 0,-1 0 1 0 0,1-2-50 0 0,-1 2 81 0 0,1-1 1 0 0,-1 1 0 0 0,1 0-1 0 0,0-1 1 0 0,0 1-1 0 0,0 0 1 0 0,0 0 0 0 0,2 0-82 0 0,9-15 153 0 0,-9 10-153 0 0,0 0 0 0 0,1 1 0 0 0,-1 0 0 0 0,1 1 0 0 0,0-1 0 0 0,1 1 0 0 0,-1 0 0 0 0,6-4 0 0 0,-9 8 4 0 0,-2 1 0 0 0,1 1-1 0 0,-1-1 1 0 0,1 0-1 0 0,-1 1 1 0 0,1-1-1 0 0,0 1 1 0 0,0-1-1 0 0,-1 1 1 0 0,1 0-1 0 0,0-1 1 0 0,-1 1-1 0 0,1 0 1 0 0,0-1-1 0 0,0 1 1 0 0,0 0-1 0 0,-1 0 1 0 0,1 0-1 0 0,0 0 1 0 0,0 0-1 0 0,0 0 1 0 0,0 0-4 0 0,0-1 393 0 0,-1 1 106 0 0,15 9 566 0 0,-14-8-1248 0 0,-1-1-103 0 0,0 0-24 0 0,0 0-120 0 0,0 0-498 0 0,0 0-215 0 0,0 0-898 0 0,0 0-3595 0 0,0 0-1537 0 0</inkml:trace>
  <inkml:trace contextRef="#ctx0" brushRef="#br0" timeOffset="2497.526">2344 688 13824 0 0,'1'2'198'0'0,"6"4"850"0"0,4-5 4323 0 0,-12-1-2316 0 0,-3 2-4244 0 0,2-1 1255 0 0,0 1-1 0 0,0 0 1 0 0,1-1-1 0 0,-1 1 1 0 0,0 0-1 0 0,0 0 0 0 0,1 0 1 0 0,0 0-1 0 0,-1 0 1 0 0,1 1-1 0 0,0-1 1 0 0,0 0-1 0 0,0 0 1 0 0,0 1-1 0 0,0-1 0 0 0,1 1 1 0 0,-1-1-1 0 0,1 1 1 0 0,0-1-1 0 0,-1 1 1 0 0,1-1-1 0 0,0 1 1 0 0,0-1-1 0 0,1 2-65 0 0,0 2 175 0 0,1-1-1 0 0,-1 0 1 0 0,1 1-1 0 0,0-1 1 0 0,0 0-1 0 0,1 0 1 0 0,0-1-1 0 0,0 1 1 0 0,0-1-1 0 0,3 5-174 0 0,17 27 1408 0 0,-22-33-1136 0 0,-1-1-267 0 0,0 0 1 0 0,0 0-1 0 0,0 0 0 0 0,0-1 1 0 0,-1 1-1 0 0,1 0 0 0 0,0 0 0 0 0,-1 0 1 0 0,1-1-1 0 0,-1 1 0 0 0,0 0 0 0 0,1-1 1 0 0,-1 1-1 0 0,0 0 0 0 0,0-1 1 0 0,0 1-1 0 0,0-1 0 0 0,-1 1 0 0 0,1-1 1 0 0,0 0-1 0 0,0 0 0 0 0,-1 1 0 0 0,1-1 1 0 0,-1 0-1 0 0,1 0 0 0 0,-1 0 1 0 0,0 0-1 0 0,1-1 0 0 0,-1 1-5 0 0,-1 0-287 0 0,-1 0-1 0 0,1 0 1 0 0,0-1 0 0 0,-1 0-1 0 0,1 1 1 0 0,0-1 0 0 0,-1 0-1 0 0,1-1 1 0 0,0 1 0 0 0,-1 0-1 0 0,1-1 1 0 0,0 0 0 0 0,-1 0 287 0 0,-10-4-5931 0 0,-1 1-1739 0 0</inkml:trace>
  <inkml:trace contextRef="#ctx0" brushRef="#br0" timeOffset="5437.441">1620 1 920 0 0,'1'0'67'0'0,"-1"0"-29"0"0,1 0 1 0 0,-1 0-1 0 0,0 0 1 0 0,0 0-1 0 0,0 0 1 0 0,1 0 0 0 0,-1 0-1 0 0,0 0 1 0 0,0 0-1 0 0,1 0 1 0 0,-1 0-1 0 0,0 0 1 0 0,0 0 0 0 0,1 0-1 0 0,-1 0 1 0 0,0 0-1 0 0,0 0 1 0 0,1 0-1 0 0,-1 0 1 0 0,0 0-1 0 0,0 0 1 0 0,0 0 0 0 0,1 1-1 0 0,-1-1 1 0 0,0 0-1 0 0,0 0 1 0 0,0 0-1 0 0,1 0 1 0 0,-1 0 0 0 0,0 1-1 0 0,0-1 1 0 0,0 0-1 0 0,0 0 1 0 0,1 0-1 0 0,-1 1 1 0 0,0-1 0 0 0,0 0-1 0 0,0 0 1 0 0,0 1-1 0 0,0-1 1 0 0,0 0-1 0 0,0 0 1 0 0,0 1-39 0 0,0-1 125 0 0,0 0-1 0 0,0 0 1 0 0,0 0-1 0 0,0 0 1 0 0,0 0 0 0 0,0 0-1 0 0,0 1 1 0 0,0-1 0 0 0,0 0-1 0 0,0 0 1 0 0,0 0-1 0 0,0 0 1 0 0,1 0 0 0 0,-1 0-1 0 0,0 0 1 0 0,0 0 0 0 0,0 1-1 0 0,0-1 1 0 0,0 0-1 0 0,0 0 1 0 0,0 0 0 0 0,0 0-1 0 0,0 0 1 0 0,0 0 0 0 0,0 0-1 0 0,0 0 1 0 0,1 0-1 0 0,-1 0 1 0 0,0 0 0 0 0,0 0-1 0 0,0 0 1 0 0,0 0 0 0 0,0 0-1 0 0,0 0 1 0 0,0 0-1 0 0,0 0 1 0 0,0 0 0 0 0,1 0-1 0 0,-1 0 1 0 0,0 0 0 0 0,0 0-1 0 0,0 0 1 0 0,0 0-1 0 0,0 0 1 0 0,0 0-125 0 0,13 1 7249 0 0,10-1-3949 0 0,-3-3-1324 0 0,-1 1-1 0 0,1 1 1 0 0,12 2-1976 0 0,-18 0 473 0 0,-1 0 0 0 0,0 1 1 0 0,0 1-1 0 0,-1 0 0 0 0,12 4-473 0 0,-5-1 571 0 0,-1-1-1 0 0,17 2-570 0 0,-15-3 386 0 0,0 0-1 0 0,5 3-385 0 0,178 68 1552 0 0,-172-62-1098 0 0,0 1-1 0 0,17 11-453 0 0,-29-14 172 0 0,34 22-216 0 0,-37-23 16 0 0,0 0 0 0 0,0-1 0 0 0,1 0 0 0 0,5 0 28 0 0,-2 1 50 0 0,-17-8-43 0 0,0-1 0 0 0,0 1 0 0 0,0-1 0 0 0,0 0 0 0 0,0 0 0 0 0,1 0 0 0 0,-1 0 0 0 0,3 0-7 0 0,8 2 26 0 0,-7-2-14 0 0,0 0 0 0 0,0 0 1 0 0,1 0-1 0 0,5-1-12 0 0,-2-4 0 0 0,-6 4 0 0 0,1 3 11 0 0,-4-2 31 0 0,1 2-31 0 0,-3 0-11 0 0,0 3 0 0 0,-1 1 0 0 0,-5-3 0 0 0,-1 0 0 0 0,0 0 0 0 0,0-1 0 0 0,0 0 0 0 0,-1 0 0 0 0,-36 17 0 0 0,41-20 0 0 0,0 1 0 0 0,-10 8 0 0 0,5-2 0 0 0,1 0 0 0 0,3-3 0 0 0,4-4 0 0 0,0 0 0 0 0,0 1 0 0 0,0-1 0 0 0,0 0 0 0 0,0 0 0 0 0,0 1 0 0 0,0-1 0 0 0,0 0 0 0 0,0 0 0 0 0,0 1 0 0 0,0-1 0 0 0,0 0 0 0 0,0 0 0 0 0,0 1 0 0 0,0-1 0 0 0,0 0 0 0 0,0 0 0 0 0,0 1 0 0 0,0-1 0 0 0,0 0 0 0 0,1 0 0 0 0,-1 1 0 0 0,0-1 0 0 0,0 0 0 0 0,0 0 0 0 0,0 0 0 0 0,0 1 0 0 0,1-1 0 0 0,-1 0 0 0 0,0 0 0 0 0,0 0 0 0 0,0 1 0 0 0,1-1 0 0 0,-1 0 0 0 0,4 0 0 0 0,0 1 4 0 0,0 0-1 0 0,0-1 1 0 0,0 0-1 0 0,0 1 1 0 0,0-2-1 0 0,0 1 1 0 0,0 0-1 0 0,0-1 1 0 0,0 0 0 0 0,0 0-1 0 0,0 0 1 0 0,0 0-1 0 0,0-1 1 0 0,0 0-1 0 0,0 1 1 0 0,-1-1-1 0 0,1-1 1 0 0,1 0-4 0 0,16-10 0 0 0,-17 11 0 0 0,0 0 0 0 0,0-1 0 0 0,0 1 0 0 0,-1-1 0 0 0,1 0 0 0 0,-1 0 0 0 0,0 0 0 0 0,0 0 0 0 0,0 0 0 0 0,2-3 0 0 0,-1-1 0 0 0,0 0 0 0 0,0 0 0 0 0,-1 0 0 0 0,0 0 0 0 0,0 0 0 0 0,-1-1 0 0 0,2-7 0 0 0,-4 11 0 0 0,1 1 0 0 0,-1-1 0 0 0,1 0 0 0 0,-1 1 0 0 0,0-1 0 0 0,-1 1 0 0 0,1-1 0 0 0,-1 0 0 0 0,1 1 0 0 0,-1-1 0 0 0,0 1 0 0 0,0 0 0 0 0,-1-1 0 0 0,1 1 0 0 0,-1 0 0 0 0,0-1 0 0 0,1 1 0 0 0,-3-2 0 0 0,-2-3 0 0 0,-1-1 0 0 0,0 2 0 0 0,0-1 0 0 0,-1 1 0 0 0,0 0 0 0 0,0 0 0 0 0,-1 1 0 0 0,-4-3 0 0 0,-6-1-23 0 0,8 5-237 0 0,0-1-1 0 0,0-1 1 0 0,0 0-1 0 0,1 0 0 0 0,0-1 1 0 0,0 0-1 0 0,1-1 1 0 0,0 0-1 0 0,-1-2 261 0 0,-20-21-3772 0 0,22 19 2160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15.0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1 101 15488 0 0,'0'0'712'0'0,"0"0"-17"0"0,0 2-449 0 0,0 0-198 0 0,0 0 0 0 0,0 0-1 0 0,0 0 1 0 0,0 0 0 0 0,1 0 0 0 0,-1 0 0 0 0,1 0 0 0 0,-1 0 0 0 0,1 0 0 0 0,-1 0-1 0 0,1 0 1 0 0,0-1 0 0 0,0 1 0 0 0,0 0 0 0 0,1 0-48 0 0,0 1 326 0 0,-3 1-529 0 0,-5 4 4051 0 0,3-6-135 0 0,7-8-2738 0 0,1 2-881 0 0,-1 0 0 0 0,0 0 0 0 0,1 1 1 0 0,-1 0-1 0 0,1 0 0 0 0,0 0 0 0 0,0 0 1 0 0,0 1-1 0 0,6-2-94 0 0,9-2 282 0 0,0 0 0 0 0,3 1-282 0 0,8-2 277 0 0,22-2 29 0 0,-18 4-141 0 0,19-3-968 0 0,2 2 803 0 0,-17 2 564 0 0,-28 2-551 0 0,0-1 0 0 0,0-1 0 0 0,8-3-13 0 0,-19 7-14 0 0,2-1-348 0 0,0 0-1 0 0,0 0 0 0 0,-1 0 0 0 0,1-1 0 0 0,-1 1 1 0 0,1 0-1 0 0,-1-1 0 0 0,1 1 0 0 0,-1-1 0 0 0,0 1 1 0 0,0-1-1 0 0,0 1 0 0 0,0-1 0 0 0,0 0 0 0 0,0 0 1 0 0,1-2 362 0 0,2-3-3266 0 0,-1 1-4016 0 0</inkml:trace>
  <inkml:trace contextRef="#ctx0" brushRef="#br0" timeOffset="337.688">142 61 6912 0 0,'-1'0'50'0'0,"0"1"1"0"0,1 0-1 0 0,-1-1 1 0 0,0 1-1 0 0,1 0 1 0 0,-1-1-1 0 0,1 1 1 0 0,-1 0-1 0 0,1 0 1 0 0,-1 0-1 0 0,1 0 1 0 0,-1-1-1 0 0,1 1 1 0 0,0 0-1 0 0,-1 0 1 0 0,1 0-1 0 0,0 0 1 0 0,0 0-1 0 0,0 0 0 0 0,0 0 1 0 0,0 0-1 0 0,0 0 1 0 0,0 0-1 0 0,0 0 1 0 0,0 0-1 0 0,1 0-50 0 0,4 33 3901 0 0,-3-23-1266 0 0,6 77 2399 0 0,-7-79-4690 0 0,0 1 0 0 0,-1 0 0 0 0,0 0 0 0 0,-1 3-344 0 0,0 15 709 0 0,-6 64 762 0 0,7-90-1490 0 0,0-1 17 0 0,1-1-1 0 0,-1 1 0 0 0,0-1 0 0 0,0 1 0 0 0,0 0 1 0 0,0-1-1 0 0,0 1 0 0 0,0-1 0 0 0,-1 1 0 0 0,1 0 1 0 0,0-1-1 0 0,0 1 0 0 0,0-1 0 0 0,0 1 1 0 0,-1-1-1 0 0,1 1 0 0 0,0 0 0 0 0,-1-1 0 0 0,1 1 1 0 0,0-1-1 0 0,-1 0 0 0 0,1 1 0 0 0,-1-1 3 0 0,1 2-245 0 0,0-2-788 0 0,1-2-331 0 0,7-4-1127 0 0,2-3-4267 0 0</inkml:trace>
  <inkml:trace contextRef="#ctx0" brushRef="#br0" timeOffset="666.649">302 51 16328 0 0,'5'7'270'0'0,"-3"-6"-166"0"0,-1 1 1 0 0,0 0 0 0 0,1 0 0 0 0,-1-1 0 0 0,0 1 0 0 0,0 0 0 0 0,0 0 0 0 0,0 0 0 0 0,-1 0 0 0 0,1 0-1 0 0,-1 0 1 0 0,1 1 0 0 0,-1-1 0 0 0,1 2-105 0 0,8 70 584 0 0,9 97 2004 0 0,-2-45-2196 0 0,-7-81-1430 0 0,-4-26-4654 0 0,-2-8-720 0 0</inkml:trace>
  <inkml:trace contextRef="#ctx0" brushRef="#br0" timeOffset="1133.771">660 538 4144 0 0,'11'4'-2181'0'0,"0"1"3323"0"0,-9-3-101 0 0,1-1 1 0 0,0 1-1 0 0,-1 0 0 0 0,1 0 1 0 0,-1 0-1 0 0,0 0 0 0 0,1 0 1 0 0,-1 0-1 0 0,0 1 0 0 0,-1-1 0 0 0,1 1 1 0 0,0-1-1 0 0,-1 1 0 0 0,1 0 1 0 0,-1 0-1 0 0,0-1 0 0 0,0 2-1041 0 0,1 2 248 0 0,-1 1-1 0 0,0 0 1 0 0,0 0 0 0 0,-1 0-1 0 0,0-1 1 0 0,0 1-1 0 0,0 0 1 0 0,-1 0-1 0 0,0 0 1 0 0,-2 5-248 0 0,-1 16 204 0 0,-8 47-204 0 0,8-50 0 0 0,2-20 0 0 0,1 1 0 0 0,0-1 0 0 0,0 1 0 0 0,0 0 0 0 0,1-1 0 0 0,0 1 0 0 0,0 4 0 0 0,4-3 47 0 0,-4-6-12 0 0,0-1 0 0 0,1 0 0 0 0,-1 1 0 0 0,1-1 1 0 0,-1 1-1 0 0,1-1 0 0 0,-1 0 0 0 0,1 0 0 0 0,-1 1 0 0 0,1-1 0 0 0,-1 0 0 0 0,1 0 0 0 0,0 0 0 0 0,-1 1 1 0 0,1-1-1 0 0,-1 0 0 0 0,1 0 0 0 0,-1 0 0 0 0,1 0 0 0 0,0 0 0 0 0,-1 0 0 0 0,1 0 0 0 0,-1 0 1 0 0,1-1-1 0 0,-1 1 0 0 0,1 0 0 0 0,0 0 0 0 0,-1 0 0 0 0,1 0 0 0 0,-1-1 0 0 0,1 1 0 0 0,-1 0 1 0 0,1-1-1 0 0,-1 1 0 0 0,1-1-35 0 0,21-17-76 0 0,-7 5 148 0 0,-4 7-72 0 0,1 1 0 0 0,1 0 0 0 0,-1 1 0 0 0,1 0 0 0 0,-11 4 3 0 0,-1-1 0 0 0,0 1 0 0 0,1 0 0 0 0,-1 0 0 0 0,1 0 0 0 0,-1 0 0 0 0,0 0 0 0 0,1 0 0 0 0,-1 1 0 0 0,1-1 0 0 0,-1 0 0 0 0,0 1 0 0 0,1-1 0 0 0,-1 1 0 0 0,0-1 0 0 0,1 1 0 0 0,-1-1-1 0 0,0 1 1 0 0,0 0 0 0 0,0 0 0 0 0,1 0 0 0 0,-1 0 0 0 0,0 0-3 0 0,1 1 7 0 0,0 0 0 0 0,0 1 0 0 0,0-1-1 0 0,-1 0 1 0 0,1 1 0 0 0,0 0 0 0 0,-1-1 0 0 0,0 1-1 0 0,0 0 1 0 0,0 0-7 0 0,1 0-2 0 0,-1 1 0 0 0,-1-1-1 0 0,1 1 1 0 0,0-1-1 0 0,-1 1 1 0 0,0-1 0 0 0,0 1-1 0 0,0 0 1 0 0,0-1 0 0 0,0 1-1 0 0,-1-1 1 0 0,0 1-1 0 0,0-1 1 0 0,0 0 0 0 0,0 1-1 0 0,0-1 1 0 0,0 0 0 0 0,-1 1-1 0 0,0-1 1 0 0,0 0-1 0 0,0 0 1 0 0,0 0 0 0 0,0-1-1 0 0,0 1 1 0 0,-1 0 0 0 0,1-1-1 0 0,-3 2 3 0 0,0-1-11 0 0,3-1-19 0 0,0-1 0 0 0,0 1-1 0 0,0-1 1 0 0,0 0 0 0 0,0 0-1 0 0,-1 0 1 0 0,1 0 0 0 0,0 0-1 0 0,0 0 1 0 0,-1 0 0 0 0,1-1-1 0 0,0 1 1 0 0,-1-1 0 0 0,1 0 0 0 0,-1 0-1 0 0,1 0 1 0 0,-1 0 0 0 0,1 0-1 0 0,0 0 1 0 0,-1-1 30 0 0,-10-2-130 0 0,1 0 1 0 0,0 0-1 0 0,0-1 0 0 0,0-1 0 0 0,0 0 1 0 0,1-1-1 0 0,-8-5 130 0 0,4 5-1331 0 0,0 2-77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08.3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248 1603 5528 0 0,'1'0'11'0'0,"-1"0"1"0"0,0 0-1 0 0,0 0 0 0 0,0 0 1 0 0,0 0-1 0 0,1 0 1 0 0,-1 0-1 0 0,0 0 1 0 0,0 0-1 0 0,0 0 0 0 0,1 0 1 0 0,-1 0-1 0 0,0 0 1 0 0,0 0-1 0 0,0 0 0 0 0,0 1 1 0 0,1-1-1 0 0,-1 0 1 0 0,0 0-1 0 0,0 0 1 0 0,0 0-1 0 0,0 0 0 0 0,0 0 1 0 0,0 1-1 0 0,1-1 1 0 0,-1 0-1 0 0,0 0 0 0 0,0 0 1 0 0,0 0-1 0 0,0 1 1 0 0,0-1-1 0 0,0 0 1 0 0,0 0-1 0 0,0 0 0 0 0,0 0 1 0 0,0 1-1 0 0,0-1-11 0 0,7 12 178 0 0,-7-11 76 0 0,0-1 0 0 0,1 0 0 0 0,-1 0 0 0 0,0 0 0 0 0,1 1 0 0 0,-1-1 0 0 0,0 0 0 0 0,1 0 0 0 0,-1 0 0 0 0,0 0 0 0 0,1 0 0 0 0,-1 0 0 0 0,1 1 0 0 0,-1-1 0 0 0,0 0 0 0 0,1 0 0 0 0,-1 0 0 0 0,0 0 0 0 0,1 0 0 0 0,-1-1 0 0 0,1 1 0 0 0,-1 0 1 0 0,0 0-1 0 0,1 0 0 0 0,-1 0 0 0 0,0 0 0 0 0,1 0 0 0 0,-1-1 0 0 0,0 1 0 0 0,1 0 0 0 0,-1 0 0 0 0,0 0 0 0 0,1-1 0 0 0,-1 1 0 0 0,0 0 0 0 0,0 0 0 0 0,1-1 0 0 0,-1 1 0 0 0,0 0 0 0 0,0-1 0 0 0,0 1 0 0 0,1 0 0 0 0,-1-1 0 0 0,0 1 0 0 0,0 0 0 0 0,0-1 0 0 0,0 1 0 0 0,0-1 0 0 0,0 1 0 0 0,0 0 0 0 0,0-1 0 0 0,0 1 0 0 0,0-1-254 0 0,0 0 106 0 0,0 0-1 0 0,0 0 0 0 0,0 0 1 0 0,0 0-1 0 0,0 0 0 0 0,0 0 0 0 0,0 0 1 0 0,1 0-1 0 0,-1 0 0 0 0,0 0 1 0 0,1 0-1 0 0,-1 0 0 0 0,0 0 0 0 0,1 0 1 0 0,-1 0-1 0 0,1 0 0 0 0,0 0 1 0 0,-1 0-1 0 0,1 0 0 0 0,0 1 0 0 0,-1-1 1 0 0,1 0-1 0 0,0 0 0 0 0,0 1 1 0 0,0-1-1 0 0,-1 1 0 0 0,1-1 0 0 0,0 1 1 0 0,0-1-1 0 0,0 1 0 0 0,0-1-105 0 0,2 0 112 0 0,-1-1-1 0 0,0 1 1 0 0,0-1-1 0 0,0 0 1 0 0,0 0-1 0 0,0 0 1 0 0,0 0-1 0 0,0-1-111 0 0,11-14 829 0 0,1-1 0 0 0,13-11-829 0 0,-4 3 369 0 0,0 1 85 0 0,1 2 0 0 0,1 0 0 0 0,1 1 0 0 0,6-2-454 0 0,7-9 369 0 0,-28 23-241 0 0,1 0 0 0 0,1 0 0 0 0,-1 2 0 0 0,7-4-128 0 0,15-5 494 0 0,29-9-494 0 0,-23 11 162 0 0,-32 11-122 0 0,0 0 1 0 0,0-1-1 0 0,-1 0 0 0 0,2-1-40 0 0,-2 1 43 0 0,1 0-1 0 0,0 0 0 0 0,5-2-42 0 0,94-48 315 0 0,-91 47-224 0 0,-1 0 0 0 0,10-9-91 0 0,17-8 122 0 0,-39 23-114 0 0,0 0 1 0 0,0 0 0 0 0,-1-1-1 0 0,1 1 1 0 0,-1 0-1 0 0,1-1 1 0 0,-1 0 0 0 0,0 0-1 0 0,0 1 1 0 0,1-3-9 0 0,-2 3 2 0 0,0 0 0 0 0,0 0 1 0 0,0 0-1 0 0,1 0 0 0 0,-1 0 1 0 0,1 0-1 0 0,0 0 0 0 0,-1 1 1 0 0,1-1-1 0 0,0 1 0 0 0,0-1 1 0 0,0 1-1 0 0,0 0 0 0 0,0-1 1 0 0,1 1-1 0 0,-1 0 0 0 0,0 1 1 0 0,1-1-3 0 0,-2 0-17 0 0,1 0 0 0 0,0 0 1 0 0,-1 0-1 0 0,1 0 0 0 0,-1 0 0 0 0,1 0 1 0 0,-1 0-1 0 0,0-1 0 0 0,1 1 0 0 0,-1-1 1 0 0,0 1-1 0 0,0-1 0 0 0,0 1 1 0 0,0-1-1 0 0,0 1 0 0 0,1-3 17 0 0,-1 1-28 0 0,1 1 0 0 0,0-1 1 0 0,0 0-1 0 0,0 1 0 0 0,0-1 0 0 0,2 0 28 0 0,15-8 320 0 0,-14 8-114 0 0,2-4-141 0 0,0 1 0 0 0,1 1 0 0 0,-1 0 0 0 0,1 0 0 0 0,3-1-65 0 0,16-15 165 0 0,-4 2-74 0 0,-13 12 70 0 0,-1 0 0 0 0,1-1 0 0 0,1-3-161 0 0,-1 2 99 0 0,0 0 0 0 0,0 1 0 0 0,3-2-99 0 0,5-2-275 0 0,-11 7 289 0 0,0 0-1 0 0,0 0 0 0 0,1 1 0 0 0,0 0 1 0 0,3 0-14 0 0,-5 1 26 0 0,1-1 1 0 0,-1 1 0 0 0,0-1-1 0 0,0 0 1 0 0,-1 0 0 0 0,4-3-27 0 0,-3 1 24 0 0,1 1 0 0 0,0 0 1 0 0,0 1-1 0 0,1-1 0 0 0,-1 1-24 0 0,73-34 128 0 0,-62 29-101 0 0,-2 0-1 0 0,4-3-26 0 0,-7 2 13 0 0,-10 7-14 0 0,1 0 1 0 0,-1 1 0 0 0,1-1 0 0 0,0 1-1 0 0,-1 0 1 0 0,1 0 0 0 0,4-1 0 0 0,-1 0 0 0 0,1-1 0 0 0,-1 1 0 0 0,0-1 0 0 0,5-3 0 0 0,-4 2 0 0 0,1 0 0 0 0,0 0 0 0 0,3 0 0 0 0,-10 4-1 0 0,0-1 2 0 0,-1 1 0 0 0,1 1 0 0 0,0-1-1 0 0,-1 0 1 0 0,1 0 0 0 0,0 1 0 0 0,0-1-1 0 0,-1 0 1 0 0,1 1 0 0 0,0 0 0 0 0,0-1-1 0 0,0 1 1 0 0,0 0 0 0 0,0 0 0 0 0,0 0-1 0 0,-2 0 1 0 0,1 1 0 0 0,-1-1 0 0 0,1 0 0 0 0,-1 0 1 0 0,1 0-1 0 0,-1 0 0 0 0,1 1 0 0 0,-1-1 0 0 0,0 0 1 0 0,1 0-1 0 0,-1 1 0 0 0,0-1 0 0 0,1 0 0 0 0,-1 1 1 0 0,0-1-1 0 0,1 1 0 0 0,-1-1 0 0 0,0 0 0 0 0,0 1 1 0 0,1-1-1 0 0,-1 1 0 0 0,0-1 0 0 0,0 0 0 0 0,0 1 1 0 0,1-1-1 0 0,-1 1 0 0 0,0-1 0 0 0,0 1 0 0 0,0-1 1 0 0,0 1-1 0 0,0-1 0 0 0,0 1 0 0 0,0-1 0 0 0,0 1 1 0 0,0-1-1 0 0,0 1 0 0 0,-1-1 0 0 0,1 0 0 0 0,0 1 1 0 0,0-1-1 0 0,0 1-1 0 0,-1 0 4 0 0,2 1-4 0 0,-1-1 0 0 0,0 0 0 0 0,0 1 0 0 0,0-1 0 0 0,0 0 0 0 0,0 1 0 0 0,-1-1 0 0 0,1 0 0 0 0,0 1 0 0 0,-1-1 0 0 0,1 0 0 0 0,-1 1 0 0 0,1-1 0 0 0,-1 0 0 0 0,1 0 0 0 0,-1 0 0 0 0,0 0 0 0 0,0 0 0 0 0,0 1 0 0 0,-2 3 0 0 0,-16 19 1 0 0,17-21-3 0 0,-1 0 1 0 0,1 0-1 0 0,-1 0 1 0 0,1 1 0 0 0,0-1-1 0 0,0 1 1 0 0,0-1-1 0 0,1 1 2 0 0,-1 2-27 0 0,0-1 0 0 0,-1 0-1 0 0,1 1 1 0 0,-1-1 0 0 0,0 0 27 0 0,-10 20 16 0 0,6-8 51 0 0,7-10-67 0 0,0-7 1 0 0,0 1 0 0 0,0-1 0 0 0,0 1 0 0 0,0-1 0 0 0,0 1 0 0 0,1-1 0 0 0,-1 1 0 0 0,0-1 0 0 0,0 1 0 0 0,1-1 0 0 0,-1 0 0 0 0,0 1 0 0 0,1-1 0 0 0,-1 0 0 0 0,0 1-1 0 0,1-1 1 0 0,-1 0 0 0 0,0 1 0 0 0,1-1 0 0 0,-1 0 0 0 0,1 1 0 0 0,-1-1 0 0 0,1 0 0 0 0,-1 0 0 0 0,1 0 0 0 0,-1 0 0 0 0,0 1 0 0 0,1-1 0 0 0,-1 0 0 0 0,1 0 0 0 0,-1 0 0 0 0,1 0 0 0 0,-1 0 0 0 0,1 0 0 0 0,-1 0 0 0 0,1 0 0 0 0,-1 0 0 0 0,1-1 0 0 0,-1 1 0 0 0,1 0 0 0 0,-1 0 0 0 0,1 0 0 0 0,-1 0 0 0 0,1-1 0 0 0,-1 1-1 0 0,0 0 1 0 0,1 0 0 0 0,-1-1-1 0 0,1 1 7 0 0,11-6-5 0 0,0-1 0 0 0,0 0 0 0 0,-1 0 0 0 0,0-1 0 0 0,8-7-2 0 0,-10 7 1 0 0,13-11-83 0 0,-2 0-1 0 0,12-16 83 0 0,-9 10 133 0 0,-14 15-102 0 0,-1-1 0 0 0,6-10-31 0 0,-8 12 2 0 0,1-7-2 0 0,-5 8 0 0 0,-1 1 0 0 0,-7 1 0 0 0,0 2 0 0 0,3 2 0 0 0,0 0 0 0 0,0 0 0 0 0,0 0 0 0 0,0-1 0 0 0,0 1 0 0 0,0-1 0 0 0,1 1 0 0 0,0 0 0 0 0,0 0 0 0 0,-1 1 0 0 0,1-1 0 0 0,-1 1 0 0 0,1-1 0 0 0,-1 1 0 0 0,1 0 0 0 0,-2 0 0 0 0,3 0 0 0 0,1 1 0 0 0,-1-1 0 0 0,0 1 0 0 0,0 0 0 0 0,0 0 0 0 0,0-1 0 0 0,0 1 0 0 0,0 0 0 0 0,0 0 0 0 0,0 0 0 0 0,1 0 0 0 0,-1 0 0 0 0,0 0 0 0 0,0 0 0 0 0,0 0 0 0 0,0 1 0 0 0,0-1 0 0 0,0 0 0 0 0,0 0 0 0 0,0 1 0 0 0,1-1 0 0 0,-1 1 0 0 0,0-1 0 0 0,0 0 0 0 0,0 1 0 0 0,0 0 0 0 0,-1 3 0 0 0,1-3 0 0 0,1-1 0 0 0,0 1 0 0 0,0 0 0 0 0,0-1 0 0 0,-1 1 0 0 0,1-1 0 0 0,0 1 0 0 0,-1 0 0 0 0,1-1 0 0 0,0 1 0 0 0,-1-1 0 0 0,1 1 0 0 0,-1-1 0 0 0,1 1 0 0 0,-1-1 0 0 0,1 0 0 0 0,-1 1 0 0 0,1-1 0 0 0,-1 0 0 0 0,1 1 0 0 0,-1-1 0 0 0,0 0 0 0 0,1 0 0 0 0,-1 1 0 0 0,1-1 0 0 0,-1 0 0 0 0,0 0 0 0 0,1 0 0 0 0,-1 0 0 0 0,0 0 0 0 0,1 0 0 0 0,-1 0 0 0 0,-4-4 0 0 0,5 3 0 0 0,0 1 0 0 0,-1-1 0 0 0,1 1 0 0 0,0 0 0 0 0,-1-1 0 0 0,1 1 0 0 0,-1-1 0 0 0,1 1 0 0 0,0 0 0 0 0,-1-1 0 0 0,1 1 0 0 0,-1 0 0 0 0,1-1 0 0 0,-1 1 0 0 0,1 0 0 0 0,-1 0 0 0 0,0-1 0 0 0,1 1 0 0 0,-1 0 0 0 0,1 0 0 0 0,-1 0 0 0 0,1 0 0 0 0,-1 0 0 0 0,1 0 0 0 0,-1 0 0 0 0,0 0 0 0 0,1 0 0 0 0,-1 0 0 0 0,0 0 0 0 0,-3 4 0 0 0,4-3 0 0 0,-1-1 0 0 0,1 1 0 0 0,0-1 0 0 0,0 1 0 0 0,-1-1 0 0 0,1 0 0 0 0,0 1 0 0 0,-1-1 0 0 0,1 0 0 0 0,0 1 0 0 0,-1-1 0 0 0,1 0 0 0 0,-1 1 0 0 0,1-1 0 0 0,-1 0 0 0 0,1 0 0 0 0,-1 1 0 0 0,1-1 0 0 0,0 0 0 0 0,-1 0 0 0 0,1 0 0 0 0,-1 0 0 0 0,1 0 0 0 0,-1 0 0 0 0,1 0 0 0 0,-1 0 0 0 0,1 0 0 0 0,-1 0 0 0 0,1 0 0 0 0,-1 0 0 0 0,1 0 0 0 0,-1 0 0 0 0,-7-8 0 0 0,8 7 0 0 0,0 1 0 0 0,0-1 0 0 0,0 1 0 0 0,-1-1 0 0 0,1 1 0 0 0,0-1 0 0 0,0 1 0 0 0,-1 0 0 0 0,1-1 0 0 0,0 1 0 0 0,-1 0 0 0 0,1-1 0 0 0,0 1 0 0 0,-1 0 0 0 0,1-1 0 0 0,0 1 0 0 0,-1 0 0 0 0,1 0 0 0 0,-1-1 0 0 0,1 1 0 0 0,0 0 0 0 0,-1 0 0 0 0,1 0 0 0 0,-1 0 0 0 0,1-1 0 0 0,-1 1 0 0 0,1 0 0 0 0,-1 0 0 0 0,1 0 0 0 0,-1 0 0 0 0,1 0 0 0 0,-1 0 0 0 0,1 0 0 0 0,-1 0 0 0 0,1 1 0 0 0,-1-1 0 0 0,1 0 0 0 0,0 0 0 0 0,-1 0 0 0 0,1 0 0 0 0,-1 1 0 0 0,1-1 0 0 0,-1 0 0 0 0,1 0 0 0 0,0 1 0 0 0,-1-1 0 0 0,1 0 0 0 0,0 1 0 0 0,-1-1 0 0 0,1 0 0 0 0,0 1 0 0 0,-1-1 0 0 0,1 0 0 0 0,0 1 0 0 0,-1 1-4 0 0,-1-1 0 0 0,1 0 0 0 0,-1 1 0 0 0,1-1 0 0 0,-1 0 0 0 0,1 0 0 0 0,-1 0 0 0 0,1 0-1 0 0,-1 0 1 0 0,0 0 0 0 0,0 0 4 0 0,1-1-2 0 0,1 0 0 0 0,-1 0 0 0 0,0 0 0 0 0,0 0 0 0 0,1 0 0 0 0,-1 0 0 0 0,0 0 0 0 0,1 0 0 0 0,-1 0 0 0 0,0-1 0 0 0,1 1 0 0 0,-1 0 0 0 0,0 0 0 0 0,1-1 0 0 0,-1 1 0 0 0,0 0 0 0 0,1-1 0 0 0,-1 1 0 0 0,1 0 0 0 0,-1-1 0 0 0,1 1 0 0 0,-1-1 0 0 0,1 1 0 0 0,-1-1 0 0 0,1 1 0 0 0,-1-1 0 0 0,1 1 0 0 0,0-1 0 0 0,-1 0 0 0 0,1 1 0 0 0,0-1 0 0 0,-1 0 2 0 0,-5-10-598 0 0,0-1 0 0 0,-1 2 0 0 0,0-1 0 0 0,-1 1 0 0 0,0 0 0 0 0,-1 0 0 0 0,0 1 0 0 0,0 0 1 0 0,-2 1 597 0 0,0 1-2830 0 0,0 3-5889 0 0</inkml:trace>
  <inkml:trace contextRef="#ctx0" brushRef="#br0" timeOffset="2673.62">27 1010 8288 0 0,'0'0'638'0'0,"0"0"-135"0"0,0 0 968 0 0,0 0 470 0 0,0 0 91 0 0,2 1-131 0 0,1 2-1457 0 0,0 0 0 0 0,-1 0 1 0 0,1 0-1 0 0,-1 1 0 0 0,1-1 0 0 0,-1 0 0 0 0,0 1 0 0 0,0 0 0 0 0,-1-1 0 0 0,1 1 1 0 0,-1 0-1 0 0,0 0 0 0 0,0 0 0 0 0,0 0 0 0 0,0 0 0 0 0,-1 1-444 0 0,2 12 208 0 0,-2 0 0 0 0,0 0-1 0 0,-1 8-207 0 0,-1 12 752 0 0,2-25-554 0 0,-2 0-1 0 0,1 0 0 0 0,-2 0 1 0 0,0 1-198 0 0,-3 14 370 0 0,2-8 150 0 0,4-17-352 0 0,0-2 0 0 0,-12-9 328 0 0,6-6-436 0 0,1 1 1 0 0,1-1-1 0 0,0 0 0 0 0,1 0 1 0 0,1-1-1 0 0,1 1 0 0 0,0 0 1 0 0,1-11-61 0 0,0 2 46 0 0,1 0 0 0 0,1-1 0 0 0,3-4-46 0 0,-2 3 53 0 0,-2 17-5 0 0,0 0-1 0 0,1 1 0 0 0,2-8-47 0 0,-1 2 72 0 0,-3 12-57 0 0,1 1 0 0 0,-1-1-1 0 0,0 1 1 0 0,0-1 0 0 0,1 1 0 0 0,-1-1 0 0 0,1 1-1 0 0,0 0 1 0 0,-1-1 0 0 0,1 1 0 0 0,0 0 0 0 0,0-1-1 0 0,0 1 1 0 0,0 0 0 0 0,0 0 0 0 0,0 0 0 0 0,0-1-1 0 0,0 1 1 0 0,0 0 0 0 0,1 0-15 0 0,9-8 111 0 0,-9 7-91 0 0,0 1 0 0 0,0-1 0 0 0,0 0 0 0 0,0 1 1 0 0,0 0-1 0 0,1-1 0 0 0,-1 1 0 0 0,1 0-20 0 0,45-21 119 0 0,-24 10-102 0 0,-17 8-168 0 0,-1 0 0 0 0,0-1-1 0 0,1 0 1 0 0,-2 0 0 0 0,1-1-1 0 0,-1 1 1 0 0,0-1 0 0 0,0 0 0 0 0,0-1-1 0 0,-1 1 1 0 0,3-7 151 0 0,15-18-3798 0 0,-17 19 2084 0 0</inkml:trace>
  <inkml:trace contextRef="#ctx0" brushRef="#br0" timeOffset="3697.338">70 496 18367 0 0,'11'5'1960'0'0,"-9"-5"-1904"0"0,-1-1 0 0 0,1 1-1 0 0,-1-1 1 0 0,0 1 0 0 0,1-1-1 0 0,-1 0 1 0 0,0 1 0 0 0,1-1-1 0 0,-1 0 1 0 0,0 0 0 0 0,0 0-1 0 0,0 0 1 0 0,0 0 0 0 0,1 0-1 0 0,-2 0 1 0 0,1-1 0 0 0,1 0-56 0 0,-1 1 150 0 0,0 0 1 0 0,-1 0 0 0 0,1 0-1 0 0,0 0 1 0 0,-1 0 0 0 0,1-1-1 0 0,0 1 1 0 0,-1 0 0 0 0,0 0-1 0 0,1-1 1 0 0,-1 1 0 0 0,0 0-1 0 0,1-1 1 0 0,-1 1 0 0 0,0 0 0 0 0,0-1-1 0 0,0 1 1 0 0,0 0 0 0 0,0-1-1 0 0,-1 1 1 0 0,1 0-151 0 0,0 0 34 0 0,-1 0 1 0 0,1 0 0 0 0,-1 0-1 0 0,1 0 1 0 0,-1 0-1 0 0,1 0 1 0 0,-1 0-1 0 0,0 1 1 0 0,1-1-1 0 0,-1 0 1 0 0,0 0 0 0 0,0 1-1 0 0,0-1 1 0 0,1 0-1 0 0,-1 1 1 0 0,0-1-1 0 0,0 1 1 0 0,0-1-1 0 0,0 1 1 0 0,0 0 0 0 0,0-1-1 0 0,0 1 1 0 0,0 0-1 0 0,0 0 1 0 0,-1 0-35 0 0,0 0-17 0 0,-1 0 0 0 0,1 0 1 0 0,-1 0-1 0 0,1 1 0 0 0,-1-1 1 0 0,0 1-1 0 0,1 0 1 0 0,-1-1-1 0 0,1 1 0 0 0,-2 1 17 0 0,0 1 37 0 0,-1 1 0 0 0,1 0 0 0 0,-1-1 0 0 0,1 1 1 0 0,1 1-1 0 0,-1-1 0 0 0,0 0 0 0 0,1 1 0 0 0,0 0 0 0 0,-2 4-37 0 0,2 0-71 0 0,-2 16-139 0 0,3-21 197 0 0,2-2 13 0 0,0-1 0 0 0,-1 0-1 0 0,1 0 1 0 0,0 1-1 0 0,-1-1 1 0 0,1 0-1 0 0,0 0 1 0 0,0 1-1 0 0,0-1 1 0 0,0 0-1 0 0,0 2 1 0 0,4 8 11 0 0,3-2 32 0 0,0-6-33 0 0,-5-3-10 0 0,1 1-1 0 0,-1-1 0 0 0,0 0 0 0 0,0-1 1 0 0,0 1-1 0 0,0 0 0 0 0,0-1 1 0 0,0 1-1 0 0,1-1 0 0 0,-1 1 0 0 0,0-1 1 0 0,0 0-1 0 0,-1 0 0 0 0,1 0 1 0 0,0 0-1 0 0,0 0 0 0 0,0-1 0 0 0,-1 1 1 0 0,1 0-1 0 0,0-1 0 0 0,-1 1 1 0 0,0-1-1 0 0,1 0 0 0 0,-1 1 1 0 0,0-1 0 0 0,4-4-20 0 0,-2-1 1 0 0,1 1 0 0 0,-1 0 0 0 0,0-1 0 0 0,0 0 0 0 0,1-5 19 0 0,5-8-13 0 0,-7 18 6 0 0,-1-1 1 0 0,0 1 0 0 0,0-1-1 0 0,0 1 1 0 0,0-1-1 0 0,0 1 1 0 0,-1-1-1 0 0,1 0 1 0 0,-1 1 0 0 0,0-1-1 0 0,1-1 7 0 0,-1 10 0 0 0,-1 23 0 0 0,3 1 0 0 0,2 11 0 0 0,-4-37-31 0 0,1 1-1 0 0,1-1 0 0 0,-1 0 1 0 0,1 1-1 0 0,-1-1 1 0 0,1 0-1 0 0,1 0 0 0 0,-1 0 1 0 0,0 0-1 0 0,1 0 1 0 0,0-1-1 0 0,0 1 0 0 0,0-1 1 0 0,0 0-1 0 0,1 0 1 0 0,-1 0-1 0 0,4 2 32 0 0,-7-5-109 0 0,1 1 0 0 0,-1-1-1 0 0,1 0 1 0 0,-1 0 0 0 0,1 1 0 0 0,-1-1 0 0 0,1 0-1 0 0,-1 0 1 0 0,1 0 0 0 0,-1 0 0 0 0,1 0 0 0 0,-1 0-1 0 0,1 0 1 0 0,-1 0 0 0 0,1 0 0 0 0,-1 0 0 0 0,1 0-1 0 0,-1 0 1 0 0,1 0 0 0 0,-1 0 0 0 0,1 0 0 0 0,-1 0-1 0 0,0 0 1 0 0,1-1 0 0 0,-1 1 0 0 0,1 0 0 0 0,-1 0-1 0 0,1-1 1 0 0,-1 1 0 0 0,0 0 0 0 0,1-1 109 0 0,3-1-1111 0 0,7-5-1136 0 0</inkml:trace>
  <inkml:trace contextRef="#ctx0" brushRef="#br0" timeOffset="4041.172">324 289 10592 0 0,'0'0'818'0'0,"-2"0"-532"0"0,1-1-225 0 0,0 1 1 0 0,-1 0-1 0 0,1-1 1 0 0,0 1-1 0 0,0 0 0 0 0,0 0 1 0 0,0 0-1 0 0,-1 0 1 0 0,1 0-1 0 0,0 0 1 0 0,0 0-1 0 0,0 0 1 0 0,-1 0-62 0 0,-1 5 606 0 0,3-4-331 0 0,-1 1 152 0 0,0 0 0 0 0,1 0 1 0 0,-1 0-1 0 0,0 0 0 0 0,1 1 1 0 0,-1-1-1 0 0,1 0 0 0 0,0 0 1 0 0,0 1-1 0 0,0-1 0 0 0,0 0 1 0 0,0 2-428 0 0,-1 16 1277 0 0,-20 62 442 0 0,10-46-529 0 0,-4 33-1190 0 0,15-67 64 0 0,0 0 0 0 0,0 0 0 0 0,1 1 0 0 0,-1-1 1 0 0,0 0-1 0 0,1 0 0 0 0,0 0 0 0 0,-1 0 0 0 0,1 0 0 0 0,0 0 0 0 0,0 0 1 0 0,0 0-1 0 0,0 0 0 0 0,1-1 0 0 0,-1 1 0 0 0,0 0 0 0 0,1-1 0 0 0,1 2-64 0 0,5 8 219 0 0,-7-9-111 0 0,7-2-245 0 0,-3 0 78 0 0,-1-1 0 0 0,1 1 0 0 0,0-1 0 0 0,0 0 0 0 0,-1 0 0 0 0,1 0 0 0 0,1-1 59 0 0,-6 2-1 0 0,10-3-122 0 0,-1 0 1 0 0,1 0-1 0 0,-1-1 0 0 0,2 0 123 0 0,-6 1-1020 0 0,0 0 0 0 0,0 0 1 0 0,0-1-1 0 0,-1 0 0 0 0,2-1 1020 0 0,5-4-6766 0 0</inkml:trace>
  <inkml:trace contextRef="#ctx0" brushRef="#br0" timeOffset="4796.916">465 316 5064 0 0,'2'1'143'0'0,"-1"-1"-131"0"0,-1 1 0 0 0,1-1 0 0 0,-1 0 1 0 0,0 0-1 0 0,1 0 0 0 0,-1 0 0 0 0,1 1 0 0 0,-1-1 0 0 0,1 0 1 0 0,-1 0-1 0 0,1 0 0 0 0,-1 0 0 0 0,0 0 0 0 0,1 0 0 0 0,-1 0 1 0 0,1 0-1 0 0,-1 0 0 0 0,1 0 0 0 0,-1-1 0 0 0,1 1 0 0 0,-1 0 1 0 0,0 0-1 0 0,1 0 0 0 0,-1-1 0 0 0,1 1 0 0 0,-1 0 0 0 0,0 0 1 0 0,1-1-1 0 0,-1 1-12 0 0,4-2 333 0 0,-3 1 1391 0 0,-1 1 575 0 0,0 0 107 0 0,0 0-192 0 0,0 0-905 0 0,0 0-395 0 0,0 0-76 0 0,0 0-101 0 0,0 0-344 0 0,0 0-147 0 0,-2 1-29 0 0,-1 2-16 0 0,-1 0 1 0 0,1 0-1 0 0,0 1 0 0 0,0-1 1 0 0,0 1-1 0 0,1 0 0 0 0,-1-1 1 0 0,1 1-1 0 0,0 0 1 0 0,-1 2-202 0 0,0 1 221 0 0,0 0 1 0 0,1-1 0 0 0,-1 1 0 0 0,1 0 0 0 0,1 0 0 0 0,-1 5-222 0 0,1-5 103 0 0,0-2-52 0 0,0 0 0 0 0,1-1 0 0 0,0 1 0 0 0,-1-1 0 0 0,1 1 0 0 0,1 0 0 0 0,-1-1 0 0 0,1 1 1 0 0,0-1-1 0 0,0 1 0 0 0,0-1 0 0 0,0 1 0 0 0,1-1 0 0 0,0 0 0 0 0,0 1 0 0 0,0-1-51 0 0,0-1 1 0 0,0 0 0 0 0,1 0 0 0 0,-1 0 0 0 0,1-1 0 0 0,-1 1 0 0 0,1-1 0 0 0,0 1 0 0 0,0-1 0 0 0,0 0 0 0 0,0 0 0 0 0,0-1 0 0 0,1 1 0 0 0,0 0-1 0 0,-2-1 55 0 0,0-1 0 0 0,0 1 0 0 0,-1-1 1 0 0,1 1-1 0 0,0-1 0 0 0,0 0 0 0 0,0 0 1 0 0,0 0-1 0 0,-1 0 0 0 0,1 0 0 0 0,0 0 1 0 0,0 0-1 0 0,0-1 0 0 0,-1 1 0 0 0,1-1 1 0 0,0 1-1 0 0,0-1 0 0 0,-1 0 0 0 0,1 0 1 0 0,-1 0-1 0 0,1 1 0 0 0,0-2 0 0 0,-1 1 0 0 0,0 0 1 0 0,1 0-1 0 0,-1 0 0 0 0,2-2-55 0 0,5-6 426 0 0,-5 6-453 0 0,0-1 0 0 0,1 0-1 0 0,-1 1 1 0 0,-1-1-1 0 0,1-1 1 0 0,-1 1-1 0 0,1 0 1 0 0,-1-1 27 0 0,0 0-77 0 0,0 1-18 0 0,0 0 0 0 0,0 0 1 0 0,-1 1-1 0 0,1-1 1 0 0,-1 0-1 0 0,0 0 1 0 0,-1 0-1 0 0,1 0 0 0 0,-1 0 1 0 0,1 0-1 0 0,-1-1 1 0 0,0 1-1 0 0,-1 0 0 0 0,1 0 1 0 0,-1 0-1 0 0,0-2 95 0 0,0 1-2 0 0,0 0 0 0 0,0 1 1 0 0,0-1-1 0 0,1 0 0 0 0,0 0 0 0 0,0 0 0 0 0,0-3 2 0 0,0 7-31 0 0,0 1 130 0 0,9-3 79 0 0,-8 5-256 0 0,-3 5 206 0 0,2-3-105 0 0,0 0 1 0 0,0-1-1 0 0,0 1 1 0 0,0 0-1 0 0,1-1 1 0 0,-1 1-1 0 0,1 0 1 0 0,0-1-1 0 0,1 2-23 0 0,3 19-302 0 0,-2-8 366 0 0,0-1 1 0 0,1 0-1 0 0,1 0 0 0 0,0-1 0 0 0,5 9-64 0 0,11 34-111 0 0,-14-40 517 0 0,-7-16-499 0 0,1 7 12 0 0,3-15 65 0 0,-1-1 1 0 0,0 0-1 0 0,-1 0 1 0 0,0 0 0 0 0,2-8 15 0 0,0-2 1 0 0,9-43-20 0 0,-6 23-5 0 0,4-7 24 0 0,-8 34-2 0 0,1 0 0 0 0,0 1 1 0 0,1-1-1 0 0,0 1 0 0 0,0 0 0 0 0,3-2 2 0 0,-4 6 3 0 0,-2 3 5 0 0,0 0 0 0 0,0 0 0 0 0,0 0 0 0 0,1 0 1 0 0,-1 0-1 0 0,1 1 0 0 0,0-1 0 0 0,0 1 0 0 0,1-1-8 0 0,-2 3 64 0 0,-2 0-60 0 0,1 0 0 0 0,-1 0 0 0 0,0 0-1 0 0,1 1 1 0 0,-1-1 0 0 0,0 0 0 0 0,1 0-1 0 0,-1 0 1 0 0,0 1 0 0 0,0-1 0 0 0,1 0 0 0 0,-1 0-1 0 0,0 1 1 0 0,1-1 0 0 0,-1 0 0 0 0,0 1-1 0 0,0-1 1 0 0,0 0 0 0 0,1 1 0 0 0,-1-1 0 0 0,0 0-1 0 0,0 1 1 0 0,0-1 0 0 0,0 0 0 0 0,0 1-1 0 0,0-1 1 0 0,0 0 0 0 0,1 1 0 0 0,-1-1 0 0 0,0 1-1 0 0,0-1 1 0 0,-1 0 0 0 0,1 1 0 0 0,0-1-1 0 0,0 0 1 0 0,0 1 0 0 0,0-1 0 0 0,0 1-4 0 0,0 0 15 0 0,1 20 30 0 0,-1-15-39 0 0,1 0 1 0 0,-1 1-1 0 0,0-1 1 0 0,-1 0-1 0 0,0 4-6 0 0,-1 4 0 0 0,-1 0 0 0 0,-1-1 0 0 0,0 1 0 0 0,-1-1 0 0 0,-4 9 0 0 0,-3 5 0 0 0,5-17-14 0 0,-1-4-93 0 0,7-6 70 0 0,0 1-1 0 0,0-1 1 0 0,0 0 0 0 0,0 0 0 0 0,0 0-1 0 0,0 0 1 0 0,0 0 0 0 0,0 0 0 0 0,0 0-1 0 0,0 0 1 0 0,1 0 0 0 0,-1-1 0 0 0,0 1-1 0 0,0 0 1 0 0,0-1 0 0 0,0 1 0 0 0,0 0-1 0 0,0-1 1 0 0,1 1 0 0 0,-1-1 0 0 0,0 1-1 0 0,0-1 1 0 0,1 0 0 0 0,-1 1 0 0 0,0-1-1 0 0,1 0 1 0 0,-1 1 0 0 0,0-1 0 0 0,1 0-1 0 0,-1 0 1 0 0,1 0 37 0 0,-2-1-318 0 0,1-1 1 0 0,-1 0-1 0 0,1 0 0 0 0,0 0 0 0 0,0 0 1 0 0,0 0-1 0 0,0 0 0 0 0,0 0 0 0 0,1 0 318 0 0,-1-13-1544 0 0</inkml:trace>
  <inkml:trace contextRef="#ctx0" brushRef="#br0" timeOffset="5127.358">831 1 5984 0 0,'2'1'464'0'0,"0"0"-376"0"0,10 9 378 0 0,-9-6 488 0 0,-1 0 0 0 0,1 1 0 0 0,-1-1 0 0 0,1 1 0 0 0,-1-1 0 0 0,-1 1 0 0 0,1 0 0 0 0,-1 0-1 0 0,1 0 1 0 0,-1 0 0 0 0,-1 0 0 0 0,1 1-954 0 0,2 12 506 0 0,1 4 476 0 0,-1 1-1 0 0,0 21-981 0 0,3 26 548 0 0,-2-35-437 0 0,-2-18-143 0 0,0-1 0 0 0,1 1 0 0 0,1-1 0 0 0,3 7 32 0 0,-5-18-276 0 0,3 8 181 0 0,-5-6-4418 0 0,0-7-1676 0 0</inkml:trace>
  <inkml:trace contextRef="#ctx0" brushRef="#br0" timeOffset="5128.358">987 160 6448 0 0,'0'0'498'0'0,"0"0"-11"0"0,-15 1 5697 0 0,13-1-5748 0 0,0 1-1 0 0,1 1 1 0 0,-1-1 0 0 0,0 0-1 0 0,1 0 1 0 0,-1 0 0 0 0,0 1-1 0 0,1-1 1 0 0,0 1 0 0 0,-1-1 0 0 0,1 1-436 0 0,-10 9 609 0 0,2-5-355 0 0,5-3-156 0 0,0 0-1 0 0,0 0 1 0 0,0 0 0 0 0,1 0 0 0 0,-1 1-1 0 0,-1 2-97 0 0,2-3 4 0 0,-1 1-1 0 0,1-1 1 0 0,-1 0-1 0 0,1 0 0 0 0,-2 1-3 0 0,-5 4-1971 0 0,6-5 793 0 0</inkml:trace>
  <inkml:trace contextRef="#ctx0" brushRef="#br0" timeOffset="5537.265">1021 194 8288 0 0,'3'3'43'0'0,"17"16"1148"0"0,-19-17 525 0 0,1 15 5184 0 0,-5 1-5875 0 0,0 0-1 0 0,1 0 0 0 0,0 12-1024 0 0,2-26 45 0 0,1 0 0 0 0,0 0 0 0 0,0-1 0 0 0,0 1 0 0 0,0-1 0 0 0,1 2-45 0 0,-1-3 17 0 0,0 0 0 0 0,-1 0 0 0 0,1-1 0 0 0,0 1 0 0 0,0 0 0 0 0,0-1 0 0 0,0 1 0 0 0,1-1 0 0 0,-1 1 0 0 0,0-1 0 0 0,1 1 0 0 0,-1-1-1 0 0,1 0 1 0 0,-1 0 0 0 0,1 0-17 0 0,-1 0 5 0 0,1-1-1 0 0,0 0 0 0 0,-1 1 0 0 0,1-1 0 0 0,-1 0 1 0 0,1 0-1 0 0,-1 0 0 0 0,1-1 0 0 0,-1 1 0 0 0,1 0 1 0 0,0 0-1 0 0,-1-1 0 0 0,1 1 0 0 0,-1-1 0 0 0,0 1 1 0 0,1-1-1 0 0,-1 0 0 0 0,1 0 0 0 0,-1 0 0 0 0,0 1 1 0 0,0-1-1 0 0,1 0 0 0 0,-1 0 0 0 0,0-1 0 0 0,0 1 1 0 0,0 0-1 0 0,0 0 0 0 0,0 0 0 0 0,0-2-4 0 0,2-1-115 0 0,0 0 0 0 0,-1 0-1 0 0,0 0 1 0 0,0-1 0 0 0,0 1 0 0 0,0-1 0 0 0,-1 1-1 0 0,2-5 116 0 0,-3 7-196 0 0,0 0 1 0 0,0 0-1 0 0,0 0 0 0 0,0 0 0 0 0,0 0 0 0 0,0 0 0 0 0,-1 0 0 0 0,0-1 196 0 0,-4-8-4930 0 0,1 6-524 0 0</inkml:trace>
  <inkml:trace contextRef="#ctx0" brushRef="#br0" timeOffset="5898.901">1086 99 13880 0 0,'54'54'1660'0'0,"13"7"5061"0"0,-66-61-6704 0 0,0 1 0 0 0,-1-1 0 0 0,1 1 0 0 0,0-1 0 0 0,0 0 0 0 0,0 1-1 0 0,0-1 1 0 0,-1 0 0 0 0,1 1 0 0 0,0-1 0 0 0,0 0 0 0 0,0 0 0 0 0,0 0 0 0 0,0 0 0 0 0,0 0 0 0 0,0 0 0 0 0,-1 0 0 0 0,1 0 0 0 0,0 0 0 0 0,0 0 0 0 0,0 0 0 0 0,0-1 0 0 0,0 1 0 0 0,0 0 0 0 0,-1-1 0 0 0,1 1 0 0 0,0-1 0 0 0,0 1 0 0 0,0-1 0 0 0,-1 1 0 0 0,1-1 0 0 0,0 1 0 0 0,-1-1 0 0 0,1 0-17 0 0,3-2-9 0 0,0-1-1 0 0,0 0 1 0 0,-1 0 0 0 0,1 0-1 0 0,-1 0 10 0 0,40-58 64 0 0,-13 28-64 0 0,-26 28 7 0 0,1 0 0 0 0,0 0-1 0 0,1 1 1 0 0,0 0 0 0 0,-1 0-1 0 0,2 0 1 0 0,-1 1 0 0 0,6-4-7 0 0,-12 8 10 0 0,0 0-1 0 0,0 0 1 0 0,1 0 0 0 0,-1 0 0 0 0,0 0 0 0 0,0 0 0 0 0,0 0 0 0 0,0 0 0 0 0,0 0 0 0 0,0 0-1 0 0,0 0 1 0 0,0 0 0 0 0,0 0 0 0 0,0 0 0 0 0,0 0 0 0 0,1 0 0 0 0,-1 0 0 0 0,0 0 0 0 0,0 0-1 0 0,0 0 1 0 0,0 0 0 0 0,0 0 0 0 0,0 0 0 0 0,0 0 0 0 0,0 0 0 0 0,0 0 0 0 0,0 0 0 0 0,1 0-1 0 0,-1 0 1 0 0,0 0 0 0 0,0 0 0 0 0,0 0 0 0 0,0 0 0 0 0,0 0 0 0 0,0 0 0 0 0,0 0 0 0 0,0 1-1 0 0,0-1 1 0 0,0 0 0 0 0,0 0 0 0 0,0 0 0 0 0,0 0 0 0 0,0 0 0 0 0,0 0 0 0 0,0 0 0 0 0,1 0-1 0 0,-1 0 1 0 0,0 0 0 0 0,0 0 0 0 0,0 1 0 0 0,0-1 0 0 0,0 0-10 0 0,-1 7 156 0 0,-5 12-217 0 0,5-16 105 0 0,0 3-23 0 0,-13 21 37 0 0,13-24 57 0 0,-2 0 91 0 0,1 1 0 0 0,0 0 0 0 0,0-1 0 0 0,0 1 0 0 0,1 0 0 0 0,-1 0 0 0 0,1 0-1 0 0,0 1 1 0 0,0-1 0 0 0,0 3-206 0 0,2-5 47 0 0,-1-1 0 0 0,0 0 0 0 0,1 0 0 0 0,-1 1 0 0 0,1-1-1 0 0,0 0 1 0 0,-1 0 0 0 0,1 0 0 0 0,0 0 0 0 0,0 0 0 0 0,0 0 0 0 0,0 0-1 0 0,0 0 1 0 0,0 0 0 0 0,0-1 0 0 0,0 1 0 0 0,0 0 0 0 0,0-1 0 0 0,0 1-1 0 0,0 0 1 0 0,1-1 0 0 0,-1 1 0 0 0,0-1 0 0 0,1 0-47 0 0,9 6 306 0 0,-10-5-292 0 0,0 0 0 0 0,0-1 0 0 0,0 1 0 0 0,0-1 0 0 0,0 1 0 0 0,0-1 0 0 0,0 0 0 0 0,0 1 1 0 0,0-1-1 0 0,1 0 0 0 0,-1 0 0 0 0,0 0 0 0 0,0 0 0 0 0,0 0 0 0 0,0 0 0 0 0,1 0-14 0 0,-1 0-128 0 0,-1 0-56 0 0,0 0-9 0 0,-2 1-163 0 0,-12 6-1063 0 0,10-2-2169 0 0,4-5-4399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17.5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99 15000 0 0,'4'5'1357'0'0,"-4"-5"-1349"0"0,1 1 0 0 0,-1-1 0 0 0,0 1 1 0 0,1-1-1 0 0,-1 0 0 0 0,0 1 0 0 0,1-1 1 0 0,-1 0-1 0 0,0 1 0 0 0,1-1 0 0 0,-1 0 0 0 0,1 0 1 0 0,-1 1-1 0 0,0-1 0 0 0,1 0 0 0 0,-1 0 1 0 0,1 0-1 0 0,-1 0 0 0 0,1 0 0 0 0,-1 1 0 0 0,1-1 1 0 0,-1 0-1 0 0,1 0 0 0 0,-1 0 0 0 0,1 0 1 0 0,-1 0-1 0 0,0 0 0 0 0,1-1 0 0 0,-1 1 0 0 0,1 0 1 0 0,-1 0-1 0 0,1 0-8 0 0,0-1 34 0 0,6 1 122 0 0,-1 0-1 0 0,1-1 0 0 0,0 0 1 0 0,-1 0-1 0 0,1-1 1 0 0,-1 0-1 0 0,0 0 1 0 0,2-2-156 0 0,9-4 879 0 0,0 0 0 0 0,3-4-879 0 0,-9 5 300 0 0,0 0 0 0 0,0 1 0 0 0,1 1 0 0 0,0 0-1 0 0,0 0 1 0 0,3 1-300 0 0,-11 3-22 0 0,28-7 439 0 0,0 1 0 0 0,1 2 1 0 0,0 1-1 0 0,11 1-417 0 0,5 6 534 0 0,0 1 0 0 0,0 3 1 0 0,19 7-535 0 0,-60-13 58 0 0,1 2 0 0 0,-1-1 0 0 0,0 1 0 0 0,0 1 0 0 0,0-1 0 0 0,0 1 0 0 0,-1 1 0 0 0,1-1 0 0 0,-1 1 0 0 0,0 1 1 0 0,-1-1-1 0 0,1 1 0 0 0,-1 0 0 0 0,1 2-58 0 0,-3-3 8 0 0,-1-1 0 0 0,1 1 1 0 0,-1-1-1 0 0,0 1 0 0 0,-1 0 1 0 0,1 0-1 0 0,-1 1 0 0 0,0-1 1 0 0,-1 0-1 0 0,1 1 0 0 0,-1-1 0 0 0,0 1 1 0 0,0 0-1 0 0,-1-1 0 0 0,1 1 1 0 0,-1 0-1 0 0,0-1 0 0 0,-1 1 1 0 0,0-1-1 0 0,0 1 0 0 0,0 0 1 0 0,-1 0-9 0 0,-5 17 8 0 0,-2-1 0 0 0,-1 0 1 0 0,-1-1-1 0 0,0 0 0 0 0,-2 0 1 0 0,0-1-1 0 0,-10 10-8 0 0,2 2-248 0 0,16-24 179 0 0,0 0-1 0 0,-1 0 1 0 0,-3 4 69 0 0,5-8-14 0 0,1 1 1 0 0,0 0-1 0 0,1 0 0 0 0,-1 0 0 0 0,1 0 0 0 0,0 0 0 0 0,-1 5 14 0 0,-6 14 1 0 0,5-13 93 0 0,0-1 1 0 0,1 1-1 0 0,0 0 0 0 0,1 0 0 0 0,0 0 1 0 0,1 0-1 0 0,0 0 0 0 0,1 0 0 0 0,0 5-93 0 0,2 9 28 0 0,0 0 0 0 0,2-1 0 0 0,5 18-29 0 0,13 39 0 0 0,-20-73 16 0 0,0 0 1 0 0,1-1-1 0 0,0 1 0 0 0,4 6-16 0 0,7 15 159 0 0,-7-17-73 0 0,-6-11-71 0 0,0 0 0 0 0,0 0 0 0 0,-1 0 0 0 0,1 0-1 0 0,0 0 1 0 0,-1 1 0 0 0,1-1 0 0 0,-1 0 0 0 0,1 0 0 0 0,-1 0-1 0 0,1 1 1 0 0,-1 0-15 0 0,0-2 20 0 0,1 0 0 0 0,-1 0-1 0 0,1 1 1 0 0,-1-1 0 0 0,1 0-1 0 0,-1 0 1 0 0,0 1 0 0 0,1-1-1 0 0,-1 0 1 0 0,1 0 0 0 0,-1 0 0 0 0,1 0-1 0 0,-1 0 1 0 0,1 0 0 0 0,-1 0-1 0 0,1 0 1 0 0,-1 0 0 0 0,1 0-1 0 0,-1 0 1 0 0,1 0 0 0 0,-1 0-1 0 0,1-1 1 0 0,-1 1-20 0 0,5 0-39 0 0,-3 13 62 0 0,0 0-1 0 0,-1 0 1 0 0,-1 0 0 0 0,0-1 0 0 0,-2 9-23 0 0,1 11 24 0 0,4 123 215 0 0,-5 144 1083 0 0,0-254-1141 0 0,1-18-20 0 0,-1 0-1 0 0,-1 1 1 0 0,-1 0-161 0 0,2-18 70 0 0,0 0-1 0 0,0 0 1 0 0,-1-1-1 0 0,0 1 1 0 0,-1-1 0 0 0,0 0-1 0 0,0 0 1 0 0,-1 0-1 0 0,0 0 1 0 0,-5 5-70 0 0,7-10 6 0 0,0-1 1 0 0,0 0-1 0 0,0 0 1 0 0,0 0-1 0 0,0-1 0 0 0,-1 1 1 0 0,1-1-1 0 0,-1 0 1 0 0,1 0-1 0 0,-1 0 0 0 0,0 0 1 0 0,0-1-1 0 0,0 1 1 0 0,0-1-1 0 0,0 0 0 0 0,0 0 1 0 0,0-1-1 0 0,0 1 1 0 0,0-1-1 0 0,-1 0 0 0 0,1 0 1 0 0,0 0-1 0 0,0-1 1 0 0,0 1-1 0 0,-4-2-6 0 0,-35-5-85 0 0,32 6 27 0 0,0-1 0 0 0,1 0 0 0 0,-1-1 0 0 0,1 0 0 0 0,-1 0 0 0 0,-2-2 58 0 0,10 4-60 0 0,0-1-212 0 0,0 1 0 0 0,1 0 0 0 0,-1-1 0 0 0,0 0 0 0 0,0 0 0 0 0,1 0 0 0 0,-1 0 0 0 0,1 0 0 0 0,-2-2 272 0 0,4 4-350 0 0,0-1 1 0 0,0 1-1 0 0,0-1 1 0 0,0 1-1 0 0,0-1 1 0 0,0 1 0 0 0,0-1-1 0 0,0 1 1 0 0,0-1-1 0 0,0 1 1 0 0,0-1-1 0 0,1 1 1 0 0,-1-1-1 0 0,0 1 1 0 0,0-1-1 0 0,1 1 1 0 0,-1 0-1 0 0,0-1 1 0 0,0 1-1 0 0,1-1 1 0 0,-1 1 349 0 0,1-1-1113 0 0,5-6-7029 0 0</inkml:trace>
  <inkml:trace contextRef="#ctx0" brushRef="#br0" timeOffset="481.32">1006 1087 19439 0 0,'1'1'439'0'0,"7"6"-120"0"0,1 0-1 0 0,-2 1 1 0 0,1 0 0 0 0,-1 0-1 0 0,0 0 1 0 0,-1 1 0 0 0,2 3-319 0 0,-8-10 122 0 0,1 0 0 0 0,0 1 0 0 0,-1-1 1 0 0,0 0-1 0 0,0 0 0 0 0,1 1 0 0 0,-1-1 1 0 0,0 0-1 0 0,-1 0 0 0 0,1 3-122 0 0,-1 12 586 0 0,3-1-284 0 0,-1-8-100 0 0,-1 1-1 0 0,1-1 0 0 0,-2 8-201 0 0,1-3 258 0 0,-1 0-1 0 0,3 10-257 0 0,-1-15 99 0 0,-1 1-1 0 0,0 0 0 0 0,0-1 1 0 0,0 1-1 0 0,-1 0 1 0 0,-1-1-1 0 0,-1 6-98 0 0,-1 1 78 0 0,-1 4 19 0 0,-1-1 0 0 0,-1 1 0 0 0,-1-1 0 0 0,0 0 0 0 0,-1-1 0 0 0,-1 0-97 0 0,6-10 61 0 0,-1-1-1 0 0,0 1 1 0 0,0-1-1 0 0,-1-1 1 0 0,1 1 0 0 0,-1-1-1 0 0,-4 3-60 0 0,8-7 8 0 0,0 1-1 0 0,0-1 1 0 0,0 0-1 0 0,0 0 1 0 0,0 0-1 0 0,0 0 1 0 0,-1 0-1 0 0,1 0 1 0 0,0-1-1 0 0,-1 1 1 0 0,1-1-1 0 0,-1 0 1 0 0,1 1-1 0 0,0-1 1 0 0,-1 0-1 0 0,1 0 1 0 0,-1-1-1 0 0,1 1 1 0 0,0 0-1 0 0,-1-1 1 0 0,1 0-1 0 0,0 1 1 0 0,-1-1-1 0 0,1 0 1 0 0,0 0-1 0 0,0 0 1 0 0,-1-1-8 0 0,0-1-5 0 0,-1 1 1 0 0,1-1 0 0 0,0 0-1 0 0,0 0 1 0 0,0 0-1 0 0,0-1 1 0 0,1 1 0 0 0,0-1-1 0 0,-1 1 1 0 0,1-1-1 0 0,0 0 1 0 0,1 0 0 0 0,-1 0-1 0 0,1 0 1 0 0,-1 0 0 0 0,1 0-1 0 0,0-2 5 0 0,0-4 26 0 0,-1 0 0 0 0,1 1 0 0 0,1-1 1 0 0,0 0-1 0 0,0 0 0 0 0,1 0 0 0 0,1-1-26 0 0,2-16 88 0 0,-3 11-24 0 0,2 0 1 0 0,0 0-1 0 0,1 0 0 0 0,3-7-64 0 0,0 2 67 0 0,-5 14-38 0 0,1 1 0 0 0,-1-1-1 0 0,1 1 1 0 0,1-1 0 0 0,-1 1 0 0 0,4-5-29 0 0,0 1 64 0 0,0 1 0 0 0,1 0 0 0 0,0 0 0 0 0,1 1 0 0 0,-1 0 0 0 0,1 0 0 0 0,1 1 0 0 0,0 0 0 0 0,2 0-64 0 0,7-4 112 0 0,-3 2-24 0 0,1 0 0 0 0,1 1-1 0 0,0 0 1 0 0,0 2 0 0 0,12-3-88 0 0,43-5 111 0 0,56-14 3 0 0,-106 21-740 0 0,0 0 0 0 0,12-8 626 0 0,-31 13-289 0 0,-1 1-158 0 0,-1 0 0 0 0,1 0 0 0 0,-1 0-1 0 0,1 0 1 0 0,-1-1 0 0 0,0 0 0 0 0,1 1 0 0 0,-1-1 0 0 0,1-1 447 0 0,-2 2-1595 0 0</inkml:trace>
  <inkml:trace contextRef="#ctx0" brushRef="#br0" timeOffset="929.154">1322 1301 7832 0 0,'6'4'355'0'0,"-1"1"1"0"0,0 0 0 0 0,-1 0-1 0 0,1 1-355 0 0,-1-1 1419 0 0,0 0 0 0 0,-1 1-1 0 0,1-1 1 0 0,-1 1 0 0 0,-1 0 0 0 0,3 5-1419 0 0,-3-4 1452 0 0,0 1 0 0 0,0-1 0 0 0,-1 1 0 0 0,0 0 0 0 0,0 4-1452 0 0,-3 24-802 0 0,-3 0 1152 0 0,-3-1 0 0 0,-11 33-350 0 0,-5 24 986 0 0,24-80-559 0 0,0-12-409 0 0,0 0 1 0 0,1 0 0 0 0,-1 0 0 0 0,0 0 0 0 0,0 0 0 0 0,0 0-1 0 0,0 0 1 0 0,0 1 0 0 0,1-1 0 0 0,-1 0 0 0 0,0 0 0 0 0,0 0 0 0 0,0 0-1 0 0,1 0 1 0 0,-1 0 0 0 0,0 0 0 0 0,0 0 0 0 0,0 0 0 0 0,1 0-1 0 0,-1 0 1 0 0,0 0 0 0 0,0 0 0 0 0,0 0 0 0 0,1 0 0 0 0,-1 0 0 0 0,0 0-1 0 0,0 0 1 0 0,0 0 0 0 0,0-1 0 0 0,1 1 0 0 0,-1 0 0 0 0,0 0 0 0 0,0 0-20 0 0,18-15 462 0 0,-16 14-566 0 0,5-7 121 0 0,1 1 0 0 0,-1 0 1 0 0,1 1-1 0 0,1 0 0 0 0,-1 0 0 0 0,1 1 0 0 0,0 0 0 0 0,0 0 0 0 0,0 1 0 0 0,1 0 1 0 0,3-1-18 0 0,-11 5 7 0 0,0 0-1 0 0,0 0 0 0 0,0 0 0 0 0,0 0 0 0 0,0 1 1 0 0,0-1-1 0 0,0 0 0 0 0,0 1 0 0 0,0-1 0 0 0,0 1 1 0 0,-1 0-1 0 0,1-1 0 0 0,0 1 0 0 0,0 0 0 0 0,-1 0 1 0 0,1 0-1 0 0,-1 1 0 0 0,1-1 0 0 0,-1 0 0 0 0,1 0 0 0 0,-1 1 1 0 0,0-1-1 0 0,0 1 0 0 0,1-1 0 0 0,-1 1 0 0 0,0 0 1 0 0,0-1-1 0 0,-1 1 0 0 0,1 0 0 0 0,0 0 0 0 0,0 0 1 0 0,-1 0-1 0 0,0-1 0 0 0,1 1 0 0 0,-1 0 0 0 0,0 0 1 0 0,0 2-7 0 0,1 1-2 0 0,-1 0-1 0 0,-1 0 0 0 0,1 0 0 0 0,-1 0 0 0 0,0 0 0 0 0,0 0 1 0 0,0-1-1 0 0,-1 1 0 0 0,0 0 0 0 0,0-1 0 0 0,0 1 0 0 0,0-1 0 0 0,-1 1 1 0 0,0-1-1 0 0,1 0 0 0 0,-2 0 0 0 0,1 0 0 0 0,-2 1 4 0 0,1 0-2 0 0,-3 2-18 0 0,0-1-1 0 0,-1 1 1 0 0,1-1-1 0 0,-6 3 21 0 0,8-6-18 0 0,-1 0 0 0 0,0 0 0 0 0,1 0 1 0 0,-1-1-1 0 0,0 0 0 0 0,-1 0 0 0 0,0-1 18 0 0,5 0-68 0 0,0-1 0 0 0,-1 1 1 0 0,1-1-1 0 0,0 0 0 0 0,-1 0 0 0 0,1 0 0 0 0,-1 0 1 0 0,1 0-1 0 0,0-1 0 0 0,-1 1 0 0 0,1-1 0 0 0,0 1 1 0 0,-1-1-1 0 0,1 0 0 0 0,0 0 0 0 0,0 0 0 0 0,0 0 1 0 0,-1 0-1 0 0,1-1 68 0 0,1 1-427 0 0,0 0-1 0 0,0 0 1 0 0,1 0 0 0 0,-1 0 0 0 0,0 0 0 0 0,1 0-1 0 0,-1 0 1 0 0,1 0 0 0 0,-1 0 0 0 0,1-1 0 0 0,0 1-1 0 0,-1-1 428 0 0,0-8-7783 0 0</inkml:trace>
  <inkml:trace contextRef="#ctx0" brushRef="#br0" timeOffset="1274.477">1650 1564 17503 0 0,'4'7'327'0'0,"-1"0"0"0"0,-1 1-1 0 0,0-1 1 0 0,0 0 0 0 0,0 1-1 0 0,-1 2-326 0 0,0-8 94 0 0,-1 1 0 0 0,0-1-1 0 0,0 0 1 0 0,0 1 0 0 0,0-1-1 0 0,0 0 1 0 0,0 1 0 0 0,-1-1-1 0 0,1 0 1 0 0,-1 1 0 0 0,0-1-1 0 0,0 0 1 0 0,1 0 0 0 0,-1 0-1 0 0,-1 0 1 0 0,1 1-94 0 0,-4 6 244 0 0,-3 28 728 0 0,6-34-943 0 0,1 0 1 0 0,-1 1-1 0 0,1-1 1 0 0,0 0-1 0 0,0 0 1 0 0,0 1-1 0 0,1-1 1 0 0,-1 1-1 0 0,1-1 1 0 0,0 0-1 0 0,0 1 1 0 0,0-1-1 0 0,0 1 1 0 0,1-1-1 0 0,-1 1 1 0 0,1-1-1 0 0,0 0 1 0 0,0 1-1 0 0,0-1 1 0 0,0 0-1 0 0,1 0 1 0 0,-1 0-1 0 0,1 0 1 0 0,2 3-30 0 0,-3-5 60 0 0,1 1-1 0 0,-1-1 1 0 0,1 0 0 0 0,0 1 0 0 0,-1-1-1 0 0,1 0 1 0 0,0 0 0 0 0,0 0-1 0 0,0 0 1 0 0,0-1 0 0 0,0 1-1 0 0,0 0 1 0 0,0-1 0 0 0,0 0 0 0 0,0 1-1 0 0,0-1 1 0 0,0 0 0 0 0,0 0-1 0 0,0 0 1 0 0,2 0-60 0 0,-1-1 37 0 0,-1 1 0 0 0,1 0-1 0 0,0-1 1 0 0,0 0 0 0 0,-1 1 0 0 0,1-1-1 0 0,0 0 1 0 0,-1 0 0 0 0,1-1 0 0 0,-1 1-1 0 0,1-1 1 0 0,-1 1 0 0 0,0-1 0 0 0,0 0-1 0 0,2-1-36 0 0,-1 0 0 0 0,1-1 0 0 0,-1 0 0 0 0,0 0 0 0 0,0 0 0 0 0,-1-1 0 0 0,1 1 0 0 0,-1-1 0 0 0,1-2 0 0 0,-2 5 0 0 0,-1-1 0 0 0,1 1 0 0 0,-1 0 0 0 0,0 0 0 0 0,1-1 0 0 0,-1 1 0 0 0,0 0 0 0 0,0-1 0 0 0,-1 1 0 0 0,1 0 0 0 0,0 0 0 0 0,-1-1 0 0 0,0 1 0 0 0,1 0 0 0 0,-1 0 0 0 0,0 0 0 0 0,0 0 0 0 0,0 0 0 0 0,0 0 0 0 0,-1-1 0 0 0,-5-6-214 0 0,0 0 1 0 0,0 0-1 0 0,-1 0 0 0 0,0 1 0 0 0,-4-3 214 0 0,-12-9-7099 0 0,13 10 4 0 0</inkml:trace>
  <inkml:trace contextRef="#ctx0" brushRef="#br0" timeOffset="1960.239">1803 1639 15520 0 0,'2'25'899'0'0,"-1"-19"-738"0"0,0-1 0 0 0,-1 1 0 0 0,1-1 0 0 0,-1 1-1 0 0,-1 2-160 0 0,0 0-28 0 0,1-2 139 0 0,-1 0 1 0 0,0 0 0 0 0,0-1-1 0 0,0 1 1 0 0,-1 0 0 0 0,-2 4-112 0 0,-7 31 1734 0 0,10-40-1426 0 0,1-1-152 0 0,0 0-69 0 0,0 0-14 0 0,2-1-13 0 0,3-1-58 0 0,-1-1-1 0 0,0 1 1 0 0,0-1 0 0 0,0 0-1 0 0,0 0 1 0 0,0-1-1 0 0,0 1 1 0 0,0-1-2 0 0,18-16-1 0 0,-13 12 20 0 0,2 1-1 0 0,-1 0 0 0 0,0 1 1 0 0,1 0-1 0 0,1 0 0 0 0,-1 2 0 0 0,2-1-18 0 0,-10 4 3 0 0,0 0-1 0 0,0 0 0 0 0,0 1 1 0 0,0-1-1 0 0,0 1 0 0 0,0 0 0 0 0,1 0 1 0 0,-1 0-1 0 0,0 0 0 0 0,0 1 1 0 0,0-1-1 0 0,0 1 0 0 0,0 0 0 0 0,0 0 1 0 0,2 1-3 0 0,2 1 89 0 0,0 1 0 0 0,0 1 0 0 0,0-1 0 0 0,6 6-89 0 0,6 4 561 0 0,-17-12-95 0 0,-2 1-412 0 0,8 5 341 0 0,-7-7-336 0 0,-1-1 31 0 0,0 0 6 0 0,0 0 0 0 0,0 0 0 0 0,0 0 0 0 0,0 0 0 0 0,0 0 0 0 0,0 0 22 0 0,0 0 88 0 0,0 0 40 0 0,0 0 8 0 0,-2 1-225 0 0,0 1-1 0 0,0-1 0 0 0,-1 0 1 0 0,1 1-1 0 0,0-1 0 0 0,0 1 1 0 0,0 0-1 0 0,1 0 0 0 0,-1 0 1 0 0,0 0-1 0 0,1 0 0 0 0,-1 0-28 0 0,-1 4 36 0 0,0-1-1 0 0,1 1 0 0 0,0-1 1 0 0,0 1-1 0 0,0 0 0 0 0,0 6-35 0 0,1-10 3 0 0,1 0 11 0 0,0 0 0 0 0,-1 0-1 0 0,1 0 1 0 0,0 0 0 0 0,0 1-1 0 0,0-1 1 0 0,0 0-1 0 0,0 0 1 0 0,0 0 0 0 0,1 0-1 0 0,-1 0 1 0 0,1 0 0 0 0,0 0-1 0 0,-1 0 1 0 0,1 0 0 0 0,0 0-14 0 0,0 0 16 0 0,-1-1 1 0 0,1 0 0 0 0,0 0 0 0 0,-1 0 0 0 0,1 1 0 0 0,0-1 0 0 0,0 0 0 0 0,0 0 0 0 0,0 0-1 0 0,0 0 1 0 0,0 0 0 0 0,0 0 0 0 0,0-1 0 0 0,0 1 0 0 0,0 0 0 0 0,1 0 0 0 0,-1-1 0 0 0,0 1-1 0 0,0-1 1 0 0,1 1 0 0 0,-1-1 0 0 0,0 0 0 0 0,1 1 0 0 0,0-1-17 0 0,1 0 8 0 0,0 0 0 0 0,1 0 1 0 0,-1 0-1 0 0,0 0 0 0 0,0 0 0 0 0,0-1 1 0 0,1 1-1 0 0,-1-1 0 0 0,0 0 0 0 0,0 0 1 0 0,0 0-1 0 0,0-1 0 0 0,0 1 0 0 0,-1-1 1 0 0,1 1-1 0 0,0-1 0 0 0,-1 0 0 0 0,1 0 1 0 0,1-2-9 0 0,6-6 157 0 0,0 0 1 0 0,0-1 0 0 0,7-10-158 0 0,-8 9 239 0 0,0-2-197 0 0,0 0-1 0 0,-1-1 1 0 0,0 0-1 0 0,-1 0 1 0 0,-1-1-1 0 0,4-14-41 0 0,10-24 7 0 0,-15 44 36 0 0,-1-1-1 0 0,-1 1 0 0 0,0-1 0 0 0,0 0 1 0 0,-1 0-1 0 0,0-1 0 0 0,-1 1-42 0 0,-1 3 0 0 0,0 8 0 0 0,0 0 0 0 0,0 0 0 0 0,0 0 0 0 0,0 0 0 0 0,1 0 0 0 0,-1-1 0 0 0,0 1 0 0 0,0 0 0 0 0,0 0 0 0 0,0 0 0 0 0,0 0 0 0 0,0-1 0 0 0,0 1 0 0 0,0 0 0 0 0,0 0 0 0 0,0 0 0 0 0,0 0 0 0 0,0-1 0 0 0,0 1 0 0 0,0 0 0 0 0,0 0 0 0 0,0 0 0 0 0,0 0 0 0 0,-1-1 0 0 0,1 1 0 0 0,0 0 0 0 0,0 0 0 0 0,0 0 0 0 0,0 0 0 0 0,0 0 0 0 0,0-1 0 0 0,0 1 0 0 0,0 0 0 0 0,-1 0 0 0 0,1 0 0 0 0,0 0 0 0 0,0 0 0 0 0,0 0 0 0 0,0 0 0 0 0,0 0 0 0 0,-1 0 0 0 0,1-1 0 0 0,0 1 0 0 0,0 0 0 0 0,0 0 0 0 0,0 0 0 0 0,-1 0 0 0 0,1 0 0 0 0,0 0 0 0 0,0 0 0 0 0,0 0 1 0 0,0 0-1 0 0,-1 0 0 0 0,1 0 0 0 0,0 0 0 0 0,0 0 0 0 0,0 0 0 0 0,0 0 0 0 0,-1 1 0 0 0,1-1 0 0 0,0 0 0 0 0,0 0 0 0 0,0 0 0 0 0,0 0 0 0 0,0 0 0 0 0,-1 0 0 0 0,1 0 0 0 0,-5 6 18 0 0,-2 2 16 0 0,1 0 0 0 0,0 0-1 0 0,0 1 1 0 0,1-1 0 0 0,0 1 0 0 0,1 1 0 0 0,0-1 0 0 0,0 1-1 0 0,1-1 1 0 0,0 1 0 0 0,1 0 0 0 0,0 0 0 0 0,0 4-34 0 0,2-11 1 0 0,-4 31 16 0 0,2 1 0 0 0,2 1-17 0 0,0-25 2 0 0,1 0 1 0 0,0 0-1 0 0,1-1 0 0 0,0 1 0 0 0,1 0 1 0 0,0-1-1 0 0,0 1 0 0 0,4 4-2 0 0,-1 1-34 0 0,-6-14 7 0 0,1 0 0 0 0,0 0-1 0 0,0 0 1 0 0,0 0 0 0 0,0 0-1 0 0,0 0 1 0 0,0 0 0 0 0,0 0 0 0 0,1 0-1 0 0,-1 0 1 0 0,1 0 0 0 0,-1-1-1 0 0,1 1 1 0 0,0-1 0 0 0,0 1 0 0 0,0-1 27 0 0,19 10-2409 0 0,-5-8-4720 0 0,-4-3-182 0 0</inkml:trace>
  <inkml:trace contextRef="#ctx0" brushRef="#br0" timeOffset="2291.928">2613 1494 19175 0 0,'12'22'1452'0'0,"-12"-21"-1413"0"0,0 0-1 0 0,0 0 1 0 0,0 0-1 0 0,0 0 1 0 0,0 0-1 0 0,0 0 1 0 0,-1 0-1 0 0,1 0 1 0 0,0 0-1 0 0,-1 0 1 0 0,1-1-1 0 0,-1 1 1 0 0,1 0-1 0 0,-1 0 1 0 0,1 0-1 0 0,-1 0-38 0 0,-1 2 36 0 0,-3 4 115 0 0,0 1 0 0 0,0-1 0 0 0,0 0 0 0 0,-1-1 0 0 0,0 1-1 0 0,0-1 1 0 0,0 0 0 0 0,-7 3-151 0 0,-22 24 647 0 0,35-32-639 0 0,-1-1 1 0 0,1 1 0 0 0,-1-1 0 0 0,1 1 0 0 0,-1-1 0 0 0,1 1 0 0 0,-1-1 0 0 0,1 1-1 0 0,0 0 1 0 0,-1-1 0 0 0,1 1 0 0 0,0-1 0 0 0,0 1 0 0 0,-1 0 0 0 0,1 0-9 0 0,-4 6 176 0 0,3-7-150 0 0,1 1 0 0 0,0-1 1 0 0,0 0-1 0 0,-1 1 0 0 0,1-1 0 0 0,0 0 0 0 0,0 1 1 0 0,0-1-1 0 0,0 0 0 0 0,0 1 0 0 0,-1-1 0 0 0,1 1 1 0 0,0-1-1 0 0,0 0 0 0 0,0 1 0 0 0,0-1 0 0 0,0 0 1 0 0,0 1-1 0 0,0-1 0 0 0,0 1 0 0 0,0-1 0 0 0,1 0 1 0 0,-1 1-1 0 0,0-1 0 0 0,0 0 0 0 0,0 1 0 0 0,0-1 1 0 0,0 0-1 0 0,1 1 0 0 0,-1-1 0 0 0,0 1-26 0 0,7 9 473 0 0,1-4-105 0 0,0-1 1 0 0,0 1-1 0 0,0-1 0 0 0,8 3-368 0 0,-6-3 408 0 0,-1 1 0 0 0,1 0 1 0 0,5 4-409 0 0,-12-8 110 0 0,1 2 39 0 0,0 11 315 0 0,-3-13-463 0 0,-1 1-1 0 0,0 0 0 0 0,0 0 1 0 0,0 0-1 0 0,-1-1 0 0 0,1 1 1 0 0,-1 0-1 0 0,1 0 0 0 0,-1-1 0 0 0,0 1 1 0 0,0 0-1 0 0,0-1 0 0 0,0 1 1 0 0,-1-1-1 0 0,1 0 0 0 0,-1 1 1 0 0,1-1-1 0 0,-1 0 0 0 0,0 0 0 0 0,0 0 1 0 0,0 0-1 0 0,0 0 0 0 0,-1 1 0 0 0,-1 0-87 0 0,0 0 0 0 0,0 0-1 0 0,0 0 1 0 0,-1 0 0 0 0,1-1-1 0 0,-1 1 1 0 0,1-1 0 0 0,-1 0-1 0 0,0 0 1 0 0,0-1 0 0 0,0 0-1 0 0,-4 1 88 0 0,0-2-931 0 0,0 0 0 0 0,1-1 0 0 0,-1 0-1 0 0,0 0 1 0 0,-8-3 931 0 0,-9-2-8251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2:48.5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431 145 11056 0 0,'2'0'852'0'0,"20"0"-418"0"0,-20 1-92 0 0,0-1-1 0 0,0 0 1 0 0,-1 0 0 0 0,1 0 0 0 0,0-1 0 0 0,0 1 0 0 0,0 0 0 0 0,0-1 0 0 0,-1 1 0 0 0,3-1-342 0 0,8-14 3238 0 0,-11 13-3118 0 0,0 1-1 0 0,0-1 0 0 0,0 1 0 0 0,0-1 0 0 0,-1 1 0 0 0,1-1 0 0 0,0 1 1 0 0,-1-1-1 0 0,1 1 0 0 0,-1-1 0 0 0,0 0 0 0 0,0 1 0 0 0,1-1 0 0 0,-1 0 0 0 0,0 0 1 0 0,0 1-1 0 0,0-1 0 0 0,-1 0 0 0 0,1 1 0 0 0,0-1 0 0 0,-1 0 0 0 0,1 1 1 0 0,-1-1-1 0 0,1 1 0 0 0,-1-1 0 0 0,0 1 0 0 0,0-1 0 0 0,0 1 0 0 0,0-2-119 0 0,-5-6 232 0 0,0 1-1 0 0,-1-1 0 0 0,0 1 0 0 0,-4-3-231 0 0,4 4 162 0 0,4 4-151 0 0,0 0 1 0 0,0 1-1 0 0,0 0 1 0 0,0 0-1 0 0,0 0 1 0 0,-1 0-1 0 0,1 0 1 0 0,-1 0 0 0 0,0 1-1 0 0,1 0 1 0 0,-1 0-1 0 0,0 0 1 0 0,0 0-1 0 0,0 1 1 0 0,1-1-1 0 0,-1 1 1 0 0,-3 0-12 0 0,-3 0 0 0 0,0 1-1 0 0,0 0 1 0 0,0 1 0 0 0,-1 0 0 0 0,1 0-1 0 0,-3 2 1 0 0,7-1 5 0 0,0-1 0 0 0,0 1 0 0 0,0 1-1 0 0,0-1 1 0 0,1 1 0 0 0,-1 0 0 0 0,1 0 0 0 0,0 0-1 0 0,0 1 1 0 0,1 0 0 0 0,-1 0 0 0 0,1 0 0 0 0,0 0-1 0 0,0 1 1 0 0,-2 5-5 0 0,1-1 9 0 0,-1 1 0 0 0,2 0 0 0 0,-1 0 0 0 0,1 0 0 0 0,1 1 0 0 0,0-1 0 0 0,1 1 0 0 0,0 6-9 0 0,1-8-12 0 0,1 1 0 0 0,1 0 1 0 0,-1 0-1 0 0,2 0 0 0 0,0-1 0 0 0,1 4 12 0 0,19 63-108 0 0,-21-73 105 0 0,10 28-38 0 0,53 149-176 0 0,-55-156 217 0 0,-1 1 0 0 0,-1 0 0 0 0,-1 3 0 0 0,7 24 0 0 0,-6-24-13 0 0,-1 0 0 0 0,-1 0-1 0 0,-1 1 1 0 0,-1 26 13 0 0,-2-30-8 0 0,-2 29-155 0 0,0-52 46 0 0,1-1 1 0 0,-1 0-1 0 0,0 1 0 0 0,0-1 0 0 0,0 0 0 0 0,-1 1 0 0 0,1-1 1 0 0,0 0-1 0 0,-1 0 0 0 0,0 0 0 0 0,1 0 0 0 0,-1 0 1 0 0,0-1-1 0 0,0 1 0 0 0,0 0 0 0 0,-1 0 117 0 0,3-2-188 0 0,0 0 1 0 0,-1 0-1 0 0,1 0 1 0 0,0 0-1 0 0,0 0 1 0 0,-1 0-1 0 0,1 0 1 0 0,0 0-1 0 0,-1 0 1 0 0,1 0-1 0 0,0 0 1 0 0,0 0-1 0 0,-1 0 1 0 0,1 0-1 0 0,0 0 1 0 0,0 0-1 0 0,-1 0 1 0 0,1 0-1 0 0,0 0 1 0 0,0-1-1 0 0,-1 1 1 0 0,1 0-1 0 0,0 0 1 0 0,0 0-1 0 0,-1 0 1 0 0,1 0-1 0 0,0-1 0 0 0,0 1 1 0 0,0 0-1 0 0,-1 0 1 0 0,1-1-1 0 0,0 1 188 0 0,0 0-681 0 0,-7-10-5647 0 0</inkml:trace>
  <inkml:trace contextRef="#ctx0" brushRef="#br0" timeOffset="353.394">401 524 6448 0 0,'0'0'297'0'0,"0"0"-9"0"0,-8-13 2349 0 0,-3 2 4178 0 0,-6 3-3645 0 0,-21 1-1999 0 0,24 5-470 0 0,0 0-466 0 0,0 2 0 0 0,0-1 0 0 0,-1 2-1 0 0,1-1 1 0 0,-7 3-235 0 0,-17 0 138 0 0,18 0-98 0 0,1 0-1 0 0,-1 1 0 0 0,1 1 0 0 0,0 1 0 0 0,-8 3-39 0 0,9-3-9 0 0,15-6-29 0 0,1 1 0 0 0,-1-1 0 0 0,1 1 0 0 0,0 0 0 0 0,0-1 0 0 0,-1 1 0 0 0,1 0 0 0 0,0 0 0 0 0,0 1 0 0 0,0-1 0 0 0,0 0 0 0 0,0 1 0 0 0,0 0 0 0 0,0-1 0 0 0,1 1 0 0 0,-1 0 0 0 0,0 0 0 0 0,0 0 38 0 0,2-1-359 0 0,0-1-147 0 0,7 13-4396 0 0,-6-11-1305 0 0</inkml:trace>
  <inkml:trace contextRef="#ctx0" brushRef="#br0" timeOffset="810.516">454 704 9416 0 0,'2'0'430'0'0,"28"10"164"0"0,-19-7-326 0 0,0 1-1 0 0,0-1 1 0 0,0-1-1 0 0,1 0-267 0 0,2 0 1168 0 0,-8-1-568 0 0,0-1 1 0 0,0 1-1 0 0,0-1 1 0 0,-1 0-1 0 0,1-1 1 0 0,2 1-601 0 0,6-2 1025 0 0,12-2 682 0 0,-24 4-1606 0 0,-1-1 0 0 0,1 1 0 0 0,-1-1-1 0 0,0 1 1 0 0,1-1 0 0 0,-1 1 0 0 0,0-1-1 0 0,0 0 1 0 0,0 0 0 0 0,1 1 0 0 0,-1-1-1 0 0,0 0 1 0 0,0 0 0 0 0,0 0 0 0 0,0-1-101 0 0,3-4 355 0 0,0 0 0 0 0,-1 0 1 0 0,1 0-1 0 0,-1 0 0 0 0,0-2-355 0 0,-2 5 44 0 0,-1 0-1 0 0,1 1 1 0 0,-1-1-1 0 0,1 0 1 0 0,-1 0-1 0 0,0 0 1 0 0,0 0 0 0 0,0 0-1 0 0,0 0 1 0 0,-1 0-1 0 0,1 0 1 0 0,-1 1-1 0 0,-1-4-43 0 0,0 0 27 0 0,0 0-1 0 0,-1 0 0 0 0,0 0 1 0 0,0 0-1 0 0,0 1 0 0 0,-1-1 1 0 0,0 1-1 0 0,0 0 0 0 0,0 0 0 0 0,-1 0 1 0 0,0 1-1 0 0,0 0 0 0 0,0 0 1 0 0,0 0-1 0 0,-1 0 0 0 0,1 1 1 0 0,-1 0-1 0 0,0 0 0 0 0,-1 0-26 0 0,6 2 0 0 0,-1 1 0 0 0,0 0 0 0 0,0 0 0 0 0,0 0 0 0 0,1 0 0 0 0,-1 0 0 0 0,0 0 0 0 0,0 0 0 0 0,0 0 0 0 0,1 1 0 0 0,-1-1 0 0 0,0 1 0 0 0,0-1 0 0 0,1 1 0 0 0,-1 0 0 0 0,0-1 0 0 0,1 1 0 0 0,-1 0 0 0 0,1 0 0 0 0,-1 0 0 0 0,1 1 0 0 0,-1-1 0 0 0,-1 2 0 0 0,0-1 0 0 0,1 1 0 0 0,-1 0 0 0 0,0 0 0 0 0,1 0 0 0 0,0 0 0 0 0,0 0 0 0 0,0 1 0 0 0,-1 2 0 0 0,0 0 4 0 0,1 1 0 0 0,0 0 0 0 0,1-1 0 0 0,0 1 0 0 0,0 0 0 0 0,0 0 0 0 0,1 0-1 0 0,0 0 1 0 0,0 0 0 0 0,1 0 0 0 0,0 0 0 0 0,1 6-4 0 0,5 11 47 0 0,0 0 1 0 0,1 0-1 0 0,2 0-47 0 0,-1-2 33 0 0,-5-10-34 0 0,1-1 0 0 0,1 0 0 0 0,0 0 1 0 0,0-1-1 0 0,1 0 0 0 0,0 0 0 0 0,1-1 1 0 0,0 1-1 0 0,2 0 1 0 0,1 1-6 0 0,-3-3 79 0 0,0-1 0 0 0,0 1 0 0 0,1-1 0 0 0,7 4-73 0 0,-14-10-21 0 0,1 1-1 0 0,-1-1 0 0 0,1 0 1 0 0,-1 0-1 0 0,1 0 0 0 0,0 0 1 0 0,0 0-1 0 0,-1-1 1 0 0,1 1-1 0 0,0-1 0 0 0,0 0 1 0 0,0 0-1 0 0,0 0 0 0 0,-1 0 1 0 0,1 0-1 0 0,0 0 0 0 0,0-1 1 0 0,0 1-1 0 0,-1-1 0 0 0,3-1 22 0 0,-4 2-71 0 0,0-1-1 0 0,1 0 0 0 0,-1 0 1 0 0,0 1-1 0 0,0-1 0 0 0,0 0 1 0 0,0 0-1 0 0,1 0 0 0 0,-1 0 1 0 0,0-1-1 0 0,-1 1 1 0 0,1 0-1 0 0,0 0 0 0 0,0-1 1 0 0,0 1-1 0 0,-1 0 0 0 0,1-1 1 0 0,-1 1-1 0 0,1-1 0 0 0,-1 1 1 0 0,0-1 71 0 0,2-3-797 0 0,-1-1 1 0 0,-1 1-1 0 0,1-1 1 0 0,-1-5 796 0 0,0-5-1922 0 0</inkml:trace>
  <inkml:trace contextRef="#ctx0" brushRef="#br0" timeOffset="1240.341">657 494 8752 0 0,'3'2'227'0'0,"1"0"0"0"0,-1 0 1 0 0,1 0-1 0 0,-1 0 0 0 0,0 1 0 0 0,0 0 1 0 0,0-1-1 0 0,0 1 0 0 0,0 0 1 0 0,-1 0-1 0 0,3 4-227 0 0,2 4 1830 0 0,-1-1-1 0 0,0 2 1 0 0,0 1-1830 0 0,13 33 3338 0 0,12 46-3338 0 0,-1 0 1080 0 0,-24-75-809 0 0,-4-11-108 0 0,0-1 0 0 0,0 0 0 0 0,0 0 1 0 0,0 1-1 0 0,1-1 0 0 0,-1-1 0 0 0,1 1 0 0 0,2 2-163 0 0,-4-6 344 0 0,-1-1 0 0 0,0 0 0 0 0,0 0 0 0 0,4-9 204 0 0,-1-15-304 0 0,-2 1-1 0 0,0-1 1 0 0,-2-9-244 0 0,1 11 76 0 0,0 1-1 0 0,1-1 1 0 0,1 0 0 0 0,3-11-76 0 0,1 3 4 0 0,-5 19 8 0 0,1 1-1 0 0,1-1 1 0 0,0 1 0 0 0,0 0 0 0 0,1 0-1 0 0,1 0-11 0 0,-3 4-73 0 0,1 0 0 0 0,-1 1 0 0 0,2 0 0 0 0,-1 0 0 0 0,1 0 0 0 0,-1 0 0 0 0,1 0 0 0 0,1 1 0 0 0,-1-1 0 0 0,0 1 0 0 0,1 0 0 0 0,4-2 73 0 0,-7 5-468 0 0,-1 1 0 0 0,0-1 0 0 0,1 0 0 0 0,-1 1 0 0 0,1 0 0 0 0,-1-1 0 0 0,0 1 0 0 0,1 0 0 0 0,-1 0 0 0 0,1 0 0 0 0,-1 0 0 0 0,1 0 468 0 0,-2 0-1636 0 0</inkml:trace>
  <inkml:trace contextRef="#ctx0" brushRef="#br0" timeOffset="1800.572">972 562 11256 0 0,'0'8'115'0'0,"0"-1"66"0"0,0-1 1 0 0,0 1-1 0 0,1-1 1 0 0,0 1-1 0 0,0-1 1 0 0,0 1-182 0 0,4 21-5 0 0,-5-22 201 0 0,1 0 0 0 0,0 0 0 0 0,0 0 0 0 0,1 0 1 0 0,0 2-197 0 0,5 9 1872 0 0,-2 1 1 0 0,0 0 0 0 0,0 4-1873 0 0,-3-24 3170 0 0,1-13-2393 0 0,1-18-591 0 0,3-79 642 0 0,-3 73-609 0 0,0 11-150 0 0,-3 23-47 0 0,0 1 0 0 0,0-1 0 0 0,1 0 0 0 0,-1 0 0 0 0,2-2-22 0 0,6-20 96 0 0,-9 26-95 0 0,0 0 1 0 0,0 0-1 0 0,0 1 1 0 0,1-1 0 0 0,-1 0-1 0 0,0 1 1 0 0,0-1 0 0 0,1 0-1 0 0,-1 1 1 0 0,1-1-1 0 0,-1 0 1 0 0,0 1 0 0 0,1-1-1 0 0,-1 1 1 0 0,1-1 0 0 0,0 1-1 0 0,-1-1 1 0 0,1 1-1 0 0,-1-1 1 0 0,1 1 0 0 0,0 0-1 0 0,-1-1 1 0 0,1 1 0 0 0,0 0-1 0 0,-1-1 1 0 0,1 1-1 0 0,0 0 1 0 0,-1 0 0 0 0,2 0-2 0 0,2-2 23 0 0,-3 1-21 0 0,0 1 0 0 0,0 0-1 0 0,0-1 1 0 0,0 1 0 0 0,0 0-1 0 0,0 0 1 0 0,0 0 0 0 0,0-1-1 0 0,0 1 1 0 0,0 0 0 0 0,0 0-1 0 0,0 0 1 0 0,0 0 0 0 0,0 1-1 0 0,-1-1 1 0 0,1 0 0 0 0,0 0-1 0 0,0 1 1 0 0,0-1 0 0 0,0 0-1 0 0,0 1 1 0 0,0-1 0 0 0,0 1-1 0 0,0-1 1 0 0,-1 1 0 0 0,1-1-1 0 0,0 1 1 0 0,0 0-2 0 0,2 2 19 0 0,-1-3-21 0 0,-1 1 0 0 0,0 0 0 0 0,1 0 0 0 0,-1 0 0 0 0,0 0 0 0 0,0 0 1 0 0,0 0-1 0 0,1 0 0 0 0,-1 0 0 0 0,0 1 0 0 0,-1-1 0 0 0,1 0 0 0 0,0 1 0 0 0,0-1 2 0 0,10 13-27 0 0,-10-13 27 0 0,0 0-1 0 0,-1-1 0 0 0,1 1 1 0 0,-1-1-1 0 0,1 1 1 0 0,-1 0-1 0 0,1 0 1 0 0,-1-1-1 0 0,1 1 0 0 0,-1 0 1 0 0,0 0-1 0 0,1-1 1 0 0,-1 1-1 0 0,0 0 0 0 0,0 0 1 0 0,1 0-1 0 0,-1 0 1 0 0,0 0 0 0 0,0 1-54 0 0,1-2 1 0 0,4 3 53 0 0,-5-3 43 0 0,-2 0-36 0 0,1 5-19 0 0,1 8-26 0 0,6 15 27 0 0,7 21 11 0 0,-1-8 0 0 0,-12-39 0 0 0,1 1 4 0 0,-1 0 0 0 0,1 0 0 0 0,0 0-1 0 0,0-1 1 0 0,0 1 0 0 0,0 0 0 0 0,0-1 0 0 0,0 1-1 0 0,1-1 1 0 0,0 1 0 0 0,-1-1 0 0 0,1 0 0 0 0,0 0 0 0 0,0 1-4 0 0,10 10 187 0 0,-11-11-152 0 0,1 0 0 0 0,-1 0-1 0 0,1 0 1 0 0,-1 0-1 0 0,1 0 1 0 0,0 0 0 0 0,0-1-1 0 0,-1 1 1 0 0,1-1 0 0 0,0 0-1 0 0,1 1 1 0 0,-1-1-1 0 0,0 0 1 0 0,0 0 0 0 0,0 0-1 0 0,1-1 1 0 0,-1 1-1 0 0,1 0 1 0 0,-1-1 0 0 0,0 0-1 0 0,1 1 1 0 0,-1-1 0 0 0,1 0-1 0 0,1 0-34 0 0,-1-1-2 0 0,-1 1-1 0 0,1-1 0 0 0,-1 0 0 0 0,1 1 1 0 0,-1-1-1 0 0,0 0 0 0 0,1 0 0 0 0,-1-1 1 0 0,0 1-1 0 0,0 0 0 0 0,1-1 0 0 0,-1 0 1 0 0,0 1-1 0 0,-1-1 0 0 0,1 0 1 0 0,0 0-1 0 0,0 0 0 0 0,-1 0 0 0 0,1 0 1 0 0,-1 0-1 0 0,0-1 0 0 0,1 1 3 0 0,0-3-10 0 0,1 0 0 0 0,-1 1 0 0 0,0-1 0 0 0,0 0 0 0 0,0-1 0 0 0,-1 1 0 0 0,0 0 0 0 0,0 0 0 0 0,0-1 0 0 0,0-2 10 0 0,-1-2-29 0 0,0 0-1 0 0,-1 0 1 0 0,0 0-1 0 0,-1 0 1 0 0,0 0-1 0 0,0 0 1 0 0,-3-4 29 0 0,4 10 11 0 0,-1 0 1 0 0,0 1-1 0 0,0-1 1 0 0,0 1-1 0 0,0-1 1 0 0,0 1-1 0 0,-1 0 1 0 0,1 0-1 0 0,-1 0 1 0 0,0 0-1 0 0,0 1 1 0 0,0-1-1 0 0,-1 1 1 0 0,1 0 0 0 0,0-1-1 0 0,-1 1 1 0 0,0 1-1 0 0,1-1 1 0 0,-1 1-1 0 0,-1-1-11 0 0,1 0 10 0 0,0 1 0 0 0,0 0 0 0 0,1 0-1 0 0,-1 0 1 0 0,0 1 0 0 0,0-1 0 0 0,0 1-1 0 0,0 0 1 0 0,0 0 0 0 0,0 0 0 0 0,0 1 0 0 0,0-1-1 0 0,0 1 1 0 0,1 0 0 0 0,-1 0 0 0 0,0 0-1 0 0,0 1 1 0 0,-2 1-10 0 0,-13 6-420 0 0,17-8 215 0 0,-1 0 0 0 0,1 0-1 0 0,-1 0 1 0 0,1 0-1 0 0,0 1 1 0 0,0-1 0 0 0,0 1-1 0 0,-1-1 1 0 0,1 1-1 0 0,1 0 1 0 0,-1 0 0 0 0,0 0-1 0 0,0 0 1 0 0,1 0-1 0 0,-1 0 1 0 0,1 0-1 0 0,0 0 1 0 0,-1 1 0 0 0,1 0 205 0 0,-4 6-1876 0 0,-2-4-62 0 0</inkml:trace>
  <inkml:trace contextRef="#ctx0" brushRef="#br0" timeOffset="3359.338">1479 321 2760 0 0,'0'0'633'0'0,"0"0"1620"0"0,0 0 715 0 0,0 0 140 0 0,0 0-290 0 0,0 0-1326 0 0,-1-4 1473 0 0,-1 3-2949 0 0,1-1 1 0 0,-1 1 0 0 0,1 0-1 0 0,-1 0 1 0 0,0 0-1 0 0,1 0 1 0 0,-1 1 0 0 0,0-1-1 0 0,0 0 1 0 0,1 1-1 0 0,-1-1 1 0 0,0 1 0 0 0,0-1-1 0 0,0 1 1 0 0,0 0-1 0 0,0 0 1 0 0,1 0 0 0 0,-1 0-1 0 0,0 0 1 0 0,0 1 0 0 0,0-1-1 0 0,0 0 1 0 0,0 1-1 0 0,0-1 1 0 0,1 1 0 0 0,-1 0-1 0 0,0 0 1 0 0,1-1-1 0 0,-1 1 1 0 0,0 0 0 0 0,1 1-1 0 0,-1-1-16 0 0,-2 2 21 0 0,-1 0-1 0 0,1 0 0 0 0,1 1 0 0 0,-1-1 1 0 0,0 1-1 0 0,1 0 0 0 0,0 0 1 0 0,0 1-1 0 0,0-1 0 0 0,0 0 0 0 0,-1 5-20 0 0,2-3 69 0 0,0 0-1 0 0,0 0 1 0 0,1 1-1 0 0,-1-1 1 0 0,2 0-1 0 0,-1 1 1 0 0,1-1-1 0 0,0 1 1 0 0,0-1-1 0 0,0 1 1 0 0,1-1-1 0 0,0 1 1 0 0,0-1-1 0 0,1 0 1 0 0,0 0-1 0 0,0 1 1 0 0,2 1-70 0 0,6 14 279 0 0,1-2-1 0 0,1 1 1 0 0,1-2-1 0 0,3 4-277 0 0,-8-11 154 0 0,-6-9-88 0 0,0 0-1 0 0,0 0 0 0 0,1 0 0 0 0,-1 0 1 0 0,1 0-1 0 0,-1-1 0 0 0,1 1 0 0 0,0-1 1 0 0,0 0-1 0 0,1 0 0 0 0,-1 0 0 0 0,0 0 1 0 0,1 0-1 0 0,-1-1 0 0 0,1 0 1 0 0,-1 1-1 0 0,1-1 0 0 0,-1-1 0 0 0,5 2-65 0 0,3-1 123 0 0,-5 0-48 0 0,0 0 0 0 0,0-1 0 0 0,0 1 0 0 0,0-1 0 0 0,1-1 0 0 0,-1 1 1 0 0,0-1-1 0 0,-1 0 0 0 0,1 0-75 0 0,11-3 105 0 0,-15 4-94 0 0,0 0-1 0 0,0 0 1 0 0,0 0 0 0 0,0-1 0 0 0,-1 1 0 0 0,1-1-1 0 0,0 0 1 0 0,0 1 0 0 0,0-1 0 0 0,-1 0-1 0 0,1 0 1 0 0,0 0 0 0 0,-1 0 0 0 0,1 0-1 0 0,-1-1 1 0 0,1 1-11 0 0,8-9 37 0 0,0-1 0 0 0,-1-1 0 0 0,0 1-1 0 0,0-1 1 0 0,4-10-37 0 0,-4 4-14 0 0,-7 15 7 0 0,0-1 0 0 0,0 0 1 0 0,-1 0-1 0 0,1 0 0 0 0,-1 0 1 0 0,0 0-1 0 0,0 0 0 0 0,0 0 1 0 0,0 0-1 0 0,-1 0 0 0 0,0-2 7 0 0,2-15-33 0 0,-1 16 11 0 0,-1 0 0 0 0,0 0 0 0 0,0 1-1 0 0,0-1 1 0 0,0 0 0 0 0,-1 0 0 0 0,0 1 0 0 0,0-1 22 0 0,-1-5-398 0 0,-1 1 0 0 0,-1 0 0 0 0,0 0 1 0 0,0 1-1 0 0,-1-1 0 0 0,-3-4 398 0 0,-5-6-4055 0 0,11 18 2004 0 0</inkml:trace>
  <inkml:trace contextRef="#ctx0" brushRef="#br0" timeOffset="3867.387">1693 538 12032 0 0,'1'-2'553'0'0,"1"1"-507"0"0,0-2 1 0 0,0 1-1 0 0,0 0 1 0 0,-1 0-1 0 0,1 0 1 0 0,-1-1-1 0 0,1 1 0 0 0,-1-1 1 0 0,0 1-1 0 0,0-1 1 0 0,0 0-1 0 0,0 1 1 0 0,0-1-1 0 0,-1 0 1 0 0,1 0-1 0 0,-1 0 0 0 0,0 1 1 0 0,0-3-47 0 0,1-8 325 0 0,-1 6-106 0 0,0 1 1 0 0,0-1 0 0 0,0 1-1 0 0,0-1 1 0 0,-1 1 0 0 0,0 0 0 0 0,-1-1-1 0 0,1 1 1 0 0,-1 0 0 0 0,-1-1-1 0 0,1 1 1 0 0,-3-3-220 0 0,2 3 113 0 0,-1 0 0 0 0,0 0 0 0 0,0 0 0 0 0,0 1 0 0 0,-1-1-1 0 0,0 1 1 0 0,0 0 0 0 0,0 1 0 0 0,-1-1 0 0 0,0 1 0 0 0,1 0 0 0 0,-3 0-113 0 0,7 3 7 0 0,-1 0 0 0 0,0 1 0 0 0,1-1 0 0 0,-1 1 0 0 0,0-1 0 0 0,1 1 0 0 0,-1 0 0 0 0,0 0 0 0 0,1 0 0 0 0,-1 0 0 0 0,0 0 0 0 0,1 0 0 0 0,-1 0 0 0 0,0 1 0 0 0,1-1 0 0 0,-1 1 0 0 0,0-1 0 0 0,1 1 0 0 0,-1-1 0 0 0,1 1 0 0 0,-1 0 0 0 0,1 0 0 0 0,-1 0 0 0 0,0 1-7 0 0,0-1 11 0 0,0 1 1 0 0,0 0-1 0 0,0 0 1 0 0,0 1 0 0 0,0-1-1 0 0,1 0 1 0 0,-1 0-1 0 0,1 1 1 0 0,0-1 0 0 0,-1 1-1 0 0,1 0 1 0 0,0-1-1 0 0,0 4-11 0 0,-1 2 46 0 0,1 0 0 0 0,0 1 0 0 0,0-1-1 0 0,1 1 1 0 0,0-1 0 0 0,0 1 0 0 0,1-1-1 0 0,1 1 1 0 0,-1-1 0 0 0,1 0 0 0 0,3 8-46 0 0,1 1 203 0 0,1-1 1 0 0,1 1 0 0 0,0-2-1 0 0,1 1 1 0 0,3 2-204 0 0,-7-12 95 0 0,0-1 0 0 0,1 1 1 0 0,0-1-1 0 0,0 0 0 0 0,0 0 0 0 0,0 0 1 0 0,1-1-1 0 0,-1 0 0 0 0,1 0 1 0 0,0-1-1 0 0,4 1-95 0 0,10 7 102 0 0,-18-10-103 0 0,0 0 0 0 0,0-1 0 0 0,0 1 0 0 0,-1-1 0 0 0,1 1 0 0 0,0-1 0 0 0,0 0-1 0 0,0 0 1 0 0,0-1 0 0 0,0 1 0 0 0,-1 0 0 0 0,1-1 0 0 0,1 0 1 0 0,5-1-156 0 0,-7 2 41 0 0,0-1-1 0 0,0 1 1 0 0,0-1 0 0 0,0 0 0 0 0,0 0 0 0 0,0 0-1 0 0,0 0 1 0 0,0-1 0 0 0,0 1 0 0 0,0 0 0 0 0,-1-1-1 0 0,1 1 1 0 0,0-1 0 0 0,-1 0 0 0 0,0 0 0 0 0,1 1-1 0 0,-1-1 1 0 0,0 0 0 0 0,1-2 115 0 0,2-4-1173 0 0,0-1 0 0 0,-1 1 1 0 0,0-1-1 0 0,1-2 1173 0 0,4-16-2141 0 0</inkml:trace>
  <inkml:trace contextRef="#ctx0" brushRef="#br0" timeOffset="4495.187">1753 196 13648 0 0,'10'15'376'0'0,"10"14"216"0"0,-1 1 0 0 0,8 20-592 0 0,6 17 1358 0 0,-17-34-477 0 0,0 0-1 0 0,0 7-880 0 0,14 39 886 0 0,-29-77-806 0 0,0-2-33 0 0,0 0 0 0 0,0-1 1 0 0,0 1-1 0 0,0 0 0 0 0,0-1 1 0 0,0 1-1 0 0,0-1 0 0 0,0 0 1 0 0,0 1-1 0 0,-1-1 0 0 0,1 0 1 0 0,0 1-1 0 0,0-1 0 0 0,0 0 1 0 0,-1 0-1 0 0,1 0 0 0 0,0 1 1 0 0,-1-1-1 0 0,1 0 0 0 0,-1 0 1 0 0,1 0-1 0 0,-1 0 0 0 0,0 0 1 0 0,1 0-1 0 0,-1 0 0 0 0,0 0 1 0 0,0-1-1 0 0,1 1 0 0 0,-1 0 1 0 0,0 0-1 0 0,0 0-47 0 0,1-8 50 0 0,0 0 1 0 0,-1 0-1 0 0,0-4-50 0 0,0 8 54 0 0,-1-55 104 0 0,0 24-156 0 0,1-1-1 0 0,2 0 0 0 0,2-6-1 0 0,-1 15 0 0 0,3-14 0 0 0,-5 39 0 0 0,0 0 0 0 0,0 0 0 0 0,0 0 0 0 0,0 0 0 0 0,0 0 0 0 0,1 0 0 0 0,0 1 0 0 0,-1-1 0 0 0,1 0 0 0 0,0 1 0 0 0,2-2 0 0 0,-4 4 2 0 0,1-1 0 0 0,-1 1 0 0 0,1-1-1 0 0,0 1 1 0 0,-1 0 0 0 0,1-1 0 0 0,0 1-1 0 0,-1 0 1 0 0,1 0 0 0 0,0 0-1 0 0,0-1 1 0 0,-1 1 0 0 0,1 0 0 0 0,0 0-1 0 0,0 0 1 0 0,-1 0 0 0 0,1 0 0 0 0,0 0-1 0 0,0 0 1 0 0,-1 1 0 0 0,1-1 0 0 0,0 0-1 0 0,0 0 1 0 0,-1 0 0 0 0,1 1-1 0 0,0-1 1 0 0,-1 0 0 0 0,1 1 0 0 0,0-1-1 0 0,-1 1 1 0 0,1-1 0 0 0,-1 1 0 0 0,1-1-1 0 0,-1 1 1 0 0,1-1 0 0 0,-1 1 0 0 0,1 0-2 0 0,19 25 134 0 0,-17-23-119 0 0,7 14-40 0 0,0 0 1 0 0,1 6 24 0 0,18 29-21 0 0,-25-44 27 0 0,1-1 0 0 0,0 0 0 0 0,1 0 0 0 0,0 0 0 0 0,0 0 0 0 0,1-1 0 0 0,-1 0 0 0 0,1 0 0 0 0,2 0-6 0 0,3 2 28 0 0,-10-6-25 0 0,0 0 0 0 0,0-1 0 0 0,0 1 0 0 0,0-1 0 0 0,0 0-1 0 0,0 1 1 0 0,1-1 0 0 0,-1 0 0 0 0,0-1 0 0 0,1 1 0 0 0,-1 0-1 0 0,1 0 1 0 0,-1-1 0 0 0,1 0 0 0 0,-1 1 0 0 0,1-1 0 0 0,-1 0-1 0 0,1 0 1 0 0,-1-1 0 0 0,3 1-3 0 0,0-1 11 0 0,1-1 0 0 0,-1 1 0 0 0,0-1 0 0 0,0 1 1 0 0,0-2-1 0 0,0 1 0 0 0,-1 0 0 0 0,1-1 0 0 0,-1 0 0 0 0,1 0 0 0 0,-1 0 0 0 0,1-2-11 0 0,1-1 11 0 0,0 0 0 0 0,0 0 0 0 0,-1-1-1 0 0,0 0 1 0 0,0 0 0 0 0,-1 0 0 0 0,3-6-11 0 0,-1 0-11 0 0,-1 0 1 0 0,0-1 0 0 0,-1 0 0 0 0,0 0 0 0 0,-1 0 0 0 0,0-1 0 0 0,-2 1-1 0 0,1-1 1 0 0,-2-2 10 0 0,0 5 4 0 0,-1 1-1 0 0,0-1 0 0 0,-1 1 0 0 0,0-1 0 0 0,-3-9-3 0 0,4 20-4 0 0,0-1-1 0 0,1 1 0 0 0,-1-1 0 0 0,0 1 1 0 0,0 0-1 0 0,0-1 0 0 0,0 1 0 0 0,0 0 1 0 0,0 0-1 0 0,0 0 0 0 0,0 0 0 0 0,0 0 1 0 0,-1 0-1 0 0,1 0 0 0 0,0 0 0 0 0,-1 0 1 0 0,1 1-1 0 0,-1-1 0 0 0,1 0 0 0 0,-1 1 1 0 0,1-1-1 0 0,-1 1 0 0 0,1 0 0 0 0,-1-1 1 0 0,1 1-1 0 0,-1 0 0 0 0,0 0 0 0 0,1 0 0 0 0,-1 0 1 0 0,1 0-1 0 0,-1 1 0 0 0,1-1 0 0 0,-1 0 1 0 0,1 1-1 0 0,-1-1 0 0 0,1 1 0 0 0,-1 0 1 0 0,1-1-1 0 0,-1 1 0 0 0,1 0 0 0 0,0 0 1 0 0,-1 0-1 0 0,1 0 0 0 0,0 0 0 0 0,0 0 1 0 0,0 0-1 0 0,0 0 0 0 0,0 0 0 0 0,0 1 1 0 0,0-1-1 0 0,0 0 0 0 0,0 1 0 0 0,0 0 5 0 0,-1 4-26 0 0,0 0 0 0 0,0 1 0 0 0,1-1 0 0 0,-1 1 0 0 0,1-1 0 0 0,1 1 0 0 0,-1 2 26 0 0,3 47-50 0 0,0-42 158 0 0,1-1-1 0 0,0 0 0 0 0,1 0 1 0 0,0 0-1 0 0,1 0 1 0 0,1 0-1 0 0,0-1 0 0 0,0 0 1 0 0,1 0-1 0 0,1-1 0 0 0,0 0 1 0 0,0 0-1 0 0,1-1 1 0 0,1 0-1 0 0,0 0 0 0 0,0-1 1 0 0,11 7-108 0 0,-15-12 92 0 0,-1-1 1 0 0,1 0-1 0 0,-1 0 1 0 0,1 0-1 0 0,0-1 0 0 0,0 0 1 0 0,1 0-1 0 0,-1-1 1 0 0,0 1-1 0 0,2-1-92 0 0,-4-1-128 0 0,0 0 0 0 0,0 0 0 0 0,0 0 0 0 0,0 0 0 0 0,0-1 0 0 0,0 0 0 0 0,0 1 0 0 0,0-2 0 0 0,0 1 0 0 0,0 0 0 0 0,0-1 0 0 0,0 0 0 0 0,-1 0 0 0 0,1 0 0 0 0,-1 0 0 0 0,1-1 128 0 0,11-9-1178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23.5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 5064 0 0,'0'0'232'0'0,"1"0"-14"0"0,4 3-385 0 0,-2-2 428 0 0,1 1 1 0 0,-1 0 0 0 0,1 0-1 0 0,-1 0 1 0 0,0 0 0 0 0,1 1-1 0 0,-1-1 1 0 0,0 2-262 0 0,-1-2 920 0 0,0 1-1 0 0,-1-1 0 0 0,1 0 1 0 0,-1 1-1 0 0,0 0 0 0 0,1-1 1 0 0,-1 1-1 0 0,-1 0 0 0 0,1-1-919 0 0,4 23 4525 0 0,-4-17-4148 0 0,-1 0 0 0 0,-1 1-1 0 0,1-1 1 0 0,-2 0 0 0 0,1 0-1 0 0,-1 0-376 0 0,0 7 162 0 0,1 0 0 0 0,1-1 0 0 0,0 1-1 0 0,1 0 1 0 0,1 8-162 0 0,2 34 123 0 0,-4-55-108 0 0,0-1-11 0 0,-1-1 0 0 0,1 1 0 0 0,0 0 0 0 0,0-1 1 0 0,0 1-1 0 0,0-1 0 0 0,0 1 0 0 0,0 0 0 0 0,0-1 1 0 0,0 1-1 0 0,1-1 0 0 0,-1 1 0 0 0,0-1 0 0 0,0 1 0 0 0,0-1 1 0 0,1 1-1 0 0,-1-1 0 0 0,0 1 0 0 0,0-1 0 0 0,1 1 0 0 0,-1-1 1 0 0,0 1-1 0 0,1-1 0 0 0,0 1-4 0 0,-1 0 104 0 0,0-1-20 0 0,0 0-11 0 0,1-1-78 0 0,-1 0 0 0 0,1-1 0 0 0,-1 1 0 0 0,1 0 0 0 0,-1 0 0 0 0,1 0 0 0 0,-1 0 0 0 0,1 0 0 0 0,0 0 0 0 0,0-1 5 0 0,4-6-38 0 0,1 0 0 0 0,-2 0 0 0 0,1-1 0 0 0,-1 1 0 0 0,-1-2 38 0 0,24-67 0 0 0,-15 40 0 0 0,9-16 0 0 0,-15 40 0 0 0,0 1 0 0 0,1 0 0 0 0,0 0 0 0 0,1 1 0 0 0,0 0 0 0 0,2-1 0 0 0,-10 11 34 0 0,1 0 0 0 0,0 1-1 0 0,-1-1 1 0 0,1 0-1 0 0,0 1 1 0 0,-1-1 0 0 0,1 0-1 0 0,0 1 1 0 0,0-1 0 0 0,0 1-1 0 0,-1-1 1 0 0,1 1 0 0 0,0 0-1 0 0,0-1 1 0 0,0 1 0 0 0,0 0-1 0 0,0-1 1 0 0,0 1-1 0 0,0 0 1 0 0,0 0 0 0 0,0 0-1 0 0,0 0 1 0 0,-1 0 0 0 0,2 0-34 0 0,0 1 52 0 0,-1-1 0 0 0,0 1 1 0 0,0 0-1 0 0,1-1 0 0 0,-1 1 1 0 0,0 0-1 0 0,0 0 0 0 0,0 0 1 0 0,0 0-1 0 0,0 0 0 0 0,0 0 1 0 0,0 0-1 0 0,0 0 1 0 0,0 0-1 0 0,0 1-52 0 0,3 5 12 0 0,-1-1 1 0 0,1 2-1 0 0,-1-1 0 0 0,-1 0 1 0 0,2 7-13 0 0,14 66-186 0 0,-8-32 33 0 0,-3-26 191 0 0,-1-4-831 0 0,-4-6-3736 0 0,-2-12-2734 0 0</inkml:trace>
  <inkml:trace contextRef="#ctx0" brushRef="#br0" timeOffset="591.112">447 16 17503 0 0,'11'11'1338'0'0,"-8"-7"-1148"0"0,1-1 1 0 0,-1 1-1 0 0,-1-1 0 0 0,1 1 1 0 0,-1 0-1 0 0,1 0 1 0 0,-1 0-1 0 0,0 0 0 0 0,-1 1 1 0 0,1-1-1 0 0,-1 0 1 0 0,0 1-1 0 0,0 0 1 0 0,0-1-1 0 0,0 1 0 0 0,-1 0-190 0 0,6 28 1467 0 0,-5-18-1379 0 0,0 0-1 0 0,3 9-87 0 0,-2-9 22 0 0,0 0 0 0 0,-1 10-22 0 0,1-3 380 0 0,-2-19-290 0 0,1 1 0 0 0,-1 0 0 0 0,0-1 0 0 0,0 1 0 0 0,-1 0 0 0 0,1-1 0 0 0,-1 2-90 0 0,-6 34 954 0 0,7-39-954 0 0,0 0 1 0 0,-1 1-1 0 0,1-1 1 0 0,0 1 0 0 0,0 0 0 0 0,0-1 0 0 0,-1 1-1 0 0,1 0 1 0 0,0-1 0 0 0,0 1 0 0 0,0 0 0 0 0,0-1 0 0 0,0 1-1 0 0,0 0 1 0 0,0-1 0 0 0,0 1 0 0 0,1 0 0 0 0,-1-1-1 0 0,0 1 1 0 0,0-1 0 0 0,0 1 0 0 0,1 0 0 0 0,-1-1 0 0 0,0 1-1 0 0,1-1 1 0 0,-1 1-1 0 0,5 6-12 0 0,-5-6-59 0 0,0-1-4 0 0,15-6 187 0 0,-8-1 26 0 0,0 0-24 0 0,0 0-1 0 0,-1 0 1 0 0,1-1-1 0 0,-2 0-113 0 0,-1 3 45 0 0,1 0-1 0 0,-1 0 1 0 0,1 1-1 0 0,0 0 1 0 0,0 0-1 0 0,0 0 0 0 0,0 0 1 0 0,2 0-45 0 0,0 0 31 0 0,-5 3-98 0 0,-1 0 1 0 0,1 0-1 0 0,0 0 0 0 0,-1 1 1 0 0,1-1-1 0 0,0 1 1 0 0,0-1-1 0 0,0 1 0 0 0,1 0 67 0 0,5-2-135 0 0,-7 2 415 0 0,10 3 692 0 0,5 4-380 0 0,-15-7-591 0 0,-1 0 0 0 0,1 0 0 0 0,0 0 0 0 0,0 0-1 0 0,-1 1 1 0 0,1-1 0 0 0,0 0 0 0 0,-1 1 0 0 0,1-1 0 0 0,0 0-1 0 0,-1 1 1 0 0,1-1 0 0 0,0 1 0 0 0,-1-1 0 0 0,1 1 0 0 0,-1-1 0 0 0,1 1-1 0 0,-1 0 1 0 0,1-1 0 0 0,-1 1 0 0 0,0 0 0 0 0,1-1-1 0 0,1 4-3 0 0,-1-4 3 0 0,0 1 0 0 0,0 0 0 0 0,0 0 0 0 0,0 0 0 0 0,0 0 0 0 0,-1 0 0 0 0,1 0 0 0 0,0 0 0 0 0,0 0 0 0 0,-1 0 0 0 0,1 1 0 0 0,-1-1 0 0 0,1 0 0 0 0,-1 0 0 0 0,0 0 0 0 0,1 1 0 0 0,-1-1 0 0 0,0 0 0 0 0,0 1 0 0 0,0-1 0 0 0,2 10 0 0 0,0-5-72 0 0,-1 0 0 0 0,0 0 0 0 0,0 0 0 0 0,-1 3 72 0 0,0-7-14 0 0,0-1 1 0 0,0 1-1 0 0,0-1 0 0 0,0 0 1 0 0,-1 1-1 0 0,1-1 0 0 0,0 1 0 0 0,-1-1 1 0 0,1 0-1 0 0,-1 1 0 0 0,1-1 1 0 0,-1 0-1 0 0,0 1 0 0 0,1-1 0 0 0,-1 0 1 0 0,0 0-1 0 0,0 0 0 0 0,0 0 1 0 0,0 0-1 0 0,0 0 0 0 0,0 1 14 0 0,-5 3-13 0 0,5-5 8 0 0,0 0 1 0 0,1 0-1 0 0,-1 1 0 0 0,0-1 1 0 0,1 0-1 0 0,-1 0 0 0 0,0 0 1 0 0,1 0-1 0 0,-1 0 0 0 0,0 0 1 0 0,1 0-1 0 0,-1 0 1 0 0,0-1-1 0 0,1 1 0 0 0,-1 0 1 0 0,1 0-1 0 0,-1 0 0 0 0,0-1 1 0 0,1 1-1 0 0,-1 0 0 0 0,1-1 1 0 0,-1 1-1 0 0,0-1 5 0 0,0 1-13 0 0,-19-9-1016 0 0,0 0 0 0 0,0-2 0 0 0,-11-8 1029 0 0,16 10-1044 0 0,-43-32-4460 0 0,43 30 3969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21.4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127 366 10136 0 0,'3'1'93'0'0,"0"0"1"0"0,-1 0 0 0 0,1 0 0 0 0,-1 1-1 0 0,1-1 1 0 0,-1 1 0 0 0,0 0 0 0 0,2 1-94 0 0,0 1 827 0 0,-1 0 1 0 0,0-1-1 0 0,0 1 1 0 0,0 1 0 0 0,0-1-1 0 0,-1 0 1 0 0,0 1-1 0 0,1 0-827 0 0,0 3 1590 0 0,0-1-1 0 0,-1 1 1 0 0,0 0-1 0 0,1 6-1589 0 0,-1 14 282 0 0,-3 12-22 0 0,-2 1-1 0 0,-2-1 1 0 0,-2 0 0 0 0,-7 25-260 0 0,12-60 15 0 0,1-1 1 0 0,-1 1-1 0 0,0 0 1 0 0,0-1 0 0 0,0 1-1 0 0,-1-1 1 0 0,1 0 0 0 0,-1 0-1 0 0,0 0 1 0 0,0 0 0 0 0,-1 0-1 0 0,-2 2-15 0 0,5-5 6 0 0,-1 0 0 0 0,1 0 0 0 0,-1 0 0 0 0,1 0 0 0 0,-1 0 0 0 0,0 0 0 0 0,1-1 0 0 0,-1 1 0 0 0,0 0 0 0 0,0-1 0 0 0,0 1 0 0 0,1-1 0 0 0,-1 0 0 0 0,0 0 0 0 0,0 0 0 0 0,0 0 0 0 0,0 0 0 0 0,0 0 0 0 0,0 0 0 0 0,1 0 0 0 0,-1-1 0 0 0,0 1 0 0 0,0-1 0 0 0,0 0-1 0 0,1 1 1 0 0,-1-1 0 0 0,0 0 0 0 0,1 0 0 0 0,-1 0 0 0 0,0 0 0 0 0,1 0 0 0 0,0 0 0 0 0,-1-1 0 0 0,0 0-6 0 0,-2-2 0 0 0,0 0 0 0 0,0 0 0 0 0,0 0-1 0 0,1-1 1 0 0,0 1 0 0 0,0-1 0 0 0,0 0 0 0 0,1 0-1 0 0,-2-2 1 0 0,-1-7 6 0 0,0-1-1 0 0,-1-10-5 0 0,-2-2 35 0 0,6 17 97 0 0,0 0 0 0 0,1 0 0 0 0,0 0 0 0 0,1 0 1 0 0,0-6-133 0 0,-2-23 473 0 0,2 33-424 0 0,0 0 0 0 0,0 0 1 0 0,0 0-1 0 0,1-1 0 0 0,-1 1 1 0 0,2 0-1 0 0,-1 0 0 0 0,1 0 1 0 0,0 0-1 0 0,0 0 0 0 0,0 1 1 0 0,1-1-1 0 0,0 0 0 0 0,0 1 1 0 0,0 0-1 0 0,1 0 0 0 0,0-1-49 0 0,0 2 99 0 0,-1 1 0 0 0,1-1 0 0 0,-1 1 0 0 0,1-1 0 0 0,0 1 1 0 0,1 0-1 0 0,-1 1 0 0 0,0-1 0 0 0,1 1 0 0 0,0-1-99 0 0,8-2 325 0 0,0 0 0 0 0,0 0-1 0 0,1 1-324 0 0,14-5-97 0 0,14-4-59 0 0,-36 12 160 0 0,1-1 0 0 0,0 0 0 0 0,-1-1 0 0 0,1 1 0 0 0,-1-1 0 0 0,1-1 0 0 0,2-1-4 0 0,40-31 43 0 0,-25 17-34 0 0,-17 13-559 0 0,0 0 0 0 0,0-1 0 0 0,-1 0 0 0 0,0 0 0 0 0,1-2 550 0 0,-1 1-830 0 0,0 1-1 0 0,0 0 1 0 0,1 0-1 0 0,4-3 831 0 0,-6 7-1728 0 0</inkml:trace>
  <inkml:trace contextRef="#ctx0" brushRef="#br0" timeOffset="344.348">681 4 19351 0 0,'5'-1'219'0'0,"-4"1"-104"0"0,1 0-1 0 0,0 0 1 0 0,-1 0 0 0 0,1 0 0 0 0,-1 0 0 0 0,1 0 0 0 0,-1 0 0 0 0,1 0 0 0 0,0 1 0 0 0,-1-1 0 0 0,1 1 0 0 0,-1-1 0 0 0,1 1 0 0 0,-1-1 0 0 0,2 2-115 0 0,3 4 160 0 0,-5-6-146 0 0,-1 0 0 0 0,1 1 0 0 0,-1-1 0 0 0,1 1 0 0 0,-1-1 0 0 0,1 1 0 0 0,-1-1 0 0 0,0 1 0 0 0,1-1 0 0 0,-1 1 0 0 0,0-1 0 0 0,1 1 0 0 0,-1 0 0 0 0,0-1 0 0 0,0 1 1 0 0,0-1-1 0 0,1 1 0 0 0,-1 0 0 0 0,0-1 0 0 0,0 1-14 0 0,-3 4 209 0 0,3-5-132 0 0,-6 25 1206 0 0,5-20-1144 0 0,1 0 0 0 0,-1-1 0 0 0,-1 1 0 0 0,1-1 0 0 0,-1 1 0 0 0,-1 1-139 0 0,-41 73 506 0 0,-7 14-292 0 0,27-53-141 0 0,17-31 40 0 0,1 1-1 0 0,1 0 1 0 0,0 0-1 0 0,0 0 1 0 0,0 2-113 0 0,-2 10-824 0 0,7-21 252 0 0,0-1-999 0 0,0 0-439 0 0,0 0-92 0 0</inkml:trace>
  <inkml:trace contextRef="#ctx0" brushRef="#br0" timeOffset="681.638">616 14 13824 0 0,'0'-7'1246'0'0,"2"4"-850"0"0,-1 3 520 0 0,-1-1-669 0 0,0 1 1 0 0,1 0-1 0 0,-1-1 0 0 0,1 1 0 0 0,-1 0 0 0 0,1 0 0 0 0,-1 0 1 0 0,1-1-1 0 0,-1 1 0 0 0,1 0 0 0 0,-1 0 0 0 0,1 0 0 0 0,-1 0 1 0 0,1 0-1 0 0,-1 0 0 0 0,1 0 0 0 0,-1 0 0 0 0,1 0-247 0 0,2 4 245 0 0,-1 1-1 0 0,0-1 0 0 0,0 1 0 0 0,0 0 1 0 0,-1-1-1 0 0,1 1 0 0 0,-1 0 0 0 0,0 0 0 0 0,-1 0 1 0 0,1 0-1 0 0,-1 2-244 0 0,0 6 235 0 0,0 0 0 0 0,1 0 0 0 0,0 1 1 0 0,1 0-236 0 0,3 38 684 0 0,-5-33-599 0 0,0 0 0 0 0,1-1 0 0 0,2 1 0 0 0,-1-1 0 0 0,2 0 0 0 0,1 0 0 0 0,0 0 0 0 0,1 0-85 0 0,4 8 183 0 0,-9-22-213 0 0,0 0 0 0 0,1 0 0 0 0,-1 0 0 0 0,1 0 0 0 0,0 0 0 0 0,0 0-1 0 0,0-1 1 0 0,1 1 0 0 0,-1-1 0 0 0,1 1 0 0 0,0-1 0 0 0,2 2 30 0 0,-2-2-14 0 0,-3-2 14 0 0,1 0 1 0 0,-1-1-1 0 0,1 1 0 0 0,0 0 1 0 0,-1 0-1 0 0,1-1 0 0 0,0 1 1 0 0,0-1-1 0 0,0 1 1 0 0,-1-1-1 0 0,1 1 0 0 0,0-1 1 0 0,0 1-1 0 0,0-1 0 0 0,0 0 1 0 0,1 1-1 0 0,10 1-2726 0 0,-12-7 1158 0 0</inkml:trace>
  <inkml:trace contextRef="#ctx0" brushRef="#br0" timeOffset="1029.646">909 159 17503 0 0,'0'0'399'0'0,"0"0"60"0"0,0 0 21 0 0,0 0-59 0 0,-6 6-260 0 0,-3-1 67 0 0,-1-1 0 0 0,-1 0 0 0 0,1 0 1 0 0,0-1-1 0 0,-1 0 0 0 0,-5 0-228 0 0,-8 3 583 0 0,3-2-273 0 0,0-2-1 0 0,0 0 1 0 0,0-1-1 0 0,-1-1 0 0 0,1-1 1 0 0,0 0-1 0 0,-2-2-309 0 0,-18-1-22 0 0,27 2-818 0 0,0-1-1 0 0,0-1 1 0 0,1 0-1 0 0,-1 0 1 0 0,-12-7 840 0 0,6 1-1534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25.3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0 336 6448 0 0,'1'1'72'0'0,"0"1"1"0"0,1-1-1 0 0,-1 0 1 0 0,0 1-1 0 0,0-1 1 0 0,0 1-1 0 0,-1 0 1 0 0,1-1-1 0 0,0 2-72 0 0,8 12 2008 0 0,-4-5 3502 0 0,-4-10-5178 0 0,-1 1-1 0 0,0 0 1 0 0,0-1-1 0 0,0 1 1 0 0,1-1-1 0 0,-1 1 1 0 0,0 0-1 0 0,1-1 0 0 0,-1 1 1 0 0,0-1-1 0 0,1 1 1 0 0,-1-1-1 0 0,1 1 1 0 0,-1-1-1 0 0,1 1-331 0 0,0 0 1031 0 0,7 6 2130 0 0,59 9-946 0 0,-56-14-2165 0 0,-10-2-44 0 0,1 0 0 0 0,-1 0 1 0 0,0 1-1 0 0,1-1 0 0 0,-1 0 1 0 0,1 1-1 0 0,-1-1 0 0 0,0 1 1 0 0,1 0-1 0 0,-1-1 1 0 0,0 1-7 0 0,9 4 52 0 0,12 0 26 0 0,-1 2 120 0 0,1-2-1 0 0,0 0 0 0 0,0-1-197 0 0,-14-3 62 0 0,1-1 0 0 0,-1 0-1 0 0,1 0 1 0 0,-1-1 0 0 0,0 0-1 0 0,1 0 1 0 0,-1-1 0 0 0,0 0-1 0 0,0 0 1 0 0,0-1 0 0 0,0 0-1 0 0,-1-1 1 0 0,8-3-62 0 0,-6 1 4 0 0,0 0 0 0 0,0-1-1 0 0,0 1 1 0 0,-1-2 0 0 0,0 1 0 0 0,-1-1 0 0 0,1 0 0 0 0,-1-1-1 0 0,-1 0 1 0 0,3-4-4 0 0,11-16-68 0 0,-10 14-172 0 0,0 0 0 0 0,4-9 240 0 0,-12 20-179 0 0,0-1 1 0 0,0 1 0 0 0,0 0 0 0 0,-1 0-1 0 0,0-1 1 0 0,0 1 0 0 0,0-1-1 0 0,0 1 1 0 0,-1-1 0 0 0,0 1 0 0 0,0-1-1 0 0,0-1 179 0 0,-1 4-482 0 0,1 0-1 0 0,-1-1 1 0 0,1 1-1 0 0,-1 0 1 0 0,0 0-1 0 0,0 0 1 0 0,0 0-1 0 0,-1-2 483 0 0,-8-5-6631 0 0,3 8 339 0 0</inkml:trace>
  <inkml:trace contextRef="#ctx0" brushRef="#br0" timeOffset="339.775">130 387 17423 0 0,'0'0'396'0'0,"1"2"52"0"0,15 20 453 0 0,-12-16-562 0 0,1 0 1 0 0,-1 1-1 0 0,1-1 1 0 0,-2 1-1 0 0,1 0 1 0 0,-1 1-340 0 0,6 15 397 0 0,-2 0 1 0 0,-1 0 0 0 0,0 1 0 0 0,-2-1 0 0 0,0 1-1 0 0,-1 18-397 0 0,1 37 325 0 0,-1 0-3475 0 0,-5-92 478 0 0,1 0 986 0 0</inkml:trace>
  <inkml:trace contextRef="#ctx0" brushRef="#br0" timeOffset="694.254">275 502 17135 0 0,'27'54'1856'0'0,"-21"-44"-1600"0"0,-1 0 0 0 0,0 1-1 0 0,-1 0 1 0 0,0 0-1 0 0,0 1 1 0 0,-1-1-1 0 0,-1 1 1 0 0,0-1-1 0 0,0 5-255 0 0,0 8 132 0 0,0 0 0 0 0,2 0-1 0 0,1 0 1 0 0,5 11-132 0 0,-6-27-5172 0 0,0-2-1962 0 0</inkml:trace>
  <inkml:trace contextRef="#ctx0" brushRef="#br0" timeOffset="1567.454">880 1 17503 0 0,'5'2'465'0'0,"-1"0"-257"0"0,0 0 0 0 0,1 0-1 0 0,-1 0 1 0 0,0 1-1 0 0,0-1 1 0 0,2 3-208 0 0,-5-4 89 0 0,0 0 0 0 0,0 1 0 0 0,0-1 0 0 0,0 0 0 0 0,0 0 0 0 0,-1 1 0 0 0,1-1-1 0 0,0 0 1 0 0,-1 1 0 0 0,1-1 0 0 0,-1 1 0 0 0,1-1 0 0 0,-1 1 0 0 0,0-1 0 0 0,0 1 0 0 0,1-1 0 0 0,-1 1 0 0 0,0-1 0 0 0,0 1 0 0 0,0-1 0 0 0,-1 1-1 0 0,1-1 1 0 0,0 1-89 0 0,-6 22 485 0 0,-1 0 0 0 0,-2 0 0 0 0,0-1 0 0 0,-1-1 0 0 0,-3 5-485 0 0,-1 2 145 0 0,-4 10-312 0 0,-6 5 167 0 0,16-30 137 0 0,-1-1-1 0 0,0 0 0 0 0,-1 0 0 0 0,-11 10-136 0 0,-1 2-40 0 0,21-24-173 0 0,-1 2 66 0 0,1-3-1320 0 0,0 2-4031 0 0,1-2-1752 0 0</inkml:trace>
  <inkml:trace contextRef="#ctx0" brushRef="#br0" timeOffset="1940.305">812 332 7832 0 0,'0'0'356'0'0,"0"0"-7"0"0,0 0 139 0 0,0 0 1396 0 0,-11-7 5670 0 0,8 4-7113 0 0,0 0-1 0 0,1 1 1 0 0,-1-1-1 0 0,0 0 1 0 0,-1 1-1 0 0,1 0 1 0 0,-2-1-441 0 0,-11-9 876 0 0,-5-4-599 0 0,13 11-143 0 0,1-1 0 0 0,-1 0 0 0 0,1-1 0 0 0,1 0-1 0 0,-1 0 1 0 0,-1-4-134 0 0,-9-9 852 0 0,0-1-1 0 0,-10-7-851 0 0,5 4 361 0 0,2-8-777 0 0,19 31 388 0 0,1 1 25 0 0,-1 0-1 0 0,1 0 1 0 0,0-1 0 0 0,0 1-1 0 0,-1 0 1 0 0,1-1 0 0 0,0 1-1 0 0,0 0 1 0 0,0 0 0 0 0,0-1 0 0 0,0 1-1 0 0,-1-1 1 0 0,1 1 0 0 0,0 0-1 0 0,0-1 1 0 0,0 1 0 0 0,0 0-1 0 0,0-1 1 0 0,0 1 0 0 0,0 0-1 0 0,0-1 1 0 0,0 1 0 0 0,0-1 0 0 0,0 1-1 0 0,0 0 1 0 0,1-1 0 0 0,-1 1-1 0 0,0 0 1 0 0,0-1 0 0 0,0 1-1 0 0,0 0 1 0 0,0-1 0 0 0,1 1 0 0 0,-1 0-1 0 0,0-1 4 0 0,10-9 392 0 0,-3 7-277 0 0,-4 3-122 0 0,0-1 0 0 0,0 1 0 0 0,0 1 0 0 0,0-1 0 0 0,0 0 0 0 0,0 1 0 0 0,0-1 0 0 0,0 1 0 0 0,0 0 0 0 0,0 0 0 0 0,0 0 0 0 0,-1 1 0 0 0,1-1 0 0 0,0 0 0 0 0,-1 1 0 0 0,1 0 0 0 0,1 2 7 0 0,1-1-17 0 0,0 2 1 0 0,0-1-1 0 0,-1 1 1 0 0,0-1-1 0 0,0 1 1 0 0,0 0 0 0 0,-1 1-1 0 0,1 0 17 0 0,10 17 18 0 0,-9-17-9 0 0,-1 1 0 0 0,0 0 1 0 0,-1 0-1 0 0,0 0 0 0 0,1 3-9 0 0,6 13-250 0 0,0 0-1 0 0,1-1 0 0 0,1-1 0 0 0,1 0 1 0 0,6 7 250 0 0,-16-24-296 0 0,3 2-320 0 0,3 4-3517 0 0,-5-4 2175 0 0</inkml:trace>
  <inkml:trace contextRef="#ctx0" brushRef="#br0" timeOffset="2371.406">911 332 9960 0 0,'1'0'77'0'0,"1"1"1"0"0,0-1 0 0 0,-1 1 0 0 0,0 0 0 0 0,1 0-1 0 0,-1 0 1 0 0,1-1 0 0 0,-1 1 0 0 0,0 0-1 0 0,0 1 1 0 0,0-1 0 0 0,1 0 0 0 0,-1 1-78 0 0,10 8 959 0 0,-10-9 43 0 0,-2 0 43 0 0,0 3-748 0 0,0-1-1 0 0,0 0 1 0 0,0 0 0 0 0,-1 0-1 0 0,1 0 1 0 0,-1-1 0 0 0,0 1-1 0 0,0 0 1 0 0,0-1 0 0 0,0 1-1 0 0,0-1 1 0 0,0 1 0 0 0,-1-1 0 0 0,1 0-1 0 0,-1 0 1 0 0,0 0 0 0 0,0-1-1 0 0,1 1 1 0 0,-1-1 0 0 0,0 1-1 0 0,-3 0-296 0 0,-4 1 207 0 0,0-1 0 0 0,-1 0 0 0 0,1 0 0 0 0,-1-1 0 0 0,1 0 0 0 0,-1-1 0 0 0,0 0-1 0 0,1-1 1 0 0,-10-1-207 0 0,1-2 385 0 0,0 0-1 0 0,1-2 1 0 0,-1 0-1 0 0,-17-8-384 0 0,24 9-162 0 0,9 5 31 0 0,0-1 1 0 0,0-1-1 0 0,0 1 0 0 0,0 0 1 0 0,0-1-1 0 0,0 1 0 0 0,0-1 0 0 0,1 0 1 0 0,-1 0-1 0 0,0 0 0 0 0,1 0 1 0 0,0-1-1 0 0,-2-1 131 0 0,3 3-1792 0 0,1 0-3253 0 0,0-5-1392 0 0</inkml:trace>
  <inkml:trace contextRef="#ctx0" brushRef="#br0" timeOffset="2928.386">698 42 5984 0 0,'0'0'464'0'0,"6"2"-184"0"0,-4 0 2281 0 0,1 2-768 0 0,-1 1 0 0 0,0 0 0 0 0,0 0-1 0 0,0 0 1 0 0,0 4-1793 0 0,4 29 3005 0 0,-5-10-3181 0 0,-3 22 176 0 0,1-31 845 0 0,1 29 179 0 0,4 25-1024 0 0,0 63 528 0 0,1-65-528 0 0,6-4-4202 0 0,-10-59-2899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37.1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10724 73 1840 0 0,'1'0'83'0'0,"43"0"144"0"0,-26 0 5415 0 0,-17 0-2424 0 0,1 0 446 0 0,7 3-1828 0 0,-8-3-1351 0 0,-1 0-218 0 0,0 0-91 0 0,0 0-16 0 0,-9-1-143 0 0,0-1 0 0 0,1 0 0 0 0,-1 0-1 0 0,1 0 1 0 0,0-1 0 0 0,0-1 0 0 0,0 1 0 0 0,-2-2-17 0 0,-6-4 79 0 0,-1 2 0 0 0,0 0 0 0 0,0 1 1 0 0,-1 0-1 0 0,1 1 0 0 0,-1 2 0 0 0,0 0 0 0 0,0 0 1 0 0,-1 2-1 0 0,-11 0-79 0 0,5 2 32 0 0,0 1 0 0 0,0 1 1 0 0,0 2-1 0 0,-17 4-32 0 0,-20 10 215 0 0,-12 6-215 0 0,53-16 62 0 0,0 0 1 0 0,1 1-1 0 0,1 1 1 0 0,0 0 0 0 0,0 2-1 0 0,1 0 1 0 0,-7 8-63 0 0,-1 3 127 0 0,1 1 0 0 0,1 2 0 0 0,2 0 0 0 0,-5 9-127 0 0,23-30 22 0 0,-31 42 392 0 0,-3 10-414 0 0,38-57 1 0 0,-6 8 6 0 0,0 1 0 0 0,0 0 1 0 0,1 0-1 0 0,1 1 0 0 0,0 0 0 0 0,0-1 0 0 0,1 2 1 0 0,0-1-1 0 0,0 3-7 0 0,0 4 94 0 0,-1 0 1 0 0,-3 9-95 0 0,-2 8 209 0 0,6-21-87 0 0,1 0 0 0 0,0 0 0 0 0,1 0 0 0 0,1 0 0 0 0,1 4-122 0 0,2 20 436 0 0,3 10-436 0 0,2 19 285 0 0,-6-18-109 0 0,-2-34-154 0 0,0 0 0 0 0,1 0 1 0 0,1 0-1 0 0,1 2-22 0 0,0-4-7 0 0,19 86 228 0 0,7 6-221 0 0,47 155 213 0 0,-52-146 160 0 0,0 47-373 0 0,-8-54 64 0 0,-9-43-32 0 0,-3 0 0 0 0,-3 35-32 0 0,-1-99 0 0 0,-2 124 32 0 0,-6 0 0 0 0,-13 55-32 0 0,0-68 28 0 0,-4 22 8 0 0,16-78-36 0 0,-12 37 0 0 0,-5 22 0 0 0,19-81 0 0 0,-2-1 0 0 0,-2 4 0 0 0,2-9 0 0 0,1 0 0 0 0,2 1 0 0 0,-1 9 0 0 0,-1 12 101 0 0,-1-1 0 0 0,-3 0 0 0 0,-2-1 0 0 0,-5 6-101 0 0,-16 37 394 0 0,-31 51-394 0 0,21-58 344 0 0,-30 38-344 0 0,57-94 49 0 0,-1 0 1 0 0,-2-2 0 0 0,-1 0 0 0 0,0-1-1 0 0,-2-1 1 0 0,-2-1-50 0 0,10-10 38 0 0,-1-1 0 0 0,-1-1 0 0 0,-9 4-38 0 0,21-10 46 0 0,0-1-20 0 0,1 0 83 0 0,0 0-1 0 0,-1-1 1 0 0,1 1 0 0 0,-1-1 0 0 0,1 0 0 0 0,-1-1 0 0 0,0 1-1 0 0,0-1 1 0 0,1 0 0 0 0,-1-1 0 0 0,-1 1-109 0 0,6-1 103 0 0,1 0 82 0 0,-8-2 1152 0 0,10-1-1302 0 0,1-1 0 0 0,-1 1 0 0 0,1-1 0 0 0,0 1 0 0 0,0 0-1 0 0,0 0 1 0 0,0 0 0 0 0,1 0 0 0 0,-1 1 0 0 0,1-1 0 0 0,-1 1 0 0 0,1 0 0 0 0,0 0-1 0 0,0 0 1 0 0,0 1 0 0 0,3-1-35 0 0,-1 0 36 0 0,0 1 0 0 0,0 0 1 0 0,0 1-1 0 0,0-1 0 0 0,0 1 0 0 0,0 1 0 0 0,0-1 0 0 0,0 1 1 0 0,0 0-1 0 0,0 0 0 0 0,-1 1 0 0 0,2 0-36 0 0,-3-2 0 0 0,11 4 0 0 0,-7 0 0 0 0,0 0 0 0 0,-1 0 0 0 0,1 1 0 0 0,-1 1 0 0 0,0-1 0 0 0,-1 1 0 0 0,1 0 0 0 0,-1 0 0 0 0,-1 1 0 0 0,1 0 0 0 0,-1 0 0 0 0,0 0 0 0 0,0 2 0 0 0,1 1-14 0 0,-1 1-1 0 0,-1 0 1 0 0,0-1-1 0 0,-1 1 1 0 0,0 1-1 0 0,1 6 15 0 0,1 12-102 0 0,-1 28 102 0 0,-4 6-41 0 0,-2-16 7 0 0,1-22 25 0 0,-1 1-1 0 0,-1-1 1 0 0,-7 25 9 0 0,-25 79-35 0 0,28-107 34 0 0,-15 40-8 0 0,-3-1 0 0 0,-2-2 0 0 0,-7 8 9 0 0,-3 7-5 0 0,14-32 5 0 0,-29 40 0 0 0,6-9 0 0 0,21-32-35 0 0,5-12-78 0 0,3 2 0 0 0,-6 13 113 0 0,17-31-3 0 0,-13 31 27 0 0,-10 33-24 0 0,25-63 5 0 0,0 1-1 0 0,1-1 1 0 0,0 1-1 0 0,2-1 1 0 0,-1 1 0 0 0,2 0-1 0 0,1 5-4 0 0,0-13 36 0 0,1 1 1 0 0,0 0-1 0 0,1 0 0 0 0,0-1 0 0 0,1 0 1 0 0,-1 1-1 0 0,1-1 0 0 0,1 0 0 0 0,0-1 0 0 0,0 1 1 0 0,0-1-1 0 0,1 0 0 0 0,0-1 0 0 0,1 1 1 0 0,-1-1-1 0 0,1 0 0 0 0,1 0-36 0 0,4 1 114 0 0,-1 0 1 0 0,1-1-1 0 0,0 0 0 0 0,0-1 1 0 0,12 4-115 0 0,5-1 297 0 0,1-1 1 0 0,0-1-298 0 0,-19-4 41 0 0,1-1 1 0 0,-1 0-1 0 0,0-1 1 0 0,1-1 0 0 0,-1 1-1 0 0,1-2 1 0 0,-1 0-1 0 0,0 0 1 0 0,0-1 0 0 0,0 0-1 0 0,0-1 1 0 0,0 0-1 0 0,-1-1 1 0 0,0 0-1 0 0,0 0 1 0 0,8-7-42 0 0,3-3-505 0 0,-1 0-1 0 0,-1-2 1 0 0,0 0 0 0 0,-2-1-1 0 0,9-11 506 0 0,-18 19-1217 0 0</inkml:trace>
  <inkml:trace contextRef="#ctx0" brushRef="#br0" timeOffset="1024.147">9547 4153 17623 0 0,'0'0'804'0'0,"0"0"-13"0"0,-6 0-462 0 0,-53-3-163 0 0,-12-3-166 0 0,-34-2-10 0 0,24 3-4 0 0,-23 0-44 0 0,-35 9 43 0 0,-137 21 15 0 0,-132 41-50 0 0,377-61 51 0 0,-111 14 708 0 0,-133-1-709 0 0,260-17 58 0 0,-598 13 2171 0 0,114-24-1213 0 0,316 1-842 0 0,-284-20 27 0 0,-215-29-81 0 0,410 36-26 0 0,-267-29-79 0 0,-308-51 240 0 0,466 71 432 0 0,287 25-518 0 0,-236-5 405 0 0,167 8-347 0 0,-5 5 7 0 0,52 0-84 0 0,-42 2 642 0 0,-77 15-792 0 0,192-15 192 0 0,-20 2 208 0 0,-26 4 559 0 0,77-9-600 0 0,20-3-16 0 0,19-3-1085 0 0,-7 1-385 0 0,5-2-65 0 0</inkml:trace>
  <inkml:trace contextRef="#ctx0" brushRef="#br0" timeOffset="3127.754">910 3432 4608 0 0,'0'0'353'0'0,"0"0"59"0"0,0 0 1111 0 0,0 0 511 0 0,0 0 101 0 0,0 0-163 0 0,0 0-749 0 0,0-15 1334 0 0,0 11-2091 0 0,-1-1-1 0 0,0 1 1 0 0,0-1 0 0 0,0 1 0 0 0,0 0-1 0 0,0 0 1 0 0,-1-1 0 0 0,0 1-1 0 0,0 0 1 0 0,0 0 0 0 0,0 1 0 0 0,-1-2-466 0 0,1 3 113 0 0,1 0 1 0 0,0 0 0 0 0,-1 0-1 0 0,0 0 1 0 0,0 0-1 0 0,1 0 1 0 0,-1 1 0 0 0,0-1-1 0 0,0 1 1 0 0,-1-1-1 0 0,1 1 1 0 0,0 0 0 0 0,0-1-1 0 0,-1 1 1 0 0,1 0-1 0 0,-1 1 1 0 0,1-1 0 0 0,-1 0-1 0 0,1 1 1 0 0,-2-1-114 0 0,0 1 40 0 0,1 1 1 0 0,0-1-1 0 0,-1 1 0 0 0,1 0 1 0 0,0 0-1 0 0,0 0 1 0 0,-1 0-1 0 0,1 0 0 0 0,0 1 1 0 0,0-1-1 0 0,0 1 1 0 0,0 0-1 0 0,1 0 0 0 0,-1 0 1 0 0,1 0-1 0 0,-1 1 1 0 0,1-1-1 0 0,-2 2-40 0 0,-5 7 40 0 0,1 1 0 0 0,0-1 0 0 0,-6 13-40 0 0,4-6 98 0 0,0 1-85 0 0,1 1 0 0 0,1-1 0 0 0,1 2-1 0 0,1-1 1 0 0,0 2-13 0 0,-9 53-16 0 0,14-70 24 0 0,1-1-1 0 0,-1 0 0 0 0,1 1 1 0 0,0-1-1 0 0,0 0 0 0 0,1 1 0 0 0,-1-1 1 0 0,1 0-1 0 0,0 1 0 0 0,0-1 1 0 0,0 0-1 0 0,1 0 0 0 0,0 0 1 0 0,0 2-8 0 0,1 1 102 0 0,0 0 0 0 0,-1 0 1 0 0,0 0-1 0 0,1 7-102 0 0,-3-12 8 0 0,0-1 1 0 0,0 1-1 0 0,1-1 0 0 0,-1 1 0 0 0,1-1 0 0 0,-1 1 0 0 0,1-1 1 0 0,0 1-1 0 0,-1-1 0 0 0,1 1 0 0 0,0-1 0 0 0,0 0 1 0 0,0 0-1 0 0,0 1 0 0 0,0-1 0 0 0,1 0 0 0 0,-1 0 1 0 0,1 1-9 0 0,-1-2 5 0 0,0 1 0 0 0,0-1 1 0 0,0 0-1 0 0,-1 1 1 0 0,1-1-1 0 0,0 0 0 0 0,0 1 1 0 0,0-1-1 0 0,0 0 1 0 0,0 0-1 0 0,0 0 0 0 0,0 0 1 0 0,0 0-1 0 0,0 0 1 0 0,0 0-1 0 0,0 0 0 0 0,0 0 1 0 0,0 0-1 0 0,0-1 1 0 0,0 1-1 0 0,0 0 0 0 0,0-1 1 0 0,0 1-1 0 0,0 0 1 0 0,0-1-1 0 0,0 0 0 0 0,0 1 1 0 0,0-1-6 0 0,5-4 13 0 0,0 1 1 0 0,0-1 0 0 0,-1 0-1 0 0,1-1 1 0 0,-1 1-1 0 0,-1-1 1 0 0,1 0-1 0 0,-1 0 1 0 0,0-1 0 0 0,0 1-1 0 0,1-5-13 0 0,4-8 0 0 0,-2 4 0 0 0,0 0 0 0 0,-1 0 0 0 0,-1 0 0 0 0,0-3 0 0 0,-4 14 0 0 0,0 0 0 0 0,0 0 0 0 0,0 1 0 0 0,-1-1 0 0 0,1 0 0 0 0,-1 1 0 0 0,0-1 0 0 0,0 0 0 0 0,0 1 0 0 0,0-1 0 0 0,-1-3 0 0 0,0 0 0 0 0,1 7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0,-4 5 0 0 0,-2 8 0 0 0,5-9 0 0 0,0 1 0 0 0,0-1 0 0 0,1 1 0 0 0,-1-1 0 0 0,1 1 0 0 0,0-1 0 0 0,0 1 0 0 0,0-1 0 0 0,1 1 0 0 0,0-1 0 0 0,0 1 0 0 0,0-1 0 0 0,0 1 0 0 0,1-1 0 0 0,-1 0 0 0 0,2 2 0 0 0,4 10 0 0 0,-7-14 0 0 0,1 0 0 0 0,-1-1 0 0 0,1 1 0 0 0,0 0 0 0 0,-1 0 0 0 0,1 0 0 0 0,0-1 0 0 0,0 1 0 0 0,0-1 0 0 0,1 1 0 0 0,-1-1 0 0 0,0 1 0 0 0,1-1 0 0 0,-1 1 0 0 0,0-1 0 0 0,1 0 0 0 0,0 0 0 0 0,-1 0 0 0 0,1 0 0 0 0,1 0 0 0 0,3 2 12 0 0,0-2 1 0 0,1 1-1 0 0,-1-1 0 0 0,1 0 0 0 0,0 0 1 0 0,-1-1-1 0 0,1 0 0 0 0,0 0 0 0 0,-1 0 1 0 0,1-1-1 0 0,1 0-12 0 0,2-1 50 0 0,1-1 1 0 0,-1 0-1 0 0,1-1 0 0 0,-1 0 1 0 0,0-1-1 0 0,6-4-50 0 0,4-3 83 0 0,-1-1-1 0 0,0-1 1 0 0,-1-1-1 0 0,-1 0 1 0 0,0-2-1 0 0,4-6-82 0 0,-5 4 40 0 0,-1-1 0 0 0,-1-1 0 0 0,-1-1 0 0 0,-1 1 1 0 0,0-2-1 0 0,-2 0 0 0 0,6-18-40 0 0,8-35-2 0 0,10-61 2 0 0,-26 102 5 0 0,-1 0-5 0 0,-1 1 0 0 0,-2-2 0 0 0,-2 1 0 0 0,-1-6 0 0 0,-1 24-2 0 0,0 1 0 0 0,-2-1 0 0 0,0 1 0 0 0,0 0 0 0 0,-2 0 0 0 0,-2-7 2 0 0,6 22-2 0 0,0 0 0 0 0,-1 0 0 0 0,1-1-1 0 0,-1 1 1 0 0,1 0 0 0 0,-1 0 0 0 0,1 0 0 0 0,-1 0-1 0 0,1 0 1 0 0,-1 0 0 0 0,0 1 0 0 0,0-1 0 0 0,1 0-1 0 0,-1 0 1 0 0,0 0 0 0 0,0 1 0 0 0,0-1 0 0 0,0 0-1 0 0,0 1 1 0 0,0-1 0 0 0,0 1 0 0 0,-1-1 2 0 0,1 1-5 0 0,0 0 1 0 0,0 0-1 0 0,-1 0 0 0 0,1 0 1 0 0,0 0-1 0 0,0 1 0 0 0,0-1 1 0 0,0 0-1 0 0,0 1 1 0 0,0-1-1 0 0,0 1 0 0 0,0-1 1 0 0,0 1-1 0 0,0-1 0 0 0,0 1 1 0 0,0 0-1 0 0,0-1 1 0 0,0 2 4 0 0,-4 2-24 0 0,1 1-1 0 0,0-1 1 0 0,0 1 0 0 0,1 0 0 0 0,-1 0 0 0 0,1 0 0 0 0,-1 4 24 0 0,-6 13-82 0 0,0 0 0 0 0,2 0 0 0 0,1 1 0 0 0,1 0 0 0 0,1 1 0 0 0,0-1 0 0 0,2 1 0 0 0,1 10 82 0 0,2 5-29 0 0,1 0 1 0 0,3 1-1 0 0,1-1 0 0 0,2 0 0 0 0,10 34 29 0 0,-8-46 4 0 0,1-1-1 0 0,1 0 1 0 0,1 0-4 0 0,-8-18 9 0 0,0 0 0 0 0,1-1 0 0 0,0 1 0 0 0,0-1 0 0 0,0 0 0 0 0,1-1-1 0 0,0 0 1 0 0,0 0 0 0 0,1 0 0 0 0,0 0 0 0 0,0-1 0 0 0,0 0 0 0 0,0-1 0 0 0,5 3-9 0 0,-5-4 15 0 0,1 0-1 0 0,-1-1 1 0 0,0 0-1 0 0,1 0 1 0 0,-1-1 0 0 0,1 1-1 0 0,-1-2 1 0 0,1 1-1 0 0,0-1 1 0 0,-1 0 0 0 0,1-1-1 0 0,0 0 1 0 0,-1 0-1 0 0,1 0 1 0 0,-1-1 0 0 0,4-2-15 0 0,-3 2 4 0 0,0-1 1 0 0,-1 0 0 0 0,0-1 0 0 0,0 1 0 0 0,0-2 0 0 0,0 1 0 0 0,0-1-1 0 0,-1 0 1 0 0,0 0 0 0 0,0 0 0 0 0,-1-1 0 0 0,1-1-5 0 0,2-3 5 0 0,0-1 0 0 0,-1 0 0 0 0,-1 0 1 0 0,0-1-1 0 0,-1 0 0 0 0,0 0 0 0 0,0-1-5 0 0,17-51 0 0 0,-4-1 0 0 0,-2-1 0 0 0,4-45 0 0 0,-18 86 45 0 0,-1 1 0 0 0,-2-1 0 0 0,0 1 0 0 0,-1 0 0 0 0,-1-1 0 0 0,-2 1 0 0 0,-5-18-45 0 0,8 35-49 0 0,1 1 1 0 0,-1 0-1 0 0,-1-1 1 0 0,1 1-1 0 0,-1 0 1 0 0,-1-1 48 0 0,3 5-15 0 0,-1 0 1 0 0,1 0 0 0 0,-1 0-1 0 0,0 0 1 0 0,0 0 0 0 0,1 0 0 0 0,-1 0-1 0 0,0 1 1 0 0,-1-1 0 0 0,1 1-1 0 0,0-1 1 0 0,0 1 0 0 0,-1 0-1 0 0,1 0 1 0 0,0 0 0 0 0,-3 0 14 0 0,4 1-3 0 0,0 0 0 0 0,0 0 0 0 0,0 0 0 0 0,0 0 0 0 0,0 0 0 0 0,0 1 0 0 0,0-1 0 0 0,0 0 0 0 0,0 1 0 0 0,0-1 1 0 0,0 0-1 0 0,0 1 0 0 0,0 0 0 0 0,0-1 0 0 0,0 1 0 0 0,0-1 0 0 0,0 1 0 0 0,1 0 0 0 0,-1 0 0 0 0,0-1 0 0 0,1 1 0 0 0,-1 0 0 0 0,0 0 0 0 0,1 0 0 0 0,-1 0 3 0 0,-14 27-53 0 0,12-21 47 0 0,-1 1 6 0 0,1 0-1 0 0,0 1 0 0 0,0-1 0 0 0,1 0 1 0 0,0 1-1 0 0,1 0 0 0 0,-1-1 0 0 0,1 6 1 0 0,1 18 0 0 0,1 0 0 0 0,1 1 0 0 0,2-1 0 0 0,1-1 0 0 0,8 26 0 0 0,25 91 0 0 0,-26-102-14 0 0,-8-28-175 0 0,1-1 1 0 0,1 1 0 0 0,1-1 0 0 0,0-1 0 0 0,2 1 0 0 0,-1-1 0 0 0,2-1 0 0 0,0 1-1 0 0,1-2 1 0 0,6 7 188 0 0,4 1-6082 0 0,-5-4-2035 0 0</inkml:trace>
  <inkml:trace contextRef="#ctx0" brushRef="#br0" timeOffset="4135.492">1816 2500 13616 0 0,'3'-5'203'0'0,"-2"4"-123"0"0,-1 0-1 0 0,0 0 1 0 0,1 0 0 0 0,0 0-1 0 0,-1 0 1 0 0,1 0-1 0 0,0 0 1 0 0,-1 0 0 0 0,1 0-1 0 0,0 1 1 0 0,0-1 0 0 0,0 0-1 0 0,-1 0-79 0 0,1 1 8 0 0,0 0 0 0 0,-1-1 1 0 0,1 1-1 0 0,-1 0 0 0 0,1 0 0 0 0,0 0 0 0 0,-1-1 0 0 0,1 1 0 0 0,0 0 0 0 0,-1 0 1 0 0,1 0-1 0 0,0 0 0 0 0,-1 0 0 0 0,1 0 0 0 0,0 0 0 0 0,-1 0 0 0 0,1 0 0 0 0,0 1 1 0 0,-1-1-1 0 0,1 0 0 0 0,-1 0 0 0 0,2 1-8 0 0,14 11 520 0 0,-13-8-156 0 0,1 1-1 0 0,-1-1 1 0 0,0 1-1 0 0,0 0 1 0 0,0 0-1 0 0,1 2-363 0 0,3 10 313 0 0,-1-3-138 0 0,0 0 1 0 0,-1 0 0 0 0,0 3-176 0 0,2 13 297 0 0,-1 1-1 0 0,0 10-296 0 0,-1 4 209 0 0,3 22 218 0 0,5 135 1017 0 0,-2-52-258 0 0,-7-96-602 0 0,-4-52-537 0 0,1 0 1 0 0,-1 1 0 0 0,1-1-1 0 0,0 0 1 0 0,-1 0-1 0 0,1 0 1 0 0,0 0 0 0 0,0 1-48 0 0,4 10 421 0 0,-5-13-411 0 0,0 0 0 0 0,1 0 0 0 0,-1 0 0 0 0,0 0 0 0 0,0 0 0 0 0,0 0 0 0 0,0 0 0 0 0,0 0 0 0 0,0 0 0 0 0,0 0 0 0 0,0 0 0 0 0,0 1 0 0 0,0-1 0 0 0,0 0 0 0 0,0 0 0 0 0,0 0 0 0 0,0 0 0 0 0,0 0 0 0 0,0 0 0 0 0,0 0-1 0 0,0 0 1 0 0,0 0 0 0 0,0 0 0 0 0,0 0 0 0 0,0 0 0 0 0,0 0 0 0 0,0 0 0 0 0,0 0 0 0 0,0 0 0 0 0,0 0 0 0 0,1 0 0 0 0,-1 0 0 0 0,0 0 0 0 0,0 0 0 0 0,0 0 0 0 0,0 0 0 0 0,0 0 0 0 0,0 0 0 0 0,0 0 0 0 0,0 0 0 0 0,0 0 0 0 0,0 0 0 0 0,0 0 0 0 0,0 0 0 0 0,0 0 0 0 0,0 0 0 0 0,0 0-1 0 0,0 0 1 0 0,0 0 0 0 0,1 0 0 0 0,-1 0 0 0 0,0 0 0 0 0,0 0 0 0 0,0 0 0 0 0,0 0 0 0 0,0 0 0 0 0,0 0 0 0 0,0 0 0 0 0,0-1 0 0 0,0 1 0 0 0,0 0 0 0 0,0 0-10 0 0,4-5 166 0 0,2-10-124 0 0,5-14 102 0 0,5-23-144 0 0,-12 37 12 0 0,1 0 1 0 0,0 1 0 0 0,1 0-1 0 0,1 1 1 0 0,4-8-13 0 0,-6 13 18 0 0,1 0-1 0 0,-1 0 1 0 0,1 0-1 0 0,1 1 1 0 0,-1 0-1 0 0,1 0 1 0 0,1 1-1 0 0,-1 0 1 0 0,5-2-18 0 0,-10 6 12 0 0,0 1 0 0 0,0 0 0 0 0,0 0 0 0 0,1 0 0 0 0,-1 0 0 0 0,0 0 0 0 0,1 0 0 0 0,-1 1 0 0 0,1 0 0 0 0,-1-1 0 0 0,0 1 0 0 0,1 0 0 0 0,-1 0 0 0 0,1 0 1 0 0,-1 0-1 0 0,1 0 0 0 0,-1 1 0 0 0,1-1 0 0 0,-1 1 0 0 0,0 0 0 0 0,1 0 0 0 0,-1-1 0 0 0,0 1 0 0 0,1 1 0 0 0,-1-1 0 0 0,0 0 0 0 0,0 1 0 0 0,0-1 0 0 0,0 1 0 0 0,0-1 0 0 0,-1 1 0 0 0,1 0 0 0 0,1 1-12 0 0,0 0 5 0 0,-1 1-1 0 0,1 0 0 0 0,-1-1 1 0 0,1 1-1 0 0,-1 0 0 0 0,0 0 1 0 0,0 1-1 0 0,-1-1 1 0 0,1 0-1 0 0,-1 1 0 0 0,0-1 1 0 0,0 0-1 0 0,-1 1 0 0 0,1-1 1 0 0,-1 1-1 0 0,0-1 1 0 0,0 1-1 0 0,-1 3-4 0 0,-2 2-6 0 0,0 1 0 0 0,0 0 1 0 0,-2 3 5 0 0,-4 10-143 0 0,7-19 110 0 0,0 1-1 0 0,-1-1 1 0 0,0 1-1 0 0,0-1 1 0 0,-1 0 0 0 0,1 0-1 0 0,-1 0 1 0 0,0 0 0 0 0,-1-1-1 0 0,-2 3 34 0 0,-1 0-26 0 0,-1 0 0 0 0,0 0-1 0 0,-1-1 1 0 0,1 0 0 0 0,-5 2 26 0 0,6-5-3 0 0,1 0 0 0 0,-1 0 0 0 0,0 0 0 0 0,0-1 1 0 0,0 0-1 0 0,-7 1 3 0 0,10-3 0 0 0,0 1 0 0 0,0-1 1 0 0,0 0-1 0 0,0 0 0 0 0,0-1 1 0 0,0 0-1 0 0,0 1 0 0 0,0-2 0 0 0,1 1 1 0 0,-1-1-1 0 0,0 1 0 0 0,0-1 0 0 0,1 0-17 0 0,-4-2-545 0 0,0 0 0 0 0,1 0 1 0 0,-7-5 561 0 0,11 7-320 0 0,1 0 1 0 0,-1-1-1 0 0,1 1 0 0 0,0 0 1 0 0,0-1-1 0 0,0 0 1 0 0,0 1-1 0 0,1-1 1 0 0,-1 0-1 0 0,1 0 1 0 0,-1 0-1 0 0,1-1 320 0 0,-1-6-7174 0 0</inkml:trace>
  <inkml:trace contextRef="#ctx0" brushRef="#br0" timeOffset="4453.454">2350 2943 15664 0 0,'0'0'718'0'0,"0"0"-19"0"0,0 0-378 0 0,0 2 70 0 0,-1 3-183 0 0,0 0 0 0 0,0 0 0 0 0,0-1 1 0 0,0 1-1 0 0,-1 0 0 0 0,0-1 0 0 0,0 1 0 0 0,-1-1-208 0 0,0 2 134 0 0,1 0-1 0 0,-1 0 0 0 0,1 1 0 0 0,-1 3-133 0 0,1 2 124 0 0,0-3-43 0 0,0 1 1 0 0,1 1-1 0 0,0-1 0 0 0,0 0 1 0 0,1 0-1 0 0,0 0 1 0 0,1 1-1 0 0,0-1 0 0 0,2 8-81 0 0,0-9 113 0 0,-1-1 0 0 0,1 1-1 0 0,0-1 1 0 0,1 0 0 0 0,2 4-113 0 0,-4-9 127 0 0,0 0 0 0 0,0-1 1 0 0,0 1-1 0 0,0 0 1 0 0,1-1-1 0 0,0 0 1 0 0,-1 0-1 0 0,1 1 0 0 0,0-1 1 0 0,0-1-1 0 0,0 1 1 0 0,0 0-1 0 0,0-1 1 0 0,0 0-1 0 0,3 1-127 0 0,-4-1 10 0 0,1-1-1 0 0,-1 1 1 0 0,1-1 0 0 0,-1 0 0 0 0,1 1-1 0 0,-1-1 1 0 0,1 0 0 0 0,-1-1 0 0 0,1 1 0 0 0,-1 0-1 0 0,0-1 1 0 0,1 1 0 0 0,-1-1 0 0 0,1 0-1 0 0,-1 0 1 0 0,0 0 0 0 0,0 0 0 0 0,1 0-1 0 0,-1 0 1 0 0,0-1 0 0 0,0 1 0 0 0,1-2-10 0 0,0 1-2 0 0,-1-1 1 0 0,1 1 0 0 0,-1-1 0 0 0,1 0 0 0 0,-1 0 0 0 0,0 0 0 0 0,0 0-1 0 0,0 0 1 0 0,-1 0 0 0 0,1 0 0 0 0,-1-1 0 0 0,0 1 0 0 0,0-1-1 0 0,0 1 1 0 0,0-1 1 0 0,2-6 17 0 0,-3 9-13 0 0,1-1 0 0 0,-1 0 0 0 0,1 1 0 0 0,-1-1 0 0 0,0 1 0 0 0,1-1 0 0 0,-1 0 0 0 0,0 1 0 0 0,0-1-1 0 0,0 0 1 0 0,-1 1 0 0 0,1-2-4 0 0,-2-9 0 0 0,-2-1 0 0 0,1 0 0 0 0,-1 1 0 0 0,-1 0 0 0 0,-5-9 0 0 0,7 15 0 0 0,0 1 0 0 0,0-1 0 0 0,-1 1 0 0 0,0 0 0 0 0,0 0 0 0 0,0 0 0 0 0,-1 1 0 0 0,0-1 0 0 0,0 1 0 0 0,0 0 0 0 0,0 1 0 0 0,-6-4 0 0 0,-127-60-8237 0 0,123 62 1619 0 0</inkml:trace>
  <inkml:trace contextRef="#ctx0" brushRef="#br0" timeOffset="4804.567">2488 2822 6448 0 0,'4'11'994'0'0,"14"49"8446"0"0,-17-58-9396 0 0,21 93 3067 0 0,13 30-3111 0 0,-33-118 341 0 0,1-1 0 0 0,0 1 1 0 0,0-1-1 0 0,3 4-341 0 0,-4-8 393 0 0,-2-2-29 0 0,0 0-4 0 0,0 0-328 0 0,1-1 0 0 0,0 0 0 0 0,0 1 0 0 0,-1-1 1 0 0,1 1-1 0 0,0-1 0 0 0,-1 0 0 0 0,1 1 0 0 0,-1-1 0 0 0,1 0 0 0 0,-1 0 0 0 0,1 0 0 0 0,-1 1 0 0 0,1-1 0 0 0,-1 0 0 0 0,0 0 0 0 0,1 0 0 0 0,-1 0-32 0 0,1-2 69 0 0,1-1-44 0 0,0 0 1 0 0,0-1 0 0 0,0 1-1 0 0,-1-1 1 0 0,0 1 0 0 0,0-1-1 0 0,0 0 1 0 0,0 0 0 0 0,-1-2-26 0 0,10-49-5 0 0,-4 25 5 0 0,-3 14 0 0 0,1 0 0 0 0,0 1 0 0 0,5-11 0 0 0,-5 20 11 0 0,-3 7-8 0 0,-1-1 1 0 0,1 1-1 0 0,0-1 0 0 0,-1 1 1 0 0,1 0-1 0 0,0-1 1 0 0,-1 1-1 0 0,1 0 0 0 0,0 0 1 0 0,-1 0-1 0 0,1-1 0 0 0,0 1 1 0 0,-1 0-1 0 0,1 0 1 0 0,0 0-1 0 0,0 0 0 0 0,-1 0 1 0 0,1 0-1 0 0,0 0 0 0 0,-1 0 1 0 0,1 1-1 0 0,0-1 1 0 0,0 0-1 0 0,-1 0 0 0 0,1 0 1 0 0,0 1-1 0 0,-1-1 0 0 0,1 1 1 0 0,-1-1-1 0 0,1 0 1 0 0,0 1-4 0 0,-1-1 8 0 0,4 4-12 0 0,0-1 0 0 0,0 1-1 0 0,0 0 1 0 0,-1 0-1 0 0,0 0 1 0 0,0 0 0 0 0,0 1-1 0 0,0 0 5 0 0,5 6-87 0 0,65 86-3019 0 0,-59-79 1114 0 0</inkml:trace>
  <inkml:trace contextRef="#ctx0" brushRef="#br0" timeOffset="5218.486">2964 2791 9216 0 0,'0'0'706'0'0,"-1"-11"938"0"0,1 11-1480 0 0,0 0-1 0 0,0-1 1 0 0,-1 1-1 0 0,1 0 1 0 0,0-1-1 0 0,0 1 0 0 0,-1 0 1 0 0,1 0-1 0 0,0-1 1 0 0,0 1-1 0 0,-1 0 1 0 0,1 0-1 0 0,0-1 1 0 0,-1 1-1 0 0,1 0 1 0 0,0 0-1 0 0,-1 0 0 0 0,1 0 1 0 0,0 0-1 0 0,-1 0 1 0 0,1-1-1 0 0,0 1 1 0 0,-1 0-1 0 0,1 0 1 0 0,0 0-1 0 0,-1 0 0 0 0,1 0 1 0 0,-1 0-1 0 0,1 0 1 0 0,0 1-1 0 0,-1-1 1 0 0,1 0-1 0 0,0 0 1 0 0,-1 0-164 0 0,-12 10 1477 0 0,-8 19-1096 0 0,15-18-203 0 0,0 1 0 0 0,0 1 0 0 0,1-1-1 0 0,1 1 1 0 0,0 0 0 0 0,1 0 0 0 0,0 0 0 0 0,1 0-1 0 0,0 0 1 0 0,1 1 0 0 0,1-1 0 0 0,0 0 0 0 0,1 1-1 0 0,2 6-177 0 0,-3-16 36 0 0,1-1 0 0 0,0 0 0 0 0,0 1-1 0 0,0-1 1 0 0,1 0 0 0 0,-1 0 0 0 0,1 0-1 0 0,-1 0 1 0 0,1 0 0 0 0,0-1 0 0 0,0 1 0 0 0,0-1-1 0 0,1 1 1 0 0,-1-1 0 0 0,1 1 0 0 0,-1-1-1 0 0,1 0 1 0 0,0 0 0 0 0,0-1 0 0 0,0 1-1 0 0,0-1 1 0 0,0 1 0 0 0,0-1 0 0 0,0 0-1 0 0,0 0 1 0 0,1 0 0 0 0,-1 0 0 0 0,0-1-1 0 0,1 1 1 0 0,-1-1 0 0 0,0 0 0 0 0,1 0 0 0 0,-1 0-1 0 0,2-1-35 0 0,-1 1 25 0 0,-1 0-1 0 0,0-1 0 0 0,1 1 1 0 0,-1-1-1 0 0,1 0 0 0 0,-1 0 1 0 0,0 0-1 0 0,0 0 0 0 0,0-1 1 0 0,0 1-1 0 0,0-1 0 0 0,0 0 0 0 0,0 0 1 0 0,0 0-1 0 0,0 0 0 0 0,-1 0 1 0 0,1-1-1 0 0,-1 1 0 0 0,0-1 1 0 0,0 0-1 0 0,0 1 0 0 0,0-1 1 0 0,0 0-1 0 0,0 0 0 0 0,0-2-24 0 0,7-17 50 0 0,-1 1-1 0 0,-1-1 0 0 0,-1-1 1 0 0,-1 1-1 0 0,-1-1 0 0 0,-1 0 1 0 0,0 0-1 0 0,-2-8-49 0 0,-1-5 142 0 0,1-4 50 0 0,-2 0 0 0 0,-2-1-1 0 0,-5-24-191 0 0,5 48 24 0 0,-7-32 244 0 0,-5-9-268 0 0,10 42 47 0 0,0 0 0 0 0,-1 1 1 0 0,-1 0-1 0 0,-1 0 0 0 0,-5-9-47 0 0,-5-8 3 0 0,12 22 13 0 0,1 0-1 0 0,-2 0 0 0 0,1 1 0 0 0,-1-1-15 0 0,-16-15 11 0 0,22 25-9 0 0,1-1 0 0 0,0 1 0 0 0,0 0 0 0 0,-1 0 0 0 0,1 0 0 0 0,0-1 0 0 0,0 1 0 0 0,-1 0 0 0 0,1 0 0 0 0,0 0 0 0 0,0 0 0 0 0,-1 0 0 0 0,1-1 0 0 0,0 1 0 0 0,-1 0 0 0 0,1 0 0 0 0,0 0 0 0 0,0 0 0 0 0,-1 0 0 0 0,1 0 0 0 0,0 0 0 0 0,-1 0 0 0 0,1 0 1 0 0,0 0-1 0 0,-1 0 0 0 0,1 0 0 0 0,0 0-2 0 0,-2 3 12 0 0,0-1 0 0 0,1 1 0 0 0,-1-1 0 0 0,1 1 1 0 0,0 0-1 0 0,0 0 0 0 0,0-1 0 0 0,0 1 1 0 0,1 0-1 0 0,-1 0 0 0 0,1 1-12 0 0,-2 1 46 0 0,1 5 17 0 0,0-1 0 0 0,0 1 1 0 0,0-1-1 0 0,2 10-63 0 0,-1 11 52 0 0,-1-12-18 0 0,2-1 1 0 0,0 1-1 0 0,1-1 1 0 0,3 14-35 0 0,20 67 85 0 0,-9-40-37 0 0,8 28 0 0 0,5-1 1 0 0,3-2 0 0 0,7 5-49 0 0,-35-79-74 0 0,0-1 0 0 0,0 0 0 0 0,1 0 0 0 0,0 0 0 0 0,1 0 0 0 0,-1-1 0 0 0,1 0 0 0 0,1 0 0 0 0,0 0 74 0 0,-6-5-874 0 0,2 0-763 0 0,0 1 793 0 0,0-3-5202 0 0,4-8-830 0 0</inkml:trace>
  <inkml:trace contextRef="#ctx0" brushRef="#br0" timeOffset="5724.462">3212 2788 1840 0 0,'10'28'1585'0'0,"7"24"-1585"0"0,-10-24 4141 0 0,0 0 3871 0 0,-1 11-5131 0 0,-5-28-2292 0 0,1 0 0 0 0,0 0 0 0 0,1 0 0 0 0,0-1 0 0 0,1 1 0 0 0,1 3-589 0 0,12 0 758 0 0,-11-29-1352 0 0,0 0-1 0 0,-1 0 0 0 0,0-3 595 0 0,-4 14-224 0 0,1 0 1 0 0,0 0-1 0 0,0 0 0 0 0,0 1 0 0 0,0-1 0 0 0,1 0 0 0 0,0 1 224 0 0,9-18-1089 0 0,-11 21 1052 0 0,-1-1-1 0 0,0 1 1 0 0,1-1-1 0 0,-1 1 0 0 0,1-1 1 0 0,-1 1-1 0 0,1 0 0 0 0,-1-1 1 0 0,0 1-1 0 0,1 0 1 0 0,0-1-1 0 0,-1 1 0 0 0,1 0 1 0 0,-1 0-1 0 0,1-1 0 0 0,-1 1 1 0 0,1 0-1 0 0,-1 0 1 0 0,1 0 37 0 0,7-3-358 0 0,-5 1 418 0 0,1 0-1 0 0,-1 0 1 0 0,1 0-1 0 0,0 1 1 0 0,0 0-1 0 0,-1-1 1 0 0,1 2-1 0 0,0-1 0 0 0,0 0 1 0 0,0 1-1 0 0,0-1 1 0 0,0 1-1 0 0,0 1 1 0 0,0-1-1 0 0,0 0 0 0 0,0 1 1 0 0,0 0-1 0 0,0 0 1 0 0,2 0-60 0 0,-5 0 88 0 0,0-1 0 0 0,1 0 0 0 0,-1 0 0 0 0,1 0 0 0 0,-1 0 0 0 0,1 0-1 0 0,-1-1 1 0 0,1 1 0 0 0,-1 0 0 0 0,0-1 0 0 0,1 1 0 0 0,-1-1 0 0 0,0 1 0 0 0,1-1 0 0 0,-1 1 0 0 0,0-1 0 0 0,0 0 0 0 0,1 0-88 0 0,26-19 1359 0 0,-22 15-1051 0 0,0 1-100 0 0,-2-1-1 0 0,1 1 1 0 0,0-1-1 0 0,-1 0 0 0 0,0-1 1 0 0,0 1-1 0 0,1-4-207 0 0,22-42 1030 0 0,-25 47-944 0 0,1-2 4 0 0,0 0 1 0 0,-1 0-1 0 0,1-1 0 0 0,-1 1 0 0 0,0-1 1 0 0,-1 1-1 0 0,0-1 0 0 0,0 0 0 0 0,0-4-90 0 0,-2 8 64 0 0,1 3-62 0 0,0 0 0 0 0,0 0 0 0 0,0 0-1 0 0,0 0 1 0 0,0 0 0 0 0,0-1 0 0 0,0 1-1 0 0,0 0 1 0 0,0 0 0 0 0,-1 0 0 0 0,1 0-1 0 0,0 0 1 0 0,0 0 0 0 0,0-1 0 0 0,0 1-1 0 0,0 0 1 0 0,0 0 0 0 0,-1 0 0 0 0,1 0-1 0 0,0 0 1 0 0,0 0 0 0 0,0 0 0 0 0,0 0-1 0 0,0 0 1 0 0,-1 0 0 0 0,1 0 0 0 0,0 0-1 0 0,0 0 1 0 0,0-1 0 0 0,0 1 0 0 0,-1 0-1 0 0,1 0 1 0 0,0 1 0 0 0,0-1 0 0 0,0 0-1 0 0,0 0 1 0 0,0 0 0 0 0,-1 0 0 0 0,1 0-1 0 0,0 0 1 0 0,0 0 0 0 0,0 0 0 0 0,0 0-1 0 0,-1 0 1 0 0,1 0 0 0 0,0 0 0 0 0,0 0 0 0 0,0 1-1 0 0,0-1 1 0 0,0 0 0 0 0,0 0 0 0 0,-1 0-2 0 0,-2 6 56 0 0,3-6-48 0 0,-5 13 8 0 0,1 0 1 0 0,1 0-1 0 0,0 0 0 0 0,1 0 0 0 0,0 0 0 0 0,1 1 1 0 0,0-1-1 0 0,1 1 0 0 0,1 3-16 0 0,-1-5-26 0 0,2 40 280 0 0,3 1-1 0 0,6 22-253 0 0,4 44-207 0 0,-14-69-99 0 0,-1-49-1202 0 0,-1-5-520 0 0,-2-17-99 0 0,-5-9-16 0 0</inkml:trace>
  <inkml:trace contextRef="#ctx0" brushRef="#br0" timeOffset="6138.268">3143 2348 14744 0 0,'4'10'1312'0'0,"-1"-3"-1056"0"0,1 10-256 0 0,4-8 0 0 0,-1 1 1415 0 0,0 4 233 0 0,5 3 48 0 0,0 0 0 0 0,2 7-1216 0 0,2 0-240 0 0,-1 0-48 0 0,5-2-16 0 0,-6 0-880 0 0,2-3-184 0 0,-1 2-32 0 0,1-1-4895 0 0,-9 1-977 0 0</inkml:trace>
  <inkml:trace contextRef="#ctx0" brushRef="#br0" timeOffset="6573.752">88 4678 8752 0 0,'2'4'246'0'0,"-1"-3"-184"0"0,0 0 0 0 0,-1 0 0 0 0,1 0 0 0 0,-1 0 0 0 0,0 0 0 0 0,1 0 0 0 0,-1 0-1 0 0,0 0 1 0 0,1 0 0 0 0,-1 0 0 0 0,0 0 0 0 0,0 0 0 0 0,0 0 0 0 0,0 0 0 0 0,0 0-1 0 0,0 0 1 0 0,0 0-62 0 0,0 1 1883 0 0,-4 6 5560 0 0,-5 4-5660 0 0,0 1-1771 0 0,-15 33 1385 0 0,13-26-1167 0 0,1 1 0 0 0,0-1 1 0 0,2 2-231 0 0,6-15 17 0 0,0 0 0 0 0,0 0 0 0 0,1 1 0 0 0,0-1 0 0 0,0 1 1 0 0,0-1-1 0 0,1 0 0 0 0,0 1 0 0 0,1-1 0 0 0,0 1 0 0 0,0 1-17 0 0,0-7 27 0 0,-1 1-1 0 0,1-1 1 0 0,0 1 0 0 0,0-1-1 0 0,-1 0 1 0 0,1 0 0 0 0,1 0-1 0 0,-1 1 1 0 0,0-1-1 0 0,0 0 1 0 0,1 0 0 0 0,0 0-1 0 0,-1-1 1 0 0,1 1-1 0 0,0 0 1 0 0,0-1 0 0 0,-1 1-1 0 0,1-1 1 0 0,1 1-1 0 0,-1-1 1 0 0,0 0 0 0 0,0 0-1 0 0,0 0 1 0 0,1 0-1 0 0,-1 0 1 0 0,0-1 0 0 0,1 1-1 0 0,-1-1 1 0 0,0 1-1 0 0,1-1 1 0 0,-1 0 0 0 0,1 0-1 0 0,-1 0 1 0 0,1 0 0 0 0,-1-1-1 0 0,1 1 1 0 0,-1-1-1 0 0,0 1 1 0 0,1-1 0 0 0,-1 0-1 0 0,0 0 1 0 0,0 0-1 0 0,1 0 1 0 0,-1 0 0 0 0,1-1-27 0 0,4-2 54 0 0,-1-1 1 0 0,1 1-1 0 0,-1-1 1 0 0,0 0-1 0 0,-1-1 1 0 0,1 0-1 0 0,-1 0 1 0 0,0 0-1 0 0,0 0 1 0 0,-1-1-1 0 0,0 0 1 0 0,0 0-1 0 0,0 0 1 0 0,-1 0-1 0 0,0-1-54 0 0,0-2-6 0 0,0-1 0 0 0,0 1 0 0 0,-1-1 0 0 0,0 0 0 0 0,-1 0 0 0 0,0 0 0 0 0,-1 0 0 0 0,0 0 0 0 0,-1 1 0 0 0,-2-11 6 0 0,2 14-5 0 0,0 0 1 0 0,-1-1-1 0 0,1 1 0 0 0,-2 0 1 0 0,1 0-1 0 0,-1 0 0 0 0,0 0 1 0 0,0 0-1 0 0,-1 0 0 0 0,0 1 1 0 0,0 0-1 0 0,-1 0 0 0 0,0 0 1 0 0,0 0-1 0 0,0 1 0 0 0,-1 0 1 0 0,1 0-1 0 0,-5-2 5 0 0,2 1-287 0 0,-1 1 0 0 0,1 0 0 0 0,-1 0 0 0 0,0 1 0 0 0,-1 1 0 0 0,1-1 0 0 0,-5 0 287 0 0,10 3-78 0 0,0-1-961 0 0,1 2-4664 0 0,3 0-482 0 0</inkml:trace>
  <inkml:trace contextRef="#ctx0" brushRef="#br0" timeOffset="6962.318">240 4668 12584 0 0,'5'16'570'0'0,"0"1"0"0"0,2-1 0 0 0,0 0 0 0 0,4 4-570 0 0,-4-6 878 0 0,-1 0 0 0 0,1 0 0 0 0,-2 0 0 0 0,0 1 0 0 0,2 12-878 0 0,0 9 1881 0 0,2-1-1 0 0,13 32-1880 0 0,-22-67 66 0 0,0 1-1 0 0,0-1 1 0 0,0 1-1 0 0,0-1 1 0 0,1 1-1 0 0,-1-1 1 0 0,0 1 0 0 0,0-1-1 0 0,0 0 1 0 0,1 1-1 0 0,-1-1 1 0 0,0 1-1 0 0,1-1 1 0 0,-1 0-1 0 0,0 1 1 0 0,1-1-1 0 0,-1 1 1 0 0,1-1-1 0 0,-1 0 1 0 0,0 0-1 0 0,1 1 1 0 0,-1-1 0 0 0,1 0-1 0 0,-1 0-65 0 0,1 0 36 0 0,-1 0 1 0 0,1 0-1 0 0,-1 0 0 0 0,1 0 1 0 0,-1-1-1 0 0,0 1 0 0 0,1 0 1 0 0,-1 0-1 0 0,1 0 0 0 0,-1-1 1 0 0,0 1-1 0 0,1 0 0 0 0,-1-1 1 0 0,0 1-1 0 0,1 0 0 0 0,-1-1 1 0 0,0 1-1 0 0,0 0 1 0 0,1-1-1 0 0,-1 1 0 0 0,0-1-36 0 0,14-28 352 0 0,-11 21-212 0 0,3-5-60 0 0,5-11 44 0 0,8-26 11 0 0,-13 38-116 0 0,-1-1 1 0 0,-1 0 0 0 0,0 0 0 0 0,0-5-20 0 0,-2 10 3 0 0,1-1 0 0 0,-1 1 0 0 0,1 0 0 0 0,4-7-3 0 0,4-10-22 0 0,-8 18-52 0 0,0 0-1 0 0,1 0 0 0 0,4-6 75 0 0,-5 8-369 0 0,1-1-1 0 0,-1 0 0 0 0,0 0 1 0 0,0 0-1 0 0,0-3 370 0 0,0 2-1152 0 0,0 0 0 0 0,0 0 1 0 0,1 0-1 0 0,2-3 1152 0 0,9-19-3558 0 0,-11 11 1392 0 0</inkml:trace>
  <inkml:trace contextRef="#ctx0" brushRef="#br0" timeOffset="7339.623">530 4136 2304 0 0,'0'0'600'0'0,"1"1"1680"0"0,24 25 6804 0 0,-8-3-6425 0 0,-13-17-2253 0 0,1 0 0 0 0,-1 0 1 0 0,0 0-1 0 0,0 0 1 0 0,-1 1-1 0 0,0 0 0 0 0,2 4-406 0 0,-3-4 184 0 0,15 56 2284 0 0,6 46-2468 0 0,-1 56 646 0 0,-19-134-634 0 0,-2-22 2 0 0,-1-1 1 0 0,1 1 0 0 0,1-1-1 0 0,0 2-14 0 0,4 10 27 0 0,-2-9 19 0 0,-1 1 0 0 0,0 0-1 0 0,1 8-45 0 0,-4-17 10 0 0,1-1 0 0 0,-1 1 0 0 0,1 0-1 0 0,0-1 1 0 0,0 1 0 0 0,0-1 0 0 0,0 1 0 0 0,1-1-1 0 0,-1 0 1 0 0,1 1-10 0 0,1 2 20 0 0,-2-4 57 0 0,5-2-59 0 0,-1 0-1 0 0,1 0 1 0 0,0-1 0 0 0,0 0 0 0 0,-1 0-1 0 0,1 0 1 0 0,-1-1 0 0 0,0 0-1 0 0,0 0 1 0 0,0 0 0 0 0,4-4-18 0 0,24-13 84 0 0,-29 18-80 0 0,0 0 0 0 0,-1 1 0 0 0,1-1 1 0 0,0 1-1 0 0,0 0 0 0 0,0 0 0 0 0,0 0 1 0 0,0 1-1 0 0,1 0-4 0 0,-2 0-12 0 0,-1 0 1 0 0,0 0-1 0 0,0 1 1 0 0,0-1-1 0 0,0 1 1 0 0,0-1-1 0 0,0 1 1 0 0,0 0-1 0 0,0 0 1 0 0,0 0-1 0 0,-1 0 0 0 0,1 0 1 0 0,0 1-1 0 0,0-1 1 0 0,-1 0-1 0 0,1 1 1 0 0,-1-1-1 0 0,1 2 12 0 0,-1-1 44 0 0,0 0 0 0 0,0-1-1 0 0,0 1 1 0 0,0 0 0 0 0,-1 0-1 0 0,1 0 1 0 0,-1 0 0 0 0,0 0-1 0 0,1 0 1 0 0,-1 0-1 0 0,0 0 1 0 0,0 0 0 0 0,0 0-1 0 0,0 0 1 0 0,-1 0 0 0 0,1 0-1 0 0,0 0 1 0 0,-1 0 0 0 0,1 0-1 0 0,-2 2-43 0 0,0 4 61 0 0,-1 0-1 0 0,-1 0 1 0 0,1 0-1 0 0,-4 3-60 0 0,3-5 1 0 0,-1 0 0 0 0,0 0 0 0 0,0 0 0 0 0,0-1 1 0 0,-1 0-1 0 0,1 0 0 0 0,-1-1 0 0 0,-1 1 0 0 0,1-1 0 0 0,-1-1 0 0 0,-3 2-1 0 0,-14 10 1 0 0,16-12 101 0 0,1 0-1 0 0,0 0 0 0 0,-1-1 1 0 0,0 0-1 0 0,1 0 0 0 0,-8 0-101 0 0,15-2-37 0 0,-1 0 0 0 0,0 0 0 0 0,0 0 0 0 0,0 0 0 0 0,0 0 0 0 0,0 0 0 0 0,1 0 0 0 0,-1 0 0 0 0,0-1 0 0 0,0 1 0 0 0,0 0 0 0 0,0-1 0 0 0,1 1 0 0 0,-1 0 0 0 0,0-1 0 0 0,0 1 0 0 0,1-1 0 0 0,-1 1 0 0 0,0-1 0 0 0,1 1 37 0 0,-10-5-2693 0 0,8 4-2824 0 0,-1-7-1564 0 0</inkml:trace>
  <inkml:trace contextRef="#ctx0" brushRef="#br0" timeOffset="7704.288">999 4552 7832 0 0,'0'10'142'0'0,"2"0"0"0"0,-1-1 0 0 0,1 1-1 0 0,1-1 1 0 0,0 1 0 0 0,0-1 0 0 0,1 0 0 0 0,0 0 0 0 0,3 4-142 0 0,-3-5 1337 0 0,0 1 0 0 0,-1-1 0 0 0,0 1 1 0 0,-1-1-1 0 0,0 1 0 0 0,0 0 0 0 0,-1 0 0 0 0,0 0 0 0 0,0 5-1337 0 0,-1-8-16 0 0,1 1-1 0 0,0-1 0 0 0,1 0 0 0 0,-1 0 1 0 0,1 0-1 0 0,1 0 0 0 0,0 2 17 0 0,3 8-48 0 0,-5-13-123 0 0,0-1-40 0 0,-1 0 0 0 0,1-1 1 0 0,-1 1-1 0 0,1 0 1 0 0,0 0-1 0 0,0 0 1 0 0,0-1-1 0 0,1 3 211 0 0,5-4-955 0 0</inkml:trace>
  <inkml:trace contextRef="#ctx0" brushRef="#br0" timeOffset="7705.288">1104 4027 7368 0 0,'0'0'568'0'0,"2"0"-374"0"0,2-1 666 0 0,0 0 0 0 0,0 0 0 0 0,0 0-1 0 0,0 1 1 0 0,0-1 0 0 0,0 1 0 0 0,0 0-1 0 0,0 0 1 0 0,4 1-860 0 0,-5 0 384 0 0,-1 0-1 0 0,0 0 0 0 0,0 0 1 0 0,0 0-1 0 0,0 0 0 0 0,0 1 0 0 0,0-1 1 0 0,0 0-1 0 0,0 1 0 0 0,0 0 1 0 0,-1-1-1 0 0,1 1 0 0 0,0 0 1 0 0,-1 0-1 0 0,0 0 0 0 0,1 0 1 0 0,-1 0-1 0 0,0 0 0 0 0,0 1-383 0 0,5 8 65 0 0,-1 0 0 0 0,0 1 0 0 0,0 0-1 0 0,-2 0 1 0 0,1 0 0 0 0,-1 1 0 0 0,-1 2-65 0 0,5 23 174 0 0,8 28-174 0 0,-5-23 100 0 0,0 6-100 0 0,-5-13-19 0 0,-3-14-113 0 0,2 1-1 0 0,0 0 1 0 0,2-1-1 0 0,0 0 1 0 0,2 2 132 0 0,11 27-3031 0 0,-11-30 1231 0 0</inkml:trace>
  <inkml:trace contextRef="#ctx0" brushRef="#br0" timeOffset="8202.064">1318 4268 4608 0 0,'0'0'353'0'0,"-13"-8"135"0"0,10 6 362 0 0,0 0-1 0 0,-1 0 1 0 0,0 1-1 0 0,1-1 1 0 0,-1 1-1 0 0,0 0 1 0 0,0 0 0 0 0,0 0-1 0 0,-2 0-849 0 0,-2 0 897 0 0,0 0 0 0 0,-1 1 0 0 0,1 0-1 0 0,-5 1-896 0 0,-6 2 822 0 0,-1 0 0 0 0,1 1-1 0 0,-11 5-821 0 0,-39 15 362 0 0,-38 21-362 0 0,88-36-1208 0 0,7-6-5413 0 0</inkml:trace>
  <inkml:trace contextRef="#ctx0" brushRef="#br0" timeOffset="8656.62">1588 4478 11976 0 0,'0'0'546'0'0,"0"0"-10"0"0,0 0-146 0 0,-4 3 2024 0 0,-32 22 997 0 0,27-20-3446 0 0,2 0 0 0 0,-1 1 0 0 0,1-1 0 0 0,0 1 0 0 0,-2 3 35 0 0,4-4 21 0 0,-1 1 15 0 0,1 0 0 0 0,-1 1 0 0 0,-2 5-36 0 0,7-11 63 0 0,16 2 111 0 0,-13-2-171 0 0,-1-1 0 0 0,0 0 0 0 0,0 1 1 0 0,1-1-1 0 0,-1 0 0 0 0,0 0 1 0 0,0 0-1 0 0,1 0 0 0 0,-1 0 0 0 0,0 0 1 0 0,1 0-1 0 0,-1 0 0 0 0,0 0 1 0 0,0 0-1 0 0,1-1 0 0 0,-1 1 0 0 0,1-1-3 0 0,3-1-3 0 0,-2 1 11 0 0,0 1 0 0 0,0-1 1 0 0,0 0-1 0 0,-1-1 0 0 0,1 1 1 0 0,0 0-1 0 0,-1-1 0 0 0,1 1 1 0 0,-1-1-1 0 0,0 0 0 0 0,1 0 0 0 0,-1 0 1 0 0,0 0-1 0 0,0 0 0 0 0,0-1 1 0 0,-1 1-1 0 0,1 0 0 0 0,0-1 1 0 0,-1 0-1 0 0,1 0-8 0 0,4-13 531 0 0,2 1-1 0 0,4-7-530 0 0,-12 21 162 0 0,0 1-28 0 0,0 0-7 0 0,0 0-6 0 0,0 0-2 0 0,2 1-6 0 0,5 7-28 0 0,-1 1 0 0 0,0 0-1 0 0,0 0 1 0 0,0 0 0 0 0,1 6-85 0 0,-3-7 44 0 0,-1-1 1 0 0,2 1-1 0 0,-1-1 1 0 0,1 0-1 0 0,0 0 1 0 0,0-1-1 0 0,1 1 1 0 0,0-1-1 0 0,6 5-44 0 0,-11-10 27 0 0,0 0-1 0 0,1 0 1 0 0,-1-1-1 0 0,0 1 1 0 0,1 0-1 0 0,-1 0 1 0 0,1-1-1 0 0,-1 1 1 0 0,1-1-1 0 0,-1 1 1 0 0,1-1-1 0 0,0 0 1 0 0,-1 0-1 0 0,1 0 1 0 0,-1 0-1 0 0,1 0 1 0 0,0 0-1 0 0,-1 0 1 0 0,1 0-1 0 0,-1 0 0 0 0,1-1 1 0 0,0 1-1 0 0,-1-1 1 0 0,1 1-1 0 0,-1-1 1 0 0,0 0-1 0 0,1 1 1 0 0,-1-1-1 0 0,1 0 1 0 0,-1 0-1 0 0,0 0 1 0 0,0 0-1 0 0,1 0 1 0 0,-1 0-1 0 0,0-1 1 0 0,0 1-1 0 0,0 0 1 0 0,0-1-1 0 0,0 1-26 0 0,2-5 14 0 0,1 0 0 0 0,-1-1 0 0 0,0 1 0 0 0,0 0 0 0 0,-1-1 0 0 0,0 0-1 0 0,0 0 1 0 0,-1-1-14 0 0,3-13 0 0 0,-2 0 0 0 0,-1 0 0 0 0,0 1 0 0 0,-2-1 0 0 0,0 0 0 0 0,-1 0 0 0 0,-8-44-75 0 0,-6-16 75 0 0,1 12-66 0 0,6 29 0 0 0,-2 0 0 0 0,-16-35 66 0 0,14 39-133 0 0,0-7-6 0 0,8 26-68 0 0,0 1 1 0 0,-6-12 206 0 0,-11-16-614 0 0,-5-10-534 0 0,26 52 930 0 0,1 2 56 0 0,2 24 78 0 0,1-1-1 0 0,1 1 0 0 0,0-1 1 0 0,2 0-1 0 0,1 0 0 0 0,2 2 85 0 0,2 10-24 0 0,1 0-9 0 0,2-2 0 0 0,2 2 33 0 0,7 18 2 0 0,-1-5 0 0 0,7 8-2 0 0,4 9-15 0 0,-2-6-266 0 0,10 10 281 0 0,3 6-26 0 0,6 0 434 0 0,-49-74 68 0 0,-1-1 32 0 0,0 0-101 0 0,1 0-416 0 0,0-1-1 0 0,-1 1 1 0 0,1-1 0 0 0,0 1-1 0 0,-1-1 1 0 0,1 1-1 0 0,0-1 1 0 0,-1 1 0 0 0,1-1-1 0 0,-1 0 1 0 0,1 1 0 0 0,-1-1-1 0 0,1 0 1 0 0,-1 0-1 0 0,0 1 1 0 0,1-1 0 0 0,-1 0-1 0 0,0 0 1 0 0,0 0 0 0 0,1 1-1 0 0,-1-1 1 0 0,0 0-1 0 0,0 0 1 0 0,0 0 0 0 0,0 0 9 0 0,0-22 163 0 0,-6-30-353 0 0,6 39-880 0 0,-2 0 1 0 0,0-1-1 0 0,0 1 0 0 0,-1 0 1 0 0,-1 0 1069 0 0,-1 3-5797 0 0</inkml:trace>
  <inkml:trace contextRef="#ctx0" brushRef="#br0" timeOffset="9057.268">2035 4224 10136 0 0,'0'0'777'0'0,"0"0"-228"0"0,2 1 919 0 0,13 1 2476 0 0,-14-2-2051 0 0,-1 0-602 0 0,0 0-267 0 0,0 0-52 0 0,0 0-89 0 0,0 8 73 0 0,-1-1-845 0 0,0 1 0 0 0,-1 0 1 0 0,0 0-1 0 0,0-1 1 0 0,0 1-1 0 0,-1-1 1 0 0,-3 6-112 0 0,-9 28 294 0 0,12-29-235 0 0,0-1 1 0 0,1 1-1 0 0,1 0 0 0 0,0 0 0 0 0,1 12-59 0 0,0-20 16 0 0,0 0-1 0 0,1 0 1 0 0,0 0 0 0 0,0 0-1 0 0,0-1 1 0 0,0 1-1 0 0,1 0 1 0 0,-1 0-1 0 0,1-1 1 0 0,0 1 0 0 0,0-1-1 0 0,0 1 1 0 0,1-1-1 0 0,-1 0 1 0 0,1 0-1 0 0,-1 0 1 0 0,1 0 0 0 0,0 0-1 0 0,1 0-15 0 0,8 7 0 0 0,0 0 0 0 0,10 13 0 0 0,-21-22 22 0 0,1 0 0 0 0,-1 1 0 0 0,0-1 0 0 0,0 0 0 0 0,0 1 0 0 0,0-1 0 0 0,0 1 0 0 0,0-1 0 0 0,-1 1 0 0 0,1 0 0 0 0,0-1 0 0 0,-1 1 0 0 0,1 0 0 0 0,-1-1 0 0 0,0 1 0 0 0,1 0 0 0 0,-1-1 0 0 0,0 1 1 0 0,0 0-1 0 0,0 0 0 0 0,-1 1-22 0 0,1-1 12 0 0,-1 0 0 0 0,0 0 0 0 0,0 0 1 0 0,0 0-1 0 0,0-1 0 0 0,0 1 0 0 0,-1 0 1 0 0,1 0-1 0 0,0-1 0 0 0,-1 1 0 0 0,1-1 1 0 0,-1 1-1 0 0,0-1 0 0 0,1 0 0 0 0,-1 1 1 0 0,0-1-1 0 0,0 0-12 0 0,-5 4-101 0 0,0-1 0 0 0,0 0 0 0 0,0-1-1 0 0,-1 1 1 0 0,1-1 0 0 0,-8 1 101 0 0,-45 14-1592 0 0,9-2-6046 0 0,18-7 557 0 0</inkml:trace>
  <inkml:trace contextRef="#ctx0" brushRef="#br0" timeOffset="9551.733">1089 5229 19351 0 0,'0'3'439'0'0,"50"170"1314"0"0,-26-86 244 0 0,-4 0 0 0 0,8 85-1997 0 0,-24-128 292 0 0,3 16-131 0 0,-3-44-283 0 0,-2 1-1 0 0,0-1 1 0 0,-1 2 122 0 0,-1-17 5 0 0,0 0 0 0 0,-1-1 0 0 0,1 1-1 0 0,0 0 1 0 0,0 0 0 0 0,0-1 0 0 0,0 1 0 0 0,1 0 0 0 0,-1 0-1 0 0,0-1 1 0 0,0 1 0 0 0,0 0 0 0 0,1-1 0 0 0,-1 1-1 0 0,0 0 1 0 0,1-1 0 0 0,-1 1 0 0 0,0 0 0 0 0,1-1-5 0 0,-1 0 37 0 0,1 0 1 0 0,-1 0-1 0 0,0 0 0 0 0,1 0 1 0 0,-1 0-1 0 0,0 0 1 0 0,1-1-1 0 0,-1 1 0 0 0,0 0 1 0 0,1 0-1 0 0,-1 0 1 0 0,0-1-1 0 0,1 1 0 0 0,-1 0 1 0 0,0 0-1 0 0,0-1 1 0 0,1 1-1 0 0,-1 0 1 0 0,0-1-1 0 0,0 1 0 0 0,0 0 1 0 0,0-1-1 0 0,1 1 1 0 0,-1 0-38 0 0,12-27 782 0 0,34-89-1551 0 0,-31 74 546 0 0,2 0-1 0 0,19-32 224 0 0,-29 60-101 0 0,1 0-1 0 0,1 1 1 0 0,0 0-1 0 0,1 1 1 0 0,0 0-1 0 0,1 0 1 0 0,0 1-1 0 0,6-3 102 0 0,-14 11-1 0 0,1 1 0 0 0,-1 0 0 0 0,1 0 0 0 0,-1 0 0 0 0,1 1 0 0 0,0-1 0 0 0,0 1 0 0 0,0 0 0 0 0,-1 0 0 0 0,1 1 0 0 0,0-1 0 0 0,0 1 0 0 0,0-1 0 0 0,1 1 0 0 0,-1 1 0 0 0,0-1 0 0 0,0 0 0 0 0,1 1 1 0 0,-2 0 1 0 0,0 0 0 0 0,1 0 0 0 0,-1 0 0 0 0,0 0 0 0 0,0 0-1 0 0,0 1 1 0 0,0-1 0 0 0,0 1 0 0 0,0 0 0 0 0,0 0 0 0 0,-1 0 0 0 0,1 0-1 0 0,-1 1 1 0 0,1-1 0 0 0,-1 1 0 0 0,0-1 0 0 0,0 1 0 0 0,0 0 0 0 0,0 0-1 0 0,-1-1 1 0 0,2 5-1 0 0,-2-3 30 0 0,0 1-1 0 0,-1 0 1 0 0,1 0-1 0 0,-1-1 0 0 0,0 1 1 0 0,0 0-1 0 0,-1 0 1 0 0,0-1-1 0 0,0 1 1 0 0,0 0-1 0 0,-1 3-29 0 0,-18 39 59 0 0,13-31-39 0 0,0-1-1 0 0,2 1 1 0 0,0 1 0 0 0,0 0-20 0 0,2-5 17 0 0,1-4 13 0 0,0 1-1 0 0,1 0 0 0 0,0 6-29 0 0,0-13 6 0 0,1 0 0 0 0,0 0 0 0 0,0 0 0 0 0,1 0 0 0 0,-1 0 0 0 0,0 0 0 0 0,1 0 0 0 0,-1 0 0 0 0,1 0 0 0 0,0-1 0 0 0,-1 1 0 0 0,1 0 0 0 0,0 0 0 0 0,0-1 0 0 0,0 1 0 0 0,0 0 0 0 0,1-1 0 0 0,0 2-6 0 0,1 0 1 0 0,0-1 0 0 0,-1 1 0 0 0,1-1 0 0 0,0 0 0 0 0,1 0 1 0 0,-1 0-1 0 0,0 0 0 0 0,1-1 0 0 0,-1 1 0 0 0,0-1 0 0 0,1 0 0 0 0,0 0 0 0 0,-1 0 1 0 0,1 0-1 0 0,0-1 0 0 0,-1 0 0 0 0,1 1 0 0 0,0-1 0 0 0,0-1-1 0 0,8 0-117 0 0,0-1 1 0 0,0 0-1 0 0,2-1 117 0 0,-10 2 54 0 0,-1-1 1 0 0,1 1-1 0 0,0-1 0 0 0,0 1 0 0 0,-1-1 1 0 0,0 0-1 0 0,1-1 0 0 0,-1 1 0 0 0,0 0 1 0 0,0-1-1 0 0,2-1-54 0 0,-4 2 3 0 0,3-2 12 0 0,1-1-1 0 0,-1 0 0 0 0,0 0 0 0 0,-1-1 0 0 0,2-2-14 0 0,-3 5 2 0 0,-1 1-1 0 0,-1-1 1 0 0,1 1-1 0 0,0-1 1 0 0,-1 1-1 0 0,1-1 1 0 0,-1 1 0 0 0,0-1-1 0 0,0 0 1 0 0,0 1-1 0 0,0-1 1 0 0,0 0-1 0 0,0 1 1 0 0,-1-1-1 0 0,0-1-1 0 0,-19-60-544 0 0,19 59 564 0 0,-1 1 0 0 0,0 0 0 0 0,0-1 0 0 0,-1 1-1 0 0,1 0 1 0 0,-1 0 0 0 0,0 1 0 0 0,0-1 0 0 0,0 0 0 0 0,0 1-1 0 0,-1 0 1 0 0,1 0 0 0 0,-4-2-20 0 0,-8-6 29 0 0,0 1-1 0 0,-1 1 0 0 0,-1 1-28 0 0,-11-7-881 0 0,15 9-130 0 0,11 4-1438 0 0,2 2-5568 0 0</inkml:trace>
  <inkml:trace contextRef="#ctx0" brushRef="#br0" timeOffset="9896.463">1805 5013 11976 0 0,'3'2'113'0'0,"0"0"1"0"0,-1 0 0 0 0,1 0 0 0 0,-1 1 0 0 0,1-1 0 0 0,-1 1-1 0 0,0 0 1 0 0,0-1 0 0 0,0 1 0 0 0,0 0 0 0 0,-1 0 0 0 0,1 1-1 0 0,-1-1 1 0 0,1 1-114 0 0,1 7 965 0 0,1 1-1 0 0,-2 1 1 0 0,1 4-965 0 0,2 7 2483 0 0,27 170 2948 0 0,-17-93-4513 0 0,-1 11-514 0 0,-8-54-74 0 0,3 0 0 0 0,11 35-330 0 0,-17-83-58 0 0,0 0 0 0 0,1 0-1 0 0,-1 0 1 0 0,6 8 58 0 0,-3-6-196 0 0,-6-10 97 0 0,1 0 1 0 0,0 0 0 0 0,0 0 0 0 0,0 0 0 0 0,0-1 0 0 0,0 1 0 0 0,0 0-1 0 0,1-1 1 0 0,0 2 98 0 0,-1-2-304 0 0,0-1-1 0 0,-1 1 0 0 0,1-1 0 0 0,0 1 1 0 0,0-1-1 0 0,0 0 0 0 0,0 1 0 0 0,-1-1 1 0 0,1 0-1 0 0,0 0 0 0 0,0 1 1 0 0,0-1-1 0 0,0 0 0 0 0,0 0 0 0 0,1 0 305 0 0,9-2-7603 0 0</inkml:trace>
  <inkml:trace contextRef="#ctx0" brushRef="#br0" timeOffset="10347.828">2270 5227 8752 0 0,'1'0'168'0'0,"0"1"-1"0"0,0 0 1 0 0,0 0 0 0 0,0-1 0 0 0,-1 1 0 0 0,1 0-1 0 0,0 0 1 0 0,0 0 0 0 0,0 0 0 0 0,-1 0 0 0 0,1 0-1 0 0,-1 1 1 0 0,1-1 0 0 0,-1 0 0 0 0,1 0 0 0 0,-1 0 0 0 0,0 0-1 0 0,1 1-167 0 0,-2 23 5462 0 0,0-8-3718 0 0,0-10-1487 0 0,-1 0 0 0 0,1 0 0 0 0,-1 0 0 0 0,-1 0 0 0 0,1-1 0 0 0,-1 1 0 0 0,-1-1 0 0 0,1 1-1 0 0,-1-1 1 0 0,-2 3-257 0 0,-12 23 692 0 0,3 2-198 0 0,1 2 0 0 0,2 0 0 0 0,1 0 0 0 0,-1 17-494 0 0,10-37 182 0 0,0 0 0 0 0,1 0 0 0 0,1 0 0 0 0,2 15-182 0 0,-2-29 25 0 0,0 1-1 0 0,1 0 0 0 0,-1-1 1 0 0,1 1-1 0 0,0-1 0 0 0,0 1 1 0 0,0-1-1 0 0,0 1 0 0 0,0-1 1 0 0,1 0-1 0 0,-1 1 0 0 0,1-1 1 0 0,0 0-1 0 0,-1 0 0 0 0,1 0 1 0 0,0 0-1 0 0,0 0 0 0 0,0-1 1 0 0,0 1-1 0 0,1 0 1 0 0,-1-1-1 0 0,0 0 0 0 0,1 0 1 0 0,-1 1-1 0 0,1-1 0 0 0,-1-1 1 0 0,1 1-1 0 0,-1 0 0 0 0,1-1 1 0 0,0 1-1 0 0,-1-1 0 0 0,1 0 1 0 0,0 0-1 0 0,-1 0 0 0 0,1 0 1 0 0,0 0-1 0 0,-1 0 0 0 0,1-1 1 0 0,0 1-1 0 0,-1-1 0 0 0,1 0 1 0 0,-1 0-1 0 0,1 0 1 0 0,-1 0-1 0 0,1-1 0 0 0,-1 1-24 0 0,7-5 130 0 0,-1-1-1 0 0,0 1 1 0 0,0-1-1 0 0,-1-1 1 0 0,0 0-1 0 0,0 0 1 0 0,-1 0-1 0 0,0-1 1 0 0,-1 1-1 0 0,1-2-129 0 0,9-19-43 0 0,-2 0-1 0 0,7-21 44 0 0,-12 24 2 0 0,-1 0-1 0 0,-2 0 1 0 0,-1-1 0 0 0,-1 0-1 0 0,0-18-1 0 0,-3 17 38 0 0,-1 0 0 0 0,-2 0 0 0 0,0 0 0 0 0,-5-14-38 0 0,3 18 19 0 0,-1 1 0 0 0,-1 0 0 0 0,-1 0 0 0 0,-1 0 0 0 0,-1 1 0 0 0,-1 1 0 0 0,-1 0 0 0 0,-11-14-19 0 0,1 11 2 0 0,15 17 12 0 0,7 7-9 0 0,0 0-1 0 0,-1 0 1 0 0,1 0-1 0 0,0 0 1 0 0,-1 0 0 0 0,1 0-1 0 0,-1 0 1 0 0,1 0-1 0 0,0 0 1 0 0,-1 0-1 0 0,1 0 1 0 0,0 0 0 0 0,-1 0-1 0 0,1 0 1 0 0,0 0-1 0 0,-1 0 1 0 0,1 0-1 0 0,0 1 1 0 0,-1-1 0 0 0,1 0-1 0 0,0 0 1 0 0,-1 0-1 0 0,1 1 1 0 0,0-1-1 0 0,-1 0 1 0 0,1 0-1 0 0,0 1-4 0 0,-1-1 10 0 0,-1 2 2 0 0,0 0 0 0 0,0 0 0 0 0,0 0 0 0 0,0 0 0 0 0,1 1 0 0 0,-1-1 0 0 0,0 0 0 0 0,1 1 0 0 0,0 0 0 0 0,0-1 0 0 0,-1 1 0 0 0,2 0 0 0 0,-1-1 0 0 0,0 1 0 0 0,0 0 0 0 0,1 0-1 0 0,0 0 1 0 0,-1 0-12 0 0,0 9 66 0 0,1 1 0 0 0,0-1 0 0 0,2 8-66 0 0,-1-11 19 0 0,3 23 25 0 0,1 0-1 0 0,2 0 1 0 0,8 22-44 0 0,-3-11-225 0 0,0-3 136 0 0,2-1-1 0 0,5 5 90 0 0,11 33 413 0 0,28 75-775 0 0,-41-112 153 0 0,-10-26-76 0 0,-1 1 1 0 0,-1 0 0 0 0,0 0-1 0 0,0 0 285 0 0,-5-14-194 0 0,0-1-1 0 0,0 0 0 0 0,0 0 0 0 0,0 1 1 0 0,0-1-1 0 0,0 0 0 0 0,0 1 1 0 0,0-1-1 0 0,1 0 0 0 0,-1 0 1 0 0,0 1-1 0 0,0-1 0 0 0,0 0 1 0 0,0 1-1 0 0,-1-1 0 0 0,1 0 1 0 0,0 1-1 0 0,0-1 0 0 0,0 0 0 0 0,0 0 1 0 0,0 1-1 0 0,0-1 0 0 0,0 0 1 0 0,0 1-1 0 0,-1-1 0 0 0,1 0 1 0 0,0 0-1 0 0,0 1 0 0 0,0-1 1 0 0,-1 0-1 0 0,1 0 0 0 0,0 0 1 0 0,0 1-1 0 0,-1-1 0 0 0,1 0 0 0 0,0 0 1 0 0,0 0-1 0 0,-1 0 0 0 0,1 0 1 0 0,0 1-1 0 0,-1-1 0 0 0,1 0 1 0 0,0 0-1 0 0,0 0 0 0 0,-1 0 1 0 0,1 0-1 0 0,0 0 0 0 0,-1 0 1 0 0,1 0-1 0 0,0 0 195 0 0,-11 0-7293 0 0</inkml:trace>
  <inkml:trace contextRef="#ctx0" brushRef="#br0" timeOffset="10793.795">1452 5453 14024 0 0,'0'2'638'0'0,"6"22"271"0"0,1 23-909 0 0,-2-15 795 0 0,-2-3 823 0 0,0 0 0 0 0,-3 18-1618 0 0,0-16 883 0 0,2 0-1 0 0,1 5-882 0 0,3 12 1054 0 0,-2 1-1 0 0,-2 16-1053 0 0,-2-62-514 0 0,0 1 1 0 0,1-1-1 0 0,0 0 1 0 0,-1 0-1 0 0,1 0 1 0 0,1 1-1 0 0,-1 0 514 0 0,0-1-610 0 0,0-2-884 0 0</inkml:trace>
  <inkml:trace contextRef="#ctx0" brushRef="#br0" timeOffset="14177.554">10949 5676 14744 0 0,'3'7'1312'0'0,"1"0"-1056"0"0,4 0-256 0 0,-5-4 0 0 0,-3-3 431 0 0,4 7 33 0 0,-4-7 8 0 0,0 0 0 0 0,0 0-712 0 0,0 0-144 0 0,0 0-24 0 0,0 0-8 0 0,0 0 97 0 0,0 0 23 0 0,0 0 0 0 0,0 0-3960 0 0,0 0-784 0 0</inkml:trace>
  <inkml:trace contextRef="#ctx0" brushRef="#br0" timeOffset="14559.761">10717 4918 11056 0 0,'7'10'984'0'0,"1"0"-792"0"0,-5 0-192 0 0,1 0 0 0 0,0 1 1664 0 0,-1-1 288 0 0,1-3 55 0 0,-4 0 9 0 0,0-7-2016 0 0,0 0-424 0 0,0 0-80 0 0,0 0-8 0 0,0 0-224 0 0,0 0-32 0 0,0 0-15 0 0,0 0-3633 0 0,0 0-720 0 0</inkml:trace>
  <inkml:trace contextRef="#ctx0" brushRef="#br0" timeOffset="15015.466">11615 4769 16583 0 0,'4'3'361'0'0,"0"1"0"0"0,0 0 0 0 0,-1 0 0 0 0,1 0-1 0 0,-1 0 1 0 0,0 0 0 0 0,0 0 0 0 0,0 1 0 0 0,0 0-1 0 0,1 3-360 0 0,-3-6 99 0 0,-1 0 0 0 0,1 0 0 0 0,-1 0 1 0 0,1 0-1 0 0,-1 0 0 0 0,0 0 0 0 0,0 0 0 0 0,0 0 0 0 0,0 0 0 0 0,0 0 0 0 0,0 0 0 0 0,0 0 0 0 0,-1 0 0 0 0,1 0 0 0 0,-1 0 0 0 0,0 0 0 0 0,1 0 0 0 0,-1 0 0 0 0,0-1 0 0 0,0 1 0 0 0,0 0 0 0 0,0 0 0 0 0,0-1 0 0 0,-1 1 0 0 0,1-1 0 0 0,-1 1 0 0 0,1-1 0 0 0,-1 0 0 0 0,1 1-99 0 0,-6 3-213 0 0,0 0 0 0 0,0 0 0 0 0,-1-1-1 0 0,1 0 1 0 0,-1 0 0 0 0,0-1 0 0 0,0 0-1 0 0,-1 0 1 0 0,1-1 0 0 0,0 0 0 0 0,-3 0 213 0 0,-3 0-543 0 0,0-1 1 0 0,1 0-1 0 0,-1-1 0 0 0,0 0 1 0 0,0-2-1 0 0,-8-1 543 0 0,3 0-1838 0 0</inkml:trace>
  <inkml:trace contextRef="#ctx0" brushRef="#br0" timeOffset="15409.894">10929 4176 17735 0 0,'4'5'138'0'0,"-1"0"0"0"0,0-1 0 0 0,1 1-1 0 0,-2 0 1 0 0,1 0 0 0 0,-1 1-1 0 0,0-1 1 0 0,0 1 0 0 0,0-1 0 0 0,-1 1-1 0 0,1-1 1 0 0,-1 1 0 0 0,-1 0-1 0 0,1 1-137 0 0,0 2 2 0 0,0-1 11 0 0,0 0 0 0 0,0 0 0 0 0,-1 0 0 0 0,0 0 0 0 0,0 0 0 0 0,-1 0 0 0 0,0 0 0 0 0,0 0 0 0 0,-1 0-1 0 0,0 0 1 0 0,-1 1-13 0 0,-15 39-134 0 0,11-37-679 0 0,0-7-4069 0 0,2-3-1128 0 0</inkml:trace>
  <inkml:trace contextRef="#ctx0" brushRef="#br0" timeOffset="15862.064">11257 3211 12896 0 0,'7'11'576'0'0,"-3"-5"112"0"0,1 5-552 0 0,-5 2-136 0 0,2 1 0 0 0,-2-2 0 0 0,-2 5 632 0 0,2 4 96 0 0,-5-1 16 0 0,-2 4 7 0 0,-1-3-583 0 0,1-4-168 0 0,3 0 72 0 0,-3-4-72 0 0,-2 1-176 0 0,2-5-72 0 0,-1 1-8 0 0,5-3-6463 0 0</inkml:trace>
  <inkml:trace contextRef="#ctx0" brushRef="#br0" timeOffset="16288.832">11862 3181 16384 0 0,'16'30'727'0'0,"-9"-13"145"0"0,-3 4-696 0 0,0 3-176 0 0,-4 2 0 0 0,-4 1 0 0 0,4-6-72 0 0,0-1-56 0 0,-7-3 0 0 0,-1 0-8 0 0,1-3-376 0 0,2-4-80 0 0,-2 0-15 0 0</inkml:trace>
  <inkml:trace contextRef="#ctx0" brushRef="#br0" timeOffset="17498.372">2895 4873 11520 0 0,'1'1'886'0'0,"11"4"2339"0"0,-2-3 419 0 0,-9-1-3359 0 0,0-1 0 0 0,0 0 1 0 0,0 0-1 0 0,0 0 0 0 0,0 1 1 0 0,0-1-1 0 0,-1 1 1 0 0,1-1-1 0 0,0 1 0 0 0,0-1 1 0 0,0 1-1 0 0,0-1 0 0 0,-1 1 1 0 0,1-1-1 0 0,0 1 1 0 0,-1 0-1 0 0,1 0 0 0 0,0-1-285 0 0,0 2 89 0 0,0 0 1 0 0,0 0-1 0 0,0-1 0 0 0,0 1 0 0 0,0 0 0 0 0,0 0 0 0 0,0 0 0 0 0,0 0 0 0 0,-1 0 0 0 0,1 0 1 0 0,-1 0-1 0 0,1 2-89 0 0,1 30 75 0 0,-1-16-64 0 0,-1 2-11 0 0,0 0 0 0 0,-2-1 0 0 0,0 3 0 0 0,-1 15 0 0 0,-1 4 161 0 0,0 37 1118 0 0,-2 39-546 0 0,1-2-1734 0 0,5-114 493 0 0,0-1-137 0 0,0 0 364 0 0,1 0 0 0 0,0 0 0 0 0,-1 0 0 0 0,1-1 0 0 0,0 1 0 0 0,-1 0 0 0 0,1 0 0 0 0,0-1 0 0 0,-1 1 0 0 0,1 0 0 0 0,-1-1 0 0 0,1 1 0 0 0,-1-1 0 0 0,1 1 0 0 0,-1-1 0 0 0,1 1 0 0 0,-1-1 0 0 0,1 1 0 0 0,-1-1 0 0 0,1 1 0 0 0,-1-1 0 0 0,0 0 0 0 0,1 1 0 0 0,-1-1 0 0 0,0 1 0 0 0,0-1 0 0 0,0 0 0 0 0,1 0 0 0 0,-1 0 281 0 0,1-2-2087 0 0,3-7-4559 0 0</inkml:trace>
  <inkml:trace contextRef="#ctx0" brushRef="#br0" timeOffset="18051.073">3109 4755 16008 0 0,'2'2'147'0'0,"0"-1"1"0"0,1 1 0 0 0,-1-1 0 0 0,1 0 0 0 0,0 1-1 0 0,-1-1 1 0 0,1-1 0 0 0,0 1 0 0 0,-1 0 0 0 0,1-1 0 0 0,0 1-1 0 0,0-1-147 0 0,-2 0 121 0 0,0 0-1 0 0,0 0 1 0 0,1 0-1 0 0,-1 0 0 0 0,0 0 1 0 0,0-1-1 0 0,0 1 0 0 0,0 0 1 0 0,0-1-1 0 0,0 1 1 0 0,0-1-1 0 0,0 1 0 0 0,0-1 1 0 0,0 0-1 0 0,0 1 0 0 0,-1-1 1 0 0,1 0-1 0 0,0 0 1 0 0,0 1-1 0 0,0-1 0 0 0,-1 0 1 0 0,1 0-1 0 0,-1 0 0 0 0,1 0 1 0 0,0 0-1 0 0,-1 0 1 0 0,0 0-1 0 0,1 0 0 0 0,-1 0 1 0 0,1-1-121 0 0,-1 2 44 0 0,0 0 0 0 0,0-1 0 0 0,0 1 0 0 0,1 0 0 0 0,-1 0 0 0 0,0-1 0 0 0,0 1 0 0 0,0 0 0 0 0,0-1 0 0 0,1 1 0 0 0,-1 0 0 0 0,0-1 0 0 0,0 1 0 0 0,0 0 0 0 0,0-1 0 0 0,0 1 0 0 0,0 0 0 0 0,0-1 0 0 0,0 1 0 0 0,0 0 0 0 0,0-1 0 0 0,0 1 0 0 0,0 0 0 0 0,-1 0 0 0 0,1-1 0 0 0,0 1 0 0 0,0 0 0 0 0,0-1 0 0 0,0 1 1 0 0,0 0-1 0 0,-1-1 0 0 0,1 1 0 0 0,0 0 0 0 0,0 0 0 0 0,0-1 0 0 0,-1 1-44 0 0,-11 4 529 0 0,10-3-626 0 0,-6 3 152 0 0,0 2-1 0 0,0-1 1 0 0,1 1 0 0 0,0 0-1 0 0,0 0 1 0 0,0 1 0 0 0,1 0-1 0 0,-4 6-54 0 0,7-9 34 0 0,1-1 1 0 0,0 1-1 0 0,0 0 0 0 0,0-1 0 0 0,0 1 0 0 0,0 0 0 0 0,1 0 0 0 0,0 0 0 0 0,0 1 0 0 0,0-1 1 0 0,0 0-1 0 0,1 0 0 0 0,-1 1 0 0 0,1-1 0 0 0,0 0 0 0 0,1 0 0 0 0,0 3-34 0 0,7 33 244 0 0,-6-31-193 0 0,-1 0 0 0 0,1 0 1 0 0,1 0-1 0 0,0 0 0 0 0,2 4-51 0 0,100 208 1272 0 0,-99-207-1203 0 0,0 1 0 0 0,4 14-69 0 0,-9-25 8 0 0,0 1 0 0 0,0-1 0 0 0,0 1 0 0 0,-1-1-1 0 0,1 1 1 0 0,-1-1 0 0 0,0 1 0 0 0,-1-1 0 0 0,1 1 0 0 0,-1-1-1 0 0,0 1 1 0 0,0 2-8 0 0,0-3 0 0 0,1-3 0 0 0,0 0 0 0 0,0 1 0 0 0,0-1 0 0 0,-1 0 0 0 0,1 0 0 0 0,0 0 0 0 0,-1 1 0 0 0,1-1 0 0 0,-1 0 0 0 0,1 0 0 0 0,-1 0 0 0 0,0 0 0 0 0,1 0 0 0 0,-1 0 0 0 0,0 1 0 0 0,-8 11-12 0 0,6-11-16 0 0,0 0 2 0 0,2-1 21 0 0,-1 0 1 0 0,1 0 0 0 0,-1 0 0 0 0,1-1 0 0 0,-1 1 0 0 0,1 0 0 0 0,-1-1 0 0 0,1 1 0 0 0,-1-1 0 0 0,1 1 0 0 0,-1-1 0 0 0,0 0 0 0 0,1 1 0 0 0,-1-1 0 0 0,0 0 0 0 0,1 0-1 0 0,-1 0 1 0 0,0-1 0 0 0,1 1 0 0 0,-1 0 0 0 0,1-1 0 0 0,-2 1 4 0 0,1-1 6 0 0,-1 0 0 0 0,0 0 0 0 0,1 0 0 0 0,-1 0 0 0 0,1-1 0 0 0,-1 1 0 0 0,1-1 0 0 0,0 0 0 0 0,-1 1 0 0 0,1-1 0 0 0,0 0 0 0 0,-1-2-6 0 0,1 1 42 0 0,-1 1 1 0 0,2 0-1 0 0,-1-1 0 0 0,0 0 1 0 0,1 1-1 0 0,-1-1 0 0 0,1 0 1 0 0,0 0-1 0 0,-1 0 0 0 0,1 0 0 0 0,1 0 1 0 0,-1 0-1 0 0,0 0 0 0 0,1 0 1 0 0,0 0-1 0 0,0 0 0 0 0,-1 0 0 0 0,2 0 1 0 0,-1 0-1 0 0,0 0 0 0 0,1 0 1 0 0,-1 0-1 0 0,1 0 0 0 0,0 0 0 0 0,1-2-42 0 0,10-26 496 0 0,-9 23-360 0 0,0 0 1 0 0,0 0-1 0 0,0 0 1 0 0,0-6-137 0 0,8-34 314 0 0,-6 31-230 0 0,-1 0-1 0 0,-1 0 1 0 0,0-5-84 0 0,-2-18 12 0 0,-2-33-12 0 0,-1 60 0 0 0,0 1 0 0 0,0 0 0 0 0,-3-6 0 0 0,-2-16 0 0 0,5 26-128 0 0,1 1 1 0 0,-1 0-1 0 0,0 0 1 0 0,-1 0-1 0 0,1 0 0 0 0,-1 0 1 0 0,-1 1-1 0 0,1-1 0 0 0,-1 1 1 0 0,-1 0-1 0 0,-2-5 128 0 0,2 6-522 0 0,5 4 283 0 0,0 0 0 0 0,-1 0 1 0 0,0 0-1 0 0,1 0 1 0 0,-1 0-1 0 0,0 1 0 0 0,1-1 1 0 0,-1 0-1 0 0,0 0 1 0 0,0 1-1 0 0,0-1 0 0 0,1 0 1 0 0,-1 1-1 0 0,0-1 1 0 0,0 1-1 0 0,0-1 1 0 0,0 1-1 0 0,-1-1 239 0 0,2 1-1755 0 0</inkml:trace>
  <inkml:trace contextRef="#ctx0" brushRef="#br0" timeOffset="18644.625">3428 5229 11976 0 0,'2'0'546'0'0,"4"-1"-387"0"0,0 0 0 0 0,0 1 0 0 0,0-1-1 0 0,0 1 1 0 0,4 1-159 0 0,-5-1 51 0 0,1 1-1 0 0,-1-1 1 0 0,1-1 0 0 0,-1 1-1 0 0,0-1 1 0 0,1 0-1 0 0,-1 0 1 0 0,2-1-51 0 0,17-6 609 0 0,-13 5 75 0 0,0-1-1 0 0,0-1 1 0 0,4-2-684 0 0,-11 5 223 0 0,0-1-1 0 0,-1 1 1 0 0,0-1-1 0 0,1 1 1 0 0,-1-1-1 0 0,0 0 1 0 0,0 0-1 0 0,-1-1 1 0 0,1 1-1 0 0,-1 0 1 0 0,2-3-223 0 0,-1 0 96 0 0,-1 1 1 0 0,1-1-1 0 0,-1 0 1 0 0,0 0 0 0 0,-1 1-1 0 0,0-1 1 0 0,1-1-1 0 0,-2 1 1 0 0,1 0-1 0 0,-1 0 1 0 0,0 0-97 0 0,0 2 75 0 0,0-1-1 0 0,0 1 1 0 0,-1 0 0 0 0,0 0-1 0 0,0 0 1 0 0,0 0 0 0 0,0 0-1 0 0,0 0 1 0 0,-1 0 0 0 0,0 0 0 0 0,0 0-1 0 0,0 1 1 0 0,0-1 0 0 0,0 1-1 0 0,-1-1 1 0 0,0 0-75 0 0,-1 1-2 0 0,1 0 1 0 0,-1 0-1 0 0,1 0 0 0 0,-1 0 1 0 0,0 0-1 0 0,0 1 0 0 0,0 0 1 0 0,0 0-1 0 0,-1 0 0 0 0,1 0 1 0 0,0 1-1 0 0,-1-1 0 0 0,1 1 0 0 0,-1 0 1 0 0,0 1-1 0 0,1-1 0 0 0,-1 1 1 0 0,0 0-1 0 0,1 0 0 0 0,-1 0 1 0 0,0 1-1 0 0,1 0 0 0 0,-5 0 2 0 0,6 1 10 0 0,-1-1 0 0 0,1 1 0 0 0,0-1-1 0 0,-1 1 1 0 0,1 0 0 0 0,0 0 0 0 0,0 0 0 0 0,0 1-1 0 0,1-1 1 0 0,-1 1 0 0 0,0-1 0 0 0,1 1-1 0 0,0 0 1 0 0,-1 0 0 0 0,1 0 0 0 0,1 0 0 0 0,-1 1-1 0 0,0-1 1 0 0,1 0 0 0 0,-1 1 0 0 0,1 0-10 0 0,-3 9 72 0 0,0 1 1 0 0,1 0 0 0 0,1 0-1 0 0,-1 13-72 0 0,1-7 71 0 0,2 0 0 0 0,1 0-1 0 0,1 0 1 0 0,3 19-71 0 0,-5-38 3 0 0,2 13 42 0 0,1 0-1 0 0,3 10-44 0 0,-4-19 8 0 0,0-1 0 0 0,0 1 0 0 0,0 0 0 0 0,1-1-1 0 0,0 1 1 0 0,-1-1 0 0 0,1 0 0 0 0,1 0 0 0 0,1 1-8 0 0,6 8 43 0 0,2 1-126 0 0,0-1 1 0 0,0 0-1 0 0,2-1 0 0 0,-1 0 0 0 0,1-2 0 0 0,8 5 83 0 0,-8-7-55 0 0,-11-5-20 0 0,0 0 0 0 0,1-1 0 0 0,-1 0 0 0 0,0 0 0 0 0,1 0 0 0 0,0 0 0 0 0,-1-1 0 0 0,1 0 0 0 0,0 0 1 0 0,0 0-1 0 0,0-1 0 0 0,2 1 75 0 0,30-2-2183 0 0,-21-4 1056 0 0</inkml:trace>
  <inkml:trace contextRef="#ctx0" brushRef="#br0" timeOffset="19087.556">3893 4830 7832 0 0,'0'0'344'0'0,"4"7"72"0"0,-4-7-328 0 0,4 10-88 0 0,-4-10 0 0 0,0 0 0 0 0,0 7 2480 0 0,-4 2 480 0 0,-4-2 95 0 0,-4 1 17 0 0,-3 1-2456 0 0,1 5-488 0 0,-6-4-128 0 0,2 0 0 0 0,-6-3-896 0 0,1 3-192 0 0,-19-3-48 0 0,8 0-8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7:09.4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542 263 19007 0 0,'0'0'870'0'0,"0"0"-20"0"0,0 6-140 0 0,-1 4-463 0 0,0-1 1 0 0,-1 0 0 0 0,0 1-1 0 0,0-1 1 0 0,-1 0 0 0 0,-1 0-1 0 0,-1 4-247 0 0,-10 26 369 0 0,-15 81-29 0 0,27-102-242 0 0,0 0 0 0 0,2-1-1 0 0,0 1 1 0 0,1 14-98 0 0,0-20 135 0 0,0-10-100 0 0,0-1-1 0 0,0 1 1 0 0,0-1 0 0 0,1 0 0 0 0,-1 1 0 0 0,0-1 0 0 0,1 1 0 0 0,-1-1 0 0 0,1 1 0 0 0,0-1 0 0 0,-1 0 0 0 0,1 0 0 0 0,0 1-35 0 0,4 7 347 0 0,-5-8-328 0 0,0-1 1 0 0,1 0-1 0 0,-1 1 0 0 0,0-1 1 0 0,0 0-1 0 0,1 0 1 0 0,-1 1-1 0 0,0-1 0 0 0,1 0 1 0 0,-1 0-1 0 0,0 1 0 0 0,1-1 1 0 0,-1 0-1 0 0,1 0 1 0 0,-1 0-1 0 0,0 0 0 0 0,1 1 1 0 0,-1-1-1 0 0,1 0 0 0 0,-1 0 1 0 0,1 0-1 0 0,-1 0 1 0 0,0 0-1 0 0,1 0 0 0 0,-1 0 1 0 0,1 0-1 0 0,0 0-19 0 0,12-3 206 0 0,-12 3-142 0 0,7-3-70 0 0,0 0-1 0 0,0 0 0 0 0,-1 0 1 0 0,1-1-1 0 0,-1 0 0 0 0,0-1 1 0 0,0 0-1 0 0,-1 0 0 0 0,5-4 7 0 0,9-10-127 0 0,-1 0 1 0 0,4-8 126 0 0,-3 3-31 0 0,-19 24 30 0 0,-1-1 3 0 0,0 1-1 0 0,1-1 1 0 0,-1 0 0 0 0,1 1 0 0 0,-1-1-1 0 0,0 1 1 0 0,1 0 0 0 0,0-1 0 0 0,-1 1-1 0 0,1-1 1 0 0,-1 1 0 0 0,1 0 0 0 0,-1-1-1 0 0,1 1 1 0 0,0 0 0 0 0,-1 0 0 0 0,1-1-1 0 0,0 1 1 0 0,-1 0 0 0 0,1 0 0 0 0,0 0-1 0 0,-1 0 1 0 0,1 0 0 0 0,0 0 0 0 0,-1 0-1 0 0,1 0 1 0 0,0 0 0 0 0,-1 0 0 0 0,1 0-1 0 0,0 0 1 0 0,-1 1 0 0 0,1-1 0 0 0,-1 0-1 0 0,1 0 1 0 0,0 1-2 0 0,0 0 92 0 0,0 1 0 0 0,0-1-1 0 0,-1 1 1 0 0,1-1 0 0 0,0 1-1 0 0,-1-1 1 0 0,1 1 0 0 0,-1 0 0 0 0,1-1-1 0 0,-1 1 1 0 0,0 0 0 0 0,0-1-1 0 0,0 1-91 0 0,1 0 100 0 0,-1 4-136 0 0,0-1 0 0 0,0 1 0 0 0,0 0 0 0 0,-1 0 1 0 0,0 0-1 0 0,0 0 36 0 0,0-1-32 0 0,0-1 1 0 0,0 1-1 0 0,1 0 1 0 0,0-1-1 0 0,-1 1 1 0 0,2 0-1 0 0,-1 0 1 0 0,1-1 0 0 0,0 2 31 0 0,-1-5 41 0 0,1 0 0 0 0,0 0-1 0 0,0 0 1 0 0,-1 0 0 0 0,1 0 0 0 0,0 0 0 0 0,0 0 0 0 0,0 0 0 0 0,0-1 0 0 0,0 1 0 0 0,1 0 0 0 0,-1-1 0 0 0,0 1 0 0 0,0 0 0 0 0,0-1 0 0 0,1 0 0 0 0,-1 1 0 0 0,0-1 0 0 0,0 0 0 0 0,1 1 0 0 0,-1-1 0 0 0,0 0 0 0 0,1 0 0 0 0,-1 0 0 0 0,0 0 0 0 0,1 0 0 0 0,-1-1-41 0 0,11-3 0 0 0,-1-1 0 0 0,0 0 0 0 0,0-1 0 0 0,0 0 0 0 0,-1-1 0 0 0,0 0 0 0 0,2-3 0 0 0,2-3 9 0 0,-1-1-1 0 0,0-1 1 0 0,-1 0-1 0 0,0-1 1 0 0,3-5-9 0 0,16-23 44 0 0,-2 2 118 0 0,-17 25-169 0 0,1-1 0 0 0,5-3 7 0 0,-7 7-538 0 0,-1 1-1 0 0,5-10 539 0 0,6-11-3760 0 0,-20 31 2013 0 0,2-5-48 0 0</inkml:trace>
  <inkml:trace contextRef="#ctx0" brushRef="#br0" timeOffset="733.038">1103 285 6912 0 0,'1'2'528'0'0,"3"1"-312"0"0,0 0 0 0 0,0 0 0 0 0,0 0 0 0 0,0-1 0 0 0,3 1-216 0 0,-2 0 1258 0 0,0 0-1 0 0,0-1 1 0 0,0 0-1 0 0,0 0 1 0 0,1-1 0 0 0,-1 0-1 0 0,1 1 1 0 0,1-1-1258 0 0,-6-2 58 0 0,0 1 0 0 0,0 0 0 0 0,0 0 0 0 0,-1 0 0 0 0,1 0 0 0 0,0-1 0 0 0,0 1 0 0 0,0 0 0 0 0,-1-1 0 0 0,1 1 0 0 0,0-1 0 0 0,0 1 0 0 0,-1-1 0 0 0,1 1 0 0 0,-1-1 0 0 0,1 1 0 0 0,0-1 0 0 0,-1 0 0 0 0,1 1 0 0 0,-1-1 0 0 0,1 0 0 0 0,-1 0-58 0 0,1 0 496 0 0,-1 1 14 0 0,0 0-3 0 0,-18 14 922 0 0,7-6-1361 0 0,1 0 0 0 0,1 0 0 0 0,-1 1 0 0 0,2 0-1 0 0,-1 0 1 0 0,1 1 0 0 0,0 1 0 0 0,1-1 0 0 0,1 1-1 0 0,-1 0 1 0 0,2 0 0 0 0,0 1 0 0 0,0 0 0 0 0,-2 9-68 0 0,5-15 78 0 0,1 1 1 0 0,0 0 0 0 0,0-1-1 0 0,0 1 1 0 0,1 0 0 0 0,0-1-1 0 0,0 1 1 0 0,1 0 0 0 0,0 0-79 0 0,-1-5 28 0 0,0 0 1 0 0,1 1 0 0 0,-1-1-1 0 0,1 0 1 0 0,-1 0 0 0 0,1 0-1 0 0,0 0 1 0 0,0 0 0 0 0,0 0 0 0 0,0 0-1 0 0,0 0 1 0 0,0 0 0 0 0,1 0-1 0 0,-1 0 1 0 0,1-1 0 0 0,-1 1-1 0 0,1 0 1 0 0,-1-1 0 0 0,1 0-1 0 0,0 1 1 0 0,0-1 0 0 0,0 0-1 0 0,0 0 1 0 0,0 0 0 0 0,0 0 0 0 0,0 0-1 0 0,2 0-28 0 0,2-1 24 0 0,-1 0-1 0 0,1 0 1 0 0,-1-1-1 0 0,1 0 1 0 0,-1 0-1 0 0,0 0 0 0 0,1 0 1 0 0,-1-1-1 0 0,0 0 1 0 0,0 0-1 0 0,0-1 1 0 0,0 1-1 0 0,-1-1 1 0 0,1 0-1 0 0,1-2-23 0 0,5-4 0 0 0,-7 6 0 0 0,1 0 0 0 0,-1 0 0 0 0,0-1 0 0 0,0 1 0 0 0,0-1 0 0 0,-1 0 0 0 0,1 0 0 0 0,-1-1 0 0 0,0 1 0 0 0,0-1 0 0 0,-1 1 0 0 0,1-2 0 0 0,10-24 0 0 0,6-17 0 0 0,-17 43 0 0 0,-1-1 0 0 0,0 1 0 0 0,0 0 0 0 0,-1-1 0 0 0,1 0 0 0 0,-1 1 0 0 0,0-1 0 0 0,0 1 0 0 0,-1-3 0 0 0,0 3 0 0 0,-1 0 0 0 0,-1 0 0 0 0,1 0 0 0 0,0 0 0 0 0,-1 0 0 0 0,0 1 0 0 0,0-1 0 0 0,0 1 0 0 0,0 0 0 0 0,-1 0 0 0 0,0-1 0 0 0,1 3-14 0 0,0 0-1 0 0,0 1 0 0 0,0-1 0 0 0,0 0 1 0 0,1 1-1 0 0,-1 0 0 0 0,0-1 1 0 0,0 1-1 0 0,0 0 0 0 0,0 1 1 0 0,0-1-1 0 0,0 0 0 0 0,0 1 1 0 0,-3 0 14 0 0,-1 1-77 0 0,5-1-6 0 0,0 0 1 0 0,0 0 0 0 0,0 0 0 0 0,0 0 0 0 0,0 0 0 0 0,0 1-1 0 0,0-1 1 0 0,1 1 0 0 0,-1-1 0 0 0,0 1 0 0 0,1 0 0 0 0,0-1-1 0 0,-1 1 1 0 0,1 0 0 0 0,-1 1 82 0 0,1-2-61 0 0,1 0 0 0 0,-1 1 0 0 0,0-1 0 0 0,0 0 0 0 0,0 1 0 0 0,1-1 0 0 0,-1 1-1 0 0,1-1 1 0 0,-1 1 0 0 0,1-1 0 0 0,0 1 0 0 0,-1-1 0 0 0,1 1 0 0 0,0-1 0 0 0,0 1 0 0 0,0-1 0 0 0,0 1 0 0 0,0-1 0 0 0,0 1 0 0 0,1-1-1 0 0,-1 1 1 0 0,1-1 0 0 0,0 2 61 0 0,12 17-802 0 0,1-1 0 0 0,1-1 0 0 0,5 4 802 0 0,-11-13-480 0 0,0 0-1 0 0,1-1 1 0 0,0 0-1 0 0,0-1 1 0 0,1 0 0 0 0,0-1-1 0 0,1 1 481 0 0,6 2-720 0 0,16 9-628 0 0,-31-17 1205 0 0,0 0 0 0 0,0 0 1 0 0,0 0-1 0 0,0-1 1 0 0,0 1-1 0 0,0-1 0 0 0,0 1 1 0 0,0-1-1 0 0,0 0 1 0 0,3-1 142 0 0,-4 1-64 0 0,-1-1 0 0 0,1 1 1 0 0,-1-1-1 0 0,1 0 0 0 0,0 0 1 0 0,-1 0-1 0 0,1 0 0 0 0,-1 0 1 0 0,0 0-1 0 0,1-1 1 0 0,-1 1-1 0 0,0 0 0 0 0,0-1 1 0 0,0 1-1 0 0,0-1 0 0 0,0 1 1 0 0,0-1-1 0 0,0 1 0 0 0,0-1 1 0 0,-1 0-1 0 0,1 0 64 0 0,4-10-403 0 0,-1 0 0 0 0,2-11 403 0 0,-3 10-269 0 0,2-8 310 0 0,-5 17 134 0 0,1 0-1 0 0,0 0 1 0 0,0 0 0 0 0,0 0 0 0 0,0 1 0 0 0,0-1 0 0 0,1 0 0 0 0,0 0 0 0 0,0 1 0 0 0,0-1 0 0 0,1-1-175 0 0,-2 5 665 0 0,-1 0 315 0 0,0 0 138 0 0,1 1 29 0 0,2 4-802 0 0,-1-1 0 0 0,0 1 0 0 0,0 0-1 0 0,0 0 1 0 0,0 0 0 0 0,-1 0-1 0 0,0 0 1 0 0,0 3-345 0 0,4 11 746 0 0,-1 1-188 0 0,-1-1 0 0 0,0 0 0 0 0,-2 1 0 0 0,0 6-558 0 0,1 13 511 0 0,8 28 250 0 0,-10-65-670 0 0,0-1 0 0 0,0 0-1 0 0,0 0 1 0 0,1 1 0 0 0,-1-1-1 0 0,1 0 1 0 0,-1 0 0 0 0,1 1-1 0 0,-1-1 1 0 0,1 0 0 0 0,0 0-1 0 0,-1 0 1 0 0,1 0-91 0 0,6 0 640 0 0,3-8-635 0 0,-4-2 6 0 0,0-1 0 0 0,0 1-1 0 0,-1-1 1 0 0,-1 0-1 0 0,1 0 1 0 0,-2-1 0 0 0,1 0-11 0 0,14-34 13 0 0,28-67-317 0 0,-28 75-13 0 0,-17 36 314 0 0,-1 0-1 0 0,1 0 1 0 0,-1 0 0 0 0,1-1-1 0 0,0 1 1 0 0,-1 0 0 0 0,1 0-1 0 0,0 0 1 0 0,0 0 0 0 0,0 0-1 0 0,0 0 1 0 0,0 1 0 0 0,0-1-1 0 0,0 0 1 0 0,0 0 0 0 0,0 1-1 0 0,0-1 1 0 0,0 0 0 0 0,1 1 3 0 0,-2-1-2 0 0,1 1 1 0 0,0 0 0 0 0,-1 0 0 0 0,1-1 0 0 0,0 1 0 0 0,0 0-1 0 0,-1 0 1 0 0,1 0 0 0 0,0 0 0 0 0,0 0 0 0 0,-1 0-1 0 0,1 0 1 0 0,0 0 0 0 0,0 0 0 0 0,-1 0 0 0 0,1 1 0 0 0,0-1-1 0 0,0 0 1 0 0,-1 0 0 0 0,1 1 0 0 0,0-1 0 0 0,-1 0-1 0 0,1 1 1 0 0,0-1 0 0 0,-1 1 0 0 0,1-1 0 0 0,-1 1 0 0 0,1-1-1 0 0,-1 1 1 0 0,1 0 1 0 0,47 82 0 0 0,-42-74 6 0 0,1-1 0 0 0,0 1 0 0 0,0-1 0 0 0,1-1 0 0 0,3 3-6 0 0,-9-8 5 0 0,1 0 0 0 0,0 0 0 0 0,0 0 0 0 0,0-1 0 0 0,0 1 0 0 0,0-1 1 0 0,0 1-1 0 0,1-1 0 0 0,-1 0 0 0 0,0-1 0 0 0,1 1 0 0 0,-1 0 0 0 0,0-1 0 0 0,1 0 0 0 0,-1 0 0 0 0,1 0 0 0 0,-1 0 1 0 0,3-1-6 0 0,1-1-59 0 0,0-1 1 0 0,0 0 0 0 0,0 0 0 0 0,-1 0-1 0 0,1-1 1 0 0,-1 0 0 0 0,0-1 0 0 0,0 1-1 0 0,-1-1 1 0 0,2-1 58 0 0,4-3-419 0 0,-2-1-751 0 0,1-1 0 0 0,-1 0-1 0 0,-1 0 1 0 0,0-1 0 0 0,0 0-1 0 0,0-1 1171 0 0,-5 7-260 0 0,11-22-2153 0 0</inkml:trace>
  <inkml:trace contextRef="#ctx0" brushRef="#br0" timeOffset="1128.108">1929 1 15664 0 0,'-17'18'356'0'0,"14"-15"49"0"0,3-3 21 0 0,4 13 92 0 0,2 0-505 0 0,-4-7 144 0 0,0-1-1 0 0,0 1 1 0 0,-1 0 0 0 0,1-1 0 0 0,-1 6-157 0 0,1-2 619 0 0,-1 0 1 0 0,1 0-1 0 0,2 5-619 0 0,-2-6 382 0 0,0 0-1 0 0,0 1 1 0 0,0 0-1 0 0,-1 1-381 0 0,-1 3 385 0 0,20 265 1395 0 0,5-46-1504 0 0,-22-206-551 0 0,-2-17-620 0 0,0 1-1 0 0,0-1 1 0 0,1 0 0 0 0,0 0 0 0 0,0 0 0 0 0,3 4 895 0 0,2 1-6865 0 0</inkml:trace>
  <inkml:trace contextRef="#ctx0" brushRef="#br0" timeOffset="1129.108">2088 442 7832 0 0,'-2'-20'499'0'0,"2"14"-212"0"0,0 1 1 0 0,0-1-1 0 0,-1 1 0 0 0,0-1 1 0 0,0 1-1 0 0,-1 0 0 0 0,1-1 1 0 0,-1 1-1 0 0,-2-4-287 0 0,1 4 1045 0 0,0 0 0 0 0,0 1 0 0 0,-1-1 0 0 0,1 1 0 0 0,-1 0 0 0 0,0 0-1 0 0,0 0 1 0 0,-1 0-1045 0 0,2 2 206 0 0,1 0 0 0 0,-1 1-1 0 0,0-1 1 0 0,0 0 0 0 0,-1 1-1 0 0,1 0 1 0 0,0 0-1 0 0,0 0 1 0 0,-1 0 0 0 0,1 0-1 0 0,0 1 1 0 0,-1 0 0 0 0,1-1-1 0 0,-1 1-205 0 0,-11 0 260 0 0,7 0-191 0 0,0-1 0 0 0,0 2 0 0 0,0-1 0 0 0,0 1 0 0 0,1 0 0 0 0,-5 2-69 0 0,-29 7-26 0 0,15-4-1516 0 0,3 0-3280 0 0,-4 1-2241 0 0</inkml:trace>
  <inkml:trace contextRef="#ctx0" brushRef="#br0" timeOffset="2146.662">2576 256 12440 0 0,'0'-8'565'0'0,"0"6"-5"0"0,1 4-363 0 0,2 27 66 0 0,-2 3 7909 0 0,-3 11-8172 0 0,2-40 164 0 0,-11 81 1984 0 0,-3 50-1082 0 0,12-98-845 0 0,-6 17-221 0 0,4-23-2 0 0,1 1-1 0 0,0 13 3 0 0,3-43-2 0 0,0 2-152 0 0,0 1-1 0 0,0 0 0 0 0,0-1 0 0 0,0 1 1 0 0,0 0-1 0 0,1-1 0 0 0,0 1 1 0 0,0-1-1 0 0,0 1 0 0 0,0-1 0 0 0,0 1 1 0 0,1-1-1 0 0,0 2 155 0 0,0-4-1896 0 0,-1-1-3621 0 0,6-3-1544 0 0</inkml:trace>
  <inkml:trace contextRef="#ctx0" brushRef="#br0" timeOffset="2604.312">2698 354 456 0 0,'-1'0'5245'0'0,"-2"-4"-2164"0"0,2 3-2553 0 0,0 0-1 0 0,1 1 0 0 0,-1-1 1 0 0,0 1-1 0 0,0-1 0 0 0,0 1 1 0 0,0-1-1 0 0,1 1 0 0 0,-1 0 1 0 0,0-1-1 0 0,0 1 0 0 0,0 0 0 0 0,0 0 1 0 0,-1 0-528 0 0,-15 1 3257 0 0,-20 11-1885 0 0,29-9-732 0 0,-27 12 86 0 0,1 1 0 0 0,-25 18-726 0 0,39-24-586 0 0,-9 7-640 0 0,13-1-5127 0 0,11-9 8 0 0</inkml:trace>
  <inkml:trace contextRef="#ctx0" brushRef="#br0" timeOffset="3096.574">2695 428 7368 0 0,'1'5'223'0'0,"1"1"0"0"0,0-1 0 0 0,0 1 0 0 0,1-1 0 0 0,1 3-223 0 0,8 18 7169 0 0,-11-23-6738 0 0,-1 0 0 0 0,1 0 0 0 0,-1 0 0 0 0,0 0 1 0 0,1 0-1 0 0,-1 0 0 0 0,-1 0 0 0 0,1 0 1 0 0,0 1-432 0 0,-2 4 306 0 0,0 0 0 0 0,0 0 0 0 0,-1 0 0 0 0,-2 3-306 0 0,2-4 39 0 0,1 0-1 0 0,-1 0 0 0 0,1 0 0 0 0,0 0 1 0 0,0 6-39 0 0,2-3 39 0 0,0-1 0 0 0,0 1 0 0 0,1 0 1 0 0,0 0-1 0 0,1 0 0 0 0,0 0 0 0 0,3 8-39 0 0,-5-17 10 0 0,1 1 1 0 0,-1-1-1 0 0,1 0 0 0 0,0 0 0 0 0,-1 0 0 0 0,1 0 0 0 0,0 0 0 0 0,0 0 0 0 0,0 0 0 0 0,0 0 0 0 0,0 0 1 0 0,0 0-1 0 0,0 0 0 0 0,0 0 0 0 0,0-1 0 0 0,0 1 0 0 0,0 0 0 0 0,0-1 0 0 0,1 1-10 0 0,1 0 51 0 0,0 0-1 0 0,0-1 1 0 0,0 1 0 0 0,0 0-1 0 0,0-1 1 0 0,0 0-1 0 0,0 0 1 0 0,2 0-51 0 0,1 0 93 0 0,-1-1 1 0 0,0 1-1 0 0,0-1 1 0 0,0-1-1 0 0,0 1 0 0 0,0-1 1 0 0,-1 1-1 0 0,1-1 1 0 0,0-1-1 0 0,0 1-93 0 0,1-2 49 0 0,0 0 0 0 0,-1-1 1 0 0,0 1-1 0 0,1-1 0 0 0,-2 0 0 0 0,1 0 0 0 0,0-1 1 0 0,-1 1-1 0 0,0-1 0 0 0,-1 0 0 0 0,1-1-49 0 0,-3 4 1 0 0,0 1 0 0 0,-1 0 0 0 0,0-1-1 0 0,1 1 1 0 0,-1-1 0 0 0,0 1-1 0 0,0-1 1 0 0,0 1 0 0 0,-1-1 0 0 0,1 1-1 0 0,-1 0 1 0 0,1-1 0 0 0,-1 0-1 0 0,-1-4-32 0 0,-1 1 0 0 0,1 0 0 0 0,-1-1 0 0 0,-2-2 32 0 0,2 4-71 0 0,0 1 0 0 0,-1 0 0 0 0,1 0 0 0 0,-1 0 0 0 0,0 0 0 0 0,-3-2 71 0 0,-19-19-3072 0 0,12 9 1320 0 0</inkml:trace>
  <inkml:trace contextRef="#ctx0" brushRef="#br0" timeOffset="3097.574">3570 292 17247 0 0,'4'-2'132'0'0,"-1"-1"0"0"0,0 1 0 0 0,0-1 0 0 0,-1 0 0 0 0,1 0 0 0 0,-1 0 0 0 0,1-1 0 0 0,-1 1 0 0 0,0-1 0 0 0,0 1 0 0 0,0-1 0 0 0,-1 0 0 0 0,1-1-132 0 0,-1 2 58 0 0,0 0 1 0 0,0 0-1 0 0,0 0 0 0 0,0 0 0 0 0,-1 0 1 0 0,1 0-1 0 0,-1 0 0 0 0,0-1 1 0 0,0 1-1 0 0,0 0 0 0 0,-1 0 1 0 0,1 0-1 0 0,-1-1 0 0 0,1 1 0 0 0,-1 0 1 0 0,0 0-1 0 0,-1-2-58 0 0,0 3 67 0 0,0-1-1 0 0,1 1 1 0 0,-1 0 0 0 0,0-1-1 0 0,0 1 1 0 0,0 0-1 0 0,-1 1 1 0 0,1-1 0 0 0,0 0-1 0 0,-1 1 1 0 0,1-1-1 0 0,-1 1 1 0 0,0 0 0 0 0,1-1-1 0 0,-1 1 1 0 0,0 1 0 0 0,0-1-1 0 0,1 0 1 0 0,-1 1-1 0 0,-1-1-66 0 0,-5 0 186 0 0,1 1 0 0 0,-1-1 0 0 0,0 1 0 0 0,1 1 0 0 0,-1 0 0 0 0,-1 0-186 0 0,4 1 115 0 0,0 0 0 0 0,-1 0-1 0 0,2 0 1 0 0,-1 1 0 0 0,0 0 0 0 0,0 0-1 0 0,1 1 1 0 0,0 0 0 0 0,-4 2-115 0 0,-17 12-84 0 0,21-15 97 0 0,1 0 0 0 0,0 0 0 0 0,0 1 0 0 0,0 0 0 0 0,0 0-1 0 0,1 0 1 0 0,-1 0 0 0 0,1 0 0 0 0,-2 4-13 0 0,0 1 105 0 0,0 0-1 0 0,0 0 1 0 0,1 0 0 0 0,-2 9-105 0 0,0 4 95 0 0,2 1 1 0 0,1-1-1 0 0,1 1 0 0 0,0 0 0 0 0,2 0 1 0 0,2 13-96 0 0,-1 10 123 0 0,-3 0-123 0 0,1-23 10 0 0,0 0 2 0 0,0 1-1 0 0,-2 0 0 0 0,-1-1 0 0 0,-1 0 0 0 0,-7 22-11 0 0,8-31 0 0 0,3-12 0 0 0,1 1 0 0 0,-1-1 0 0 0,0 1 0 0 0,0-1 0 0 0,0 0 0 0 0,0 1 0 0 0,0-1 0 0 0,0 0 0 0 0,-1 0 0 0 0,1 0 0 0 0,-1 0 0 0 0,0 1 0 0 0,-6 5-103 0 0,8-7 69 0 0,-1 0 0 0 0,0 0 0 0 0,0 0 1 0 0,0 0-1 0 0,0-1 0 0 0,0 1 0 0 0,0 0 0 0 0,0 0 0 0 0,0 0 1 0 0,-1-1-1 0 0,1 1 0 0 0,0-1 0 0 0,0 1 0 0 0,-1-1 0 0 0,1 1 0 0 0,0-1 1 0 0,-1 0-1 0 0,1 0 0 0 0,0 1 0 0 0,-1-1 0 0 0,1 0 0 0 0,-1 0 34 0 0,2-1-273 0 0,-1 0-1 0 0,0 0 1 0 0,0 1-1 0 0,0-1 0 0 0,1 0 1 0 0,-1 0-1 0 0,0 0 1 0 0,1 0-1 0 0,-1 0 1 0 0,1 0-1 0 0,-1 0 1 0 0,1 0-1 0 0,0 0 0 0 0,-1 0 1 0 0,1 0-1 0 0,0 0 1 0 0,0 0 273 0 0,2-11-7069 0 0</inkml:trace>
  <inkml:trace contextRef="#ctx0" brushRef="#br0" timeOffset="3451.044">3399 641 15552 0 0,'0'0'712'0'0,"0"0"-17"0"0,-1-1-560 0 0,1 0 0 0 0,-1 0-1 0 0,1 0 1 0 0,-1-1-1 0 0,0 1 1 0 0,1 0-1 0 0,-1 0 1 0 0,0 0-1 0 0,0 0 1 0 0,0 0-135 0 0,-1 0 126 0 0,-1 1 1 0 0,1-1-1 0 0,0 1 0 0 0,-1 0 1 0 0,1 0-1 0 0,0 0 1 0 0,0 1-1 0 0,-1-1 0 0 0,1 0 1 0 0,0 1-1 0 0,-1 0 1 0 0,1-1-1 0 0,0 1 0 0 0,0 0 1 0 0,-1 0-127 0 0,-13 4 445 0 0,-14-6 145 0 0,26 1-532 0 0,-1-1 0 0 0,1 1 0 0 0,-1 0 0 0 0,0 0 0 0 0,1 0 0 0 0,-1 1 0 0 0,-3 0-58 0 0,-2 2-394 0 0,-1-2 1 0 0,0 0-1 0 0,-1 0 0 0 0,1-1 394 0 0,11 0-1636 0 0</inkml:trace>
  <inkml:trace contextRef="#ctx0" brushRef="#br0" timeOffset="3903.877">3539 547 6448 0 0,'2'3'147'0'0,"0"0"1"0"0,0 0-1 0 0,-1 0 0 0 0,1 0 1 0 0,-1 0-1 0 0,0 1 0 0 0,0-1 1 0 0,0 0-1 0 0,0 1 0 0 0,-1-1 1 0 0,1 1-1 0 0,-1 1-147 0 0,0 6 1556 0 0,0 0-1 0 0,-1 0 0 0 0,-1 5-1555 0 0,-13 83 6635 0 0,11-83-5710 0 0,0 6 411 0 0,3-14-968 0 0,0-7-119 0 0,1 1 0 0 0,0-1-1 0 0,0 1 1 0 0,-1 0-1 0 0,1-1 1 0 0,0 1-1 0 0,0-1 1 0 0,0 1-1 0 0,1 1-248 0 0,-1-2-5 0 0,0-1 0 0 0,0 0 0 0 0,0 1 0 0 0,0-1 0 0 0,1 0 0 0 0,-1 1 0 0 0,0-1 0 0 0,0 1 0 0 0,0-1 0 0 0,1 0 0 0 0,-1 0 0 0 0,0 1 0 0 0,1-1 0 0 0,-1 0 0 0 0,0 1 0 0 0,0-1-1 0 0,1 0 1 0 0,-1 0 0 0 0,1 0 0 0 0,-1 1 0 0 0,0-1 0 0 0,1 0 0 0 0,-1 0 0 0 0,0 0 0 0 0,1 0 0 0 0,-1 0 0 0 0,1 0 0 0 0,-1 0 0 0 0,0 0 0 0 0,1 1 0 0 0,-1-1 0 0 0,1-1 0 0 0,-1 1 0 0 0,0 0 0 0 0,1 0 0 0 0,-1 0 0 0 0,1 0 0 0 0,-1 0 0 0 0,0 0-1 0 0,1 0 1 0 0,-1-1 0 0 0,0 1 0 0 0,1 0 0 0 0,-1 0 0 0 0,0 0 0 0 0,1-1 0 0 0,-1 1 0 0 0,0 0 0 0 0,1 0 0 0 0,-1-1 0 0 0,0 1 0 0 0,0 0 0 0 0,1-1 5 0 0,1 0-462 0 0,8-4-633 0 0,1-3-65 0 0</inkml:trace>
  <inkml:trace contextRef="#ctx0" brushRef="#br0" timeOffset="3904.877">3604 451 15664 0 0,'13'-9'344'0'0,"-10"9"71"0"0,1-3 9 0 0,-4 3 24 0 0,0 0-360 0 0,0 0-88 0 0,7 7 0 0 0,1-4 0 0 0,-8-3 320 0 0,7 7 40 0 0,2 0 16 0 0,-2 3 0 0 0,-3-1-1336 0 0,3-6-256 0 0,-7-3-63 0 0,11 11-1 0 0</inkml:trace>
  <inkml:trace contextRef="#ctx0" brushRef="#br0" timeOffset="3905.877">3860 297 16615 0 0,'1'5'425'0'0,"0"1"-1"0"0,-1 0 0 0 0,0 0 0 0 0,0 0 1 0 0,-1-1-1 0 0,0 2-424 0 0,-25 154 1944 0 0,-1 12-487 0 0,25-155-1381 0 0,-3 16 294 0 0,1 23-370 0 0,4-47 44 0 0,0-1-1 0 0,1 1 1 0 0,0-1 0 0 0,0 1-1 0 0,1-1 1 0 0,0 0-1 0 0,1 0 1 0 0,1 3-44 0 0,-2-6-371 0 0,-2-5 126 0 0,0 0 1 0 0,0 1 0 0 0,0-1 0 0 0,0 0-1 0 0,1 0 1 0 0,-1 1 0 0 0,1-1 0 0 0,-1 0 0 0 0,1 0-1 0 0,-1 0 1 0 0,1 0 0 0 0,0 0 0 0 0,-1 0-1 0 0,1 0 1 0 0,0 1 244 0 0,5 0-7114 0 0</inkml:trace>
  <inkml:trace contextRef="#ctx0" brushRef="#br0" timeOffset="4282.673">4088 171 7832 0 0,'0'0'602'0'0,"2"2"-395"0"0,1 5 646 0 0,1-1 0 0 0,-1 1 1 0 0,-1-1-1 0 0,0 1 0 0 0,1 0 0 0 0,-2 0 1 0 0,1 0-1 0 0,-1 0 0 0 0,0 3-853 0 0,1 17 3853 0 0,-1 22-3853 0 0,6 492 1114 0 0,-8-520-2392 0 0,-5-4-68 0 0</inkml:trace>
  <inkml:trace contextRef="#ctx0" brushRef="#br0" timeOffset="4784.149">0 1271 17423 0 0,'4'3'140'0'0,"0"2"147"0"0,0-1 0 0 0,0 1-1 0 0,0 0 1 0 0,0 0 0 0 0,0 1-287 0 0,-3-5 17 0 0,-1 0 1 0 0,1-1-1 0 0,0 1 1 0 0,0 0 0 0 0,0-1-1 0 0,0 1 1 0 0,0-1-1 0 0,0 1 1 0 0,0-1-1 0 0,0 1 1 0 0,0-1-1 0 0,0 0 1 0 0,0 1 0 0 0,0-1-1 0 0,0 0 1 0 0,0 0-1 0 0,1 0 1 0 0,-1 0-18 0 0,13 4 712 0 0,-2 6 953 0 0,-11-8-1456 0 0,0 0 1 0 0,0 0-1 0 0,0 1 0 0 0,0-1 1 0 0,0 0-1 0 0,-1 0 1 0 0,1 0-1 0 0,-1 1 1 0 0,1-1-210 0 0,0 6 424 0 0,-1 0 1 0 0,0 0-1 0 0,0 0 1 0 0,-1 1-425 0 0,0 9 261 0 0,-2 63-168 0 0,-2-41 175 0 0,-9 38-268 0 0,9-46 1 0 0,-2 23-1 0 0,4-27 10 0 0,1-5 66 0 0,1-14-116 0 0,1-7-67 0 0,0-3-85 0 0,2-10 188 0 0,1 1 1 0 0,0-1-1 0 0,1 1 0 0 0,0-1 0 0 0,2-1 4 0 0,5-14-1 0 0,-5 10 1 0 0,0 0 0 0 0,1 1 0 0 0,0 0 0 0 0,1 1 0 0 0,1 0 0 0 0,0 0 0 0 0,11-12 0 0 0,-18 24 0 0 0,-1 0 0 0 0,1 1 0 0 0,0-1 0 0 0,0 1 0 0 0,0-1 0 0 0,0 1 0 0 0,0 0 0 0 0,0 0 0 0 0,0 0 0 0 0,0 0 0 0 0,1 0 0 0 0,-1 0 0 0 0,0 0 0 0 0,1 1 0 0 0,-1-1 0 0 0,0 1 0 0 0,1 0 0 0 0,-1 0 0 0 0,1 0 0 0 0,0 0 0 0 0,1 0 0 0 0,-1 1 0 0 0,1 0 0 0 0,-1 0 0 0 0,0 0 0 0 0,1 0 0 0 0,-1 1 0 0 0,0-1 0 0 0,0 1 0 0 0,0 0 0 0 0,0 0 0 0 0,0 0 0 0 0,0 0 0 0 0,1 2 0 0 0,2 2 3 0 0,0 0 0 0 0,-1 0 0 0 0,1 0 0 0 0,-2 1 0 0 0,1-1-1 0 0,-1 1 1 0 0,0 1 0 0 0,0-1 0 0 0,-1 0 0 0 0,0 1 0 0 0,0 0 0 0 0,-1 0-1 0 0,0 0 1 0 0,0 0 0 0 0,-1 0 0 0 0,0 0 0 0 0,-1 0 0 0 0,1 0 0 0 0,-2 0-1 0 0,1 0 1 0 0,-1 0 0 0 0,0 1 0 0 0,-1-1 0 0 0,0-1 0 0 0,0 1 0 0 0,-1 0 0 0 0,-1 3-3 0 0,0-2-10 0 0,3-5 5 0 0,-1 0 1 0 0,1-1-1 0 0,-1 1 1 0 0,0 0 0 0 0,-1-1-1 0 0,1 1 1 0 0,0-1 0 0 0,-1 0-1 0 0,0 1 1 0 0,0-1 0 0 0,0 0-1 0 0,0-1 1 0 0,-2 2 4 0 0,-3 1 11 0 0,-1 0-1 0 0,1 0 1 0 0,-1 0 0 0 0,0-2-1 0 0,-1 1 1 0 0,-7 1-11 0 0,14-4-39 0 0,0 0 0 0 0,0-1 0 0 0,0 0-1 0 0,0 1 1 0 0,-1-1 0 0 0,1-1 0 0 0,0 1 0 0 0,0 0 0 0 0,0-1-1 0 0,0 1 1 0 0,0-1 0 0 0,0 0 0 0 0,0 0 0 0 0,1 0 0 0 0,-1 0-1 0 0,0-1 1 0 0,0 1 0 0 0,1-1 0 0 0,-1 0 0 0 0,1 0-1 0 0,-1 1 1 0 0,1-2 0 0 0,0 1 0 0 0,-1 0 39 0 0,1-2-380 0 0,-1 1-1 0 0,1-1 1 0 0,0 0 0 0 0,0 1 0 0 0,0-1-1 0 0,0 0 1 0 0,1 0 0 0 0,0-1-1 0 0,-1 1 1 0 0,1 0 0 0 0,1 0 0 0 0,-1-3 380 0 0,0-2-867 0 0,0 1 1 0 0,1-1-1 0 0,0 0 1 0 0,1 0-1 0 0,0-3 867 0 0,6-10-2046 0 0</inkml:trace>
  <inkml:trace contextRef="#ctx0" brushRef="#br0" timeOffset="5135.56">428 1526 16439 0 0,'1'-1'89'0'0,"-1"1"0"0"0,0 0 0 0 0,1 0-1 0 0,-1 0 1 0 0,0 0 0 0 0,1 0-1 0 0,-1-1 1 0 0,0 1 0 0 0,1 0 0 0 0,-1 0-1 0 0,1 0 1 0 0,-1 0 0 0 0,0 0-1 0 0,1 0 1 0 0,-1 0 0 0 0,0 1 0 0 0,1-1-1 0 0,-1 0 1 0 0,1 0 0 0 0,-1 0-1 0 0,0 0 1 0 0,1 0 0 0 0,-1 0 0 0 0,0 1-1 0 0,1-1 1 0 0,-1 0 0 0 0,0 0-1 0 0,0 1 1 0 0,1-1 0 0 0,-1 0 0 0 0,0 0-1 0 0,1 1 1 0 0,-1-1 0 0 0,0 0-1 0 0,0 1 1 0 0,0-1 0 0 0,1 0 0 0 0,-1 1-89 0 0,0 0 94 0 0,1 1 0 0 0,-1 0 0 0 0,0-1 0 0 0,1 1 0 0 0,-1 0 1 0 0,0 0-1 0 0,0-1 0 0 0,0 1 0 0 0,0 0 0 0 0,0 0-94 0 0,-1 3 59 0 0,0 0 0 0 0,0 0 0 0 0,0-1 0 0 0,0 1 0 0 0,-1 0 0 0 0,0-1 0 0 0,-1 4-59 0 0,-1 0 39 0 0,0 0 0 0 0,0 1 0 0 0,1-1 0 0 0,0 1 0 0 0,1 0 1 0 0,-1 0-1 0 0,2 0 0 0 0,-1 0 0 0 0,1 0 0 0 0,1 1 0 0 0,0-1 0 0 0,0 0 0 0 0,1 0 1 0 0,0 0-1 0 0,0 1 0 0 0,1-1 0 0 0,1 3-39 0 0,-2-10 23 0 0,0 1 0 0 0,1-1 0 0 0,-1 0 0 0 0,0 1 0 0 0,1-1 0 0 0,-1 0 0 0 0,1 0 0 0 0,-1 0 0 0 0,1-1 0 0 0,0 1 0 0 0,0 0 0 0 0,0-1 1 0 0,0 1-1 0 0,0-1 0 0 0,1 1 0 0 0,-1-1 0 0 0,0 0 0 0 0,0 0 0 0 0,1 0 0 0 0,-1 0 0 0 0,1-1 0 0 0,2 1-23 0 0,0 1 102 0 0,0-1-1 0 0,0 0 1 0 0,0-1 0 0 0,1 1-1 0 0,-1-1 1 0 0,0 0 0 0 0,1 0 0 0 0,-1-1-1 0 0,0 1 1 0 0,4-2-102 0 0,-6 1 11 0 0,0 0 0 0 0,0 0 0 0 0,-1-1 0 0 0,1 1 0 0 0,0 0-1 0 0,-1-1 1 0 0,1 0 0 0 0,-1 0 0 0 0,0 0 0 0 0,0 0 0 0 0,0 0 0 0 0,0 0 0 0 0,0 0 0 0 0,0-1 0 0 0,0 1 0 0 0,-1 0 0 0 0,1-1 0 0 0,-1 0-1 0 0,0 1 1 0 0,1-1 0 0 0,-1 0 0 0 0,-1 0 0 0 0,1 0 0 0 0,0 0 0 0 0,-1 0 0 0 0,1 1 0 0 0,-1-1 0 0 0,0 0 0 0 0,0-2-11 0 0,0 0 15 0 0,0-1 0 0 0,-1 1 0 0 0,1-1 0 0 0,-1 1-1 0 0,-1-1 1 0 0,1 1 0 0 0,-1 0 0 0 0,0 0 0 0 0,0-1 0 0 0,0 1 0 0 0,-1 1 0 0 0,1-1 0 0 0,-1 0 0 0 0,0 1 0 0 0,-2-3-15 0 0,-7-6 1 0 0,4 3-18 0 0,0 1 0 0 0,0 1 0 0 0,-1 0 0 0 0,0 0 0 0 0,0 0 0 0 0,-1 1 0 0 0,-6-3 17 0 0,-36-20-3655 0 0,51 29 1348 0 0</inkml:trace>
  <inkml:trace contextRef="#ctx0" brushRef="#br0" timeOffset="5503.132">614 1509 18287 0 0,'0'0'414'0'0,"1"1"56"0"0,3 2-362 0 0,-1 1-1 0 0,-1-1 0 0 0,1 1 1 0 0,0 0-1 0 0,-1 0 0 0 0,0 0 1 0 0,0 0-1 0 0,0 0 0 0 0,0 1 1 0 0,-1-1-1 0 0,0 0 0 0 0,1 4-107 0 0,1 3 167 0 0,-1 1 0 0 0,-1 0 0 0 0,0 0 0 0 0,0 6-167 0 0,-1 12 449 0 0,-1 0 427 0 0,2 1-1 0 0,4 24-875 0 0,-2-44 131 0 0,-3-9-176 0 0,15-12 101 0 0,-14 8-55 0 0,0 0 0 0 0,0 0 0 0 0,0 1 0 0 0,0-1 1 0 0,0 0-1 0 0,0 0 0 0 0,0 0 0 0 0,-1 0 0 0 0,1 0 1 0 0,-1 0-1 0 0,1-1-1 0 0,5-17-3 0 0,-2 11 3 0 0,0 1 0 0 0,1 0 0 0 0,0 0 0 0 0,1 0 0 0 0,4-5 0 0 0,0 2 0 0 0,-6 6 0 0 0,0 1 0 0 0,0 0 0 0 0,1-1 0 0 0,-1 2 0 0 0,1-1 0 0 0,0 0 0 0 0,-3 3 11 0 0,0 0-1 0 0,0 0 0 0 0,-1 0 1 0 0,1 0-1 0 0,0 0 1 0 0,0 0-1 0 0,0 0 0 0 0,0 1 1 0 0,0-1-1 0 0,1 1 1 0 0,-1 0-11 0 0,-1 0 13 0 0,0 0 1 0 0,-1 0 0 0 0,1 0-1 0 0,0 0 1 0 0,0 1 0 0 0,0-1 0 0 0,0 0-1 0 0,-1 1 1 0 0,1-1 0 0 0,0 1-1 0 0,0-1 1 0 0,-1 1 0 0 0,1-1-1 0 0,0 1 1 0 0,-1-1 0 0 0,1 1 0 0 0,0 0-1 0 0,-1-1 1 0 0,1 1 0 0 0,-1 0-1 0 0,1 0 1 0 0,-1-1 0 0 0,1 1 0 0 0,-1 0-1 0 0,0 0 1 0 0,1 0-14 0 0,6 16 267 0 0,-1 1 1 0 0,-1-1 0 0 0,-1 1-1 0 0,0 0 1 0 0,-1 0-1 0 0,0 12-267 0 0,-1-8-107 0 0,-2-12-124 0 0,1-1 1 0 0,0 1 0 0 0,0-1 0 0 0,1 1 0 0 0,2 2 230 0 0,0 10-2782 0 0,-4-21-2639 0 0,0-1-1529 0 0</inkml:trace>
  <inkml:trace contextRef="#ctx0" brushRef="#br0" timeOffset="6002.706">1049 1555 2760 0 0,'7'-9'125'0'0,"-7"9"-120"0"0,0 0-1 0 0,0-1 1 0 0,0 1 0 0 0,1 0-1 0 0,-1-1 1 0 0,0 1 0 0 0,0 0-1 0 0,1 0 1 0 0,-1-1-1 0 0,0 1 1 0 0,1 0 0 0 0,-1 0-1 0 0,0-1 1 0 0,1 1 0 0 0,-1 0-1 0 0,0 0 1 0 0,1 0-1 0 0,-1 0 1 0 0,0 0 0 0 0,1-1-1 0 0,-1 1 1 0 0,1 0-1 0 0,-1 0 1 0 0,0 0 0 0 0,1 0-1 0 0,-1 0 1 0 0,1 0 0 0 0,-1 0-1 0 0,0 0 1 0 0,1 1-5 0 0,1-1 8 0 0,8-1 2517 0 0,-10 1-2315 0 0,1 0-1 0 0,-1 0 1 0 0,0 0-1 0 0,0 0 1 0 0,0 0 0 0 0,0 0-1 0 0,0 1 1 0 0,0-1-1 0 0,0 0 1 0 0,0 0-1 0 0,0 0 1 0 0,0 0 0 0 0,0 0-1 0 0,0 1 1 0 0,0-1-1 0 0,0 0 1 0 0,0 0-1 0 0,0 0 1 0 0,0 0 0 0 0,0 0-1 0 0,0 0 1 0 0,0 1-1 0 0,0-1 1 0 0,0 0-1 0 0,0 0 1 0 0,0 0-1 0 0,0 0 1 0 0,0 0 0 0 0,0 0-1 0 0,0 1 1 0 0,0-1-1 0 0,0 0 1 0 0,-1 0-1 0 0,1 0 1 0 0,0 0 0 0 0,0 0-1 0 0,0 0 1 0 0,0 0-1 0 0,0 1-209 0 0,-10 8 7158 0 0,2-2-9733 0 0,-39 23 3464 0 0,40-23-780 0 0,0 0 0 0 0,1 0 0 0 0,-1 1 0 0 0,1 0 0 0 0,1 0 0 0 0,0 0 0 0 0,0 0 0 0 0,0 1 0 0 0,1 0 0 0 0,1 0 0 0 0,-1 0 0 0 0,1 1 0 0 0,1-1 0 0 0,0 1 0 0 0,0-1 0 0 0,1 1 0 0 0,0 9-109 0 0,1-15 76 0 0,0 0-1 0 0,0 0 0 0 0,1 0 1 0 0,0 0-1 0 0,0 0 0 0 0,0 1 1 0 0,0-2-1 0 0,1 2-75 0 0,-2-3 26 0 0,1-1 0 0 0,-1 0 1 0 0,1 0-1 0 0,0 0 0 0 0,-1 0 0 0 0,1 0 0 0 0,0 0 0 0 0,0 0 1 0 0,-1 0-1 0 0,1 0 0 0 0,0 0 0 0 0,0-1 0 0 0,0 1 1 0 0,0 0-1 0 0,0 0 0 0 0,0-1 0 0 0,0 1 0 0 0,1-1 0 0 0,-1 1 1 0 0,0-1-1 0 0,0 0 0 0 0,0 1 0 0 0,0-1 0 0 0,1 0 0 0 0,-1 0 1 0 0,0 1-1 0 0,0-1 0 0 0,1 0 0 0 0,-1 0 0 0 0,1-1-26 0 0,4 0 31 0 0,0 0-1 0 0,-1-1 1 0 0,1 0-1 0 0,-1 0 1 0 0,1-1-1 0 0,-1 1 1 0 0,1-1-1 0 0,-1-1 1 0 0,0 1-1 0 0,-1 0 1 0 0,1-1-1 0 0,0 0 1 0 0,-1 0-1 0 0,0-1 1 0 0,1-1-31 0 0,7-8 42 0 0,-1-1 0 0 0,0-1 0 0 0,-2 1 0 0 0,4-7-42 0 0,3-9 21 0 0,0-1 0 0 0,-3 0 1 0 0,0 0-1 0 0,3-20-21 0 0,-11 28 52 0 0,-2 0 0 0 0,0 0 1 0 0,-2 0-1 0 0,-1-1 0 0 0,-1 1 0 0 0,0 0 0 0 0,-4-12-52 0 0,2 22 37 0 0,0 0-1 0 0,-1 1 1 0 0,0 0-1 0 0,-1 0 1 0 0,-1 0-1 0 0,-4-7-36 0 0,8 15 8 0 0,-1 0-1 0 0,-1 0 1 0 0,1 1-1 0 0,-1-1 1 0 0,1 1-1 0 0,-6-4-7 0 0,8 6 11 0 0,0 1-1 0 0,-1 0 1 0 0,0-1-1 0 0,1 1 0 0 0,-1 0 1 0 0,0 0-1 0 0,0 0 1 0 0,0 0-1 0 0,1 0 0 0 0,-1 1 1 0 0,0-1-1 0 0,0 0 1 0 0,0 1-1 0 0,0 0 0 0 0,0-1 1 0 0,0 1-1 0 0,-1 0 0 0 0,1 0 1 0 0,0 0-1 0 0,0 0-10 0 0,1 1 11 0 0,-1-1 0 0 0,1 1 0 0 0,0 0 0 0 0,0-1 0 0 0,0 1-1 0 0,0 0 1 0 0,0 0 0 0 0,0 0 0 0 0,0 0 0 0 0,0 0 0 0 0,0 0 0 0 0,0 0 0 0 0,0 0-1 0 0,0 0 1 0 0,1 0 0 0 0,-1 0 0 0 0,1 1 0 0 0,-1-1 0 0 0,0 0-11 0 0,-8 27 282 0 0,9-26-267 0 0,-7 24 209 0 0,2 2 0 0 0,1-1-1 0 0,1 1 1 0 0,1 3-224 0 0,1 26 541 0 0,4 29-541 0 0,0-42 30 0 0,2-1-1 0 0,1 1 1 0 0,3-1 0 0 0,1-1-1 0 0,4 6-29 0 0,16 20 0 0 0,-28-63-304 0 0,0-1-1 0 0,0 1 1 0 0,1 0-1 0 0,-1-1 0 0 0,1 0 1 0 0,0 1-1 0 0,0-1 1 0 0,1 0-1 0 0,-1-1 1 0 0,2 2 304 0 0,-2-3-430 0 0,-1 1 1 0 0,1-1-1 0 0,0 0 0 0 0,0 0 1 0 0,0-1-1 0 0,0 1 1 0 0,0-1-1 0 0,0 1 1 0 0,0-1-1 0 0,1 0 0 0 0,-1 0 1 0 0,0 0-1 0 0,1-1 1 0 0,-1 1-1 0 0,3-1 430 0 0,1 0-7150 0 0</inkml:trace>
  <inkml:trace contextRef="#ctx0" brushRef="#br0" timeOffset="6454.076">1326 1687 3680 0 0,'0'0'167'0'0,"1"2"-7"0"0,9 29 438 0 0,-3 4 6992 0 0,-5-23-3781 0 0,2 13 618 0 0,1 14-2443 0 0,1 11-1094 0 0,-5-35-671 0 0,-1-13-211 0 0,0-1 1 0 0,0 1-1 0 0,0 0 0 0 0,0 0 0 0 0,0-1 0 0 0,0 1 1 0 0,1 0-1 0 0,-1 0 0 0 0,1-1 0 0 0,-1 1 1 0 0,1 0-1 0 0,0-1 0 0 0,0 1 0 0 0,-1-1 0 0 0,1 1 1 0 0,0-1-1 0 0,0 1 0 0 0,1-1 0 0 0,-1 0 1 0 0,0 1-9 0 0,1-1-183 0 0,-2-1-289 0 0,10-7-755 0 0,-7 5 823 0 0,-1-1-1 0 0,0 0 1 0 0,0 0-1 0 0,0 0 1 0 0,0 0 0 0 0,-1 0-1 0 0,1 0 1 0 0,-1-1-1 0 0,0 1 1 0 0,0 0-1 0 0,0-2 405 0 0,4-18-2062 0 0</inkml:trace>
  <inkml:trace contextRef="#ctx0" brushRef="#br0" timeOffset="6455.076">1326 1495 6448 0 0,'0'0'288'0'0,"0"0"56"0"0,0 0-280 0 0,0 0-64 0 0,0 0 0 0 0,12 7-1896 0 0,-4 3-400 0 0</inkml:trace>
  <inkml:trace contextRef="#ctx0" brushRef="#br0" timeOffset="7001.615">1505 1680 4608 0 0,'-2'-22'353'0'0,"4"15"-98"0"0,-2 7 447 0 0,0 0 217 0 0,0 0 45 0 0,0 0-131 0 0,0 0-605 0 0,0 0-302 0 0,0 0 3 0 0,0 0 140 0 0,0 0 105 0 0,0 0 16 0 0,0 0-4 0 0,0 0 30 0 0,0 0 134 0 0,0 0 60 0 0,0 0 7 0 0,-1 35 8546 0 0,-3 5-6901 0 0,0 1-2225 0 0,2 9 163 0 0,2-25 175 0 0,0-23-110 0 0,0 0-1 0 0,0 1-96 0 0,1 13 358 0 0,-1-16-322 0 0,0 0 0 0 0,0 1 1 0 0,0-1-1 0 0,0 0 0 0 0,0 0 0 0 0,0 0 1 0 0,0 0-1 0 0,0 0 0 0 0,0 0 0 0 0,0 0 0 0 0,0 0 1 0 0,0 0-1 0 0,0 1 0 0 0,1-1 0 0 0,-1 0 1 0 0,0 0-1 0 0,0 0 0 0 0,0 0 0 0 0,0 0 1 0 0,0 0-1 0 0,0 0 0 0 0,0 0 0 0 0,0 0 1 0 0,0 0-1 0 0,0 0 0 0 0,0 0 0 0 0,1 0 0 0 0,-1 0 1 0 0,0 0-1 0 0,0 0 0 0 0,0 0 0 0 0,0 0 1 0 0,0 0-1 0 0,0 0 0 0 0,0 0 0 0 0,0 0 1 0 0,0 0-1 0 0,1 0 0 0 0,-1 0 0 0 0,0 0 0 0 0,0 0 1 0 0,0 0-1 0 0,0 0 0 0 0,0 0 0 0 0,0 0 1 0 0,0 0-1 0 0,0 0-4 0 0,7-9 30 0 0,31-52 178 0 0,-37 60-235 0 0,-1 0 26 0 0,0 1 1 0 0,1-1-1 0 0,-1 1 1 0 0,0-1-1 0 0,1 1 1 0 0,-1 0-1 0 0,0-1 1 0 0,1 1-1 0 0,-1-1 1 0 0,1 1-1 0 0,-1 0 1 0 0,1-1-1 0 0,-1 1 1 0 0,1 0-1 0 0,-1 0 1 0 0,1-1-1 0 0,-1 1 1 0 0,1 0-1 0 0,-1 0 1 0 0,1 0-1 0 0,-1 0 1 0 0,1 0-1 0 0,-1-1 1 0 0,1 1-1 0 0,-1 0 1 0 0,1 0-1 0 0,-1 0 1 0 0,1 0-1 0 0,0 1 1 0 0,-1-1-1 0 0,1 0 1 0 0,20 3-63 0 0,-18-3 48 0 0,0 1-1 0 0,0-1 0 0 0,0 1 1 0 0,0-1-1 0 0,0 0 1 0 0,0 0-1 0 0,0 0 16 0 0,-1-1-3 0 0,0 1-1 0 0,0 1 0 0 0,0-1 0 0 0,0 0 0 0 0,0 0 1 0 0,0 1-1 0 0,0-1 0 0 0,0 1 0 0 0,0 0 0 0 0,0-1 1 0 0,-1 1-1 0 0,1 0 0 0 0,0 0 0 0 0,-1 0 0 0 0,1 0 1 0 0,0 1-1 0 0,-1-1 4 0 0,1 0 0 0 0,0 1 1 0 0,0-1-1 0 0,0 0 0 0 0,-1 0 1 0 0,1 0-1 0 0,0 0 0 0 0,1 0 1 0 0,-1 0-1 0 0,0-1 0 0 0,0 1 1 0 0,0-1-1 0 0,0 1 0 0 0,1-1 0 0 0,18 0 0 0 0,1-1 0 0 0,-1-1 0 0 0,0 0 0 0 0,16-5 0 0 0,-33 6 6 0 0,0-1 0 0 0,0 1 0 0 0,-1-1 1 0 0,1 1-1 0 0,0-1 0 0 0,-1 0 0 0 0,0-1 0 0 0,1 1 0 0 0,-1-1 0 0 0,0 1 0 0 0,0-1 0 0 0,0 0 0 0 0,1-2-6 0 0,-7 10 118 0 0,0-1 0 0 0,1 1-1 0 0,-1 0 1 0 0,1 0 0 0 0,0 0 0 0 0,1 0-1 0 0,-1 4-117 0 0,-13 51 39 0 0,9-35 65 0 0,-9 37-38 0 0,-19 94 94 0 0,31-137 35 0 0,0 0-1 0 0,-2 0 1 0 0,0 0-1 0 0,-2 0 1 0 0,0-1-1 0 0,-1 0 1 0 0,0 0-1 0 0,-1-1 1 0 0,-7 9-195 0 0,15-26 4 0 0,0 1 1 0 0,1-1-1 0 0,-1 1 1 0 0,1-1-1 0 0,-1 1 0 0 0,0-1 1 0 0,1 1-1 0 0,-1-1 1 0 0,0 0-1 0 0,0 1 0 0 0,1-1 1 0 0,-1 0-1 0 0,0 0 1 0 0,0 1-1 0 0,0-1 1 0 0,1 0-1 0 0,-1 0 0 0 0,0 0 1 0 0,0 0-1 0 0,0 0 1 0 0,1 0-1 0 0,-1 0 0 0 0,0 0 1 0 0,0 0-1 0 0,0-1 1 0 0,1 1-1 0 0,-1 0 1 0 0,0-1-1 0 0,0 1 0 0 0,1 0 1 0 0,-1-1-1 0 0,0 1 1 0 0,1-1-1 0 0,-2 1-4 0 0,1-1 1 0 0,-1-1 1 0 0,0 1-1 0 0,1 0 1 0 0,-1 0-1 0 0,1-1 0 0 0,0 1 1 0 0,-1-1-1 0 0,1 1 0 0 0,0-1 1 0 0,0 1-1 0 0,0-1 0 0 0,0 0 1 0 0,0 0-1 0 0,0 0-1 0 0,-2-10 14 0 0,0 0 1 0 0,1-1-1 0 0,1 1 0 0 0,0 0 0 0 0,0-1 1 0 0,2-11-15 0 0,1 3-442 0 0,1 0 0 0 0,1 1 0 0 0,4-16 442 0 0,7-2-3709 0 0,-8 21-3893 0 0</inkml:trace>
  <inkml:trace contextRef="#ctx0" brushRef="#br0" timeOffset="7410.42">2436 1471 13824 0 0,'0'0'629'0'0,"0"0"-12"0"0,-7 0 465 0 0,5 1 2351 0 0,-9 13-1404 0 0,0-1-1530 0 0,2 2-388 0 0,1 1 0 0 0,1 0 0 0 0,1 0 0 0 0,0 1 1 0 0,1-1-1 0 0,0 1 0 0 0,2 0 0 0 0,0 1 0 0 0,1-1 1 0 0,1 1-1 0 0,0-1 0 0 0,1 1 0 0 0,1-1 0 0 0,1 0 1 0 0,1 7-112 0 0,-2-23-5 0 0,2 16-15 0 0,1 1-1 0 0,3 7 21 0 0,-6-20 93 0 0,1 0 1 0 0,0-1-1 0 0,0 1 0 0 0,1-1 0 0 0,0 1 0 0 0,-1-1 0 0 0,1 0 0 0 0,1 1 0 0 0,-1-2 0 0 0,3 3-93 0 0,-5-5 34 0 0,1 0 0 0 0,-1 0 0 0 0,1 0-1 0 0,-1-1 1 0 0,1 1 0 0 0,0-1 0 0 0,-1 1 0 0 0,1-1 0 0 0,0 0 0 0 0,-1 0-1 0 0,1 0 1 0 0,0 0 0 0 0,-1 0 0 0 0,1 0 0 0 0,0 0 0 0 0,-1 0 0 0 0,1-1 0 0 0,0 1-1 0 0,-1-1 1 0 0,1 1 0 0 0,-1-1 0 0 0,1 1 0 0 0,1-2-34 0 0,0 1-13 0 0,1-1 0 0 0,0 0 0 0 0,-1 0 0 0 0,1 0 0 0 0,-1 0 0 0 0,0-1 0 0 0,1 1 0 0 0,-1-2 13 0 0,7-7-19 0 0,-1 0 1 0 0,-1-1 0 0 0,6-11 18 0 0,-11 18-3 0 0,-1 0-1 0 0,1 0 1 0 0,-1-1 0 0 0,0 1-1 0 0,-1-1 1 0 0,0 0 0 0 0,0 0-1 0 0,0 1 1 0 0,0-1 0 0 0,-1-3 3 0 0,4-18-53 0 0,-3 24 50 0 0,-1 1 0 0 0,1 0-1 0 0,-1 0 1 0 0,1 0 0 0 0,-1-1 0 0 0,0 1 0 0 0,0 0-1 0 0,1-1 1 0 0,-2 1 0 0 0,1 0 0 0 0,0-1 0 0 0,0 1 0 0 0,-1 0-1 0 0,0 0 1 0 0,1 0 0 0 0,-1-1 0 0 0,0 1 0 0 0,0 0-1 0 0,0 0 1 0 0,0 0 0 0 0,0 0 0 0 0,-1 0 3 0 0,-2-3-111 0 0,-1 0 1 0 0,1 0-1 0 0,-1 1 0 0 0,0-1 1 0 0,0 1-1 0 0,-1 0 1 0 0,-1 0 110 0 0,-15-8-4479 0 0,12 9-2878 0 0</inkml:trace>
  <inkml:trace contextRef="#ctx0" brushRef="#br0" timeOffset="7841.265">2576 1654 17503 0 0,'1'-1'43'0'0,"-1"1"0"0"0,1-1-1 0 0,-1 1 1 0 0,1 0-1 0 0,-1-1 1 0 0,1 1 0 0 0,-1 0-1 0 0,1-1 1 0 0,-1 1-1 0 0,1 0 1 0 0,0 0 0 0 0,-1-1-1 0 0,1 1 1 0 0,-1 0-1 0 0,1 0 1 0 0,-1 0 0 0 0,1 0-1 0 0,0 0 1 0 0,-1 0-1 0 0,1 0 1 0 0,0 0 0 0 0,-1 0-1 0 0,1 0 1 0 0,-1 0-1 0 0,1 0 1 0 0,0 0 0 0 0,-1 1-43 0 0,1 0 70 0 0,0 0 1 0 0,0 1 0 0 0,-1-1-1 0 0,1 0 1 0 0,-1 0 0 0 0,1 1-1 0 0,-1-1 1 0 0,0 1 0 0 0,1-1-1 0 0,-1 0 1 0 0,0 1-71 0 0,1 3-56 0 0,3 22 157 0 0,-1-1 0 0 0,-1 4-101 0 0,4 33 622 0 0,-1-9-133 0 0,-5-36-112 0 0,2 0 0 0 0,3 17-377 0 0,-3-25 788 0 0,-1 0 1 0 0,0 0-1 0 0,-1 0 0 0 0,0 4-788 0 0,11-17 620 0 0,-5-1-466 0 0,1 1 0 0 0,0-1 0 0 0,-1-1 0 0 0,0 1 0 0 0,0-1 0 0 0,0 0 0 0 0,-1-1 0 0 0,0 1 0 0 0,0-1 0 0 0,2-2-154 0 0,-2 1 41 0 0,0 1 0 0 0,1 0 0 0 0,0 0 0 0 0,0 1 0 0 0,0-1 0 0 0,1 1 0 0 0,7-3-41 0 0,12-5 58 0 0,-7 4-765 0 0,17-11 707 0 0,-19 15-2300 0 0,-15 5 1515 0 0,-1 0 0 0 0,1-1 1 0 0,0 1-1 0 0,-1-1 0 0 0,1 1 1 0 0,-1-1-1 0 0,1 1 0 0 0,-1-1 1 0 0,1 0-1 0 0,0 0 785 0 0,5-5-7022 0 0</inkml:trace>
  <inkml:trace contextRef="#ctx0" brushRef="#br0" timeOffset="8304.023">3052 1237 15144 0 0,'0'0'694'0'0,"0"0"-17"0"0,0 0-342 0 0,1 1 172 0 0,1 1-360 0 0,0 0 1 0 0,0 0 0 0 0,-1 1 0 0 0,1-1-1 0 0,-1 0 1 0 0,0 1 0 0 0,0-1-1 0 0,0 1 1 0 0,0-1 0 0 0,0 1-1 0 0,0-1 1 0 0,-1 1 0 0 0,1 0-1 0 0,-1-1 1 0 0,0 3-148 0 0,0 6 432 0 0,0 0 0 0 0,-1 0 0 0 0,-1 5-432 0 0,-1 6 431 0 0,0 15-309 0 0,-1 1 0 0 0,-5 8-122 0 0,3-14 950 0 0,0 13-950 0 0,-4 24 845 0 0,6-49-915 0 0,2 1 0 0 0,0 0-1 0 0,1 18 71 0 0,0-19 6 0 0,-1 1-1 0 0,-2 6-5 0 0,1-1 175 0 0,-3-9-56 0 0,5-17-117 0 0,1 1 0 0 0,-1 0 0 0 0,1-1 0 0 0,-1 1 0 0 0,1 0 0 0 0,0-1-1 0 0,-1 1 1 0 0,1-1 0 0 0,0 1 0 0 0,0 0 0 0 0,0 0 0 0 0,-1-1 0 0 0,1 1 0 0 0,0 0 0 0 0,0-1 0 0 0,0 1-1 0 0,0 0 1 0 0,0 0 0 0 0,0-1 0 0 0,0 1 0 0 0,1 0 0 0 0,-1-1 0 0 0,0 1 0 0 0,0 0 0 0 0,0 0 0 0 0,1-1-1 0 0,-1 1 1 0 0,0-1 0 0 0,1 1 0 0 0,-1 0 0 0 0,1-1 0 0 0,-1 1 0 0 0,1-1 0 0 0,-1 1 0 0 0,1-1 0 0 0,-1 1-2 0 0,2 0 46 0 0,-1-1 1 0 0,1 1-1 0 0,-1-1 1 0 0,1 1-1 0 0,-1-1 1 0 0,1 0 0 0 0,-1 0-1 0 0,1 1 1 0 0,-1-1-1 0 0,1 0 1 0 0,-1 0-1 0 0,1-1 1 0 0,-1 1 0 0 0,1 0-1 0 0,-1 0 1 0 0,1-1-1 0 0,1 0-46 0 0,25-9-263 0 0,-17 5 299 0 0,1 0 0 0 0,-1 1 0 0 0,1 0 0 0 0,0 1 0 0 0,0 0-36 0 0,-6 1 102 0 0,-4 1-86 0 0,1 1 0 0 0,-1-1-1 0 0,1 1 1 0 0,-1 0 0 0 0,0 0 0 0 0,1-1 0 0 0,-1 2-1 0 0,1-1 1 0 0,-1 0 0 0 0,1 0 0 0 0,-1 1 0 0 0,0-1-16 0 0,15 4 38 0 0,-13 0-24 0 0,-3-2-2 0 0,1-1-11 0 0,0 0 1 0 0,-1 0 0 0 0,1 1 0 0 0,0-1 0 0 0,-1 1-1 0 0,0-1 1 0 0,1 1 0 0 0,-1-1 0 0 0,0 1 0 0 0,0 0 0 0 0,0-1-1 0 0,0 1 1 0 0,0 0 0 0 0,0 0 0 0 0,0 0 0 0 0,-1 0-1 0 0,1 0 1 0 0,-1 0 0 0 0,1 0 0 0 0,-1 0 0 0 0,0 0-1 0 0,0 0 1 0 0,0 0 0 0 0,0 0 0 0 0,0 0 0 0 0,0 0 0 0 0,-1 0-1 0 0,1 0 1 0 0,-1 0 0 0 0,1 0 0 0 0,-1 0 0 0 0,0 0-1 0 0,1 0 1 0 0,-1 0-2 0 0,-1 1 29 0 0,0 1-1 0 0,0-1 1 0 0,-1 0-1 0 0,1 0 1 0 0,-1 0-1 0 0,1 0 1 0 0,-1 0-1 0 0,0-1 1 0 0,0 1 0 0 0,0-1-1 0 0,0 0 1 0 0,-1 0-1 0 0,1 0 1 0 0,-1 0-1 0 0,1-1 1 0 0,-1 1-1 0 0,-2 0-28 0 0,-5 1-70 0 0,-1-1-1 0 0,1 0 1 0 0,0 0-1 0 0,-1-1 1 0 0,1-1-1 0 0,-1 0 1 0 0,1 0-1 0 0,0-1 1 0 0,-4-1 70 0 0,2-1-289 0 0,8 3 165 0 0,0 0 0 0 0,1-1-1 0 0,0 0 1 0 0,-1 0 0 0 0,1 0 0 0 0,-1 0 0 0 0,1-1-1 0 0,0 0 1 0 0,0 0 0 0 0,0 0 0 0 0,0 0-1 0 0,0-1 1 0 0,1 1 0 0 0,-1-1 0 0 0,-1-2 124 0 0,-5-5-1643 0 0,1 1-480 0 0</inkml:trace>
  <inkml:trace contextRef="#ctx0" brushRef="#br0" timeOffset="8717.042">3304 1620 17503 0 0,'1'2'399'0'0,"0"5"-153"0"0,0 1 0 0 0,0 0 0 0 0,-1 0 0 0 0,0 0 1 0 0,-1 0-1 0 0,0 5-246 0 0,-1 16 44 0 0,-6 107-44 0 0,10-128 339 0 0,0 0-4425 0 0,-2-8-1710 0 0</inkml:trace>
  <inkml:trace contextRef="#ctx0" brushRef="#br0" timeOffset="8718.042">3628 1150 4608 0 0,'2'-8'237'0'0,"1"0"0"0"0,0 1 0 0 0,0-1 0 0 0,1 1 0 0 0,2-3-237 0 0,15-16 8817 0 0,-21 25-8626 0 0,0 1 1 0 0,0 0-1 0 0,0 0 0 0 0,1 0 0 0 0,-1-1 0 0 0,0 1 0 0 0,0 0 0 0 0,0 0 1 0 0,0 0-1 0 0,1 0 0 0 0,-1 0 0 0 0,0-1 0 0 0,0 1 0 0 0,0 0 1 0 0,1 0-1 0 0,-1 0 0 0 0,0 0 0 0 0,0 0 0 0 0,1 0 0 0 0,-1 0 0 0 0,0 0 1 0 0,0 0-1 0 0,1 0 0 0 0,-1 0 0 0 0,0 0 0 0 0,0 0 0 0 0,0 0 0 0 0,1 0 1 0 0,-1 0-1 0 0,0 0 0 0 0,0 0 0 0 0,1 0 0 0 0,-1 0 0 0 0,0 0 1 0 0,0 1-192 0 0,5 8 1492 0 0,-3 15-1395 0 0,-4 4 24 0 0,-1-1 0 0 0,-1 1 0 0 0,-2-1 0 0 0,-1 0-1 0 0,-4 9-120 0 0,-12 54 252 0 0,3-12 322 0 0,10-39-289 0 0,-6 36-285 0 0,-10 91 66 0 0,15-78-310 0 0,10-84 25 0 0,1 1 0 0 0,0-1 0 0 0,0 1 0 0 0,0 0 0 0 0,0-1 0 0 0,1 1 0 0 0,-1-1 0 0 0,1 1 0 0 0,0-1 0 0 0,1 1 0 0 0,0 2 219 0 0,-1-5-1633 0 0,-1-2-65 0 0</inkml:trace>
  <inkml:trace contextRef="#ctx0" brushRef="#br0" timeOffset="9157.263">3715 1417 6448 0 0,'0'0'498'0'0,"-5"-10"28"0"0,5 9-247 0 0,-1 0 0 0 0,1 1 0 0 0,-1-1 0 0 0,1 0 0 0 0,-1 0-1 0 0,0 0 1 0 0,1 1 0 0 0,-1-1 0 0 0,0 0 0 0 0,0 1 0 0 0,0-1 0 0 0,1 1 0 0 0,-1-1 0 0 0,0 1 0 0 0,0-1 0 0 0,0 1 0 0 0,0 0 0 0 0,0-1 0 0 0,0 1 0 0 0,0 0 0 0 0,0 0 0 0 0,0 0 0 0 0,0 0 0 0 0,0 0 0 0 0,0 0-279 0 0,-30 0 3948 0 0,26 1-3895 0 0,-47 5 2627 0 0,-37 10-2680 0 0,24-3 272 0 0,11-2-161 0 0,-24 11-111 0 0,15-4-1483 0 0,51-15-3404 0 0,3 0-1621 0 0</inkml:trace>
  <inkml:trace contextRef="#ctx0" brushRef="#br0" timeOffset="9596.382">3860 1630 11520 0 0,'0'0'886'0'0,"0"0"-460"0"0,-15 0 1895 0 0,5 0-1908 0 0,1 1 0 0 0,0 0-1 0 0,0 0 1 0 0,0 1 0 0 0,0 0 0 0 0,0 1 0 0 0,0 0-1 0 0,-3 1-412 0 0,9-2 56 0 0,0 0-1 0 0,0 0 0 0 0,0 1 0 0 0,1-1 0 0 0,-1 0 0 0 0,0 1 1 0 0,1 0-1 0 0,0 0 0 0 0,-1 0 0 0 0,1 0 0 0 0,0 0 0 0 0,0 0 0 0 0,1 0 1 0 0,-1 0-1 0 0,1 1 0 0 0,0-1 0 0 0,0 1 0 0 0,0-1 0 0 0,0 1-55 0 0,-4 11 1 0 0,5-14 13 0 0,-1 1 0 0 0,1-1 0 0 0,-1 0 0 0 0,1 1 0 0 0,-1-1 0 0 0,1 1 0 0 0,-1-1 0 0 0,1 1 0 0 0,0-1 0 0 0,0 1 0 0 0,0-1 0 0 0,0 1-1 0 0,0-1 1 0 0,0 1 0 0 0,1-1 0 0 0,-1 1 0 0 0,0-1 0 0 0,1 0 0 0 0,-1 1 0 0 0,1-1 0 0 0,-1 1 0 0 0,1-1 0 0 0,0 1-14 0 0,0-1 24 0 0,0 0 0 0 0,-1 0 1 0 0,1 0-1 0 0,0 0 0 0 0,0 0 1 0 0,-1 0-1 0 0,1-1 0 0 0,0 1 1 0 0,0 0-1 0 0,0-1 0 0 0,0 1 1 0 0,0 0-1 0 0,0-1 0 0 0,0 1 1 0 0,0-1-1 0 0,0 0 0 0 0,1 1 1 0 0,-1-1-1 0 0,0 0 0 0 0,0 0 1 0 0,0 0-1 0 0,0 1 0 0 0,0-1-24 0 0,2-1 19 0 0,-1 1 0 0 0,0 0 0 0 0,1-1 1 0 0,-1 0-1 0 0,0 1 0 0 0,0-1 0 0 0,1 0 0 0 0,-1 0 0 0 0,0 0 0 0 0,0 0 0 0 0,1-1-19 0 0,4-3 49 0 0,0-1 0 0 0,0 0 0 0 0,0 0 0 0 0,-1 0 0 0 0,4-6-49 0 0,-5 5 74 0 0,0-1-1 0 0,0 0 1 0 0,-1 1 0 0 0,0-1-1 0 0,0-4-73 0 0,0 4 138 0 0,0-1 0 0 0,0 1 0 0 0,0 0 0 0 0,3-2-138 0 0,-7 10 3 0 0,0 0 0 0 0,0 0 0 0 0,0 0 0 0 0,0 0 0 0 0,1 0 0 0 0,-1 0 0 0 0,0-1 0 0 0,0 1 0 0 0,0 0 0 0 0,0 0 0 0 0,0 0 0 0 0,1 0 0 0 0,-1 0 0 0 0,0 0 0 0 0,0 0 0 0 0,0 0 0 0 0,0 0 0 0 0,1 0 0 0 0,-1 0 0 0 0,0 0 0 0 0,0 1 0 0 0,0-1 0 0 0,0 0 0 0 0,0 0 0 0 0,1 0 0 0 0,-1 0 0 0 0,0 0 0 0 0,0 0 0 0 0,0 0 0 0 0,0 0 0 0 0,0 0 0 0 0,0 0 0 0 0,1 1 0 0 0,-1-1 0 0 0,0 0 0 0 0,0 0 0 0 0,0 0 0 0 0,0 0 0 0 0,0 0 0 0 0,0 0 0 0 0,0 1 1 0 0,0-1-1 0 0,0 0 0 0 0,0 0 0 0 0,0 0 0 0 0,0 0 0 0 0,0 0 0 0 0,0 1 0 0 0,0-1 0 0 0,0 0 0 0 0,0 0 0 0 0,0 0 0 0 0,0 0 0 0 0,0 1-3 0 0,6 17 273 0 0,1 22 99 0 0,3 48-372 0 0,-9-81 22 0 0,0-6 80 0 0,7 0 86 0 0,-7-1-172 0 0,0 0 0 0 0,0 0-1 0 0,0 0 1 0 0,0 0-1 0 0,0 0 1 0 0,0 0 0 0 0,1-1-1 0 0,-1 1 1 0 0,0 0-1 0 0,0 0 1 0 0,0-1 0 0 0,0 1-1 0 0,0-1 1 0 0,0 1-1 0 0,0-1 1 0 0,0 1 0 0 0,0-1-16 0 0,2-2 43 0 0,0 1 0 0 0,1-1 1 0 0,-1 0-1 0 0,0-1 1 0 0,-1 1-1 0 0,1 0 0 0 0,-1-1 1 0 0,1 0-1 0 0,0-2-43 0 0,18-38 241 0 0,-18 38-210 0 0,85-175 695 0 0,-74 151-691 0 0,-8 18 3 0 0,0 0 1 0 0,2-10-39 0 0,6-17 73 0 0,-5 14-44 0 0,-1 1-1 0 0,4-26-28 0 0,-12 47 3 0 0,3-12 21 0 0,-1-1 0 0 0,-1 0 0 0 0,0-12-24 0 0,-16 44 131 0 0,4 5-111 0 0,1 1-1 0 0,0 0 1 0 0,2 0 0 0 0,0 1 0 0 0,2 0 0 0 0,0 0 0 0 0,2 0 0 0 0,0 1 0 0 0,2 0 0 0 0,0 14-20 0 0,3 13 45 0 0,1 1 0 0 0,3-1-1 0 0,2 0 1 0 0,6 21-45 0 0,-11-66-14 0 0,-1 0-1 0 0,1 0 0 0 0,0 0 1 0 0,0 0-1 0 0,1-1 0 0 0,0 1 1 0 0,0-1-1 0 0,2 4 15 0 0,-3-7 369 0 0,-2-2-639 0 0,0 1 1 0 0,1-1 0 0 0,-1 1-1 0 0,0-1 1 0 0,1 1 0 0 0,-1-1-1 0 0,1 1 1 0 0,-1-1 0 0 0,0 1-1 0 0,1-1 1 0 0,-1 0-1 0 0,1 1 1 0 0,0-1 0 0 0,-1 0-1 0 0,1 0 1 0 0,-1 1 0 0 0,1-1-1 0 0,-1 0 1 0 0,1 0 0 0 0,-1 0-1 0 0,1 1 1 0 0,0-1-1 0 0,-1 0 1 0 0,1 0 269 0 0,0 0-7106 0 0</inkml:trace>
  <inkml:trace contextRef="#ctx0" brushRef="#br0" timeOffset="9975.373">4370 1572 9672 0 0,'0'0'748'0'0,"0"0"-208"0"0,0 0 960 0 0,0 0 473 0 0,0 0 91 0 0,0 0-172 0 0,0 0-784 0 0,-7 14 980 0 0,2-6-1519 0 0,-1 0 1 0 0,0-1 0 0 0,-6 6-570 0 0,6-6 43 0 0,0-1 1 0 0,0 1-1 0 0,1 0 1 0 0,0 0-1 0 0,1 1-43 0 0,-4 4 74 0 0,5-6-58 0 0,0-1 0 0 0,0 1 0 0 0,1-1-1 0 0,-1 1 1 0 0,1 1-16 0 0,1-5 11 0 0,1 0 0 0 0,0 0 0 0 0,-1 0 0 0 0,1 0 0 0 0,0 0 1 0 0,0 0-1 0 0,0 1 0 0 0,1-1 0 0 0,-1 0 0 0 0,0 0 0 0 0,1 0 0 0 0,-1 0 0 0 0,1 0 0 0 0,0 0 0 0 0,-1-1 0 0 0,1 1 0 0 0,0 0 0 0 0,0 0-11 0 0,4 4 229 0 0,0 0-1 0 0,0 0 0 0 0,0-1 1 0 0,0 1-1 0 0,1-1 0 0 0,2 1-228 0 0,7 7 208 0 0,-12-10-176 0 0,0 0 0 0 0,0 1 0 0 0,0-1-1 0 0,0 0 1 0 0,-1 1 0 0 0,0-1 0 0 0,0 1 0 0 0,0 0 0 0 0,0 0 0 0 0,0 0 0 0 0,-1 0 0 0 0,1 0 0 0 0,-1 0 0 0 0,0 3-32 0 0,0-4 13 0 0,-1 0-1 0 0,0 0 1 0 0,0 0-1 0 0,0 0 1 0 0,-1 0-1 0 0,1 0 1 0 0,-1 0 0 0 0,1 0-1 0 0,-1 0 1 0 0,0 0-1 0 0,0 0 1 0 0,0 0-1 0 0,-1-1 1 0 0,1 1-1 0 0,-1 0 1 0 0,0-1-1 0 0,1 1 1 0 0,-1-1-1 0 0,0 0 1 0 0,0 1-1 0 0,-1-1-12 0 0,-4 4-145 0 0,-1-1-1 0 0,0 0 1 0 0,0 0 0 0 0,0 0-1 0 0,-1-1 1 0 0,1 0 0 0 0,-1-1-1 0 0,0 0 1 0 0,0 0 0 0 0,-6 0 145 0 0,-5 3-711 0 0,-11 3-1593 0 0,-5-2-5619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7:22.3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528 505 3680 0 0,'0'0'167'0'0,"1"-1"-7"0"0,0 1 20 0 0,1 0 1 0 0,-1-1 0 0 0,0 1-1 0 0,0-1 1 0 0,0 1 0 0 0,0-1-1 0 0,0 0 1 0 0,0 1 0 0 0,0-1 0 0 0,0 0-1 0 0,-1 0 1 0 0,1 0 0 0 0,0 0-1 0 0,0 0 1 0 0,0 0 0 0 0,-1 0-1 0 0,1 0 1 0 0,-1 0 0 0 0,1 0-1 0 0,-1 0 1 0 0,1 0-181 0 0,1-4 2616 0 0,-1 4 924 0 0,-3-1-3169 0 0,0 1 1 0 0,1 0-1 0 0,-1-1 1 0 0,0 1-1 0 0,1 0 1 0 0,-1 0-1 0 0,0 0 1 0 0,0 0-1 0 0,0 0 0 0 0,0 1 1 0 0,-2-1-372 0 0,1 0 108 0 0,0 1 1 0 0,0-1-1 0 0,0 1 1 0 0,0 0-1 0 0,0 0 1 0 0,0 1-1 0 0,0-1 1 0 0,0 1-1 0 0,0-1 1 0 0,0 1-1 0 0,0 0 1 0 0,0 0-109 0 0,-6 3-49 0 0,0 0 0 0 0,0 1-1 0 0,0 0 1 0 0,0 1 0 0 0,-5 4 49 0 0,0 0 104 0 0,1 0-1 0 0,0 2 1 0 0,0-1-1 0 0,1 2 1 0 0,1-1-1 0 0,0 2 0 0 0,-8 12-103 0 0,4-3 197 0 0,9-15-49 0 0,1 1 0 0 0,-1-1-1 0 0,1 1 1 0 0,1 0-1 0 0,0 1 1 0 0,0-1 0 0 0,1 1-1 0 0,0 0 1 0 0,1 0-148 0 0,1-8 87 0 0,1 1 0 0 0,0-1 0 0 0,0 1 0 0 0,0-1 1 0 0,0 1-1 0 0,1-1 0 0 0,-1 1 0 0 0,1-1 0 0 0,-1 0 0 0 0,1 1 0 0 0,0-1 1 0 0,0 0-1 0 0,0 1 0 0 0,0-1 0 0 0,1 0 0 0 0,-1 0-87 0 0,0-1 40 0 0,0 0 1 0 0,0 0-1 0 0,0 0 0 0 0,-1 0 0 0 0,1 0 0 0 0,0 0 0 0 0,0 0 0 0 0,1-1 0 0 0,-1 1 1 0 0,0 0-1 0 0,0-1 0 0 0,0 1 0 0 0,0-1 0 0 0,0 1 0 0 0,1-1 0 0 0,-1 1 1 0 0,0-1-1 0 0,0 0 0 0 0,1 0 0 0 0,-1 0 0 0 0,0 0 0 0 0,1 0 0 0 0,-1 0 0 0 0,0 0 1 0 0,0 0-1 0 0,1 0 0 0 0,-1-1 0 0 0,0 1 0 0 0,0 0 0 0 0,2-1-40 0 0,7-3 73 0 0,1-1 1 0 0,-1 0-1 0 0,-1 0 0 0 0,1-1 0 0 0,-1 0 0 0 0,0-1 1 0 0,0 0-1 0 0,0-1 0 0 0,0 0-73 0 0,13-15 13 0 0,-1 0 1 0 0,0-1-1 0 0,-2-1 1 0 0,0-1-1 0 0,-2 0 1 0 0,-1-2-1 0 0,-2 0 0 0 0,0 0 1 0 0,-2-1-1 0 0,-1-1 1 0 0,-1 0-1 0 0,-2-2-13 0 0,-3 14 103 0 0,-1-1 0 0 0,-1 0-1 0 0,-1 0 1 0 0,-1 0 0 0 0,0 0-1 0 0,-2 0 1 0 0,-2-18-103 0 0,3 35-35 0 0,-1 0 0 0 0,1-1-1 0 0,-1 1 1 0 0,0 0 0 0 0,0-1 0 0 0,0 1 0 0 0,0 0-1 0 0,0 0 1 0 0,0 0 0 0 0,0 0 0 0 0,-1 0 0 0 0,1 0 0 0 0,-1 0 35 0 0,1 2-6 0 0,1-1 0 0 0,-1 1 0 0 0,1-1 0 0 0,-1 1 0 0 0,0-1 0 0 0,1 1 0 0 0,-1 0 0 0 0,0-1 0 0 0,1 1 0 0 0,-1 0 0 0 0,0 0 0 0 0,1-1 0 0 0,-1 1 0 0 0,0 0 0 0 0,0 0 0 0 0,1 0 0 0 0,-1 0 0 0 0,0 0 0 0 0,0 0 0 0 0,0 0 0 0 0,1 0 0 0 0,-1 0 0 0 0,0 0 0 0 0,0 1 0 0 0,1-1 0 0 0,-1 0 0 0 0,0 0 0 0 0,1 1 0 0 0,-1-1 0 0 0,0 0 0 0 0,1 1 0 0 0,-1-1 0 0 0,0 1 0 0 0,1-1 0 0 0,-1 1 0 0 0,1-1 0 0 0,-1 1 0 0 0,1-1 0 0 0,-1 1 0 0 0,1 0 0 0 0,-1-1 6 0 0,-4 7 17 0 0,0 0 0 0 0,0 0 0 0 0,0 1 0 0 0,1-1 0 0 0,0 1 0 0 0,0 0 0 0 0,0 2-17 0 0,-18 61 145 0 0,16-52-98 0 0,-4 20 64 0 0,2 0 0 0 0,2 1 0 0 0,1 0-1 0 0,3 0 1 0 0,0 0 0 0 0,5 30-111 0 0,-1-47 47 0 0,1 0-1 0 0,1-1 0 0 0,1 1 1 0 0,1-1-1 0 0,9 21-46 0 0,-13-39-4 0 0,0 1 1 0 0,1-1-1 0 0,-1 0 0 0 0,1 0 0 0 0,-1 0 0 0 0,1 0 0 0 0,1-1 1 0 0,-1 1-1 0 0,0-1 0 0 0,1 0 0 0 0,0 0 0 0 0,0 0 4 0 0,-2-1-12 0 0,0-1 0 0 0,-1 0 0 0 0,1 0 1 0 0,0 0-1 0 0,1 0 0 0 0,-1 0 0 0 0,0-1 0 0 0,0 1 0 0 0,0 0 0 0 0,0-1 0 0 0,1 0 0 0 0,-1 0 0 0 0,0 1 0 0 0,0-1 0 0 0,0 0 0 0 0,1-1 0 0 0,-1 1 1 0 0,0 0-1 0 0,0-1 0 0 0,0 1 0 0 0,1-1 0 0 0,-1 0 0 0 0,0 0 0 0 0,0 1 0 0 0,0-1 0 0 0,0-1 0 0 0,0 1 12 0 0,20-14-130 0 0,-1-1 0 0 0,0 0 0 0 0,17-19 130 0 0,-27 23-51 0 0,1 0 1 0 0,-2-1 0 0 0,0 0 0 0 0,-1-1-1 0 0,0 0 1 0 0,6-14 50 0 0,5-13-72 0 0,-22 44 68 0 0,-11 16 60 0 0,-9 16-56 0 0,18-22 7 0 0,0 0 0 0 0,1 0 1 0 0,0 0-1 0 0,1 0 0 0 0,1 0 0 0 0,0 1 0 0 0,1-1 0 0 0,0 1 0 0 0,2 9-7 0 0,-1-20 6 0 0,-1 1-1 0 0,1-1 1 0 0,0 1-1 0 0,0-1 1 0 0,1 1-1 0 0,-1-1 1 0 0,1 1-1 0 0,0-1 1 0 0,-1 0-1 0 0,1 0 1 0 0,1 0-1 0 0,-1 0-5 0 0,2 2 22 0 0,1 1-1 0 0,0-1 1 0 0,0 0-1 0 0,1-1 1 0 0,2 3-22 0 0,-6-6 4 0 0,0 0 0 0 0,0 0 0 0 0,0 0 0 0 0,0 0 0 0 0,0 0 0 0 0,0-1 0 0 0,0 1 0 0 0,1 0 0 0 0,-1-1 0 0 0,0 0 0 0 0,0 1 1 0 0,0-1-1 0 0,1 0 0 0 0,-1 0 0 0 0,0-1 0 0 0,0 1 0 0 0,1 0 0 0 0,-1-1 0 0 0,0 1 0 0 0,0-1 0 0 0,0 0 0 0 0,0 0 0 0 0,0 1 1 0 0,0-2-1 0 0,0 1 0 0 0,0 0 0 0 0,0 0 0 0 0,0 0 0 0 0,0-1 0 0 0,-1 1 0 0 0,1-1 0 0 0,-1 0-4 0 0,3-1-8 0 0,0-1 1 0 0,0 0-1 0 0,-1-1 0 0 0,1 1 0 0 0,-1-1 1 0 0,0 1-1 0 0,-1-1 0 0 0,1 0 0 0 0,-1 0 0 0 0,0 0 1 0 0,0 0-1 0 0,1-4 8 0 0,-2 3-13 0 0,-1 0-1 0 0,1 0 1 0 0,-1-1 0 0 0,0 1 0 0 0,0 0-1 0 0,0 0 1 0 0,-1-1 0 0 0,0 1 0 0 0,0 0-1 0 0,-1 0 1 0 0,0 0 0 0 0,0 0 0 0 0,0 0-1 0 0,-1 1 1 0 0,0-1 0 0 0,0 1-1 0 0,0-1 1 0 0,-2 0 13 0 0,-6-8-211 0 0,5 8 19 0 0,1 0 0 0 0,-1 0-1 0 0,0 0 1 0 0,0 0 0 0 0,-3-1 192 0 0,0 1-645 0 0,2 1-459 0 0,0 1 0 0 0,0-1 0 0 0,0 1 0 0 0,-5-2 1104 0 0,-4 2-6970 0 0</inkml:trace>
  <inkml:trace contextRef="#ctx0" brushRef="#br0" timeOffset="605.279">997 498 9216 0 0,'3'3'262'0'0,"1"1"1"0"0,-1-1-1 0 0,0 1 1 0 0,0 0 0 0 0,0 0-1 0 0,1 3-262 0 0,2 6 2560 0 0,0-1 0 0 0,-1 1 0 0 0,0 2-2560 0 0,2 5 1975 0 0,-5-13-1894 0 0,0 0 0 0 0,-1 1 1 0 0,0-1-1 0 0,0 0 0 0 0,0 1 0 0 0,-1 5-81 0 0,1 21 258 0 0,2-4-11 0 0,-3-19-197 0 0,1-1 0 0 0,0 0 1 0 0,1 0-1 0 0,2 7-50 0 0,-1-2 38 0 0,-3-11-8 0 0,1 1 1 0 0,0-1-1 0 0,0 0 0 0 0,1 0 1 0 0,0 3-31 0 0,-1-6 102 0 0,0-1-86 0 0,1 0 0 0 0,-1 0 0 0 0,1-1 0 0 0,-1 1 0 0 0,0 0 0 0 0,1-1 0 0 0,-1 1-1 0 0,0-1 1 0 0,1 0 0 0 0,-1 1 0 0 0,0-1 0 0 0,0 0 0 0 0,1 0 0 0 0,-1 0 0 0 0,0 0 0 0 0,0 0 0 0 0,1-1-16 0 0,15-21-35 0 0,-9 10 51 0 0,1 0-16 0 0,-1-1 0 0 0,3-6 0 0 0,-5 9 0 0 0,0 1 0 0 0,0-1 0 0 0,1 1 0 0 0,5-5 0 0 0,-1 0 2 0 0,-9 12 9 0 0,-1 1 1 0 0,1-1-1 0 0,-1 1 0 0 0,1 0 1 0 0,0-1-1 0 0,0 1 0 0 0,0 0 1 0 0,0 0-1 0 0,0 1 0 0 0,1-1 0 0 0,-1 0 1 0 0,2 0-12 0 0,-3 1 112 0 0,-1 1 14 0 0,0 0 2 0 0,0 0 6 0 0,1 1-103 0 0,1 0 0 0 0,-1-1 0 0 0,-1 1 0 0 0,1 0 0 0 0,0 0 0 0 0,0 0 0 0 0,0 0 0 0 0,0-1 0 0 0,0 1 1 0 0,-1 0-1 0 0,1 1 0 0 0,0-1 0 0 0,-1 0 0 0 0,1 0-31 0 0,1 2 71 0 0,0 0-28 0 0,0 1 0 0 0,0 0 0 0 0,-1-1-1 0 0,1 1 1 0 0,-1 0 0 0 0,0 0 0 0 0,0 0-1 0 0,0 2-42 0 0,0-3 3 0 0,-1 1-1 0 0,1 0 0 0 0,0-1 0 0 0,1 1 1 0 0,-1-1-1 0 0,1 0 0 0 0,-1 0 1 0 0,1 1-1 0 0,0 0-2 0 0,6 6-45 0 0,-7-8 48 0 0,0 0-1 0 0,0-1 0 0 0,0 1 0 0 0,0-1 0 0 0,1 1 0 0 0,-1-1 0 0 0,0 1 1 0 0,1-1-1 0 0,-1 0 0 0 0,1 0 0 0 0,-1 0 0 0 0,1 0 0 0 0,0 0 0 0 0,-1 0 1 0 0,1 0-1 0 0,0 0 0 0 0,0-1 0 0 0,0 1 0 0 0,-1-1 0 0 0,1 1 0 0 0,0-1 1 0 0,0 0-3 0 0,2 1 0 0 0,0-1 1 0 0,1 0-1 0 0,-1 0 0 0 0,0 0 1 0 0,0 0-1 0 0,0-1 1 0 0,0 1-1 0 0,0-1 1 0 0,0 0-1 0 0,0 0 1 0 0,0-1-1 0 0,0 1 1 0 0,0-1-1 0 0,0 0 1 0 0,-1 0-1 0 0,1 0 1 0 0,-1-1-1 0 0,1 1 1 0 0,-1-1-1 0 0,0 0 0 0 0,1 0 0 0 0,6-9-34 0 0,0 0 0 0 0,0-1 0 0 0,-1 0-1 0 0,0-1 1 0 0,-1 0 34 0 0,-1 1-60 0 0,-1 1-21 0 0,-1 0 0 0 0,0-1-1 0 0,-1 0 1 0 0,0 0-1 0 0,-1 0 1 0 0,-1 0 0 0 0,0-2 81 0 0,5-19-140 0 0,4-44-67 0 0,-9 55 200 0 0,0 0 0 0 0,-1-4 7 0 0,1-22 2 0 0,0 8-7 0 0,-3 32 10 0 0,1 0 1 0 0,1 0-1 0 0,0 0 0 0 0,0 0 1 0 0,1 0-1 0 0,1-4-5 0 0,-2 8 246 0 0,-4 8 311 0 0,-2 10-51 0 0,-45 265 276 0 0,47-252-772 0 0,-1 17-10 0 0,-1 14 54 0 0,3-37-75 0 0,0-1 0 0 0,0 0 0 0 0,2 0 0 0 0,1 0 0 0 0,0 1 0 0 0,3 13 21 0 0,-1-11-229 0 0,-3-20 48 0 0,0 0 1 0 0,0 0-1 0 0,0 0 0 0 0,1 0 0 0 0,-1 0 0 0 0,0 0 1 0 0,1 0-1 0 0,-1 0 0 0 0,1 0 0 0 0,0 0 1 0 0,0 0-1 0 0,0 0 0 0 0,0 0 0 0 0,0 0 0 0 0,0-1 1 0 0,0 1-1 0 0,1 0 0 0 0,-1-1 0 0 0,1 1 181 0 0,-2-2-191 0 0,1 0 0 0 0,-1 1-1 0 0,1-1 1 0 0,0 0-1 0 0,-1 0 1 0 0,1 0 0 0 0,0 0-1 0 0,-1 0 1 0 0,1 0-1 0 0,-1 0 1 0 0,1-1-1 0 0,0 1 1 0 0,-1 0 0 0 0,1 0-1 0 0,-1 0 1 0 0,1-1-1 0 0,0 1 1 0 0,-1 0 0 0 0,1 0-1 0 0,-1-1 192 0 0,2 0-843 0 0,12-5-5349 0 0</inkml:trace>
  <inkml:trace contextRef="#ctx0" brushRef="#br0" timeOffset="933.628">1629 529 2760 0 0,'5'-29'-457'0'0,"-3"19"1573"0"0,-1 1-1 0 0,-1-1 1 0 0,0 1 0 0 0,0-2-1116 0 0,0 8 362 0 0,0 0 0 0 0,-1 0 0 0 0,1 1 1 0 0,0-1-1 0 0,-1 0 0 0 0,0 1 0 0 0,0-1 1 0 0,1 0-1 0 0,-2 1 0 0 0,1-1 0 0 0,0 1 0 0 0,0-1 1 0 0,-1 1-1 0 0,1 0 0 0 0,-1-1 0 0 0,0 1 1 0 0,0 0-1 0 0,0 0 0 0 0,0 0 0 0 0,0 1 0 0 0,0-1 1 0 0,0 0-1 0 0,-1 1 0 0 0,1-1 0 0 0,0 1 0 0 0,-3-1-361 0 0,4 2 68 0 0,-1-1 0 0 0,1 1 0 0 0,-1 0 0 0 0,1 0 0 0 0,-1 0 0 0 0,0 0 0 0 0,1 0 1 0 0,-1 0-1 0 0,1 0 0 0 0,-1 1 0 0 0,1-1 0 0 0,-1 0 0 0 0,1 1 0 0 0,-1-1 0 0 0,1 1 1 0 0,-1 0-1 0 0,1-1 0 0 0,-1 1 0 0 0,1 0 0 0 0,0 0 0 0 0,0 0 0 0 0,-1 0 1 0 0,1 0-1 0 0,0 0 0 0 0,-1 1-69 0 0,1 0 67 0 0,-1-1-1 0 0,0 1 1 0 0,0-1 0 0 0,0 1 0 0 0,0-1 0 0 0,0 0 0 0 0,0 0 0 0 0,0 0-1 0 0,0 0 1 0 0,0 0 0 0 0,0-1 0 0 0,-1 1 0 0 0,-1 0-67 0 0,-25-4 329 0 0,23 1-279 0 0,-1 1 0 0 0,0 1 0 0 0,0-1 0 0 0,-1 1-50 0 0,-18 3 62 0 0,0 1 0 0 0,-6 2-62 0 0,11-1-3 0 0,-1-2-1 0 0,1 0 0 0 0,-12-1 4 0 0,16 0-319 0 0,15-2 68 0 0,0 1 0 0 0,0-1 0 0 0,0 0 0 0 0,0 0 0 0 0,0 0 0 0 0,0 0 0 0 0,-1 0 0 0 0,1-1 0 0 0,0 1 0 0 0,0-1 1 0 0,-2 0 249 0 0,-3-1-1118 0 0</inkml:trace>
  <inkml:trace contextRef="#ctx0" brushRef="#br0" timeOffset="934.628">1207 1 17135 0 0,'0'0'376'0'0,"0"0"72"0"0,0 0 24 0 0,0 10 8 0 0,-5 0-384 0 0,-3 4-96 0 0,5-2 0 0 0,3 5 0 0 0,-4 0 0 0 0,0 4 0 0 0,1-1 0 0 0,3-3 0 0 0,-4 0-1344 0 0,-1 4-207 0 0,5 15-49 0 0,5-12 0 0 0</inkml:trace>
  <inkml:trace contextRef="#ctx0" brushRef="#br0" timeOffset="1389.056">1930 387 1840 0 0,'0'0'544'0'0,"-1"6"4464"0"0,-10 9-88 0 0,7-9-4326 0 0,0-1 1 0 0,0 1 0 0 0,1 0-1 0 0,0 0 1 0 0,-2 5-595 0 0,-10 25 906 0 0,6-17-55 0 0,2 1 1 0 0,-3 10-852 0 0,7-20 333 0 0,2-8-184 0 0,0 0-1 0 0,0 0 1 0 0,0 0 0 0 0,1 0-1 0 0,-1 0 1 0 0,1 0-1 0 0,-1 0 1 0 0,1 0-1 0 0,0 0 1 0 0,0 0-1 0 0,0 0 1 0 0,0 0-1 0 0,0 0 1 0 0,0 1-1 0 0,1-1-148 0 0,1-4 23 0 0,0-1-1 0 0,1 0 0 0 0,-1 1 1 0 0,1-1-1 0 0,-1 1 1 0 0,1 0-1 0 0,0 0 0 0 0,0 0 1 0 0,1 0-23 0 0,7-6 6 0 0,11-14-11 0 0,-14 13 32 0 0,-1 1-1 0 0,1 0 1 0 0,3-1-27 0 0,-8 8 55 0 0,5 1 18 0 0,-7 1-62 0 0,0-1 1 0 0,0 1-1 0 0,0 0 0 0 0,0 0 1 0 0,0 0-1 0 0,0 0 0 0 0,0 0 1 0 0,0 1-1 0 0,-1-1 0 0 0,1 0 1 0 0,0 0-1 0 0,-1 0 0 0 0,1 2-11 0 0,0-2 18 0 0,0 1-13 0 0,2 4 74 0 0,0 0-1 0 0,0 0 1 0 0,0 0-1 0 0,-1 0 1 0 0,0 1-1 0 0,0-1 1 0 0,-1 1-79 0 0,-1-6 34 0 0,1 0 0 0 0,-1 1 1 0 0,1-1-1 0 0,-1 0 0 0 0,1 0 0 0 0,-1 0 0 0 0,1 0 1 0 0,-1 0-1 0 0,1 0 0 0 0,0 0 0 0 0,0 0 0 0 0,-1-1 1 0 0,1 1-1 0 0,0 0 0 0 0,0 0-34 0 0,2 2 220 0 0,-2-3 42 0 0,-1 1-245 0 0,0-1 1 0 0,0 1-1 0 0,0-1 1 0 0,0 0-1 0 0,0 1 0 0 0,1-1 1 0 0,-1 0-1 0 0,0 1 1 0 0,0-1-1 0 0,0 0 1 0 0,1 1-1 0 0,-1-1 1 0 0,0 0-1 0 0,0 0 1 0 0,1 1-1 0 0,-1-1 1 0 0,0 0-1 0 0,0 0 1 0 0,1 1-1 0 0,-1-1 1 0 0,0 0-1 0 0,1 0 1 0 0,-1 0-1 0 0,0 0 0 0 0,1 1 1 0 0,-1-1-1 0 0,0 0 1 0 0,1 0-1 0 0,-1 0 1 0 0,1 0-1 0 0,-1 0 1 0 0,0 0-1 0 0,1 0 1 0 0,-1 0-1 0 0,0 0 1 0 0,1 0-1 0 0,-1 0 1 0 0,1 0-1 0 0,-1 0 1 0 0,0-1-1 0 0,1 1 0 0 0,-1 0 1 0 0,0 0-1 0 0,1 0-17 0 0,18-7 358 0 0,-13 3-312 0 0,0 1-1 0 0,0-1 1 0 0,-1 0-1 0 0,1-1 0 0 0,-1 1 1 0 0,1-1-1 0 0,-1 0 1 0 0,-1 0-1 0 0,1-1 1 0 0,-1 0-1 0 0,0 1 1 0 0,1-4-46 0 0,45-88-991 0 0,-49 95 549 0 0,0 0 1 0 0,0-1-1 0 0,0 1 0 0 0,0-1 1 0 0,-1 0-1 0 0,1 1 1 0 0,-1-1-1 0 0,1 1 0 0 0,-1-2 442 0 0,0 2-1976 0 0</inkml:trace>
  <inkml:trace contextRef="#ctx0" brushRef="#br0" timeOffset="1781.158">2348 349 13504 0 0,'0'0'620'0'0,"0"0"-16"0"0,1 1-388 0 0,2 4-67 0 0,-2-4 498 0 0,-1 5 887 0 0,0-4-1427 0 0,0-1 0 0 0,0 0 0 0 0,0 0 1 0 0,0 0-1 0 0,0 0 0 0 0,0 0 1 0 0,-1 0-1 0 0,1 0 0 0 0,0 1 0 0 0,-1-1 1 0 0,1 0-1 0 0,-1 0 0 0 0,1 0 1 0 0,-1 0-1 0 0,1 0 0 0 0,-1 0-107 0 0,-6 9 360 0 0,0 0-1 0 0,-1 0 1 0 0,0 0 0 0 0,0-1-1 0 0,-1-1 1 0 0,-3 2-360 0 0,-8 10 246 0 0,10-10 17 0 0,1 1 1 0 0,0 0-1 0 0,0 0 0 0 0,-3 8-263 0 0,10-16 47 0 0,1-1 0 0 0,0 0-1 0 0,1 1 1 0 0,-1-1-1 0 0,0 0 1 0 0,1 1 0 0 0,-1-1-1 0 0,1 1 1 0 0,0-1 0 0 0,0 1-1 0 0,0-1 1 0 0,0 1-1 0 0,0-1 1 0 0,1 1 0 0 0,-1-1-1 0 0,1 0 1 0 0,-1 1 0 0 0,1 0-47 0 0,0-2 8 0 0,-1 0-4 0 0,0-1 0 0 0,0 1 0 0 0,0-1 0 0 0,0 1-1 0 0,1-1 1 0 0,-1 0 0 0 0,0 1 0 0 0,0-1 0 0 0,1 1 0 0 0,-1-1-1 0 0,0 0 1 0 0,1 1 0 0 0,-1-1 0 0 0,0 0 0 0 0,1 1 0 0 0,-1-1-1 0 0,1 0 1 0 0,-1 0 0 0 0,1 1 0 0 0,-1-1 0 0 0,0 0 0 0 0,1 0-1 0 0,-1 0 1 0 0,1 0 0 0 0,-1 0 0 0 0,1 0 0 0 0,-1 1-1 0 0,1-1 1 0 0,-1 0 0 0 0,1 0 0 0 0,-1 0 0 0 0,1-1 0 0 0,-1 1-1 0 0,1 0 1 0 0,-1 0 0 0 0,1 0 0 0 0,-1 0 0 0 0,1 0-4 0 0,20-8 89 0 0,-17 6-81 0 0,3-2-3 0 0,0 0 1 0 0,0-1-1 0 0,0 0 1 0 0,0 0-1 0 0,-1 0 1 0 0,0-1-1 0 0,0 0 1 0 0,-1 0-1 0 0,2-3-5 0 0,8-8 4 0 0,-11 14-4 0 0,-1 0 0 0 0,0-1 0 0 0,0 0 0 0 0,0 1 0 0 0,-1-1 0 0 0,1 0 0 0 0,-1 0 0 0 0,0 0 0 0 0,0-1 0 0 0,0 1 0 0 0,-1-1 0 0 0,1 1 0 0 0,-1-1 0 0 0,0 1 0 0 0,-1-1 0 0 0,1 1 0 0 0,-1-1 0 0 0,0-1 0 0 0,-3 8 51 0 0,-1 3-11 0 0,-1 8-13 0 0,1 1 0 0 0,0-1 0 0 0,1 0 0 0 0,1 1 0 0 0,0-1 0 0 0,1 1-1 0 0,0 0 1 0 0,1 0 0 0 0,1-1 0 0 0,1 9-27 0 0,-1-17-232 0 0,0 0 0 0 0,0 0 0 0 0,0 0 0 0 0,1 0-1 0 0,-1 0 1 0 0,1 0 0 0 0,0-1 0 0 0,1 1 0 0 0,-1-1 0 0 0,3 4 232 0 0,-3-5-227 0 0,0-1 0 0 0,1 1 1 0 0,-1 0-1 0 0,0-1 0 0 0,1 1 1 0 0,-1-1-1 0 0,1 0 1 0 0,0 0-1 0 0,0 0 0 0 0,0 0 1 0 0,0-1-1 0 0,0 1 0 0 0,0-1 1 0 0,0 1-1 0 0,3-1 227 0 0,2-1-2177 0 0,0-3-20 0 0</inkml:trace>
  <inkml:trace contextRef="#ctx0" brushRef="#br0" timeOffset="2339.979">2486 373 10016 0 0,'5'-37'2208'0'0,"2"52"768"0"0,-1-6-2164 0 0,-3 0-459 0 0,-1-1 0 0 0,0 0 0 0 0,-1 1 0 0 0,0-1 0 0 0,0 1 0 0 0,-1 0 0 0 0,0 2-353 0 0,-1 18 794 0 0,-4 14-794 0 0,2-22 96 0 0,4 1-59 0 0,-1-19-25 0 0,1 1 0 0 0,-1 0 0 0 0,0 0 1 0 0,0 0-1 0 0,0 0 0 0 0,-1-1 0 0 0,0 1 0 0 0,1 0 0 0 0,-1 0 0 0 0,-1 0-12 0 0,2-3 66 0 0,0-1 34 0 0,0 0 10 0 0,0 0 2 0 0,18-1 208 0 0,-15-1-299 0 0,0-1-1 0 0,0 0 1 0 0,-1 0-1 0 0,1 0 1 0 0,-1 0-1 0 0,0 0 1 0 0,0-1-1 0 0,0 1 1 0 0,0-1-1 0 0,-1 1 1 0 0,2-4-21 0 0,1-2 36 0 0,25-41-26 0 0,-28 48-10 0 0,1-1 0 0 0,-1 1 0 0 0,1-1 1 0 0,-1 1-1 0 0,1 0 0 0 0,0 0 0 0 0,0-1 0 0 0,0 1 0 0 0,1 1 0 0 0,0-2 0 0 0,5-5 13 0 0,-5 7 53 0 0,-2 1-61 0 0,-1 0-1 0 0,1 0 1 0 0,0 0-1 0 0,-1 0 1 0 0,1 0-1 0 0,0 0 0 0 0,-1 0 1 0 0,1 0-1 0 0,0 0 1 0 0,-1 1-1 0 0,1-1 1 0 0,0 0-1 0 0,-1 0 0 0 0,1 1 1 0 0,0-1-1 0 0,-1 0 1 0 0,1 1-1 0 0,-1-1 1 0 0,1 1-1 0 0,-1-1 0 0 0,1 1 1 0 0,-1-1-1 0 0,1 1 1 0 0,-1-1-1 0 0,1 1 1 0 0,-1-1-1 0 0,1 1-4 0 0,0 1 14 0 0,3 2-3 0 0,0 2 0 0 0,0-1 0 0 0,0 0-1 0 0,-1 1 1 0 0,0-1 0 0 0,0 1 0 0 0,0 0 0 0 0,1 5-11 0 0,-2-6 0 0 0,-1-1 0 0 0,1 1-1 0 0,0-1 1 0 0,0 0-1 0 0,1 1 1 0 0,-1-1 0 0 0,1 0-1 0 0,0-1 1 0 0,0 1 0 0 0,0 0-1 0 0,0-1 1 0 0,1 0 0 0 0,-1 0-1 0 0,5 3 1 0 0,-7-5 5 0 0,0 0 0 0 0,0-1 0 0 0,1 1 0 0 0,-1 0 0 0 0,0-1 0 0 0,1 1 0 0 0,-1-1 0 0 0,1 1 0 0 0,-1-1 0 0 0,0 1 0 0 0,1-1 0 0 0,-1 0 0 0 0,1 0 0 0 0,-1 0 0 0 0,1 0 0 0 0,-1 0 0 0 0,1 0 0 0 0,-1 0 0 0 0,1-1 0 0 0,-1 1 0 0 0,1 0 0 0 0,-1-1 0 0 0,0 1 0 0 0,1-1 0 0 0,-1 1 0 0 0,0-1 0 0 0,1 0 0 0 0,-1 0 0 0 0,0 0 0 0 0,0 1 0 0 0,1-1 0 0 0,-1-1-5 0 0,6-4 21 0 0,-1 0-1 0 0,1 0 1 0 0,-2 0-1 0 0,1-1 1 0 0,-1 0-1 0 0,0 0 1 0 0,4-7-21 0 0,6-14 12 0 0,6-17-12 0 0,-10 21 42 0 0,3-12 13 0 0,-1 0 0 0 0,-2-1 0 0 0,3-22-55 0 0,-8 30 14 0 0,-1-16-14 0 0,-1 17 10 0 0,4-19-10 0 0,-7 39 18 0 0,0 0 0 0 0,0-1 1 0 0,-1-6-19 0 0,0 8 30 0 0,1 0 0 0 0,-1 0 0 0 0,1 0 0 0 0,0 0 0 0 0,1 0-30 0 0,-21 106 1318 0 0,6-34-1288 0 0,2 1 0 0 0,3 0 0 0 0,3 30-30 0 0,4-60-124 0 0,2-1 0 0 0,2 1 0 0 0,4 20 124 0 0,4-10-354 0 0,-9-42 229 0 0,-1 0 1 0 0,1 0-1 0 0,0 0 0 0 0,0 0 1 0 0,0 0-1 0 0,0-1 1 0 0,1 1-1 0 0,0-1 0 0 0,0 1 125 0 0,-3-3-136 0 0,1-1-1 0 0,0 1 1 0 0,-1 0 0 0 0,1-1-1 0 0,0 1 1 0 0,0-1-1 0 0,-1 1 1 0 0,1-1-1 0 0,0 0 1 0 0,0 1 0 0 0,0-1-1 0 0,0 0 1 0 0,0 1-1 0 0,-1-1 1 0 0,1 0-1 0 0,0 0 1 0 0,0 0-1 0 0,0 0 1 0 0,0 0 0 0 0,0 0-1 0 0,0 0 1 0 0,0 0-1 0 0,0 0 1 0 0,0 0-1 0 0,-1-1 1 0 0,1 1-1 0 0,0 0 1 0 0,0-1 0 0 0,0 1-1 0 0,0 0 1 0 0,0-1-1 0 0,-1 1 1 0 0,1-1 136 0 0,10-8-1913 0 0</inkml:trace>
  <inkml:trace contextRef="#ctx0" brushRef="#br0" timeOffset="2685.185">2982 339 11976 0 0,'12'-18'546'0'0,"-11"16"-482"0"0,0 0 0 0 0,0 0 0 0 0,-1 0 0 0 0,1 0 1 0 0,-1 0-1 0 0,1 0 0 0 0,-1 0 0 0 0,0 0 0 0 0,0-1 0 0 0,0 1 0 0 0,0 0 0 0 0,-1-2-64 0 0,-5-23 122 0 0,5 24 86 0 0,-1 1 0 0 0,0-1 0 0 0,0 0 0 0 0,0 1 0 0 0,0 0 1 0 0,-1 0-1 0 0,1-1 0 0 0,-1 1 0 0 0,1 1 0 0 0,-1-1 0 0 0,1 0 0 0 0,-1 1 0 0 0,0-1 0 0 0,0 1 1 0 0,0 0-1 0 0,0 0 0 0 0,0 0 0 0 0,-2 0-208 0 0,-2-1 341 0 0,-1 0 1 0 0,0 1-1 0 0,0 0 1 0 0,0 1-1 0 0,0 0 0 0 0,-6 0-341 0 0,-8 3 376 0 0,1 1 0 0 0,0 1-1 0 0,0 1 1 0 0,-1 1-376 0 0,-44 12 236 0 0,44-14-806 0 0,1 2 0 0 0,0 1-1 0 0,-20 9 571 0 0,33-13-1844 0 0</inkml:trace>
  <inkml:trace contextRef="#ctx0" brushRef="#br0" timeOffset="3100.683">3313 153 9672 0 0,'2'-21'808'0'0,"0"2"3242"0"0,-2 18-1930 0 0,0 1-151 0 0,0 0-719 0 0,0 0-318 0 0,0 0-62 0 0,0 2-62 0 0,1 10-464 0 0,0-1-1 0 0,-2 1 0 0 0,1-1 0 0 0,-1 0 0 0 0,-1 1 1 0 0,-2 7-344 0 0,-2 17 178 0 0,-24 139 96 0 0,14-84-302 0 0,16-87-12 0 0,-1 0-1 0 0,1 0 0 0 0,0 0 0 0 0,0 0 1 0 0,0 0-1 0 0,1 0 0 0 0,0 0 1 0 0,-1 0-1 0 0,1 0 0 0 0,1 1 41 0 0,3 24-1570 0 0,-5-29 1436 0 0,0 1 1 0 0,0-1-1 0 0,0 0 0 0 0,0 1 0 0 0,0-1 1 0 0,0 0-1 0 0,0 1 0 0 0,0-1 1 0 0,0 0-1 0 0,0 1 0 0 0,0-1 1 0 0,0 0-1 0 0,0 1 0 0 0,1-1 1 0 0,-1 0-1 0 0,0 0 0 0 0,0 1 0 0 0,0-1 1 0 0,1 0-1 0 0,-1 0 0 0 0,0 1 1 0 0,0-1-1 0 0,1 0 134 0 0,-1 1-653 0 0,8 2-6485 0 0</inkml:trace>
  <inkml:trace contextRef="#ctx0" brushRef="#br0" timeOffset="3530.227">3397 380 13128 0 0,'0'0'597'0'0,"0"-2"-505"0"0,1 0 0 0 0,-1 1-1 0 0,0-1 1 0 0,0 1 0 0 0,-1-1 0 0 0,1 1 0 0 0,0-1 0 0 0,0 0 0 0 0,-1 0-92 0 0,-3 0 371 0 0,1 1 1 0 0,0-1 0 0 0,-1 1-1 0 0,0 0 1 0 0,1 0 0 0 0,-1 1 0 0 0,1-1-1 0 0,-1 1 1 0 0,0 0 0 0 0,0 0 0 0 0,1 0-1 0 0,-1 0 1 0 0,-2 1-372 0 0,-9 1 902 0 0,1 1 1 0 0,-13 3-903 0 0,-4 4 252 0 0,2 2-1 0 0,-12 6-251 0 0,16-7-269 0 0,-2 3-3025 0 0,23-10-3339 0 0</inkml:trace>
  <inkml:trace contextRef="#ctx0" brushRef="#br0" timeOffset="3954.065">3565 322 15664 0 0,'0'0'718'0'0,"0"2"-19"0"0,0 0-662 0 0,0 1 1 0 0,0 0-1 0 0,0 0 1 0 0,0 0-1 0 0,-1-1 1 0 0,1 1-1 0 0,-1 0 1 0 0,0 0-1 0 0,0-1 1 0 0,0 1-1 0 0,0-1 1 0 0,0 1-1 0 0,0-1 1 0 0,-1 1-1 0 0,1-1 1 0 0,-1 1-1 0 0,-1 1-37 0 0,-20 36 1147 0 0,18-33-979 0 0,-1 1 1 0 0,1 0-1 0 0,1 1 0 0 0,-1-1 1 0 0,2 1-1 0 0,-1-1 1 0 0,1 1-1 0 0,0 0 0 0 0,1 0 1 0 0,0 1-1 0 0,0-1 1 0 0,1 0-1 0 0,0 1-168 0 0,2-7 57 0 0,-1 1 0 0 0,0-1 0 0 0,1 0 0 0 0,0 0 0 0 0,0 0 1 0 0,0 0-1 0 0,0 0 0 0 0,1 0 0 0 0,-1 0 0 0 0,1 0 0 0 0,-1-1 0 0 0,1 1 0 0 0,2 1-57 0 0,-3-2 61 0 0,0-1 0 0 0,0 0 0 0 0,0 0 0 0 0,0 0 0 0 0,0 1 0 0 0,0-1 0 0 0,0 0 0 0 0,0-1 0 0 0,1 1 0 0 0,-1 0 0 0 0,0 0 0 0 0,1-1 0 0 0,-1 1 0 0 0,1 0 0 0 0,-1-1 0 0 0,1 1 0 0 0,-1-1 0 0 0,1 0 0 0 0,-1 0 0 0 0,1 1 0 0 0,-1-1-1 0 0,1 0 1 0 0,-1 0 0 0 0,1 0 0 0 0,0-1 0 0 0,-1 1 0 0 0,1 0 0 0 0,-1-1-61 0 0,1 1 24 0 0,0-1 0 0 0,0 0-1 0 0,0 0 1 0 0,0 0 0 0 0,0 0-1 0 0,0 0 1 0 0,-1 0-1 0 0,1 0 1 0 0,0-1 0 0 0,-1 1-1 0 0,1-1 1 0 0,-1 1 0 0 0,0-1-1 0 0,1 0-23 0 0,3-4 231 0 0,-3 4-192 0 0,0 1 0 0 0,0-1 1 0 0,-1 0-1 0 0,1 0 0 0 0,-1 0 1 0 0,1 0-1 0 0,-1-1 1 0 0,0 1-1 0 0,0 0 0 0 0,0 0 1 0 0,0-1-1 0 0,0 1 1 0 0,0-1-1 0 0,-1 1 0 0 0,1-3-39 0 0,2-11 28 0 0,-2 12-74 0 0,0 1-1 0 0,-1-1 1 0 0,1 1 0 0 0,-1-1-1 0 0,0 0 1 0 0,0 1-1 0 0,0-1 1 0 0,0 1-1 0 0,0-1 1 0 0,-1 1 0 0 0,0-1-1 0 0,1 1 1 0 0,-2-1-1 0 0,1 1 1 0 0,0-1-1 0 0,0 1 1 0 0,-1 0-1 0 0,0 0 1 0 0,0 0 0 0 0,0 0-1 0 0,0 0 1 0 0,0 0-1 0 0,-3-2 47 0 0,-13-20-56 0 0,6 9-2351 0 0,0 0 0 0 0,-5-3 2407 0 0,2 8-6961 0 0</inkml:trace>
  <inkml:trace contextRef="#ctx0" brushRef="#br0" timeOffset="4412.285">662 1264 17015 0 0,'30'-46'1771'0'0,"0"1"-1508"0"0,-27 40-60 0 0,-1-1-1 0 0,0 1 1 0 0,0 0 0 0 0,0-1 0 0 0,0 1 0 0 0,-1-1 0 0 0,0 1-1 0 0,0-3-202 0 0,0 1 282 0 0,0 2-79 0 0,-1 0 1 0 0,0 0 0 0 0,0 0 0 0 0,0 0 0 0 0,0 0 0 0 0,-1-2-204 0 0,1 6 26 0 0,-1-1 0 0 0,1 1 0 0 0,-1 0 0 0 0,1 0 0 0 0,-1-1 1 0 0,1 1-1 0 0,-1 0 0 0 0,0 0 0 0 0,1 0 0 0 0,-1 0 1 0 0,0 0-1 0 0,0 0 0 0 0,0 0 0 0 0,0 0 0 0 0,0 0 0 0 0,0 0 1 0 0,0 0-1 0 0,0 1 0 0 0,-1-1 0 0 0,1 0 0 0 0,0 1 0 0 0,0-1 1 0 0,0 1-1 0 0,-1-1 0 0 0,0 1-26 0 0,-3-1 22 0 0,-1 0 0 0 0,1 1 0 0 0,0 0 1 0 0,0 0-1 0 0,0 0 0 0 0,0 0 0 0 0,0 1 0 0 0,0 0 0 0 0,0 0 0 0 0,0 0 0 0 0,0 1 1 0 0,0 0-1 0 0,0 0 0 0 0,0 0 0 0 0,1 0 0 0 0,-1 1 0 0 0,1 0-22 0 0,-12 7 56 0 0,2 1 1 0 0,0 0-1 0 0,0 1 0 0 0,-3 4-56 0 0,4-4 125 0 0,1 1-1 0 0,0 1 0 0 0,1 0 0 0 0,1 1 1 0 0,-7 10-125 0 0,12-14 72 0 0,0-1 0 0 0,0 1 1 0 0,1 0-1 0 0,0 1 0 0 0,0-1 0 0 0,2 0 1 0 0,-1 1-1 0 0,2 0 0 0 0,-1 1-72 0 0,1 21 310 0 0,2 23-310 0 0,1-23-46 0 0,-4 26 46 0 0,1-53-109 0 0,0 0 1 0 0,0-1-1 0 0,-1 1 0 0 0,0-1 0 0 0,0 1 0 0 0,-1-1 0 0 0,0 0 1 0 0,-2 5 108 0 0,0-3-1263 0 0,0-1-1 0 0,0 0 1 0 0,-6 7 1263 0 0,10-13-623 0 0,-2 3 150 0 0,1-2-5156 0 0,-4-2-257 0 0</inkml:trace>
  <inkml:trace contextRef="#ctx0" brushRef="#br0" timeOffset="4832.571">535 1406 3224 0 0,'0'0'143'0'0,"-8"13"573"0"0,3-10 1184 0 0,0 0 1 0 0,-1 0-1 0 0,1-1 0 0 0,-1 0 1 0 0,0 0-1 0 0,1 0 1 0 0,-1 0-1 0 0,-5 0-1900 0 0,-13 4 1205 0 0,6-1-727 0 0,0-1-1 0 0,-4 0-477 0 0,-17 3 507 0 0,37-7-253 0 0,2 0-206 0 0,11-8-4389 0 0,-3 7-2309 0 0</inkml:trace>
  <inkml:trace contextRef="#ctx0" brushRef="#br0" timeOffset="4833.571">658 1396 16471 0 0,'3'16'754'0'0,"-2"-12"-17"0"0,-1-3-473 0 0,0 17-304 0 0,1-12 280 0 0,-1 0-1 0 0,1 0 1 0 0,-1 1-1 0 0,-1-1 1 0 0,0 0 0 0 0,1 0-1 0 0,-2 0 1 0 0,1 0-1 0 0,-1 0 1 0 0,0 0 0 0 0,0-1-1 0 0,0 1 1 0 0,-2 1-240 0 0,3-6-47 0 0,21-3-3642 0 0,-2-10 1681 0 0,-2-2-21 0 0</inkml:trace>
  <inkml:trace contextRef="#ctx0" brushRef="#br0" timeOffset="5232.981">791 1206 6448 0 0,'0'0'288'0'0,"0"0"56"0"0,12 3-280 0 0,-12-3-64 0 0,0 0 0 0 0,7 4 0 0 0,1-4 624 0 0,-8 0 112 0 0,0 0 16 0 0,11 3-4384 0 0</inkml:trace>
  <inkml:trace contextRef="#ctx0" brushRef="#br0" timeOffset="5233.981">912 1107 456 0 0,'0'0'3209'0'0,"0"0"408"0"0,0 0 178 0 0,2 2-311 0 0,0 0-3130 0 0,-1 0 1 0 0,1 0-1 0 0,0 0 1 0 0,-1 0-1 0 0,1 1 1 0 0,-1-1-1 0 0,0 0 1 0 0,0 1-1 0 0,0-1 1 0 0,0 1-1 0 0,0 0 1 0 0,-1-1-1 0 0,1 1 1 0 0,-1 0-1 0 0,0-1 1 0 0,1 1-1 0 0,-1 0 1 0 0,0-1-1 0 0,-1 1 1 0 0,1 2-355 0 0,-2 11 549 0 0,-1-1 1 0 0,0 0-1 0 0,-3 5-549 0 0,1 1 47 0 0,-2 8-191 0 0,-3 11 260 0 0,-2 29-116 0 0,-1-1 337 0 0,9-47-321 0 0,0-1 0 0 0,1 1 0 0 0,0 18-16 0 0,3-39-35 0 0,0 0 0 0 0,0 0 0 0 0,0 1-1 0 0,0-1 1 0 0,0 0 0 0 0,0 0 0 0 0,0 0-1 0 0,0 1 1 0 0,0-1 0 0 0,0 0 0 0 0,0 0-1 0 0,0 0 1 0 0,0 1 0 0 0,0-1 0 0 0,0 0-1 0 0,0 0 1 0 0,0 0 0 0 0,0 0 0 0 0,0 1-1 0 0,0-1 1 0 0,1 0 0 0 0,-1 0 0 0 0,0 0-1 0 0,0 0 1 0 0,0 1 0 0 0,0-1 0 0 0,0 0-1 0 0,0 0 1 0 0,1 0 0 0 0,-1 0 0 0 0,0 0-1 0 0,0 0 1 0 0,0 1 0 0 0,1-1 0 0 0,-1 0-1 0 0,0 0 1 0 0,0 0 0 0 0,0 0 0 0 0,0 0-1 0 0,1 0 1 0 0,-1 0 0 0 0,0 0 35 0 0,9-5-1063 0 0,8-16-1871 0 0,-6 2-1772 0 0,2 1-1150 0 0</inkml:trace>
  <inkml:trace contextRef="#ctx0" brushRef="#br0" timeOffset="5688.552">1050 1057 5064 0 0,'0'0'389'0'0,"0"0"143"0"0,2 1 1527 0 0,-1 1-1345 0 0,1 0 0 0 0,-1 0 0 0 0,1 0 0 0 0,-1 0 1 0 0,0 0-1 0 0,1 0 0 0 0,-1 1 0 0 0,0-1 0 0 0,-1 0 1 0 0,1 1-1 0 0,0-1 0 0 0,-1 1 0 0 0,1-1 0 0 0,-1 3-714 0 0,1 4 690 0 0,-1 0 0 0 0,-1 1 0 0 0,0 4-690 0 0,-1 12 983 0 0,2-4-538 0 0,-2-1 0 0 0,-3 8-445 0 0,2-7 94 0 0,1 0 0 0 0,0 8-94 0 0,2 4-35 0 0,-1-16-330 0 0,1 0 0 0 0,0 1 0 0 0,2-1 0 0 0,0 3 365 0 0,2-3-1487 0 0</inkml:trace>
  <inkml:trace contextRef="#ctx0" brushRef="#br0" timeOffset="6076.955">1622 1321 13360 0 0,'0'2'1026'0'0,"2"2"-475"0"0,-1-3 486 0 0,-1-1 283 0 0,-1 2 59 0 0,0 1-1112 0 0,0 1 1 0 0,-1-1 0 0 0,0 0-1 0 0,1 0 1 0 0,-1 0 0 0 0,0 0-1 0 0,-1 0 1 0 0,1 0-1 0 0,-1 0 1 0 0,0 0-268 0 0,-32 27 627 0 0,2-1-432 0 0,17-12-153 0 0,1 1 0 0 0,0 2-42 0 0,11-14 8 0 0,-1 0 0 0 0,1 1 0 0 0,1 0 0 0 0,-1 0 0 0 0,1 0 0 0 0,1 0 0 0 0,-1 0 0 0 0,1 2-8 0 0,3 0-12 0 0,5-2-36 0 0,-4-7 48 0 0,-1 0-1 0 0,0 1 1 0 0,0-1-1 0 0,1 0 1 0 0,-1 0-1 0 0,0 0 1 0 0,0 0-1 0 0,0 0 1 0 0,1 0 0 0 0,-1-1-1 0 0,0 1 1 0 0,0 0-1 0 0,0-1 1 0 0,1 1-1 0 0,-1 0 1 0 0,0-1-1 0 0,0 0 1 0 0,0 1-1 0 0,0-1 1 0 0,0 1-1 0 0,0-1 1 0 0,0 0-1 0 0,1-1 1 0 0,19-20-23 0 0,-18 17-21 0 0,31-44-433 0 0,-31 44 468 0 0,0-1 0 0 0,-1 0-1 0 0,1 0 1 0 0,-1 0-1 0 0,0 0 1 0 0,-1 0-1 0 0,1 0 1 0 0,-1-1 9 0 0,-2 4 30 0 0,1 2-23 0 0,0 1 0 0 0,0-1 0 0 0,0 0 0 0 0,0 1 0 0 0,0-1 0 0 0,0 0 0 0 0,1 1 0 0 0,-1-1-1 0 0,0 0 1 0 0,0 1 0 0 0,0-1 0 0 0,1 1 0 0 0,-1-1 0 0 0,0 0 0 0 0,0 1 0 0 0,1-1 0 0 0,-1 1 0 0 0,1-1 0 0 0,-1 1 0 0 0,1-1-7 0 0,-1 0 77 0 0,-4 18 159 0 0,4-8-195 0 0,-1-1-1 0 0,0 0 1 0 0,-2 6-41 0 0,1-6 23 0 0,0 0-1 0 0,1 0 1 0 0,0 7-23 0 0,2 0 20 0 0,0 0 1 0 0,2 7-21 0 0,1 7-176 0 0,-4-26 43 0 0,1-1 1 0 0,0 1-1 0 0,0 0 1 0 0,0-1-1 0 0,0 1 1 0 0,0-1-1 0 0,0 1 1 0 0,1-1-1 0 0,-1 0 1 0 0,1 0-1 0 0,0 1 0 0 0,0-1 1 0 0,-1 0-1 0 0,1-1 1 0 0,1 1-1 0 0,-1 0 1 0 0,0 0 132 0 0,5 4-1618 0 0</inkml:trace>
  <inkml:trace contextRef="#ctx0" brushRef="#br0" timeOffset="6427.64">1747 1300 11056 0 0,'1'1'852'0'0,"3"7"-385"0"0,0 1-1 0 0,0-1 1 0 0,-1 1 0 0 0,-1-1 0 0 0,1 1 0 0 0,-1 0 0 0 0,-1 0 0 0 0,1 0-1 0 0,-1 6-466 0 0,0 19 1637 0 0,-2 0 0 0 0,-1 0-1637 0 0,0 27-41 0 0,1-48 99 0 0,1-9-54 0 0,0 0 0 0 0,0 0 0 0 0,0 0 0 0 0,0 0 0 0 0,1 0 0 0 0,-1-1 0 0 0,1 1-1 0 0,1 3-3 0 0,-1-1 16 0 0,7-9 168 0 0,-2-3-164 0 0,0 0 0 0 0,0-1-1 0 0,-1 0 1 0 0,0 0 0 0 0,0-1-1 0 0,0 0 1 0 0,-1 1 0 0 0,0-1-1 0 0,1-6-19 0 0,19-31-53 0 0,-18 34 21 0 0,-1 4 38 0 0,0-1 0 0 0,0 0 0 0 0,0 1 0 0 0,1 0 0 0 0,0 0 0 0 0,1 1-6 0 0,-6 5 14 0 0,-1 1 0 0 0,1 0-1 0 0,-1 0 1 0 0,1-1 0 0 0,0 1-1 0 0,-1 0 1 0 0,1 0 0 0 0,0 0 0 0 0,-1 0-1 0 0,1-1 1 0 0,0 1 0 0 0,-1 0-1 0 0,1 0 1 0 0,0 0 0 0 0,-1 1-1 0 0,1-1 1 0 0,0 0 0 0 0,-1 0-1 0 0,1 0 1 0 0,0 0 0 0 0,-1 1-1 0 0,1-1 1 0 0,-1 0 0 0 0,1 0-1 0 0,0 1 1 0 0,-1-1 0 0 0,1 1-1 0 0,-1-1 1 0 0,1 0 0 0 0,-1 1 0 0 0,1-1-1 0 0,-1 1 1 0 0,0-1 0 0 0,1 1-1 0 0,-1 0 1 0 0,1-1 0 0 0,-1 1-1 0 0,0-1 1 0 0,0 1 0 0 0,1 0-14 0 0,1 2 62 0 0,0 1 1 0 0,0-1-1 0 0,0 1 1 0 0,0 0-1 0 0,0 3-62 0 0,1 6 101 0 0,0 1 0 0 0,-2 0 0 0 0,1 5-101 0 0,4 33 376 0 0,-5-47-398 0 0,1 0 1 0 0,-1-1-1 0 0,1 1 1 0 0,0 0-1 0 0,0-1 1 0 0,0 1-1 0 0,0-1 1 0 0,4 5 21 0 0,-6-9-224 0 0,18 13-3073 0 0,-10-14-3156 0 0</inkml:trace>
  <inkml:trace contextRef="#ctx0" brushRef="#br0" timeOffset="6428.64">2170 948 7368 0 0,'0'0'333'0'0,"0"0"0"0"0,0 2-213 0 0,2 3 692 0 0,0 0-1 0 0,-1 0 0 0 0,0 0 0 0 0,0 1 1 0 0,-1-1-1 0 0,1 0 0 0 0,-1 1 0 0 0,-1 4-811 0 0,-5 48 6294 0 0,2-27-6195 0 0,-31 232 2118 0 0,31-227-2056 0 0,1 0 1 0 0,2 1-162 0 0,-2 27 86 0 0,2-43-444 0 0,1 0 0 0 0,1-1-1 0 0,1 1 1 0 0,2 4 358 0 0,-4-24-434 0 0,0 4 123 0 0,2-3-2639 0 0,9 2-3937 0 0</inkml:trace>
  <inkml:trace contextRef="#ctx0" brushRef="#br0" timeOffset="6750.026">2246 1283 13824 0 0,'0'0'629'0'0,"0"0"-12"0"0,-4 0-367 0 0,-6 1 389 0 0,0 1 1 0 0,0-1-1 0 0,1 2 1 0 0,-1-1 0 0 0,-9 5-640 0 0,-11 2 1059 0 0,26-8-939 0 0,-1 1 0 0 0,1 0 0 0 0,0 0 0 0 0,0 0 0 0 0,-1 1 0 0 0,2-1-1 0 0,-3 2-119 0 0,-13 8 367 0 0,9-7-309 0 0,1 0-1 0 0,0 1 0 0 0,-1 0 0 0 0,2 0 0 0 0,-1 1 0 0 0,1 0 1 0 0,0 1-1 0 0,0-1 0 0 0,-1 4-57 0 0,-9 7-2417 0 0,18-16 1111 0 0</inkml:trace>
  <inkml:trace contextRef="#ctx0" brushRef="#br0" timeOffset="6751.026">2426 1362 17391 0 0,'-4'27'768'0'0,"4"-17"160"0"0,0 4-736 0 0,0-4-192 0 0,0 0 0 0 0,0 4 0 0 0,-5-2 64 0 0,1 5-64 0 0,1 0 64 0 0,-5-3-64 0 0,5 3 0 0 0,3-3 0 0 0,-4-4 0 0 0,4 0 0 0 0,0-3-496 0 0,0 0-136 0 0,0-7-24 0 0</inkml:trace>
  <inkml:trace contextRef="#ctx0" brushRef="#br0" timeOffset="7121.069">2402 1114 15632 0 0,'0'0'696'0'0,"0"0"135"0"0,0 0-663 0 0,0 0-168 0 0,0 10 0 0 0,0-3 0 0 0,0 3 416 0 0,4 0 40 0 0,-4 4 16 0 0,0 0 0 0 0,0 3-312 0 0,0-4-64 0 0,-4 1-16 0 0,4 0-7863 0 0</inkml:trace>
  <inkml:trace contextRef="#ctx0" brushRef="#br0" timeOffset="7573.652">86 1890 4144 0 0,'0'8'129'0'0,"0"6"6456"0"0,-2 6-2 0 0,-8 8-3296 0 0,3-6-2149 0 0,6-18-976 0 0,0 0 0 0 0,0 0 0 0 0,1 0-1 0 0,0 0 1 0 0,0 0 0 0 0,0 0-162 0 0,-2 18 513 0 0,-8 25-19 0 0,-2-1 0 0 0,-3 3-494 0 0,-7 28 117 0 0,20-52-63 0 0,2-25-54 0 0,0 0 0 0 0,0 0 0 0 0,0 0 0 0 0,0 0 0 0 0,0 0 0 0 0,0 0 1 0 0,0 0-1 0 0,0 0 0 0 0,0 0 0 0 0,0 1 0 0 0,0-1 0 0 0,0 0 0 0 0,0 0 0 0 0,0 0 1 0 0,0 0-1 0 0,0 0 0 0 0,0 0 0 0 0,0 0 0 0 0,0 0 0 0 0,0 0 0 0 0,0 0 1 0 0,0 0-1 0 0,0 0 0 0 0,0 0 0 0 0,0 0 0 0 0,0 1 0 0 0,0-1 0 0 0,0 0 0 0 0,0 0 1 0 0,0 0-1 0 0,0 0 0 0 0,0 0 0 0 0,0 0 0 0 0,0 0 0 0 0,0 0 0 0 0,0 0 1 0 0,0 0-1 0 0,1 0 0 0 0,-1 0 0 0 0,0 0 0 0 0,0 0 0 0 0,0 0 0 0 0,0 0 1 0 0,0 0-1 0 0,0 0 0 0 0,0 0 0 0 0,0 0 0 0 0,0 0 0 0 0,0 0 0 0 0,0 0 0 0 0,0 0 1 0 0,0 0-1 0 0,0 0 0 0 0,1 0 0 0 0,-1 0 0 0 0,0 0 0 0 0,0 0 0 0 0,0 0 1 0 0,0 0-1 0 0,0 0 0 0 0,0 0 0 0 0,0 0 0 0 0,0 0 0 0 0,0 0 0 0 0,0 0 0 0 0,0 0 0 0 0,7-5 4 0 0,8-11-15 0 0,-14 14 6 0 0,5-5-15 0 0,-1 0 1 0 0,0 0 0 0 0,0-1-1 0 0,1-5 20 0 0,-1 5-15 0 0,-1 0 0 0 0,1 0 0 0 0,1 0 0 0 0,4-6 15 0 0,51-51-272 0 0,-59 62 263 0 0,1 1 1 0 0,0-1-1 0 0,0 1 0 0 0,0 0 0 0 0,0 0 0 0 0,0 0 0 0 0,0 1 0 0 0,0-1 0 0 0,1 1 1 0 0,-1 0-1 0 0,1 0 0 0 0,-1 0 0 0 0,1 0 0 0 0,-1 1 0 0 0,1-1 0 0 0,0 1 9 0 0,-2 0 2 0 0,0 0-1 0 0,0 0 1 0 0,1 0 0 0 0,-1 0-1 0 0,0 1 1 0 0,0-1-1 0 0,0 1 1 0 0,-1 0 0 0 0,1-1-1 0 0,0 1 1 0 0,0 0 0 0 0,0 0-1 0 0,0 0 1 0 0,-1 0-1 0 0,1 0 1 0 0,0 1 0 0 0,-1-1-1 0 0,1 0 1 0 0,-1 1-1 0 0,1-1 1 0 0,-1 1 0 0 0,0 0-1 0 0,0-1 1 0 0,0 1-1 0 0,0 0 1 0 0,0 0 0 0 0,1 1-2 0 0,0 3 11 0 0,0 0 1 0 0,-1 0-1 0 0,1 0 1 0 0,-1 1-1 0 0,0-1 1 0 0,-1 0 0 0 0,1 1-1 0 0,-1-1 1 0 0,0 1-1 0 0,-1-1 1 0 0,0 0-1 0 0,0 1 1 0 0,0-1-1 0 0,-1 0 1 0 0,0 0 0 0 0,0 0-1 0 0,0 1-11 0 0,-4 6 6 0 0,-1 0 1 0 0,0 0-1 0 0,-1 0 1 0 0,0-1-1 0 0,-1 0 0 0 0,-8 9-6 0 0,10-14 0 0 0,-1-1 0 0 0,1 0 0 0 0,-1 0 0 0 0,0 0 0 0 0,-1-1 0 0 0,1 0 0 0 0,-1-1 0 0 0,0 1 0 0 0,0-2 0 0 0,-8 3 0 0 0,12-5 2 0 0,1 0-1 0 0,0-1 1 0 0,0 1-1 0 0,0-1 1 0 0,0 0-1 0 0,0-1 1 0 0,0 1-1 0 0,0 0 1 0 0,0-1-2 0 0,3 1-35 0 0,-1 0 1 0 0,1-1 0 0 0,0 1-1 0 0,0 0 1 0 0,0 0 0 0 0,0-1 0 0 0,0 1-1 0 0,0-1 1 0 0,0 1 0 0 0,0-1 0 0 0,0 1-1 0 0,0-1 1 0 0,0 0 0 0 0,0 1-1 0 0,0-1 1 0 0,0 0 0 0 0,1 0 0 0 0,-1 1-1 0 0,0-1 1 0 0,1 0 0 0 0,-1 0-1 0 0,0 0 1 0 0,1 0 0 0 0,-1 0 0 0 0,1 0-1 0 0,-1 0 1 0 0,1 0 0 0 0,0 0 0 0 0,0-1-1 0 0,-1 1 1 0 0,1 0 34 0 0,0 0-285 0 0,0 0 0 0 0,0 0 0 0 0,0 0 1 0 0,1 0-1 0 0,-1 1 0 0 0,0-1 0 0 0,0 0 0 0 0,1 0 1 0 0,-1 0-1 0 0,0 1 0 0 0,1-1 0 0 0,-1 0 0 0 0,1 0 0 0 0,-1 1 1 0 0,1-1 284 0 0,2-3-2522 0 0,0-6-4538 0 0</inkml:trace>
  <inkml:trace contextRef="#ctx0" brushRef="#br0" timeOffset="7923.612">455 2124 11976 0 0,'0'0'546'0'0,"1"1"-10"0"0,5 4-168 0 0,-6-4-141 0 0,1 0 1 0 0,-1 0-1 0 0,0 1 0 0 0,1-1 0 0 0,-1 0 0 0 0,0 1 0 0 0,0-1 0 0 0,0 0 0 0 0,0 1 1 0 0,0-1-1 0 0,0 0 0 0 0,0 0 0 0 0,-1 1 0 0 0,1-1 0 0 0,0 1-227 0 0,0-2 22 0 0,-2 6 370 0 0,0 0-1 0 0,-1 0 1 0 0,1-1-1 0 0,-1 1 1 0 0,-1 1-392 0 0,-6 14 322 0 0,-1 3-40 0 0,4-9-135 0 0,1 1 0 0 0,-4 13-147 0 0,6-14 54 0 0,2-7-36 0 0,0 0 0 0 0,0 0 0 0 0,1 0 0 0 0,-1 1-1 0 0,2-1 1 0 0,-1 0 0 0 0,2 5-18 0 0,-1-5 37 0 0,1 0-1 0 0,0 0 1 0 0,0 0-1 0 0,1 0 1 0 0,0 0 0 0 0,1-1-1 0 0,0 1 1 0 0,0-1-1 0 0,2 4-36 0 0,-3-8 57 0 0,-1-1 0 0 0,1 1 0 0 0,0-1 0 0 0,0 0 0 0 0,0 0 0 0 0,0 1 0 0 0,0-1 0 0 0,0-1 1 0 0,1 1-1 0 0,-1 0 0 0 0,1-1 0 0 0,-1 1 0 0 0,1-1 0 0 0,0 1 0 0 0,0-1 0 0 0,-1 0 0 0 0,1 0 0 0 0,0-1 0 0 0,0 1 0 0 0,0-1 0 0 0,0 1 0 0 0,0-1 0 0 0,0 0 0 0 0,0 0 0 0 0,0 0 0 0 0,2-1-57 0 0,-1 1 40 0 0,0-1 0 0 0,0 0 0 0 0,0 0 0 0 0,0 0 0 0 0,0 0-1 0 0,0-1 1 0 0,0 0 0 0 0,-1 1 0 0 0,1-1 0 0 0,-1-1 0 0 0,0 1 0 0 0,1 0 0 0 0,-1-1 0 0 0,0 0 0 0 0,0 0-1 0 0,0 0 1 0 0,-1 0 0 0 0,1 0 0 0 0,-1 0 0 0 0,0-1 0 0 0,0 1 0 0 0,0-1 0 0 0,0 1 0 0 0,0-1-1 0 0,-1 0 1 0 0,0 0 0 0 0,1-1-40 0 0,-1-4 146 0 0,0 6-118 0 0,-1 1-1 0 0,1-1 1 0 0,-1 0 0 0 0,0 1-1 0 0,1-1 1 0 0,-1 0 0 0 0,-1 1 0 0 0,1-1-1 0 0,0 0 1 0 0,-1 1 0 0 0,1-1-1 0 0,-1 1 1 0 0,0-1 0 0 0,-1-2-28 0 0,0 0-88 0 0,-1-1 0 0 0,0 0 1 0 0,0 1-1 0 0,-1 0 0 0 0,0 0 1 0 0,0 0-1 0 0,0 0 0 0 0,-1-1 88 0 0,-8-5-64 0 0,0 1-1 0 0,-5-4 65 0 0,3 3-128 0 0,11 8-199 0 0,0 0 0 0 0,-1 1-1 0 0,1-1 1 0 0,-1 1 0 0 0,0 0 0 0 0,0 0-1 0 0,-4 0 328 0 0,1 1-1904 0 0</inkml:trace>
  <inkml:trace contextRef="#ctx0" brushRef="#br0" timeOffset="8272.821">624 2184 12896 0 0,'0'2'997'0'0,"4"15"771"0"0,-1 0 0 0 0,-1 0 0 0 0,0 14-1768 0 0,0-8 2026 0 0,3 19-2026 0 0,-4-36 121 0 0,0 0 1 0 0,-1 1-1 0 0,0-1 0 0 0,0 0 0 0 0,-1 1 0 0 0,0-1 0 0 0,0 1-121 0 0,-2 27 840 0 0,3-23-688 0 0,-1 0 0 0 0,1 1 0 0 0,-2-1 0 0 0,-2 10-152 0 0,3-20 0 0 0,1 0 0 0 0,0 0 0 0 0,-1 0 0 0 0,1 0 0 0 0,0 0 0 0 0,0 1 0 0 0,0-1 0 0 0,-1 0 0 0 0,1 0 0 0 0,0 0 0 0 0,0 0 0 0 0,1 0 0 0 0,-1 0 0 0 0,0 0 0 0 0,0 0 0 0 0,0 0 0 0 0,1 0 0 0 0,-1 0 0 0 0,1 1 0 0 0,-1-2 0 0 0,0 0 0 0 0,0 1 0 0 0,0-1 0 0 0,0 0 0 0 0,0 0 0 0 0,1 1 0 0 0,-1-1 0 0 0,0 0 0 0 0,0 0 0 0 0,0 0 0 0 0,0 1 0 0 0,1-1 0 0 0,-1 0 0 0 0,0 0 0 0 0,0 0 0 0 0,0 0 0 0 0,1 1 0 0 0,-1-1 0 0 0,0 0 0 0 0,0 0 0 0 0,1 0 0 0 0,-1 0 0 0 0,0 0 0 0 0,0 0 0 0 0,1 0 0 0 0,-1 0 0 0 0,0 0 0 0 0,0 0 0 0 0,1 0 0 0 0,-1 0 0 0 0,0 0 0 0 0,0 0 0 0 0,1 0 0 0 0,-1 0 0 0 0,0 0 0 0 0,0 0 0 0 0,1 0 0 0 0,-1 0 0 0 0,0 0 0 0 0,0 0 0 0 0,1 0 0 0 0,-1 0 0 0 0,0-1 0 0 0,0 1 0 0 0,0 0 0 0 0,1 0 0 0 0,-1 0 0 0 0,0 0 0 0 0,0-1 0 0 0,0 1 0 0 0,1 0 0 0 0,-1 0 0 0 0,0 0 0 0 0,0-1 0 0 0,0 1 0 0 0,0 0 0 0 0,0 0 0 0 0,5-5-63 0 0,0 0 1 0 0,-1 0-1 0 0,0 0 0 0 0,0 0 0 0 0,0-1 0 0 0,1-2 63 0 0,18-25-116 0 0,-6 16 318 0 0,8-9 73 0 0,-22 23-275 0 0,-1 0 0 0 0,1 0 0 0 0,0 0 0 0 0,0 1 0 0 0,0-1 0 0 0,0 1 0 0 0,1-1 0 0 0,-1 1 0 0 0,3-1 0 0 0,-5 2 0 0 0,0 1 0 0 0,0-1 0 0 0,0 1 0 0 0,0-1 0 0 0,0 1 0 0 0,0 0 0 0 0,0-1 0 0 0,0 1 0 0 0,0 0 0 0 0,0 0 0 0 0,0 0 0 0 0,0 0 0 0 0,0 0 0 0 0,0 0 0 0 0,0 0 0 0 0,0 0 0 0 0,0 0 0 0 0,0 0 0 0 0,0 1 0 0 0,0-1 0 0 0,0 1 0 0 0,-1-1 0 0 0,1 0 0 0 0,-1 1 0 0 0,1-1 0 0 0,0 1 0 0 0,-1 0 0 0 0,1-1 0 0 0,-1 1 0 0 0,1 0 0 0 0,-1-1 0 0 0,0 1 0 0 0,1 0 0 0 0,2 3 0 0 0,-1-2 8 0 0,0 0 1 0 0,-1 0-1 0 0,1 0 0 0 0,-1 0 0 0 0,0 0 0 0 0,1 0 0 0 0,-1 0 1 0 0,0 1-1 0 0,0-1 0 0 0,-1 0 0 0 0,1 0 0 0 0,0 1 0 0 0,-1 0-8 0 0,4 34 186 0 0,-1-7-116 0 0,-2-24-38 0 0,0 1 0 0 0,-1-1 0 0 0,0 0 0 0 0,0 5-32 0 0,1 16-2291 0 0,3-10-4478 0 0,-4-16 324 0 0</inkml:trace>
  <inkml:trace contextRef="#ctx0" brushRef="#br0" timeOffset="8700.994">997 2290 7832 0 0,'8'-4'809'0'0,"1"1"-989"0"0,-6 2 721 0 0,0 0 0 0 0,0 0 1 0 0,0 0-1 0 0,-1 0 0 0 0,1 0 0 0 0,-1 0 1 0 0,1-1-1 0 0,-1 1 0 0 0,1-1 0 0 0,-1 0 0 0 0,0 0 1 0 0,0 0-1 0 0,1 0-541 0 0,-3 1 1148 0 0,0 1-247 0 0,0 0-49 0 0,0 0-60 0 0,0 0-209 0 0,-17 4 785 0 0,10-1-1329 0 0,-1 0 1 0 0,1 1 0 0 0,-1 0-1 0 0,1 0 1 0 0,0 1-1 0 0,0 0 1 0 0,1 0 0 0 0,0 0-1 0 0,0 1 1 0 0,0 0 0 0 0,0 0-1 0 0,1 1 1 0 0,0 0-1 0 0,-4 7-39 0 0,4-5 6 0 0,-1 1-1 0 0,2-1 0 0 0,-1 2 0 0 0,1-1 0 0 0,1 0 1 0 0,0 1-1 0 0,0-1 0 0 0,1 1 0 0 0,0 0 0 0 0,1 0 1 0 0,0 5-6 0 0,1-14 18 0 0,0 1-1 0 0,1 0 1 0 0,-1-1 0 0 0,1 1 0 0 0,-1-1 0 0 0,1 0-1 0 0,0 1 1 0 0,0-1 0 0 0,0 1 0 0 0,0-1 0 0 0,0 0 0 0 0,1 0-1 0 0,-1 0 1 0 0,1 0 0 0 0,-1 0 0 0 0,1 0 0 0 0,0 0 0 0 0,0 0-1 0 0,0 0 1 0 0,0-1 0 0 0,0 1 0 0 0,0-1 0 0 0,0 0 0 0 0,1 1-1 0 0,-1-1 1 0 0,0 0 0 0 0,1 0 0 0 0,-1-1 0 0 0,1 1 0 0 0,-1 0-1 0 0,1-1 1 0 0,-1 0 0 0 0,1 1 0 0 0,-1-1 0 0 0,1 0 0 0 0,-1 0-1 0 0,1-1 1 0 0,-1 1 0 0 0,1 0 0 0 0,0-1 0 0 0,-1 1 0 0 0,0-1-1 0 0,1 0-17 0 0,6-3 75 0 0,0 1 0 0 0,-1-2 0 0 0,1 1 0 0 0,-1-1-1 0 0,0 0 1 0 0,0-1 0 0 0,-1 0 0 0 0,1 0 0 0 0,-2-1-1 0 0,2-1-74 0 0,12-14 221 0 0,-1-2 0 0 0,8-13-221 0 0,-18 23 46 0 0,3-3-69 0 0,-1-2-1 0 0,-1 1 1 0 0,-1-1-1 0 0,-1-1 1 0 0,-1 0-1 0 0,0 0 1 0 0,-1 0-1 0 0,0-10 24 0 0,-2 7 53 0 0,-2 0 1 0 0,-1-2-54 0 0,4-32 537 0 0,-4 45-394 0 0,-1 1 0 0 0,-1-1 0 0 0,0 0-1 0 0,0 0 1 0 0,-1 1 0 0 0,-1-1 0 0 0,1 1-1 0 0,-4-8-142 0 0,2 6 70 0 0,2 8-80 0 0,0 0-1 0 0,0 0 1 0 0,0 0 0 0 0,0 1-1 0 0,-1-1 1 0 0,1 1 0 0 0,-1-1-1 0 0,-1 1 1 0 0,1 0-1 0 0,0 0 1 0 0,-1 1 0 0 0,0-1-1 0 0,0 1 1 0 0,-2-2 10 0 0,6 5 4 0 0,-1 0 0 0 0,0-1 0 0 0,0 1 0 0 0,0 0 0 0 0,0-1 0 0 0,0 1 0 0 0,0 0 0 0 0,0 0 0 0 0,0 0 0 0 0,0 0 0 0 0,0 0 0 0 0,0 0 0 0 0,0 0 0 0 0,0 1 0 0 0,0-1 0 0 0,0 0 0 0 0,0 0 0 0 0,0 1 0 0 0,0-1 0 0 0,0 1 0 0 0,0 0-4 0 0,-1 0 15 0 0,0 0-1 0 0,0 1 1 0 0,0 0-1 0 0,0 0 1 0 0,0-1-1 0 0,1 1 1 0 0,-1 0-1 0 0,1 0 1 0 0,-1 1-15 0 0,-3 5 70 0 0,0 1 1 0 0,1 0 0 0 0,0 0-1 0 0,0 1-70 0 0,4-10 0 0 0,-8 28 78 0 0,0 1-1 0 0,2 1 1 0 0,1-1 0 0 0,1 1-1 0 0,1 17-77 0 0,2-16 33 0 0,2 0 0 0 0,1 0 0 0 0,1 0 0 0 0,6 27-33 0 0,-2-28 0 0 0,0 0 0 0 0,2 0 0 0 0,11 23 0 0 0,-18-49-66 0 0,0 1-1 0 0,1-1 0 0 0,-1 0 1 0 0,1 1-1 0 0,0-1 0 0 0,0-1 1 0 0,1 1-1 0 0,-1 0 0 0 0,1-1 1 0 0,-1 0-1 0 0,1 0 0 0 0,2 2 67 0 0,-5-5-246 0 0,0 0-1 0 0,0 1 1 0 0,0-1-1 0 0,0 0 1 0 0,0 1-1 0 0,0-1 0 0 0,0 0 1 0 0,0 0-1 0 0,0 0 1 0 0,0 0-1 0 0,0 0 1 0 0,0 0-1 0 0,0 0 1 0 0,0 0-1 0 0,0 0 1 0 0,0-1-1 0 0,0 1 1 0 0,0 0-1 0 0,0-1 0 0 0,0 1 1 0 0,0-1-1 0 0,0 1 247 0 0,6-6-7447 0 0</inkml:trace>
  <inkml:trace contextRef="#ctx0" brushRef="#br0" timeOffset="9056.77">1283 2187 7368 0 0,'0'2'568'0'0,"3"28"221"0"0,-2-24 368 0 0,0 0-1 0 0,-1 0 1 0 0,1 0 0 0 0,-1 0-1 0 0,-1 0 1 0 0,1 0-1 0 0,-1 0 1 0 0,0 4-1157 0 0,-1 0 676 0 0,0 0 0 0 0,1 1 0 0 0,0-1-1 0 0,1 1 1 0 0,0-1 0 0 0,2 5-676 0 0,-1 15 880 0 0,-1-16-729 0 0,2-1 1 0 0,0 1 0 0 0,0-1-1 0 0,4 8-151 0 0,-6-20 0 0 0,0-1 0 0 0,0 0 0 0 0,0 0 0 0 0,0 1-1 0 0,0-1 1 0 0,0 0 0 0 0,0 0 0 0 0,0 0 0 0 0,0 1-1 0 0,0-1 1 0 0,0 0 0 0 0,0 0 0 0 0,0 1 0 0 0,0-1-1 0 0,0 0 1 0 0,0 0 0 0 0,0 0 0 0 0,0 1 0 0 0,1-1-1 0 0,-1 0 1 0 0,0 0 0 0 0,0 0 0 0 0,0 1 0 0 0,0-1-1 0 0,1 0 1 0 0,-1 0 0 0 0,0 0 0 0 0,0 0 0 0 0,0 0-1 0 0,1 0 1 0 0,-1 1 0 0 0,0-1 0 0 0,0 0 0 0 0,1 0 0 0 0,-1 0-1 0 0,0 0 1 0 0,0 0 0 0 0,0 0 0 0 0,1 0 0 0 0,-1 0-1 0 0,0 0 1 0 0,0 0 0 0 0,1 0 0 0 0,-1 0 0 0 0,0 0-1 0 0,0 0 1 0 0,1 0 0 0 0,-1 0 0 0 0,0 0 0 0 0,0-1-1 0 0,0 1 1 0 0,1 0 0 0 0,-1 0 0 0 0,0 0 0 0 0,0 0-1 0 0,0 0 1 0 0,1 0 0 0 0,-1-1 0 0 0,0 1 0 0 0,0 0-1 0 0,0 0 1 0 0,0 0 0 0 0,1-1 0 0 0,-1 1 0 0 0,0 0 0 0 0,0 0-1 0 0,0 0 1 0 0,0-1 0 0 0,0 1 0 0 0,2-2-177 0 0,0 1 0 0 0,-1-1 0 0 0,1 0 0 0 0,-1 0 0 0 0,0 1 0 0 0,1-1 0 0 0,-1 0 0 0 0,0 0 0 0 0,0-1 0 0 0,0 1 0 0 0,0 0 0 0 0,-1 0 0 0 0,1-1 177 0 0,1-4-735 0 0,6-9-920 0 0</inkml:trace>
  <inkml:trace contextRef="#ctx0" brushRef="#br0" timeOffset="9569.604">1423 2239 920 0 0,'5'6'80'0'0,"-2"-2"2088"0"0,1 1 1 0 0,-2 0-1 0 0,1-1 0 0 0,0 1 1 0 0,0 3-2169 0 0,12 18 3474 0 0,12 15-1732 0 0,-18-28-1451 0 0,-8-11-249 0 0,0 0 0 0 0,0-1-1 0 0,0 1 1 0 0,0-1 0 0 0,1 1 0 0 0,-1-1 0 0 0,1 0-1 0 0,-1 0 1 0 0,1 1 0 0 0,-1-1 0 0 0,2 1-42 0 0,0-1 106 0 0,0 1 1 0 0,0-1-1 0 0,0 0 1 0 0,0 0 0 0 0,0 0-1 0 0,0 0 1 0 0,0 0-1 0 0,0 0 1 0 0,0-1-1 0 0,0 0 1 0 0,3 0-107 0 0,-3 0 51 0 0,-1 0 1 0 0,0-1-1 0 0,1 1 1 0 0,-1-1 0 0 0,0 0-1 0 0,1 0 1 0 0,-1 0-1 0 0,0 0 1 0 0,0 0-1 0 0,0 0 1 0 0,0-1-1 0 0,0 1 1 0 0,0-1 0 0 0,0 1-1 0 0,-1-1-51 0 0,0 1 7 0 0,8-6 71 0 0,-1-1-1 0 0,-1-1 0 0 0,2-1-77 0 0,-7 7 3 0 0,1-1-1 0 0,-1 1 1 0 0,0-1 0 0 0,0 1-1 0 0,-1-1 1 0 0,1 0-1 0 0,-1 0 1 0 0,0 0 0 0 0,0 0-1 0 0,1-2-2 0 0,1-8 51 0 0,-2 12-39 0 0,0 0-1 0 0,-1 0 1 0 0,1 1 0 0 0,-1-1-1 0 0,1 0 1 0 0,-1-1-1 0 0,0 1 1 0 0,1 0 0 0 0,-1 0-1 0 0,0 0 1 0 0,-1 0-1 0 0,1 0 1 0 0,0 0 0 0 0,0 0-1 0 0,-1 0 1 0 0,1 0-1 0 0,-2-1-11 0 0,2 2 32 0 0,-1 0-1 0 0,1 0 0 0 0,-1 0 1 0 0,0 0-1 0 0,0 0 0 0 0,0 0 0 0 0,1 0 1 0 0,-1 1-1 0 0,0-1 0 0 0,0 0 1 0 0,0 0-1 0 0,0 1 0 0 0,0-1 0 0 0,0 1 1 0 0,-1-1-32 0 0,1 1 9 0 0,0 0 1 0 0,1 0-1 0 0,-1 0 1 0 0,0 0 0 0 0,1 0-1 0 0,-1 0 1 0 0,0 0-1 0 0,1 1 1 0 0,-1-1 0 0 0,0 0-1 0 0,1 0 1 0 0,-1 1-1 0 0,1-1 1 0 0,-1 0 0 0 0,0 1-1 0 0,1-1 1 0 0,-1 1-1 0 0,1-1 1 0 0,-1 0-1 0 0,1 1 1 0 0,-1-1 0 0 0,1 1-1 0 0,-1 0 1 0 0,1-1-1 0 0,0 1 1 0 0,-1 0-10 0 0,-2 3 62 0 0,0 1-1 0 0,1 0 1 0 0,-1 0 0 0 0,1 0-1 0 0,0 0 1 0 0,0 0 0 0 0,1 1-1 0 0,-1-1 1 0 0,1 1 0 0 0,0 5-62 0 0,-1 9 78 0 0,2 0 1 0 0,0 8-79 0 0,1-2 105 0 0,-7 102 372 0 0,1-39 44 0 0,3-54-230 0 0,-2 0 0 0 0,-1 0-1 0 0,-2-1 1 0 0,-1 0 0 0 0,-2 0-1 0 0,-8 20-290 0 0,15-50 37 0 0,1 1-1 0 0,0 0 0 0 0,-1-1 1 0 0,0 1-1 0 0,0-1 1 0 0,0 0-1 0 0,0 0 0 0 0,-1 0 1 0 0,0 0-1 0 0,1 0 0 0 0,-2-1 1 0 0,0 1-37 0 0,3-3 9 0 0,0 1 0 0 0,0-1 0 0 0,-1 1 0 0 0,1-1 0 0 0,0 0 0 0 0,-1 0 0 0 0,1 0 0 0 0,-1-1 0 0 0,1 1 0 0 0,-1 0 0 0 0,0-1 0 0 0,1 0 0 0 0,-1 1 0 0 0,1-1 0 0 0,-1 0 0 0 0,0 0 0 0 0,1-1 0 0 0,-1 1 0 0 0,0-1 0 0 0,1 1 0 0 0,-1-1 0 0 0,1 0 0 0 0,-1 0 0 0 0,1 0 0 0 0,0 0-9 0 0,-7-4 3 0 0,1 0 0 0 0,0 0 1 0 0,0-1-1 0 0,1 0 1 0 0,0-1-1 0 0,0 0 0 0 0,0 0 1 0 0,1 0-1 0 0,0-1 1 0 0,0 1-1 0 0,1-2 1 0 0,0 1-1 0 0,1 0 0 0 0,-1-1 1 0 0,2 0-1 0 0,-2-3-3 0 0,-3-34-436 0 0,7 42 221 0 0,1 1-1 0 0,-1 0 1 0 0,1-1-1 0 0,0 1 1 0 0,0-1-1 0 0,0 1 1 0 0,0 0-1 0 0,1-2 216 0 0,0-10-3316 0 0,-1 13-4027 0 0</inkml:trace>
  <inkml:trace contextRef="#ctx0" brushRef="#br0" timeOffset="10056.301">140 3336 16439 0 0,'1'1'100'0'0,"1"1"-1"0"0,0-1 0 0 0,1 0 0 0 0,-1 0 0 0 0,0 0 0 0 0,0 0 0 0 0,0 0 0 0 0,1 0 0 0 0,-1-1 1 0 0,0 1-1 0 0,1-1 0 0 0,-1 0 0 0 0,0 1 0 0 0,1-1 0 0 0,-1 0 0 0 0,1-1 0 0 0,-1 1 0 0 0,2-1-99 0 0,-3 1 121 0 0,0 0 0 0 0,0-1 0 0 0,0 1 0 0 0,0 0 0 0 0,1 0 0 0 0,-1 0 0 0 0,0-1 0 0 0,0 1 0 0 0,0 0 0 0 0,0 1 0 0 0,0-1 0 0 0,0 0 0 0 0,0 0 0 0 0,1 0 0 0 0,-1 1 0 0 0,0-1-121 0 0,-1 1 128 0 0,0-1 0 0 0,0 1 0 0 0,0 0 0 0 0,0-1 0 0 0,0 1 0 0 0,0 0 0 0 0,0-1 0 0 0,0 1 0 0 0,0-1 0 0 0,-1 1 0 0 0,1 0 0 0 0,0-1 0 0 0,0 1 0 0 0,-1-1 0 0 0,1 1 0 0 0,0-1 0 0 0,-1 1 0 0 0,1-1 0 0 0,-1 1 0 0 0,1-1 0 0 0,-1 1 0 0 0,1-1 0 0 0,-1 1 0 0 0,1-1 0 0 0,-1 0-128 0 0,-10 13 200 0 0,-1-2 0 0 0,0 0 0 0 0,-2 1-200 0 0,7-6 19 0 0,-1 1-1 0 0,1 1 0 0 0,0 0 0 0 0,1 0 1 0 0,0 0-1 0 0,0 1 0 0 0,0 1-18 0 0,3-4 0 0 0,1 0 0 0 0,0 0 0 0 0,0 1 0 0 0,1-1 0 0 0,-1 1 0 0 0,1-1 0 0 0,1 1 0 0 0,-1 1 0 0 0,0 1 0 0 0,1-6 0 0 0,0 0 0 0 0,0 0 0 0 0,0 0 0 0 0,0 1 0 0 0,0-1 0 0 0,1 0 0 0 0,-1 0 0 0 0,1 0 0 0 0,0 0 0 0 0,0 0 0 0 0,0 0 0 0 0,0 0 0 0 0,0 0 0 0 0,1 0 0 0 0,-1-1 0 0 0,2 3 0 0 0,-1-3 0 0 0,0 0 0 0 0,-1-1 0 0 0,1 1 0 0 0,0-1 0 0 0,0 0 0 0 0,0 1 0 0 0,0-1 0 0 0,0 0 0 0 0,0 0 0 0 0,0 0 0 0 0,0 0 0 0 0,0-1 0 0 0,0 1 0 0 0,1 0 0 0 0,-1-1 0 0 0,0 0 0 0 0,1 1 0 0 0,-1-1 0 0 0,0 0 0 0 0,0 0 0 0 0,1-1 0 0 0,-1 1 0 0 0,1 0 0 0 0,6-2 25 0 0,1-1 0 0 0,-1 0 0 0 0,0 0 0 0 0,0 0 0 0 0,0-2 0 0 0,0 1 0 0 0,-1-1 0 0 0,0 0 0 0 0,0 0 0 0 0,0-1 0 0 0,-1 0 0 0 0,1-1 0 0 0,-2 0 0 0 0,2-1-25 0 0,-7 7 0 0 0,0-1 0 0 0,0 0 1 0 0,0 0-1 0 0,0 1 0 0 0,0-1 1 0 0,-1 0-1 0 0,1 0 0 0 0,-1 0 1 0 0,1 0-1 0 0,-1 0 0 0 0,0 0 1 0 0,1 0-1 0 0,-1 0 1 0 0,0 0-1 0 0,0 0 0 0 0,0 0 1 0 0,-1 0-1 0 0,1 0 0 0 0,-1 0 1 0 0,1 0-1 0 0,-1 0 0 0 0,1 0 1 0 0,-1 1-1 0 0,0-1 0 0 0,0 0 1 0 0,0 0-1 0 0,0 1 1 0 0,0-1-1 0 0,0 0 0 0 0,-1 0 0 0 0,-14-19-44 0 0,13 17 12 0 0,1 0 1 0 0,0 1 0 0 0,-1-1 0 0 0,0 1 0 0 0,0 0 0 0 0,0 0 0 0 0,0 0 0 0 0,-1 0-1 0 0,1 0 1 0 0,-1 0 31 0 0,-1 1-266 0 0,-1-2-320 0 0,0 1 0 0 0,0 0 0 0 0,0 1 0 0 0,0-1 0 0 0,-1 1 586 0 0,4 2-2296 0 0</inkml:trace>
  <inkml:trace contextRef="#ctx0" brushRef="#br0" timeOffset="10450.768">345 3356 3680 0 0,'5'11'546'0'0,"-2"1"0"0"0,1 0 0 0 0,-1 0 0 0 0,-1 1 0 0 0,1 11-546 0 0,0 35 11900 0 0,1 11-9303 0 0,-4-62-2319 0 0,1 1 0 0 0,-1-1 0 0 0,2 0 0 0 0,1 9-278 0 0,-2-16 175 0 0,-1-1-42 0 0,1 0-84 0 0,1 0 1 0 0,-1 0-1 0 0,1-1 0 0 0,-1 1 0 0 0,1 0 0 0 0,-1-1 0 0 0,0 1 0 0 0,1-1 0 0 0,-1 0 0 0 0,0 1 0 0 0,0-1 1 0 0,1 0-1 0 0,-1 0 0 0 0,0 0 0 0 0,0 0 0 0 0,0 0 0 0 0,1 0-49 0 0,16-23 278 0 0,-10 11-276 0 0,13-14 127 0 0,-13 15-38 0 0,0 2 1 0 0,0-1-1 0 0,1 1 1 0 0,0 1-1 0 0,1-1 0 0 0,1 1-91 0 0,4-4-219 0 0,12-8-410 0 0,-1 2-2643 0 0,-18 16 1656 0 0</inkml:trace>
  <inkml:trace contextRef="#ctx0" brushRef="#br0" timeOffset="10833.189">624 2991 10136 0 0,'0'0'464'0'0,"0"0"-10"0"0,2 1-294 0 0,19 7 301 0 0,-18-6 56 0 0,-1 0 1 0 0,0 0 0 0 0,1 0 0 0 0,-1 0-1 0 0,0 1 1 0 0,0-1 0 0 0,0 1-1 0 0,-1-1 1 0 0,1 1 0 0 0,-1 0 0 0 0,1-1-1 0 0,-1 1 1 0 0,0 0 0 0 0,0 0-1 0 0,0 0 1 0 0,0 1-518 0 0,2 6 367 0 0,0 0 1 0 0,-1 1-1 0 0,-1-1 0 0 0,0 1 0 0 0,0 0 1 0 0,-1-1-1 0 0,0 1 0 0 0,-1 0 0 0 0,0 0-367 0 0,-13 91 845 0 0,-7 15-845 0 0,17-100 11 0 0,2-7-15 0 0,1 1 0 0 0,-1 0-1 0 0,2-1 1 0 0,-1 4 4 0 0,2-9 0 0 0,-1-1 0 0 0,1 0 0 0 0,-1 0-1 0 0,1 0 1 0 0,0 0 0 0 0,0 0 0 0 0,1 0 0 0 0,-1 0 0 0 0,1-1 0 0 0,0 1 0 0 0,0 0 0 0 0,2 1 0 0 0,-4-3 0 0 0,1-1 1 0 0,0 1-1 0 0,0-1 1 0 0,0 1-1 0 0,0-1 1 0 0,1 0-1 0 0,-1 1 1 0 0,0-1 0 0 0,0 0-1 0 0,1 0 1 0 0,-1 0-1 0 0,1 0 1 0 0,-1 0-1 0 0,1 0 1 0 0,-1 0-1 0 0,1-1 1 0 0,0 1-1 0 0,0 0 0 0 0,3 0 1 0 0,1 1-1 0 0,-1-1 0 0 0,0 0 0 0 0,1 0 0 0 0,-1-1 0 0 0,1 0 0 0 0,-1 0 0 0 0,1 0 0 0 0,-1 0 0 0 0,1-1 0 0 0,0 0 0 0 0,21-1 0 0 0,-9 1 0 0 0,-14 0 0 0 0,-1 1 0 0 0,1 0 0 0 0,-1 0 0 0 0,1 0 0 0 0,-1 0 0 0 0,0 0 0 0 0,1 1 0 0 0,-1-1 0 0 0,4 2 0 0 0,-6-2 0 0 0,-1 0 0 0 0,1 0 0 0 0,0 1 0 0 0,0-1 0 0 0,0 0 0 0 0,0 0 0 0 0,-1 1 0 0 0,1-1 0 0 0,0 0 0 0 0,0 1 0 0 0,-1-1 0 0 0,1 1 0 0 0,0-1 0 0 0,0 1 0 0 0,-1-1 0 0 0,1 1 0 0 0,-1 0 0 0 0,1-1 0 0 0,1 3 0 0 0,-1-3 0 0 0,-1 0 0 0 0,1 0 0 0 0,0 1 0 0 0,-1-1 0 0 0,1 0 0 0 0,0 1 0 0 0,-1-1 0 0 0,1 0 0 0 0,-1 1 0 0 0,1-1 0 0 0,-1 1 0 0 0,1 0 0 0 0,-1-1 0 0 0,1 1 0 0 0,-1-1 0 0 0,1 1 0 0 0,-1 0 0 0 0,0-1 0 0 0,1 1 0 0 0,-1-1 0 0 0,0 1 0 0 0,0 0 0 0 0,1 0 0 0 0,-1-1 0 0 0,0 1 0 0 0,0 0 0 0 0,0-1 0 0 0,0 1 0 0 0,0 0 0 0 0,0 0 0 0 0,0-1 0 0 0,0 1 0 0 0,0 0 0 0 0,0 0 0 0 0,-1 0 0 0 0,1 1 0 0 0,0 1 7 0 0,-1 0 1 0 0,1 1-1 0 0,-1-1 0 0 0,0 0 0 0 0,1 0 0 0 0,-1 0 0 0 0,-1 1 1 0 0,1-1-1 0 0,0 0 0 0 0,-1-1 0 0 0,0 1 0 0 0,0 0 0 0 0,1 0 1 0 0,-2-1-1 0 0,0 2-7 0 0,-2 2 6 0 0,-1-1 0 0 0,1 0 0 0 0,-1 0 0 0 0,0-1 0 0 0,0 0 0 0 0,-4 2-6 0 0,5-3-5 0 0,0-1-1 0 0,0 1 1 0 0,-1-1-1 0 0,0 0 1 0 0,1 0 0 0 0,-1-1-1 0 0,0 0 1 0 0,0 0-1 0 0,1 0 1 0 0,-1-1-1 0 0,0 1 1 0 0,0-1-1 0 0,0-1 1 0 0,0 1-1 0 0,0-1 1 0 0,0 0 0 0 0,1-1-1 0 0,-1 1 1 0 0,0-1-1 0 0,1 0 1 0 0,-1 0-1 0 0,-1-2 6 0 0,6 3-40 0 0,0 1 0 0 0,0-1 0 0 0,0 0 0 0 0,0 1 0 0 0,0-1 0 0 0,0 0 0 0 0,1 0-1 0 0,-1 1 1 0 0,0-1 0 0 0,0 0 0 0 0,1 0 0 0 0,-1 0 0 0 0,1 0 0 0 0,-1 0 0 0 0,1 0 0 0 0,-1 0-1 0 0,1 0 1 0 0,0 0 0 0 0,-1 0 0 0 0,1 0 0 0 0,0 0 0 0 0,0-1 0 0 0,0 1 0 0 0,0-1 40 0 0,0-1-358 0 0,1 1 1 0 0,-1-1-1 0 0,1 0 1 0 0,0 0-1 0 0,0 1 1 0 0,0-1-1 0 0,0 0 1 0 0,2-1 357 0 0,2-7-1530 0 0</inkml:trace>
  <inkml:trace contextRef="#ctx0" brushRef="#br0" timeOffset="11317.613">1012 3457 18111 0 0,'11'32'2083'0'0,"-9"-26"-1962"0"0,0-1-1 0 0,0 0 1 0 0,0 1-1 0 0,-1-1 1 0 0,0 1-1 0 0,0-1 1 0 0,-1 1-1 0 0,1 1-120 0 0,-1-6-216 0 0,0 4 542 0 0,0-2-4469 0 0,0-3 2298 0 0</inkml:trace>
  <inkml:trace contextRef="#ctx0" brushRef="#br0" timeOffset="11318.613">1202 2946 13824 0 0,'1'-3'106'0'0,"1"0"1"0"0,-1 0 0 0 0,0 0 0 0 0,1 0 0 0 0,-1 0 0 0 0,1 0 0 0 0,0 1-1 0 0,0-1 1 0 0,0 0 0 0 0,1 1 0 0 0,-1 0 0 0 0,0-1 0 0 0,1 1 0 0 0,1-1-107 0 0,-4 3 87 0 0,1 0 1 0 0,0-1 0 0 0,-1 1-1 0 0,1 0 1 0 0,-1 0 0 0 0,1-1-1 0 0,0 1 1 0 0,-1 0 0 0 0,1 0-1 0 0,0 0 1 0 0,-1 0 0 0 0,1 0 0 0 0,0 0-1 0 0,-1 0 1 0 0,1 0 0 0 0,0 0-1 0 0,-1 0 1 0 0,1 0 0 0 0,0 1-1 0 0,-1-1 1 0 0,1 0 0 0 0,0 0-1 0 0,-1 1 1 0 0,1-1 0 0 0,-1 0 0 0 0,1 1-88 0 0,0 0 105 0 0,0-1-1 0 0,-1 1 1 0 0,1 0 0 0 0,0 0 0 0 0,-1 0 0 0 0,1 0 0 0 0,-1 0 0 0 0,1 1 0 0 0,-1-1 0 0 0,1 0 0 0 0,-1 0 0 0 0,0 0 0 0 0,0 0 0 0 0,1 1-105 0 0,-1 6 352 0 0,1 0 1 0 0,-1 0-1 0 0,0-1 0 0 0,-1 5-352 0 0,0-6 149 0 0,-8 74 655 0 0,5 21-36 0 0,3-65-465 0 0,-3-1 0 0 0,-2 11-303 0 0,1-11 135 0 0,1-1 0 0 0,2 11-135 0 0,0-1 6 0 0,1-31-362 0 0,0-1-1 0 0,1 1 0 0 0,0-1 1 0 0,1 1-1 0 0,0-1 0 0 0,1 1 1 0 0,2 4 356 0 0,0 3-3396 0 0,-4-19 1647 0 0</inkml:trace>
  <inkml:trace contextRef="#ctx0" brushRef="#br0" timeOffset="11754.671">1339 3336 7832 0 0,'-7'-4'809'0'0,"-15"-6"1652"0"0,11 4-75 0 0,-1 0 0 0 0,0 2 0 0 0,-6-3-2386 0 0,13 6 222 0 0,0 0-1 0 0,0 0 1 0 0,1 1-1 0 0,-1-1 0 0 0,0 1 1 0 0,-5 1-222 0 0,1-1 88 0 0,0 1 0 0 0,0 0 0 0 0,1 1 0 0 0,-1 0 1 0 0,0 1-1 0 0,0 0 0 0 0,1 0 0 0 0,0 1 0 0 0,0-1 0 0 0,0 2 1 0 0,0-1-1 0 0,0 1 0 0 0,1 1 0 0 0,0-1 0 0 0,-4 5-88 0 0,-7 7-1816 0 0,15-7 688 0 0</inkml:trace>
  <inkml:trace contextRef="#ctx0" brushRef="#br0" timeOffset="12156.937">1571 3553 5064 0 0,'0'0'389'0'0,"0"0"146"0"0,0 0 1538 0 0,0 0 704 0 0,0 0 139 0 0,0-1 189 0 0,-3-5-2531 0 0,0 4-486 0 0,1 0 1 0 0,0 0-1 0 0,0 0 0 0 0,0 1 1 0 0,-1-1-1 0 0,1 1 1 0 0,-1-1-1 0 0,0 1 0 0 0,1 0 1 0 0,-1 0-1 0 0,0 0 1 0 0,1 1-1 0 0,-1-1 0 0 0,0 1 1 0 0,0-1-1 0 0,0 1 1 0 0,0 0-1 0 0,1 0 0 0 0,-1 0 1 0 0,0 0-1 0 0,0 1 1 0 0,0-1-1 0 0,-2 1-88 0 0,-2 1 49 0 0,-1 0 0 0 0,1 0 1 0 0,-1 1-1 0 0,1 0 0 0 0,0 0 0 0 0,0 1 0 0 0,0-1 0 0 0,-2 3-49 0 0,8-6 5 0 0,0 1-1 0 0,1-1 0 0 0,-1 0 0 0 0,0 1 0 0 0,1-1 0 0 0,-1 0 0 0 0,1 1 1 0 0,-1-1-1 0 0,1 1 0 0 0,-1-1 0 0 0,1 1 0 0 0,-1-1 0 0 0,1 1 0 0 0,-1 0 1 0 0,1-1-1 0 0,-1 1 0 0 0,1-1 0 0 0,0 1 0 0 0,0 0 0 0 0,-1-1 0 0 0,1 1 1 0 0,0 0-1 0 0,0-1 0 0 0,-1 1-4 0 0,1 2 14 0 0,-2-1-5 0 0,1-1-5 0 0,1-1-1 0 0,-1 0 0 0 0,1 1 1 0 0,0-1-1 0 0,-1 1 0 0 0,1-1 1 0 0,0 0-1 0 0,-1 1 1 0 0,1-1-1 0 0,0 1 0 0 0,-1-1 1 0 0,1 1-1 0 0,0-1 1 0 0,0 1-1 0 0,0-1 0 0 0,-1 1 1 0 0,1 0-1 0 0,0-1 1 0 0,0 1-1 0 0,0 0-3 0 0,0 1-18 0 0,0 1 0 0 0,1 0 1 0 0,-1-1-1 0 0,1 1 0 0 0,-1 0 0 0 0,1-1 0 0 0,0 1 0 0 0,0-1 1 0 0,0 0-1 0 0,0 1 0 0 0,1-1 0 0 0,-1 0 0 0 0,1 1 0 0 0,-1-1 1 0 0,1 0-1 0 0,0 0 0 0 0,0 0 0 0 0,0 0 0 0 0,0-1 0 0 0,0 1 1 0 0,0-1-1 0 0,0 1 0 0 0,1-1 0 0 0,-1 0 0 0 0,1 1 0 0 0,-1-1 1 0 0,1 0-1 0 0,-1-1 0 0 0,1 1 0 0 0,-1 0 0 0 0,1-1 0 0 0,2 1 18 0 0,0-1 54 0 0,1 0 0 0 0,-1 0 0 0 0,0 0 1 0 0,0-1-1 0 0,1 0 0 0 0,-1 0 0 0 0,0 0 0 0 0,0-1 0 0 0,0 1 0 0 0,0-1 0 0 0,0-1 0 0 0,0 1 0 0 0,3-3-54 0 0,-3 3 195 0 0,-4 1 30 0 0,-1 1 20 0 0,0 0 3 0 0,0 0-30 0 0,0 0-200 0 0,0 0 1 0 0,0 0-1 0 0,0 0 1 0 0,1 0-1 0 0,-1 0 1 0 0,0 0-1 0 0,0 0 1 0 0,0 0-1 0 0,0 0 1 0 0,0 0-1 0 0,0 0 1 0 0,1 0-1 0 0,-1 0 1 0 0,0 0-1 0 0,0 0 1 0 0,0 0-1 0 0,0 0 1 0 0,0 0-1 0 0,1 0 1 0 0,-1 0-1 0 0,0 0 1 0 0,0 0-1 0 0,0 0 1 0 0,0 0-1 0 0,0 0 1 0 0,0 0-1 0 0,1 0 1 0 0,-1 0-1 0 0,0 0 1 0 0,0 1-1 0 0,0-1 1 0 0,0 0-1 0 0,0 0 1 0 0,0 0-1 0 0,0 0 1 0 0,0 0-1 0 0,0 0 1 0 0,0 0-1 0 0,1 1 1 0 0,-1-1-1 0 0,0 0 1 0 0,0 0-19 0 0,3 13 553 0 0,11 38 381 0 0,-12-49-874 0 0,-1-1-65 0 0,0 0 1 0 0,1 0 0 0 0,-1 0 0 0 0,0 0 0 0 0,0 0 0 0 0,0 0-1 0 0,0 0 1 0 0,0 0 0 0 0,0 1 0 0 0,1-1 4 0 0,-2 0-12 0 0,0-1 1 0 0,0 0 0 0 0,0 1-1 0 0,1-1 1 0 0,-1 0 0 0 0,0 1-1 0 0,0-1 1 0 0,1 0 0 0 0,-1 0-1 0 0,0 1 1 0 0,1-1 0 0 0,-1 0-1 0 0,0 0 1 0 0,1 0-1 0 0,-1 1 1 0 0,0-1 0 0 0,1 0-1 0 0,-1 0 1 0 0,1 0 0 0 0,-1 0-1 0 0,0 0 1 0 0,1 0 0 0 0,-1 0-1 0 0,1 0 1 0 0,-1 0 0 0 0,0 0-1 0 0,1 0 1 0 0,-1 0-1 0 0,1 0 1 0 0,-1 0 0 0 0,0 0-1 0 0,1 0 1 0 0,-1 0 0 0 0,0 0-1 0 0,1-1 1 0 0,-1 1 11 0 0,2 0-116 0 0,0-1 1 0 0,0 0-1 0 0,0 0 0 0 0,0 0 1 0 0,0 0-1 0 0,-1 0 1 0 0,1 0-1 0 0,0 0 0 0 0,-1-1 1 0 0,1 1-1 0 0,-1-1 0 0 0,2-1 116 0 0,15-21-2577 0 0,-14 18 1749 0 0,8-11-1094 0 0</inkml:trace>
  <inkml:trace contextRef="#ctx0" brushRef="#br0" timeOffset="12157.937">1808 3153 5528 0 0,'2'-1'78'0'0,"-1"0"1"0"0,1 0-1 0 0,0 0 0 0 0,0-1 1 0 0,-1 1-1 0 0,1 0 0 0 0,-1-1 1 0 0,1 1-1 0 0,0-2-78 0 0,3-2 1380 0 0,-5 4 311 0 0,0 1 79 0 0,0 0-24 0 0,0 0-184 0 0,2 2-80 0 0,0-1-1282 0 0,-1 1 1 0 0,0 0 0 0 0,0 0 0 0 0,0-1 0 0 0,0 1 0 0 0,0 0 0 0 0,0 0 0 0 0,0 0 0 0 0,-1 0 0 0 0,1 0 0 0 0,-1 0 0 0 0,0 0 0 0 0,1 0 0 0 0,-1 0 0 0 0,0 0 0 0 0,0 0 0 0 0,0 0 0 0 0,0 0 0 0 0,-1 1-201 0 0,-6 48 1421 0 0,6-45-1182 0 0,-5 28 1413 0 0,2 13-1652 0 0,1-17 263 0 0,-1-1-1 0 0,-3 11-262 0 0,1-17 407 0 0,2 1-1 0 0,0 0 0 0 0,1 0 1 0 0,1 1-1 0 0,2 14-406 0 0,-1-6-14 0 0,0-21 39 0 0,1 0 0 0 0,0 0 0 0 0,1 2-25 0 0,0-11-38 0 0,-1 0 1 0 0,0-1-1 0 0,1 1 0 0 0,0-1 1 0 0,-1 1-1 0 0,1-1 0 0 0,0 1 1 0 0,1-1-1 0 0,-1 1 1 0 0,0-1-1 0 0,0 0 0 0 0,1 0 1 0 0,0 0-1 0 0,-1 0 1 0 0,1 0-1 0 0,1 1 38 0 0,-2-2-647 0 0,0 0 381 0 0,-1 0-1 0 0,1-1 1 0 0,0 1-1 0 0,-1 0 1 0 0,1 0 0 0 0,0-1-1 0 0,0 1 1 0 0,0 0-1 0 0,0-1 1 0 0,0 1-1 0 0,-1-1 1 0 0,1 1-1 0 0,1-1 267 0 0,0 0-374 0 0,0 0 0 0 0,-1 0 0 0 0,1 0-1 0 0,0 0 1 0 0,0 0 0 0 0,-1-1 0 0 0,1 1-1 0 0,0-1 1 0 0,-1 1 0 0 0,2-2 374 0 0,3 0-885 0 0,9-1-1483 0 0</inkml:trace>
  <inkml:trace contextRef="#ctx0" brushRef="#br0" timeOffset="12585.934">2063 3440 7832 0 0,'8'-2'809'0'0,"-2"1"-505"0"0,-2 1 8380 0 0,-6-1-5422 0 0,-2 2-4160 0 0,-6 4 1236 0 0,1 1 1 0 0,0-1 0 0 0,0 1-1 0 0,0 1 1 0 0,1 0 0 0 0,0 0-1 0 0,1 1 1 0 0,-1 0-339 0 0,4-5 30 0 0,0 1 1 0 0,0 0 0 0 0,1 1-1 0 0,-1-1 1 0 0,1 1-1 0 0,0-1 1 0 0,0 1-1 0 0,1 0 1 0 0,-2 3-31 0 0,-1 4 108 0 0,3-10-17 0 0,1 1 0 0 0,0-1 0 0 0,0 1 0 0 0,0 0 0 0 0,0-1 0 0 0,0 1 0 0 0,0 0 0 0 0,1 0 0 0 0,-1 0 0 0 0,1 0 0 0 0,0 0 0 0 0,0-1 0 0 0,0 1 0 0 0,0 0 0 0 0,0 0 0 0 0,1 0 0 0 0,-1 0 0 0 0,1 0 0 0 0,0-1 0 0 0,0 1-91 0 0,3 14 647 0 0,-3-15-623 0 0,-1 0-1 0 0,0 0 0 0 0,1 0 0 0 0,-1-1 1 0 0,1 1-1 0 0,0 0 0 0 0,-1 0 1 0 0,1-1-1 0 0,0 1 0 0 0,0-1 1 0 0,0 1-1 0 0,0-1 0 0 0,1 2-23 0 0,4 3 236 0 0,-1 0-1 0 0,0 1 0 0 0,0 0 1 0 0,1 3-236 0 0,-4-7 81 0 0,-1 8-55 0 0,-1-4 11 0 0,-1-5-58 0 0,1 1 1 0 0,-1-1 0 0 0,1 1 0 0 0,-1-1 0 0 0,0 0 0 0 0,0 1 0 0 0,0-1 0 0 0,-1 0 0 0 0,1 0 0 0 0,0 0 0 0 0,-1 0 0 0 0,0 0-1 0 0,1 0 1 0 0,-1 0 0 0 0,0 0 0 0 0,0 0 0 0 0,0-1 0 0 0,0 1 0 0 0,0-1 0 0 0,0 0 0 0 0,0 0 0 0 0,-1 1 20 0 0,-9 4-745 0 0,1 0-1 0 0,-1-1 1 0 0,-10 3 745 0 0,13-5-564 0 0,-1 0 0 0 0,0-1 0 0 0,0 0 0 0 0,0 0 0 0 0,0-1 0 0 0,0 0 0 0 0,-5-1 564 0 0,-16-3-1564 0 0</inkml:trace>
  <inkml:trace contextRef="#ctx0" brushRef="#br0" timeOffset="12586.934">1073 3187 12696 0 0,'-11'-10'560'0'0,"11"10"120"0"0,0 0-544 0 0,0 0-136 0 0,-9-4 0 0 0,6 8 0 0 0,-5-4 1232 0 0,5 3 215 0 0,-5 4 49 0 0,3 3 8 0 0,5-1-800 0 0,-2 3-152 0 0,2-2-32 0 0,-5-1-6191 0 0,5-2-1241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8:00.5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779 22 11056 0 0,'74'-14'1380'0'0,"-41"10"779"0"0,1 2 0 0 0,9 1-2159 0 0,14 2 2489 0 0,5 3-2489 0 0,22 6 76 0 0,9 6-76 0 0,-30-5-210 0 0,0-3-1 0 0,0-3 0 0 0,59-2 211 0 0,148-25 869 0 0,-85 4-326 0 0,-122 15-448 0 0,0 3 0 0 0,8 4-95 0 0,125 14 78 0 0,-91-1-53 0 0,0 4 0 0 0,8 7-25 0 0,52 11 97 0 0,-40-13 558 0 0,1-6 1 0 0,25-3-656 0 0,-57-13 1710 0 0,7-4-1710 0 0,-50-4 887 0 0,48-9-887 0 0,-32 3 237 0 0,98-16 198 0 0,36-5-274 0 0,-160 27-254 0 0,1 1 1 0 0,0 2-1 0 0,0 2 0 0 0,0 1 0 0 0,4 3 93 0 0,9 2-69 0 0,-33-5 174 0 0,0 1 1 0 0,0 1-1 0 0,0 1 0 0 0,14 5-105 0 0,8 2 207 0 0,-35-10-145 0 0,-1 0 0 0 0,1 0 0 0 0,-1 1 1 0 0,0 0-1 0 0,0 1 0 0 0,0-1 0 0 0,0 1 0 0 0,5 5-62 0 0,-8-5 27 0 0,1 0 0 0 0,-1 1-1 0 0,0 0 1 0 0,0 0 0 0 0,3 5-27 0 0,-2-3-196 0 0,0 0 1 0 0,1-1 0 0 0,4 4 195 0 0,-6-6 5 0 0,0 0 1 0 0,-1 1-1 0 0,1 0 1 0 0,-1-1 0 0 0,0 2-1 0 0,0-1 1 0 0,-1 0-1 0 0,1 2-5 0 0,8 14 110 0 0,13 17-110 0 0,-16-24-45 0 0,1 1-1 0 0,-2 0 1 0 0,0 0-1 0 0,4 13 46 0 0,53 186-72 0 0,-61-198 72 0 0,-2 1 0 0 0,1 6 0 0 0,2 13 0 0 0,4 24 0 0 0,-3 1 0 0 0,-2 0 0 0 0,-3 13 0 0 0,-1 403 0 0 0,4-361 0 0 0,2-14 0 0 0,-1-3 0 0 0,0 45-10 0 0,-3-34 172 0 0,7 24-162 0 0,-2-61 0 0 0,2 31 0 0 0,13 43 0 0 0,-5-56 0 0 0,1 6 0 0 0,8 14 0 0 0,-3-19 0 0 0,11 39 0 0 0,0-4-4 0 0,-12-41 62 0 0,44 199 256 0 0,-61-257-233 0 0,0-6-12 0 0,-1-1 0 0 0,-1 2 0 0 0,-1 0-69 0 0,2 39-168 0 0,1 0-1 0 0,13 49 169 0 0,-2-4-104 0 0,-2-10 73 0 0,0-23 31 0 0,10 57 0 0 0,-13-74-91 0 0,7 22 91 0 0,-12-55-33 0 0,78 369 147 0 0,-74-339-168 0 0,6 32 54 0 0,-4-1 0 0 0,-3 1 0 0 0,-4 36 0 0 0,-3-32-15 0 0,-1-8-100 0 0,-3 10 115 0 0,-2 74-88 0 0,-3 37 34 0 0,4-126 54 0 0,2-31 0 0 0,-3 21 0 0 0,-9 61 0 0 0,-5-22 0 0 0,13-81 0 0 0,-1 12 0 0 0,-2 0 0 0 0,-2 0 0 0 0,-3 3 0 0 0,-10 38 0 0 0,-4-21-128 0 0,26-53 139 0 0,-1 0 0 0 0,0 0-1 0 0,0 0 1 0 0,0-1 0 0 0,0 1-1 0 0,-1-1 1 0 0,1 1 0 0 0,-1-1-1 0 0,0 0 1 0 0,0 0 0 0 0,0 0-1 0 0,-1 0 1 0 0,1-1 0 0 0,-4 2-11 0 0,-11 7-80 0 0,-1-2 0 0 0,-4 2 80 0 0,-12 5-30 0 0,10-5 99 0 0,0-1 0 0 0,0-1 0 0 0,-1-1 0 0 0,-2-2-69 0 0,7-2 7 0 0,-1-1 0 0 0,-6 0-7 0 0,-7 1-2 0 0,29-4 2 0 0,0 0 0 0 0,0 0 0 0 0,1 0 0 0 0,-1-1 0 0 0,0 0 0 0 0,-17-1 0 0 0,-138-4 0 0 0,2-1 0 0 0,96 7 0 0 0,0 2 0 0 0,1 3 0 0 0,-32 8 0 0 0,3 2 0 0 0,-1-5 0 0 0,-57-2 0 0 0,-35-7 0 0 0,103-1 0 0 0,-154 7-176 0 0,132-3 203 0 0,0 4 0 0 0,0 5-1 0 0,-28 10-26 0 0,6-2 72 0 0,-67 0-72 0 0,-364-5 0 0 0,511-17 0 0 0,13 0 0 0 0,1 1 0 0 0,-17 4 0 0 0,-143 14 0 0 0,-186 15 0 0 0,305-34 95 0 0,-1-2 0 0 0,-17-5-95 0 0,44 3 26 0 0,-121-1 513 0 0,135 5-665 0 0,-1 1-1 0 0,-20 4 127 0 0,10 0 96 0 0,28-3-59 0 0,0 2 0 0 0,0 0 0 0 0,-6 2-37 0 0,7-1 10 0 0,-1 0 0 0 0,0-2 0 0 0,-9 1-10 0 0,-127 2 133 0 0,140-6-107 0 0,0 0-1 0 0,0 0 0 0 0,0-1 0 0 0,-3-2-25 0 0,-25-3 43 0 0,18 4-29 0 0,-30-2 36 0 0,46 4-39 0 0,-1 1-1 0 0,0-2 1 0 0,0 1 0 0 0,0-1-1 0 0,1 0 1 0 0,-1 0-1 0 0,1 0 1 0 0,0-1-1 0 0,-4-2-10 0 0,-20-9 33 0 0,25 12-29 0 0,-1-1 0 0 0,1 1 0 0 0,-1-1-1 0 0,1-1 1 0 0,0 1 0 0 0,0 0 0 0 0,0-1 0 0 0,0 0-1 0 0,1 0 1 0 0,-1 0 0 0 0,1 0 0 0 0,0-1 0 0 0,1 1-1 0 0,-3-5-3 0 0,-12-17 11 0 0,9 13 16 0 0,1 0 0 0 0,0 0 1 0 0,1 0-1 0 0,-1-2-27 0 0,-5-13 27 0 0,4 15-2 0 0,7 11-20 0 0,-1 0 0 0 0,1 0 0 0 0,0 1 0 0 0,0-2-1 0 0,0 1 1 0 0,0 0 0 0 0,0 0 0 0 0,0 0-5 0 0,-3-11 0 0 0,-1 1 0 0 0,-1 0 0 0 0,0 0 0 0 0,-11-24 0 0 0,-1-14 6 0 0,0-7-6 0 0,9 26 48 0 0,-7-28 16 0 0,8 36-20 0 0,2 0 0 0 0,-1-8-44 0 0,-10-36 58 0 0,3 11-15 0 0,5 20-22 0 0,4 12-21 0 0,1-1 0 0 0,0-22 0 0 0,-3-16 0 0 0,2 5 54 0 0,1-1-1 0 0,5-53-53 0 0,0 34 21 0 0,1 44 118 0 0,1-1 1 0 0,3-11-140 0 0,-2 18 38 0 0,0-30 205 0 0,3 1-3 0 0,-7 39-152 0 0,0 16-79 0 0,0-1-1 0 0,0 1 0 0 0,0 0 1 0 0,0 0-1 0 0,0 0 0 0 0,1 0 0 0 0,-1-1 1 0 0,1 1-9 0 0,2-12 38 0 0,-2 10-28 0 0,0 0 0 0 0,-1 1 0 0 0,2-1 0 0 0,-1 1 0 0 0,0-1-1 0 0,1 1 1 0 0,0-1 0 0 0,0 1-10 0 0,25-55 0 0 0,-25 53 0 0 0,0 1 0 0 0,1-1 0 0 0,-2 0 0 0 0,1 0 0 0 0,0 0 0 0 0,0-4 0 0 0,-1 6-159 0 0,-1 1-1 0 0,1-1 1 0 0,-1 1-1 0 0,1-1 1 0 0,-1 1-1 0 0,0-1 1 0 0,0 1 0 0 0,0-1-1 0 0,-1 1 1 0 0,1-1-1 0 0,0 1 1 0 0,-1-1-1 0 0,0 1 160 0 0,1 0-533 0 0,-4-5-5821 0 0,0 0-2013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5:17.2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27 311 2760 0 0,'0'-49'633'0'0,"0"48"1363"0"0,0 1 677 0 0,0 0 130 0 0,0 1-216 0 0,3 60 3857 0 0,-1-38-5709 0 0,0 1 0 0 0,-3 19-735 0 0,-1 35 404 0 0,1-16-183 0 0,-1-11-61 0 0,-11 147 344 0 0,3-77-8 0 0,9-107-320 0 0,0-18-146 0 0,0-1-1 0 0,1 1 0 0 0,-1 0 1 0 0,1-1-1 0 0,0 1 0 0 0,0-1-29 0 0,3-23 89 0 0,1-11 726 0 0,-1-21-815 0 0,1-212 552 0 0,-4 224-533 0 0,-2 23 8 0 0,2-1 1 0 0,1 1-1 0 0,1 0 0 0 0,5-25-27 0 0,-7 50 1 0 0,0 0 1 0 0,0 0-1 0 0,0 0 0 0 0,0 0 0 0 0,0 0 0 0 0,0-1 0 0 0,0 1 1 0 0,0 0-1 0 0,0 0 0 0 0,0 0 0 0 0,0 0 0 0 0,0 0 0 0 0,0 0 1 0 0,0 0-1 0 0,0-1 0 0 0,0 1 0 0 0,0 0 0 0 0,1 0 0 0 0,-1 0 1 0 0,0 0-1 0 0,0 0 0 0 0,0 0 0 0 0,0 0 0 0 0,0 0 0 0 0,0 0 1 0 0,0 0-1 0 0,0-1 0 0 0,0 1 0 0 0,0 0 0 0 0,1 0 0 0 0,-1 0 1 0 0,0 0-1 0 0,0 0 0 0 0,0 0 0 0 0,0 0 0 0 0,0 0 0 0 0,0 0 1 0 0,0 0-1 0 0,1 0 0 0 0,-1 0 0 0 0,0 0 0 0 0,0 0 0 0 0,0 0 1 0 0,0 0-1 0 0,0 0 0 0 0,0 0 0 0 0,0 0 0 0 0,1 0 0 0 0,-1 0 1 0 0,0 0-1 0 0,0 0-1 0 0,5 7 137 0 0,5 14 124 0 0,-9-19-245 0 0,12 35-82 0 0,7 13-30 0 0,-20-49 96 0 0,0-1 0 0 0,1 1 0 0 0,-1-1 0 0 0,0 1 0 0 0,0-1 0 0 0,1 1 0 0 0,-1-1 0 0 0,0 0 0 0 0,1 1 0 0 0,-1-1 0 0 0,0 1 0 0 0,1-1 0 0 0,-1 0 0 0 0,1 1 0 0 0,-1-1 0 0 0,0 0 0 0 0,1 0 0 0 0,-1 1 0 0 0,1-1 0 0 0,-1 0 0 0 0,1 0 0 0 0,-1 0 0 0 0,1 1 0 0 0,0-1 0 0 0,3-2 0 0 0,-3 2 2 0 0,1-1 0 0 0,-1 0 0 0 0,0 0 0 0 0,0 0 0 0 0,0 0 0 0 0,0 1 0 0 0,0-2-1 0 0,0 1 1 0 0,0 0 0 0 0,0 0 0 0 0,0 0 0 0 0,0 0 0 0 0,-1 0 0 0 0,1-1 0 0 0,0 0-2 0 0,3-4 38 0 0,1-1-15 0 0,0 0 1 0 0,-1-1 0 0 0,0 1-1 0 0,-1-1 1 0 0,1 0-1 0 0,-1 0 1 0 0,0-4-24 0 0,13-60 177 0 0,-13 59-130 0 0,10-39 330 0 0,7-18-377 0 0,-18 65 15 0 0,8-21 77 0 0,-10 25-79 0 0,0 0 0 0 0,1 0 1 0 0,-1-1-1 0 0,1 1 0 0 0,0 0 1 0 0,-1 0-1 0 0,1 0 0 0 0,0 0 0 0 0,-1 0 1 0 0,1 1-1 0 0,0-1 0 0 0,0 0 1 0 0,0 0-1 0 0,0 0 0 0 0,0 1 0 0 0,0-1 1 0 0,0 0-1 0 0,0 1 0 0 0,1-1-13 0 0,-1 1 18 0 0,0 0-1 0 0,0 1 1 0 0,0-1-1 0 0,0 1 1 0 0,0-1-1 0 0,0 0 1 0 0,0 1-1 0 0,-1 0 1 0 0,1-1-1 0 0,0 1 1 0 0,0 0-1 0 0,0-1 1 0 0,-1 1-1 0 0,1 0 1 0 0,0 0-1 0 0,-1-1 1 0 0,1 1-1 0 0,-1 0 1 0 0,1 0-18 0 0,9 18 131 0 0,-3 0-52 0 0,-1 2 0 0 0,-1-1 0 0 0,0 1 0 0 0,-2 0 0 0 0,1 11-79 0 0,0 2 64 0 0,1 8-16 0 0,-3 6-48 0 0,3 15 37 0 0,0 2-77 0 0,-1-15-36 0 0,2-1 0 0 0,9 37 76 0 0,-11-72 0 0 0,0 1 0 0 0,1-1 0 0 0,1-1 0 0 0,2 5 0 0 0,-4-11 0 0 0,-4-7-10 0 0,0 1 0 0 0,0-1 1 0 0,0 0-1 0 0,0 0 0 0 0,0 0 0 0 0,0 0 0 0 0,0 1 0 0 0,0-1 0 0 0,1 0 0 0 0,-1 0 0 0 0,0 0 1 0 0,0 0-1 0 0,0 0 0 0 0,0 0 0 0 0,0 1 0 0 0,1-1 0 0 0,-1 0 0 0 0,0 0 0 0 0,0 0 0 0 0,0 0 1 0 0,0 0-1 0 0,1 0 0 0 0,-1 0 0 0 0,0 0 0 0 0,0 0 0 0 0,0 0 0 0 0,0 0 0 0 0,1 0 0 0 0,-1 0 1 0 0,0 0-1 0 0,0 0 0 0 0,0 0 0 0 0,1 0 0 0 0,-1 0 0 0 0,0 0 0 0 0,0 0 0 0 0,0 0 0 0 0,0 0 1 0 0,1 0-1 0 0,-1 0 0 0 0,0 0 0 0 0,0-1 0 0 0,0 1 0 0 0,0 0 0 0 0,0 0 0 0 0,1 0 0 0 0,-1 0 1 0 0,0 0-1 0 0,0-1 0 0 0,0 1 0 0 0,0 0 0 0 0,0 0 0 0 0,0 0 0 0 0,0 0 0 0 0,1 0 0 0 0,-1-1 1 0 0,0 1-1 0 0,0 0 0 0 0,0 0 0 0 0,0 0 10 0 0,4-9-1249 0 0,1 0-1 0 0,-2 0 1 0 0,3-9 1249 0 0,-2 7-1705 0 0,1-1-105 0 0</inkml:trace>
  <inkml:trace contextRef="#ctx0" brushRef="#br0" timeOffset="414.002">503 0 11056 0 0,'0'0'19'0'0,"1"3"137"0"0,1-1 0 0 0,-1 0 0 0 0,1 0 0 0 0,0 0 0 0 0,0 0 0 0 0,0-1 0 0 0,0 1 1 0 0,0 0-1 0 0,1 0-156 0 0,23-2 7730 0 0,-25 0-6673 0 0,-1 0-38 0 0,1 2-144 0 0,2 2-834 0 0,-1 1 1 0 0,1-1 0 0 0,-1 1-1 0 0,0 0 1 0 0,0 0 0 0 0,-1 0 0 0 0,0 0-1 0 0,0 0 1 0 0,0 0 0 0 0,0 0-1 0 0,-1 0 1 0 0,0 2-42 0 0,0 14 347 0 0,-1 0 1 0 0,-2 11-348 0 0,-1 13 511 0 0,-5 68 87 0 0,2-46-208 0 0,8-8 3 0 0,0-39-169 0 0,-1-1-1 0 0,-2 4-223 0 0,2-12 122 0 0,0 0-1 0 0,1 0 0 0 0,0 0 1 0 0,0 0-122 0 0,3 28 425 0 0,-4-38-411 0 0,0 0 0 0 0,0-1 1 0 0,0 1-1 0 0,0 0 0 0 0,0-1 1 0 0,1 1-1 0 0,-1 0 0 0 0,0 0 0 0 0,0-1 1 0 0,1 1-1 0 0,-1 0 0 0 0,0-1 1 0 0,1 1-1 0 0,-1-1 0 0 0,1 1 0 0 0,-1 0 1 0 0,1-1-1 0 0,-1 1 0 0 0,1-1 0 0 0,-1 1 1 0 0,1-1-1 0 0,0 0 0 0 0,-1 1 1 0 0,1-1-1 0 0,0 1 0 0 0,-1-1 0 0 0,1 0 1 0 0,0 0-1 0 0,-1 1 0 0 0,1-1 1 0 0,0 0-1 0 0,0 0 0 0 0,-1 0 0 0 0,1 0 1 0 0,0 0-15 0 0,2 0 27 0 0,-1 0 1 0 0,1 0 0 0 0,0 0-1 0 0,-1 0 1 0 0,1 0 0 0 0,0-1-1 0 0,-1 1 1 0 0,3-2-28 0 0,12-5 108 0 0,1-1 0 0 0,3-3-108 0 0,-8 4 16 0 0,1 0 4 0 0,1 2 0 0 0,1-1 1 0 0,7 0-21 0 0,-13 3 3 0 0,1 0-4 0 0,-10 2 12 0 0,12 2-124 0 0,-11-1-419 0 0,-1 1-179 0 0,0 0 572 0 0,0 0 1 0 0,0-1-1 0 0,0 1 1 0 0,0 0 0 0 0,-1 0-1 0 0,1 0 1 0 0,0 0 0 0 0,-1 0-1 0 0,1 0 1 0 0,0 0 0 0 0,-1 0-1 0 0,1 0 1 0 0,-1 0 0 0 0,1 0-1 0 0,-1 1 1 0 0,0-1 0 0 0,0 0-1 0 0,1 0 1 0 0,-1 0 0 0 0,0 0-1 0 0,0 2 139 0 0,0-3-595 0 0,0 1 0 0 0,-1 0 1 0 0,1 0-1 0 0,0 0 0 0 0,0 0 0 0 0,-1 0 0 0 0,1-1 0 0 0,0 1 0 0 0,-1 0 0 0 0,1 0 0 0 0,-1 0 0 0 0,1-1 0 0 0,-1 1 0 0 0,0 0 595 0 0,-6 6-6938 0 0</inkml:trace>
  <inkml:trace contextRef="#ctx0" brushRef="#br0" timeOffset="840.731">1025 410 11976 0 0,'7'4'321'0'0,"3"1"-168"0"0,0-4 4006 0 0,-13 0-3941 0 0,1 0 0 0 0,0 0 0 0 0,0 0 0 0 0,0 1 0 0 0,0-1 1 0 0,0 1-1 0 0,1-1 0 0 0,-1 1 0 0 0,0-1 0 0 0,-1 3-218 0 0,-1 2 86 0 0,0 0 0 0 0,1 1 0 0 0,0-1-1 0 0,0 1 1 0 0,0 0 0 0 0,1 0 0 0 0,-1 1-86 0 0,-11 29 187 0 0,5-21-36 0 0,2 1 0 0 0,0 0-1 0 0,0 0 1 0 0,2 1 0 0 0,0 0 0 0 0,1 0-1 0 0,1 0 1 0 0,1 1 0 0 0,0-1 0 0 0,2 0-1 0 0,0 1 1 0 0,1-1 0 0 0,0 1 0 0 0,3 6-151 0 0,1-8 307 0 0,0 1 0 0 0,1-1 1 0 0,1 0-1 0 0,2 1-307 0 0,-8-15 53 0 0,1 0-1 0 0,-1 0 1 0 0,1 0-1 0 0,0 0 1 0 0,0 0-1 0 0,1-1 1 0 0,-1 1-1 0 0,0-1 1 0 0,1 1-1 0 0,-1-1 1 0 0,1 0-1 0 0,0 0 1 0 0,0 0 0 0 0,0 0-1 0 0,0-1 1 0 0,0 1-1 0 0,0-1 1 0 0,0 0-1 0 0,1 1 1 0 0,-1-2-1 0 0,0 1 1 0 0,1 0-1 0 0,-1-1 1 0 0,1 1 0 0 0,-1-1-1 0 0,0 0 1 0 0,1 0-1 0 0,-1-1 1 0 0,1 1-1 0 0,-1-1 1 0 0,1 1-1 0 0,-1-1 1 0 0,0 0-1 0 0,0 0 1 0 0,1-1 0 0 0,-1 1-1 0 0,0-1 1 0 0,0 1-1 0 0,0-1 1 0 0,0 0-1 0 0,-1 0 1 0 0,1 0-1 0 0,0-1 1 0 0,1-1-53 0 0,-2 2 9 0 0,0 0-1 0 0,-1 0 1 0 0,1 0 0 0 0,-1 0 0 0 0,1-1-1 0 0,-1 1 1 0 0,0 0 0 0 0,0-1-1 0 0,0 1 1 0 0,0-1 0 0 0,0 1 0 0 0,0-1-1 0 0,-1 1 1 0 0,0-1 0 0 0,1 1-1 0 0,-1-1 1 0 0,0 1 0 0 0,0-1 0 0 0,0 0-1 0 0,0 1 1 0 0,-1-1 0 0 0,1 1 0 0 0,-1-1-1 0 0,0 1 1 0 0,1-1 0 0 0,-1 1-1 0 0,0-1 1 0 0,0 1 0 0 0,-1 0 0 0 0,1-1-1 0 0,0 1 1 0 0,-1 0 0 0 0,0 0 0 0 0,1 0-1 0 0,-3-1-8 0 0,-2-4-134 0 0,-1 1 0 0 0,0 0 0 0 0,-1 0 0 0 0,1 1 0 0 0,-1 0 0 0 0,-1 0 0 0 0,1 1-1 0 0,0 0 1 0 0,-1 1 0 0 0,0 0 0 0 0,0 0 0 0 0,0 1 0 0 0,0 0 0 0 0,0 0 0 0 0,0 1 0 0 0,-1 0 0 0 0,1 1 0 0 0,0 0-1 0 0,-1 0 1 0 0,1 1 0 0 0,-8 2 134 0 0,0 1-2232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5:21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1 572 12440 0 0,'0'0'957'0'0,"4"7"-324"0"0,-2 0 576 0 0,1 0 0 0 0,-1 0 1 0 0,-1 1-1 0 0,1-1 0 0 0,-1 0 0 0 0,-1 1 0 0 0,1 6-1209 0 0,-2 11 922 0 0,-3 18-922 0 0,0-2 277 0 0,-3 68 237 0 0,7-108-410 0 0,0-1 15 0 0,0 0 62 0 0,0 0 31 0 0,8 0 211 0 0,-5-1-386 0 0,-1 0 0 0 0,1 0 0 0 0,-1 0 1 0 0,1 0-1 0 0,-1 0 0 0 0,1 0 0 0 0,-1-1 0 0 0,0 1 0 0 0,0-1 1 0 0,0 0-1 0 0,1 0 0 0 0,-2 1 0 0 0,1-1 0 0 0,0-1 0 0 0,0 1-37 0 0,7-9 125 0 0,-1 0 0 0 0,3-8-125 0 0,1 0 88 0 0,17-21-67 0 0,-28 40-12 0 0,0 0-1 0 0,-1 1 1 0 0,1-1 0 0 0,0 0-1 0 0,-1 1 1 0 0,1-1 0 0 0,0 1 0 0 0,-1-1-1 0 0,1 1 1 0 0,-1-1 0 0 0,1 1-1 0 0,-1-1 1 0 0,1 1-9 0 0,1 3-39 0 0,0 0 0 0 0,0 0 0 0 0,0 0 0 0 0,-1 0 0 0 0,1 0 0 0 0,-1 0 0 0 0,0 0-1 0 0,0 0 1 0 0,-1 0 0 0 0,1 4 39 0 0,3 14-193 0 0,12 46 971 0 0,-15-66-758 0 0,-1 0 1 0 0,1 0 0 0 0,0 1 0 0 0,0-1-1 0 0,0 0 1 0 0,1 0 0 0 0,-1 0 0 0 0,0 0 0 0 0,1 0-1 0 0,-1 0 1 0 0,1 0 0 0 0,0 0-21 0 0,0-2 80 0 0,1 1 0 0 0,-1-1 0 0 0,0 1 0 0 0,0-1 0 0 0,0 0 0 0 0,1 0 0 0 0,-1 0 0 0 0,0 0 0 0 0,0-1 0 0 0,1 1 0 0 0,0-1-80 0 0,4 0 47 0 0,-1-1 0 0 0,0 0 1 0 0,0 0-1 0 0,-1-1 0 0 0,1 0 0 0 0,-1 0 1 0 0,1 0-1 0 0,-1 0 0 0 0,0-1 1 0 0,0 0-1 0 0,2-2-47 0 0,10-11-72 0 0,-1 0-1 0 0,6-9 73 0 0,-8 11-89 0 0,-3 1-430 0 0,-1 0 0 0 0,5-9 519 0 0,16-31-4841 0 0,-29 51 4307 0 0,9-18-7481 0 0</inkml:trace>
  <inkml:trace contextRef="#ctx0" brushRef="#br0" timeOffset="345.619">512 277 19351 0 0,'0'0'439'0'0,"2"0"62"0"0,-1 0-446 0 0,0 1 0 0 0,0-1 0 0 0,0 0 0 0 0,-1 0 0 0 0,1 0 0 0 0,0 1 1 0 0,0-1-1 0 0,0 0 0 0 0,0 1 0 0 0,0-1 0 0 0,-1 1 0 0 0,1-1 0 0 0,0 1 0 0 0,0-1 0 0 0,-1 1 0 0 0,1-1 0 0 0,0 1 0 0 0,-1 0 0 0 0,1 0 0 0 0,0 0-55 0 0,0 2 20 0 0,1-1 1 0 0,0 1-1 0 0,-1 0 1 0 0,0 0-1 0 0,0-1 1 0 0,0 1 0 0 0,0 1-21 0 0,2 7 231 0 0,-1 0 0 0 0,0 1 0 0 0,-1 4-231 0 0,1 35 1632 0 0,-2 1 1 0 0,-6 39-1633 0 0,3-52 184 0 0,-7 82 196 0 0,-7 179-216 0 0,17-289-255 0 0,1 0 0 0 0,0 0 0 0 0,2 10 91 0 0,-2-16-307 0 0,0-1 1 0 0,0 1 0 0 0,1-1 0 0 0,0 1 0 0 0,0-1 0 0 0,0 0 0 0 0,0 1 0 0 0,1-1-1 0 0,-1 0 1 0 0,2 1 306 0 0,7 6-1520 0 0</inkml:trace>
  <inkml:trace contextRef="#ctx0" brushRef="#br0" timeOffset="1148.091">1071 386 14744 0 0,'2'-1'1136'0'0,"-1"0"-686"0"0,4-1-596 0 0,7 2 6069 0 0,-22 11-4991 0 0,-1-2-704 0 0,-1 1 0 0 0,-9 4-228 0 0,-13 10 0 0 0,7-7 115 0 0,-3 3 258 0 0,21-13-262 0 0,7-6-100 0 0,0 0 0 0 0,0 0 0 0 0,1 1 0 0 0,-1-1 0 0 0,0 1 0 0 0,1-1-1 0 0,0 1 1 0 0,-1-1 0 0 0,1 1 0 0 0,-1 2-11 0 0,1-3 4 0 0,0 0 0 0 0,1 0 0 0 0,-1 0 1 0 0,1 0-1 0 0,-1 0 0 0 0,1 0 0 0 0,-1 0 0 0 0,1 1 0 0 0,0-1 0 0 0,-1 0 0 0 0,1 0 0 0 0,0 1 0 0 0,0-1 0 0 0,0 0 0 0 0,0 0 0 0 0,0 1 0 0 0,0-1 1 0 0,0 0-1 0 0,1 0 0 0 0,-1 0 0 0 0,0 1 0 0 0,1-1 0 0 0,-1 0 0 0 0,1 0 0 0 0,-1 0 0 0 0,1 0 0 0 0,0 0 0 0 0,-1 0 0 0 0,1 0 0 0 0,0 0 1 0 0,0 0-6 0 0,1 2 21 0 0,4 5 40 0 0,0-1 1 0 0,0 0-1 0 0,0 0 1 0 0,1-1 0 0 0,8 6-61 0 0,19 20 299 0 0,-19-16-131 0 0,-10-12-130 0 0,-1 0-1 0 0,0 1 1 0 0,0-1-1 0 0,-1 1 1 0 0,1-1 0 0 0,-1 1-1 0 0,0 0 1 0 0,0 1 0 0 0,0-1-1 0 0,0 2-37 0 0,1 8 63 0 0,-3-13-63 0 0,0 0 1 0 0,0 1 0 0 0,0-1 0 0 0,-1 1 0 0 0,1-1 0 0 0,-1 1-1 0 0,1-1 1 0 0,-1 1 0 0 0,0-1 0 0 0,0 1 0 0 0,0-1 0 0 0,0 1-1 0 0,-1-1 1 0 0,1 1 0 0 0,-1-1 0 0 0,1 1 0 0 0,-1-1 0 0 0,0 1 0 0 0,0-1-1 0 0,0 0 1 0 0,0 1-1 0 0,-3 3-1 0 0,0 1 0 0 0,0-1 1 0 0,-1 1-1 0 0,0-1 1 0 0,3-4 13 0 0,0 0 1 0 0,0 0 0 0 0,-1 0-1 0 0,1-1 1 0 0,0 1 0 0 0,-1-1-1 0 0,1 1 1 0 0,-1-1 0 0 0,1 0-1 0 0,-1 0 1 0 0,-2 1-14 0 0,0 0 13 0 0,-1-1 1 0 0,1 1-1 0 0,-1-1 1 0 0,1 0 0 0 0,-1-1-1 0 0,1 1 1 0 0,-1-1-1 0 0,0 0 1 0 0,1 0-1 0 0,-1-1 1 0 0,1 0-1 0 0,-1 0 1 0 0,1 0-1 0 0,-1 0 1 0 0,1-1-1 0 0,0 0 1 0 0,-1 0-1 0 0,1-1 1 0 0,0 1-1 0 0,0-1 1 0 0,0-1-14 0 0,-2 0-501 0 0,1-1 0 0 0,0 0 0 0 0,0 0 0 0 0,0-1 0 0 0,1 1 0 0 0,-1-2 501 0 0,-8-14-6150 0 0,5 2-1124 0 0</inkml:trace>
  <inkml:trace contextRef="#ctx0" brushRef="#br0" timeOffset="1512.439">1265 0 8288 0 0,'8'4'756'0'0,"-6"-1"-739"0"0,0 0 1 0 0,0 0-1 0 0,0 1 1 0 0,0-1-1 0 0,0 0 1 0 0,-1 1-1 0 0,0-1 1 0 0,1 1-1 0 0,-1 0 1 0 0,0 0-18 0 0,7 40 2170 0 0,-8-42-1815 0 0,8 99 8256 0 0,-4-45-6739 0 0,-3 51-1872 0 0,-1-53 162 0 0,-3 2-99 0 0,-6 34-63 0 0,-1 34-74 0 0,6-75-26 0 0,2-29-831 0 0,1 0-1 0 0,1 0 1 0 0,1 0 0 0 0,1 0 931 0 0,1-6-6801 0 0</inkml:trace>
  <inkml:trace contextRef="#ctx0" brushRef="#br0" timeOffset="1962.316">1395 386 7368 0 0,'0'0'568'0'0,"-15"1"8"0"0,8 3 1421 0 0,-1 1 0 0 0,1 0 0 0 0,-1 0 1 0 0,1 1-1998 0 0,-17 11 2413 0 0,-13 9-1487 0 0,22-16-988 0 0,0 0 0 0 0,0-1 0 0 0,-1 0-1 0 0,-15 6 63 0 0,5 0 186 0 0,24-14-1317 0 0,2-1-453 0 0,0 0-89 0 0,0 0-20 0 0</inkml:trace>
  <inkml:trace contextRef="#ctx0" brushRef="#br0" timeOffset="2316.443">1437 467 8752 0 0,'5'13'417'0'0,"-1"-1"0"0"0,-1 1 0 0 0,1 0 0 0 0,-2 0 0 0 0,0 0 0 0 0,0 6-417 0 0,0 23 4949 0 0,-3 16-4949 0 0,0-14 1362 0 0,1 108 952 0 0,-1-137-1790 0 0,1-13-448 0 0,-1 0 0 0 0,1-1 0 0 0,0 1 0 0 0,0 0 0 0 0,0 0 0 0 0,0 0 0 0 0,0-1 0 0 0,1 1 0 0 0,-1 0 0 0 0,0 0 0 0 0,1 0-76 0 0,-1-1 318 0 0,0-1 22 0 0,13-4 362 0 0,0-1-633 0 0,0-1-1 0 0,0 0 0 0 0,-1-1 0 0 0,0-1 1 0 0,0 0-1 0 0,-1 0 0 0 0,0-1 0 0 0,-1-1 1 0 0,0 0-1 0 0,0 0 0 0 0,-1-1 0 0 0,0 0 1 0 0,-1-1-1 0 0,0 1 0 0 0,-1-2-68 0 0,-7 12 0 0 0,21-33 75 0 0,1 1 0 0 0,1 1-1 0 0,13-12-74 0 0,-17 12-272 0 0,-16 29 292 0 0,-3 10 243 0 0,-10 16-224 0 0,1 1 1 0 0,1-1-1 0 0,1 1 1 0 0,1 0-1 0 0,1 2-39 0 0,4-20-33 0 0,0 0 0 0 0,1-1-1 0 0,0 1 1 0 0,0 0 0 0 0,1-1-1 0 0,-1 1 1 0 0,1 0 0 0 0,0-1-1 0 0,1 1 1 0 0,-1-1 0 0 0,1 1-1 0 0,0-1 1 0 0,3 4 33 0 0,2 1-31 0 0,-5-8 67 0 0,0 0 0 0 0,0 0 0 0 0,1 0 0 0 0,-1 0 0 0 0,0-1 0 0 0,1 1 0 0 0,-1-1 0 0 0,1 0 0 0 0,0 0 0 0 0,-1 0 0 0 0,1 0 0 0 0,0 0 0 0 0,0 0 0 0 0,0-1 0 0 0,0 1 0 0 0,0-1 0 0 0,-1 0 0 0 0,1 0 0 0 0,0 0 0 0 0,0 0 0 0 0,0-1 0 0 0,0 1 0 0 0,0-1 0 0 0,-1 0 0 0 0,1 1 0 0 0,0-1 0 0 0,0-1 0 0 0,1 0-36 0 0,0 0 23 0 0,0 0 1 0 0,0 0-1 0 0,0 0 1 0 0,-1-1-1 0 0,1 0 1 0 0,-1 1-1 0 0,1-1 0 0 0,-1-1 1 0 0,0 1-1 0 0,0 0 1 0 0,0-1-1 0 0,-1 0 0 0 0,1 1 1 0 0,-1-1-1 0 0,0 0 1 0 0,0 0-1 0 0,-1 0 1 0 0,2-4-24 0 0,-1-1 9 0 0,0 0 0 0 0,0 0 0 0 0,-1-1 0 0 0,0 1 0 0 0,-1-1 0 0 0,0 1 0 0 0,-1 0 0 0 0,1-1-9 0 0,-1 5-54 0 0,0-1 0 0 0,-1 1 0 0 0,1-1 0 0 0,-1 1 0 0 0,0 0-1 0 0,0 0 1 0 0,0 0 0 0 0,-1 0 0 0 0,0 0 0 0 0,0 0 0 0 0,0 1 0 0 0,-1-1-1 0 0,1 1 1 0 0,-1 0 54 0 0,2 2-17 0 0,0 0-358 0 0,0-1-1 0 0,-1 0 1 0 0,0 1 0 0 0,0 0 0 0 0,0 0 0 0 0,0-1 0 0 0,0 2 0 0 0,0-1 0 0 0,0 0-1 0 0,-1 1 1 0 0,-1-1 375 0 0,-6-2-1880 0 0</inkml:trace>
  <inkml:trace contextRef="#ctx0" brushRef="#br0" timeOffset="2742.635">1917 541 9672 0 0,'1'2'748'0'0,"5"7"-76"0"0,0 0 1 0 0,-1 1-1 0 0,0 0 1 0 0,-1 0-1 0 0,0 0 1 0 0,-1 0-1 0 0,0 1 1 0 0,0-1 0 0 0,-1 1-1 0 0,-1 0-672 0 0,1 7 460 0 0,0 1-1 0 0,-1-1 0 0 0,-2 0 1 0 0,0 0-1 0 0,-2 14-459 0 0,2 2 405 0 0,1-33-271 0 0,0-1-46 0 0,0 0-22 0 0,0 0-2 0 0,1-1 6 0 0,6-7-5 0 0,0-1 1 0 0,-1 1-1 0 0,0-2 0 0 0,-1 1 1 0 0,0 0-1 0 0,1-4-65 0 0,1-1 25 0 0,1 1 0 0 0,6-10-25 0 0,0 2 0 0 0,-10 15 0 0 0,-1 0 0 0 0,1 1 0 0 0,0-1 0 0 0,1 1 0 0 0,-1 0 0 0 0,1 0 0 0 0,0 1 0 0 0,0-1 0 0 0,0 1 0 0 0,6-3 0 0 0,-6 4 5 0 0,0 1 1 0 0,0 0-1 0 0,0 0 0 0 0,1 0 0 0 0,-1 0 0 0 0,0 1 0 0 0,1 0 0 0 0,2-1-5 0 0,-5 2 15 0 0,0 0 0 0 0,-1 0 0 0 0,1 0 1 0 0,0 0-1 0 0,-1 1 0 0 0,1-1 0 0 0,0 1 0 0 0,-1 0 0 0 0,1 0 0 0 0,0 0 0 0 0,-1 0 0 0 0,1 0 0 0 0,-1 0 0 0 0,0 0 0 0 0,1 1 0 0 0,-1 0 0 0 0,0-1 0 0 0,1 2-15 0 0,17 15 228 0 0,1-1 0 0 0,22 14-228 0 0,-39-29 3 0 0,0 1 1 0 0,0-1-1 0 0,0-1 0 0 0,0 1 0 0 0,1 0 0 0 0,-1-1 0 0 0,0 0 0 0 0,1 0 0 0 0,-1 0 1 0 0,4 0-4 0 0,-6-1 36 0 0,0 0 0 0 0,0 0 1 0 0,0-1-1 0 0,1 1 0 0 0,-1 0 1 0 0,0-1-1 0 0,0 1 0 0 0,0-1 1 0 0,0 0-1 0 0,0 1 0 0 0,0-1 0 0 0,0 0 1 0 0,0 0-1 0 0,0 0 0 0 0,-1-1 1 0 0,1 1-1 0 0,0 0 0 0 0,-1-1 1 0 0,1 1-1 0 0,-1-1 0 0 0,1 0 1 0 0,-1 1-1 0 0,1-2-36 0 0,-1 1 27 0 0,0 0-1 0 0,0-1 1 0 0,0 1-1 0 0,0-1 1 0 0,0 1-1 0 0,-1-1 1 0 0,1 1-1 0 0,-1-1 1 0 0,0 1-1 0 0,1-1 1 0 0,-2-2-27 0 0,-2-30 57 0 0,3 31-57 0 0,-1-2 0 0 0,0 1 0 0 0,0 0 0 0 0,0-1 0 0 0,-1 1 0 0 0,0 0 0 0 0,0 0 0 0 0,0 0 0 0 0,0 0 0 0 0,-1 0 0 0 0,0 1 0 0 0,0-1 0 0 0,-1 0 0 0 0,4 4 2 0 0,-1 1 0 0 0,1 0 0 0 0,0 0-1 0 0,0 0 1 0 0,-1 0 0 0 0,1-1 0 0 0,0 1-1 0 0,-1 0 1 0 0,1 0 0 0 0,0 0 0 0 0,-1 0-1 0 0,1 0 1 0 0,0 0 0 0 0,-1 0 0 0 0,1 0-1 0 0,0 0 1 0 0,-1 0 0 0 0,1 0 0 0 0,0 0-1 0 0,0 0 1 0 0,-1 0 0 0 0,1 0 0 0 0,0 1-1 0 0,-1-1 1 0 0,1 0 0 0 0,0 0 0 0 0,-1 0-1 0 0,1 0 1 0 0,0 0 0 0 0,0 1 0 0 0,-1-1-1 0 0,1 0 1 0 0,0 0 0 0 0,0 1 0 0 0,-1-1-1 0 0,1 0 1 0 0,0 0 0 0 0,0 1-2 0 0,-1 1 18 0 0,0-1 1 0 0,0 1-1 0 0,0 0 1 0 0,0-1-1 0 0,0 1 1 0 0,0 0-1 0 0,1 0 1 0 0,-1 0-1 0 0,1 0 0 0 0,-1 0 1 0 0,1 0-1 0 0,0 0 1 0 0,0 0-1 0 0,0 0 1 0 0,0 0-1 0 0,0 0 1 0 0,0 0-1 0 0,1 1-18 0 0,-1 12 113 0 0,-1 8 127 0 0,1 1-1 0 0,0-1 0 0 0,4 13-239 0 0,0 17 358 0 0,11 115 1149 0 0,-10-43-531 0 0,-5-123-966 0 0,1-1 1 0 0,-1 1-1 0 0,0-1 1 0 0,0 0-1 0 0,-1 1 1 0 0,1-1-1 0 0,0 1 1 0 0,0-1-1 0 0,-1 0 0 0 0,1 1 1 0 0,-1-1-1 0 0,1 0 1 0 0,-1 1-1 0 0,1-1 1 0 0,-1 0-1 0 0,0 0 1 0 0,0 0-1 0 0,0 1 1 0 0,1-1-1 0 0,-1 0 1 0 0,-1 0-11 0 0,1-1 7 0 0,0 1 1 0 0,0-1-1 0 0,-1 1 1 0 0,1-1-1 0 0,0 0 1 0 0,0 0-1 0 0,-1 1 1 0 0,1-1-1 0 0,0 0 1 0 0,-1 0-1 0 0,1-1 1 0 0,0 1-1 0 0,0 0 1 0 0,-1 0-1 0 0,1 0 1 0 0,0-1-1 0 0,0 1 1 0 0,-1-1-1 0 0,1 1 1 0 0,0-1-1 0 0,-1 0-7 0 0,-1-1 14 0 0,-1 0-1 0 0,1 0 1 0 0,0 0 0 0 0,-1-1-1 0 0,1 1 1 0 0,1-1-1 0 0,-1 0 1 0 0,0 0-1 0 0,0 0 1 0 0,-1-3-14 0 0,-21-35 181 0 0,25 39-178 0 0,-2-2 13 0 0,0 0 1 0 0,1 0-1 0 0,-1-1 0 0 0,1 1 0 0 0,0-1 1 0 0,1 1-1 0 0,-1-1 0 0 0,1 1 0 0 0,0-1 1 0 0,0 0-1 0 0,0 1 0 0 0,0-1 0 0 0,2-3-16 0 0,-2 5 34 0 0,1 0 0 0 0,-1 1 0 0 0,1-1 0 0 0,0 0 0 0 0,0 1-1 0 0,0-1 1 0 0,0 0 0 0 0,1 1 0 0 0,-1-1 0 0 0,1 1 0 0 0,0 0 0 0 0,-1 0-1 0 0,1-1 1 0 0,0 1 0 0 0,0 0 0 0 0,0 1 0 0 0,0-1 0 0 0,1 0 0 0 0,-1 0-1 0 0,0 1 1 0 0,1 0 0 0 0,1-1-34 0 0,6-2 60 0 0,0 1 0 0 0,0 0 0 0 0,1 1 0 0 0,4-1-60 0 0,-10 3-60 0 0,0 0 0 0 0,0-1 0 0 0,1 1 0 0 0,-1 1 0 0 0,0-1 0 0 0,0 1 0 0 0,-1 0 0 0 0,1 0 0 0 0,0 0 0 0 0,1 1 60 0 0,-5-1-340 0 0,-1-1-242 0 0,0 0-1004 0 0,0 0-439 0 0,0 0-88 0 0,0 0-21 0 0</inkml:trace>
  <inkml:trace contextRef="#ctx0" brushRef="#br0" timeOffset="3562.102">164 1520 10592 0 0,'0'0'818'0'0,"0"0"-271"0"0,0 0 840 0 0,-1 4 980 0 0,0-3-1229 0 0,2-2 5379 0 0,5-8-6141 0 0,4-4 533 0 0,-1 0 0 0 0,12-11-909 0 0,-17 20 84 0 0,0 1 0 0 0,0-1 1 0 0,0 1-1 0 0,0 0 0 0 0,0 0 1 0 0,1 1-1 0 0,-1-1 0 0 0,1 1 1 0 0,0 0-1 0 0,0 0 0 0 0,2 0-84 0 0,7-2 156 0 0,-9 2-86 0 0,1 1 1 0 0,0 0-1 0 0,-1-1 1 0 0,1 2 0 0 0,0-1-1 0 0,0 1 1 0 0,-1 0-1 0 0,5 0-70 0 0,2 2 103 0 0,0 1-1 0 0,0 0 1 0 0,0 0-1 0 0,0 1 1 0 0,-1 0-1 0 0,1 1 0 0 0,0 2-102 0 0,18 9 86 0 0,-21-11-150 0 0,0 0-1 0 0,0-1 1 0 0,0 1 0 0 0,1-2-1 0 0,9 3 65 0 0,39 3-21 0 0,-53-8 21 0 0,0-1 1 0 0,1 0-1 0 0,-1 0 1 0 0,1-1-1 0 0,-1 1 1 0 0,0-1-1 0 0,1 0 1 0 0,-1-1-1 0 0,3 0 0 0 0,-2-2 0 0 0,-1 0 0 0 0,1 0 0 0 0,0 0 0 0 0,-1-1 0 0 0,0 0 0 0 0,0 0 0 0 0,-1 0 0 0 0,1-1 0 0 0,1-2 0 0 0,-2 1-382 0 0,1 0-1 0 0,-2 0 0 0 0,1 0 1 0 0,-1 0-1 0 0,0-1 0 0 0,-1 1 1 0 0,0-1-1 0 0,0 0 0 0 0,0 0 1 0 0,-1 0-1 0 0,0 0 0 0 0,-1 1 1 0 0,0-1-1 0 0,0 0 0 0 0,-1-4 383 0 0,-3-30-4021 0 0,-4 23 1975 0 0</inkml:trace>
  <inkml:trace contextRef="#ctx0" brushRef="#br0" timeOffset="3913.765">363 1499 11000 0 0,'3'26'807'0'0,"0"-1"1"0"0,-2 0-1 0 0,-1 1 0 0 0,-1 5-807 0 0,1 54 2185 0 0,1 37-1304 0 0,11-124-2358 0 0,-1-14-3609 0 0,-3 3 450 0 0</inkml:trace>
  <inkml:trace contextRef="#ctx0" brushRef="#br0" timeOffset="3914.765">416 1473 2304 0 0,'13'-6'101'0'0,"-10"5"1"0"0,2 8 1860 0 0,-1 0 1 0 0,-1 1 0 0 0,1-1 0 0 0,-1 1-1 0 0,0 0 1 0 0,1 6-1963 0 0,6 46 6337 0 0,-4-20-5467 0 0,9 64 759 0 0,-8-52-837 0 0,4 15-792 0 0,-6-39 222 0 0,-3-19-230 0 0,-1-1 0 0 0,1 1 0 0 0,0 0 0 0 0,0-1 0 0 0,1 0 0 0 0,1 0 0 0 0,-1 0 0 0 0,1 0 0 0 0,3 4 8 0 0,1-5-1378 0 0,-1-3-442 0 0</inkml:trace>
  <inkml:trace contextRef="#ctx0" brushRef="#br0" timeOffset="4471.463">1129 1668 19351 0 0,'0'0'439'0'0,"8"-1"1225"0"0,-7 1-1653 0 0,-1 0 1 0 0,0 0-1 0 0,1-1 1 0 0,-1 1-1 0 0,1 0 0 0 0,-1 0 1 0 0,1-1-1 0 0,-1 1 1 0 0,0-1-1 0 0,1 1 1 0 0,-1 0-1 0 0,0-1 0 0 0,1 1 1 0 0,-1-1-1 0 0,0 1 1 0 0,0 0-1 0 0,1-1 0 0 0,-1 1 1 0 0,0-1-1 0 0,0 1 1 0 0,0-1-1 0 0,0 1 0 0 0,1-1 1 0 0,-1 1-1 0 0,0-1 1 0 0,0 0-1 0 0,0 1 0 0 0,0-1 1 0 0,0 1-1 0 0,0-1 1 0 0,-1 1-1 0 0,1-1 1 0 0,0 1-1 0 0,0-1 0 0 0,0 1 1 0 0,0-1-1 0 0,-1 1 1 0 0,1-1-1 0 0,0 1 0 0 0,0 0 1 0 0,-1-1-1 0 0,1 1 1 0 0,0-1-1 0 0,-1 1 0 0 0,1 0 1 0 0,0-1-1 0 0,-1 1 1 0 0,1 0-1 0 0,-1-1 1 0 0,1 1-1 0 0,-1 0 0 0 0,1-1 1 0 0,-1 1-12 0 0,-1-1 115 0 0,0-1 0 0 0,-1 1 0 0 0,1 0 0 0 0,0 0 0 0 0,-1 0-1 0 0,1 0 1 0 0,-1 0 0 0 0,0 1 0 0 0,1-1 0 0 0,-1 1 0 0 0,-1 0-115 0 0,-3 0 25 0 0,-1 1 0 0 0,1 0 0 0 0,-1 0 0 0 0,1 1 0 0 0,0 0 0 0 0,0 0 0 0 0,0 1 0 0 0,0 0 0 0 0,-1 1-25 0 0,-4 2 19 0 0,0 1 0 0 0,1 0 0 0 0,0 1-1 0 0,-8 7-18 0 0,16-12-1 0 0,0 0 0 0 0,1 0-1 0 0,-1 0 1 0 0,1 0-1 0 0,-1 0 1 0 0,1 1 0 0 0,0-1-1 0 0,0 1 1 0 0,1-1 0 0 0,-1 1-1 0 0,1 0 1 0 0,-1 3 1 0 0,1-6 0 0 0,1 1 0 0 0,0-1 0 0 0,0 0 0 0 0,0 1 0 0 0,0-1 0 0 0,0 0 0 0 0,0 1 0 0 0,0-1 0 0 0,0 1 0 0 0,0-1 0 0 0,1 0 0 0 0,-1 1 1 0 0,0-1-1 0 0,1 0 0 0 0,-1 1 0 0 0,1-1 0 0 0,0 0 0 0 0,-1 0 0 0 0,1 0 0 0 0,0 1 0 0 0,0-1 0 0 0,0 0 0 0 0,0 0 0 0 0,0 0 0 0 0,0 0 0 0 0,0 0 0 0 0,0-1 0 0 0,0 1 0 0 0,0 0 0 0 0,0 0 0 0 0,1-1 0 0 0,-1 1 0 0 0,0-1 0 0 0,0 1 1 0 0,1-1-1 0 0,-1 1 0 0 0,1-1 0 0 0,2 0 37 0 0,-1 1 1 0 0,1-1 0 0 0,0 0 0 0 0,-1 0 0 0 0,1 0 0 0 0,-1-1 0 0 0,1 1-1 0 0,-1-1 1 0 0,1 0 0 0 0,-1 0 0 0 0,1 0-38 0 0,1-1 57 0 0,0 0 0 0 0,0 0 0 0 0,0 0 0 0 0,-1 0-1 0 0,1-1 1 0 0,-1 0 0 0 0,3-1-57 0 0,6-9-28 0 0,5-2-88 0 0,-1-1 0 0 0,-1 0 0 0 0,0-2 0 0 0,0-2 116 0 0,-2 0 392 0 0,-12 14-370 0 0,-11 96-632 0 0,9-83 546 0 0,0 3 35 0 0,-1 0-1 0 0,2-1 1 0 0,-1 1-1 0 0,1-1 1 0 0,1 1-1 0 0,0-1 1 0 0,0 1-1 0 0,1-1 1 0 0,3 7 29 0 0,-4-11-69 0 0,-1-3-75 0 0,0 0 0 0 0,0 0-1 0 0,-1 0 1 0 0,1 0 0 0 0,1 0 0 0 0,-1-1 0 0 0,0 1 0 0 0,0 0 0 0 0,1 0 0 0 0,-1-1 0 0 0,1 1-1 0 0,-1-1 1 0 0,1 1 0 0 0,0-1 0 0 0,0 0 0 0 0,-1 0 0 0 0,1 0 0 0 0,0 0 0 0 0,0 0-1 0 0,0 0 1 0 0,0 0 0 0 0,0 0 0 0 0,1-1 0 0 0,0 1 144 0 0,8-1-1647 0 0</inkml:trace>
  <inkml:trace contextRef="#ctx0" brushRef="#br0" timeOffset="4852.837">1445 1554 8752 0 0,'0'0'398'0'0,"0"0"-3"0"0,0 0 112 0 0,0 0 1399 0 0,0 0 645 0 0,0 2 127 0 0,-9 15-1253 0 0,0-1 0 0 0,-1 0 0 0 0,-2 3-1425 0 0,0-2 161 0 0,1 1-1 0 0,-7 15-160 0 0,14-24 83 0 0,-3 7 82 0 0,0 0-1 0 0,1 1 0 0 0,1-1 1 0 0,-1 8-165 0 0,5-19 42 0 0,0-1 0 0 0,0 1 1 0 0,1 0-1 0 0,0 0 0 0 0,0-1 1 0 0,0 1-1 0 0,0 0 0 0 0,1 0 1 0 0,0 0-1 0 0,0-1 1 0 0,0 1-1 0 0,1 0 0 0 0,-1-1 1 0 0,1 1-1 0 0,0-1 0 0 0,0 0 1 0 0,1 0-1 0 0,1 2-42 0 0,-3-4 2 0 0,1 1 0 0 0,0-1 0 0 0,0-1 0 0 0,1 1 0 0 0,-1 0 0 0 0,0 0 0 0 0,0-1 0 0 0,1 1-1 0 0,-1-1 1 0 0,1 0 0 0 0,0 0 0 0 0,-1 0 0 0 0,1 0 0 0 0,0 0 0 0 0,-1 0 0 0 0,1-1 0 0 0,0 0 0 0 0,0 1 0 0 0,0-1-2 0 0,27-1-2141 0 0,-3-3-4264 0 0,-11 1 28 0 0</inkml:trace>
  <inkml:trace contextRef="#ctx0" brushRef="#br0" timeOffset="5345.719">1654 1682 5528 0 0,'0'0'249'0'0,"2"0"-1"0"0,4 1-240 0 0,4 1 432 0 0,2-2 6321 0 0,-11 0-5629 0 0,-1 0-20 0 0,0 0-33 0 0,0 0-114 0 0,0 0-49 0 0,0 0-11 0 0,0 0-54 0 0,0 0-224 0 0,0 0-98 0 0,0 0-17 0 0,0 0-37 0 0,-8 4 163 0 0,3 0-503 0 0,1-1 0 0 0,-1 1-1 0 0,0 0 1 0 0,1 0 0 0 0,0 0-1 0 0,0 1 1 0 0,0-1 0 0 0,0 1-1 0 0,1 0 1 0 0,0 1-135 0 0,0-1 58 0 0,0 1 1 0 0,1 0-1 0 0,-1 0 0 0 0,1 0 1 0 0,1 0-1 0 0,-1 1 0 0 0,1-1 0 0 0,0 0 1 0 0,1 1-1 0 0,-1-1 0 0 0,1 0 1 0 0,1 1-1 0 0,-1-1 0 0 0,1 1 1 0 0,0-1-1 0 0,1 0 0 0 0,-1 0 1 0 0,1 1-1 0 0,0-1 0 0 0,1 0 1 0 0,-1-1-1 0 0,1 1 0 0 0,1 1-58 0 0,4 9 20 0 0,-8-15-21 0 0,1 1-1 0 0,-1-1 1 0 0,1 0 0 0 0,0 1 0 0 0,-1-1 0 0 0,1 0 0 0 0,0 1 0 0 0,0-1-1 0 0,0 0 1 0 0,0 0 0 0 0,0 0 0 0 0,0 0 0 0 0,0 0 0 0 0,0 0 0 0 0,0 0-1 0 0,0 0 1 0 0,1 0 0 0 0,-1 0 0 0 0,0-1 0 0 0,1 1 0 0 0,-1 0 0 0 0,1-1-1 0 0,-1 0 1 0 0,2 1 1 0 0,6 1-17 0 0,0-1 0 0 0,0 0 0 0 0,0 0 0 0 0,1-1 0 0 0,-1-1 0 0 0,0 1 0 0 0,0-1 0 0 0,0-1 0 0 0,0 0 0 0 0,0 0 0 0 0,0-1 0 0 0,0 0 1 0 0,-1 0-1 0 0,1-1 0 0 0,0-1 17 0 0,-4 2-488 0 0,0-1 1 0 0,0 0-1 0 0,0 0 1 0 0,0-1-1 0 0,-1 1 1 0 0,0-1-1 0 0,0 0 1 0 0,0 0-1 0 0,-1 0 1 0 0,0-1-1 0 0,0 1 1 0 0,0-1-1 0 0,1-3 488 0 0,0-4-1976 0 0</inkml:trace>
  <inkml:trace contextRef="#ctx0" brushRef="#br0" timeOffset="5810.561">1913 1841 15896 0 0,'0'0'727'0'0,"1"0"-16"0"0,1 0-601 0 0,0 0 0 0 0,0 0-1 0 0,0 0 1 0 0,0-1 0 0 0,0 1-1 0 0,-1-1 1 0 0,1 0 0 0 0,0 0-1 0 0,0 1 1 0 0,0-1 0 0 0,-1 0-1 0 0,1 0 1 0 0,-1 0 0 0 0,1-1-1 0 0,-1 1 1 0 0,1 0 0 0 0,-1-1-1 0 0,0 1 1 0 0,1-1 0 0 0,-1 1 0 0 0,0-1-1 0 0,0 1 1 0 0,0-1 0 0 0,0 0-1 0 0,0 0 1 0 0,-1 1 0 0 0,1-1-1 0 0,-1 0 1 0 0,1-2-110 0 0,1-3 274 0 0,0-1 0 0 0,-1 0 1 0 0,0 0-1 0 0,0 0 0 0 0,-1-8-274 0 0,0 2 172 0 0,0-1-1 0 0,-2 1 1 0 0,0-1-172 0 0,2 10 9 0 0,-1 1-1 0 0,0 0 1 0 0,0 0-1 0 0,-1 0 1 0 0,1 0-1 0 0,-1 0 1 0 0,0 0-1 0 0,0 0 1 0 0,0 0-1 0 0,-1 1 1 0 0,1-1-1 0 0,-2-1-8 0 0,3 4 0 0 0,0 1 0 0 0,0-1 0 0 0,0 0-1 0 0,1 0 1 0 0,-1 1 0 0 0,0-1 0 0 0,0 1 0 0 0,0-1-1 0 0,0 0 1 0 0,-1 1 0 0 0,1 0 0 0 0,0-1 0 0 0,0 1-1 0 0,0 0 1 0 0,0 0 0 0 0,0-1 0 0 0,0 1-1 0 0,0 0 1 0 0,-1 0 0 0 0,1 0 0 0 0,0 0 0 0 0,0 1 0 0 0,-1-1 1 0 0,0 1 0 0 0,0-1 0 0 0,0 1 0 0 0,0 0-1 0 0,0 0 1 0 0,0 0 0 0 0,1 0 0 0 0,-1 0 0 0 0,0 1 0 0 0,1-1 0 0 0,-1 0 0 0 0,1 1-1 0 0,-3 1-9 0 0,1 1-1 0 0,0 0 0 0 0,0 0 1 0 0,0 0-1 0 0,0 0 0 0 0,1 1 1 0 0,0-1-1 0 0,0 0 0 0 0,-2 5 10 0 0,3 2-26 0 0,-1-1 1 0 0,1 0-1 0 0,1 1 0 0 0,0-1 0 0 0,0 1 0 0 0,1-1 0 0 0,1 3 26 0 0,0 13-3 0 0,0-17-15 0 0,0 0 0 0 0,0 0 0 0 0,1 0 0 0 0,0-1 0 0 0,1 1 0 0 0,0-1 0 0 0,0 0 0 0 0,1 0 0 0 0,0 0 0 0 0,0-1 0 0 0,1 1 0 0 0,1 0 18 0 0,-3-4-31 0 0,0 1-1 0 0,0-2 0 0 0,1 1 0 0 0,0 0 1 0 0,-1-1-1 0 0,1 0 0 0 0,0 0 0 0 0,1-1 1 0 0,-1 1-1 0 0,5 0 32 0 0,-8-2-65 0 0,0 0-1 0 0,1 0 1 0 0,-1-1-1 0 0,1 1 1 0 0,-1-1-1 0 0,1 0 1 0 0,-1 0-1 0 0,1 0 1 0 0,-1 0 0 0 0,1 0-1 0 0,-1 0 1 0 0,1-1-1 0 0,-1 1 1 0 0,0-1-1 0 0,1 0 1 0 0,-1 1 0 0 0,0-1-1 0 0,1 0 1 0 0,-1-1-1 0 0,0 1 1 0 0,0 0-1 0 0,0-1 1 0 0,0 1-1 0 0,0-1 1 0 0,2-1 65 0 0,6-7-462 0 0,-8 8 373 0 0,1 0 0 0 0,-1 0 0 0 0,0 0 1 0 0,0-1-1 0 0,0 1 0 0 0,0-1 0 0 0,0 1 1 0 0,-1-1-1 0 0,1 0 89 0 0,3-7-377 0 0,-1-1 0 0 0,0 1 0 0 0,-1-1 0 0 0,0 0 0 0 0,0 0 0 0 0,-1 0 0 0 0,-1 0 0 0 0,1-8 377 0 0,2-35-615 0 0,-2 41 689 0 0,-1 12 2 0 0,-1 1 65 0 0,0 0 292 0 0,1 2 130 0 0,3 6-293 0 0,0 0 1 0 0,-1 0-1 0 0,0 1 1 0 0,0-1-1 0 0,-1 1 1 0 0,0-1-1 0 0,-1 1 0 0 0,1 8-270 0 0,0 20 999 0 0,-2 20-999 0 0,0-27 339 0 0,-1 31 273 0 0,-3 1 0 0 0,-2-1 0 0 0,-13 56-612 0 0,10-93 301 0 0,-5-25 43 0 0,13-2-301 0 0,0 0-1 0 0,0-1 0 0 0,0 1 1 0 0,0 0-1 0 0,0 0 1 0 0,1-1-1 0 0,-1 1 0 0 0,1-1 1 0 0,0 0-43 0 0,0 2 37 0 0,-1-6 77 0 0,1 0 0 0 0,1 0 0 0 0,0-7-114 0 0,1-14 219 0 0,-2 22-181 0 0,0 0 0 0 0,0-1 0 0 0,1 1-1 0 0,0-1 1 0 0,0 1 0 0 0,1 0 0 0 0,0 0 0 0 0,0 0-1 0 0,4-7-37 0 0,7-18 103 0 0,-1 0 0 0 0,5-24-103 0 0,-17 56 0 0 0,11-29-15 0 0,0 1 1 0 0,2 1 0 0 0,1 0 0 0 0,2 1 0 0 0,11-16 14 0 0,-24 39-13 0 0,-1 0-1 0 0,0 1 1 0 0,1-1 0 0 0,0 1 0 0 0,-1-1 0 0 0,1 1-1 0 0,0 0 1 0 0,0 0 0 0 0,1 0 0 0 0,-1 1-1 0 0,0-1 1 0 0,0 1 0 0 0,1-1 0 0 0,-1 1 0 0 0,2 0 13 0 0,-3 1-4 0 0,-1-1 1 0 0,1 1 0 0 0,-1 0 0 0 0,1-1-1 0 0,-1 1 1 0 0,1 0 0 0 0,-1 0 0 0 0,0 0-1 0 0,1 1 1 0 0,-1-1 0 0 0,1 0 0 0 0,-1 0-1 0 0,1 1 1 0 0,-1-1 0 0 0,1 1 0 0 0,-1-1-1 0 0,0 1 1 0 0,1 0 0 0 0,-1-1 0 0 0,0 1-1 0 0,0 0 1 0 0,1 0 0 0 0,-1 0 0 0 0,0 0-1 0 0,0 0 1 0 0,0 0 0 0 0,0 0 0 0 0,0 0-1 0 0,-1 1 1 0 0,1-1 0 0 0,0 0 0 0 0,0 1-1 0 0,-1-1 1 0 0,1 0 0 0 0,-1 1 0 0 0,1-1-1 0 0,-1 2 4 0 0,3 6-10 0 0,-1 1 0 0 0,-1 0-1 0 0,0 0 1 0 0,0 0-1 0 0,-1 0 1 0 0,0 0 0 0 0,0 0-1 0 0,-1 0 1 0 0,-1-1-1 0 0,0 1 1 0 0,0 0 0 0 0,-1 0-1 0 0,0-1 1 0 0,-1 0-1 0 0,0 0 1 0 0,0 0 0 0 0,-1 0-1 0 0,0 0 1 0 0,-4 4 10 0 0,6-9-443 0 0,-12 15-951 0 0,14-18 959 0 0,1 0 0 0 0,-1-1 1 0 0,0 1-1 0 0,0-1 0 0 0,1 1 0 0 0,-1-1 0 0 0,0 0 0 0 0,0 1 0 0 0,1-1 1 0 0,-1 0-1 0 0,0 1 0 0 0,0-1 0 0 0,0 0 0 0 0,0 0 0 0 0,0 0 435 0 0,-6-3-6482 0 0</inkml:trace>
  <inkml:trace contextRef="#ctx0" brushRef="#br0" timeOffset="6196.114">2405 1378 8288 0 0,'0'0'17'0'0,"0"0"1"0"0,0 0-1 0 0,1 0 1 0 0,-1 0 0 0 0,0 0-1 0 0,0-1 1 0 0,0 1-1 0 0,0 0 1 0 0,0 0 0 0 0,0 0-1 0 0,0 0 1 0 0,0 0-1 0 0,0 0 1 0 0,0-1-1 0 0,0 1 1 0 0,0 0 0 0 0,0 0-1 0 0,0 0 1 0 0,1 0-1 0 0,-1 0 1 0 0,0 0 0 0 0,0 0-1 0 0,0 0 1 0 0,0 0-1 0 0,0 0 1 0 0,0-1-1 0 0,1 1 1 0 0,-1 0 0 0 0,0 0-1 0 0,0 0 1 0 0,0 0-1 0 0,0 0 1 0 0,0 0-1 0 0,0 0 1 0 0,1 0 0 0 0,-1 0-1 0 0,0 0 1 0 0,0 0-1 0 0,0 0 1 0 0,0 0 0 0 0,0 0-1 0 0,0 0 1 0 0,1 0-18 0 0,0 1 21 0 0,1 0 1 0 0,0-1 0 0 0,-1 1-1 0 0,1 0 1 0 0,-1-1 0 0 0,1 1-1 0 0,-1 0 1 0 0,1 0 0 0 0,-1 0-1 0 0,0 1 1 0 0,0-1 0 0 0,1 0-1 0 0,-1 0 1 0 0,0 1 0 0 0,0-1-1 0 0,0 1 1 0 0,0-1 0 0 0,-1 1-1 0 0,1-1 1 0 0,0 1 0 0 0,0-1-1 0 0,-1 3-21 0 0,3 2 761 0 0,0 0-1 0 0,-1 1 0 0 0,0-1 1 0 0,-1 1-1 0 0,1 2-760 0 0,3 60 5371 0 0,-5-36-4942 0 0,-1 0 0 0 0,-2 2-429 0 0,-7 114 172 0 0,8 91-172 0 0,2-140-3333 0 0,0-98 2223 0 0</inkml:trace>
  <inkml:trace contextRef="#ctx0" brushRef="#br0" timeOffset="6197.114">2504 1720 6912 0 0,'0'0'528'0'0,"0"0"42"0"0,-12 11 6958 0 0,-20 25-3316 0 0,-23 16-4399 0 0,28-27 159 0 0,-10 5 503 0 0,28-23-947 0 0,0-1 0 0 0,0 2-1 0 0,1-1 1 0 0,-3 4 472 0 0,3-1-1218 0 0</inkml:trace>
  <inkml:trace contextRef="#ctx0" brushRef="#br0" timeOffset="6580.421">2676 1788 17503 0 0,'1'2'86'0'0,"-1"-1"0"0"0,1 1 0 0 0,0-1-1 0 0,0 1 1 0 0,1-1 0 0 0,-1 1 0 0 0,0-1-1 0 0,0 0 1 0 0,1 1 0 0 0,0-1-86 0 0,-1 0 480 0 0,3 11 151 0 0,-4-11-631 0 0,1 0 1 0 0,-1 0-1 0 0,1 0 0 0 0,-1 0 1 0 0,1 0-1 0 0,-1 1 0 0 0,0-1 1 0 0,0 0-1 0 0,1 0 0 0 0,-1 0 1 0 0,0 0-1 0 0,0 1 0 0 0,0-1 1 0 0,0 1-1 0 0,-5 14 398 0 0,0-1 1 0 0,-1 1-1 0 0,0-1 1 0 0,-3 2-399 0 0,-6 17 119 0 0,9-21-53 0 0,1 1-1 0 0,1 0 1 0 0,0 0 0 0 0,1 0 0 0 0,0 2-66 0 0,2-11 55 0 0,1 0 0 0 0,0 0 1 0 0,0 0-1 0 0,0 0 0 0 0,1 0 0 0 0,0-1 1 0 0,0 1-1 0 0,0 0 0 0 0,0 0 1 0 0,1-1-1 0 0,0 1 0 0 0,0-1 0 0 0,0 0 1 0 0,0 1-1 0 0,1-1 0 0 0,2 3-55 0 0,-3-5 40 0 0,1 1 0 0 0,-1-1 0 0 0,1 0 0 0 0,-1 0 0 0 0,1 0-1 0 0,0 0 1 0 0,0-1 0 0 0,0 1 0 0 0,0-1 0 0 0,1 1 0 0 0,-1-1 0 0 0,0 0-1 0 0,0 0 1 0 0,1-1 0 0 0,-1 1 0 0 0,0-1 0 0 0,1 0 0 0 0,-1 1 0 0 0,1-2-1 0 0,-1 1 1 0 0,0 0 0 0 0,1-1 0 0 0,-1 1 0 0 0,0-1 0 0 0,1 0 0 0 0,-1 0-1 0 0,0 0 1 0 0,2-1-40 0 0,13-7-6 0 0,-16 9 43 0 0,0-1 0 0 0,0 0 1 0 0,1 0-1 0 0,-1 0 1 0 0,0-1-1 0 0,0 1 1 0 0,0 0-1 0 0,0-1 1 0 0,0 1-1 0 0,-1-1 0 0 0,1 0 1 0 0,1-1-38 0 0,0-1-7 0 0,0 0 0 0 0,0 0 0 0 0,-1-1 0 0 0,1 1 0 0 0,-1-1 0 0 0,0 1 0 0 0,0-1 0 0 0,-1 0 0 0 0,1 0 0 0 0,-1 0 0 0 0,0-1 7 0 0,-1 3-20 0 0,1-1 1 0 0,-1 1 0 0 0,0-1-1 0 0,-1 0 1 0 0,1 1 0 0 0,0-1-1 0 0,-1 1 1 0 0,0-1 0 0 0,0 1-1 0 0,0-1 1 0 0,0 1 0 0 0,-1 0-1 0 0,0 0 1 0 0,1-1 0 0 0,-1 1-1 0 0,-1-1 20 0 0,-18-23-546 0 0,0 1 0 0 0,-1 1 0 0 0,-24-19 546 0 0,28 29-3441 0 0,10 10-73 0 0,-3-3-2956 0 0</inkml:trace>
  <inkml:trace contextRef="#ctx0" brushRef="#br0" timeOffset="7050.647">2808 1827 10136 0 0,'10'11'402'0'0,"0"0"0"0"0,-1 0 1 0 0,-1 1-1 0 0,0 0 1 0 0,3 8-403 0 0,-4-8 973 0 0,-2 0 1 0 0,0 0 0 0 0,0 0 0 0 0,-1 1-1 0 0,-1 0 1 0 0,1 3-974 0 0,1 11 588 0 0,3 17 353 0 0,-1-15-257 0 0,-1-9-76 0 0,-6-17-554 0 0,0-1-1 0 0,0 1 1 0 0,0-1-1 0 0,0 0 1 0 0,-1 1-1 0 0,1-1 1 0 0,-1 1-1 0 0,0 1-53 0 0,0-2 248 0 0,1-2 170 0 0,0 0 78 0 0,0 0 14 0 0,0 0-50 0 0,8-9-66 0 0,24-23 811 0 0,0-2-1205 0 0,-20 21 64 0 0,-1 2 1 0 0,1-1-1 0 0,6-2-64 0 0,-9 3 382 0 0,-3 4-1717 0 0,-1 3-3830 0 0,-5 4 3263 0 0</inkml:trace>
  <inkml:trace contextRef="#ctx0" brushRef="#br0" timeOffset="7524.685">1631 2552 19063 0 0,'36'17'1451'0'0,"-34"-17"-990"0"0,10 10-202 0 0,-10-9-121 0 0,0 1-1 0 0,-1-1 1 0 0,0 1-1 0 0,1 0 1 0 0,-1 0-1 0 0,0-1 1 0 0,0 1-1 0 0,0 0 1 0 0,0 0-1 0 0,0 0 1 0 0,0 0-1 0 0,-1 0 1 0 0,1 0-1 0 0,0 1 1 0 0,-1-1-1 0 0,0 0 1 0 0,0 0-1 0 0,1 0-137 0 0,-2 6 347 0 0,1-1 1 0 0,-1 1-1 0 0,0-1 0 0 0,-1 5-347 0 0,-2 9 365 0 0,-28 179 1680 0 0,13-97-1427 0 0,8-48 239 0 0,10-50-760 0 0,0-4-74 0 0,1 0-1 0 0,0 0 1 0 0,0 0 0 0 0,0 1-1 0 0,0-1 1 0 0,0 0 0 0 0,0 0-1 0 0,0 1 1 0 0,0-1-1 0 0,0 0 1 0 0,0 0 0 0 0,1 1-1 0 0,-1-1 1 0 0,1 0 0 0 0,-1 0-1 0 0,1 0 1 0 0,-1 0-1 0 0,1 0 1 0 0,0 0 0 0 0,-1 1-1 0 0,1-1 1 0 0,0-1-1 0 0,0 1 1 0 0,0 1-23 0 0,0-2 18 0 0,-1 1 0 0 0,1-1 0 0 0,-1 1 0 0 0,1-1 0 0 0,0 1 0 0 0,-1-1 0 0 0,1 0 0 0 0,-1 1-1 0 0,1-1 1 0 0,0 0 0 0 0,-1 0 0 0 0,1 0 0 0 0,0 1 0 0 0,-1-1 0 0 0,1 0 0 0 0,0 0 0 0 0,-1 0 0 0 0,1 0 0 0 0,0 0 0 0 0,-1 0 0 0 0,1 0-1 0 0,0 0 1 0 0,-1-1 0 0 0,1 1 0 0 0,0 0 0 0 0,-1 0 0 0 0,1 0 0 0 0,0-1-18 0 0,22-10 792 0 0,-15 7-622 0 0,32-17-19 0 0,-28 14-129 0 0,0 0 0 0 0,0 1 0 0 0,1 1 1 0 0,0 0-1 0 0,-1 1 0 0 0,14-2-22 0 0,-20 5 14 0 0,0 0 0 0 0,0 0 0 0 0,1 1 0 0 0,-1 0 0 0 0,0 0 0 0 0,3 1-14 0 0,-6 0 2 0 0,-1-1 1 0 0,1 1-1 0 0,-1 0 1 0 0,1 0-1 0 0,-1 0 1 0 0,0 0-1 0 0,1 0 1 0 0,-1 0-1 0 0,0 1 1 0 0,0-1-1 0 0,1 1 1 0 0,-1-1-1 0 0,-1 1 1 0 0,1 0 0 0 0,0 0-1 0 0,0 0-2 0 0,6 5-47 0 0,1 2-253 0 0,-7-1-4082 0 0,-4-4 2447 0 0,-9 11-66 0 0,9-12-14 0 0</inkml:trace>
  <inkml:trace contextRef="#ctx0" brushRef="#br0" timeOffset="7930.367">2218 2742 13360 0 0,'0'0'612'0'0,"0"0"-15"0"0,2 1-382 0 0,6 1 103 0 0,-7-2 1210 0 0,-1 2 524 0 0,-3 15 1757 0 0,-10 8-2829 0 0,8-18-1013 0 0,0-1-1 0 0,-1 1 0 0 0,0-1 1 0 0,-4 4 33 0 0,4-5-29 0 0,2 1 0 0 0,-1 1 0 0 0,0-1 1 0 0,1 1-1 0 0,0-1 0 0 0,1 1 0 0 0,-1 1 29 0 0,3-3 119 0 0,-1 0 0 0 0,1 1 0 0 0,0-1-1 0 0,1 0 1 0 0,-1 1 0 0 0,1-1 0 0 0,0 0 0 0 0,0 1-1 0 0,1-1 1 0 0,-1 1 0 0 0,1-1 0 0 0,1 1-119 0 0,0 1 264 0 0,0 1-1 0 0,0-1 1 0 0,1 1 0 0 0,0-1 0 0 0,1 0-1 0 0,0 0 1 0 0,3 5-264 0 0,-5-9 77 0 0,0 0 0 0 0,-1 0-1 0 0,1 0 1 0 0,-1 0 0 0 0,0 1-1 0 0,0-1 1 0 0,0 1-77 0 0,8 21 495 0 0,18 28 362 0 0,-27-52-777 0 0,-1 1-21 0 0,-2 1-56 0 0,1 0 0 0 0,-1 0 0 0 0,0-1 0 0 0,0 1 0 0 0,0-1 0 0 0,0 1 0 0 0,0-1 0 0 0,-1 0 0 0 0,1 0 0 0 0,0-1 0 0 0,-1 1 0 0 0,0-1 0 0 0,-1 1-3 0 0,-2-1-27 0 0,1 0 0 0 0,0 0 0 0 0,-1-1 1 0 0,1 0-1 0 0,0 0 0 0 0,-2-1 27 0 0,-13 0-486 0 0,16 1 138 0 0,1 0 1 0 0,-1-1-1 0 0,0 0 0 0 0,1 0 1 0 0,-1 0-1 0 0,0 0 0 0 0,1-1 0 0 0,0 0 1 0 0,-1 0-1 0 0,1 0 0 0 0,-3-2 348 0 0,-5-2-2011 0 0,1 1-21 0 0</inkml:trace>
  <inkml:trace contextRef="#ctx0" brushRef="#br0" timeOffset="8345.776">2093 2492 6912 0 0,'1'1'314'0'0,"21"25"-907"0"0,-5 3 3395 0 0,-15-26-2008 0 0,-1 1 1 0 0,1 0-1 0 0,-1 0 1 0 0,0 0-1 0 0,0 0 1 0 0,-1 0-1 0 0,1 0 1 0 0,-1 0 0 0 0,0 0-1 0 0,0 0 1 0 0,0 0-1 0 0,-1 0 1 0 0,1 0-1 0 0,-1 0 1 0 0,-1 3-795 0 0,-3 14 467 0 0,4-16-449 0 0,0-1 0 0 0,0 1 0 0 0,-1-1-1 0 0,1 1 1 0 0,-1-1 0 0 0,0 0 0 0 0,-2 4-18 0 0,-10 16-187 0 0,11-17-171 0 0,-1 0 0 0 0,1-1 0 0 0,-2 0 0 0 0,-1 2 358 0 0,-5 5-1343 0 0</inkml:trace>
  <inkml:trace contextRef="#ctx0" brushRef="#br0" timeOffset="8905.654">1635 2721 15056 0 0,'0'0'340'0'0,"0"0"50"0"0,0 0 25 0 0,8-6 95 0 0,-4 0 250 0 0,-1-1 0 0 0,0 0 0 0 0,0 0 0 0 0,0 0 0 0 0,-1 0 0 0 0,0 0 0 0 0,0 0 0 0 0,0-1 0 0 0,-1 1 0 0 0,0-4-760 0 0,4-11 1224 0 0,-3 17-1222 0 0,-1 1-1 0 0,0 0 0 0 0,0 0 1 0 0,0-1-1 0 0,-1 1 0 0 0,0-3-1 0 0,5-97 376 0 0,-1 78-129 0 0,-4 25-408 0 0,0 1-21 0 0,0 0-46 0 0,0 0-184 0 0,0 0-78 0 0,0 0-1021 0 0,0 0-4208 0 0,0 0-1800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5:36.3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244 41 6128 0 0,'0'0'133'0'0,"0"0"23"0"0,0 0 13 0 0,0 0-18 0 0,2-2 13 0 0,-1 1 523 0 0,-1 1 217 0 0,0 0 37 0 0,0 0 34 0 0,0 0 102 0 0,0 0 47 0 0,0 0 11 0 0,9 4 2815 0 0,8 17 1522 0 0,-16-18-5379 0 0,0-1 1 0 0,1 1 0 0 0,-1 0 0 0 0,0 0-1 0 0,0-1 1 0 0,-1 1 0 0 0,1 0-1 0 0,-1 0 1 0 0,1 0 0 0 0,-1 0-1 0 0,0 0 1 0 0,0 0 0 0 0,0 0-1 0 0,0 0 1 0 0,-1 0 0 0 0,1 0 0 0 0,-1 0-1 0 0,0 0 1 0 0,0 2-94 0 0,-8 17 35 0 0,0 0-1 0 0,-1-1 1 0 0,-1 0 0 0 0,0-1-1 0 0,-2 0 1 0 0,-1 0 0 0 0,0-2-1 0 0,-13 14-34 0 0,11-17 36 0 0,-16 12-36 0 0,-1 2 114 0 0,31-27-91 0 0,0 0 1 0 0,0 0 0 0 0,0-1-1 0 0,-1 1 1 0 0,1-1 0 0 0,-1 0-1 0 0,1 1 1 0 0,-1-1 0 0 0,1 0 0 0 0,-1 0-1 0 0,0-1 1 0 0,1 1 0 0 0,-1 0-1 0 0,0-1 1 0 0,1 0 0 0 0,-1 0-1 0 0,-2 0-23 0 0,3 0 13 0 0,1 0-1 0 0,-1 0 0 0 0,1-1 0 0 0,-1 1 1 0 0,1-1-1 0 0,0 1 0 0 0,-1-1 0 0 0,1 0 1 0 0,-1 0-1 0 0,1 1 0 0 0,0-1 0 0 0,0 0 1 0 0,0 0-1 0 0,-1 0 0 0 0,1 0 0 0 0,0-1 1 0 0,0 1-1 0 0,0 0 0 0 0,0 0 0 0 0,1-1 1 0 0,-1 1-1 0 0,0 0 0 0 0,1-1 0 0 0,-1 1 1 0 0,0-1-1 0 0,1 1 0 0 0,0-1 0 0 0,-1 1 0 0 0,1-1 1 0 0,0 1-1 0 0,0-1 0 0 0,0 0-12 0 0,0-8 0 0 0,0 0-1 0 0,0 0 0 0 0,2 1 1 0 0,-1-1-1 0 0,1-1 1 0 0,0 0-9 0 0,1-1 14 0 0,0 0-1 0 0,4-10-4 0 0,6-20 179 0 0,-10 31-83 0 0,0 1-1 0 0,1-1 1 0 0,0 1 0 0 0,0 0-1 0 0,1 0 1 0 0,0 1-1 0 0,1-1 1 0 0,0 1-1 0 0,1 0 1 0 0,0 1 0 0 0,0 0-1 0 0,1 0 1 0 0,0 0-1 0 0,0 1 1 0 0,1 0-1 0 0,0 1 1 0 0,0 0 0 0 0,1 0-1 0 0,1 0-95 0 0,6-2 175 0 0,0 1-1 0 0,0 1 1 0 0,1 0 0 0 0,0 2-1 0 0,0 0 1 0 0,0 1 0 0 0,1 0-1 0 0,-1 2 1 0 0,1 0 0 0 0,-1 1-1 0 0,1 1 1 0 0,17 3-175 0 0,0-1 73 0 0,-23-3-43 0 0,-1 2 0 0 0,11 1-30 0 0,13 3 6 0 0,1-2 0 0 0,4-1-6 0 0,-10 0-1 0 0,-16-2-628 0 0,1-1-1 0 0,0 0 0 0 0,11-2 630 0 0,-19 1-330 0 0,0 0-1 0 0,0-1 1 0 0,-1 0-1 0 0,1 0 1 0 0,0-1-1 0 0,-1 0 0 0 0,0-1 1 0 0,2 0 330 0 0,6-4-1523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2:56.1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1175 2570 18055 0 0,'9'6'344'0'0,"-7"-5"-214"0"0,0 0-1 0 0,0 1 1 0 0,0-1-1 0 0,-1 1 1 0 0,1 0-1 0 0,0 0 1 0 0,-1-1-1 0 0,1 1 0 0 0,-1 0 1 0 0,1 0-1 0 0,-1 0 1 0 0,1 2-130 0 0,-2-3-94 0 0,0-1-104 0 0,0-2-24 0 0,0-3 112 0 0,-1 0-1 0 0,0-1 0 0 0,0 1 0 0 0,0 0 0 0 0,-1 0 0 0 0,0 0 0 0 0,0 0 0 0 0,-2-4 111 0 0,-24-40-378 0 0,20 37 379 0 0,-134-245 101 0 0,26 45 24 0 0,-2-4 356 0 0,-35-105-482 0 0,89 192 258 0 0,22 48 176 0 0,0-13-434 0 0,-11-29 1150 0 0,-54-89-1150 0 0,48 102 896 0 0,-39-106-896 0 0,46 61 600 0 0,25 71-141 0 0,24 73-355 0 0,-1 0-1 0 0,2-1 1 0 0,-1 1-1 0 0,2-1 1 0 0,-1 1-1 0 0,1-8-103 0 0,1 17 98 0 0,0 2 6 0 0,0 0 6 0 0,0 0 2 0 0,0 0 4 0 0,0 0 18 0 0,0 0 8 0 0,0 0 2 0 0,0 0-5 0 0,0 0-23 0 0,0 0-11 0 0,0 0-1 0 0,0 0-5 0 0,0 2-34 0 0,1 29-32 0 0,-1-2 45 0 0,0-1 1 0 0,-2 1-1 0 0,-5 26-78 0 0,4-28 17 0 0,2-19-10 0 0,0 0 0 0 0,0 0-1 0 0,-1 0 1 0 0,0 0 0 0 0,-1 0 0 0 0,1 0-1 0 0,-1 0-6 0 0,-6 9 0 0 0,9-17 0 0 0,0 1 0 0 0,0-1 0 0 0,-1 1 0 0 0,1-1 0 0 0,0 1 0 0 0,0-1 0 0 0,-1 1 0 0 0,1-1 0 0 0,0 0 0 0 0,-1 1 0 0 0,1-1 0 0 0,-1 0 0 0 0,1 1 0 0 0,-1-1 0 0 0,1 0 0 0 0,0 1 0 0 0,-1-1 0 0 0,1 0 0 0 0,-1 0 0 0 0,1 0 0 0 0,-1 0 0 0 0,1 1 0 0 0,-1-1 0 0 0,0 0 0 0 0,1 0 0 0 0,-1 0 0 0 0,1 0 0 0 0,-1 0 0 0 0,1 0 0 0 0,-1 0 0 0 0,1 0 0 0 0,-1 0 0 0 0,1-1 0 0 0,-1 1 0 0 0,1 0 0 0 0,-1 0 0 0 0,1 0 0 0 0,-1-1 0 0 0,1 1 0 0 0,-1 0 0 0 0,1 0 0 0 0,0-1 0 0 0,-1 1 0 0 0,1 0 0 0 0,-1-1 0 0 0,1 1 0 0 0,0-1 0 0 0,-1 1 0 0 0,1 0 0 0 0,0-1 0 0 0,-1 1 0 0 0,1-1 0 0 0,0 1 0 0 0,0-1 0 0 0,-2-4 20 0 0,0 0 0 0 0,0 0 0 0 0,1-1 0 0 0,0 1-1 0 0,0 0 1 0 0,1-1 0 0 0,-1 1 0 0 0,1-1 0 0 0,0 1-1 0 0,1-1 1 0 0,0-3-20 0 0,0-13 108 0 0,0-6-52 0 0,2-1 0 0 0,1 0 0 0 0,2 1 0 0 0,0 0 0 0 0,8-18-56 0 0,-9 30 34 0 0,1-1 1 0 0,1 2 0 0 0,0-1-1 0 0,1 1 1 0 0,1 0 0 0 0,9-12-35 0 0,-12 20 29 0 0,-1 0 1 0 0,1 1 0 0 0,0 0 0 0 0,1 0 0 0 0,-1 0 0 0 0,1 1 0 0 0,1 0 0 0 0,-1 0 0 0 0,3 0-30 0 0,-5 2 40 0 0,0 1 0 0 0,0 0 0 0 0,0 1 0 0 0,0-1 0 0 0,0 1 0 0 0,0 0 1 0 0,1 0-1 0 0,-1 0 0 0 0,1 1 0 0 0,-1 0 0 0 0,0 0 0 0 0,1 1 0 0 0,-1-1 0 0 0,0 1 0 0 0,2 0-40 0 0,5 3 71 0 0,1 0 0 0 0,-1 0-1 0 0,-1 1 1 0 0,1 1 0 0 0,-1 0-1 0 0,9 6-70 0 0,-13-6 1 0 0,-1-1-1 0 0,1 1 1 0 0,-1 1-1 0 0,0-1 1 0 0,-1 1-1 0 0,2 3 0 0 0,-1-3-12 0 0,10 16-163 0 0,-13-17-846 0 0,1 0-1 0 0,0-1 0 0 0,0 1 1 0 0,1-1-1 0 0,1 2 1022 0 0,1 0-8127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5:33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11 359 8288 0 0,'0'1'14'0'0,"-2"4"95"0"0,1 1 1 0 0,0 0-1 0 0,0 0 0 0 0,1 0 0 0 0,0 0 0 0 0,0 0 1 0 0,0 0-1 0 0,1 4-109 0 0,0-8 115 0 0,-1-1 0 0 0,0 1 0 0 0,0 0 0 0 0,0 0 0 0 0,0 0 0 0 0,-1 0 0 0 0,1 0 0 0 0,0-1 0 0 0,-1 2-115 0 0,-1 13 1274 0 0,1 4 1084 0 0,0-10 717 0 0,1-10-3006 0 0,0 0-1 0 0,0 0 0 0 0,0 0 1 0 0,0 0-1 0 0,0 0 1 0 0,0 0-1 0 0,0 0 0 0 0,0 0 1 0 0,0 0-1 0 0,0 0 1 0 0,0 0-1 0 0,0 0 0 0 0,-1 0 1 0 0,1 0-1 0 0,0 0 0 0 0,0 0 1 0 0,0 0-1 0 0,0 0 1 0 0,0 0-1 0 0,0 0 0 0 0,0 0 1 0 0,0 0-1 0 0,0 0 0 0 0,0 0 1 0 0,0 0-1 0 0,0 0 1 0 0,0 0-1 0 0,0 1 0 0 0,0-1 1 0 0,0 0-1 0 0,0 0 1 0 0,0 0-1 0 0,0 0 0 0 0,0 0 1 0 0,-1 0-1 0 0,1 0 0 0 0,0 0 1 0 0,0 0-1 0 0,0 0 1 0 0,0 0-1 0 0,0 0 0 0 0,0 0 1 0 0,0 0-1 0 0,0 0 1 0 0,0 0-1 0 0,0 0 0 0 0,0 0 1 0 0,0 0-1 0 0,0 0 0 0 0,0 1 1 0 0,0-1-1 0 0,0 0 1 0 0,0 0-1 0 0,0 0 0 0 0,0 0-68 0 0,1-5 333 0 0,0 1 0 0 0,0-1 0 0 0,0 1 1 0 0,1 0-1 0 0,-1-1 0 0 0,1 1 0 0 0,2-4-333 0 0,-1 3 258 0 0,3-9 320 0 0,2 0 0 0 0,0 1 1 0 0,0 0-1 0 0,10-10-578 0 0,-12 16 173 0 0,0 1-1 0 0,0 0 1 0 0,0 0 0 0 0,1 0 0 0 0,0 1 0 0 0,0 0-1 0 0,3-1-172 0 0,-7 4 40 0 0,1 0 0 0 0,-1 0 0 0 0,1 1 0 0 0,-1-1 0 0 0,1 1 0 0 0,-1 0 0 0 0,1 0 0 0 0,0 1 0 0 0,-1-1 0 0 0,1 1 0 0 0,0-1 0 0 0,0 1 0 0 0,-1 0 0 0 0,1 1 0 0 0,0-1 0 0 0,0 1 0 0 0,2 0-40 0 0,-5-1 14 0 0,10 4 52 0 0,0-1 0 0 0,0 2 0 0 0,-1-1 0 0 0,0 1 0 0 0,1 1-66 0 0,-1 1 20 0 0,0-1-1 0 0,1-1 0 0 0,-1 0 1 0 0,1 0-1 0 0,0-1 1 0 0,0 0-1 0 0,2-1-19 0 0,-10-3 5 0 0,0 1 0 0 0,1-1 0 0 0,-1 1 0 0 0,1 0 0 0 0,-1 0 0 0 0,0 0 0 0 0,0 0 0 0 0,0 1-1 0 0,0-1 1 0 0,0 1 0 0 0,0 0 0 0 0,0-1 0 0 0,2 3-5 0 0,0 0 18 0 0,0-1 0 0 0,1 0 0 0 0,-1 0 1 0 0,1 0-1 0 0,0-1 0 0 0,0 0 0 0 0,0 0 0 0 0,0-1 0 0 0,1 1 0 0 0,-1-1 0 0 0,0 0 0 0 0,0-1 1 0 0,1 0-1 0 0,-1 0 0 0 0,0 0 0 0 0,1-1 0 0 0,-1 0 0 0 0,0 0 0 0 0,5-2-18 0 0,2 0 38 0 0,-1-1 1 0 0,1 0-1 0 0,-1-1 0 0 0,0-1 0 0 0,-1 0 0 0 0,1 0 1 0 0,-1-1-1 0 0,0-1 0 0 0,1-1-38 0 0,-3 1-223 0 0,-1-1-1 0 0,1 1 1 0 0,-1-1-1 0 0,-1-1 1 0 0,0 1-1 0 0,0-1 1 0 0,-1-1-1 0 0,0 1 1 0 0,3-8 223 0 0,-6 11-317 0 0,0-1 0 0 0,0 1 1 0 0,-1-1-1 0 0,0 1 0 0 0,-1-1 1 0 0,1 0-1 0 0,-1 1 0 0 0,-1-1 1 0 0,0 0-1 0 0,0 0 1 0 0,0 0-1 0 0,-1 0 0 0 0,0 1 1 0 0,0-1-1 0 0,-2-2 317 0 0,-1-4-8134 0 0</inkml:trace>
  <inkml:trace contextRef="#ctx0" brushRef="#br0" timeOffset="432.899">232 366 14800 0 0,'19'51'1342'0'0,"-17"-43"-1242"0"0,1 0-1 0 0,-2 1 0 0 0,1-1 1 0 0,-1 1-1 0 0,0 1-99 0 0,0 1 532 0 0,0 5 274 0 0,0 0 0 0 0,-2 1-1 0 0,0-1 1 0 0,-2 12-806 0 0,-2 18 797 0 0,0 6-115 0 0,-1 10-94 0 0,6-61-585 0 0,0-1 1 0 0,0 1 0 0 0,0-1 0 0 0,0 1-1 0 0,0-1 1 0 0,0 0 0 0 0,0 1-1 0 0,0-1 1 0 0,0 1 0 0 0,0-1 0 0 0,0 1-1 0 0,0-1 1 0 0,1 0 0 0 0,-1 1-1 0 0,0-1 1 0 0,0 0 0 0 0,0 1 0 0 0,1-1-1 0 0,-1 1 1 0 0,0-1 0 0 0,1 0-4 0 0,4-2-168 0 0,6-14-1037 0 0,-5 1-90 0 0,4 0-65 0 0</inkml:trace>
  <inkml:trace contextRef="#ctx0" brushRef="#br0" timeOffset="850.103">408 275 6912 0 0,'9'13'190'0'0,"-6"-9"-121"0"0,0 0 1 0 0,-1 1-1 0 0,1-1 0 0 0,-1 1 0 0 0,0-1 0 0 0,0 1 1 0 0,0 0-1 0 0,0 3-69 0 0,3 7 1416 0 0,0 5 2382 0 0,0 26 3603 0 0,3 3-7401 0 0,-1-8 1730 0 0,0 32-1730 0 0,-2 11 327 0 0,2 38-82 0 0,-3-89-1488 0 0,-3-32-280 0 0,6 3-429 0 0</inkml:trace>
  <inkml:trace contextRef="#ctx0" brushRef="#br0" timeOffset="851.103">1093 10 15664 0 0,'3'4'93'0'0,"0"0"0"0"0,-1 0 0 0 0,0 1 0 0 0,0-1 0 0 0,0 0 1 0 0,0 1-1 0 0,-1 0 0 0 0,1-1 0 0 0,-1 1 0 0 0,-1 0 1 0 0,1 0-1 0 0,-1-1 0 0 0,1 1 0 0 0,-1 0 0 0 0,-1 0 1 0 0,1 0-1 0 0,-1-1 0 0 0,0 1 0 0 0,0 0-93 0 0,-7 16 555 0 0,-1 0-1 0 0,0 0 1 0 0,-2-1 0 0 0,-1-1-1 0 0,0 1 1 0 0,-1-2 0 0 0,-1 0-1 0 0,-4 2-554 0 0,3-5 223 0 0,-1 0 1 0 0,0-1-1 0 0,-1-1 0 0 0,-17 10-223 0 0,21-15 3 0 0,10-5 12 0 0,-1-1-1 0 0,0 0 1 0 0,0-1-1 0 0,0 1 0 0 0,-2 0-14 0 0,3-1 1 0 0,0-1 0 0 0,0 1-1 0 0,0 1 1 0 0,1-1 0 0 0,-1 0-1 0 0,0 1 1 0 0,1-1 0 0 0,0 1-1 0 0,-1 0 1 0 0,1 0 0 0 0,0 0-1 0 0,-2 1 0 0 0,1 0-63 0 0,-3 3-98 0 0,4-3-6609 0 0,2-9-51 0 0</inkml:trace>
  <inkml:trace contextRef="#ctx0" brushRef="#br0" timeOffset="1183.215">841 0 3224 0 0,'0'0'143'0'0,"8"4"26"0"0,9 16 2766 0 0,-12-10 401 0 0,-1 0 0 0 0,1 0 0 0 0,-2 0 0 0 0,3 9-3336 0 0,-3-10 615 0 0,3 18 541 0 0,0 0-1 0 0,1 25-1155 0 0,4 20 448 0 0,27 77-56 0 0,-31-126-472 0 0,1-1 0 0 0,1 0 0 0 0,1 0 0 0 0,5 7 80 0 0,5 12-2203 0 0,-19-39 1817 0 0,0 0 0 0 0,0-1 0 0 0,0 1 1 0 0,1-1-1 0 0,-1 1 0 0 0,0-1 0 0 0,1 1 0 0 0,-1-1 0 0 0,1 0 0 0 0,0 1 386 0 0,5 3-1983 0 0</inkml:trace>
  <inkml:trace contextRef="#ctx0" brushRef="#br0" timeOffset="1184.215">1185 376 5064 0 0,'0'0'389'0'0,"0"0"154"0"0,0 0 1570 0 0,0 0 714 0 0,-2 1 145 0 0,-10 1-2134 0 0,0 0 0 0 0,0 0 0 0 0,0-1 0 0 0,0-1 1 0 0,0 0-1 0 0,-1-1-838 0 0,-7-1 561 0 0,-1-1 0 0 0,1 0-1 0 0,-8-4-560 0 0,-11-5 116 0 0,0-1 0 0 0,1-2 0 0 0,-13-9-116 0 0,46 22-317 0 0,-31-18 590 0 0,15 2-6332 0 0,11 8-325 0 0</inkml:trace>
  <inkml:trace contextRef="#ctx0" brushRef="#br0" timeOffset="1617.25">857 162 9672 0 0,'0'0'440'0'0,"3"2"-6"0"0,9 3-376 0 0,0 0 0 0 0,0 0 0 0 0,2-1-58 0 0,-9-2 763 0 0,0 0 1 0 0,0 0 0 0 0,0 0-1 0 0,-1 1 1 0 0,1 0 0 0 0,-1 0-1 0 0,1 0 1 0 0,-1 0-1 0 0,0 1 1 0 0,0-1 0 0 0,-1 1-1 0 0,1 0 1 0 0,-1 0 0 0 0,1 0-1 0 0,-1 1 1 0 0,2 4-764 0 0,-5-9 16 0 0,0 1-1 0 0,1 0 1 0 0,-1 0-1 0 0,0 0 1 0 0,0-1 0 0 0,0 1-1 0 0,0 0 1 0 0,0 0-1 0 0,0 0 1 0 0,0 0 0 0 0,0 0-1 0 0,0-1 1 0 0,0 1-1 0 0,0 0 1 0 0,0 0 0 0 0,-1 0-1 0 0,1-1 1 0 0,0 1-1 0 0,-1 0 1 0 0,1 0 0 0 0,0 0-1 0 0,-1-1 1 0 0,1 1-1 0 0,-1 0 1 0 0,1-1 0 0 0,-1 1-16 0 0,-17 13-4172 0 0,13-11 594 0 0,-6 3-3144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5:42.8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1295 0 15896 0 0,'1'2'727'0'0,"0"-2"-673"0"0,3 5 194 0 0,1 1 1 0 0,-1-1-1 0 0,0 1 1 0 0,2 4-249 0 0,-5-8 60 0 0,0 1 1 0 0,0-1 0 0 0,0 1-1 0 0,-1-1 1 0 0,1 1 0 0 0,-1 0-1 0 0,1-1 1 0 0,-1 1-1 0 0,0 0 1 0 0,0-1 0 0 0,0 1-1 0 0,0 0 1 0 0,0-1-1 0 0,-1 3-60 0 0,-8 28 335 0 0,-1-1-1 0 0,-1 1 0 0 0,-9 15-334 0 0,-22 41 1156 0 0,-6 1-1156 0 0,-17 35 945 0 0,0 3 24 0 0,-22 46 456 0 0,6 23 87 0 0,-2 34-1512 0 0,15-40 781 0 0,52-148-695 0 0,6-12-29 0 0,-2 0 0 0 0,-1-1 0 0 0,-5 7-57 0 0,-5 1-80 0 0,20-32 98 0 0,2-5 63 0 0,1-1-5 0 0,8-9 43 0 0,4 2-59 0 0,0 0 1 0 0,1 1 0 0 0,-1 0 0 0 0,7-1-61 0 0,-3 1 28 0 0,0 0-1 0 0,10-8-27 0 0,3 0 0 0 0,-23 12 0 0 0,0-1 0 0 0,1 0 0 0 0,-2 0 0 0 0,1-1 0 0 0,0 0 0 0 0,-1 0 0 0 0,1 0 0 0 0,1-2 0 0 0,4-2 4 0 0,-9 7 1 0 0,-1 0 0 0 0,1 1-1 0 0,-1-1 1 0 0,0 0 0 0 0,1 0 0 0 0,-1 0-1 0 0,0 0 1 0 0,0 0 0 0 0,1-1-1 0 0,-1 1 1 0 0,0 0 0 0 0,0-1-1 0 0,0 1 1 0 0,-1 0 0 0 0,1-1-5 0 0,-5 28 53 0 0,-37 52 11 0 0,30-55-48 0 0,-1 0 0 0 0,-1-1 0 0 0,-1-1 0 0 0,0 0 0 0 0,-2-1 0 0 0,-9 9-16 0 0,19-24 51 0 0,0 0 0 0 0,0 0 0 0 0,0-1 0 0 0,-1 0 0 0 0,0 0 0 0 0,1-1 0 0 0,-1 1 0 0 0,0-2 0 0 0,-1 1 0 0 0,1-1 0 0 0,0 0-1 0 0,-1 0 1 0 0,1-1 0 0 0,-1 0 0 0 0,0 0 0 0 0,-4-1-51 0 0,5 0 38 0 0,1 0-1 0 0,0-1 1 0 0,-1 0-1 0 0,1 0 1 0 0,-1 0-1 0 0,1 0 1 0 0,0-1-1 0 0,0 0 1 0 0,0-1-1 0 0,0 1 1 0 0,0-1-1 0 0,1-1 1 0 0,-1 1 0 0 0,1-1-1 0 0,0 1 1 0 0,0-2-1 0 0,0 1 1 0 0,0 0-1 0 0,-2-4-37 0 0,2 0 49 0 0,-1 0 0 0 0,1-1 1 0 0,1 0-1 0 0,0 0 0 0 0,0 0 0 0 0,1 0 0 0 0,0 0 0 0 0,1-1 0 0 0,0 0 1 0 0,0 1-1 0 0,1-2-49 0 0,-1 4 35 0 0,2-2-6 0 0,-1 1 0 0 0,1-1 0 0 0,0 1 0 0 0,1-1 0 0 0,0 1 0 0 0,0 0 0 0 0,1-1 0 0 0,2-5-29 0 0,-3 8 11 0 0,-1 6 19 0 0,0 0-84 0 0,0 0-46 0 0,0 0-11 0 0,0 0-142 0 0,-9 9-1707 0 0,-1 1-52 0 0,-3 1-4457 0 0,-2 5-1644 0 0</inkml:trace>
  <inkml:trace contextRef="#ctx0" brushRef="#br0" timeOffset="880.284">210 2294 16871 0 0,'8'6'1802'0'0,"3"4"-961"0"0,-1-1 0 0 0,0 1 1 0 0,-1 1-1 0 0,0 0 0 0 0,2 2-841 0 0,-9-8 185 0 0,0-1-1 0 0,0 1 0 0 0,0 0 1 0 0,0-1-1 0 0,-1 1 0 0 0,0 0 1 0 0,0 0-1 0 0,0 0 1 0 0,-1 0-1 0 0,1 0 0 0 0,-1 0 1 0 0,0 0-1 0 0,-1 0 0 0 0,1 0 1 0 0,-1 0-1 0 0,-1 2-184 0 0,-2 11 166 0 0,0-1 0 0 0,-2 0 0 0 0,-7 16-166 0 0,-19 30 139 0 0,16-32-86 0 0,12-25-33 0 0,0 1-1 0 0,0-1 0 0 0,-1-1 1 0 0,0 1-1 0 0,0 0 0 0 0,0-1 1 0 0,0 0-1 0 0,-1 0 0 0 0,0-1 1 0 0,0 0-1 0 0,0 0 0 0 0,-7 3-19 0 0,10-5 2 0 0,0-1 0 0 0,0 1 0 0 0,0-1-1 0 0,0 0 1 0 0,0 0 0 0 0,-1 0 0 0 0,1 0 0 0 0,0-1-1 0 0,0 1 1 0 0,-1-1 0 0 0,1 0 0 0 0,-1 0 0 0 0,1 0 0 0 0,0 0-1 0 0,-1-1 1 0 0,1 1 0 0 0,0-1 0 0 0,-1 0 0 0 0,1 0-1 0 0,0 0 1 0 0,0 0 0 0 0,0-1 0 0 0,0 1 0 0 0,0-1-1 0 0,0 0 1 0 0,0 0 0 0 0,1 0 0 0 0,-3-2-2 0 0,0-1 17 0 0,1 0 0 0 0,-1-1 0 0 0,1 1-1 0 0,0-1 1 0 0,1 0 0 0 0,0 0 0 0 0,-1 0 0 0 0,2 0 0 0 0,-1-1 0 0 0,1 1 0 0 0,0-1 0 0 0,0 1-1 0 0,1-1 1 0 0,0 0 0 0 0,0 0 0 0 0,1 0 0 0 0,0-4-17 0 0,0-5 78 0 0,2-1 1 0 0,1 1-1 0 0,0-1 0 0 0,0 1 1 0 0,2 0-1 0 0,5-13-78 0 0,-2 12 83 0 0,0 1 0 0 0,1 0-1 0 0,1 0 1 0 0,0 1 0 0 0,11-11-83 0 0,0-3 114 0 0,-12 18-49 0 0,0 1-1 0 0,0 0 1 0 0,1 0-1 0 0,1 1 1 0 0,0 0-1 0 0,0 1 1 0 0,0 0-1 0 0,1 1 1 0 0,0 0-1 0 0,13-5-64 0 0,4 1 90 0 0,0 0 0 0 0,1 2 0 0 0,1 1 0 0 0,9 0-90 0 0,-4 2 110 0 0,11 1-110 0 0,14-2 74 0 0,-9 1-58 0 0,-32 4-140 0 0,-1 0 0 0 0,0-1 0 0 0,12-5 124 0 0,-27 7-154 0 0,-1 0-729 0 0,0 0-8459 0 0,4 1 1337 0 0</inkml:trace>
  <inkml:trace contextRef="#ctx0" brushRef="#br0" timeOffset="1590.396">1036 2077 9216 0 0,'0'0'706'0'0,"2"0"-463"0"0,1 1 745 0 0,1 0 0 0 0,-1 0 0 0 0,1 0 1 0 0,-1 0-1 0 0,1 1 0 0 0,-1-1 0 0 0,1 2-988 0 0,4 5 4017 0 0,-4 0-4103 0 0,-2-2 461 0 0,0 0 0 0 0,-1 0 0 0 0,1 0 0 0 0,-1 0 0 0 0,0 0 0 0 0,-1 0 0 0 0,0 0 0 0 0,0 1-375 0 0,2 19 534 0 0,-1-16-395 0 0,0-1 0 0 0,-2 1-1 0 0,1 0 1 0 0,-1-1 0 0 0,-2 10-139 0 0,-1 8 228 0 0,-1 4-79 0 0,-2 0 0 0 0,-1 0 1 0 0,-1-1-1 0 0,-2-1 0 0 0,-2 3-149 0 0,-4 10 208 0 0,-2 0 0 0 0,-9 11-208 0 0,19-34 81 0 0,-1 2 54 0 0,8-20-59 0 0,2-1 16 0 0,9-13 36 0 0,-6 9-107 0 0,7-9 31 0 0,0 0-1 0 0,1 0 0 0 0,1 1 1 0 0,9-8-52 0 0,7-6 57 0 0,-22 21-47 0 0,0-1-1 0 0,1 2 0 0 0,-1-1 0 0 0,1 1 1 0 0,0 0-1 0 0,0 0 0 0 0,7-2-9 0 0,0 1 37 0 0,0 0-1 0 0,1 1 1 0 0,11-2-37 0 0,-22 5 6 0 0,0 1 1 0 0,-1-1 0 0 0,1 1-1 0 0,0 0 1 0 0,0 0 0 0 0,0 0-1 0 0,0 0 1 0 0,0 1-1 0 0,0 0 1 0 0,-1-1 0 0 0,1 1-1 0 0,0 1 1 0 0,0-1 0 0 0,-1 0-1 0 0,1 1 1 0 0,-1 0-1 0 0,0 0 1 0 0,1 0 0 0 0,-1 0-1 0 0,0 1 1 0 0,0-1 0 0 0,0 1-1 0 0,0 0 1 0 0,-1-1-1 0 0,1 1 1 0 0,-1 0 0 0 0,0 1-1 0 0,0-1 1 0 0,0 0 0 0 0,0 1-1 0 0,0 0-6 0 0,0 2-1 0 0,1 0-1 0 0,-1 0 1 0 0,0 1 0 0 0,-1-1-1 0 0,0 1 1 0 0,0-1 0 0 0,0 1-1 0 0,-1 0 1 0 0,0-1 0 0 0,0 4 1 0 0,-1 4-30 0 0,-1 0 0 0 0,0-1 0 0 0,-1 0 0 0 0,-3 10 30 0 0,5-19-8 0 0,-1 0-1 0 0,0-1 1 0 0,1 1-1 0 0,-2 0 1 0 0,1-1 0 0 0,0 1-1 0 0,-1-1 1 0 0,1 1 0 0 0,-1-1-1 0 0,0 0 1 0 0,0 0 0 0 0,0-1-1 0 0,-4 3 9 0 0,2-1-13 0 0,-1-1-1 0 0,1 0 0 0 0,-1 0 0 0 0,0 0 1 0 0,0-1-1 0 0,0 0 0 0 0,0 0 0 0 0,-4 1 14 0 0,4-3-16 0 0,0 0 0 0 0,1-1 0 0 0,-1 1 0 0 0,1-1 0 0 0,-1 0 0 0 0,0 0 0 0 0,1-1 0 0 0,0 1 0 0 0,-1-1 0 0 0,1-1 0 0 0,-4-1 16 0 0,2 0-34 0 0,-1 0 0 0 0,1-1 0 0 0,0 0 0 0 0,0 0 0 0 0,0 0 0 0 0,1-1 0 0 0,0 0 0 0 0,-4-5 34 0 0,6 6-529 0 0,-1 0-1 0 0,1 0 1 0 0,1-1 0 0 0,-1 0 0 0 0,1 0 0 0 0,0 0 0 0 0,0 0 0 0 0,1-1-1 0 0,0 1 1 0 0,-2-7 529 0 0,4 2-5521 0 0,4-2-1481 0 0</inkml:trace>
  <inkml:trace contextRef="#ctx0" brushRef="#br0" timeOffset="1944.014">1413 2465 14944 0 0,'20'3'1597'0'0,"-18"-5"-1465"0"0,-1 1 410 0 0,-1 1 173 0 0,0 0 28 0 0,0 0-23 0 0,0 0-128 0 0,0 0-59 0 0,0 0-12 0 0,0 0-38 0 0,0 0-156 0 0,-8 10 175 0 0,2-3-383 0 0,1 0 0 0 0,-1 0 0 0 0,1 0 0 0 0,1 1 0 0 0,0 0-1 0 0,-2 3-118 0 0,4-7 28 0 0,1-1-1 0 0,0 1 1 0 0,0-1-1 0 0,0 1 0 0 0,1-1 1 0 0,-1 1-1 0 0,1-1 0 0 0,0 1 1 0 0,0 0-1 0 0,0-1 1 0 0,0 1-1 0 0,1 0 0 0 0,-1-1 1 0 0,1 1-1 0 0,0-1 1 0 0,0 1-1 0 0,1 0-27 0 0,-1-2 11 0 0,0 0-1 0 0,0 1 1 0 0,0-1-1 0 0,0 0 1 0 0,0 0-1 0 0,1 1 1 0 0,-1-1 0 0 0,1 0-1 0 0,-1 0 1 0 0,1-1-1 0 0,0 1 1 0 0,0 0-1 0 0,0 0 1 0 0,0-1 0 0 0,0 0-1 0 0,0 1 1 0 0,1-1-1 0 0,-1 0 1 0 0,0 0-1 0 0,1 0 1 0 0,-1 0 0 0 0,1 0-1 0 0,-1-1 1 0 0,1 1-1 0 0,-1-1 1 0 0,1 0-1 0 0,-1 1 1 0 0,1-1 0 0 0,1 0-11 0 0,2-1 14 0 0,-1 1 1 0 0,1-1 0 0 0,0 0 0 0 0,0 0 0 0 0,0-1 0 0 0,-1 0-1 0 0,1 0 1 0 0,0 0 0 0 0,-1-1 0 0 0,0 1 0 0 0,0-1 0 0 0,0-1-1 0 0,0 1 1 0 0,3-3-15 0 0,-4 3-4 0 0,-1 0-1 0 0,0 0 0 0 0,1-1 1 0 0,-1 1-1 0 0,-1-1 0 0 0,1 0 1 0 0,0 0-1 0 0,-1 1 0 0 0,0-2 1 0 0,0 1-1 0 0,0 0 1 0 0,0 0-1 0 0,-1-1 0 0 0,0 1 1 0 0,0 0-1 0 0,0-1 0 0 0,0 0 1 0 0,0-3 4 0 0,-2 4-9 0 0,1 1 0 0 0,0-1 0 0 0,-1 1 0 0 0,0-1 0 0 0,0 1 1 0 0,0 0-1 0 0,0-1 0 0 0,-1 1 0 0 0,1 0 0 0 0,-1 0 1 0 0,1 0-1 0 0,-1 0 0 0 0,0 0 0 0 0,-1 0 0 0 0,1 1 0 0 0,0-1 1 0 0,-1 1-1 0 0,1-1 0 0 0,-1 1 9 0 0,-8-6-318 0 0,0 0 0 0 0,0 0-1 0 0,-1 2 1 0 0,-3-2 318 0 0,11 5-213 0 0,-11 0-888 0 0,8 3-5008 0 0,7 0-396 0 0</inkml:trace>
  <inkml:trace contextRef="#ctx0" brushRef="#br0" timeOffset="2284.115">1654 2371 17015 0 0,'4'16'239'0'0,"0"1"0"0"0,-1 0-1 0 0,-1-1 1 0 0,-1 1-1 0 0,0 0 1 0 0,-1 0-1 0 0,-1 0 1 0 0,0 0-1 0 0,-1 0 1 0 0,-2 1-239 0 0,1-1 324 0 0,-2 0 1 0 0,-1 6-325 0 0,0 0 82 0 0,6-16-2 0 0,3-13 219 0 0,5-12-243 0 0,2-1 0 0 0,0 1 0 0 0,0 0 0 0 0,2 1 0 0 0,0 1 0 0 0,1 0 0 0 0,9-8-56 0 0,-21 22 32 0 0,1 1 0 0 0,-1-1 0 0 0,1 1-1 0 0,0-1 1 0 0,-1 1 0 0 0,1-1 0 0 0,0 1 0 0 0,0 0-1 0 0,0 0 1 0 0,0 0 0 0 0,0 0 0 0 0,1 0-1 0 0,-1 1 1 0 0,0-1 0 0 0,0 1 0 0 0,0-1-1 0 0,1 1 1 0 0,-1 0 0 0 0,0 0 0 0 0,0 0 0 0 0,1 0-1 0 0,1 0-31 0 0,-2 1 32 0 0,-1-1 0 0 0,1 1 0 0 0,-1-1 0 0 0,1 1-1 0 0,-1-1 1 0 0,1 1 0 0 0,-1 0 0 0 0,0 0 0 0 0,0 0 0 0 0,1 0-1 0 0,-1 0 1 0 0,0 0 0 0 0,0 0 0 0 0,0 0 0 0 0,0 1-1 0 0,0-1 1 0 0,0 0 0 0 0,0 1 0 0 0,0-1 0 0 0,-1 0 0 0 0,1 1-1 0 0,-1-1 1 0 0,1 1 0 0 0,-1-1 0 0 0,1 1 0 0 0,-1-1 0 0 0,0 1-1 0 0,0 0 1 0 0,0-1 0 0 0,1 1 0 0 0,-2-1 0 0 0,1 1-32 0 0,-2 45 63 0 0,-1 7-339 0 0,8-19-3123 0 0,-5-28-3562 0 0</inkml:trace>
  <inkml:trace contextRef="#ctx0" brushRef="#br0" timeOffset="2751.987">2065 2475 15232 0 0,'1'1'696'0'0,"0"1"-458"0"0,14 8 525 0 0,-14-9-347 0 0,-1-1 89 0 0,0 0 20 0 0,0 1-429 0 0,0 0 0 0 0,0 0 0 0 0,0 0 0 0 0,0 0 0 0 0,0 0 0 0 0,-1 0-1 0 0,1 0 1 0 0,0 0 0 0 0,-1 0 0 0 0,1 0 0 0 0,-1 0 0 0 0,1 0-1 0 0,-1 0 1 0 0,1-1 0 0 0,-1 1 0 0 0,0 0 0 0 0,1 0 0 0 0,-1 0-1 0 0,0-1-95 0 0,-18 12 457 0 0,5-4-425 0 0,14-8-31 0 0,-8 5 43 0 0,0 1 0 0 0,0 0-1 0 0,0 1 1 0 0,1 0 0 0 0,-1 2-44 0 0,6-8 30 0 0,1 1-1 0 0,-1 0 1 0 0,1 0 0 0 0,0 0 0 0 0,0 0-1 0 0,0 0 1 0 0,0 0 0 0 0,0 0 0 0 0,0 0-1 0 0,0 0 1 0 0,1 0 0 0 0,-1 0 0 0 0,1 1-1 0 0,-1-1 1 0 0,1 0 0 0 0,0 0 0 0 0,0 1-1 0 0,0-1 1 0 0,0 0 0 0 0,1 0 0 0 0,-1 1-1 0 0,1-1 1 0 0,-1 0 0 0 0,1 0 0 0 0,0 2-30 0 0,0-3 49 0 0,0 1 0 0 0,0-1 0 0 0,0 1 0 0 0,0-1 0 0 0,0 1 0 0 0,0-1 1 0 0,0 0-1 0 0,1 0 0 0 0,-1 0 0 0 0,0 1 0 0 0,1-1 0 0 0,-1 0 0 0 0,1-1 0 0 0,0 1 1 0 0,-1 0-1 0 0,1 0 0 0 0,-1-1 0 0 0,1 1 0 0 0,0-1 0 0 0,0 1 0 0 0,-1-1 1 0 0,1 0-1 0 0,0 0 0 0 0,0 0 0 0 0,-1 1 0 0 0,1-2 0 0 0,0 1-49 0 0,4 0 103 0 0,-1 0 0 0 0,0-1 0 0 0,1 0 0 0 0,-1 0 0 0 0,0-1-1 0 0,1 0 1 0 0,3-1-103 0 0,4-3 40 0 0,-1-1-1 0 0,0 0 1 0 0,0 0 0 0 0,-1-1-1 0 0,0-1 1 0 0,-1 0-1 0 0,1 0 1 0 0,-2-1 0 0 0,1 0-1 0 0,-2-1 1 0 0,1 0-1 0 0,-1 0 1 0 0,-1-1 0 0 0,0 0-1 0 0,-1 0 1 0 0,0-1-1 0 0,-1 0 1 0 0,0 0 0 0 0,-1 0-1 0 0,1-7-39 0 0,1-10 51 0 0,-2 1 1 0 0,-1-1-1 0 0,-1 0 0 0 0,-1 0 0 0 0,-3-21-51 0 0,1 44 74 0 0,1-1 37 0 0,-1-1 0 0 0,0 1 0 0 0,0 0 0 0 0,-1 0 0 0 0,0 0 0 0 0,-1 0-111 0 0,-1-6 44 0 0,0 4-44 0 0,0 9 0 0 0,0 6 0 0 0,-1 1-33 0 0,0 1 0 0 0,0 0 0 0 0,1 0 1 0 0,0 1-1 0 0,0-1 0 0 0,1 1 0 0 0,0-1 0 0 0,0 1 0 0 0,1 0 0 0 0,0 0 0 0 0,0 2 33 0 0,-2 17-67 0 0,1 1 0 0 0,0 18 67 0 0,3-11 16 0 0,1 0 0 0 0,1 0 0 0 0,2 0 0 0 0,2-1 0 0 0,1 1 0 0 0,1-1 0 0 0,2-1 0 0 0,4 6-16 0 0,-2-6-159 0 0,-4-8-350 0 0,2 0-1 0 0,0-1 1 0 0,2 0-1 0 0,5 7 510 0 0,-16-29-897 0 0,1 0 0 0 0,0 0 0 0 0,-1 0 0 0 0,1-1 0 0 0,0 1 0 0 0,0 0 0 0 0,0-1 0 0 0,1 1 897 0 0,-1-1-6810 0 0</inkml:trace>
  <inkml:trace contextRef="#ctx0" brushRef="#br0" timeOffset="3271.544">2499 2475 16903 0 0,'0'0'382'0'0,"0"0"54"0"0,0 0 22 0 0,0 0-46 0 0,0 2-268 0 0,0 0-95 0 0,-1 0-1 0 0,1 0 0 0 0,-1 0 0 0 0,1 0 0 0 0,-1 0 1 0 0,1 0-1 0 0,-1 0 0 0 0,0 0 0 0 0,0 0 1 0 0,0-1-1 0 0,0 1 0 0 0,0 0 0 0 0,-1-1 0 0 0,0 2-48 0 0,-22 20 757 0 0,24-23-758 0 0,-6 11 124 0 0,3-4-106 0 0,-5 8 96 0 0,8-8-64 0 0,2-1 82 0 0,-2-3-43 0 0,0 1 0 0 0,0-1 0 0 0,1 0 0 0 0,0 0 0 0 0,0 0 0 0 0,0 0-1 0 0,0 0 1 0 0,0-1 0 0 0,0 1 0 0 0,1 0 0 0 0,-1 0 0 0 0,3 2-88 0 0,3 4 888 0 0,1 0-1 0 0,7 8-887 0 0,-8-10 328 0 0,0 0 1 0 0,-1 0-1 0 0,0 1 0 0 0,3 4-328 0 0,6 11 359 0 0,-11-19-221 0 0,-1 1 1 0 0,0-1-1 0 0,0 1 0 0 0,0 0 0 0 0,-1-1 0 0 0,0 1 0 0 0,0 0 0 0 0,0 1 1 0 0,0 0-139 0 0,-1-3 21 0 0,-1 0 0 0 0,1 1 0 0 0,-1-1 0 0 0,0 0 0 0 0,0 1 1 0 0,0-1-1 0 0,0 1 0 0 0,-1-1 0 0 0,0 4-21 0 0,-4 9 0 0 0,2-11 0 0 0,0-3 0 0 0,-5 4 0 0 0,6-5 1 0 0,-1-1 0 0 0,0 1 0 0 0,0-1 0 0 0,0 0 0 0 0,0 0 0 0 0,0 0 0 0 0,0 0 0 0 0,0-1 0 0 0,0 1 0 0 0,0-1 0 0 0,0 0 0 0 0,-2 0-1 0 0,-12-3-804 0 0,-7-5-1262 0 0,6 2-306 0 0,-8-4-1519 0 0,10 4 1909 0 0</inkml:trace>
  <inkml:trace contextRef="#ctx0" brushRef="#br0" timeOffset="4421.141">1398 1188 18743 0 0,'8'11'1999'0'0,"-6"-7"-1918"0"0,-1 0 1 0 0,1 0-1 0 0,-1-1 0 0 0,0 1 1 0 0,0 0-1 0 0,0 0 0 0 0,0 0 0 0 0,-1 0 1 0 0,0 0-1 0 0,1 0 0 0 0,-2 1 1 0 0,1-1-1 0 0,0 1-81 0 0,-3 9 446 0 0,0 0 0 0 0,0 0 0 0 0,-2 2-446 0 0,0 1-26 0 0,-28 91 636 0 0,14-39 180 0 0,17-60-381 0 0,0 5 603 0 0,0-13-606 0 0,0-9-241 0 0,1 0-163 0 0,1-1-1 0 0,0 1 1 0 0,1 0-1 0 0,0 0 1 0 0,0 0-1 0 0,1 0 1 0 0,2-6-2 0 0,0 0 85 0 0,1 0 0 0 0,1 0 0 0 0,0 1 1 0 0,3-3-86 0 0,-1-1 96 0 0,-3 8-36 0 0,0 1-1 0 0,0 0 0 0 0,1 1 1 0 0,0-1-1 0 0,0 1 1 0 0,0 0-1 0 0,4-3-59 0 0,2-2 93 0 0,-11 10-74 0 0,1 1 0 0 0,-1-1 0 0 0,1 0 0 0 0,0 0 0 0 0,0 1 0 0 0,0-1 0 0 0,-1 1-1 0 0,1 0 1 0 0,1-1 0 0 0,-1 1 0 0 0,0 0 0 0 0,2 0-19 0 0,2-3 71 0 0,0 2 32 0 0,4 13 64 0 0,-9-8-159 0 0,0 0 0 0 0,-1 0-1 0 0,1 0 1 0 0,-1 0-1 0 0,0 1 1 0 0,0-1-1 0 0,0 0 1 0 0,0 0-1 0 0,-1 0 1 0 0,1 0-1 0 0,-2 2-7 0 0,-17 62 0 0 0,-9 62 0 0 0,27-98 11 0 0,1-31-9 0 0,1 0-1 0 0,-1 0 1 0 0,0 0 0 0 0,0 0 0 0 0,0 0 0 0 0,1 1-1 0 0,-1-1 1 0 0,0 0 0 0 0,0 0 0 0 0,1 0 0 0 0,-1 0-1 0 0,0 0 1 0 0,0 0 0 0 0,1 0 0 0 0,-1 0 0 0 0,0 0-1 0 0,0 0 1 0 0,1 0 0 0 0,-1 0 0 0 0,0 0 0 0 0,0 0 0 0 0,0 0-1 0 0,1 0 1 0 0,-1 0 0 0 0,0 0 0 0 0,0 0 0 0 0,1-1-1 0 0,-1 1 1 0 0,0 0 0 0 0,0 0 0 0 0,0 0 0 0 0,1 0-2 0 0,8-4-5 0 0,1-2 5 0 0,0-1 0 0 0,-1-1 0 0 0,0 1 0 0 0,0-1 0 0 0,0-1 0 0 0,-1 0 0 0 0,0 0 0 0 0,0-1 0 0 0,16-18 0 0 0,12-14 0 0 0,-18 21 0 0 0,0 0 0 0 0,17-13 0 0 0,-33 33 2 0 0,0-1-1 0 0,0 1 1 0 0,0-1-1 0 0,0 1 1 0 0,0 0-1 0 0,0-1 1 0 0,1 1-1 0 0,-1 0 1 0 0,1 1-1 0 0,-1-1 1 0 0,0 0-1 0 0,1 1 1 0 0,0-1-2 0 0,-2 1 1 0 0,0 0 1 0 0,0 0 0 0 0,0 0 0 0 0,1 0 0 0 0,-1 1 0 0 0,0-1 0 0 0,0 0 0 0 0,0 0 0 0 0,0 1 0 0 0,0-1-1 0 0,0 1 1 0 0,0-1 0 0 0,0 1 0 0 0,0-1 0 0 0,0 1 0 0 0,0 0 0 0 0,-1-1 0 0 0,1 1 0 0 0,0 0 0 0 0,0 0 0 0 0,0-1-1 0 0,-1 1 1 0 0,1 0 0 0 0,-1 0 0 0 0,1 0 0 0 0,0 0 0 0 0,-1 0 0 0 0,0 0 0 0 0,1 1-2 0 0,2 7 10 0 0,0 0-1 0 0,0 0 1 0 0,-1 1 0 0 0,0-1-1 0 0,-1 1 1 0 0,1 5-10 0 0,-2 61-9 0 0,0-40 13 0 0,1 2-345 0 0,2 0 1 0 0,6 31 340 0 0,-9-68-582 0 0,1 3 1201 0 0,1-3-7240 0 0,11-3-1217 0 0</inkml:trace>
  <inkml:trace contextRef="#ctx0" brushRef="#br0" timeOffset="4786.876">2069 1456 9216 0 0,'26'30'1320'0'0,"-25"-29"462"0"0,-1-1 609 0 0,0 0 117 0 0,0 4 1549 0 0,-5 5-3114 0 0,1-7-905 0 0,1-1 1 0 0,-1 0-1 0 0,1 0 1 0 0,-1 0-1 0 0,0 0 1 0 0,1-1-1 0 0,-1 0 1 0 0,0 1-1 0 0,1-1 1 0 0,-1 0-1 0 0,0-1 1 0 0,1 1-1 0 0,-1-1 0 0 0,0 0 1 0 0,-1 0-39 0 0,-4-2 16 0 0,4 2 56 0 0,0 0-1 0 0,0 0 1 0 0,1-1-1 0 0,-1 0 1 0 0,1 0-1 0 0,-1 0 1 0 0,1 0-1 0 0,0-1 1 0 0,-3-1-72 0 0,2 0-211 0 0,5 4 118 0 0,-1 0-1 0 0,1 0 0 0 0,0 0 1 0 0,-1 0-1 0 0,1-1 0 0 0,0 1 1 0 0,-1 0-1 0 0,1 0 0 0 0,0 0 1 0 0,-1-1-1 0 0,1 1 1 0 0,0 0-1 0 0,0 0 0 0 0,-1-1 1 0 0,1 1-1 0 0,0 0 0 0 0,0-1 1 0 0,-1 1-1 0 0,1 0 0 0 0,0 0 1 0 0,0-1-1 0 0,0 1 1 0 0,0-1-1 0 0,0 1 0 0 0,0 0 1 0 0,-1-1-1 0 0,1 1 0 0 0,0 0 1 0 0,0-1-1 0 0,0 1 94 0 0,0-6-1299 0 0</inkml:trace>
  <inkml:trace contextRef="#ctx0" brushRef="#br0" timeOffset="5224.426">2275 1240 16783 0 0,'6'3'230'0'0,"-1"-1"-1"0"0,1 1 0 0 0,-1 0 0 0 0,1 0 0 0 0,-1 1 1 0 0,0 0-1 0 0,1 0-229 0 0,-4-2 79 0 0,0 0 1 0 0,-1 0-1 0 0,1 0 1 0 0,0 0-1 0 0,-1 0 1 0 0,1 0-1 0 0,-1 0 1 0 0,0 1 0 0 0,0-1-1 0 0,0 1 1 0 0,0-1-1 0 0,0 1 1 0 0,0-1-1 0 0,-1 1 1 0 0,1-1-1 0 0,-1 1 1 0 0,0-1-1 0 0,1 3-79 0 0,-3 8 288 0 0,0 1-1 0 0,0-1 1 0 0,-1 1-1 0 0,-1-1 1 0 0,0 0-1 0 0,-1 0 1 0 0,-5 10-288 0 0,1-3 753 0 0,2 2 0 0 0,-4 12-753 0 0,6-16 20 0 0,-1 0 1 0 0,-1 1-21 0 0,1-3 198 0 0,0 1 0 0 0,-1 9-198 0 0,6-20 139 0 0,0-1 0 0 0,0 1 0 0 0,0 0 0 0 0,1 0-1 0 0,0 0 1 0 0,1 0 0 0 0,-1-1 0 0 0,1 1 0 0 0,1 4-139 0 0,1 1 339 0 0,-1-1-42 0 0,0-1 1 0 0,1 0-1 0 0,0 1 1 0 0,3 3-298 0 0,-4-10 49 0 0,-1 0 0 0 0,1-1 1 0 0,0 1-1 0 0,-1-1 1 0 0,1 1-1 0 0,0-1 1 0 0,1 0-1 0 0,-1 0 0 0 0,0 0 1 0 0,0 0-1 0 0,1 0 1 0 0,0-1-1 0 0,-1 1 1 0 0,1-1-1 0 0,0 1 1 0 0,1 0-51 0 0,6 1 191 0 0,-1 0 0 0 0,1 0-1 0 0,0-1 1 0 0,-1 0 0 0 0,7 0-190 0 0,-13-2-146 0 0,0 0 1 0 0,0 0-1 0 0,1 0 1 0 0,-1 0 0 0 0,0 0-1 0 0,0-1 1 0 0,0 1-1 0 0,0-1 1 0 0,-1 0 0 0 0,1 0-1 0 0,0 0 1 0 0,0 0-1 0 0,0 0 1 0 0,-1-1 0 0 0,1 0-1 0 0,-1 1 1 0 0,1-1-1 0 0,-1 0 1 0 0,1 0 0 0 0,-1 0-1 0 0,0 0 146 0 0,5-7-6232 0 0,1 1-1951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17.5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99 15000 0 0,'4'5'1357'0'0,"-4"-5"-1349"0"0,1 1 0 0 0,-1-1 0 0 0,0 1 1 0 0,1-1-1 0 0,-1 0 0 0 0,0 1 0 0 0,1-1 1 0 0,-1 0-1 0 0,0 1 0 0 0,1-1 0 0 0,-1 0 0 0 0,1 0 1 0 0,-1 1-1 0 0,0-1 0 0 0,1 0 0 0 0,-1 0 1 0 0,1 0-1 0 0,-1 0 0 0 0,1 0 0 0 0,-1 1 0 0 0,1-1 1 0 0,-1 0-1 0 0,1 0 0 0 0,-1 0 0 0 0,1 0 1 0 0,-1 0-1 0 0,0 0 0 0 0,1-1 0 0 0,-1 1 0 0 0,1 0 1 0 0,-1 0-1 0 0,1 0-8 0 0,0-1 34 0 0,6 1 122 0 0,-1 0-1 0 0,1-1 0 0 0,0 0 1 0 0,-1 0-1 0 0,1-1 1 0 0,-1 0-1 0 0,0 0 1 0 0,2-2-156 0 0,9-4 879 0 0,0 0 0 0 0,3-4-879 0 0,-9 5 300 0 0,0 0 0 0 0,0 1 0 0 0,1 1 0 0 0,0 0-1 0 0,0 0 1 0 0,3 1-300 0 0,-11 3-22 0 0,28-7 439 0 0,0 1 0 0 0,1 2 1 0 0,0 1-1 0 0,11 1-417 0 0,5 6 534 0 0,0 1 0 0 0,0 3 1 0 0,19 7-535 0 0,-60-13 58 0 0,1 2 0 0 0,-1-1 0 0 0,0 1 0 0 0,0 1 0 0 0,0-1 0 0 0,0 1 0 0 0,-1 1 0 0 0,1-1 0 0 0,-1 1 0 0 0,0 1 1 0 0,-1-1-1 0 0,1 1 0 0 0,-1 0 0 0 0,1 2-58 0 0,-3-3 8 0 0,-1-1 0 0 0,1 1 1 0 0,-1-1-1 0 0,0 1 0 0 0,-1 0 1 0 0,1 0-1 0 0,-1 1 0 0 0,0-1 1 0 0,-1 0-1 0 0,1 1 0 0 0,-1-1 0 0 0,0 1 1 0 0,0 0-1 0 0,-1-1 0 0 0,1 1 1 0 0,-1 0-1 0 0,0-1 0 0 0,-1 1 1 0 0,0-1-1 0 0,0 1 0 0 0,0 0 1 0 0,-1 0-9 0 0,-5 17 8 0 0,-2-1 0 0 0,-1 0 1 0 0,-1-1-1 0 0,0 0 0 0 0,-2 0 1 0 0,0-1-1 0 0,-10 10-8 0 0,2 2-248 0 0,16-24 179 0 0,0 0-1 0 0,-1 0 1 0 0,-3 4 69 0 0,5-8-14 0 0,1 1 1 0 0,0 0-1 0 0,1 0 0 0 0,-1 0 0 0 0,1 0 0 0 0,0 0 0 0 0,-1 5 14 0 0,-6 14 1 0 0,5-13 93 0 0,0-1 1 0 0,1 1-1 0 0,0 0 0 0 0,1 0 0 0 0,0 0 1 0 0,1 0-1 0 0,0 0 0 0 0,1 0 0 0 0,0 5-93 0 0,2 9 28 0 0,0 0 0 0 0,2-1 0 0 0,5 18-29 0 0,13 39 0 0 0,-20-73 16 0 0,0 0 1 0 0,1-1-1 0 0,0 1 0 0 0,4 6-16 0 0,7 15 159 0 0,-7-17-73 0 0,-6-11-71 0 0,0 0 0 0 0,0 0 0 0 0,-1 0 0 0 0,1 0-1 0 0,0 0 1 0 0,-1 1 0 0 0,1-1 0 0 0,-1 0 0 0 0,1 0 0 0 0,-1 0-1 0 0,1 1 1 0 0,-1 0-15 0 0,0-2 20 0 0,1 0 0 0 0,-1 0-1 0 0,1 1 1 0 0,-1-1 0 0 0,1 0-1 0 0,-1 0 1 0 0,0 1 0 0 0,1-1-1 0 0,-1 0 1 0 0,1 0 0 0 0,-1 0 0 0 0,1 0-1 0 0,-1 0 1 0 0,1 0 0 0 0,-1 0-1 0 0,1 0 1 0 0,-1 0 0 0 0,1 0-1 0 0,-1 0 1 0 0,1 0 0 0 0,-1 0-1 0 0,1-1 1 0 0,-1 1-20 0 0,5 0-39 0 0,-3 13 62 0 0,0 0-1 0 0,-1 0 1 0 0,-1 0 0 0 0,0-1 0 0 0,-2 9-23 0 0,1 11 24 0 0,4 123 215 0 0,-5 144 1083 0 0,0-254-1141 0 0,1-18-20 0 0,-1 0-1 0 0,-1 1 1 0 0,-1 0-161 0 0,2-18 70 0 0,0 0-1 0 0,0 0 1 0 0,-1-1-1 0 0,0 1 1 0 0,-1-1 0 0 0,0 0-1 0 0,0 0 1 0 0,-1 0-1 0 0,0 0 1 0 0,-5 5-70 0 0,7-10 6 0 0,0-1 1 0 0,0 0-1 0 0,0 0 1 0 0,0 0-1 0 0,0-1 0 0 0,-1 1 1 0 0,1-1-1 0 0,-1 0 1 0 0,1 0-1 0 0,-1 0 0 0 0,0 0 1 0 0,0-1-1 0 0,0 1 1 0 0,0-1-1 0 0,0 0 0 0 0,0 0 1 0 0,0-1-1 0 0,0 1 1 0 0,0-1-1 0 0,-1 0 0 0 0,1 0 1 0 0,0 0-1 0 0,0-1 1 0 0,0 1-1 0 0,-4-2-6 0 0,-35-5-85 0 0,32 6 27 0 0,0-1 0 0 0,1 0 0 0 0,-1-1 0 0 0,1 0 0 0 0,-1 0 0 0 0,-2-2 58 0 0,10 4-60 0 0,0-1-212 0 0,0 1 0 0 0,1 0 0 0 0,-1-1 0 0 0,0 0 0 0 0,0 0 0 0 0,1 0 0 0 0,-1 0 0 0 0,1 0 0 0 0,-2-2 272 0 0,4 4-350 0 0,0-1 1 0 0,0 1-1 0 0,0-1 1 0 0,0 1-1 0 0,0-1 1 0 0,0 1 0 0 0,0-1-1 0 0,0 1 1 0 0,0-1-1 0 0,0 1 1 0 0,0-1-1 0 0,1 1 1 0 0,-1-1-1 0 0,0 1 1 0 0,0-1-1 0 0,1 1 1 0 0,-1 0-1 0 0,0-1 1 0 0,0 1-1 0 0,1-1 1 0 0,-1 1 349 0 0,1-1-1113 0 0,5-6-7029 0 0</inkml:trace>
  <inkml:trace contextRef="#ctx0" brushRef="#br0" timeOffset="481.32">1006 1087 19439 0 0,'1'1'439'0'0,"7"6"-120"0"0,1 0-1 0 0,-2 1 1 0 0,1 0 0 0 0,-1 0-1 0 0,0 0 1 0 0,-1 1 0 0 0,2 3-319 0 0,-8-10 122 0 0,1 0 0 0 0,0 1 0 0 0,-1-1 1 0 0,0 0-1 0 0,0 0 0 0 0,1 1 0 0 0,-1-1 1 0 0,0 0-1 0 0,-1 0 0 0 0,1 3-122 0 0,-1 12 586 0 0,3-1-284 0 0,-1-8-100 0 0,-1 1-1 0 0,1-1 0 0 0,-2 8-201 0 0,1-3 258 0 0,-1 0-1 0 0,3 10-257 0 0,-1-15 99 0 0,-1 1-1 0 0,0 0 0 0 0,0-1 1 0 0,0 1-1 0 0,-1 0 1 0 0,-1-1-1 0 0,-1 6-98 0 0,-1 1 78 0 0,-1 4 19 0 0,-1-1 0 0 0,-1 1 0 0 0,-1-1 0 0 0,0 0 0 0 0,-1-1 0 0 0,-1 0-97 0 0,6-10 61 0 0,-1-1-1 0 0,0 1 1 0 0,0-1-1 0 0,-1-1 1 0 0,1 1 0 0 0,-1-1-1 0 0,-4 3-60 0 0,8-7 8 0 0,0 1-1 0 0,0-1 1 0 0,0 0-1 0 0,0 0 1 0 0,0 0-1 0 0,0 0 1 0 0,-1 0-1 0 0,1 0 1 0 0,0-1-1 0 0,-1 1 1 0 0,1-1-1 0 0,-1 0 1 0 0,1 1-1 0 0,0-1 1 0 0,-1 0-1 0 0,1 0 1 0 0,-1-1-1 0 0,1 1 1 0 0,0 0-1 0 0,-1-1 1 0 0,1 0-1 0 0,0 1 1 0 0,-1-1-1 0 0,1 0 1 0 0,0 0-1 0 0,0 0 1 0 0,-1-1-8 0 0,0-1-5 0 0,-1 1 1 0 0,1-1 0 0 0,0 0-1 0 0,0 0 1 0 0,0 0-1 0 0,0-1 1 0 0,1 1 0 0 0,0-1-1 0 0,-1 1 1 0 0,1-1-1 0 0,0 0 1 0 0,1 0 0 0 0,-1 0-1 0 0,1 0 1 0 0,-1 0 0 0 0,1 0-1 0 0,0-2 5 0 0,0-4 26 0 0,-1 0 0 0 0,1 1 0 0 0,1-1 1 0 0,0 0-1 0 0,0 0 0 0 0,1 0 0 0 0,1-1-26 0 0,2-16 88 0 0,-3 11-24 0 0,2 0 1 0 0,0 0-1 0 0,1 0 0 0 0,3-7-64 0 0,0 2 67 0 0,-5 14-38 0 0,1 1 0 0 0,-1-1-1 0 0,1 1 1 0 0,1-1 0 0 0,-1 1 0 0 0,4-5-29 0 0,0 1 64 0 0,0 1 0 0 0,1 0 0 0 0,0 0 0 0 0,1 1 0 0 0,-1 0 0 0 0,1 0 0 0 0,1 1 0 0 0,0 0 0 0 0,2 0-64 0 0,7-4 112 0 0,-3 2-24 0 0,1 0 0 0 0,1 1-1 0 0,0 0 1 0 0,0 2 0 0 0,12-3-88 0 0,43-5 111 0 0,56-14 3 0 0,-106 21-740 0 0,0 0 0 0 0,12-8 626 0 0,-31 13-289 0 0,-1 1-158 0 0,-1 0 0 0 0,1 0 0 0 0,-1 0-1 0 0,1 0 1 0 0,-1-1 0 0 0,0 0 0 0 0,1 1 0 0 0,-1-1 0 0 0,1-1 447 0 0,-2 2-1595 0 0</inkml:trace>
  <inkml:trace contextRef="#ctx0" brushRef="#br0" timeOffset="929.154">1322 1301 7832 0 0,'6'4'355'0'0,"-1"1"1"0"0,0 0 0 0 0,-1 0-1 0 0,1 1-355 0 0,-1-1 1419 0 0,0 0 0 0 0,-1 1-1 0 0,1-1 1 0 0,-1 1 0 0 0,-1 0 0 0 0,3 5-1419 0 0,-3-4 1452 0 0,0 1 0 0 0,0-1 0 0 0,-1 1 0 0 0,0 0 0 0 0,0 4-1452 0 0,-3 24-802 0 0,-3 0 1152 0 0,-3-1 0 0 0,-11 33-350 0 0,-5 24 986 0 0,24-80-559 0 0,0-12-409 0 0,0 0 1 0 0,1 0 0 0 0,-1 0 0 0 0,0 0 0 0 0,0 0 0 0 0,0 0-1 0 0,0 0 1 0 0,0 1 0 0 0,1-1 0 0 0,-1 0 0 0 0,0 0 0 0 0,0 0 0 0 0,0 0-1 0 0,1 0 1 0 0,-1 0 0 0 0,0 0 0 0 0,0 0 0 0 0,0 0 0 0 0,1 0-1 0 0,-1 0 1 0 0,0 0 0 0 0,0 0 0 0 0,0 0 0 0 0,1 0 0 0 0,-1 0 0 0 0,0 0-1 0 0,0 0 1 0 0,0 0 0 0 0,0-1 0 0 0,1 1 0 0 0,-1 0 0 0 0,0 0 0 0 0,0 0-20 0 0,18-15 462 0 0,-16 14-566 0 0,5-7 121 0 0,1 1 0 0 0,-1 0 1 0 0,1 1-1 0 0,1 0 0 0 0,-1 0 0 0 0,1 1 0 0 0,0 0 0 0 0,0 0 0 0 0,0 1 0 0 0,1 0 1 0 0,3-1-18 0 0,-11 5 7 0 0,0 0-1 0 0,0 0 0 0 0,0 0 0 0 0,0 0 0 0 0,0 1 1 0 0,0-1-1 0 0,0 0 0 0 0,0 1 0 0 0,0-1 0 0 0,0 1 1 0 0,-1 0-1 0 0,1-1 0 0 0,0 1 0 0 0,0 0 0 0 0,-1 0 1 0 0,1 0-1 0 0,-1 1 0 0 0,1-1 0 0 0,-1 0 0 0 0,1 0 0 0 0,-1 1 1 0 0,0-1-1 0 0,0 1 0 0 0,1-1 0 0 0,-1 1 0 0 0,0 0 1 0 0,0-1-1 0 0,-1 1 0 0 0,1 0 0 0 0,0 0 0 0 0,0 0 1 0 0,-1 0-1 0 0,0-1 0 0 0,1 1 0 0 0,-1 0 0 0 0,0 0 1 0 0,0 2-7 0 0,1 1-2 0 0,-1 0-1 0 0,-1 0 0 0 0,1 0 0 0 0,-1 0 0 0 0,0 0 0 0 0,0 0 1 0 0,0-1-1 0 0,-1 1 0 0 0,0 0 0 0 0,0-1 0 0 0,0 1 0 0 0,0-1 0 0 0,-1 1 1 0 0,0-1-1 0 0,1 0 0 0 0,-2 0 0 0 0,1 0 0 0 0,-2 1 4 0 0,1 0-2 0 0,-3 2-18 0 0,0-1-1 0 0,-1 1 1 0 0,1-1-1 0 0,-6 3 21 0 0,8-6-18 0 0,-1 0 0 0 0,0 0 0 0 0,1 0 1 0 0,-1-1-1 0 0,0 0 0 0 0,-1 0 0 0 0,0-1 18 0 0,5 0-68 0 0,0-1 0 0 0,-1 1 1 0 0,1-1-1 0 0,0 0 0 0 0,-1 0 0 0 0,1 0 0 0 0,-1 0 1 0 0,1 0-1 0 0,0-1 0 0 0,-1 1 0 0 0,1-1 0 0 0,0 1 1 0 0,-1-1-1 0 0,1 0 0 0 0,0 0 0 0 0,0 0 0 0 0,0 0 1 0 0,-1 0-1 0 0,1-1 68 0 0,1 1-427 0 0,0 0-1 0 0,0 0 1 0 0,1 0 0 0 0,-1 0 0 0 0,0 0 0 0 0,1 0-1 0 0,-1 0 1 0 0,1 0 0 0 0,-1 0 0 0 0,1-1 0 0 0,0 1-1 0 0,-1-1 428 0 0,0-8-7783 0 0</inkml:trace>
  <inkml:trace contextRef="#ctx0" brushRef="#br0" timeOffset="1274.477">1650 1564 17503 0 0,'4'7'327'0'0,"-1"0"0"0"0,-1 1-1 0 0,0-1 1 0 0,0 0 0 0 0,0 1-1 0 0,-1 2-326 0 0,0-8 94 0 0,-1 1 0 0 0,0-1-1 0 0,0 0 1 0 0,0 1 0 0 0,0-1-1 0 0,0 0 1 0 0,0 1 0 0 0,-1-1-1 0 0,1 0 1 0 0,-1 1 0 0 0,0-1-1 0 0,0 0 1 0 0,1 0 0 0 0,-1 0-1 0 0,-1 0 1 0 0,1 1-94 0 0,-4 6 244 0 0,-3 28 728 0 0,6-34-943 0 0,1 0 1 0 0,-1 1-1 0 0,1-1 1 0 0,0 0-1 0 0,0 0 1 0 0,0 1-1 0 0,1-1 1 0 0,-1 1-1 0 0,1-1 1 0 0,0 0-1 0 0,0 1 1 0 0,0-1-1 0 0,0 1 1 0 0,1-1-1 0 0,-1 1 1 0 0,1-1-1 0 0,0 0 1 0 0,0 1-1 0 0,0-1 1 0 0,0 0-1 0 0,1 0 1 0 0,-1 0-1 0 0,1 0 1 0 0,2 3-30 0 0,-3-5 60 0 0,1 1-1 0 0,-1-1 1 0 0,1 0 0 0 0,0 1 0 0 0,-1-1-1 0 0,1 0 1 0 0,0 0 0 0 0,0 0-1 0 0,0 0 1 0 0,0-1 0 0 0,0 1-1 0 0,0 0 1 0 0,0-1 0 0 0,0 0 0 0 0,0 1-1 0 0,0-1 1 0 0,0 0 0 0 0,0 0-1 0 0,0 0 1 0 0,2 0-60 0 0,-1-1 37 0 0,-1 1 0 0 0,1 0-1 0 0,0-1 1 0 0,0 0 0 0 0,-1 1 0 0 0,1-1-1 0 0,0 0 1 0 0,-1 0 0 0 0,1-1 0 0 0,-1 1-1 0 0,1-1 1 0 0,-1 1 0 0 0,0-1 0 0 0,0 0-1 0 0,2-1-36 0 0,-1 0 0 0 0,1-1 0 0 0,-1 0 0 0 0,0 0 0 0 0,0 0 0 0 0,-1-1 0 0 0,1 1 0 0 0,-1-1 0 0 0,1-2 0 0 0,-2 5 0 0 0,-1-1 0 0 0,1 1 0 0 0,-1 0 0 0 0,0 0 0 0 0,1-1 0 0 0,-1 1 0 0 0,0 0 0 0 0,0-1 0 0 0,-1 1 0 0 0,1 0 0 0 0,0 0 0 0 0,-1-1 0 0 0,0 1 0 0 0,1 0 0 0 0,-1 0 0 0 0,0 0 0 0 0,0 0 0 0 0,0 0 0 0 0,0 0 0 0 0,-1-1 0 0 0,-5-6-214 0 0,0 0 1 0 0,0 0-1 0 0,-1 0 0 0 0,0 1 0 0 0,-4-3 214 0 0,-12-9-7099 0 0,13 10 4 0 0</inkml:trace>
  <inkml:trace contextRef="#ctx0" brushRef="#br0" timeOffset="1960.239">1803 1639 15520 0 0,'2'25'899'0'0,"-1"-19"-738"0"0,0-1 0 0 0,-1 1 0 0 0,1-1 0 0 0,-1 1-1 0 0,-1 2-160 0 0,0 0-28 0 0,1-2 139 0 0,-1 0 1 0 0,0 0 0 0 0,0-1-1 0 0,0 1 1 0 0,-1 0 0 0 0,-2 4-112 0 0,-7 31 1734 0 0,10-40-1426 0 0,1-1-152 0 0,0 0-69 0 0,0 0-14 0 0,2-1-13 0 0,3-1-58 0 0,-1-1-1 0 0,0 1 1 0 0,0-1 0 0 0,0 0-1 0 0,0 0 1 0 0,0-1-1 0 0,0 1 1 0 0,0-1-2 0 0,18-16-1 0 0,-13 12 20 0 0,2 1-1 0 0,-1 0 0 0 0,0 1 1 0 0,1 0-1 0 0,1 0 0 0 0,-1 2 0 0 0,2-1-18 0 0,-10 4 3 0 0,0 0-1 0 0,0 0 0 0 0,0 1 1 0 0,0-1-1 0 0,0 1 0 0 0,0 0 0 0 0,1 0 1 0 0,-1 0-1 0 0,0 0 0 0 0,0 1 1 0 0,0-1-1 0 0,0 1 0 0 0,0 0 0 0 0,0 0 1 0 0,2 1-3 0 0,2 1 89 0 0,0 1 0 0 0,0 1 0 0 0,0-1 0 0 0,6 6-89 0 0,6 4 561 0 0,-17-12-95 0 0,-2 1-412 0 0,8 5 341 0 0,-7-7-336 0 0,-1-1 31 0 0,0 0 6 0 0,0 0 0 0 0,0 0 0 0 0,0 0 0 0 0,0 0 0 0 0,0 0 0 0 0,0 0 22 0 0,0 0 88 0 0,0 0 40 0 0,0 0 8 0 0,-2 1-225 0 0,0 1-1 0 0,0-1 0 0 0,-1 0 1 0 0,1 1-1 0 0,0-1 0 0 0,0 1 1 0 0,0 0-1 0 0,1 0 0 0 0,-1 0 1 0 0,0 0-1 0 0,1 0 0 0 0,-1 0-28 0 0,-1 4 36 0 0,0-1-1 0 0,1 1 0 0 0,0-1 1 0 0,0 1-1 0 0,0 0 0 0 0,0 6-35 0 0,1-10 3 0 0,1 0 11 0 0,0 0 0 0 0,-1 0-1 0 0,1 0 1 0 0,0 0 0 0 0,0 1-1 0 0,0-1 1 0 0,0 0-1 0 0,0 0 1 0 0,0 0 0 0 0,1 0-1 0 0,-1 0 1 0 0,1 0 0 0 0,0 0-1 0 0,-1 0 1 0 0,1 0 0 0 0,0 0-14 0 0,0 0 16 0 0,-1-1 1 0 0,1 0 0 0 0,0 0 0 0 0,-1 0 0 0 0,1 1 0 0 0,0-1 0 0 0,0 0 0 0 0,0 0 0 0 0,0 0-1 0 0,0 0 1 0 0,0 0 0 0 0,0 0 0 0 0,0-1 0 0 0,0 1 0 0 0,0 0 0 0 0,1 0 0 0 0,-1-1 0 0 0,0 1-1 0 0,0-1 1 0 0,1 1 0 0 0,-1-1 0 0 0,0 0 0 0 0,1 1 0 0 0,0-1-17 0 0,1 0 8 0 0,0 0 0 0 0,1 0 1 0 0,-1 0-1 0 0,0 0 0 0 0,0 0 0 0 0,0-1 1 0 0,1 1-1 0 0,-1-1 0 0 0,0 0 0 0 0,0 0 1 0 0,0 0-1 0 0,0-1 0 0 0,0 1 0 0 0,-1-1 1 0 0,1 1-1 0 0,0-1 0 0 0,-1 0 0 0 0,1 0 1 0 0,1-2-9 0 0,6-6 157 0 0,0 0 1 0 0,0-1 0 0 0,7-10-158 0 0,-8 9 239 0 0,0-2-197 0 0,0 0-1 0 0,-1-1 1 0 0,0 0-1 0 0,-1 0 1 0 0,-1-1-1 0 0,4-14-41 0 0,10-24 7 0 0,-15 44 36 0 0,-1-1-1 0 0,-1 1 0 0 0,0-1 0 0 0,0 0 1 0 0,-1 0-1 0 0,0-1 0 0 0,-1 1-42 0 0,-1 3 0 0 0,0 8 0 0 0,0 0 0 0 0,0 0 0 0 0,0 0 0 0 0,0 0 0 0 0,1 0 0 0 0,-1-1 0 0 0,0 1 0 0 0,0 0 0 0 0,0 0 0 0 0,0 0 0 0 0,0 0 0 0 0,0-1 0 0 0,0 1 0 0 0,0 0 0 0 0,0 0 0 0 0,0 0 0 0 0,0 0 0 0 0,0-1 0 0 0,0 1 0 0 0,0 0 0 0 0,0 0 0 0 0,0 0 0 0 0,0 0 0 0 0,-1-1 0 0 0,1 1 0 0 0,0 0 0 0 0,0 0 0 0 0,0 0 0 0 0,0 0 0 0 0,0 0 0 0 0,0-1 0 0 0,0 1 0 0 0,0 0 0 0 0,-1 0 0 0 0,1 0 0 0 0,0 0 0 0 0,0 0 0 0 0,0 0 0 0 0,0 0 0 0 0,0 0 0 0 0,-1 0 0 0 0,1-1 0 0 0,0 1 0 0 0,0 0 0 0 0,0 0 0 0 0,0 0 0 0 0,-1 0 0 0 0,1 0 0 0 0,0 0 0 0 0,0 0 0 0 0,0 0 1 0 0,0 0-1 0 0,-1 0 0 0 0,1 0 0 0 0,0 0 0 0 0,0 0 0 0 0,0 0 0 0 0,0 0 0 0 0,-1 1 0 0 0,1-1 0 0 0,0 0 0 0 0,0 0 0 0 0,0 0 0 0 0,0 0 0 0 0,0 0 0 0 0,-1 0 0 0 0,1 0 0 0 0,-5 6 18 0 0,-2 2 16 0 0,1 0 0 0 0,0 0-1 0 0,0 1 1 0 0,1-1 0 0 0,0 1 0 0 0,1 1 0 0 0,0-1 0 0 0,0 1-1 0 0,1-1 1 0 0,0 1 0 0 0,1 0 0 0 0,0 0 0 0 0,0 4-34 0 0,2-11 1 0 0,-4 31 16 0 0,2 1 0 0 0,2 1-17 0 0,0-25 2 0 0,1 0 1 0 0,0 0-1 0 0,1-1 0 0 0,0 1 0 0 0,1 0 1 0 0,0-1-1 0 0,0 1 0 0 0,4 4-2 0 0,-1 1-34 0 0,-6-14 7 0 0,1 0 0 0 0,0 0-1 0 0,0 0 1 0 0,0 0 0 0 0,0 0-1 0 0,0 0 1 0 0,0 0 0 0 0,0 0 0 0 0,1 0-1 0 0,-1 0 1 0 0,1 0 0 0 0,-1-1-1 0 0,1 1 1 0 0,0-1 0 0 0,0 1 0 0 0,0-1 27 0 0,19 10-2409 0 0,-5-8-4720 0 0,-4-3-182 0 0</inkml:trace>
  <inkml:trace contextRef="#ctx0" brushRef="#br0" timeOffset="2291.928">2613 1494 19175 0 0,'12'22'1452'0'0,"-12"-21"-1413"0"0,0 0-1 0 0,0 0 1 0 0,0 0-1 0 0,0 0 1 0 0,0 0-1 0 0,0 0 1 0 0,-1 0-1 0 0,1 0 1 0 0,0 0-1 0 0,-1 0 1 0 0,1-1-1 0 0,-1 1 1 0 0,1 0-1 0 0,-1 0 1 0 0,1 0-1 0 0,-1 0-38 0 0,-1 2 36 0 0,-3 4 115 0 0,0 1 0 0 0,0-1 0 0 0,0 0 0 0 0,-1-1 0 0 0,0 1-1 0 0,0-1 1 0 0,0 0 0 0 0,-7 3-151 0 0,-22 24 647 0 0,35-32-639 0 0,-1-1 1 0 0,1 1 0 0 0,-1-1 0 0 0,1 1 0 0 0,-1-1 0 0 0,1 1 0 0 0,-1-1 0 0 0,1 1-1 0 0,0 0 1 0 0,-1-1 0 0 0,1 1 0 0 0,0-1 0 0 0,0 1 0 0 0,-1 0 0 0 0,1 0-9 0 0,-4 6 176 0 0,3-7-150 0 0,1 1 0 0 0,0-1 1 0 0,0 0-1 0 0,-1 1 0 0 0,1-1 0 0 0,0 0 0 0 0,0 1 1 0 0,0-1-1 0 0,0 0 0 0 0,0 1 0 0 0,-1-1 0 0 0,1 1 1 0 0,0-1-1 0 0,0 0 0 0 0,0 1 0 0 0,0-1 0 0 0,0 0 1 0 0,0 1-1 0 0,0-1 0 0 0,0 1 0 0 0,0-1 0 0 0,1 0 1 0 0,-1 1-1 0 0,0-1 0 0 0,0 0 0 0 0,0 1 0 0 0,0-1 1 0 0,0 0-1 0 0,1 1 0 0 0,-1-1 0 0 0,0 1-26 0 0,7 9 473 0 0,1-4-105 0 0,0-1 1 0 0,0 1-1 0 0,0-1 0 0 0,8 3-368 0 0,-6-3 408 0 0,-1 1 0 0 0,1 0 1 0 0,5 4-409 0 0,-12-8 110 0 0,1 2 39 0 0,0 11 315 0 0,-3-13-463 0 0,-1 1-1 0 0,0 0 0 0 0,0 0 1 0 0,0 0-1 0 0,-1-1 0 0 0,1 1 1 0 0,-1 0-1 0 0,1 0 0 0 0,-1-1 0 0 0,0 1 1 0 0,0 0-1 0 0,0-1 0 0 0,0 1 1 0 0,-1-1-1 0 0,1 0 0 0 0,-1 1 1 0 0,1-1-1 0 0,-1 0 0 0 0,0 0 0 0 0,0 0 1 0 0,0 0-1 0 0,0 0 0 0 0,-1 1 0 0 0,-1 0-87 0 0,0 0 0 0 0,0 0-1 0 0,0 0 1 0 0,-1 0 0 0 0,1-1-1 0 0,-1 1 1 0 0,1-1 0 0 0,-1 0-1 0 0,0 0 1 0 0,0-1 0 0 0,0 0-1 0 0,-4 1 88 0 0,0-2-931 0 0,0 0 0 0 0,1-1 0 0 0,-1 0-1 0 0,0 0 1 0 0,-8-3 931 0 0,-9-2-8251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23.5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 5064 0 0,'0'0'232'0'0,"1"0"-14"0"0,4 3-385 0 0,-2-2 428 0 0,1 1 1 0 0,-1 0 0 0 0,1 0-1 0 0,-1 0 1 0 0,0 0 0 0 0,1 1-1 0 0,-1-1 1 0 0,0 2-262 0 0,-1-2 920 0 0,0 1-1 0 0,-1-1 0 0 0,1 0 1 0 0,-1 1-1 0 0,0 0 0 0 0,1-1 1 0 0,-1 1-1 0 0,-1 0 0 0 0,1-1-919 0 0,4 23 4525 0 0,-4-17-4148 0 0,-1 0 0 0 0,-1 1-1 0 0,1-1 1 0 0,-2 0 0 0 0,1 0-1 0 0,-1 0-376 0 0,0 7 162 0 0,1 0 0 0 0,1-1 0 0 0,0 1-1 0 0,1 0 1 0 0,1 8-162 0 0,2 34 123 0 0,-4-55-108 0 0,0-1-11 0 0,-1-1 0 0 0,1 1 0 0 0,0 0 0 0 0,0-1 1 0 0,0 1-1 0 0,0-1 0 0 0,0 1 0 0 0,0 0 0 0 0,0-1 1 0 0,0 1-1 0 0,1-1 0 0 0,-1 1 0 0 0,0-1 0 0 0,0 1 0 0 0,0-1 1 0 0,1 1-1 0 0,-1-1 0 0 0,0 1 0 0 0,0-1 0 0 0,1 1 0 0 0,-1-1 1 0 0,0 1-1 0 0,1-1 0 0 0,0 1-4 0 0,-1 0 104 0 0,0-1-20 0 0,0 0-11 0 0,1-1-78 0 0,-1 0 0 0 0,1-1 0 0 0,-1 1 0 0 0,1 0 0 0 0,-1 0 0 0 0,1 0 0 0 0,-1 0 0 0 0,1 0 0 0 0,0 0 0 0 0,0-1 5 0 0,4-6-38 0 0,1 0 0 0 0,-2 0 0 0 0,1-1 0 0 0,-1 1 0 0 0,-1-2 38 0 0,24-67 0 0 0,-15 40 0 0 0,9-16 0 0 0,-15 40 0 0 0,0 1 0 0 0,1 0 0 0 0,0 0 0 0 0,1 1 0 0 0,0 0 0 0 0,2-1 0 0 0,-10 11 34 0 0,1 0 0 0 0,0 1-1 0 0,-1-1 1 0 0,1 0-1 0 0,0 1 1 0 0,-1-1 0 0 0,1 0-1 0 0,0 1 1 0 0,0-1 0 0 0,0 1-1 0 0,-1-1 1 0 0,1 1 0 0 0,0 0-1 0 0,0-1 1 0 0,0 1 0 0 0,0 0-1 0 0,0-1 1 0 0,0 1-1 0 0,0 0 1 0 0,0 0 0 0 0,0 0-1 0 0,0 0 1 0 0,-1 0 0 0 0,2 0-34 0 0,0 1 52 0 0,-1-1 0 0 0,0 1 1 0 0,0 0-1 0 0,1-1 0 0 0,-1 1 1 0 0,0 0-1 0 0,0 0 0 0 0,0 0 1 0 0,0 0-1 0 0,0 0 0 0 0,0 0 1 0 0,0 0-1 0 0,0 0 1 0 0,0 0-1 0 0,0 1-52 0 0,3 5 12 0 0,-1-1 1 0 0,1 2-1 0 0,-1-1 0 0 0,-1 0 1 0 0,2 7-13 0 0,14 66-186 0 0,-8-32 33 0 0,-3-26 191 0 0,-1-4-831 0 0,-4-6-3736 0 0,-2-12-2734 0 0</inkml:trace>
  <inkml:trace contextRef="#ctx0" brushRef="#br0" timeOffset="591.112">447 16 17503 0 0,'11'11'1338'0'0,"-8"-7"-1148"0"0,1-1 1 0 0,-1 1-1 0 0,-1-1 0 0 0,1 1 1 0 0,-1 0-1 0 0,1 0 1 0 0,-1 0-1 0 0,0 0 0 0 0,-1 1 1 0 0,1-1-1 0 0,-1 0 1 0 0,0 1-1 0 0,0 0 1 0 0,0-1-1 0 0,0 1 0 0 0,-1 0-190 0 0,6 28 1467 0 0,-5-18-1379 0 0,0 0-1 0 0,3 9-87 0 0,-2-9 22 0 0,0 0 0 0 0,-1 10-22 0 0,1-3 380 0 0,-2-19-290 0 0,1 1 0 0 0,-1 0 0 0 0,0-1 0 0 0,0 1 0 0 0,-1 0 0 0 0,1-1 0 0 0,-1 2-90 0 0,-6 34 954 0 0,7-39-954 0 0,0 0 1 0 0,-1 1-1 0 0,1-1 1 0 0,0 1 0 0 0,0 0 0 0 0,0-1 0 0 0,-1 1-1 0 0,1 0 1 0 0,0-1 0 0 0,0 1 0 0 0,0 0 0 0 0,0-1 0 0 0,0 1-1 0 0,0 0 1 0 0,0-1 0 0 0,0 1 0 0 0,1 0 0 0 0,-1-1-1 0 0,0 1 1 0 0,0-1 0 0 0,0 1 0 0 0,1 0 0 0 0,-1-1 0 0 0,0 1-1 0 0,1-1 1 0 0,-1 1-1 0 0,5 6-12 0 0,-5-6-59 0 0,0-1-4 0 0,15-6 187 0 0,-8-1 26 0 0,0 0-24 0 0,0 0-1 0 0,-1 0 1 0 0,1-1-1 0 0,-2 0-113 0 0,-1 3 45 0 0,1 0-1 0 0,-1 0 1 0 0,1 1-1 0 0,0 0 1 0 0,0 0-1 0 0,0 0 0 0 0,0 0 1 0 0,2 0-45 0 0,0 0 31 0 0,-5 3-98 0 0,-1 0 1 0 0,1 0-1 0 0,0 0 0 0 0,-1 1 1 0 0,1-1-1 0 0,0 1 1 0 0,0-1-1 0 0,0 1 0 0 0,1 0 67 0 0,5-2-135 0 0,-7 2 415 0 0,10 3 692 0 0,5 4-380 0 0,-15-7-591 0 0,-1 0 0 0 0,1 0 0 0 0,0 0 0 0 0,0 0-1 0 0,-1 1 1 0 0,1-1 0 0 0,0 0 0 0 0,-1 1 0 0 0,1-1 0 0 0,0 0-1 0 0,-1 1 1 0 0,1-1 0 0 0,0 1 0 0 0,-1-1 0 0 0,1 1 0 0 0,-1-1 0 0 0,1 1-1 0 0,-1 0 1 0 0,1-1 0 0 0,-1 1 0 0 0,0 0 0 0 0,1-1-1 0 0,1 4-3 0 0,-1-4 3 0 0,0 1 0 0 0,0 0 0 0 0,0 0 0 0 0,0 0 0 0 0,0 0 0 0 0,-1 0 0 0 0,1 0 0 0 0,0 0 0 0 0,0 0 0 0 0,-1 0 0 0 0,1 1 0 0 0,-1-1 0 0 0,1 0 0 0 0,-1 0 0 0 0,0 0 0 0 0,1 1 0 0 0,-1-1 0 0 0,0 0 0 0 0,0 1 0 0 0,0-1 0 0 0,2 10 0 0 0,0-5-72 0 0,-1 0 0 0 0,0 0 0 0 0,0 0 0 0 0,-1 3 72 0 0,0-7-14 0 0,0-1 1 0 0,0 1-1 0 0,0-1 0 0 0,0 0 1 0 0,-1 1-1 0 0,1-1 0 0 0,0 1 0 0 0,-1-1 1 0 0,1 0-1 0 0,-1 1 0 0 0,1-1 1 0 0,-1 0-1 0 0,0 1 0 0 0,1-1 0 0 0,-1 0 1 0 0,0 0-1 0 0,0 0 0 0 0,0 0 1 0 0,0 0-1 0 0,0 0 0 0 0,0 1 14 0 0,-5 3-13 0 0,5-5 8 0 0,0 0 1 0 0,1 0-1 0 0,-1 1 0 0 0,0-1 1 0 0,1 0-1 0 0,-1 0 0 0 0,0 0 1 0 0,1 0-1 0 0,-1 0 0 0 0,0 0 1 0 0,1 0-1 0 0,-1 0 1 0 0,0-1-1 0 0,1 1 0 0 0,-1 0 1 0 0,1 0-1 0 0,-1 0 0 0 0,0-1 1 0 0,1 1-1 0 0,-1 0 0 0 0,1-1 1 0 0,-1 1-1 0 0,0-1 5 0 0,0 1-13 0 0,-19-9-1016 0 0,0 0 0 0 0,0-2 0 0 0,-11-8 1029 0 0,16 10-1044 0 0,-43-32-4460 0 0,43 30 3969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21.4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127 366 10136 0 0,'3'1'93'0'0,"0"0"1"0"0,-1 0 0 0 0,1 0 0 0 0,-1 1-1 0 0,1-1 1 0 0,-1 1 0 0 0,0 0 0 0 0,2 1-94 0 0,0 1 827 0 0,-1 0 1 0 0,0-1-1 0 0,0 1 1 0 0,0 1 0 0 0,0-1-1 0 0,-1 0 1 0 0,0 1-1 0 0,1 0-827 0 0,0 3 1590 0 0,0-1-1 0 0,-1 1 1 0 0,0 0-1 0 0,1 6-1589 0 0,-1 14 282 0 0,-3 12-22 0 0,-2 1-1 0 0,-2-1 1 0 0,-2 0 0 0 0,-7 25-260 0 0,12-60 15 0 0,1-1 1 0 0,-1 1-1 0 0,0 0 1 0 0,0-1 0 0 0,0 1-1 0 0,-1-1 1 0 0,1 0 0 0 0,-1 0-1 0 0,0 0 1 0 0,0 0 0 0 0,-1 0-1 0 0,-2 2-15 0 0,5-5 6 0 0,-1 0 0 0 0,1 0 0 0 0,-1 0 0 0 0,1 0 0 0 0,-1 0 0 0 0,0 0 0 0 0,1-1 0 0 0,-1 1 0 0 0,0 0 0 0 0,0-1 0 0 0,0 1 0 0 0,1-1 0 0 0,-1 0 0 0 0,0 0 0 0 0,0 0 0 0 0,0 0 0 0 0,0 0 0 0 0,0 0 0 0 0,0 0 0 0 0,1 0 0 0 0,-1-1 0 0 0,0 1 0 0 0,0-1 0 0 0,0 0-1 0 0,1 1 1 0 0,-1-1 0 0 0,0 0 0 0 0,1 0 0 0 0,-1 0 0 0 0,0 0 0 0 0,1 0 0 0 0,0 0 0 0 0,-1-1 0 0 0,0 0-6 0 0,-2-2 0 0 0,0 0 0 0 0,0 0 0 0 0,0 0-1 0 0,1-1 1 0 0,0 1 0 0 0,0-1 0 0 0,0 0 0 0 0,1 0-1 0 0,-2-2 1 0 0,-1-7 6 0 0,0-1-1 0 0,-1-10-5 0 0,-2-2 35 0 0,6 17 97 0 0,0 0 0 0 0,1 0 0 0 0,0 0 0 0 0,1 0 1 0 0,0-6-133 0 0,-2-23 473 0 0,2 33-424 0 0,0 0 0 0 0,0 0 1 0 0,0 0-1 0 0,1-1 0 0 0,-1 1 1 0 0,2 0-1 0 0,-1 0 0 0 0,1 0 1 0 0,0 0-1 0 0,0 0 0 0 0,0 1 1 0 0,1-1-1 0 0,0 0 0 0 0,0 1 1 0 0,0 0-1 0 0,1 0 0 0 0,0-1-49 0 0,0 2 99 0 0,-1 1 0 0 0,1-1 0 0 0,-1 1 0 0 0,1-1 0 0 0,0 1 1 0 0,1 0-1 0 0,-1 1 0 0 0,0-1 0 0 0,1 1 0 0 0,0-1-99 0 0,8-2 325 0 0,0 0 0 0 0,0 0-1 0 0,1 1-324 0 0,14-5-97 0 0,14-4-59 0 0,-36 12 160 0 0,1-1 0 0 0,0 0 0 0 0,-1-1 0 0 0,1 1 0 0 0,-1-1 0 0 0,1-1 0 0 0,2-1-4 0 0,40-31 43 0 0,-25 17-34 0 0,-17 13-559 0 0,0 0 0 0 0,0-1 0 0 0,-1 0 0 0 0,0 0 0 0 0,1-2 550 0 0,-1 1-830 0 0,0 1-1 0 0,0 0 1 0 0,1 0-1 0 0,4-3 831 0 0,-6 7-1728 0 0</inkml:trace>
  <inkml:trace contextRef="#ctx0" brushRef="#br0" timeOffset="344.348">681 4 19351 0 0,'5'-1'219'0'0,"-4"1"-104"0"0,1 0-1 0 0,0 0 1 0 0,-1 0 0 0 0,1 0 0 0 0,-1 0 0 0 0,1 0 0 0 0,-1 0 0 0 0,1 0 0 0 0,0 1 0 0 0,-1-1 0 0 0,1 1 0 0 0,-1-1 0 0 0,1 1 0 0 0,-1-1 0 0 0,2 2-115 0 0,3 4 160 0 0,-5-6-146 0 0,-1 0 0 0 0,1 1 0 0 0,-1-1 0 0 0,1 1 0 0 0,-1-1 0 0 0,1 1 0 0 0,-1-1 0 0 0,0 1 0 0 0,1-1 0 0 0,-1 1 0 0 0,0-1 0 0 0,1 1 0 0 0,-1 0 0 0 0,0-1 0 0 0,0 1 1 0 0,0-1-1 0 0,1 1 0 0 0,-1 0 0 0 0,0-1 0 0 0,0 1-14 0 0,-3 4 209 0 0,3-5-132 0 0,-6 25 1206 0 0,5-20-1144 0 0,1 0 0 0 0,-1-1 0 0 0,-1 1 0 0 0,1-1 0 0 0,-1 1 0 0 0,-1 1-139 0 0,-41 73 506 0 0,-7 14-292 0 0,27-53-141 0 0,17-31 40 0 0,1 1-1 0 0,1 0 1 0 0,0 0-1 0 0,0 0 1 0 0,0 2-113 0 0,-2 10-824 0 0,7-21 252 0 0,0-1-999 0 0,0 0-439 0 0,0 0-92 0 0</inkml:trace>
  <inkml:trace contextRef="#ctx0" brushRef="#br0" timeOffset="681.638">616 14 13824 0 0,'0'-7'1246'0'0,"2"4"-850"0"0,-1 3 520 0 0,-1-1-669 0 0,0 1 1 0 0,1 0-1 0 0,-1-1 0 0 0,1 1 0 0 0,-1 0 0 0 0,1 0 0 0 0,-1 0 1 0 0,1-1-1 0 0,-1 1 0 0 0,1 0 0 0 0,-1 0 0 0 0,1 0 0 0 0,-1 0 1 0 0,1 0-1 0 0,-1 0 0 0 0,1 0 0 0 0,-1 0 0 0 0,1 0-247 0 0,2 4 245 0 0,-1 1-1 0 0,0-1 0 0 0,0 1 0 0 0,0 0 1 0 0,-1-1-1 0 0,1 1 0 0 0,-1 0 0 0 0,0 0 0 0 0,-1 0 1 0 0,1 0-1 0 0,-1 2-244 0 0,0 6 235 0 0,0 0 0 0 0,1 0 0 0 0,0 1 1 0 0,1 0-236 0 0,3 38 684 0 0,-5-33-599 0 0,0 0 0 0 0,1-1 0 0 0,2 1 0 0 0,-1-1 0 0 0,2 0 0 0 0,1 0 0 0 0,0 0 0 0 0,1 0-85 0 0,4 8 183 0 0,-9-22-213 0 0,0 0 0 0 0,1 0 0 0 0,-1 0 0 0 0,1 0 0 0 0,0 0 0 0 0,0 0-1 0 0,0-1 1 0 0,1 1 0 0 0,-1-1 0 0 0,1 1 0 0 0,0-1 0 0 0,2 2 30 0 0,-2-2-14 0 0,-3-2 14 0 0,1 0 1 0 0,-1-1-1 0 0,1 1 0 0 0,0 0 1 0 0,-1 0-1 0 0,1-1 0 0 0,0 1 1 0 0,0-1-1 0 0,0 1 1 0 0,-1-1-1 0 0,1 1 0 0 0,0-1 1 0 0,0 1-1 0 0,0-1 0 0 0,0 0 1 0 0,1 1-1 0 0,10 1-2726 0 0,-12-7 1158 0 0</inkml:trace>
  <inkml:trace contextRef="#ctx0" brushRef="#br0" timeOffset="1029.646">909 159 17503 0 0,'0'0'399'0'0,"0"0"60"0"0,0 0 21 0 0,0 0-59 0 0,-6 6-260 0 0,-3-1 67 0 0,-1-1 0 0 0,-1 0 0 0 0,1 0 1 0 0,0-1-1 0 0,-1 0 0 0 0,-5 0-228 0 0,-8 3 583 0 0,3-2-273 0 0,0-2-1 0 0,0 0 1 0 0,0-1-1 0 0,-1-1 0 0 0,1-1 1 0 0,0 0-1 0 0,-2-2-309 0 0,-18-1-22 0 0,27 2-818 0 0,0-1-1 0 0,0-1 1 0 0,1 0-1 0 0,-1 0 1 0 0,-12-7 840 0 0,6 1-1534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6:25.3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0 336 6448 0 0,'1'1'72'0'0,"0"1"1"0"0,1-1-1 0 0,-1 0 1 0 0,0 1-1 0 0,0-1 1 0 0,0 1-1 0 0,-1 0 1 0 0,1-1-1 0 0,0 2-72 0 0,8 12 2008 0 0,-4-5 3502 0 0,-4-10-5178 0 0,-1 1-1 0 0,0 0 1 0 0,0-1-1 0 0,0 1 1 0 0,1-1-1 0 0,-1 1 1 0 0,0 0-1 0 0,1-1 0 0 0,-1 1 1 0 0,0-1-1 0 0,1 1 1 0 0,-1-1-1 0 0,1 1 1 0 0,-1-1-1 0 0,1 1-331 0 0,0 0 1031 0 0,7 6 2130 0 0,59 9-946 0 0,-56-14-2165 0 0,-10-2-44 0 0,1 0 0 0 0,-1 0 1 0 0,0 1-1 0 0,1-1 0 0 0,-1 0 1 0 0,1 1-1 0 0,-1-1 0 0 0,0 1 1 0 0,1 0-1 0 0,-1-1 1 0 0,0 1-7 0 0,9 4 52 0 0,12 0 26 0 0,-1 2 120 0 0,1-2-1 0 0,0 0 0 0 0,0-1-197 0 0,-14-3 62 0 0,1-1 0 0 0,-1 0-1 0 0,1 0 1 0 0,-1-1 0 0 0,0 0-1 0 0,1 0 1 0 0,-1-1 0 0 0,0 0-1 0 0,0 0 1 0 0,0-1 0 0 0,0 0-1 0 0,-1-1 1 0 0,8-3-62 0 0,-6 1 4 0 0,0 0 0 0 0,0-1-1 0 0,0 1 1 0 0,-1-2 0 0 0,0 1 0 0 0,-1-1 0 0 0,1 0 0 0 0,-1-1-1 0 0,-1 0 1 0 0,3-4-4 0 0,11-16-68 0 0,-10 14-172 0 0,0 0 0 0 0,4-9 240 0 0,-12 20-179 0 0,0-1 1 0 0,0 1 0 0 0,0 0 0 0 0,-1 0-1 0 0,0-1 1 0 0,0 1 0 0 0,0-1-1 0 0,0 1 1 0 0,-1-1 0 0 0,0 1 0 0 0,0-1-1 0 0,0-1 179 0 0,-1 4-482 0 0,1 0-1 0 0,-1-1 1 0 0,1 1-1 0 0,-1 0 1 0 0,0 0-1 0 0,0 0 1 0 0,0 0-1 0 0,-1-2 483 0 0,-8-5-6631 0 0,3 8 339 0 0</inkml:trace>
  <inkml:trace contextRef="#ctx0" brushRef="#br0" timeOffset="339.775">130 387 17423 0 0,'0'0'396'0'0,"1"2"52"0"0,15 20 453 0 0,-12-16-562 0 0,1 0 1 0 0,-1 1-1 0 0,1-1 1 0 0,-2 1-1 0 0,1 0 1 0 0,-1 1-340 0 0,6 15 397 0 0,-2 0 1 0 0,-1 0 0 0 0,0 1 0 0 0,-2-1 0 0 0,0 1-1 0 0,-1 18-397 0 0,1 37 325 0 0,-1 0-3475 0 0,-5-92 478 0 0,1 0 986 0 0</inkml:trace>
  <inkml:trace contextRef="#ctx0" brushRef="#br0" timeOffset="694.254">275 502 17135 0 0,'27'54'1856'0'0,"-21"-44"-1600"0"0,-1 0 0 0 0,0 1-1 0 0,-1 0 1 0 0,0 0-1 0 0,0 1 1 0 0,-1-1-1 0 0,-1 1 1 0 0,0-1-1 0 0,0 5-255 0 0,0 8 132 0 0,0 0 0 0 0,2 0-1 0 0,1 0 1 0 0,5 11-132 0 0,-6-27-5172 0 0,0-2-1962 0 0</inkml:trace>
  <inkml:trace contextRef="#ctx0" brushRef="#br0" timeOffset="1567.454">880 1 17503 0 0,'5'2'465'0'0,"-1"0"-257"0"0,0 0 0 0 0,1 0-1 0 0,-1 0 1 0 0,0 1-1 0 0,0-1 1 0 0,2 3-208 0 0,-5-4 89 0 0,0 0 0 0 0,0 1 0 0 0,0-1 0 0 0,0 0 0 0 0,0 0 0 0 0,-1 1 0 0 0,1-1-1 0 0,0 0 1 0 0,-1 1 0 0 0,1-1 0 0 0,-1 1 0 0 0,1-1 0 0 0,-1 1 0 0 0,0-1 0 0 0,0 1 0 0 0,1-1 0 0 0,-1 1 0 0 0,0-1 0 0 0,0 1 0 0 0,0-1 0 0 0,-1 1-1 0 0,1-1 1 0 0,0 1-89 0 0,-6 22 485 0 0,-1 0 0 0 0,-2 0 0 0 0,0-1 0 0 0,-1-1 0 0 0,-3 5-485 0 0,-1 2 145 0 0,-4 10-312 0 0,-6 5 167 0 0,16-30 137 0 0,-1-1-1 0 0,0 0 0 0 0,-1 0 0 0 0,-11 10-136 0 0,-1 2-40 0 0,21-24-173 0 0,-1 2 66 0 0,1-3-1320 0 0,0 2-4031 0 0,1-2-1752 0 0</inkml:trace>
  <inkml:trace contextRef="#ctx0" brushRef="#br0" timeOffset="1940.305">812 332 7832 0 0,'0'0'356'0'0,"0"0"-7"0"0,0 0 139 0 0,0 0 1396 0 0,-11-7 5670 0 0,8 4-7113 0 0,0 0-1 0 0,1 1 1 0 0,-1-1-1 0 0,0 0 1 0 0,-1 1-1 0 0,1 0 1 0 0,-2-1-441 0 0,-11-9 876 0 0,-5-4-599 0 0,13 11-143 0 0,1-1 0 0 0,-1 0 0 0 0,1-1 0 0 0,1 0-1 0 0,-1 0 1 0 0,-1-4-134 0 0,-9-9 852 0 0,0-1-1 0 0,-10-7-851 0 0,5 4 361 0 0,2-8-777 0 0,19 31 388 0 0,1 1 25 0 0,-1 0-1 0 0,1 0 1 0 0,0-1 0 0 0,0 1-1 0 0,-1 0 1 0 0,1-1 0 0 0,0 1-1 0 0,0 0 1 0 0,0 0 0 0 0,0-1 0 0 0,0 1-1 0 0,-1-1 1 0 0,1 1 0 0 0,0 0-1 0 0,0-1 1 0 0,0 1 0 0 0,0 0-1 0 0,0-1 1 0 0,0 1 0 0 0,0 0-1 0 0,0-1 1 0 0,0 1 0 0 0,0-1 0 0 0,0 1-1 0 0,0 0 1 0 0,1-1 0 0 0,-1 1-1 0 0,0 0 1 0 0,0-1 0 0 0,0 1-1 0 0,0 0 1 0 0,0-1 0 0 0,1 1 0 0 0,-1 0-1 0 0,0-1 4 0 0,10-9 392 0 0,-3 7-277 0 0,-4 3-122 0 0,0-1 0 0 0,0 1 0 0 0,0 1 0 0 0,0-1 0 0 0,0 0 0 0 0,0 1 0 0 0,0-1 0 0 0,0 1 0 0 0,0 0 0 0 0,0 0 0 0 0,0 0 0 0 0,-1 1 0 0 0,1-1 0 0 0,0 0 0 0 0,-1 1 0 0 0,1 0 0 0 0,1 2 7 0 0,1-1-17 0 0,0 2 1 0 0,0-1-1 0 0,-1 1 1 0 0,0-1-1 0 0,0 1 1 0 0,0 0 0 0 0,-1 1-1 0 0,1 0 17 0 0,10 17 18 0 0,-9-17-9 0 0,-1 1 0 0 0,0 0 1 0 0,-1 0-1 0 0,0 0 0 0 0,1 3-9 0 0,6 13-250 0 0,0 0-1 0 0,1-1 0 0 0,1-1 0 0 0,1 0 1 0 0,6 7 250 0 0,-16-24-296 0 0,3 2-320 0 0,3 4-3517 0 0,-5-4 2175 0 0</inkml:trace>
  <inkml:trace contextRef="#ctx0" brushRef="#br0" timeOffset="2371.406">911 332 9960 0 0,'1'0'77'0'0,"1"1"1"0"0,0-1 0 0 0,-1 1 0 0 0,0 0 0 0 0,1 0-1 0 0,-1 0 1 0 0,1-1 0 0 0,-1 1 0 0 0,0 0-1 0 0,0 1 1 0 0,0-1 0 0 0,1 0 0 0 0,-1 1-78 0 0,10 8 959 0 0,-10-9 43 0 0,-2 0 43 0 0,0 3-748 0 0,0-1-1 0 0,0 0 1 0 0,0 0 0 0 0,-1 0-1 0 0,1 0 1 0 0,-1-1 0 0 0,0 1-1 0 0,0 0 1 0 0,0-1 0 0 0,0 1-1 0 0,0-1 1 0 0,0 1 0 0 0,-1-1 0 0 0,1 0-1 0 0,-1 0 1 0 0,0 0 0 0 0,0-1-1 0 0,1 1 1 0 0,-1-1 0 0 0,0 1-1 0 0,-3 0-296 0 0,-4 1 207 0 0,0-1 0 0 0,-1 0 0 0 0,1 0 0 0 0,-1-1 0 0 0,1 0 0 0 0,-1-1 0 0 0,0 0-1 0 0,1-1 1 0 0,-10-1-207 0 0,1-2 385 0 0,0 0-1 0 0,1-2 1 0 0,-1 0-1 0 0,-17-8-384 0 0,24 9-162 0 0,9 5 31 0 0,0-1 1 0 0,0-1-1 0 0,0 1 0 0 0,0 0 1 0 0,0-1-1 0 0,0 1 0 0 0,0-1 0 0 0,1 0 1 0 0,-1 0-1 0 0,0 0 0 0 0,1 0 1 0 0,0-1-1 0 0,-2-1 131 0 0,3 3-1792 0 0,1 0-3253 0 0,0-5-1392 0 0</inkml:trace>
  <inkml:trace contextRef="#ctx0" brushRef="#br0" timeOffset="2928.386">698 42 5984 0 0,'0'0'464'0'0,"6"2"-184"0"0,-4 0 2281 0 0,1 2-768 0 0,-1 1 0 0 0,0 0 0 0 0,0 0-1 0 0,0 0 1 0 0,0 4-1793 0 0,4 29 3005 0 0,-5-10-3181 0 0,-3 22 176 0 0,1-31 845 0 0,1 29 179 0 0,4 25-1024 0 0,0 63 528 0 0,1-65-528 0 0,6-4-4202 0 0,-10-59-2899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7:09.4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542 263 19007 0 0,'0'0'870'0'0,"0"0"-20"0"0,0 6-140 0 0,-1 4-463 0 0,0-1 1 0 0,-1 0 0 0 0,0 1-1 0 0,0-1 1 0 0,-1 0 0 0 0,-1 0-1 0 0,-1 4-247 0 0,-10 26 369 0 0,-15 81-29 0 0,27-102-242 0 0,0 0 0 0 0,2-1-1 0 0,0 1 1 0 0,1 14-98 0 0,0-20 135 0 0,0-10-100 0 0,0-1-1 0 0,0 1 1 0 0,0-1 0 0 0,1 0 0 0 0,-1 1 0 0 0,0-1 0 0 0,1 1 0 0 0,-1-1 0 0 0,1 1 0 0 0,0-1 0 0 0,-1 0 0 0 0,1 0 0 0 0,0 1-35 0 0,4 7 347 0 0,-5-8-328 0 0,0-1 1 0 0,1 0-1 0 0,-1 1 0 0 0,0-1 1 0 0,0 0-1 0 0,1 0 1 0 0,-1 1-1 0 0,0-1 0 0 0,1 0 1 0 0,-1 0-1 0 0,0 1 0 0 0,1-1 1 0 0,-1 0-1 0 0,1 0 1 0 0,-1 0-1 0 0,0 0 0 0 0,1 1 1 0 0,-1-1-1 0 0,1 0 0 0 0,-1 0 1 0 0,1 0-1 0 0,-1 0 1 0 0,0 0-1 0 0,1 0 0 0 0,-1 0 1 0 0,1 0-1 0 0,0 0-19 0 0,12-3 206 0 0,-12 3-142 0 0,7-3-70 0 0,0 0-1 0 0,0 0 0 0 0,-1 0 1 0 0,1-1-1 0 0,-1 0 0 0 0,0-1 1 0 0,0 0-1 0 0,-1 0 0 0 0,5-4 7 0 0,9-10-127 0 0,-1 0 1 0 0,4-8 126 0 0,-3 3-31 0 0,-19 24 30 0 0,-1-1 3 0 0,0 1-1 0 0,1-1 1 0 0,-1 0 0 0 0,1 1 0 0 0,-1-1-1 0 0,0 1 1 0 0,1 0 0 0 0,0-1 0 0 0,-1 1-1 0 0,1-1 1 0 0,-1 1 0 0 0,1 0 0 0 0,-1-1-1 0 0,1 1 1 0 0,0 0 0 0 0,-1 0 0 0 0,1-1-1 0 0,0 1 1 0 0,-1 0 0 0 0,1 0 0 0 0,0 0-1 0 0,-1 0 1 0 0,1 0 0 0 0,0 0 0 0 0,-1 0-1 0 0,1 0 1 0 0,0 0 0 0 0,-1 0 0 0 0,1 0-1 0 0,0 0 1 0 0,-1 1 0 0 0,1-1 0 0 0,-1 0-1 0 0,1 0 1 0 0,0 1-2 0 0,0 0 92 0 0,0 1 0 0 0,0-1-1 0 0,-1 1 1 0 0,1-1 0 0 0,0 1-1 0 0,-1-1 1 0 0,1 1 0 0 0,-1 0 0 0 0,1-1-1 0 0,-1 1 1 0 0,0 0 0 0 0,0-1-1 0 0,0 1-91 0 0,1 0 100 0 0,-1 4-136 0 0,0-1 0 0 0,0 1 0 0 0,0 0 0 0 0,-1 0 1 0 0,0 0-1 0 0,0 0 36 0 0,0-1-32 0 0,0-1 1 0 0,0 1-1 0 0,1 0 1 0 0,0-1-1 0 0,-1 1 1 0 0,2 0-1 0 0,-1 0 1 0 0,1-1 0 0 0,0 2 31 0 0,-1-5 41 0 0,1 0 0 0 0,0 0-1 0 0,0 0 1 0 0,-1 0 0 0 0,1 0 0 0 0,0 0 0 0 0,0 0 0 0 0,0 0 0 0 0,0-1 0 0 0,0 1 0 0 0,1 0 0 0 0,-1-1 0 0 0,0 1 0 0 0,0 0 0 0 0,0-1 0 0 0,1 0 0 0 0,-1 1 0 0 0,0-1 0 0 0,0 0 0 0 0,1 1 0 0 0,-1-1 0 0 0,0 0 0 0 0,1 0 0 0 0,-1 0 0 0 0,0 0 0 0 0,1 0 0 0 0,-1-1-41 0 0,11-3 0 0 0,-1-1 0 0 0,0 0 0 0 0,0-1 0 0 0,0 0 0 0 0,-1-1 0 0 0,0 0 0 0 0,2-3 0 0 0,2-3 9 0 0,-1-1-1 0 0,0-1 1 0 0,-1 0-1 0 0,0-1 1 0 0,3-5-9 0 0,16-23 44 0 0,-2 2 118 0 0,-17 25-169 0 0,1-1 0 0 0,5-3 7 0 0,-7 7-538 0 0,-1 1-1 0 0,5-10 539 0 0,6-11-3760 0 0,-20 31 2013 0 0,2-5-48 0 0</inkml:trace>
  <inkml:trace contextRef="#ctx0" brushRef="#br0" timeOffset="733.038">1103 285 6912 0 0,'1'2'528'0'0,"3"1"-312"0"0,0 0 0 0 0,0 0 0 0 0,0 0 0 0 0,0-1 0 0 0,3 1-216 0 0,-2 0 1258 0 0,0 0-1 0 0,0-1 1 0 0,0 0-1 0 0,0 0 1 0 0,1-1 0 0 0,-1 0-1 0 0,1 1 1 0 0,1-1-1258 0 0,-6-2 58 0 0,0 1 0 0 0,0 0 0 0 0,0 0 0 0 0,-1 0 0 0 0,1 0 0 0 0,0-1 0 0 0,0 1 0 0 0,0 0 0 0 0,-1-1 0 0 0,1 1 0 0 0,0-1 0 0 0,0 1 0 0 0,-1-1 0 0 0,1 1 0 0 0,-1-1 0 0 0,1 1 0 0 0,0-1 0 0 0,-1 0 0 0 0,1 1 0 0 0,-1-1 0 0 0,1 0 0 0 0,-1 0-58 0 0,1 0 496 0 0,-1 1 14 0 0,0 0-3 0 0,-18 14 922 0 0,7-6-1361 0 0,1 0 0 0 0,1 0 0 0 0,-1 1 0 0 0,2 0-1 0 0,-1 0 1 0 0,1 1 0 0 0,0 1 0 0 0,1-1 0 0 0,1 1-1 0 0,-1 0 1 0 0,2 0 0 0 0,0 1 0 0 0,0 0 0 0 0,-2 9-68 0 0,5-15 78 0 0,1 1 1 0 0,0 0 0 0 0,0-1-1 0 0,0 1 1 0 0,1 0 0 0 0,0-1-1 0 0,0 1 1 0 0,1 0 0 0 0,0 0-79 0 0,-1-5 28 0 0,0 0 1 0 0,1 1 0 0 0,-1-1-1 0 0,1 0 1 0 0,-1 0 0 0 0,1 0-1 0 0,0 0 1 0 0,0 0 0 0 0,0 0 0 0 0,0 0-1 0 0,0 0 1 0 0,0 0 0 0 0,1 0-1 0 0,-1 0 1 0 0,1-1 0 0 0,-1 1-1 0 0,1 0 1 0 0,-1-1 0 0 0,1 0-1 0 0,0 1 1 0 0,0-1 0 0 0,0 0-1 0 0,0 0 1 0 0,0 0 0 0 0,0 0 0 0 0,0 0-1 0 0,2 0-28 0 0,2-1 24 0 0,-1 0-1 0 0,1 0 1 0 0,-1-1-1 0 0,1 0 1 0 0,-1 0-1 0 0,0 0 0 0 0,1 0 1 0 0,-1-1-1 0 0,0 0 1 0 0,0 0-1 0 0,0-1 1 0 0,0 1-1 0 0,-1-1 1 0 0,1 0-1 0 0,1-2-23 0 0,5-4 0 0 0,-7 6 0 0 0,1 0 0 0 0,-1 0 0 0 0,0-1 0 0 0,0 1 0 0 0,0-1 0 0 0,-1 0 0 0 0,1 0 0 0 0,-1-1 0 0 0,0 1 0 0 0,0-1 0 0 0,-1 1 0 0 0,1-2 0 0 0,10-24 0 0 0,6-17 0 0 0,-17 43 0 0 0,-1-1 0 0 0,0 1 0 0 0,0 0 0 0 0,-1-1 0 0 0,1 0 0 0 0,-1 1 0 0 0,0-1 0 0 0,0 1 0 0 0,-1-3 0 0 0,0 3 0 0 0,-1 0 0 0 0,-1 0 0 0 0,1 0 0 0 0,0 0 0 0 0,-1 0 0 0 0,0 1 0 0 0,0-1 0 0 0,0 1 0 0 0,0 0 0 0 0,-1 0 0 0 0,0-1 0 0 0,1 3-14 0 0,0 0-1 0 0,0 1 0 0 0,0-1 0 0 0,0 0 1 0 0,1 1-1 0 0,-1 0 0 0 0,0-1 1 0 0,0 1-1 0 0,0 0 0 0 0,0 1 1 0 0,0-1-1 0 0,0 0 0 0 0,0 1 1 0 0,-3 0 14 0 0,-1 1-77 0 0,5-1-6 0 0,0 0 1 0 0,0 0 0 0 0,0 0 0 0 0,0 0 0 0 0,0 0 0 0 0,0 1-1 0 0,0-1 1 0 0,1 1 0 0 0,-1-1 0 0 0,0 1 0 0 0,1 0 0 0 0,0-1-1 0 0,-1 1 1 0 0,1 0 0 0 0,-1 1 82 0 0,1-2-61 0 0,1 0 0 0 0,-1 1 0 0 0,0-1 0 0 0,0 0 0 0 0,0 1 0 0 0,1-1 0 0 0,-1 1-1 0 0,1-1 1 0 0,-1 1 0 0 0,1-1 0 0 0,0 1 0 0 0,-1-1 0 0 0,1 1 0 0 0,0-1 0 0 0,0 1 0 0 0,0-1 0 0 0,0 1 0 0 0,0-1 0 0 0,0 1 0 0 0,1-1-1 0 0,-1 1 1 0 0,1-1 0 0 0,0 2 61 0 0,12 17-802 0 0,1-1 0 0 0,1-1 0 0 0,5 4 802 0 0,-11-13-480 0 0,0 0-1 0 0,1-1 1 0 0,0 0-1 0 0,0-1 1 0 0,1 0 0 0 0,0-1-1 0 0,1 1 481 0 0,6 2-720 0 0,16 9-628 0 0,-31-17 1205 0 0,0 0 0 0 0,0 0 1 0 0,0 0-1 0 0,0-1 1 0 0,0 1-1 0 0,0-1 0 0 0,0 1 1 0 0,0-1-1 0 0,0 0 1 0 0,3-1 142 0 0,-4 1-64 0 0,-1-1 0 0 0,1 1 1 0 0,-1-1-1 0 0,1 0 0 0 0,0 0 1 0 0,-1 0-1 0 0,1 0 0 0 0,-1 0 1 0 0,0 0-1 0 0,1-1 1 0 0,-1 1-1 0 0,0 0 0 0 0,0-1 1 0 0,0 1-1 0 0,0-1 0 0 0,0 1 1 0 0,0-1-1 0 0,0 1 0 0 0,0-1 1 0 0,-1 0-1 0 0,1 0 64 0 0,4-10-403 0 0,-1 0 0 0 0,2-11 403 0 0,-3 10-269 0 0,2-8 310 0 0,-5 17 134 0 0,1 0-1 0 0,0 0 1 0 0,0 0 0 0 0,0 0 0 0 0,0 1 0 0 0,0-1 0 0 0,1 0 0 0 0,0 0 0 0 0,0 1 0 0 0,0-1 0 0 0,1-1-175 0 0,-2 5 665 0 0,-1 0 315 0 0,0 0 138 0 0,1 1 29 0 0,2 4-802 0 0,-1-1 0 0 0,0 1 0 0 0,0 0-1 0 0,0 0 1 0 0,0 0 0 0 0,-1 0-1 0 0,0 0 1 0 0,0 3-345 0 0,4 11 746 0 0,-1 1-188 0 0,-1-1 0 0 0,0 0 0 0 0,-2 1 0 0 0,0 6-558 0 0,1 13 511 0 0,8 28 250 0 0,-10-65-670 0 0,0-1 0 0 0,0 0-1 0 0,0 0 1 0 0,1 1 0 0 0,-1-1-1 0 0,1 0 1 0 0,-1 0 0 0 0,1 1-1 0 0,-1-1 1 0 0,1 0 0 0 0,0 0-1 0 0,-1 0 1 0 0,1 0-91 0 0,6 0 640 0 0,3-8-635 0 0,-4-2 6 0 0,0-1 0 0 0,0 1-1 0 0,-1-1 1 0 0,-1 0-1 0 0,1 0 1 0 0,-2-1 0 0 0,1 0-11 0 0,14-34 13 0 0,28-67-317 0 0,-28 75-13 0 0,-17 36 314 0 0,-1 0-1 0 0,1 0 1 0 0,-1 0 0 0 0,1-1-1 0 0,0 1 1 0 0,-1 0 0 0 0,1 0-1 0 0,0 0 1 0 0,0 0 0 0 0,0 0-1 0 0,0 0 1 0 0,0 1 0 0 0,0-1-1 0 0,0 0 1 0 0,0 0 0 0 0,0 1-1 0 0,0-1 1 0 0,0 0 0 0 0,1 1 3 0 0,-2-1-2 0 0,1 1 1 0 0,0 0 0 0 0,-1 0 0 0 0,1-1 0 0 0,0 1 0 0 0,0 0-1 0 0,-1 0 1 0 0,1 0 0 0 0,0 0 0 0 0,0 0 0 0 0,-1 0-1 0 0,1 0 1 0 0,0 0 0 0 0,0 0 0 0 0,-1 0 0 0 0,1 1 0 0 0,0-1-1 0 0,0 0 1 0 0,-1 0 0 0 0,1 1 0 0 0,0-1 0 0 0,-1 0-1 0 0,1 1 1 0 0,0-1 0 0 0,-1 1 0 0 0,1-1 0 0 0,-1 1 0 0 0,1-1-1 0 0,-1 1 1 0 0,1 0 1 0 0,47 82 0 0 0,-42-74 6 0 0,1-1 0 0 0,0 1 0 0 0,0-1 0 0 0,1-1 0 0 0,3 3-6 0 0,-9-8 5 0 0,1 0 0 0 0,0 0 0 0 0,0 0 0 0 0,0-1 0 0 0,0 1 0 0 0,0-1 1 0 0,0 1-1 0 0,1-1 0 0 0,-1 0 0 0 0,0-1 0 0 0,1 1 0 0 0,-1 0 0 0 0,0-1 0 0 0,1 0 0 0 0,-1 0 0 0 0,1 0 0 0 0,-1 0 1 0 0,3-1-6 0 0,1-1-59 0 0,0-1 1 0 0,0 0 0 0 0,0 0 0 0 0,-1 0-1 0 0,1-1 1 0 0,-1 0 0 0 0,0-1 0 0 0,0 1-1 0 0,-1-1 1 0 0,2-1 58 0 0,4-3-419 0 0,-2-1-751 0 0,1-1 0 0 0,-1 0-1 0 0,-1 0 1 0 0,0-1 0 0 0,0 0-1 0 0,0-1 1171 0 0,-5 7-260 0 0,11-22-2153 0 0</inkml:trace>
  <inkml:trace contextRef="#ctx0" brushRef="#br0" timeOffset="1128.108">1929 1 15664 0 0,'-17'18'356'0'0,"14"-15"49"0"0,3-3 21 0 0,4 13 92 0 0,2 0-505 0 0,-4-7 144 0 0,0-1-1 0 0,0 1 1 0 0,-1 0 0 0 0,1-1 0 0 0,-1 6-157 0 0,1-2 619 0 0,-1 0 1 0 0,1 0-1 0 0,2 5-619 0 0,-2-6 382 0 0,0 0-1 0 0,0 1 1 0 0,0 0-1 0 0,-1 1-381 0 0,-1 3 385 0 0,20 265 1395 0 0,5-46-1504 0 0,-22-206-551 0 0,-2-17-620 0 0,0 1-1 0 0,0-1 1 0 0,1 0 0 0 0,0 0 0 0 0,0 0 0 0 0,3 4 895 0 0,2 1-6865 0 0</inkml:trace>
  <inkml:trace contextRef="#ctx0" brushRef="#br0" timeOffset="1129.108">2088 442 7832 0 0,'-2'-20'499'0'0,"2"14"-212"0"0,0 1 1 0 0,0-1-1 0 0,-1 1 0 0 0,0-1 1 0 0,0 1-1 0 0,-1 0 0 0 0,1-1 1 0 0,-1 1-1 0 0,-2-4-287 0 0,1 4 1045 0 0,0 0 0 0 0,0 1 0 0 0,-1-1 0 0 0,1 1 0 0 0,-1 0 0 0 0,0 0-1 0 0,0 0 1 0 0,-1 0-1045 0 0,2 2 206 0 0,1 0 0 0 0,-1 1-1 0 0,0-1 1 0 0,0 0 0 0 0,-1 1-1 0 0,1 0 1 0 0,0 0-1 0 0,0 0 1 0 0,-1 0 0 0 0,1 0-1 0 0,0 1 1 0 0,-1 0 0 0 0,1-1-1 0 0,-1 1-205 0 0,-11 0 260 0 0,7 0-191 0 0,0-1 0 0 0,0 2 0 0 0,0-1 0 0 0,0 1 0 0 0,1 0 0 0 0,-5 2-69 0 0,-29 7-26 0 0,15-4-1516 0 0,3 0-3280 0 0,-4 1-2241 0 0</inkml:trace>
  <inkml:trace contextRef="#ctx0" brushRef="#br0" timeOffset="2146.662">2576 256 12440 0 0,'0'-8'565'0'0,"0"6"-5"0"0,1 4-363 0 0,2 27 66 0 0,-2 3 7909 0 0,-3 11-8172 0 0,2-40 164 0 0,-11 81 1984 0 0,-3 50-1082 0 0,12-98-845 0 0,-6 17-221 0 0,4-23-2 0 0,1 1-1 0 0,0 13 3 0 0,3-43-2 0 0,0 2-152 0 0,0 1-1 0 0,0 0 0 0 0,0-1 0 0 0,0 1 1 0 0,0 0-1 0 0,1-1 0 0 0,0 1 1 0 0,0-1-1 0 0,0 1 0 0 0,0-1 0 0 0,0 1 1 0 0,1-1-1 0 0,0 2 155 0 0,0-4-1896 0 0,-1-1-3621 0 0,6-3-1544 0 0</inkml:trace>
  <inkml:trace contextRef="#ctx0" brushRef="#br0" timeOffset="2604.312">2698 354 456 0 0,'-1'0'5245'0'0,"-2"-4"-2164"0"0,2 3-2553 0 0,0 0-1 0 0,1 1 0 0 0,-1-1 1 0 0,0 1-1 0 0,0-1 0 0 0,0 1 1 0 0,0-1-1 0 0,1 1 0 0 0,-1 0 1 0 0,0-1-1 0 0,0 1 0 0 0,0 0 0 0 0,0 0 1 0 0,-1 0-528 0 0,-15 1 3257 0 0,-20 11-1885 0 0,29-9-732 0 0,-27 12 86 0 0,1 1 0 0 0,-25 18-726 0 0,39-24-586 0 0,-9 7-640 0 0,13-1-5127 0 0,11-9 8 0 0</inkml:trace>
  <inkml:trace contextRef="#ctx0" brushRef="#br0" timeOffset="3096.574">2695 428 7368 0 0,'1'5'223'0'0,"1"1"0"0"0,0-1 0 0 0,0 1 0 0 0,1-1 0 0 0,1 3-223 0 0,8 18 7169 0 0,-11-23-6738 0 0,-1 0 0 0 0,1 0 0 0 0,-1 0 0 0 0,0 0 1 0 0,1 0-1 0 0,-1 0 0 0 0,-1 0 0 0 0,1 0 1 0 0,0 1-432 0 0,-2 4 306 0 0,0 0 0 0 0,0 0 0 0 0,-1 0 0 0 0,-2 3-306 0 0,2-4 39 0 0,1 0-1 0 0,-1 0 0 0 0,1 0 0 0 0,0 0 1 0 0,0 6-39 0 0,2-3 39 0 0,0-1 0 0 0,0 1 0 0 0,1 0 1 0 0,0 0-1 0 0,1 0 0 0 0,0 0 0 0 0,3 8-39 0 0,-5-17 10 0 0,1 1 1 0 0,-1-1-1 0 0,1 0 0 0 0,0 0 0 0 0,-1 0 0 0 0,1 0 0 0 0,0 0 0 0 0,0 0 0 0 0,0 0 0 0 0,0 0 0 0 0,0 0 1 0 0,0 0-1 0 0,0 0 0 0 0,0 0 0 0 0,0-1 0 0 0,0 1 0 0 0,0 0 0 0 0,0-1 0 0 0,1 1-10 0 0,1 0 51 0 0,0 0-1 0 0,0-1 1 0 0,0 1 0 0 0,0 0-1 0 0,0-1 1 0 0,0 0-1 0 0,0 0 1 0 0,2 0-51 0 0,1 0 93 0 0,-1-1 1 0 0,0 1-1 0 0,0-1 1 0 0,0-1-1 0 0,0 1 0 0 0,0-1 1 0 0,-1 1-1 0 0,1-1 1 0 0,0-1-1 0 0,0 1-93 0 0,1-2 49 0 0,0 0 0 0 0,-1-1 1 0 0,0 1-1 0 0,1-1 0 0 0,-2 0 0 0 0,1 0 0 0 0,0-1 1 0 0,-1 1-1 0 0,0-1 0 0 0,-1 0 0 0 0,1-1-49 0 0,-3 4 1 0 0,0 1 0 0 0,-1 0 0 0 0,0-1-1 0 0,1 1 1 0 0,-1-1 0 0 0,0 1-1 0 0,0-1 1 0 0,0 1 0 0 0,-1-1 0 0 0,1 1-1 0 0,-1 0 1 0 0,1-1 0 0 0,-1 0-1 0 0,-1-4-32 0 0,-1 1 0 0 0,1 0 0 0 0,-1-1 0 0 0,-2-2 32 0 0,2 4-71 0 0,0 1 0 0 0,-1 0 0 0 0,1 0 0 0 0,-1 0 0 0 0,0 0 0 0 0,-3-2 71 0 0,-19-19-3072 0 0,12 9 1320 0 0</inkml:trace>
  <inkml:trace contextRef="#ctx0" brushRef="#br0" timeOffset="3097.574">3570 292 17247 0 0,'4'-2'132'0'0,"-1"-1"0"0"0,0 1 0 0 0,0-1 0 0 0,-1 0 0 0 0,1 0 0 0 0,-1 0 0 0 0,1-1 0 0 0,-1 1 0 0 0,0-1 0 0 0,0 1 0 0 0,0-1 0 0 0,-1 0 0 0 0,1-1-132 0 0,-1 2 58 0 0,0 0 1 0 0,0 0-1 0 0,0 0 0 0 0,0 0 0 0 0,-1 0 1 0 0,1 0-1 0 0,-1 0 0 0 0,0-1 1 0 0,0 1-1 0 0,0 0 0 0 0,-1 0 1 0 0,1 0-1 0 0,-1-1 0 0 0,1 1 0 0 0,-1 0 1 0 0,0 0-1 0 0,-1-2-58 0 0,0 3 67 0 0,0-1-1 0 0,1 1 1 0 0,-1 0 0 0 0,0-1-1 0 0,0 1 1 0 0,0 0-1 0 0,-1 1 1 0 0,1-1 0 0 0,0 0-1 0 0,-1 1 1 0 0,1-1-1 0 0,-1 1 1 0 0,0 0 0 0 0,1-1-1 0 0,-1 1 1 0 0,0 1 0 0 0,0-1-1 0 0,1 0 1 0 0,-1 1-1 0 0,-1-1-66 0 0,-5 0 186 0 0,1 1 0 0 0,-1-1 0 0 0,0 1 0 0 0,1 1 0 0 0,-1 0 0 0 0,-1 0-186 0 0,4 1 115 0 0,0 0 0 0 0,-1 0-1 0 0,2 0 1 0 0,-1 1 0 0 0,0 0 0 0 0,0 0-1 0 0,1 1 1 0 0,0 0 0 0 0,-4 2-115 0 0,-17 12-84 0 0,21-15 97 0 0,1 0 0 0 0,0 0 0 0 0,0 1 0 0 0,0 0 0 0 0,0 0-1 0 0,1 0 1 0 0,-1 0 0 0 0,1 0 0 0 0,-2 4-13 0 0,0 1 105 0 0,0 0-1 0 0,0 0 1 0 0,1 0 0 0 0,-2 9-105 0 0,0 4 95 0 0,2 1 1 0 0,1-1-1 0 0,1 1 0 0 0,0 0 0 0 0,2 0 1 0 0,2 13-96 0 0,-1 10 123 0 0,-3 0-123 0 0,1-23 10 0 0,0 0 2 0 0,0 1-1 0 0,-2 0 0 0 0,-1-1 0 0 0,-1 0 0 0 0,-7 22-11 0 0,8-31 0 0 0,3-12 0 0 0,1 1 0 0 0,-1-1 0 0 0,0 1 0 0 0,0-1 0 0 0,0 0 0 0 0,0 1 0 0 0,0-1 0 0 0,0 0 0 0 0,-1 0 0 0 0,1 0 0 0 0,-1 0 0 0 0,0 1 0 0 0,-6 5-103 0 0,8-7 69 0 0,-1 0 0 0 0,0 0 0 0 0,0 0 1 0 0,0 0-1 0 0,0-1 0 0 0,0 1 0 0 0,0 0 0 0 0,0 0 0 0 0,0 0 1 0 0,-1-1-1 0 0,1 1 0 0 0,0-1 0 0 0,0 1 0 0 0,-1-1 0 0 0,1 1 0 0 0,0-1 1 0 0,-1 0-1 0 0,1 0 0 0 0,0 1 0 0 0,-1-1 0 0 0,1 0 0 0 0,-1 0 34 0 0,2-1-273 0 0,-1 0-1 0 0,0 0 1 0 0,0 1-1 0 0,0-1 0 0 0,1 0 1 0 0,-1 0-1 0 0,0 0 1 0 0,1 0-1 0 0,-1 0 1 0 0,1 0-1 0 0,-1 0 1 0 0,1 0-1 0 0,0 0 0 0 0,-1 0 1 0 0,1 0-1 0 0,0 0 1 0 0,0 0 273 0 0,2-11-7069 0 0</inkml:trace>
  <inkml:trace contextRef="#ctx0" brushRef="#br0" timeOffset="3451.044">3399 641 15552 0 0,'0'0'712'0'0,"0"0"-17"0"0,-1-1-560 0 0,1 0 0 0 0,-1 0-1 0 0,1 0 1 0 0,-1-1-1 0 0,0 1 1 0 0,1 0-1 0 0,-1 0 1 0 0,0 0-1 0 0,0 0 1 0 0,0 0-135 0 0,-1 0 126 0 0,-1 1 1 0 0,1-1-1 0 0,0 1 0 0 0,-1 0 1 0 0,1 0-1 0 0,0 0 1 0 0,0 1-1 0 0,-1-1 0 0 0,1 0 1 0 0,0 1-1 0 0,-1 0 1 0 0,1-1-1 0 0,0 1 0 0 0,0 0 1 0 0,-1 0-127 0 0,-13 4 445 0 0,-14-6 145 0 0,26 1-532 0 0,-1-1 0 0 0,1 1 0 0 0,-1 0 0 0 0,0 0 0 0 0,1 0 0 0 0,-1 1 0 0 0,-3 0-58 0 0,-2 2-394 0 0,-1-2 1 0 0,0 0-1 0 0,-1 0 0 0 0,1-1 394 0 0,11 0-1636 0 0</inkml:trace>
  <inkml:trace contextRef="#ctx0" brushRef="#br0" timeOffset="3903.877">3539 547 6448 0 0,'2'3'147'0'0,"0"0"1"0"0,0 0-1 0 0,-1 0 0 0 0,1 0 1 0 0,-1 0-1 0 0,0 1 0 0 0,0-1 1 0 0,0 0-1 0 0,0 1 0 0 0,-1-1 1 0 0,1 1-1 0 0,-1 1-147 0 0,0 6 1556 0 0,0 0-1 0 0,-1 0 0 0 0,-1 5-1555 0 0,-13 83 6635 0 0,11-83-5710 0 0,0 6 411 0 0,3-14-968 0 0,0-7-119 0 0,1 1 0 0 0,0-1-1 0 0,0 1 1 0 0,-1 0-1 0 0,1-1 1 0 0,0 1-1 0 0,0-1 1 0 0,0 1-1 0 0,1 1-248 0 0,-1-2-5 0 0,0-1 0 0 0,0 0 0 0 0,0 1 0 0 0,0-1 0 0 0,1 0 0 0 0,-1 1 0 0 0,0-1 0 0 0,0 1 0 0 0,0-1 0 0 0,1 0 0 0 0,-1 0 0 0 0,0 1 0 0 0,1-1 0 0 0,-1 0 0 0 0,0 1 0 0 0,0-1-1 0 0,1 0 1 0 0,-1 0 0 0 0,1 0 0 0 0,-1 1 0 0 0,0-1 0 0 0,1 0 0 0 0,-1 0 0 0 0,0 0 0 0 0,1 0 0 0 0,-1 0 0 0 0,1 0 0 0 0,-1 0 0 0 0,0 0 0 0 0,1 1 0 0 0,-1-1 0 0 0,1-1 0 0 0,-1 1 0 0 0,0 0 0 0 0,1 0 0 0 0,-1 0 0 0 0,1 0 0 0 0,-1 0 0 0 0,0 0-1 0 0,1 0 1 0 0,-1-1 0 0 0,0 1 0 0 0,1 0 0 0 0,-1 0 0 0 0,0 0 0 0 0,1-1 0 0 0,-1 1 0 0 0,0 0 0 0 0,1 0 0 0 0,-1-1 0 0 0,0 1 0 0 0,0 0 0 0 0,1-1 5 0 0,1 0-462 0 0,8-4-633 0 0,1-3-65 0 0</inkml:trace>
  <inkml:trace contextRef="#ctx0" brushRef="#br0" timeOffset="3904.877">3604 451 15664 0 0,'13'-9'344'0'0,"-10"9"71"0"0,1-3 9 0 0,-4 3 24 0 0,0 0-360 0 0,0 0-88 0 0,7 7 0 0 0,1-4 0 0 0,-8-3 320 0 0,7 7 40 0 0,2 0 16 0 0,-2 3 0 0 0,-3-1-1336 0 0,3-6-256 0 0,-7-3-63 0 0,11 11-1 0 0</inkml:trace>
  <inkml:trace contextRef="#ctx0" brushRef="#br0" timeOffset="3905.877">3860 297 16615 0 0,'1'5'425'0'0,"0"1"-1"0"0,-1 0 0 0 0,0 0 0 0 0,0 0 1 0 0,-1-1-1 0 0,0 2-424 0 0,-25 154 1944 0 0,-1 12-487 0 0,25-155-1381 0 0,-3 16 294 0 0,1 23-370 0 0,4-47 44 0 0,0-1-1 0 0,1 1 1 0 0,0-1 0 0 0,0 1-1 0 0,1-1 1 0 0,0 0-1 0 0,1 0 1 0 0,1 3-44 0 0,-2-6-371 0 0,-2-5 126 0 0,0 0 1 0 0,0 1 0 0 0,0-1 0 0 0,0 0-1 0 0,1 0 1 0 0,-1 1 0 0 0,1-1 0 0 0,-1 0 0 0 0,1 0-1 0 0,-1 0 1 0 0,1 0 0 0 0,0 0 0 0 0,-1 0-1 0 0,1 0 1 0 0,0 1 244 0 0,5 0-7114 0 0</inkml:trace>
  <inkml:trace contextRef="#ctx0" brushRef="#br0" timeOffset="4282.673">4088 171 7832 0 0,'0'0'602'0'0,"2"2"-395"0"0,1 5 646 0 0,1-1 0 0 0,-1 1 1 0 0,-1-1-1 0 0,0 1 0 0 0,1 0 0 0 0,-2 0 1 0 0,1 0-1 0 0,-1 0 0 0 0,0 3-853 0 0,1 17 3853 0 0,-1 22-3853 0 0,6 492 1114 0 0,-8-520-2392 0 0,-5-4-68 0 0</inkml:trace>
  <inkml:trace contextRef="#ctx0" brushRef="#br0" timeOffset="4784.149">0 1271 17423 0 0,'4'3'140'0'0,"0"2"147"0"0,0-1 0 0 0,0 1-1 0 0,0 0 1 0 0,0 0 0 0 0,0 1-287 0 0,-3-5 17 0 0,-1 0 1 0 0,1-1-1 0 0,0 1 1 0 0,0 0 0 0 0,0-1-1 0 0,0 1 1 0 0,0-1-1 0 0,0 1 1 0 0,0-1-1 0 0,0 1 1 0 0,0-1-1 0 0,0 0 1 0 0,0 1 0 0 0,0-1-1 0 0,0 0 1 0 0,0 0-1 0 0,1 0 1 0 0,-1 0-18 0 0,13 4 712 0 0,-2 6 953 0 0,-11-8-1456 0 0,0 0 1 0 0,0 0-1 0 0,0 1 0 0 0,0-1 1 0 0,0 0-1 0 0,-1 0 1 0 0,1 0-1 0 0,-1 1 1 0 0,1-1-210 0 0,0 6 424 0 0,-1 0 1 0 0,0 0-1 0 0,0 0 1 0 0,-1 1-425 0 0,0 9 261 0 0,-2 63-168 0 0,-2-41 175 0 0,-9 38-268 0 0,9-46 1 0 0,-2 23-1 0 0,4-27 10 0 0,1-5 66 0 0,1-14-116 0 0,1-7-67 0 0,0-3-85 0 0,2-10 188 0 0,1 1 1 0 0,0-1-1 0 0,1 1 0 0 0,0-1 0 0 0,2-1 4 0 0,5-14-1 0 0,-5 10 1 0 0,0 0 0 0 0,1 1 0 0 0,0 0 0 0 0,1 1 0 0 0,1 0 0 0 0,0 0 0 0 0,11-12 0 0 0,-18 24 0 0 0,-1 0 0 0 0,1 1 0 0 0,0-1 0 0 0,0 1 0 0 0,0-1 0 0 0,0 1 0 0 0,0 0 0 0 0,0 0 0 0 0,0 0 0 0 0,0 0 0 0 0,1 0 0 0 0,-1 0 0 0 0,0 0 0 0 0,1 1 0 0 0,-1-1 0 0 0,0 1 0 0 0,1 0 0 0 0,-1 0 0 0 0,1 0 0 0 0,0 0 0 0 0,1 0 0 0 0,-1 1 0 0 0,1 0 0 0 0,-1 0 0 0 0,0 0 0 0 0,1 0 0 0 0,-1 1 0 0 0,0-1 0 0 0,0 1 0 0 0,0 0 0 0 0,0 0 0 0 0,0 0 0 0 0,0 0 0 0 0,1 2 0 0 0,2 2 3 0 0,0 0 0 0 0,-1 0 0 0 0,1 0 0 0 0,-2 1 0 0 0,1-1-1 0 0,-1 1 1 0 0,0 1 0 0 0,0-1 0 0 0,-1 0 0 0 0,0 1 0 0 0,0 0 0 0 0,-1 0-1 0 0,0 0 1 0 0,0 0 0 0 0,-1 0 0 0 0,0 0 0 0 0,-1 0 0 0 0,1 0 0 0 0,-2 0-1 0 0,1 0 1 0 0,-1 0 0 0 0,0 1 0 0 0,-1-1 0 0 0,0-1 0 0 0,0 1 0 0 0,-1 0 0 0 0,-1 3-3 0 0,0-2-10 0 0,3-5 5 0 0,-1 0 1 0 0,1-1-1 0 0,-1 1 1 0 0,0 0 0 0 0,-1-1-1 0 0,1 1 1 0 0,0-1 0 0 0,-1 0-1 0 0,0 1 1 0 0,0-1 0 0 0,0 0-1 0 0,0-1 1 0 0,-2 2 4 0 0,-3 1 11 0 0,-1 0-1 0 0,1 0 1 0 0,-1 0 0 0 0,0-2-1 0 0,-1 1 1 0 0,-7 1-11 0 0,14-4-39 0 0,0 0 0 0 0,0-1 0 0 0,0 0-1 0 0,0 1 1 0 0,-1-1 0 0 0,1-1 0 0 0,0 1 0 0 0,0 0 0 0 0,0-1-1 0 0,0 1 1 0 0,0-1 0 0 0,0 0 0 0 0,0 0 0 0 0,1 0 0 0 0,-1 0-1 0 0,0-1 1 0 0,0 1 0 0 0,1-1 0 0 0,-1 0 0 0 0,1 0-1 0 0,-1 1 1 0 0,1-2 0 0 0,0 1 0 0 0,-1 0 39 0 0,1-2-380 0 0,-1 1-1 0 0,1-1 1 0 0,0 0 0 0 0,0 1 0 0 0,0-1-1 0 0,0 0 1 0 0,1 0 0 0 0,0-1-1 0 0,-1 1 1 0 0,1 0 0 0 0,1 0 0 0 0,-1-3 380 0 0,0-2-867 0 0,0 1 1 0 0,1-1-1 0 0,0 0 1 0 0,1 0-1 0 0,0-3 867 0 0,6-10-2046 0 0</inkml:trace>
  <inkml:trace contextRef="#ctx0" brushRef="#br0" timeOffset="5135.56">428 1526 16439 0 0,'1'-1'89'0'0,"-1"1"0"0"0,0 0 0 0 0,1 0-1 0 0,-1 0 1 0 0,0 0 0 0 0,1 0-1 0 0,-1-1 1 0 0,0 1 0 0 0,1 0 0 0 0,-1 0-1 0 0,1 0 1 0 0,-1 0 0 0 0,0 0-1 0 0,1 0 1 0 0,-1 0 0 0 0,0 1 0 0 0,1-1-1 0 0,-1 0 1 0 0,1 0 0 0 0,-1 0-1 0 0,0 0 1 0 0,1 0 0 0 0,-1 0 0 0 0,0 1-1 0 0,1-1 1 0 0,-1 0 0 0 0,0 0-1 0 0,0 1 1 0 0,1-1 0 0 0,-1 0 0 0 0,0 0-1 0 0,1 1 1 0 0,-1-1 0 0 0,0 0-1 0 0,0 1 1 0 0,0-1 0 0 0,1 0 0 0 0,-1 1-89 0 0,0 0 94 0 0,1 1 0 0 0,-1 0 0 0 0,0-1 0 0 0,1 1 0 0 0,-1 0 1 0 0,0 0-1 0 0,0-1 0 0 0,0 1 0 0 0,0 0 0 0 0,0 0-94 0 0,-1 3 59 0 0,0 0 0 0 0,0 0 0 0 0,0-1 0 0 0,0 1 0 0 0,-1 0 0 0 0,0-1 0 0 0,-1 4-59 0 0,-1 0 39 0 0,0 0 0 0 0,0 1 0 0 0,1-1 0 0 0,0 1 0 0 0,1 0 1 0 0,-1 0-1 0 0,2 0 0 0 0,-1 0 0 0 0,1 0 0 0 0,1 1 0 0 0,0-1 0 0 0,0 0 0 0 0,1 0 1 0 0,0 0-1 0 0,0 1 0 0 0,1-1 0 0 0,1 3-39 0 0,-2-10 23 0 0,0 1 0 0 0,1-1 0 0 0,-1 0 0 0 0,0 1 0 0 0,1-1 0 0 0,-1 0 0 0 0,1 0 0 0 0,-1 0 0 0 0,1-1 0 0 0,0 1 0 0 0,0 0 0 0 0,0-1 1 0 0,0 1-1 0 0,0-1 0 0 0,1 1 0 0 0,-1-1 0 0 0,0 0 0 0 0,0 0 0 0 0,1 0 0 0 0,-1 0 0 0 0,1-1 0 0 0,2 1-23 0 0,0 1 102 0 0,0-1-1 0 0,0 0 1 0 0,0-1 0 0 0,1 1-1 0 0,-1-1 1 0 0,0 0 0 0 0,1 0 0 0 0,-1-1-1 0 0,0 1 1 0 0,4-2-102 0 0,-6 1 11 0 0,0 0 0 0 0,0 0 0 0 0,-1-1 0 0 0,1 1 0 0 0,0 0-1 0 0,-1-1 1 0 0,1 0 0 0 0,-1 0 0 0 0,0 0 0 0 0,0 0 0 0 0,0 0 0 0 0,0 0 0 0 0,0 0 0 0 0,0-1 0 0 0,0 1 0 0 0,-1 0 0 0 0,1-1 0 0 0,-1 0-1 0 0,0 1 1 0 0,1-1 0 0 0,-1 0 0 0 0,-1 0 0 0 0,1 0 0 0 0,0 0 0 0 0,-1 0 0 0 0,1 1 0 0 0,-1-1 0 0 0,0 0 0 0 0,0-2-11 0 0,0 0 15 0 0,0-1 0 0 0,-1 1 0 0 0,1-1 0 0 0,-1 1-1 0 0,-1-1 1 0 0,1 1 0 0 0,-1 0 0 0 0,0 0 0 0 0,0-1 0 0 0,0 1 0 0 0,-1 1 0 0 0,1-1 0 0 0,-1 0 0 0 0,0 1 0 0 0,-2-3-15 0 0,-7-6 1 0 0,4 3-18 0 0,0 1 0 0 0,0 1 0 0 0,-1 0 0 0 0,0 0 0 0 0,0 0 0 0 0,-1 1 0 0 0,-6-3 17 0 0,-36-20-3655 0 0,51 29 1348 0 0</inkml:trace>
  <inkml:trace contextRef="#ctx0" brushRef="#br0" timeOffset="5503.132">614 1509 18287 0 0,'0'0'414'0'0,"1"1"56"0"0,3 2-362 0 0,-1 1-1 0 0,-1-1 0 0 0,1 1 1 0 0,0 0-1 0 0,-1 0 0 0 0,0 0 1 0 0,0 0-1 0 0,0 0 0 0 0,0 1 1 0 0,-1-1-1 0 0,0 0 0 0 0,1 4-107 0 0,1 3 167 0 0,-1 1 0 0 0,-1 0 0 0 0,0 0 0 0 0,0 6-167 0 0,-1 12 449 0 0,-1 0 427 0 0,2 1-1 0 0,4 24-875 0 0,-2-44 131 0 0,-3-9-176 0 0,15-12 101 0 0,-14 8-55 0 0,0 0 0 0 0,0 0 0 0 0,0 1 0 0 0,0-1 1 0 0,0 0-1 0 0,0 0 0 0 0,0 0 0 0 0,-1 0 0 0 0,1 0 1 0 0,-1 0-1 0 0,1-1-1 0 0,5-17-3 0 0,-2 11 3 0 0,0 1 0 0 0,1 0 0 0 0,0 0 0 0 0,1 0 0 0 0,4-5 0 0 0,0 2 0 0 0,-6 6 0 0 0,0 1 0 0 0,0 0 0 0 0,1-1 0 0 0,-1 2 0 0 0,1-1 0 0 0,0 0 0 0 0,-3 3 11 0 0,0 0-1 0 0,0 0 0 0 0,-1 0 1 0 0,1 0-1 0 0,0 0 1 0 0,0 0-1 0 0,0 0 0 0 0,0 1 1 0 0,0-1-1 0 0,1 1 1 0 0,-1 0-11 0 0,-1 0 13 0 0,0 0 1 0 0,-1 0 0 0 0,1 0-1 0 0,0 0 1 0 0,0 1 0 0 0,0-1 0 0 0,0 0-1 0 0,-1 1 1 0 0,1-1 0 0 0,0 1-1 0 0,0-1 1 0 0,-1 1 0 0 0,1-1-1 0 0,0 1 1 0 0,-1-1 0 0 0,1 1 0 0 0,0 0-1 0 0,-1-1 1 0 0,1 1 0 0 0,-1 0-1 0 0,1 0 1 0 0,-1-1 0 0 0,1 1 0 0 0,-1 0-1 0 0,0 0 1 0 0,1 0-14 0 0,6 16 267 0 0,-1 1 1 0 0,-1-1 0 0 0,-1 1-1 0 0,0 0 1 0 0,-1 0-1 0 0,0 12-267 0 0,-1-8-107 0 0,-2-12-124 0 0,1-1 1 0 0,0 1 0 0 0,0-1 0 0 0,1 1 0 0 0,2 2 230 0 0,0 10-2782 0 0,-4-21-2639 0 0,0-1-1529 0 0</inkml:trace>
  <inkml:trace contextRef="#ctx0" brushRef="#br0" timeOffset="6002.706">1049 1555 2760 0 0,'7'-9'125'0'0,"-7"9"-120"0"0,0 0-1 0 0,0-1 1 0 0,0 1 0 0 0,1 0-1 0 0,-1-1 1 0 0,0 1 0 0 0,0 0-1 0 0,1 0 1 0 0,-1-1-1 0 0,0 1 1 0 0,1 0 0 0 0,-1 0-1 0 0,0-1 1 0 0,1 1 0 0 0,-1 0-1 0 0,0 0 1 0 0,1 0-1 0 0,-1 0 1 0 0,0 0 0 0 0,1-1-1 0 0,-1 1 1 0 0,1 0-1 0 0,-1 0 1 0 0,0 0 0 0 0,1 0-1 0 0,-1 0 1 0 0,1 0 0 0 0,-1 0-1 0 0,0 0 1 0 0,1 1-5 0 0,1-1 8 0 0,8-1 2517 0 0,-10 1-2315 0 0,1 0-1 0 0,-1 0 1 0 0,0 0-1 0 0,0 0 1 0 0,0 0 0 0 0,0 0-1 0 0,0 1 1 0 0,0-1-1 0 0,0 0 1 0 0,0 0-1 0 0,0 0 1 0 0,0 0 0 0 0,0 0-1 0 0,0 1 1 0 0,0-1-1 0 0,0 0 1 0 0,0 0-1 0 0,0 0 1 0 0,0 0 0 0 0,0 0-1 0 0,0 0 1 0 0,0 1-1 0 0,0-1 1 0 0,0 0-1 0 0,0 0 1 0 0,0 0-1 0 0,0 0 1 0 0,0 0 0 0 0,0 0-1 0 0,0 1 1 0 0,0-1-1 0 0,0 0 1 0 0,-1 0-1 0 0,1 0 1 0 0,0 0 0 0 0,0 0-1 0 0,0 0 1 0 0,0 0-1 0 0,0 1-209 0 0,-10 8 7158 0 0,2-2-9733 0 0,-39 23 3464 0 0,40-23-780 0 0,0 0 0 0 0,1 0 0 0 0,-1 1 0 0 0,1 0 0 0 0,1 0 0 0 0,0 0 0 0 0,0 0 0 0 0,0 1 0 0 0,1 0 0 0 0,1 0 0 0 0,-1 0 0 0 0,1 1 0 0 0,1-1 0 0 0,0 1 0 0 0,0-1 0 0 0,1 1 0 0 0,0 9-109 0 0,1-15 76 0 0,0 0-1 0 0,0 0 0 0 0,1 0 1 0 0,0 0-1 0 0,0 0 0 0 0,0 1 1 0 0,0-2-1 0 0,1 2-75 0 0,-2-3 26 0 0,1-1 0 0 0,-1 0 1 0 0,1 0-1 0 0,0 0 0 0 0,-1 0 0 0 0,1 0 0 0 0,0 0 0 0 0,0 0 1 0 0,-1 0-1 0 0,1 0 0 0 0,0 0 0 0 0,0-1 0 0 0,0 1 1 0 0,0 0-1 0 0,0 0 0 0 0,0-1 0 0 0,0 1 0 0 0,1-1 0 0 0,-1 1 1 0 0,0-1-1 0 0,0 0 0 0 0,0 1 0 0 0,0-1 0 0 0,1 0 0 0 0,-1 0 1 0 0,0 1-1 0 0,0-1 0 0 0,1 0 0 0 0,-1 0 0 0 0,1-1-26 0 0,4 0 31 0 0,0 0-1 0 0,-1-1 1 0 0,1 0-1 0 0,-1 0 1 0 0,1-1-1 0 0,-1 1 1 0 0,1-1-1 0 0,-1-1 1 0 0,0 1-1 0 0,-1 0 1 0 0,1-1-1 0 0,0 0 1 0 0,-1 0-1 0 0,0-1 1 0 0,1-1-31 0 0,7-8 42 0 0,-1-1 0 0 0,0-1 0 0 0,-2 1 0 0 0,4-7-42 0 0,3-9 21 0 0,0-1 0 0 0,-3 0 1 0 0,0 0-1 0 0,3-20-21 0 0,-11 28 52 0 0,-2 0 0 0 0,0 0 1 0 0,-2 0-1 0 0,-1-1 0 0 0,-1 1 0 0 0,0 0 0 0 0,-4-12-52 0 0,2 22 37 0 0,0 0-1 0 0,-1 1 1 0 0,0 0-1 0 0,-1 0 1 0 0,-1 0-1 0 0,-4-7-36 0 0,8 15 8 0 0,-1 0-1 0 0,-1 0 1 0 0,1 1-1 0 0,-1-1 1 0 0,1 1-1 0 0,-6-4-7 0 0,8 6 11 0 0,0 1-1 0 0,-1 0 1 0 0,0-1-1 0 0,1 1 0 0 0,-1 0 1 0 0,0 0-1 0 0,0 0 1 0 0,0 0-1 0 0,1 0 0 0 0,-1 1 1 0 0,0-1-1 0 0,0 0 1 0 0,0 1-1 0 0,0 0 0 0 0,0-1 1 0 0,0 1-1 0 0,-1 0 0 0 0,1 0 1 0 0,0 0-1 0 0,0 0-10 0 0,1 1 11 0 0,-1-1 0 0 0,1 1 0 0 0,0 0 0 0 0,0-1 0 0 0,0 1-1 0 0,0 0 1 0 0,0 0 0 0 0,0 0 0 0 0,0 0 0 0 0,0 0 0 0 0,0 0 0 0 0,0 0 0 0 0,0 0-1 0 0,0 0 1 0 0,1 0 0 0 0,-1 0 0 0 0,1 1 0 0 0,-1-1 0 0 0,0 0-11 0 0,-8 27 282 0 0,9-26-267 0 0,-7 24 209 0 0,2 2 0 0 0,1-1-1 0 0,1 1 1 0 0,1 3-224 0 0,1 26 541 0 0,4 29-541 0 0,0-42 30 0 0,2-1-1 0 0,1 1 1 0 0,3-1 0 0 0,1-1-1 0 0,4 6-29 0 0,16 20 0 0 0,-28-63-304 0 0,0-1-1 0 0,0 1 1 0 0,1 0-1 0 0,-1-1 0 0 0,1 0 1 0 0,0 1-1 0 0,0-1 1 0 0,1 0-1 0 0,-1-1 1 0 0,2 2 304 0 0,-2-3-430 0 0,-1 1 1 0 0,1-1-1 0 0,0 0 0 0 0,0 0 1 0 0,0-1-1 0 0,0 1 1 0 0,0-1-1 0 0,0 1 1 0 0,0-1-1 0 0,1 0 0 0 0,-1 0 1 0 0,0 0-1 0 0,1-1 1 0 0,-1 1-1 0 0,3-1 430 0 0,1 0-7150 0 0</inkml:trace>
  <inkml:trace contextRef="#ctx0" brushRef="#br0" timeOffset="6454.076">1326 1687 3680 0 0,'0'0'167'0'0,"1"2"-7"0"0,9 29 438 0 0,-3 4 6992 0 0,-5-23-3781 0 0,2 13 618 0 0,1 14-2443 0 0,1 11-1094 0 0,-5-35-671 0 0,-1-13-211 0 0,0-1 1 0 0,0 1-1 0 0,0 0 0 0 0,0 0 0 0 0,0-1 0 0 0,0 1 1 0 0,1 0-1 0 0,-1 0 0 0 0,1-1 0 0 0,-1 1 1 0 0,1 0-1 0 0,0-1 0 0 0,0 1 0 0 0,-1-1 0 0 0,1 1 1 0 0,0-1-1 0 0,0 1 0 0 0,1-1 0 0 0,-1 0 1 0 0,0 1-9 0 0,1-1-183 0 0,-2-1-289 0 0,10-7-755 0 0,-7 5 823 0 0,-1-1-1 0 0,0 0 1 0 0,0 0-1 0 0,0 0 1 0 0,0 0 0 0 0,-1 0-1 0 0,1 0 1 0 0,-1-1-1 0 0,0 1 1 0 0,0 0-1 0 0,0-2 405 0 0,4-18-2062 0 0</inkml:trace>
  <inkml:trace contextRef="#ctx0" brushRef="#br0" timeOffset="6455.076">1326 1495 6448 0 0,'0'0'288'0'0,"0"0"56"0"0,0 0-280 0 0,0 0-64 0 0,0 0 0 0 0,12 7-1896 0 0,-4 3-400 0 0</inkml:trace>
  <inkml:trace contextRef="#ctx0" brushRef="#br0" timeOffset="7001.615">1505 1680 4608 0 0,'-2'-22'353'0'0,"4"15"-98"0"0,-2 7 447 0 0,0 0 217 0 0,0 0 45 0 0,0 0-131 0 0,0 0-605 0 0,0 0-302 0 0,0 0 3 0 0,0 0 140 0 0,0 0 105 0 0,0 0 16 0 0,0 0-4 0 0,0 0 30 0 0,0 0 134 0 0,0 0 60 0 0,0 0 7 0 0,-1 35 8546 0 0,-3 5-6901 0 0,0 1-2225 0 0,2 9 163 0 0,2-25 175 0 0,0-23-110 0 0,0 0-1 0 0,0 1-96 0 0,1 13 358 0 0,-1-16-322 0 0,0 0 0 0 0,0 1 1 0 0,0-1-1 0 0,0 0 0 0 0,0 0 0 0 0,0 0 1 0 0,0 0-1 0 0,0 0 0 0 0,0 0 0 0 0,0 0 0 0 0,0 0 1 0 0,0 0-1 0 0,0 1 0 0 0,1-1 0 0 0,-1 0 1 0 0,0 0-1 0 0,0 0 0 0 0,0 0 0 0 0,0 0 1 0 0,0 0-1 0 0,0 0 0 0 0,0 0 0 0 0,0 0 1 0 0,0 0-1 0 0,0 0 0 0 0,0 0 0 0 0,1 0 0 0 0,-1 0 1 0 0,0 0-1 0 0,0 0 0 0 0,0 0 0 0 0,0 0 1 0 0,0 0-1 0 0,0 0 0 0 0,0 0 0 0 0,0 0 1 0 0,0 0-1 0 0,1 0 0 0 0,-1 0 0 0 0,0 0 0 0 0,0 0 1 0 0,0 0-1 0 0,0 0 0 0 0,0 0 0 0 0,0 0 1 0 0,0 0-1 0 0,0 0-4 0 0,7-9 30 0 0,31-52 178 0 0,-37 60-235 0 0,-1 0 26 0 0,0 1 1 0 0,1-1-1 0 0,-1 1 1 0 0,0-1-1 0 0,1 1 1 0 0,-1 0-1 0 0,0-1 1 0 0,1 1-1 0 0,-1-1 1 0 0,1 1-1 0 0,-1 0 1 0 0,1-1-1 0 0,-1 1 1 0 0,1 0-1 0 0,-1 0 1 0 0,1-1-1 0 0,-1 1 1 0 0,1 0-1 0 0,-1 0 1 0 0,1 0-1 0 0,-1 0 1 0 0,1 0-1 0 0,-1-1 1 0 0,1 1-1 0 0,-1 0 1 0 0,1 0-1 0 0,-1 0 1 0 0,1 0-1 0 0,0 1 1 0 0,-1-1-1 0 0,1 0 1 0 0,20 3-63 0 0,-18-3 48 0 0,0 1-1 0 0,0-1 0 0 0,0 1 1 0 0,0-1-1 0 0,0 0 1 0 0,0 0-1 0 0,0 0 16 0 0,-1-1-3 0 0,0 1-1 0 0,0 1 0 0 0,0-1 0 0 0,0 0 0 0 0,0 0 1 0 0,0 1-1 0 0,0-1 0 0 0,0 1 0 0 0,0 0 0 0 0,0-1 1 0 0,-1 1-1 0 0,1 0 0 0 0,0 0 0 0 0,-1 0 0 0 0,1 0 1 0 0,0 1-1 0 0,-1-1 4 0 0,1 0 0 0 0,0 1 1 0 0,0-1-1 0 0,0 0 0 0 0,-1 0 1 0 0,1 0-1 0 0,0 0 0 0 0,1 0 1 0 0,-1 0-1 0 0,0-1 0 0 0,0 1 1 0 0,0-1-1 0 0,0 1 0 0 0,1-1 0 0 0,18 0 0 0 0,1-1 0 0 0,-1-1 0 0 0,0 0 0 0 0,16-5 0 0 0,-33 6 6 0 0,0-1 0 0 0,0 1 0 0 0,-1-1 1 0 0,1 1-1 0 0,0-1 0 0 0,-1 0 0 0 0,0-1 0 0 0,1 1 0 0 0,-1-1 0 0 0,0 1 0 0 0,0-1 0 0 0,0 0 0 0 0,1-2-6 0 0,-7 10 118 0 0,0-1 0 0 0,1 1-1 0 0,-1 0 1 0 0,1 0 0 0 0,0 0 0 0 0,1 0-1 0 0,-1 4-117 0 0,-13 51 39 0 0,9-35 65 0 0,-9 37-38 0 0,-19 94 94 0 0,31-137 35 0 0,0 0-1 0 0,-2 0 1 0 0,0 0-1 0 0,-2 0 1 0 0,0-1-1 0 0,-1 0 1 0 0,0 0-1 0 0,-1-1 1 0 0,-7 9-195 0 0,15-26 4 0 0,0 1 1 0 0,1-1-1 0 0,-1 1 1 0 0,1-1-1 0 0,-1 1 0 0 0,0-1 1 0 0,1 1-1 0 0,-1-1 1 0 0,0 0-1 0 0,0 1 0 0 0,1-1 1 0 0,-1 0-1 0 0,0 0 1 0 0,0 1-1 0 0,0-1 1 0 0,1 0-1 0 0,-1 0 0 0 0,0 0 1 0 0,0 0-1 0 0,0 0 1 0 0,1 0-1 0 0,-1 0 0 0 0,0 0 1 0 0,0 0-1 0 0,0-1 1 0 0,1 1-1 0 0,-1 0 1 0 0,0-1-1 0 0,0 1 0 0 0,1 0 1 0 0,-1-1-1 0 0,0 1 1 0 0,1-1-1 0 0,-2 1-4 0 0,1-1 1 0 0,-1-1 1 0 0,0 1-1 0 0,1 0 1 0 0,-1 0-1 0 0,1-1 0 0 0,0 1 1 0 0,-1-1-1 0 0,1 1 0 0 0,0-1 1 0 0,0 1-1 0 0,0-1 0 0 0,0 0 1 0 0,0 0-1 0 0,0 0-1 0 0,-2-10 14 0 0,0 0 1 0 0,1-1-1 0 0,1 1 0 0 0,0 0 0 0 0,0-1 1 0 0,2-11-15 0 0,1 3-442 0 0,1 0 0 0 0,1 1 0 0 0,4-16 442 0 0,7-2-3709 0 0,-8 21-3893 0 0</inkml:trace>
  <inkml:trace contextRef="#ctx0" brushRef="#br0" timeOffset="7410.42">2436 1471 13824 0 0,'0'0'629'0'0,"0"0"-12"0"0,-7 0 465 0 0,5 1 2351 0 0,-9 13-1404 0 0,0-1-1530 0 0,2 2-388 0 0,1 1 0 0 0,1 0 0 0 0,1 0 0 0 0,0 1 1 0 0,1-1-1 0 0,0 1 0 0 0,2 0 0 0 0,0 1 0 0 0,1-1 1 0 0,1 1-1 0 0,0-1 0 0 0,1 1 0 0 0,1-1 0 0 0,1 0 1 0 0,1 7-112 0 0,-2-23-5 0 0,2 16-15 0 0,1 1-1 0 0,3 7 21 0 0,-6-20 93 0 0,1 0 1 0 0,0-1-1 0 0,0 1 0 0 0,1-1 0 0 0,0 1 0 0 0,-1-1 0 0 0,1 0 0 0 0,1 1 0 0 0,-1-2 0 0 0,3 3-93 0 0,-5-5 34 0 0,1 0 0 0 0,-1 0 0 0 0,1 0-1 0 0,-1-1 1 0 0,1 1 0 0 0,0-1 0 0 0,-1 1 0 0 0,1-1 0 0 0,0 0 0 0 0,-1 0-1 0 0,1 0 1 0 0,0 0 0 0 0,-1 0 0 0 0,1 0 0 0 0,0 0 0 0 0,-1 0 0 0 0,1-1 0 0 0,0 1-1 0 0,-1-1 1 0 0,1 1 0 0 0,-1-1 0 0 0,1 1 0 0 0,1-2-34 0 0,0 1-13 0 0,1-1 0 0 0,0 0 0 0 0,-1 0 0 0 0,1 0 0 0 0,-1 0 0 0 0,0-1 0 0 0,1 1 0 0 0,-1-2 13 0 0,7-7-19 0 0,-1 0 1 0 0,-1-1 0 0 0,6-11 18 0 0,-11 18-3 0 0,-1 0-1 0 0,1 0 1 0 0,-1-1 0 0 0,0 1-1 0 0,-1-1 1 0 0,0 0 0 0 0,0 0-1 0 0,0 1 1 0 0,0-1 0 0 0,-1-3 3 0 0,4-18-53 0 0,-3 24 50 0 0,-1 1 0 0 0,1 0-1 0 0,-1 0 1 0 0,1 0 0 0 0,-1-1 0 0 0,0 1 0 0 0,0 0-1 0 0,1-1 1 0 0,-2 1 0 0 0,1 0 0 0 0,0-1 0 0 0,0 1 0 0 0,-1 0-1 0 0,0 0 1 0 0,1 0 0 0 0,-1-1 0 0 0,0 1 0 0 0,0 0-1 0 0,0 0 1 0 0,0 0 0 0 0,0 0 0 0 0,-1 0 3 0 0,-2-3-111 0 0,-1 0 1 0 0,1 0-1 0 0,-1 1 0 0 0,0-1 1 0 0,0 1-1 0 0,-1 0 1 0 0,-1 0 110 0 0,-15-8-4479 0 0,12 9-2878 0 0</inkml:trace>
  <inkml:trace contextRef="#ctx0" brushRef="#br0" timeOffset="7841.265">2576 1654 17503 0 0,'1'-1'43'0'0,"-1"1"0"0"0,1-1-1 0 0,-1 1 1 0 0,1 0-1 0 0,-1-1 1 0 0,1 1 0 0 0,-1 0-1 0 0,1-1 1 0 0,-1 1-1 0 0,1 0 1 0 0,0 0 0 0 0,-1-1-1 0 0,1 1 1 0 0,-1 0-1 0 0,1 0 1 0 0,-1 0 0 0 0,1 0-1 0 0,0 0 1 0 0,-1 0-1 0 0,1 0 1 0 0,0 0 0 0 0,-1 0-1 0 0,1 0 1 0 0,-1 0-1 0 0,1 0 1 0 0,0 0 0 0 0,-1 1-43 0 0,1 0 70 0 0,0 0 1 0 0,0 1 0 0 0,-1-1-1 0 0,1 0 1 0 0,-1 0 0 0 0,1 1-1 0 0,-1-1 1 0 0,0 1 0 0 0,1-1-1 0 0,-1 0 1 0 0,0 1-71 0 0,1 3-56 0 0,3 22 157 0 0,-1-1 0 0 0,-1 4-101 0 0,4 33 622 0 0,-1-9-133 0 0,-5-36-112 0 0,2 0 0 0 0,3 17-377 0 0,-3-25 788 0 0,-1 0 1 0 0,0 0-1 0 0,-1 0 0 0 0,0 4-788 0 0,11-17 620 0 0,-5-1-466 0 0,1 1 0 0 0,0-1 0 0 0,-1-1 0 0 0,0 1 0 0 0,0-1 0 0 0,0 0 0 0 0,-1-1 0 0 0,0 1 0 0 0,0-1 0 0 0,2-2-154 0 0,-2 1 41 0 0,0 1 0 0 0,1 0 0 0 0,0 0 0 0 0,0 1 0 0 0,0-1 0 0 0,1 1 0 0 0,7-3-41 0 0,12-5 58 0 0,-7 4-765 0 0,17-11 707 0 0,-19 15-2300 0 0,-15 5 1515 0 0,-1 0 0 0 0,1-1 1 0 0,0 1-1 0 0,-1-1 0 0 0,1 1 1 0 0,-1-1-1 0 0,1 1 0 0 0,-1-1 1 0 0,1 0-1 0 0,0 0 785 0 0,5-5-7022 0 0</inkml:trace>
  <inkml:trace contextRef="#ctx0" brushRef="#br0" timeOffset="8304.023">3052 1237 15144 0 0,'0'0'694'0'0,"0"0"-17"0"0,0 0-342 0 0,1 1 172 0 0,1 1-360 0 0,0 0 1 0 0,0 0 0 0 0,-1 1 0 0 0,1-1-1 0 0,-1 0 1 0 0,0 1 0 0 0,0-1-1 0 0,0 1 1 0 0,0-1 0 0 0,0 1-1 0 0,0-1 1 0 0,-1 1 0 0 0,1 0-1 0 0,-1-1 1 0 0,0 3-148 0 0,0 6 432 0 0,0 0 0 0 0,-1 0 0 0 0,-1 5-432 0 0,-1 6 431 0 0,0 15-309 0 0,-1 1 0 0 0,-5 8-122 0 0,3-14 950 0 0,0 13-950 0 0,-4 24 845 0 0,6-49-915 0 0,2 1 0 0 0,0 0-1 0 0,1 18 71 0 0,0-19 6 0 0,-1 1-1 0 0,-2 6-5 0 0,1-1 175 0 0,-3-9-56 0 0,5-17-117 0 0,1 1 0 0 0,-1 0 0 0 0,1-1 0 0 0,-1 1 0 0 0,1 0 0 0 0,0-1-1 0 0,-1 1 1 0 0,1-1 0 0 0,0 1 0 0 0,0 0 0 0 0,0 0 0 0 0,-1-1 0 0 0,1 1 0 0 0,0 0 0 0 0,0-1 0 0 0,0 1-1 0 0,0 0 1 0 0,0 0 0 0 0,0-1 0 0 0,0 1 0 0 0,1 0 0 0 0,-1-1 0 0 0,0 1 0 0 0,0 0 0 0 0,0 0 0 0 0,1-1-1 0 0,-1 1 1 0 0,0-1 0 0 0,1 1 0 0 0,-1 0 0 0 0,1-1 0 0 0,-1 1 0 0 0,1-1 0 0 0,-1 1 0 0 0,1-1 0 0 0,-1 1-2 0 0,2 0 46 0 0,-1-1 1 0 0,1 1-1 0 0,-1-1 1 0 0,1 1-1 0 0,-1-1 1 0 0,1 0 0 0 0,-1 0-1 0 0,1 1 1 0 0,-1-1-1 0 0,1 0 1 0 0,-1 0-1 0 0,1-1 1 0 0,-1 1 0 0 0,1 0-1 0 0,-1 0 1 0 0,1-1-1 0 0,1 0-46 0 0,25-9-263 0 0,-17 5 299 0 0,1 0 0 0 0,-1 1 0 0 0,1 0 0 0 0,0 1 0 0 0,0 0-36 0 0,-6 1 102 0 0,-4 1-86 0 0,1 1 0 0 0,-1-1-1 0 0,1 1 1 0 0,-1 0 0 0 0,0 0 0 0 0,1-1 0 0 0,-1 2-1 0 0,1-1 1 0 0,-1 0 0 0 0,1 0 0 0 0,-1 1 0 0 0,0-1-16 0 0,15 4 38 0 0,-13 0-24 0 0,-3-2-2 0 0,1-1-11 0 0,0 0 1 0 0,-1 0 0 0 0,1 1 0 0 0,0-1 0 0 0,-1 1-1 0 0,0-1 1 0 0,1 1 0 0 0,-1-1 0 0 0,0 1 0 0 0,0 0 0 0 0,0-1-1 0 0,0 1 1 0 0,0 0 0 0 0,0 0 0 0 0,0 0 0 0 0,-1 0-1 0 0,1 0 1 0 0,-1 0 0 0 0,1 0 0 0 0,-1 0 0 0 0,0 0-1 0 0,0 0 1 0 0,0 0 0 0 0,0 0 0 0 0,0 0 0 0 0,0 0 0 0 0,-1 0-1 0 0,1 0 1 0 0,-1 0 0 0 0,1 0 0 0 0,-1 0 0 0 0,0 0-1 0 0,1 0 1 0 0,-1 0-2 0 0,-1 1 29 0 0,0 1-1 0 0,0-1 1 0 0,-1 0-1 0 0,1 0 1 0 0,-1 0-1 0 0,1 0 1 0 0,-1 0-1 0 0,0-1 1 0 0,0 1 0 0 0,0-1-1 0 0,0 0 1 0 0,-1 0-1 0 0,1 0 1 0 0,-1 0-1 0 0,1-1 1 0 0,-1 1-1 0 0,-2 0-28 0 0,-5 1-70 0 0,-1-1-1 0 0,1 0 1 0 0,0 0-1 0 0,-1-1 1 0 0,1-1-1 0 0,-1 0 1 0 0,1 0-1 0 0,0-1 1 0 0,-4-1 70 0 0,2-1-289 0 0,8 3 165 0 0,0 0 0 0 0,1-1-1 0 0,0 0 1 0 0,-1 0 0 0 0,1 0 0 0 0,-1 0 0 0 0,1-1-1 0 0,0 0 1 0 0,0 0 0 0 0,0 0 0 0 0,0 0-1 0 0,0-1 1 0 0,1 1 0 0 0,-1-1 0 0 0,-1-2 124 0 0,-5-5-1643 0 0,1 1-480 0 0</inkml:trace>
  <inkml:trace contextRef="#ctx0" brushRef="#br0" timeOffset="8717.042">3304 1620 17503 0 0,'1'2'399'0'0,"0"5"-153"0"0,0 1 0 0 0,0 0 0 0 0,-1 0 0 0 0,0 0 1 0 0,-1 0-1 0 0,0 5-246 0 0,-1 16 44 0 0,-6 107-44 0 0,10-128 339 0 0,0 0-4425 0 0,-2-8-1710 0 0</inkml:trace>
  <inkml:trace contextRef="#ctx0" brushRef="#br0" timeOffset="8718.042">3628 1150 4608 0 0,'2'-8'237'0'0,"1"0"0"0"0,0 1 0 0 0,0-1 0 0 0,1 1 0 0 0,2-3-237 0 0,15-16 8817 0 0,-21 25-8626 0 0,0 1 1 0 0,0 0-1 0 0,0 0 0 0 0,1 0 0 0 0,-1-1 0 0 0,0 1 0 0 0,0 0 0 0 0,0 0 1 0 0,0 0-1 0 0,1 0 0 0 0,-1 0 0 0 0,0-1 0 0 0,0 1 0 0 0,0 0 1 0 0,1 0-1 0 0,-1 0 0 0 0,0 0 0 0 0,0 0 0 0 0,1 0 0 0 0,-1 0 0 0 0,0 0 1 0 0,0 0-1 0 0,1 0 0 0 0,-1 0 0 0 0,0 0 0 0 0,0 0 0 0 0,0 0 0 0 0,1 0 1 0 0,-1 0-1 0 0,0 0 0 0 0,0 0 0 0 0,1 0 0 0 0,-1 0 0 0 0,0 0 1 0 0,0 1-192 0 0,5 8 1492 0 0,-3 15-1395 0 0,-4 4 24 0 0,-1-1 0 0 0,-1 1 0 0 0,-2-1 0 0 0,-1 0-1 0 0,-4 9-120 0 0,-12 54 252 0 0,3-12 322 0 0,10-39-289 0 0,-6 36-285 0 0,-10 91 66 0 0,15-78-310 0 0,10-84 25 0 0,1 1 0 0 0,0-1 0 0 0,0 1 0 0 0,0 0 0 0 0,0-1 0 0 0,1 1 0 0 0,-1-1 0 0 0,1 1 0 0 0,0-1 0 0 0,1 1 0 0 0,0 2 219 0 0,-1-5-1633 0 0,-1-2-65 0 0</inkml:trace>
  <inkml:trace contextRef="#ctx0" brushRef="#br0" timeOffset="9157.263">3715 1417 6448 0 0,'0'0'498'0'0,"-5"-10"28"0"0,5 9-247 0 0,-1 0 0 0 0,1 1 0 0 0,-1-1 0 0 0,1 0 0 0 0,-1 0-1 0 0,0 0 1 0 0,1 1 0 0 0,-1-1 0 0 0,0 0 0 0 0,0 1 0 0 0,0-1 0 0 0,1 1 0 0 0,-1-1 0 0 0,0 1 0 0 0,0-1 0 0 0,0 1 0 0 0,0 0 0 0 0,0-1 0 0 0,0 1 0 0 0,0 0 0 0 0,0 0 0 0 0,0 0 0 0 0,0 0 0 0 0,0 0 0 0 0,0 0-279 0 0,-30 0 3948 0 0,26 1-3895 0 0,-47 5 2627 0 0,-37 10-2680 0 0,24-3 272 0 0,11-2-161 0 0,-24 11-111 0 0,15-4-1483 0 0,51-15-3404 0 0,3 0-1621 0 0</inkml:trace>
  <inkml:trace contextRef="#ctx0" brushRef="#br0" timeOffset="9596.382">3860 1630 11520 0 0,'0'0'886'0'0,"0"0"-460"0"0,-15 0 1895 0 0,5 0-1908 0 0,1 1 0 0 0,0 0-1 0 0,0 0 1 0 0,0 1 0 0 0,0 0 0 0 0,0 1 0 0 0,0 0-1 0 0,-3 1-412 0 0,9-2 56 0 0,0 0-1 0 0,0 0 0 0 0,0 1 0 0 0,1-1 0 0 0,-1 0 0 0 0,0 1 1 0 0,1 0-1 0 0,0 0 0 0 0,-1 0 0 0 0,1 0 0 0 0,0 0 0 0 0,0 0 0 0 0,1 0 1 0 0,-1 0-1 0 0,1 1 0 0 0,0-1 0 0 0,0 1 0 0 0,0-1 0 0 0,0 1-55 0 0,-4 11 1 0 0,5-14 13 0 0,-1 1 0 0 0,1-1 0 0 0,-1 0 0 0 0,1 1 0 0 0,-1-1 0 0 0,1 1 0 0 0,-1-1 0 0 0,1 1 0 0 0,0-1 0 0 0,0 1 0 0 0,0-1 0 0 0,0 1-1 0 0,0-1 1 0 0,0 1 0 0 0,1-1 0 0 0,-1 1 0 0 0,0-1 0 0 0,1 0 0 0 0,-1 1 0 0 0,1-1 0 0 0,-1 1 0 0 0,1-1 0 0 0,0 1-14 0 0,0-1 24 0 0,0 0 0 0 0,-1 0 1 0 0,1 0-1 0 0,0 0 0 0 0,0 0 1 0 0,-1 0-1 0 0,1-1 0 0 0,0 1 1 0 0,0 0-1 0 0,0-1 0 0 0,0 1 1 0 0,0 0-1 0 0,0-1 0 0 0,0 1 1 0 0,0-1-1 0 0,0 0 0 0 0,1 1 1 0 0,-1-1-1 0 0,0 0 0 0 0,0 0 1 0 0,0 0-1 0 0,0 1 0 0 0,0-1-24 0 0,2-1 19 0 0,-1 1 0 0 0,0 0 0 0 0,1-1 1 0 0,-1 0-1 0 0,0 1 0 0 0,0-1 0 0 0,1 0 0 0 0,-1 0 0 0 0,0 0 0 0 0,0 0 0 0 0,1-1-19 0 0,4-3 49 0 0,0-1 0 0 0,0 0 0 0 0,0 0 0 0 0,-1 0 0 0 0,4-6-49 0 0,-5 5 74 0 0,0-1-1 0 0,0 0 1 0 0,-1 1 0 0 0,0-1-1 0 0,0-4-73 0 0,0 4 138 0 0,0-1 0 0 0,0 1 0 0 0,0 0 0 0 0,3-2-138 0 0,-7 10 3 0 0,0 0 0 0 0,0 0 0 0 0,0 0 0 0 0,0 0 0 0 0,1 0 0 0 0,-1 0 0 0 0,0-1 0 0 0,0 1 0 0 0,0 0 0 0 0,0 0 0 0 0,0 0 0 0 0,1 0 0 0 0,-1 0 0 0 0,0 0 0 0 0,0 0 0 0 0,0 0 0 0 0,0 0 0 0 0,1 0 0 0 0,-1 0 0 0 0,0 0 0 0 0,0 1 0 0 0,0-1 0 0 0,0 0 0 0 0,0 0 0 0 0,1 0 0 0 0,-1 0 0 0 0,0 0 0 0 0,0 0 0 0 0,0 0 0 0 0,0 0 0 0 0,0 0 0 0 0,0 0 0 0 0,1 1 0 0 0,-1-1 0 0 0,0 0 0 0 0,0 0 0 0 0,0 0 0 0 0,0 0 0 0 0,0 0 0 0 0,0 0 0 0 0,0 1 1 0 0,0-1-1 0 0,0 0 0 0 0,0 0 0 0 0,0 0 0 0 0,0 0 0 0 0,0 0 0 0 0,0 1 0 0 0,0-1 0 0 0,0 0 0 0 0,0 0 0 0 0,0 0 0 0 0,0 0 0 0 0,0 1-3 0 0,6 17 273 0 0,1 22 99 0 0,3 48-372 0 0,-9-81 22 0 0,0-6 80 0 0,7 0 86 0 0,-7-1-172 0 0,0 0 0 0 0,0 0-1 0 0,0 0 1 0 0,0 0-1 0 0,0 0 1 0 0,0 0 0 0 0,1-1-1 0 0,-1 1 1 0 0,0 0-1 0 0,0 0 1 0 0,0-1 0 0 0,0 1-1 0 0,0-1 1 0 0,0 1-1 0 0,0-1 1 0 0,0 1 0 0 0,0-1-16 0 0,2-2 43 0 0,0 1 0 0 0,1-1 1 0 0,-1 0-1 0 0,0-1 1 0 0,-1 1-1 0 0,1 0 0 0 0,-1-1 1 0 0,1 0-1 0 0,0-2-43 0 0,18-38 241 0 0,-18 38-210 0 0,85-175 695 0 0,-74 151-691 0 0,-8 18 3 0 0,0 0 1 0 0,2-10-39 0 0,6-17 73 0 0,-5 14-44 0 0,-1 1-1 0 0,4-26-28 0 0,-12 47 3 0 0,3-12 21 0 0,-1-1 0 0 0,-1 0 0 0 0,0-12-24 0 0,-16 44 131 0 0,4 5-111 0 0,1 1-1 0 0,0 0 1 0 0,2 0 0 0 0,0 1 0 0 0,2 0 0 0 0,0 0 0 0 0,2 0 0 0 0,0 1 0 0 0,2 0 0 0 0,0 14-20 0 0,3 13 45 0 0,1 1 0 0 0,3-1-1 0 0,2 0 1 0 0,6 21-45 0 0,-11-66-14 0 0,-1 0-1 0 0,1 0 0 0 0,0 0 1 0 0,0 0-1 0 0,1-1 0 0 0,0 1 1 0 0,0-1-1 0 0,2 4 15 0 0,-3-7 369 0 0,-2-2-639 0 0,0 1 1 0 0,1-1 0 0 0,-1 1-1 0 0,0-1 1 0 0,1 1 0 0 0,-1-1-1 0 0,1 1 1 0 0,-1-1 0 0 0,0 1-1 0 0,1-1 1 0 0,-1 0-1 0 0,1 1 1 0 0,0-1 0 0 0,-1 0-1 0 0,1 0 1 0 0,-1 1 0 0 0,1-1-1 0 0,-1 0 1 0 0,1 0 0 0 0,-1 0-1 0 0,1 1 1 0 0,0-1-1 0 0,-1 0 1 0 0,1 0 269 0 0,0 0-7106 0 0</inkml:trace>
  <inkml:trace contextRef="#ctx0" brushRef="#br0" timeOffset="9975.373">4370 1572 9672 0 0,'0'0'748'0'0,"0"0"-208"0"0,0 0 960 0 0,0 0 473 0 0,0 0 91 0 0,0 0-172 0 0,0 0-784 0 0,-7 14 980 0 0,2-6-1519 0 0,-1 0 1 0 0,0-1 0 0 0,-6 6-570 0 0,6-6 43 0 0,0-1 1 0 0,0 1-1 0 0,1 0 1 0 0,0 0-1 0 0,1 1-43 0 0,-4 4 74 0 0,5-6-58 0 0,0-1 0 0 0,0 1 0 0 0,1-1-1 0 0,-1 1 1 0 0,1 1-16 0 0,1-5 11 0 0,1 0 0 0 0,0 0 0 0 0,-1 0 0 0 0,1 0 0 0 0,0 0 1 0 0,0 0-1 0 0,0 1 0 0 0,1-1 0 0 0,-1 0 0 0 0,0 0 0 0 0,1 0 0 0 0,-1 0 0 0 0,1 0 0 0 0,0 0 0 0 0,-1-1 0 0 0,1 1 0 0 0,0 0 0 0 0,0 0-11 0 0,4 4 229 0 0,0 0-1 0 0,0 0 0 0 0,0-1 1 0 0,0 1-1 0 0,1-1 0 0 0,2 1-228 0 0,7 7 208 0 0,-12-10-176 0 0,0 0 0 0 0,0 1 0 0 0,0-1-1 0 0,0 0 1 0 0,-1 1 0 0 0,0-1 0 0 0,0 1 0 0 0,0 0 0 0 0,0 0 0 0 0,0 0 0 0 0,-1 0 0 0 0,1 0 0 0 0,-1 0 0 0 0,0 3-32 0 0,0-4 13 0 0,-1 0-1 0 0,0 0 1 0 0,0 0-1 0 0,0 0 1 0 0,-1 0-1 0 0,1 0 1 0 0,-1 0 0 0 0,1 0-1 0 0,-1 0 1 0 0,0 0-1 0 0,0 0 1 0 0,0 0-1 0 0,-1-1 1 0 0,1 1-1 0 0,-1 0 1 0 0,0-1-1 0 0,1 1 1 0 0,-1-1-1 0 0,0 0 1 0 0,0 1-1 0 0,-1-1-12 0 0,-4 4-145 0 0,-1-1-1 0 0,0 0 1 0 0,0 0 0 0 0,0 0-1 0 0,-1-1 1 0 0,1 0 0 0 0,-1-1-1 0 0,0 0 1 0 0,0 0 0 0 0,-6 0 145 0 0,-5 3-711 0 0,-11 3-1593 0 0,-5-2-5619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7:22.3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528 505 3680 0 0,'0'0'167'0'0,"1"-1"-7"0"0,0 1 20 0 0,1 0 1 0 0,-1-1 0 0 0,0 1-1 0 0,0-1 1 0 0,0 1 0 0 0,0-1-1 0 0,0 0 1 0 0,0 1 0 0 0,0-1 0 0 0,0 0-1 0 0,-1 0 1 0 0,1 0 0 0 0,0 0-1 0 0,0 0 1 0 0,0 0 0 0 0,-1 0-1 0 0,1 0 1 0 0,-1 0 0 0 0,1 0-1 0 0,-1 0 1 0 0,1 0-181 0 0,1-4 2616 0 0,-1 4 924 0 0,-3-1-3169 0 0,0 1 1 0 0,1 0-1 0 0,-1-1 1 0 0,0 1-1 0 0,1 0 1 0 0,-1 0-1 0 0,0 0 1 0 0,0 0-1 0 0,0 0 0 0 0,0 1 1 0 0,-2-1-372 0 0,1 0 108 0 0,0 1 1 0 0,0-1-1 0 0,0 1 1 0 0,0 0-1 0 0,0 0 1 0 0,0 1-1 0 0,0-1 1 0 0,0 1-1 0 0,0-1 1 0 0,0 1-1 0 0,0 0 1 0 0,0 0-109 0 0,-6 3-49 0 0,0 0 0 0 0,0 1-1 0 0,0 0 1 0 0,0 1 0 0 0,-5 4 49 0 0,0 0 104 0 0,1 0-1 0 0,0 2 1 0 0,0-1-1 0 0,1 2 1 0 0,1-1-1 0 0,0 2 0 0 0,-8 12-103 0 0,4-3 197 0 0,9-15-49 0 0,1 1 0 0 0,-1-1-1 0 0,1 1 1 0 0,1 0-1 0 0,0 1 1 0 0,0-1 0 0 0,1 1-1 0 0,0 0 1 0 0,1 0-148 0 0,1-8 87 0 0,1 1 0 0 0,0-1 0 0 0,0 1 0 0 0,0-1 1 0 0,0 1-1 0 0,1-1 0 0 0,-1 1 0 0 0,1-1 0 0 0,-1 0 0 0 0,1 1 0 0 0,0-1 1 0 0,0 0-1 0 0,0 1 0 0 0,0-1 0 0 0,1 0 0 0 0,-1 0-87 0 0,0-1 40 0 0,0 0 1 0 0,0 0-1 0 0,0 0 0 0 0,-1 0 0 0 0,1 0 0 0 0,0 0 0 0 0,0 0 0 0 0,1-1 0 0 0,-1 1 1 0 0,0 0-1 0 0,0-1 0 0 0,0 1 0 0 0,0-1 0 0 0,0 1 0 0 0,1-1 0 0 0,-1 1 1 0 0,0-1-1 0 0,0 0 0 0 0,1 0 0 0 0,-1 0 0 0 0,0 0 0 0 0,1 0 0 0 0,-1 0 0 0 0,0 0 1 0 0,0 0-1 0 0,1 0 0 0 0,-1-1 0 0 0,0 1 0 0 0,0 0 0 0 0,2-1-40 0 0,7-3 73 0 0,1-1 1 0 0,-1 0-1 0 0,-1 0 0 0 0,1-1 0 0 0,-1 0 0 0 0,0-1 1 0 0,0 0-1 0 0,0-1 0 0 0,0 0-73 0 0,13-15 13 0 0,-1 0 1 0 0,0-1-1 0 0,-2-1 1 0 0,0-1-1 0 0,-2 0 1 0 0,-1-2-1 0 0,-2 0 0 0 0,0 0 1 0 0,-2-1-1 0 0,-1-1 1 0 0,-1 0-1 0 0,-2-2-13 0 0,-3 14 103 0 0,-1-1 0 0 0,-1 0-1 0 0,-1 0 1 0 0,-1 0 0 0 0,0 0-1 0 0,-2 0 1 0 0,-2-18-103 0 0,3 35-35 0 0,-1 0 0 0 0,1-1-1 0 0,-1 1 1 0 0,0 0 0 0 0,0-1 0 0 0,0 1 0 0 0,0 0-1 0 0,0 0 1 0 0,0 0 0 0 0,0 0 0 0 0,-1 0 0 0 0,1 0 0 0 0,-1 0 35 0 0,1 2-6 0 0,1-1 0 0 0,-1 1 0 0 0,1-1 0 0 0,-1 1 0 0 0,0-1 0 0 0,1 1 0 0 0,-1 0 0 0 0,0-1 0 0 0,1 1 0 0 0,-1 0 0 0 0,0 0 0 0 0,1-1 0 0 0,-1 1 0 0 0,0 0 0 0 0,0 0 0 0 0,1 0 0 0 0,-1 0 0 0 0,0 0 0 0 0,0 0 0 0 0,0 0 0 0 0,1 0 0 0 0,-1 0 0 0 0,0 0 0 0 0,0 1 0 0 0,1-1 0 0 0,-1 0 0 0 0,0 0 0 0 0,1 1 0 0 0,-1-1 0 0 0,0 0 0 0 0,1 1 0 0 0,-1-1 0 0 0,0 1 0 0 0,1-1 0 0 0,-1 1 0 0 0,1-1 0 0 0,-1 1 0 0 0,1-1 0 0 0,-1 1 0 0 0,1 0 0 0 0,-1-1 6 0 0,-4 7 17 0 0,0 0 0 0 0,0 0 0 0 0,0 1 0 0 0,1-1 0 0 0,0 1 0 0 0,0 0 0 0 0,0 2-17 0 0,-18 61 145 0 0,16-52-98 0 0,-4 20 64 0 0,2 0 0 0 0,2 1 0 0 0,1 0-1 0 0,3 0 1 0 0,0 0 0 0 0,5 30-111 0 0,-1-47 47 0 0,1 0-1 0 0,1-1 0 0 0,1 1 1 0 0,1-1-1 0 0,9 21-46 0 0,-13-39-4 0 0,0 1 1 0 0,1-1-1 0 0,-1 0 0 0 0,1 0 0 0 0,-1 0 0 0 0,1 0 0 0 0,1-1 1 0 0,-1 1-1 0 0,0-1 0 0 0,1 0 0 0 0,0 0 0 0 0,0 0 4 0 0,-2-1-12 0 0,0-1 0 0 0,-1 0 0 0 0,1 0 1 0 0,0 0-1 0 0,1 0 0 0 0,-1 0 0 0 0,0-1 0 0 0,0 1 0 0 0,0 0 0 0 0,0-1 0 0 0,1 0 0 0 0,-1 0 0 0 0,0 1 0 0 0,0-1 0 0 0,0 0 0 0 0,1-1 0 0 0,-1 1 1 0 0,0 0-1 0 0,0-1 0 0 0,0 1 0 0 0,1-1 0 0 0,-1 0 0 0 0,0 0 0 0 0,0 1 0 0 0,0-1 0 0 0,0-1 0 0 0,0 1 12 0 0,20-14-130 0 0,-1-1 0 0 0,0 0 0 0 0,17-19 130 0 0,-27 23-51 0 0,1 0 1 0 0,-2-1 0 0 0,0 0 0 0 0,-1-1-1 0 0,0 0 1 0 0,6-14 50 0 0,5-13-72 0 0,-22 44 68 0 0,-11 16 60 0 0,-9 16-56 0 0,18-22 7 0 0,0 0 0 0 0,1 0 1 0 0,0 0-1 0 0,1 0 0 0 0,1 0 0 0 0,0 1 0 0 0,1-1 0 0 0,0 1 0 0 0,2 9-7 0 0,-1-20 6 0 0,-1 1-1 0 0,1-1 1 0 0,0 1-1 0 0,0-1 1 0 0,1 1-1 0 0,-1-1 1 0 0,1 1-1 0 0,0-1 1 0 0,-1 0-1 0 0,1 0 1 0 0,1 0-1 0 0,-1 0-5 0 0,2 2 22 0 0,1 1-1 0 0,0-1 1 0 0,0 0-1 0 0,1-1 1 0 0,2 3-22 0 0,-6-6 4 0 0,0 0 0 0 0,0 0 0 0 0,0 0 0 0 0,0 0 0 0 0,0 0 0 0 0,0-1 0 0 0,0 1 0 0 0,1 0 0 0 0,-1-1 0 0 0,0 0 0 0 0,0 1 1 0 0,0-1-1 0 0,1 0 0 0 0,-1 0 0 0 0,0-1 0 0 0,0 1 0 0 0,1 0 0 0 0,-1-1 0 0 0,0 1 0 0 0,0-1 0 0 0,0 0 0 0 0,0 0 0 0 0,0 1 1 0 0,0-2-1 0 0,0 1 0 0 0,0 0 0 0 0,0 0 0 0 0,0 0 0 0 0,0-1 0 0 0,-1 1 0 0 0,1-1 0 0 0,-1 0-4 0 0,3-1-8 0 0,0-1 1 0 0,0 0-1 0 0,-1-1 0 0 0,1 1 0 0 0,-1-1 1 0 0,0 1-1 0 0,-1-1 0 0 0,1 0 0 0 0,-1 0 0 0 0,0 0 1 0 0,0 0-1 0 0,1-4 8 0 0,-2 3-13 0 0,-1 0-1 0 0,1 0 1 0 0,-1-1 0 0 0,0 1 0 0 0,0 0-1 0 0,0 0 1 0 0,-1-1 0 0 0,0 1 0 0 0,0 0-1 0 0,-1 0 1 0 0,0 0 0 0 0,0 0 0 0 0,0 0-1 0 0,-1 1 1 0 0,0-1 0 0 0,0 1-1 0 0,0-1 1 0 0,-2 0 13 0 0,-6-8-211 0 0,5 8 19 0 0,1 0 0 0 0,-1 0-1 0 0,0 0 1 0 0,0 0 0 0 0,-3-1 192 0 0,0 1-645 0 0,2 1-459 0 0,0 1 0 0 0,0-1 0 0 0,0 1 0 0 0,-5-2 1104 0 0,-4 2-6970 0 0</inkml:trace>
  <inkml:trace contextRef="#ctx0" brushRef="#br0" timeOffset="605.279">997 498 9216 0 0,'3'3'262'0'0,"1"1"1"0"0,-1-1-1 0 0,0 1 1 0 0,0 0 0 0 0,0 0-1 0 0,1 3-262 0 0,2 6 2560 0 0,0-1 0 0 0,-1 1 0 0 0,0 2-2560 0 0,2 5 1975 0 0,-5-13-1894 0 0,0 0 0 0 0,-1 1 1 0 0,0-1-1 0 0,0 0 0 0 0,0 1 0 0 0,-1 5-81 0 0,1 21 258 0 0,2-4-11 0 0,-3-19-197 0 0,1-1 0 0 0,0 0 1 0 0,1 0-1 0 0,2 7-50 0 0,-1-2 38 0 0,-3-11-8 0 0,1 1 1 0 0,0-1-1 0 0,0 0 0 0 0,1 0 1 0 0,0 3-31 0 0,-1-6 102 0 0,0-1-86 0 0,1 0 0 0 0,-1 0 0 0 0,1-1 0 0 0,-1 1 0 0 0,0 0 0 0 0,1-1 0 0 0,-1 1-1 0 0,0-1 1 0 0,1 0 0 0 0,-1 1 0 0 0,0-1 0 0 0,0 0 0 0 0,1 0 0 0 0,-1 0 0 0 0,0 0 0 0 0,0 0 0 0 0,1-1-16 0 0,15-21-35 0 0,-9 10 51 0 0,1 0-16 0 0,-1-1 0 0 0,3-6 0 0 0,-5 9 0 0 0,0 1 0 0 0,0-1 0 0 0,1 1 0 0 0,5-5 0 0 0,-1 0 2 0 0,-9 12 9 0 0,-1 1 1 0 0,1-1-1 0 0,-1 1 0 0 0,1 0 1 0 0,0-1-1 0 0,0 1 0 0 0,0 0 1 0 0,0 0-1 0 0,0 1 0 0 0,1-1 0 0 0,-1 0 1 0 0,2 0-12 0 0,-3 1 112 0 0,-1 1 14 0 0,0 0 2 0 0,0 0 6 0 0,1 1-103 0 0,1 0 0 0 0,-1-1 0 0 0,-1 1 0 0 0,1 0 0 0 0,0 0 0 0 0,0 0 0 0 0,0 0 0 0 0,0-1 0 0 0,0 1 1 0 0,-1 0-1 0 0,1 1 0 0 0,0-1 0 0 0,-1 0 0 0 0,1 0-31 0 0,1 2 71 0 0,0 0-28 0 0,0 1 0 0 0,0 0 0 0 0,-1-1-1 0 0,1 1 1 0 0,-1 0 0 0 0,0 0 0 0 0,0 0-1 0 0,0 2-42 0 0,0-3 3 0 0,-1 1-1 0 0,1 0 0 0 0,0-1 0 0 0,1 1 1 0 0,-1-1-1 0 0,1 0 0 0 0,-1 0 1 0 0,1 1-1 0 0,0 0-2 0 0,6 6-45 0 0,-7-8 48 0 0,0 0-1 0 0,0-1 0 0 0,0 1 0 0 0,0-1 0 0 0,1 1 0 0 0,-1-1 0 0 0,0 1 1 0 0,1-1-1 0 0,-1 0 0 0 0,1 0 0 0 0,-1 0 0 0 0,1 0 0 0 0,0 0 0 0 0,-1 0 1 0 0,1 0-1 0 0,0 0 0 0 0,0-1 0 0 0,0 1 0 0 0,-1-1 0 0 0,1 1 0 0 0,0-1 1 0 0,0 0-3 0 0,2 1 0 0 0,0-1 1 0 0,1 0-1 0 0,-1 0 0 0 0,0 0 1 0 0,0 0-1 0 0,0-1 1 0 0,0 1-1 0 0,0-1 1 0 0,0 0-1 0 0,0 0 1 0 0,0-1-1 0 0,0 1 1 0 0,0-1-1 0 0,0 0 1 0 0,-1 0-1 0 0,1 0 1 0 0,-1-1-1 0 0,1 1 1 0 0,-1-1-1 0 0,0 0 0 0 0,1 0 0 0 0,6-9-34 0 0,0 0 0 0 0,0-1 0 0 0,-1 0-1 0 0,0-1 1 0 0,-1 0 34 0 0,-1 1-60 0 0,-1 1-21 0 0,-1 0 0 0 0,0-1-1 0 0,-1 0 1 0 0,0 0-1 0 0,-1 0 1 0 0,-1 0 0 0 0,0-2 81 0 0,5-19-140 0 0,4-44-67 0 0,-9 55 200 0 0,0 0 0 0 0,-1-4 7 0 0,1-22 2 0 0,0 8-7 0 0,-3 32 10 0 0,1 0 1 0 0,1 0-1 0 0,0 0 0 0 0,0 0 1 0 0,1 0-1 0 0,1-4-5 0 0,-2 8 246 0 0,-4 8 311 0 0,-2 10-51 0 0,-45 265 276 0 0,47-252-772 0 0,-1 17-10 0 0,-1 14 54 0 0,3-37-75 0 0,0-1 0 0 0,0 0 0 0 0,2 0 0 0 0,1 0 0 0 0,0 1 0 0 0,3 13 21 0 0,-1-11-229 0 0,-3-20 48 0 0,0 0 1 0 0,0 0-1 0 0,0 0 0 0 0,1 0 0 0 0,-1 0 0 0 0,0 0 1 0 0,1 0-1 0 0,-1 0 0 0 0,1 0 0 0 0,0 0 1 0 0,0 0-1 0 0,0 0 0 0 0,0 0 0 0 0,0 0 0 0 0,0-1 1 0 0,0 1-1 0 0,1 0 0 0 0,-1-1 0 0 0,1 1 181 0 0,-2-2-191 0 0,1 0 0 0 0,-1 1-1 0 0,1-1 1 0 0,0 0-1 0 0,-1 0 1 0 0,1 0 0 0 0,0 0-1 0 0,-1 0 1 0 0,1 0-1 0 0,-1 0 1 0 0,1-1-1 0 0,0 1 1 0 0,-1 0 0 0 0,1 0-1 0 0,-1 0 1 0 0,1-1-1 0 0,0 1 1 0 0,-1 0 0 0 0,1 0-1 0 0,-1-1 192 0 0,2 0-843 0 0,12-5-5349 0 0</inkml:trace>
  <inkml:trace contextRef="#ctx0" brushRef="#br0" timeOffset="933.628">1629 529 2760 0 0,'5'-29'-457'0'0,"-3"19"1573"0"0,-1 1-1 0 0,-1-1 1 0 0,0 1 0 0 0,0-2-1116 0 0,0 8 362 0 0,0 0 0 0 0,-1 0 0 0 0,1 1 1 0 0,0-1-1 0 0,-1 0 0 0 0,0 1 0 0 0,0-1 1 0 0,1 0-1 0 0,-2 1 0 0 0,1-1 0 0 0,0 1 0 0 0,0-1 1 0 0,-1 1-1 0 0,1 0 0 0 0,-1-1 0 0 0,0 1 1 0 0,0 0-1 0 0,0 0 0 0 0,0 0 0 0 0,0 1 0 0 0,0-1 1 0 0,0 0-1 0 0,-1 1 0 0 0,1-1 0 0 0,0 1 0 0 0,-3-1-361 0 0,4 2 68 0 0,-1-1 0 0 0,1 1 0 0 0,-1 0 0 0 0,1 0 0 0 0,-1 0 0 0 0,0 0 0 0 0,1 0 1 0 0,-1 0-1 0 0,1 0 0 0 0,-1 1 0 0 0,1-1 0 0 0,-1 0 0 0 0,1 1 0 0 0,-1-1 0 0 0,1 1 1 0 0,-1 0-1 0 0,1-1 0 0 0,-1 1 0 0 0,1 0 0 0 0,0 0 0 0 0,0 0 0 0 0,-1 0 1 0 0,1 0-1 0 0,0 0 0 0 0,-1 1-69 0 0,1 0 67 0 0,-1-1-1 0 0,0 1 1 0 0,0-1 0 0 0,0 1 0 0 0,0-1 0 0 0,0 0 0 0 0,0 0 0 0 0,0 0-1 0 0,0 0 1 0 0,0 0 0 0 0,0-1 0 0 0,-1 1 0 0 0,-1 0-67 0 0,-25-4 329 0 0,23 1-279 0 0,-1 1 0 0 0,0 1 0 0 0,0-1 0 0 0,-1 1-50 0 0,-18 3 62 0 0,0 1 0 0 0,-6 2-62 0 0,11-1-3 0 0,-1-2-1 0 0,1 0 0 0 0,-12-1 4 0 0,16 0-319 0 0,15-2 68 0 0,0 1 0 0 0,0-1 0 0 0,0 0 0 0 0,0 0 0 0 0,0 0 0 0 0,0 0 0 0 0,-1 0 0 0 0,1-1 0 0 0,0 1 0 0 0,0-1 1 0 0,-2 0 249 0 0,-3-1-1118 0 0</inkml:trace>
  <inkml:trace contextRef="#ctx0" brushRef="#br0" timeOffset="934.628">1207 1 17135 0 0,'0'0'376'0'0,"0"0"72"0"0,0 0 24 0 0,0 10 8 0 0,-5 0-384 0 0,-3 4-96 0 0,5-2 0 0 0,3 5 0 0 0,-4 0 0 0 0,0 4 0 0 0,1-1 0 0 0,3-3 0 0 0,-4 0-1344 0 0,-1 4-207 0 0,5 15-49 0 0,5-12 0 0 0</inkml:trace>
  <inkml:trace contextRef="#ctx0" brushRef="#br0" timeOffset="1389.056">1930 387 1840 0 0,'0'0'544'0'0,"-1"6"4464"0"0,-10 9-88 0 0,7-9-4326 0 0,0-1 1 0 0,0 1 0 0 0,1 0-1 0 0,0 0 1 0 0,-2 5-595 0 0,-10 25 906 0 0,6-17-55 0 0,2 1 1 0 0,-3 10-852 0 0,7-20 333 0 0,2-8-184 0 0,0 0-1 0 0,0 0 1 0 0,0 0 0 0 0,1 0-1 0 0,-1 0 1 0 0,1 0-1 0 0,-1 0 1 0 0,1 0-1 0 0,0 0 1 0 0,0 0-1 0 0,0 0 1 0 0,0 0-1 0 0,0 0 1 0 0,0 1-1 0 0,1-1-148 0 0,1-4 23 0 0,0-1-1 0 0,1 0 0 0 0,-1 1 1 0 0,1-1-1 0 0,-1 1 1 0 0,1 0-1 0 0,0 0 0 0 0,0 0 1 0 0,1 0-23 0 0,7-6 6 0 0,11-14-11 0 0,-14 13 32 0 0,-1 1-1 0 0,1 0 1 0 0,3-1-27 0 0,-8 8 55 0 0,5 1 18 0 0,-7 1-62 0 0,0-1 1 0 0,0 1-1 0 0,0 0 0 0 0,0 0 1 0 0,0 0-1 0 0,0 0 0 0 0,0 0 1 0 0,0 1-1 0 0,-1-1 0 0 0,1 0 1 0 0,0 0-1 0 0,-1 0 0 0 0,1 2-11 0 0,0-2 18 0 0,0 1-13 0 0,2 4 74 0 0,0 0-1 0 0,0 0 1 0 0,0 0-1 0 0,-1 0 1 0 0,0 1-1 0 0,0-1 1 0 0,-1 1-79 0 0,-1-6 34 0 0,1 0 0 0 0,-1 1 1 0 0,1-1-1 0 0,-1 0 0 0 0,1 0 0 0 0,-1 0 0 0 0,1 0 1 0 0,-1 0-1 0 0,1 0 0 0 0,0 0 0 0 0,0 0 0 0 0,-1-1 1 0 0,1 1-1 0 0,0 0 0 0 0,0 0-34 0 0,2 2 220 0 0,-2-3 42 0 0,-1 1-245 0 0,0-1 1 0 0,0 1-1 0 0,0-1 1 0 0,0 0-1 0 0,0 1 0 0 0,1-1 1 0 0,-1 0-1 0 0,0 1 1 0 0,0-1-1 0 0,0 0 1 0 0,1 1-1 0 0,-1-1 1 0 0,0 0-1 0 0,0 0 1 0 0,1 1-1 0 0,-1-1 1 0 0,0 0-1 0 0,0 0 1 0 0,1 1-1 0 0,-1-1 1 0 0,0 0-1 0 0,1 0 1 0 0,-1 0-1 0 0,0 0 0 0 0,1 1 1 0 0,-1-1-1 0 0,0 0 1 0 0,1 0-1 0 0,-1 0 1 0 0,1 0-1 0 0,-1 0 1 0 0,0 0-1 0 0,1 0 1 0 0,-1 0-1 0 0,0 0 1 0 0,1 0-1 0 0,-1 0 1 0 0,1 0-1 0 0,-1 0 1 0 0,0-1-1 0 0,1 1 0 0 0,-1 0 1 0 0,0 0-1 0 0,1 0-17 0 0,18-7 358 0 0,-13 3-312 0 0,0 1-1 0 0,0-1 1 0 0,-1 0-1 0 0,1-1 0 0 0,-1 1 1 0 0,1-1-1 0 0,-1 0 1 0 0,-1 0-1 0 0,1-1 1 0 0,-1 0-1 0 0,0 1 1 0 0,1-4-46 0 0,45-88-991 0 0,-49 95 549 0 0,0 0 1 0 0,0-1-1 0 0,0 1 0 0 0,0-1 1 0 0,-1 0-1 0 0,1 1 1 0 0,-1-1-1 0 0,1 1 0 0 0,-1-2 442 0 0,0 2-1976 0 0</inkml:trace>
  <inkml:trace contextRef="#ctx0" brushRef="#br0" timeOffset="1781.158">2348 349 13504 0 0,'0'0'620'0'0,"0"0"-16"0"0,1 1-388 0 0,2 4-67 0 0,-2-4 498 0 0,-1 5 887 0 0,0-4-1427 0 0,0-1 0 0 0,0 0 0 0 0,0 0 1 0 0,0 0-1 0 0,0 0 0 0 0,0 0 1 0 0,-1 0-1 0 0,1 0 0 0 0,0 1 0 0 0,-1-1 1 0 0,1 0-1 0 0,-1 0 0 0 0,1 0 1 0 0,-1 0-1 0 0,1 0 0 0 0,-1 0-107 0 0,-6 9 360 0 0,0 0-1 0 0,-1 0 1 0 0,0 0 0 0 0,0-1-1 0 0,-1-1 1 0 0,-3 2-360 0 0,-8 10 246 0 0,10-10 17 0 0,1 1 1 0 0,0 0-1 0 0,0 0 0 0 0,-3 8-263 0 0,10-16 47 0 0,1-1 0 0 0,0 0-1 0 0,1 1 1 0 0,-1-1-1 0 0,0 0 1 0 0,1 1 0 0 0,-1-1-1 0 0,1 1 1 0 0,0-1 0 0 0,0 1-1 0 0,0-1 1 0 0,0 1-1 0 0,0-1 1 0 0,1 1 0 0 0,-1-1-1 0 0,1 0 1 0 0,-1 1 0 0 0,1 0-47 0 0,0-2 8 0 0,-1 0-4 0 0,0-1 0 0 0,0 1 0 0 0,0-1 0 0 0,0 1-1 0 0,1-1 1 0 0,-1 0 0 0 0,0 1 0 0 0,0-1 0 0 0,1 1 0 0 0,-1-1-1 0 0,0 0 1 0 0,1 1 0 0 0,-1-1 0 0 0,0 0 0 0 0,1 1 0 0 0,-1-1-1 0 0,1 0 1 0 0,-1 0 0 0 0,1 1 0 0 0,-1-1 0 0 0,0 0 0 0 0,1 0-1 0 0,-1 0 1 0 0,1 0 0 0 0,-1 0 0 0 0,1 0 0 0 0,-1 1-1 0 0,1-1 1 0 0,-1 0 0 0 0,1 0 0 0 0,-1 0 0 0 0,1-1 0 0 0,-1 1-1 0 0,1 0 1 0 0,-1 0 0 0 0,1 0 0 0 0,-1 0 0 0 0,1 0-4 0 0,20-8 89 0 0,-17 6-81 0 0,3-2-3 0 0,0 0 1 0 0,0-1-1 0 0,0 0 1 0 0,0 0-1 0 0,-1 0 1 0 0,0-1-1 0 0,0 0 1 0 0,-1 0-1 0 0,2-3-5 0 0,8-8 4 0 0,-11 14-4 0 0,-1 0 0 0 0,0-1 0 0 0,0 0 0 0 0,0 1 0 0 0,-1-1 0 0 0,1 0 0 0 0,-1 0 0 0 0,0 0 0 0 0,0-1 0 0 0,0 1 0 0 0,-1-1 0 0 0,1 1 0 0 0,-1-1 0 0 0,0 1 0 0 0,-1-1 0 0 0,1 1 0 0 0,-1-1 0 0 0,0-1 0 0 0,-3 8 51 0 0,-1 3-11 0 0,-1 8-13 0 0,1 1 0 0 0,0-1 0 0 0,1 0 0 0 0,1 1 0 0 0,0-1 0 0 0,1 1-1 0 0,0 0 1 0 0,1 0 0 0 0,1-1 0 0 0,1 9-27 0 0,-1-17-232 0 0,0 0 0 0 0,0 0 0 0 0,0 0 0 0 0,1 0-1 0 0,-1 0 1 0 0,1 0 0 0 0,0-1 0 0 0,1 1 0 0 0,-1-1 0 0 0,3 4 232 0 0,-3-5-227 0 0,0-1 0 0 0,1 1 1 0 0,-1 0-1 0 0,0-1 0 0 0,1 1 1 0 0,-1-1-1 0 0,1 0 1 0 0,0 0-1 0 0,0 0 0 0 0,0 0 1 0 0,0-1-1 0 0,0 1 0 0 0,0-1 1 0 0,0 1-1 0 0,3-1 227 0 0,2-1-2177 0 0,0-3-20 0 0</inkml:trace>
  <inkml:trace contextRef="#ctx0" brushRef="#br0" timeOffset="2339.979">2486 373 10016 0 0,'5'-37'2208'0'0,"2"52"768"0"0,-1-6-2164 0 0,-3 0-459 0 0,-1-1 0 0 0,0 0 0 0 0,-1 1 0 0 0,0-1 0 0 0,0 1 0 0 0,-1 0 0 0 0,0 2-353 0 0,-1 18 794 0 0,-4 14-794 0 0,2-22 96 0 0,4 1-59 0 0,-1-19-25 0 0,1 1 0 0 0,-1 0 0 0 0,0 0 1 0 0,0 0-1 0 0,0 0 0 0 0,-1-1 0 0 0,0 1 0 0 0,1 0 0 0 0,-1 0 0 0 0,-1 0-12 0 0,2-3 66 0 0,0-1 34 0 0,0 0 10 0 0,0 0 2 0 0,18-1 208 0 0,-15-1-299 0 0,0-1-1 0 0,0 0 1 0 0,-1 0-1 0 0,1 0 1 0 0,-1 0-1 0 0,0 0 1 0 0,0-1-1 0 0,0 1 1 0 0,0-1-1 0 0,-1 1 1 0 0,2-4-21 0 0,1-2 36 0 0,25-41-26 0 0,-28 48-10 0 0,1-1 0 0 0,-1 1 0 0 0,1-1 1 0 0,-1 1-1 0 0,1 0 0 0 0,0 0 0 0 0,0-1 0 0 0,0 1 0 0 0,1 1 0 0 0,0-2 0 0 0,5-5 13 0 0,-5 7 53 0 0,-2 1-61 0 0,-1 0-1 0 0,1 0 1 0 0,0 0-1 0 0,-1 0 1 0 0,1 0-1 0 0,0 0 0 0 0,-1 0 1 0 0,1 0-1 0 0,0 0 1 0 0,-1 1-1 0 0,1-1 1 0 0,0 0-1 0 0,-1 0 0 0 0,1 1 1 0 0,0-1-1 0 0,-1 0 1 0 0,1 1-1 0 0,-1-1 1 0 0,1 1-1 0 0,-1-1 0 0 0,1 1 1 0 0,-1-1-1 0 0,1 1 1 0 0,-1-1-1 0 0,1 1 1 0 0,-1-1-1 0 0,1 1-4 0 0,0 1 14 0 0,3 2-3 0 0,0 2 0 0 0,0-1 0 0 0,0 0-1 0 0,-1 1 1 0 0,0-1 0 0 0,0 1 0 0 0,0 0 0 0 0,1 5-11 0 0,-2-6 0 0 0,-1-1 0 0 0,1 1-1 0 0,0-1 1 0 0,0 0-1 0 0,1 1 1 0 0,-1-1 0 0 0,1 0-1 0 0,0-1 1 0 0,0 1 0 0 0,0 0-1 0 0,0-1 1 0 0,1 0 0 0 0,-1 0-1 0 0,5 3 1 0 0,-7-5 5 0 0,0 0 0 0 0,0-1 0 0 0,1 1 0 0 0,-1 0 0 0 0,0-1 0 0 0,1 1 0 0 0,-1-1 0 0 0,1 1 0 0 0,-1-1 0 0 0,0 1 0 0 0,1-1 0 0 0,-1 0 0 0 0,1 0 0 0 0,-1 0 0 0 0,1 0 0 0 0,-1 0 0 0 0,1 0 0 0 0,-1 0 0 0 0,1-1 0 0 0,-1 1 0 0 0,1 0 0 0 0,-1-1 0 0 0,0 1 0 0 0,1-1 0 0 0,-1 1 0 0 0,0-1 0 0 0,1 0 0 0 0,-1 0 0 0 0,0 0 0 0 0,0 1 0 0 0,1-1 0 0 0,-1-1-5 0 0,6-4 21 0 0,-1 0-1 0 0,1 0 1 0 0,-2 0-1 0 0,1-1 1 0 0,-1 0-1 0 0,0 0 1 0 0,4-7-21 0 0,6-14 12 0 0,6-17-12 0 0,-10 21 42 0 0,3-12 13 0 0,-1 0 0 0 0,-2-1 0 0 0,3-22-55 0 0,-8 30 14 0 0,-1-16-14 0 0,-1 17 10 0 0,4-19-10 0 0,-7 39 18 0 0,0 0 0 0 0,0-1 1 0 0,-1-6-19 0 0,0 8 30 0 0,1 0 0 0 0,-1 0 0 0 0,1 0 0 0 0,0 0 0 0 0,1 0-30 0 0,-21 106 1318 0 0,6-34-1288 0 0,2 1 0 0 0,3 0 0 0 0,3 30-30 0 0,4-60-124 0 0,2-1 0 0 0,2 1 0 0 0,4 20 124 0 0,4-10-354 0 0,-9-42 229 0 0,-1 0 1 0 0,1 0-1 0 0,0 0 0 0 0,0 0 1 0 0,0 0-1 0 0,0-1 1 0 0,1 1-1 0 0,0-1 0 0 0,0 1 125 0 0,-3-3-136 0 0,1-1-1 0 0,0 1 1 0 0,-1 0 0 0 0,1-1-1 0 0,0 1 1 0 0,0-1-1 0 0,-1 1 1 0 0,1-1-1 0 0,0 0 1 0 0,0 1 0 0 0,0-1-1 0 0,0 0 1 0 0,0 1-1 0 0,-1-1 1 0 0,1 0-1 0 0,0 0 1 0 0,0 0-1 0 0,0 0 1 0 0,0 0 0 0 0,0 0-1 0 0,0 0 1 0 0,0 0-1 0 0,0 0 1 0 0,0 0-1 0 0,-1-1 1 0 0,1 1-1 0 0,0 0 1 0 0,0-1 0 0 0,0 1-1 0 0,0 0 1 0 0,0-1-1 0 0,-1 1 1 0 0,1-1 136 0 0,10-8-1913 0 0</inkml:trace>
  <inkml:trace contextRef="#ctx0" brushRef="#br0" timeOffset="2685.185">2982 339 11976 0 0,'12'-18'546'0'0,"-11"16"-482"0"0,0 0 0 0 0,0 0 0 0 0,-1 0 0 0 0,1 0 1 0 0,-1 0-1 0 0,1 0 0 0 0,-1 0 0 0 0,0 0 0 0 0,0-1 0 0 0,0 1 0 0 0,0 0 0 0 0,-1-2-64 0 0,-5-23 122 0 0,5 24 86 0 0,-1 1 0 0 0,0-1 0 0 0,0 0 0 0 0,0 1 0 0 0,0 0 1 0 0,-1 0-1 0 0,1-1 0 0 0,-1 1 0 0 0,1 1 0 0 0,-1-1 0 0 0,1 0 0 0 0,-1 1 0 0 0,0-1 0 0 0,0 1 1 0 0,0 0-1 0 0,0 0 0 0 0,0 0 0 0 0,-2 0-208 0 0,-2-1 341 0 0,-1 0 1 0 0,0 1-1 0 0,0 0 1 0 0,0 1-1 0 0,0 0 0 0 0,-6 0-341 0 0,-8 3 376 0 0,1 1 0 0 0,0 1-1 0 0,0 1 1 0 0,-1 1-376 0 0,-44 12 236 0 0,44-14-806 0 0,1 2 0 0 0,0 1-1 0 0,-20 9 571 0 0,33-13-1844 0 0</inkml:trace>
  <inkml:trace contextRef="#ctx0" brushRef="#br0" timeOffset="3100.683">3313 153 9672 0 0,'2'-21'808'0'0,"0"2"3242"0"0,-2 18-1930 0 0,0 1-151 0 0,0 0-719 0 0,0 0-318 0 0,0 0-62 0 0,0 2-62 0 0,1 10-464 0 0,0-1-1 0 0,-2 1 0 0 0,1-1 0 0 0,-1 0 0 0 0,-1 1 1 0 0,-2 7-344 0 0,-2 17 178 0 0,-24 139 96 0 0,14-84-302 0 0,16-87-12 0 0,-1 0-1 0 0,1 0 0 0 0,0 0 0 0 0,0 0 1 0 0,0 0-1 0 0,1 0 0 0 0,0 0 1 0 0,-1 0-1 0 0,1 0 0 0 0,1 1 41 0 0,3 24-1570 0 0,-5-29 1436 0 0,0 1 1 0 0,0-1-1 0 0,0 0 0 0 0,0 1 0 0 0,0-1 1 0 0,0 0-1 0 0,0 1 0 0 0,0-1 1 0 0,0 0-1 0 0,0 1 0 0 0,0-1 1 0 0,0 0-1 0 0,0 1 0 0 0,1-1 1 0 0,-1 0-1 0 0,0 0 0 0 0,0 1 0 0 0,0-1 1 0 0,1 0-1 0 0,-1 0 0 0 0,0 1 1 0 0,0-1-1 0 0,1 0 134 0 0,-1 1-653 0 0,8 2-6485 0 0</inkml:trace>
  <inkml:trace contextRef="#ctx0" brushRef="#br0" timeOffset="3530.227">3397 380 13128 0 0,'0'0'597'0'0,"0"-2"-505"0"0,1 0 0 0 0,-1 1-1 0 0,0-1 1 0 0,0 1 0 0 0,-1-1 0 0 0,1 1 0 0 0,0-1 0 0 0,0 0 0 0 0,-1 0-92 0 0,-3 0 371 0 0,1 1 1 0 0,0-1 0 0 0,-1 1-1 0 0,0 0 1 0 0,1 0 0 0 0,-1 1 0 0 0,1-1-1 0 0,-1 1 1 0 0,0 0 0 0 0,0 0 0 0 0,1 0-1 0 0,-1 0 1 0 0,-2 1-372 0 0,-9 1 902 0 0,1 1 1 0 0,-13 3-903 0 0,-4 4 252 0 0,2 2-1 0 0,-12 6-251 0 0,16-7-269 0 0,-2 3-3025 0 0,23-10-3339 0 0</inkml:trace>
  <inkml:trace contextRef="#ctx0" brushRef="#br0" timeOffset="3954.065">3565 322 15664 0 0,'0'0'718'0'0,"0"2"-19"0"0,0 0-662 0 0,0 1 1 0 0,0 0-1 0 0,0 0 1 0 0,0 0-1 0 0,-1-1 1 0 0,1 1-1 0 0,-1 0 1 0 0,0 0-1 0 0,0-1 1 0 0,0 1-1 0 0,0-1 1 0 0,0 1-1 0 0,0-1 1 0 0,-1 1-1 0 0,1-1 1 0 0,-1 1-1 0 0,-1 1-37 0 0,-20 36 1147 0 0,18-33-979 0 0,-1 1 1 0 0,1 0-1 0 0,1 1 0 0 0,-1-1 1 0 0,2 1-1 0 0,-1-1 1 0 0,1 1-1 0 0,0 0 0 0 0,1 0 1 0 0,0 1-1 0 0,0-1 1 0 0,1 0-1 0 0,0 1-168 0 0,2-7 57 0 0,-1 1 0 0 0,0-1 0 0 0,1 0 0 0 0,0 0 0 0 0,0 0 1 0 0,0 0-1 0 0,0 0 0 0 0,1 0 0 0 0,-1 0 0 0 0,1 0 0 0 0,-1-1 0 0 0,1 1 0 0 0,2 1-57 0 0,-3-2 61 0 0,0-1 0 0 0,0 0 0 0 0,0 0 0 0 0,0 0 0 0 0,0 1 0 0 0,0-1 0 0 0,0 0 0 0 0,0-1 0 0 0,1 1 0 0 0,-1 0 0 0 0,0 0 0 0 0,1-1 0 0 0,-1 1 0 0 0,1 0 0 0 0,-1-1 0 0 0,1 1 0 0 0,-1-1 0 0 0,1 0 0 0 0,-1 0 0 0 0,1 1 0 0 0,-1-1-1 0 0,1 0 1 0 0,-1 0 0 0 0,1 0 0 0 0,0-1 0 0 0,-1 1 0 0 0,1 0 0 0 0,-1-1-61 0 0,1 1 24 0 0,0-1 0 0 0,0 0-1 0 0,0 0 1 0 0,0 0 0 0 0,0 0-1 0 0,0 0 1 0 0,-1 0-1 0 0,1 0 1 0 0,0-1 0 0 0,-1 1-1 0 0,1-1 1 0 0,-1 1 0 0 0,0-1-1 0 0,1 0-23 0 0,3-4 231 0 0,-3 4-192 0 0,0 1 0 0 0,0-1 1 0 0,-1 0-1 0 0,1 0 0 0 0,-1 0 1 0 0,1 0-1 0 0,-1-1 1 0 0,0 1-1 0 0,0 0 0 0 0,0 0 1 0 0,0-1-1 0 0,0 1 1 0 0,0-1-1 0 0,-1 1 0 0 0,1-3-39 0 0,2-11 28 0 0,-2 12-74 0 0,0 1-1 0 0,-1-1 1 0 0,1 1 0 0 0,-1-1-1 0 0,0 0 1 0 0,0 1-1 0 0,0-1 1 0 0,0 1-1 0 0,0-1 1 0 0,-1 1 0 0 0,0-1-1 0 0,1 1 1 0 0,-2-1-1 0 0,1 1 1 0 0,0-1-1 0 0,0 1 1 0 0,-1 0-1 0 0,0 0 1 0 0,0 0 0 0 0,0 0-1 0 0,0 0 1 0 0,0 0-1 0 0,-3-2 47 0 0,-13-20-56 0 0,6 9-2351 0 0,0 0 0 0 0,-5-3 2407 0 0,2 8-6961 0 0</inkml:trace>
  <inkml:trace contextRef="#ctx0" brushRef="#br0" timeOffset="4412.285">662 1264 17015 0 0,'30'-46'1771'0'0,"0"1"-1508"0"0,-27 40-60 0 0,-1-1-1 0 0,0 1 1 0 0,0 0 0 0 0,0-1 0 0 0,0 1 0 0 0,-1-1 0 0 0,0 1-1 0 0,0-3-202 0 0,0 1 282 0 0,0 2-79 0 0,-1 0 1 0 0,0 0 0 0 0,0 0 0 0 0,0 0 0 0 0,0 0 0 0 0,-1-2-204 0 0,1 6 26 0 0,-1-1 0 0 0,1 1 0 0 0,-1 0 0 0 0,1 0 0 0 0,-1-1 1 0 0,1 1-1 0 0,-1 0 0 0 0,0 0 0 0 0,1 0 0 0 0,-1 0 1 0 0,0 0-1 0 0,0 0 0 0 0,0 0 0 0 0,0 0 0 0 0,0 0 0 0 0,0 0 1 0 0,0 0-1 0 0,0 1 0 0 0,-1-1 0 0 0,1 0 0 0 0,0 1 0 0 0,0-1 1 0 0,0 1-1 0 0,-1-1 0 0 0,0 1-26 0 0,-3-1 22 0 0,-1 0 0 0 0,1 1 0 0 0,0 0 1 0 0,0 0-1 0 0,0 0 0 0 0,0 0 0 0 0,0 1 0 0 0,0 0 0 0 0,0 0 0 0 0,0 0 0 0 0,0 1 1 0 0,0 0-1 0 0,0 0 0 0 0,0 0 0 0 0,1 0 0 0 0,-1 1 0 0 0,1 0-22 0 0,-12 7 56 0 0,2 1 1 0 0,0 0-1 0 0,0 1 0 0 0,-3 4-56 0 0,4-4 125 0 0,1 1-1 0 0,0 1 0 0 0,1 0 0 0 0,1 1 1 0 0,-7 10-125 0 0,12-14 72 0 0,0-1 0 0 0,0 1 1 0 0,1 0-1 0 0,0 1 0 0 0,0-1 0 0 0,2 0 1 0 0,-1 1-1 0 0,2 0 0 0 0,-1 1-72 0 0,1 21 310 0 0,2 23-310 0 0,1-23-46 0 0,-4 26 46 0 0,1-53-109 0 0,0 0 1 0 0,0-1-1 0 0,-1 1 0 0 0,0-1 0 0 0,0 1 0 0 0,-1-1 0 0 0,0 0 1 0 0,-2 5 108 0 0,0-3-1263 0 0,0-1-1 0 0,0 0 1 0 0,-6 7 1263 0 0,10-13-623 0 0,-2 3 150 0 0,1-2-5156 0 0,-4-2-257 0 0</inkml:trace>
  <inkml:trace contextRef="#ctx0" brushRef="#br0" timeOffset="4832.571">535 1406 3224 0 0,'0'0'143'0'0,"-8"13"573"0"0,3-10 1184 0 0,0 0 1 0 0,-1 0-1 0 0,1-1 0 0 0,-1 0 1 0 0,0 0-1 0 0,1 0 1 0 0,-1 0-1 0 0,-5 0-1900 0 0,-13 4 1205 0 0,6-1-727 0 0,0-1-1 0 0,-4 0-477 0 0,-17 3 507 0 0,37-7-253 0 0,2 0-206 0 0,11-8-4389 0 0,-3 7-2309 0 0</inkml:trace>
  <inkml:trace contextRef="#ctx0" brushRef="#br0" timeOffset="4833.571">658 1396 16471 0 0,'3'16'754'0'0,"-2"-12"-17"0"0,-1-3-473 0 0,0 17-304 0 0,1-12 280 0 0,-1 0-1 0 0,1 0 1 0 0,-1 1-1 0 0,-1-1 1 0 0,0 0 0 0 0,1 0-1 0 0,-2 0 1 0 0,1 0-1 0 0,-1 0 1 0 0,0 0 0 0 0,0-1-1 0 0,0 1 1 0 0,-2 1-240 0 0,3-6-47 0 0,21-3-3642 0 0,-2-10 1681 0 0,-2-2-21 0 0</inkml:trace>
  <inkml:trace contextRef="#ctx0" brushRef="#br0" timeOffset="5232.981">791 1206 6448 0 0,'0'0'288'0'0,"0"0"56"0"0,12 3-280 0 0,-12-3-64 0 0,0 0 0 0 0,7 4 0 0 0,1-4 624 0 0,-8 0 112 0 0,0 0 16 0 0,11 3-4384 0 0</inkml:trace>
  <inkml:trace contextRef="#ctx0" brushRef="#br0" timeOffset="5233.981">912 1107 456 0 0,'0'0'3209'0'0,"0"0"408"0"0,0 0 178 0 0,2 2-311 0 0,0 0-3130 0 0,-1 0 1 0 0,1 0-1 0 0,0 0 1 0 0,-1 0-1 0 0,1 1 1 0 0,-1-1-1 0 0,0 0 1 0 0,0 1-1 0 0,0-1 1 0 0,0 1-1 0 0,0 0 1 0 0,-1-1-1 0 0,1 1 1 0 0,-1 0-1 0 0,0-1 1 0 0,1 1-1 0 0,-1 0 1 0 0,0-1-1 0 0,-1 1 1 0 0,1 2-355 0 0,-2 11 549 0 0,-1-1 1 0 0,0 0-1 0 0,-3 5-549 0 0,1 1 47 0 0,-2 8-191 0 0,-3 11 260 0 0,-2 29-116 0 0,-1-1 337 0 0,9-47-321 0 0,0-1 0 0 0,1 1 0 0 0,0 18-16 0 0,3-39-35 0 0,0 0 0 0 0,0 0 0 0 0,0 1-1 0 0,0-1 1 0 0,0 0 0 0 0,0 0 0 0 0,0 0-1 0 0,0 1 1 0 0,0-1 0 0 0,0 0 0 0 0,0 0-1 0 0,0 0 1 0 0,0 1 0 0 0,0-1 0 0 0,0 0-1 0 0,0 0 1 0 0,0 0 0 0 0,0 0 0 0 0,0 1-1 0 0,0-1 1 0 0,1 0 0 0 0,-1 0 0 0 0,0 0-1 0 0,0 0 1 0 0,0 1 0 0 0,0-1 0 0 0,0 0-1 0 0,0 0 1 0 0,1 0 0 0 0,-1 0 0 0 0,0 0-1 0 0,0 0 1 0 0,0 1 0 0 0,1-1 0 0 0,-1 0-1 0 0,0 0 1 0 0,0 0 0 0 0,0 0 0 0 0,0 0-1 0 0,1 0 1 0 0,-1 0 0 0 0,0 0 35 0 0,9-5-1063 0 0,8-16-1871 0 0,-6 2-1772 0 0,2 1-1150 0 0</inkml:trace>
  <inkml:trace contextRef="#ctx0" brushRef="#br0" timeOffset="5688.552">1050 1057 5064 0 0,'0'0'389'0'0,"0"0"143"0"0,2 1 1527 0 0,-1 1-1345 0 0,1 0 0 0 0,-1 0 0 0 0,1 0 0 0 0,-1 0 1 0 0,0 0-1 0 0,1 0 0 0 0,-1 1 0 0 0,0-1 0 0 0,-1 0 1 0 0,1 1-1 0 0,0-1 0 0 0,-1 1 0 0 0,1-1 0 0 0,-1 3-714 0 0,1 4 690 0 0,-1 0 0 0 0,-1 1 0 0 0,0 4-690 0 0,-1 12 983 0 0,2-4-538 0 0,-2-1 0 0 0,-3 8-445 0 0,2-7 94 0 0,1 0 0 0 0,0 8-94 0 0,2 4-35 0 0,-1-16-330 0 0,1 0 0 0 0,0 1 0 0 0,2-1 0 0 0,0 3 365 0 0,2-3-1487 0 0</inkml:trace>
  <inkml:trace contextRef="#ctx0" brushRef="#br0" timeOffset="6076.955">1622 1321 13360 0 0,'0'2'1026'0'0,"2"2"-475"0"0,-1-3 486 0 0,-1-1 283 0 0,-1 2 59 0 0,0 1-1112 0 0,0 1 1 0 0,-1-1 0 0 0,0 0-1 0 0,1 0 1 0 0,-1 0 0 0 0,0 0-1 0 0,-1 0 1 0 0,1 0-1 0 0,-1 0 1 0 0,0 0-268 0 0,-32 27 627 0 0,2-1-432 0 0,17-12-153 0 0,1 1 0 0 0,0 2-42 0 0,11-14 8 0 0,-1 0 0 0 0,1 1 0 0 0,1 0 0 0 0,-1 0 0 0 0,1 0 0 0 0,1 0 0 0 0,-1 0 0 0 0,1 2-8 0 0,3 0-12 0 0,5-2-36 0 0,-4-7 48 0 0,-1 0-1 0 0,0 1 1 0 0,0-1-1 0 0,1 0 1 0 0,-1 0-1 0 0,0 0 1 0 0,0 0-1 0 0,0 0 1 0 0,1 0 0 0 0,-1-1-1 0 0,0 1 1 0 0,0 0-1 0 0,0-1 1 0 0,1 1-1 0 0,-1 0 1 0 0,0-1-1 0 0,0 0 1 0 0,0 1-1 0 0,0-1 1 0 0,0 1-1 0 0,0-1 1 0 0,0 0-1 0 0,1-1 1 0 0,19-20-23 0 0,-18 17-21 0 0,31-44-433 0 0,-31 44 468 0 0,0-1 0 0 0,-1 0-1 0 0,1 0 1 0 0,-1 0-1 0 0,0 0 1 0 0,-1 0-1 0 0,1 0 1 0 0,-1-1 9 0 0,-2 4 30 0 0,1 2-23 0 0,0 1 0 0 0,0-1 0 0 0,0 0 0 0 0,0 1 0 0 0,0-1 0 0 0,0 0 0 0 0,1 1 0 0 0,-1-1-1 0 0,0 0 1 0 0,0 1 0 0 0,0-1 0 0 0,1 1 0 0 0,-1-1 0 0 0,0 0 0 0 0,0 1 0 0 0,1-1 0 0 0,-1 1 0 0 0,1-1 0 0 0,-1 1 0 0 0,1-1-7 0 0,-1 0 77 0 0,-4 18 159 0 0,4-8-195 0 0,-1-1-1 0 0,0 0 1 0 0,-2 6-41 0 0,1-6 23 0 0,0 0-1 0 0,1 0 1 0 0,0 7-23 0 0,2 0 20 0 0,0 0 1 0 0,2 7-21 0 0,1 7-176 0 0,-4-26 43 0 0,1-1 1 0 0,0 1-1 0 0,0 0 1 0 0,0-1-1 0 0,0 1 1 0 0,0-1-1 0 0,0 1 1 0 0,1-1-1 0 0,-1 0 1 0 0,1 0-1 0 0,0 1 0 0 0,0-1 1 0 0,-1 0-1 0 0,1-1 1 0 0,1 1-1 0 0,-1 0 1 0 0,0 0 132 0 0,5 4-1618 0 0</inkml:trace>
  <inkml:trace contextRef="#ctx0" brushRef="#br0" timeOffset="6427.64">1747 1300 11056 0 0,'1'1'852'0'0,"3"7"-385"0"0,0 1-1 0 0,0-1 1 0 0,-1 1 0 0 0,-1-1 0 0 0,1 1 0 0 0,-1 0 0 0 0,-1 0 0 0 0,1 0-1 0 0,-1 6-466 0 0,0 19 1637 0 0,-2 0 0 0 0,-1 0-1637 0 0,0 27-41 0 0,1-48 99 0 0,1-9-54 0 0,0 0 0 0 0,0 0 0 0 0,0 0 0 0 0,0 0 0 0 0,1 0 0 0 0,-1-1 0 0 0,1 1-1 0 0,1 3-3 0 0,-1-1 16 0 0,7-9 168 0 0,-2-3-164 0 0,0 0 0 0 0,0-1-1 0 0,-1 0 1 0 0,0 0 0 0 0,0-1-1 0 0,0 0 1 0 0,-1 1 0 0 0,0-1-1 0 0,1-6-19 0 0,19-31-53 0 0,-18 34 21 0 0,-1 4 38 0 0,0-1 0 0 0,0 0 0 0 0,0 1 0 0 0,1 0 0 0 0,0 0 0 0 0,1 1-6 0 0,-6 5 14 0 0,-1 1 0 0 0,1 0-1 0 0,-1 0 1 0 0,1-1 0 0 0,0 1-1 0 0,-1 0 1 0 0,1 0 0 0 0,0 0 0 0 0,-1 0-1 0 0,1-1 1 0 0,0 1 0 0 0,-1 0-1 0 0,1 0 1 0 0,0 0 0 0 0,-1 1-1 0 0,1-1 1 0 0,0 0 0 0 0,-1 0-1 0 0,1 0 1 0 0,0 0 0 0 0,-1 1-1 0 0,1-1 1 0 0,-1 0 0 0 0,1 0-1 0 0,0 1 1 0 0,-1-1 0 0 0,1 1-1 0 0,-1-1 1 0 0,1 0 0 0 0,-1 1 0 0 0,1-1-1 0 0,-1 1 1 0 0,0-1 0 0 0,1 1-1 0 0,-1 0 1 0 0,1-1 0 0 0,-1 1-1 0 0,0-1 1 0 0,0 1 0 0 0,1 0-14 0 0,1 2 62 0 0,0 1 1 0 0,0-1-1 0 0,0 1 1 0 0,0 0-1 0 0,0 3-62 0 0,1 6 101 0 0,0 1 0 0 0,-2 0 0 0 0,1 5-101 0 0,4 33 376 0 0,-5-47-398 0 0,1 0 1 0 0,-1-1-1 0 0,1 1 1 0 0,0 0-1 0 0,0-1 1 0 0,0 1-1 0 0,0-1 1 0 0,4 5 21 0 0,-6-9-224 0 0,18 13-3073 0 0,-10-14-3156 0 0</inkml:trace>
  <inkml:trace contextRef="#ctx0" brushRef="#br0" timeOffset="6428.64">2170 948 7368 0 0,'0'0'333'0'0,"0"0"0"0"0,0 2-213 0 0,2 3 692 0 0,0 0-1 0 0,-1 0 0 0 0,0 0 0 0 0,0 1 1 0 0,-1-1-1 0 0,1 0 0 0 0,-1 1 0 0 0,-1 4-811 0 0,-5 48 6294 0 0,2-27-6195 0 0,-31 232 2118 0 0,31-227-2056 0 0,1 0 1 0 0,2 1-162 0 0,-2 27 86 0 0,2-43-444 0 0,1 0 0 0 0,1-1-1 0 0,1 1 1 0 0,2 4 358 0 0,-4-24-434 0 0,0 4 123 0 0,2-3-2639 0 0,9 2-3937 0 0</inkml:trace>
  <inkml:trace contextRef="#ctx0" brushRef="#br0" timeOffset="6750.026">2246 1283 13824 0 0,'0'0'629'0'0,"0"0"-12"0"0,-4 0-367 0 0,-6 1 389 0 0,0 1 1 0 0,0-1-1 0 0,1 2 1 0 0,-1-1 0 0 0,-9 5-640 0 0,-11 2 1059 0 0,26-8-939 0 0,-1 1 0 0 0,1 0 0 0 0,0 0 0 0 0,0 0 0 0 0,-1 1 0 0 0,2-1-1 0 0,-3 2-119 0 0,-13 8 367 0 0,9-7-309 0 0,1 0-1 0 0,0 1 0 0 0,-1 0 0 0 0,2 0 0 0 0,-1 1 0 0 0,1 0 1 0 0,0 1-1 0 0,0-1 0 0 0,-1 4-57 0 0,-9 7-2417 0 0,18-16 1111 0 0</inkml:trace>
  <inkml:trace contextRef="#ctx0" brushRef="#br0" timeOffset="6751.026">2426 1362 17391 0 0,'-4'27'768'0'0,"4"-17"160"0"0,0 4-736 0 0,0-4-192 0 0,0 0 0 0 0,0 4 0 0 0,-5-2 64 0 0,1 5-64 0 0,1 0 64 0 0,-5-3-64 0 0,5 3 0 0 0,3-3 0 0 0,-4-4 0 0 0,4 0 0 0 0,0-3-496 0 0,0 0-136 0 0,0-7-24 0 0</inkml:trace>
  <inkml:trace contextRef="#ctx0" brushRef="#br0" timeOffset="7121.069">2402 1114 15632 0 0,'0'0'696'0'0,"0"0"135"0"0,0 0-663 0 0,0 0-168 0 0,0 10 0 0 0,0-3 0 0 0,0 3 416 0 0,4 0 40 0 0,-4 4 16 0 0,0 0 0 0 0,0 3-312 0 0,0-4-64 0 0,-4 1-16 0 0,4 0-7863 0 0</inkml:trace>
  <inkml:trace contextRef="#ctx0" brushRef="#br0" timeOffset="7573.652">86 1890 4144 0 0,'0'8'129'0'0,"0"6"6456"0"0,-2 6-2 0 0,-8 8-3296 0 0,3-6-2149 0 0,6-18-976 0 0,0 0 0 0 0,0 0 0 0 0,1 0-1 0 0,0 0 1 0 0,0 0 0 0 0,0 0-162 0 0,-2 18 513 0 0,-8 25-19 0 0,-2-1 0 0 0,-3 3-494 0 0,-7 28 117 0 0,20-52-63 0 0,2-25-54 0 0,0 0 0 0 0,0 0 0 0 0,0 0 0 0 0,0 0 0 0 0,0 0 0 0 0,0 0 1 0 0,0 0-1 0 0,0 0 0 0 0,0 0 0 0 0,0 1 0 0 0,0-1 0 0 0,0 0 0 0 0,0 0 0 0 0,0 0 1 0 0,0 0-1 0 0,0 0 0 0 0,0 0 0 0 0,0 0 0 0 0,0 0 0 0 0,0 0 0 0 0,0 0 1 0 0,0 0-1 0 0,0 0 0 0 0,0 0 0 0 0,0 0 0 0 0,0 1 0 0 0,0-1 0 0 0,0 0 0 0 0,0 0 1 0 0,0 0-1 0 0,0 0 0 0 0,0 0 0 0 0,0 0 0 0 0,0 0 0 0 0,0 0 0 0 0,0 0 1 0 0,0 0-1 0 0,1 0 0 0 0,-1 0 0 0 0,0 0 0 0 0,0 0 0 0 0,0 0 0 0 0,0 0 1 0 0,0 0-1 0 0,0 0 0 0 0,0 0 0 0 0,0 0 0 0 0,0 0 0 0 0,0 0 0 0 0,0 0 0 0 0,0 0 1 0 0,0 0-1 0 0,0 0 0 0 0,1 0 0 0 0,-1 0 0 0 0,0 0 0 0 0,0 0 0 0 0,0 0 1 0 0,0 0-1 0 0,0 0 0 0 0,0 0 0 0 0,0 0 0 0 0,0 0 0 0 0,0 0 0 0 0,0 0 0 0 0,0 0 0 0 0,7-5 4 0 0,8-11-15 0 0,-14 14 6 0 0,5-5-15 0 0,-1 0 1 0 0,0 0 0 0 0,0-1-1 0 0,1-5 20 0 0,-1 5-15 0 0,-1 0 0 0 0,1 0 0 0 0,1 0 0 0 0,4-6 15 0 0,51-51-272 0 0,-59 62 263 0 0,1 1 1 0 0,0-1-1 0 0,0 1 0 0 0,0 0 0 0 0,0 0 0 0 0,0 0 0 0 0,0 1 0 0 0,0-1 0 0 0,1 1 1 0 0,-1 0-1 0 0,1 0 0 0 0,-1 0 0 0 0,1 0 0 0 0,-1 1 0 0 0,1-1 0 0 0,0 1 9 0 0,-2 0 2 0 0,0 0-1 0 0,0 0 1 0 0,1 0 0 0 0,-1 0-1 0 0,0 1 1 0 0,0-1-1 0 0,0 1 1 0 0,-1 0 0 0 0,1-1-1 0 0,0 1 1 0 0,0 0 0 0 0,0 0-1 0 0,0 0 1 0 0,-1 0-1 0 0,1 0 1 0 0,0 1 0 0 0,-1-1-1 0 0,1 0 1 0 0,-1 1-1 0 0,1-1 1 0 0,-1 1 0 0 0,0 0-1 0 0,0-1 1 0 0,0 1-1 0 0,0 0 1 0 0,0 0 0 0 0,1 1-2 0 0,0 3 11 0 0,0 0 1 0 0,-1 0-1 0 0,1 0 1 0 0,-1 1-1 0 0,0-1 1 0 0,-1 0 0 0 0,1 1-1 0 0,-1-1 1 0 0,0 1-1 0 0,-1-1 1 0 0,0 0-1 0 0,0 1 1 0 0,0-1-1 0 0,-1 0 1 0 0,0 0 0 0 0,0 0-1 0 0,0 1-11 0 0,-4 6 6 0 0,-1 0 1 0 0,0 0-1 0 0,-1 0 1 0 0,0-1-1 0 0,-1 0 0 0 0,-8 9-6 0 0,10-14 0 0 0,-1-1 0 0 0,1 0 0 0 0,-1 0 0 0 0,0 0 0 0 0,-1-1 0 0 0,1 0 0 0 0,-1-1 0 0 0,0 1 0 0 0,0-2 0 0 0,-8 3 0 0 0,12-5 2 0 0,1 0-1 0 0,0-1 1 0 0,0 1-1 0 0,0-1 1 0 0,0 0-1 0 0,0-1 1 0 0,0 1-1 0 0,0 0 1 0 0,0-1-2 0 0,3 1-35 0 0,-1 0 1 0 0,1-1 0 0 0,0 1-1 0 0,0 0 1 0 0,0 0 0 0 0,0-1 0 0 0,0 1-1 0 0,0-1 1 0 0,0 1 0 0 0,0-1 0 0 0,0 1-1 0 0,0-1 1 0 0,0 0 0 0 0,0 1-1 0 0,0-1 1 0 0,0 0 0 0 0,1 0 0 0 0,-1 1-1 0 0,0-1 1 0 0,1 0 0 0 0,-1 0-1 0 0,0 0 1 0 0,1 0 0 0 0,-1 0 0 0 0,1 0-1 0 0,-1 0 1 0 0,1 0 0 0 0,0 0 0 0 0,0-1-1 0 0,-1 1 1 0 0,1 0 34 0 0,0 0-285 0 0,0 0 0 0 0,0 0 0 0 0,0 0 1 0 0,1 0-1 0 0,-1 1 0 0 0,0-1 0 0 0,0 0 0 0 0,1 0 1 0 0,-1 0-1 0 0,0 1 0 0 0,1-1 0 0 0,-1 0 0 0 0,1 0 0 0 0,-1 1 1 0 0,1-1 284 0 0,2-3-2522 0 0,0-6-4538 0 0</inkml:trace>
  <inkml:trace contextRef="#ctx0" brushRef="#br0" timeOffset="7923.612">455 2124 11976 0 0,'0'0'546'0'0,"1"1"-10"0"0,5 4-168 0 0,-6-4-141 0 0,1 0 1 0 0,-1 0-1 0 0,0 1 0 0 0,1-1 0 0 0,-1 0 0 0 0,0 1 0 0 0,0-1 0 0 0,0 0 0 0 0,0 1 1 0 0,0-1-1 0 0,0 0 0 0 0,0 0 0 0 0,-1 1 0 0 0,1-1 0 0 0,0 1-227 0 0,0-2 22 0 0,-2 6 370 0 0,0 0-1 0 0,-1 0 1 0 0,1-1-1 0 0,-1 1 1 0 0,-1 1-392 0 0,-6 14 322 0 0,-1 3-40 0 0,4-9-135 0 0,1 1 0 0 0,-4 13-147 0 0,6-14 54 0 0,2-7-36 0 0,0 0 0 0 0,0 0 0 0 0,1 0 0 0 0,-1 1-1 0 0,2-1 1 0 0,-1 0 0 0 0,2 5-18 0 0,-1-5 37 0 0,1 0-1 0 0,0 0 1 0 0,0 0-1 0 0,1 0 1 0 0,0 0 0 0 0,1-1-1 0 0,0 1 1 0 0,0-1-1 0 0,2 4-36 0 0,-3-8 57 0 0,-1-1 0 0 0,1 1 0 0 0,0-1 0 0 0,0 0 0 0 0,0 0 0 0 0,0 1 0 0 0,0-1 0 0 0,0-1 1 0 0,1 1-1 0 0,-1 0 0 0 0,1-1 0 0 0,-1 1 0 0 0,1-1 0 0 0,0 1 0 0 0,0-1 0 0 0,-1 0 0 0 0,1 0 0 0 0,0-1 0 0 0,0 1 0 0 0,0-1 0 0 0,0 1 0 0 0,0-1 0 0 0,0 0 0 0 0,0 0 0 0 0,0 0 0 0 0,2-1-57 0 0,-1 1 40 0 0,0-1 0 0 0,0 0 0 0 0,0 0 0 0 0,0 0 0 0 0,0 0-1 0 0,0-1 1 0 0,0 0 0 0 0,-1 1 0 0 0,1-1 0 0 0,-1-1 0 0 0,0 1 0 0 0,1 0 0 0 0,-1-1 0 0 0,0 0 0 0 0,0 0-1 0 0,0 0 1 0 0,-1 0 0 0 0,1 0 0 0 0,-1 0 0 0 0,0-1 0 0 0,0 1 0 0 0,0-1 0 0 0,0 1 0 0 0,0-1-1 0 0,-1 0 1 0 0,0 0 0 0 0,1-1-40 0 0,-1-4 146 0 0,0 6-118 0 0,-1 1-1 0 0,1-1 1 0 0,-1 0 0 0 0,0 1-1 0 0,1-1 1 0 0,-1 0 0 0 0,-1 1 0 0 0,1-1-1 0 0,0 0 1 0 0,-1 1 0 0 0,1-1-1 0 0,-1 1 1 0 0,0-1 0 0 0,-1-2-28 0 0,0 0-88 0 0,-1-1 0 0 0,0 0 1 0 0,0 1-1 0 0,-1 0 0 0 0,0 0 1 0 0,0 0-1 0 0,0 0 0 0 0,-1-1 88 0 0,-8-5-64 0 0,0 1-1 0 0,-5-4 65 0 0,3 3-128 0 0,11 8-199 0 0,0 0 0 0 0,-1 1-1 0 0,1-1 1 0 0,-1 1 0 0 0,0 0 0 0 0,0 0-1 0 0,-4 0 328 0 0,1 1-1904 0 0</inkml:trace>
  <inkml:trace contextRef="#ctx0" brushRef="#br0" timeOffset="8272.821">624 2184 12896 0 0,'0'2'997'0'0,"4"15"771"0"0,-1 0 0 0 0,-1 0 0 0 0,0 14-1768 0 0,0-8 2026 0 0,3 19-2026 0 0,-4-36 121 0 0,0 0 1 0 0,-1 1-1 0 0,0-1 0 0 0,0 0 0 0 0,-1 1 0 0 0,0-1 0 0 0,0 1-121 0 0,-2 27 840 0 0,3-23-688 0 0,-1 0 0 0 0,1 1 0 0 0,-2-1 0 0 0,-2 10-152 0 0,3-20 0 0 0,1 0 0 0 0,0 0 0 0 0,-1 0 0 0 0,1 0 0 0 0,0 0 0 0 0,0 1 0 0 0,0-1 0 0 0,-1 0 0 0 0,1 0 0 0 0,0 0 0 0 0,0 0 0 0 0,1 0 0 0 0,-1 0 0 0 0,0 0 0 0 0,0 0 0 0 0,0 0 0 0 0,1 0 0 0 0,-1 0 0 0 0,1 1 0 0 0,-1-2 0 0 0,0 0 0 0 0,0 1 0 0 0,0-1 0 0 0,0 0 0 0 0,0 0 0 0 0,1 1 0 0 0,-1-1 0 0 0,0 0 0 0 0,0 0 0 0 0,0 0 0 0 0,0 1 0 0 0,1-1 0 0 0,-1 0 0 0 0,0 0 0 0 0,0 0 0 0 0,0 0 0 0 0,1 1 0 0 0,-1-1 0 0 0,0 0 0 0 0,0 0 0 0 0,1 0 0 0 0,-1 0 0 0 0,0 0 0 0 0,0 0 0 0 0,1 0 0 0 0,-1 0 0 0 0,0 0 0 0 0,0 0 0 0 0,1 0 0 0 0,-1 0 0 0 0,0 0 0 0 0,0 0 0 0 0,1 0 0 0 0,-1 0 0 0 0,0 0 0 0 0,0 0 0 0 0,1 0 0 0 0,-1 0 0 0 0,0 0 0 0 0,0 0 0 0 0,1 0 0 0 0,-1 0 0 0 0,0-1 0 0 0,0 1 0 0 0,0 0 0 0 0,1 0 0 0 0,-1 0 0 0 0,0 0 0 0 0,0-1 0 0 0,0 1 0 0 0,1 0 0 0 0,-1 0 0 0 0,0 0 0 0 0,0-1 0 0 0,0 1 0 0 0,0 0 0 0 0,0 0 0 0 0,5-5-63 0 0,0 0 1 0 0,-1 0-1 0 0,0 0 0 0 0,0 0 0 0 0,0-1 0 0 0,1-2 63 0 0,18-25-116 0 0,-6 16 318 0 0,8-9 73 0 0,-22 23-275 0 0,-1 0 0 0 0,1 0 0 0 0,0 0 0 0 0,0 1 0 0 0,0-1 0 0 0,0 1 0 0 0,1-1 0 0 0,-1 1 0 0 0,3-1 0 0 0,-5 2 0 0 0,0 1 0 0 0,0-1 0 0 0,0 1 0 0 0,0-1 0 0 0,0 1 0 0 0,0 0 0 0 0,0-1 0 0 0,0 1 0 0 0,0 0 0 0 0,0 0 0 0 0,0 0 0 0 0,0 0 0 0 0,0 0 0 0 0,0 0 0 0 0,0 0 0 0 0,0 0 0 0 0,0 0 0 0 0,0 0 0 0 0,0 1 0 0 0,0-1 0 0 0,0 1 0 0 0,-1-1 0 0 0,1 0 0 0 0,-1 1 0 0 0,1-1 0 0 0,0 1 0 0 0,-1 0 0 0 0,1-1 0 0 0,-1 1 0 0 0,1 0 0 0 0,-1-1 0 0 0,0 1 0 0 0,1 0 0 0 0,2 3 0 0 0,-1-2 8 0 0,0 0 1 0 0,-1 0-1 0 0,1 0 0 0 0,-1 0 0 0 0,0 0 0 0 0,1 0 0 0 0,-1 0 1 0 0,0 1-1 0 0,0-1 0 0 0,-1 0 0 0 0,1 0 0 0 0,0 1 0 0 0,-1 0-8 0 0,4 34 186 0 0,-1-7-116 0 0,-2-24-38 0 0,0 1 0 0 0,-1-1 0 0 0,0 0 0 0 0,0 5-32 0 0,1 16-2291 0 0,3-10-4478 0 0,-4-16 324 0 0</inkml:trace>
  <inkml:trace contextRef="#ctx0" brushRef="#br0" timeOffset="8700.994">997 2290 7832 0 0,'8'-4'809'0'0,"1"1"-989"0"0,-6 2 721 0 0,0 0 0 0 0,0 0 1 0 0,0 0-1 0 0,-1 0 0 0 0,1 0 0 0 0,-1 0 1 0 0,1-1-1 0 0,-1 1 0 0 0,1-1 0 0 0,-1 0 0 0 0,0 0 1 0 0,0 0-1 0 0,1 0-541 0 0,-3 1 1148 0 0,0 1-247 0 0,0 0-49 0 0,0 0-60 0 0,0 0-209 0 0,-17 4 785 0 0,10-1-1329 0 0,-1 0 1 0 0,1 1 0 0 0,-1 0-1 0 0,1 0 1 0 0,0 1-1 0 0,0 0 1 0 0,1 0 0 0 0,0 0-1 0 0,0 1 1 0 0,0 0 0 0 0,0 0-1 0 0,1 1 1 0 0,0 0-1 0 0,-4 7-39 0 0,4-5 6 0 0,-1 1-1 0 0,2-1 0 0 0,-1 2 0 0 0,1-1 0 0 0,1 0 1 0 0,0 1-1 0 0,0-1 0 0 0,1 1 0 0 0,0 0 0 0 0,1 0 1 0 0,0 5-6 0 0,1-14 18 0 0,0 1-1 0 0,1 0 1 0 0,-1-1 0 0 0,1 1 0 0 0,-1-1 0 0 0,1 0-1 0 0,0 1 1 0 0,0-1 0 0 0,0 1 0 0 0,0-1 0 0 0,0 0 0 0 0,1 0-1 0 0,-1 0 1 0 0,1 0 0 0 0,-1 0 0 0 0,1 0 0 0 0,0 0 0 0 0,0 0-1 0 0,0 0 1 0 0,0-1 0 0 0,0 1 0 0 0,0-1 0 0 0,0 0 0 0 0,1 1-1 0 0,-1-1 1 0 0,0 0 0 0 0,1 0 0 0 0,-1-1 0 0 0,1 1 0 0 0,-1 0-1 0 0,1-1 1 0 0,-1 0 0 0 0,1 1 0 0 0,-1-1 0 0 0,1 0 0 0 0,-1 0-1 0 0,1-1 1 0 0,-1 1 0 0 0,1 0 0 0 0,0-1 0 0 0,-1 1 0 0 0,0-1-1 0 0,1 0-17 0 0,6-3 75 0 0,0 1 0 0 0,-1-2 0 0 0,1 1 0 0 0,-1-1-1 0 0,0 0 1 0 0,0-1 0 0 0,-1 0 0 0 0,1 0 0 0 0,-2-1-1 0 0,2-1-74 0 0,12-14 221 0 0,-1-2 0 0 0,8-13-221 0 0,-18 23 46 0 0,3-3-69 0 0,-1-2-1 0 0,-1 1 1 0 0,-1-1-1 0 0,-1-1 1 0 0,-1 0-1 0 0,0 0 1 0 0,-1 0-1 0 0,0-10 24 0 0,-2 7 53 0 0,-2 0 1 0 0,-1-2-54 0 0,4-32 537 0 0,-4 45-394 0 0,-1 1 0 0 0,-1-1 0 0 0,0 0-1 0 0,0 0 1 0 0,-1 1 0 0 0,-1-1 0 0 0,1 1-1 0 0,-4-8-142 0 0,2 6 70 0 0,2 8-80 0 0,0 0-1 0 0,0 0 1 0 0,0 0 0 0 0,0 1-1 0 0,-1-1 1 0 0,1 1 0 0 0,-1-1-1 0 0,-1 1 1 0 0,1 0-1 0 0,0 0 1 0 0,-1 1 0 0 0,0-1-1 0 0,0 1 1 0 0,-2-2 10 0 0,6 5 4 0 0,-1 0 0 0 0,0-1 0 0 0,0 1 0 0 0,0 0 0 0 0,0-1 0 0 0,0 1 0 0 0,0 0 0 0 0,0 0 0 0 0,0 0 0 0 0,0 0 0 0 0,0 0 0 0 0,0 0 0 0 0,0 0 0 0 0,0 1 0 0 0,0-1 0 0 0,0 0 0 0 0,0 0 0 0 0,0 1 0 0 0,0-1 0 0 0,0 1 0 0 0,0 0-4 0 0,-1 0 15 0 0,0 0-1 0 0,0 1 1 0 0,0 0-1 0 0,0 0 1 0 0,0-1-1 0 0,1 1 1 0 0,-1 0-1 0 0,1 0 1 0 0,-1 1-15 0 0,-3 5 70 0 0,0 1 1 0 0,1 0 0 0 0,0 0-1 0 0,0 1-70 0 0,4-10 0 0 0,-8 28 78 0 0,0 1-1 0 0,2 1 1 0 0,1-1 0 0 0,1 1-1 0 0,1 17-77 0 0,2-16 33 0 0,2 0 0 0 0,1 0 0 0 0,1 0 0 0 0,6 27-33 0 0,-2-28 0 0 0,0 0 0 0 0,2 0 0 0 0,11 23 0 0 0,-18-49-66 0 0,0 1-1 0 0,1-1 0 0 0,-1 0 1 0 0,1 1-1 0 0,0-1 0 0 0,0-1 1 0 0,1 1-1 0 0,-1 0 0 0 0,1-1 1 0 0,-1 0-1 0 0,1 0 0 0 0,2 2 67 0 0,-5-5-246 0 0,0 0-1 0 0,0 1 1 0 0,0-1-1 0 0,0 0 1 0 0,0 1-1 0 0,0-1 0 0 0,0 0 1 0 0,0 0-1 0 0,0 0 1 0 0,0 0-1 0 0,0 0 1 0 0,0 0-1 0 0,0 0 1 0 0,0 0-1 0 0,0 0 1 0 0,0-1-1 0 0,0 1 1 0 0,0 0-1 0 0,0-1 0 0 0,0 1 1 0 0,0-1-1 0 0,0 1 247 0 0,6-6-7447 0 0</inkml:trace>
  <inkml:trace contextRef="#ctx0" brushRef="#br0" timeOffset="9056.77">1283 2187 7368 0 0,'0'2'568'0'0,"3"28"221"0"0,-2-24 368 0 0,0 0-1 0 0,-1 0 1 0 0,1 0 0 0 0,-1 0-1 0 0,-1 0 1 0 0,1 0-1 0 0,-1 0 1 0 0,0 4-1157 0 0,-1 0 676 0 0,0 0 0 0 0,1 1 0 0 0,0-1-1 0 0,1 1 1 0 0,0-1 0 0 0,2 5-676 0 0,-1 15 880 0 0,-1-16-729 0 0,2-1 1 0 0,0 1 0 0 0,0-1-1 0 0,4 8-151 0 0,-6-20 0 0 0,0-1 0 0 0,0 0 0 0 0,0 0 0 0 0,0 1-1 0 0,0-1 1 0 0,0 0 0 0 0,0 0 0 0 0,0 0 0 0 0,0 1-1 0 0,0-1 1 0 0,0 0 0 0 0,0 0 0 0 0,0 1 0 0 0,0-1-1 0 0,0 0 1 0 0,0 0 0 0 0,0 0 0 0 0,0 1 0 0 0,1-1-1 0 0,-1 0 1 0 0,0 0 0 0 0,0 0 0 0 0,0 1 0 0 0,0-1-1 0 0,1 0 1 0 0,-1 0 0 0 0,0 0 0 0 0,0 0 0 0 0,0 0-1 0 0,1 0 1 0 0,-1 1 0 0 0,0-1 0 0 0,0 0 0 0 0,1 0 0 0 0,-1 0-1 0 0,0 0 1 0 0,0 0 0 0 0,0 0 0 0 0,1 0 0 0 0,-1 0-1 0 0,0 0 1 0 0,0 0 0 0 0,1 0 0 0 0,-1 0 0 0 0,0 0-1 0 0,0 0 1 0 0,1 0 0 0 0,-1 0 0 0 0,0 0 0 0 0,0-1-1 0 0,0 1 1 0 0,1 0 0 0 0,-1 0 0 0 0,0 0 0 0 0,0 0-1 0 0,0 0 1 0 0,1 0 0 0 0,-1-1 0 0 0,0 1 0 0 0,0 0-1 0 0,0 0 1 0 0,0 0 0 0 0,1-1 0 0 0,-1 1 0 0 0,0 0 0 0 0,0 0-1 0 0,0 0 1 0 0,0-1 0 0 0,0 1 0 0 0,2-2-177 0 0,0 1 0 0 0,-1-1 0 0 0,1 0 0 0 0,-1 0 0 0 0,0 1 0 0 0,1-1 0 0 0,-1 0 0 0 0,0 0 0 0 0,0-1 0 0 0,0 1 0 0 0,0 0 0 0 0,-1 0 0 0 0,1-1 177 0 0,1-4-735 0 0,6-9-920 0 0</inkml:trace>
  <inkml:trace contextRef="#ctx0" brushRef="#br0" timeOffset="9569.604">1423 2239 920 0 0,'5'6'80'0'0,"-2"-2"2088"0"0,1 1 1 0 0,-2 0-1 0 0,1-1 0 0 0,0 1 1 0 0,0 3-2169 0 0,12 18 3474 0 0,12 15-1732 0 0,-18-28-1451 0 0,-8-11-249 0 0,0 0 0 0 0,0-1-1 0 0,0 1 1 0 0,0-1 0 0 0,1 1 0 0 0,-1-1 0 0 0,1 0-1 0 0,-1 0 1 0 0,1 1 0 0 0,-1-1 0 0 0,2 1-42 0 0,0-1 106 0 0,0 1 1 0 0,0-1-1 0 0,0 0 1 0 0,0 0 0 0 0,0 0-1 0 0,0 0 1 0 0,0 0-1 0 0,0 0 1 0 0,0-1-1 0 0,0 0 1 0 0,3 0-107 0 0,-3 0 51 0 0,-1 0 1 0 0,0-1-1 0 0,1 1 1 0 0,-1-1 0 0 0,0 0-1 0 0,1 0 1 0 0,-1 0-1 0 0,0 0 1 0 0,0 0-1 0 0,0 0 1 0 0,0-1-1 0 0,0 1 1 0 0,0-1 0 0 0,0 1-1 0 0,-1-1-51 0 0,0 1 7 0 0,8-6 71 0 0,-1-1-1 0 0,-1-1 0 0 0,2-1-77 0 0,-7 7 3 0 0,1-1-1 0 0,-1 1 1 0 0,0-1 0 0 0,0 1-1 0 0,-1-1 1 0 0,1 0-1 0 0,-1 0 1 0 0,0 0 0 0 0,0 0-1 0 0,1-2-2 0 0,1-8 51 0 0,-2 12-39 0 0,0 0-1 0 0,-1 0 1 0 0,1 1 0 0 0,-1-1-1 0 0,1 0 1 0 0,-1-1-1 0 0,0 1 1 0 0,1 0 0 0 0,-1 0-1 0 0,0 0 1 0 0,-1 0-1 0 0,1 0 1 0 0,0 0 0 0 0,0 0-1 0 0,-1 0 1 0 0,1 0-1 0 0,-2-1-11 0 0,2 2 32 0 0,-1 0-1 0 0,1 0 0 0 0,-1 0 1 0 0,0 0-1 0 0,0 0 0 0 0,0 0 0 0 0,1 0 1 0 0,-1 1-1 0 0,0-1 0 0 0,0 0 1 0 0,0 0-1 0 0,0 1 0 0 0,0-1 0 0 0,0 1 1 0 0,-1-1-32 0 0,1 1 9 0 0,0 0 1 0 0,1 0-1 0 0,-1 0 1 0 0,0 0 0 0 0,1 0-1 0 0,-1 0 1 0 0,0 0-1 0 0,1 1 1 0 0,-1-1 0 0 0,0 0-1 0 0,1 0 1 0 0,-1 1-1 0 0,1-1 1 0 0,-1 0 0 0 0,0 1-1 0 0,1-1 1 0 0,-1 1-1 0 0,1-1 1 0 0,-1 0-1 0 0,1 1 1 0 0,-1-1 0 0 0,1 1-1 0 0,-1 0 1 0 0,1-1-1 0 0,0 1 1 0 0,-1 0-10 0 0,-2 3 62 0 0,0 1-1 0 0,1 0 1 0 0,-1 0 0 0 0,1 0-1 0 0,0 0 1 0 0,0 0 0 0 0,1 1-1 0 0,-1-1 1 0 0,1 1 0 0 0,0 5-62 0 0,-1 9 78 0 0,2 0 1 0 0,0 8-79 0 0,1-2 105 0 0,-7 102 372 0 0,1-39 44 0 0,3-54-230 0 0,-2 0 0 0 0,-1 0-1 0 0,-2-1 1 0 0,-1 0 0 0 0,-2 0-1 0 0,-8 20-290 0 0,15-50 37 0 0,1 1-1 0 0,0 0 0 0 0,-1-1 1 0 0,0 1-1 0 0,0-1 1 0 0,0 0-1 0 0,0 0 0 0 0,-1 0 1 0 0,0 0-1 0 0,1 0 0 0 0,-2-1 1 0 0,0 1-37 0 0,3-3 9 0 0,0 1 0 0 0,0-1 0 0 0,-1 1 0 0 0,1-1 0 0 0,0 0 0 0 0,-1 0 0 0 0,1 0 0 0 0,-1-1 0 0 0,1 1 0 0 0,-1 0 0 0 0,0-1 0 0 0,1 0 0 0 0,-1 1 0 0 0,1-1 0 0 0,-1 0 0 0 0,0 0 0 0 0,1-1 0 0 0,-1 1 0 0 0,0-1 0 0 0,1 1 0 0 0,-1-1 0 0 0,1 0 0 0 0,-1 0 0 0 0,1 0 0 0 0,0 0-9 0 0,-7-4 3 0 0,1 0 0 0 0,0 0 1 0 0,0-1-1 0 0,1 0 1 0 0,0-1-1 0 0,0 0 0 0 0,0 0 1 0 0,1 0-1 0 0,0-1 1 0 0,0 1-1 0 0,1-2 1 0 0,0 1-1 0 0,1 0 0 0 0,-1-1 1 0 0,2 0-1 0 0,-2-3-3 0 0,-3-34-436 0 0,7 42 221 0 0,1 1-1 0 0,-1 0 1 0 0,1-1-1 0 0,0 1 1 0 0,0-1-1 0 0,0 1 1 0 0,0 0-1 0 0,1-2 216 0 0,0-10-3316 0 0,-1 13-4027 0 0</inkml:trace>
  <inkml:trace contextRef="#ctx0" brushRef="#br0" timeOffset="10056.301">140 3336 16439 0 0,'1'1'100'0'0,"1"1"-1"0"0,0-1 0 0 0,1 0 0 0 0,-1 0 0 0 0,0 0 0 0 0,0 0 0 0 0,0 0 0 0 0,1 0 0 0 0,-1-1 1 0 0,0 1-1 0 0,1-1 0 0 0,-1 0 0 0 0,0 1 0 0 0,1-1 0 0 0,-1 0 0 0 0,1-1 0 0 0,-1 1 0 0 0,2-1-99 0 0,-3 1 121 0 0,0 0 0 0 0,0-1 0 0 0,0 1 0 0 0,0 0 0 0 0,1 0 0 0 0,-1 0 0 0 0,0-1 0 0 0,0 1 0 0 0,0 0 0 0 0,0 1 0 0 0,0-1 0 0 0,0 0 0 0 0,0 0 0 0 0,1 0 0 0 0,-1 1 0 0 0,0-1-121 0 0,-1 1 128 0 0,0-1 0 0 0,0 1 0 0 0,0 0 0 0 0,0-1 0 0 0,0 1 0 0 0,0 0 0 0 0,0-1 0 0 0,0 1 0 0 0,0-1 0 0 0,-1 1 0 0 0,1 0 0 0 0,0-1 0 0 0,0 1 0 0 0,-1-1 0 0 0,1 1 0 0 0,0-1 0 0 0,-1 1 0 0 0,1-1 0 0 0,-1 1 0 0 0,1-1 0 0 0,-1 1 0 0 0,1-1 0 0 0,-1 1 0 0 0,1-1 0 0 0,-1 0-128 0 0,-10 13 200 0 0,-1-2 0 0 0,0 0 0 0 0,-2 1-200 0 0,7-6 19 0 0,-1 1-1 0 0,1 1 0 0 0,0 0 0 0 0,1 0 1 0 0,0 0-1 0 0,0 1 0 0 0,0 1-18 0 0,3-4 0 0 0,1 0 0 0 0,0 0 0 0 0,0 1 0 0 0,1-1 0 0 0,-1 1 0 0 0,1-1 0 0 0,1 1 0 0 0,-1 1 0 0 0,0 1 0 0 0,1-6 0 0 0,0 0 0 0 0,0 0 0 0 0,0 0 0 0 0,0 1 0 0 0,0-1 0 0 0,1 0 0 0 0,-1 0 0 0 0,1 0 0 0 0,0 0 0 0 0,0 0 0 0 0,0 0 0 0 0,0 0 0 0 0,0 0 0 0 0,1 0 0 0 0,-1-1 0 0 0,2 3 0 0 0,-1-3 0 0 0,0 0 0 0 0,-1-1 0 0 0,1 1 0 0 0,0-1 0 0 0,0 0 0 0 0,0 1 0 0 0,0-1 0 0 0,0 0 0 0 0,0 0 0 0 0,0 0 0 0 0,0 0 0 0 0,0-1 0 0 0,0 1 0 0 0,1 0 0 0 0,-1-1 0 0 0,0 0 0 0 0,1 1 0 0 0,-1-1 0 0 0,0 0 0 0 0,0 0 0 0 0,1-1 0 0 0,-1 1 0 0 0,1 0 0 0 0,6-2 25 0 0,1-1 0 0 0,-1 0 0 0 0,0 0 0 0 0,0 0 0 0 0,0-2 0 0 0,0 1 0 0 0,-1-1 0 0 0,0 0 0 0 0,0 0 0 0 0,0-1 0 0 0,-1 0 0 0 0,1-1 0 0 0,-2 0 0 0 0,2-1-25 0 0,-7 7 0 0 0,0-1 0 0 0,0 0 1 0 0,0 0-1 0 0,0 1 0 0 0,0-1 1 0 0,-1 0-1 0 0,1 0 0 0 0,-1 0 1 0 0,1 0-1 0 0,-1 0 0 0 0,0 0 1 0 0,1 0-1 0 0,-1 0 1 0 0,0 0-1 0 0,0 0 0 0 0,0 0 1 0 0,-1 0-1 0 0,1 0 0 0 0,-1 0 1 0 0,1 0-1 0 0,-1 0 0 0 0,1 0 1 0 0,-1 1-1 0 0,0-1 0 0 0,0 0 1 0 0,0 0-1 0 0,0 1 1 0 0,0-1-1 0 0,0 0 0 0 0,-1 0 0 0 0,-14-19-44 0 0,13 17 12 0 0,1 0 1 0 0,0 1 0 0 0,-1-1 0 0 0,0 1 0 0 0,0 0 0 0 0,0 0 0 0 0,0 0 0 0 0,-1 0-1 0 0,1 0 1 0 0,-1 0 31 0 0,-1 1-266 0 0,-1-2-320 0 0,0 1 0 0 0,0 0 0 0 0,0 1 0 0 0,0-1 0 0 0,-1 1 586 0 0,4 2-2296 0 0</inkml:trace>
  <inkml:trace contextRef="#ctx0" brushRef="#br0" timeOffset="10450.768">345 3356 3680 0 0,'5'11'546'0'0,"-2"1"0"0"0,1 0 0 0 0,-1 0 0 0 0,-1 1 0 0 0,1 11-546 0 0,0 35 11900 0 0,1 11-9303 0 0,-4-62-2319 0 0,1 1 0 0 0,-1-1 0 0 0,2 0 0 0 0,1 9-278 0 0,-2-16 175 0 0,-1-1-42 0 0,1 0-84 0 0,1 0 1 0 0,-1 0-1 0 0,1-1 0 0 0,-1 1 0 0 0,1 0 0 0 0,-1-1 0 0 0,0 1 0 0 0,1-1 0 0 0,-1 0 0 0 0,0 1 0 0 0,0-1 1 0 0,1 0-1 0 0,-1 0 0 0 0,0 0 0 0 0,0 0 0 0 0,0 0 0 0 0,1 0-49 0 0,16-23 278 0 0,-10 11-276 0 0,13-14 127 0 0,-13 15-38 0 0,0 2 1 0 0,0-1-1 0 0,1 1 1 0 0,0 1-1 0 0,1-1 0 0 0,1 1-91 0 0,4-4-219 0 0,12-8-410 0 0,-1 2-2643 0 0,-18 16 1656 0 0</inkml:trace>
  <inkml:trace contextRef="#ctx0" brushRef="#br0" timeOffset="10833.189">624 2991 10136 0 0,'0'0'464'0'0,"0"0"-10"0"0,2 1-294 0 0,19 7 301 0 0,-18-6 56 0 0,-1 0 1 0 0,0 0 0 0 0,1 0 0 0 0,-1 0-1 0 0,0 1 1 0 0,0-1 0 0 0,0 1-1 0 0,-1-1 1 0 0,1 1 0 0 0,-1 0 0 0 0,1-1-1 0 0,-1 1 1 0 0,0 0 0 0 0,0 0-1 0 0,0 0 1 0 0,0 1-518 0 0,2 6 367 0 0,0 0 1 0 0,-1 1-1 0 0,-1-1 0 0 0,0 1 0 0 0,0 0 1 0 0,-1-1-1 0 0,0 1 0 0 0,-1 0 0 0 0,0 0-367 0 0,-13 91 845 0 0,-7 15-845 0 0,17-100 11 0 0,2-7-15 0 0,1 1 0 0 0,-1 0-1 0 0,2-1 1 0 0,-1 4 4 0 0,2-9 0 0 0,-1-1 0 0 0,1 0 0 0 0,-1 0-1 0 0,1 0 1 0 0,0 0 0 0 0,0 0 0 0 0,1 0 0 0 0,-1 0 0 0 0,1-1 0 0 0,0 1 0 0 0,0 0 0 0 0,2 1 0 0 0,-4-3 0 0 0,1-1 1 0 0,0 1-1 0 0,0-1 1 0 0,0 1-1 0 0,0-1 1 0 0,1 0-1 0 0,-1 1 1 0 0,0-1 0 0 0,0 0-1 0 0,1 0 1 0 0,-1 0-1 0 0,1 0 1 0 0,-1 0-1 0 0,1 0 1 0 0,-1 0-1 0 0,1-1 1 0 0,0 1-1 0 0,0 0 0 0 0,3 0 1 0 0,1 1-1 0 0,-1-1 0 0 0,0 0 0 0 0,1 0 0 0 0,-1-1 0 0 0,1 0 0 0 0,-1 0 0 0 0,1 0 0 0 0,-1 0 0 0 0,1-1 0 0 0,0 0 0 0 0,21-1 0 0 0,-9 1 0 0 0,-14 0 0 0 0,-1 1 0 0 0,1 0 0 0 0,-1 0 0 0 0,1 0 0 0 0,-1 0 0 0 0,0 0 0 0 0,1 1 0 0 0,-1-1 0 0 0,4 2 0 0 0,-6-2 0 0 0,-1 0 0 0 0,1 0 0 0 0,0 1 0 0 0,0-1 0 0 0,0 0 0 0 0,0 0 0 0 0,-1 1 0 0 0,1-1 0 0 0,0 0 0 0 0,0 1 0 0 0,-1-1 0 0 0,1 1 0 0 0,0-1 0 0 0,0 1 0 0 0,-1-1 0 0 0,1 1 0 0 0,-1 0 0 0 0,1-1 0 0 0,1 3 0 0 0,-1-3 0 0 0,-1 0 0 0 0,1 0 0 0 0,0 1 0 0 0,-1-1 0 0 0,1 0 0 0 0,0 1 0 0 0,-1-1 0 0 0,1 0 0 0 0,-1 1 0 0 0,1-1 0 0 0,-1 1 0 0 0,1 0 0 0 0,-1-1 0 0 0,1 1 0 0 0,-1-1 0 0 0,1 1 0 0 0,-1 0 0 0 0,0-1 0 0 0,1 1 0 0 0,-1-1 0 0 0,0 1 0 0 0,0 0 0 0 0,1 0 0 0 0,-1-1 0 0 0,0 1 0 0 0,0 0 0 0 0,0-1 0 0 0,0 1 0 0 0,0 0 0 0 0,0 0 0 0 0,0-1 0 0 0,0 1 0 0 0,0 0 0 0 0,0 0 0 0 0,-1 0 0 0 0,1 1 0 0 0,0 1 7 0 0,-1 0 1 0 0,1 1-1 0 0,-1-1 0 0 0,0 0 0 0 0,1 0 0 0 0,-1 0 0 0 0,-1 1 1 0 0,1-1-1 0 0,0 0 0 0 0,-1-1 0 0 0,0 1 0 0 0,0 0 0 0 0,1 0 1 0 0,-2-1-1 0 0,0 2-7 0 0,-2 2 6 0 0,-1-1 0 0 0,1 0 0 0 0,-1 0 0 0 0,0-1 0 0 0,0 0 0 0 0,-4 2-6 0 0,5-3-5 0 0,0-1-1 0 0,0 1 1 0 0,-1-1-1 0 0,0 0 1 0 0,1 0 0 0 0,-1-1-1 0 0,0 0 1 0 0,0 0-1 0 0,1 0 1 0 0,-1-1-1 0 0,0 1 1 0 0,0-1-1 0 0,0-1 1 0 0,0 1-1 0 0,0-1 1 0 0,0 0 0 0 0,1-1-1 0 0,-1 1 1 0 0,0-1-1 0 0,1 0 1 0 0,-1 0-1 0 0,-1-2 6 0 0,6 3-40 0 0,0 1 0 0 0,0-1 0 0 0,0 0 0 0 0,0 1 0 0 0,0-1 0 0 0,0 0 0 0 0,1 0-1 0 0,-1 1 1 0 0,0-1 0 0 0,0 0 0 0 0,1 0 0 0 0,-1 0 0 0 0,1 0 0 0 0,-1 0 0 0 0,1 0 0 0 0,-1 0-1 0 0,1 0 1 0 0,0 0 0 0 0,-1 0 0 0 0,1 0 0 0 0,0 0 0 0 0,0-1 0 0 0,0 1 0 0 0,0-1 40 0 0,0-1-358 0 0,1 1 1 0 0,-1-1-1 0 0,1 0 1 0 0,0 0-1 0 0,0 1 1 0 0,0-1-1 0 0,0 0 1 0 0,2-1 357 0 0,2-7-1530 0 0</inkml:trace>
  <inkml:trace contextRef="#ctx0" brushRef="#br0" timeOffset="11317.613">1012 3457 18111 0 0,'11'32'2083'0'0,"-9"-26"-1962"0"0,0-1-1 0 0,0 0 1 0 0,0 1-1 0 0,-1-1 1 0 0,0 1-1 0 0,0-1 1 0 0,-1 1-1 0 0,1 1-120 0 0,-1-6-216 0 0,0 4 542 0 0,0-2-4469 0 0,0-3 2298 0 0</inkml:trace>
  <inkml:trace contextRef="#ctx0" brushRef="#br0" timeOffset="11318.613">1202 2946 13824 0 0,'1'-3'106'0'0,"1"0"1"0"0,-1 0 0 0 0,0 0 0 0 0,1 0 0 0 0,-1 0 0 0 0,1 0 0 0 0,0 1-1 0 0,0-1 1 0 0,0 0 0 0 0,1 1 0 0 0,-1 0 0 0 0,0-1 0 0 0,1 1 0 0 0,1-1-107 0 0,-4 3 87 0 0,1 0 1 0 0,0-1 0 0 0,-1 1-1 0 0,1 0 1 0 0,-1 0 0 0 0,1-1-1 0 0,0 1 1 0 0,-1 0 0 0 0,1 0-1 0 0,0 0 1 0 0,-1 0 0 0 0,1 0 0 0 0,0 0-1 0 0,-1 0 1 0 0,1 0 0 0 0,0 0-1 0 0,-1 0 1 0 0,1 0 0 0 0,0 1-1 0 0,-1-1 1 0 0,1 0 0 0 0,0 0-1 0 0,-1 1 1 0 0,1-1 0 0 0,-1 0 0 0 0,1 1-88 0 0,0 0 105 0 0,0-1-1 0 0,-1 1 1 0 0,1 0 0 0 0,0 0 0 0 0,-1 0 0 0 0,1 0 0 0 0,-1 0 0 0 0,1 1 0 0 0,-1-1 0 0 0,1 0 0 0 0,-1 0 0 0 0,0 0 0 0 0,0 0 0 0 0,1 1-105 0 0,-1 6 352 0 0,1 0 1 0 0,-1 0-1 0 0,0-1 0 0 0,-1 5-352 0 0,0-6 149 0 0,-8 74 655 0 0,5 21-36 0 0,3-65-465 0 0,-3-1 0 0 0,-2 11-303 0 0,1-11 135 0 0,1-1 0 0 0,2 11-135 0 0,0-1 6 0 0,1-31-362 0 0,0-1-1 0 0,1 1 0 0 0,0-1 1 0 0,1 1-1 0 0,0-1 0 0 0,1 1 1 0 0,2 4 356 0 0,0 3-3396 0 0,-4-19 1647 0 0</inkml:trace>
  <inkml:trace contextRef="#ctx0" brushRef="#br0" timeOffset="11754.671">1339 3336 7832 0 0,'-7'-4'809'0'0,"-15"-6"1652"0"0,11 4-75 0 0,-1 0 0 0 0,0 2 0 0 0,-6-3-2386 0 0,13 6 222 0 0,0 0-1 0 0,0 0 1 0 0,1 1-1 0 0,-1-1 0 0 0,0 1 1 0 0,-5 1-222 0 0,1-1 88 0 0,0 1 0 0 0,0 0 0 0 0,1 1 0 0 0,-1 0 1 0 0,0 1-1 0 0,0 0 0 0 0,1 0 0 0 0,0 1 0 0 0,0-1 0 0 0,0 2 1 0 0,0-1-1 0 0,0 1 0 0 0,1 1 0 0 0,0-1 0 0 0,-4 5-88 0 0,-7 7-1816 0 0,15-7 688 0 0</inkml:trace>
  <inkml:trace contextRef="#ctx0" brushRef="#br0" timeOffset="12156.937">1571 3553 5064 0 0,'0'0'389'0'0,"0"0"146"0"0,0 0 1538 0 0,0 0 704 0 0,0 0 139 0 0,0-1 189 0 0,-3-5-2531 0 0,0 4-486 0 0,1 0 1 0 0,0 0-1 0 0,0 0 0 0 0,0 1 1 0 0,-1-1-1 0 0,1 1 1 0 0,-1-1-1 0 0,0 1 0 0 0,1 0 1 0 0,-1 0-1 0 0,0 0 1 0 0,1 1-1 0 0,-1-1 0 0 0,0 1 1 0 0,0-1-1 0 0,0 1 1 0 0,0 0-1 0 0,1 0 0 0 0,-1 0 1 0 0,0 0-1 0 0,0 1 1 0 0,0-1-1 0 0,-2 1-88 0 0,-2 1 49 0 0,-1 0 0 0 0,1 0 1 0 0,-1 1-1 0 0,1 0 0 0 0,0 0 0 0 0,0 1 0 0 0,0-1 0 0 0,-2 3-49 0 0,8-6 5 0 0,0 1-1 0 0,1-1 0 0 0,-1 0 0 0 0,0 1 0 0 0,1-1 0 0 0,-1 0 0 0 0,1 1 1 0 0,-1-1-1 0 0,1 1 0 0 0,-1-1 0 0 0,1 1 0 0 0,-1-1 0 0 0,1 1 0 0 0,-1 0 1 0 0,1-1-1 0 0,-1 1 0 0 0,1-1 0 0 0,0 1 0 0 0,0 0 0 0 0,-1-1 0 0 0,1 1 1 0 0,0 0-1 0 0,0-1 0 0 0,-1 1-4 0 0,1 2 14 0 0,-2-1-5 0 0,1-1-5 0 0,1-1-1 0 0,-1 0 0 0 0,1 1 1 0 0,0-1-1 0 0,-1 1 0 0 0,1-1 1 0 0,0 0-1 0 0,-1 1 1 0 0,1-1-1 0 0,0 1 0 0 0,-1-1 1 0 0,1 1-1 0 0,0-1 1 0 0,0 1-1 0 0,0-1 0 0 0,-1 1 1 0 0,1 0-1 0 0,0-1 1 0 0,0 1-1 0 0,0 0-3 0 0,0 1-18 0 0,0 1 0 0 0,1 0 1 0 0,-1-1-1 0 0,1 1 0 0 0,-1 0 0 0 0,1-1 0 0 0,0 1 0 0 0,0-1 1 0 0,0 0-1 0 0,0 1 0 0 0,1-1 0 0 0,-1 0 0 0 0,1 1 0 0 0,-1-1 1 0 0,1 0-1 0 0,0 0 0 0 0,0 0 0 0 0,0 0 0 0 0,0-1 0 0 0,0 1 1 0 0,0-1-1 0 0,0 1 0 0 0,1-1 0 0 0,-1 0 0 0 0,1 1 0 0 0,-1-1 1 0 0,1 0-1 0 0,-1-1 0 0 0,1 1 0 0 0,-1 0 0 0 0,1-1 0 0 0,2 1 18 0 0,0-1 54 0 0,1 0 0 0 0,-1 0 0 0 0,0 0 1 0 0,0-1-1 0 0,1 0 0 0 0,-1 0 0 0 0,0 0 0 0 0,0-1 0 0 0,0 1 0 0 0,0-1 0 0 0,0-1 0 0 0,0 1 0 0 0,3-3-54 0 0,-3 3 195 0 0,-4 1 30 0 0,-1 1 20 0 0,0 0 3 0 0,0 0-30 0 0,0 0-200 0 0,0 0 1 0 0,0 0-1 0 0,0 0 1 0 0,1 0-1 0 0,-1 0 1 0 0,0 0-1 0 0,0 0 1 0 0,0 0-1 0 0,0 0 1 0 0,0 0-1 0 0,0 0 1 0 0,1 0-1 0 0,-1 0 1 0 0,0 0-1 0 0,0 0 1 0 0,0 0-1 0 0,0 0 1 0 0,0 0-1 0 0,1 0 1 0 0,-1 0-1 0 0,0 0 1 0 0,0 0-1 0 0,0 0 1 0 0,0 0-1 0 0,0 0 1 0 0,0 0-1 0 0,1 0 1 0 0,-1 0-1 0 0,0 0 1 0 0,0 1-1 0 0,0-1 1 0 0,0 0-1 0 0,0 0 1 0 0,0 0-1 0 0,0 0 1 0 0,0 0-1 0 0,0 0 1 0 0,0 0-1 0 0,1 1 1 0 0,-1-1-1 0 0,0 0 1 0 0,0 0-19 0 0,3 13 553 0 0,11 38 381 0 0,-12-49-874 0 0,-1-1-65 0 0,0 0 1 0 0,1 0 0 0 0,-1 0 0 0 0,0 0 0 0 0,0 0 0 0 0,0 0-1 0 0,0 0 1 0 0,0 0 0 0 0,0 1 0 0 0,1-1 4 0 0,-2 0-12 0 0,0-1 1 0 0,0 0 0 0 0,0 1-1 0 0,1-1 1 0 0,-1 0 0 0 0,0 1-1 0 0,0-1 1 0 0,1 0 0 0 0,-1 0-1 0 0,0 1 1 0 0,1-1 0 0 0,-1 0-1 0 0,0 0 1 0 0,1 0-1 0 0,-1 1 1 0 0,0-1 0 0 0,1 0-1 0 0,-1 0 1 0 0,1 0 0 0 0,-1 0-1 0 0,0 0 1 0 0,1 0 0 0 0,-1 0-1 0 0,1 0 1 0 0,-1 0 0 0 0,0 0-1 0 0,1 0 1 0 0,-1 0-1 0 0,1 0 1 0 0,-1 0 0 0 0,0 0-1 0 0,1 0 1 0 0,-1 0 0 0 0,0 0-1 0 0,1-1 1 0 0,-1 1 11 0 0,2 0-116 0 0,0-1 1 0 0,0 0-1 0 0,0 0 0 0 0,0 0 1 0 0,0 0-1 0 0,-1 0 1 0 0,1 0-1 0 0,0 0 0 0 0,-1-1 1 0 0,1 1-1 0 0,-1-1 0 0 0,2-1 116 0 0,15-21-2577 0 0,-14 18 1749 0 0,8-11-1094 0 0</inkml:trace>
  <inkml:trace contextRef="#ctx0" brushRef="#br0" timeOffset="12157.937">1808 3153 5528 0 0,'2'-1'78'0'0,"-1"0"1"0"0,1 0-1 0 0,0 0 0 0 0,0-1 1 0 0,-1 1-1 0 0,1 0 0 0 0,-1-1 1 0 0,1 1-1 0 0,0-2-78 0 0,3-2 1380 0 0,-5 4 311 0 0,0 1 79 0 0,0 0-24 0 0,0 0-184 0 0,2 2-80 0 0,0-1-1282 0 0,-1 1 1 0 0,0 0 0 0 0,0 0 0 0 0,0-1 0 0 0,0 1 0 0 0,0 0 0 0 0,0 0 0 0 0,0 0 0 0 0,-1 0 0 0 0,1 0 0 0 0,-1 0 0 0 0,0 0 0 0 0,1 0 0 0 0,-1 0 0 0 0,0 0 0 0 0,0 0 0 0 0,0 0 0 0 0,0 0 0 0 0,-1 1-201 0 0,-6 48 1421 0 0,6-45-1182 0 0,-5 28 1413 0 0,2 13-1652 0 0,1-17 263 0 0,-1-1-1 0 0,-3 11-262 0 0,1-17 407 0 0,2 1-1 0 0,0 0 0 0 0,1 0 1 0 0,1 1-1 0 0,2 14-406 0 0,-1-6-14 0 0,0-21 39 0 0,1 0 0 0 0,0 0 0 0 0,1 2-25 0 0,0-11-38 0 0,-1 0 1 0 0,0-1-1 0 0,1 1 0 0 0,0-1 1 0 0,-1 1-1 0 0,1-1 0 0 0,0 1 1 0 0,1-1-1 0 0,-1 1 1 0 0,0-1-1 0 0,0 0 0 0 0,1 0 1 0 0,0 0-1 0 0,-1 0 1 0 0,1 0-1 0 0,1 1 38 0 0,-2-2-647 0 0,0 0 381 0 0,-1 0-1 0 0,1-1 1 0 0,0 1-1 0 0,-1 0 1 0 0,1 0 0 0 0,0-1-1 0 0,0 1 1 0 0,0 0-1 0 0,0-1 1 0 0,0 1-1 0 0,-1-1 1 0 0,1 1-1 0 0,1-1 267 0 0,0 0-374 0 0,0 0 0 0 0,-1 0 0 0 0,1 0-1 0 0,0 0 1 0 0,0 0 0 0 0,-1-1 0 0 0,1 1-1 0 0,0-1 1 0 0,-1 1 0 0 0,2-2 374 0 0,3 0-885 0 0,9-1-1483 0 0</inkml:trace>
  <inkml:trace contextRef="#ctx0" brushRef="#br0" timeOffset="12585.934">2063 3440 7832 0 0,'8'-2'809'0'0,"-2"1"-505"0"0,-2 1 8380 0 0,-6-1-5422 0 0,-2 2-4160 0 0,-6 4 1236 0 0,1 1 1 0 0,0-1 0 0 0,0 1-1 0 0,0 1 1 0 0,1 0 0 0 0,0 0-1 0 0,1 1 1 0 0,-1 0-339 0 0,4-5 30 0 0,0 1 1 0 0,0 0 0 0 0,1 1-1 0 0,-1-1 1 0 0,1 1-1 0 0,0-1 1 0 0,0 1-1 0 0,1 0 1 0 0,-2 3-31 0 0,-1 4 108 0 0,3-10-17 0 0,1 1 0 0 0,0-1 0 0 0,0 1 0 0 0,0 0 0 0 0,0-1 0 0 0,0 1 0 0 0,0 0 0 0 0,1 0 0 0 0,-1 0 0 0 0,1 0 0 0 0,0 0 0 0 0,0-1 0 0 0,0 1 0 0 0,0 0 0 0 0,0 0 0 0 0,1 0 0 0 0,-1 0 0 0 0,1 0 0 0 0,0-1 0 0 0,0 1-91 0 0,3 14 647 0 0,-3-15-623 0 0,-1 0-1 0 0,0 0 0 0 0,1 0 0 0 0,-1-1 1 0 0,1 1-1 0 0,0 0 0 0 0,-1 0 1 0 0,1-1-1 0 0,0 1 0 0 0,0-1 1 0 0,0 1-1 0 0,0-1 0 0 0,1 2-23 0 0,4 3 236 0 0,-1 0-1 0 0,0 1 0 0 0,0 0 1 0 0,1 3-236 0 0,-4-7 81 0 0,-1 8-55 0 0,-1-4 11 0 0,-1-5-58 0 0,1 1 1 0 0,-1-1 0 0 0,1 1 0 0 0,-1-1 0 0 0,0 0 0 0 0,0 1 0 0 0,0-1 0 0 0,-1 0 0 0 0,1 0 0 0 0,0 0 0 0 0,-1 0 0 0 0,0 0-1 0 0,1 0 1 0 0,-1 0 0 0 0,0 0 0 0 0,0 0 0 0 0,0-1 0 0 0,0 1 0 0 0,0-1 0 0 0,0 0 0 0 0,0 0 0 0 0,-1 1 20 0 0,-9 4-745 0 0,1 0-1 0 0,-1-1 1 0 0,-10 3 745 0 0,13-5-564 0 0,-1 0 0 0 0,0-1 0 0 0,0 0 0 0 0,0 0 0 0 0,0-1 0 0 0,0 0 0 0 0,-5-1 564 0 0,-16-3-1564 0 0</inkml:trace>
  <inkml:trace contextRef="#ctx0" brushRef="#br0" timeOffset="12586.934">1073 3187 12696 0 0,'-11'-10'560'0'0,"11"10"120"0"0,0 0-544 0 0,0 0-136 0 0,-9-4 0 0 0,6 8 0 0 0,-5-4 1232 0 0,5 3 215 0 0,-5 4 49 0 0,3 3 8 0 0,5-1-800 0 0,-2 3-152 0 0,2-2-32 0 0,-5-1-6191 0 0,5-2-1241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2:44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8180 1297 14280 0 0,'-16'10'632'0'0,"9"-10"136"0"0,-4 0-616 0 0,-1-3-152 0 0,4 3 0 0 0,-3-4 0 0 0,-1 4 663 0 0,5 4 105 0 0,-1-1 16 0 0,8-3 8 0 0,-7 0-1536 0 0,7 7-312 0 0,-4 20-55 0 0,0-10-9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3:13.3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1 100 11776 0 0,'1'-5'133'0'0,"-1"3"-61"0"0,0 0-1 0 0,0 0 1 0 0,1 0 0 0 0,-1 1 0 0 0,1-1 0 0 0,-1 0 0 0 0,1 1 0 0 0,-1-1 0 0 0,1 0 0 0 0,0 1 0 0 0,0-1 0 0 0,0 1 0 0 0,1-2-72 0 0,-1 3 14 0 0,-1 0 0 0 0,1 1 0 0 0,0-1 0 0 0,-1 0 0 0 0,1 0 0 0 0,-1 1 1 0 0,1-1-1 0 0,0 0 0 0 0,-1 1 0 0 0,1-1 0 0 0,-1 0 0 0 0,1 1 0 0 0,-1-1 0 0 0,1 1 1 0 0,-1-1-15 0 0,2 1 28 0 0,-1 0 0 0 0,1-1 0 0 0,-1 1 0 0 0,1-1 0 0 0,-1 0 1 0 0,1 1-1 0 0,-1-1 0 0 0,1 0 0 0 0,-1 0 0 0 0,1 0 0 0 0,0 0 1 0 0,-1 0-1 0 0,1 0 0 0 0,-1-1-28 0 0,15 1 399 0 0,-3 3-189 0 0,0 1 0 0 0,0 0 0 0 0,0 1 0 0 0,-1 0 0 0 0,0 1 0 0 0,11 6-210 0 0,-8-5 398 0 0,1 0 1 0 0,1-2-1 0 0,-1 1 0 0 0,1-2 1 0 0,2 0-399 0 0,15 2 575 0 0,-20-4-167 0 0,-1 1-1 0 0,13 4-407 0 0,-14-4 159 0 0,0-1 1 0 0,0 0-1 0 0,1-1 0 0 0,-1 0 0 0 0,1 0 0 0 0,3-2-159 0 0,26 2 425 0 0,-11-1-153 0 0,0-1 0 0 0,0-1 0 0 0,-1-2 0 0 0,1-1-1 0 0,3-2-271 0 0,16-3 809 0 0,9 2-809 0 0,67-11 764 0 0,-42 6-522 0 0,-25 4-190 0 0,-15 2 50 0 0,35-1-102 0 0,109-4 72 0 0,-134 8-44 0 0,1-3 0 0 0,-1-1 0 0 0,0-3-28 0 0,14-2 202 0 0,0 3-202 0 0,-60 9 16 0 0,60-8 121 0 0,1 3 1 0 0,-1 3 0 0 0,18 3-138 0 0,-34 2 59 0 0,-11-2-22 0 0,0 3 1 0 0,0 1-1 0 0,7 4-37 0 0,-16-1 18 0 0,-1 2 1 0 0,-1 1 0 0 0,1 2-1 0 0,-2 0 1 0 0,1 3-19 0 0,13 8 40 0 0,-16-9-1 0 0,0-1-1 0 0,5 2-38 0 0,-6-3 4 0 0,-22-9-9 0 0,1 0 0 0 0,1 0 0 0 0,-1-1 0 0 0,3 1 5 0 0,26 12-1399 0 0,-21-9-1784 0 0,-6-2-4098 0 0</inkml:trace>
  <inkml:trace contextRef="#ctx0" brushRef="#br0" timeOffset="434.989">3377 158 6656 0 0,'0'0'2174'0'0,"0"0"297"0"0,0 0 126 0 0,3 1 2489 0 0,-2 0-1812 0 0,-2-1-2037 0 0,-90-16-213 0 0,-67-17-178 0 0,65 15-556 0 0,80 15-260 0 0,4 1 53 0 0,0 0-1 0 0,0 1 1 0 0,0 0-1 0 0,-3 0-82 0 0,12 1 116 0 0,11-10-1298 0 0,-3 6 235 0 0,0-1 0 0 0,0 1 0 0 0,0 1 0 0 0,2-1 947 0 0,20-3-6868 0 0,-14 6 687 0 0</inkml:trace>
  <inkml:trace contextRef="#ctx0" brushRef="#br0" timeOffset="792.136">3998 144 8752 0 0,'1'5'152'0'0,"0"1"0"0"0,0-1 1 0 0,1 1-1 0 0,0-1 0 0 0,0 0 1 0 0,0 0-1 0 0,1 1 0 0 0,1 1-152 0 0,-2-5 922 0 0,-1 0 0 0 0,0 1 0 0 0,0-1 0 0 0,0 1 0 0 0,0-1 0 0 0,-1 1 0 0 0,1-1 0 0 0,-1 2-922 0 0,0-3 1136 0 0,0-1-336 0 0,-7 7 1003 0 0,-8-9-1269 0 0,3 0-259 0 0,-57 4 394 0 0,36 0-347 0 0,-1-2 0 0 0,-33-3-322 0 0,-3-7 214 0 0,69 10-224 0 0,0 0 1 0 0,1 0-1 0 0,-1 0 1 0 0,1 0 0 0 0,-1 0-1 0 0,0 0 1 0 0,1 0-1 0 0,-1-1 1 0 0,1 1 0 0 0,-1 0-1 0 0,1 0 1 0 0,-1 0 0 0 0,1-1-1 0 0,-1 1 1 0 0,0 0-1 0 0,1-1 1 0 0,0 1 0 0 0,-1 0-1 0 0,1-1 1 0 0,-1 1-1 0 0,1-1 1 0 0,-1 1 0 0 0,1-1-1 0 0,0 1 1 0 0,-1-1-1 0 0,1 1 1 0 0,0-1 0 0 0,0 1-1 0 0,-1-1 1 0 0,1 1 0 0 0,0-1-1 0 0,0 1 1 0 0,0-1-1 0 0,0 0 1 0 0,-1 1 0 0 0,1-1-1 0 0,0 1 1 0 0,0-1-1 0 0,0 1 1 0 0,0-1 0 0 0,1 0-1 0 0,-1 1 1 0 0,0-1-1 0 0,0 1 1 0 0,0-1 0 0 0,0 0 9 0 0,2-2-512 0 0,0 0 0 0 0,-1 0 0 0 0,1 0 0 0 0,0 0 0 0 0,1 1 0 0 0,-1-1 0 0 0,1 0 512 0 0,5-6-7117 0 0</inkml:trace>
  <inkml:trace contextRef="#ctx0" brushRef="#br0" timeOffset="1241.771">4641 110 15664 0 0,'11'17'859'0'0,"2"0"1"0"0,9 10-860 0 0,-21-27 56 0 0,0 1-1 0 0,0 0 0 0 0,0 0 0 0 0,-1 0 0 0 0,1 0 0 0 0,0 0 1 0 0,0 0-1 0 0,0 1 0 0 0,-1-1 0 0 0,1 0 0 0 0,-1 0 0 0 0,1 0 0 0 0,-1 1 1 0 0,0-1-1 0 0,1 0 0 0 0,-1 0 0 0 0,0 1 0 0 0,0-1 0 0 0,0 0 1 0 0,0 1-1 0 0,0-1 0 0 0,0 0 0 0 0,0 1 0 0 0,0-1 0 0 0,0 0 0 0 0,-1 1 1 0 0,1-1-1 0 0,0 0 0 0 0,-1 0 0 0 0,1 1 0 0 0,-1-1 0 0 0,0 0 1 0 0,1 0-1 0 0,-1 0 0 0 0,0 0 0 0 0,0 0 0 0 0,0 0 0 0 0,0 0 0 0 0,1 0 1 0 0,-1 0-1 0 0,0 0 0 0 0,-1 0 0 0 0,1-1 0 0 0,0 1-55 0 0,-3 2 166 0 0,0 0 0 0 0,-1 0 1 0 0,0-1-1 0 0,1 0 0 0 0,-1 1 0 0 0,0-2 0 0 0,0 1 0 0 0,0 0 0 0 0,0-1 0 0 0,-5 1-166 0 0,-2-1 0 0 0,0-1 0 0 0,0 0 0 0 0,0-1 0 0 0,0 0 0 0 0,0-1 0 0 0,0 0 0 0 0,0 0 0 0 0,0-2 0 0 0,0 1 0 0 0,1-2 0 0 0,0 1 0 0 0,-3-3 0 0 0,-12-5-2017 0 0,12 7-1872 0 0,-3-6-2796 0 0</inkml:trace>
  <inkml:trace contextRef="#ctx0" brushRef="#br0" timeOffset="1664.159">3864 500 5064 0 0,'4'22'411'0'0,"0"3"2495"0"0,-7 16 5583 0 0,-4-1-6172 0 0,3-16-2459 0 0,3-17 169 0 0,1 1-1 0 0,0-1 1 0 0,0 1 0 0 0,1-1 0 0 0,0 1-1 0 0,0 1-26 0 0,1 0 53 0 0,-1 0 0 0 0,-1 0 0 0 0,1 0 0 0 0,-2 2-53 0 0,1-5-78 0 0,-4 34 383 0 0,3-34 76 0 0,0-25-7 0 0,2 3-221 0 0,1 1-1 0 0,1 0 0 0 0,1-1 1 0 0,0 1-1 0 0,0 0 1 0 0,7-12-153 0 0,5-20 141 0 0,-16 47-141 0 0,8-27 168 0 0,1-1 0 0 0,2 2 0 0 0,11-23-168 0 0,-9 29 263 0 0,-12 20-256 0 0,-1 0-1 0 0,0 0 1 0 0,0 0-1 0 0,1-1 1 0 0,-1 1 0 0 0,0 0-1 0 0,0 0 1 0 0,1 0-1 0 0,-1 0 1 0 0,0-1 0 0 0,1 1-1 0 0,-1 0 1 0 0,0 0-1 0 0,1 0 1 0 0,-1 0 0 0 0,0 0-1 0 0,1 0 1 0 0,-1 0-1 0 0,0 0 1 0 0,0 0 0 0 0,1 0-1 0 0,-1 0 1 0 0,0 0-1 0 0,1 0 1 0 0,-1 0 0 0 0,0 0-1 0 0,1 0 1 0 0,-1 0-1 0 0,0 1 1 0 0,1-1 0 0 0,-1 0-1 0 0,0 0 1 0 0,0 0-1 0 0,1 0 1 0 0,-1 1-1 0 0,0-1 1 0 0,0 0 0 0 0,1 0-1 0 0,-1 0 1 0 0,0 1-1 0 0,0-1 1 0 0,0 0 0 0 0,1 1-1 0 0,-1-1 1 0 0,0 0-1 0 0,0 0 1 0 0,0 1 0 0 0,0-1-1 0 0,0 0 1 0 0,0 1-7 0 0,8 14 249 0 0,-4-1-151 0 0,0 0 0 0 0,-2 1 0 0 0,1-1 0 0 0,-2 0 0 0 0,0 4-98 0 0,3 25 84 0 0,0 15-54 0 0,-4-38-172 0 0,2 1 1 0 0,0-1 0 0 0,2 3 141 0 0,3-8-161 0 0,-6-14-190 0 0,0 1 0 0 0,0-1 0 0 0,0 1 0 0 0,-1 0 0 0 0,1-1 0 0 0,0 1 0 0 0,-1-1 0 0 0,1 1 0 0 0,-1 0 0 0 0,0 1 351 0 0,2-4-2657 0 0,8-4-3636 0 0</inkml:trace>
  <inkml:trace contextRef="#ctx0" brushRef="#br0" timeOffset="2113.667">4165 358 12816 0 0,'1'5'139'0'0,"0"0"0"0"0,0 0 0 0 0,0 0 0 0 0,0 1 0 0 0,1-1 0 0 0,0 0 0 0 0,0-1 0 0 0,0 1 0 0 0,1 0-139 0 0,0 2 50 0 0,1 0-1 0 0,-2 0 1 0 0,1 0-1 0 0,-1 2-49 0 0,0-1 288 0 0,0-1 0 0 0,-1 1-1 0 0,0 0 1 0 0,-1 0 0 0 0,0 0 0 0 0,0 0 0 0 0,0 0-1 0 0,-1 0-287 0 0,-2 13 495 0 0,2 0-1 0 0,0 2-494 0 0,-1 27 538 0 0,1-42-385 0 0,0 0 1 0 0,0 1-1 0 0,1-1 0 0 0,1 0 1 0 0,-1 0-1 0 0,1 0 0 0 0,2 8-153 0 0,-2-15 240 0 0,-1-1-12 0 0,0 0-49 0 0,0 0-19 0 0,0 0-7 0 0,0 0-6 0 0,0 0-23 0 0,0 0-11 0 0,11-5 126 0 0,-9 3-224 0 0,0 0 0 0 0,1 1 0 0 0,-2-1 0 0 0,1 0 0 0 0,0-1 0 0 0,0 1 0 0 0,-1 0 0 0 0,1-1-15 0 0,0 1 14 0 0,-1 0 0 0 0,1-1 1 0 0,0 1-1 0 0,0 0 0 0 0,0 0 0 0 0,0 0 0 0 0,0 0 0 0 0,0 0-14 0 0,3-1 22 0 0,-1 0 0 0 0,-1-1 0 0 0,1 1 1 0 0,0-1-1 0 0,-1 0 0 0 0,0 0 0 0 0,2-3-22 0 0,17-19 133 0 0,-20 24-117 0 0,0 0-1 0 0,0 1 0 0 0,1-1 0 0 0,-1 1 0 0 0,0 0 1 0 0,1 0-1 0 0,-1 0 0 0 0,1 0 0 0 0,-1 0 1 0 0,1 0-1 0 0,-1 1 0 0 0,1-1 0 0 0,-1 1 0 0 0,1 0 1 0 0,0 0-1 0 0,-1 0 0 0 0,1 0 0 0 0,0 0 1 0 0,2 1-16 0 0,-3-1 16 0 0,0 1 1 0 0,0-1-1 0 0,0 1 1 0 0,0 0-1 0 0,0-1 1 0 0,0 1-1 0 0,0 0 1 0 0,-1 0-1 0 0,1 0 1 0 0,0 1 0 0 0,0-1-1 0 0,-1 0 1 0 0,1 1-1 0 0,-1-1 1 0 0,1 1-1 0 0,-1-1 1 0 0,0 1-1 0 0,0 0 1 0 0,1-1-1 0 0,-1 1 1 0 0,0 0-1 0 0,0 0 1 0 0,-1 0-1 0 0,1 0 1 0 0,0 1-17 0 0,1 7 27 0 0,0 0-1 0 0,-1 1 1 0 0,0-1-1 0 0,-1 1 1 0 0,0-1 0 0 0,0 1-1 0 0,-1-1 1 0 0,-1 0 0 0 0,0 1-1 0 0,0-1 1 0 0,-1 0-1 0 0,0 0 1 0 0,-4 6-27 0 0,3-6 26 0 0,-1 0 1 0 0,0 0-1 0 0,0-1 1 0 0,-1 0-1 0 0,0 0 0 0 0,-1 0 1 0 0,0-1-1 0 0,-1 0 1 0 0,1 0-1 0 0,-1-1 0 0 0,-1 0 1 0 0,1-1-1 0 0,-2 1-26 0 0,7-5 30 0 0,0-1 0 0 0,0 1-1 0 0,0-1 1 0 0,0 0-1 0 0,0 0 1 0 0,0 0 0 0 0,-1 0-1 0 0,1-1 1 0 0,0 1-1 0 0,0-1 1 0 0,-1 0 0 0 0,1 0-1 0 0,0 0 1 0 0,-1 0 0 0 0,1 0-1 0 0,0-1 1 0 0,-1 0-1 0 0,1 0 1 0 0,0 0 0 0 0,0 0-1 0 0,-2-1-29 0 0,-1 0-234 0 0,0-1 0 0 0,1 0 0 0 0,-1-1 0 0 0,-3-2 234 0 0,-20-19-5919 0 0,17 10-1151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2:57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1656 82 7368 0 0,'3'1'568'0'0,"28"3"13"0"0,-29-4 1314 0 0,-1-1 1245 0 0,2 0-2722 0 0,-1-1 1545 0 0,-3 1 3922 0 0,-70 11-5298 0 0,-8-5-255 0 0,-79 2 410 0 0,-101-15-358 0 0,-147-32 1786 0 0,368 35-1848 0 0,-26 0-46 0 0,60 5-257 0 0,0-1 0 0 0,-1 1 0 0 0,1-1 0 0 0,0 0 0 0 0,0 0 0 0 0,-4-1-19 0 0,-14-4 68 0 0,21 6-68 0 0,-8-3 59 0 0,-3-12-25 0 0,11 14-231 0 0,1 1-82 0 0,0 0-17 0 0,0 0-176 0 0,0 0-713 0 0,0 0-315 0 0,8-7-6125 0 0,-4 0 985 0 0</inkml:trace>
  <inkml:trace contextRef="#ctx0" brushRef="#br0" timeOffset="2339.296">472 32 18255 0 0,'0'0'414'0'0,"0"0"56"0"0,0 2 32 0 0,0 5-414 0 0,0 0-1 0 0,-1 0 1 0 0,-1-1 0 0 0,1 1 0 0 0,-1 0 0 0 0,0-1 0 0 0,0 1 0 0 0,-1-1-88 0 0,-27 52 551 0 0,13-25 137 0 0,-89 152 1296 0 0,70-131-156 0 0,-32 37-1828 0 0,3-5 1124 0 0,21-32-323 0 0,25-33 267 0 0,-13 22-1068 0 0,18-26 242 0 0,11-13-145 0 0,-1 0 0 0 0,1 1 0 0 0,0-1 0 0 0,0 1 0 0 0,-1 3-97 0 0,1-5 89 0 0,-2 4-95 0 0,5-6 34 0 0,0-1-1 0 0,1 1 1 0 0,-1-1-1 0 0,0 1 1 0 0,0 0-1 0 0,1-1 1 0 0,-1 1-1 0 0,0-1 1 0 0,0 1-1 0 0,1-1 1 0 0,-1 1-1 0 0,0-1 1 0 0,1 1-1 0 0,-1-1 1 0 0,1 0-1 0 0,-1 1 1 0 0,1-1-1 0 0,-1 1 1 0 0,1-1 0 0 0,-1 0-1 0 0,1 0 1 0 0,-1 1-1 0 0,1-1-27 0 0,24 17 53 0 0,-8-11-39 0 0,-15-6-15 0 0,-1 0 1 0 0,1 1 0 0 0,-1-1 0 0 0,1 1-1 0 0,-1-1 1 0 0,1 1 0 0 0,-1 0 0 0 0,1-1-1 0 0,-1 1 1 0 0,1 1 0 0 0,36 15 64 0 0,-15 1-55 0 0,12 9 46 0 0,4 5-55 0 0,-31-25 15 0 0,0-1-1 0 0,1 0 1 0 0,0 0 0 0 0,5 1-15 0 0,-3-1 22 0 0,0 1-1 0 0,-1 0 1 0 0,0 0-22 0 0,25 22 153 0 0,14 16-153 0 0,-2-2 364 0 0,32 22-364 0 0,-61-51 42 0 0,14 13-3 0 0,-2 1 0 0 0,0 2 0 0 0,13 18-39 0 0,-29-33 0 0 0,-10-11 0 0 0,0 1 0 0 0,0-1 0 0 0,0 1 0 0 0,-1 0 0 0 0,1 0 0 0 0,-1 0 0 0 0,2 4 0 0 0,-3-5 0 0 0,0-1 0 0 0,0 0 0 0 0,0 1 0 0 0,1-1 0 0 0,-1 0 0 0 0,1 0 0 0 0,0-1 0 0 0,0 1 0 0 0,3 1 0 0 0,-4-2 0 0 0,4 3 0 0 0,-5-3 0 0 0,1-1 0 0 0,0 1 0 0 0,0-1 0 0 0,0 1 0 0 0,0-1 0 0 0,0 0 0 0 0,1 0 0 0 0,-1 0 0 0 0,0 0 0 0 0,1 0 0 0 0,-1 0 0 0 0,5 3 11 0 0,-2 2 31 0 0,1 1-31 0 0,-1 0-11 0 0,-1 0 0 0 0,3 0 0 0 0,-3 2 0 0 0,0-1 0 0 0,4-3 0 0 0,6 6 24 0 0,-13-10 107 0 0,7-1 193 0 0,-5-1-443 0 0,-5 1-15 0 0,26 10-20 0 0,-16-7 154 0 0,-6-3 18 0 0,-1 0 1 0 0,0 1-1 0 0,0-1 0 0 0,1 0 1 0 0,-1 0-1 0 0,0 0 0 0 0,0-1 1 0 0,1 1-1 0 0,-1 0 0 0 0,0 0 1 0 0,0-1-1 0 0,0 1 0 0 0,1-1 0 0 0,-1 1 1 0 0,0-1-1 0 0,0 1 0 0 0,0-1 1 0 0,0 0-1 0 0,0 1 0 0 0,0-1 1 0 0,0 0-1 0 0,0 0 0 0 0,0 0-18 0 0,2-2 100 0 0,2-1-131 0 0,-1 1-1 0 0,0-1 0 0 0,0 0 1 0 0,0-1-1 0 0,0 0 32 0 0,-1 1-51 0 0,1 0 0 0 0,0 0 0 0 0,0 0-1 0 0,0 0 1 0 0,0 1 0 0 0,2-2 51 0 0,28-20 19 0 0,-27 19-13 0 0,0 0 1 0 0,0 1 0 0 0,0 0-1 0 0,1 0 1 0 0,0 1 0 0 0,0 0-1 0 0,0 0 1 0 0,7-2-7 0 0,8-3 24 0 0,-19 6-19 0 0,0 1 0 0 0,0 0 0 0 0,0 0 0 0 0,1 1 0 0 0,-1-1 0 0 0,1 1 0 0 0,-1 0 0 0 0,1 0-5 0 0,10-5 0 0 0,3 3 0 0 0,-8 0 0 0 0,8-4 0 0 0,8-4 0 0 0,29-17 0 0 0,-37 19 31 0 0,0 1 0 0 0,3-1-31 0 0,-16 7 2 0 0,42-20 238 0 0,-24 12 16 0 0,-16 9-284 0 0,-5 0 7 0 0,0 1-1 0 0,1 0 0 0 0,-1-1 1 0 0,0 1-1 0 0,-1-1 0 0 0,1 0 0 0 0,0 0 1 0 0,1 0 21 0 0,6-4-122 0 0,-8 4 118 0 0,0 1 1 0 0,1-1 0 0 0,-1 1 0 0 0,0-1-1 0 0,0 0 1 0 0,0 1 0 0 0,0-1-1 0 0,0 0 1 0 0,0 0 0 0 0,0 0 0 0 0,-1 1-1 0 0,1-1 1 0 0,0 0 0 0 0,0-1 3 0 0,0 0 28 0 0,0 0-1 0 0,0 0 1 0 0,1 1 0 0 0,-1-1 0 0 0,1 0-1 0 0,-1 1 1 0 0,1-1 0 0 0,0 0 0 0 0,0 1 0 0 0,-1 0-1 0 0,3-1-27 0 0,21-19-371 0 0,-21 15 350 0 0,0 3 21 0 0,3 0 0 0 0,1 2 0 0 0,-1-2 11 0 0,-6 3 51 0 0,-1 0 50 0 0,0 0 16 0 0,10-3-377 0 0,-9 3 369 0 0,-1 0 9 0 0,0 0-30 0 0,0 0-151 0 0,0 0-68 0 0,0 0-9 0 0,1-1 17 0 0,2-2 78 0 0,-1 2-8 0 0,2-1 31 0 0,-3 1 11 0 0,-1 0 0 0 0,0 1 0 0 0,1-1 0 0 0,-1 0 0 0 0,0 1 0 0 0,0-1 0 0 0,0 0 0 0 0,0 0 0 0 0,1 1 0 0 0,-1-1 0 0 0,0 0 0 0 0,0 0 0 0 0,0 1 0 0 0,-1-1 0 0 0,1 0 0 0 0,0 0 0 0 0,0 1 0 0 0,0-1 0 0 0,7-164-56 0 0,-1 66 276 0 0,-2 33-23 0 0,1 3-190 0 0,-2 39 16 0 0,-1 0 0 0 0,-2 0 0 0 0,0 0 0 0 0,-1 0 0 0 0,-3-9-23 0 0,-5-24-300 0 0,3 19 29 0 0,-8-28 271 0 0,-13-67 616 0 0,22 108-756 0 0,1-1 0 0 0,1 0-1 0 0,1-1 1 0 0,2 1 0 0 0,1-4 140 0 0,-1-2-228 0 0,0 32-158 0 0,0 0-28 0 0,0 0-149 0 0,0 0-589 0 0,0 0-257 0 0,-2-1-1523 0 0,-7-3-5898 0 0</inkml:trace>
  <inkml:trace contextRef="#ctx0" brushRef="#br0" timeOffset="4335.982">457 66 0 0 0,'-1'-3'19'0'0,"1"2"-4"0"0,0 0-1 0 0,0 1 0 0 0,0-1 1 0 0,0 0-1 0 0,0 0 1 0 0,0 1-1 0 0,0-1 0 0 0,0 0 1 0 0,0 1-1 0 0,0-1 1 0 0,0 0-1 0 0,1 0 0 0 0,-1 1 1 0 0,0-1-1 0 0,0 0 1 0 0,1 1-1 0 0,-1-1 0 0 0,1 1 1 0 0,-1-1-1 0 0,0 0 1 0 0,1 1-1 0 0,0-1-14 0 0,-1 0 1612 0 0,6 1 1310 0 0,-3-1 1337 0 0,1-3-4989 0 0,-3 4 1521 0 0,-1-1 0 0 0,1 1 0 0 0,0 0 0 0 0,-1-1-1 0 0,1 1 1 0 0,0 0 0 0 0,-1 0 0 0 0,1-1 0 0 0,0 1-1 0 0,-1 0 1 0 0,1 0 0 0 0,0 0 0 0 0,0 0 0 0 0,-1 0 0 0 0,1 0-1 0 0,0 0 1 0 0,0 0-791 0 0,5 2 648 0 0,-4 0-273 0 0,-2-2-50 0 0,0 0-6 0 0,0 0-27 0 0,1 0-213 0 0,0 1 0 0 0,0-1 0 0 0,0 1 0 0 0,0-1 0 0 0,0 1 1 0 0,0 0-1 0 0,0-1 0 0 0,-1 1 0 0 0,1 0 0 0 0,0 0 0 0 0,0 0 0 0 0,-1-1 0 0 0,1 1 0 0 0,-1 0 1 0 0,1 0-1 0 0,0 0 0 0 0,-1 0 0 0 0,0 0 0 0 0,1 0 0 0 0,-1 0 0 0 0,0 1-79 0 0,0 13 207 0 0,-2 1 0 0 0,0-1 1 0 0,-4 12-208 0 0,-4 27 274 0 0,7-26 44 0 0,-7 20-318 0 0,5-25 177 0 0,1 0 0 0 0,0 16-177 0 0,2-26 123 0 0,0 1 0 0 0,-3 10-123 0 0,-4 23 185 0 0,6-25-3 0 0,-5 19-182 0 0,-3 21 224 0 0,7-12-66 0 0,3-45-132 0 0,1 0 0 0 0,-1-1-1 0 0,1 1 1 0 0,1 0 0 0 0,-1-1 0 0 0,1 1 0 0 0,0 1-26 0 0,1 19 392 0 0,-2-25-312 0 0,0 0 0 0 0,0 0-3 0 0,0 0-5 0 0,0 0 14 0 0,0 0-17 0 0,0 0-5 0 0,0 0 1 0 0,0 0 5 0 0,0 0-5 0 0,1 1-1 0 0,1 4 0 0 0,-2-4 3 0 0,0-1 7 0 0,0 0-6 0 0,0 1-9 0 0,0 4-36 0 0,0-4 30 0 0,0-1 11 0 0,0 0 3 0 0,0 0 10 0 0,0 0 0 0 0,0 0-10 0 0,0 0-3 0 0,0 8 380 0 0,-3 1-431 0 0,-2-3-13 0 0,-1-1-1 0 0,6-4 1 0 0,0-1 0 0 0,0 1 0 0 0,0-1 0 0 0,-1 1 0 0 0,1-1 0 0 0,0 0 0 0 0,0 1 0 0 0,0-1 0 0 0,-1 1 0 0 0,1-1 0 0 0,0 0 0 0 0,0 1 0 0 0,-1-1 0 0 0,1 0 0 0 0,0 1 0 0 0,-1-1 0 0 0,1 0 0 0 0,-1 1 0 0 0,1-1 0 0 0,-1 0 0 0 0,-32 18 0 0 0,24-15 0 0 0,0 1 0 0 0,-1-2 0 0 0,1 1 0 0 0,-1-1 0 0 0,1-1 0 0 0,-1 0 0 0 0,1 0 0 0 0,-1 0 0 0 0,0-2 0 0 0,-8 0 0 0 0,1-5 0 0 0,11 3 11 0 0,5 3 42 0 0,1 0 30 0 0,0 0 82 0 0,0 0 54 0 0,0 0 18 0 0,0 0-64 0 0,0 0-278 0 0,0 0-119 0 0,0 0-28 0 0,-2-4 217 0 0,-1 1 0 0 0,1 0 0 0 0,-1 0 0 0 0,1 0 0 0 0,-1 1 0 0 0,0-1 0 0 0,0 1 0 0 0,0-1 0 0 0,-2 0 35 0 0,4 2-5 0 0,-1-1-118 0 0,-1 0-1 0 0,1 0 1 0 0,-1 0 0 0 0,0 0-1 0 0,0 0 1 0 0,1 0-1 0 0,-1 1 1 0 0,0 0 0 0 0,0-1-1 0 0,0 1 1 0 0,-3-1 123 0 0,2 2-173 0 0,1 0 1 0 0,0 0-1 0 0,0 1 1 0 0,-1-1-1 0 0,1 0 1 0 0,0 1-1 0 0,0 0 1 0 0,0 0-1 0 0,0 0 0 0 0,-3 1 173 0 0,3-1-548 0 0,0 0 0 0 0,0-1 0 0 0,0 0 0 0 0,0 1-1 0 0,0-1 1 0 0,0 0 0 0 0,0 0 0 0 0,0 0 0 0 0,-1-1-1 0 0,1 1 1 0 0,0-1 0 0 0,-1 0 548 0 0,-3-2-1995 0 0</inkml:trace>
  <inkml:trace contextRef="#ctx0" brushRef="#br0" timeOffset="6094.142">263 736 8952 0 0,'0'0'406'0'0,"0"0"-4"0"0,0 0-258 0 0,3 3 37 0 0,-2-2 676 0 0,-1-1 294 0 0,0 0 53 0 0,0 0-65 0 0,4 7 365 0 0,-3-7-1391 0 0,-1 1 0 0 0,1 0 0 0 0,0-1 1 0 0,0 1-1 0 0,0-1 0 0 0,0 1 0 0 0,0-1 1 0 0,0 1-1 0 0,0-1 0 0 0,0 0 0 0 0,0 1 1 0 0,0-1-1 0 0,1 0 0 0 0,-1 0 0 0 0,0 0 1 0 0,1 0-114 0 0,-1 0 228 0 0,0 0 1 0 0,0 0-1 0 0,1 0 0 0 0,-1 0 1 0 0,0 1-1 0 0,0-1 1 0 0,0 0-1 0 0,0 1 0 0 0,1-1 1 0 0,-1 1-1 0 0,0-1 1 0 0,0 1-1 0 0,0-1 1 0 0,0 1-1 0 0,0 0-228 0 0,2 1 284 0 0,-1 0-1 0 0,1-1 1 0 0,0 1-1 0 0,-1-1 1 0 0,1 0 0 0 0,0 0-1 0 0,0 0 1 0 0,0 0 0 0 0,0 0-284 0 0,12 4 1212 0 0,-12-4-1099 0 0,1 0-1 0 0,-1 0 1 0 0,0-1-1 0 0,0 1 1 0 0,1-1-1 0 0,2 1-112 0 0,-3-1-4 0 0,0 0 0 0 0,0 0 0 0 0,0 0-1 0 0,-1 1 1 0 0,1-1 0 0 0,0 1 0 0 0,0 0-1 0 0,-1 0 1 0 0,1 0 0 0 0,0 0-1 0 0,-1 1 1 0 0,1-1 4 0 0,9 7 0 0 0,-9-6 0 0 0,0 0 0 0 0,1 0 0 0 0,-2 0 0 0 0,1 0 0 0 0,0 1 0 0 0,0 0 0 0 0,16 18 91 0 0,51 54 1037 0 0,-55-60-852 0 0,1-1 1 0 0,1 0-1 0 0,14 8-276 0 0,-1 0 0 0 0,0 1 0 0 0,7 8 0 0 0,27 22 0 0 0,-56-46 0 0 0,0 0 0 0 0,0 1 0 0 0,0 0 0 0 0,4 8 0 0 0,4 3 0 0 0,-12-13 0 0 0,-3-5 31 0 0,-1 0 1 0 0,1-1-1 0 0,0 1 0 0 0,-1 0 0 0 0,1 0 0 0 0,0-1 0 0 0,0 1 1 0 0,0 0-1 0 0,-1-1 0 0 0,1 1 0 0 0,0-1 0 0 0,0 1 0 0 0,0-1 1 0 0,0 1-1 0 0,0-1 0 0 0,0 0 0 0 0,0 1 0 0 0,0-1 1 0 0,0 0-1 0 0,0 0 0 0 0,0 0-31 0 0,22-2 1078 0 0,-12 0-782 0 0,-4 2-310 0 0,-5 0 16 0 0,0 0-1 0 0,1 0 1 0 0,-1 0 0 0 0,1 1 0 0 0,-1-1 0 0 0,0 0 0 0 0,1 1 0 0 0,-1 0 0 0 0,1 0-2 0 0,6 2 0 0 0,-8-1 0 0 0,16 6 0 0 0,-11-6 0 0 0,17 10 0 0 0,-19-9 0 0 0,0-1-13 0 0,-4-1-53 0 0,-4 22 157 0 0,1-16-79 0 0,-1 1-12 0 0,-2-1 0 0 0,4-1 0 0 0,-1 1 0 0 0,-2 2 0 0 0,0-3 13 0 0,4-4 57 0 0,1-2 18 0 0,0-2-30 0 0,2-3-47 0 0,-4-1-11 0 0,1 4 1 0 0,0 1-1 0 0,1 0 0 0 0,-1 0 0 0 0,1 0-1 0 0,-1 0 1 0 0,1 0 0 0 0,-1 0 0 0 0,0 0 0 0 0,0 1 0 0 0,1-1-1 0 0,-1 0 1 0 0,0 0 0 0 0,0 0 0 0 0,-1 0 1 0 0,0 0 0 0 0,0 0 0 0 0,-1 0 0 0 0,1 0 0 0 0,0 1-1 0 0,0-1 1 0 0,0 1 0 0 0,-1-1 0 0 0,1 1 0 0 0,0 0 0 0 0,0 0 0 0 0,-1 0 0 0 0,0 0-1 0 0,0-2 52 0 0,-3 7-38 0 0,-1 2 53 0 0,4-4-67 0 0,-1 1-1 0 0,0-1 1 0 0,0 0-1 0 0,0 0 1 0 0,0 0-1 0 0,-1-1 1 0 0,1 0-1 0 0,-1 0 1 0 0,1 0-1 0 0,-1 0 1 0 0,0 0-1 0 0,0-1 1 0 0,0 0-1 0 0,-4 0 1 0 0,-20 6-88 0 0,16-2 70 0 0,11-4 24 0 0,-1 0 0 0 0,1 0 0 0 0,-1-1 0 0 0,1 1 1 0 0,-1 0-1 0 0,1-1 0 0 0,-1 0 0 0 0,-2 1-6 0 0,-3-1 0 0 0,-2 4 16 0 0,-7-3 21 0 0,11-1-26 0 0,4 0-11 0 0,1 0 0 0 0,0 0 0 0 0,0-1 0 0 0,0 1 0 0 0,0 0 0 0 0,0-1 0 0 0,0 1 0 0 0,0-1 0 0 0,0 1 0 0 0,0-1 0 0 0,0 0 0 0 0,1 1 0 0 0,-1-1 0 0 0,0 0 0 0 0,0 0 0 0 0,1 1 0 0 0,-1-1 0 0 0,0 0 0 0 0,1 0 0 0 0,-1 0 0 0 0,-9-18 0 0 0,8 17 0 0 0,-6-12 0 0 0,0-1 0 0 0,-2 2 0 0 0,-10-13 0 0 0,5 6 0 0 0,-4-6 0 0 0,-13-23 0 0 0,7 9 0 0 0,15 23 0 0 0,0 0 0 0 0,1-1 0 0 0,0-2 0 0 0,8 17 0 0 0,-6-11 0 0 0,-5-12 0 0 0,10 19 0 0 0,0 1 0 0 0,-1 0 0 0 0,0 1 0 0 0,0-1 0 0 0,-2-2 0 0 0,-4-8 0 0 0,-3-4 10 0 0,9 16-5 0 0,1 0-1 0 0,-1 0 1 0 0,1 0-1 0 0,0 0 1 0 0,0 0-1 0 0,0-1 1 0 0,1 1-1 0 0,0-1 1 0 0,0 1-1 0 0,0-1 1 0 0,0 1-1 0 0,0-4-4 0 0,-6-15 64 0 0,7 21-64 0 0,0 1 0 0 0,0 0 0 0 0,0 0 0 0 0,0 0 0 0 0,0 0 0 0 0,0-1 0 0 0,0 1 0 0 0,0 0 0 0 0,-1 0 0 0 0,1 0 0 0 0,-1 0 0 0 0,1 0 0 0 0,-1 0 0 0 0,1 0 0 0 0,-1 0 0 0 0,1 0 0 0 0,-1 0 0 0 0,0 0 0 0 0,0 0 0 0 0,0-1 0 0 0,0 1-7 0 0,0-1-1 0 0,0 0 1 0 0,0 0-1 0 0,0 0 1 0 0,0 0 0 0 0,0 0-1 0 0,1 0 1 0 0,-1 0-1 0 0,1 0 1 0 0,-1 0-1 0 0,1 0 1 0 0,0 0 0 0 0,0 0-1 0 0,0 0 1 0 0,0 0-1 0 0,0 0 1 0 0,1-2 7 0 0,0-6-910 0 0,0 1 1 0 0,1-1-1 0 0,2-2 910 0 0,0 0-1897 0 0,0 1-423 0 0</inkml:trace>
  <inkml:trace contextRef="#ctx0" brushRef="#br0" timeOffset="8099.25">982 960 6912 0 0,'0'0'528'0'0,"0"0"-68"0"0,0 0 980 0 0,0 0 469 0 0,0 0 91 0 0,13 11 4901 0 0,-11-9-6689 0 0,-1 1-1 0 0,0 0 1 0 0,0 0-1 0 0,0 1 0 0 0,0-1 1 0 0,0 0-1 0 0,-1 0 1 0 0,1 0-1 0 0,-1 1 1 0 0,0-1-1 0 0,0 0 1 0 0,0 0-1 0 0,-1 1 1 0 0,1-1-1 0 0,-1 0 1 0 0,0 0-1 0 0,1 0 1 0 0,-2 0-1 0 0,1 0 1 0 0,0 0-1 0 0,-1 2-211 0 0,-45 97 1414 0 0,45-96-1367 0 0,0 0 1 0 0,1 0 0 0 0,0 0 0 0 0,-1 5-48 0 0,-5 21 269 0 0,6-28-152 0 0,0 1 1 0 0,1-1 0 0 0,-1 0 0 0 0,1 1 0 0 0,0-1 0 0 0,0 2-118 0 0,0-1 107 0 0,0-4 25 0 0,-1 16 824 0 0,1-16-953 0 0,-1 0 0 0 0,0 1-1 0 0,1-1 1 0 0,-1 1 0 0 0,1-1 0 0 0,-1 1 0 0 0,1-1-1 0 0,0 1 1 0 0,0-1 0 0 0,-1 1 0 0 0,1-1 0 0 0,0 2-3 0 0,1-2 3 0 0,-1 0 0 0 0,0 0 0 0 0,0 0 0 0 0,-1 0 0 0 0,1 0 1 0 0,0 0-1 0 0,0 0 0 0 0,0 0 0 0 0,-1 0 0 0 0,1-1 0 0 0,0 1 1 0 0,-1 0-1 0 0,1 1-3 0 0,-1-2 2 0 0,1 0 0 0 0,0 0 0 0 0,-1 1 0 0 0,1-1 1 0 0,0 0-1 0 0,0 1 0 0 0,-1-1 0 0 0,1 0 0 0 0,0 1 0 0 0,0-1 0 0 0,-1 0 1 0 0,1 1-1 0 0,0-1 0 0 0,0 0 0 0 0,0 1 0 0 0,0-1 0 0 0,0 1 0 0 0,0-1 1 0 0,0 1-1 0 0,0-1 0 0 0,0 0 0 0 0,0 1 0 0 0,0-1 0 0 0,0 1-2 0 0,0 2 0 0 0,0 0 1 0 0,1 0-1 0 0,-1 0 0 0 0,0 1 0 0 0,-1-1 0 0 0,1 0 1 0 0,-1 0-1 0 0,1 0 0 0 0,-1 0 0 0 0,0 0 0 0 0,1 4 0 0 0,-1 0 0 0 0,0-5 3 0 0,1-1-2 0 0,-1 1 1 0 0,1 0-1 0 0,-1-1 0 0 0,1 1 0 0 0,0 0 0 0 0,-1-1 0 0 0,1 1 0 0 0,0 0 1 0 0,0-1-1 0 0,0 2-1 0 0,0 6 56 0 0,12-12-20 0 0,115-60 257 0 0,27-13 32 0 0,-126 62-279 0 0,0-1 0 0 0,-2-1 0 0 0,0-1 0 0 0,-1-1-1 0 0,0-1 1 0 0,11-14-46 0 0,-27 25 10 0 0,-1-1 0 0 0,0 0-1 0 0,4-8-8 0 0,-5 8 14 0 0,0-1 0 0 0,1 1 0 0 0,6-5-15 0 0,-9 7 42 0 0,1 2-20 0 0,-5 4 8 0 0,-1 1-163 0 0,0 0-376 0 0,0 0-158 0 0,0 0-33 0 0,0 0-85 0 0,0 0-343 0 0,-4 2-1174 0 0,-4-1-4507 0 0,0-4-382 0 0</inkml:trace>
  <inkml:trace contextRef="#ctx0" brushRef="#br0" timeOffset="8546.865">1071 1058 920 0 0,'-11'7'80'0'0,"9"-6"430"0"0,0 1 1 0 0,0 0-1 0 0,0-1 1 0 0,0 1-1 0 0,0 0 0 0 0,1 0 1 0 0,-1 0-1 0 0,1 0 0 0 0,-1 1 1 0 0,1-1-1 0 0,0 0 1 0 0,0 1-1 0 0,0-1 0 0 0,0 1-510 0 0,0-2 209 0 0,1 1 1207 0 0,0-2-198 0 0,0 0-40 0 0,0 0-11 0 0,0 0-14 0 0,0 0-7 0 0,11-7 1964 0 0,71-22 2422 0 0,27-10-3132 0 0,-5-2-1443 0 0,-96 38-1010 0 0,15-5 457 0 0,1 0 1 0 0,-1 1-1 0 0,20-3-404 0 0,-10 10 148 0 0,-33 1-155 0 0,1-1 0 0 0,-1 1-1 0 0,0 0 1 0 0,0 0 0 0 0,0-1 0 0 0,1 1 0 0 0,-1 0-1 0 0,0 0 1 0 0,0-1 0 0 0,0 1 0 0 0,0 0 0 0 0,0 0-1 0 0,-1 0 1 0 0,1-1 0 0 0,0 1 0 0 0,0 0-1 0 0,0 0 8 0 0,-3 3-703 0 0,0 1-1 0 0,0 0 1 0 0,0-1-1 0 0,-1 0 0 0 0,1 0 1 0 0,-1 0-1 0 0,0 0 0 0 0,-3 1 704 0 0,-1 2-2752 0 0,1 0-4851 0 0</inkml:trace>
  <inkml:trace contextRef="#ctx0" brushRef="#br0" timeOffset="9287.236">1573 1017 1376 0 0,'0'0'65'0'0,"0"0"257"0"0,0 0 1054 0 0,0 0 462 0 0,0 0 91 0 0,4-4 807 0 0,2-9-1808 0 0,0-1-1 0 0,-2 0 1 0 0,1 0-1 0 0,-2 0 1 0 0,0-1-928 0 0,2-10 937 0 0,-2 5-28 0 0,1 0 0 0 0,0 1-1 0 0,3-2-908 0 0,-3 5 844 0 0,0 0 0 0 0,2-11-844 0 0,2-13 1052 0 0,-4 20-288 0 0,-1 0 0 0 0,0-5-764 0 0,-1 4 634 0 0,1 1 0 0 0,3-9-634 0 0,0-4 1107 0 0,2-20-1107 0 0,-1 6 436 0 0,-1 13-139 0 0,-2 8 51 0 0,1 1 0 0 0,2-7-348 0 0,-6 13 496 0 0,-1 18-412 0 0,0 1-16 0 0,5 4 178 0 0,-3-1-236 0 0,13 16 104 0 0,-14-18-349 0 0,-1-1-693 0 0,0 0-301 0 0,0 0-61 0 0</inkml:trace>
  <inkml:trace contextRef="#ctx0" brushRef="#br0" timeOffset="10434.824">1578 205 2304 0 0,'5'-12'532'0'0,"-3"10"1395"0"0,-2 2 610 0 0,0 0 119 0 0,0-3 683 0 0,8-8-2004 0 0,-4 6 5290 0 0,7 27-5786 0 0,-1 0 0 0 0,-1 1 0 0 0,-1 0-1 0 0,-1 0 1 0 0,-1 2-839 0 0,14 41 814 0 0,-2-1-278 0 0,-12-43-314 0 0,0-1-1 0 0,1 0 0 0 0,7 14-221 0 0,9 21 337 0 0,-16-36-122 0 0,1-1 0 0 0,10 18-215 0 0,-8-18 129 0 0,-1 1 0 0 0,3 9-129 0 0,-8-17 28 0 0,-2-9-12 0 0,0 1 0 0 0,0 0 0 0 0,0-1 0 0 0,0 1-1 0 0,0-1 1 0 0,1 1 0 0 0,-1-1 0 0 0,1 0 0 0 0,0 0-1 0 0,0 0 1 0 0,0-1 0 0 0,1 1 0 0 0,-1-1-16 0 0,-1 0 58 0 0,-2-2 33 0 0,0 0 5 0 0,0 0 0 0 0,0 0-5 0 0,0 0-82 0 0,1 0 0 0 0,-1 0-1 0 0,0 0 1 0 0,1 0 0 0 0,-1 0 0 0 0,0 0 0 0 0,1 0 0 0 0,-1 1 0 0 0,1-1 0 0 0,-1 0 0 0 0,0 0-1 0 0,0 0 1 0 0,1 1 0 0 0,-1-1 0 0 0,0 0 0 0 0,1 0 0 0 0,-1 1 0 0 0,0-1 0 0 0,0 0 0 0 0,1 0-1 0 0,-1 1-8 0 0,-1 4 2 0 0,0-1-1 0 0,0 0 0 0 0,-1 1 1 0 0,0-1-1 0 0,0 0 0 0 0,0 0 1 0 0,0 0-1 0 0,0 0 0 0 0,-2 2-1 0 0,-4 6-1 0 0,-23 39 1 0 0,-2-3 0 0 0,-3 0 0 0 0,-16 14 0 0 0,49-57-1 0 0,1-3 2 0 0,0 0 0 0 0,1 0 0 0 0,-1 0 0 0 0,0 0 0 0 0,0 0 0 0 0,0-1 0 0 0,0 1-1 0 0,0-1 1 0 0,-1 1 0 0 0,1-1 0 0 0,0 0 0 0 0,-1 0 0 0 0,1 0-1 0 0,0 0 58 0 0,2-1 33 0 0,0 0 5 0 0,0 0 0 0 0,0 0-4 0 0,0-4-86 0 0,-1 1 0 0 0,-1-1 0 0 0,1 1-1 0 0,0 0 1 0 0,-1 0 0 0 0,0-1 0 0 0,1 1 0 0 0,-1 0 0 0 0,0 1-1 0 0,-1-1 1 0 0,-1-2-6 0 0,-6-9-41 0 0,0-1 33 0 0,-7-10 7 0 0,2-1-1 0 0,0-2 2 0 0,2 3 0 0 0,3 5 0 0 0,0-1 0 0 0,2 0 0 0 0,0-1 0 0 0,-8-27 0 0 0,7 26 0 0 0,2 0 0 0 0,1-1 0 0 0,-2-12 0 0 0,7 30 0 0 0,-3-18 0 0 0,2 0 0 0 0,0 0 0 0 0,1 0 0 0 0,1-1 0 0 0,2-5 0 0 0,3-22 0 0 0,-4 32 4 0 0,1 0-1 0 0,1-1 1 0 0,1-4-4 0 0,0-9 45 0 0,-4 28-271 0 0,0 0 1 0 0,1 0 0 0 0,0 0 0 0 0,0 0-1 0 0,0-1 226 0 0,0 5-219 0 0,-1 0-3075 0 0,0 2-5905 0 0</inkml:trace>
  <inkml:trace contextRef="#ctx0" brushRef="#br0" timeOffset="11615.786">865 485 6448 0 0,'0'0'141'0'0,"0"0"23"0"0,7-13 203 0 0,0-13 1769 0 0,-7 26-1375 0 0,0 0 7 0 0,0 0 7 0 0,0 0 1 0 0,0 0-68 0 0,0 0-286 0 0,0 0-124 0 0,0 0-30 0 0,0 0-12 0 0,-3 13 368 0 0,-3 8-286 0 0,5-16-271 0 0,0 0-1 0 0,-1-1 1 0 0,1 1 0 0 0,-1-1 0 0 0,-1 2-67 0 0,0 2 96 0 0,-1 1 1 0 0,1 0-1 0 0,1-1 1 0 0,0 2-1 0 0,0-1 1 0 0,0 6-97 0 0,-6 26 196 0 0,2-17 27 0 0,2 0-1 0 0,-1 21-222 0 0,1-5 211 0 0,-7 67 39 0 0,-4 27-136 0 0,-5 33 22 0 0,9-61-132 0 0,0 36 8 0 0,3-27 346 0 0,1 34 832 0 0,2-50 66 0 0,4-82-953 0 0,1 0-1 0 0,1 0 1 0 0,1 2-303 0 0,1 32 650 0 0,-6 26 248 0 0,3-77-877 0 0,0 0 0 0 0,-1 0 0 0 0,1 1 0 0 0,0-1 0 0 0,0 0 1 0 0,0 0-1 0 0,0 0 0 0 0,0 1 0 0 0,0-1 0 0 0,0 0 0 0 0,0 0 0 0 0,0 1 0 0 0,0-1 0 0 0,0 0 0 0 0,0 0 0 0 0,1 0 0 0 0,-1 1 0 0 0,0-1 0 0 0,0 0 0 0 0,0 0 0 0 0,0 0 0 0 0,0 1 0 0 0,0-1 0 0 0,0 0 0 0 0,1 0 0 0 0,-1 0 0 0 0,0 0 0 0 0,0 1 0 0 0,0-1 0 0 0,0 0 0 0 0,1 0 1 0 0,-1 0-1 0 0,0 0 0 0 0,0 0 0 0 0,0 0 0 0 0,1 1 0 0 0,-1-1 0 0 0,0 0 0 0 0,0 0-21 0 0,8-6 118 0 0,5-10 31 0 0,-12 15-183 0 0,-1 1-650 0 0,0 0-284 0 0,0 0-850 0 0,0 0-3331 0 0,0 0-1421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3:11.9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1034 0 15200 0 0,'2'4'127'0'0,"-1"0"0"0"0,1 0 1 0 0,-1 1-1 0 0,0-1 0 0 0,-1 0 1 0 0,1 0-1 0 0,-1 1 0 0 0,1-1 1 0 0,-1 0-1 0 0,0 1 1 0 0,-1-1-1 0 0,1 0 0 0 0,-1 0 1 0 0,0 1-128 0 0,-2 3 168 0 0,1-1 0 0 0,-1 1 1 0 0,-1-1-1 0 0,1 0 0 0 0,-1 0 0 0 0,0-1 1 0 0,-3 4-169 0 0,-56 70 1835 0 0,-3-3-1 0 0,-53 47-1834 0 0,-9 10 867 0 0,-145 156-386 0 0,198-212-523 0 0,-31 32 519 0 0,83-87-532 0 0,1 1-1 0 0,1 1 1 0 0,-15 23 55 0 0,36-48-79 0 0,-1 1 0 0 0,1-1 0 0 0,0 0 0 0 0,0 0-1 0 0,0 0 1 0 0,-1 0 0 0 0,1 1 0 0 0,0-1 0 0 0,0 0-1 0 0,0 0 1 0 0,0 1 0 0 0,0-1 0 0 0,-1 0 0 0 0,1 0-1 0 0,0 1 1 0 0,0-1 0 0 0,0 0 0 0 0,0 0 0 0 0,0 1-1 0 0,0-1 1 0 0,0 0 0 0 0,0 0 0 0 0,0 1 0 0 0,0-1-1 0 0,0 0 1 0 0,0 0 0 0 0,0 1 0 0 0,0-1 0 0 0,0 0-1 0 0,0 0 1 0 0,0 1 0 0 0,1-1 0 0 0,-1 0 0 0 0,0 0-1 0 0,0 1 1 0 0,0-1 0 0 0,0 0 0 0 0,0 0 0 0 0,1 0-1 0 0,-1 1 1 0 0,0-1 0 0 0,0 0 0 0 0,0 0 0 0 0,1 0-1 0 0,-1 0 1 0 0,0 1 0 0 0,0-1 0 0 0,0 0 0 0 0,1 0-1 0 0,-1 0 1 0 0,0 0 0 0 0,0 0 0 0 0,1 0 0 0 0,-1 0-1 0 0,0 0 1 0 0,1 0 0 0 0,-1 0 0 0 0,0 0 0 0 0,0 0-1 0 0,1 0 80 0 0,9 1-6927 0 0</inkml:trace>
  <inkml:trace contextRef="#ctx0" brushRef="#br0" timeOffset="442.165">858 1094 21311 0 0,'9'10'1310'0'0,"-18"-22"215"0"0,-9-13-672 0 0,-102-159 238 0 0,83 131-820 0 0,-89-124 210 0 0,89 130-458 0 0,-3 2-1 0 0,-27-24-22 0 0,52 56 12 0 0,-1 1 0 0 0,0 1 0 0 0,-5-3-12 0 0,4 3 108 0 0,0 0 0 0 0,0-2 0 0 0,-2-3-108 0 0,-16-18 218 0 0,24 21-312 0 0,-1 1 0 0 0,-1 0-1 0 0,0 1 1 0 0,-1 0 0 0 0,0 1 0 0 0,-1 1 0 0 0,-3-2 94 0 0,14 9-74 0 0,-9-5-955 0 0,-1 1 0 0 0,0 0 0 0 0,-1 1 0 0 0,1 1 0 0 0,-15-3 1029 0 0,3 3-7963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3:23.2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290 498 6448 0 0,'0'0'297'0'0,"0"0"-9"0"0,0 0-188 0 0,0-12 737 0 0,0 11-701 0 0,0 0 0 0 0,0 1 0 0 0,0-1 0 0 0,0 0 0 0 0,0 0 0 0 0,0 0 0 0 0,0 1 0 0 0,0-1-1 0 0,0 0 1 0 0,0 0 0 0 0,0 0 0 0 0,1 1 0 0 0,-1-1 0 0 0,0 0 0 0 0,1 1 0 0 0,-1-1 0 0 0,0 0 0 0 0,1 0 0 0 0,-1 1-136 0 0,3-4 555 0 0,-1-1-1 0 0,0 1 1 0 0,0-1-1 0 0,0 1 1 0 0,0-1-1 0 0,0-1-554 0 0,4-13 464 0 0,-2 8-240 0 0,-3 9-156 0 0,-1 0-1 0 0,1-1 1 0 0,0 1 0 0 0,0 0-1 0 0,0 0 1 0 0,1 0 0 0 0,-1 0-1 0 0,0 0 1 0 0,1-1-68 0 0,11-11 584 0 0,-4 4-461 0 0,-1 1 0 0 0,1 0 0 0 0,0 1 0 0 0,5-3-123 0 0,0 0 115 0 0,1 1 0 0 0,1 1-1 0 0,0 0 1 0 0,0 1 0 0 0,1 1 0 0 0,14-4-115 0 0,59-22 249 0 0,-65 24 3 0 0,17-7-252 0 0,-18 6 324 0 0,21-6-324 0 0,-8 4 475 0 0,18-9-475 0 0,-18 7 617 0 0,24-7-617 0 0,18-2 499 0 0,-5 2 166 0 0,20-2-665 0 0,-20 8 51 0 0,1 4 0 0 0,0 3 0 0 0,0 3 0 0 0,19 3-51 0 0,-24 5 46 0 0,1 3 0 0 0,47 11-46 0 0,32 17-120 0 0,-119-26 71 0 0,30 10 16 0 0,-2 2 0 0 0,16 10 33 0 0,-25-11-5 0 0,3 2-22 0 0,1-2 228 0 0,-2 3 0 0 0,-1 1 0 0 0,19 15-201 0 0,4 18 318 0 0,-64-49-317 0 0,-1-1 1 0 0,0 1 0 0 0,0 0-1 0 0,0 1 1 0 0,-1 0 0 0 0,-1 0 0 0 0,1 1-1 0 0,-1 0 1 0 0,-1 0 0 0 0,1 1-1 0 0,3 9-1 0 0,1 0-21 0 0,-2 1 0 0 0,0 0-1 0 0,-2 0 1 0 0,3 9 21 0 0,2 8-91 0 0,-8-27 57 0 0,-1 1-1 0 0,0-1 1 0 0,0 1 0 0 0,0 5 34 0 0,-2 11-94 0 0,-2-20 55 0 0,1 0 1 0 0,1 0-1 0 0,0 0 1 0 0,1 4 38 0 0,5 18-123 0 0,-3-18 86 0 0,-1 0 0 0 0,-1 0 0 0 0,0 0 0 0 0,0 9 37 0 0,2 97 64 0 0,-5-111-64 0 0,1-1 0 0 0,-1 1 0 0 0,0-1 0 0 0,-1 1 0 0 0,1-1 0 0 0,-1 1 0 0 0,-2 2 0 0 0,-5 20 0 0 0,8-20 10 0 0,-1-1-1 0 0,0 0 1 0 0,0 0-1 0 0,-1 0 1 0 0,0 0-1 0 0,0 0 1 0 0,-1-1-1 0 0,-3 6-9 0 0,-17 29 59 0 0,19-32-47 0 0,0 1 0 0 0,-1-1 1 0 0,0-1-1 0 0,0 1 0 0 0,-7 6-12 0 0,-58 62 14 0 0,31-33-16 0 0,-20 16 2 0 0,-45 44 0 0 0,27-29-13 0 0,20-18-140 0 0,-19 11 153 0 0,71-63-11 0 0,-111 86-190 0 0,87-71 111 0 0,0 0 0 0 0,-2-2 0 0 0,-3 0 90 0 0,-6 0-2 0 0,-1-2 0 0 0,0-2 0 0 0,-1-2 0 0 0,0-1 0 0 0,-1-3 0 0 0,0-1 0 0 0,-41 0 2 0 0,1-6 50 0 0,-1-3-1 0 0,2-3 1 0 0,-62-14-50 0 0,64 5 158 0 0,0-5 0 0 0,2-2-1 0 0,0-4-157 0 0,-24-13 160 0 0,2-4 0 0 0,0-6-160 0 0,46 20 49 0 0,1-2 0 0 0,-26-22-49 0 0,50 30 28 0 0,2 0 1 0 0,0-2 0 0 0,1-1-1 0 0,-22-29-28 0 0,18 16 100 0 0,2-2-1 0 0,-23-40-99 0 0,38 55 145 0 0,0-2 0 0 0,3 1-1 0 0,0-1 1 0 0,1-1 0 0 0,-3-20-145 0 0,7 23 165 0 0,1-1 0 0 0,2 0 0 0 0,1 0 0 0 0,0 0 0 0 0,2 0 0 0 0,1 0 0 0 0,2 0-1 0 0,1-5-164 0 0,-1 13 120 0 0,1 0-1 0 0,1 0 0 0 0,1 1 1 0 0,1 0-1 0 0,0 0 0 0 0,1 0 0 0 0,0 1 1 0 0,2 1-1 0 0,0-1 0 0 0,0 1 0 0 0,2 1 1 0 0,2-3-120 0 0,-2 6 84 0 0,-1 0 0 0 0,2 1 1 0 0,-1 1-1 0 0,1 0 1 0 0,11-6-85 0 0,3 0 141 0 0,0 2 0 0 0,16-5-141 0 0,-19 9-194 0 0,1 1 1 0 0,0 1 0 0 0,1 1 0 0 0,-1 1 0 0 0,1 2 0 0 0,0 0 0 0 0,0 2 0 0 0,0 0 0 0 0,0 2 0 0 0,0 1-1 0 0,0 1 1 0 0,10 4 193 0 0,-1 2-1688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8:35.7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4144 0 0,'62'43'517'0'0,"93"43"8368"0"0,-85-55-9370 0 0,-17-8 514 0 0,-21-7 589 0 0,2-2 1 0 0,0-1-1 0 0,1-2 0 0 0,0-1 0 0 0,0-2 0 0 0,17 1-618 0 0,155 25 3724 0 0,-9-10-1989 0 0,34-4-1156 0 0,-125-13 237 0 0,1-4 0 0 0,23-6-816 0 0,22 0 513 0 0,-91 1-369 0 0,-25 0 49 0 0,17 2-193 0 0,444 20 448 0 0,-238-10-432 0 0,-115-10 277 0 0,38 1-408 0 0,224 15 25 0 0,-189-16 90 0 0,-88-2 0 0 0,-28-3-5 0 0,62-11 5 0 0,-47 4 59 0 0,2 4-59 0 0,331 1 234 0 0,-381 7-230 0 0,284-7 67 0 0,206-24-18 0 0,-368 26 5 0 0,99 13-58 0 0,-180-3 6 0 0,-14-2 1 0 0,292 5 50 0 0,-355-9-57 0 0,32-1 0 0 0,1-2 0 0 0,136-10 0 0 0,-108 9 0 0 0,-21 2 0 0 0,189-6 75 0 0,110 14-75 0 0,-196-3 296 0 0,42-10-296 0 0,176-25 332 0 0,-267 25 13 0 0,35 5-345 0 0,91 16 225 0 0,-56-1 33 0 0,-32-4-9 0 0,69 0 228 0 0,-158-7-380 0 0,79-2 541 0 0,10-6-638 0 0,-155 6 11 0 0,-5 1-26 0 0,0 0-1 0 0,0-1 0 0 0,-1 0 0 0 0,1 0 1 0 0,0 0-1 0 0,-1 0 0 0 0,1-1 0 0 0,-1 1 0 0 0,5-3 16 0 0,-8 3-409 0 0,1 0-1 0 0,-1 0 0 0 0,1 0 0 0 0,-1 0 0 0 0,0 0 0 0 0,0 0 0 0 0,1-1 1 0 0,-1 1-1 0 0,0 0 0 0 0,0-2 410 0 0,0-4-9170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8:46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1521 2502 8288 0 0,'32'10'1940'0'0,"-30"-10"-770"0"0,-2 0 57 0 0,0 0-219 0 0,0 0-967 0 0,0 0-422 0 0,0 0-88 0 0,0 0 53 0 0,-2-1 272 0 0,-4-5 166 0 0,-1 1 0 0 0,0 1 0 0 0,-1-1 0 0 0,1 1 0 0 0,-1 0 1 0 0,0 1-1 0 0,0 0 0 0 0,0 0 0 0 0,0 1 0 0 0,-1 0 0 0 0,1 0 1 0 0,-1 1-1 0 0,1 0 0 0 0,-1 0 0 0 0,1 1 0 0 0,-2 0-22 0 0,-6 2 168 0 0,-1-1 0 0 0,1 2-1 0 0,0 1 1 0 0,0 0 0 0 0,1 0-1 0 0,-1 2 1 0 0,1 0 0 0 0,0 1 0 0 0,-3 2-168 0 0,-1 0 93 0 0,7-4-24 0 0,0 1 0 0 0,0 1 0 0 0,-2 1-69 0 0,9-4 8 0 0,-14 8 41 0 0,1 1 0 0 0,1 1 1 0 0,-7 7-50 0 0,15-13 57 0 0,0 0 0 0 0,-11 7-57 0 0,-15 12 62 0 0,-63 57-62 0 0,30-26 53 0 0,63-53-44 0 0,0 0 1 0 0,1 0 0 0 0,0 1-1 0 0,0-1 1 0 0,-1 3-10 0 0,0-1 6 0 0,1-1 1 0 0,-1 0 0 0 0,0 0 0 0 0,-1 0-7 0 0,-5 5 0 0 0,-11 10 0 0 0,2 0 0 0 0,-13 18 0 0 0,9-10 19 0 0,14-17-8 0 0,1 0 0 0 0,0 0 0 0 0,1 1 1 0 0,-7 13-12 0 0,1 2 29 0 0,-11 14-29 0 0,10-18 17 0 0,2 1 1 0 0,-2 5-18 0 0,0 1-3 0 0,-12 18 3 0 0,0-2 13 0 0,-44 84 41 0 0,21-30-54 0 0,36-77 0 0 0,1-1 0 0 0,2 2 0 0 0,-4 11 0 0 0,-17 37 16 0 0,18-43 21 0 0,-8 26-37 0 0,-38 111 11 0 0,44-111-11 0 0,12-35 0 0 0,-2-2 0 0 0,-5 13 0 0 0,-6 12 32 0 0,1 0 0 0 0,-4 31-32 0 0,-2 6-1 0 0,-7 30 12 0 0,24-85 23 0 0,-5 20-4 0 0,0 18-30 0 0,2-12 51 0 0,4-34-46 0 0,1 1-1 0 0,1 0 0 0 0,1 5-4 0 0,0 50 59 0 0,-1-7 61 0 0,4 2-120 0 0,-5 39 88 0 0,5-80-39 0 0,-2-1 0 0 0,0 1 0 0 0,-2 1-49 0 0,-6 101 207 0 0,5-71-105 0 0,3 34 209 0 0,0 1 22 0 0,0-72-217 0 0,1 0 0 0 0,1-1 0 0 0,1 3-116 0 0,2 29 153 0 0,-2-26-89 0 0,1 0 1 0 0,5 14-65 0 0,4 27 86 0 0,-9-43-68 0 0,2-1 1 0 0,2 7-19 0 0,-3-13 27 0 0,18 87 43 0 0,-16-77-62 0 0,-1-1 0 0 0,-1 1-1 0 0,-2 1-7 0 0,2 0 27 0 0,0-1 0 0 0,7 20-27 0 0,6 28 14 0 0,-9-32 289 0 0,10 27-303 0 0,-8-30 106 0 0,-6-28-67 0 0,-1 0 0 0 0,2-1 0 0 0,-1 0 0 0 0,2 0-1 0 0,1 1-38 0 0,10 21 110 0 0,-10-21-69 0 0,-1-2-1 0 0,2 1 1 0 0,-1-1-1 0 0,2-1 0 0 0,-1 1 1 0 0,2-1-41 0 0,4 6 21 0 0,13 16-21 0 0,37 49 0 0 0,-40-50 0 0 0,17 30 0 0 0,-12-17 0 0 0,73 101 0 0 0,-79-107 0 0 0,-15-25 0 0 0,0 1 0 0 0,0-1 0 0 0,2 0 0 0 0,58 66 0 0 0,-56-64 0 0 0,1-2 0 0 0,0 1 0 0 0,1-2 0 0 0,9 6 0 0 0,69 43 0 0 0,-69-46 0 0 0,50 28 0 0 0,1-5 0 0 0,3-2 0 0 0,38 10 0 0 0,-22-15 70 0 0,70 14-70 0 0,-53-16-6 0 0,-46-14-18 0 0,0-3 0 0 0,1-3 0 0 0,9-2 24 0 0,-31-5-21 0 0,-1-2 0 0 0,0-3-1 0 0,36-5 22 0 0,-43 2-10 0 0,-1-2-1 0 0,-1-1 0 0 0,1-2 1 0 0,-2-1-1 0 0,1-2 0 0 0,-2-1 1 0 0,29-18 10 0 0,-30 14-15 0 0,-2-1-1 0 0,-1-2 1 0 0,0 0 0 0 0,-2-2 0 0 0,-1-1 0 0 0,0-1 0 0 0,-2-1-1 0 0,-1-1 1 0 0,-2-1 0 0 0,0-1 0 0 0,-2-1 0 0 0,-2 0-1 0 0,9-24 16 0 0,-9 15-33 0 0,-3 0 0 0 0,4-20 33 0 0,-4 14-42 0 0,4-20-10 0 0,52-363 36 0 0,-54 321-3 0 0,4-52-26 0 0,-10 45 44 0 0,5-149-51 0 0,-10 56 31 0 0,-3 100-35 0 0,-1-97 58 0 0,-3 35-2 0 0,-6-145 0 0 0,-5 159-64 0 0,-7-4 64 0 0,-13-66 0 0 0,33 220 1 0 0,-67-346 10 0 0,46 246 49 0 0,5 31-126 0 0,7 33 44 0 0,-9-28 22 0 0,-38-81 64 0 0,19 55-10 0 0,22 60-51 0 0,2 0 1 0 0,-6-29-4 0 0,12 38-7 0 0,-4-10-35 0 0,-2 2 0 0 0,-2-1 0 0 0,-5-7 42 0 0,-62-98 8 0 0,52 93-8 0 0,-28-34 0 0 0,34 46 0 0 0,19 25 0 0 0,-2 0 0 0 0,-5-7 0 0 0,-8-6 0 0 0,8 8 0 0 0,0 0 0 0 0,-1 2 0 0 0,-1-1 0 0 0,-1 1 0 0 0,-2 0 0 0 0,-1 0 0 0 0,0 2 0 0 0,0 0 0 0 0,-17-7 0 0 0,13 7 0 0 0,1-1 0 0 0,1-1 0 0 0,-16-13 0 0 0,-19-12 0 0 0,-19-12 174 0 0,-3-8-174 0 0,8 6-2116 0 0,-9-1 2116 0 0,52 37-5745 0 0</inkml:trace>
  <inkml:trace contextRef="#ctx0" brushRef="#br0" timeOffset="1267.87">3600 5227 12896 0 0,'4'1'227'0'0,"-1"0"0"0"0,1 1 0 0 0,-1-1 0 0 0,0 1 1 0 0,1-1-1 0 0,-1 1 0 0 0,0 0 0 0 0,0 0 0 0 0,0 1 1 0 0,0-1-1 0 0,-1 1 0 0 0,1-1 0 0 0,0 1 0 0 0,-1 0 1 0 0,0 0-1 0 0,0 0 0 0 0,0 0 0 0 0,0 0 0 0 0,0 0 0 0 0,-1 1 1 0 0,1-1-1 0 0,-1 1 0 0 0,0-1 0 0 0,0 1 0 0 0,0 0-227 0 0,0 5 240 0 0,1-1-1 0 0,-2 1 0 0 0,1 0 0 0 0,-2 0 0 0 0,1 0 1 0 0,-1-1-1 0 0,0 1 0 0 0,-1 0 0 0 0,0-1 0 0 0,0 3-239 0 0,-33 97 1358 0 0,-37 76-1358 0 0,-4 24 338 0 0,73-200-247 0 0,0 1-1 0 0,0-1 0 0 0,1 1 0 0 0,0 0 1 0 0,1-1-1 0 0,0 1 0 0 0,0 4-90 0 0,1-12 184 0 0,0-1 10 0 0,6-1 171 0 0,-5 0-363 0 0,1 0 0 0 0,0 0 0 0 0,0-1-1 0 0,-1 1 1 0 0,1-1 0 0 0,-1 1 0 0 0,0-1 0 0 0,1 0 0 0 0,-1 1 0 0 0,1-3-2 0 0,10-11-66 0 0,20-19 49 0 0,-19 19 17 0 0,1 1 0 0 0,1 0 1 0 0,0 1-1 0 0,7-5 0 0 0,7-2 4 0 0,-6 3 13 0 0,0 2-1 0 0,2 0 1 0 0,19-8-17 0 0,-36 20 12 0 0,-1 1 0 0 0,1 0 0 0 0,0 0 0 0 0,0 1 0 0 0,0 0 0 0 0,1 0 0 0 0,-1 1 1 0 0,0 0-1 0 0,0 0 0 0 0,0 1 0 0 0,0 0 0 0 0,0 1 0 0 0,0-1 0 0 0,0 2 0 0 0,0-1 1 0 0,-1 1-1 0 0,1 0 0 0 0,-1 1 0 0 0,0 0 0 0 0,0 0 0 0 0,0 0 0 0 0,0 1-12 0 0,-4-2-2 0 0,0 0-1 0 0,0-1 1 0 0,0 1 0 0 0,0 0-1 0 0,-1 0 1 0 0,0 1-1 0 0,1-1 1 0 0,-1 1 0 0 0,-1-1-1 0 0,1 1 1 0 0,0-1-1 0 0,-1 1 1 0 0,0 0 0 0 0,0 0-1 0 0,0 0 3 0 0,1 2-4 0 0,-1 1-1 0 0,0 0 1 0 0,-1 0-1 0 0,0 0 1 0 0,0 0-1 0 0,0 0 1 0 0,-1 0-1 0 0,0 1 5 0 0,-1 0-5 0 0,0 0-1 0 0,-1 0 1 0 0,0-1-1 0 0,-1 1 1 0 0,1-1-1 0 0,-1 0 0 0 0,-1 0 1 0 0,1 0-1 0 0,-1-1 1 0 0,-1 1-1 0 0,1-1 1 0 0,-1 0-1 0 0,-2 1 6 0 0,-5 5-14 0 0,-1-1-1 0 0,0-1 1 0 0,0 0 0 0 0,-1 0-1 0 0,-14 5 15 0 0,19-11-25 0 0,1 0-1 0 0,0-1 1 0 0,-1 0-1 0 0,1 0 1 0 0,-1-1-1 0 0,0-1 1 0 0,0 0-1 0 0,1 0 1 0 0,-3-1 25 0 0,4 0-26 0 0,1 0 1 0 0,0-1-1 0 0,0 0 1 0 0,-1 0-1 0 0,1-1 1 0 0,0 1-1 0 0,0-2 1 0 0,1 1-1 0 0,-1-1 0 0 0,0 0 1 0 0,1 0-1 0 0,0-1 1 0 0,-1 0 25 0 0,0-1-215 0 0,1 1-132 0 0,1 1-1 0 0,-1-2 1 0 0,1 1 0 0 0,0 0-1 0 0,0-1 1 0 0,1 0-1 0 0,-1 0 1 0 0,1-1 0 0 0,-1-1 347 0 0,5 6-5024 0 0,0 1-1505 0 0</inkml:trace>
  <inkml:trace contextRef="#ctx0" brushRef="#br0" timeOffset="1603.732">4232 5878 15808 0 0,'9'-1'305'0'0,"-6"1"-129"0"0,-1 0 0 0 0,0 0 0 0 0,1 0-1 0 0,-1-1 1 0 0,1 1 0 0 0,-1-1 0 0 0,0 1-1 0 0,1-1-175 0 0,3-4 42 0 0,-5 4 166 0 0,-1 1 48 0 0,0 0 6 0 0,0 0 4 0 0,0 0 4 0 0,-2 1-184 0 0,-1 0-1 0 0,1 0 0 0 0,0 0 1 0 0,-1 0-1 0 0,1 0 0 0 0,0 1 0 0 0,0-1 1 0 0,0 1-86 0 0,-3 1 128 0 0,-1 2-10 0 0,0-1-1 0 0,0 1 1 0 0,0 1-1 0 0,1-1 1 0 0,0 1-1 0 0,0 0 1 0 0,-2 3-118 0 0,-4 6 199 0 0,1 2 0 0 0,-2 6-199 0 0,9-19 22 0 0,1 1-1 0 0,1 0 0 0 0,-1 0 1 0 0,1 0-1 0 0,-1 0 0 0 0,1 0 1 0 0,1 0-1 0 0,-1 0 0 0 0,1 0 1 0 0,0 0-1 0 0,0 0 0 0 0,1 4-21 0 0,0-7 11 0 0,-1 1 1 0 0,1-1-1 0 0,1 0 0 0 0,-1 0 0 0 0,0 1 0 0 0,0-1 0 0 0,1 0 0 0 0,0 0 0 0 0,-1 0 0 0 0,1 0 0 0 0,0-1 0 0 0,0 1 0 0 0,0 0 0 0 0,0-1 0 0 0,0 0 1 0 0,0 1-1 0 0,0-1 0 0 0,0 0 0 0 0,1 0 0 0 0,-1 0 0 0 0,0 0 0 0 0,1 0 0 0 0,-1-1 0 0 0,1 1 0 0 0,-1-1 0 0 0,3 1-11 0 0,8-1 38 0 0,0-1 0 0 0,0 0-1 0 0,10-2-37 0 0,-18 2 0 0 0,-1 0 0 0 0,0 0 0 0 0,1-1 0 0 0,-1 1 0 0 0,0-1 0 0 0,0 0 0 0 0,0 0 0 0 0,0-1 0 0 0,-1 1 0 0 0,1-1-1 0 0,-1 0 1 0 0,1 0 0 0 0,0-1 0 0 0,0-1 1 0 0,1 1-13 0 0,0-2 1 0 0,-1 1-1 0 0,1 0 0 0 0,-1-1 0 0 0,-1 0 0 0 0,1-1 12 0 0,-3 6-5 0 0,0-1-1 0 0,0 0 1 0 0,-1 1 0 0 0,1-1 0 0 0,-1 0 0 0 0,1 0-1 0 0,-1 1 1 0 0,0-1 0 0 0,0 0 0 0 0,0 0 0 0 0,0 0 0 0 0,0 1-1 0 0,0-1 1 0 0,0 0 0 0 0,0 0 0 0 0,-1 0 0 0 0,1 1-1 0 0,-1-1 1 0 0,0 0 0 0 0,1 0 0 0 0,-1 1 0 0 0,0-1 0 0 0,0 1-1 0 0,0-1 1 0 0,0 1 0 0 0,-1-2 5 0 0,-1 0-30 0 0,0-1 1 0 0,-1 1-1 0 0,0-1 1 0 0,0 1-1 0 0,0 0 1 0 0,0 0-1 0 0,0 1 1 0 0,-1-1-1 0 0,1 1 0 0 0,-4-1 30 0 0,-9-3-448 0 0,0 0 0 0 0,-7 0 448 0 0,13 3-317 0 0,-6 0-829 0 0,0 3-3573 0 0,1 0-1277 0 0</inkml:trace>
  <inkml:trace contextRef="#ctx0" brushRef="#br0" timeOffset="1931.411">4462 5736 14400 0 0,'3'7'705'0'0,"2"1"-590"0"0,0 0 0 0 0,-1 1 0 0 0,0 0 0 0 0,-1-1 1 0 0,0 1-1 0 0,0 0 0 0 0,-1 1 0 0 0,0-1 0 0 0,0 7-115 0 0,0 1 138 0 0,-1 0 0 0 0,-1 1 0 0 0,-1-1-1 0 0,-1 0 1 0 0,-1 3-138 0 0,1 7 661 0 0,0 1-1 0 0,2 20-660 0 0,0-13 1024 0 0,-2 18-1024 0 0,1-30 520 0 0,1-22-270 0 0,0-1-62 0 0,0 0-27 0 0,2 0-135 0 0,0 0-1 0 0,0-1 1 0 0,0 1-1 0 0,-1-1 1 0 0,1 0-1 0 0,0 0 1 0 0,0 1-1 0 0,-1-1 1 0 0,1 0-1 0 0,-1 0 1 0 0,1 0-1 0 0,-1-1 1 0 0,1 1-1 0 0,-1 0 1 0 0,1-1-1 0 0,-1 0-25 0 0,22-26 35 0 0,-20 23-13 0 0,30-46-22 0 0,-16 25 6 0 0,1 0-1 0 0,5-5-5 0 0,-14 20 38 0 0,-7 8-37 0 0,0 0 0 0 0,1 0 0 0 0,-1 0 0 0 0,1 0 0 0 0,-1 0 0 0 0,1 1 1 0 0,0 0-1 0 0,0-1 0 0 0,0 1 0 0 0,0 0 0 0 0,0 0 0 0 0,0 1 0 0 0,1-1 0 0 0,1 0-1 0 0,-5 2 0 0 0,1 0 0 0 0,-1 0 0 0 0,1 0 0 0 0,-1 0 0 0 0,1 0 0 0 0,-1 0 0 0 0,1 0 0 0 0,-1 0 0 0 0,1 0 0 0 0,-1 0 0 0 0,1 0 0 0 0,-1 0 0 0 0,1 0 0 0 0,-1 0 0 0 0,1 1 0 0 0,-1-1 0 0 0,1 0 0 0 0,-1 0 0 0 0,0 1 0 0 0,1-1 0 0 0,-1 0 0 0 0,1 1 0 0 0,-1-1 0 0 0,0 0 0 0 0,1 1 0 0 0,-1-1 0 0 0,0 1 0 0 0,8 15 0 0 0,-2 21 0 0 0,-4 59-20 0 0,-2-47-609 0 0,3 16 629 0 0,1-21-2091 0 0,-2-24-4456 0 0</inkml:trace>
  <inkml:trace contextRef="#ctx0" brushRef="#br0" timeOffset="2379.407">5049 6013 14688 0 0,'0'0'670'0'0,"0"-1"-608"0"0,1 1-1 0 0,-1-1 0 0 0,1 0 1 0 0,0 1-1 0 0,-1-1 1 0 0,0 0-1 0 0,1 0 1 0 0,-1 1-1 0 0,1-1 0 0 0,-1 0 1 0 0,0 0-1 0 0,0 0 1 0 0,1 0-1 0 0,-1 1 1 0 0,0-2-62 0 0,-1 0 75 0 0,1 0 0 0 0,-1 0 1 0 0,0 0-1 0 0,1 0 0 0 0,-1 0 1 0 0,0 1-1 0 0,0-1 1 0 0,-1 0-1 0 0,1 0 0 0 0,0 1 1 0 0,0-1-1 0 0,-1 1 0 0 0,1-1 1 0 0,-1 1-1 0 0,0 0 1 0 0,1-1-1 0 0,-1 1 0 0 0,0 0-75 0 0,-1 0 64 0 0,1 0-1 0 0,-1 0 1 0 0,1 1-1 0 0,-1-1 1 0 0,1 1-1 0 0,-1 0 1 0 0,1 0-1 0 0,-1-1 1 0 0,1 1-1 0 0,-1 1 1 0 0,1-1-1 0 0,-1 0 1 0 0,1 1-1 0 0,-1-1 1 0 0,-1 2-64 0 0,-8 2 143 0 0,1 1 0 0 0,-1 0 0 0 0,1 1 0 0 0,0 1 0 0 0,1 0 0 0 0,-2 1-143 0 0,5-3 44 0 0,0 1 0 0 0,1 0 0 0 0,-1 0-1 0 0,1 0 1 0 0,0 1 0 0 0,1 0 0 0 0,0 0-1 0 0,0 0 1 0 0,0 1 0 0 0,1 0-1 0 0,0 0 1 0 0,1 0 0 0 0,-1 0 0 0 0,2 0-1 0 0,-2 5-43 0 0,4-12 6 0 0,0 0 0 0 0,0 0 0 0 0,0 0 0 0 0,-1 0 0 0 0,1 0-1 0 0,0 0 1 0 0,1 0 0 0 0,-1 0 0 0 0,0 0 0 0 0,0 0 0 0 0,0 0-1 0 0,1 0 1 0 0,-1 0 0 0 0,0-1 0 0 0,1 1 0 0 0,-1 0 0 0 0,1 0-1 0 0,-1 0 1 0 0,1 0 0 0 0,-1 0 0 0 0,1-1 0 0 0,0 1-6 0 0,0 0 11 0 0,1 1 1 0 0,-1-1-1 0 0,1 0 1 0 0,-1 0 0 0 0,1-1-1 0 0,0 1 1 0 0,-1 0-1 0 0,1 0 1 0 0,0-1-1 0 0,-1 1 1 0 0,3-1-12 0 0,2 1 25 0 0,-1 0 0 0 0,1 0 1 0 0,0-1-1 0 0,-1 0 0 0 0,1-1 0 0 0,0 1 0 0 0,3-2-25 0 0,-1 0 19 0 0,-1 0 0 0 0,1-1-1 0 0,-1 0 1 0 0,1 0 0 0 0,-1-1-1 0 0,-1 0 1 0 0,1 0 0 0 0,0 0-1 0 0,-1-1 1 0 0,0 0 0 0 0,0-1 0 0 0,0 1-1 0 0,1-3-18 0 0,11-13 79 0 0,-2-1 1 0 0,0 0-1 0 0,2-7-79 0 0,-14 22 31 0 0,5-9 19 0 0,0 0-1 0 0,-1 0 0 0 0,0-1 1 0 0,-2 0-1 0 0,0-1 0 0 0,1-7-49 0 0,5-19 64 0 0,-4 17-56 0 0,2-18-8 0 0,-8 39-8 0 0,9-59 390 0 0,-2-1 0 0 0,0-66-382 0 0,-8 95 44 0 0,0 14-17 0 0,-1 0 0 0 0,-2 0-1 0 0,-1-11-26 0 0,2 18 78 0 0,1 16-19 0 0,-1 0-55 0 0,1 0 0 0 0,0 0 0 0 0,-1 0 0 0 0,1 0-1 0 0,0 0 1 0 0,0 0 0 0 0,-1 0 0 0 0,1 0 0 0 0,0 0 0 0 0,-1 0-1 0 0,1 0 1 0 0,0 0 0 0 0,0 0 0 0 0,-1 1 0 0 0,1-1 0 0 0,0 0 0 0 0,0 0-1 0 0,-1 0 1 0 0,1 0 0 0 0,0 0 0 0 0,0 1 0 0 0,-1-1 0 0 0,1 0 0 0 0,0 0-1 0 0,0 1 1 0 0,0-1 0 0 0,-1 0 0 0 0,1 0 0 0 0,0 0 0 0 0,0 1-1 0 0,0-1 1 0 0,0 1-4 0 0,-6 12 110 0 0,0 1 0 0 0,1 1 0 0 0,1-1 0 0 0,-2 14-110 0 0,-9 66 398 0 0,12-71-316 0 0,-15 148-327 0 0,13-113 293 0 0,3 0-1 0 0,3 31-47 0 0,0-12 190 0 0,-1-70-218 0 0,0 10-256 0 0,0-1 0 0 0,0 1 0 0 0,2-1 0 0 0,0 0 0 0 0,1 1 0 0 0,1-1 0 0 0,0 0 284 0 0,-3-15-1057 0 0,-1-1-207 0 0,2 0-44 0 0,7-4-11 0 0</inkml:trace>
  <inkml:trace contextRef="#ctx0" brushRef="#br0" timeOffset="2732.513">5250 5993 11976 0 0,'4'15'785'0'0,"-2"-10"-669"0"0,0 1-1 0 0,-1-1 0 0 0,0 0 0 0 0,0 1 0 0 0,0-1 1 0 0,0 0-1 0 0,-1 1 0 0 0,0-1 0 0 0,0 1 1 0 0,-1-1-1 0 0,0 3-115 0 0,-1 0 613 0 0,1 0 0 0 0,0 0 0 0 0,0 0 0 0 0,1 1 0 0 0,0-1 0 0 0,1 5-613 0 0,-1 6 932 0 0,8 18 1240 0 0,-7-38-2240 0 0,-1 0 0 0 0,0 0 0 0 0,0 0 0 0 0,1 0 0 0 0,-1-1 0 0 0,1 1 0 0 0,-1 0 0 0 0,1 0 0 0 0,-1 0 0 0 0,1 1-1 0 0,0-1 1 0 0,0-1 68 0 0,3-4-925 0 0,1-11-3767 0 0,-2-1-1501 0 0</inkml:trace>
  <inkml:trace contextRef="#ctx0" brushRef="#br0" timeOffset="3496.17">5418 5892 7368 0 0,'2'3'149'0'0,"1"0"1"0"0,0 0-1 0 0,0 0 1 0 0,-1 1 0 0 0,1 1-150 0 0,1 0 52 0 0,1 1 52 0 0,-1 6 1280 0 0,-3-6-759 0 0,1-2-286 0 0,-1-1-1 0 0,0 0 1 0 0,0 0-1 0 0,0 1 1 0 0,0-1-1 0 0,-1 1 1 0 0,1-1-1 0 0,-1 0 1 0 0,0 1 0 0 0,0-1-1 0 0,-1 4-338 0 0,0 4 569 0 0,-1 0 0 0 0,-4 11-569 0 0,4-13 116 0 0,0 0 0 0 0,0-1 0 0 0,1 1 1 0 0,-1 8-117 0 0,-2 37 1251 0 0,4-52-1151 0 0,5 6 156 0 0,-3-5-186 0 0,-2-3 24 0 0,0 0 22 0 0,0 0 4 0 0,11-4 120 0 0,8-12-240 0 0,-4 2 34 0 0,-15 13-33 0 0,1 0 1 0 0,0 0-1 0 0,0 0 1 0 0,-1 0 0 0 0,1 0-1 0 0,0 0 1 0 0,0 1 0 0 0,0-1-1 0 0,0 0 1 0 0,0 0-1 0 0,0 1 1 0 0,0-1 0 0 0,1 1-1 0 0,-1-1 1 0 0,0 1 0 0 0,0-1-1 0 0,0 1 1 0 0,1 0-1 0 0,-1 0-1 0 0,6 0-47 0 0,1 1 0 0 0,-1 0-1 0 0,0 1 1 0 0,0 0-1 0 0,0 0 1 0 0,0 1-1 0 0,0 0 1 0 0,0 0-1 0 0,1 1 48 0 0,22 9 243 0 0,13 6-117 0 0,-32-13-81 0 0,0-1-1 0 0,0-1 1 0 0,1 0-1 0 0,0 0 0 0 0,6 0-44 0 0,-11-3 100 0 0,0-2-1 0 0,0 1 0 0 0,0-1 0 0 0,0 0 1 0 0,0-1-1 0 0,0 1 0 0 0,0-1 1 0 0,0-1-1 0 0,6-2-99 0 0,-13 5 8 0 0,1-1 1 0 0,-1 1-1 0 0,1 0 1 0 0,0-1 0 0 0,-1 1-1 0 0,1 0 1 0 0,-1-1-1 0 0,1 1 1 0 0,-1-1-1 0 0,1 1 1 0 0,-1-1 0 0 0,1 1-1 0 0,-1-1 1 0 0,0 1-1 0 0,1-1 1 0 0,-1 1-1 0 0,0-1 1 0 0,1 0 0 0 0,-1 1-1 0 0,0-1 1 0 0,0 0-1 0 0,0 1 1 0 0,1-1-1 0 0,-1 0 1 0 0,0 1 0 0 0,0-1-1 0 0,0 1 1 0 0,0-1-1 0 0,0 0 1 0 0,0 1-1 0 0,0-1 1 0 0,0 0 0 0 0,-1 1-9 0 0,1-4-5 0 0,0 3 2 0 0,0 1-1 0 0,0-1 1 0 0,0 0-1 0 0,0 1 1 0 0,0-1-1 0 0,0 0 0 0 0,0 1 1 0 0,0-1-1 0 0,0 0 1 0 0,0 1-1 0 0,-1-1 0 0 0,1 0 1 0 0,0 1-1 0 0,-1-1 1 0 0,1 1-1 0 0,0-1 1 0 0,-1 0-1 0 0,1 1 0 0 0,-1-1 1 0 0,1 1-1 0 0,-1-1 1 0 0,1 1-1 0 0,-1-1 1 0 0,1 1-1 0 0,-1 0 0 0 0,1-1 1 0 0,-1 1-1 0 0,0 0 1 0 0,1-1-1 0 0,-1 1 0 0 0,1 0 1 0 0,-1 0-1 0 0,0 0 1 0 0,0-1-1 0 0,1 1 1 0 0,-1 0-1 0 0,0 0 0 0 0,1 0 4 0 0,-3 1 8 0 0,0 1 0 0 0,0-1-1 0 0,0 1 1 0 0,0-1 0 0 0,1 1-1 0 0,-1 0 1 0 0,1 0 0 0 0,-1 0-1 0 0,1 0 1 0 0,0 1 0 0 0,0-1-1 0 0,0 1 1 0 0,0-1-1 0 0,0 1 1 0 0,0 0 0 0 0,1 0-8 0 0,-6 11 139 0 0,0-1 0 0 0,-3 13-139 0 0,8-22 23 0 0,-19 59 556 0 0,2 1-1 0 0,4 1 0 0 0,2 0 1 0 0,-1 34-579 0 0,4-30 1137 0 0,-3-1-1 0 0,-2-1 1 0 0,-12 29-1137 0 0,26-93 31 0 0,0-1 0 0 0,0 1 1 0 0,-1-1-1 0 0,1 1 0 0 0,0-1 0 0 0,-1 1 0 0 0,0-1 0 0 0,1 0 0 0 0,-1 0 1 0 0,0 1-1 0 0,0-1 0 0 0,0-1 0 0 0,-1 1 0 0 0,1 0 0 0 0,0 0 0 0 0,-1-1-31 0 0,2 0 5 0 0,0-1 0 0 0,0 0 0 0 0,0 1 0 0 0,0-1-1 0 0,0 0 1 0 0,1 0 0 0 0,-1 1 0 0 0,0-1 0 0 0,0 0-1 0 0,0 0 1 0 0,0 0 0 0 0,0 0 0 0 0,0 0 0 0 0,0 0-1 0 0,0-1 1 0 0,0 1 0 0 0,0 0 0 0 0,0 0 0 0 0,0-1-5 0 0,0 0-1 0 0,-1 0 0 0 0,1 0 1 0 0,0 1-1 0 0,0-1 1 0 0,0-1-1 0 0,0 1 1 0 0,0 0-1 0 0,0 0 0 0 0,0 0 1 0 0,0 0-1 0 0,0-1 1 0 0,0 1-1 0 0,1 0 0 0 0,-1-1 1 0 0,1 1-1 0 0,-1-1 1 0 0,-15-42 72 0 0,-7-37-72 0 0,15 51 8 0 0,-2-7-378 0 0,-13-31 370 0 0,19 61-2098 0 0,4 7 334 0 0</inkml:trace>
  <inkml:trace contextRef="#ctx0" brushRef="#br0" timeOffset="5743.482">1954 92 6912 0 0,'2'2'221'0'0,"0"1"74"0"0,9-3 106 0 0,-4-1 2533 0 0,-6-1-1309 0 0,-11-7-1040 0 0,6 7-671 0 0,1 1 0 0 0,-1-1 0 0 0,0 0 0 0 0,1 1 0 0 0,-1 0-1 0 0,0 0 1 0 0,-2-1 86 0 0,-9 3-26 0 0,-1 0 1 0 0,1 1-1 0 0,-1 0 0 0 0,1 2 0 0 0,-10 2 26 0 0,-16 8-128 0 0,-13 7 128 0 0,-19 8-12 0 0,37-15-5 0 0,1 3 0 0 0,1 1 0 0 0,-1 2 17 0 0,-19 9-2 0 0,31-15 55 0 0,1 0 0 0 0,0 2 0 0 0,1 0 0 0 0,1 1 1 0 0,1 1-1 0 0,0 1 0 0 0,1 1 0 0 0,1 0 0 0 0,-8 14-53 0 0,-13 21-7 0 0,2 1-1 0 0,2 1 1 0 0,3 2-1 0 0,3 1 1 0 0,2 1-1 0 0,-13 52 8 0 0,18-41-136 0 0,2 2 0 0 0,-2 35 136 0 0,17-79 64 0 0,1 0 0 0 0,2 0 0 0 0,0 0-1 0 0,3 0 1 0 0,0 0 0 0 0,2 0 0 0 0,5 20-64 0 0,4 4 261 0 0,14 32-261 0 0,-18-63 52 0 0,1 0 1 0 0,0-1-1 0 0,2-1 0 0 0,13 20-52 0 0,-5-13 3 0 0,1-1 1 0 0,1 0-1 0 0,1-2 0 0 0,1 0 0 0 0,1-2 0 0 0,1-1 0 0 0,1-1 1 0 0,11 6-4 0 0,16 5-63 0 0,0-1 1 0 0,34 11 62 0 0,-47-25 55 0 0,1-2-1 0 0,1-2 0 0 0,0-1 1 0 0,3-2-55 0 0,2-3 107 0 0,1-1 1 0 0,-1-2-1 0 0,1-3 0 0 0,0-2 1 0 0,0-2-1 0 0,-1-1 0 0 0,1-4 1 0 0,41-11-108 0 0,-22 2 265 0 0,0-4 1 0 0,-1-2-1 0 0,-1-3 1 0 0,-2-4 0 0 0,15-10-266 0 0,-39 16 95 0 0,-1-2 0 0 0,-1-1 0 0 0,-2-2 0 0 0,0-2 0 0 0,16-20-95 0 0,-10 6 204 0 0,-1-3 0 0 0,-3-2 0 0 0,30-49-204 0 0,-46 60 184 0 0,-1-1-1 0 0,-2-1 1 0 0,-2-1-1 0 0,-1-1 1 0 0,-3 0-1 0 0,-1-1 0 0 0,-2 0 1 0 0,-3-1-1 0 0,0-6-183 0 0,-5 22 17 0 0,0 0 0 0 0,-2 1 0 0 0,-1-1 0 0 0,-2 0 0 0 0,-1 0 0 0 0,0 1 0 0 0,-3 0 0 0 0,0 0 0 0 0,-2 0 0 0 0,0 1 0 0 0,-2 0 0 0 0,-2 1 0 0 0,-3-5-17 0 0,-7-8-22 0 0,-1 1-1 0 0,-2 0 0 0 0,-2 2 0 0 0,-2 2 0 0 0,-1 0 0 0 0,-1 2 0 0 0,-1 2 0 0 0,-2 0 0 0 0,-2 3 0 0 0,-2 0 23 0 0,-32-18-839 0 0,-2 2 1 0 0,-2 4-1 0 0,-52-18 839 0 0,61 30-855 0 0,20 6-840 0 0,-22-4 1695 0 0,26 14-648 0 0</inkml:trace>
  <inkml:trace contextRef="#ctx0" brushRef="#br0" timeOffset="6150.874">2831 803 13360 0 0,'4'3'299'0'0,"-1"1"-176"0"0,0 0 0 0 0,0 0 0 0 0,0-1 0 0 0,1 0 0 0 0,0 1 0 0 0,-1-1-1 0 0,1-1 1 0 0,0 1 0 0 0,0-1 0 0 0,1 1 0 0 0,-1-1 0 0 0,5 1-123 0 0,8 2 509 0 0,-6-2-430 0 0,-1 0 1 0 0,0-1-1 0 0,1-1 0 0 0,-1 1 0 0 0,1-2 0 0 0,5 1-79 0 0,-4-2-75 0 0,155-11 671 0 0,145-36 2308 0 0,-187 28-1508 0 0,114-27 272 0 0,-181 34-1472 0 0,-37 7-155 0 0,0 1 0 0 0,2 1-41 0 0,5 0 11 0 0,-13 1-4 0 0,1 1 0 0 0,0 1 0 0 0,0 0 1 0 0,7 2-8 0 0,-15-1-278 0 0,-1 1 0 0 0,1 1 0 0 0,-1 0 0 0 0,1 0 0 0 0,-1 0 0 0 0,0 1 0 0 0,0 0 0 0 0,6 3 278 0 0,-5 0-1718 0 0</inkml:trace>
  <inkml:trace contextRef="#ctx0" brushRef="#br0" timeOffset="6648.543">4995 176 3224 0 0,'14'0'312'0'0,"-12"1"-383"0"0,-1-1 98 0 0,-1 0 1 0 0,1 0 0 0 0,-1 0-1 0 0,1 0 1 0 0,0 0 0 0 0,-1 0-1 0 0,1 0 1 0 0,-1 0 0 0 0,1 0-1 0 0,-1 0 1 0 0,1-1 0 0 0,-1 1-1 0 0,1 0 1 0 0,-1 0 0 0 0,1 0-1 0 0,-1-1 1 0 0,1 1 0 0 0,-1 0-1 0 0,1-1 1 0 0,-1 1 0 0 0,0 0 0 0 0,1-1-1 0 0,0 1-27 0 0,0-1 2935 0 0,-1 1 1018 0 0,2-2 3449 0 0,-3-1-5606 0 0,-8-5-1661 0 0,5 8-115 0 0,1-1-1 0 0,-1 1 0 0 0,1 0 1 0 0,-1 0-1 0 0,1 0 1 0 0,-1 0-1 0 0,1 1 1 0 0,-1 0-1 0 0,1 0 1 0 0,-1-1-1 0 0,1 2 1 0 0,-1-1-20 0 0,-14 4 99 0 0,7-2-68 0 0,0 0-1 0 0,1 0 0 0 0,0 1 1 0 0,0 0-1 0 0,0 1 0 0 0,0 1 0 0 0,1-1 1 0 0,0 1-1 0 0,0 1 0 0 0,0 0 1 0 0,-1 1-31 0 0,9-6 12 0 0,-1-1 1 0 0,0 1-1 0 0,1-1 1 0 0,0 1-1 0 0,-1 0 1 0 0,1-1-1 0 0,0 1 1 0 0,0 0-1 0 0,0 0 1 0 0,0 0-1 0 0,0 0 1 0 0,0 0-1 0 0,0 0 0 0 0,1 0 1 0 0,-1 0-1 0 0,1 1 1 0 0,0-1-1 0 0,-1 0 1 0 0,1 0-1 0 0,0 0 1 0 0,0 2-13 0 0,1 0 38 0 0,0 0-1 0 0,0-1 1 0 0,1 1 0 0 0,-1 0-1 0 0,1-1 1 0 0,-1 0 0 0 0,1 1 0 0 0,0-1-1 0 0,0 0 1 0 0,1 0 0 0 0,-1 0-1 0 0,1 0-37 0 0,103 113 512 0 0,-100-109-501 0 0,-1 1 0 0 0,0 1-1 0 0,0-1 1 0 0,-1 1 0 0 0,0 0-1 0 0,0 0 1 0 0,-1 0 0 0 0,0 0-1 0 0,-1 1 1 0 0,0-1 0 0 0,-1 1-1 0 0,1 5-10 0 0,-2-7 4 0 0,-1-1-1 0 0,0 0 0 0 0,0 0 1 0 0,0 0-1 0 0,-1 0 1 0 0,0 0-1 0 0,0 0 0 0 0,-1 0 1 0 0,0-1-1 0 0,0 1 1 0 0,-3 3-4 0 0,4-6-7 0 0,-1 0 0 0 0,0 0 1 0 0,0 0-1 0 0,0-1 0 0 0,-1 1 1 0 0,1-1-1 0 0,-1 0 0 0 0,0 0 1 0 0,0 0-1 0 0,0 0 0 0 0,0-1 1 0 0,0 1-1 0 0,-1-1 0 0 0,1 0 1 0 0,-1-1-1 0 0,1 1 0 0 0,-4 0 7 0 0,2-1-20 0 0,0 1-1 0 0,0-2 0 0 0,0 1 1 0 0,0-1-1 0 0,0 0 0 0 0,0 0 1 0 0,0 0-1 0 0,0-1 0 0 0,1 0 1 0 0,-1 0-1 0 0,0-1 0 0 0,-2 0 21 0 0,-5-1-195 0 0,11 3 154 0 0,1 0 1 0 0,0 0-1 0 0,-1 0 1 0 0,1-1-1 0 0,0 1 1 0 0,-1 0-1 0 0,1-1 0 0 0,0 1 1 0 0,0-1-1 0 0,0 1 1 0 0,-1-1-1 0 0,1 0 1 0 0,0 0 40 0 0,-3-1-436 0 0,-3-3-28 0 0,3 0-3167 0 0,4 5-2615 0 0</inkml:trace>
  <inkml:trace contextRef="#ctx0" brushRef="#br0" timeOffset="6999.525">5272 51 11976 0 0,'5'-1'163'0'0,"-1"0"0"0"0,0 0 0 0 0,1 0 0 0 0,-1 0 0 0 0,0 1 1 0 0,1 0-1 0 0,-1 0 0 0 0,1 0 0 0 0,-1 1 0 0 0,3 0-163 0 0,-5-1 173 0 0,0 1 0 0 0,0 0 0 0 0,-1-1-1 0 0,1 1 1 0 0,0 0 0 0 0,0 0 0 0 0,-1 0-1 0 0,1 0 1 0 0,-1 1 0 0 0,1-1 0 0 0,-1 0-1 0 0,1 1 1 0 0,-1-1 0 0 0,0 1 0 0 0,0-1-1 0 0,1 1 1 0 0,-1 0 0 0 0,0-1 0 0 0,-1 1 0 0 0,1 0-1 0 0,0 0 1 0 0,0 0 0 0 0,0 1-173 0 0,0 4 283 0 0,0 0 1 0 0,-1 1-1 0 0,1-1 0 0 0,-1 1 1 0 0,-1-1-1 0 0,1 1 1 0 0,-2-1-1 0 0,1 0 0 0 0,-2 5-283 0 0,-10 60 977 0 0,2 1 0 0 0,0 71-977 0 0,8-103 66 0 0,2-21-33 0 0,0 0 0 0 0,1 0 0 0 0,1 0 0 0 0,1 0-1 0 0,2 4-32 0 0,-3-20 23 0 0,0 1 1 0 0,1 0-1 0 0,-1-1 0 0 0,1 1 0 0 0,0-1 0 0 0,1 1 0 0 0,-1-1 0 0 0,2 2-23 0 0,-3-5-128 0 0,-1 0 0 0 0,1 0 1 0 0,0 0-1 0 0,0 0 0 0 0,0 0 0 0 0,-1-1 0 0 0,1 1 0 0 0,0 0 0 0 0,0 0 0 0 0,0 0 0 0 0,0-1 0 0 0,1 1 0 0 0,-1-1 1 0 0,0 1-1 0 0,0-1 0 0 0,0 1 0 0 0,0-1 0 0 0,1 1 0 0 0,-1-1 0 0 0,0 0 0 0 0,0 0 0 0 0,0 0 0 0 0,1 0 1 0 0,-1 0-1 0 0,0 0 0 0 0,1 0 0 0 0,-1 0 0 0 0,0 0 0 0 0,0 0 0 0 0,0-1 0 0 0,1 1 0 0 0,-1-1 0 0 0,0 1 0 0 0,1-1 128 0 0,9-5-6695 0 0</inkml:trace>
  <inkml:trace contextRef="#ctx0" brushRef="#br0" timeOffset="7368.476">5563 620 13824 0 0,'0'1'629'0'0,"0"12"91"0"0,0-8-519 0 0,1 1 0 0 0,-1 0 0 0 0,-1-1 0 0 0,1 1 0 0 0,-1-1 0 0 0,0 1 0 0 0,0-1 0 0 0,0 0 0 0 0,-1 1 0 0 0,0 1-201 0 0,1-6 638 0 0,1-1-113 0 0,0 0-49 0 0,0 0-11 0 0,0 0-51 0 0,0 0-214 0 0,0 0-96 0 0,0 0-22 0 0,4-7-227 0 0,3-13-548 0 0,-5 6-4536 0 0,-2 4-799 0 0</inkml:trace>
  <inkml:trace contextRef="#ctx0" brushRef="#br0" timeOffset="7767.32">6031 548 6448 0 0,'1'0'13'0'0,"-1"-1"0"0"0,0 1 1 0 0,0 0-1 0 0,1 0 0 0 0,-1 0 0 0 0,0 0 1 0 0,1 0-1 0 0,-1-1 0 0 0,0 1 0 0 0,0 0 1 0 0,1 0-1 0 0,-1 0 0 0 0,0 0 0 0 0,1 0 1 0 0,-1 0-1 0 0,0 0 0 0 0,1 0 0 0 0,-1 0 1 0 0,0 0-1 0 0,1 0 0 0 0,-1 0 0 0 0,0 0 1 0 0,1 1-1 0 0,-1-1 0 0 0,0 0 0 0 0,1 0 1 0 0,-1 0-1 0 0,0 0 0 0 0,0 0 0 0 0,1 1 1 0 0,-1-1-1 0 0,0 0 0 0 0,0 0 0 0 0,1 1 1 0 0,-1-1-1 0 0,0 0 0 0 0,0 0 0 0 0,0 1 1 0 0,1-1-1 0 0,-1 0 0 0 0,0 0 0 0 0,0 1 1 0 0,0-1-1 0 0,0 0 0 0 0,0 1 1 0 0,0-1-14 0 0,3 5 86 0 0,0-4 250 0 0,-2-1 1409 0 0,-24 3 4428 0 0,-11 8-4603 0 0,27-8-1523 0 0,-43 21 139 0 0,45-22-137 0 0,-1 1 0 0 0,0-1 0 0 0,1 1 0 0 0,0 1 1 0 0,0-1-1 0 0,0 1 0 0 0,0 0 0 0 0,0 0 0 0 0,1 0 0 0 0,0 0 0 0 0,0 1 1 0 0,0 0-1 0 0,0 0 0 0 0,1 0 0 0 0,0 0 0 0 0,0 1 0 0 0,0-1 0 0 0,1 1 0 0 0,0 0 1 0 0,0 0-1 0 0,0 1-49 0 0,2-6-7 0 0,-1 0 0 0 0,1 0 0 0 0,0 0 1 0 0,0 0-1 0 0,0 0 0 0 0,0 0 0 0 0,0 0 0 0 0,0 0 0 0 0,1 0 1 0 0,-1 0-1 0 0,0 0 0 0 0,0 0 0 0 0,1 0 0 0 0,-1 0 1 0 0,1 0-1 0 0,-1 0 0 0 0,1 0 0 0 0,-1 0 0 0 0,1 0 0 0 0,-1 0 1 0 0,1-1-1 0 0,0 1 0 0 0,0 0 0 0 0,-1 0 0 0 0,2 0 7 0 0,0 1-115 0 0,0 0 33 0 0,1 0-1 0 0,-1 0 1 0 0,0 0-1 0 0,1-1 1 0 0,-1 1-1 0 0,1-1 1 0 0,0 1-1 0 0,0-1 1 0 0,-1 0-1 0 0,1 0 1 0 0,0 0-1 0 0,2 0 83 0 0,18 7-699 0 0,-15-10 391 0 0,-6 1 254 0 0,13 0-197 0 0,8 2 68 0 0,-22-1 286 0 0,0 0 1 0 0,0 0-1 0 0,0 0 0 0 0,0 0 0 0 0,0 0 0 0 0,1 0 0 0 0,-1 0 1 0 0,0 0-1 0 0,0 1 0 0 0,0-1 0 0 0,0 0 0 0 0,0 1 1 0 0,0-1-1 0 0,0 1 0 0 0,0-1 0 0 0,-1 1 0 0 0,2 0-103 0 0,-1 0 80 0 0,-1 0 0 0 0,1 0 0 0 0,-1 0 0 0 0,0 0 0 0 0,1 0 0 0 0,-1 0 0 0 0,0 0 0 0 0,0 0 0 0 0,1 0 0 0 0,-1 0 0 0 0,0 0 0 0 0,0 0 0 0 0,0 0 0 0 0,0 0 0 0 0,0 1 0 0 0,-1-1 0 0 0,1 0-1 0 0,0 0 1 0 0,0 0 0 0 0,-1 0-80 0 0,0 5 196 0 0,-1 0-1 0 0,0-1 0 0 0,-1 1 0 0 0,-2 5-195 0 0,-8 17 139 0 0,-25 68 1117 0 0,15-26-656 0 0,8-26-460 0 0,9-32 68 0 0,2 1-1 0 0,0-1 1 0 0,-1 7-208 0 0,5-10 19 0 0,0-7-255 0 0,1-3 0 0 0,-1-1-1 0 0,1 1 1 0 0,0 0 0 0 0,0-1 0 0 0,-1 1 0 0 0,1 0 0 0 0,0-1 0 0 0,-1 1 0 0 0,1-1-1 0 0,-1 0 237 0 0,5-23-2426 0 0,7 1-4051 0 0</inkml:trace>
  <inkml:trace contextRef="#ctx0" brushRef="#br0" timeOffset="8235.579">6279 0 2304 0 0,'1'2'167'0'0,"2"4"353"0"0,0-1 1 0 0,-1 1 0 0 0,1 0 0 0 0,-1 0-1 0 0,-1 0 1 0 0,1 0 0 0 0,-1 1 0 0 0,0-1 0 0 0,-1 2-521 0 0,4 13 2334 0 0,-2-1-1433 0 0,-1 0 1 0 0,0-1 0 0 0,-2 1-1 0 0,0 0 1 0 0,-1-1-1 0 0,-2 5-901 0 0,-3 53 704 0 0,3-31-327 0 0,-2 0 1 0 0,-3 8-378 0 0,0 2 335 0 0,1 2-335 0 0,7-38 118 0 0,-3 9 346 0 0,2 1 0 0 0,2 0 1 0 0,0-1-1 0 0,5 26-464 0 0,-5-55 23 0 0,0 1-1 0 0,0-1 1 0 0,0 0 0 0 0,0 0-1 0 0,0 0 1 0 0,0 0 0 0 0,0 1-1 0 0,0-1 1 0 0,0 0 0 0 0,0 0-1 0 0,0 0 1 0 0,0 0-1 0 0,0 1 1 0 0,0-1 0 0 0,0 0-1 0 0,0 0 1 0 0,1 0 0 0 0,-1 0-1 0 0,0 1 1 0 0,0-1 0 0 0,0 0-1 0 0,0 0 1 0 0,0 0 0 0 0,0 0-1 0 0,1 0 1 0 0,-1 0-1 0 0,0 1 1 0 0,0-1 0 0 0,0 0-1 0 0,0 0 1 0 0,1 0 0 0 0,-1 0-1 0 0,0 0 1 0 0,0 0 0 0 0,0 0-1 0 0,0 0 1 0 0,1 0-1 0 0,-1 0 1 0 0,0 0 0 0 0,0 0-1 0 0,0 0 1 0 0,1 0 0 0 0,-1 0-1 0 0,0 0 1 0 0,0 0 0 0 0,0 0-1 0 0,0 0 1 0 0,1 0-23 0 0,9-9 323 0 0,6-13-252 0 0,4-20-39 0 0,-1 0 0 0 0,3-19-32 0 0,-11 31 0 0 0,-5 9 0 0 0,1 2 0 0 0,1-1 0 0 0,1 1 0 0 0,12-18 0 0 0,-17 31 0 0 0,3 6 0 0 0,-6 1 0 0 0,0 0 0 0 0,1 0 0 0 0,-1 0 0 0 0,0 0 0 0 0,0 0 0 0 0,0 0 0 0 0,0 1 0 0 0,0-1 0 0 0,0 0 0 0 0,0 1 0 0 0,-1-1 0 0 0,1 1 0 0 0,0-1 0 0 0,-1 1 0 0 0,1 0 0 0 0,4 27 1 0 0,-1-6-18 0 0,33 96-63 0 0,-35-114 83 0 0,0-1-1 0 0,0 0 1 0 0,1 1-1 0 0,-1-1 0 0 0,1 0 1 0 0,0 0-1 0 0,0-1 1 0 0,1 1-1 0 0,-1 0 1 0 0,1-1-1 0 0,-1 0 0 0 0,1 0 1 0 0,0 0-1 0 0,4 2-2 0 0,-5-4 1 0 0,-1 1 1 0 0,1-1-1 0 0,-1 0 0 0 0,1 0 0 0 0,0 0 0 0 0,0 0 1 0 0,-1-1-1 0 0,1 1 0 0 0,0-1 0 0 0,0 0 0 0 0,0 0 1 0 0,0 0-1 0 0,-1 0 0 0 0,1 0 0 0 0,0 0 0 0 0,0-1 1 0 0,0 1-1 0 0,0-1 0 0 0,-1 0 0 0 0,1 0 1 0 0,0 0-1 0 0,-1 0 0 0 0,1-1 0 0 0,-1 1 0 0 0,2-2-1 0 0,7-5-1 0 0,-1-1-1 0 0,0 0 0 0 0,-1-1 0 0 0,0 0 1 0 0,0-1-1 0 0,5-8 2 0 0,5-11-86 0 0,15-31 86 0 0,-5 7-132 0 0,-3-1 0 0 0,-3-1 0 0 0,-2-1 0 0 0,10-48 132 0 0,4-17 344 0 0,-25 95-276 0 0,-12 53 123 0 0,-29 142-371 0 0,-6 145 180 0 0,32-188-1513 0 0,5-117 124 0 0,0 0 0 0 0,1 1 0 0 0,0-1 0 0 0,1 3 1389 0 0,2 6-5569 0 0</inkml:trace>
  <inkml:trace contextRef="#ctx0" brushRef="#br0" timeOffset="8636.296">6938 416 8408 0 0,'0'-10'292'0'0,"0"4"-181"0"0,0-1-1 0 0,0 0 1 0 0,-1 0-1 0 0,0-1-110 0 0,1 6 75 0 0,-1 0-1 0 0,1 0 1 0 0,-1 1-1 0 0,1-1 1 0 0,-1 0-1 0 0,0 0 0 0 0,0 1 1 0 0,0-1-1 0 0,0 1 1 0 0,0-1-1 0 0,0 1 1 0 0,0-1-1 0 0,0 1 0 0 0,-1-1 1 0 0,1 1-1 0 0,-1 0 1 0 0,0-1-75 0 0,-3-1 535 0 0,0 1 0 0 0,0 0 0 0 0,0 0 0 0 0,0 0 0 0 0,0 0 0 0 0,0 1 0 0 0,-1 0 0 0 0,1 0 0 0 0,-1 0-535 0 0,-53-1 950 0 0,22 1-533 0 0,7-1-436 0 0,0-1 1 0 0,-6-3 18 0 0,4 2-1459 0 0,22 1-75 0 0</inkml:trace>
  <inkml:trace contextRef="#ctx0" brushRef="#br0" timeOffset="8986.394">7086 6 16296 0 0,'3'1'91'0'0,"-1"0"1"0"0,1 0 0 0 0,0 1 0 0 0,-1-1 0 0 0,1 1-1 0 0,-1-1 1 0 0,0 1 0 0 0,1 0 0 0 0,-1 0 0 0 0,0 0-1 0 0,0 1 1 0 0,0-1 0 0 0,0 0 0 0 0,-1 1 0 0 0,1-1-1 0 0,-1 1 1 0 0,1-1 0 0 0,-1 1 0 0 0,0 0 0 0 0,0 0-1 0 0,0-1 1 0 0,0 1 0 0 0,-1 0 0 0 0,1 0 0 0 0,-1 0-1 0 0,1 2-91 0 0,-1 10 220 0 0,0-1 0 0 0,-1 1 0 0 0,0-1 0 0 0,-2 1 0 0 0,0 3-220 0 0,-4 27 344 0 0,2 7-132 0 0,1-11-9 0 0,1 17-203 0 0,3-20 12 0 0,-1-10 58 0 0,2 14-70 0 0,0-23 15 0 0,1 0-1 0 0,1-1 1 0 0,1 1-1 0 0,0-1 0 0 0,5 11-14 0 0,-7-25-94 0 0,0-1 0 0 0,0 0-1 0 0,0 1 1 0 0,0-1 0 0 0,0 0-1 0 0,1 0 1 0 0,-1 0 0 0 0,1 0 94 0 0,-1-2-495 0 0,0 1 1 0 0,0 0-1 0 0,0-1 1 0 0,0 1-1 0 0,0-1 1 0 0,0 0-1 0 0,0 0 1 0 0,1 0 494 0 0,7 3-5977 0 0</inkml:trace>
  <inkml:trace contextRef="#ctx0" brushRef="#br0" timeOffset="9419.664">7273 463 13824 0 0,'16'0'1056'0'0,"8"-2"-583"0"0,-21 1-450 0 0,1 1 0 0 0,-1-1 0 0 0,0 1 0 0 0,0 0 0 0 0,0 0 0 0 0,0 0 0 0 0,0 0 0 0 0,1 1 0 0 0,-1-1 0 0 0,0 1 0 0 0,2 0-23 0 0,30 7 1141 0 0,-22-4-914 0 0,-8-3 26 0 0,0 0 0 0 0,0 1 0 0 0,-1 0 0 0 0,1 0 0 0 0,-1 0 0 0 0,1 0 0 0 0,2 2-253 0 0,-4-2 150 0 0,0-1 1 0 0,1 1 0 0 0,-1-1-1 0 0,1 0 1 0 0,-1 0 0 0 0,1 0-1 0 0,-1-1 1 0 0,1 1 0 0 0,0-1-1 0 0,-1 0 1 0 0,1 0 0 0 0,0 0-1 0 0,-1 0 1 0 0,1-1 0 0 0,0 1-1 0 0,-1-1 1 0 0,1 0-151 0 0,-2 0 14 0 0,-1 1-1 0 0,1-1 1 0 0,-1 0-1 0 0,1 1 1 0 0,-1-1-1 0 0,0 0 1 0 0,1 0 0 0 0,-1 0-1 0 0,0 0 1 0 0,0 0-1 0 0,1 0 1 0 0,-1-1-1 0 0,0 1 1 0 0,0 0-1 0 0,0 0 1 0 0,-1-1 0 0 0,1 1-1 0 0,0-1-13 0 0,14-33 1316 0 0,-13 30-1311 0 0,1-1 0 0 0,-1 0 0 0 0,1 1 0 0 0,2-4-5 0 0,-4 8-175 0 0,-1 1 269 0 0,0 0 118 0 0,0 0 20 0 0,-1 4-183 0 0,1 1 1 0 0,-1-1 0 0 0,0 0-1 0 0,0 0 1 0 0,-2 3-50 0 0,-2 12-10 0 0,-4 38 10 0 0,3-14 0 0 0,-2 0 0 0 0,-2 0 0 0 0,-6 11 0 0 0,-7 19 0 0 0,14-40 0 0 0,-1-1 0 0 0,-13 23 0 0 0,18-43 0 0 0,1-3 0 0 0,0 0 0 0 0,0 0 0 0 0,-1 0 0 0 0,0-1 0 0 0,-3 3 0 0 0,7-10 0 0 0,1 0 0 0 0,-1 0 0 0 0,0 0 0 0 0,0 1 0 0 0,0-2 0 0 0,0 1 0 0 0,0 0 0 0 0,0 0 0 0 0,0 0 0 0 0,0 0 0 0 0,-1-1 0 0 0,1 1 0 0 0,0 0 0 0 0,0-1 0 0 0,-1 1 0 0 0,1-1 0 0 0,0 1 0 0 0,-1-1 0 0 0,1 0 0 0 0,0 0 0 0 0,-1 0 0 0 0,1 1 0 0 0,-1-1 0 0 0,1-1 0 0 0,0 1 0 0 0,-1 0 0 0 0,1 0 0 0 0,0 0 0 0 0,-1-1 0 0 0,1 1 0 0 0,0-1 0 0 0,-1 1 0 0 0,1-1 0 0 0,0 1 0 0 0,0-1 0 0 0,-1 0 0 0 0,1 1 0 0 0,0-1 0 0 0,0 0 0 0 0,-2-2 10 0 0,1 1-1 0 0,0 0 1 0 0,0 0-1 0 0,0-1 1 0 0,0 1-1 0 0,1-1 1 0 0,-1 0-1 0 0,1 1 0 0 0,0-1 1 0 0,-1 0-1 0 0,1 0 1 0 0,0 0-1 0 0,1 0 1 0 0,-1 0-1 0 0,0 0 1 0 0,1 0-1 0 0,0-1-9 0 0,-1-9 267 0 0,0 0-1 0 0,2 0 1 0 0,0-7-267 0 0,0 10 177 0 0,1 0-142 0 0,0 0 0 0 0,1 0 1 0 0,0 1-1 0 0,0-1 0 0 0,1 1 1 0 0,1 0-1 0 0,-1 0 0 0 0,1 0 1 0 0,1 0-1 0 0,2-2-35 0 0,-6 9-74 0 0,-1 1 1 0 0,1-1 0 0 0,1 0-1 0 0,-1 0 1 0 0,0 1-1 0 0,0-1 1 0 0,0 1-1 0 0,1 0 1 0 0,-1-1-1 0 0,1 1 1 0 0,-1 1-1 0 0,1-1 1 0 0,1 0 73 0 0,-4 0-32 0 0,2 1-509 0 0,3 2-1539 0 0,-3-1-5544 0 0,-2-1 1670 0 0</inkml:trace>
  <inkml:trace contextRef="#ctx0" brushRef="#br0" timeOffset="9892.208">5384 1333 14280 0 0,'0'0'1102'0'0,"1"2"-719"0"0,4 2-214 0 0,-4-3 482 0 0,-1-1 198 0 0,0 0 30 0 0,0 0-73 0 0,0 0-334 0 0,-12 14 396 0 0,-11-2-810 0 0,-15 8 91 0 0,-7 7-149 0 0,33-19 22 0 0,1 1 0 0 0,-1 0 0 0 0,1 0 0 0 0,1 1-1 0 0,-6 8-21 0 0,4-5 10 0 0,7-9-10 0 0,1 1 0 0 0,1-1 0 0 0,-1 1-1 0 0,1 0 1 0 0,-3 4 0 0 0,5-7 19 0 0,1-1 0 0 0,-1 1 0 0 0,1 0 0 0 0,-1-1-1 0 0,1 1 1 0 0,-1 0 0 0 0,1 0 0 0 0,0 0 0 0 0,0-1-1 0 0,0 1 1 0 0,0 0 0 0 0,0 0 0 0 0,0-1 0 0 0,1 1-1 0 0,-1 0 1 0 0,1 0 0 0 0,-1-1 0 0 0,1 1 0 0 0,-1 0 0 0 0,1-1-1 0 0,0 1-18 0 0,0-1 83 0 0,4-1-61 0 0,0-1 0 0 0,1 0 0 0 0,-1 0 1 0 0,0 0-1 0 0,1-1 0 0 0,-1 1 0 0 0,0-1 0 0 0,0-1 0 0 0,0 1 1 0 0,0-1-1 0 0,-1 0 0 0 0,1 0 0 0 0,2-2-22 0 0,2-2 0 0 0,-1 0 0 0 0,-1-1 1 0 0,1 1-1 0 0,-1-2 0 0 0,0 1 0 0 0,3-6 0 0 0,-2-6 0 0 0,-7 18 4 0 0,0 3 10 0 0,-3 8 33 0 0,-2 11 40 0 0,1 1 21 0 0,0 1-1 0 0,2 0 0 0 0,0 0 0 0 0,2-1 0 0 0,2 17-107 0 0,-3-22-51 0 0,1-1 100 0 0,0-1 0 0 0,1 1 0 0 0,0 0 0 0 0,2 2-49 0 0,-3-14-29 0 0,0 1 1 0 0,0-1-1 0 0,0 0 1 0 0,0 0-1 0 0,1 0 0 0 0,-1 0 1 0 0,1 0-1 0 0,0 0 1 0 0,-1-1-1 0 0,2 1 1 0 0,-1 0-1 0 0,0-1 1 0 0,0 0-1 0 0,1 1 0 0 0,-1-1 1 0 0,1 0-1 0 0,0 0 1 0 0,0-1-1 0 0,0 1 1 0 0,2 1 28 0 0,-3-3-200 0 0,-1 1 0 0 0,0-1 0 0 0,1 0 0 0 0,-1 0 0 0 0,0 0 0 0 0,1 0 0 0 0,-1 0 1 0 0,0 0-1 0 0,1 0 0 0 0,-1 0 0 0 0,0 0 0 0 0,1-1 0 0 0,0 1 200 0 0,8-6-1551 0 0</inkml:trace>
  <inkml:trace contextRef="#ctx0" brushRef="#br0" timeOffset="10386.491">5451 1381 5528 0 0,'3'7'93'0'0,"-1"-1"1"0"0,0 1-1 0 0,0 0 1 0 0,-1 0-1 0 0,0 3-93 0 0,4 14 133 0 0,-3-10 1332 0 0,0 0-1 0 0,-1 0 1 0 0,0 1 0 0 0,-1-1 0 0 0,-1 8-1465 0 0,0-1 4249 0 0,2 21-4249 0 0,2 21 1700 0 0,-3 5-1700 0 0,0-46 221 0 0,0-20-156 0 0,0-2 10 0 0,0 0 42 0 0,0 0 13 0 0,2-1-104 0 0,-1 0 0 0 0,1 0 0 0 0,-1 0 0 0 0,0 0 0 0 0,1 0 0 0 0,-1 0 0 0 0,0 0 0 0 0,0 0 1 0 0,0-1-1 0 0,1 0-26 0 0,2-2 9 0 0,10-11-9 0 0,-1-1 0 0 0,0 0 0 0 0,0-1 0 0 0,6-14 0 0 0,-2 3-35 0 0,-4 6-212 0 0,0 0 0 0 0,2 2 0 0 0,8-9 247 0 0,-22 27 0 0 0,0 1 0 0 0,0 0 0 0 0,1 0 0 0 0,-1 0 0 0 0,1 1 0 0 0,-1-1 0 0 0,1 0 0 0 0,-1 1 0 0 0,1-1 0 0 0,0 1 0 0 0,0-1 0 0 0,6 2 22 0 0,-7 0 11 0 0,1 1 1 0 0,-1-1 0 0 0,0 1 0 0 0,1-1-1 0 0,-1 1 1 0 0,0-1 0 0 0,0 1-1 0 0,0 0 1 0 0,0 0 0 0 0,0-1-1 0 0,0 1 1 0 0,0 0 0 0 0,-1 0-1 0 0,1 0 1 0 0,-1 0 0 0 0,1 0 0 0 0,-1 2-34 0 0,2 36 195 0 0,-2-33-225 0 0,-1 21-28 0 0,0-18-24 0 0,1-1 0 0 0,0 1-1 0 0,0-1 1 0 0,1 1 0 0 0,0-1 0 0 0,1 1 0 0 0,0-1 0 0 0,0 0 0 0 0,3 6 82 0 0,3 6-1892 0 0,0-14 909 0 0</inkml:trace>
  <inkml:trace contextRef="#ctx0" brushRef="#br0" timeOffset="10740.333">5916 921 16439 0 0,'4'4'163'0'0,"1"0"0"0"0,-1 0 0 0 0,0 0 0 0 0,0 1 0 0 0,0-1 0 0 0,-1 1 0 0 0,1 0 0 0 0,-1 0 0 0 0,0 0 0 0 0,-1 1-1 0 0,1 0-162 0 0,2 6 85 0 0,0-1 0 0 0,-1 1 0 0 0,0 0 0 0 0,-1 0 0 0 0,0 0 0 0 0,-1 0 0 0 0,0 1 0 0 0,-1-1 0 0 0,-1 1 0 0 0,0 3-85 0 0,-15 125 1309 0 0,5-64-372 0 0,3 18-937 0 0,-6 85 136 0 0,13-161-208 0 0,0-1 0 0 0,2 4 72 0 0,0 20-302 0 0,-2-38-46 0 0,0 0 1 0 0,1 0-1 0 0,-1 0 1 0 0,1 0-1 0 0,0 0 1 0 0,0 0-1 0 0,0-1 1 0 0,2 3 347 0 0,-3-5-6629 0 0</inkml:trace>
  <inkml:trace contextRef="#ctx0" brushRef="#br0" timeOffset="10741.333">6137 1307 14280 0 0,'0'0'1102'0'0,"-1"1"-719"0"0,-9 6 439 0 0,0 0 0 0 0,0-1 1 0 0,0 0-1 0 0,-8 3-822 0 0,16-8 57 0 0,-19 8 247 0 0,0-1 0 0 0,-1-1 0 0 0,0-1 0 0 0,0 0-1 0 0,-1-2 1 0 0,1-1 0 0 0,-15 1-304 0 0,31-4-17 0 0,-1 0 0 0 0,1-1 0 0 0,0 0 0 0 0,-1 0 0 0 0,1 0 1 0 0,0-1-1 0 0,0 1 0 0 0,0-2 0 0 0,0 1 0 0 0,0-1 0 0 0,0 1 0 0 0,1-2 0 0 0,-2 0 17 0 0,3 2-592 0 0,1-1-1 0 0,0 1 1 0 0,-1-1 0 0 0,1 0-1 0 0,0 0 1 0 0,1-1-1 0 0,-3-2 593 0 0,0-3-1439 0 0</inkml:trace>
  <inkml:trace contextRef="#ctx0" brushRef="#br0" timeOffset="11070.243">6202 1560 15664 0 0,'2'4'229'0'0,"0"0"0"0"0,0 1 0 0 0,0-1 0 0 0,0 1 1 0 0,-1-1-1 0 0,0 1 0 0 0,0-1 0 0 0,0 1 1 0 0,0 0-1 0 0,-1-1 0 0 0,0 1 0 0 0,0 0 0 0 0,0 2-229 0 0,-2 6 806 0 0,2-8-639 0 0,0 0 1 0 0,-1-1 0 0 0,1 1-1 0 0,-1-1 1 0 0,0 1 0 0 0,-1-1-1 0 0,1 1 1 0 0,-1 0-168 0 0,1-3-161 0 0,1-2-21 0 0,0 0-278 0 0,0 0-1160 0 0,0 0-499 0 0</inkml:trace>
  <inkml:trace contextRef="#ctx0" brushRef="#br0" timeOffset="11071.243">6252 1309 8752 0 0,'0'0'398'0'0,"0"0"-3"0"0,8 0 82 0 0,-6 0 50 0 0,0 0-1 0 0,-1 1 0 0 0,1-1 0 0 0,0 0 1 0 0,0 0-1 0 0,-1 1 0 0 0,1-1 0 0 0,0 1 1 0 0,0-1-1 0 0,-1 1 0 0 0,1 0 0 0 0,-1 0 1 0 0,1 0-1 0 0,-1-1 0 0 0,1 2 0 0 0,-1-1 1 0 0,1 0-1 0 0,-1 0 0 0 0,1 1-526 0 0,7 12 512 0 0,0 3 276 0 0,-4-9-2109 0 0,-1 1-3339 0 0,0-2-1920 0 0</inkml:trace>
  <inkml:trace contextRef="#ctx0" brushRef="#br0" timeOffset="11488.462">6614 1090 12440 0 0,'3'2'957'0'0,"3"3"-684"0"0,1 2 1 0 0,-1-1-1 0 0,0 1 0 0 0,-1 0 1 0 0,1 0-1 0 0,-2 1 0 0 0,1 0 1 0 0,-1 0-1 0 0,0 0 0 0 0,0 0 1 0 0,-1 0-1 0 0,2 9-273 0 0,-3 2 375 0 0,-1 0 0 0 0,-1 0 1 0 0,0 1-1 0 0,-1-1 0 0 0,-2 0 1 0 0,0 1-376 0 0,0 7 246 0 0,-7 32 72 0 0,-2 0-1 0 0,-2-1 0 0 0,-22 53-317 0 0,31-96 43 0 0,-1 4 76 0 0,0-1 0 0 0,-2 0 0 0 0,-9 16-119 0 0,17-33 72 0 0,0-1 0 0 0,0 0 4 0 0,0 0 16 0 0,4-7 100 0 0,1-4-99 0 0,1 0 0 0 0,1 0 0 0 0,0 1-1 0 0,4-5-92 0 0,-2 3 63 0 0,0 1-35 0 0,1 0 1 0 0,0 1-1 0 0,1 0 1 0 0,0 1-1 0 0,7-5-28 0 0,-15 12 3 0 0,1 0-1 0 0,-1-1 0 0 0,1 1 1 0 0,0 1-1 0 0,0-1 1 0 0,0 0-1 0 0,0 1 0 0 0,0 0 1 0 0,0 0-1 0 0,0 0 0 0 0,0 0 1 0 0,0 1-1 0 0,1 0 0 0 0,-1 0 1 0 0,0 0-1 0 0,0 0 1 0 0,0 1-1 0 0,1-1 0 0 0,-1 1 1 0 0,0 0-1 0 0,0 0 0 0 0,0 1 1 0 0,0-1-1 0 0,0 1 0 0 0,-1 0 1 0 0,1 0-1 0 0,0 0 1 0 0,-1 0-1 0 0,0 1 0 0 0,1 0 1 0 0,-1 0-3 0 0,0 0 18 0 0,-1 0 1 0 0,0 0-1 0 0,-1 0 1 0 0,1 0-1 0 0,0 1 0 0 0,-1-1 1 0 0,0 1-1 0 0,0-1 1 0 0,0 1-1 0 0,0-1 1 0 0,-1 1-1 0 0,1-1 1 0 0,-1 1-1 0 0,0 0 1 0 0,0-1-1 0 0,0 1 0 0 0,0 0 1 0 0,-1-1-1 0 0,0 3-18 0 0,0 0-20 0 0,-1 1-1 0 0,1 0 1 0 0,-2 0 0 0 0,1-1-1 0 0,-1 0 1 0 0,1 1-1 0 0,-2-1 1 0 0,1 0-1 0 0,-3 4 21 0 0,2-6 0 0 0,1-1-1 0 0,-1 1 1 0 0,0-1 0 0 0,0 0-1 0 0,0 0 1 0 0,-1 0-1 0 0,1 0 1 0 0,-1 0 0 0 0,1-1-1 0 0,-1 0 1 0 0,0 0-1 0 0,0-1 1 0 0,0 1-1 0 0,0-1 1 0 0,0 0 0 0 0,0 0-1 0 0,0-1 1 0 0,0 1-1 0 0,0-1 1 0 0,0 0-1 0 0,-1-1 1 0 0,-1 0 0 0 0,-1 0-2 0 0,0 0 1 0 0,0-1-1 0 0,0-1 1 0 0,0 1-1 0 0,1-1 1 0 0,-1 0-1 0 0,1-1 1 0 0,0 0-1 0 0,0 0 0 0 0,-1-1 2 0 0,3 1-270 0 0,-1-1-1 0 0,1 1 1 0 0,0-1-1 0 0,0 0 0 0 0,-1-3 271 0 0,2 4-1029 0 0,1-1 0 0 0,0 0 0 0 0,0 0 0 0 0,1 1 1 0 0,0-2-1 0 0,-2-4 1029 0 0,-1-7-6160 0 0</inkml:trace>
  <inkml:trace contextRef="#ctx0" brushRef="#br0" timeOffset="11920.312">6972 1557 15552 0 0,'4'9'602'0'0,"-2"-7"-541"0"0,-1 0-1 0 0,0 0 1 0 0,0 0 0 0 0,0 0-1 0 0,0 0 1 0 0,0 0-1 0 0,0 0 1 0 0,-1 0 0 0 0,1 0-1 0 0,-1 1 1 0 0,1-1-1 0 0,-1 0 1 0 0,0 0 0 0 0,0 0-1 0 0,0 1 1 0 0,0-1-1 0 0,0 0 1 0 0,0 0 0 0 0,-1 1-1 0 0,1-1-60 0 0,-7 14 152 0 0,1 0 1 0 0,1 1-1 0 0,0 0 0 0 0,2 0 0 0 0,0 0 0 0 0,0 5-152 0 0,2 14 287 0 0,1-33-259 0 0,1 0 1 0 0,-1-1-1 0 0,1 1 1 0 0,-1-1-1 0 0,1 1 1 0 0,0-1-1 0 0,0 1 1 0 0,0-1-1 0 0,0 0 1 0 0,0 1-1 0 0,2 1-28 0 0,-2-3 64 0 0,0 1 0 0 0,1-1 0 0 0,-1 0 0 0 0,1 0 0 0 0,0 1 0 0 0,-1-1 0 0 0,1 0-1 0 0,0 0 1 0 0,0-1 0 0 0,-1 1 0 0 0,1 0 0 0 0,0-1 0 0 0,0 1 0 0 0,0-1-1 0 0,0 1 1 0 0,0-1 0 0 0,0 0 0 0 0,0 0 0 0 0,0 0 0 0 0,0 0 0 0 0,0 0 0 0 0,0 0-1 0 0,0-1 1 0 0,0 1 0 0 0,0-1 0 0 0,0 1 0 0 0,-1-1 0 0 0,2 0-64 0 0,4-2 93 0 0,0 0 0 0 0,-1 0 0 0 0,1-1 0 0 0,-1 1 0 0 0,0-2 0 0 0,0 1 0 0 0,2-2-93 0 0,-6 3 4 0 0,1 1 0 0 0,-1-1 0 0 0,0 1 0 0 0,0-1 0 0 0,0 0 0 0 0,0 0-1 0 0,-1 0 1 0 0,1 0 0 0 0,-1 0 0 0 0,1 0 0 0 0,-1 0 0 0 0,0-1 0 0 0,0 1 0 0 0,-1 0-1 0 0,1 0 1 0 0,-1-1 0 0 0,0 1 0 0 0,0-3-4 0 0,0-2-1 0 0,0 0 0 0 0,-1 0 1 0 0,0 0-1 0 0,-1 0 0 0 0,0 1 0 0 0,0-1 0 0 0,-2-2 1 0 0,1 1-24 0 0,-1 1 1 0 0,0-1-1 0 0,-1 1 0 0 0,0 0 0 0 0,0 0 0 0 0,-1 1 0 0 0,0-1 0 0 0,0 1 1 0 0,-1 0-1 0 0,-6-5 24 0 0,-16-19-3326 0 0,22 27-3189 0 0</inkml:trace>
  <inkml:trace contextRef="#ctx0" brushRef="#br0" timeOffset="12327.221">7215 1408 11664 0 0,'3'2'74'0'0,"0"-1"0"0"0,0 1 1 0 0,0 0-1 0 0,0 0 1 0 0,-1 0-1 0 0,1 1 1 0 0,-1-1-1 0 0,1 0 0 0 0,-1 1 1 0 0,0 0-1 0 0,0-1 1 0 0,0 1-1 0 0,-1 0 0 0 0,1 0 1 0 0,0 0-1 0 0,-1 1 1 0 0,0-1-1 0 0,0 0 1 0 0,0 0-1 0 0,0 1 0 0 0,0 0-74 0 0,1 11 224 0 0,-1 0 0 0 0,0-1-1 0 0,-1 1 1 0 0,-1 7-224 0 0,1 5 592 0 0,3 104 1630 0 0,-6-98-1414 0 0,3-32-576 0 0,0-1-5 0 0,0 0-23 0 0,0 0-11 0 0,7-4 171 0 0,-5 1-346 0 0,1 0 0 0 0,-1 0 0 0 0,0-1 0 0 0,-1 1 0 0 0,1 0-1 0 0,-1-1 1 0 0,1 1 0 0 0,-1-1 0 0 0,1-2-18 0 0,7-18 71 0 0,-3 11-47 0 0,1 1-1 0 0,1 0 1 0 0,0 1-1 0 0,2-1-23 0 0,-7 8 9 0 0,1 0 0 0 0,0 0 0 0 0,0 0 0 0 0,0 0 1 0 0,0 1-1 0 0,1 0 0 0 0,-1 0 0 0 0,1 0 0 0 0,0 0 0 0 0,0 1 0 0 0,4-2-9 0 0,-7 4 4 0 0,-1 0 0 0 0,0-1 0 0 0,1 1 0 0 0,-1 0 0 0 0,1 0 0 0 0,-1 0 0 0 0,1 0 0 0 0,-1 0 0 0 0,1 0 0 0 0,-1 1 0 0 0,0-1 0 0 0,1 0 0 0 0,-1 1 0 0 0,1-1 0 0 0,-1 1 0 0 0,0-1 0 0 0,1 1 0 0 0,-1 0 0 0 0,0 0 0 0 0,0-1 0 0 0,0 1 0 0 0,1 0 0 0 0,-1 0 0 0 0,0 0 0 0 0,0 0 0 0 0,0 1 0 0 0,-1-1 0 0 0,1 0 0 0 0,0 0 0 0 0,0 1-4 0 0,2 3 5 0 0,0 0-1 0 0,0 1 0 0 0,-1-1 1 0 0,0 1-1 0 0,0 0 0 0 0,1 4-4 0 0,6 36-181 0 0,5 20-1190 0 0,-11-56 891 0 0</inkml:trace>
  <inkml:trace contextRef="#ctx0" brushRef="#br0" timeOffset="13111.94">7680 1543 13304 0 0,'1'1'100'0'0,"0"0"0"0"0,0-1 0 0 0,0 1 0 0 0,0 0 0 0 0,0 0 0 0 0,-1 0 0 0 0,1 0 0 0 0,0 0 0 0 0,0 0 0 0 0,-1 0 0 0 0,1 0 0 0 0,-1 0 1 0 0,1 0-1 0 0,-1 1 0 0 0,1-1 0 0 0,-1 0 0 0 0,1 0 0 0 0,-1 0 0 0 0,0 1 0 0 0,0-1 0 0 0,0 0 0 0 0,0 0 0 0 0,0 1 0 0 0,0-1 0 0 0,0 0 0 0 0,0 0 1 0 0,0 1-1 0 0,-1-1 0 0 0,1 0 0 0 0,-1 0 0 0 0,1 0 0 0 0,0 1 0 0 0,-1-1 0 0 0,0 0 0 0 0,0 1-100 0 0,-15 22 477 0 0,12-19-364 0 0,1-1 0 0 0,0 1 1 0 0,0-1-1 0 0,1 1 0 0 0,-2 3-113 0 0,-4 13 331 0 0,5-16-241 0 0,1 0 0 0 0,0 1 0 0 0,0-1 1 0 0,1 1-1 0 0,-1-1 0 0 0,1 1 0 0 0,1-1 0 0 0,-1 1 0 0 0,1 2-90 0 0,0-7 21 0 0,0 0 1 0 0,0 0-1 0 0,1 0 0 0 0,-1 0 0 0 0,0 0 0 0 0,1 0 0 0 0,-1 0 0 0 0,1 0 0 0 0,-1 0 0 0 0,1-1 0 0 0,0 1 0 0 0,-1 0 0 0 0,1 0 0 0 0,0-1 0 0 0,-1 1 0 0 0,1 0 1 0 0,0-1-1 0 0,0 1 0 0 0,0-1 0 0 0,0 1 0 0 0,0-1 0 0 0,-1 0 0 0 0,1 1 0 0 0,0-1 0 0 0,0 0 0 0 0,0 1 0 0 0,0-1 0 0 0,0 0 0 0 0,0 0 0 0 0,1 0-21 0 0,2 1 63 0 0,0-1 0 0 0,1 1 0 0 0,-1-1 1 0 0,0 0-1 0 0,0 0 0 0 0,1-1 0 0 0,0 1-63 0 0,1-2 49 0 0,0 1 0 0 0,-1-1 0 0 0,1 0 0 0 0,-1 0 0 0 0,1-1 0 0 0,-1 0 0 0 0,0 0 0 0 0,0 0 0 0 0,0-1 0 0 0,0 1 0 0 0,-1-1 0 0 0,1 0 0 0 0,-1 0 0 0 0,0-1 0 0 0,0 1 0 0 0,-1-1 0 0 0,0 0 0 0 0,1 0 0 0 0,-1 0 0 0 0,1-5-49 0 0,4-7 15 0 0,-1-1-1 0 0,-1-1 1 0 0,-1 1 0 0 0,0-1 0 0 0,1-14-15 0 0,0-16 0 0 0,-5 32 21 0 0,1 1 1 0 0,0 0-1 0 0,5-12-21 0 0,-6 22 13 0 0,0 0 0 0 0,0 1 0 0 0,-1-1-1 0 0,0 0 1 0 0,0-4-13 0 0,1-17 83 0 0,0 0 13 0 0,-1 26-41 0 0,0 1 17 0 0,-2 1-70 0 0,1 1 1 0 0,-1 0-1 0 0,1 0 1 0 0,0 0-1 0 0,0 0 1 0 0,0 0 0 0 0,0 0-1 0 0,1 1 1 0 0,-1-1-1 0 0,0 2-2 0 0,1-4 0 0 0,-28 71-11 0 0,22-54 16 0 0,2-7 52 0 0,1 0 0 0 0,0 0 0 0 0,1 0 0 0 0,0 1 0 0 0,0 2-57 0 0,-5 75 682 0 0,5-69-449 0 0,1-1 0 0 0,2 1 0 0 0,0 0 0 0 0,1 6-233 0 0,1 13 64 0 0,-1-24-174 0 0,1 0 0 0 0,0 0-1 0 0,1 0 1 0 0,3 8 110 0 0,-7-22-5 0 0,9 21-342 0 0,16 8 112 0 0,-24-28 219 0 0,1 0-1 0 0,-1 0 1 0 0,0 0-1 0 0,1 0 1 0 0,-1 0-1 0 0,0-1 1 0 0,1 1-1 0 0,-1 0 0 0 0,1-1 1 0 0,0 1-1 0 0,-1-1 1 0 0,1 0-1 0 0,-1 1 1 0 0,1-1-1 0 0,0 0 1 0 0,-1 0-1 0 0,1 0 1 0 0,0 0-1 0 0,-1 0 0 0 0,1-1 1 0 0,-1 1-1 0 0,1 0 1 0 0,0-1-1 0 0,-1 1 1 0 0,1-1-1 0 0,-1 1 1 0 0,1-1 16 0 0,4-2-69 0 0,0 0 0 0 0,-1 0 0 0 0,0 0 0 0 0,1 0 0 0 0,-1-1 0 0 0,2-2 69 0 0,24-26-120 0 0,-2-10-502 0 0,-28 41 791 0 0,-1 1 20 0 0,0 0-49 0 0,0 0-217 0 0,0 0-92 0 0,0 0-21 0 0,1 1 18 0 0,3 6 92 0 0,-3-6 79 0 0,1 1 0 0 0,-1 0 0 0 0,0-1 0 0 0,1 1-1 0 0,-1 0 1 0 0,0 0 0 0 0,0 0 0 0 0,0 0 0 0 0,0 0-1 0 0,-1 0 2 0 0,3 4 0 0 0,5 14 0 0 0,6-1 0 0 0,-13-17 0 0 0,2 0 0 0 0,0 1 0 0 0,-1-1 0 0 0,2 0 0 0 0,-1 0 0 0 0,0 0 0 0 0,0 0 0 0 0,0 0 0 0 0,3 0 0 0 0,28 2 517 0 0,1-1 0 0 0,0-2 0 0 0,13-1-517 0 0,-11-1 1560 0 0,-36 1-1407 0 0,-1 0-7 0 0,0 0-29 0 0,0 0-12 0 0,1 0-63 0 0,-1 0 0 0 0,1 0 0 0 0,-1 0 0 0 0,0 0 0 0 0,1 0 0 0 0,-1 0 1 0 0,1 0-1 0 0,-1 0 0 0 0,1 0 0 0 0,-1 0 0 0 0,1 0 0 0 0,-1 1 0 0 0,1-1 0 0 0,-1 0 0 0 0,1 0 0 0 0,-1 0 0 0 0,1 1-42 0 0,-2 9 42 0 0,-1-1 0 0 0,0 1 0 0 0,0 0 0 0 0,0-1 0 0 0,-4 8-42 0 0,-3 12 49 0 0,1-3-15 0 0,5-16-18 0 0,0 1 0 0 0,0 0 0 0 0,1 1-16 0 0,-10 39 64 0 0,5-21-142 0 0,7-29-333 0 0,-2 5-205 0 0,1-4-1179 0 0,1 0-3570 0 0,0-2-2033 0 0</inkml:trace>
  <inkml:trace contextRef="#ctx0" brushRef="#br0" timeOffset="13539.211">7959 1435 20935 0 0,'7'7'456'0'0,"-3"0"96"0"0,0 3 24 0 0,-1-3 16 0 0,-3 0-472 0 0,4 3-120 0 0,-4-1 0 0 0,0-1 0 0 0,-4-1 80 0 0,1 0-8 0 0,-1 0 0 0 0,-3-2-9447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9:15.4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102 587 13360 0 0,'-1'17'358'0'0,"0"0"-16"0"0,0 0 0 0 0,-1-1 0 0 0,-1 2-342 0 0,-19 70 685 0 0,-1 6 1703 0 0,15-50-1504 0 0,-26 167-300 0 0,31-188-526 0 0,2-18 9 0 0,0 1-1 0 0,0 0 0 0 0,1 0 1 0 0,0 0-1 0 0,0-1 0 0 0,0 1 0 0 0,1 0 1 0 0,-1 0-1 0 0,1 0 0 0 0,1-1 1 0 0,0 3-67 0 0,-2-8 20 0 0,0 1 0 0 0,0-1 0 0 0,0 0 0 0 0,0 0 1 0 0,0 0-1 0 0,1 1 0 0 0,-1-1 0 0 0,0 0 0 0 0,0 0 1 0 0,0 0-1 0 0,0 1 0 0 0,0-1 0 0 0,0 0 0 0 0,1 0 0 0 0,-1 0 1 0 0,0 0-1 0 0,0 0 0 0 0,0 1 0 0 0,1-1 0 0 0,-1 0 1 0 0,0 0-1 0 0,0 0 0 0 0,0 0 0 0 0,1 0 0 0 0,-1 0 0 0 0,0 0 1 0 0,0 0-1 0 0,0 0 0 0 0,1 0 0 0 0,-1 0 0 0 0,0 0 1 0 0,0 0-1 0 0,1 0 0 0 0,-1 0 0 0 0,0 0-20 0 0,10-5 382 0 0,11-19-52 0 0,-13 15-126 0 0,-1 0-52 0 0,0 0 0 0 0,-1 0-1 0 0,1 0 1 0 0,-2-1-1 0 0,0 0 1 0 0,1-3-152 0 0,9-22 693 0 0,0-8-693 0 0,4-9 147 0 0,4-8-180 0 0,-2 6-33 0 0,1 1-1 0 0,19-30 67 0 0,-37 77 21 0 0,0-1 0 0 0,0 1-1 0 0,0 0 1 0 0,1 0 0 0 0,-1 1-1 0 0,1-1 1 0 0,1 0-21 0 0,-4 5 4 0 0,-1 1 1 0 0,0-1-1 0 0,0 0 0 0 0,0 0 1 0 0,1 0-1 0 0,-1 1 0 0 0,0-1 1 0 0,1 1-1 0 0,-1-1 0 0 0,1 1 1 0 0,-1-1-1 0 0,0 1 0 0 0,1 0 1 0 0,-1 0-1 0 0,1 0 0 0 0,-1 0 1 0 0,1 0-1 0 0,-1 0 0 0 0,1 0 1 0 0,-1 0-1 0 0,1 1 0 0 0,-1-1 1 0 0,0 0-1 0 0,1 1 0 0 0,-1-1 1 0 0,1 1-1 0 0,-1 0 0 0 0,0-1 1 0 0,0 1-1 0 0,1 0 0 0 0,-1 0 1 0 0,0 0-1 0 0,0 0 0 0 0,0 0 1 0 0,0 0-1 0 0,0 0 0 0 0,0 0 1 0 0,0 1-5 0 0,8 9 26 0 0,0 1 0 0 0,-1 0 0 0 0,0 0 0 0 0,-1 1 0 0 0,1 3-26 0 0,1 2 0 0 0,1 0 0 0 0,2 1 0 0 0,-10-17 0 0 0,1 4 0 0 0,1-1 0 0 0,0 1 0 0 0,1-1 0 0 0,-1 0 0 0 0,1 0 0 0 0,0 0 0 0 0,0 0 0 0 0,1-1 0 0 0,-1 0 0 0 0,5 2 0 0 0,-7-4-4 0 0,0-1 0 0 0,0 1 0 0 0,0-1-1 0 0,1 0 1 0 0,-1 0 0 0 0,1 0 0 0 0,-1 0 0 0 0,0-1-1 0 0,1 0 1 0 0,-1 1 0 0 0,1-1 0 0 0,-1 0 0 0 0,1-1-1 0 0,-1 1 1 0 0,1 0 0 0 0,-1-1 0 0 0,1 0-1 0 0,-1 0 1 0 0,1 0 4 0 0,3-2 28 0 0,0 0-1 0 0,-1 0 1 0 0,1 0-1 0 0,-1-1 1 0 0,0 0 0 0 0,0-1-1 0 0,0 1 1 0 0,0-1-1 0 0,-1 0 1 0 0,0 0-1 0 0,0-1 1 0 0,0 1-1 0 0,1-4-27 0 0,8-11-79 0 0,-1-1-1 0 0,-1-1 0 0 0,4-9 80 0 0,-12 22 9 0 0,0 0 0 0 0,0-1 0 0 0,-1 1 0 0 0,0-1 0 0 0,-1 1 0 0 0,0-1 0 0 0,0 0 0 0 0,-1 0 0 0 0,0 0 0 0 0,-1 0 0 0 0,0 0 1 0 0,-1 0-1 0 0,0 0 0 0 0,-1-3-9 0 0,0 5-34 0 0,2 5 9 0 0,-1-1 1 0 0,0 0-1 0 0,0 0 0 0 0,-1 1 1 0 0,1-1-1 0 0,-1 1 0 0 0,-1-4 25 0 0,2 7-3 0 0,1-1 0 0 0,0 1 0 0 0,-1-1 0 0 0,1 1-1 0 0,-1-1 1 0 0,1 1 0 0 0,0 0 0 0 0,-1-1-1 0 0,1 1 1 0 0,-1 0 0 0 0,1-1 0 0 0,-1 1-1 0 0,0 0 1 0 0,1 0 0 0 0,-1 0 0 0 0,1 0 0 0 0,-1-1-1 0 0,1 1 1 0 0,-1 0 0 0 0,0 0 0 0 0,0 0 3 0 0,0 0-2 0 0,0 1 0 0 0,0-1 0 0 0,-1 0 0 0 0,1 1 0 0 0,0-1 0 0 0,0 1 0 0 0,-1-1 0 0 0,1 1 0 0 0,0 0 0 0 0,0 0 0 0 0,0-1 0 0 0,0 1 0 0 0,0 0 0 0 0,0 0 2 0 0,-2 3-5 0 0,0-1 0 0 0,0 1 0 0 0,1 0 0 0 0,0 0 0 0 0,0-1 0 0 0,0 2-1 0 0,0-1 1 0 0,0 0 0 0 0,1 0 0 0 0,-1 1 5 0 0,-4 12-42 0 0,-1 1-97 0 0,0 2 1 0 0,1-1-1 0 0,1 1 1 0 0,1 0-1 0 0,0 4 139 0 0,0 14-455 0 0,1 1 0 0 0,2 8 455 0 0,3-32-34 0 0,0 0-1 0 0,0 0 0 0 0,1 0 1 0 0,1-1-1 0 0,0 1 0 0 0,2-1 1 0 0,-1 0-1 0 0,2 0 0 0 0,2 4 35 0 0,-5-10-30 0 0,1 0 0 0 0,0 0-1 0 0,0 0 1 0 0,1-1 0 0 0,-1 0 0 0 0,2 0-1 0 0,-1 0 1 0 0,1-1 0 0 0,0 0-1 0 0,0 0 1 0 0,1-1 0 0 0,-1 0-1 0 0,1 0 1 0 0,1-1 0 0 0,-1 0-1 0 0,0 0 1 0 0,1-1 0 0 0,0 0 0 0 0,0-1-1 0 0,0 0 1 0 0,0 0 0 0 0,0-1-1 0 0,0 0 1 0 0,0 0 0 0 0,1-1-1 0 0,2-1 31 0 0,26-2-5070 0 0,1-3-1687 0 0</inkml:trace>
  <inkml:trace contextRef="#ctx0" brushRef="#br0" timeOffset="477.561">1271 1 15664 0 0,'0'0'718'0'0,"0"0"-19"0"0,5 7-421 0 0,-3-3-225 0 0,-1-1-1 0 0,1 0 1 0 0,-1 0-1 0 0,0 1 0 0 0,0-1 1 0 0,0 0-1 0 0,0 1 1 0 0,-1-1-1 0 0,1 1 0 0 0,-1 0-52 0 0,0 40 1710 0 0,0-26-1078 0 0,-2 32 589 0 0,-9 46-1221 0 0,2-20 76 0 0,-13 99 1921 0 0,-14 29-1997 0 0,23-135 0 0 0,-2 62 0 0 0,13-97 0 0 0,1 1 0 0 0,2-1 0 0 0,2 0 0 0 0,6 31 0 0 0,-8-57-102 0 0,1-1-1 0 0,0 1 1 0 0,1-1-1 0 0,0 1 1 0 0,0-1-1 0 0,0 0 1 0 0,1 0 102 0 0,-1-3-250 0 0,-1 0 1 0 0,1 0 0 0 0,0-1-1 0 0,0 1 1 0 0,0-1-1 0 0,1 0 1 0 0,-1 0-1 0 0,1 0 1 0 0,0 0 0 0 0,-1-1-1 0 0,1 1 1 0 0,3 0 249 0 0,-4-2-233 0 0,-1-1 0 0 0,0 1 1 0 0,1 0-1 0 0,-1-1 0 0 0,1 0 1 0 0,-1 0-1 0 0,1 0 0 0 0,-1 0 0 0 0,0 0 1 0 0,1 0-1 0 0,-1-1 0 0 0,1 1 1 0 0,-1-1-1 0 0,1 0 0 0 0,-1 1 1 0 0,0-1-1 0 0,2-1 233 0 0,7-3-649 0 0,-1-1 0 0 0,0 1 0 0 0,1-2 649 0 0,-7 4-86 0 0,11-8-362 0 0,-1-1 0 0 0,0-1 0 0 0,-1 0 1 0 0,-1 0-1 0 0,0-2 0 0 0,7-10 448 0 0,-3 5-312 0 0,2-4 779 0 0,0-2 0 0 0,12-22-467 0 0,-23 34 472 0 0,0 0 1 0 0,0-1 0 0 0,-1 0 0 0 0,-1-1 0 0 0,-1 1 0 0 0,1-4-473 0 0,-1 2 549 0 0,-3 14-404 0 0,-1 0 0 0 0,1 0-1 0 0,0 0 1 0 0,-1 1 0 0 0,1-1-1 0 0,-1 0 1 0 0,0 0 0 0 0,0 0-1 0 0,0 0 1 0 0,-1 0 0 0 0,1 0-1 0 0,-1 0 1 0 0,1 0 0 0 0,-1 0-1 0 0,0-1-144 0 0,-1 1 195 0 0,-3-7 568 0 0,4 10-702 0 0,-1 1 0 0 0,0-1 0 0 0,1 1 0 0 0,-1-1 0 0 0,1 1 1 0 0,-1 0-1 0 0,1-1 0 0 0,-1 1 0 0 0,1 0 0 0 0,-1 0 0 0 0,1 0 0 0 0,0 0 0 0 0,-1 1-61 0 0,-7 6 60 0 0,-1 1-1 0 0,2 0 0 0 0,-1 1 1 0 0,1 0-1 0 0,1 0 0 0 0,0 1 1 0 0,-5 8-60 0 0,2 0 105 0 0,1 0 1 0 0,1 1-1 0 0,0 0 1 0 0,0 8-106 0 0,3-11-128 0 0,1 1 1 0 0,-1 7 127 0 0,4-19 19 0 0,1 0 0 0 0,-1 0 0 0 0,1-1 0 0 0,1 1 1 0 0,-1 0-1 0 0,1 0 0 0 0,0-1 0 0 0,0 1 0 0 0,2 4-19 0 0,5 15 404 0 0,-7-25-392 0 0,-1 0 1 0 0,1 1-1 0 0,-1-1 1 0 0,1 0-1 0 0,-1 0 0 0 0,1 1 1 0 0,-1-1-1 0 0,1 0 0 0 0,-1 0 1 0 0,1 0-1 0 0,-1 0 1 0 0,1 0-1 0 0,-1 0 0 0 0,1 0 1 0 0,-1 0-1 0 0,1 0 0 0 0,-1 0 1 0 0,1 0-1 0 0,-1 0 1 0 0,1 0-1 0 0,-1 0-12 0 0,2 0 37 0 0,2-1-2 0 0,-1 1 0 0 0,1-1 0 0 0,0 0 0 0 0,0 0 0 0 0,-1 0 0 0 0,1 0 0 0 0,-1-1 0 0 0,1 1 0 0 0,-1-1 0 0 0,1 0 0 0 0,-1 0 0 0 0,0 0 0 0 0,0-1 0 0 0,0 1 0 0 0,0-1 0 0 0,-1 1 0 0 0,1-1 0 0 0,-1 0 0 0 0,1 0 0 0 0,0-1-35 0 0,7-11 109 0 0,-1 0 0 0 0,0 0 0 0 0,5-16-109 0 0,-7 18-5 0 0,12-37 16 0 0,-8 19-12 0 0,-6 14 1 0 0,-1 0 0 0 0,0-1 0 0 0,-1 0 0 0 0,-1 1 0 0 0,0-1 0 0 0,-2 0 0 0 0,0-8 0 0 0,-2 17 0 0 0,-2 9-13 0 0,-2 7-27 0 0,3 2 27 0 0,0 1 1 0 0,1-1-1 0 0,0 1 0 0 0,1 0 1 0 0,-1 0-1 0 0,2-1 0 0 0,0 1 1 0 0,0 0-1 0 0,0 0 0 0 0,3 9 13 0 0,3 15-571 0 0,1 0 0 0 0,6 14 571 0 0,2-1-2436 0 0,-8-26 1019 0 0</inkml:trace>
  <inkml:trace contextRef="#ctx0" brushRef="#br0" timeOffset="860.544">1939 102 10136 0 0,'3'11'588'0'0,"1"-1"0"0"0,-2 1 0 0 0,1 0 0 0 0,-1 0 0 0 0,-1 0 0 0 0,0 3-588 0 0,0 23 4825 0 0,-2 9-4825 0 0,0-1 485 0 0,-13 257 584 0 0,9-225-513 0 0,-2 11-132 0 0,-9 264-54 0 0,16-315-2072 0 0,0-26 690 0 0</inkml:trace>
  <inkml:trace contextRef="#ctx0" brushRef="#br0" timeOffset="861.544">1995 536 11056 0 0,'0'7'1144'0'0,"-1"-3"-887"0"0,0-1 1 0 0,0 0-1 0 0,0 0 1 0 0,-1 1-1 0 0,1-1 1 0 0,-1 0-1 0 0,0 0 1 0 0,1 0 0 0 0,-1-1-1 0 0,-1 1 1 0 0,1 0-1 0 0,-1 0-257 0 0,-7 7 2122 0 0,0-2 1 0 0,-8 6-2123 0 0,-5 5-120 0 0,-24 17 120 0 0,3-2 0 0 0,10-7 52 0 0,24-20-363 0 0,1 0 0 0 0,0 0 0 0 0,-6 7 311 0 0,7-7-1021 0 0,1-3-60 0 0</inkml:trace>
  <inkml:trace contextRef="#ctx0" brushRef="#br0" timeOffset="1201.254">2053 654 1840 0 0,'12'41'74'0'0,"-1"-1"341"0"0,-7-12 3102 0 0,0 39 8247 0 0,-1-35-9199 0 0,1-2-2157 0 0,2 1-1 0 0,8 29-407 0 0,0-9-4267 0 0,-11-41 2396 0 0,2 10-4509 0 0</inkml:trace>
  <inkml:trace contextRef="#ctx0" brushRef="#br0" timeOffset="2195.353">2254 760 11976 0 0,'1'1'266'0'0,"3"4"-179"0"0,0-1 1 0 0,-1 1-1 0 0,1 0 0 0 0,-1 1 0 0 0,-1-1 0 0 0,1 1 0 0 0,-1-1 0 0 0,0 1 0 0 0,0 0 0 0 0,0 0 0 0 0,-1 0 1 0 0,1 5-88 0 0,0 18 827 0 0,-1 0 1 0 0,-2 12-828 0 0,0-16 767 0 0,1-1 1 0 0,1 0-1 0 0,4 20-767 0 0,-1-22 771 0 0,1 0 1 0 0,1 0-1 0 0,1 0-771 0 0,-6-20 378 0 0,8-1 396 0 0,-8-1-719 0 0,1 0 0 0 0,0-1 0 0 0,-1 1 0 0 0,1-1-1 0 0,-1 1 1 0 0,1-1 0 0 0,-1 0 0 0 0,1 1 0 0 0,-1-1-1 0 0,0 0 1 0 0,1 0 0 0 0,-1 0 0 0 0,0 0-1 0 0,0 0 1 0 0,0-1 0 0 0,0 1 0 0 0,1 0 0 0 0,-2 0-1 0 0,2-2-54 0 0,16-29 479 0 0,-6 3-281 0 0,0 0 0 0 0,-2-1-1 0 0,-2 0 1 0 0,3-17-198 0 0,-4 11 73 0 0,-3 17 63 0 0,0 0 0 0 0,-2 0 0 0 0,1-16-136 0 0,-3 22-124 0 0,1 11 55 0 0,1 7 38 0 0,18 58 43 0 0,-16-56 36 0 0,-3-5-47 0 0,1 0 0 0 0,-1 0 0 0 0,1 0 0 0 0,0 0 0 0 0,0-1 0 0 0,-1 1 0 0 0,1 0 0 0 0,0-1 0 0 0,1 0 0 0 0,-1 1 0 0 0,0-1 0 0 0,0 0 0 0 0,0 0-1 0 0,1 0 1 0 0,-1 0 0 0 0,1-1 0 0 0,-1 1 0 0 0,1-1 0 0 0,-1 1 0 0 0,0-1 0 0 0,1 0 0 0 0,-1 0 0 0 0,1 0 0 0 0,-1 0 0 0 0,1 0 0 0 0,-1-1 0 0 0,1 1 0 0 0,-1-1 0 0 0,1 0-1 0 0,-1 0 1 0 0,0 1 0 0 0,1-2-1 0 0,5-2 7 0 0,-1 0-1 0 0,0-1 1 0 0,0 0 0 0 0,0 0-1 0 0,0-1 1 0 0,-1 1-1 0 0,2-4-6 0 0,1-1 0 0 0,0 0 0 0 0,-1 0 0 0 0,-1-1 0 0 0,1 0 0 0 0,-2-1 0 0 0,5-9 0 0 0,-10 18-3 0 0,-1 1-1 0 0,1 0 1 0 0,-1 0 0 0 0,0 0-1 0 0,1-1 1 0 0,-1 1-1 0 0,0 0 1 0 0,0-1-1 0 0,-1 1 1 0 0,1 0 0 0 0,0 0-1 0 0,-1 0 1 0 0,1-1-1 0 0,-1 1 1 0 0,0 0-1 0 0,0 0 1 0 0,0 0 0 0 0,0 0-1 0 0,0 0 1 0 0,0 0-1 0 0,-1 0 4 0 0,2 2-2 0 0,0-1 0 0 0,0 1 0 0 0,-1-1 0 0 0,1 1 0 0 0,0-1 0 0 0,-1 1 0 0 0,1-1 0 0 0,-1 1 0 0 0,1 0-1 0 0,-1-1 1 0 0,1 1 0 0 0,0 0 0 0 0,-1-1 0 0 0,1 1 0 0 0,-1 0 0 0 0,1 0 0 0 0,-1-1 0 0 0,0 1 0 0 0,1 0 0 0 0,-1 0-1 0 0,1 0 1 0 0,-1 0 0 0 0,1 0 0 0 0,-1 0 0 0 0,1 0 0 0 0,-1 0 0 0 0,0 0 0 0 0,1 0 0 0 0,-1 0 0 0 0,1 0 0 0 0,-1 0 0 0 0,1 0-1 0 0,-1 1 3 0 0,-1-1-11 0 0,0 0-5 0 0,-1 0 0 0 0,1 1 0 0 0,0-1 1 0 0,0 0-1 0 0,0 1 0 0 0,0-1 0 0 0,-1 1 0 0 0,1 0 0 0 0,0 0 0 0 0,0 0 0 0 0,0 0 0 0 0,0 0 0 0 0,1 0 0 0 0,-1 0 0 0 0,0 1 0 0 0,-1 0 16 0 0,0 1-27 0 0,1 0-1 0 0,-1 0 0 0 0,1 0 1 0 0,0 0-1 0 0,0 1 1 0 0,0-1-1 0 0,0 1 0 0 0,1-1 1 0 0,-1 3 27 0 0,-1 2-42 0 0,1 1 1 0 0,0-1 0 0 0,0 1-1 0 0,1 0 1 0 0,0 0-1 0 0,1-1 1 0 0,0 1 0 0 0,0 4 41 0 0,2 5-16 0 0,1 0 1 0 0,0 0-1 0 0,1-1 1 0 0,1 1-1 0 0,3 4 16 0 0,-4-12-1 0 0,1 0 0 0 0,-1 0 1 0 0,2 0-1 0 0,-1-1 0 0 0,2 0 0 0 0,-1 0 0 0 0,1-1 0 0 0,0 1 0 0 0,5 3 1 0 0,-8-8 5 0 0,1 0 0 0 0,0-1 1 0 0,0 1-1 0 0,0-1 0 0 0,1 0 0 0 0,-1 0 0 0 0,1 0 0 0 0,-1-1 0 0 0,1 0 0 0 0,0 0 0 0 0,0 0 0 0 0,0-1 0 0 0,1 0-5 0 0,-2 0 20 0 0,0-1 0 0 0,1 0-1 0 0,-1 0 1 0 0,0 0-1 0 0,0-1 1 0 0,0 0 0 0 0,0 0-1 0 0,0 0 1 0 0,0-1-1 0 0,0 1 1 0 0,-1-1 0 0 0,1 0-1 0 0,-1-1 1 0 0,1 1-1 0 0,3-4-19 0 0,10-6 87 0 0,-2-1 0 0 0,1 0 0 0 0,-2-2 0 0 0,0 0 0 0 0,-1 0 0 0 0,0-1 0 0 0,-1-1 0 0 0,6-11-87 0 0,-2-3 3 0 0,0 0-1 0 0,-3-1 1 0 0,0 0 0 0 0,-2-2-1 0 0,-1 1 1 0 0,-2-1-1 0 0,2-24-2 0 0,-2 2-10 0 0,-3-1-1 0 0,-3 0 1 0 0,-2 0-1 0 0,-3-20 11 0 0,0 47 0 0 0,-2 0 0 0 0,-5-22 0 0 0,2 25 0 0 0,7 27 0 0 0,0-1 0 0 0,0 1 0 0 0,0-1 0 0 0,0 1 0 0 0,-1 0 0 0 0,1-1 0 0 0,0 1 0 0 0,0 0 0 0 0,0 0 0 0 0,0-1 0 0 0,0 1 0 0 0,-1 0 0 0 0,1-1 0 0 0,0 1 0 0 0,0 0 0 0 0,-1 0 0 0 0,1-1 0 0 0,0 1 0 0 0,0 0 0 0 0,-1 0 0 0 0,1 0 0 0 0,0-1 0 0 0,-1 1 0 0 0,1 0 0 0 0,0 0 0 0 0,-1 0 0 0 0,1 0 0 0 0,0 0 0 0 0,-1 0 0 0 0,0 0 0 0 0,-1 1 0 0 0,0-1 0 0 0,0 1 0 0 0,1 0 0 0 0,-1 0 0 0 0,0 0 0 0 0,1 0 0 0 0,-1 0 0 0 0,1 0 0 0 0,0 0 0 0 0,-1 0 0 0 0,1 0 0 0 0,0 1 0 0 0,-1-1 0 0 0,1 1 0 0 0,0-1 0 0 0,0 1 0 0 0,0-1 0 0 0,0 1 0 0 0,1 0 0 0 0,-1-1 0 0 0,0 1 0 0 0,1 1 0 0 0,-5 7 0 0 0,2 0 0 0 0,-1 1 0 0 0,0 6 0 0 0,-6 39 21 0 0,3 0-1 0 0,2 1 1 0 0,2 0-1 0 0,3 0 1 0 0,3 0-1 0 0,3 12-20 0 0,-2-32-284 0 0,1 1 1 0 0,2-1-1 0 0,10 31 284 0 0,-7-36 0 0 0,-3-9 0 0 0,10 22 0 0 0,-14-38 0 0 0,1 1 0 0 0,0-1 0 0 0,1 0 0 0 0,-1 0 0 0 0,1 0 0 0 0,1-1 0 0 0,2 4 0 0 0,-7-9 2 0 0,1 0-1 0 0,-1 0 1 0 0,0 0-1 0 0,0 0 1 0 0,1 0-1 0 0,-1 0 1 0 0,0-1-1 0 0,1 1 1 0 0,-1 0-1 0 0,0-1 0 0 0,1 1 1 0 0,-1-1-1 0 0,1 1 1 0 0,-1-1-1 0 0,1 0 1 0 0,0 0-1 0 0,-1 0 1 0 0,1 0-1 0 0,-1 0 1 0 0,1 0-1 0 0,-1 0 1 0 0,1 0-1 0 0,-1 0 1 0 0,1-1-1 0 0,-1 1 0 0 0,1-1 1 0 0,-1 1-1 0 0,1-1 1 0 0,-1 1-1 0 0,1-1 1 0 0,-1 0-1 0 0,0 0 1 0 0,0 0-1 0 0,1 0 1 0 0,-1 0-1 0 0,0 0 1 0 0,1 0-2 0 0,4-6 13 0 0,1 0 0 0 0,-1 0 0 0 0,0-1 0 0 0,0 0 1 0 0,2-4-14 0 0,-5 7 7 0 0,-1 3-1 0 0,0 0 0 0 0,-1-1-1 0 0,1 1 1 0 0,0 0 0 0 0,0 1 0 0 0,0-1-1 0 0,0 0 1 0 0,1 0 0 0 0,-1 1 0 0 0,0 0-1 0 0,1-1 1 0 0,1 0-6 0 0,-2 2 13 0 0,-1-1-1 0 0,0 1 1 0 0,1-1-1 0 0,-1 1 1 0 0,1 0 0 0 0,-1 0-1 0 0,0 0 1 0 0,1 0-1 0 0,-1 0 1 0 0,1 0 0 0 0,-1 0-1 0 0,1 0 1 0 0,-1 0 0 0 0,0 1-1 0 0,1-1 1 0 0,-1 1-1 0 0,0-1 1 0 0,1 1 0 0 0,-1-1-1 0 0,0 1 1 0 0,0 0-1 0 0,1 0 1 0 0,-1-1 0 0 0,0 1-1 0 0,0 1-12 0 0,3 2 19 0 0,-1 0 0 0 0,1 0 0 0 0,-1 0 0 0 0,0 1 0 0 0,-1-1 0 0 0,1 1-1 0 0,-1 0 1 0 0,0-1 0 0 0,0 1 0 0 0,-1 0 0 0 0,1 1 0 0 0,0 3-19 0 0,1 12 70 0 0,0 0 0 0 0,0 12-70 0 0,-3-30 9 0 0,0 26 88 0 0,-1-1-1 0 0,-2 15-96 0 0,0-1 11 0 0,-1-6 284 0 0,-1 1 0 0 0,-2-1 1 0 0,-8 24-296 0 0,13-56 94 0 0,1 1 1 0 0,-1-1 0 0 0,0 0-1 0 0,0 0 1 0 0,-1 0 0 0 0,-1 2-95 0 0,-6 10 182 0 0,8-12-151 0 0,0 0-1 0 0,0 0 0 0 0,-1-1 1 0 0,1 1-1 0 0,-1-1 1 0 0,0 0-1 0 0,0 0 0 0 0,0 0 1 0 0,0 0-1 0 0,-1 0-30 0 0,3-2 6 0 0,0-1-1 0 0,0 1 1 0 0,0-1 0 0 0,0 1-1 0 0,0-1 1 0 0,0 1-1 0 0,0-1 1 0 0,0 0 0 0 0,0 1-1 0 0,0-1 1 0 0,0 0-1 0 0,0 0 1 0 0,0 0 0 0 0,0 0-1 0 0,0 0 1 0 0,0 0-1 0 0,0 0 1 0 0,-1 0 0 0 0,1 0-1 0 0,0-1 1 0 0,0 1-1 0 0,0 0 1 0 0,0-1 0 0 0,0 1-1 0 0,0-1 1 0 0,0 1-1 0 0,0-1 1 0 0,0 1 0 0 0,0-1-1 0 0,1 0 1 0 0,-1 1-1 0 0,0-1 1 0 0,0 0 0 0 0,1 0-1 0 0,-1 0 1 0 0,0 1-1 0 0,1-1 1 0 0,-1 0 0 0 0,0 0-1 0 0,1-1-5 0 0,-4-5-117 0 0,1 1 0 0 0,0-1 0 0 0,1 0 0 0 0,0-1-1 0 0,0 1 1 0 0,0 0 0 0 0,1-1 0 0 0,0 1 0 0 0,0-1 117 0 0,-2-14-759 0 0,-1-2-1204 0 0</inkml:trace>
  <inkml:trace contextRef="#ctx0" brushRef="#br0" timeOffset="2529.808">2586 543 16152 0 0,'0'0'711'0'0,"0"0"153"0"0,-4 0-688 0 0,-3 0-176 0 0,-1 3 0 0 0,1-3 0 0 0,2-3-256 0 0,5 3-80 0 0,0 0-16 0 0</inkml:trace>
  <inkml:trace contextRef="#ctx0" brushRef="#br0" timeOffset="2953.187">327 1748 8752 0 0,'3'4'164'0'0,"0"-1"-67"0"0,1 1-1 0 0,-1-1 1 0 0,1 0-1 0 0,-1 0 0 0 0,1 0 1 0 0,0 0-1 0 0,0 0 1 0 0,3 0-97 0 0,38 23 15391 0 0,-54-19-15167 0 0,-7 3-186 0 0,0 0 1 0 0,-7 2-39 0 0,-24 13-53 0 0,-17 13 53 0 0,53-29 0 0 0,4-3 14 0 0,6-5-6 0 0,1 0 0 0 0,-1 0 0 0 0,0 0 1 0 0,1 0-1 0 0,-1 0 0 0 0,1 1 1 0 0,-1-1-1 0 0,1 0 0 0 0,0 0 0 0 0,-1 0 1 0 0,1 1-1 0 0,0-1 0 0 0,0 0 1 0 0,0 0-1 0 0,0 1 0 0 0,0-1 1 0 0,0 0-1 0 0,0 0 0 0 0,1 1 0 0 0,-1-1 1 0 0,0 0-1 0 0,1 1-8 0 0,0 1 6 0 0,-1 1 1 0 0,1-1-1 0 0,1 0 0 0 0,-1 0 1 0 0,0 0-1 0 0,1 0 0 0 0,1 3-6 0 0,7 7 0 0 0,0 0 0 0 0,-1 1 0 0 0,-1 0 0 0 0,0 1 0 0 0,-1 0 0 0 0,3 11 0 0 0,-7-17 0 0 0,0 1 0 0 0,-1 0 0 0 0,0 0 0 0 0,0 0 0 0 0,-1 0 0 0 0,-1 0 0 0 0,0 0 0 0 0,0 0 0 0 0,-1 0 0 0 0,0 0 0 0 0,-2 7 0 0 0,2-9 0 0 0,-1 3 0 0 0,-1 1 0 0 0,0-1 0 0 0,0 0 0 0 0,-1 0 0 0 0,-1 0 0 0 0,0 0 0 0 0,-5 9 0 0 0,7-16 0 0 0,0 0 0 0 0,0 0 0 0 0,-1 0 0 0 0,1 0 0 0 0,-1 0 0 0 0,-2 2 0 0 0,5-5 0 0 0,0-1 0 0 0,0 1 0 0 0,0-1 0 0 0,0 1 0 0 0,0-1 0 0 0,0 1 0 0 0,0-1 0 0 0,0 0 0 0 0,0 1 0 0 0,0-1 0 0 0,0 0 0 0 0,-1 0 0 0 0,1 0 0 0 0,0 0 0 0 0,0 0 0 0 0,0 0 0 0 0,0 0 0 0 0,0 0 0 0 0,0 0 0 0 0,0-1 0 0 0,0 1 0 0 0,0 0 0 0 0,0-1 0 0 0,0 1 0 0 0,0-1 0 0 0,0 1 0 0 0,0-1 0 0 0,0 1 0 0 0,0-1 0 0 0,0 0 0 0 0,0 1 0 0 0,1-1 0 0 0,-1 0 0 0 0,0 0 0 0 0,-23-27-3512 0 0,17 19 1414 0 0,-1-4 52 0 0</inkml:trace>
  <inkml:trace contextRef="#ctx0" brushRef="#br0" timeOffset="3347.651">555 1738 15664 0 0,'16'24'238'0'0,"-2"1"1"0"0,0 1-1 0 0,-2 0 1 0 0,-1 1 0 0 0,-1 0-1 0 0,-1 1 1 0 0,-1 0 0 0 0,-2 0-1 0 0,0 5-238 0 0,6 73 794 0 0,-6-1 0 0 0,-3 11-794 0 0,-8-55-917 0 0,14-70-2189 0 0,8-10 647 0 0,-5-6-2514 0 0</inkml:trace>
  <inkml:trace contextRef="#ctx0" brushRef="#br0" timeOffset="3676.869">789 1948 15664 0 0,'0'0'718'0'0,"0"0"-19"0"0,0 2-571 0 0,0-1 1 0 0,0 1 0 0 0,0 0-1 0 0,0-1 1 0 0,0 1-1 0 0,0 0 1 0 0,-1-1 0 0 0,1 1-1 0 0,-1 0-128 0 0,-49 26 4227 0 0,-3 1-3190 0 0,-18 9-1020 0 0,17-15-785 0 0,24-10-2349 0 0,23-12 586 0 0,6-1 652 0 0,1 0 343 0 0</inkml:trace>
  <inkml:trace contextRef="#ctx0" brushRef="#br0" timeOffset="4044.434">898 2138 6448 0 0,'11'44'2534'0'0,"5"41"-2534"0"0,-7-2 5538 0 0,-5-40-3077 0 0,2 2-2461 0 0,5 2 2546 0 0,-10-45-1827 0 0,-1-2-172 0 0,18-4 805 0 0,-13 2-1265 0 0,0 0 0 0 0,0-1 1 0 0,0 0-1 0 0,0 0 1 0 0,-1 0-1 0 0,1 0 0 0 0,-1-1 1 0 0,0 0-1 0 0,3-3-87 0 0,5-7 109 0 0,0 0 0 0 0,2-6-109 0 0,2-3 78 0 0,-3 5-23 0 0,-2-1-1 0 0,0-1 0 0 0,5-14-54 0 0,-6 13 46 0 0,1 0 0 0 0,0 1-1 0 0,7-6-45 0 0,15-19 0 0 0,-27 36 0 0 0,0 0 0 0 0,6-12-73 0 0,-6 16 60 0 0,-3 7 10 0 0,-2 8 5 0 0,-1-9-3 0 0,0 7 2 0 0,-1 14 1 0 0,1 1-1 0 0,1-1 1 0 0,1 0 0 0 0,1 0-1 0 0,2 0 1 0 0,4 17-2 0 0,-4-24 14 0 0,-3-7-4 0 0,0-1 0 0 0,1 0 0 0 0,0 0 0 0 0,0-1 0 0 0,0 1 1 0 0,1-1-1 0 0,0 1 0 0 0,0-1 0 0 0,1 0 0 0 0,-1-1 0 0 0,4 3-10 0 0,-5-5 4 0 0,0 0 0 0 0,1 0 0 0 0,-1-1 0 0 0,1 1 0 0 0,0-1 0 0 0,0 0-1 0 0,-1 0 1 0 0,2 0-4 0 0,-3-2 5 0 0,0 1-1 0 0,-1-1 1 0 0,1 0-1 0 0,0 1 1 0 0,0-1-1 0 0,0 0 1 0 0,0 0-1 0 0,0 0 1 0 0,0-1-1 0 0,0 1 1 0 0,0 0-1 0 0,0-1 0 0 0,0 1 1 0 0,0-1-1 0 0,0 1 1 0 0,-1-1-1 0 0,1 0 1 0 0,0 0-1 0 0,0 0-4 0 0,1-1 3 0 0,0 0 1 0 0,1-1-1 0 0,-1 1 0 0 0,-1-1 0 0 0,1 1 0 0 0,0-1 0 0 0,-1 0 0 0 0,1 0 0 0 0,-1 0 1 0 0,0-1-1 0 0,0 1 0 0 0,0 0 0 0 0,0-1 0 0 0,-1 1 0 0 0,1-1 0 0 0,-1 0 1 0 0,0 1-1 0 0,0-1 0 0 0,-1 0 0 0 0,1 0 0 0 0,-1 0 0 0 0,1 1 0 0 0,-1-1 1 0 0,-1 0-1 0 0,1 0 0 0 0,0-1-3 0 0,-2-5-29 0 0,1-1 0 0 0,-2 1 0 0 0,1 0 0 0 0,-1 0-1 0 0,-1 0 1 0 0,0 0 0 0 0,0 0 0 0 0,-1 1 0 0 0,-1-1 29 0 0,-19-28-1244 0 0,4 16-5038 0 0,9 12-599 0 0</inkml:trace>
  <inkml:trace contextRef="#ctx0" brushRef="#br0" timeOffset="4518.138">1492 2174 15664 0 0,'3'4'120'0'0,"0"-1"1"0"0,-1 1-1 0 0,0-1 1 0 0,0 1 0 0 0,0-1-1 0 0,0 1 1 0 0,-1 0 0 0 0,1 0-1 0 0,-1 0 1 0 0,0 0-1 0 0,0 0 1 0 0,-1 1-121 0 0,5 13 258 0 0,-3-9-256 0 0,0 0 1 0 0,-1 1 0 0 0,0-1-1 0 0,0 0 1 0 0,-1 0-1 0 0,-1 6-2 0 0,0-3 0 0 0,1 0 0 0 0,1 0-1 0 0,1 7 1 0 0,1-8 0 0 0,3-5 0 0 0,-5-5 0 0 0,0-1 0 0 0,1 1 0 0 0,-1-1 0 0 0,0 1 0 0 0,1-1 0 0 0,-1 1 0 0 0,1-1 0 0 0,-1 0 0 0 0,0 0 0 0 0,1 0 0 0 0,-1 0 0 0 0,1 0 0 0 0,-1 0 0 0 0,1 0 0 0 0,-1 0 0 0 0,0 0 0 0 0,1-1 0 0 0,-1 1 0 0 0,0-1 0 0 0,1 1 0 0 0,-1-1 0 0 0,0 1 0 0 0,1-1 0 0 0,-1 0 0 0 0,0 0 0 0 0,1 0 0 0 0,5-4 0 0 0,-1 0 0 0 0,0-1 0 0 0,0 1 0 0 0,2-4 0 0 0,4-4 0 0 0,-8 9 48 0 0,0-1 0 0 0,0 0-1 0 0,0 0 1 0 0,-1 0 0 0 0,1-1-48 0 0,-1 1 238 0 0,1-1 1 0 0,-1 1 0 0 0,1 0 0 0 0,0 0-1 0 0,1 0-238 0 0,0 0 49 0 0,0 1-1 0 0,1-1 1 0 0,-1 1-1 0 0,1 1 1 0 0,0-1-1 0 0,0 1 1 0 0,2-1-49 0 0,-4 2 6 0 0,0 1 1 0 0,0 0-1 0 0,1 0 0 0 0,-1 0 1 0 0,0 0-1 0 0,1 1 0 0 0,-1-1 1 0 0,0 1-1 0 0,1 0 0 0 0,-1 1 1 0 0,4 0-7 0 0,0 0 34 0 0,-1 1 1 0 0,1 0-1 0 0,-1 1 0 0 0,0-1 1 0 0,0 1-1 0 0,1 1-34 0 0,-2-1 0 0 0,-3-2 60 0 0,-1 0-1 0 0,0 0 0 0 0,0-1 1 0 0,0 1-1 0 0,0 0 0 0 0,1-1 1 0 0,-1 0-1 0 0,0 0 0 0 0,0 0 1 0 0,1 0-1 0 0,-1 0 0 0 0,0 0 1 0 0,0 0-1 0 0,1-1 0 0 0,-1 1 1 0 0,0-1-1 0 0,0 1 0 0 0,0-1 1 0 0,0 0-1 0 0,0 0 0 0 0,0 0 1 0 0,0 0-1 0 0,0 0 0 0 0,0-1 1 0 0,0 1-1 0 0,0-1 0 0 0,-1 1 1 0 0,1-1-1 0 0,0 1 0 0 0,-1-1 1 0 0,0 0-1 0 0,1 0-59 0 0,3-5 18 0 0,-1 0-1 0 0,0 0 1 0 0,0 0 0 0 0,-1 0-1 0 0,0-1 1 0 0,0 1 0 0 0,0-1-1 0 0,0-3-17 0 0,4-19 787 0 0,-7 29-358 0 0,0 1-43 0 0,0 0-197 0 0,0 0-86 0 0,4 14 46 0 0,-2 12 85 0 0,-2 1 0 0 0,0-1 0 0 0,-2 0 1 0 0,-2 12-235 0 0,-2 25 951 0 0,-2 64-343 0 0,-16 77-608 0 0,21-189 229 0 0,0 0 1 0 0,-1 0-1 0 0,0 0 0 0 0,-1 0 1 0 0,-1-1-1 0 0,0 0 0 0 0,-8 12-229 0 0,13-24 0 0 0,1-1 0 0 0,-1 0 0 0 0,1 0 0 0 0,-1 0 0 0 0,0 0 0 0 0,0 0 0 0 0,1 0 0 0 0,-1 0 0 0 0,0 0 0 0 0,0 0 0 0 0,0-1 0 0 0,0 1 0 0 0,0 0 0 0 0,0 0 0 0 0,0-1 0 0 0,-1 1 0 0 0,1-1 0 0 0,0 1 0 0 0,0-1 0 0 0,0 1 0 0 0,-1-1 0 0 0,1 0 0 0 0,0 0 0 0 0,0 1 0 0 0,-1-1 0 0 0,1 0 0 0 0,0 0 0 0 0,0 0 0 0 0,-1-1 0 0 0,1 1 0 0 0,0 0 0 0 0,0 0 0 0 0,-1-1 0 0 0,1 1 0 0 0,0 0 0 0 0,0-1 0 0 0,0 1 0 0 0,-1-1 0 0 0,1 0 0 0 0,0 1 0 0 0,0-1 0 0 0,-1-1 0 0 0,0 0 0 0 0,-1-1 0 0 0,0 0 0 0 0,1 1 0 0 0,-1-1 0 0 0,1 0 0 0 0,0-1 0 0 0,0 1 0 0 0,0 0 0 0 0,0 0 0 0 0,1-1 0 0 0,-1 1 0 0 0,1-1 0 0 0,0 0 0 0 0,0 0 0 0 0,0-4 0 0 0,-2-4 0 0 0,0 0 0 0 0,2 0 0 0 0,-1 0 0 0 0,2 0 0 0 0,-1 0 0 0 0,2 0 0 0 0,-1 0 0 0 0,2-1 0 0 0,1-5-932 0 0,2 1 0 0 0,-1 0-1 0 0,2 0 1 0 0,0 1 0 0 0,5-8 932 0 0,0 4-8434 0 0</inkml:trace>
  <inkml:trace contextRef="#ctx0" brushRef="#br0" timeOffset="4997.75">2327 1694 11056 0 0,'14'5'3026'0'0,"-13"-5"-2865"0"0,0 0-1 0 0,0 1 1 0 0,0-1 0 0 0,0 0 0 0 0,0 1 0 0 0,0-1 0 0 0,0 0 0 0 0,-1 1 0 0 0,1-1 0 0 0,0 1-1 0 0,0 0 1 0 0,0-1 0 0 0,0 1 0 0 0,-1 0 0 0 0,1-1 0 0 0,0 1 0 0 0,-1 0 0 0 0,1 0 0 0 0,-1-1-1 0 0,1 1 1 0 0,-1 0 0 0 0,1 0 0 0 0,-1 0 0 0 0,1 0 0 0 0,-1 0 0 0 0,0 0 0 0 0,1 0 0 0 0,-1 0-1 0 0,0 0-160 0 0,2 7 213 0 0,-1-1-1 0 0,0 0 1 0 0,0 1-1 0 0,-1-1 1 0 0,1 1-1 0 0,-2-1 0 0 0,1 3-212 0 0,-10 54 823 0 0,7-46-617 0 0,-13 78 433 0 0,-16 96-46 0 0,27-147-292 0 0,2 0 0 0 0,2 0-301 0 0,6 27 398 0 0,-5-63-398 0 0,0-9 0 0 0,0 1 0 0 0,0-1 0 0 0,0 1 0 0 0,0-1 0 0 0,0 1 0 0 0,0-1 0 0 0,0 0 0 0 0,1 1 0 0 0,-1-1 0 0 0,0 1 0 0 0,0-1 0 0 0,0 0 0 0 0,0 1 0 0 0,1-1 0 0 0,-1 1 0 0 0,0-1 0 0 0,0 0 0 0 0,1 1 0 0 0,-1-1 0 0 0,0 0 0 0 0,1 1 0 0 0,-1-1 0 0 0,0 0 0 0 0,1 0 0 0 0,-1 1 0 0 0,0-1 0 0 0,1 0 0 0 0,-1 0 0 0 0,1 0 0 0 0,-1 1 0 0 0,0-1 0 0 0,1 0 0 0 0,-1 0 0 0 0,1 0 0 0 0,-1 0 0 0 0,1 0 0 0 0,-1 0 0 0 0,1 0 0 0 0,-1 0 0 0 0,0 0 0 0 0,1 0 0 0 0,-1 0 0 0 0,1 0 0 0 0,-1 0 0 0 0,1 0 0 0 0,-1-1 0 0 0,0 1 0 0 0,1 0 0 0 0,-1 0 0 0 0,1 0 0 0 0,-1-1 0 0 0,0 1 0 0 0,1 0 0 0 0,-1 0 0 0 0,1-1 0 0 0,-1 1 0 0 0,9-5 22 0 0,-1-1-1 0 0,0 1 0 0 0,0-2 0 0 0,-1 1 1 0 0,1-1-1 0 0,-1 0 0 0 0,-1 0 0 0 0,4-5-21 0 0,14-14 318 0 0,-14 15-260 0 0,1 1 0 0 0,0 1 1 0 0,1 0-1 0 0,0 0-58 0 0,-9 7 6 0 0,0 0 0 0 0,0 0 1 0 0,0 1-1 0 0,0-1 0 0 0,0 1 0 0 0,1-1 1 0 0,-1 1-1 0 0,0 0 0 0 0,1 1 1 0 0,-1-1-1 0 0,1 0 0 0 0,-1 1 1 0 0,0 0-1 0 0,1 0 0 0 0,-1 0 0 0 0,1 0 1 0 0,-1 0-1 0 0,1 1 0 0 0,2 0-6 0 0,-3 1 5 0 0,-1-1 0 0 0,1 0-1 0 0,-1 1 1 0 0,0 0-1 0 0,0-1 1 0 0,0 1 0 0 0,0 0-1 0 0,0 0 1 0 0,0 0 0 0 0,0 0-1 0 0,-1 0 1 0 0,1 1 0 0 0,-1-1-1 0 0,0 0 1 0 0,1 1 0 0 0,-1-1-1 0 0,0 1 1 0 0,0 0-1 0 0,-1-1 1 0 0,1 1 0 0 0,-1-1-1 0 0,1 1 1 0 0,-1 0 0 0 0,0 0-1 0 0,0 0-4 0 0,1 3 11 0 0,-1 0-1 0 0,0 0 1 0 0,0 0-1 0 0,-1 0 1 0 0,0 0 0 0 0,0 0-1 0 0,0-1 1 0 0,-1 1-1 0 0,0 0 1 0 0,0-1-1 0 0,0 2-10 0 0,-3 1 0 0 0,0 0 0 0 0,0-1 0 0 0,-1 1 0 0 0,0-1 0 0 0,0 0 0 0 0,-1-1 0 0 0,0 0 0 0 0,-4 4 0 0 0,5-6 0 0 0,1 0 0 0 0,-1 0 0 0 0,0 0 0 0 0,0-1 0 0 0,-1 0 0 0 0,1 0 0 0 0,-1-1 0 0 0,1 0 0 0 0,-1 0 0 0 0,0 0 0 0 0,-4 0 0 0 0,1-3-6 0 0,0 1-1 0 0,0-1 0 0 0,1 0 1 0 0,-1-1-1 0 0,1 0 0 0 0,-4-2 7 0 0,10 3-254 0 0,-1-1-1 0 0,1 1 1 0 0,0-1 0 0 0,0 0-1 0 0,-1 1 1 0 0,1-2-1 0 0,0 1 1 0 0,1 0 0 0 0,-1-1-1 0 0,0 1 1 0 0,1-1-1 0 0,-1 0 1 0 0,1 1 0 0 0,0-1-1 0 0,0 0 1 0 0,0-1 254 0 0,-1-4-1730 0 0</inkml:trace>
  <inkml:trace contextRef="#ctx0" brushRef="#br0" timeOffset="5449.632">2754 2158 16727 0 0,'1'3'107'0'0,"0"1"83"0"0,1 1 0 0 0,-1-1 0 0 0,0 1 0 0 0,0-1 0 0 0,-1 1 0 0 0,1-1 0 0 0,-1 1 0 0 0,0-1-1 0 0,0 1-189 0 0,-6 28 757 0 0,-1-1-1 0 0,-1 0 1 0 0,-10 23-757 0 0,17-51 34 0 0,0 0 1 0 0,0-1 0 0 0,0 1 0 0 0,1 0-1 0 0,0 0 1 0 0,0-1 0 0 0,0 1 0 0 0,0 0-1 0 0,0 0 1 0 0,1 0 0 0 0,0-1 0 0 0,-1 1-1 0 0,2 0 1 0 0,-1-1 0 0 0,0 1-1 0 0,1 0 1 0 0,-1-1 0 0 0,1 0 0 0 0,0 1-1 0 0,0-1 1 0 0,1 1-35 0 0,-1-2 51 0 0,-1 0 0 0 0,1 0 0 0 0,0 0 0 0 0,0 0 0 0 0,0-1 0 0 0,0 1 0 0 0,0-1 0 0 0,0 1 0 0 0,0-1 1 0 0,1 0-1 0 0,-1 0 0 0 0,0 0 0 0 0,1 0 0 0 0,-1 0 0 0 0,1-1 0 0 0,-1 1 0 0 0,1-1 0 0 0,-1 1 0 0 0,1-1 0 0 0,-1 0 0 0 0,1 0 0 0 0,0 0 0 0 0,-1 0 0 0 0,1-1 0 0 0,-1 1 0 0 0,1-1 0 0 0,-1 1 0 0 0,1-1 0 0 0,-1 0 0 0 0,0 0 0 0 0,1 0 0 0 0,0-1-51 0 0,2 0 37 0 0,-1-1 1 0 0,0-1-1 0 0,1 1 0 0 0,-1-1 0 0 0,0 1 0 0 0,-1-1 1 0 0,1 0-1 0 0,-1 0 0 0 0,1-1 0 0 0,-1 1 0 0 0,0-1 0 0 0,1-4-37 0 0,-2 6 0 0 0,0-1 0 0 0,0 0-1 0 0,-1 0 1 0 0,1 0-1 0 0,-1 0 1 0 0,0 0 0 0 0,0 0-1 0 0,-1 0 1 0 0,1 0 0 0 0,-1 0-1 0 0,0 0 1 0 0,0-1-1 0 0,0 1 1 0 0,-1 0 0 0 0,1 0-1 0 0,-2-2 1 0 0,-1-5 0 0 0,-1 1 0 0 0,0 0 0 0 0,0 0 0 0 0,-7-9 0 0 0,8 15 0 0 0,0 0 0 0 0,0 0 0 0 0,0 0 0 0 0,-1 1 0 0 0,1 0 0 0 0,-1-1 0 0 0,0 1 0 0 0,0 1 0 0 0,0-1 0 0 0,0 0 0 0 0,0 1 0 0 0,-2-1 0 0 0,2 1-213 0 0,0 0 0 0 0,-1 1-1 0 0,1-1 1 0 0,0 1 0 0 0,-1 0-1 0 0,1 0 1 0 0,-1 0 0 0 0,1 1-1 0 0,-1-1 1 0 0,1 1 0 0 0,-1 0-1 0 0,1 0 1 0 0,-1 1 0 0 0,1-1-1 0 0,-1 1 214 0 0,-7 2-5115 0 0,1-3-1481 0 0</inkml:trace>
  <inkml:trace contextRef="#ctx0" brushRef="#br0" timeOffset="5956.099">2883 2117 15408 0 0,'10'29'1291'0'0,"-1"-5"-1087"0"0,-1 0 0 0 0,-2 1 0 0 0,3 20-204 0 0,3 24 1926 0 0,3 3-1926 0 0,-14-67 153 0 0,0-1 1 0 0,1 1 0 0 0,-1 0 0 0 0,1-1-1 0 0,0 1 1 0 0,0-1 0 0 0,1 0 0 0 0,-1 0-1 0 0,1 0 1 0 0,1 2-154 0 0,-4-6 20 0 0,0 0-1 0 0,1 1 1 0 0,-1-1-1 0 0,0 0 1 0 0,1 0-1 0 0,-1 0 1 0 0,0 1 0 0 0,1-1-1 0 0,-1 0 1 0 0,0 0-1 0 0,1 0 1 0 0,-1 0-1 0 0,1 0 1 0 0,-1 0 0 0 0,0 0-1 0 0,1 0 1 0 0,-1 0-1 0 0,0 0 1 0 0,1 0-1 0 0,-1 0 1 0 0,1 0 0 0 0,-1 0-1 0 0,0 0 1 0 0,1 0-1 0 0,-1 0 1 0 0,0-1-1 0 0,1 1 1 0 0,-1 0 0 0 0,0 0-1 0 0,1 0 1 0 0,-1-1-1 0 0,0 1 1 0 0,1 0-1 0 0,-1 0 1 0 0,0-1 0 0 0,0 1-1 0 0,1 0 1 0 0,-1-1-1 0 0,0 1 1 0 0,0 0-20 0 0,9-15 122 0 0,-8 13-66 0 0,9-18 61 0 0,7-12-114 0 0,21-71-3 0 0,-37 99 3 0 0,1 0-1 0 0,0 0 1 0 0,-1 0 0 0 0,2 0-1 0 0,-1 1 1 0 0,0-1-1 0 0,2 0-2 0 0,-4 3 3 0 0,1 1-1 0 0,-1 0 0 0 0,0-1 1 0 0,1 1-1 0 0,-1-1 0 0 0,1 1 1 0 0,-1 0-1 0 0,1-1 0 0 0,0 1 1 0 0,-1 0-1 0 0,1-1 0 0 0,-1 1 1 0 0,1 0-1 0 0,0 0 0 0 0,-1 0 1 0 0,1-1-1 0 0,-1 1 0 0 0,1 0 1 0 0,0 0-1 0 0,0 0-2 0 0,0 0 3 0 0,-1 1 1 0 0,1-1 0 0 0,0 0-1 0 0,0 1 1 0 0,-1-1-1 0 0,1 1 1 0 0,0-1-1 0 0,-1 1 1 0 0,1-1 0 0 0,0 1-1 0 0,-1 0 1 0 0,1-1-1 0 0,-1 1 1 0 0,1-1-1 0 0,-1 1 1 0 0,1 0 0 0 0,-1 0-1 0 0,1-1 1 0 0,-1 1-1 0 0,0 1-3 0 0,5 9 25 0 0,0 1-1 0 0,-1 0 1 0 0,1 9-25 0 0,-1-8-447 0 0,0 0 0 0 0,0 0 1 0 0,3 3 446 0 0,-3-3-1043 0 0,-1-3-48 0 0</inkml:trace>
  <inkml:trace contextRef="#ctx0" brushRef="#br0" timeOffset="6281.162">3444 2213 9672 0 0,'0'0'748'0'0,"2"-1"-113"0"0,-3 3 6876 0 0,-47 39-6644 0 0,38-30-779 0 0,2-3-23 0 0,-1 1 0 0 0,1 0 0 0 0,1 1 0 0 0,-1 0 0 0 0,2 0-1 0 0,0 0 1 0 0,-4 8-65 0 0,6-9 39 0 0,1 1 0 0 0,-1-1 0 0 0,2 1 0 0 0,-1 0 0 0 0,1 0 0 0 0,0 4-39 0 0,2-12 9 0 0,0 0 1 0 0,0 0-1 0 0,0 1 0 0 0,0-1 1 0 0,0 0-1 0 0,0 0 1 0 0,0 0-1 0 0,1 0 0 0 0,-1 0 1 0 0,1 1-1 0 0,-1-1 0 0 0,1 0 1 0 0,0 0-1 0 0,0 0 0 0 0,0-1 1 0 0,0 1-1 0 0,0 0 1 0 0,1 0-1 0 0,-1 0 0 0 0,0-1 1 0 0,1 1-1 0 0,-1-1 0 0 0,1 1 1 0 0,0-1-1 0 0,-1 0 1 0 0,1 1-1 0 0,0-1 0 0 0,0 0 1 0 0,0 0-1 0 0,0 0 0 0 0,0 0 1 0 0,2 0-10 0 0,1 0 32 0 0,1 0 1 0 0,-1-1 0 0 0,1 1 0 0 0,-1-1-1 0 0,1 0 1 0 0,-1-1 0 0 0,1 1 0 0 0,-1-1-1 0 0,1 0 1 0 0,-1-1 0 0 0,0 1 0 0 0,0-1-1 0 0,1 0 1 0 0,-1 0 0 0 0,0-1 0 0 0,1 0-33 0 0,3-3 24 0 0,0 0-1 0 0,0 0 1 0 0,0-1 0 0 0,-1 0 0 0 0,0 0 0 0 0,0-1 0 0 0,-1 0 0 0 0,0 0 0 0 0,0-1 0 0 0,-1 0-1 0 0,0 0-23 0 0,8-14 59 0 0,-1-1 0 0 0,-1-1-1 0 0,7-21-58 0 0,-8 9 163 0 0,-1 0-1 0 0,-2 0 0 0 0,-2-1 1 0 0,1-32-163 0 0,-4 41 227 0 0,-1 0 1 0 0,-3-11-228 0 0,1 28 82 0 0,-1-1 0 0 0,-1 1 0 0 0,0 0 0 0 0,-1 0-1 0 0,0 1 1 0 0,-5-12-82 0 0,8 22 5 0 0,0 1 1 0 0,-1-1-1 0 0,1 0 0 0 0,0 1 0 0 0,0-1 0 0 0,-1 1 1 0 0,1-1-1 0 0,0 0 0 0 0,-1 1 0 0 0,1-1 0 0 0,-1 1 1 0 0,1-1-1 0 0,-1 1 0 0 0,1-1 0 0 0,-1 1 0 0 0,1-1 1 0 0,-1 1-1 0 0,1 0 0 0 0,-1-1 0 0 0,0 1 0 0 0,1 0 0 0 0,-1-1 1 0 0,0 1-1 0 0,1 0 0 0 0,-1 0 0 0 0,0 0-5 0 0,0 0 8 0 0,1 0 0 0 0,-1 0-1 0 0,0 0 1 0 0,0 1 0 0 0,0-1 0 0 0,0 0-1 0 0,1 1 1 0 0,-1-1 0 0 0,0 1 0 0 0,0-1-1 0 0,1 1 1 0 0,-1-1 0 0 0,0 1 0 0 0,1-1-1 0 0,-1 1 1 0 0,1 0 0 0 0,-1 0-8 0 0,-3 4 24 0 0,1 0-1 0 0,-1 0 1 0 0,1 0 0 0 0,1 0 0 0 0,-2 4-24 0 0,0 3 51 0 0,0 1 1 0 0,0 0-1 0 0,2 0 1 0 0,-1 0-1 0 0,2 0 1 0 0,0 0-1 0 0,0 10-51 0 0,3 21 408 0 0,5 29-408 0 0,-3-33 66 0 0,-4-38-61 0 0,3 42 115 0 0,2 0 1 0 0,3 0 0 0 0,1-1 0 0 0,3 6-121 0 0,-1-9 130 0 0,-7-26-51 0 0,0 0 0 0 0,5 12-79 0 0,-4-12 6 0 0,-2-7-17 0 0,-1 0 0 0 0,2 0 0 0 0,-1-1 0 0 0,1 1 11 0 0,-3-5-131 0 0,-1-2-12 0 0,10-17-3201 0 0,-9 7 1576 0 0</inkml:trace>
  <inkml:trace contextRef="#ctx0" brushRef="#br0" timeOffset="6282.162">3698 2215 12440 0 0,'2'3'957'0'0,"15"26"-134"0"0,-12-21 121 0 0,0-1 1 0 0,-1 1-1 0 0,0 0 0 0 0,0 0 0 0 0,-1 0 1 0 0,0 0-1 0 0,0 4-944 0 0,2 4 227 0 0,1 10-239 0 0,-6-24-52 0 0,0-2-56 0 0,0 0-922 0 0,0 0-3781 0 0,0 0-1621 0 0</inkml:trace>
  <inkml:trace contextRef="#ctx0" brushRef="#br0" timeOffset="6705.004">3801 2270 5528 0 0,'13'10'1411'0'0,"0"-1"0"0"0,0 0 0 0 0,12 5-1411 0 0,-5-2 3653 0 0,25 8 482 0 0,-43-19-4010 0 0,1 0 1 0 0,-1 0-1 0 0,1-1 1 0 0,-1 1-1 0 0,1-1 1 0 0,-1 1-1 0 0,1-1 1 0 0,0 0-1 0 0,-1 0 1 0 0,1 0-1 0 0,-1 0 0 0 0,1-1 1 0 0,-1 1-1 0 0,1-1 1 0 0,-1 1-1 0 0,1-1 1 0 0,-1 0-1 0 0,1 0 1 0 0,-1 0-1 0 0,0 0 1 0 0,1-1-1 0 0,-1 1 1 0 0,0-1-1 0 0,0 1 1 0 0,0-1-1 0 0,0 0 1 0 0,-1 1-1 0 0,1-1 1 0 0,0 0-1 0 0,-1 0 0 0 0,1-1 1 0 0,-1 1-1 0 0,1 0 1 0 0,-1 0-1 0 0,0-1 1 0 0,0 1-1 0 0,0-3-125 0 0,0 4-5 0 0,-1 0 0 0 0,0 0 1 0 0,0 0-1 0 0,0 0 0 0 0,0 0 0 0 0,0 0 0 0 0,0 0 0 0 0,0 0 0 0 0,0 0 0 0 0,-1 0 0 0 0,1 0 0 0 0,0 0 0 0 0,0 0 1 0 0,-1 0-1 0 0,1 0 0 0 0,-1 0 0 0 0,1 0 0 0 0,-1 0 5 0 0,0-1-48 0 0,0 0-1 0 0,0-1 1 0 0,0 1 0 0 0,0 0-1 0 0,0-1 1 0 0,1 1 0 0 0,-1 0-1 0 0,1-1 1 0 0,0 1 0 0 0,0-1-1 0 0,0 0 49 0 0,0 1 111 0 0,0 2 64 0 0,0 0 17 0 0,0 0-16 0 0,-2 1-168 0 0,1 0 0 0 0,-1 0 0 0 0,1 0 0 0 0,0 1 0 0 0,0-1 0 0 0,-1 0 0 0 0,1 1 1 0 0,0-1-1 0 0,0 0 0 0 0,0 1 0 0 0,0-1 0 0 0,0 2-8 0 0,-1 2 37 0 0,-1 0 0 0 0,1 0 0 0 0,0 0 0 0 0,0 1 0 0 0,1-1 0 0 0,0 0-1 0 0,0 1 1 0 0,0-1 0 0 0,0 1-37 0 0,1 53 551 0 0,1-29-109 0 0,3 60 569 0 0,-1-60-638 0 0,-1 0 0 0 0,-2 0 0 0 0,-1-1 0 0 0,-3 12-373 0 0,1-19 233 0 0,-7 36 626 0 0,8-54-837 0 0,1 1-1 0 0,-1 0 0 0 0,1 0 0 0 0,-1-1 1 0 0,-1 0-1 0 0,1 1 0 0 0,-1-1 1 0 0,1 0-1 0 0,-1 0 0 0 0,-1 1-21 0 0,3-4 0 0 0,-1 0-1 0 0,1 1 0 0 0,-1-1 1 0 0,0 0-1 0 0,1 0 1 0 0,-1 0-1 0 0,0 0 0 0 0,0 0 1 0 0,1-1-1 0 0,-1 1 0 0 0,0 0 1 0 0,0-1-1 0 0,0 0 1 0 0,0 1-1 0 0,0-1 0 0 0,0 0 1 0 0,0 0-1 0 0,0 0 1 0 0,0 0-1 0 0,0 0 0 0 0,0 0 1 0 0,0-1-1 0 0,0 1 0 0 0,0-1 1 0 0,1 1-1 0 0,-1-1 1 0 0,0 0-1 0 0,0 0 0 0 0,0 0 1 0 0,1 0-1 0 0,-2 0 1 0 0,-3-3-3 0 0,0 0-1 0 0,1 0 1 0 0,-1 0 0 0 0,1-1-1 0 0,-1 0 1 0 0,2 0 0 0 0,-6-6 3 0 0,-7-14-997 0 0,0 0 0 0 0,2-1 0 0 0,1-1 0 0 0,-7-16 997 0 0,6 2-1754 0 0</inkml:trace>
  <inkml:trace contextRef="#ctx0" brushRef="#br0" timeOffset="7063.264">3576 1931 11056 0 0,'15'17'984'0'0,"-10"-10"-792"0"0,6 7-192 0 0,-4-1 0 0 0,6 1 1880 0 0,-2 3 328 0 0,0-3 71 0 0,0-2 17 0 0,1 5-1424 0 0,-5-3-280 0 0,5-1-56 0 0,-5 1-16 0 0,5 0-1232 0 0,-5-4-248 0 0,-3 0-56 0 0,4-3-8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39:26.9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5429 599 17279 0 0,'3'-2'166'0'0,"-2"2"-49"0"0,0-1-1 0 0,0 0 1 0 0,0 1-1 0 0,0-1 1 0 0,0 1-1 0 0,1 0 1 0 0,-1-1-1 0 0,0 1 0 0 0,0 0 1 0 0,0 0-1 0 0,1-1 1 0 0,-1 1-1 0 0,0 0 1 0 0,0 0-1 0 0,0 0 1 0 0,1 1-1 0 0,-1-1 1 0 0,0 0-1 0 0,1 0-116 0 0,-3-10 1125 0 0,-1 8-1070 0 0,0-1-1 0 0,1 1 1 0 0,-1 0-1 0 0,0-1 1 0 0,0 1-1 0 0,0 0 0 0 0,0 0 1 0 0,0 1-1 0 0,-1-1-54 0 0,-4-4-144 0 0,0 1 104 0 0,0 0 0 0 0,0 1 0 0 0,-1 0 0 0 0,1 0 1 0 0,-7-2 39 0 0,7 3 88 0 0,-4-1-57 0 0,0 1 0 0 0,-1 0 0 0 0,0 1 0 0 0,0 0 0 0 0,0 1 0 0 0,-11 0-31 0 0,11 0-78 0 0,-21 0-32 0 0,0 1-1 0 0,0 2 1 0 0,1 1 0 0 0,-3 2 110 0 0,-32 8 34 0 0,-28 10-34 0 0,54-10 0 0 0,2 3 0 0 0,0 0 0 0 0,-30 19 0 0 0,-105 67 64 0 0,163-94-55 0 0,0 0 0 0 0,0 1 0 0 0,1 0 0 0 0,0 1 0 0 0,1 0 0 0 0,-2 3-9 0 0,-17 16 11 0 0,15-15 15 0 0,0 1 1 0 0,-2 3-27 0 0,3-3 24 0 0,1 1 0 0 0,0 0 0 0 0,1 1 0 0 0,1 0 1 0 0,1 1-1 0 0,0-1 0 0 0,1 2 0 0 0,0 1-24 0 0,5-10 15 0 0,-8 28 49 0 0,1 0 0 0 0,2 1 0 0 0,0 24-64 0 0,5-11 52 0 0,3 0 1 0 0,2 0-1 0 0,7 41-52 0 0,-5-62 33 0 0,-1-2-17 0 0,1 0 0 0 0,4 11-16 0 0,-2-18 24 0 0,0 2 12 0 0,4 21-36 0 0,-6-20 16 0 0,2-1 0 0 0,0 0 0 0 0,1 0 0 0 0,4 4-16 0 0,0 5-1 0 0,5 24 1 0 0,7 19 12 0 0,-11-35 5 0 0,-2 0 0 0 0,-1 1 0 0 0,0 10-17 0 0,10 50 66 0 0,-13-69-12 0 0,-2 2-1 0 0,-1-1 0 0 0,-2 4-53 0 0,0-5 22 0 0,-1-18-22 0 0,12 182 52 0 0,-12-136-41 0 0,-3-1 0 0 0,-3 15-11 0 0,-2-31 0 0 0,-10 35 0 0 0,-1 9 0 0 0,13-70 0 0 0,1 0 0 0 0,-2-1 0 0 0,-1 0 0 0 0,-1 3 0 0 0,-4 8 0 0 0,6-15 26 0 0,-1 0 0 0 0,0 0 0 0 0,-1-1 0 0 0,-8 8-26 0 0,-3 8 164 0 0,18-27-125 0 0,0 1 0 0 0,-1 0 0 0 0,1-1 0 0 0,-1 0-1 0 0,1 1 1 0 0,-1-1 0 0 0,1 0 0 0 0,-1 1 0 0 0,0-1 0 0 0,1 0-1 0 0,-1 0 1 0 0,0 0 0 0 0,0-1 0 0 0,0 1 0 0 0,0 0-1 0 0,0-1 1 0 0,0 1-39 0 0,1-1 128 0 0,1 0 67 0 0,0 0 28 0 0,0-2 7 0 0,3-3-134 0 0,0 0-1 0 0,0 0 1 0 0,1 1-1 0 0,0-1 0 0 0,-1 1 1 0 0,2 0-1 0 0,-1 0 1 0 0,0 0-1 0 0,1 0 1 0 0,-1 1-1 0 0,1-1 1 0 0,0 1-1 0 0,0 1 0 0 0,1-1 1 0 0,-1 1-1 0 0,0 0 1 0 0,1 0-1 0 0,0 0 1 0 0,3 0-96 0 0,0 0 23 0 0,0 0 17 0 0,1 0 0 0 0,1 0 1 0 0,4 1-41 0 0,-11 1 3 0 0,0 0-1 0 0,0 0 1 0 0,0 0 0 0 0,0 1 0 0 0,0 0 0 0 0,0 0 0 0 0,0 0 0 0 0,0 0 0 0 0,0 1 0 0 0,2 1-3 0 0,1 1-4 0 0,-1 0 0 0 0,1 0 0 0 0,-1 0 1 0 0,0 1-1 0 0,-1 0 0 0 0,1 1 0 0 0,-1-1 0 0 0,0 1 1 0 0,0 0-1 0 0,-1 0 0 0 0,1 3 4 0 0,8 13-12 0 0,-1 0-1 0 0,6 18 13 0 0,-15-34 0 0 0,3 12 0 0 0,0 1 0 0 0,-1-1 0 0 0,-1 1 0 0 0,-1 0 0 0 0,1 10 0 0 0,-1-4 0 0 0,0 2-4 0 0,-2 0-1 0 0,0 0 1 0 0,-2 1-1 0 0,-1-1 5 0 0,-15 110-33 0 0,16-129 31 0 0,-9 43-3 0 0,-3-1-1 0 0,-17 44 6 0 0,21-71 0 0 0,-1 0 0 0 0,-2-1 0 0 0,-7 11 0 0 0,-2 6 0 0 0,-112 196 0 0 0,90-160 0 0 0,-27 69 0 0 0,25-49 0 0 0,34-68 0 0 0,0 0 0 0 0,2 1 0 0 0,1 1 0 0 0,1-1 0 0 0,2 1 0 0 0,0 5 0 0 0,2 14 0 0 0,1-1 0 0 0,4 35 0 0 0,-2-80 0 0 0,0 10 0 0 0,1 0 0 0 0,1 0 0 0 0,0 0 0 0 0,0 0 0 0 0,1 0 0 0 0,1-1 0 0 0,0 1 0 0 0,0-1 0 0 0,1 0 0 0 0,1 0 0 0 0,-1-1 0 0 0,2 0 0 0 0,0 0 0 0 0,0 0 0 0 0,0-1 0 0 0,1 0 0 0 0,1 0 0 0 0,0-1 0 0 0,5 4 0 0 0,1-1 0 0 0,0 0 0 0 0,1-2 0 0 0,16 9 0 0 0,-26-16 0 0 0,0 1 0 0 0,0-1 0 0 0,1 0 0 0 0,-1 0 0 0 0,1 0 0 0 0,-1-1 0 0 0,1 0 0 0 0,-1-1 0 0 0,1 0 0 0 0,0 0 0 0 0,-1 0 0 0 0,1 0 0 0 0,0-1 0 0 0,-1 0 0 0 0,5-2 0 0 0,-7 2-141 0 0,0-1 0 0 0,1 0 0 0 0,-1 0 0 0 0,0 0 0 0 0,0 0 0 0 0,-1-1 0 0 0,1 0 0 0 0,0 0 0 0 0,-1 0 0 0 0,0 0 0 0 0,0 0-1 0 0,0-1 1 0 0,0 1 0 0 0,0-1 0 0 0,2-3 141 0 0,5-12-2388 0 0</inkml:trace>
  <inkml:trace contextRef="#ctx0" brushRef="#br0" timeOffset="566.984">4080 2909 13824 0 0,'0'0'629'0'0,"0"0"-12"0"0,-12-7 421 0 0,-56-23 1904 0 0,-31-14-2339 0 0,30 16-205 0 0,1-3 1 0 0,1-3 0 0 0,2-2-1 0 0,-16-15-398 0 0,69 43 15 0 0,-334-212 1882 0 0,316 201-1765 0 0,0-2 0 0 0,-27-25-132 0 0,9 7 80 0 0,1 1-65 0 0,19 14-15 0 0,-1 1 1 0 0,-1 2-1 0 0,-1 1 0 0 0,-7-2 0 0 0,22 15-303 0 0,1 0 1 0 0,-16-5 302 0 0,25 11-1395 0 0,0-1-1 0 0,0 1 1 0 0,0 0 0 0 0,-1 0 0 0 0,-3 1 1395 0 0,-7 2-6858 0 0</inkml:trace>
  <inkml:trace contextRef="#ctx0" brushRef="#br0" timeOffset="1611.072">979 1182 15664 0 0,'0'0'356'0'0,"0"0"49"0"0,0 0 21 0 0,3 17 106 0 0,-6-13-327 0 0,0-1 0 0 0,-1 1-1 0 0,1-1 1 0 0,-1 0 0 0 0,0 0-1 0 0,0 0 1 0 0,0 0 0 0 0,-1-1-1 0 0,-1 1-204 0 0,-14 10 182 0 0,7-3-179 0 0,0 0-1 0 0,1 1 1 0 0,0 0-1 0 0,0 1 1 0 0,1 0-1 0 0,1 1 0 0 0,0 0 1 0 0,1 0-1 0 0,1 1 1 0 0,0 0-1 0 0,-3 9-2 0 0,7-14 28 0 0,-4 8 10 0 0,2 0 0 0 0,0 1 1 0 0,0-1-1 0 0,-1 13-38 0 0,7-25-7 0 0,-1-1 0 0 0,0 1 0 0 0,1 0 1 0 0,0 0-1 0 0,0 0 0 0 0,1-1 0 0 0,-1 1 1 0 0,1 0-1 0 0,0-1 0 0 0,0 1 0 0 0,0 0 1 0 0,1-1-1 0 0,0 1 0 0 0,0-1 0 0 0,0 0 0 0 0,0 0 1 0 0,1 0-1 0 0,0 0 0 0 0,-1 0 0 0 0,3 1 7 0 0,8 6 0 0 0,-6-11 0 0 0,-5-1 0 0 0,3 0 0 0 0,0 0 0 0 0,-1 0 0 0 0,1-1 0 0 0,-1 1 0 0 0,1-1-1 0 0,-1 0 1 0 0,0-1 0 0 0,1 1 0 0 0,-1 0 0 0 0,-1-1-1 0 0,1 0 1 0 0,0 0 0 0 0,-1-1 0 0 0,1 1 0 0 0,-1 0 0 0 0,0-1-1 0 0,0 0 1 0 0,1-2 0 0 0,6-10 80 0 0,-2 0-1 0 0,0 0 1 0 0,0-1-1 0 0,0-5-79 0 0,4-7 285 0 0,-11 27-292 0 0,0 0-1 0 0,0 0 1 0 0,-1 0-1 0 0,1 0 0 0 0,0 0 1 0 0,-1-1-1 0 0,0 1 1 0 0,1 0-1 0 0,-1-1 0 0 0,0 1 1 0 0,0 0-1 0 0,0 0 1 0 0,-1-1-1 0 0,1 1 0 0 0,0 0 1 0 0,-1 0-1 0 0,0-1 1 0 0,1 1-1 0 0,-1 0 0 0 0,0-1 8 0 0,-1-2-30 0 0,-2-4-31 0 0,4 9 60 0 0,0 0 0 0 0,0 0-1 0 0,0 0 1 0 0,-1 0 0 0 0,1 0 0 0 0,0 0 0 0 0,0-1-1 0 0,0 1 1 0 0,-1 0 0 0 0,1 0 0 0 0,0 0-1 0 0,0 0 1 0 0,0 0 0 0 0,-1 1 0 0 0,1-1-1 0 0,0 0 1 0 0,0 0 0 0 0,0 0 0 0 0,-1 0 0 0 0,1 0-1 0 0,0 0 1 0 0,0 0 0 0 0,0 0 0 0 0,-1 0-1 0 0,1 0 1 0 0,0 1 0 0 0,0-1 0 0 0,0 0-1 0 0,0 0 1 0 0,-1 0 0 0 0,1 0 0 0 0,0 1-1 0 0,0-1 1 0 0,0 0 0 0 0,0 0 0 0 0,0 0 0 0 0,0 0-1 0 0,0 1 1 0 0,0-1 0 0 0,0 0 0 0 0,-1 0-1 0 0,1 1 1 0 0,0-1 0 0 0,0 0 0 0 0,0 0 1 0 0,-2 4-3 0 0,0 0 0 0 0,0 0 1 0 0,0 0-1 0 0,1 0 0 0 0,-1 0 1 0 0,1 0-1 0 0,0 1 0 0 0,0-1 1 0 0,0 0-1 0 0,1 1 0 0 0,0-1 1 0 0,0 0-1 0 0,0 1 0 0 0,0-1 1 0 0,0 1-1 0 0,1-1 0 0 0,0 0 1 0 0,0 0-1 0 0,0 1 0 0 0,2 2 3 0 0,2 15 2 0 0,-5-17 12 0 0,1-1 0 0 0,0 0-1 0 0,0 1 1 0 0,0-1 0 0 0,2 2-14 0 0,2 6 16 0 0,-4-7 21 0 0,1-1 0 0 0,0 0 0 0 0,-1-1 0 0 0,1 1-1 0 0,1 0 1 0 0,-1 0 0 0 0,0-1 0 0 0,1 0 0 0 0,0 1 0 0 0,0-1 0 0 0,0 0 0 0 0,0 0 0 0 0,0-1-1 0 0,1 1 1 0 0,0 0-37 0 0,0-1 64 0 0,1-1 0 0 0,0 1 0 0 0,-1-1 0 0 0,1 0 0 0 0,0 0 0 0 0,0 0 0 0 0,-1-1 0 0 0,1 0-1 0 0,0 0 1 0 0,0 0 0 0 0,0-1 0 0 0,0 1 0 0 0,-1-1 0 0 0,1 0 0 0 0,3-2-64 0 0,0 1 55 0 0,-1 0 0 0 0,1-1 1 0 0,-1 0-1 0 0,0-1 0 0 0,0 1 1 0 0,0-1-1 0 0,0-1 0 0 0,-1 1 0 0 0,2-3-55 0 0,5-4 19 0 0,0-1 0 0 0,-1-1-1 0 0,-1 0 1 0 0,0 0 0 0 0,-1-1-1 0 0,-1 0 1 0 0,0-1-19 0 0,1-5 297 0 0,0-1 1 0 0,-2 1-1 0 0,-1-2 0 0 0,5-18-297 0 0,-4 1-84 0 0,-1 0-1 0 0,-1-13 85 0 0,-3 7-41 0 0,-3 1-1 0 0,-1-1 1 0 0,-3 1 0 0 0,-1 0-1 0 0,-9-34 42 0 0,13 75 0 0 0,-9-36 0 0 0,9 37 0 0 0,1 0 0 0 0,-1 1 0 0 0,0-1 0 0 0,1 1 0 0 0,-1-1 0 0 0,0 1 0 0 0,0-1 0 0 0,0 1 0 0 0,0-1 0 0 0,0 1 0 0 0,0 0 0 0 0,-1 0 0 0 0,1 0 0 0 0,0-1 0 0 0,-1 1 0 0 0,1 0 0 0 0,0 1 0 0 0,-1-1 0 0 0,-1-1 0 0 0,3 2 0 0 0,-1 0 0 0 0,0 0 0 0 0,0 0 0 0 0,0 0 0 0 0,0 0 0 0 0,1 0 0 0 0,-1 0 0 0 0,0 0 0 0 0,0 0 0 0 0,0 1 0 0 0,0-1 0 0 0,1 0 0 0 0,-1 1 0 0 0,0-1 0 0 0,0 0 0 0 0,1 1 0 0 0,-1-1 0 0 0,0 1 0 0 0,1-1 0 0 0,-1 1 0 0 0,0-1 0 0 0,1 1 0 0 0,-1-1 0 0 0,1 1 0 0 0,-1 0 0 0 0,1-1 0 0 0,-1 1 0 0 0,1 0 0 0 0,-1 0 0 0 0,1-1 0 0 0,0 1 0 0 0,-1 0 0 0 0,1 0 0 0 0,-2 5 0 0 0,0-1 0 0 0,0 1 0 0 0,1 0 0 0 0,-1 3 0 0 0,2-7 0 0 0,-3 19 62 0 0,1 1-1 0 0,1-1 0 0 0,0 1 1 0 0,2-1-1 0 0,1 1 0 0 0,1 5-61 0 0,5 17 184 0 0,1 0 0 0 0,9 23-184 0 0,-13-54-9 0 0,0 1 0 0 0,0-1-1 0 0,1 0 1 0 0,1 0 0 0 0,0-1-1 0 0,1 0 1 0 0,0 0 0 0 0,1-1-1 0 0,0 0 1 0 0,2 0 9 0 0,-6-5-4 0 0,1-1 0 0 0,0 0 0 0 0,0 0 0 0 0,0 0 0 0 0,1-1 0 0 0,-1 0-1 0 0,1 0 1 0 0,0-1 0 0 0,0 0 0 0 0,1 0 0 0 0,-1-1 0 0 0,1 1 0 0 0,-1-2 0 0 0,1 1 0 0 0,-1-1 0 0 0,1 0 0 0 0,0-1 0 0 0,0 0 0 0 0,1 0 4 0 0,1-1 8 0 0,-1 0 1 0 0,1-1-1 0 0,0 0 1 0 0,-1-1 0 0 0,1 0-1 0 0,-1-1 1 0 0,0 1-1 0 0,0-2 1 0 0,0 1 0 0 0,5-5-9 0 0,-4 1 1 0 0,1 0 1 0 0,-1 0 0 0 0,-1-1-1 0 0,1 0 1 0 0,-2-1 0 0 0,1 0-1 0 0,3-7-1 0 0,2-5 1 0 0,-1 0-1 0 0,-2-1 1 0 0,0 0-1 0 0,-1-1 1 0 0,-1 0-1 0 0,-2-1 1 0 0,5-24-1 0 0,-8 30 35 0 0,27-146-117 0 0,-27 136 39 0 0,-2 1 0 0 0,-1-1 0 0 0,-1 0 0 0 0,-4-23 43 0 0,3 37 3 0 0,-1 2-13 0 0,0 0 0 0 0,0 0 0 0 0,-2-4 10 0 0,3 13-8 0 0,0 1 0 0 0,0 0 0 0 0,-1 0 1 0 0,1 0-1 0 0,-1 0 0 0 0,1 0 0 0 0,-1 0 0 0 0,0 1 0 0 0,0-1 0 0 0,0 0 0 0 0,-1 1 1 0 0,1 0-1 0 0,-1-1 0 0 0,1 1 0 0 0,-2 0 8 0 0,3 1-9 0 0,0 1 0 0 0,0-1 0 0 0,0 1-1 0 0,0 0 1 0 0,0-1 0 0 0,-1 1 0 0 0,1 0 0 0 0,0 0 0 0 0,0 0 0 0 0,0 0 0 0 0,-1 0 0 0 0,1 0-1 0 0,0 0 1 0 0,0 0 0 0 0,0 1 0 0 0,0-1 0 0 0,-1 0 0 0 0,1 1 0 0 0,0-1 0 0 0,0 1-1 0 0,0-1 1 0 0,0 1 0 0 0,0-1 0 0 0,0 1 0 0 0,0 0 0 0 0,0-1 0 0 0,0 1 0 0 0,0 1 9 0 0,-3 1-32 0 0,1 0-1 0 0,0 1 1 0 0,-1-1 0 0 0,1 1 0 0 0,1 0 0 0 0,-3 3 32 0 0,0 3-29 0 0,0-1-1 0 0,1 1 1 0 0,0 1 0 0 0,1-1-1 0 0,0 0 1 0 0,1 1 0 0 0,0 0-1 0 0,0-1 1 0 0,1 1 0 0 0,1 0-1 0 0,0 0 1 0 0,0 0 0 0 0,1-1 0 0 0,0 1-1 0 0,2 2 30 0 0,5 23 10 0 0,1 0-1 0 0,3 0 1 0 0,11 25-10 0 0,-16-42-9 0 0,5 9 65 0 0,0-1-1 0 0,2 0 1 0 0,0-1 0 0 0,13 16-56 0 0,-14-25 45 0 0,0 0 1 0 0,0-2-1 0 0,2 1 1 0 0,0-2-1 0 0,1 0 1 0 0,0-1-1 0 0,3 1-45 0 0,-15-11-102 0 0,1-1-1 0 0,0 1 0 0 0,0-1 1 0 0,0 0-1 0 0,0 0 0 0 0,0 0 1 0 0,0-1-1 0 0,0 0 0 0 0,0 0 1 0 0,0 0-1 0 0,1-1 0 0 0,-1 0 1 0 0,0 0-1 0 0,2 0 103 0 0,23 0-859 0 0</inkml:trace>
  <inkml:trace contextRef="#ctx0" brushRef="#br0" timeOffset="2576.535">2145 167 8288 0 0,'1'0'638'0'0,"0"0"-537"0"0,0 0-1 0 0,1 0 0 0 0,-1 0 1 0 0,0 0-1 0 0,0 0 0 0 0,0 0 0 0 0,0 1 1 0 0,1-1-1 0 0,-1 1 0 0 0,0-1 1 0 0,0 1-1 0 0,0-1 0 0 0,0 1 0 0 0,0-1 1 0 0,0 1-1 0 0,0 0 0 0 0,0-1 0 0 0,0 1 1 0 0,0 0-1 0 0,-1 0 0 0 0,1 0 1 0 0,0 0-101 0 0,1 2 405 0 0,-1-1 1 0 0,0 1-1 0 0,0-1 1 0 0,0 1-1 0 0,0 0 1 0 0,0-1 0 0 0,0 3-406 0 0,0 1 725 0 0,4 11 448 0 0,-1 1 0 0 0,-1-1 1 0 0,-1 7-1174 0 0,1 26 915 0 0,-2 17-915 0 0,-1-47 166 0 0,-6 126-71 0 0,1-1-89 0 0,9 125 3506 0 0,-4-268-3451 0 0,0 0 1 0 0,0 0-1 0 0,0 0 0 0 0,0 0 0 0 0,1 0 0 0 0,-1 0 0 0 0,0-1 0 0 0,1 1 0 0 0,0 0 1 0 0,-1 0-1 0 0,1 0 0 0 0,0-1 0 0 0,0 1-61 0 0,0 0 259 0 0,-1-2-17 0 0,8-11 197 0 0,-2 1-311 0 0,0 0 0 0 0,0 0 0 0 0,-2-1 0 0 0,1 1 1 0 0,2-11-129 0 0,12-59 119 0 0,-7 27-43 0 0,-3 16-64 0 0,3-12 9 0 0,2 1-1 0 0,11-21-20 0 0,-25 68 0 0 0,0 1 0 0 0,0 0 0 0 0,0 0 0 0 0,0 0 0 0 0,0 0 0 0 0,0 0 0 0 0,0 0 0 0 0,0 0 0 0 0,0 0 0 0 0,0 0 0 0 0,0 0 0 0 0,0 0 0 0 0,0-1 0 0 0,0 1 0 0 0,0 0 0 0 0,0 0 0 0 0,0 0 0 0 0,1 0 0 0 0,-1 0 0 0 0,0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1 0 0 0,0-1 0 0 0,0 0 0 0 0,5 6 0 0 0,3 9 0 0 0,-8-15 0 0 0,7 16 0 0 0,-2 0 0 0 0,1 0 0 0 0,-2 1 0 0 0,2 11 0 0 0,7 69 0 0 0,-1-3 0 0 0,-7-65 0 0 0,-2-9 0 0 0,1 0 0 0 0,4 12 0 0 0,6-5-197 0 0,-14-27 107 0 0,1 1-1 0 0,-1-1 1 0 0,0 1 0 0 0,1-1-1 0 0,-1 1 1 0 0,0-1 0 0 0,1 1-1 0 0,-1-1 1 0 0,1 1 0 0 0,-1-1 0 0 0,1 0-1 0 0,-1 1 1 0 0,1-1 0 0 0,-1 0-1 0 0,1 1 1 0 0,0-1 0 0 0,-1 0-1 0 0,1 0 1 0 0,-1 0 0 0 0,1 1 0 0 0,0-1-1 0 0,-1 0 1 0 0,1 0 0 0 0,-1 0-1 0 0,1 0 1 0 0,0 0 0 0 0,-1 0-1 0 0,1 0 1 0 0,0 0 0 0 0,-1 0 0 0 0,1 0-1 0 0,-1-1 1 0 0,1 1 0 0 0,0 0-1 0 0,-1 0 1 0 0,1-1 0 0 0,-1 1-1 0 0,1 0 1 0 0,-1-1 0 0 0,1 1 0 0 0,-1 0-1 0 0,1-1 1 0 0,-1 1 0 0 0,1-1 90 0 0,9-4-1534 0 0</inkml:trace>
  <inkml:trace contextRef="#ctx0" brushRef="#br0" timeOffset="2923.634">2515 596 21191 0 0,'7'3'464'0'0,"4"4"96"0"0,-2 0 16 0 0,-2 3 32 0 0,1 0-488 0 0,3 4-120 0 0,-4 3 0 0 0,2-3 0 0 0,-2 3 432 0 0,0-5 64 0 0,-3 0 16 0 0,7 0 0 0 0,-6-2-824 0 0,-1-3-160 0 0,-4-7-32 0 0,0 0-6016 0 0,0 0-1199 0 0</inkml:trace>
  <inkml:trace contextRef="#ctx0" brushRef="#br0" timeOffset="3335.931">2823 579 14280 0 0,'0'-3'200'0'0,"1"1"0"0"0,-1-1 1 0 0,0 0-1 0 0,1 1 0 0 0,0-1 1 0 0,0 0-1 0 0,0 1 0 0 0,0-1-200 0 0,0 1 453 0 0,0-1 0 0 0,0 1-1 0 0,-1-1 1 0 0,1 1-1 0 0,0-1 1 0 0,-1 1 0 0 0,0-1-1 0 0,0 1-452 0 0,0 0 1163 0 0,0 2-630 0 0,0 0-282 0 0,0 2-54 0 0,-2 3-200 0 0,0-1-1 0 0,0 1 1 0 0,0-1 0 0 0,-1 0-1 0 0,0 0 1 0 0,0 0-1 0 0,0 0 1 0 0,0-1-1 0 0,-1 1 4 0 0,-18 25 279 0 0,20-26-259 0 0,1-1 0 0 0,-1 1 0 0 0,1 0 0 0 0,0-1 0 0 0,0 1 0 0 0,0 0 0 0 0,0 0 0 0 0,1 0 0 0 0,-1 0 0 0 0,1 0-1 0 0,0 0 1 0 0,0 0 0 0 0,0 0 0 0 0,0 0 0 0 0,1 1-20 0 0,-1-2 4 0 0,1 0-1 0 0,-1 0 1 0 0,1 0 0 0 0,0 0-1 0 0,0 0 1 0 0,0 0 0 0 0,0 0-1 0 0,1 0 1 0 0,-1 0 0 0 0,0 0-1 0 0,1-1 1 0 0,-1 1 0 0 0,1-1-1 0 0,0 1 1 0 0,-1-1 0 0 0,1 0-1 0 0,0 1 1 0 0,0-1 0 0 0,0 0-1 0 0,1 0-3 0 0,1 0 86 0 0,1 1 1 0 0,-1-1-1 0 0,1 0 0 0 0,-1-1 0 0 0,1 1 0 0 0,-1-1 0 0 0,1 0 1 0 0,-1 0-1 0 0,1-1 0 0 0,0 1 0 0 0,-1-1 0 0 0,1 0 0 0 0,-1 0 1 0 0,2-1-87 0 0,-3 1 5 0 0,-2 1-11 0 0,1-1-1 0 0,0 0 0 0 0,-1 1 1 0 0,0-1-1 0 0,1 0 0 0 0,-1 0 1 0 0,1 0-1 0 0,-1 0 0 0 0,0 0 1 0 0,0 0-1 0 0,0 0 0 0 0,1-1 1 0 0,-1 1-1 0 0,0 0 0 0 0,-1-1 1 0 0,1 1-1 0 0,1-2 7 0 0,-2 3-57 0 0,0 0 121 0 0,0 0 17 0 0,0 0 10 0 0,0 0 70 0 0,0 0 30 0 0,-1 2 7 0 0,-2 6-33 0 0,0 0-1 0 0,1 0 1 0 0,0 0-1 0 0,0 0 1 0 0,0 3-165 0 0,-6 25 565 0 0,2-7-451 0 0,2 0 0 0 0,1 0 0 0 0,1 0 0 0 0,1 0 0 0 0,2 10-114 0 0,-1-7 42 0 0,0 1-346 0 0,0-26-469 0 0,-2-8 277 0 0,0-5-471 0 0,2 6 899 0 0,-3-16-2332 0 0</inkml:trace>
  <inkml:trace contextRef="#ctx0" brushRef="#br0" timeOffset="3787.736">2926 1 2304 0 0,'1'1'101'0'0,"22"46"126"0"0,-5-12 3633 0 0,-14-25-1817 0 0,0 0 0 0 0,-1 0 0 0 0,1 2-2043 0 0,8 53 2779 0 0,-6-25-1341 0 0,15 91 2841 0 0,-3 35-4279 0 0,-12-121 886 0 0,1 0 0 0 0,11 34-886 0 0,-15-67 74 0 0,-2-9 6 0 0,-1-3-12 0 0,0 0-4 0 0,1-2-51 0 0,-1 1-1 0 0,1 0 1 0 0,-1-1 0 0 0,1 1-1 0 0,0 0 1 0 0,0 0-1 0 0,0-1 1 0 0,-1 1-1 0 0,1 0 1 0 0,1 0-13 0 0,4-7 18 0 0,0-9 29 0 0,0 0 0 0 0,0-1-1 0 0,-2 0 1 0 0,2-13-47 0 0,-2 11-4 0 0,0 0 1 0 0,1 1-1 0 0,7-16 4 0 0,-8 24 13 0 0,-2 5-31 0 0,1 1 0 0 0,-1-1 1 0 0,1 0-1 0 0,0 1 0 0 0,0-1 1 0 0,3-2 17 0 0,-5 8-2 0 0,-1-1 0 0 0,1 0 0 0 0,0 0 0 0 0,0 0 0 0 0,0 0 0 0 0,0 1 0 0 0,0-1 0 0 0,0 0 0 0 0,0 1 0 0 0,0-1 1 0 0,0 1-1 0 0,0-1 0 0 0,0 1 0 0 0,0 0 0 0 0,1-1 0 0 0,-1 1 0 0 0,0 0 0 0 0,0 0 0 0 0,0 0 0 0 0,0 0 0 0 0,1 0 0 0 0,-1 0 1 0 0,0 0-1 0 0,0 0 0 0 0,0 0 0 0 0,1 1 0 0 0,-1-1 0 0 0,0 0 0 0 0,0 1 0 0 0,0-1 0 0 0,0 1 0 0 0,0-1 0 0 0,0 1 0 0 0,0 0 1 0 0,0-1-1 0 0,0 1 2 0 0,5 4-23 0 0,-1 0 0 0 0,0 0 0 0 0,0 0 0 0 0,-1 1 0 0 0,1 0 0 0 0,-1 0 0 0 0,3 6 23 0 0,13 18-53 0 0,-14-24 66 0 0,-2-1-25 0 0,0 0-1 0 0,0 0 0 0 0,0-1 1 0 0,1 0-1 0 0,-1 0 0 0 0,1 0 0 0 0,4 2 13 0 0,-8-5 9 0 0,1 0-1 0 0,0-1 0 0 0,-1 1 0 0 0,1-1 0 0 0,0 1 0 0 0,0-1 0 0 0,-1 0 1 0 0,1 0-1 0 0,0 1 0 0 0,0-1 0 0 0,0 0 0 0 0,-1-1 0 0 0,1 1 0 0 0,0 0 0 0 0,0 0 1 0 0,0-1-1 0 0,-1 1 0 0 0,1-1 0 0 0,0 0 0 0 0,-1 1 0 0 0,1-1 0 0 0,0 0 0 0 0,-1 0 1 0 0,1 0-1 0 0,-1 0 0 0 0,0 0 0 0 0,1 0 0 0 0,-1-1 0 0 0,1 0-8 0 0,1-1 23 0 0,0 0-1 0 0,0 0 0 0 0,-1-1 1 0 0,1 1-1 0 0,-1-1 0 0 0,0 0 1 0 0,0 0-1 0 0,0 0 0 0 0,0 0 1 0 0,-1 0-1 0 0,1-1-22 0 0,3-12-8 0 0,-1 0 1 0 0,-1-5 7 0 0,4-12 9 0 0,0-4 29 0 0,-2 0 0 0 0,-1-1 0 0 0,-2 1 0 0 0,-2-1 0 0 0,-2-14-38 0 0,-2-36-86 0 0,0 42 341 0 0,3 37-139 0 0,1 8-24 0 0,0 2-43 0 0,1 30-63 0 0,1 0 0 0 0,2-1-1 0 0,4 17 15 0 0,25 86 241 0 0,-8-35-260 0 0,-16-54 87 0 0,2-1 1 0 0,3 0-1 0 0,13 30-68 0 0,10 8 56 0 0,-36-78-130 0 0,-1-2-202 0 0,0 0-862 0 0,1-1-375 0 0,5-2-78 0 0</inkml:trace>
  <inkml:trace contextRef="#ctx0" brushRef="#br0" timeOffset="4375.101">3738 305 17503 0 0,'1'1'399'0'0,"2"6"-240"0"0,0 0 1 0 0,0-1-1 0 0,1 1 0 0 0,0-1 1 0 0,0 0-1 0 0,1 0 0 0 0,0-1 1 0 0,0 1-1 0 0,0-1 0 0 0,1 0-159 0 0,17 21 1811 0 0,0-7-1646 0 0,-21-19-165 0 0,-1 1 0 0 0,1 0 0 0 0,-1-1 0 0 0,1 1 0 0 0,-1-1 0 0 0,1 0 0 0 0,0 0 0 0 0,-1 1 0 0 0,1-1 0 0 0,-1 0 0 0 0,1 0 0 0 0,0 0 0 0 0,-1-1 0 0 0,1 1 0 0 0,1-1 0 0 0,29-6 0 0 0,-26 6 0 0 0,-4 0 91 0 0,0 1-1 0 0,1-1 0 0 0,-1 1 1 0 0,0 0-1 0 0,1-1 1 0 0,-1 1-1 0 0,0 0 0 0 0,1 0 1 0 0,-1 1-1 0 0,0-1 0 0 0,1 1-90 0 0,-2-1 48 0 0,1 1 1 0 0,-1-1-1 0 0,0 1 0 0 0,0-1 0 0 0,0 1 0 0 0,0 0 0 0 0,0 0 1 0 0,0-1-1 0 0,0 1 0 0 0,-1 0 0 0 0,1 0 0 0 0,0 0 0 0 0,0 0 0 0 0,-1 0 1 0 0,1 0-1 0 0,0 0 0 0 0,-1 0 0 0 0,1 0 0 0 0,-1 0 0 0 0,1 0 0 0 0,-1 1 1 0 0,1 0-49 0 0,6 19 11 0 0,-4-13-11 0 0,-1-1 0 0 0,0 1-1 0 0,0-1 1 0 0,1 9 0 0 0,1 24-17 0 0,0-12 129 0 0,-1 1 0 0 0,-2-1 1 0 0,-1 1-1 0 0,-1 10-112 0 0,0-34 1 0 0,-4 38-199 0 0,-3 7 198 0 0,5-37-33 0 0,0-1 1 0 0,-1 1 0 0 0,0-1-1 0 0,-1 0 1 0 0,-1 0-1 0 0,0 1 33 0 0,1-5 0 0 0,4-8 8 0 0,1 1 0 0 0,-1-1 0 0 0,1 1 0 0 0,-1-1 0 0 0,1 1 0 0 0,-1-1 0 0 0,1 1 0 0 0,-1-1 0 0 0,0 1 0 0 0,1-1 0 0 0,-1 0 0 0 0,0 1 0 0 0,1-1 0 0 0,-1 0 0 0 0,0 1 0 0 0,1-1 0 0 0,-1 0 0 0 0,0 0 0 0 0,1 0 0 0 0,-1 0 0 0 0,0 0 0 0 0,0 0 0 0 0,1 0 0 0 0,-1 0 0 0 0,0 0 0 0 0,0 0 0 0 0,1 0 0 0 0,-1 0 0 0 0,0 0 0 0 0,1-1 0 0 0,-1 1 0 0 0,0 0 0 0 0,0 0 0 0 0,1-1 0 0 0,-1 1 0 0 0,1-1-1 0 0,-1 1-7 0 0,-1-1 107 0 0,-1-1 71 0 0,-1 0 0 0 0,1 0 0 0 0,0 0 0 0 0,0-1 0 0 0,0 1 0 0 0,0-1 0 0 0,-1 0-178 0 0,3 1 23 0 0,-1 1 0 0 0,1-1 0 0 0,0 1 0 0 0,-1-1 0 0 0,1 1 0 0 0,0-1 0 0 0,0 0 0 0 0,1 1 0 0 0,-1-1 0 0 0,0 0-1 0 0,0 0 1 0 0,1 0 0 0 0,-1 1 0 0 0,1-1 0 0 0,-1-1-23 0 0,-1-16 0 0 0,2 14 0 0 0,-1 1 0 0 0,1 0 0 0 0,-1 0 0 0 0,1 0 0 0 0,1-3 0 0 0,1 0 0 0 0,0 0 0 0 0,0 1 0 0 0,1-1 0 0 0,0 1 0 0 0,0 0 0 0 0,0-1 0 0 0,1 1 0 0 0,0 1 0 0 0,1-1 0 0 0,1-2 0 0 0,1 3-2 0 0,-6 3-18 0 0,1 1 1 0 0,0 0-1 0 0,-1-1 0 0 0,1 1 0 0 0,-1-1 0 0 0,0 1 0 0 0,0-1 0 0 0,1 0 0 0 0,-1 0 0 0 0,0 0 20 0 0,0 1-1051 0 0,-1 1-385 0 0,0 0-1273 0 0,0 0-4797 0 0</inkml:trace>
  <inkml:trace contextRef="#ctx0" brushRef="#br0" timeOffset="5175.413">141 2591 13824 0 0,'0'0'1061'0'0,"0"0"-426"0"0,6-11 3217 0 0,-6 7 141 0 0,-1 4-3969 0 0,-1 0 0 0 0,1 0 1 0 0,-1 0-1 0 0,1 1 0 0 0,-1-1 0 0 0,1 0 1 0 0,-1 0-1 0 0,1 1 0 0 0,-1-1 1 0 0,1 1-1 0 0,0-1 0 0 0,-1 1 1 0 0,1 0-1 0 0,0 0 0 0 0,0-1 0 0 0,-1 1 1 0 0,1 0-1 0 0,0 0 0 0 0,0 0 1 0 0,0 0-1 0 0,0 0 0 0 0,-1 2-24 0 0,-3 2 21 0 0,1 0 0 0 0,-1 1 0 0 0,1 0 0 0 0,-2 2-21 0 0,-20 47 97 0 0,6-12-23 0 0,12-25-97 0 0,0 1-1 0 0,1 0 1 0 0,1 1-1 0 0,1 0 1 0 0,1 0-1 0 0,0 0 1 0 0,1 6 23 0 0,3-23-8 0 0,0 0 0 0 0,0 0 0 0 0,0-1 0 0 0,0 1-1 0 0,1 0 1 0 0,-1 0 0 0 0,1 0 0 0 0,0 0 0 0 0,0 2 8 0 0,1 0-10 0 0,-1-4 0 0 0,0 0 0 0 0,1 0 1 0 0,-1 0-1 0 0,0-1 0 0 0,0 1 0 0 0,1 0 0 0 0,-1-1 0 0 0,0 1 0 0 0,1-1 0 0 0,-1 0 0 0 0,1 1 0 0 0,-1-1 1 0 0,1 0 8 0 0,-1 0-14 0 0,0 0 7 0 0,1 1 1 0 0,0-1-1 0 0,0-1 0 0 0,-1 1 0 0 0,1 0 0 0 0,0 0 0 0 0,-1-1 1 0 0,1 1-1 0 0,0 0 0 0 0,-1-1 0 0 0,1 0 0 0 0,0 1 0 0 0,-1-1 0 0 0,1 0 1 0 0,-1 0-1 0 0,1 0 0 0 0,-1 0 0 0 0,0 0 0 0 0,1 0 0 0 0,-1-1 1 0 0,0 1-1 0 0,0 0 0 0 0,0-1 8 0 0,5-4 16 0 0,-1 0-1 0 0,-1-1 1 0 0,1 0 0 0 0,-1-1-16 0 0,4-6 9 0 0,-1-1 0 0 0,0-1 0 0 0,-1 1 0 0 0,-1-1-1 0 0,0-3-8 0 0,6-30-93 0 0,-1-2 93 0 0,-3 13-19 0 0,-7 36 16 0 0,5-32-4 0 0,-5 32 5 0 0,0-1 1 0 0,0 1 0 0 0,0-1 0 0 0,0 1-1 0 0,0 0 1 0 0,0-1 0 0 0,-1 1 0 0 0,0-1-1 0 0,1 1 1 0 0,-1 0 0 0 0,-1-3 1 0 0,2 4-77 0 0,-1 3-53 0 0,-3 11 11 0 0,1 0 0 0 0,0 1 0 0 0,1-1 0 0 0,1 1 0 0 0,0 11 119 0 0,2 20-531 0 0,2 4 531 0 0,-2-34-162 0 0,1-1 0 0 0,1 1 0 0 0,0-1 0 0 0,2 6 162 0 0,-2-12-143 0 0,0-1-1 0 0,0 0 0 0 0,0 0 0 0 0,1 0 0 0 0,0 0 0 0 0,0 0 0 0 0,0-1 0 0 0,1 0 0 0 0,1 0 144 0 0,6 5-1595 0 0,3-4-465 0 0</inkml:trace>
  <inkml:trace contextRef="#ctx0" brushRef="#br0" timeOffset="5720.724">302 2574 16727 0 0,'6'19'374'0'0,"-1"0"-1"0"0,-1 0 0 0 0,-1 0 1 0 0,0 0-1 0 0,-1 7-373 0 0,1 8-27 0 0,2 1 731 0 0,8 35-704 0 0,-10-61 196 0 0,-1 0 0 0 0,0 0-1 0 0,-1 0 1 0 0,0 1-1 0 0,-1-1 1 0 0,0 7-196 0 0,2-16 84 0 0,-1 0 0 0 0,1-1 0 0 0,-1 1 1 0 0,1 0-1 0 0,-1-1 0 0 0,1 0 0 0 0,-1 1 1 0 0,1-1-1 0 0,-1 0 0 0 0,1 1 0 0 0,0-2-84 0 0,2-1 14 0 0,0-1-1 0 0,0 0 0 0 0,0-1 0 0 0,0 1 1 0 0,-1-1-1 0 0,0 1 0 0 0,1-1 0 0 0,-2 0 1 0 0,1-1-14 0 0,21-51-94 0 0,-10 24-22 0 0,14-45 132 0 0,-19 50 75 0 0,1 0 0 0 0,7-10-91 0 0,-17 37-6 0 0,1-1-1 0 0,0 0 0 0 0,0 1 1 0 0,0-1-1 0 0,0 1 0 0 0,0-1 1 0 0,0 1-1 0 0,1 0 0 0 0,-1-1 1 0 0,0 1-1 0 0,1 0 0 0 0,-1 0 1 0 0,1 0-1 0 0,0 0 7 0 0,-1 1-14 0 0,1 0 0 0 0,-1 1 0 0 0,0-1 0 0 0,1 0 0 0 0,-1 1 0 0 0,0 0 0 0 0,1-1 0 0 0,-1 1-1 0 0,0 0 1 0 0,0 0 0 0 0,1 0 14 0 0,0 1 6 0 0,-1 0 0 0 0,1 0-1 0 0,-1 1 1 0 0,1-1 0 0 0,-1 0-1 0 0,0 1 1 0 0,0-1 0 0 0,0 0-1 0 0,0 1 1 0 0,0 0-1 0 0,0 0-5 0 0,3 10 13 0 0,2 6 20 0 0,0 0-1 0 0,-1 1 1 0 0,-1 0-1 0 0,2 19-32 0 0,-3-16 1 0 0,1 1 0 0 0,1-1 0 0 0,2 3-1 0 0,-4-15 0 0 0,11 25 0 0 0,-13-33 0 0 0,0 0 0 0 0,1 0 0 0 0,-1-1 0 0 0,1 1 0 0 0,0-1 0 0 0,0 0 0 0 0,0 1 0 0 0,0-1 0 0 0,0 0 0 0 0,2 1 0 0 0,-3-2-4 0 0,0-1 0 0 0,-1 1 0 0 0,1-1 0 0 0,0 0 0 0 0,0 1 0 0 0,0-1 0 0 0,-1 0 0 0 0,1 0 0 0 0,0 1 0 0 0,0-1 0 0 0,0 0 0 0 0,0 0 0 0 0,0 0 0 0 0,-1 0 0 0 0,1 0 0 0 0,0 0 0 0 0,0-1 0 0 0,0 1 0 0 0,0 0 0 0 0,0 0 0 0 0,-1-1 0 0 0,1 1 0 0 0,0 0 0 0 0,0-1 0 0 0,0 1 0 0 0,-1-1 0 0 0,1 1 0 0 0,0-1 0 0 0,-1 1 0 0 0,1-1 0 0 0,0 1 0 0 0,-1-1 0 0 0,1 0 0 0 0,-1 1 0 0 0,1-1 0 0 0,-1 0 0 0 0,1 0 4 0 0,2-3-166 0 0,0-1 1 0 0,0 0-1 0 0,0 0 0 0 0,2-5 166 0 0,-5 9-34 0 0,9-20-477 0 0,-1-1 1 0 0,-2 0-1 0 0,0 0 0 0 0,2-17 511 0 0,3-28-1833 0 0,-4 0 0 0 0,-1-17 1833 0 0,-3-137-4800 0 0,-3 194 4316 0 0,-4-109 117 0 0,1 2 4189 0 0,3 130-3438 0 0,0 1 0 0 0,1 0 0 0 0,-1 0 0 0 0,1-1 0 0 0,0 1 0 0 0,-1 0 0 0 0,1 0 0 0 0,1-2-384 0 0,-1 4 1023 0 0,4 13 1025 0 0,0 1-1653 0 0,-1 0 0 0 0,0 0 0 0 0,0 1 0 0 0,-2 0 0 0 0,1 0 0 0 0,-2 0 0 0 0,0 2-395 0 0,1 1 170 0 0,37 293 223 0 0,-34-274-433 0 0,42 297-1049 0 0,-45-324 738 0 0,-1-1-1 0 0,1 0 1 0 0,1 0-1 0 0,-1 0 1 0 0,1 0-1 0 0,1 0 0 0 0,-1 0 1 0 0,1-1-1 0 0,1 0 1 0 0,0 1-1 0 0,4 4 352 0 0,2-2-6419 0 0</inkml:trace>
  <inkml:trace contextRef="#ctx0" brushRef="#br0" timeOffset="6057.141">1006 2387 5984 0 0,'0'-2'464'0'0,"0"-3"-1083"0"0,0 3 1006 0 0,0-1 1 0 0,0 1-1 0 0,0 0 1 0 0,0-1-1 0 0,-1 1 1 0 0,1 0-1 0 0,-1 0 1 0 0,0-2-388 0 0,1 3 273 0 0,0 1 1 0 0,-1-1-1 0 0,1 1 1 0 0,-1-1-1 0 0,1 1 1 0 0,-1-1-1 0 0,1 1 1 0 0,-1-1-1 0 0,1 1 1 0 0,-1-1-1 0 0,1 1 1 0 0,-1 0-1 0 0,0-1 1 0 0,1 1-1 0 0,-1 0 1 0 0,1 0-1 0 0,-1-1 1 0 0,0 1-1 0 0,1 0 1 0 0,-1 0-1 0 0,0 0 1 0 0,0 0-1 0 0,1 0 1 0 0,-1 0-1 0 0,0 0 1 0 0,1 0-1 0 0,-1 0 1 0 0,0 0-1 0 0,1 0 1 0 0,-1 0-1 0 0,0 1-273 0 0,-12 1 1089 0 0,1 1-1 0 0,-1 1 0 0 0,1 0 1 0 0,-6 3-1089 0 0,2 0 172 0 0,1 0 0 0 0,0 1 0 0 0,0 1 0 0 0,1 1 0 0 0,-4 4-172 0 0,6-4-200 0 0,0 0-1 0 0,-6 9 201 0 0,13-14-1927 0 0,1 1 0 0 0,0-1 0 0 0,0 1 0 0 0,-1 2 1927 0 0,1 3-6264 0 0</inkml:trace>
  <inkml:trace contextRef="#ctx0" brushRef="#br0" timeOffset="6058.141">1170 2415 15664 0 0,'7'10'1391'0'0,"-2"4"-1111"0"0,-1-4-280 0 0,-1 2 0 0 0,1 3 896 0 0,0-1 120 0 0,-1 2 24 0 0,-3-3 8 0 0,4 4-856 0 0,-4-3-192 0 0,0 0 0 0 0,0-1 0 0 0,0-6-1296 0 0,0 0-240 0 0</inkml:trace>
  <inkml:trace contextRef="#ctx0" brushRef="#br0" timeOffset="6408.264">1151 2181 6912 0 0,'0'0'608'0'0,"0"0"-480"0"0,0 0-128 0 0,0 0 0 0 0,0 0 2808 0 0,4 3 536 0 0,0 4 111 0 0,-4-7 17 0 0,3 7-2704 0 0,-3 0-536 0 0,4-1-104 0 0,0 1-5943 0 0,-4-7-1185 0 0</inkml:trace>
  <inkml:trace contextRef="#ctx0" brushRef="#br0" timeOffset="6740.831">1445 1825 17503 0 0,'0'0'399'0'0,"4"8"540"0"0,1 1-769 0 0,1 1 1 0 0,-2 0 0 0 0,1 0 0 0 0,-1 0-1 0 0,-1 1 1 0 0,0 0 0 0 0,0 1-171 0 0,5 27 1436 0 0,-1 15-1436 0 0,-3-27 189 0 0,7 89 619 0 0,-4 52-808 0 0,-5-98 218 0 0,0-30-71 0 0,-1 12 533 0 0,3-1 0 0 0,4 16-680 0 0,-8-67 29 0 0,0 0 1 0 0,-1 1-1 0 0,1-1 1 0 0,0 0-1 0 0,0 0 0 0 0,0 0 1 0 0,0 0-1 0 0,0 1 1 0 0,0-1-1 0 0,0 0 0 0 0,0 0 1 0 0,0 0-1 0 0,0 1 1 0 0,0-1-1 0 0,0 0 1 0 0,0 0-1 0 0,1 0 0 0 0,-1 0 1 0 0,0 1-1 0 0,0-1 1 0 0,0 0-1 0 0,0 0 0 0 0,0 0 1 0 0,0 0-1 0 0,0 0 1 0 0,0 1-1 0 0,0-1 1 0 0,1 0-1 0 0,-1 0 0 0 0,0 0 1 0 0,0 0-1 0 0,0 0 1 0 0,0 0-1 0 0,0 0 0 0 0,1 1 1 0 0,-1-1-1 0 0,0 0 1 0 0,0 0-1 0 0,0 0 1 0 0,0 0-1 0 0,1 0 0 0 0,-1 0 1 0 0,0 0-1 0 0,0 0 1 0 0,0 0-1 0 0,0 0 0 0 0,1 0 1 0 0,-1 0-1 0 0,0 0 1 0 0,0 0-1 0 0,0 0 1 0 0,1 0-1 0 0,-1 0 0 0 0,0 0 1 0 0,0 0-1 0 0,0-1 1 0 0,0 1-1 0 0,0 0 0 0 0,1 0-29 0 0,8-13 561 0 0,5-23-348 0 0,-2-2 499 0 0,8-14-712 0 0,-14 38 43 0 0,1 1 0 0 0,1-1 0 0 0,0 1 0 0 0,2-1-43 0 0,-8 12-19 0 0,0 0 0 0 0,0 0 0 0 0,0 0 0 0 0,0 0 0 0 0,0 0 0 0 0,0 1 0 0 0,0-1-1 0 0,1 1 1 0 0,-1-1 0 0 0,0 1 0 0 0,1 0 0 0 0,0 0 0 0 0,-1 0 0 0 0,1 0 0 0 0,-1 1 0 0 0,1-1 0 0 0,1 1 19 0 0,-2 0 13 0 0,0-1 0 0 0,0 1 0 0 0,-1 0 1 0 0,1 0-1 0 0,0 1 0 0 0,0-1 0 0 0,0 0 1 0 0,0 1-1 0 0,-1-1 0 0 0,1 1 0 0 0,0-1 1 0 0,0 1-1 0 0,-1 0 0 0 0,1 0 0 0 0,0 0 1 0 0,-1 0-1 0 0,1 0 0 0 0,-1 0 0 0 0,1 0 1 0 0,-1 0-1 0 0,0 1 0 0 0,1-1 0 0 0,-1 0 1 0 0,0 1-1 0 0,0-1 0 0 0,0 2-13 0 0,2 2 6 0 0,-1 1 0 0 0,1-1-1 0 0,-1 1 1 0 0,-1 0 0 0 0,1 0 0 0 0,-1-1-1 0 0,0 1 1 0 0,0 0 0 0 0,-1 0 0 0 0,0 1-1 0 0,0-1 1 0 0,0 0 0 0 0,-1 0 0 0 0,1 0-1 0 0,-2 0 1 0 0,1-1 0 0 0,-1 1 0 0 0,1 0-1 0 0,-2 0 1 0 0,1-1 0 0 0,-2 3-6 0 0,1-1-120 0 0,-1 0-1 0 0,0 0 1 0 0,0-1 0 0 0,-1 1 0 0 0,0-1 0 0 0,0 0-1 0 0,0 0 1 0 0,-1-1 0 0 0,0 0 0 0 0,0 0 0 0 0,0 0-1 0 0,-1 0 1 0 0,1-1 0 0 0,-1 0 0 0 0,0-1 0 0 0,-2 1 120 0 0,6-3-30 0 0,0 0 1 0 0,-1 0 0 0 0,1 0-1 0 0,-1-1 1 0 0,1 0 0 0 0,-1 1 0 0 0,1-1-1 0 0,-1 0 1 0 0,1-1 0 0 0,0 1-1 0 0,-1-1 1 0 0,1 1 0 0 0,-1-1 0 0 0,1 0-1 0 0,0 0 1 0 0,-1-1 0 0 0,1 1-1 0 0,0-1 30 0 0,-15-10-2757 0 0,5-3-3592 0 0,5 4-638 0 0</inkml:trace>
  <inkml:trace contextRef="#ctx0" brushRef="#br0" timeOffset="7189.853">1852 2164 17503 0 0,'7'4'1588'0'0,"-5"-2"-1531"0"0,0-1-1 0 0,1 1 1 0 0,-1 0 0 0 0,0 0-1 0 0,-1 0 1 0 0,1 1-1 0 0,0-1 1 0 0,-1 0-1 0 0,1 1 1 0 0,-1-1-1 0 0,1 1 1 0 0,-1-1-1 0 0,0 1 1 0 0,0-1-1 0 0,-1 1 1 0 0,1 0-1 0 0,0 0 1 0 0,-1-1-1 0 0,0 1 1 0 0,1 0 0 0 0,-1 0-1 0 0,-1 1-56 0 0,1 10 513 0 0,-1-1-1 0 0,-1 1 0 0 0,0-1 1 0 0,-2 4-513 0 0,-2 10 526 0 0,1 10-323 0 0,1 0 0 0 0,1 0-1 0 0,3 5-202 0 0,0-38 0 0 0,0 0 0 0 0,1 0 0 0 0,-1 0 0 0 0,1 0 0 0 0,0 0 0 0 0,0 0 0 0 0,1 0 0 0 0,-1 0 0 0 0,1 0 0 0 0,0 0 0 0 0,0-1 0 0 0,0 1 0 0 0,2 2 0 0 0,-3-5 0 0 0,0 1 0 0 0,1 0 0 0 0,-1-1 0 0 0,1 0 0 0 0,-1 1 0 0 0,1-1 0 0 0,0 0 0 0 0,-1 0 0 0 0,1 1 0 0 0,0-2 0 0 0,0 1 0 0 0,0 0 0 0 0,0 0 0 0 0,0 0 0 0 0,0-1 0 0 0,0 1 0 0 0,0-1 0 0 0,0 0 0 0 0,0 0 0 0 0,0 1 0 0 0,0-1 0 0 0,0 0 0 0 0,0-1 0 0 0,0 1 0 0 0,0 0 0 0 0,0-1 0 0 0,0 1 0 0 0,1-1 0 0 0,2-1 108 0 0,-1 0 0 0 0,0 0 0 0 0,1 0 0 0 0,-1-1 0 0 0,0 1 0 0 0,0-1-1 0 0,0 0 1 0 0,-1 0 0 0 0,1-1 0 0 0,-1 1 0 0 0,0-1 0 0 0,0 1 0 0 0,0-1 0 0 0,0 0-1 0 0,-1 0 1 0 0,1-1 0 0 0,-1 1 0 0 0,0 0 0 0 0,1-5-108 0 0,-1 4-24 0 0,0-1 0 0 0,-1 1 1 0 0,0 0-1 0 0,0-1 0 0 0,0 1 1 0 0,0 0-1 0 0,-1-1 0 0 0,0 1 1 0 0,0-1-1 0 0,-1 1 0 0 0,0-1 0 0 0,0 1 1 0 0,0 0-1 0 0,0-1 0 0 0,-1 1 1 0 0,0 0-1 0 0,-1-3 24 0 0,-3-3-182 0 0,-1 1-1 0 0,1 0 1 0 0,-1 1 0 0 0,-1 0-1 0 0,0 0 1 0 0,0 0-1 0 0,-1 1 1 0 0,0 0 0 0 0,-3-1 182 0 0,-34-21-4027 0 0,34 23-3135 0 0</inkml:trace>
  <inkml:trace contextRef="#ctx0" brushRef="#br0" timeOffset="7693.662">2028 2042 16096 0 0,'2'0'737'0'0,"1"0"-577"0"0,1 0 0 0 0,0 1 0 0 0,-1-1 0 0 0,1 1 0 0 0,0 0-1 0 0,-1 0 1 0 0,1 0 0 0 0,-1 1 0 0 0,1-1 0 0 0,-1 1 0 0 0,0 0 0 0 0,1 0 0 0 0,-1 0 0 0 0,0 0 0 0 0,0 1 0 0 0,-1-1 0 0 0,1 1 0 0 0,0-1 0 0 0,-1 1 0 0 0,0 0 0 0 0,1 0 0 0 0,-1 0 0 0 0,0 1 0 0 0,-1-1-1 0 0,1 0 1 0 0,-1 1 0 0 0,1 1-160 0 0,4 21 166 0 0,-1 0 0 0 0,-1 6-166 0 0,-1-6-14 0 0,2-1 0 0 0,4 15 14 0 0,-6-24-6 0 0,0 0-1 0 0,-1 0 1 0 0,0 1-1 0 0,-1-1 7 0 0,-1 0 81 0 0,2-1-1 0 0,0 1 1 0 0,0-1-1 0 0,3 4-80 0 0,-5-19 10 0 0,0 0-1 0 0,0 0 1 0 0,0 1-1 0 0,0-1 1 0 0,0 0-1 0 0,0 1 1 0 0,0-1-1 0 0,0 0 1 0 0,0 1-1 0 0,0-1 1 0 0,1 0-1 0 0,-1 0 1 0 0,0 1-1 0 0,0-1 1 0 0,0 0-1 0 0,0 0 1 0 0,1 1-1 0 0,-1-1 1 0 0,0 0-1 0 0,0 0 1 0 0,1 1-1 0 0,-1-1 1 0 0,0 0-1 0 0,0 0 1 0 0,1 0-1 0 0,-1 0 1 0 0,0 0-1 0 0,1 1 1 0 0,-1-1-1 0 0,0 0 1 0 0,1 0-1 0 0,-1 0 1 0 0,0 0-1 0 0,0 0 1 0 0,1 0-1 0 0,-1 0-9 0 0,10-8 182 0 0,3-15-82 0 0,-4-6-47 0 0,2-3-34 0 0,-4 17 105 0 0,-2 0 1 0 0,0 0-1 0 0,0-3-124 0 0,-2 7 94 0 0,0 0 0 0 0,0 0 0 0 0,1 0 1 0 0,1 1-1 0 0,0-1 0 0 0,0 1 0 0 0,5-6-94 0 0,-9 15-7 0 0,0 0-1 0 0,0 0 0 0 0,0 0 1 0 0,-1 0-1 0 0,1 0 1 0 0,0 0-1 0 0,0 0 0 0 0,1 0 1 0 0,-1 0-1 0 0,0 1 1 0 0,0-1-1 0 0,0 0 0 0 0,0 1 1 0 0,1-1-1 0 0,-1 1 1 0 0,0 0-1 0 0,0-1 0 0 0,1 1 1 0 0,-1 0 7 0 0,0 0-18 0 0,0 0 1 0 0,0 0 0 0 0,0 0-1 0 0,0 0 1 0 0,0 1 0 0 0,0-1-1 0 0,0 0 1 0 0,0 1 0 0 0,0-1-1 0 0,0 1 1 0 0,0-1 0 0 0,0 1-1 0 0,0 0 1 0 0,-1-1 0 0 0,1 1-1 0 0,0 0 1 0 0,0-1 0 0 0,-1 1-1 0 0,1 0 18 0 0,3 4-84 0 0,-1 0 0 0 0,0 0-1 0 0,-1 0 1 0 0,1 0 0 0 0,-1 0 0 0 0,0 0-1 0 0,1 5 85 0 0,24 70-2160 0 0,-20-63 536 0 0</inkml:trace>
  <inkml:trace contextRef="#ctx0" brushRef="#br0" timeOffset="8047.568">2526 2066 17503 0 0,'15'-33'1338'0'0,"-14"32"-917"0"0,5-13-260 0 0,-6 14-123 0 0,0 0-1 0 0,0-1 0 0 0,1 1 0 0 0,-1 0 1 0 0,0-1-1 0 0,0 1 0 0 0,0 0 0 0 0,0-1 1 0 0,0 1-1 0 0,0-1 0 0 0,0 1 0 0 0,0 0 1 0 0,0-1-1 0 0,0 1 0 0 0,-1 0 0 0 0,1-1 0 0 0,0 1 1 0 0,0 0-1 0 0,0-1 0 0 0,0 1 0 0 0,-1 0 1 0 0,1-1-1 0 0,0 1 0 0 0,0 0 0 0 0,0-1 1 0 0,-1 1-1 0 0,1 0 0 0 0,0 0 0 0 0,0-1 1 0 0,-1 1-1 0 0,1 0 0 0 0,0 0 0 0 0,-1 0 1 0 0,1 0-1 0 0,0-1 0 0 0,-1 1 0 0 0,1 0 0 0 0,0 0 1 0 0,-1 0-1 0 0,1 0 0 0 0,-1 0 0 0 0,1 0 1 0 0,0 0-1 0 0,-1 0 0 0 0,1 0 0 0 0,0 0 1 0 0,-1 0-1 0 0,1 0 0 0 0,0 0 0 0 0,-1 0 1 0 0,1 0-1 0 0,-1 0 0 0 0,1 0 0 0 0,0 0 1 0 0,-1 1-1 0 0,1-1 0 0 0,0 0 0 0 0,-1 0-37 0 0,-19 10-112 0 0,15-6 182 0 0,1 0-1 0 0,0 0 1 0 0,0 1-1 0 0,0-1 0 0 0,0 1 1 0 0,1 0-1 0 0,0 0 1 0 0,0 0-1 0 0,0 0 1 0 0,0 0-1 0 0,1 1 0 0 0,0-1 1 0 0,0 2-70 0 0,-2 7 101 0 0,1 1 1 0 0,0 0-1 0 0,1 0 0 0 0,0 9-101 0 0,1-15 20 0 0,2 1 0 0 0,-1-1 0 0 0,1 0-1 0 0,0 0 1 0 0,3 8-20 0 0,-3-11 13 0 0,1-1 1 0 0,-1 0-1 0 0,1 1 1 0 0,0-1-1 0 0,1 0 1 0 0,-1 0-1 0 0,1-1 1 0 0,0 1-1 0 0,1 0 1 0 0,-1-1-14 0 0,-1-2 9 0 0,-1-1 0 0 0,1 1 1 0 0,-1-1-1 0 0,1 0 0 0 0,-1 1 1 0 0,1-1-1 0 0,0 0 0 0 0,0 0 1 0 0,-1 0-1 0 0,1 0 0 0 0,0-1 0 0 0,0 1 1 0 0,0 0-1 0 0,0-1 0 0 0,0 0 1 0 0,0 1-1 0 0,0-1 0 0 0,0 0 1 0 0,1 0-10 0 0,1 0 11 0 0,-1-1 0 0 0,0 1 0 0 0,0-1 0 0 0,0 0-1 0 0,0 0 1 0 0,0 0 0 0 0,0 0 0 0 0,-1-1 0 0 0,1 1 0 0 0,0-1 0 0 0,-1 0 0 0 0,1 1-11 0 0,5-6 20 0 0,-1 1 1 0 0,0-1-1 0 0,0 0 0 0 0,0-1 1 0 0,-1 1-1 0 0,0-1 0 0 0,2-5-20 0 0,2-7 0 0 0,0 0 0 0 0,-2 0 0 0 0,-1 0 0 0 0,0-1 0 0 0,-2 0 0 0 0,0-1 0 0 0,-1 1 0 0 0,-1-4 0 0 0,-2 8 7 0 0,0 0 0 0 0,-2-1-1 0 0,0 1 1 0 0,0 0 0 0 0,-2 0-1 0 0,0 0 1 0 0,-1 0 0 0 0,-2-5-7 0 0,-14-49 35 0 0,-3 0 1 0 0,-3 1-1 0 0,-23-42-35 0 0,44 102 0 0 0,5 10 1 0 0,0 0 0 0 0,0 0 0 0 0,-1-1 0 0 0,1 1 0 0 0,0 0 1 0 0,0 0-1 0 0,0 0 0 0 0,0-1 0 0 0,-1 1 0 0 0,1 0 0 0 0,0 0 0 0 0,0 0 0 0 0,0-1 0 0 0,-1 1 0 0 0,1 0 0 0 0,0 0 0 0 0,0 0 0 0 0,-1 0 0 0 0,1 0 0 0 0,0 0 0 0 0,0-1 0 0 0,-1 1 0 0 0,1 0 0 0 0,0 0 0 0 0,0 0 0 0 0,-1 0 0 0 0,1 0-1 0 0,-1 1 13 0 0,1-1 0 0 0,-1 1 0 0 0,1 0-1 0 0,-1-1 1 0 0,1 1 0 0 0,-1 0 0 0 0,1-1-1 0 0,0 1 1 0 0,-1 0 0 0 0,1 0 0 0 0,0-1 0 0 0,0 1-1 0 0,0 0 1 0 0,-1 0 0 0 0,1 0 0 0 0,0-1-1 0 0,0 1 1 0 0,0 0 0 0 0,0 0 0 0 0,0 0 0 0 0,0-1-1 0 0,1 2-12 0 0,2 22 319 0 0,-2-18-227 0 0,3 16 99 0 0,17 101 402 0 0,-15-98-453 0 0,1 0 0 0 0,2-1 0 0 0,8 21-140 0 0,92 205 484 0 0,-99-227-422 0 0,-7-18-45 0 0,0 1 0 0 0,-1-1 0 0 0,0 1 0 0 0,0 0 1 0 0,0-1-1 0 0,0 1 0 0 0,-1 0 0 0 0,0 0 0 0 0,0 1-17 0 0,-1-5-7 0 0,0 0 0 0 0,0 1 0 0 0,0-1 0 0 0,0 0 1 0 0,1 0-1 0 0,-1 1 0 0 0,1-1 0 0 0,0 0 0 0 0,0 0 0 0 0,0 0 0 0 0,0 0 0 0 0,0 0 0 0 0,0 0 0 0 0,0 0 0 0 0,1 0 0 0 0,-1 0 0 0 0,1 0 0 0 0,-1-1 0 0 0,1 1 1 0 0,0 0 6 0 0,-1-2-97 0 0,-1 0 1 0 0,0 0 0 0 0,1 1 0 0 0,-1-1 0 0 0,1 0-1 0 0,-1 0 1 0 0,1 0 0 0 0,-1 0 0 0 0,1 0 0 0 0,-1 0-1 0 0,1 0 1 0 0,-1 0 0 0 0,1 0 0 0 0,-1 0 0 0 0,1 0-1 0 0,-1 0 1 0 0,1 0 0 0 0,-1 0 0 0 0,1-1 0 0 0,-1 1 0 0 0,1 0-1 0 0,-1 0 1 0 0,1-1 0 0 0,-1 1 0 0 0,1 0 0 0 0,-1 0-1 0 0,0-1 1 0 0,1 1 0 0 0,-1-1 0 0 0,0 1 0 0 0,1 0-1 0 0,-1-1 1 0 0,0 1 0 0 0,1-1 96 0 0,2-3-1655 0 0</inkml:trace>
  <inkml:trace contextRef="#ctx0" brushRef="#br0" timeOffset="8048.568">2903 1886 16184 0 0,'0'0'737'0'0,"5"7"248"0"0,2 5-683 0 0,-1 1-1 0 0,-1-1 0 0 0,0 1 1 0 0,0 0-1 0 0,-2 0 1 0 0,2 9-302 0 0,-1-7 686 0 0,1 6 320 0 0,-2 1 0 0 0,0 1-1006 0 0,-1-6 163 0 0,0 0-1 0 0,1 0 1 0 0,1 0-1 0 0,1 0-162 0 0,-1-8-158 0 0,-4-8-84 0 0,0-2-612 0 0,-3-22-1674 0 0,-1 3-2708 0 0,0-1-833 0 0</inkml:trace>
  <inkml:trace contextRef="#ctx0" brushRef="#br0" timeOffset="8740.079">3044 1842 8840 0 0,'0'0'400'0'0,"0"0"0"0"0,9 5 1220 0 0,-7-2-1335 0 0,0-1 0 0 0,0 1 0 0 0,-1-1 1 0 0,1 1-1 0 0,0 0 0 0 0,-1 0 0 0 0,0-1 0 0 0,1 1 1 0 0,-1 0-1 0 0,0 0 0 0 0,0 1-285 0 0,9 39 984 0 0,-7-30-559 0 0,1 0-1 0 0,0-1 1 0 0,1 1-1 0 0,0-1 1 0 0,1 0 0 0 0,6 10-425 0 0,2 1 1340 0 0,-12-22-1091 0 0,-2-1-8 0 0,0 0-9 0 0,1 0-170 0 0,1-1-1 0 0,-1 1 0 0 0,1 0 1 0 0,-1-1-1 0 0,1 1 0 0 0,-1-1 1 0 0,0 0-1 0 0,1 1 0 0 0,0-2-61 0 0,1 0 41 0 0,0-1 0 0 0,0 1-1 0 0,-1-1 1 0 0,1 0 0 0 0,-1 0-1 0 0,1 0 1 0 0,-1 0 0 0 0,0-1 0 0 0,0 1-1 0 0,0 0 1 0 0,0-2-41 0 0,0 1 11 0 0,0 0 1 0 0,0 0-1 0 0,0 0 1 0 0,1 0-1 0 0,0 1 1 0 0,0-1-1 0 0,0 0-11 0 0,6-4-5 0 0,-6 5 14 0 0,0 0 0 0 0,1 0 0 0 0,-1 0-1 0 0,1 0 1 0 0,0 1 0 0 0,-1-1 0 0 0,1 1 0 0 0,0 0 0 0 0,1 1-9 0 0,2-2 40 0 0,9 1-27 0 0,-11 1-13 0 0,-4 1 0 0 0,1 0 0 0 0,-1 0 0 0 0,0 0 0 0 0,0 0 0 0 0,0-1 0 0 0,1 1 0 0 0,-1-1 0 0 0,0 1 0 0 0,0-1 0 0 0,0 1 0 0 0,0-1 0 0 0,0 1 0 0 0,1-1 0 0 0,-1 0 0 0 0,0 0 0 0 0,-1 1 0 0 0,1-1 0 0 0,0 0 0 0 0,0 0 0 0 0,0 0 0 0 0,0 0 0 0 0,-1 0 0 0 0,1 0 0 0 0,0 0 0 0 0,-1-1 0 0 0,1 1 0 0 0,-1 0 0 0 0,0 0 0 0 0,1 0 0 0 0,-1-1 0 0 0,0 1 0 0 0,0 0 0 0 0,1-7 0 0 0,0-1 0 0 0,2 3 15 0 0,-3 5 56 0 0,0 3 3 0 0,1 7-28 0 0,0-1-1 0 0,0 0 1 0 0,1 1-1 0 0,0-1 1 0 0,1 1-46 0 0,0 3 31 0 0,0 0 1 0 0,0 11-32 0 0,4 27 70 0 0,2 27 7 0 0,-1 162 605 0 0,-10-202-503 0 0,2-34-167 0 0,-1 0-1 0 0,1 0 0 0 0,-1 0 0 0 0,0 0 0 0 0,0 0 0 0 0,0 0 1 0 0,0-1-1 0 0,0 1 0 0 0,0 0 0 0 0,-2 2-11 0 0,-4-2 43 0 0,4-3-43 0 0,1-1 0 0 0,0 0 1 0 0,-1 0-1 0 0,1 0 1 0 0,0 0-1 0 0,-1 0 0 0 0,1 0 1 0 0,0-1-1 0 0,0 1 0 0 0,0-1 1 0 0,0 0-1 0 0,0 1 1 0 0,1-1-1 0 0,-2-1 0 0 0,-3-3-13 0 0,2 2-21 0 0,0 0 1 0 0,0-1-1 0 0,0 0 1 0 0,1 0 0 0 0,-1 0-1 0 0,1 0 1 0 0,1-1-1 0 0,-1 1 1 0 0,0-2 33 0 0,-4-13-1288 0 0,-5-21 1288 0 0,2 8-1217 0 0,-3-9-1225 0 0,-2-1-4115 0 0</inkml:trace>
  <inkml:trace contextRef="#ctx0" brushRef="#br0" timeOffset="9077.857">3136 1649 13880 0 0,'0'0'608'0'0,"0"0"136"0"0,0 0-592 0 0,7 3-152 0 0,-3 8 0 0 0,0-1 0 0 0,0 4 504 0 0,-4-4 71 0 0,0-10 9 0 0,-4 7 8 0 0,-4-1-1360 0 0,1-2-263 0 0</inkml:trace>
  <inkml:trace contextRef="#ctx0" brushRef="#br0" timeOffset="9505.69">191 3481 7832 0 0,'7'3'697'0'0,"13"8"-468"0"0,-19-11 31 0 0,0 1 1 0 0,-1-1-1 0 0,1 1 0 0 0,0-1 1 0 0,-1 1-1 0 0,1 0 1 0 0,0-1-1 0 0,-1 1 1 0 0,1 0-1 0 0,-1-1 0 0 0,1 1 1 0 0,-1 0-1 0 0,1 0 1 0 0,-1 0-1 0 0,0-1 1 0 0,1 1-1 0 0,-1 0 0 0 0,0 0 1 0 0,0 0-1 0 0,1 0-260 0 0,-3 6 4630 0 0,-4 5-3112 0 0,2-6-1009 0 0,-64 164 797 0 0,63-158-1195 0 0,1 1 0 0 0,0-1 0 0 0,1 1 0 0 0,1 0-1 0 0,0 0 1 0 0,0 1 0 0 0,1-1 0 0 0,1 0 0 0 0,0 5-111 0 0,1-16 16 0 0,-1 0-1 0 0,0 0 1 0 0,1 0-1 0 0,-1-1 1 0 0,1 1-1 0 0,-1 0 0 0 0,1 0 1 0 0,0-1-1 0 0,0 1 1 0 0,-1 0-1 0 0,1-1 1 0 0,0 1-1 0 0,1-1 0 0 0,-1 1 1 0 0,0-1-1 0 0,0 0 1 0 0,1 1-1 0 0,-1-1 1 0 0,1 0-1 0 0,-1 0 1 0 0,2 1-16 0 0,-2-2 33 0 0,1 1 1 0 0,0-1 0 0 0,-1 1 0 0 0,1-1 0 0 0,0 0-1 0 0,-1 0 1 0 0,1 0 0 0 0,0 0 0 0 0,-1 0 0 0 0,1 0 0 0 0,0 0-1 0 0,-1 0 1 0 0,1-1 0 0 0,0 1 0 0 0,-1-1 0 0 0,1 1 0 0 0,-1-1-1 0 0,1 1 1 0 0,-1-1 0 0 0,1 0 0 0 0,-1 0 0 0 0,1 0-1 0 0,-1 0 1 0 0,1-1-34 0 0,7-5 51 0 0,-1 0-1 0 0,0-1 1 0 0,0 0-1 0 0,0 0 0 0 0,-1-1 1 0 0,0 0-1 0 0,-1 0 1 0 0,0-1-1 0 0,-1 0 1 0 0,0 0-1 0 0,0 0 1 0 0,0-3-51 0 0,14-35 11 0 0,-13 32-23 0 0,0 1-1 0 0,0-1 1 0 0,-2 0 0 0 0,0 0 0 0 0,0-2 12 0 0,-4 14-56 0 0,0-1 0 0 0,0 0 0 0 0,-1 1 1 0 0,1-1-1 0 0,-1 0 0 0 0,0 1 0 0 0,0-1 0 0 0,-1 1 0 0 0,1 0 0 0 0,-1-1 0 0 0,0 1 0 0 0,0 0 0 0 0,-1 0 0 0 0,0-1 56 0 0,1 2-57 0 0,0 0 0 0 0,0 0 0 0 0,0 0 0 0 0,-1 0 0 0 0,0 0 0 0 0,0 0 0 0 0,1 0 0 0 0,-1 1 0 0 0,-1 0 0 0 0,1-1 0 0 0,0 1 0 0 0,-1 1-1 0 0,1-1 1 0 0,-1 0 0 0 0,1 1 0 0 0,-3-1 57 0 0,-37-12-4822 0 0,28 11-1919 0 0</inkml:trace>
  <inkml:trace contextRef="#ctx0" brushRef="#br0" timeOffset="9994.229">369 3526 10136 0 0,'8'15'1014'0'0,"0"1"1"0"0,-1-1 0 0 0,-1 2-1 0 0,-1-1 1 0 0,4 17-1015 0 0,-6-20 1446 0 0,5 25 410 0 0,-1 1-1 0 0,1 35-1855 0 0,-10-52 274 0 0,1-20-225 0 0,1 0 1 0 0,0 0 0 0 0,-1 0 0 0 0,1 0-1 0 0,0 0 1 0 0,0 0 0 0 0,0 0 0 0 0,0 0-1 0 0,0 0 1 0 0,1-1 0 0 0,-1 1 0 0 0,0 0 0 0 0,1 0-1 0 0,0 0 1 0 0,0 1-50 0 0,-1-2 309 0 0,0-1 3 0 0,0 0-4 0 0,5-8 272 0 0,13-65 588 0 0,-1 33-104 0 0,13-22-1064 0 0,-21 47 56 0 0,0 0-1 0 0,1 1 0 0 0,1 0 1 0 0,0 0-1 0 0,1 1 0 0 0,1 1 1 0 0,0 0-1 0 0,2 0-55 0 0,-10 8-163 0 0,2 0 0 0 0,-1 0 0 0 0,0 0 0 0 0,4 0 163 0 0,5-4-1813 0 0,-4 2-53 0 0</inkml:trace>
  <inkml:trace contextRef="#ctx0" brushRef="#br0" timeOffset="10313.859">659 3001 920 0 0,'7'10'376'0'0,"-1"0"0"0"0,-1 0 0 0 0,1 1-376 0 0,-2-1 3417 0 0,-1-1 1 0 0,0 1-1 0 0,1 8-3417 0 0,10 63 6625 0 0,-9-39-5441 0 0,-1 41-1184 0 0,2 52 670 0 0,-3-98-462 0 0,-3-28-72 0 0,1-1 0 0 0,0 0-1 0 0,1 0 1 0 0,0 0 0 0 0,0 0-1 0 0,0 0 1 0 0,1 0 0 0 0,0-1-1 0 0,1 1 1 0 0,0-1 0 0 0,0 0-1 0 0,1 0-135 0 0,-4-6 39 0 0,0 1 0 0 0,0-1 0 0 0,0 0 0 0 0,0 0-1 0 0,0 0 1 0 0,0 0 0 0 0,1 0 0 0 0,-1 0 0 0 0,0 0 0 0 0,1-1-1 0 0,-1 1 1 0 0,1 0 0 0 0,-1-1 0 0 0,0 1 0 0 0,1-1-1 0 0,-1 0 1 0 0,1 1 0 0 0,0-1 0 0 0,-1 0 0 0 0,1 0 0 0 0,-1 0-1 0 0,1 0 1 0 0,-1 0 0 0 0,1 0 0 0 0,0-1 0 0 0,-1 1 0 0 0,1 0-1 0 0,-1-1 1 0 0,1 1 0 0 0,-1-1 0 0 0,0 0 0 0 0,1 1-1 0 0,-1-1 1 0 0,1 0-39 0 0,1-1 15 0 0,0 0-1 0 0,1 0 1 0 0,-1 1-1 0 0,1-1 1 0 0,-1 1-1 0 0,1 0 1 0 0,0 0-15 0 0,11-4 42 0 0,-12 2-35 0 0,1 1 0 0 0,0-1 1 0 0,0 1-1 0 0,0 0 0 0 0,1 1 0 0 0,-1-1 0 0 0,0 1 0 0 0,1 0 0 0 0,-1 0 0 0 0,0 0 0 0 0,1 1 1 0 0,-1-1-1 0 0,1 1 0 0 0,-1 0 0 0 0,1 1 0 0 0,0-1 0 0 0,-1 1 0 0 0,5 1-7 0 0,-8-2 2 0 0,0 1 1 0 0,0 0-1 0 0,0 0 0 0 0,0-1 0 0 0,0 1 0 0 0,0 0 0 0 0,0 0 0 0 0,0 0 0 0 0,-1 0 1 0 0,1 1-1 0 0,0-1 0 0 0,-1 0 0 0 0,1 0 0 0 0,0 0 0 0 0,-1 0-2 0 0,8 19 32 0 0,-7-15-50 0 0,-1 0 0 0 0,1-1 1 0 0,-1 1-1 0 0,0 0 0 0 0,0-1 0 0 0,0 1 0 0 0,-1 0 0 0 0,1-1 0 0 0,-1 1 0 0 0,0 0 0 0 0,0-1 1 0 0,-1 1-1 0 0,0-1 0 0 0,1 0 0 0 0,-2 1 0 0 0,1-1 0 0 0,0 0 0 0 0,-1 0 0 0 0,0 0 18 0 0,0 1-26 0 0,-1 0 0 0 0,0 0 0 0 0,0 0 0 0 0,-1 0 0 0 0,1-1-1 0 0,-1 1 1 0 0,0-1 0 0 0,0-1 0 0 0,-1 1 0 0 0,1-1 0 0 0,-1 1-1 0 0,0-2 1 0 0,-4 3 26 0 0,3-3 30 0 0,0 0 0 0 0,-1 0 0 0 0,1-1 0 0 0,0 0 0 0 0,-1 0-1 0 0,1-1 1 0 0,-1 0 0 0 0,-3-1-30 0 0,7 1-61 0 0,-1-1 0 0 0,0 0 0 0 0,1 0 0 0 0,-1-1-1 0 0,1 1 1 0 0,-1-1 0 0 0,1 0 0 0 0,0 0 0 0 0,0 0 0 0 0,0-1 0 0 0,0 1-1 0 0,0-1 1 0 0,-3-3 61 0 0,0-3-1367 0 0,2-3-4177 0 0,1-1-1412 0 0</inkml:trace>
  <inkml:trace contextRef="#ctx0" brushRef="#br0" timeOffset="10314.859">1106 3437 18599 0 0,'21'43'1092'0'0,"-14"-31"-847"0"0,-1 0 0 0 0,0 1 0 0 0,-1 0 0 0 0,3 9-245 0 0,-5-8 90 0 0,0-6-16 0 0,-1 1 0 0 0,-1 0 1 0 0,0-1-1 0 0,0 1 0 0 0,0 0 0 0 0,-2 5-74 0 0,1-12-1263 0 0,0-2-475 0 0,0 0-101 0 0,0 0-15 0 0</inkml:trace>
  <inkml:trace contextRef="#ctx0" brushRef="#br0" timeOffset="10754.304">1220 2991 14336 0 0,'16'-33'1264'0'0,"-12"25"-1167"0"0,-1 0 0 0 0,1 0 1 0 0,1 1-1 0 0,1-3-97 0 0,-4 9 187 0 0,-1 0 0 0 0,1 0 0 0 0,-1 0 1 0 0,1 0-1 0 0,0 0 0 0 0,-1 0 0 0 0,1 0 0 0 0,0 0 0 0 0,0 1 1 0 0,-1-1-1 0 0,1 1 0 0 0,0 0 0 0 0,0-1 0 0 0,0 1 1 0 0,0 0-1 0 0,0 0 0 0 0,0 0 0 0 0,0 0 0 0 0,0 0 0 0 0,-1 1 1 0 0,1-1-1 0 0,0 1 0 0 0,0-1 0 0 0,0 1 0 0 0,0-1 0 0 0,-1 1 1 0 0,1 0-1 0 0,0 0 0 0 0,-1 0 0 0 0,1 0 0 0 0,0 1-187 0 0,2 1 165 0 0,-1 1-1 0 0,1 0 0 0 0,-1 0 0 0 0,0 0 0 0 0,0 0 0 0 0,-1 0 1 0 0,1 1-1 0 0,-1-1 0 0 0,0 1 0 0 0,0 0 0 0 0,1 4-164 0 0,2 10 231 0 0,0 0-1 0 0,-1 9-230 0 0,0-7 349 0 0,11 67 130 0 0,16 74-239 0 0,-20-108-148 0 0,-5-22-55 0 0,4 11-37 0 0,2 1-94 0 0,5 19 189 0 0,-1-25-4422 0 0,-15-34-3370 0 0</inkml:trace>
  <inkml:trace contextRef="#ctx0" brushRef="#br0" timeOffset="11175.186">1470 3129 14280 0 0,'13'2'1493'0'0,"-13"-2"-1458"0"0,0 0 0 0 0,0 0 0 0 0,0 0 0 0 0,0 0-1 0 0,0 0 1 0 0,0 1 0 0 0,0-1 0 0 0,0 0 0 0 0,0 0 0 0 0,0 0 0 0 0,0 0-1 0 0,0 0 1 0 0,0 0 0 0 0,0 1 0 0 0,0-1 0 0 0,0 0 0 0 0,0 0 0 0 0,0 0 0 0 0,0 0-1 0 0,0 0 1 0 0,0 1 0 0 0,0-1 0 0 0,0 0 0 0 0,0 0 0 0 0,0 0 0 0 0,0 0 0 0 0,0 0-1 0 0,0 0 1 0 0,-1 0 0 0 0,1 1 0 0 0,0-1 0 0 0,0 0 0 0 0,0 0 0 0 0,0 0-1 0 0,0 0 1 0 0,0 0 0 0 0,0 0 0 0 0,-1 0 0 0 0,1 0 0 0 0,0 0 0 0 0,0 0 0 0 0,0 0-35 0 0,-24 13 2552 0 0,14-8-1665 0 0,-111 60 1243 0 0,-42 29-3898 0 0,151-87-72 0 0</inkml:trace>
  <inkml:trace contextRef="#ctx0" brushRef="#br0" timeOffset="11741.969">1753 3333 15344 0 0,'0'0'704'0'0,"0"0"-15"0"0,-5-7-351 0 0,2 6-241 0 0,1-1 0 0 0,-1 1-1 0 0,1 0 1 0 0,-1 0-1 0 0,0 0 1 0 0,1 0-1 0 0,-1 0 1 0 0,0 1-1 0 0,0-1 1 0 0,0 1-1 0 0,1 0 1 0 0,-1-1 0 0 0,0 1-1 0 0,0 1 1 0 0,0-1-1 0 0,0 0 1 0 0,1 1-1 0 0,-1-1 1 0 0,0 1-1 0 0,0 0 1 0 0,1 0-1 0 0,-3 1-96 0 0,-2 1 120 0 0,1 0 0 0 0,-1 1 0 0 0,1 0 0 0 0,0 0 0 0 0,0 0 0 0 0,0 1 0 0 0,0 0 0 0 0,0 1-120 0 0,4-4 31 0 0,0 1-1 0 0,0 0 0 0 0,0 0 0 0 0,1 0 0 0 0,-1 0 1 0 0,1 0-1 0 0,-1 0 0 0 0,1 0 0 0 0,0 0 0 0 0,0 1 1 0 0,1-1-1 0 0,-1 0 0 0 0,1 1 0 0 0,-1-1 0 0 0,1 1 1 0 0,0-1-1 0 0,1 1 0 0 0,-1-1 0 0 0,0 0 1 0 0,1 1-1 0 0,0-1 0 0 0,0 0 0 0 0,0 1 0 0 0,0-1 1 0 0,0 0-1 0 0,1 0 0 0 0,-1 0 0 0 0,1 0 0 0 0,1 2-30 0 0,-1-3 30 0 0,1 1-1 0 0,-1-1 1 0 0,0 0 0 0 0,0-1-1 0 0,1 1 1 0 0,-1 0-1 0 0,1-1 1 0 0,0 1-1 0 0,-1-1 1 0 0,1 0-1 0 0,0 0 1 0 0,0 0 0 0 0,0 0-1 0 0,1 0-29 0 0,0 0 2 0 0,0-1 0 0 0,0 0 0 0 0,0 0 0 0 0,-1-1-1 0 0,1 1 1 0 0,0-1 0 0 0,0 1 0 0 0,0-1 0 0 0,-1 0 0 0 0,1-1 0 0 0,0 1-1 0 0,2-2-1 0 0,-3 3 0 0 0,12-17 0 0 0,-11 11-12 0 0,8 33-34 0 0,-11-24 58 0 0,5 7 40 0 0,3 3-50 0 0,-7-9-97 0 0,0-2 245 0 0,-1 1 1 0 0,1-1-1 0 0,-1 0 0 0 0,1 0 0 0 0,0 0 0 0 0,-1-1 0 0 0,3 2-150 0 0,-4-2 33 0 0,1-1 0 0 0,0 0-1 0 0,-1 1 1 0 0,1-1 0 0 0,0 0 0 0 0,-1 0-1 0 0,1 1 1 0 0,0-1 0 0 0,0 0 0 0 0,-1 0-1 0 0,1 0 1 0 0,0 0 0 0 0,0 0 0 0 0,-1 0-1 0 0,1 0 1 0 0,0 0 0 0 0,0 0 0 0 0,-1-1-1 0 0,1 1 1 0 0,0 0 0 0 0,-1 0 0 0 0,1-1-1 0 0,0 1 1 0 0,-1 0 0 0 0,1-1 0 0 0,0 1-1 0 0,0-1-32 0 0,2-1-12 0 0,0-1-1 0 0,0 0 1 0 0,0 1-1 0 0,0-1 1 0 0,-1 0-1 0 0,1 0 1 0 0,-1-1 0 0 0,0 1-1 0 0,0 0 1 0 0,0-1-1 0 0,0 0 1 0 0,-1 1-1 0 0,1-1 1 0 0,-1 0-1 0 0,0 0 1 0 0,1-3 12 0 0,1-10-704 0 0,0 0-1 0 0,-2 0 1 0 0,1-6 704 0 0,-2 14-321 0 0,2-39-2487 0 0,-2-1 0 0 0,-2-8 2808 0 0,-1 16-1590 0 0</inkml:trace>
  <inkml:trace contextRef="#ctx0" brushRef="#br0" timeOffset="11742.969">1780 2509 12496 0 0,'0'0'572'0'0,"7"-2"186"0"0,-7 2-698 0 0,1 0 1 0 0,0-1-1 0 0,0 1 0 0 0,0 0 0 0 0,0 0 1 0 0,-1 0-1 0 0,1 0 0 0 0,0 0 0 0 0,0 0 1 0 0,0 0-1 0 0,0 1 0 0 0,-1-1 0 0 0,1 0 0 0 0,0 0 1 0 0,0 1-1 0 0,0-1 0 0 0,-1 0 0 0 0,1 1 1 0 0,0-1-1 0 0,0 1 0 0 0,-1-1 0 0 0,1 1 1 0 0,0-1-1 0 0,-1 1 0 0 0,1 0 0 0 0,0 0-60 0 0,9 19 2242 0 0,-7-13-1411 0 0,7 15 98 0 0,-2 2-1 0 0,0-1 1 0 0,-1 1 0 0 0,-2 0 0 0 0,3 18-929 0 0,6 97 725 0 0,-7-63 24 0 0,16 76-749 0 0,14 22 118 0 0,-31-154-325 0 0,0 0 0 0 0,1 0 1 0 0,6 8 206 0 0,-8-16-990 0 0,-5-12 776 0 0,0 0 1 0 0,0 1-1 0 0,1-1 0 0 0,-1 0 0 0 0,0 0 0 0 0,0 0 1 0 0,1 1-1 0 0,-1-1 0 0 0,0 0 0 0 0,0 0 0 0 0,1 0 0 0 0,-1 0 1 0 0,0 0-1 0 0,0 0 0 0 0,1 0 0 0 0,-1 0 0 0 0,0 0 1 0 0,1 0-1 0 0,-1 0 0 0 0,0 0 0 0 0,0 0 0 0 0,1 0 0 0 0,-1 0 1 0 0,0 0-1 0 0,1 0 0 0 0,-1 0 0 0 0,0 0 214 0 0,1 0-1337 0 0,10 0-5556 0 0</inkml:trace>
  <inkml:trace contextRef="#ctx0" brushRef="#br0" timeOffset="12079.687">2222 2980 11520 0 0,'0'0'528'0'0,"1"0"-456"0"0,0 1 0 0 0,0-1 0 0 0,0 1 0 0 0,1-1 0 0 0,-1 0 0 0 0,0 0 0 0 0,0 1 0 0 0,0-1 0 0 0,1 0 0 0 0,0 0-72 0 0,2-3 297 0 0,-4 3 1244 0 0,0 0 528 0 0,0 0 106 0 0,0 2-275 0 0,-3 9-1394 0 0,2-6-447 0 0,1 0-1 0 0,-2-1 1 0 0,1 1 0 0 0,-1 0-1 0 0,1 0 1 0 0,-1-1 0 0 0,0 1 0 0 0,-1-1-1 0 0,1 0 1 0 0,-1 0 0 0 0,0 0 0 0 0,-2 3-59 0 0,1-4 27 0 0,1 0 0 0 0,0 0 0 0 0,1 1 1 0 0,-1-1-1 0 0,1 0 0 0 0,-1 1 0 0 0,0 3-27 0 0,2-6 12 0 0,0 1-1 0 0,0 0 0 0 0,1 0 1 0 0,-1 0-1 0 0,1 0 0 0 0,-1 0 0 0 0,1 0 1 0 0,0 0-1 0 0,-1 0 0 0 0,1 0 1 0 0,0-1-1 0 0,1 1 0 0 0,-1 0 0 0 0,0 0 1 0 0,0 0-1 0 0,1 0 0 0 0,0 1-11 0 0,1 3 88 0 0,0-1-1 0 0,0 1 0 0 0,1 0 1 0 0,0-1-1 0 0,0 0 1 0 0,1 0-1 0 0,-1 0 0 0 0,1 0 1 0 0,0 0-1 0 0,0-1 0 0 0,1 1 1 0 0,-1-1-1 0 0,1-1 1 0 0,0 1-1 0 0,2 1-87 0 0,10 5 298 0 0,-12-8-179 0 0,-1 1 1 0 0,1 0 0 0 0,-1 0 0 0 0,1 1-1 0 0,-1-1 1 0 0,2 3-120 0 0,-6-6 5 0 0,1 1 0 0 0,-1 0-1 0 0,1-1 1 0 0,-1 1 0 0 0,1 0 0 0 0,-1 0 0 0 0,1 0 0 0 0,-1-1-1 0 0,0 1 1 0 0,1 0 0 0 0,-1 0 0 0 0,0 0 0 0 0,0-1 0 0 0,0 1-1 0 0,0 0 1 0 0,0 0 0 0 0,0 0 0 0 0,0 0 0 0 0,0 0-1 0 0,0 0 1 0 0,0-1 0 0 0,0 1 0 0 0,0 0 0 0 0,-1 0 0 0 0,1 0-1 0 0,0 0 1 0 0,-1-1 0 0 0,1 1 0 0 0,-1 0 0 0 0,1 0 0 0 0,-1-1-1 0 0,1 1 1 0 0,-1 0 0 0 0,1-1 0 0 0,-1 1 0 0 0,1-1 0 0 0,-1 1-1 0 0,0 0 1 0 0,1-1 0 0 0,-1 0 0 0 0,0 1 0 0 0,0-1-5 0 0,-2 3-68 0 0,-1-1 0 0 0,1 0 0 0 0,-1 0 0 0 0,0-1 0 0 0,1 1 1 0 0,-1-1-1 0 0,0 0 0 0 0,0 0 0 0 0,0 0 68 0 0,-36 4-3599 0 0,-1-2-1 0 0,-33-1 3600 0 0,47-2-1839 0 0</inkml:trace>
  <inkml:trace contextRef="#ctx0" brushRef="#br0" timeOffset="12408.015">485 4341 7832 0 0,'0'0'602'0'0,"0"2"-395"0"0,2 4-220 0 0,3 15 1706 0 0,-3 25 3618 0 0,-1-26-4013 0 0,0 1 1 0 0,-2 10-1299 0 0,-1 6 546 0 0,1 0-1 0 0,1 0 1 0 0,3 10-546 0 0,1 24 2933 0 0,-4-71-2899 0 0,0 0-1 0 0,0 0 0 0 0,1 1 1 0 0,-1-1-1 0 0,0 0 1 0 0,0 0-1 0 0,0 1 0 0 0,1-1 1 0 0,-1 0-1 0 0,0 0 1 0 0,0 0-1 0 0,1 0 0 0 0,-1 0 1 0 0,0 1-1 0 0,1-1 0 0 0,-1 0 1 0 0,0 0-1 0 0,0 0 1 0 0,1 0-1 0 0,-1 0 0 0 0,0 0 1 0 0,1 0-1 0 0,-1 0 0 0 0,0 0 1 0 0,1 0-1 0 0,-1 0 1 0 0,0 0-1 0 0,0 0 0 0 0,1 0 1 0 0,-1 0-1 0 0,0 0 1 0 0,1-1-1 0 0,-1 1-33 0 0,10-2 452 0 0,-8 1-349 0 0,1-1 0 0 0,-1 1 0 0 0,0 0 0 0 0,0-1 0 0 0,0 0 0 0 0,0 1 0 0 0,0-1 0 0 0,0 0 0 0 0,0 0 0 0 0,0 0 0 0 0,-1 0 0 0 0,2-2-103 0 0,15-30-80 0 0,-13 24 138 0 0,22-51 24 0 0,-3-1 0 0 0,-2 0 0 0 0,-3-2 0 0 0,2-22-82 0 0,-12 41-174 0 0,3-11-4093 0 0,-8 42-3611 0 0</inkml:trace>
  <inkml:trace contextRef="#ctx0" brushRef="#br0" timeOffset="12755.738">892 4300 9216 0 0,'0'0'706'0'0,"0"0"-206"0"0,0 0 860 0 0,0 0 426 0 0,0 0 80 0 0,-8 1 527 0 0,0 4-2188 0 0,0-1-1 0 0,0 1 0 0 0,0 1 0 0 0,0 0 0 0 0,1 0 0 0 0,0 0 1 0 0,0 1-1 0 0,1 0 0 0 0,0 0 0 0 0,0 1 0 0 0,-4 7-204 0 0,3-4 65 0 0,1 0 1 0 0,1 0-1 0 0,0 0 0 0 0,0 1 0 0 0,1 0 0 0 0,0 0 0 0 0,1 0 0 0 0,1 0 0 0 0,0 1-65 0 0,1-7 73 0 0,0-1 0 0 0,0 1-1 0 0,1 0 1 0 0,0 0-1 0 0,1-1 1 0 0,-1 1 0 0 0,1 0-1 0 0,0 0 1 0 0,1 3-73 0 0,-1-9 28 0 0,-1 1 1 0 0,1 0-1 0 0,-1-1 0 0 0,1 1 1 0 0,-1-1-1 0 0,1 1 1 0 0,0-1-1 0 0,-1 1 1 0 0,1-1-1 0 0,0 1 0 0 0,-1-1 1 0 0,1 0-1 0 0,0 1 1 0 0,0-1-1 0 0,-1 0 1 0 0,1 0-1 0 0,0 1 1 0 0,0-1-1 0 0,-1 0 0 0 0,1 0 1 0 0,0 0-1 0 0,0 0 1 0 0,0 0-1 0 0,-1 0 1 0 0,1 0-1 0 0,0 0 0 0 0,0 0 1 0 0,-1-1-1 0 0,1 1 1 0 0,0 0-1 0 0,0 0 1 0 0,-1-1-1 0 0,1 1 0 0 0,0 0 1 0 0,0-1-1 0 0,-1 1 1 0 0,1-1-29 0 0,2-1 59 0 0,1 0 0 0 0,-1 0 0 0 0,0-1 0 0 0,1 1 0 0 0,-1-1 0 0 0,0-1-59 0 0,2-1 17 0 0,-1-1-1 0 0,0 1 0 0 0,-1-1 0 0 0,1 0 1 0 0,-1 0-1 0 0,0 0 0 0 0,-1 0 0 0 0,1-1 1 0 0,0-3-17 0 0,3-15 46 0 0,-1 1 1 0 0,-1-1-47 0 0,0 0 8 0 0,-3 23-8 0 0,-1 0 0 0 0,0 0 0 0 0,0 0 0 0 0,0 0 0 0 0,0 0 0 0 0,0 0 0 0 0,0 1 0 0 0,0-1 0 0 0,-1-1 0 0 0,0 2 0 0 0,0 6 0 0 0,-1 8 0 0 0,2-9 0 0 0,-1 12-30 0 0,1 0 1 0 0,1 0-1 0 0,0-1 0 0 0,1 1 0 0 0,1 0 0 0 0,1-1 0 0 0,0 1 0 0 0,1-1 1 0 0,0 0-1 0 0,6 10 30 0 0,-10-23-118 0 0,1 1 0 0 0,-1 0 0 0 0,1 0 1 0 0,0-1-1 0 0,0 1 0 0 0,0-1 0 0 0,1 0 1 0 0,-1 1-1 0 0,0-1 0 0 0,1 0 0 0 0,-1 0 1 0 0,1-1-1 0 0,0 1 0 0 0,0 0 1 0 0,0-1-1 0 0,0 0 0 0 0,0 0 0 0 0,0 0 1 0 0,0 0-1 0 0,0 0 0 0 0,0 0 0 0 0,0-1 1 0 0,1 0-1 0 0,-1 0 0 0 0,0 1 0 0 0,2-2 118 0 0,7 1-688 0 0</inkml:trace>
  <inkml:trace contextRef="#ctx0" brushRef="#br0" timeOffset="13207.039">1170 4141 17503 0 0,'0'0'399'0'0,"0"0"60"0"0,0 0 21 0 0,0 0-59 0 0,0 2-276 0 0,-11 23 340 0 0,-1 0 0 0 0,-2 1-485 0 0,0 0 970 0 0,-9 24-970 0 0,19-40 78 0 0,1-1 0 0 0,0 1 1 0 0,1 0-1 0 0,0-1 1 0 0,1 1-1 0 0,0 0 0 0 0,0 6-78 0 0,1-12 93 0 0,0 0 0 0 0,1 0 0 0 0,-1 0 0 0 0,1 0 0 0 0,0 0 0 0 0,0 0 0 0 0,0 0 0 0 0,0 0 0 0 0,1-1 0 0 0,0 1 0 0 0,0 0 0 0 0,0-1-1 0 0,0 0 1 0 0,0 1 0 0 0,1-1 0 0 0,0 0 0 0 0,-1 0 0 0 0,1 0 0 0 0,0 0 0 0 0,0-1 0 0 0,1 1 0 0 0,-1-1 0 0 0,0 0 0 0 0,1 0 0 0 0,0 0 0 0 0,-1 0 0 0 0,1-1 0 0 0,0 1-1 0 0,0-1 1 0 0,0 0 0 0 0,0 0 0 0 0,0-1 0 0 0,0 1 0 0 0,0-1 0 0 0,0 0 0 0 0,0 0 0 0 0,3 0-93 0 0,-1-1-212 0 0,0 0 1 0 0,0-1-1 0 0,0 1 0 0 0,0-1 0 0 0,-1 0 1 0 0,1-1-1 0 0,0 1 0 0 0,1-3 212 0 0,7-3-2689 0 0,0-1-1 0 0,6-6 2690 0 0,-4 1-6821 0 0</inkml:trace>
  <inkml:trace contextRef="#ctx0" brushRef="#br0" timeOffset="13660.191">1490 4073 13968 0 0,'0'0'637'0'0,"0"0"-13"0"0,0 0-277 0 0,0 0 303 0 0,-1 2 175 0 0,-2 4-385 0 0,0 0-1 0 0,-1-1 0 0 0,1 1 0 0 0,-1-1 0 0 0,-1 0 0 0 0,1 0 1 0 0,-5 4-440 0 0,-16 18 708 0 0,14-14-483 0 0,7-8-130 0 0,-1 1 0 0 0,1-1 0 0 0,0 1 0 0 0,1 0 0 0 0,-1 0-1 0 0,1 0 1 0 0,0 2-95 0 0,-4 11 174 0 0,5-15-144 0 0,0-1 0 0 0,0 1-1 0 0,1 0 1 0 0,0 0 0 0 0,0 1 0 0 0,0-1-1 0 0,0 0 1 0 0,1 0 0 0 0,-1 0 0 0 0,1 1-1 0 0,0-1 1 0 0,1 0 0 0 0,-1 0 0 0 0,1 1-1 0 0,0 0-29 0 0,3 10 82 0 0,-4-13-68 0 0,1 0 1 0 0,-1-1 0 0 0,1 1 0 0 0,0 0 0 0 0,-1 0 0 0 0,1 0-1 0 0,0 0 1 0 0,0-1 0 0 0,0 1 0 0 0,0 0 0 0 0,1-1 0 0 0,-1 1 0 0 0,0-1-1 0 0,1 1 1 0 0,-1-1-15 0 0,1 1 17 0 0,0-1 0 0 0,0 0 0 0 0,0 1 0 0 0,0-1-1 0 0,0 0 1 0 0,0 0 0 0 0,0 0 0 0 0,0 0 0 0 0,1 0 0 0 0,-1-1-1 0 0,0 1 1 0 0,0 0 0 0 0,1-1 0 0 0,-1 0 0 0 0,1 0 0 0 0,-1 0-1 0 0,0 0 1 0 0,1 0 0 0 0,-1 0 0 0 0,0 0 0 0 0,1-1 0 0 0,-1 0-1 0 0,0 1 1 0 0,2-2-17 0 0,1 1 11 0 0,-1-1-1 0 0,0 0 0 0 0,0-1 1 0 0,0 1-1 0 0,0-1 0 0 0,0 0 1 0 0,-1 0-1 0 0,1 0 0 0 0,-1 0 1 0 0,0 0-1 0 0,0-1 0 0 0,1-1-10 0 0,0 1 0 0 0,-1 0 0 0 0,0-1 0 0 0,0 1 0 0 0,0-1 0 0 0,-1 0 0 0 0,1 1 0 0 0,-1-1 0 0 0,0 0 0 0 0,-1 0 0 0 0,1-1 0 0 0,0-3 0 0 0,-2 6 0 0 0,0 0 0 0 0,0 0 0 0 0,-1 0 0 0 0,1 0 0 0 0,-1 0 0 0 0,1 0 0 0 0,-1 1 0 0 0,0-1 0 0 0,0 0 0 0 0,0 0 0 0 0,-3-5 0 0 0,3 2-10 0 0,0 6 8 0 0,1 0 1 0 0,0 0 0 0 0,0 0-1 0 0,0 0 1 0 0,0 0 0 0 0,-1-1-1 0 0,1 1 1 0 0,0 0 0 0 0,0 0-1 0 0,0 0 1 0 0,0 0 0 0 0,-1 0-1 0 0,1 0 1 0 0,0 0 0 0 0,0 0-1 0 0,0 0 1 0 0,0 0 0 0 0,-1 0-1 0 0,1 0 1 0 0,0 0 0 0 0,0 0-1 0 0,0 0 1 0 0,0 1 0 0 0,-1-1-1 0 0,1 0 1 0 0,0 0 0 0 0,0 0-1 0 0,0 0 1 0 0,0 0 0 0 0,-1 0-1 0 0,1 0 1 0 0,0 1 1 0 0,-1-1 0 0 0,0 1 0 0 0,0 1 0 0 0,0-1-1 0 0,0 0 1 0 0,0 0 0 0 0,0 0 0 0 0,0 0 0 0 0,1 1 0 0 0,-1-1 0 0 0,1 0-1 0 0,-1 1 1 0 0,0-1 0 0 0,1 1 0 0 0,0-1 0 0 0,-1 1 0 0 0,1-1 0 0 0,0 0 0 0 0,0 1-1 0 0,0-1 1 0 0,0 1 0 0 0,0-1 0 0 0,0 2 0 0 0,1 3-26 0 0,1-1 1 0 0,-1 0-1 0 0,1 1 0 0 0,0-1 0 0 0,2 3 26 0 0,3 8-287 0 0,-5-10 4 0 0,1 0 0 0 0,1 0 0 0 0,-1 0 0 0 0,1-1 0 0 0,2 4 283 0 0,3 4-1671 0 0,-1-7-3214 0 0,6-2-1471 0 0</inkml:trace>
  <inkml:trace contextRef="#ctx0" brushRef="#br0" timeOffset="14062.773">1639 4056 16296 0 0,'3'3'142'0'0,"0"0"1"0"0,0 0 0 0 0,0 1 0 0 0,-1-1-1 0 0,1 1 1 0 0,-1-1 0 0 0,0 1 0 0 0,0 0 0 0 0,-1-1-1 0 0,1 1 1 0 0,-1 0 0 0 0,1 3-143 0 0,3 6 146 0 0,2 4 670 0 0,-2 1-1 0 0,1 5-815 0 0,9 27 1261 0 0,-10-30-915 0 0,-4-15-384 0 0,0 0-1 0 0,0 0 1 0 0,1 1-1 0 0,-1-1 1 0 0,1-1-1 0 0,1 1 39 0 0,-3-4 5 0 0,0-1 0 0 0,0 1 1 0 0,0-1-1 0 0,1 1 0 0 0,-1-1 0 0 0,0 1 0 0 0,1-1 0 0 0,-1 0 1 0 0,0 1-1 0 0,1-1 0 0 0,-1 1 0 0 0,1-1 0 0 0,-1 0 0 0 0,1 0 1 0 0,-1 1-1 0 0,0-1 0 0 0,1 0 0 0 0,-1 0 0 0 0,1 1 0 0 0,-1-1 1 0 0,1 0-1 0 0,-1 0 0 0 0,1 0 0 0 0,0 0 0 0 0,-1 0 0 0 0,1 0 1 0 0,-1 0-1 0 0,1 0 0 0 0,-1 0 0 0 0,1 0 0 0 0,-1 0 1 0 0,1 0-1 0 0,-1 0 0 0 0,1 0 0 0 0,-1-1 0 0 0,1 1 0 0 0,-1 0 1 0 0,1 0-1 0 0,-1 0 0 0 0,1-1 0 0 0,-1 1 0 0 0,1 0 0 0 0,-1-1 1 0 0,0 1-1 0 0,1 0 0 0 0,-1-1 0 0 0,1 1-5 0 0,1-3-25 0 0,1 1 1 0 0,-1 0-1 0 0,1-1 0 0 0,-1 1 0 0 0,0-1 1 0 0,1-1 24 0 0,4-8-78 0 0,-1 0 0 0 0,-1 0 0 0 0,0-1 0 0 0,0 1 1 0 0,-2-1 77 0 0,12-31-85 0 0,-12 38 107 0 0,-2 5 92 0 0,-1 1 56 0 0,1 1-139 0 0,0 1 0 0 0,1-1 0 0 0,-1 0 1 0 0,0 1-1 0 0,1-1 0 0 0,0 0 0 0 0,-1 0 1 0 0,1 0-1 0 0,0 0-31 0 0,2 1-44 0 0,7 9-218 0 0,-8-8 214 0 0,0 0 0 0 0,0 0 0 0 0,1 0-1 0 0,-1 0 1 0 0,1 0 0 0 0,3 1 48 0 0,1-1 11 0 0,0-3 48 0 0,-5-2-36 0 0,-1 1 0 0 0,1 0 1 0 0,-1-1-1 0 0,0 1 0 0 0,1-1 1 0 0,-1 0-1 0 0,0 0 0 0 0,0 0 0 0 0,0 0 1 0 0,0 0-1 0 0,0-2-23 0 0,19-26 182 0 0,-15 18-141 0 0,-1 0 0 0 0,0-1 0 0 0,-1 1-1 0 0,0-1 1 0 0,-1 0 0 0 0,0 0 0 0 0,0-7-41 0 0,4-22 86 0 0,3-7 105 0 0,-3 0-1 0 0,-2-1 0 0 0,-1-44-190 0 0,-4 66 327 0 0,-2 0-1 0 0,-4-24-326 0 0,5 44 18 0 0,-1-4 328 0 0,2 11-185 0 0,-1 8-102 0 0,4 33-75 0 0,1 0 1 0 0,2 0-1 0 0,2-1 0 0 0,3 6 16 0 0,-1 0-279 0 0,-3-18-1011 0 0,1 0-1 0 0,3 8 1291 0 0,5 1-5767 0 0,-5-11-614 0 0</inkml:trace>
  <inkml:trace contextRef="#ctx0" brushRef="#br0" timeOffset="14063.773">2104 3714 21191 0 0,'0'0'936'0'0,"0"0"200"0"0,0 0-912 0 0,-9 12-224 0 0,2-10 0 0 0,-4 8 0 0 0,0 0 456 0 0,-5 7 48 0 0,5-3 8 0 0,-5 3 0 0 0,-3 3-416 0 0,0-2-96 0 0,4-5 0 0 0,-5 4 0 0 0,-2-8 0 0 0,3 6-80 0 0,0-8 16 0 0,-4 0-10111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8:50.6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348 547 12440 0 0,'0'0'565'0'0,"-2"-1"-5"0"0,0-1-536 0 0,1 1-1 0 0,-1-1 1 0 0,0 1 0 0 0,0 0 0 0 0,0 0 0 0 0,0 0-1 0 0,0 0 1 0 0,0 0 0 0 0,0 0 0 0 0,-1 1 0 0 0,1-1-1 0 0,0 1 1 0 0,0 0 0 0 0,0-1 0 0 0,-1 1 0 0 0,1 0-1 0 0,0 0 1 0 0,0 0 0 0 0,-1 1 0 0 0,1-1-1 0 0,0 0 1 0 0,0 1 0 0 0,0 0 0 0 0,-1-1 0 0 0,0 2-24 0 0,-13 7 287 0 0,1 1 1 0 0,1 1-1 0 0,0 0 1 0 0,0 1-1 0 0,1 0 1 0 0,-5 7-288 0 0,-6 11 194 0 0,1 1 0 0 0,1 1 0 0 0,2 0 0 0 0,-16 36-194 0 0,25-44-46 0 0,1 1 0 0 0,1-1 0 0 0,1 2 0 0 0,1-1 0 0 0,1 1 0 0 0,2 1 1 0 0,-1 19 45 0 0,5-26-95 0 0,1 1 0 0 0,1-1 0 0 0,0 0 0 0 0,5 13 95 0 0,-3-16-36 0 0,1 1 0 0 0,1-1 0 0 0,1-1 0 0 0,0 1 0 0 0,1-1 0 0 0,1 0 0 0 0,8 9 36 0 0,0 0 33 0 0,2 0-1 0 0,1-2 1 0 0,1-1-1 0 0,2 2-32 0 0,-10-13 170 0 0,0-1-1 0 0,0 0 1 0 0,1-1-1 0 0,0 0 0 0 0,1-1 1 0 0,0-1-1 0 0,0 0 1 0 0,0-1-1 0 0,2 0-169 0 0,2 0 409 0 0,1-1-1 0 0,-1-1 1 0 0,1-1 0 0 0,0 0-1 0 0,0-2 1 0 0,1 0-1 0 0,5-2-408 0 0,-5 0 380 0 0,-1 1 42 0 0,0-1 0 0 0,0-1 0 0 0,0 0 0 0 0,0-2 0 0 0,0-1 0 0 0,17-6-422 0 0,-5-2 249 0 0,-1-2 0 0 0,0-1 0 0 0,-2-2 0 0 0,1-1 0 0 0,-2-1 0 0 0,-1-1 0 0 0,-1-2 0 0 0,11-12-249 0 0,-20 17-21 0 0,0-1 1 0 0,-1 0-1 0 0,-1-1 0 0 0,-1-1 1 0 0,-1 0-1 0 0,-1-1 0 0 0,-1-1 1 0 0,-1 1-1 0 0,0-2 1 0 0,-2 1-1 0 0,-1-1 0 0 0,-1-1 21 0 0,-2 8 4 0 0,1-8-37 0 0,0 0 0 0 0,-1 0 0 0 0,-2 0 0 0 0,0-17 33 0 0,-3 28-30 0 0,0 1 0 0 0,-1-1 0 0 0,0 1 0 0 0,-1-1-1 0 0,0 1 1 0 0,-4-9 30 0 0,4 16-13 0 0,0 0 0 0 0,0-1-1 0 0,0 1 1 0 0,-1 0 0 0 0,0 1 0 0 0,0-1-1 0 0,0 1 1 0 0,-1-1 0 0 0,0 1 0 0 0,0 1-1 0 0,0-1 1 0 0,-1 1 0 0 0,-4-4 13 0 0,-1 1-110 0 0,-1 1-1 0 0,1 0 1 0 0,-1 1 0 0 0,0 0-1 0 0,0 1 1 0 0,0 0 0 0 0,-1 1-1 0 0,0 0 1 0 0,1 1 0 0 0,-1 1 0 0 0,0 0-1 0 0,0 0 1 0 0,0 1 0 0 0,0 1-1 0 0,-4 1 111 0 0,-14 3-2998 0 0,-14 3 2998 0 0,-5 7-6124 0 0,20-5 223 0 0</inkml:trace>
  <inkml:trace contextRef="#ctx0" brushRef="#br0" timeOffset="2680.61">877 1037 11056 0 0,'4'-3'1144'0'0,"4"-2"-416"0"0,-1-1 0 0 0,1 1 0 0 0,-1-1 0 0 0,0 0 0 0 0,0-1 0 0 0,-1 0 1 0 0,0 0-1 0 0,0 0 0 0 0,0-2-728 0 0,20-26 635 0 0,1 1 0 0 0,18-18-635 0 0,-23 33-131 0 0,-1 0-1 0 0,2 2 0 0 0,1 0 0 0 0,0 1 1 0 0,1 2-1 0 0,7-3 132 0 0,34-17-89 0 0,1 3 0 0 0,15-1 89 0 0,-70 27-6 0 0,0 2-1 0 0,0 0 0 0 0,0 0 0 0 0,0 1 1 0 0,1 0-1 0 0,-1 1 0 0 0,1 1 1 0 0,-1 0-1 0 0,2 1 7 0 0,-5 0-2 0 0,1 0 1 0 0,-1 1-1 0 0,0 0 1 0 0,0 0-1 0 0,0 1 1 0 0,0 0-1 0 0,0 1 1 0 0,-1 0-1 0 0,1 1 1 0 0,-1-1-1 0 0,0 2 1 0 0,3 1 1 0 0,2 4-37 0 0,3 1 31 0 0,0 0 0 0 0,-1 1 0 0 0,-1 1 0 0 0,0 0 0 0 0,-1 1-1 0 0,7 11 7 0 0,-3 3 165 0 0,-1 1-1 0 0,-2 1 1 0 0,-1 0-1 0 0,6 22-164 0 0,1 1 456 0 0,-15-34-131 0 0,0-1-1 0 0,-1 1 1 0 0,0 6-325 0 0,-3 13 896 0 0,-1-38-730 0 0,0-1-46 0 0,0 0-22 0 0,0 0-2 0 0,0 0 26 0 0,0 0 104 0 0,0 0 44 0 0,0 0 8 0 0,0 0-2 0 0,0 0-16 0 0,12-10 490 0 0,-7 5-638 0 0,-1 0 0 0 0,0 0 1 0 0,1-1-1 0 0,-2 1 0 0 0,1-1 1 0 0,-1 0-1 0 0,0 0 0 0 0,3-6-112 0 0,-6 12 3 0 0,0 0-1 0 0,0 0 1 0 0,0 0 0 0 0,0-1-1 0 0,0 1 1 0 0,0 0 0 0 0,0 0-1 0 0,0 0 1 0 0,0 0 0 0 0,0 0-1 0 0,0 0 1 0 0,0-1-1 0 0,0 1 1 0 0,0 0 0 0 0,1 0-1 0 0,-1 0 1 0 0,0 0 0 0 0,0 0-1 0 0,0 0 1 0 0,0 0-1 0 0,0-1 1 0 0,0 1 0 0 0,1 0-1 0 0,-1 0 1 0 0,0 0 0 0 0,0 0-1 0 0,0 0 1 0 0,0 0 0 0 0,0 0-1 0 0,1 0 1 0 0,-1 0-1 0 0,0 0 1 0 0,0 0 0 0 0,0 0-1 0 0,0 0 1 0 0,1 0 0 0 0,-1 0-3 0 0,4-2 84 0 0,0-5-65 0 0,-2 3-4 0 0,1 0 0 0 0,-1 0 0 0 0,1 1-1 0 0,0-1 1 0 0,0 1 0 0 0,1 0 0 0 0,-1-1 0 0 0,4-1-15 0 0,-2 0 0 0 0,1 0 0 0 0,0-1 0 0 0,-1 0 0 0 0,0 0 0 0 0,-1 0 0 0 0,1-1 0 0 0,1-2 0 0 0,-4 5 9 0 0,0 0-1 0 0,1 0 0 0 0,-1 0 1 0 0,1 0-1 0 0,2-2-8 0 0,9-11 22 0 0,73-119-22 0 0,-79 124 22 0 0,0 0-1 0 0,8-8-21 0 0,6-7 21 0 0,-2 3 5 0 0,1 0-1 0 0,2 2 1 0 0,0 0 0 0 0,2 1-26 0 0,14-13 79 0 0,-21 20-277 0 0,1 0 1 0 0,0 1 0 0 0,1 2 0 0 0,0 0-1 0 0,12-4 198 0 0,-4 1-147 0 0,-21 11 90 0 0,1 0-1 0 0,0 0 0 0 0,0 0 1 0 0,0 1-1 0 0,0 1 0 0 0,0-1 1 0 0,0 1-1 0 0,0 0 0 0 0,1 1 1 0 0,-1 0-1 0 0,0 1 0 0 0,0-1 1 0 0,2 2 57 0 0,-3-1-33 0 0,0 1 1 0 0,0-1-1 0 0,0 1 1 0 0,0 1-1 0 0,0 0 1 0 0,-1 0-1 0 0,1 0 1 0 0,-1 1-1 0 0,0-1 1 0 0,0 1-1 0 0,0 1 1 0 0,-1-1-1 0 0,1 1 0 0 0,-1 0 1 0 0,0 2 32 0 0,6 5-26 0 0,-6-7 9 0 0,0 1-1 0 0,0 0 1 0 0,0 0 0 0 0,-1 1 0 0 0,0-1-1 0 0,0 1 1 0 0,0 0 0 0 0,-1 0 0 0 0,1 5 17 0 0,-2-7-11 0 0,0 0 0 0 0,0 0 0 0 0,0-1 0 0 0,1 1 0 0 0,1 2 11 0 0,-1-3-11 0 0,0 1 1 0 0,-1-1 0 0 0,0 0-1 0 0,0 1 1 0 0,1 3 10 0 0,4 13-6 0 0,1 0 0 0 0,0-1-1 0 0,5 6 7 0 0,-8-16-12 0 0,-4-7-7 0 0,0 0 0 0 0,0 0 0 0 0,0 0 0 0 0,0 0 0 0 0,-1 0-1 0 0,1 0 1 0 0,-1 3 19 0 0,0-3-17 0 0,1 0-1 0 0,-1 0 0 0 0,0 0 0 0 0,1 0 1 0 0,0-1-1 0 0,0 1 0 0 0,0 0 0 0 0,1 2 18 0 0,6 8-15 0 0,-6-11 15 0 0,-1 0 0 0 0,1 1 0 0 0,-1-1 0 0 0,1 1 0 0 0,-1-1 0 0 0,0 1 0 0 0,0 0 0 0 0,0 0 0 0 0,0-1 0 0 0,0 1-1 0 0,-1 0 1 0 0,1 0 0 0 0,-1 0 0 0 0,0 3-1 0 0,1-1-1 0 0,0 0 1 0 0,0 0-1 0 0,1 0 1 0 0,-1 1-1 0 0,1-1 0 0 0,1 2 2 0 0,8 23 126 0 0,-9-18 44 0 0,-3-11-122 0 0,1 0-1 0 0,0 0 1 0 0,0-1 0 0 0,0 1 0 0 0,1 0-1 0 0,-1 0 1 0 0,0 0 0 0 0,0-1 0 0 0,0 1-1 0 0,0 0 1 0 0,1-1 0 0 0,-1 1 0 0 0,0 0-1 0 0,1 0 1 0 0,-1-1 0 0 0,1 1 0 0 0,-1 0 0 0 0,0-1-1 0 0,1 1-47 0 0,0-1 134 0 0,-1 0 20 0 0,0 0 8 0 0,2 0 4 0 0,15-10 9 0 0,-17 10-174 0 0,1 0-1 0 0,-1-1 0 0 0,1 1 0 0 0,-1-1 0 0 0,1 1 0 0 0,-1-1 0 0 0,1 1 1 0 0,-1-1-1 0 0,0 1 0 0 0,1-1 0 0 0,-1 1 0 0 0,0-1 0 0 0,0 0 0 0 0,1 1 0 0 0,-1-1 1 0 0,0 1-1 0 0,0-1 0 0 0,0 0 0 0 0,0 1 0 0 0,0-1 0 0 0,0 0 0 0 0,0 1 1 0 0,0-1-1 0 0,0 0 0 0 0,0 1 0 0 0,0-1 0 0 0,0 0 2 0 0,0 1 1 0 0,0 0-1 0 0,0-1 1 0 0,0 1-1 0 0,0-1 1 0 0,1 1-1 0 0,-1-1 1 0 0,0 1-1 0 0,0 0 1 0 0,1-1-1 0 0,-1 1 0 0 0,0-1 1 0 0,0 1-1 0 0,1 0 1 0 0,-1-1-1 0 0,0 1 1 0 0,1 0-1 0 0,-1-1 1 0 0,0 1-1 0 0,1 0-2 0 0,0-1 4 0 0,-1 0-4 0 0,1-1 0 0 0,-1 1 0 0 0,1 0 0 0 0,-1 0 0 0 0,0-1 0 0 0,1 1 0 0 0,-1 0 0 0 0,0 0 0 0 0,0-1 0 0 0,0 1 0 0 0,0 0 0 0 0,0-1 0 0 0,0 1 0 0 0,1-17 0 0 0,0 15 0 0 0,0-1 0 0 0,0 0 0 0 0,-1 0 0 0 0,0 1 0 0 0,0-1 0 0 0,0 0 0 0 0,0 1 0 0 0,0-1 0 0 0,-1 0 0 0 0,0 1 0 0 0,0-4 0 0 0,-3-17 0 0 0,1 7-2 0 0,2 16 3 0 0,1 0-1 0 0,-1 0 1 0 0,1 0 0 0 0,0-1 0 0 0,-1 1-1 0 0,1 0 1 0 0,0 0 0 0 0,0 0 0 0 0,0 0-1 0 0,0-1 1 0 0,0 1 0 0 0,0 0 0 0 0,0 0 0 0 0,0 0-1 0 0,1-1 1 0 0,-1 1 0 0 0,0 0-1 0 0,3-5 17 0 0,-2 2-13 0 0,0 1-1 0 0,0 0 1 0 0,0-1 0 0 0,0 1-1 0 0,0-1 1 0 0,0 1-1 0 0,-1-1 1 0 0,0 0 0 0 0,0 1-1 0 0,0-3-3 0 0,0 0 0 0 0,1 1 0 0 0,-1-1 0 0 0,1 1 0 0 0,1-1 0 0 0,-1 1 0 0 0,1-1 0 0 0,0 1 0 0 0,0 0 0 0 0,0 0 0 0 0,1 0 0 0 0,-1 0 0 0 0,4-4 0 0 0,5-11 0 0 0,-9 17 0 0 0,0-1 0 0 0,1 1 0 0 0,-1-1 0 0 0,1 1 0 0 0,0 0 0 0 0,3-3 0 0 0,-3 4 0 0 0,1-2 0 0 0,-1 1 0 0 0,0 0 0 0 0,-1-1 0 0 0,1 1 0 0 0,0-2 0 0 0,2-4 5 0 0,0 0 10 0 0,-1 0-1 0 0,2 1 1 0 0,-1 0 0 0 0,2-2-15 0 0,43-55 64 0 0,8 0 0 0 0,-52 59-64 0 0,0-1 0 0 0,1 1 0 0 0,0 1 0 0 0,0-1 0 0 0,2 0 0 0 0,18-15 0 0 0,-18 14 0 0 0,0 0 0 0 0,1 1 0 0 0,7-4 0 0 0,-5 4 0 0 0,-1-2 0 0 0,8-5 0 0 0,-6 4-32 0 0,0 2 0 0 0,1-1 0 0 0,0 1-1 0 0,0 1 1 0 0,1 1 0 0 0,-1 0 0 0 0,11-1 32 0 0,1-2-31 0 0,-8 3-89 0 0,1 0 1 0 0,18-1 119 0 0,-4 1-177 0 0,-24 4 153 0 0,-1 1 0 0 0,1-1 0 0 0,0 1-1 0 0,-1 1 1 0 0,1 0 0 0 0,0 0 0 0 0,-1 1-1 0 0,1 0 1 0 0,-1 0 0 0 0,4 2 24 0 0,9 4-90 0 0,0 1 0 0 0,-1 2 0 0 0,8 4 90 0 0,-13-5-50 0 0,0 1-1 0 0,-1 0 1 0 0,6 7 50 0 0,-6-6-25 0 0,11 16-45 0 0,-3-2 114 0 0,-12-17-25 0 0,-2 1 1 0 0,1 0 0 0 0,-1 0 0 0 0,0 1-1 0 0,2 6-19 0 0,11 14 0 0 0,24 29 0 0 0,-44-59 0 0 0,2 3 1 0 0,0 0-1 0 0,-1 1 1 0 0,1 0 0 0 0,-1-1-1 0 0,0 1 1 0 0,0 0-1 0 0,-1 0 1 0 0,1 0-1 0 0,10 28-26 0 0,-8-26-15 0 0,0 0-1 0 0,-1 1 1 0 0,1-1 0 0 0,-2 1-1 0 0,1 0 1 0 0,-1 0 0 0 0,0 0-1 0 0,1 7 42 0 0,-2-5-29 0 0,0-1 0 0 0,2 0 1 0 0,-1 0-1 0 0,2 3 29 0 0,-1-2 1 0 0,0-1 0 0 0,-1 1 0 0 0,1 8-1 0 0,11 66 0 0 0,-11-58 0 0 0,-3-20 0 0 0,1 1 0 0 0,0 0 0 0 0,0-1 0 0 0,0 1 0 0 0,1-1 0 0 0,1 1 0 0 0,2 11 23 0 0,-5-15 14 0 0,1 1 0 0 0,0 0-1 0 0,0-1 1 0 0,1 1 0 0 0,-1-1 0 0 0,1 0-1 0 0,0 2-36 0 0,-1-2 38 0 0,-1-3-34 0 0,0 1 0 0 0,1 0 0 0 0,-1 0 0 0 0,0 0 0 0 0,0-1-1 0 0,1 1 1 0 0,-1 0 0 0 0,0-1 0 0 0,1 1 0 0 0,-1 0 0 0 0,1-1 0 0 0,-1 1 0 0 0,1 0 0 0 0,-1-1 0 0 0,1 1 0 0 0,-1-1-1 0 0,1 1 1 0 0,0-1 0 0 0,0 1-4 0 0,-1-1 31 0 0,1 1 0 0 0,0-1 0 0 0,-1 1 0 0 0,1-1 0 0 0,0 0 0 0 0,0 1 0 0 0,0-1 0 0 0,-1 0 0 0 0,1 0 0 0 0,0 1 0 0 0,0-1 0 0 0,0 0 0 0 0,0 0 0 0 0,-1 0 0 0 0,1 0 0 0 0,0 0 0 0 0,1 0-31 0 0,-2 0-37 0 0,2 0 179 0 0,-2 0 2 0 0,0 0-4 0 0,1-1 24 0 0,0 1-148 0 0,0 0 0 0 0,0-1 0 0 0,-1 1 1 0 0,1-1-1 0 0,0 1 0 0 0,0 0 1 0 0,-1-1-1 0 0,1 0 0 0 0,0 1 0 0 0,-1-1 1 0 0,1 1-1 0 0,-1-1 0 0 0,1 0 1 0 0,-1 1-1 0 0,1-1 0 0 0,0 0-16 0 0,3-7 19 0 0,1 0-1 0 0,-1-1 0 0 0,-1 1 1 0 0,1-1-1 0 0,0-6-18 0 0,5-17 17 0 0,10-31-18 0 0,-10 41 1 0 0,4-10 0 0 0,4-20 0 0 0,-12 39 0 0 0,2-1 0 0 0,-1 1 0 0 0,1 0 0 0 0,1 0 0 0 0,0 0 0 0 0,4-2 0 0 0,-7 9 0 0 0,15-23-1 0 0,2 1-1 0 0,1 2 1 0 0,1 0 0 0 0,2 0 1 0 0,-11 13 10 0 0,1 0 0 0 0,0 1-1 0 0,0 1 1 0 0,1 1 0 0 0,1 0 0 0 0,0 1 0 0 0,16-6-10 0 0,22-6-190 0 0,-1-3-1 0 0,18-12 191 0 0,-57 28-104 0 0,1 1-1 0 0,0 0 1 0 0,1 2-1 0 0,-1 0 1 0 0,1 1 0 0 0,0 0-1 0 0,12 1 105 0 0,-15 2-21 0 0,0 1 0 0 0,0 0 0 0 0,-1 2 0 0 0,1 0 0 0 0,0 0 0 0 0,-1 1 0 0 0,1 1 0 0 0,-1 0 0 0 0,0 1 0 0 0,-1 1 0 0 0,1 0 0 0 0,-1 1 0 0 0,0 0 0 0 0,-1 1 0 0 0,1 1 0 0 0,0 1 21 0 0,3 2-86 0 0,0 1 0 0 0,-1 0 0 0 0,-1 1 0 0 0,0 0 0 0 0,-1 1-1 0 0,-1 1 1 0 0,0 0 0 0 0,-1 1 0 0 0,-1 0 0 0 0,1 4 86 0 0,-4-6-24 0 0,5 10 113 0 0,0 1-1 0 0,3 16-88 0 0,-5-9 3 0 0,-3-12-16 0 0,0 0-1 0 0,-2 1 0 0 0,-1-1 0 0 0,1 12 14 0 0,-1 29 0 0 0,4 34 0 0 0,-8-93 0 0 0,2 12 6 0 0,-1 0-1 0 0,-1 11-5 0 0,0-24 56 0 0,0-2 21 0 0,0 0 3 0 0,0 0 0 0 0,0 0 11 0 0,0 0 45 0 0,0 0 21 0 0,3 0-106 0 0,1 0 0 0 0,-1-1 0 0 0,0 1 0 0 0,0-1 0 0 0,1 1 0 0 0,-1-1 0 0 0,0 0 0 0 0,0 0 0 0 0,0 0 0 0 0,0-1 0 0 0,0 1 0 0 0,0-1 0 0 0,-1 0 0 0 0,1 0 0 0 0,0 0 0 0 0,-1 0 0 0 0,1 0 0 0 0,-1 0 0 0 0,0-1 0 0 0,0 1 0 0 0,0-1 0 0 0,0 1 0 0 0,0-1 0 0 0,0-1-51 0 0,10-14 123 0 0,-1 0 0 0 0,6-14-123 0 0,-14 26 5 0 0,1-1 0 0 0,0 1 0 0 0,1 0 1 0 0,2-3-6 0 0,11-14 43 0 0,33-56 543 0 0,13-13-586 0 0,49-45 24 0 0,-10 18-22 0 0,-37 45-20 0 0,-52 56-70 0 0,2 1-1 0 0,0 0 1 0 0,1 1-1 0 0,1 1 1 0 0,11-8 88 0 0,21-12-23 0 0,-29 20 81 0 0,1 0 1 0 0,0 2-1 0 0,1 0 0 0 0,18-7-58 0 0,-32 17 40 0 0,34-13 157 0 0,4 0-197 0 0,-32 12-23 0 0,-1 1-1 0 0,1 0 1 0 0,0 1 0 0 0,-1 0-1 0 0,7 1 24 0 0,-13 1-52 0 0,0 1 0 0 0,-1 0 1 0 0,1 0-1 0 0,-1 0 0 0 0,1 1 0 0 0,-1 0 0 0 0,0 1 0 0 0,0 0 0 0 0,0 0 0 0 0,0 0 1 0 0,2 2 51 0 0,1 1-64 0 0,-1 0 1 0 0,-1 1 0 0 0,1 0-1 0 0,-1 1 1 0 0,0 0 0 0 0,-1 0 0 0 0,4 5 63 0 0,3 7-101 0 0,-1 1 1 0 0,0 0-1 0 0,-2 1 1 0 0,0 0 0 0 0,-2 1-1 0 0,5 16 101 0 0,3 15-108 0 0,-2 0 0 0 0,7 48 108 0 0,-4 45-64 0 0,-16-117 48 0 0,-1-1 0 0 0,-2 0 0 0 0,-1 1 0 0 0,-1-1 16 0 0,-2 7 12 0 0,1-4 52 0 0,-6 22-64 0 0,9-48 62 0 0,1-5 14 0 0,5-7-47 0 0,-2 2-257 0 0,1 1 0 0 0,-1-1 0 0 0,1 1 0 0 0,-1-1 0 0 0,0 0 0 0 0,1-2 228 0 0,-3 3-756 0 0,1 0 1 0 0,-1 1 0 0 0,0-1-1 0 0,0 0 1 0 0,0 0-1 0 0,0 0 1 0 0,-1-1 755 0 0,1-5-6626 0 0</inkml:trace>
  <inkml:trace contextRef="#ctx0" brushRef="#br0" timeOffset="3358.667">6781 153 11488 0 0,'1'-7'144'0'0,"0"-1"0"0"0,-1 1 1 0 0,0 0-1 0 0,-1 0 0 0 0,1 0 1 0 0,-1 0-1 0 0,-1 0 0 0 0,1 0 1 0 0,-1 0-1 0 0,0 1 0 0 0,-1-1 1 0 0,0 1-1 0 0,0-1 1 0 0,-1 0-145 0 0,2 4 55 0 0,0-1 1 0 0,0 1 0 0 0,0 0 0 0 0,-1 0-1 0 0,1 0 1 0 0,-1 0 0 0 0,0 0 0 0 0,0 0-1 0 0,0 1 1 0 0,0 0 0 0 0,-1 0 0 0 0,1-1-1 0 0,-1 2 1 0 0,1-1 0 0 0,-1 0 0 0 0,0 1-1 0 0,1 0 1 0 0,-1 0 0 0 0,0 0 0 0 0,0 0-1 0 0,0 0 1 0 0,0 1 0 0 0,0 0 0 0 0,0 0-1 0 0,0 0 1 0 0,-2 0-56 0 0,-7 2-7 0 0,0 1-1 0 0,1 1 0 0 0,-1 0 1 0 0,1 0-1 0 0,0 1 1 0 0,0 0-1 0 0,0 1 0 0 0,1 1 1 0 0,0 0-1 0 0,0 0 1 0 0,-8 9 7 0 0,-5 5-67 0 0,0 1 0 0 0,2 1 0 0 0,0 1 1 0 0,-4 10 66 0 0,-73 104-407 0 0,75-106 313 0 0,1 1 1 0 0,2 1-1 0 0,2 1 1 0 0,0 1-1 0 0,3 0 1 0 0,1 1-1 0 0,-5 23 94 0 0,11-23 325 0 0,2-1 0 0 0,2 1 0 0 0,1 0 0 0 0,2 19-325 0 0,2 4 908 0 0,3 1 0 0 0,6 23-908 0 0,-3-51 111 0 0,1 0 0 0 0,2 0 1 0 0,1-1-1 0 0,1 0 0 0 0,2 0 0 0 0,1-2 0 0 0,2 0 0 0 0,6 8-111 0 0,-10-20 34 0 0,1-1 0 0 0,1 0-1 0 0,5 3-33 0 0,9 12 53 0 0,-4-5-28 0 0,1-1 1 0 0,1-1 0 0 0,1-1 0 0 0,1-2-1 0 0,1-1 1 0 0,1-1 0 0 0,1-1-1 0 0,1-2 1 0 0,0-1 0 0 0,1-1-1 0 0,4-1-25 0 0,-4-2 137 0 0,0-2 0 0 0,1-1 0 0 0,0-2-1 0 0,0-1 1 0 0,0-1 0 0 0,1-2 0 0 0,0-2-1 0 0,0-1 1 0 0,13-3-137 0 0,-12-1 551 0 0,1-2 0 0 0,-2-2-1 0 0,28-10-550 0 0,-40 10 234 0 0,0-1 0 0 0,-1-1 0 0 0,0-1-1 0 0,-1-1 1 0 0,0-1 0 0 0,2-2-234 0 0,-7 2 69 0 0,-1 1 0 0 0,0-2 0 0 0,0 0 1 0 0,-2 0-1 0 0,0-2 0 0 0,0 1 0 0 0,-1-2 1 0 0,-1 1-1 0 0,-1-2 0 0 0,-1 1 0 0 0,0-2 1 0 0,-1 1-1 0 0,-1-1 0 0 0,-1 0 0 0 0,2-11-69 0 0,-2 0-18 0 0,-1 0-1 0 0,-2 0 1 0 0,-1-1 0 0 0,-1 1-1 0 0,-2 0 1 0 0,-2-12 18 0 0,0 18-26 0 0,-1 0 1 0 0,-2 0 0 0 0,0 1-1 0 0,-1 0 1 0 0,-4-7 25 0 0,-6-10-51 0 0,-2 1 1 0 0,-12-19 50 0 0,7 21-41 0 0,-1 0 0 0 0,-2 1 1 0 0,-1 2-1 0 0,-2 0 1 0 0,-25-21 40 0 0,7 13-195 0 0,-2 3 1 0 0,-1 1 0 0 0,-42-22 194 0 0,44 32-354 0 0,-2 2-1 0 0,-1 3 1 0 0,-31-9 354 0 0,-4 3-1577 0 0,-75-12 1577 0 0,107 30-1322 0 0,0 3 0 0 0,-1 2 0 0 0,-9 2 1322 0 0,-12 2-5781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0:38.8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1 148 10136 0 0,'4'1'298'0'0,"1"1"23"0"0,5 3 109 0 0,2 2-338 0 0,-8-4 203 0 0,0-1 0 0 0,0 0-1 0 0,0 0 1 0 0,1 0 0 0 0,-1 0 0 0 0,0-1-1 0 0,1 0 1 0 0,-1 1 0 0 0,1-2 0 0 0,-1 1-1 0 0,1 0 1 0 0,-1-1 0 0 0,2 0-295 0 0,-4 0 63 0 0,-1 0-1 0 0,1-1 1 0 0,0 1 0 0 0,-1 0 0 0 0,1-1 0 0 0,0 1-1 0 0,-1-1 1 0 0,1 1 0 0 0,-1-1 0 0 0,1 0 0 0 0,-1 0-1 0 0,0 0 1 0 0,1 0 0 0 0,-1 0 0 0 0,2-1-63 0 0,10-7 371 0 0,3 2-83 0 0,10-2-156 0 0,-12 7-40 0 0,0 1-1 0 0,-1 0 1 0 0,1 2-1 0 0,8 0-91 0 0,16 0 217 0 0,-18 0 0 0 0,0-2 0 0 0,0 0 0 0 0,0-1 0 0 0,0-1 1 0 0,0-1-1 0 0,0-1 0 0 0,-1 0 0 0 0,9-5-217 0 0,-7 2 489 0 0,-1 1-1 0 0,13-2-488 0 0,15-4 684 0 0,14-4 266 0 0,1 2-1 0 0,0 3 0 0 0,1 3 1 0 0,46 1-950 0 0,69 1 478 0 0,15 0-354 0 0,144 14 220 0 0,-203-11 21 0 0,-53 1 710 0 0,71 6-1075 0 0,-121 0 142 0 0,-1-1 181 0 0,0 1 1 0 0,0 2-1 0 0,23 6-323 0 0,35 19 47 0 0,-63-19-49 0 0,0-2 1 0 0,0-1 0 0 0,1-1-1 0 0,0-1 1 0 0,12 0 1 0 0,-34-6-38 0 0,1 0 0 0 0,0 0 0 0 0,-1-1-1 0 0,1 1 1 0 0,-1-1 0 0 0,1-1 0 0 0,-1 1 0 0 0,0-1-1 0 0,2 0 39 0 0,-4 0-33 0 0,0 1 0 0 0,1-1 0 0 0,-1 1 0 0 0,0-1 0 0 0,0 0-1 0 0,-1 0 1 0 0,1 0 0 0 0,0 0 0 0 0,-1-1 0 0 0,1 1 0 0 0,-1-1-1 0 0,0 0 1 0 0,0 1 0 0 0,0-1 0 0 0,1-3 33 0 0,1-1-149 0 0,10-29-1999 0 0,-9 19 302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0:40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4 431 15664 0 0,'-3'10'356'0'0,"2"-8"49"0"0,1-2 21 0 0,0 0-42 0 0,1 2-250 0 0,2 6-8 0 0,-3-6 453 0 0,0-2 190 0 0,0 0 37 0 0,0 0-73 0 0,0 0-340 0 0,0 0-147 0 0,0 0-29 0 0,0 0 32 0 0,0 0 169 0 0,0 0 78 0 0,4-7 526 0 0,8-9-100 0 0,-4 5-678 0 0,1 1 1 0 0,0 0-1 0 0,0 0 1 0 0,1 1-1 0 0,1-1-244 0 0,1 1 0 0 0,-5 3 0 0 0,-1 1 0 0 0,1 1 0 0 0,-1-1 0 0 0,1 1 0 0 0,6-3 0 0 0,1 2 242 0 0,-1 0 0 0 0,1 1 0 0 0,0 0 0 0 0,0 1 0 0 0,1 1 0 0 0,-1 0 0 0 0,1 1 0 0 0,3 1-242 0 0,-14 0 47 0 0,-1 0-1 0 0,0 0 0 0 0,1 1 1 0 0,-1-1-1 0 0,0 1 1 0 0,0 0-1 0 0,0 0 1 0 0,1 0-1 0 0,-1 1 1 0 0,0-1-1 0 0,1 2-46 0 0,8 2 102 0 0,-11-4-99 0 0,1 0 0 0 0,-1 1 0 0 0,0-1 0 0 0,0 0 0 0 0,1 0 0 0 0,-1 1 0 0 0,0-1-1 0 0,0 1 1 0 0,0-1 0 0 0,0 1 0 0 0,-1 0 0 0 0,1-1 0 0 0,0 1 0 0 0,-1 0-1 0 0,1-1 1 0 0,-1 1 0 0 0,1 0 0 0 0,-1 0 0 0 0,0-1 0 0 0,0 3-3 0 0,1 3 10 0 0,0 1 0 0 0,-1 0 1 0 0,-1-1-1 0 0,1 4-10 0 0,-5 13 0 0 0,0-1 0 0 0,-1 0 0 0 0,-1-1 0 0 0,-2 4 0 0 0,-8 24 0 0 0,13-39-36 0 0,0 0-1 0 0,-1 0 0 0 0,-1 1 37 0 0,0-2-56 0 0,2 1-1 0 0,-1-1 0 0 0,1 2 57 0 0,-20 54-256 0 0,18-43 254 0 0,1-5 166 0 0,1-1 0 0 0,0 1-1 0 0,0 14-163 0 0,3-12 251 0 0,1 0 0 0 0,0 0 0 0 0,2 0 0 0 0,0 3-251 0 0,0-13 65 0 0,0-1 0 0 0,0 1-1 0 0,1 0 1 0 0,0-1 0 0 0,1 0 0 0 0,0 0 0 0 0,0 0-1 0 0,1 0 1 0 0,3 3-65 0 0,3 6 104 0 0,-7-12-57 0 0,-1 0 0 0 0,2 0 0 0 0,-1-1 0 0 0,2 2-47 0 0,15 16 157 0 0,-11-13-56 0 0,0 1 1 0 0,11 8-102 0 0,-17-17 5 0 0,0 0 1 0 0,0 0-1 0 0,0 0 0 0 0,0-1 0 0 0,0 1 0 0 0,0-1 1 0 0,0 0-1 0 0,1 0 0 0 0,-1 0 0 0 0,1-1 1 0 0,-1 0-1 0 0,1 0-5 0 0,5 1-418 0 0,0-1 1 0 0,0-1-1 0 0,0 0 0 0 0,8-2 418 0 0,-16 2-289 0 0,0 0-1 0 0,-1 1 0 0 0,1-1 1 0 0,0 0-1 0 0,0-1 1 0 0,0 1-1 0 0,-1 0 0 0 0,1-1 1 0 0,-1 1-1 0 0,1 0 1 0 0,-1-1-1 0 0,0 0 0 0 0,1 1 1 0 0,-1-1-1 0 0,0 0 1 0 0,0 0-1 0 0,0 1 0 0 0,0-1 1 0 0,-1 0-1 0 0,1 0 1 0 0,0 0-1 0 0,-1 0 1 0 0,1 0-1 0 0,-1 0 0 0 0,0-1 290 0 0,0-10-2280 0 0</inkml:trace>
  <inkml:trace contextRef="#ctx0" brushRef="#br0" timeOffset="348.294">465 857 3224 0 0,'0'0'52'0'0,"1"-1"1"0"0,-1 0 0 0 0,0 1-1 0 0,0-1 1 0 0,1 0-1 0 0,-1 1 1 0 0,0-1-1 0 0,0 0 1 0 0,0 0-1 0 0,0 1 1 0 0,1-1 0 0 0,-1 0-1 0 0,0 0 1 0 0,0 1-1 0 0,-1-1 1 0 0,1 0-1 0 0,0 0 1 0 0,0 1-1 0 0,0-1 1 0 0,0 0-1 0 0,-1 0 1 0 0,1 1 0 0 0,0-1-1 0 0,-1 0-52 0 0,0 0 634 0 0,0-1 0 0 0,0 0 0 0 0,0 1 0 0 0,-1-1 0 0 0,1 1 0 0 0,-1 0 0 0 0,1-1 0 0 0,-1 1 0 0 0,1 0 0 0 0,-1 0-634 0 0,-25-12 7024 0 0,11 8-6838 0 0,5 4 355 0 0,0-1 0 0 0,0 1 0 0 0,0 1 0 0 0,0 0 0 0 0,0 1 0 0 0,0 0 0 0 0,-5 1-541 0 0,-19 5 1982 0 0,-23 9-1982 0 0,0-1 1077 0 0,-5 1-151 0 0,54-14-1004 0 0,1-1 0 0 0,-1 1 0 0 0,1 1 0 0 0,-1-1-1 0 0,1 2 1 0 0,0-1 0 0 0,1 1 0 0 0,-3 1 78 0 0,9-4-489 0 0,1-1-21 0 0,0 0-206 0 0,0 0-857 0 0,0 0-370 0 0</inkml:trace>
  <inkml:trace contextRef="#ctx0" brushRef="#br0" timeOffset="719.596">708 898 15664 0 0,'1'2'718'0'0,"2"3"-600"0"0,-1 1-1 0 0,0-1 1 0 0,0 1-1 0 0,-1 0 1 0 0,1-1-1 0 0,-1 1 1 0 0,0 0-1 0 0,-1 0 0 0 0,1 2-117 0 0,-3 25 2924 0 0,-4 29-2924 0 0,2-29 2548 0 0,0 29-2548 0 0,4-44 1292 0 0,0-17-881 0 0,0-1-10 0 0,0 0-1 0 0,0 0-20 0 0,0 0-84 0 0,0 0-37 0 0,0 0-10 0 0,0 0-11 0 0,0 0-46 0 0,0 0-22 0 0,0 0-2 0 0,0 0-17 0 0,0 0-70 0 0,0 0-17 0 0,0 0 7 0 0,0 0 29 0 0,0 0 17 0 0,0 0 3 0 0,4-7 137 0 0,11-23 199 0 0,-10 16-295 0 0,1 1 1 0 0,1 1-1 0 0,0-1 1 0 0,1 1-1 0 0,9-11-161 0 0,-15 21 11 0 0,-1 0 1 0 0,1 1-1 0 0,0-1 0 0 0,-1 1 1 0 0,1-1-1 0 0,0 1 1 0 0,0-1-1 0 0,0 1 0 0 0,0 0 1 0 0,0 0-1 0 0,0 0 0 0 0,0 1 1 0 0,0-1-1 0 0,0 0 0 0 0,1 1 1 0 0,-1-1-1 0 0,0 1 0 0 0,0 0 1 0 0,1-1-1 0 0,-1 1 0 0 0,0 1 1 0 0,0-1-1 0 0,1 0 0 0 0,-1 0 1 0 0,0 1-1 0 0,0-1 1 0 0,1 1-1 0 0,-1 0 0 0 0,0-1 1 0 0,0 1-1 0 0,0 0 0 0 0,0 1 1 0 0,0-1-1 0 0,0 0 0 0 0,0 0 1 0 0,-1 1-1 0 0,1-1 0 0 0,0 1 1 0 0,-1 0-12 0 0,7 9 10 0 0,-1 0 1 0 0,-1 0 0 0 0,1 0-1 0 0,-2 1 1 0 0,0 0 0 0 0,-1 0-1 0 0,0 1 1 0 0,0-1 0 0 0,-1 1-1 0 0,-1 0 1 0 0,1 10-11 0 0,-2 2 0 0 0,0-12 0 0 0,0-1 0 0 0,1 1 0 0 0,1 3 0 0 0,0-8-69 0 0,-3-6-291 0 0,0-2-126 0 0,2 0 134 0 0,-1-1 0 0 0,1 1-1 0 0,-1 0 1 0 0,1-1 0 0 0,-1 1-1 0 0,1-1 1 0 0,-1 0 0 0 0,0 1-1 0 0,1-1 1 0 0,-1 0 0 0 0,1-1 352 0 0,7-7-1538 0 0</inkml:trace>
  <inkml:trace contextRef="#ctx0" brushRef="#br0" timeOffset="1408.165">869 118 6912 0 0,'0'0'314'0'0,"0"0"-6"0"0,8 6 3467 0 0,-4-5 696 0 0,26-12 1337 0 0,16-4-4370 0 0,-37 11-1247 0 0,0 1 0 0 0,1 1-1 0 0,-1 0 1 0 0,1 0 0 0 0,-1 1 0 0 0,1 0 0 0 0,0 1-1 0 0,-1 0 1 0 0,7 1-191 0 0,-14 0 12 0 0,1-1 1 0 0,-1 1-1 0 0,0 0 0 0 0,0 0 0 0 0,0 0 1 0 0,0 0-1 0 0,0 0 0 0 0,-1 0 0 0 0,1 1 1 0 0,0-1-1 0 0,0 0 0 0 0,-1 1 0 0 0,1 0 1 0 0,-1-1-1 0 0,1 1 0 0 0,-1 0 0 0 0,0 0 1 0 0,0-1-1 0 0,0 1 0 0 0,0 0 0 0 0,0 0 1 0 0,0 0-1 0 0,0 1 0 0 0,-1-1 0 0 0,1 0 1 0 0,-1 0-1 0 0,1 0 0 0 0,-1 2-12 0 0,1 3-1 0 0,-1 1 0 0 0,0-1 0 0 0,0 1 0 0 0,-1 0 0 0 0,0-1 0 0 0,0 1 0 0 0,-2 5 1 0 0,-2 4 0 0 0,0 0 0 0 0,-1 1 0 0 0,-1-2 0 0 0,-1 1 0 0 0,0-1 0 0 0,-1 0 0 0 0,-1-1 0 0 0,-8 10 0 0 0,16-22 0 0 0,-1 0 0 0 0,1-1 0 0 0,-1 1-1 0 0,1-1 1 0 0,-1 0 0 0 0,0 0 0 0 0,0 0-1 0 0,0 0 1 0 0,0-1 0 0 0,-1 1 0 0 0,4-2 1 0 0,-1 1-1 0 0,0-1 1 0 0,0 0 0 0 0,0 0 0 0 0,0 1-1 0 0,0-1 1 0 0,0 0 0 0 0,0 0 0 0 0,0 0-1 0 0,1 0 1 0 0,-1 0 0 0 0,0 0 0 0 0,0 0-1 0 0,0 0 1 0 0,0 0 0 0 0,0-1 0 0 0,0 1-1 0 0,0 0 1 0 0,0-1 0 0 0,1 1 0 0 0,-1 0-1 0 0,0-1 1 0 0,0 1 0 0 0,0-1-1 0 0,1 1 1 0 0,-1-1 0 0 0,0 0 0 0 0,1 1-1 0 0,-1-1 1 0 0,0 0 0 0 0,1 1 0 0 0,-1-1-1 0 0,1 0 1 0 0,-1 0 0 0 0,1 0 0 0 0,-1 1-1 0 0,1-1 1 0 0,0 0 0 0 0,-1 0-1 0 0,0-3 39 0 0,0-1 1 0 0,0 1-1 0 0,0 0 0 0 0,1 0 0 0 0,-1 0 1 0 0,1 0-1 0 0,0-1 0 0 0,0 1 1 0 0,0 0-1 0 0,1 0 0 0 0,-1 0 1 0 0,1-1-1 0 0,0 1 0 0 0,1 0 1 0 0,-1 0-1 0 0,1 0 0 0 0,-1 1 1 0 0,1-1-1 0 0,0 0 0 0 0,1 1 1 0 0,-1-1-1 0 0,1 1 0 0 0,1-3-39 0 0,-2 3 8 0 0,1 0 1 0 0,0 0-1 0 0,0 0 0 0 0,0 1 0 0 0,0-1 0 0 0,0 1 1 0 0,1-1-1 0 0,-1 1 0 0 0,1 0 0 0 0,-1 1 0 0 0,1-1 1 0 0,0 0-1 0 0,0 1 0 0 0,0 0 0 0 0,0 0 0 0 0,0 0 1 0 0,0 1-1 0 0,0-1 0 0 0,0 1 0 0 0,0 0 0 0 0,0 0 1 0 0,0 0-1 0 0,0 0 0 0 0,0 1 0 0 0,1 0-8 0 0,0 0-4 0 0,-1 0-1 0 0,1 0 1 0 0,0 1-1 0 0,0 0 1 0 0,-1 0-1 0 0,1 0 1 0 0,-1 0-1 0 0,0 1 1 0 0,0 0-1 0 0,0 0 1 0 0,0 0-1 0 0,0 0 1 0 0,-1 0-1 0 0,1 1 1 0 0,-1 0-1 0 0,0 0 1 0 0,0 0-1 0 0,0 0 1 0 0,0 0-1 0 0,-1 0 1 0 0,1 1 4 0 0,23 42-414 0 0,-16-30-16 0 0,0 0 0 0 0,1 5 430 0 0,-11-20-417 0 0,0-2-186 0 0,0 0-758 0 0,0 0-335 0 0,0 0-61 0 0,0 0-17 0 0</inkml:trace>
  <inkml:trace contextRef="#ctx0" brushRef="#br0" timeOffset="1929.993">1291 0 14400 0 0,'0'0'661'0'0,"0"0"-17"0"0,5 4-389 0 0,-3-2-200 0 0,0 0 0 0 0,0 0 0 0 0,-1 0 0 0 0,1 0 1 0 0,0 1-1 0 0,-1-1 0 0 0,0 0 0 0 0,0 1 0 0 0,1-1 1 0 0,-1 0-1 0 0,0 1 0 0 0,-1-1 0 0 0,1 1 1 0 0,0 1-56 0 0,4 41 1260 0 0,-3-28-1131 0 0,2 37 39 0 0,-1-19-204 0 0,1 1 0 0 0,1-1 0 0 0,5 12 36 0 0,-6-36-550 0 0,0 0 1 0 0,0 0-1 0 0,4 6 550 0 0,-1-7-1613 0 0</inkml:trace>
  <inkml:trace contextRef="#ctx0" brushRef="#br0" timeOffset="1930.993">1414 204 15120 0 0,'0'0'693'0'0,"0"0"-21"0"0,-8-6 482 0 0,4 5-779 0 0,0 0 0 0 0,-1 1 0 0 0,1 0 0 0 0,0-1 0 0 0,0 2 0 0 0,0-1 0 0 0,0 0 0 0 0,0 1 0 0 0,0 0 0 0 0,0 0 0 0 0,-3 1-375 0 0,-7 3 282 0 0,0 1 1 0 0,-9 5-283 0 0,-23 9-652 0 0,31-15-256 0 0,-1 2-54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0:44.4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1103 1075 12752 0 0,'0'0'586'0'0,"0"0"-15"0"0,0 0-255 0 0,0 0 285 0 0,0 0 167 0 0,0 0 31 0 0,9-11 1623 0 0,0 4-1678 0 0,0 0 0 0 0,-1 0 0 0 0,0-1 0 0 0,-1 0 0 0 0,3-3-744 0 0,15-16 586 0 0,-10 11-281 0 0,1 1 0 0 0,1 1 1 0 0,1 1-1 0 0,0 0 0 0 0,16-8-305 0 0,-32 20 47 0 0,20-10 447 0 0,1 0 0 0 0,11-2-494 0 0,-29 11 81 0 0,2 0 0 0 0,-1 0 0 0 0,0 1 0 0 0,0 0-1 0 0,0 0 1 0 0,1 0 0 0 0,-1 1 0 0 0,0 0 0 0 0,1 0-1 0 0,-1 1 1 0 0,6 1-81 0 0,-11-2 25 0 0,0 1 0 0 0,0-1 0 0 0,0 1 0 0 0,0-1 0 0 0,0 1 0 0 0,0 0 0 0 0,0 0 0 0 0,0-1 0 0 0,-1 1 0 0 0,1 0 0 0 0,0 0 0 0 0,-1 0 0 0 0,1 0 0 0 0,-1 0 0 0 0,1 0 0 0 0,0 1-25 0 0,6 15 127 0 0,-7-16-120 0 0,2 8-3 0 0,0 0 0 0 0,-1 1 0 0 0,0-1 1 0 0,-1 1-1 0 0,0-1 0 0 0,-1 9-4 0 0,0 9-3 0 0,0-5-1 0 0,-1 1-1 0 0,0-1 1 0 0,-2 1-1 0 0,-1-1 1 0 0,-1 0-1 0 0,0-1 1 0 0,-4 6 4 0 0,-16 36-44 0 0,-27 44 44 0 0,24-50-5 0 0,6-8 14 0 0,2 4-9 0 0,19-50 2 0 0,-3 13 138 0 0,1 0 0 0 0,-3 12-140 0 0,0 4 277 0 0,7-30-245 0 0,-1 1 0 0 0,1 0 0 0 0,0-1 0 0 0,0 1-1 0 0,0 0 1 0 0,0-1 0 0 0,0 1 0 0 0,1 0 0 0 0,0 2-32 0 0,1 11 176 0 0,-2-15-169 0 0,1-1 0 0 0,-1 1 0 0 0,1 0 0 0 0,-1-1 0 0 0,0 1 0 0 0,1 0 0 0 0,0-1 0 0 0,-1 1 0 0 0,1-1 1 0 0,-1 1-1 0 0,1-1 0 0 0,0 1 0 0 0,-1-1 0 0 0,1 1 0 0 0,0-1 0 0 0,-1 1 0 0 0,1-1 0 0 0,0 0-7 0 0,0 1 18 0 0,11 6-21 0 0,1 0 0 0 0,-1 0 0 0 0,1-1 1 0 0,0-1-1 0 0,0 0 0 0 0,1-1 0 0 0,-1 0 0 0 0,1-1 0 0 0,0-1 0 0 0,0 0 0 0 0,0-1 0 0 0,0 0 0 0 0,0-1 1 0 0,1-1-1 0 0,-1 0 0 0 0,0-1 0 0 0,11-3 3 0 0,-20 3-412 0 0,1 1 1 0 0,-1-1 0 0 0,1 0-1 0 0,-1-1 1 0 0,0 1-1 0 0,0-1 1 0 0,0 0-1 0 0,0 0 1 0 0,-1-1 0 0 0,1 1-1 0 0,-1-1 1 0 0,1-1 411 0 0,-2 2-578 0 0,-1-1-1 0 0,0 1 1 0 0,1-1 0 0 0,-1 0 0 0 0,0 0 0 0 0,-1 1 0 0 0,1-1-1 0 0,-1-1 1 0 0,1 1 0 0 0,-1 0 0 0 0,-1 0 0 0 0,1 0 0 0 0,0-1 0 0 0,-1 1-1 0 0,0 0 1 0 0,0-1 578 0 0,-1-8-401 0 0,0 0 0 0 0,0 0 0 0 0,-2 1 0 0 0,1-1 0 0 0,-2 1 0 0 0,0-1 1 0 0,0 1-1 0 0,-1 0 0 0 0,0 1 0 0 0,-1-1 0 0 0,-3-3 401 0 0,6 11 239 0 0,-1 0 1 0 0,1 0 0 0 0,-1 1-1 0 0,1 0 1 0 0,-1-1-1 0 0,0 1 1 0 0,0 1 0 0 0,0-1-1 0 0,-1 1 1 0 0,1-1-1 0 0,0 1 1 0 0,-1 1 0 0 0,0-1-1 0 0,1 0 1 0 0,-1 1-1 0 0,0 0 1 0 0,0 0 0 0 0,0 1-1 0 0,0-1 1 0 0,-4 1-240 0 0,-10 0 933 0 0,1 1 0 0 0,-1 0 1 0 0,1 2-1 0 0,-17 4-933 0 0,14-3 303 0 0,-13 3 890 0 0,0 1-1 0 0,1 2 1 0 0,-1 1-1193 0 0,-7 9 496 0 0,23-12-1103 0 0,16-7-190 0 0,2-1-46 0 0</inkml:trace>
  <inkml:trace contextRef="#ctx0" brushRef="#br0" timeOffset="349.787">1641 1314 15664 0 0,'1'2'356'0'0,"5"7"-205"0"0,0 0 1 0 0,0 1-1 0 0,-1 0 1 0 0,-1 0-1 0 0,0 0 1 0 0,0 0-1 0 0,-1 1 1 0 0,0-1-1 0 0,0 5-151 0 0,5 34 266 0 0,-2-19 1091 0 0,0 29-1357 0 0,-4-44 130 0 0,0 0 0 0 0,1 0 1 0 0,4 11-131 0 0,-4-15 84 0 0,-3-10 58 0 0,1 1 0 0 0,-1 0 0 0 0,1-1 0 0 0,0 1 1 0 0,-1-1-1 0 0,1 1 0 0 0,0-1 0 0 0,0 0 0 0 0,1 2-142 0 0,-2-3 37 0 0,0 0-1 0 0,1 1 1 0 0,-1-1 0 0 0,1 0-1 0 0,-1 1 1 0 0,1-1 0 0 0,-1 0-1 0 0,0 0 1 0 0,1 1 0 0 0,-1-1-1 0 0,1 0 1 0 0,-1 0 0 0 0,1 0-1 0 0,-1 0 1 0 0,1 0-1 0 0,-1 1 1 0 0,1-1 0 0 0,-1 0-1 0 0,1 0 1 0 0,-1 0 0 0 0,1-1-1 0 0,-1 1 1 0 0,1 0 0 0 0,-1 0-1 0 0,1 0 1 0 0,-1 0 0 0 0,1 0-1 0 0,-1-1 1 0 0,1 1-1 0 0,-1 0 1 0 0,1 0 0 0 0,-1-1-1 0 0,1 1 1 0 0,-1 0 0 0 0,0-1-1 0 0,1 1-36 0 0,5-5 153 0 0,0-1 0 0 0,-1 1 0 0 0,0-1 0 0 0,0-1 0 0 0,0 1 0 0 0,0-1 0 0 0,-1 1 0 0 0,0-1 0 0 0,1-5-153 0 0,13-19 309 0 0,-3 4 108 0 0,-12 21-351 0 0,-1 1 0 0 0,1-1 0 0 0,1 1 0 0 0,-1-1-1 0 0,1 1 1 0 0,0 0 0 0 0,0 1 0 0 0,1-1 0 0 0,-1 1 0 0 0,1-1 0 0 0,0 1-66 0 0,-3 4 16 0 0,-1-1 1 0 0,0 1-1 0 0,1-1 0 0 0,-1 1 0 0 0,0-1 0 0 0,1 1 0 0 0,-1 0 0 0 0,1 0 0 0 0,-1-1 1 0 0,1 1-1 0 0,-1 0 0 0 0,1 0 0 0 0,-1 1 0 0 0,1-1 0 0 0,-1 0 0 0 0,0 0 1 0 0,1 1-1 0 0,-1-1 0 0 0,1 1 0 0 0,-1-1 0 0 0,0 1 0 0 0,0 0 0 0 0,1-1 1 0 0,-1 1-1 0 0,0 0 0 0 0,0 0 0 0 0,0 0 0 0 0,0 0 0 0 0,1 1-16 0 0,2 1 59 0 0,0 1-1 0 0,-1 0 0 0 0,0 0 0 0 0,1 0 1 0 0,-1 0-1 0 0,-1 1 0 0 0,3 3-58 0 0,5 16 111 0 0,-1 1 0 0 0,6 23-111 0 0,0 2-134 0 0,-12-43 131 0 0,-2-5-4436 0 0,-1-2 2857 0 0</inkml:trace>
  <inkml:trace contextRef="#ctx0" brushRef="#br0" timeOffset="1136.68">1983 1085 15608 0 0,'1'1'122'0'0,"-1"-1"0"0"0,0 1 0 0 0,1 0 1 0 0,-1 0-1 0 0,1-1 0 0 0,0 1 0 0 0,-1-1 1 0 0,1 1-1 0 0,0 0 0 0 0,-1-1 1 0 0,1 1-1 0 0,0-1 0 0 0,-1 1 0 0 0,2-1-122 0 0,4 0 436 0 0,1 0-1 0 0,0-1 0 0 0,0 0 0 0 0,-1 0 1 0 0,1-1-1 0 0,-1 0 0 0 0,1 0 0 0 0,-1 0 1 0 0,5-3-436 0 0,52-25 3866 0 0,-43 22-3485 0 0,-1-1 0 0 0,1-1 0 0 0,-2-1-1 0 0,1-1 1 0 0,1-2-381 0 0,-13 8 97 0 0,10-7 159 0 0,0-2-1 0 0,7-9-255 0 0,-10 11-64 0 0,-13 12-273 0 0,-1 1-138 0 0,0 0-33 0 0,0 0-208 0 0,0 0-857 0 0,-6 7-2411 0 0,1 0 1937 0 0</inkml:trace>
  <inkml:trace contextRef="#ctx0" brushRef="#br0" timeOffset="1489.06">2208 1518 11976 0 0,'0'0'546'0'0,"0"0"-10"0"0,2 2-344 0 0,11 11 353 0 0,-1 1 0 0 0,-1 0 0 0 0,0 1-545 0 0,32 50 3770 0 0,-31-44-2308 0 0,1-1-1 0 0,1-1 0 0 0,16 18-1461 0 0,-15-21 584 0 0,1 1 186 0 0,0-1 0 0 0,1 0 1 0 0,13 8-771 0 0,-12-11 472 0 0,-11-6-345 0 0,1-2 0 0 0,0 1 1 0 0,1-1-1 0 0,-1 0 1 0 0,1 0-1 0 0,0-1 1 0 0,6 2-128 0 0,-11-6-64 0 0,-3 0-485 0 0,-1 0-230 0 0,0 0-1042 0 0,-3 0-4183 0 0,-10-3-1789 0 0</inkml:trace>
  <inkml:trace contextRef="#ctx0" brushRef="#br0" timeOffset="2215.517">1492 1844 9216 0 0,'8'12'976'0'0,"-3"0"574"0"0,0 0 0 0 0,0 0 0 0 0,-2 0 0 0 0,1 1 0 0 0,0 9-1550 0 0,1 15 5729 0 0,-1 11-5729 0 0,-1-16-542 0 0,4 80 1363 0 0,-6-86-991 0 0,-1-19 157 0 0,0-1 1 0 0,0 0-1 0 0,1 0 0 0 0,0 1 1 0 0,0-1-1 0 0,0 0 0 0 0,2 3 13 0 0,-2-7 99 0 0,-1-2-307 0 0,8-10-3249 0 0,6-12 1351 0 0,-2-11-25 0 0</inkml:trace>
  <inkml:trace contextRef="#ctx0" brushRef="#br0" timeOffset="2715.234">1512 726 9672 0 0,'0'0'748'0'0,"11"-11"917"0"0,-10 6-763 0 0,1-1 1 0 0,-1 1-1 0 0,0 0 1 0 0,0-1-1 0 0,-1 1 1 0 0,1-1-1 0 0,-1 1 1 0 0,-1-5-903 0 0,1-15 1468 0 0,4-36 1136 0 0,1-19-586 0 0,-5 54-1995 0 0,0 1-1 0 0,-1-1 1 0 0,-2 1 0 0 0,-2-10-23 0 0,3 26-27 0 0,2 7 43 0 0,0 1-84 0 0,0 1 1 0 0,0 0-1 0 0,0 0 1 0 0,0-1-1 0 0,0 1 1 0 0,0 0 0 0 0,0-1-1 0 0,0 1 1 0 0,0 0-1 0 0,0 0 1 0 0,0-1-1 0 0,0 1 1 0 0,0 0-1 0 0,0 0 1 0 0,0-1-1 0 0,0 1 1 0 0,0 0-1 0 0,-1 0 1 0 0,1 0-1 0 0,0-1 1 0 0,0 1 0 0 0,0 0-1 0 0,0 0 1 0 0,-1 0-1 0 0,1-1 1 0 0,0 1-1 0 0,0 0 1 0 0,0 0-1 0 0,-1 0 1 0 0,1 0-1 0 0,0 0 1 0 0,0-1-1 0 0,-1 1 1 0 0,1 0-1 0 0,0 0 1 0 0,0 0 0 0 0,-1 0-1 0 0,1 0 1 0 0,0 0-1 0 0,0 0 1 0 0,-1 0-1 0 0,1 0 1 0 0,0 0-1 0 0,0 0 1 0 0,-1 0-1 0 0,1 0 68 0 0,-1 0-5594 0 0,1 0-1647 0 0</inkml:trace>
  <inkml:trace contextRef="#ctx0" brushRef="#br0" timeOffset="3224.357">913 1143 17503 0 0,'0'-9'1976'0'0,"-1"7"-1853"0"0,0 0 0 0 0,1 0 0 0 0,-1 0 0 0 0,1 0 0 0 0,0 0 0 0 0,-1 0 0 0 0,1 0-1 0 0,0 0 1 0 0,0 0 0 0 0,1 0 0 0 0,-1 0 0 0 0,0 0 0 0 0,1 0 0 0 0,0-1-123 0 0,0-3 175 0 0,-1 4-58 0 0,0-1-1 0 0,0 1 1 0 0,0-1-1 0 0,-1 1 1 0 0,1 0-1 0 0,-1-1 1 0 0,1 1-1 0 0,-1-1 1 0 0,0 1-1 0 0,0 0 1 0 0,0-1-1 0 0,-1-1-116 0 0,-17-27 969 0 0,15 25-776 0 0,-5-7 51 0 0,-1-1-1 0 0,0 2 1 0 0,-1-1-1 0 0,-1 1 0 0 0,0 1 1 0 0,-1 0-1 0 0,-8-5-243 0 0,3 2 465 0 0,11 8-166 0 0,0 1 0 0 0,-1 0 0 0 0,1 0 0 0 0,-1 0 0 0 0,-6-1-299 0 0,-34-19 16 0 0,42 22-16 0 0,0 0-64 0 0,5 2-273 0 0,1 1-138 0 0,0 0-33 0 0,0 0-208 0 0,0 0-857 0 0,0 0-379 0 0,0 0-80 0 0,0 0-15 0 0</inkml:trace>
  <inkml:trace contextRef="#ctx0" brushRef="#br0" timeOffset="3695.92">920 1576 14280 0 0,'1'1'99'0'0,"0"0"1"0"0,-1 0 0 0 0,1 1-1 0 0,-1-1 1 0 0,1 0 0 0 0,-1 0-1 0 0,1 0 1 0 0,-1 1 0 0 0,0-1-1 0 0,1 0 1 0 0,-1 0-1 0 0,0 1 1 0 0,0-1 0 0 0,0 0-1 0 0,0 1 1 0 0,0 0-100 0 0,-2 23 1423 0 0,0-18-881 0 0,0 0 0 0 0,0 0 0 0 0,0-1 0 0 0,-1 1 1 0 0,0-1-1 0 0,-1 1 0 0 0,1-1 0 0 0,-1 0 0 0 0,0 0 0 0 0,-1 0 0 0 0,0-1 1 0 0,-1 2-543 0 0,-14 13 236 0 0,-1-1 0 0 0,-14 9-236 0 0,12-9 660 0 0,2-3-441 0 0,0 0 0 0 0,-1-1 1 0 0,-5 1-220 0 0,5-2 17 0 0,16-10-45 0 0,0 0 0 0 0,-1-1-1 0 0,1 1 1 0 0,0-1 0 0 0,-1 0 0 0 0,0-1 0 0 0,-2 1 28 0 0,-2 2-5889 0 0,10-5 4632 0 0,-4 4-6594 0 0</inkml:trace>
  <inkml:trace contextRef="#ctx0" brushRef="#br0" timeOffset="4353.724">67 1924 7368 0 0,'0'0'568'0'0,"0"0"-84"0"0,0 2 1037 0 0,-4 59 5758 0 0,-11 31-6090 0 0,12-74-525 0 0,-29 134 1613 0 0,31-148-2142 0 0,-7 36 365 0 0,5-26 40 0 0,3-12-65 0 0,1-5 188 0 0,15-48-36 0 0,4-31-627 0 0,-7 29 45 0 0,11-30-45 0 0,-17 63-1 0 0,-4 10 20 0 0,0 0 0 0 0,1 0 0 0 0,0 0 0 0 0,6-8-19 0 0,-10 17 5 0 0,1 1 0 0 0,-1-1 0 0 0,0 0 0 0 0,1 1 0 0 0,-1-1 0 0 0,0 1 0 0 0,1 0 0 0 0,-1-1 0 0 0,1 1 0 0 0,-1-1 0 0 0,1 1 0 0 0,-1 0 0 0 0,1-1 0 0 0,-1 1 0 0 0,1 0 0 0 0,0-1 0 0 0,-1 1 0 0 0,1 0 0 0 0,-1 0 0 0 0,1 0 0 0 0,0 0 0 0 0,-1-1 0 0 0,1 1 0 0 0,-1 0 0 0 0,1 0 0 0 0,0 0-5 0 0,0 1 25 0 0,0-1 0 0 0,0 0 0 0 0,0 1 0 0 0,0-1 0 0 0,0 1 0 0 0,-1-1 0 0 0,1 1 0 0 0,0-1 0 0 0,0 1 0 0 0,0 0 0 0 0,-1-1 0 0 0,1 1 0 0 0,0 0 0 0 0,0 1-25 0 0,3 2 60 0 0,-1 1 0 0 0,0 0 1 0 0,0 0-1 0 0,-1 1 0 0 0,1 1-60 0 0,4 11 42 0 0,-2 1 0 0 0,0-1 0 0 0,0 11-42 0 0,-1-6 28 0 0,2-1 0 0 0,0 2-28 0 0,0-5 34 0 0,-3-8 3 0 0,1 0 1 0 0,0-1-1 0 0,5 9-37 0 0,-7-15 57 0 0,0-1-1 0 0,0 0 1 0 0,0 0-1 0 0,0-1 1 0 0,0 1 0 0 0,1 0-1 0 0,-1-1 1 0 0,1 0-1 0 0,0 1 1 0 0,0-1-1 0 0,0 0 1 0 0,0 0 0 0 0,0-1-1 0 0,1 2-56 0 0,-1-3 40 0 0,-1 1-1 0 0,0 0 0 0 0,0-1 0 0 0,1 1 1 0 0,-1-1-1 0 0,0 0 0 0 0,1 0 1 0 0,-1 0-1 0 0,0 0 0 0 0,1 0 1 0 0,-1-1-1 0 0,0 1 0 0 0,1-1 0 0 0,-1 1 1 0 0,0-1-1 0 0,0 0 0 0 0,0 0 1 0 0,1 0-1 0 0,-1 0 0 0 0,0 0 1 0 0,0 0-1 0 0,-1-1 0 0 0,1 1 1 0 0,0-1-1 0 0,0 1 0 0 0,-1-1 0 0 0,1 0-39 0 0,2-2 24 0 0,0-1-1 0 0,0 1 1 0 0,0-1-1 0 0,-1 0 0 0 0,0 0 1 0 0,0-1-1 0 0,0 1 1 0 0,0-1-1 0 0,1-5-23 0 0,6-27-4 0 0,-2-1 0 0 0,1-20 4 0 0,2-11 263 0 0,-8 55-166 0 0,2-20-40 0 0,2-2-1440 0 0,-13 36-2481 0 0,5 1-4505 0 0</inkml:trace>
  <inkml:trace contextRef="#ctx0" brushRef="#br0" timeOffset="4982.585">429 2338 2760 0 0,'0'0'125'0'0,"1"1"-3"0"0,0 2-47 0 0,1 0 1 0 0,-1 0-1 0 0,1 0 1 0 0,0 0 0 0 0,0-1-1 0 0,1 1 1 0 0,1 1-76 0 0,-2-2 2616 0 0,-1 0 5286 0 0,2 2-3648 0 0,0 0-3741 0 0,19 57 2335 0 0,-15-48-2431 0 0,-1 0 0 0 0,1 0 0 0 0,1-1 0 0 0,0 1 0 0 0,1-2 1 0 0,1 1-1 0 0,-1-2 0 0 0,2 1 0 0 0,-1-1 0 0 0,1-1 0 0 0,1 1 1 0 0,0-2-1 0 0,9 5-417 0 0,-10-6 173 0 0,1-1-1 0 0,1 0 1 0 0,-1-1 0 0 0,1-1 0 0 0,0 0 0 0 0,0 0-1 0 0,0-1 1 0 0,0-1 0 0 0,1 0 0 0 0,-1-1 0 0 0,0 0-1 0 0,1-1 1 0 0,-1-1 0 0 0,13-2-173 0 0,-19 2 16 0 0,0 0 0 0 0,0 0 0 0 0,0-1 0 0 0,0 0 0 0 0,-1 0 0 0 0,1-1 0 0 0,-1 0 0 0 0,1 0 0 0 0,0-1-16 0 0,58-35 73 0 0,-24 15 1745 0 0,-35 18-1669 0 0,0-1-133 0 0,1 0-222 0 0,-3 2-700 0 0,-2 6-202 0 0,0 2 475 0 0,-1-1-342 0 0,-1-2-38 0 0,0 0-87 0 0,0 0-327 0 0,0 0-143 0 0,0 0-28 0 0</inkml:trace>
  <inkml:trace contextRef="#ctx0" brushRef="#br0" timeOffset="5473.667">1141 2453 13936 0 0,'0'0'637'0'0,"2"0"-13"0"0,-1 0-612 0 0,-1 0 1 0 0,1 0 0 0 0,0 1-1 0 0,0-1 1 0 0,0 0-1 0 0,0 0 1 0 0,-1 0 0 0 0,1 1-1 0 0,0-1 1 0 0,0 0-1 0 0,-1 1 1 0 0,1-1 0 0 0,0 1-1 0 0,0-1 1 0 0,-1 1-1 0 0,1-1 1 0 0,0 1 0 0 0,-1-1-1 0 0,1 1 1 0 0,-1 0-1 0 0,1-1 1 0 0,-1 1-13 0 0,1 1 92 0 0,1 0 134 0 0,0 0 0 0 0,-1 0-1 0 0,0 0 1 0 0,1 1 0 0 0,-1-1-1 0 0,0 0 1 0 0,0 1 0 0 0,0-1-1 0 0,-1 1 1 0 0,1-1 0 0 0,0 1 0 0 0,-1 0-1 0 0,0 1-225 0 0,2 35 1410 0 0,-6 102 1415 0 0,0-44-801 0 0,4-96-1633 0 0,0-1-207 0 0,0 0-89 0 0,0 0-21 0 0,1 0-24 0 0,-1 0 0 0 0,1 0-1 0 0,-1-1 1 0 0,0 1 0 0 0,1 0 0 0 0,-1 0-1 0 0,1-1 1 0 0,-1 1 0 0 0,1 0 0 0 0,-1-1-1 0 0,1 1 1 0 0,-1 0 0 0 0,0-1-1 0 0,1 1 1 0 0,-1-1 0 0 0,0 1 0 0 0,0 0-1 0 0,1-1 1 0 0,-1 1 0 0 0,0-1-50 0 0,9-27 376 0 0,-2 0 0 0 0,1-16-376 0 0,2-4-27 0 0,-2 1 266 0 0,-4 22-94 0 0,7-22-145 0 0,-9 38 0 0 0,-2 6 0 0 0,1 1 0 0 0,-1 0 0 0 0,0 0 0 0 0,1 0 0 0 0,0 0 0 0 0,0 0 0 0 0,-1 0 0 0 0,2-1 0 0 0,5 29 0 0 0,1 7 32 0 0,8 30-199 0 0,-14-56 166 0 0,1 0 1 0 0,0 0-1 0 0,0-1 1 0 0,1 1-1 0 0,-1-1 1 0 0,2 0 0 0 0,2 4 0 0 0,-3-5 12 0 0,0 0 0 0 0,1 0 1 0 0,-1 0-1 0 0,1-1 1 0 0,0 0-1 0 0,1 0 0 0 0,-1 0 1 0 0,4 1-13 0 0,-7-4 2 0 0,1 0 1 0 0,-1 0 0 0 0,1 0-1 0 0,0-1 1 0 0,-1 1 0 0 0,1-1-1 0 0,0 1 1 0 0,-1-1 0 0 0,1 0-1 0 0,0 0 1 0 0,0 0-1 0 0,-1-1 1 0 0,1 1 0 0 0,0 0-1 0 0,-1-1 1 0 0,1 0 0 0 0,0 0-1 0 0,-1 0 1 0 0,1 0 0 0 0,-1 0-1 0 0,2-1-2 0 0,0 0 59 0 0,-1-1 0 0 0,0 1 0 0 0,0 0-1 0 0,0-1 1 0 0,0 0 0 0 0,0 0 0 0 0,0 0 0 0 0,0 0-1 0 0,-1 0 1 0 0,0-1 0 0 0,1 0-59 0 0,4-8 494 0 0,-1-1-1 0 0,3-8-493 0 0,2-4 170 0 0,-4 9-371 0 0,0-1 1 0 0,-2 0-1 0 0,0-1 0 0 0,-1 1 0 0 0,0-2 201 0 0,10-90-4857 0 0,-13 96 3374 0 0,3-7-6704 0 0</inkml:trace>
  <inkml:trace contextRef="#ctx0" brushRef="#br0" timeOffset="6082.351">2833 1996 14400 0 0,'0'0'661'0'0,"0"0"-17"0"0,1 1-415 0 0,1 8 108 0 0,-1 0 0 0 0,0 0-1 0 0,0 1 1 0 0,-1-1 0 0 0,0 0 0 0 0,-1 0-1 0 0,0 0 1 0 0,0 0 0 0 0,-1 0-1 0 0,-2 7-336 0 0,3-13-75 0 0,-1 8 96 0 0,-5 24 59 0 0,-2-1 0 0 0,-4 8-80 0 0,13-39 9 0 0,-1 0-1 0 0,0 0 1 0 0,1 0-1 0 0,0 1 0 0 0,-1-1 1 0 0,1 0-1 0 0,0 0-8 0 0,0-2 16 0 0,0 0 365 0 0,0-1 110 0 0,0 0 18 0 0,0 0-66 0 0,8-17-278 0 0,7-15-165 0 0,-2 0 0 0 0,9-31 0 0 0,-3 8 0 0 0,-16 47 93 0 0,1 1-1 0 0,0-1 1 0 0,0 1 0 0 0,1 0-1 0 0,0 1 1 0 0,0-1-1 0 0,2-1-92 0 0,-7 8 31 0 0,1 0-1 0 0,-1 0 0 0 0,1 0 0 0 0,-1 0 1 0 0,1 0-1 0 0,-1 1 0 0 0,1-1 0 0 0,-1 0 1 0 0,1 0-1 0 0,-1 0 0 0 0,0 0 1 0 0,1 1-1 0 0,-1-1 0 0 0,1 0 0 0 0,-1 0 1 0 0,0 1-1 0 0,1-1 0 0 0,-1 0 0 0 0,1 1 1 0 0,-1-1-1 0 0,0 0 0 0 0,0 1 1 0 0,1-1-31 0 0,7 10 375 0 0,2 10-447 0 0,-2 2 0 0 0,0-1 0 0 0,-1 1 0 0 0,-2 0 0 0 0,1 7 72 0 0,-3-17 67 0 0,-3-11-59 0 0,3 10 137 0 0,0 0 1 0 0,0 0 0 0 0,4 8-146 0 0,-6-17 67 0 0,0 0 1 0 0,0 0 0 0 0,0 0 0 0 0,0 0 0 0 0,1 0 0 0 0,-1 0 0 0 0,0 0-1 0 0,1-1 1 0 0,-1 1 0 0 0,1 0 0 0 0,0-1 0 0 0,-1 1 0 0 0,1-1-1 0 0,0 0 1 0 0,0 1 0 0 0,0-1 0 0 0,0 0 0 0 0,0 0 0 0 0,0 0-1 0 0,0 0 1 0 0,2 0-68 0 0,-3-1 30 0 0,0-1 0 0 0,0 1-1 0 0,0 0 1 0 0,0 0-1 0 0,0 0 1 0 0,0-1 0 0 0,-1 1-1 0 0,1 0 1 0 0,0-1 0 0 0,0 1-1 0 0,0-1 1 0 0,0 1 0 0 0,-1-1-1 0 0,1 1 1 0 0,0-1-1 0 0,0 0 1 0 0,-1 1 0 0 0,1-1-1 0 0,0 0 1 0 0,-1 0 0 0 0,1 0-30 0 0,12-18 249 0 0,-8 10-217 0 0,-1-1 0 0 0,1 0-1 0 0,-2-1 1 0 0,1 1 0 0 0,-2-1-1 0 0,2-8-31 0 0,1-12 106 0 0,0-22-106 0 0,-5 47-145 0 0,0 1 1 0 0,0 0-1 0 0,0 0 0 0 0,-1 0 0 0 0,1 0 1 0 0,-1 0-1 0 0,-1 0 0 0 0,1 0 0 0 0,-1 0 1 0 0,-2-4 144 0 0,0 0-794 0 0,-1 1 0 0 0,0 0 0 0 0,-1 0 0 0 0,0 1 0 0 0,-2-3 794 0 0,-3-1-7574 0 0</inkml:trace>
  <inkml:trace contextRef="#ctx0" brushRef="#br0" timeOffset="6687.446">2639 750 14024 0 0,'1'6'1268'0'0,"0"-6"-1255"0"0,-1 1 0 0 0,0 0 1 0 0,0-1-1 0 0,0 1 1 0 0,1 0-1 0 0,-1-1 1 0 0,1 1-1 0 0,-1 0 1 0 0,0-1-1 0 0,1 1 0 0 0,-1-1 1 0 0,1 1-1 0 0,-1-1 1 0 0,1 1-1 0 0,-1-1 1 0 0,1 1-1 0 0,0-1 1 0 0,-1 1-1 0 0,1-1 0 0 0,0 0 1 0 0,0 1-14 0 0,2 1 82 0 0,-1 2 163 0 0,0 0 1 0 0,0 0 0 0 0,0 0 0 0 0,-1 0 0 0 0,1 1-1 0 0,-1-1 1 0 0,0 0 0 0 0,0 1 0 0 0,-1-1 0 0 0,1 4-246 0 0,-1 9 477 0 0,0 1-1 0 0,-1 3-476 0 0,-1 14 266 0 0,-2 29-114 0 0,4-63-40 0 0,0-1 42 0 0,0 0 8 0 0,0-2 8 0 0,7-77 753 0 0,-6 46-771 0 0,2 0 1 0 0,1 0-1 0 0,3-7-152 0 0,-6 40 0 0 0,0 4 0 0 0,1 10 0 0 0,0-5 0 0 0,9 42 0 0 0,-9-44 0 0 0,0 0 0 0 0,0 0 0 0 0,1-1 0 0 0,0 1 0 0 0,2 3 0 0 0,8 21 0 0 0,-11-25 182 0 0,1 0 0 0 0,-1 1 0 0 0,1-1 0 0 0,0-1-1 0 0,1 1 1 0 0,0 0 0 0 0,0-1 0 0 0,3 4-182 0 0,-6-8 80 0 0,0-1-1 0 0,1 1 1 0 0,-1-1-1 0 0,0 0 1 0 0,0 0-1 0 0,0 0 1 0 0,0 0 0 0 0,1 0-1 0 0,-1 0 1 0 0,0 0-1 0 0,0 0 1 0 0,0 0 0 0 0,0 0-1 0 0,0-1 1 0 0,1 1-1 0 0,-1-1-79 0 0,1 1 49 0 0,-1-1-1 0 0,1 0 0 0 0,-1 0 1 0 0,0 0-1 0 0,0 0 0 0 0,1 0 0 0 0,-1 0 1 0 0,0 0-1 0 0,0-1 0 0 0,0 1 1 0 0,0 0-1 0 0,0-1 0 0 0,0 1 1 0 0,0-1-49 0 0,10-23 201 0 0,-9 20-143 0 0,3-12 6 0 0,0 0 0 0 0,-1 0 0 0 0,-1 0 0 0 0,0 0 0 0 0,-1-1 0 0 0,-2 1 0 0 0,0-14-64 0 0,1 15-17 0 0,-1 12-5 0 0,1 0 1 0 0,-1 0 0 0 0,0 0 0 0 0,-1 1 0 0 0,1-1 0 0 0,-1 0 0 0 0,1 1 0 0 0,-1-1 0 0 0,0 0 0 0 0,0 1 0 0 0,-1-1 0 0 0,0 0 21 0 0,2 2-506 0 0,-2-4 293 0 0,0 4-4416 0 0,2 2 2583 0 0</inkml:trace>
  <inkml:trace contextRef="#ctx0" brushRef="#br0" timeOffset="7021.865">2955 746 13824 0 0,'8'3'213'0'0,"0"1"1"0"0,0 0 0 0 0,-1 1-1 0 0,1-1 1 0 0,-1 2 0 0 0,0-1 0 0 0,1 2-214 0 0,13 13 311 0 0,-14-13 79 0 0,1 0-1 0 0,-1 1 0 0 0,0 0 1 0 0,0 1-390 0 0,15 26 1382 0 0,-1 0 0 0 0,12 28-1382 0 0,29 81 1390 0 0,-49-106-1088 0 0,-1 1 0 0 0,-1 0 0 0 0,-3 1 0 0 0,-1-1 0 0 0,0 17-302 0 0,-1 23 939 0 0,-4 0-1 0 0,-4 20-938 0 0,1-78 183 0 0,0-1 0 0 0,-1 1 0 0 0,-2-1 0 0 0,0 0 0 0 0,-2 6-183 0 0,4-21-48 0 0,1 0 0 0 0,-1 0 0 0 0,0 0 0 0 0,-1 0-1 0 0,1 0 1 0 0,-1-1 0 0 0,0 1 0 0 0,0-1 0 0 0,0 0 0 0 0,0 0 0 0 0,-1 0-1 0 0,0 0 1 0 0,0-1 0 0 0,0 1 0 0 0,0-1 0 0 0,0 0 0 0 0,-1 0 0 0 0,1-1-1 0 0,-1 1 1 0 0,0-1 0 0 0,0 0 0 0 0,-5 1 48 0 0,-9 0-2161 0 0,1-5-5984 0 0</inkml:trace>
  <inkml:trace contextRef="#ctx0" brushRef="#br0" timeOffset="7874.416">1302 1 10136 0 0,'4'7'918'0'0,"1"2"-730"0"0,-1-1-1 0 0,0 0 1 0 0,-1 1-1 0 0,0 0 0 0 0,0 1-187 0 0,4 12 2658 0 0,-5-15-1689 0 0,0 0 0 0 0,0 1-1 0 0,-1-1 1 0 0,1 6-969 0 0,-1 10 1374 0 0,-1 21-1374 0 0,-1-12 348 0 0,-3 1-199 0 0,4-31-90 0 0,0-2 6 0 0,0 0-1 0 0,0 0 0 0 0,-1-1-47 0 0,1 0-1 0 0,-1 0 1 0 0,1 0-1 0 0,-1 0 1 0 0,1 0-1 0 0,-1 0 1 0 0,1 0-1 0 0,0 0 1 0 0,0 0-1 0 0,-1-1 1 0 0,1 1-1 0 0,0 0 1 0 0,0 0-1 0 0,0 0 1 0 0,0 0-1 0 0,1-1-16 0 0,0-16 77 0 0,1 0-1 0 0,0 1 0 0 0,2-1 0 0 0,3-13-76 0 0,-4 20 34 0 0,-2 7-15 0 0,0 0-1 0 0,1 1 0 0 0,-1-1 1 0 0,1 0-1 0 0,0 1 1 0 0,0-1-1 0 0,0 1 1 0 0,0 0-1 0 0,1 0 1 0 0,-1 0-1 0 0,1 0 1 0 0,0 0-1 0 0,0 0 1 0 0,1 0-19 0 0,-4 2 5 0 0,1 1-1 0 0,-1 0 1 0 0,1-1 0 0 0,-1 1 0 0 0,1 0 0 0 0,-1-1 0 0 0,1 1-1 0 0,-1 0 1 0 0,1 0 0 0 0,-1 0 0 0 0,1 0 0 0 0,-1-1 0 0 0,1 1-1 0 0,-1 0 1 0 0,1 0 0 0 0,-1 0 0 0 0,1 0 0 0 0,-1 0 0 0 0,1 0-5 0 0,1 0 13 0 0,10 1 59 0 0,-9-1-66 0 0,-1 1-1 0 0,1 0 1 0 0,0 1 0 0 0,-1-1 0 0 0,1 0-1 0 0,-1 1 1 0 0,1-1 0 0 0,-1 1 0 0 0,0 0-1 0 0,0 0 1 0 0,1 0 0 0 0,-1 0 0 0 0,-1 0-1 0 0,1 0 1 0 0,0 1-6 0 0,4 6-2 0 0,0 1 0 0 0,0-1 0 0 0,1 6 2 0 0,-3-6 0 0 0,1 0 1 0 0,0 0-1 0 0,2 1 0 0 0,-3-5 58 0 0,-1 0 0 0 0,1-1 0 0 0,0 1 0 0 0,0-1-1 0 0,0 0 1 0 0,0-1 0 0 0,1 1 0 0 0,0-1 0 0 0,-1 1 0 0 0,1-1-1 0 0,2 0-57 0 0,-5-3 75 0 0,1 0-1 0 0,-1 0 1 0 0,0-1-1 0 0,1 1 0 0 0,-1-1 1 0 0,0 0-1 0 0,0 1 1 0 0,1-1-1 0 0,-1 0 0 0 0,0 0 1 0 0,0 0-1 0 0,0-1 0 0 0,0 1 1 0 0,0 0-1 0 0,0-1-74 0 0,4-4 68 0 0,-1-1-1 0 0,0 0 0 0 0,0 0 1 0 0,0 0-1 0 0,-1 0 0 0 0,0-1 1 0 0,-1 0-1 0 0,0 0 0 0 0,0 0 1 0 0,0 0-1 0 0,-1 0 0 0 0,0-1-67 0 0,-1 2-161 0 0,1-1 0 0 0,-1 0 0 0 0,-1 0 0 0 0,0 1-1 0 0,0-1 1 0 0,0-2 161 0 0,-1 7-139 0 0,1 0 0 0 0,-1 0 0 0 0,0-1 0 0 0,1 1 0 0 0,-1 0 0 0 0,-1 0 0 0 0,1 0 0 0 0,0 0 0 0 0,-1 0 0 0 0,0 0 0 0 0,0 0 0 0 0,1 0 0 0 0,-2 1 0 0 0,1-1 0 0 0,-1-1 139 0 0,-8-3-2356 0 0</inkml:trace>
  <inkml:trace contextRef="#ctx0" brushRef="#br0" timeOffset="8357.843">1069 18 15864 0 0,'0'0'362'0'0,"0"0"47"0"0,0 0 29 0 0,0 0-52 0 0,-1 1-195 0 0,-5 1-8 0 0,1 0 0 0 0,-1 0 0 0 0,1-1-1 0 0,-1 0 1 0 0,0 0 0 0 0,1 0 0 0 0,-1-1 0 0 0,-1 0-183 0 0,-15 3 421 0 0,-40 8 1611 0 0,-6 5-2032 0 0,38-7 819 0 0,2 0 0 0 0,-1 2 0 0 0,-13 7-819 0 0,38-16 49 0 0,-2 0 86 0 0,0 1 0 0 0,1 0 0 0 0,-1 0 0 0 0,0 1 0 0 0,1-1-1 0 0,0 1 1 0 0,0 0 0 0 0,-2 3-135 0 0,5-4 32 0 0,-1 0-1 0 0,1 1 1 0 0,0 0-1 0 0,0-1 1 0 0,1 1-1 0 0,-1 0 0 0 0,1 0 1 0 0,0 0-1 0 0,0 0 1 0 0,0 0-1 0 0,0 1 1 0 0,1-1-1 0 0,0 0 1 0 0,0 0-1 0 0,0 4-31 0 0,2-2 106 0 0,0-4-1474 0 0,-2 1-4718 0 0,0-3-1773 0 0</inkml:trace>
  <inkml:trace contextRef="#ctx0" brushRef="#br0" timeOffset="8838.012">246 425 4608 0 0,'5'7'475'0'0,"-4"-3"-17"0"0,1-1 0 0 0,0 1 0 0 0,-1 0 0 0 0,0 0 0 0 0,0 0 0 0 0,0 0 0 0 0,0 0 0 0 0,-1 0 0 0 0,1 0 1 0 0,-1 0-1 0 0,0 0 0 0 0,0 0 0 0 0,-1 0 0 0 0,1 0 0 0 0,-1 1-458 0 0,-3 14 3150 0 0,0 0 0 0 0,-6 12-3150 0 0,7-22-467 0 0,-5 16 984 0 0,4-14-409 0 0,0-1 0 0 0,1 0 0 0 0,0 1 0 0 0,1 0 0 0 0,1 0-1 0 0,-1 1-107 0 0,2-4 99 0 0,0-6 88 0 0,0-2 7 0 0,0 0-2 0 0,0 0 23 0 0,7-14 802 0 0,1-3-622 0 0,1 2-1 0 0,0-1 1 0 0,4-2-395 0 0,-1 0 240 0 0,-10 14-168 0 0,2-3-18 0 0,1 1 0 0 0,-1-1 0 0 0,1 1-1 0 0,0 0 1 0 0,1 1 0 0 0,1-2-54 0 0,3 1 97 0 0,-6 8-77 0 0,-3-1-4 0 0,10 2 16 0 0,-3 5 32 0 0,-5-2-54 0 0,0-1 0 0 0,-1 1-1 0 0,1 0 1 0 0,-1 1 0 0 0,-1-1 0 0 0,1 1-10 0 0,10 28 261 0 0,-8-27-169 0 0,1 1-1 0 0,1 0 1 0 0,0-1-1 0 0,0 0 1 0 0,0 0-1 0 0,1-1 1 0 0,0 0-1 0 0,1 0 0 0 0,-1-1 1 0 0,5 3-92 0 0,-11-8 52 0 0,-1-1 0 0 0,1 1 0 0 0,0-1 0 0 0,0 1 0 0 0,0 0 0 0 0,0-1 1 0 0,0 0-1 0 0,0 1 0 0 0,0-1 0 0 0,0 0 0 0 0,0 1 0 0 0,0-1 0 0 0,0 0 0 0 0,0 0 0 0 0,0 0 0 0 0,1 0 1 0 0,-1 0-1 0 0,0 0 0 0 0,0 0 0 0 0,0 0 0 0 0,0 0 0 0 0,0-1-52 0 0,1 0 27 0 0,0 1 0 0 0,0-1 0 0 0,-1 0-1 0 0,1 0 1 0 0,-1 0 0 0 0,1-1 0 0 0,-1 1 0 0 0,1 0 0 0 0,-1 0 0 0 0,0-1-1 0 0,1 1 1 0 0,-1-1-27 0 0,2-3-4 0 0,1 0-1 0 0,-1 0 1 0 0,-1-1 0 0 0,1 1-1 0 0,-1 0 1 0 0,0-1-1 0 0,1-4 5 0 0,10-60-465 0 0,-10 22-3236 0 0,-3 28-4148 0 0</inkml:trace>
  <inkml:trace contextRef="#ctx0" brushRef="#br0" timeOffset="10573.104">1793 560 2760 0 0,'5'-1'248'0'0,"-1"-2"1351"0"0,0 0-1 0 0,0 0 1 0 0,-1-1 0 0 0,1 1-1 0 0,-1-1 1 0 0,2-1-1599 0 0,18-27 5323 0 0,-17 22-4917 0 0,1 0 0 0 0,0 1 0 0 0,5-5-406 0 0,-1 2 250 0 0,-6 6-264 0 0,0 0 0 0 0,0 1 0 0 0,1 0 0 0 0,3-3 14 0 0,-8 7 43 0 0,0 0-1 0 0,0 1 0 0 0,1-1 1 0 0,-1 0-1 0 0,0 0 1 0 0,1 1-1 0 0,-1-1 1 0 0,1 1-1 0 0,-1-1 1 0 0,1 1-1 0 0,-1 0 1 0 0,1-1-1 0 0,-1 1 0 0 0,1 0 1 0 0,-1 0-1 0 0,1 0 1 0 0,-1 0-1 0 0,1 0 1 0 0,-1 1-1 0 0,1-1 1 0 0,-1 0-1 0 0,1 1 1 0 0,-1-1-1 0 0,1 1-42 0 0,-1 0 57 0 0,1 0-1 0 0,-1 0 1 0 0,1 1-1 0 0,-1-1 1 0 0,0 0 0 0 0,0 1-1 0 0,1-1 1 0 0,-1 1-1 0 0,0 0 1 0 0,0-1-1 0 0,0 1 1 0 0,-1 0 0 0 0,1 0-1 0 0,0-1 1 0 0,-1 1-1 0 0,1 0 1 0 0,-1 0 0 0 0,1 0-1 0 0,-1 0 1 0 0,0 0-1 0 0,0 1-56 0 0,1 6-17 0 0,-1 1-1 0 0,0-1 0 0 0,-1 0 0 0 0,0 1 18 0 0,-1 9 32 0 0,-1 0-1 0 0,0 1 1 0 0,-3 2-32 0 0,1-6 85 0 0,-4 14-134 0 0,-2 0 0 0 0,-2 1 49 0 0,13-29 74 0 0,0-2 17 0 0,-1 0-86 0 0,-1 0 0 0 0,1 0 0 0 0,0 0 0 0 0,0 0 0 0 0,0 0 0 0 0,0 0 0 0 0,0 0 0 0 0,0 0 0 0 0,0 1 0 0 0,-1-1 0 0 0,1 0 0 0 0,0 1 0 0 0,0 0-5 0 0,-1-1-2 0 0,-4 2-76 0 0,7-2-31 0 0,11-8 204 0 0,-6 2 22 0 0,0 1 1 0 0,0 0 0 0 0,0 0 0 0 0,1 0 0 0 0,0 1-1 0 0,0 0 1 0 0,0 0 0 0 0,0 0 0 0 0,4 0-118 0 0,6-2 233 0 0,0 1-1 0 0,0 0 1 0 0,12-1-233 0 0,-18 5 71 0 0,-1 0-1 0 0,0 1 0 0 0,10 1-70 0 0,-2-1-2857 0 0,-17 0 1359 0 0</inkml:trace>
  <inkml:trace contextRef="#ctx0" brushRef="#br0" timeOffset="11026.691">2204 309 13248 0 0,'0'0'604'0'0,"0"0"-14"0"0,4 7-352 0 0,0 0-200 0 0,0 1 0 0 0,-1-1 1 0 0,0 1-1 0 0,0-1 0 0 0,-1 1 1 0 0,0 0-1 0 0,0 2-38 0 0,5 57 511 0 0,-6-45-353 0 0,2 1 1 0 0,1 5-159 0 0,-1-13-24 0 0,-1-6-75 0 0,0 0 0 0 0,0 0 0 0 0,1-1 0 0 0,0 1 0 0 0,2 3 99 0 0,7 14-1836 0 0,-6-17-3057 0 0</inkml:trace>
  <inkml:trace contextRef="#ctx0" brushRef="#br0" timeOffset="11027.691">2311 411 11600 0 0,'0'0'512'0'0,"0"0"112"0"0,-4-3-496 0 0,-3 3-128 0 0,-4-7 0 0 0,2 7 0 0 0,-2 0 640 0 0,-5 3 112 0 0,2 4 16 0 0,-1 0 8 0 0,-5 0-496 0 0,2-5-104 0 0,2 5-16 0 0,-6 1-6720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3:09.1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331 47 17623 0 0,'2'8'383'0'0,"1"5"127"0"0,0 1 0 0 0,-1 0-1 0 0,0 13-509 0 0,-5 62 1212 0 0,-4-1 0 0 0,-6 18-1212 0 0,9-68 0 0 0,1-1 0 0 0,2 1 0 0 0,2 21 0 0 0,0-51-173 0 0,0-1 1 0 0,0 1-1 0 0,0-1 0 0 0,1 1 0 0 0,0-1 0 0 0,1 1 0 0 0,-1-1 0 0 0,1 0 0 0 0,3 4 173 0 0,-6-11-92 0 0,1 1-1 0 0,-1-1 0 0 0,0 1 0 0 0,1-1 0 0 0,-1 1 0 0 0,1-1 1 0 0,-1 0-1 0 0,0 1 0 0 0,1-1 0 0 0,-1 1 0 0 0,1-1 0 0 0,-1 0 0 0 0,1 0 1 0 0,-1 1-1 0 0,1-1 0 0 0,-1 0 0 0 0,1 0 0 0 0,0 0 0 0 0,-1 0 1 0 0,1 1-1 0 0,-1-1 0 0 0,1 0 0 0 0,-1 0 0 0 0,1 0 0 0 0,0 0 1 0 0,-1 0 92 0 0,2 0-205 0 0,2 0-1308 0 0</inkml:trace>
  <inkml:trace contextRef="#ctx0" brushRef="#br0" timeOffset="364.825">621 30 6912 0 0,'0'0'528'0'0,"1"-1"-110"0"0,-1 0 0 0 0,1 0 0 0 0,-1 0-1 0 0,1 0 1 0 0,-1 0 0 0 0,0 0 0 0 0,0 0 0 0 0,1-1 0 0 0,-1 1 0 0 0,0 0 0 0 0,0-1-418 0 0,-1 1 244 0 0,1 0 1 0 0,-1 0-1 0 0,0 0 0 0 0,1 0 0 0 0,-1 0 1 0 0,0 0-1 0 0,0 1 0 0 0,1-1 0 0 0,-1 0 1 0 0,0 0-1 0 0,0 1 0 0 0,0-1 0 0 0,0 0 1 0 0,0 1-1 0 0,0-1 0 0 0,0 1 1 0 0,0-1-1 0 0,-1 1 0 0 0,1-1 0 0 0,0 1 1 0 0,0 0-1 0 0,0 0 0 0 0,0 0 0 0 0,-1 0 1 0 0,1 0-1 0 0,0 0 0 0 0,0 0-244 0 0,-35 2 552 0 0,35-2-439 0 0,-27 6 42 0 0,0 0 1 0 0,1 2 0 0 0,1 0-1 0 0,-1 2 1 0 0,1 1-1 0 0,1 2 1 0 0,-6 3-156 0 0,19-9-726 0 0,0 1 0 0 0,0 1-1 0 0,-6 5 727 0 0,7-1-1864 0 0</inkml:trace>
  <inkml:trace contextRef="#ctx0" brushRef="#br0" timeOffset="787.684">510 216 13360 0 0,'0'3'136'0'0,"0"-1"0"0"0,-1 0 1 0 0,1 1-1 0 0,-1-1 0 0 0,1 0 1 0 0,-1 1-1 0 0,0-1 0 0 0,0 0 1 0 0,0 0-1 0 0,0 0 0 0 0,0 0 1 0 0,0 0-1 0 0,-1 0 0 0 0,1 0 1 0 0,-1 0-1 0 0,1 0 0 0 0,-1-1 1 0 0,0 1-1 0 0,0-1 0 0 0,-1 1-136 0 0,-5 5 859 0 0,-2-2 0 0 0,1 1 0 0 0,-1-1-1 0 0,-1 0-858 0 0,-22 12 677 0 0,27-13-546 0 0,-1-1 0 0 0,1 1 0 0 0,-1-1 0 0 0,-1 0-131 0 0,1-1 70 0 0,0 1 0 0 0,1 0 0 0 0,0 0 0 0 0,-4 3-70 0 0,2-1 32 0 0,7-4-30 0 0,-1 0 1 0 0,1 0-1 0 0,-1 0 1 0 0,1 0-1 0 0,-1 0 0 0 0,1 0 1 0 0,0 1-1 0 0,-1-1 0 0 0,1 1-2 0 0,-3 3-436 0 0,4-5 392 0 0,-1 0 1 0 0,1 0-1 0 0,0 0 0 0 0,0 0 1 0 0,0 0-1 0 0,0 0 1 0 0,0 1-1 0 0,0-1 0 0 0,0 0 1 0 0,0 0-1 0 0,0 0 1 0 0,0 0-1 0 0,-1 0 1 0 0,1 0-1 0 0,0 0 0 0 0,0 0 1 0 0,0 0-1 0 0,0 1 1 0 0,0-1-1 0 0,0 0 0 0 0,0 0 1 0 0,0 0-1 0 0,0 0 1 0 0,0 0-1 0 0,0 0 1 0 0,0 0-1 0 0,0 1 0 0 0,0-1 1 0 0,0 0-1 0 0,0 0 1 0 0,0 0-1 0 0,0 0 0 0 0,0 0 1 0 0,0 0-1 0 0,0 0 1 0 0,0 1-1 0 0,0-1 1 0 0,0 0-1 0 0,0 0 0 0 0,1 0 1 0 0,-1 0-1 0 0,0 0 1 0 0,0 0-1 0 0,0 0 0 0 0,0 0 1 0 0,0 0-1 0 0,0 1 1 0 0,0-1-1 0 0,0 0 1 0 0,0 0-1 0 0,0 0 0 0 0,1 0 1 0 0,-1 0-1 0 0,0 0 1 0 0,0 0 43 0 0,4 4 95 0 0,2 2-672 0 0,0-1 0 0 0,0 0 0 0 0,0 0 1 0 0,1 0-1 0 0,0 0 0 0 0,0-1 0 0 0,0 0 0 0 0,0-1 0 0 0,1 0 577 0 0,16 6-1183 0 0,1-1-1 0 0,5 0 1184 0 0,18 6 302 0 0,-41-12 38 0 0,0-1 0 0 0,1 1 0 0 0,-1-1 1 0 0,0 0-1 0 0,0-1 0 0 0,1 0 0 0 0,-1 0 0 0 0,0 0 1 0 0,0-1-1 0 0,1 0 0 0 0,-1 0 0 0 0,5-3-340 0 0,4 0 877 0 0,-12 3-636 0 0,0 0 1 0 0,0 0-1 0 0,0 0 0 0 0,0-1 1 0 0,-1 0-1 0 0,1 1 1 0 0,0-1-1 0 0,-1-1 0 0 0,1 1 1 0 0,2-3-242 0 0,2-3 222 0 0,0 0 1 0 0,-1 0 0 0 0,0-1-1 0 0,-1 0 1 0 0,0 0 0 0 0,0-1 0 0 0,-1 0-1 0 0,3-7-222 0 0,-5 9 56 0 0,0 0 0 0 0,0 0 0 0 0,-1 0 0 0 0,0 0 0 0 0,0-1-1 0 0,-1 1 1 0 0,0-1 0 0 0,0 1 0 0 0,-1-1 0 0 0,-1 0 0 0 0,0-7-56 0 0,1 15 9 0 0,0 0 0 0 0,-1 0 0 0 0,1 0 0 0 0,0 0-1 0 0,-1-1 1 0 0,1 1 0 0 0,-1 0 0 0 0,1 0 0 0 0,-1 0 0 0 0,0 0 0 0 0,1 0 0 0 0,-1 0 0 0 0,0 0 0 0 0,0 1 0 0 0,0-1 0 0 0,1 0 0 0 0,-1 0 0 0 0,0 0 0 0 0,0 1 0 0 0,0-1 0 0 0,0 1 0 0 0,0-1 0 0 0,-1 1 0 0 0,1-1 0 0 0,0 1 0 0 0,0-1-1 0 0,0 1 1 0 0,0 0 0 0 0,-1 0 0 0 0,1 0 0 0 0,0-1 0 0 0,0 1 0 0 0,0 0 0 0 0,0 0 0 0 0,-1 1 0 0 0,1-1 0 0 0,0 0 0 0 0,0 0 0 0 0,0 1 0 0 0,-1-1 0 0 0,1 0 0 0 0,0 1 0 0 0,0-1 0 0 0,0 1 0 0 0,0 0 0 0 0,0-1 0 0 0,0 1 0 0 0,0 0-1 0 0,0 0 1 0 0,0-1 0 0 0,1 1 0 0 0,-1 0 0 0 0,-1 1-9 0 0,-1 2-29 0 0,0 0-1 0 0,0 0 1 0 0,0 0-1 0 0,1 1 1 0 0,0-1-1 0 0,-1 1 1 0 0,1-1-1 0 0,1 1 1 0 0,-1 0-1 0 0,1 0 1 0 0,0 0-1 0 0,0 1 30 0 0,-1 7-35 0 0,1 0-1 0 0,1-1 1 0 0,0 1-1 0 0,1 4 36 0 0,0-7 27 0 0,1 0 1 0 0,0 0-1 0 0,0-1 0 0 0,1 1 0 0 0,0-1 0 0 0,1 1 0 0 0,0-1 0 0 0,1 0 0 0 0,4 6-27 0 0,0-1 84 0 0,1 1 0 0 0,1-2 0 0 0,0 0 0 0 0,1 0 0 0 0,2 1-84 0 0,-10-11-42 0 0,-1 0-1 0 0,1 0 1 0 0,0-1-1 0 0,-1 1 1 0 0,1-1-1 0 0,0 0 1 0 0,1 0-1 0 0,1 0 43 0 0,-2 0-500 0 0,-1-1-1 0 0,1-1 0 0 0,0 1 1 0 0,-1 0-1 0 0,1-1 0 0 0,2 0 501 0 0,5 0-6631 0 0</inkml:trace>
  <inkml:trace contextRef="#ctx0" brushRef="#br0" timeOffset="2304.533">507 768 15664 0 0,'6'19'752'0'0,"-2"-9"-552"0"0,-1 1 0 0 0,0 0 1 0 0,-1 0-1 0 0,0 0 0 0 0,-1 0 0 0 0,0 0 1 0 0,-1 1-1 0 0,0 1-200 0 0,-4 29 1335 0 0,2 1-1 0 0,2-1 1 0 0,2 3-1335 0 0,-2-34 230 0 0,0 0 0 0 0,0-1 0 0 0,-2 5-230 0 0,1-6 129 0 0,0 0 1 0 0,1 0-1 0 0,0 0 1 0 0,0 0-1 0 0,1 3-129 0 0,-1-6 35 0 0,0 1-1 0 0,0-1 0 0 0,-1 0 0 0 0,0 0 0 0 0,0 1 1 0 0,0-1-35 0 0,1-5-6 0 0,0 0 1 0 0,0 0-1 0 0,0 0 1 0 0,-1-1-1 0 0,1 1 1 0 0,0 0-1 0 0,0 0 1 0 0,0 0-1 0 0,-1-1 1 0 0,1 1 0 0 0,0 0-1 0 0,-1 0 1 0 0,1-1-1 0 0,-1 1 1 0 0,1 0-1 0 0,-1-1 1 0 0,0 1 5 0 0,0 1-43 0 0,0 0-81 0 0,1-2-130 0 0,0 0-586 0 0,0 0-257 0 0,0 0-50 0 0,0 0-113 0 0,0 0-453 0 0,0 0-193 0 0</inkml:trace>
  <inkml:trace contextRef="#ctx0" brushRef="#br0" timeOffset="3387.791">76 1164 10136 0 0,'0'0'464'0'0,"0"0"-10"0"0,0 0-154 0 0,-5 5 1586 0 0,4-4 2449 0 0,5-4-3831 0 0,17-19 1345 0 0,2 1 1 0 0,0 1-1 0 0,4-1-1849 0 0,69-41 1819 0 0,-72 47-1560 0 0,0 1 1 0 0,1 0 0 0 0,1 2-1 0 0,12-3-259 0 0,-6 2 266 0 0,-2-1-1 0 0,26-16-265 0 0,-23 15 204 0 0,-27 13-163 0 0,0-1-1 0 0,0 0 1 0 0,0 0 0 0 0,0 0-1 0 0,-1 0 1 0 0,3-2-41 0 0,-7 4 2 0 0,4-8-18 0 0,-4 8-63 0 0,-1 1-37 0 0,0 0-11 0 0,0 0-119 0 0,0 0-501 0 0,0 0-224 0 0,0 0-42 0 0,-7 7-1704 0 0,0 2 931 0 0</inkml:trace>
  <inkml:trace contextRef="#ctx0" brushRef="#br0" timeOffset="3736.866">514 920 4608 0 0,'10'-16'208'0'0,"-10"16"-199"0"0,1-1 1 0 0,-1 1-1 0 0,1 0 1 0 0,-1 0-1 0 0,1 0 1 0 0,-1 0 0 0 0,1 0-1 0 0,-1 0 1 0 0,1 0-1 0 0,-1 0 1 0 0,1 0-1 0 0,-1 0 1 0 0,1 0-1 0 0,-1 0 1 0 0,1 0-1 0 0,-1 0 1 0 0,1 1-1 0 0,-1-1 1 0 0,1 0-1 0 0,-1 0 1 0 0,1 1-1 0 0,-1-1 1 0 0,1 0-1 0 0,-1 0 1 0 0,1 1-10 0 0,-1-1 2 0 0,1 0-6 0 0,0 1-1 0 0,-1-1 1 0 0,1 0 0 0 0,0 0 0 0 0,0 0 0 0 0,0 0 0 0 0,-1 0-1 0 0,1 0 1 0 0,0 0 0 0 0,0-1 0 0 0,0 1 0 0 0,-1 0-1 0 0,1 0 1 0 0,0-1 0 0 0,0 1 0 0 0,-1 0 0 0 0,1-1 0 0 0,0 1-1 0 0,-1-1 1 0 0,1 1 0 0 0,0-1 0 0 0,0 1 4 0 0,-1-1 21 0 0,1 1 0 0 0,-1-1 0 0 0,1 1-1 0 0,0-1 1 0 0,-1 1 0 0 0,1 0 0 0 0,0-1 0 0 0,0 1 0 0 0,-1 0 0 0 0,1-1 0 0 0,0 1 0 0 0,0 0 0 0 0,-1 0 0 0 0,1 0-1 0 0,0 0 1 0 0,0 0 0 0 0,0 0 0 0 0,-1 0 0 0 0,1 0 0 0 0,0 0 0 0 0,0 0 0 0 0,0 0-21 0 0,8 5 1423 0 0,-8-4-1147 0 0,0 0 0 0 0,0-1 0 0 0,0 1 1 0 0,0-1-1 0 0,0 1 0 0 0,0-1 0 0 0,1 1 0 0 0,-1-1 1 0 0,0 0-1 0 0,0 1 0 0 0,1-1-276 0 0,7-1 1669 0 0,-7 1-1423 0 0,-1-1 0 0 0,0 1-1 0 0,1 0 1 0 0,-1 0 0 0 0,0 0 0 0 0,1 0 0 0 0,-1 0 0 0 0,0 0-1 0 0,1 0 1 0 0,-1 0 0 0 0,0 1 0 0 0,1-1 0 0 0,-1 0 0 0 0,1 1-246 0 0,8 4 943 0 0,-7-3-740 0 0,0-1 1 0 0,-1 1-1 0 0,1-1 0 0 0,0 0 1 0 0,0 0-1 0 0,0 0 1 0 0,0 0-1 0 0,0-1 0 0 0,0 1 1 0 0,3-1-204 0 0,-2 1 230 0 0,0-1-1 0 0,0 0 1 0 0,0 1 0 0 0,0 0 0 0 0,0 0 0 0 0,-1 0 0 0 0,1 1 0 0 0,0-1-1 0 0,0 1 1 0 0,-1 0 0 0 0,2 1-230 0 0,8 5 812 0 0,-2 1-1 0 0,8 6-811 0 0,17 13 1002 0 0,18 10 13 0 0,-34-23-622 0 0,1-1 0 0 0,1 0-1 0 0,7 2-392 0 0,57 25 178 0 0,-85-41-658 0 0,9 5 1279 0 0,-5-3-7661 0 0,-5-2 4683 0 0</inkml:trace>
  <inkml:trace contextRef="#ctx0" brushRef="#br0" timeOffset="4227.815">1041 1185 10536 0 0,'1'0'29'0'0,"-1"0"0"0"0,1 0 0 0 0,0 0 0 0 0,-1 0 0 0 0,1 0-1 0 0,0 0 1 0 0,-1 0 0 0 0,1 0 0 0 0,0 0 0 0 0,0 1 0 0 0,-1-1 0 0 0,1 0 0 0 0,-1 1 0 0 0,1-1 0 0 0,0 0 0 0 0,-1 1 0 0 0,1-1 0 0 0,-1 1 0 0 0,1-1 0 0 0,-1 1 0 0 0,1-1 0 0 0,-1 1 0 0 0,1-1 0 0 0,-1 1 0 0 0,1-1 0 0 0,-1 1 0 0 0,0 0 0 0 0,1-1 0 0 0,-1 1 0 0 0,0 0 0 0 0,0-1 0 0 0,1 1 0 0 0,-1 0 0 0 0,0-1 0 0 0,0 1 0 0 0,0 0 0 0 0,0-1-1 0 0,0 1 1 0 0,0 0 0 0 0,0 0 0 0 0,0-1 0 0 0,0 1 0 0 0,0 0 0 0 0,-1 0-29 0 0,-2 23 1372 0 0,2-17-969 0 0,0 0-1 0 0,0-1 1 0 0,-1 1-1 0 0,1 0 1 0 0,-2-1-1 0 0,1 1 1 0 0,-2 3-403 0 0,-86 161 5391 0 0,-6 35-5391 0 0,84-179 339 0 0,3-8-41 0 0,2 0 0 0 0,-4 12-298 0 0,-11 46 449 0 0,17-64-368 0 0,4-11-78 0 0,0 0 0 0 0,0 0 0 0 0,0 0 0 0 0,1 0-1 0 0,-1 1 1 0 0,1-1 0 0 0,-1 0 0 0 0,1 0 0 0 0,0 1-1 0 0,0-1 1 0 0,0 2-3 0 0,0-3-174 0 0,0 4-236 0 0,0-3-2587 0 0,0-2 1602 0 0</inkml:trace>
  <inkml:trace contextRef="#ctx0" brushRef="#br0" timeOffset="4590.543">621 1879 5984 0 0,'0'0'464'0'0,"0"7"-288"0"0,-1-5 47 0 0,0 0 1 0 0,0 0-1 0 0,0 0 1 0 0,-1-1-1 0 0,1 1 1 0 0,0-1-1 0 0,-1 1 1 0 0,1-1-1 0 0,-1 1 1 0 0,1-1-1 0 0,-1 0 1 0 0,1 0 0 0 0,-1 1-1 0 0,0-1 1 0 0,0 0-1 0 0,0-1 1 0 0,0 1-1 0 0,0 0 1 0 0,1-1-1 0 0,-1 1 1 0 0,-2 0-224 0 0,-5 1 1248 0 0,0 0 1 0 0,-1 0-1 0 0,1-1 1 0 0,-4 0-1249 0 0,-2-1 403 0 0,0 0 1 0 0,-1-1-1 0 0,1-1 1 0 0,-12-3-404 0 0,-61-18 1450 0 0,80 21-1312 0 0,-18-6 787 0 0,-22-11-925 0 0,28 10 227 0 0,-1 1 0 0 0,0 1-1 0 0,-2 0-226 0 0,5 2 119 0 0,14 4-89 0 0,1 0-1 0 0,-1 0 1 0 0,1 0-1 0 0,-1 1 1 0 0,1-1-1 0 0,-3 1-29 0 0,5 0-18 0 0,0 1 1 0 0,0-1-1 0 0,0 0 0 0 0,0 0 0 0 0,0 1 0 0 0,1-1 0 0 0,-1 1 0 0 0,0-1 1 0 0,0 1-1 0 0,1-1 0 0 0,-1 1 0 0 0,0 0 0 0 0,1-1 0 0 0,-1 1 0 0 0,0 0 0 0 0,1-1 1 0 0,-1 1-1 0 0,1 0 0 0 0,-1 0 0 0 0,1-1 0 0 0,0 1 0 0 0,-1 0 0 0 0,1 0 1 0 0,0 0-1 0 0,0 0 0 0 0,-1 0 0 0 0,1-1 0 0 0,0 1 0 0 0,0 0 0 0 0,0 1 18 0 0,4 26-2990 0 0,-3-25 631 0 0,5 3-3483 0 0</inkml:trace>
  <inkml:trace contextRef="#ctx0" brushRef="#br0" timeOffset="4956.795">119 1825 5528 0 0,'-14'-36'464'0'0,"-1"-21"4421"0"0,-3-10-214 0 0,7 32-2124 0 0,-2-22-2547 0 0,-4-13 790 0 0,7 30-310 0 0,3 0 1 0 0,0-1-1 0 0,3 0 1 0 0,2 0-1 0 0,1-26-480 0 0,2 64-15 0 0,-1 0-1 0 0,0-1 0 0 0,1 1 1 0 0,0 0-1 0 0,0 0 1 0 0,0 0-1 0 0,0 0 0 0 0,0 0 1 0 0,0 0 15 0 0,3-7-358 0 0,-1 7 372 0 0,-3 3-93 0 0,0 0-1 0 0,0-1 1 0 0,0 1-1 0 0,0 0 0 0 0,0 0 1 0 0,1 0-1 0 0,-1 0 1 0 0,0 0-1 0 0,0 0 0 0 0,0 0 1 0 0,0 0-1 0 0,0 0 1 0 0,0 0-1 0 0,0 0 0 0 0,0 0 1 0 0,0 0-1 0 0,0 0 1 0 0,1 0-1 0 0,-1 0 0 0 0,0 0 1 0 0,0 0-1 0 0,0 0 1 0 0,0 0-1 0 0,0 0 1 0 0,0 0-1 0 0,0 0 0 0 0,0 0 1 0 0,1 0-1 0 0,-1 0 1 0 0,0 0-1 0 0,0 0 0 0 0,0 0 1 0 0,0 0-1 0 0,0 0 1 0 0,0 0-1 0 0,0 0 0 0 0,0 0 1 0 0,1 0-1 0 0,-1 0 1 0 0,0 0-1 0 0,0 0 0 0 0,0 0 1 0 0,0 0-1 0 0,0 0 1 0 0,0 0-1 0 0,0 0 0 0 0,0 1 1 0 0,0-1-1 0 0,0 0 1 0 0,0 0-1 0 0,0 0 0 0 0,0 0 1 0 0,0 0-1 0 0,0 0 1 0 0,0 0-1 0 0,0 0 80 0 0,4 10-1722 0 0</inkml:trace>
  <inkml:trace contextRef="#ctx0" brushRef="#br0" timeOffset="5421.089">499 1164 5984 0 0,'-12'-3'764'0'0,"10"3"-322"0"0,-1-1-1 0 0,1 0 1 0 0,-1 1-1 0 0,1 0 1 0 0,-1-1 0 0 0,1 1-1 0 0,0 0 1 0 0,-3 1-442 0 0,-2-1 513 0 0,1 1-1 0 0,0 1 1 0 0,-1 0 0 0 0,1 0-1 0 0,0 0 1 0 0,0 0-1 0 0,0 1 1 0 0,0 0 0 0 0,1 0-1 0 0,-2 1-512 0 0,0 2 234 0 0,-1-1-1 0 0,2 1 0 0 0,-1 1 1 0 0,1-1-1 0 0,-1 1 0 0 0,2 0 1 0 0,-1 1-234 0 0,-2 4 68 0 0,0 0 0 0 0,1 1 1 0 0,1 0-1 0 0,0 0 0 0 0,0 1 1 0 0,2-1-1 0 0,0 1 0 0 0,0 0 0 0 0,1 3-68 0 0,0 1 86 0 0,1-1-1 0 0,0 1 1 0 0,2-1-1 0 0,0 1 1 0 0,1 7-86 0 0,0-17 67 0 0,0 1 1 0 0,1 0-1 0 0,0 0 1 0 0,1-1-1 0 0,0 1 1 0 0,0-1-1 0 0,1 1 0 0 0,0-1 1 0 0,0-1-1 0 0,0 1 1 0 0,4 3-68 0 0,-4-6 86 0 0,1 0 0 0 0,-1 0 1 0 0,1-1-1 0 0,0 0 0 0 0,0 0 1 0 0,1 0-1 0 0,-1-1 0 0 0,1 0 1 0 0,0 0-1 0 0,0 0 0 0 0,0-1 0 0 0,0 1 1 0 0,4 0-87 0 0,9 1 380 0 0,0 0 0 0 0,0-1 0 0 0,17 0-380 0 0,-28-2 64 0 0,1-1 0 0 0,0-1-1 0 0,-1 0 1 0 0,1 0 0 0 0,0 0-1 0 0,-1-1 1 0 0,0-1 0 0 0,1 1-1 0 0,-1-2 1 0 0,0 1 0 0 0,0-1-1 0 0,-1 0 1 0 0,1 0 0 0 0,-1-1-1 0 0,0 0 1 0 0,0 0 0 0 0,-1-1-1 0 0,1 0 1 0 0,-1 0 0 0 0,0-1-1 0 0,-1 1 1 0 0,0-1 0 0 0,0 0-1 0 0,4-8-63 0 0,-6 9-19 0 0,0-1 0 0 0,-1 1-1 0 0,0-1 1 0 0,0 0 0 0 0,-1 0-1 0 0,0 0 1 0 0,0 1 0 0 0,0-1-1 0 0,-1 0 1 0 0,0 0 0 0 0,0 0-1 0 0,-1 0 1 0 0,0 0 0 0 0,0 0-1 0 0,-1 0 1 0 0,1 1 0 0 0,-1-1-1 0 0,-1 0 1 0 0,0 1 0 0 0,0 0-1 0 0,-3-6 20 0 0,1 4-71 0 0,-1 0 0 0 0,0 0 0 0 0,0 0 0 0 0,0 1 0 0 0,-1 0 0 0 0,0 1 0 0 0,-1-1 0 0 0,1 1 0 0 0,-1 1 0 0 0,0 0 0 0 0,-1 0 0 0 0,1 0-1 0 0,-1 1 1 0 0,0 0 0 0 0,-4-1 71 0 0,-13-2-1336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0:58.7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1 213 2760 0 0,'0'0'125'0'0,"7"-4"2752"0"0,-3 2-1291 0 0,-1-1-1 0 0,1 0 1 0 0,-1 0-1 0 0,0 0 0 0 0,2-3-1585 0 0,23-33 3906 0 0,-20 27-3506 0 0,2-3 273 0 0,1 0-1 0 0,1 0 1 0 0,0 1-1 0 0,1 0 1 0 0,1 1-1 0 0,0 1 1 0 0,0 0-1 0 0,6-2-672 0 0,-16 12 152 0 0,0 0 1 0 0,0 0-1 0 0,0 1 0 0 0,0-1 0 0 0,0 1 1 0 0,0 0-1 0 0,0 0 0 0 0,1 0 0 0 0,-1 1 0 0 0,0 0 1 0 0,1-1-1 0 0,-1 2 0 0 0,0-1 0 0 0,0 0 0 0 0,1 1 1 0 0,-1 0-1 0 0,0 0 0 0 0,0 0 0 0 0,3 1-152 0 0,-4-1 46 0 0,-1 0-1 0 0,1 0 0 0 0,-1 0 1 0 0,1 1-1 0 0,-1-1 0 0 0,0 1 1 0 0,1-1-1 0 0,-1 1 0 0 0,0 0 1 0 0,0 0-1 0 0,0 0 0 0 0,-1 0 1 0 0,1 0-1 0 0,0 0 0 0 0,-1 1 0 0 0,1-1 1 0 0,-1 0-1 0 0,0 1 0 0 0,0-1 1 0 0,0 1-1 0 0,0 0 0 0 0,0-1 1 0 0,0 1-1 0 0,-1 0 0 0 0,0-1 1 0 0,1 1-1 0 0,-1 0 0 0 0,0 0 1 0 0,0-1-1 0 0,0 1-45 0 0,-3 12 4 0 0,0 0 1 0 0,-1 0-1 0 0,-1 0 0 0 0,0 0 0 0 0,-3 3-4 0 0,2-3-1 0 0,2-4 0 0 0,-1-1 0 0 0,0 0 0 0 0,-1 0-1 0 0,0 0 1 0 0,-1-1 0 0 0,0 0 0 0 0,0 0 0 0 0,-1-1-1 0 0,-1 1 2 0 0,9-8 0 0 0,-1-1 0 0 0,1 0 0 0 0,0 0 0 0 0,0 0 0 0 0,0 0 0 0 0,0 1 0 0 0,0-1 0 0 0,0 0 0 0 0,0 0 0 0 0,0 0 0 0 0,0 0 0 0 0,0 1 0 0 0,0-1 0 0 0,0 0 0 0 0,0 0 0 0 0,0 0 0 0 0,0 1-1 0 0,0-1 1 0 0,0 0 0 0 0,0 0 0 0 0,0 0 0 0 0,0 0 0 0 0,0 1 0 0 0,0-1 0 0 0,0 0 0 0 0,0 0 0 0 0,0 0 0 0 0,1 0 0 0 0,-1 1 0 0 0,0-1 0 0 0,0 0 0 0 0,0 0 0 0 0,0 0 0 0 0,0 0 0 0 0,0 0-1 0 0,1 0 1 0 0,-1 0 0 0 0,0 1 0 0 0,0-1 0 0 0,0 0 0 0 0,0 0 0 0 0,1 0 0 0 0,-1 0 0 0 0,0 0 0 0 0,0 0 0 0 0,0 0 0 0 0,0 0 0 0 0,1 0 0 0 0,-1 0 0 0 0,0 0 0 0 0,0 0 0 0 0,0 0 0 0 0,16 5 25 0 0,-9-2 23 0 0,-4-2-39 0 0,0 0 1 0 0,0 1-1 0 0,-1 0 0 0 0,1 0 0 0 0,-1 0 1 0 0,0 0-1 0 0,1 0 0 0 0,-1 0 0 0 0,0 0 1 0 0,0 1-1 0 0,0-1 0 0 0,-1 1 0 0 0,1 0 1 0 0,0-1-1 0 0,-1 1 0 0 0,0 0 0 0 0,0 0 1 0 0,0 0-1 0 0,0 0 0 0 0,0 0 0 0 0,-1 0 1 0 0,1 0-1 0 0,-1 0 0 0 0,0 0 0 0 0,1 0 1 0 0,-2 0-1 0 0,1 0 0 0 0,0 1 0 0 0,-1-1 1 0 0,1 0-1 0 0,-2 2-9 0 0,0 7 8 0 0,-2-1 0 0 0,0 0 1 0 0,0 0-1 0 0,-1 0 0 0 0,0 0 1 0 0,0-1-1 0 0,-2 0 0 0 0,1 0 1 0 0,-1-1-1 0 0,-1 1 0 0 0,1-1 1 0 0,-2-1-1 0 0,1 0 0 0 0,-1 0 1 0 0,0-1-1 0 0,-1 0 0 0 0,-9 6-8 0 0,-2 1-92 0 0,18-11 39 0 0,-1 0 1 0 0,1 0-1 0 0,-1-1 1 0 0,0 1-1 0 0,0-1 1 0 0,1 0-1 0 0,-1 0 1 0 0,-1-1-1 0 0,1 1 1 0 0,0-1-1 0 0,0 0 1 0 0,0 0-1 0 0,-3 0 54 0 0,3-1-205 0 0,0 0 0 0 0,1-1 0 0 0,-1 1 0 0 0,0-1 1 0 0,0 0-1 0 0,1 0 0 0 0,-1 0 0 0 0,-2-2 204 0 0,-9-8-2772 0 0,14 10 2121 0 0,0 0 0 0 0,0 0 0 0 0,1 0 0 0 0,-1 0 0 0 0,0-1 0 0 0,0 1 0 0 0,1 0 0 0 0,-1-1 0 0 0,1 1 0 0 0,-1-1 0 0 0,1 1 0 0 0,0-1 651 0 0,-1-7-6562 0 0</inkml:trace>
  <inkml:trace contextRef="#ctx0" brushRef="#br0" timeOffset="395.972">302 461 4608 0 0,'2'0'353'0'0,"25"0"-817"0"0,-10 1 4015 0 0,1-1 0 0 0,-1-1 1 0 0,14-3-3552 0 0,6-6 1387 0 0,-23 4-807 0 0,0-1 0 0 0,0 0-1 0 0,0 0 1 0 0,4-5-580 0 0,-13 9 168 0 0,-1 0 0 0 0,0 0 0 0 0,0-1 0 0 0,0 1 0 0 0,-1-1-1 0 0,1 0 1 0 0,-1 0 0 0 0,0 0 0 0 0,0-1 0 0 0,0 1 0 0 0,-1-1 0 0 0,1 0 0 0 0,-1 1-1 0 0,0-1 1 0 0,-1-1-168 0 0,5-10 367 0 0,-5 14-310 0 0,0 0 0 0 0,-1-1 0 0 0,1 1 0 0 0,0 0 1 0 0,-1-1-1 0 0,1 1 0 0 0,-1-1 0 0 0,0 1 0 0 0,0-1 0 0 0,0 1 0 0 0,0 0 0 0 0,0-1 0 0 0,0 1 0 0 0,-1-1 0 0 0,1 1 0 0 0,-1-2-57 0 0,0 1 72 0 0,0 0 0 0 0,0-1-1 0 0,-1 1 1 0 0,1 0-1 0 0,-1 0 1 0 0,0 0 0 0 0,1 0-1 0 0,-1 0 1 0 0,-1 0-1 0 0,1 0 1 0 0,0 1 0 0 0,-1-1-1 0 0,-1-1-71 0 0,2 3 3 0 0,0 0 0 0 0,0 0-1 0 0,0 0 1 0 0,0 0 0 0 0,0 1 0 0 0,0-1-1 0 0,-1 1 1 0 0,1-1 0 0 0,0 1-1 0 0,0 0 1 0 0,0 0 0 0 0,-1 0 0 0 0,1 0-1 0 0,0 0 1 0 0,0 0 0 0 0,0 1-1 0 0,-1-1 1 0 0,1 1 0 0 0,0-1 0 0 0,0 1-1 0 0,0 0 1 0 0,-2 1-3 0 0,-2 1 12 0 0,-1-1 1 0 0,1 2-1 0 0,0-1 0 0 0,-1 1 1 0 0,2 0-1 0 0,-1 0 1 0 0,0 1-1 0 0,1-1 0 0 0,0 1 1 0 0,0 1-1 0 0,0-1 0 0 0,1 1 1 0 0,0-1-1 0 0,0 1 0 0 0,0 1 1 0 0,1-1-1 0 0,0 0 1 0 0,0 1-13 0 0,-1 2-75 0 0,1 1-1 0 0,0 0 1 0 0,1-1 0 0 0,-1 10 75 0 0,3-14 18 0 0,-1-1-1 0 0,1 0 1 0 0,0 0-1 0 0,1 1 1 0 0,-1-1-1 0 0,1 0 1 0 0,0 0-1 0 0,0 0 0 0 0,0 0 1 0 0,1 0-1 0 0,-1 0 1 0 0,1 0-1 0 0,1 1-17 0 0,-2-2 60 0 0,1-1 0 0 0,0 0 0 0 0,0 0 0 0 0,1 0 0 0 0,-1 0 0 0 0,0 0 0 0 0,1 0 0 0 0,-1-1 0 0 0,1 1 0 0 0,-1-1 0 0 0,1 0 0 0 0,0 1 0 0 0,0-1 0 0 0,0-1 0 0 0,0 1-60 0 0,8 2 16 0 0,0 0 0 0 0,0-1 0 0 0,4 0-16 0 0,-8-2-323 0 0,-1 0 0 0 0,0 0 0 0 0,1-1 0 0 0,-1 1-1 0 0,1-1 1 0 0,-1-1 0 0 0,0 1 0 0 0,0-1 0 0 0,0-1 0 0 0,0 1-1 0 0,0-1 1 0 0,0 0 0 0 0,5-3 323 0 0,0-5-1743 0 0</inkml:trace>
  <inkml:trace contextRef="#ctx0" brushRef="#br0" timeOffset="760.641">664 234 17503 0 0,'0'0'399'0'0,"0"0"60"0"0,0 0 21 0 0,0 0-59 0 0,1 2-276 0 0,6 8 36 0 0,-2 2-1 0 0,1-1 0 0 0,-1 0 0 0 0,-1 1 1 0 0,0 0-1 0 0,0 0 0 0 0,-1 1 0 0 0,-1-1 1 0 0,0 0-1 0 0,-1 1 0 0 0,0 6-180 0 0,-1-12 69 0 0,0-1 0 0 0,1 0-1 0 0,0 0 1 0 0,0 0 0 0 0,0 0 0 0 0,1 0-1 0 0,0 1-68 0 0,-2-5 144 0 0,11 0 416 0 0,-8-3-510 0 0,-1 0 1 0 0,0-1-1 0 0,0 1 0 0 0,0 0 0 0 0,-1-1 0 0 0,1 0 1 0 0,0 1-1 0 0,-1-1 0 0 0,1 0 0 0 0,-1 0 0 0 0,1 0 1 0 0,-1 0-51 0 0,6-6 141 0 0,5-6 342 0 0,-1-1-1 0 0,-1 0 1 0 0,7-12-483 0 0,14-22 584 0 0,-14 21-408 0 0,-11 18-171 0 0,-1 1 0 0 0,1 0 0 0 0,1 0 0 0 0,1 0-5 0 0,-7 7 0 0 0,1 0 0 0 0,0 0 0 0 0,0 0-1 0 0,0 0 1 0 0,0 1 0 0 0,1-1 0 0 0,-1 1 0 0 0,0-1-1 0 0,1 1 1 0 0,-1 0 0 0 0,1 0 0 0 0,-1 0-1 0 0,1 0 1 0 0,-1 1 0 0 0,1-1 0 0 0,0 1-1 0 0,-1-1 1 0 0,2 1 0 0 0,-1 0 0 0 0,-1 1 0 0 0,0-1 0 0 0,0 1 0 0 0,0-1 0 0 0,0 1 0 0 0,0 0 0 0 0,-1 0 0 0 0,1 0 0 0 0,0 0 0 0 0,0 0 0 0 0,0 0 0 0 0,-1 0 0 0 0,1 1 0 0 0,-1-1 0 0 0,1 1 0 0 0,-1-1 0 0 0,1 1 0 0 0,-1-1 0 0 0,1 2 0 0 0,4 6 0 0 0,-1 0 0 0 0,0 0 0 0 0,2 3 0 0 0,-4-6 0 0 0,1 2-209 0 0,-1 0-1 0 0,0 0 0 0 0,1 5 210 0 0,4 14-2515 0 0,-4-20 1363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0:56.7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189 990 10592 0 0,'3'-1'110'0'0,"-1"-1"0"0"0,0 1 0 0 0,0-1 0 0 0,0 1 0 0 0,1-1 0 0 0,-2 0 0 0 0,1 0 1 0 0,0 0-1 0 0,0 0 0 0 0,-1 0 0 0 0,1 0 0 0 0,-1 0 0 0 0,1-1 0 0 0,-1 0-110 0 0,2-16 3325 0 0,-3 15-2819 0 0,0 0-1 0 0,0 0 0 0 0,-1 0 1 0 0,1-1-1 0 0,-1 1 0 0 0,0 0 1 0 0,0 0-1 0 0,-1 1 0 0 0,1-1 1 0 0,-1 0-1 0 0,0 0 0 0 0,0 1 1 0 0,-1-2-506 0 0,2 3 30 0 0,-1 0 1 0 0,1 1-1 0 0,-1-1 1 0 0,0 1-1 0 0,1-1 1 0 0,-1 1-1 0 0,0 0 1 0 0,0 0-1 0 0,1 0 1 0 0,-1 0-1 0 0,0 0 1 0 0,0 0-1 0 0,0 0 1 0 0,0 1-1 0 0,-1-1 1 0 0,1 1-1 0 0,0-1 1 0 0,0 1-1 0 0,0 0 1 0 0,0 0-1 0 0,0 0 1 0 0,-1 0-1 0 0,1 0 1 0 0,0 0-1 0 0,0 1 1 0 0,-1 0-31 0 0,-4 0 15 0 0,0 2 0 0 0,0-1 0 0 0,0 1 1 0 0,0 0-1 0 0,1 1 0 0 0,-1-1 0 0 0,1 1 1 0 0,0 1-1 0 0,0-1 0 0 0,1 1 0 0 0,-1 0 0 0 0,1 0 1 0 0,0 1-1 0 0,1-1-15 0 0,-4 4 40 0 0,1 1 0 0 0,1 0 0 0 0,-1 0 0 0 0,2 0 0 0 0,0 1 0 0 0,0 0 0 0 0,0 0 0 0 0,0 5-40 0 0,3-7 11 0 0,0-1 0 0 0,1 1 0 0 0,0 0 0 0 0,1 0 0 0 0,0 0 0 0 0,0 0 0 0 0,1 0 0 0 0,0-1 0 0 0,0 1 1 0 0,1 0-1 0 0,0 0 0 0 0,1-1 0 0 0,1 3-11 0 0,1 2 54 0 0,1 0 1 0 0,0 0-1 0 0,1 0 1 0 0,1-1-1 0 0,0 0 1 0 0,0 0-1 0 0,9 8-54 0 0,-14-17 18 0 0,0-1-1 0 0,0 1 1 0 0,0 0 0 0 0,1-1-1 0 0,-1 0 1 0 0,1 0-1 0 0,0 0 1 0 0,0 0 0 0 0,-1-1-1 0 0,1 1 1 0 0,0-1-1 0 0,0 0 1 0 0,0 0 0 0 0,1-1-1 0 0,-1 1 1 0 0,0-1-1 0 0,0 0 1 0 0,0 0 0 0 0,0 0-1 0 0,0 0 1 0 0,1-1-1 0 0,-1 0 1 0 0,0 0 0 0 0,0 0-1 0 0,0 0 1 0 0,0 0-1 0 0,-1-1 1 0 0,1 0 0 0 0,0 0-1 0 0,-1 0 1 0 0,1 0-1 0 0,-1-1 1 0 0,1 1 0 0 0,-1-1-1 0 0,2-2-17 0 0,7-9 71 0 0,-1-1 0 0 0,0 0-1 0 0,-1 0 1 0 0,0-1 0 0 0,-1 0-1 0 0,-1-1 1 0 0,3-11-71 0 0,-3 3 56 0 0,0 0 0 0 0,-2 0-1 0 0,-1 0 1 0 0,-1-3-56 0 0,8-103 204 0 0,-9 57-5 0 0,-3-1 1 0 0,-3 0-1 0 0,-4-5-199 0 0,-25-201 286 0 0,30 273-247 0 0,-1 9 54 0 0,-2 13-21 0 0,0 48 36 0 0,3 1 1 0 0,3 0-1 0 0,3-1 1 0 0,2 0-1 0 0,5 11-108 0 0,4 16 368 0 0,7 11-368 0 0,-10-53 348 0 0,3 1 0 0 0,19 40-348 0 0,-27-74 109 0 0,0 0 0 0 0,5 7-109 0 0,-9-17 19 0 0,0 1 0 0 0,0-1-1 0 0,1 0 1 0 0,-1 0 0 0 0,1 0 0 0 0,0 0-1 0 0,0-1 1 0 0,3 3-19 0 0,-5-6-46 0 0,0 1-1 0 0,0-1 1 0 0,-1 0-1 0 0,1 0 1 0 0,0 1 0 0 0,0-1-1 0 0,0 0 1 0 0,-1-1-1 0 0,1 1 1 0 0,0 0-1 0 0,0 0 1 0 0,0-1 0 0 0,0 0 46 0 0,5 0-330 0 0,-6 1 281 0 0,-1 0 1 0 0,1 0-1 0 0,-1-1 1 0 0,1 1 0 0 0,-1 0-1 0 0,1-1 1 0 0,-1 1-1 0 0,1 0 1 0 0,-1-1-1 0 0,0 1 1 0 0,1 0-1 0 0,-1-1 1 0 0,0 1-1 0 0,1-1 1 0 0,-1 1-1 0 0,0-1 1 0 0,1 1 0 0 0,-1-1-1 0 0,0 1 1 0 0,0-1 48 0 0,2-1-224 0 0,2-3-1053 0 0,1-1 0 0 0,-1 0 1 0 0,-1 0-1 0 0,3-4 1277 0 0,-2-2-7854 0 0</inkml:trace>
  <inkml:trace contextRef="#ctx0" brushRef="#br0" timeOffset="344.53">647 17 12896 0 0,'13'4'997'0'0,"-11"-4"-426"0"0,2 4 2219 0 0,-2-2-2455 0 0,1 1-1 0 0,-1-1 0 0 0,-1 1 1 0 0,1 0-1 0 0,0-1 1 0 0,-1 1-1 0 0,1 0 1 0 0,-1 0-1 0 0,0 0 1 0 0,0 0-1 0 0,0 0 0 0 0,0 1 1 0 0,0-1-1 0 0,-1 0 1 0 0,0 1-335 0 0,2 11 317 0 0,-1 0-1 0 0,-2 13-316 0 0,1-11 301 0 0,-4 42 1 0 0,2-42-239 0 0,0 1-1 0 0,2-1 1 0 0,0 13-63 0 0,2-7-7 0 0,-1-10-34 0 0,0 0 0 0 0,1 0-1 0 0,0 0 1 0 0,1-1 0 0 0,0 1 0 0 0,2 1 41 0 0,-5-13-56 0 0,1 0 0 0 0,-1 0 0 0 0,0-1 0 0 0,1 1 0 0 0,-1-1 0 0 0,0 1 1 0 0,1 0-1 0 0,-1-1 0 0 0,1 1 0 0 0,-1-1 0 0 0,1 1 0 0 0,-1-1 0 0 0,1 1 1 0 0,-1-1-1 0 0,1 1 0 0 0,-1-1 0 0 0,1 0 0 0 0,0 1 0 0 0,-1-1 0 0 0,1 0 1 0 0,0 1-1 0 0,-1-1 0 0 0,1 0 0 0 0,0 0 0 0 0,-1 0 0 0 0,2 1 56 0 0,-1-2-149 0 0,1 1 0 0 0,-1 0 0 0 0,1 0 0 0 0,-1-1 0 0 0,1 1 0 0 0,-1-1 0 0 0,0 1 0 0 0,1-1 0 0 0,-1 1 0 0 0,0-1 0 0 0,1 0 0 0 0,-1 0 0 0 0,0 0 149 0 0,4-2-708 0 0,-1-1 0 0 0,1 0 0 0 0,-1 0 0 0 0,0-1 0 0 0,0 1 1 0 0,1-4 707 0 0,6-11-1900 0 0</inkml:trace>
  <inkml:trace contextRef="#ctx0" brushRef="#br0" timeOffset="691.771">883 0 3224 0 0,'0'0'591'0'0,"0"0"1270"0"0,0 0 556 0 0,0 0 116 0 0,0 0-211 0 0,-7 14 722 0 0,2 1-2382 0 0,2 0 0 0 0,0 0 1 0 0,0 0-1 0 0,2 0 0 0 0,0 8-662 0 0,0-14 243 0 0,2 0-1 0 0,-1 0 0 0 0,2 0 0 0 0,-1 0 0 0 0,1 0 1 0 0,0 0-1 0 0,3 7-242 0 0,-4-14 75 0 0,0 1 0 0 0,1-1 0 0 0,-1 1 1 0 0,0-1-1 0 0,1 0 0 0 0,-1 1 0 0 0,1-1 1 0 0,0 0-1 0 0,-1 0 0 0 0,1 0 0 0 0,0 0 1 0 0,0-1-1 0 0,1 1 0 0 0,-1 0 0 0 0,0-1 0 0 0,1 0 1 0 0,-1 1-1 0 0,0-1 0 0 0,1 0 0 0 0,-1 0 1 0 0,1 0-1 0 0,0-1 0 0 0,-1 1 0 0 0,1-1 1 0 0,0 1-1 0 0,-1-1 0 0 0,4 0-75 0 0,-1-1 68 0 0,-1 1 1 0 0,1-1-1 0 0,0-1 0 0 0,-1 1 0 0 0,1-1 1 0 0,-1 0-1 0 0,1 0 0 0 0,-1 0 0 0 0,0 0 1 0 0,0-1-1 0 0,0 0 0 0 0,0 1 1 0 0,0-2-1 0 0,-1 1 0 0 0,1 0 0 0 0,-1-1 1 0 0,0 1-1 0 0,0-1 0 0 0,0 0 0 0 0,-1 0 1 0 0,1 0-1 0 0,-1-1 0 0 0,0 1 1 0 0,0-1-69 0 0,-1 1 7 0 0,0 0 0 0 0,0 0 0 0 0,0 0 0 0 0,0 0 0 0 0,-1-1 0 0 0,0 1 0 0 0,0 0 1 0 0,0-1-1 0 0,0 1 0 0 0,-1 0 0 0 0,0-1-7 0 0,1 3-5 0 0,-1-1 1 0 0,0 0-1 0 0,0 1 1 0 0,0-1-1 0 0,0 1 0 0 0,0-1 1 0 0,0 1-1 0 0,-1 0 0 0 0,1-1 1 0 0,-1 1-1 0 0,0 0 1 0 0,0 0-1 0 0,1 0 0 0 0,-1 0 1 0 0,-1 1-1 0 0,1-1 1 0 0,-1 0 4 0 0,-5-3-77 0 0,0 0 1 0 0,0 1-1 0 0,0 0 1 0 0,-1 1-1 0 0,0 0 1 0 0,1 0-1 0 0,-6 0 77 0 0,-20-1-6819 0 0,11 4-623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03.6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0 16815 0 0,'4'6'251'0'0,"0"1"-1"0"0,0-1 0 0 0,0 0 0 0 0,-1 1 1 0 0,1 0-1 0 0,-2 0 0 0 0,1 0 0 0 0,-1 0 1 0 0,0 0-1 0 0,0 5-250 0 0,2 14 883 0 0,-1 1-1 0 0,-2 9-882 0 0,1-3 708 0 0,-1 79 589 0 0,-1-64-1116 0 0,-4 85-1692 0 0,8-140-2206 0 0,0 0-2996 0 0</inkml:trace>
  <inkml:trace contextRef="#ctx0" brushRef="#br0" timeOffset="374.792">331 92 15520 0 0,'9'0'1407'0'0,"0"0"-1101"0"0,0-1-1 0 0,1 0 1 0 0,-1-1-1 0 0,-1 1 1 0 0,1-2-1 0 0,0 1 1 0 0,0-1-1 0 0,-1 0 1 0 0,1-1-1 0 0,1-1-305 0 0,23-11 2046 0 0,31-8-2046 0 0,-48 18 237 0 0,-14 5-216 0 0,0 0 0 0 0,0 0 1 0 0,0 1-1 0 0,0-1 1 0 0,0 1-1 0 0,0-1 0 0 0,1 1 1 0 0,-1 0-1 0 0,0 0 1 0 0,0 0-1 0 0,0 0 0 0 0,0 0 1 0 0,0 1-1 0 0,1-1 1 0 0,-1 0-1 0 0,0 1 0 0 0,0 0 1 0 0,0 0-1 0 0,0-1 1 0 0,0 1-1 0 0,0 0 0 0 0,0 0 1 0 0,-1 1-1 0 0,1-1 1 0 0,0 0-1 0 0,-1 1 0 0 0,1-1 1 0 0,0 2-22 0 0,1 0 18 0 0,-1 0 1 0 0,0 1-1 0 0,0-1 0 0 0,0 1 1 0 0,0-1-1 0 0,-1 1 1 0 0,0 0-1 0 0,0-1 1 0 0,0 1-1 0 0,0 0 1 0 0,0 0-1 0 0,-1 0 1 0 0,1 0-1 0 0,-1 4-18 0 0,-1 22 9 0 0,-1 1-1 0 0,-1-1 1 0 0,-1 1-1 0 0,-2-1 1 0 0,-1 0-1 0 0,-2-1 1 0 0,-9 23-9 0 0,13-39 56 0 0,2-6-7 0 0,0 0-1 0 0,0 0 1 0 0,-1-1 0 0 0,0 1 0 0 0,0-1 0 0 0,-4 4-49 0 0,8-10 2 0 0,0 0-1 0 0,0 0 1 0 0,0 0-1 0 0,0 0 1 0 0,0 0-1 0 0,0 0 1 0 0,-1 0-1 0 0,1 0 1 0 0,0 0-1 0 0,0 0 1 0 0,0 0-1 0 0,0 0 0 0 0,0 0 1 0 0,-1 0-1 0 0,1 0 1 0 0,0 0-1 0 0,0 0 1 0 0,0 0-1 0 0,0 0 1 0 0,0 0-1 0 0,0 0 1 0 0,0 0-1 0 0,-1 0 1 0 0,1 0-1 0 0,0 0 1 0 0,0 0-1 0 0,0 0 1 0 0,0-1-1 0 0,0 1 1 0 0,0 0-1 0 0,0 0 0 0 0,0 0 1 0 0,-1 0-1 0 0,1 0 1 0 0,0 0-1 0 0,0 0 1 0 0,0-1-1 0 0,0 1 1 0 0,0 0-1 0 0,0 0 1 0 0,0 0-1 0 0,0 0 1 0 0,0 0-1 0 0,0 0 1 0 0,0-1-1 0 0,0 1 1 0 0,0 0-1 0 0,0 0 1 0 0,0 0-1 0 0,0 0 0 0 0,0 0 1 0 0,0-1-1 0 0,0 1 1 0 0,0 0-1 0 0,0 0 1 0 0,0 0-2 0 0,-1-8 76 0 0,1 3 19 0 0,1 0 1 0 0,0 1-1 0 0,0-1 1 0 0,0 1-1 0 0,0-1 0 0 0,1 1 1 0 0,0-1-1 0 0,0 1 1 0 0,0 0-1 0 0,0 0 0 0 0,1 0 1 0 0,-1 0-1 0 0,1 0 1 0 0,0 0-1 0 0,0 1 0 0 0,0 0 1 0 0,1-1-1 0 0,0 1 1 0 0,-1 0-1 0 0,1 1 0 0 0,0-1 1 0 0,2-1-96 0 0,2 0 65 0 0,1-1 1 0 0,-1 1-1 0 0,0 1 1 0 0,1 0 0 0 0,0 0-1 0 0,0 0 1 0 0,0 1-1 0 0,0 0 1 0 0,0 1-1 0 0,0 0 1 0 0,2 1-66 0 0,36 2 128 0 0,4 1-789 0 0,-19-6-3766 0 0,-25 1-3515 0 0</inkml:trace>
  <inkml:trace contextRef="#ctx0" brushRef="#br0" timeOffset="1844.988">1277 97 14280 0 0,'-1'1'1102'0'0,"-7"4"-876"0"0,0 0 0 0 0,1 0-1 0 0,-1 1 1 0 0,-1 2-226 0 0,-24 17 1230 0 0,-46 22 663 0 0,-21 12-954 0 0,-108 86 279 0 0,-288 199 287 0 0,433-296-1233 0 0,-78 54 632 0 0,33-24 209 0 0,100-71-2841 0 0,8-7 632 0 0</inkml:trace>
  <inkml:trace contextRef="#ctx0" brushRef="#br0" timeOffset="2248.071">328 1117 17103 0 0,'6'14'786'0'0,"-4"-11"-21"0"0,7-3-483 0 0,-7 0-278 0 0,0 0 1 0 0,-1 0-1 0 0,1 0 1 0 0,0 0-1 0 0,0 0 1 0 0,-1 0-1 0 0,1 0 1 0 0,-1-1-1 0 0,1 1 1 0 0,0-1-1 0 0,-1 1 1 0 0,1-1 0 0 0,-1 1-1 0 0,1-1 1 0 0,-1 0-1 0 0,1 0 1 0 0,-1 0-5 0 0,8-6 213 0 0,0 0 1 0 0,-1 0 0 0 0,0-1 0 0 0,0 0-1 0 0,-1 0 1 0 0,1-2-214 0 0,2-2 513 0 0,0 0 0 0 0,9-6-513 0 0,6-5 682 0 0,-8 8-266 0 0,-1 0 1 0 0,2 2 0 0 0,0 0 0 0 0,13-7-417 0 0,-19 12 174 0 0,-8 5-98 0 0,0 0 0 0 0,0 1 0 0 0,1-1 1 0 0,-1 1-1 0 0,3-1-76 0 0,-6 2 14 0 0,0 1 1 0 0,0 0 0 0 0,-1 0-1 0 0,1-1 1 0 0,0 1-1 0 0,0 0 1 0 0,-1 0-1 0 0,1 0 1 0 0,0 0 0 0 0,0 0-1 0 0,0 0 1 0 0,-1 0-1 0 0,1 0 1 0 0,0 0 0 0 0,0 0-1 0 0,0 1 1 0 0,-1-1-1 0 0,1 0 1 0 0,0 1-1 0 0,0-1 1 0 0,-1 0 0 0 0,1 1-1 0 0,0-1 1 0 0,-1 1-1 0 0,1-1 1 0 0,0 1 0 0 0,-1-1-1 0 0,1 1 1 0 0,-1-1-1 0 0,1 1 1 0 0,-1 0-1 0 0,1-1 1 0 0,-1 1 0 0 0,1 0-1 0 0,-1 0-14 0 0,2 4 36 0 0,0 0-1 0 0,0 1 1 0 0,-1-1-1 0 0,1 1 1 0 0,-1-1-1 0 0,0 1 1 0 0,-1-1-1 0 0,0 1 1 0 0,0 0 0 0 0,0 3-36 0 0,-2 11 60 0 0,0 1 0 0 0,-2 4-60 0 0,-1-5 3 0 0,0 1-1 0 0,-1-1 1 0 0,-1 0 0 0 0,-1 0-1 0 0,-5 6-2 0 0,-9 16-1 0 0,-23 32 1 0 0,27-49 0 0 0,-1-1 0 0 0,-1-1 0 0 0,-5 3 0 0 0,-2 2 0 0 0,-14 7 15 0 0,39-33 58 0 0,2-2 15 0 0,0 0 0 0 0,0-1-66 0 0,-1 0-1 0 0,0 1 1 0 0,1-1 0 0 0,-1 0-1 0 0,1 0 1 0 0,-1 0-1 0 0,1 0 1 0 0,-1 0 0 0 0,1 1-1 0 0,0-1 1 0 0,-1 0-1 0 0,1 0 1 0 0,0 0 0 0 0,0 0-1 0 0,0 0 1 0 0,0 0-1 0 0,0 0 1 0 0,0 0 0 0 0,0 0-1 0 0,0 0-21 0 0,0-2 40 0 0,1 1 1 0 0,0 0-1 0 0,0 1 0 0 0,-1-1 0 0 0,1 0 1 0 0,1 0-1 0 0,-1 0 0 0 0,0 0 1 0 0,0 1-1 0 0,1-1 0 0 0,-1 1 0 0 0,1-1 1 0 0,-1 1-1 0 0,1-1-40 0 0,26-19 276 0 0,-17 14-157 0 0,9-5-15 0 0,0 1 0 0 0,1 0 0 0 0,0 2 1 0 0,19-6-105 0 0,16-8-2257 0 0,-40 16-1722 0 0,0-1 1 0 0,5-4 3978 0 0,-5 1-7369 0 0</inkml:trace>
  <inkml:trace contextRef="#ctx0" brushRef="#br0" timeOffset="2680.145">671 945 11520 0 0,'31'-24'2390'0'0,"-19"14"-1444"0"0,1 0 0 0 0,0 1-1 0 0,1 0 1 0 0,-1 1 0 0 0,2 1 0 0 0,4-2-946 0 0,-9 4 149 0 0,-1 0 72 0 0,1 1 1 0 0,0 0-1 0 0,0 1 0 0 0,0 0 0 0 0,0 1 1 0 0,1 0-1 0 0,-1 0 0 0 0,0 1 0 0 0,10 0-221 0 0,-14 1 58 0 0,0 1 0 0 0,-1-1 0 0 0,1 1 0 0 0,-1 0 0 0 0,1 0 0 0 0,-1 1-1 0 0,1 0 1 0 0,-1 0 0 0 0,1 0 0 0 0,-1 0 0 0 0,0 1 0 0 0,0 0 0 0 0,-1 0 0 0 0,1 0 0 0 0,0 1 0 0 0,-1-1-1 0 0,0 1 1 0 0,2 3-58 0 0,3 2 81 0 0,-1 1 1 0 0,-1 0-1 0 0,0 0 0 0 0,-1 1 0 0 0,1 0 0 0 0,-2 0 0 0 0,1 2-81 0 0,1 4 38 0 0,-1-3-20 0 0,-1 0 0 0 0,0 0-1 0 0,-1 1 1 0 0,0-1 0 0 0,-1 1-1 0 0,0 9-17 0 0,-2-12 0 0 0,-1 0 0 0 0,0 0 0 0 0,0 0 0 0 0,-1 0 0 0 0,-1 0 0 0 0,0 0 0 0 0,-1-1 0 0 0,0 1 0 0 0,-1 0 0 0 0,0-1 0 0 0,0 0 0 0 0,-2 0 0 0 0,1-1 0 0 0,-1 1 0 0 0,-1-1 0 0 0,0 0 0 0 0,0-1 0 0 0,-1 0 0 0 0,-6 7 0 0 0,12-14 10 0 0,0-1-1 0 0,0 1 1 0 0,0 0 0 0 0,0-1-1 0 0,0 0 1 0 0,-1 1-1 0 0,1-1 1 0 0,0 0-1 0 0,-1 0 1 0 0,1 0 0 0 0,-1 0-10 0 0,2-1 4 0 0,0 0 0 0 0,0 0 1 0 0,0 0-1 0 0,1 0 1 0 0,-1 0-1 0 0,0 0 0 0 0,0 0 1 0 0,0-1-1 0 0,0 1 1 0 0,0 0-1 0 0,0 0 0 0 0,0-1 1 0 0,1 1-1 0 0,-1-1 1 0 0,0 1-1 0 0,0-1 0 0 0,0 1 1 0 0,1-1-1 0 0,-1 1 1 0 0,0-1-1 0 0,1 0 1 0 0,-1 1-1 0 0,0-1 0 0 0,1 0 1 0 0,-1 1-1 0 0,1-1 1 0 0,-1 0-1 0 0,1 0 0 0 0,-1 0 1 0 0,1 0-1 0 0,0 1 1 0 0,0-1-1 0 0,-1-1-4 0 0,0-2 54 0 0,0 1-1 0 0,0-1 1 0 0,0 0 0 0 0,1 0-1 0 0,-1 0 1 0 0,1 0 0 0 0,0 0-1 0 0,0 0 1 0 0,0 0 0 0 0,1 0-1 0 0,-1 1 1 0 0,1-2-54 0 0,2-24 361 0 0,-3 27-335 0 0,0 1 0 0 0,1-1-1 0 0,-1 0 1 0 0,1 0 0 0 0,-1 1-1 0 0,1-1 1 0 0,0 0 0 0 0,0 0 0 0 0,-1 1-1 0 0,1-1 1 0 0,0 1 0 0 0,1-1-1 0 0,-1 1 1 0 0,0-1 0 0 0,0 1 0 0 0,1 0-1 0 0,-1 0 1 0 0,0-1 0 0 0,1 1-1 0 0,-1 0 1 0 0,1 0 0 0 0,0 0-1 0 0,-1 1 1 0 0,1-1 0 0 0,0 0 0 0 0,-1 1-1 0 0,1-1 1 0 0,0 1 0 0 0,2-1-26 0 0,4-1 14 0 0,1 0 0 0 0,0 1 0 0 0,0 0 0 0 0,0 0 0 0 0,3 1-14 0 0,-6 1-2 0 0,0-1 1 0 0,0 1-1 0 0,0 0 0 0 0,-1 0 1 0 0,1 1-1 0 0,0-1 0 0 0,-1 1 0 0 0,1 0 1 0 0,-1 1-1 0 0,0 0 0 0 0,0 0 1 0 0,0 0-1 0 0,1 1 2 0 0,1 1-501 0 0,-1 0 0 0 0,0 1 0 0 0,6 5 501 0 0,10 20-5045 0 0,-21-30 3095 0 0</inkml:trace>
  <inkml:trace contextRef="#ctx0" brushRef="#br0" timeOffset="3113.903">1238 1179 3680 0 0,'5'2'159'0'0,"0"0"1"0"0,-1 1-1 0 0,1 0 0 0 0,-1 0 1 0 0,0 0-1 0 0,4 4-159 0 0,-5-4 886 0 0,1 0 1 0 0,-1-1 0 0 0,1 1-1 0 0,0-1 1 0 0,0 1 0 0 0,-1-1-1 0 0,1 0 1 0 0,1-1 0 0 0,-1 1-1 0 0,0-1 1 0 0,4 2-887 0 0,7-2 749 0 0,-1 0 0 0 0,0-1 0 0 0,1-1 0 0 0,-1 0 0 0 0,1-1 0 0 0,-1 0 0 0 0,0-1 0 0 0,11-4-749 0 0,-19 5 72 0 0,0 0 0 0 0,-1-1 0 0 0,1 1 0 0 0,-1-1-1 0 0,1 0 1 0 0,-1-1 0 0 0,0 1 0 0 0,-1-1 0 0 0,1 0 0 0 0,-1 0 0 0 0,1 0 0 0 0,-1-1 0 0 0,0 0 0 0 0,-1 0-72 0 0,0 2 8 0 0,0-1 0 0 0,-1 0-1 0 0,0 0 1 0 0,0-1 0 0 0,0 1 0 0 0,-1 0-1 0 0,1 0 1 0 0,-1-1 0 0 0,0 1-1 0 0,0-1 1 0 0,0 0 0 0 0,-1 1 0 0 0,0-1-1 0 0,0 1 1 0 0,0-1 0 0 0,0 0 0 0 0,-1 1-1 0 0,0-4-7 0 0,-3-14 0 0 0,4 18 0 0 0,-1 1 0 0 0,1 0 0 0 0,-1-1 0 0 0,0 1 0 0 0,1 0 0 0 0,-2 0 0 0 0,1 0 0 0 0,0 0 0 0 0,0 0 0 0 0,-1 0 0 0 0,0 0 0 0 0,1 0 0 0 0,-1 1 0 0 0,-2-3 0 0 0,1 3-3 0 0,0-1-1 0 0,0 1 0 0 0,0-1 1 0 0,0 1-1 0 0,0 0 0 0 0,-1 1 1 0 0,1-1-1 0 0,-1 0 0 0 0,1 1 1 0 0,-1 0-1 0 0,0 0 0 0 0,1 0 1 0 0,-1 0-1 0 0,0 1 0 0 0,0-1 1 0 0,0 1-1 0 0,0 0 1 0 0,1 0-1 0 0,-2 1 4 0 0,-3-1-1 0 0,1 1-1 0 0,-1 1 1 0 0,0-1 0 0 0,1 2-1 0 0,-1-1 1 0 0,1 1 0 0 0,0 0-1 0 0,-7 3 2 0 0,10-3 11 0 0,0 0-1 0 0,0 0 0 0 0,0 0 1 0 0,1 1-1 0 0,-1 0 0 0 0,1-1 0 0 0,0 1 1 0 0,0 0-1 0 0,0 0 0 0 0,1 1 1 0 0,-1-1-1 0 0,1 1 0 0 0,0-1 1 0 0,0 1-1 0 0,1 0 0 0 0,-1 0 0 0 0,1-1 1 0 0,0 1-1 0 0,0 0 0 0 0,1 1-10 0 0,-1 1 33 0 0,0 1-1 0 0,1-1 1 0 0,0 1-1 0 0,0 0 1 0 0,0-1-1 0 0,1 1 1 0 0,1-1-1 0 0,-1 1 1 0 0,1-1-1 0 0,0 0 1 0 0,1 1-1 0 0,3 5-32 0 0,0-3 15 0 0,0-1 0 0 0,0 0 0 0 0,1 0 0 0 0,1 0 0 0 0,-1-1-1 0 0,1 0 1 0 0,1-1 0 0 0,0 0 0 0 0,0 0 0 0 0,4 2-15 0 0,2 0-482 0 0,1 0 0 0 0,0-2 0 0 0,0 0 0 0 0,1 0 0 0 0,-1-1-1 0 0,5-1 483 0 0,5-1-4797 0 0,1-3-1449 0 0</inkml:trace>
  <inkml:trace contextRef="#ctx0" brushRef="#br0" timeOffset="3114.903">1943 541 920 0 0,'-10'-21'19'0'0,"9"19"86"0"0,1 0 0 0 0,-1 0 0 0 0,0 0 0 0 0,0 0 0 0 0,0 1 0 0 0,0-1 0 0 0,0 0 1 0 0,0 1-1 0 0,0-1 0 0 0,0 1 0 0 0,-1-1 0 0 0,0 0-105 0 0,1 1 325 0 0,0 1 0 0 0,0-1 0 0 0,-1 0 0 0 0,1 1 0 0 0,-1-1 0 0 0,1 1-1 0 0,0 0 1 0 0,-1-1 0 0 0,1 1 0 0 0,-1 0 0 0 0,1 0 0 0 0,-1 0 0 0 0,0 0-325 0 0,-3 0 1014 0 0,1 0 0 0 0,0 1-1 0 0,0-1 1 0 0,0 1 0 0 0,-1 1 0 0 0,0-1-1014 0 0,-40 20 1898 0 0,17-8-1202 0 0,-6 1-539 0 0,3-2-114 0 0,1 2 0 0 0,-12 8-43 0 0,26-12 0 0 0</inkml:trace>
  <inkml:trace contextRef="#ctx0" brushRef="#br0" timeOffset="3580.374">1871 1635 19375 0 0,'1'6'140'0'0,"0"-5"-75"0"0,-1 0-1 0 0,0 0 0 0 0,1 0 1 0 0,-1 0-1 0 0,0 0 0 0 0,0 1 1 0 0,0-1-1 0 0,0 0 0 0 0,0 0 0 0 0,0 0 1 0 0,0 0-1 0 0,0 1 0 0 0,0-1 1 0 0,-1 0-1 0 0,1 0 0 0 0,0 0 1 0 0,-1 0-1 0 0,1 0 0 0 0,-1 0 1 0 0,1 0-1 0 0,-1 0 0 0 0,0 0 1 0 0,1 0-1 0 0,-1 0 0 0 0,0 0 0 0 0,0 0 1 0 0,1 0-1 0 0,-1-1 0 0 0,0 1 1 0 0,-1 0-65 0 0,-10 6 7 0 0,0 0 0 0 0,-1-1 1 0 0,0-1-1 0 0,0 0 0 0 0,-13 2-7 0 0,-18 3-3 0 0,-10 0 3 0 0,9-3 28 0 0,-5 4-28 0 0,-237 71 990 0 0,-97 48-990 0 0,105-17-2441 0 0,183-73-4806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04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9672 0 0,'3'11'440'0'0,"-3"-8"-6"0"0,2-2-278 0 0,0 0-134 0 0,-1 1-1 0 0,1-1 1 0 0,-1 1-1 0 0,0-1 0 0 0,1 1 1 0 0,-1 0-1 0 0,0 0 1 0 0,0-1-1 0 0,0 1 0 0 0,0 0 1 0 0,-1 0-1 0 0,1 0 1 0 0,0 0-1 0 0,-1 0 0 0 0,1 0 1 0 0,-1 1-1 0 0,0-1-21 0 0,4 45 2327 0 0,-4-30-836 0 0,4 62 3414 0 0,-4 40-4161 0 0,0-63-518 0 0,1-26-548 0 0,2 1 0 0 0,4 17 322 0 0,-6-45-98 0 0,-1-1-142 0 0,1 0 0 0 0,-1 0 1 0 0,1 0-1 0 0,0 0 0 0 0,0 0 0 0 0,0 0 1 0 0,0 0-1 0 0,0 0 0 0 0,0-1 0 0 0,1 2 240 0 0,3 2-6419 0 0</inkml:trace>
  <inkml:trace contextRef="#ctx0" brushRef="#br0" timeOffset="484.702">209 137 5984 0 0,'0'-10'154'0'0,"0"6"11"0"0,0 6 51 0 0,-1 43 4575 0 0,-1-17-142 0 0,0 13-3073 0 0,-1 19-1445 0 0,2-47 102 0 0,-1 3 158 0 0,0 0 0 0 0,2 0 0 0 0,0 0 0 0 0,2 15-391 0 0,-2-30 65 0 0,1 1-1 0 0,-1 0 1 0 0,1-1-1 0 0,-1 1 1 0 0,1-1-1 0 0,0 1 1 0 0,-1-1-1 0 0,1 1 1 0 0,0-1-1 0 0,0 0 1 0 0,0 1-1 0 0,0-1 0 0 0,0 0 1 0 0,0 0-1 0 0,1 1 1 0 0,-1-1-1 0 0,0 0 1 0 0,1 0-1 0 0,-1-1 1 0 0,0 1-1 0 0,1 0 1 0 0,-1 0-1 0 0,1-1 1 0 0,0 1-1 0 0,-1-1 1 0 0,1 1-65 0 0,1 0 75 0 0,-1-1 1 0 0,0 0-1 0 0,1 1 1 0 0,-1-1-1 0 0,1 0 1 0 0,-1 0-1 0 0,1-1 1 0 0,-1 1-1 0 0,1 0 1 0 0,-1-1-1 0 0,1 0 1 0 0,-1 1-1 0 0,1-1 1 0 0,-1 0-1 0 0,0 0 1 0 0,0 0-1 0 0,1-1-75 0 0,6-3 194 0 0,-6 3-146 0 0,0 1 1 0 0,0-1-1 0 0,0 0 1 0 0,-1 0-1 0 0,1 0 1 0 0,0-1-1 0 0,-1 1 1 0 0,0 0-1 0 0,1-1 0 0 0,-1 0 1 0 0,0 0-49 0 0,4-7 41 0 0,0-1 0 0 0,-1 0-1 0 0,0 0 1 0 0,-1-1 0 0 0,0 1 0 0 0,0-1 0 0 0,-1-5-41 0 0,-2 11 14 0 0,0-1 0 0 0,-1 1 0 0 0,0-1 0 0 0,0 1-1 0 0,0-1 1 0 0,-1 0 0 0 0,0 1 0 0 0,0-1 0 0 0,-1 1 0 0 0,0 0 0 0 0,0-1 0 0 0,0 1 0 0 0,-1 0 0 0 0,-2-4-14 0 0,2 4-42 0 0,0 1-1 0 0,-1-1 0 0 0,0 1 1 0 0,0-1-1 0 0,-1 1 0 0 0,1 0 1 0 0,-1 0-1 0 0,0 1 0 0 0,0 0 1 0 0,-1 0-1 0 0,1 0 0 0 0,-1 0 1 0 0,0 1-1 0 0,0 0 0 0 0,0 0 1 0 0,0 0-1 0 0,-1 1 0 0 0,1 0 1 0 0,-1 1-1 0 0,1-1 0 0 0,-4 1 43 0 0,-7 0-988 0 0,0 1-1 0 0,0 0 1 0 0,-14 4 988 0 0,0 2-1467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11.0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23 102 4608 0 0,'-1'-6'73'0'0,"1"1"1"0"0,-1-1-1 0 0,0 1 0 0 0,-1-1 1 0 0,0-2-74 0 0,0 3 122 0 0,1-1 1 0 0,-1 1 0 0 0,1-1-1 0 0,1 1 1 0 0,-1-4-123 0 0,-8-20 13790 0 0,9 28-12310 0 0,0 1-863 0 0,0 0-175 0 0,0 0-76 0 0,0 0-186 0 0,0 0-78 0 0,0 0-20 0 0,0 0-30 0 0,0 0-117 0 0,0 0-51 0 0,1 3-11 0 0,6 21-666 0 0,-2 1 0 0 0,1 4 793 0 0,-6-28-10 0 0,8 73-521 0 0,-4-23 272 0 0,20 98 1000 0 0,40 134-741 0 0,-4-66 2605 0 0,-46-173-2306 0 0,1 0 0 0 0,2-2 1 0 0,2 0-1 0 0,2-1 0 0 0,1-1 0 0 0,9 8-299 0 0,-24-37 8 0 0,2 0 0 0 0,-1-1 1 0 0,1 0-1 0 0,1-1 0 0 0,5 5-8 0 0,15 9-23 0 0,10 5 23 0 0,-39-28-1 0 0,11 8-15 0 0,0-1 0 0 0,1-1-1 0 0,0 0 1 0 0,1-1 0 0 0,-1 0 0 0 0,1-1-1 0 0,0-1 1 0 0,11 1 16 0 0,25 3 80 0 0,40-1-80 0 0,293 1 676 0 0,-373-7-658 0 0,258 8 566 0 0,0 0 192 0 0,-52-13-431 0 0,-88 0-234 0 0,109-9-47 0 0,-153 10-36 0 0,-12 0 93 0 0,6 4-121 0 0,-53 1 15 0 0,0 1 0 0 0,-1 1 0 0 0,0 1 0 0 0,1 1 0 0 0,2 3-15 0 0,2 5-12 0 0,-18-6-49 0 0,-10-4 43 0 0,0 0 0 0 0,-1 0-1 0 0,1 0 1 0 0,-1 0 0 0 0,1 0 0 0 0,-1 0 0 0 0,0 0 0 0 0,0 0-1 0 0,0 0 1 0 0,-1 1 0 0 0,1-1 0 0 0,-1 0 0 0 0,0 2 18 0 0,-3 2-17 0 0,-1 0 1 0 0,1 0 0 0 0,-1-1-1 0 0,-1 1 1 0 0,1-1 0 0 0,-4 3 16 0 0,2-2-16 0 0,0 0-1 0 0,1 1 1 0 0,0-1 0 0 0,-2 6 16 0 0,-18 26-3 0 0,-6 12 18 0 0,21-35 29 0 0,9-14-41 0 0,0 1 0 0 0,1-1-1 0 0,-1 0 1 0 0,0 1 0 0 0,1 0-1 0 0,-1-1 1 0 0,1 1 0 0 0,0 0-1 0 0,0-1 1 0 0,0 1 0 0 0,0 2-4 0 0,1 2 26 0 0,0-6-22 0 0,0 0 1 0 0,0 0-1 0 0,0 1 0 0 0,0-1 0 0 0,0 0 0 0 0,-1 0 0 0 0,1 0 0 0 0,0 0 0 0 0,-1 0 0 0 0,1 1 0 0 0,-1-1 0 0 0,1 0 0 0 0,-1 0 1 0 0,1 0-1 0 0,-1 0 0 0 0,0 0 0 0 0,0 0-3 0 0,0 2 10 0 0,-1 0 0 0 0,0 0 1 0 0,1 0-1 0 0,0 0 0 0 0,0 0 1 0 0,0 1-1 0 0,0-1 0 0 0,0 1 0 0 0,1-1 1 0 0,-1 0-1 0 0,1 1-10 0 0,-2 10 36 0 0,-4 3 55 0 0,5-16-66 0 0,0 1 1 0 0,0-1-1 0 0,1 1 0 0 0,-1 0 1 0 0,1-1-1 0 0,-1 1 0 0 0,1-1 0 0 0,0 1 1 0 0,-1 0-1 0 0,1 0-25 0 0,0-1 2 0 0,0-1 21 0 0,0 0 0 0 0,0 1 0 0 0,0-1 0 0 0,0 1 1 0 0,-1-1-1 0 0,1 1 0 0 0,0-1 0 0 0,0 1 0 0 0,0-1 0 0 0,0 1 1 0 0,0-1-1 0 0,0 0 0 0 0,1 1 0 0 0,-1-1 0 0 0,0 1 0 0 0,0-1 1 0 0,0 1-1 0 0,0-1 0 0 0,0 0 0 0 0,1 1 0 0 0,-1-1 0 0 0,0 1 0 0 0,0-1 1 0 0,1 0-1 0 0,-1 1 0 0 0,0-1 0 0 0,1 0 0 0 0,-1 1 0 0 0,0-1 1 0 0,1 0-1 0 0,-1 1 0 0 0,0-1 0 0 0,1 0 0 0 0,-1 0 0 0 0,1 0 1 0 0,-1 1-1 0 0,1-1-23 0 0,0 0-51 0 0,3 2 92 0 0,0-1 1 0 0,0 0-1 0 0,0-1 0 0 0,0 1 0 0 0,0-1 0 0 0,0 0 1 0 0,0 0-1 0 0,0 0 0 0 0,0 0 0 0 0,0-1 1 0 0,0 1-1 0 0,3-2-41 0 0,-5 1 19 0 0,1 0 1 0 0,-1 0-1 0 0,0 0 0 0 0,0 0 1 0 0,0-1-1 0 0,0 1 0 0 0,0-1 1 0 0,1 1-20 0 0,2-3 22 0 0,4-3-22 0 0,0 0 0 0 0,-1 0 0 0 0,3-4 0 0 0,1-1 0 0 0,-7 6 0 0 0,0 0 0 0 0,-1 0 0 0 0,0-1 0 0 0,0 1 0 0 0,-1-1 0 0 0,0 0 0 0 0,0 0 0 0 0,0 0 0 0 0,-1 0 0 0 0,0-1 0 0 0,0 1 0 0 0,8-26 0 0 0,-10 31 0 0 0,1 1 0 0 0,-1 0 0 0 0,0-1 0 0 0,1 1 0 0 0,-1-1 0 0 0,0 1 0 0 0,0 0 0 0 0,0-1 0 0 0,0 1 0 0 0,-1-1 0 0 0,1 1 0 0 0,0 0 0 0 0,0-1 0 0 0,-1 1 0 0 0,0-1 0 0 0,1 0 0 0 0,-1 0 0 0 0,1 0 0 0 0,-1 1 0 0 0,1-1 0 0 0,0 0 0 0 0,0 0 0 0 0,0 0 0 0 0,0 0 0 0 0,0 0 0 0 0,2-12 0 0 0,-1 10 0 0 0,0 0 0 0 0,-1 1 0 0 0,1-1 0 0 0,-1 1 0 0 0,0-1 0 0 0,0 0 0 0 0,-1-2 0 0 0,1 2 0 0 0,0 0 0 0 0,0 0 0 0 0,0 1 0 0 0,0-1 0 0 0,1 0 0 0 0,0-1 0 0 0,0 2 0 0 0,0 0 0 0 0,-1 0 0 0 0,1 0 0 0 0,-1 0 0 0 0,0 0 0 0 0,0 0 0 0 0,0 0 0 0 0,0 0 0 0 0,-1 0 0 0 0,1 0 0 0 0,-1 0 0 0 0,0-1 0 0 0,-3-3 0 0 0,3 7 0 0 0,0-1 0 0 0,0 0 0 0 0,1 0 0 0 0,-1 0 0 0 0,0 0 0 0 0,1 0 0 0 0,-1 0 0 0 0,1 0 0 0 0,0 0 0 0 0,-1 0 0 0 0,1-1 0 0 0,0 1 0 0 0,-1 0 0 0 0,1 0 0 0 0,0 0 0 0 0,0 0 0 0 0,2-4 0 0 0,-2 4 0 0 0,0 1 0 0 0,0-1 0 0 0,1 1 0 0 0,-1-1 0 0 0,0 1 0 0 0,0-1 0 0 0,0 0 0 0 0,1 1 0 0 0,-1-1 0 0 0,0 1 0 0 0,0-1 0 0 0,0 1 0 0 0,0-1 0 0 0,0 0 0 0 0,0 1 0 0 0,0-1 0 0 0,0 1 0 0 0,-1-1 0 0 0,1 0 0 0 0,0 1 0 0 0,0-1 0 0 0,0 1 0 0 0,-1-1 0 0 0,1 1 0 0 0,0-1 0 0 0,0 1 0 0 0,-1-1 0 0 0,1 1 0 0 0,-16-25 28 0 0,13 20-21 0 0,0 0 0 0 0,0 0 1 0 0,0 0-1 0 0,-1 0 0 0 0,-1-1-7 0 0,-7-5 0 0 0,9 9 0 0 0,0-1 0 0 0,1 1 0 0 0,-1 0 0 0 0,1-1 0 0 0,0 1 0 0 0,0-1 0 0 0,0 0 0 0 0,0 1 0 0 0,0-1 0 0 0,1 0 0 0 0,-2-3 0 0 0,2 4 0 0 0,0 0 0 0 0,0 0 0 0 0,0 1 0 0 0,0-1 0 0 0,-1 0 0 0 0,1 1 0 0 0,-1-1 0 0 0,1 1 0 0 0,-1 0 0 0 0,1-1 0 0 0,-1 1 0 0 0,0 0 0 0 0,0 0 0 0 0,-1 0 0 0 0,-16-14 0 0 0,7 4 40 0 0,0 1-1 0 0,-1 0 1 0 0,-1 0 0 0 0,-11-5-40 0 0,11 6 49 0 0,6 6-21 0 0,1-1-1 0 0,0 1 1 0 0,-1 0-1 0 0,-2 0-27 0 0,-11-5 34 0 0,-32-11 30 0 0,4 0-32 0 0,35 14-18 0 0,1 0-1 0 0,0 0 0 0 0,-2-3-13 0 0,-194-103 128 0 0,98 43-2073 0 0,89 58 194 0 0,2 0-441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16.9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290 491 7832 0 0,'9'-4'809'0'0,"-6"2"-260"0"0,0 1 0 0 0,0-1 0 0 0,0 0 0 0 0,-1 0 0 0 0,1 0 0 0 0,0 0 0 0 0,0-1-549 0 0,0 0 757 0 0,0-1 0 0 0,-1 1 0 0 0,1-1 1 0 0,-1 0-1 0 0,1 0 0 0 0,-1 1 0 0 0,0-1 1 0 0,0-2-758 0 0,1-4 771 0 0,1-1 0 0 0,-2 0 0 0 0,0 0 0 0 0,0 0 0 0 0,0-3-771 0 0,-2 10 26 0 0,1-1 1 0 0,-1 0 0 0 0,0 0 0 0 0,0 0-1 0 0,-1 0 1 0 0,1 1 0 0 0,-1-1-1 0 0,0 0 1 0 0,0 0 0 0 0,-1 1 0 0 0,1-1-1 0 0,-1 1 1 0 0,0-1 0 0 0,0 1 0 0 0,-1 0-1 0 0,1 0 1 0 0,-1 0 0 0 0,0 0-1 0 0,0 0 1 0 0,0 1 0 0 0,-1-1 0 0 0,1 1-1 0 0,-1 0 1 0 0,0 0 0 0 0,0 0 0 0 0,0 0-1 0 0,0 1 1 0 0,0 0 0 0 0,-1 0-1 0 0,1 0 1 0 0,-1 0 0 0 0,1 1 0 0 0,-1-1-1 0 0,0 1 1 0 0,1 0 0 0 0,-1 1 0 0 0,0-1-1 0 0,0 1 1 0 0,0 0 0 0 0,0 0-1 0 0,1 0 1 0 0,-1 1 0 0 0,0 0 0 0 0,0 0-1 0 0,0 0-26 0 0,-4 2 37 0 0,1 0-1 0 0,-1 0 1 0 0,1 1-1 0 0,0 0 1 0 0,0 1-1 0 0,0 0 1 0 0,1 0 0 0 0,-1 0-1 0 0,1 1 1 0 0,0 0-1 0 0,1 1 1 0 0,0-1-1 0 0,0 1 1 0 0,0 0-1 0 0,-3 7-36 0 0,-4 7 100 0 0,1 1 0 0 0,1 0 0 0 0,1 1 0 0 0,1 0 0 0 0,-1 6-100 0 0,1 4 0 0 0,1-1 0 0 0,2 1 0 0 0,2 0 0 0 0,0 18 0 0 0,2-27 0 0 0,2-1 0 0 0,1 1 0 0 0,1 0 0 0 0,1-1 0 0 0,1 1 0 0 0,1-1 0 0 0,1 0 0 0 0,0-1 0 0 0,2 1 0 0 0,1-1 0 0 0,2 1 0 0 0,-7-15 30 0 0,0-1 1 0 0,0 0-1 0 0,1 0 0 0 0,0-1 0 0 0,0 1 1 0 0,0-1-1 0 0,1 0 0 0 0,0 0 0 0 0,0-1 1 0 0,1 0-1 0 0,-1 0 0 0 0,1 0 0 0 0,3 0-30 0 0,-5-2 20 0 0,0-1-1 0 0,0 0 1 0 0,0 0 0 0 0,0 0-1 0 0,0-1 1 0 0,1 0-1 0 0,-1 0 1 0 0,0 0-1 0 0,1-1 1 0 0,-1 0 0 0 0,0 0-1 0 0,1 0 1 0 0,-1-1-1 0 0,1 1 1 0 0,-1-1-1 0 0,0 0 1 0 0,0-1 0 0 0,0 0-1 0 0,0 1 1 0 0,0-1-1 0 0,0-1-19 0 0,7-3 14 0 0,-1-1 0 0 0,-1 0-1 0 0,0-1 1 0 0,0 0 0 0 0,0 0 0 0 0,-1-1 0 0 0,0 0-1 0 0,0-1 1 0 0,3-5-14 0 0,13-21-1 0 0,-2 0 1 0 0,2-6 0 0 0,-21 34 1 0 0,0 2 17 0 0,-1 1-1 0 0,1-1 1 0 0,0 1 0 0 0,1 0-1 0 0,1-1-17 0 0,-5 5 88 0 0,-1 1 0 0 0,8 13 79 0 0,2 5-174 0 0,15 64 7 0 0,19 59 0 0 0,-27-93 0 0 0,7 33 0 0 0,-23-71 1 0 0,-2-9 3 0 0,1 1 0 0 0,0-1 0 0 0,0 1-1 0 0,1-1 1 0 0,-1 1 0 0 0,0-1 0 0 0,0 1 0 0 0,1-1 0 0 0,-1 1 0 0 0,0-1 0 0 0,1 0-1 0 0,0 1 1 0 0,-1-1 0 0 0,1 0 0 0 0,0 1 0 0 0,0-1 0 0 0,0 1-4 0 0,0-1 77 0 0,-1-2-64 0 0,1-1-1 0 0,0 1 1 0 0,0 0-1 0 0,-1 0 1 0 0,1 0-1 0 0,-1-1 1 0 0,1 1-1 0 0,-1 0 0 0 0,0 0 1 0 0,1-1-1 0 0,-1 1 1 0 0,0 0-1 0 0,0-1 1 0 0,0-1-13 0 0,3-27 251 0 0,2 0 1 0 0,0 0-1 0 0,2 0 1 0 0,2 1-1 0 0,9-24-251 0 0,-11 37 0 0 0,1 1 0 0 0,1-1 0 0 0,0 1 0 0 0,8-8 0 0 0,-11 18 27 0 0,-1 0 0 0 0,1 0-1 0 0,0 0 1 0 0,0 1 0 0 0,1 0-1 0 0,-1 0 1 0 0,1 0 0 0 0,0 1-1 0 0,0 0 1 0 0,5-1-27 0 0,16-8 485 0 0,-15 6-546 0 0,38-20-177 0 0,-20 4-3352 0 0,-24 15 1807 0 0</inkml:trace>
  <inkml:trace contextRef="#ctx0" brushRef="#br0" timeOffset="469.341">828 104 8288 0 0,'4'-3'90'0'0,"0"0"1"0"0,0 0-1 0 0,0 1 0 0 0,0 0 1 0 0,0 0-1 0 0,1 0 1 0 0,-1 0-1 0 0,1 0 0 0 0,-1 1 1 0 0,3 0-91 0 0,2-2 1078 0 0,0-1 0 0 0,1 0-1 0 0,-2 0 1 0 0,1 0 0 0 0,0-1 0 0 0,-1-1 0 0 0,0 1-1078 0 0,1-1 1364 0 0,0 0 0 0 0,0 1 0 0 0,0 0 0 0 0,0 1 0 0 0,9-3-1364 0 0,-11 5 169 0 0,2-1 35 0 0,0 1 1 0 0,0 0-1 0 0,1 1 0 0 0,-1-1-204 0 0,-7 2 25 0 0,0 0-1 0 0,-1 0 1 0 0,1 0-1 0 0,0 0 1 0 0,-1 0-1 0 0,1 0 1 0 0,0 0-1 0 0,-1 1 1 0 0,1-1 0 0 0,0 0-1 0 0,-1 1 1 0 0,1 0-1 0 0,-1-1 1 0 0,1 1-1 0 0,-1 0 1 0 0,1 0 0 0 0,-1 0-1 0 0,0-1 1 0 0,1 2-1 0 0,-1-1 1 0 0,0 0-1 0 0,0 0 1 0 0,0 0 0 0 0,1 2-25 0 0,-1-2 3 0 0,-1 1 1 0 0,1-1 0 0 0,-1 1-1 0 0,1-1 1 0 0,-1 1 0 0 0,0-1-1 0 0,0 1 1 0 0,1 0 0 0 0,-1-1-1 0 0,0 1 1 0 0,-1-1 0 0 0,1 1 0 0 0,0 0-1 0 0,0-1 1 0 0,-1 2-4 0 0,-8 21 27 0 0,-39 68-84 0 0,21-42 34 0 0,22-40 23 0 0,3-4 12 0 0,1-5 47 0 0,12 6 181 0 0,31 7-17 0 0,-40-13-217 0 0,0 0 0 0 0,-1 0-1 0 0,1 0 1 0 0,0 0 0 0 0,0 0 0 0 0,-1 1 0 0 0,1-1 0 0 0,-1 0 0 0 0,1 1 0 0 0,-1-1 0 0 0,1 1 0 0 0,-1 0 0 0 0,0-1 0 0 0,0 1 0 0 0,0 0 0 0 0,0 0 0 0 0,0 0 0 0 0,0 0 0 0 0,0 0 0 0 0,-1 0 0 0 0,1 0 0 0 0,-1 0 0 0 0,1 0 0 0 0,-1 0 0 0 0,0 0 0 0 0,0 2-6 0 0,0 1 13 0 0,0 0 1 0 0,0 0-1 0 0,-1 0 1 0 0,1 0 0 0 0,-1 1-1 0 0,0-1 1 0 0,-1 0-1 0 0,1-1 1 0 0,-1 1-1 0 0,0 1-13 0 0,-8 16-21 0 0,9-17 9 0 0,-2 1 1 0 0,1-1 0 0 0,-1 1 0 0 0,0-1 0 0 0,0 0 0 0 0,-4 5 11 0 0,-14 15-824 0 0,19-23 498 0 0,2-2-197 0 0,0 0-86 0 0,0 0-21 0 0,0 0-204 0 0,0 0-852 0 0,0 0-362 0 0</inkml:trace>
  <inkml:trace contextRef="#ctx0" brushRef="#br0" timeOffset="829.05">1273 87 1376 0 0,'0'0'65'0'0,"2"1"-6"0"0,26 16 1316 0 0,-24-14 217 0 0,0 0-1 0 0,0 1 0 0 0,0 0 0 0 0,-1-1 0 0 0,1 1 1 0 0,-1 0-1 0 0,0 0 0 0 0,2 5-1591 0 0,0 0 399 0 0,0 1 0 0 0,-1 0 0 0 0,0 0 0 0 0,-1 0-1 0 0,0 1 1 0 0,-1-1 0 0 0,0 5-399 0 0,3 22 371 0 0,-1 19-371 0 0,-2-11 66 0 0,8 37-1497 0 0,-7-67-1914 0 0,0 1 0 0 0,4 6 3345 0 0,-3-5-4641 0 0</inkml:trace>
  <inkml:trace contextRef="#ctx0" brushRef="#br0" timeOffset="830.05">1480 375 12096 0 0,'-8'-20'340'0'0,"5"12"113"0"0,0 1 0 0 0,0-1 0 0 0,-1 1 0 0 0,-2-4-453 0 0,5 9 205 0 0,0 1-1 0 0,0-1 1 0 0,-1 0-1 0 0,1 1 1 0 0,-1-1-1 0 0,1 1 1 0 0,-1 0-1 0 0,1-1 1 0 0,-1 1-1 0 0,0 0 1 0 0,1 0-1 0 0,-1 0 1 0 0,0 0-1 0 0,0 1 1 0 0,0-1-1 0 0,0 0 1 0 0,0 1-1 0 0,0-1 1 0 0,0 1-1 0 0,0-1-204 0 0,-9 2 469 0 0,0-1 0 0 0,0 1 0 0 0,0 0 0 0 0,0 1-1 0 0,-5 2-468 0 0,-3 0 227 0 0,6-1-153 0 0,0 1 1 0 0,0 0-1 0 0,-11 6-74 0 0,-1 0-1253 0 0,13-3-3597 0 0,1 3-1611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18.4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185 722 14336 0 0,'0'0'661'0'0,"0"0"-17"0"0,0 0-311 0 0,0 0 228 0 0,0 0 146 0 0,-2 1 28 0 0,-25 3 276 0 0,21-3-926 0 0,-1-1-1 0 0,1 2 1 0 0,0-1-1 0 0,-1 1 1 0 0,1-1-1 0 0,0 2 1 0 0,0-1-1 0 0,0 1 1 0 0,0 0 0 0 0,1 0-1 0 0,-2 1-84 0 0,1 1 39 0 0,0 0-1 0 0,1 0 1 0 0,0 0 0 0 0,0 1-1 0 0,0-1 1 0 0,1 1 0 0 0,-1 0-1 0 0,1 1 1 0 0,1-1 0 0 0,-3 5-39 0 0,1 1 54 0 0,1-4 61 0 0,0 1 0 0 0,0 0 0 0 0,1 0 0 0 0,0 0 0 0 0,-1 7-115 0 0,4-14 37 0 0,-1 1-1 0 0,1 0 1 0 0,0-1 0 0 0,0 1 0 0 0,0-1 0 0 0,0 1 0 0 0,1 0 0 0 0,-1-1 0 0 0,1 1 0 0 0,-1-1 0 0 0,1 1 0 0 0,0-1 0 0 0,0 1 0 0 0,0-1 0 0 0,0 1 0 0 0,1-1 0 0 0,-1 0 0 0 0,1 0 0 0 0,-1 0-1 0 0,1 0 1 0 0,0 0 0 0 0,0 0 0 0 0,1 1-37 0 0,-1-1 19 0 0,3 2 146 0 0,0 1-1 0 0,0-1 1 0 0,0-1 0 0 0,1 1-1 0 0,4 2-164 0 0,-8-5 36 0 0,0 0-1 0 0,1-1 0 0 0,-1 1 1 0 0,0 0-1 0 0,1-1 0 0 0,-1 0 1 0 0,1 1-1 0 0,-1-1 0 0 0,0 0 1 0 0,1 0-1 0 0,-1-1 0 0 0,1 1 1 0 0,-1 0-1 0 0,1-1 0 0 0,-1 1 1 0 0,0-1-1 0 0,2-1-35 0 0,8-2 101 0 0,-1 0 0 0 0,0-2 0 0 0,0 1-1 0 0,0-1 1 0 0,-1-1 0 0 0,0 0 0 0 0,0 0 0 0 0,-1-1 0 0 0,0 0 0 0 0,0-1-1 0 0,-1 0 1 0 0,0 0 0 0 0,-1-1 0 0 0,5-8-101 0 0,-1 1 65 0 0,-1-2 0 0 0,-1 1 0 0 0,0-1 1 0 0,-2-1-1 0 0,0 1 0 0 0,-1-1 0 0 0,-1 0 0 0 0,0-7-65 0 0,-3 18 13 0 0,6-36 37 0 0,-2 0 1 0 0,-2-1-1 0 0,-2-22-50 0 0,-3 13 118 0 0,-3 0 0 0 0,-9-38-118 0 0,-21-93 92 0 0,34 185-89 0 0,-1-1 2 0 0,1 0-1 0 0,0 0 1 0 0,-1-1 0 0 0,0 1-1 0 0,1 0 1 0 0,-1 0-1 0 0,0 0 1 0 0,0 0 0 0 0,0-1-1 0 0,0 1 1 0 0,-1 1-1 0 0,1-1 1 0 0,0 0 0 0 0,-1 0-1 0 0,0 0-4 0 0,-4 0 48 0 0,4 4-38 0 0,1-1 0 0 0,0 1 1 0 0,0 0-1 0 0,0 0 0 0 0,0 0 0 0 0,0 0 0 0 0,0 0 0 0 0,0 0 0 0 0,1 0 0 0 0,-1 0 1 0 0,0 2-11 0 0,1-3 7 0 0,-3 18 59 0 0,0 0 0 0 0,1 0 0 0 0,1 0 0 0 0,1 0 0 0 0,1 10-66 0 0,0 9 115 0 0,0 19 70 0 0,4 0 1 0 0,2 0-1 0 0,7 25-185 0 0,46 164 263 0 0,-50-209-204 0 0,2 0 0 0 0,1-1 0 0 0,13 24-59 0 0,-23-55 7 0 0,-1 0 0 0 0,1-1 1 0 0,0 0-1 0 0,1 1 0 0 0,-1-1 0 0 0,1 0 0 0 0,0-1 0 0 0,0 1 1 0 0,1 0-8 0 0,-3-2-137 0 0,0-1 1 0 0,0 0-1 0 0,0 0 1 0 0,0 0-1 0 0,0 0 1 0 0,0 0 0 0 0,0-1-1 0 0,1 1 1 0 0,-1 0-1 0 0,1-1 137 0 0,-1 0-319 0 0,-1 1 0 0 0,1-1 0 0 0,-1-1 0 0 0,0 1 0 0 0,1 0 0 0 0,-1 0-1 0 0,0 0 1 0 0,1-1 0 0 0,-1 1 0 0 0,0-1 0 0 0,1 1 0 0 0,-1-1 0 0 0,0 1-1 0 0,0-1 1 0 0,1 0 0 0 0,-1 0 0 0 0,1 0 319 0 0,5-5-7702 0 0</inkml:trace>
  <inkml:trace contextRef="#ctx0" brushRef="#br0" timeOffset="557.406">683 108 1840 0 0,'0'0'517'0'0,"0"0"1499"0"0,0 0 651 0 0,0 0 134 0 0,0 0-204 0 0,0 2-946 0 0,0 27 3569 0 0,15-36-2968 0 0,13-20-474 0 0,-23 21-1606 0 0,0 1 0 0 0,1 0 0 0 0,-1 0 0 0 0,1 0 0 0 0,0 1-172 0 0,25-20 526 0 0,-25 19-411 0 0,0 1 0 0 0,0-1 0 0 0,1 1 0 0 0,-1 0 0 0 0,1 0 0 0 0,0 1 0 0 0,5-2-115 0 0,-1 1 35 0 0,-5 1 5 0 0,1 1 0 0 0,-1 0 0 0 0,1 0 0 0 0,-1 1 0 0 0,1-1 0 0 0,6 1-40 0 0,-12 1 7 0 0,0 0-1 0 0,1 0 0 0 0,-1 0 1 0 0,0 1-1 0 0,0-1 1 0 0,0 0-1 0 0,1 0 0 0 0,-1 1 1 0 0,0-1-1 0 0,0 1 0 0 0,0-1 1 0 0,0 1-1 0 0,0 0 1 0 0,0-1-1 0 0,0 1 0 0 0,0 0 1 0 0,0 0-7 0 0,0 0 3 0 0,0 1-1 0 0,0-1 1 0 0,0 0 0 0 0,-1 1 0 0 0,1-1 0 0 0,0 1 0 0 0,-1-1 0 0 0,1 1-1 0 0,-1 0 1 0 0,0-1 0 0 0,1 1 0 0 0,-1-1 0 0 0,0 1 0 0 0,0 0-1 0 0,0-1 1 0 0,0 1-3 0 0,-1 10-21 0 0,0 0-1 0 0,0 0 0 0 0,-1 0 1 0 0,-1-1-1 0 0,-3 11 22 0 0,-4 7-108 0 0,-11 20 108 0 0,3-17-22 0 0,13-24 11 0 0,0 1 1 0 0,1 0 0 0 0,0 0-1 0 0,-2 5 11 0 0,6-14 3 0 0,0 1 0 0 0,0-1 0 0 0,-1 1 0 0 0,1 0 0 0 0,0-1 0 0 0,0 1 0 0 0,0-1 0 0 0,0 1 0 0 0,0 0 0 0 0,0-1-1 0 0,0 1 1 0 0,0 0 0 0 0,0-1 0 0 0,0 1 0 0 0,0 0 0 0 0,0-1 0 0 0,0 1 0 0 0,0-1 0 0 0,1 1 0 0 0,-1 0 0 0 0,0-1 0 0 0,1 1 0 0 0,-1-1 0 0 0,0 1-1 0 0,1-1 1 0 0,-1 1 0 0 0,0-1 0 0 0,1 1 0 0 0,-1-1 0 0 0,1 1 0 0 0,-1-1 0 0 0,1 1 0 0 0,-1-1 0 0 0,1 0 0 0 0,0 1-3 0 0,1 0 22 0 0,0-1 0 0 0,1 1 1 0 0,-1-1-1 0 0,0 1 0 0 0,1-1 1 0 0,-1 0-1 0 0,1 0 0 0 0,-1 0-22 0 0,8 1 63 0 0,-4 1-4 0 0,-1 0 0 0 0,0 0 0 0 0,0 0 0 0 0,0 0 0 0 0,0 1 0 0 0,-1 0 0 0 0,1 0-1 0 0,-1 0 1 0 0,0 0 0 0 0,0 1 0 0 0,1 0-59 0 0,-4-2 4 0 0,0-1-1 0 0,-1 0 1 0 0,1 1-1 0 0,-1-1 1 0 0,1 1-1 0 0,-1-1 0 0 0,0 0 1 0 0,1 1-1 0 0,-1-1 1 0 0,0 1-1 0 0,0-1 1 0 0,0 1-1 0 0,0-1 1 0 0,0 1-1 0 0,0-1 1 0 0,-1 1-1 0 0,1-1 1 0 0,0 0-1 0 0,-1 1 0 0 0,1-1 1 0 0,-1 1-1 0 0,1-1 1 0 0,-1 0-1 0 0,0 1 1 0 0,0-1-1 0 0,1 0 1 0 0,-2 1-4 0 0,-3 5-39 0 0,-1 0 1 0 0,0 0 0 0 0,0-1-1 0 0,-3 2 39 0 0,2 0-80 0 0,-6 2-510 0 0,0 1 0 0 0,-1-1 0 0 0,0-1-1 0 0,-1-1 1 0 0,1 0 0 0 0,-3 0 590 0 0,-17 8-1751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20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19 284 17503 0 0,'0'0'803'0'0,"2"0"-18"0"0,6-3-624 0 0,-1 1 61 0 0,1-1 0 0 0,0 0-1 0 0,0 0 1 0 0,-1-1-1 0 0,0 0 1 0 0,1 0-1 0 0,3-4-221 0 0,16-13 1455 0 0,0-2-745 0 0,2 2 0 0 0,20-11-710 0 0,-34 26 353 0 0,-15 6-348 0 0,1 0 0 0 0,-1 0-1 0 0,1 0 1 0 0,-1 0 0 0 0,1 0 0 0 0,-1 1-1 0 0,1-1 1 0 0,-1 0 0 0 0,1 0 0 0 0,-1 0-1 0 0,1 0 1 0 0,-1 0 0 0 0,0 1 0 0 0,1-1-1 0 0,-1 0 1 0 0,1 0 0 0 0,-1 1-1 0 0,0-1 1 0 0,1 0 0 0 0,-1 1 0 0 0,0-1-1 0 0,1 0 1 0 0,-1 1 0 0 0,0-1 0 0 0,1 0-1 0 0,-1 1 1 0 0,0-1 0 0 0,0 1 0 0 0,1-1-1 0 0,-1 1 1 0 0,0-1 0 0 0,0 1-1 0 0,0-1 1 0 0,0 0 0 0 0,0 1 0 0 0,0-1-1 0 0,0 1 1 0 0,0-1 0 0 0,0 1 0 0 0,0-1-1 0 0,0 1 1 0 0,0-1 0 0 0,0 1-1 0 0,0-1 1 0 0,0 1 0 0 0,0-1 0 0 0,-1 1-1 0 0,1-1 1 0 0,0 0 0 0 0,0 1-5 0 0,-1 0 3 0 0,-1 9-24 0 0,-1-1 0 0 0,0 1-1 0 0,-1-1 1 0 0,0-1 0 0 0,-1 1-1 0 0,0 0 1 0 0,0-1 0 0 0,-1 0-1 0 0,0 0 1 0 0,0 0 21 0 0,-10 10-40 0 0,-1-1 0 0 0,-16 13 40 0 0,10-8 5 0 0,13-11-5 0 0,2-3 22 0 0,6-6 84 0 0,2-2 21 0 0,8 7 110 0 0,-2-1-178 0 0,0-2 0 0 0,0 1-1 0 0,1-1 1 0 0,0 0 0 0 0,0 0-1 0 0,0 0 1 0 0,1-1 0 0 0,2 0-59 0 0,-4 0 39 0 0,-1 1 1 0 0,1-1 0 0 0,0 1 0 0 0,-1 0 0 0 0,0 0 0 0 0,0 1 0 0 0,0-1 0 0 0,-1 1 0 0 0,1 0 0 0 0,-1 0 0 0 0,0 1-1 0 0,-1-1 1 0 0,1 1 0 0 0,2 6-40 0 0,-3-2 33 0 0,0 0-1 0 0,0 0 1 0 0,-1 0 0 0 0,-1 1-1 0 0,0-1 1 0 0,0 1-1 0 0,-1-1 1 0 0,0 1-1 0 0,-1-1 1 0 0,0 1-1 0 0,0-1 1 0 0,-1 0 0 0 0,-1 1-1 0 0,-1 2-32 0 0,2-6-31 0 0,-1-1 0 0 0,0 1 1 0 0,0-1-1 0 0,0 0 0 0 0,-1 0 0 0 0,0 0 0 0 0,0 0 0 0 0,0-1 0 0 0,-1 1 0 0 0,0-1 0 0 0,0 0 1 0 0,0-1-1 0 0,-1 1 0 0 0,0-1 0 0 0,-3 2 31 0 0,2-2-56 0 0,1 0-1 0 0,-1-1 1 0 0,0 0 0 0 0,-1 0 0 0 0,1 0-1 0 0,0-1 1 0 0,-1 0 0 0 0,1 0 0 0 0,-1-1-1 0 0,0 0 1 0 0,1-1 0 0 0,-1 1 0 0 0,-8-2 56 0 0,14 0-167 0 0,-1 1 0 0 0,1-1 1 0 0,-1 0-1 0 0,1 0 1 0 0,0 0-1 0 0,-1 0 1 0 0,1 0-1 0 0,0-1 1 0 0,0 1-1 0 0,0-1 0 0 0,0 0 1 0 0,0 1-1 0 0,0-1 1 0 0,0 0-1 0 0,0 0 1 0 0,0-1 166 0 0,0 0-422 0 0,-1 0 1 0 0,1-1-1 0 0,0 1 1 0 0,0 0-1 0 0,1-1 1 0 0,-1 1-1 0 0,1-1 1 0 0,0 0-1 0 0,-1 0 1 0 0,1-2 421 0 0,0-10-1989 0 0</inkml:trace>
  <inkml:trace contextRef="#ctx0" brushRef="#br0" timeOffset="455.407">213 605 13248 0 0,'3'7'228'0'0,"6"7"738"0"0,-8-14-946 0 0,1 1 0 0 0,-1-1 0 0 0,1 0 0 0 0,-1 1 0 0 0,0-1 0 0 0,1 0 0 0 0,-1 0 0 0 0,1 0 0 0 0,-1 0 0 0 0,1-1 0 0 0,-1 1 0 0 0,1 0-20 0 0,2 0-2 0 0,9-2 830 0 0,0 0 1 0 0,0 0-1 0 0,0-2 0 0 0,-1 1 1 0 0,1-2-1 0 0,-1 1 1 0 0,9-6-829 0 0,-6 4 418 0 0,8-6 383 0 0,0 0 0 0 0,18-13-801 0 0,-38 23 46 0 0,0 0 0 0 0,0-1-1 0 0,0 1 1 0 0,0-1 0 0 0,-1 1-1 0 0,1-1 1 0 0,-1 0 0 0 0,0 0 0 0 0,1 0-1 0 0,-1-1 1 0 0,1-1-46 0 0,-1-3 43 0 0,-2 8-43 0 0,0 0 0 0 0,0-1 1 0 0,0 1-1 0 0,0 0 0 0 0,0 0 1 0 0,0 0-1 0 0,0-1 0 0 0,0 1 1 0 0,0 0-1 0 0,0 0 0 0 0,0-1 1 0 0,0 1-1 0 0,0 0 0 0 0,0 0 1 0 0,-1 0-1 0 0,1 0 0 0 0,0-1 1 0 0,0 1-1 0 0,0 0 1 0 0,0 0-1 0 0,0 0 0 0 0,-1 0 1 0 0,1 0-1 0 0,0-1 0 0 0,0 1 1 0 0,0 0-1 0 0,-1 0 0 0 0,1 0 1 0 0,0 0-1 0 0,0 0 0 0 0,-1 0 0 0 0,-4 1 0 0 0,0 0 0 0 0,0 0 0 0 0,1 0 0 0 0,-1 1 0 0 0,0 0 0 0 0,0 0 0 0 0,1 0 0 0 0,-1 0 0 0 0,-2 3 0 0 0,5-4 0 0 0,-3 2 19 0 0,0 0-1 0 0,1 1 0 0 0,-1 0 0 0 0,1 0 1 0 0,0 0-1 0 0,0 1 0 0 0,0 0 0 0 0,1-1 1 0 0,-1 1-1 0 0,1 0 0 0 0,0 2-18 0 0,-3 4 37 0 0,1 0 0 0 0,0 0 0 0 0,0 1-1 0 0,-1 10-36 0 0,4-14-9 0 0,0 1-1 0 0,1-1 1 0 0,0 1-1 0 0,1 0 0 0 0,0-1 1 0 0,1 1-1 0 0,-1-1 1 0 0,1 1-1 0 0,1 0 0 0 0,0-1 1 0 0,0 0-1 0 0,1 0 1 0 0,2 6 9 0 0,-3-8 0 0 0,1 0 0 0 0,0 0 1 0 0,0-1-1 0 0,1 1 0 0 0,0-1 1 0 0,0 0-1 0 0,0 0 0 0 0,0 0 1 0 0,1 0-1 0 0,0-1 1 0 0,0 1-1 0 0,0-1 0 0 0,0-1 1 0 0,1 1-1 0 0,-1-1 0 0 0,1 0 1 0 0,6 2-1 0 0,-4-1-216 0 0,0-1-1 0 0,1 0 1 0 0,-1-1 0 0 0,1 0 0 0 0,0 0 0 0 0,0-1 0 0 0,-1 0 0 0 0,1 0-1 0 0,0-1 1 0 0,4-1 216 0 0,13-5-1724 0 0</inkml:trace>
  <inkml:trace contextRef="#ctx0" brushRef="#br0" timeOffset="883.914">880 0 18343 0 0,'0'0'808'0'0,"0"0"176"0"0,0 10-792 0 0,-4 0-192 0 0,1 7 0 0 0,-5 0 0 0 0,-4-1 352 0 0,1 1 24 0 0,0 0 8 0 0,-5 4 0 0 0,1-4-272 0 0,-8 0-48 0 0,-3 0-64 0 0,3 0 88 0 0,-8-4-696 0 0,9-4-128 0 0,-1-1-32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24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 10136 0 0,'2'2'101'0'0,"0"0"0"0"0,0 1 0 0 0,-1-1 0 0 0,1 1 0 0 0,0 0 0 0 0,-1 0 0 0 0,0-1 0 0 0,1 1 0 0 0,-1 0 0 0 0,0 0 0 0 0,0 3-101 0 0,1-1 225 0 0,1 6 835 0 0,-1 0 0 0 0,0 0 1 0 0,-1 0-1 0 0,0 1 0 0 0,-1 6-1060 0 0,1 8 1310 0 0,0 23-69 0 0,-5 32-1241 0 0,1 15 147 0 0,-2 21-3147 0 0,5-106 993 0 0</inkml:trace>
  <inkml:trace contextRef="#ctx0" brushRef="#br0" timeOffset="362.546">150 132 2760 0 0,'2'1'207'0'0,"-2"-1"-220"0"0,19 6 2387 0 0,1-2 4420 0 0,-19-4-3914 0 0,-1 0-1666 0 0,0 0-735 0 0,11-3 115 0 0,-3 1-540 0 0,0 2 1 0 0,0-1-1 0 0,0 1 1 0 0,0 0-1 0 0,0 1 1 0 0,0 0-1 0 0,0 0 1 0 0,0 1-1 0 0,0 0-54 0 0,-4-1 74 0 0,0 0 0 0 0,0 0-1 0 0,-1 0 1 0 0,1 1 0 0 0,-1-1-1 0 0,1 1 1 0 0,-1 0 0 0 0,0 0-1 0 0,1 1 1 0 0,-1-1 0 0 0,0 1 0 0 0,-1-1-1 0 0,1 1 1 0 0,0 0 0 0 0,-1 0-1 0 0,1 0 1 0 0,-1 0 0 0 0,0 1-1 0 0,1 1-73 0 0,0 3 6 0 0,-1 1-1 0 0,1-1 1 0 0,-1 1-1 0 0,-1 0 1 0 0,0 0-1 0 0,0 0 1 0 0,0 0-1 0 0,-1 0 1 0 0,-1 0-1 0 0,0 0 0 0 0,0 1-5 0 0,-1 5-19 0 0,0-1 0 0 0,-1 1 0 0 0,-1-1 0 0 0,0 0 0 0 0,-1 0 0 0 0,-1 0 0 0 0,0-1 0 0 0,-5 9 19 0 0,2-8 0 0 0,-1-1 0 0 0,0 0 0 0 0,-8 9 0 0 0,12-16 0 0 0,3-3-4 0 0,0 0 0 0 0,0 0 0 0 0,-1 0 0 0 0,1 0 0 0 0,-1-1 0 0 0,-1 1 4 0 0,-14 11 63 0 0,18-13 68 0 0,1-1 11 0 0,0 0 28 0 0,0 0 106 0 0,0 0 48 0 0,0 0 10 0 0,-1-2-282 0 0,1 1-1 0 0,0 0 0 0 0,0-1 1 0 0,0 1-1 0 0,1-1 0 0 0,-1 1 1 0 0,0-1-1 0 0,0 1 0 0 0,1 0 0 0 0,-1-1 1 0 0,1 1-1 0 0,-1 0 0 0 0,1-1 1 0 0,0 1-1 0 0,-1 0 0 0 0,1 0 1 0 0,0 0-1 0 0,0-1 0 0 0,0 1 0 0 0,0 0 1 0 0,0 0-1 0 0,0 0 0 0 0,0 0 1 0 0,0 1-1 0 0,0-1 0 0 0,0 0 1 0 0,1 0-1 0 0,-1 1-51 0 0,8-7 202 0 0,-3 4-153 0 0,0 0-1 0 0,0 0 1 0 0,0 0 0 0 0,0 1 0 0 0,0 0-1 0 0,1 0 1 0 0,-1 1 0 0 0,1-1-1 0 0,0 2 1 0 0,-1-1 0 0 0,1 1 0 0 0,0 0-1 0 0,5 0-48 0 0,14 0-459 0 0,-22-1 15 0 0,1 1 1 0 0,-1 0 0 0 0,0 0-1 0 0,0 0 1 0 0,1 1-1 0 0,3 0 444 0 0,4 2-4939 0 0,-1-2-1409 0 0</inkml:trace>
  <inkml:trace contextRef="#ctx0" brushRef="#br0" timeOffset="831.803">512 363 7368 0 0,'1'1'99'0'0,"0"1"0"0"0,0 0 0 0 0,1-1 1 0 0,-1 1-1 0 0,1 0 0 0 0,0-1 0 0 0,-1 0 1 0 0,1 1-1 0 0,0-1 0 0 0,0 0 0 0 0,-1 0 0 0 0,1 0 1 0 0,0 0-1 0 0,0-1 0 0 0,0 1 0 0 0,0 0 1 0 0,2 0-100 0 0,1 0 770 0 0,18 4 4317 0 0,14-6-2462 0 0,-17 0-1827 0 0,-6 1-562 0 0,0-1 0 0 0,0-1 0 0 0,0-1 0 0 0,0 0 0 0 0,-1 0-1 0 0,1-1 1 0 0,-1-1 0 0 0,0-1-236 0 0,-13 6 6 0 0,1 0 0 0 0,-1 0 0 0 0,0 0 0 0 0,0 0 0 0 0,1 0 0 0 0,-1 0 0 0 0,0 0 0 0 0,0 0 0 0 0,1 0 0 0 0,-1 0 0 0 0,0 0 0 0 0,0 0 0 0 0,0 0 1 0 0,1 0-1 0 0,-1-1 0 0 0,0 1 0 0 0,0 0 0 0 0,0 0 0 0 0,1 0 0 0 0,-1 0 0 0 0,0-1 0 0 0,0 1 0 0 0,0 0 0 0 0,0 0 0 0 0,0 0 0 0 0,0-1 0 0 0,1 1 0 0 0,-1 0 0 0 0,0 0 0 0 0,0 0 0 0 0,0-1 0 0 0,0 1 0 0 0,0 0 0 0 0,0 0 0 0 0,0-1 0 0 0,0 1 0 0 0,0 0 0 0 0,0 0 0 0 0,0-1 0 0 0,0 1 0 0 0,0 0 0 0 0,0 0 0 0 0,0-1 1 0 0,0 1-1 0 0,0 0 0 0 0,0 0 0 0 0,0 0 0 0 0,-1-1-6 0 0,-12-5 98 0 0,5 4 45 0 0,1 0 1 0 0,-1 1-1 0 0,1 0 0 0 0,-1 1-143 0 0,7 0 1 0 0,-1 0 0 0 0,1 0 0 0 0,0 0 0 0 0,-1 0 0 0 0,1 0 0 0 0,0 1 0 0 0,-1-1 0 0 0,1 0 0 0 0,0 1-1 0 0,0 0 1 0 0,0-1 0 0 0,-1 1 0 0 0,1-1 0 0 0,0 1 0 0 0,0 0 0 0 0,0 0 0 0 0,0 0 0 0 0,0 0 0 0 0,0 0 0 0 0,0 0-1 0 0,1 0 1 0 0,-1 0 0 0 0,0 0 0 0 0,0 0 0 0 0,1 0 0 0 0,-1 0 0 0 0,1 1 0 0 0,-1-1 0 0 0,1 0 0 0 0,0 0 0 0 0,-1 1-1 0 0,1 0 9 0 0,-1 0 1 0 0,1-1 0 0 0,0 1 0 0 0,0 0 0 0 0,0 0 0 0 0,0 0 0 0 0,0 0 0 0 0,1-1 0 0 0,-1 1 0 0 0,0 0 0 0 0,1 0-1 0 0,-1 0 1 0 0,1-1 0 0 0,0 1 0 0 0,0 0 0 0 0,-1-1 0 0 0,1 1 0 0 0,0-1 0 0 0,0 1 0 0 0,1-1 0 0 0,-1 1-1 0 0,0-1 1 0 0,0 0-10 0 0,5 4-13 0 0,-1-1-1 0 0,0 0 0 0 0,1 0 1 0 0,0-1-1 0 0,0 1 0 0 0,0-1 1 0 0,0-1-1 0 0,1 1 0 0 0,-1-1 1 0 0,1 0-1 0 0,-1 0 1 0 0,7 0 13 0 0,-5-1-923 0 0,0-1 1 0 0,0 1-1 0 0,-1-2 1 0 0,4 1 922 0 0,6-3-6482 0 0</inkml:trace>
  <inkml:trace contextRef="#ctx0" brushRef="#br0" timeOffset="832.803">942 1 12440 0 0,'7'3'1125'0'0,"-2"3"-928"0"0,-4-5-2 0 0,-1 0-1 0 0,1 0 1 0 0,0 0-1 0 0,0 0 1 0 0,-1 0-1 0 0,1 1 1 0 0,-1-1 0 0 0,1 0-1 0 0,-1 0 1 0 0,1 1-1 0 0,-1-1 1 0 0,0 0-1 0 0,0 0 1 0 0,1 1-1 0 0,-1-1 1 0 0,0 0-1 0 0,0 1 1 0 0,0-1 0 0 0,-1 0-1 0 0,1 1 1 0 0,0-1-1 0 0,0 0 1 0 0,-1 0-1 0 0,1 1 1 0 0,-1-1-1 0 0,1 0 1 0 0,-1 0-1 0 0,1 0 1 0 0,-2 1-195 0 0,-1 3 310 0 0,0-1 1 0 0,0 0-1 0 0,0 0 1 0 0,-1 0-1 0 0,0-1 1 0 0,-1 1-311 0 0,2 0-44 0 0,-5 2-200 0 0,-1 1 0 0 0,1-1 0 0 0,-1-1-1 0 0,-2 2 245 0 0,-10 5-5357 0 0,6-2-1052 0 0</inkml:trace>
  <inkml:trace contextRef="#ctx0" brushRef="#br0" timeOffset="1180.463">1170 701 16903 0 0,'3'9'391'0'0,"-2"-8"-344"0"0,-1 0-1 0 0,1 0 1 0 0,-1 0-1 0 0,0 0 1 0 0,1 0-1 0 0,-1 0 1 0 0,0 0-1 0 0,0 0 1 0 0,0 0-1 0 0,0 0 1 0 0,1 0-1 0 0,-2 0 1 0 0,1 0-1 0 0,0 1 1 0 0,0-1-1 0 0,0 0 1 0 0,0 0-1 0 0,-1 0 1 0 0,1 0-1 0 0,0 0 1 0 0,-1 0-1 0 0,1 0 1 0 0,-1 0-1 0 0,0 0 1 0 0,1 0-1 0 0,-1 0 0 0 0,1-1 1 0 0,-1 1-1 0 0,0 0 1 0 0,0 0-1 0 0,0 0-46 0 0,-22 17 228 0 0,0-2-1 0 0,-1 0 0 0 0,-1-1 0 0 0,0-2 0 0 0,-6 2-227 0 0,27-13 6 0 0,-185 81 1124 0 0,77-43-499 0 0,20-8-102 0 0,-25 8 637 0 0,-39 4-1166 0 0,44-13 272 0 0,41-15-112 0 0,50-13-287 0 0,0 2 0 0 0,0 0 0 0 0,0 2 0 0 0,-16 7 127 0 0,35-13-1539 0 0,2-1-508 0 0</inkml:trace>
  <inkml:trace contextRef="#ctx0" brushRef="#br0" timeOffset="1181.459">420 1223 19351 0 0,'6'33'540'0'0,"-3"-17"-73"0"0,-1-1 1 0 0,0 1 0 0 0,-1 2-468 0 0,-1 13 158 0 0,0 21-139 0 0,-2 1-19 0 0,0-6 0 0 0,3 12 0 0 0,-1-11 0 0 0,1-40 0 0 0,0-1 0 0 0,0 1 0 0 0,0 0 0 0 0,3 5 0 0 0,0 8 0 0 0,-3-19-164 0 0,0 0 0 0 0,-1 0-1 0 0,1 0 1 0 0,0 0 0 0 0,0 0-1 0 0,0-1 1 0 0,0 1 0 0 0,0 0 0 0 0,1 0-1 0 0,-1-1 1 0 0,1 1 0 0 0,-1-1-1 0 0,1 1 1 0 0,-1-1 0 0 0,1 1-1 0 0,0-1 1 0 0,1 1 164 0 0,8 1-1023 0 0</inkml:trace>
  <inkml:trace contextRef="#ctx0" brushRef="#br0" timeOffset="1697.639">916 1020 14280 0 0,'8'5'370'0'0,"-5"-3"-212"0"0,0 0-1 0 0,0-1 1 0 0,-1 0 0 0 0,1 1 0 0 0,0-1 0 0 0,0 0 0 0 0,0-1 0 0 0,0 1 0 0 0,0 0 0 0 0,1-1 0 0 0,-1 0-1 0 0,0 1 1 0 0,0-1 0 0 0,0-1 0 0 0,1 1-158 0 0,-3 0 121 0 0,-1 0 0 0 0,0 0 0 0 0,0 0 0 0 0,0 0 0 0 0,1 0 0 0 0,-1 0 0 0 0,0 0 0 0 0,0 0-1 0 0,0 0 1 0 0,1 0 0 0 0,-1 0 0 0 0,0 0 0 0 0,0 0 0 0 0,0 0 0 0 0,1 0 0 0 0,-1 0 0 0 0,0 1 0 0 0,0-1 0 0 0,0 0 0 0 0,0 0 0 0 0,1 0-1 0 0,-1 0 1 0 0,0 0 0 0 0,0 1 0 0 0,0-1 0 0 0,0 0 0 0 0,0 0 0 0 0,0 0 0 0 0,1 0 0 0 0,-1 1 0 0 0,0-1 0 0 0,0 0 0 0 0,0 0 0 0 0,0 0-1 0 0,0 0 1 0 0,0 1 0 0 0,0-1-121 0 0,-3 9 1047 0 0,-9 8-839 0 0,6-12-174 0 0,-1 1 0 0 0,0-1-1 0 0,0 0 1 0 0,-1 0 0 0 0,1-1 0 0 0,-3 0-34 0 0,-25 17 273 0 0,-5 3-66 0 0,24-16-407 0 0,0 2 1 0 0,-7 5 199 0 0,8-3 31 0 0,1 0 1 0 0,0 1-1 0 0,-4 7-31 0 0,17-20 12 0 0,1 1 0 0 0,-1 0 1 0 0,1-1-1 0 0,-1 1 0 0 0,1 0 1 0 0,-1-1-1 0 0,1 1 0 0 0,-1 0 1 0 0,1 0-1 0 0,0 0 1 0 0,-1-1-1 0 0,1 1 0 0 0,0 0 1 0 0,0 0-1 0 0,-1 0-12 0 0,1 1 73 0 0,0-2-1 0 0,0 0-1 0 0,0 0-6 0 0,0 0-1 0 0,15 4 80 0 0,-3-3-83 0 0,-11-1-52 0 0,1 1 0 0 0,-1-1-1 0 0,1 0 1 0 0,-1 0 0 0 0,1 0 0 0 0,0 0 0 0 0,-1 0 0 0 0,1 0 0 0 0,0 0 0 0 0,-1-1 0 0 0,1 1-1 0 0,-1-1 1 0 0,1 1-9 0 0,2-2-14 0 0,0 1 0 0 0,0 0 1 0 0,0 0-1 0 0,-1 0 0 0 0,1 1 0 0 0,0-1 0 0 0,0 1 0 0 0,0 0 0 0 0,0 0 0 0 0,0 1 0 0 0,0-1 1 0 0,0 1 12 0 0,12 2-108 0 0,-1 1-1 0 0,7 2 110 0 0,-10-2-14 0 0,-7-3 37 0 0,-1 1 0 0 0,1-1-1 0 0,-1 1 1 0 0,1 0 0 0 0,-1 1-1 0 0,0-1 1 0 0,0 1 0 0 0,0-1-1 0 0,0 1 1 0 0,0 1 0 0 0,-1-1-1 0 0,1 0 1 0 0,-1 1 0 0 0,0 0-1 0 0,0-1 1 0 0,0 1 0 0 0,-1 1-1 0 0,1-1 1 0 0,-1 0 0 0 0,0 0-1 0 0,0 1 1 0 0,-1-1 0 0 0,1 1-1 0 0,0 4-22 0 0,1 4-37 0 0,-2 1 0 0 0,1-1-1 0 0,-1 1 1 0 0,-1 0 0 0 0,-1 8 37 0 0,0-15-11 0 0,0 1 1 0 0,-1-1-1 0 0,0 0 1 0 0,0 0-1 0 0,0 0 1 0 0,-1 0 0 0 0,0-1-1 0 0,0 1 1 0 0,-1-1-1 0 0,0 1 1 0 0,-3 3 10 0 0,-2 1-144 0 0,0-1 0 0 0,-1-1 1 0 0,0 1-1 0 0,0-1 0 0 0,-1-1 0 0 0,0 0 1 0 0,0-1-1 0 0,-1 0 0 0 0,0-1 0 0 0,-1 0 1 0 0,-5 2 143 0 0,10-5-356 0 0,5-1 21 0 0,0-1 1 0 0,-1 1 0 0 0,1-1-1 0 0,0 0 1 0 0,-1 0 0 0 0,1-1-1 0 0,0 1 1 0 0,-4 0 334 0 0,-5-1-1655 0 0</inkml:trace>
  <inkml:trace contextRef="#ctx0" brushRef="#br0" timeOffset="2038.841">1052 1464 13824 0 0,'2'2'91'0'0,"1"1"0"0"0,-1-1 0 0 0,1 0-1 0 0,0 0 1 0 0,-1 0 0 0 0,1 0 0 0 0,0 0 0 0 0,0 0 0 0 0,0-1 0 0 0,0 1 0 0 0,0-1 0 0 0,1 0 0 0 0,-1 0 0 0 0,1 0-91 0 0,1-1 75 0 0,0 1 0 0 0,0-1 0 0 0,0 0 0 0 0,0 0 0 0 0,0 0 0 0 0,0-1 0 0 0,0 0 0 0 0,0 0 0 0 0,3-1-75 0 0,-3 1 209 0 0,7-2 388 0 0,1-1-1 0 0,-1 0 1 0 0,5-3-597 0 0,-13 5 117 0 0,0 0-1 0 0,-1 0 1 0 0,1 0 0 0 0,-1-1-1 0 0,1 1 1 0 0,-1-1-1 0 0,0 0 1 0 0,0 0-1 0 0,0 0 1 0 0,-1 0 0 0 0,1-1-1 0 0,1-2-116 0 0,2-4 42 0 0,0-1-1 0 0,-1 0 1 0 0,0 0-1 0 0,-1 0 1 0 0,2-9-42 0 0,-5 16 27 0 0,0 0 0 0 0,0 0 0 0 0,-1 0 0 0 0,1 0 0 0 0,-1-1 0 0 0,0 1 0 0 0,0 0 0 0 0,0 0 0 0 0,-1 0 0 0 0,0 0 0 0 0,0-1 0 0 0,0 1 0 0 0,0 0 0 0 0,0 0 1 0 0,-1 1-1 0 0,0-1 0 0 0,1 0 0 0 0,-2-1-27 0 0,2 4 46 0 0,0 0 0 0 0,1 0 1 0 0,-1 0-1 0 0,0 0 0 0 0,0 1 0 0 0,0-1 1 0 0,0 0-1 0 0,0 0 0 0 0,0 1 0 0 0,0-1 1 0 0,0 0-1 0 0,0 1 0 0 0,0-1 0 0 0,0 1 1 0 0,0 0-1 0 0,0-1 0 0 0,-1 1 0 0 0,1 0 1 0 0,0-1-1 0 0,0 1 0 0 0,0 0 0 0 0,-1 0 1 0 0,1 0-1 0 0,0 0 0 0 0,0 0 0 0 0,0 1 1 0 0,-1-1-1 0 0,1 0 0 0 0,0 0 0 0 0,0 1 1 0 0,0-1-1 0 0,0 1 0 0 0,0-1 1 0 0,-1 1-47 0 0,-2 1 2 0 0,-1 1 1 0 0,1-1-1 0 0,0 1 1 0 0,0 0-1 0 0,1 0 1 0 0,-1 0-1 0 0,-2 3-2 0 0,2 0-34 0 0,-1 0-1 0 0,1 0 0 0 0,0 0 0 0 0,0 0 0 0 0,0 1 1 0 0,1 0-1 0 0,0 0 0 0 0,1 0 0 0 0,0 0 0 0 0,0 0 1 0 0,0 0-1 0 0,1 1 0 0 0,0-1 0 0 0,0 2 35 0 0,0 2 28 0 0,1-1 1 0 0,0 1-1 0 0,1-1 1 0 0,0 0-1 0 0,1 1 0 0 0,0-1 1 0 0,0 0-1 0 0,1 0 0 0 0,3 7-28 0 0,-2-9-13 0 0,0 0-1 0 0,1-1 1 0 0,0 0-1 0 0,0 0 1 0 0,0-1-1 0 0,1 1 1 0 0,0-1-1 0 0,0-1 1 0 0,1 1-1 0 0,0-1 1 0 0,0 0-1 0 0,0 0 1 0 0,0-1-1 0 0,1 0 1 0 0,-1 0-1 0 0,1-1 0 0 0,0 0 1 0 0,0 0-1 0 0,0-1 1 0 0,1 0-1 0 0,1 0 14 0 0,-4-2-318 0 0,0-1 0 0 0,-1 0-1 0 0,1 1 1 0 0,0-2 0 0 0,-1 1 0 0 0,1-1-1 0 0,-1 0 1 0 0,0 0 0 0 0,1 0-1 0 0,-1-1 1 0 0,0 0 0 0 0,1-1 318 0 0,0 1-257 0 0,28-18-1278 0 0</inkml:trace>
  <inkml:trace contextRef="#ctx0" brushRef="#br0" timeOffset="2039.841">1624 823 8752 0 0,'0'0'776'0'0,"0"7"-616"0"0,-3 3-160 0 0,-1 0 0 0 0,0 7 1872 0 0,-3 0 344 0 0,-5 4 72 0 0,0-2 15 0 0,-7 2-1791 0 0,0-1-360 0 0,-4-3-72 0 0,1 0-16 0 0,2 0-736 0 0,-3 0-144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22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226 157 8752 0 0,'0'0'673'0'0,"0"0"-160"0"0,0 0 950 0 0,0 0 458 0 0,0 0 95 0 0,0 0-169 0 0,-15 1 518 0 0,13-1-2269 0 0,0 1 0 0 0,0 0 0 0 0,0-1 0 0 0,0 1 0 0 0,0 0 0 0 0,0 0 0 0 0,0 1 0 0 0,0-1 0 0 0,1 0 0 0 0,-1 1 0 0 0,0-1-1 0 0,1 1 1 0 0,-1-1-96 0 0,-18 25 368 0 0,11-14-98 0 0,-4 4 180 0 0,1 1 0 0 0,1 1-1 0 0,-4 8-449 0 0,10-16 86 0 0,0 0-1 0 0,1 0 1 0 0,1 0 0 0 0,-1 1-1 0 0,2 0 1 0 0,-1-1-1 0 0,1 7-85 0 0,-6 39 174 0 0,3-18-10 0 0,0 12-164 0 0,5-37 56 0 0,0 0-1 0 0,0-1 1 0 0,1 1 0 0 0,1 0-1 0 0,3 11-55 0 0,-3-18 33 0 0,0 0 0 0 0,0 0 0 0 0,1 0-1 0 0,0-1 1 0 0,0 1 0 0 0,0-1 0 0 0,1 0-1 0 0,0 0 1 0 0,0 0 0 0 0,0-1 0 0 0,2 2-33 0 0,-3-3 29 0 0,0 0 1 0 0,0 0-1 0 0,1 0 1 0 0,-1-1-1 0 0,1 0 0 0 0,-1 1 1 0 0,1-1-1 0 0,0-1 1 0 0,0 1-1 0 0,0 0 1 0 0,0-1-1 0 0,1 0 1 0 0,-1 0-1 0 0,0 0 1 0 0,0-1-1 0 0,1 1-29 0 0,0-1 40 0 0,1 0 0 0 0,-1-1-1 0 0,0 1 1 0 0,0-1 0 0 0,1 0-1 0 0,-1-1 1 0 0,0 1 0 0 0,0-1 0 0 0,0 0-1 0 0,4-2-39 0 0,-6 2 3 0 0,-1 1 0 0 0,1-1 0 0 0,-1 0 0 0 0,1 0-1 0 0,-1-1 1 0 0,0 1 0 0 0,0 0 0 0 0,0-1 0 0 0,0 1 0 0 0,0-1-1 0 0,0 0 1 0 0,-1 1 0 0 0,0-1 0 0 0,1 0 0 0 0,-1 0 0 0 0,0 0-1 0 0,0 0 1 0 0,0-2-3 0 0,0-1-2 0 0,1 1 0 0 0,-2-1-1 0 0,1 0 1 0 0,0 1 0 0 0,-1-1 0 0 0,0 0-1 0 0,-1 0 1 0 0,1 1 0 0 0,-1-2 2 0 0,0 4-11 0 0,0-1 0 0 0,-1 0 0 0 0,1 1 0 0 0,-1-1 0 0 0,0 1 0 0 0,1-1 0 0 0,-2 1 0 0 0,1 0 0 0 0,0 0 0 0 0,-1 0 0 0 0,1 0 1 0 0,-1 0-1 0 0,-2-2 11 0 0,-5-3-20 0 0,-1 1 1 0 0,0 0 0 0 0,0 0 0 0 0,-7-2 19 0 0,-16-10 87 0 0,28 15-24 0 0,0 1 1 0 0,0-1-1 0 0,0 1 0 0 0,0 1 0 0 0,-1-1-63 0 0,4 2-58 0 0,0 1-1 0 0,1-1 0 0 0,-1 1 0 0 0,1 0 0 0 0,-1-1 0 0 0,1 1 0 0 0,-1 0 0 0 0,0 0 1 0 0,1 1-1 0 0,-1-1 0 0 0,1 0 0 0 0,-1 1 0 0 0,1 0 0 0 0,-1 0 59 0 0,-2 0-548 0 0,-1 1 0 0 0,1-1 1 0 0,0 0-1 0 0,-1-1 0 0 0,1 1 0 0 0,-1-1 0 0 0,-4-1 548 0 0,0 1-1365 0 0,-1 2-511 0 0</inkml:trace>
  <inkml:trace contextRef="#ctx0" brushRef="#br0" timeOffset="485.33">523 198 5528 0 0,'1'2'422'0'0,"7"17"-383"0"0,-6-14 588 0 0,0-1 0 0 0,0 0 0 0 0,0 1 0 0 0,-1-1 0 0 0,0 1 0 0 0,0-1 0 0 0,0 1 0 0 0,0 0 0 0 0,0 1-627 0 0,-1 18 3641 0 0,1-13-2951 0 0,-1 0-1 0 0,-1 0 0 0 0,0 0 0 0 0,0 0 0 0 0,-1 1-689 0 0,-15 71 487 0 0,3 0 0 0 0,4 3-487 0 0,11-75 363 0 0,3-9 392 0 0,-3-2-706 0 0,0-1 1 0 0,0 0-1 0 0,0 1 1 0 0,0-1 0 0 0,0 0-1 0 0,0 0 1 0 0,0 0-1 0 0,0 1 1 0 0,0-1 0 0 0,0 0-1 0 0,-1 0 1 0 0,1 0-1 0 0,0-1-49 0 0,4-8 181 0 0,0 1-1 0 0,-1-1 0 0 0,0 0 0 0 0,0-1 1 0 0,0-6-181 0 0,0 5 110 0 0,0-1 0 0 0,0 1 1 0 0,2 0-1 0 0,-1 0-110 0 0,0 2 64 0 0,-1 0 0 0 0,0-1 0 0 0,2-6-64 0 0,-4 7 34 0 0,1 1-1 0 0,1 0 1 0 0,0 0 0 0 0,3-6-34 0 0,8-18 149 0 0,-1 3 48 0 0,-1 13-141 0 0,-13 17-56 0 0,0 0 0 0 0,0 0 0 0 0,1 0 0 0 0,-1 0 0 0 0,0 0 0 0 0,1-1 0 0 0,-1 1 0 0 0,0 0 0 0 0,1 0 0 0 0,-1 0 0 0 0,0 0 0 0 0,1 0 0 0 0,-1 0 0 0 0,0 0 0 0 0,1 0 0 0 0,-1 0 0 0 0,0 1 0 0 0,1-1 0 0 0,-1 0 0 0 0,0 0 0 0 0,0 0 0 0 0,1 0 0 0 0,-1 0 0 0 0,0 0 0 0 0,1 1 0 0 0,-1-1 0 0 0,0 0 0 0 0,0 0 0 0 0,1 0 0 0 0,-1 1 0 0 0,0-1 0 0 0,0 0 0 0 0,0 0 0 0 0,1 1 0 0 0,-1-1 0 0 0,0 0 0 0 0,0 1 0 0 0,0-1 0 0 0,0 0 0 0 0,1 0 0 0 0,-1 1 0 0 0,0-1 0 0 0,0 0 0 0 0,0 1 0 0 0,0-1 0 0 0,0 0 0 0 0,0 1 0 0 0,0-1 0 0 0,0 0 0 0 0,0 1 0 0 0,8 39 0 0 0,-6-31 0 0 0,-1 1 0 0 0,1-1 0 0 0,1 0 0 0 0,0 0 0 0 0,0 0 0 0 0,1 1 0 0 0,12 27 0 0 0,-12-28 0 0 0,0 1 0 0 0,0-1 0 0 0,1 0 0 0 0,0-1 0 0 0,4 6 0 0 0,-4-7 5 0 0,1 1 36 0 0,1 0 1 0 0,0 0 0 0 0,0 0 0 0 0,1-1-1 0 0,4 3-41 0 0,-10-8 11 0 0,0-1 0 0 0,0 1 0 0 0,0-1 0 0 0,0 0 0 0 0,0 0 0 0 0,0 0 0 0 0,0 0 0 0 0,1 0 0 0 0,-1-1 0 0 0,0 1 0 0 0,1-1 0 0 0,-1 1-1 0 0,1-1 1 0 0,-1 0 0 0 0,0 0 0 0 0,1 0 0 0 0,-1 0 0 0 0,0-1 0 0 0,1 1 0 0 0,-1 0 0 0 0,0-1 0 0 0,1 0 0 0 0,-1 1 0 0 0,0-1 0 0 0,0 0 0 0 0,2-1-11 0 0,3-2 54 0 0,-1 0 0 0 0,1-1 0 0 0,-1 0 0 0 0,0 0 1 0 0,0 0-1 0 0,-1-1 0 0 0,1 0 0 0 0,-1 0 0 0 0,-1 0 0 0 0,1-1 1 0 0,-1 1-1 0 0,0-1 0 0 0,0 0 0 0 0,-1-1 0 0 0,0 1 1 0 0,0 0-1 0 0,-1-3-54 0 0,1-2-400 0 0,0 1 1 0 0,-1-1 0 0 0,-1 1-1 0 0,0-1 1 0 0,-1 1 0 0 0,0-1-1 0 0,0 0 1 0 0,-1 0-1 0 0,-1 1 1 0 0,0-1 0 0 0,-2-2 399 0 0,0 2-5207 0 0,-3-1-1419 0 0</inkml:trace>
  <inkml:trace contextRef="#ctx0" brushRef="#br0" timeOffset="950.087">1052 1 8752 0 0,'0'0'673'0'0,"2"1"-184"0"0,0 2-17 0 0,0-1-1 0 0,0 1 1 0 0,0 0-1 0 0,-1 0 1 0 0,1 0-1 0 0,-1 0 0 0 0,0 0 1 0 0,0 0-1 0 0,0 0 1 0 0,0 1-1 0 0,0-1 1 0 0,-1 0-1 0 0,1 1 1 0 0,-1-1-1 0 0,0 3-471 0 0,1 12 733 0 0,-1-1 1 0 0,-2 8-734 0 0,-8 169 1876 0 0,9-135-1509 0 0,4 1 0 0 0,3 14-367 0 0,-3-54 65 0 0,2 0-1 0 0,3 11-64 0 0,-6-25-1 0 0,16 35-68 0 0,-17-41 11 0 0,0 1 0 0 0,0 0 0 0 0,0-1 0 0 0,0 1 0 0 0,0-1 0 0 0,0 1 0 0 0,0-1 1 0 0,0 1-1 0 0,0-1 0 0 0,0 0 0 0 0,0 0 0 0 0,0 1 0 0 0,0-1 0 0 0,0 0 0 0 0,0 0 0 0 0,1 0 0 0 0,-1 0 0 0 0,0 0 0 0 0,0 0 0 0 0,0-1 0 0 0,0 1 0 0 0,0 0 58 0 0,2-1-242 0 0,0 0-1 0 0,-1 0 0 0 0,1-1 0 0 0,0 1 0 0 0,-1-1 0 0 0,1 1 0 0 0,-1-1 0 0 0,0 0 0 0 0,0 0 0 0 0,1 0 1 0 0,-1 0-1 0 0,0 0 0 0 0,-1 0 0 0 0,1-1 0 0 0,0 1 0 0 0,0-2 243 0 0,8-9-2167 0 0,5-3-3099 0 0</inkml:trace>
  <inkml:trace contextRef="#ctx0" brushRef="#br0" timeOffset="1304.318">1240 174 4144 0 0,'9'-50'1079'0'0,"-2"17"3364"0"0,-8 33-4256 0 0,1-1 0 0 0,0 1-1 0 0,0-1 1 0 0,0 1 0 0 0,0-1-1 0 0,1 1 1 0 0,-1 0 0 0 0,0-1-1 0 0,0 1 1 0 0,0-1 0 0 0,0 1 0 0 0,0-1-1 0 0,0 1 1 0 0,1 0 0 0 0,-1-1-1 0 0,0 1 1 0 0,0 0 0 0 0,1-1-1 0 0,-1 1 1 0 0,0 0 0 0 0,0-1-1 0 0,1 1 1 0 0,-1 0 0 0 0,0-1-1 0 0,1 1 1 0 0,-1 0 0 0 0,1 0-1 0 0,-1 0-186 0 0,1 0 93 0 0,-1 0 0 0 0,1 0 0 0 0,-1 0 0 0 0,0 1 0 0 0,1-1-1 0 0,-1 0 1 0 0,1 1 0 0 0,-1-1 0 0 0,1 0 0 0 0,-1 1-1 0 0,0-1 1 0 0,1 1 0 0 0,-1-1 0 0 0,0 1 0 0 0,1-1 0 0 0,-1 0-1 0 0,0 1 1 0 0,0 0-93 0 0,2 3 318 0 0,0-1-1 0 0,0 1 1 0 0,-1 0-1 0 0,1 0 0 0 0,-1 3-317 0 0,3 38 1043 0 0,-3-1-1 0 0,-2 0 0 0 0,-3 17-1042 0 0,4-43 85 0 0,1-1 0 0 0,0 0-1 0 0,1 0 1 0 0,1 0 0 0 0,1-1 0 0 0,0 1-1 0 0,3 5-84 0 0,1 11-198 0 0,-5-20 442 0 0,1 0-1 0 0,0 0 0 0 0,4 8-243 0 0,7-3 395 0 0,-14-19-419 0 0,-1 1-1 0 0,0-1 1 0 0,0 0 0 0 0,1 1 0 0 0,-1-1 0 0 0,1 1-1 0 0,-1-1 1 0 0,0 1 0 0 0,1-1 0 0 0,-1 1-1 0 0,1-1 1 0 0,-1 1 0 0 0,1 0 0 0 0,-1-1-1 0 0,1 1 1 0 0,0-1 0 0 0,-1 1 24 0 0,1 0-5 0 0,0-1 0 0 0,-1 1 0 0 0,1 0 0 0 0,0-1 0 0 0,-1 1 0 0 0,1-1 0 0 0,-1 1 0 0 0,1-1 1 0 0,-1 1-1 0 0,1-1 0 0 0,-1 0 0 0 0,1 1 0 0 0,-1-1 0 0 0,1 1 0 0 0,-1-1 0 0 0,0 0 0 0 0,0 1 0 0 0,1-1 0 0 0,-1 0 0 0 0,0 0 5 0 0,0-2-32 0 0,0 0 0 0 0,0 0 0 0 0,0 0 0 0 0,-1 0 0 0 0,1 0 0 0 0,-1 0 0 0 0,0 0 0 0 0,0 0 0 0 0,0 0 0 0 0,0 0 0 0 0,-1 1 0 0 0,1-1 0 0 0,-1 0-1 0 0,1 1 1 0 0,-1-1 0 0 0,0 1 0 0 0,0 0 0 0 0,0-1 0 0 0,-1 1 32 0 0,-8-9-52 0 0,0 0-1 0 0,-1 1 1 0 0,-3-1 52 0 0,12 8 22 0 0,-8-5-42 0 0,0 1-1 0 0,0 1 0 0 0,0 0 0 0 0,-1 0 0 0 0,0 1 1 0 0,0 0-1 0 0,0 1 0 0 0,0 1 0 0 0,-1 0 0 0 0,-6-1 21 0 0,16 4-157 0 0,1 0-1 0 0,0 0 0 0 0,-1 0 1 0 0,1 1-1 0 0,0-1 1 0 0,-1 1-1 0 0,1-1 0 0 0,0 1 1 0 0,0 0-1 0 0,-1 0 0 0 0,1-1 1 0 0,0 2-1 0 0,0-1 1 0 0,0 0-1 0 0,-1 1 158 0 0,-6 3-4951 0 0,8-4-1093 0 0</inkml:trace>
  <inkml:trace contextRef="#ctx0" brushRef="#br0" timeOffset="1653.748">1425 502 8288 0 0,'2'1'638'0'0,"34"14"3020"0"0,6 3 4384 0 0,-14-9-7645 0 0,-25-8-345 0 0,0 0-1 0 0,0 0 1 0 0,0 0-1 0 0,0 0 1 0 0,-1 1-1 0 0,1-1 0 0 0,0 1 1 0 0,-1-1-1 0 0,1 1 1 0 0,-1 0-1 0 0,0 0 1 0 0,1 0-1 0 0,-1 0 1 0 0,0 1-1 0 0,0-1 1 0 0,0 1-1 0 0,-1 0-51 0 0,1 6 43 0 0,-2 40-33 0 0,0-38-9 0 0,1-5-1 0 0,4 2 10 0 0,-3-6 21 0 0,-1-1 1 0 0,0 1-1 0 0,1-1 1 0 0,0 1-1 0 0,-1-1 0 0 0,1 0 1 0 0,0 0-1 0 0,0 1 1 0 0,0-1-1 0 0,-1 0 0 0 0,1-1 1 0 0,0 1-1 0 0,0 0 1 0 0,1 0-1 0 0,-1-1 0 0 0,0 0 1 0 0,0 1-1 0 0,0-1 1 0 0,0 0-1 0 0,0 0 0 0 0,0 0 1 0 0,1 0-1 0 0,0 0-31 0 0,22 3 749 0 0,-21-2-665 0 0,-1 1 0 0 0,0-1 0 0 0,0 1 0 0 0,0 0 0 0 0,0 0 0 0 0,0 0 0 0 0,0 0 0 0 0,0 0 0 0 0,0 1 0 0 0,-1-1 0 0 0,1 1 0 0 0,-1-1 0 0 0,0 1 0 0 0,0 0 0 0 0,0 0 0 0 0,0 0 1 0 0,-1 1-1 0 0,2 2-84 0 0,-2-4 4 0 0,0 1 1 0 0,0 0 0 0 0,-1 0 0 0 0,1 0-1 0 0,-1-1 1 0 0,0 1 0 0 0,0 0 0 0 0,0 0-1 0 0,0 0 1 0 0,0 0 0 0 0,0 0 0 0 0,-1-1 0 0 0,0 1-1 0 0,1 0 1 0 0,-1 0 0 0 0,0-1 0 0 0,0 1-1 0 0,-1 0 1 0 0,1-1 0 0 0,0 1 0 0 0,-1-1-1 0 0,0 0 1 0 0,-1 2-5 0 0,-4 4-11 0 0,0 0-1 0 0,-1 0 1 0 0,0-1 0 0 0,-1 0-1 0 0,1-1 1 0 0,-2 1 11 0 0,6-5-10 0 0,0 1 1 0 0,-1-1-1 0 0,1 1 1 0 0,-1-1-1 0 0,1 0 1 0 0,-1-1-1 0 0,0 1 1 0 0,0-1-1 0 0,0 0 1 0 0,1 0-1 0 0,-1-1 1 0 0,0 1-1 0 0,0-1 1 0 0,-2 0 9 0 0,5-1-42 0 0,0 1 1 0 0,0-1-1 0 0,-1 1 1 0 0,1-1-1 0 0,0 0 1 0 0,0 1-1 0 0,0-1 1 0 0,0 0-1 0 0,0 0 1 0 0,0-1-1 0 0,0 1 1 0 0,0 0-1 0 0,0-1 1 0 0,0 1-1 0 0,0-1 42 0 0,1 0-374 0 0,0 0-1 0 0,-1 1 0 0 0,1-1 0 0 0,0 0 0 0 0,0 0 1 0 0,0 1-1 0 0,0-1 0 0 0,1 0 0 0 0,-1 0 1 0 0,1 0-1 0 0,-1-1 375 0 0,0-9-7421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09:47.6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1852 833 3224 0 0,'0'-18'491'0'0,"0"15"850"0"0,0 3 371 0 0,0 0 74 0 0,0 0-82 0 0,0 0-422 0 0,0 0-186 0 0,0 0-38 0 0,0 0-68 0 0,0 0-254 0 0,0 0-110 0 0,0 0-18 0 0,0 0-19 0 0,0 0-51 0 0,0 0-24 0 0,0 0-2 0 0,-8 4 587 0 0,7-2-984 0 0,0-1-1 0 0,1 1 0 0 0,-1-1 1 0 0,0 1-1 0 0,1 0 1 0 0,-1-1-1 0 0,1 1 1 0 0,-1 0-1 0 0,1-1 1 0 0,0 1-1 0 0,0 0 1 0 0,0-1-115 0 0,-2 9 323 0 0,-10 45 284 0 0,3 1 0 0 0,2 0-1 0 0,1 30-606 0 0,2-53-18 0 0,0 20-96 0 0,1-3 190 0 0,1-26 4 0 0,2 1 0 0 0,0 3-80 0 0,-2 40 0 0 0,2-65-5 0 0,1-2 7 0 0,-1 0 1 0 0,0 0-1 0 0,0 0 1 0 0,0 0-1 0 0,0 0 0 0 0,-1 0 1 0 0,1-1-1 0 0,0 1 1 0 0,0 0-1 0 0,0 0 1 0 0,-1 0-1 0 0,1 0 1 0 0,0-1-1 0 0,-1 1 0 0 0,1 0 1 0 0,-1 0-1 0 0,0 0-2 0 0,1 1 184 0 0,0-2 54 0 0,0 0 8 0 0,0 0 4 0 0,0 0 6 0 0,0-2 6 0 0,2-5-247 0 0,0-1-1 0 0,-1 1 0 0 0,0 0 1 0 0,0-1-1 0 0,0 1 1 0 0,-1-1-1 0 0,-1-6-14 0 0,1-19-199 0 0,5-99 747 0 0,-3 39-846 0 0,-2 67 243 0 0,-1 0 0 0 0,-1 0-1 0 0,-4-12 56 0 0,-3-38 26 0 0,8 54 20 0 0,2 1 1 0 0,0 0-1 0 0,1 0 0 0 0,1 0 0 0 0,1 0 1 0 0,5-17-47 0 0,-7 32 41 0 0,1 0 1 0 0,0 0 0 0 0,0 0-1 0 0,1-1-41 0 0,-4 6 3 0 0,0 1 1 0 0,0 0-1 0 0,1 0 0 0 0,-1 0 0 0 0,0 0 0 0 0,0 0 1 0 0,0-1-1 0 0,1 1 0 0 0,-1 0 0 0 0,0 0 0 0 0,0 0 1 0 0,1 0-1 0 0,-1 0 0 0 0,0 0 0 0 0,0 0 0 0 0,1 0 1 0 0,-1 0-1 0 0,0 0 0 0 0,0 0 0 0 0,1 0 0 0 0,-1 0 0 0 0,0 0 1 0 0,0 0-1 0 0,1 0 0 0 0,-1 0 0 0 0,0 0 0 0 0,0 0 1 0 0,1 0-1 0 0,-1 0 0 0 0,0 1 0 0 0,0-1 0 0 0,0 0 1 0 0,1 0-1 0 0,-1 0 0 0 0,0 0 0 0 0,0 0 0 0 0,0 1 1 0 0,1-1-4 0 0,6 7 5 0 0,-4-2 13 0 0,0 0 0 0 0,0 0-1 0 0,0 1 1 0 0,-1-1 0 0 0,0 1 0 0 0,0 0 0 0 0,0 0-1 0 0,-1 0-17 0 0,8 52-12 0 0,-5-28 19 0 0,9 54-31 0 0,4 0 0 0 0,3-2 0 0 0,6 5 24 0 0,-16-56 0 0 0,3 6 0 0 0,9 18 0 0 0,-12-31 31 0 0,-4-10-21 0 0,1 0 1 0 0,0 0-1 0 0,5 7-10 0 0,-9-17 125 0 0,-1-1-1 0 0,1 1 0 0 0,0-1 1 0 0,0 0-1 0 0,0 0 0 0 0,1 0 1 0 0,-1 0-1 0 0,1 0 0 0 0,-1-1 1 0 0,1 0-1 0 0,0 0 0 0 0,0 0 0 0 0,0 0 1 0 0,3 1-125 0 0,-5-3 12 0 0,0 0 0 0 0,1 0 0 0 0,-1 1 0 0 0,0-1 0 0 0,0-1 1 0 0,1 1-1 0 0,-1 0 0 0 0,0-1 0 0 0,1 1 0 0 0,-1-1 0 0 0,0 1 0 0 0,0-1 0 0 0,0 0 1 0 0,0 0-1 0 0,0 0 0 0 0,0 0 0 0 0,0-1 0 0 0,0 1 0 0 0,0 0 0 0 0,0-1 0 0 0,0 1 1 0 0,-1-1-1 0 0,1 0 0 0 0,-1 1 0 0 0,2-3-12 0 0,2-2 78 0 0,0-1 0 0 0,0 0 0 0 0,-1 0 0 0 0,0 0 0 0 0,0-1-1 0 0,2-6-77 0 0,3-14 44 0 0,-1-1-1 0 0,-1 0 0 0 0,-2 0 0 0 0,-1 0 1 0 0,-1-1-1 0 0,-1 1 0 0 0,-2-11-43 0 0,-1-7 23 0 0,0 8 3 0 0,2 0 1 0 0,3-18-27 0 0,-2 20 3 0 0,-3 10 41 0 0,1 26-124 0 0,0 1-26 0 0,0 0-138 0 0,0 0-62 0 0,1 1 90 0 0,0 1 0 0 0,0-1 0 0 0,0 1 0 0 0,0 0 1 0 0,0 0-1 0 0,0-1 0 0 0,-1 1 0 0 0,1 0 0 0 0,-1 0 216 0 0,9 25-3408 0 0,-2-9-2618 0 0,0-2-1123 0 0</inkml:trace>
  <inkml:trace contextRef="#ctx0" brushRef="#br0" timeOffset="472.05">2430 1365 17503 0 0,'10'7'1872'0'0,"-9"-6"-1847"0"0,0 0 0 0 0,0-1 0 0 0,0 1-1 0 0,0 0 1 0 0,0 0 0 0 0,-1 1 0 0 0,1-1-1 0 0,0 0 1 0 0,0 0 0 0 0,-1 0 0 0 0,1 0-1 0 0,-1 1 1 0 0,1-1 0 0 0,-1 0 0 0 0,0 0-1 0 0,1 1 1 0 0,-1-1 0 0 0,0 1-25 0 0,2 5 465 0 0,16 34 3140 0 0,-7-13-2037 0 0,-10-26-2026 0 0,-1-2-204 0 0,7-4-6628 0 0,1-2-63 0 0</inkml:trace>
  <inkml:trace contextRef="#ctx0" brushRef="#br0" timeOffset="901.096">2377 1002 17335 0 0,'0'0'768'0'0,"0"0"160"0"0,0 0-744 0 0,0 0-184 0 0,0 0 0 0 0,0 0 0 0 0,8 7 800 0 0,-8-7 120 0 0,0 0 24 0 0,0 0 8 0 0,3 7-632 0 0,-3-7-120 0 0,0 0-24 0 0,0 0-8 0 0,0 0-1016 0 0,0 0-208 0 0,0 0-32 0 0,0 0-7303 0 0</inkml:trace>
  <inkml:trace contextRef="#ctx0" brushRef="#br0" timeOffset="1351.846">2617 924 4608 0 0,'0'0'353'0'0,"0"14"3770"0"0,0-11-3418 0 0,0-1 0 0 0,1 1 1 0 0,-1-1-1 0 0,0 1 0 0 0,1-1 1 0 0,0 1-1 0 0,-1-1 0 0 0,1 1 1 0 0,0-1-1 0 0,1 2-705 0 0,-2-3 1181 0 0,0-1-40 0 0,0 0-118 0 0,0 0-51 0 0,0 0-11 0 0,0-2-38 0 0,1-2-601 0 0,0 0 0 0 0,0 0 0 0 0,0-1 0 0 0,1 1 0 0 0,0 0 0 0 0,-1 0 0 0 0,1 0 0 0 0,1 0-323 0 0,4-11 730 0 0,29-49 1508 0 0,-5 8-966 0 0,1 2-594 0 0,-20 35-563 0 0,-1-1 0 0 0,7-14-114 0 0,-14 26 0 0 0,-3 7-118 0 0,0 0-1 0 0,0 0 0 0 0,0-1 1 0 0,0 1-1 0 0,0-1 1 0 0,-1 1-1 0 0,1 0 0 0 0,0-1 1 0 0,-1 1-1 0 0,1-1 1 0 0,-1 0-1 0 0,1 1 1 0 0,-1-2 118 0 0,1 0-511 0 0,-1 1-955 0 0,0 2-1501 0 0,0 0-5755 0 0</inkml:trace>
  <inkml:trace contextRef="#ctx0" brushRef="#br0" timeOffset="1997.105">3124 163 11888 0 0,'11'22'1274'0'0,"8"19"1309"0"0,-19-40-2561 0 0,4 8 665 0 0,-1 1 0 0 0,-1-1 0 0 0,0 1 0 0 0,0 0 0 0 0,0 7-687 0 0,3 22 213 0 0,-3 94 1211 0 0,-2-53 1228 0 0,1-94-2440 0 0,0 1-1 0 0,1-1 0 0 0,2-5-211 0 0,3-24 264 0 0,5-40 124 0 0,-11 75-322 0 0,0 0 0 0 0,1 0 1 0 0,0 0-1 0 0,2-1-66 0 0,-2 2 68 0 0,0 0-1 0 0,0 0 1 0 0,-1 0-1 0 0,0 0 1 0 0,0 0-1 0 0,0-1-67 0 0,0-4 135 0 0,0 0 0 0 0,1 0 0 0 0,1 0 0 0 0,1-2-135 0 0,-3 9 43 0 0,1-4 37 0 0,2-15 185 0 0,-3 21-201 0 0,2-1 6 0 0,-3 3 20 0 0,0 1 6 0 0,0 0 0 0 0,1-2-16 0 0,2-2-52 0 0,-2 4 31 0 0,13 23-31 0 0,4 6 137 0 0,11 26-165 0 0,-22-41 9 0 0,1-1 0 0 0,0 0 1 0 0,1 0-1 0 0,1-1 0 0 0,0 0 0 0 0,1-1 0 0 0,10 9-9 0 0,-16-17 8 0 0,1 1-1 0 0,0-1 1 0 0,-1-1-1 0 0,1 1 1 0 0,0-1-1 0 0,0 0 1 0 0,0 0 0 0 0,1-1-1 0 0,0 1-7 0 0,-5-2 22 0 0,0 0 0 0 0,1 0 0 0 0,-1 0 0 0 0,0 0 0 0 0,0 0 0 0 0,0-1 0 0 0,0 1 0 0 0,1-1 0 0 0,-1 1 0 0 0,0-1 0 0 0,0 0 0 0 0,0 0 0 0 0,0 0 0 0 0,0 0 0 0 0,-1 0 0 0 0,1 0 0 0 0,0-1 0 0 0,0 1 0 0 0,-1-1 0 0 0,1 1 0 0 0,-1-1 0 0 0,1 1 0 0 0,0-3-22 0 0,2 0 48 0 0,-1-1 0 0 0,0 1 0 0 0,0-1 0 0 0,-1 0 1 0 0,1 0-1 0 0,-1 0 0 0 0,0 0 0 0 0,1-6-48 0 0,3-11 104 0 0,4-18 62 0 0,-9 34-139 0 0,0-1-1 0 0,0 0 0 0 0,-1 1 1 0 0,0-1-1 0 0,-1 0 0 0 0,1 0 0 0 0,-2-6-26 0 0,-10-45 147 0 0,7 37-149 0 0,4 14 12 0 0,0 1-1 0 0,-1 0 1 0 0,0 0-1 0 0,0 0 0 0 0,0 0 1 0 0,-1 1-1 0 0,-2-6-9 0 0,-21-36 64 0 0,25 47-183 0 0,1-1-1 0 0,-1 1 1 0 0,1-1 0 0 0,-1 0-1 0 0,1 1 1 0 0,0-1 0 0 0,-1 1-1 0 0,1-1 1 0 0,0 0-1 0 0,-1 0 1 0 0,1 1 0 0 0,0-1-1 0 0,0 0 1 0 0,0 1 0 0 0,-1-1-1 0 0,1 0 1 0 0,0 0-1 0 0,0 1 1 0 0,0-1 0 0 0,0 0-1 0 0,1 0 1 0 0,-1 0 119 0 0,-1-2-1774 0 0,7 8-148 0 0,1-2-308 0 0</inkml:trace>
  <inkml:trace contextRef="#ctx0" brushRef="#br0" timeOffset="3161.667">3696 351 456 0 0,'0'0'3531'0'0,"0"0"447"0"0,0 0 197 0 0,0 0-409 0 0,0 0-1865 0 0,13-1 949 0 0,-11 1-2749 0 0,-1 0 0 0 0,1 1 0 0 0,-1-1 0 0 0,0 1 1 0 0,1 0-1 0 0,-1-1 0 0 0,0 1 0 0 0,0 0 0 0 0,0 0 0 0 0,0 0 1 0 0,1 0-1 0 0,-1 0 0 0 0,0 0 0 0 0,-1 0 0 0 0,1 0 0 0 0,0 1 1 0 0,0-1-102 0 0,6 7 530 0 0,15 10 288 0 0,0-2 0 0 0,1 0-1 0 0,7 2-817 0 0,-5-2 454 0 0,5 9 95 0 0,-3-2-163 0 0,12 8-45 0 0,-30-23-261 0 0,0 0-1 0 0,1 0 1 0 0,0-1-1 0 0,1 0 1 0 0,0-1 0 0 0,0 0-1 0 0,1 0-79 0 0,18 6 200 0 0,-21-7-32 0 0,1-1 0 0 0,0-1 0 0 0,0 1 0 0 0,5 0-168 0 0,-10-1 72 0 0,-5-2-50 0 0,1-1 1 0 0,-1 1 0 0 0,1-1 0 0 0,-1 1-1 0 0,0-1 1 0 0,1 0 0 0 0,-1 1 0 0 0,1-1-1 0 0,-1 0 1 0 0,1 1 0 0 0,-1-1 0 0 0,1 0-1 0 0,-1 0 1 0 0,1 0 0 0 0,-1 1 0 0 0,1-1-1 0 0,0 0 1 0 0,-1 0 0 0 0,1 0-1 0 0,-1 0 1 0 0,1 0 0 0 0,-1 0 0 0 0,1 0-1 0 0,0 0 1 0 0,0 0-23 0 0,9 15 64 0 0,-9-11-64 0 0,0-1 0 0 0,0 1 0 0 0,-1 0 0 0 0,1 0 0 0 0,-1 0 0 0 0,0 0 0 0 0,0-1 0 0 0,0 1 0 0 0,-1 0 0 0 0,0 0 0 0 0,0 2 0 0 0,-2 20 0 0 0,5 105 0 0 0,-2-115 0 0 0,0-1 0 0 0,-3 8 0 0 0,0 24 0 0 0,3 143 419 0 0,0-181-502 0 0,1-1 0 0 0,0 1 1 0 0,3 6 82 0 0,-3-7-20 0 0,1 1 1 0 0,-1-1-1 0 0,0 8 20 0 0,-1-12 6 0 0,1 6-18 0 0,13 11 83 0 0,-13-20 5 0 0,-1-1 19 0 0,12 14 445 0 0,-2-17-484 0 0,-10 3-55 0 0,0 0 0 0 0,0 0-1 0 0,0 0 1 0 0,1 0 0 0 0,-1 0 0 0 0,0 0 0 0 0,0 0-1 0 0,0 0 1 0 0,0 0 0 0 0,0 0 0 0 0,0 0 0 0 0,0 0-1 0 0,0 0 1 0 0,0 0 0 0 0,0 0 0 0 0,0 0 0 0 0,0 0-1 0 0,0 0 1 0 0,0 0 0 0 0,0 0 0 0 0,0 0-1 0 0,1 0 1 0 0,-1 0 0 0 0,0 0 0 0 0,0 0 0 0 0,0 0-1 0 0,0 0 1 0 0,0 0 0 0 0,0 0 0 0 0,0 0 0 0 0,0 0-1 0 0,0 0 1 0 0,0 0 0 0 0,0 0 0 0 0,0 0 0 0 0,0 0-1 0 0,0 1 1 0 0,0-1 0 0 0,0 0 0 0 0,0 0-1 0 0,0 0 1 0 0,0 0 0 0 0,0 0 0 0 0,0 0 0 0 0,0 0-1 0 0,0 0 1 0 0,0 0 0 0 0,0 0 0 0 0,0 0 0 0 0,0 0-1 0 0,0 0 1 0 0,0 0 0 0 0,0 0 0 0 0,0 0 0 0 0,0 0-1 0 0,0 1 1 0 0,0-1 0 0 0,0 0 0 0 0,0 0 0 0 0,0 0-1 0 0,0 0 1 0 0,0 0-1 0 0,-12 13 67 0 0,3-4-55 0 0,-13 22-12 0 0,5-5 0 0 0,-31 38-32 0 0,-3-4 0 0 0,-24 22 32 0 0,63-71 0 0 0,-23 23 0 0 0,-2 6 0 0 0,20-23 60 0 0,0 1 0 0 0,-8 4-60 0 0,16-15 40 0 0,4-5 14 0 0,5-2-50 0 0,-1 0 1 0 0,1 0 0 0 0,-1 0 0 0 0,1 0 0 0 0,-1 0-1 0 0,1 0 1 0 0,0 1 0 0 0,-1-1 0 0 0,1 0 0 0 0,-1 0-1 0 0,1 0 1 0 0,-1 1 0 0 0,1-1 0 0 0,0 0 0 0 0,-1 0-1 0 0,1 1 1 0 0,0-1 0 0 0,-1 0 0 0 0,1 1 0 0 0,0-1-1 0 0,-1 1 1 0 0,1-1 0 0 0,0 0 0 0 0,0 1 0 0 0,0-1-1 0 0,-1 1 1 0 0,1-1 0 0 0,0 1-5 0 0,-1 0 63 0 0,1-1 18 0 0,0 0-13 0 0,0 0-4 0 0,0 0 8 0 0,0 0 33 0 0,0 0 14 0 0,0 0 1 0 0,0 0-4 0 0,0 0-17 0 0,0 0-10 0 0,0 0-1 0 0,0 0-4 0 0,0 0-39 0 0,0 0-99 0 0,0 0-134 0 0,0 0-379 0 0,0-1 412 0 0,-1 0-1 0 0,1 0 1 0 0,-1 1 0 0 0,1-1-1 0 0,-1 0 1 0 0,1 1 0 0 0,-1-1-1 0 0,0 0 1 0 0,1 1 0 0 0,-1-1-1 0 0,0 1 1 0 0,0-1-1 0 0,1 1 1 0 0,-1-1 0 0 0,0 1-1 0 0,0 0 1 0 0,0-1 0 0 0,0 1 155 0 0,-17-6-2345 0 0,6 6-576 0 0,-2 0-5568 0 0</inkml:trace>
  <inkml:trace contextRef="#ctx0" brushRef="#br0" timeOffset="4061.533">3078 1734 1376 0 0,'0'0'453'0'0,"0"0"1369"0"0,0 0 604 0 0,0 0 122 0 0,0 0-157 0 0,0 0-738 0 0,0 0-322 0 0,1 0-69 0 0,16 3 929 0 0,-16-3-1295 0 0,-1 0-22 0 0,2 1-40 0 0,1 4-558 0 0,0-1 0 0 0,0 0 0 0 0,-1 1 0 0 0,1 0 0 0 0,-1 0 0 0 0,0 0 0 0 0,0 0 0 0 0,-1 0 0 0 0,0 0 0 0 0,0 0 0 0 0,1 2-276 0 0,2 55 752 0 0,-1-16-326 0 0,-1 4-52 0 0,-2-31-228 0 0,1 0-1 0 0,1 0 1 0 0,1 6-146 0 0,12 90 787 0 0,-13-106-676 0 0,-1-1 1 0 0,0 0-1 0 0,-1 7-111 0 0,0-14 91 0 0,0-1-10 0 0,0 0-1 0 0,-1-8 66 0 0,0-1-96 0 0,1 1 0 0 0,-1-1 0 0 0,1 0 1 0 0,1 0-1 0 0,0 0-50 0 0,0-22 89 0 0,-1-1-18 0 0,-1 7 15 0 0,1 0 0 0 0,2 0 0 0 0,0 0 1 0 0,2-1-87 0 0,-2 11 23 0 0,-2 12-10 0 0,0 0 1 0 0,1 0-1 0 0,-1 0 0 0 0,1 0 1 0 0,0 0-1 0 0,-1 0 1 0 0,1 0-1 0 0,0 1 0 0 0,1-1 1 0 0,-1 0-1 0 0,1-1-13 0 0,18-28 515 0 0,-14 27-397 0 0,-6 6-116 0 0,1-1 0 0 0,0 0 0 0 0,0 0 0 0 0,0 0 0 0 0,0 1 0 0 0,0-1 0 0 0,-1 1 0 0 0,1-1 0 0 0,0 0 0 0 0,0 1 0 0 0,-1-1 0 0 0,1 1 0 0 0,0 0 0 0 0,-1-1-1 0 0,1 1 1 0 0,0-1 0 0 0,-1 1 0 0 0,1 0 0 0 0,-1 0 0 0 0,1 0-2 0 0,9 13 21 0 0,-1 1 1 0 0,0 0-1 0 0,5 14-21 0 0,-7-14 9 0 0,0 0 0 0 0,1 0 1 0 0,1-1-1 0 0,0 0 0 0 0,1 0 0 0 0,1-1 0 0 0,2 2-9 0 0,-12-13-6 0 0,5 4 18 0 0,1 0-1 0 0,-1 0 1 0 0,1-1 0 0 0,5 4-12 0 0,-10-8 19 0 0,1 1-1 0 0,0-1 1 0 0,0 0 0 0 0,-1 0 0 0 0,1 0 0 0 0,0 0-1 0 0,0 0 1 0 0,0-1 0 0 0,0 1 0 0 0,0-1 0 0 0,0 0-1 0 0,0 0 1 0 0,0 0 0 0 0,0 0 0 0 0,2-1-19 0 0,-3 0 21 0 0,1 0 0 0 0,0 0 1 0 0,0-1-1 0 0,0 1 0 0 0,-1 0 1 0 0,1-1-1 0 0,-1 0 0 0 0,1 0 1 0 0,-1 0-1 0 0,0 0 0 0 0,1 0 1 0 0,-1 0-1 0 0,0-1 0 0 0,-1 1 1 0 0,1-1-1 0 0,0 1 0 0 0,0-2-21 0 0,14-22 79 0 0,1-3-11 0 0,-14 22-196 0 0,0-1 1 0 0,0 1-1 0 0,-1-1 0 0 0,-1 0 0 0 0,1 0 0 0 0,-1 0 1 0 0,-1 0-1 0 0,1 0 0 0 0,-1 0 0 0 0,-1 0 1 0 0,1 0-1 0 0,-1 0 0 0 0,-1 0 0 0 0,0 0 1 0 0,0 1-1 0 0,0-1 0 0 0,-1 0 0 0 0,0 1 0 0 0,0 0 1 0 0,-1 0-1 0 0,0 0 0 0 0,0 0 0 0 0,-1 0 1 0 0,-1 0 127 0 0,-4-7-1840 0 0,1 2-318 0 0</inkml:trace>
  <inkml:trace contextRef="#ctx0" brushRef="#br0" timeOffset="4572.076">2853 1859 7368 0 0,'4'4'-2258'0'0,"6"2"12468"0"0,-9-7-4257 0 0,-4-6-3688 0 0,-5-3-1480 0 0,0 0-1 0 0,-1 0 1 0 0,-8-7-785 0 0,1 1 435 0 0,3 3-146 0 0,0 1 0 0 0,-1 1 0 0 0,-2-1-289 0 0,-24-19 133 0 0,39 30-276 0 0,0 0 0 0 0,-1 0 0 0 0,1 0 0 0 0,0 0 0 0 0,0 0 0 0 0,0 0 0 0 0,0-1 0 0 0,0 1 0 0 0,0 0 0 0 0,0-1 0 0 0,1 1 0 0 0,-1-1 0 0 0,0 0 143 0 0,-3-6-2753 0 0,-4 1-5586 0 0</inkml:trace>
  <inkml:trace contextRef="#ctx0" brushRef="#br0" timeOffset="5488.756">1555 734 13824 0 0,'0'0'1061'0'0,"-13"-12"1764"0"0,0 3-163 0 0,11 7-2408 0 0,0 1-1 0 0,-1-1 1 0 0,1 1-1 0 0,0-1 1 0 0,0 0-1 0 0,0 0 1 0 0,0 0-1 0 0,1 0 1 0 0,-2-2-254 0 0,-10-13 728 0 0,0 0 1 0 0,0 1-1 0 0,-2 0 0 0 0,-15-12-728 0 0,15 15 215 0 0,-12-12 1010 0 0,-21-28-174 0 0,44 48-762 0 0,-11-10 1128 0 0,-8-5-1518 0 0,-11-4-8195 0 0,29 20 6760 0 0</inkml:trace>
  <inkml:trace contextRef="#ctx0" brushRef="#br0" timeOffset="6067.305">860 230 6448 0 0,'3'-14'478'0'0,"-2"-3"-507"0"0,0 7 4732 0 0,-1-4 4328 0 0,2 30-6993 0 0,-2-13-1958 0 0,1-1 0 0 0,-1 1 0 0 0,0-1 0 0 0,1 1 1 0 0,-1 0-1 0 0,0-1 0 0 0,-1 2-80 0 0,-18 179 1175 0 0,15-170-1153 0 0,2-1 40 0 0,1-10 16 0 0,1-2 0 0 0,0 0-12 0 0,0 0 2 0 0,-8-17 192 0 0,5 0-148 0 0,0-1-1 0 0,1 1 1 0 0,1 0 0 0 0,0 0-1 0 0,1-1 1 0 0,2-2-112 0 0,-1-23 136 0 0,-1 27-99 0 0,1-1 0 0 0,2-6-37 0 0,5 3 54 0 0,-6 16-33 0 0,6 20 32 0 0,-5-9-53 0 0,-1 1 0 0 0,0-1 0 0 0,-1 0 0 0 0,1 2 0 0 0,4 18 0 0 0,0-5-3 0 0,1 3-12 0 0,1 0 0 0 0,1 0-1 0 0,1-1 1 0 0,6 7 15 0 0,-15-28 8 0 0,1 0 0 0 0,-1-1 0 0 0,1 1 0 0 0,0-1 0 0 0,0 1 0 0 0,1-1 0 0 0,-1 0 0 0 0,0 1 0 0 0,1-1-8 0 0,-2-2 3 0 0,0 1-1 0 0,-1-1 0 0 0,1 0 1 0 0,0 1-1 0 0,-1-1 1 0 0,1 0-1 0 0,0 0 0 0 0,0 1 1 0 0,-1-1-1 0 0,1 0 1 0 0,0 0-1 0 0,0 0 0 0 0,-1 0 1 0 0,1 0-1 0 0,0 0 1 0 0,0 0-1 0 0,0 0 0 0 0,-1 0 1 0 0,1-1-1 0 0,0 1 1 0 0,0 0-1 0 0,-1 0 0 0 0,1-1 1 0 0,0 1-1 0 0,-1 0 1 0 0,1-1-1 0 0,0 1 0 0 0,-1-1 1 0 0,1 1-1 0 0,-1-1 1 0 0,1 1-1 0 0,0-1 0 0 0,-1 1 1 0 0,1-1-1 0 0,-1 0 1 0 0,0 1-1 0 0,1-1 0 0 0,-1 0 1 0 0,1 1-1 0 0,-1-1-2 0 0,6-9 63 0 0,-1 0 0 0 0,0 0-1 0 0,0 0 1 0 0,-1 0 0 0 0,0-1-1 0 0,2-9-62 0 0,0-11 352 0 0,2-26-352 0 0,-7 53 0 0 0,-1 1 0 0 0,1 0 0 0 0,-1-1 0 0 0,0 1 0 0 0,0-1 0 0 0,0 1 0 0 0,0-1 0 0 0,-2-3 0 0 0,-1-18-70 0 0,2 17 10 0 0,0 0 0 0 0,0 0 0 0 0,-1 0 0 0 0,-2-6 60 0 0,-9-13-1340 0 0,0 11-2620 0 0,6 9-3909 0 0</inkml:trace>
  <inkml:trace contextRef="#ctx0" brushRef="#br0" timeOffset="6619.399">594 298 16296 0 0,'-1'6'181'0'0,"1"0"0"0"0,-1 1 0 0 0,1-1 1 0 0,0 0-1 0 0,0 0 0 0 0,1 1 1 0 0,0-1-1 0 0,0 0 0 0 0,1 2-181 0 0,2 32 835 0 0,-11-6 1450 0 0,7-29-2174 0 0,-1-1 0 0 0,0 0-1 0 0,0 1 1 0 0,0-1-1 0 0,-1 0 1 0 0,1 0 0 0 0,-1 0-1 0 0,0 0 1 0 0,0 0 0 0 0,-1 0-1 0 0,1 0 1 0 0,-1-1-1 0 0,0 1 1 0 0,-1 0-111 0 0,-4 5 165 0 0,-1 0 0 0 0,1-1-1 0 0,-2 0 1 0 0,-7 5-165 0 0,-135 95 1624 0 0,124-89-1189 0 0,2 2 0 0 0,0 1 0 0 0,2 1 0 0 0,0 0 0 0 0,-4 9-435 0 0,9-9 442 0 0,18-22-358 0 0,1-1 4 0 0,0 0-8 0 0,0 0-125 0 0,3 0-311 0 0,0 0 0 0 0,0 1 0 0 0,-1-1 1 0 0,1 1-1 0 0,0 0 0 0 0,-1 0 0 0 0,1 0 0 0 0,0 0 356 0 0,6 2-3398 0 0,-8-2 1603 0 0</inkml:trace>
  <inkml:trace contextRef="#ctx0" brushRef="#br0" timeOffset="6958.067">106 920 2304 0 0,'1'1'763'0'0,"1"1"285"0"0,0 0 1 0 0,-1 0 0 0 0,1 0 0 0 0,0 0-1 0 0,-1 0 1 0 0,0 0 0 0 0,0 1-1 0 0,0-1 1 0 0,0 0 0 0 0,0 1 0 0 0,0-1-1 0 0,0 0 1 0 0,0 3-1049 0 0,4 38 5769 0 0,-2-11-4999 0 0,0-13-605 0 0,-1 1-1 0 0,-1 0 0 0 0,-1-1 1 0 0,-1 18-165 0 0,0-24-116 0 0,1 1 0 0 0,2 11 116 0 0,-1-13 201 0 0,0 0 0 0 0,-1 0-1 0 0,-1 8-200 0 0,1-10 232 0 0,0-1 0 0 0,0 1-1 0 0,1 0 1 0 0,0-1-1 0 0,3 9-231 0 0,-1 0 190 0 0,1-7-43 0 0,-2-9-129 0 0,-1 0 0 0 0,0 0 0 0 0,0 0 0 0 0,0 0 0 0 0,0 0 0 0 0,0 0 0 0 0,-1 1 0 0 0,1-1 1 0 0,0 2-19 0 0,0 3-56 0 0,-1-6-599 0 0,0-1-218 0 0,0 0-30 0 0,0 0-136 0 0,0 0-538 0 0,0 0-230 0 0</inkml:trace>
  <inkml:trace contextRef="#ctx0" brushRef="#br0" timeOffset="9088.004">686 1886 16783 0 0,'-2'41'1202'0'0,"3"-31"-995"0"0,-2 0 1 0 0,1 1-1 0 0,-3 9-207 0 0,-2 1 325 0 0,1 1 0 0 0,1 0-1 0 0,1 0 1 0 0,1 1-325 0 0,1-14 292 0 0,-1-1 0 0 0,0 1 1 0 0,0-1-1 0 0,-1 0 0 0 0,0 0 0 0 0,-1 0 1 0 0,-1 3-293 0 0,-5 12 1942 0 0,-11 16-1942 0 0,8-15 865 0 0,11-22-474 0 0,1-2-207 0 0,0 0-89 0 0,-2-4 39 0 0,0 0-114 0 0,0 1 0 0 0,0 0 0 0 0,1-1 1 0 0,-1 0-1 0 0,1 1 0 0 0,0-1 0 0 0,0 0 0 0 0,0 0 0 0 0,0 0 0 0 0,0 1 0 0 0,1-1 0 0 0,0 0 0 0 0,0 0 0 0 0,0 0 0 0 0,0 0 0 0 0,1 0 0 0 0,-1 0 0 0 0,1 0 1 0 0,1-2-21 0 0,4-32 646 0 0,-6 31-537 0 0,1 0 1 0 0,0 0-1 0 0,0 0 1 0 0,1 0 0 0 0,0 0-1 0 0,0 1 1 0 0,3-6-110 0 0,7-10 108 0 0,-5 6-24 0 0,1 0 1 0 0,1 1 0 0 0,0 1 0 0 0,1-1 0 0 0,7-6-85 0 0,-15 19 11 0 0,0 0 0 0 0,0 0 1 0 0,1 0-1 0 0,-1 0 0 0 0,1 0 1 0 0,-1 1-1 0 0,1-1 0 0 0,-1 1 0 0 0,1 0 1 0 0,0-1-1 0 0,0 1 0 0 0,2 0-11 0 0,-3 0 7 0 0,-1 1-1 0 0,1 0 0 0 0,-1 0 0 0 0,1 0 1 0 0,0 0-1 0 0,-1 0 0 0 0,1 0 1 0 0,-1 0-1 0 0,1 1 0 0 0,-1-1 0 0 0,1 0 1 0 0,-1 1-1 0 0,1-1 0 0 0,-1 1 0 0 0,0 0 1 0 0,1-1-1 0 0,-1 1 0 0 0,0 0 1 0 0,1 0-1 0 0,-1 0 0 0 0,0 0 0 0 0,0 0 1 0 0,0 0-1 0 0,0 0 0 0 0,0 0 0 0 0,1 2-6 0 0,5 9 10 0 0,0 0 0 0 0,-1 0 0 0 0,0 1 0 0 0,-1 0-1 0 0,-1 0 1 0 0,3 10-10 0 0,11 32 16 0 0,-8-30-5 0 0,-5-11 19 0 0,1 0 0 0 0,0 0 0 0 0,6 8-30 0 0,-9-18 6 0 0,-1 0 1 0 0,1 0-1 0 0,0-1 1 0 0,0 1-1 0 0,0-1 1 0 0,1 0 0 0 0,-1 0-1 0 0,1 0 1 0 0,0 0-1 0 0,0-1 1 0 0,0 1-1 0 0,0-1 1 0 0,0 0-1 0 0,0 0-6 0 0,-1-2 23 0 0,-1 1-1 0 0,0-1 0 0 0,0 0 1 0 0,1 0-1 0 0,-1 0 0 0 0,0 0 1 0 0,0 0-1 0 0,1 0 0 0 0,-1-1 1 0 0,0 1-1 0 0,0-1 1 0 0,1 1-1 0 0,-1-1 0 0 0,0 0 1 0 0,0 0-1 0 0,0 0 0 0 0,0 0 1 0 0,0 0-1 0 0,0-1 1 0 0,0 1-1 0 0,1-2-22 0 0,4-3 50 0 0,0 0 1 0 0,-1 0 0 0 0,1-1-1 0 0,3-5-50 0 0,0-2 77 0 0,0-1 1 0 0,-1 0-1 0 0,-1 0 0 0 0,0-1 1 0 0,2-8-78 0 0,4-14-354 0 0,8-35 354 0 0,-10 6-2706 0 0,-6 55-193 0 0,-6 7 751 0 0</inkml:trace>
  <inkml:trace contextRef="#ctx0" brushRef="#br0" timeOffset="9435.332">1611 1686 17935 0 0,'0'0'827'0'0,"1"2"-22"0"0,-1 0-695 0 0,1 0 0 0 0,0 0-1 0 0,0 0 1 0 0,-1 0-1 0 0,1 0 1 0 0,-1 0-1 0 0,0 0 1 0 0,0 0 0 0 0,1 0-1 0 0,-1 0 1 0 0,-1 1-1 0 0,1-1 1 0 0,0 0 0 0 0,0 0-1 0 0,-1 0 1 0 0,1 0-1 0 0,-1 0 1 0 0,0 0 0 0 0,0 0-1 0 0,0 0 1 0 0,0 0-1 0 0,0 0 1 0 0,-1 1-110 0 0,-2 2 381 0 0,-1 0 1 0 0,1 0 0 0 0,-1-1-1 0 0,0 1 1 0 0,0-1-1 0 0,-4 2-381 0 0,-3 3 158 0 0,-21 16 537 0 0,16-13-417 0 0,2 0-1 0 0,-1 2 1 0 0,-3 4-278 0 0,1 0 77 0 0,-4 4-429 0 0,10-5-3001 0 0,11-16-4826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3:18.9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753 723 12440 0 0,'0'0'565'0'0,"0"0"-5"0"0,-2-1-363 0 0,-5-6 114 0 0,0-1 0 0 0,1 1 1 0 0,0-1-1 0 0,-2-4-311 0 0,-15-17 1606 0 0,0 2 190 0 0,-2 2 0 0 0,-17-14-1796 0 0,-36-33 1271 0 0,40 37-417 0 0,-19-14-854 0 0,-46-34 478 0 0,-26-21 139 0 0,68 60-224 0 0,-49-40 756 0 0,85 63-250 0 0,22 16 28 0 0,17 14-713 0 0,-5-3-202 0 0,-5-3-4 0 0,0-1-1 0 0,0 1 1 0 0,-1 0-1 0 0,0 0 0 0 0,1 0 1 0 0,-1 1-1 0 0,0 0-7 0 0,7 9 0 0 0,0 0 0 0 0,-2 1 0 0 0,0 0 0 0 0,6 12 0 0 0,-3 1 0 0 0,-9-21 0 0 0,0 0 0 0 0,0 0 0 0 0,1 0 0 0 0,3 4 0 0 0,-5-8 0 0 0,1 4 0 0 0,2 10 0 0 0,-2-3-20 0 0,-2-12 19 0 0,0-1 1 0 0,0 0-1 0 0,0 0 0 0 0,0 0 0 0 0,0 0 1 0 0,0 0-1 0 0,-1 0 0 0 0,1 0 0 0 0,0 0 0 0 0,0 0 1 0 0,0 0-1 0 0,0 0 0 0 0,0 0 0 0 0,0 0 1 0 0,0 0-1 0 0,0 0 0 0 0,0 0 0 0 0,0 0 1 0 0,0 0-1 0 0,0 0 0 0 0,-1 0 0 0 0,1 0 0 0 0,0 0 1 0 0,0 0-1 0 0,0 0 0 0 0,0 0 0 0 0,0 0 1 0 0,0 0-1 0 0,0 0 0 0 0,0 0 0 0 0,0 0 0 0 0,0 0 1 0 0,-1 0-1 0 0,1 0 0 0 0,0 0 0 0 0,0 0 1 0 0,0 0-1 0 0,0 0 0 0 0,0 0 0 0 0,0 0 1 0 0,0 0-1 0 0,0 0 0 0 0,0 0 0 0 0,0 0 0 0 0,0 0 1 0 0,0 0-1 0 0,0 0 0 0 0,0-1 0 0 0,0 1 1 0 0,-1 0-1 0 0,1 0 0 0 0,0 0 0 0 0,0 0 1 0 0,0 0-1 0 0,0 0 0 0 0,0 0 0 0 0,0 0 1 0 0,-8-13-64 0 0,3 4 71 0 0,1-2 1 0 0,1 1-1 0 0,-1 0 0 0 0,1-2-7 0 0,-5-16 25 0 0,5 16 24 0 0,0 0 0 0 0,0-1 0 0 0,1 0-49 0 0,-3-12 151 0 0,4 15-76 0 0,-1 0-1 0 0,1 0 1 0 0,1-1 0 0 0,0 1-1 0 0,0 0 1 0 0,1 0 0 0 0,0 0-1 0 0,2-3-74 0 0,0 7 67 0 0,-2 5-62 0 0,0 0 0 0 0,0 0-1 0 0,0 0 1 0 0,0 0 0 0 0,0 0 0 0 0,0 0-1 0 0,1 0 1 0 0,-1 0 0 0 0,0 1 0 0 0,1-1-1 0 0,-1 1 1 0 0,1-1 0 0 0,-1 1 0 0 0,0-1-1 0 0,1 1 1 0 0,-1 0 0 0 0,1 0 0 0 0,-1-1-1 0 0,1 1 1 0 0,-1 0 0 0 0,1 1 0 0 0,-1-1-1 0 0,1 0 1 0 0,-1 0 0 0 0,1 1 0 0 0,-1-1-1 0 0,1 0 1 0 0,-1 1 0 0 0,1 0-5 0 0,6 2 32 0 0,0 1 0 0 0,0 0 0 0 0,-1 0 0 0 0,6 4-32 0 0,-6-3 6 0 0,1 0-152 0 0,1 0-1 0 0,0 0 0 0 0,0-1 1 0 0,3 1 146 0 0,-8-4-89 0 0,-1 0 0 0 0,1 0 0 0 0,0 0 0 0 0,0-1 0 0 0,-1 1 0 0 0,1-1 0 0 0,0 0 0 0 0,0 0 0 0 0,-1 0 0 0 0,1-1 0 0 0,0 1 0 0 0,2-1 89 0 0,-3 0-285 0 0,17-5-2204 0 0,-8 0-3677 0 0,-4-1-1447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36.4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247 617 21911 0 0,'0'0'498'0'0,"7"-2"676"0"0,-6 2-1142 0 0,1-1 0 0 0,-1 1-1 0 0,0 0 1 0 0,0-1 0 0 0,0 1-1 0 0,0 0 1 0 0,0-1 0 0 0,0 1-1 0 0,-1-1 1 0 0,1 1 0 0 0,0-1-1 0 0,0 0 1 0 0,0 1 0 0 0,0-1-1 0 0,-1 0 1 0 0,1 1 0 0 0,0-1-1 0 0,-1 0 1 0 0,1 0 0 0 0,0 0-1 0 0,-1 0 1 0 0,1 0 0 0 0,-1 0-1 0 0,1 0 1 0 0,-1 0 0 0 0,0 0-1 0 0,1 0 1 0 0,-1 0 0 0 0,0 0-1 0 0,0 0 1 0 0,0 0 0 0 0,0-1-32 0 0,0 0 33 0 0,-1 1 0 0 0,0-1 0 0 0,0 0 1 0 0,0 1-1 0 0,0-1 0 0 0,0 1 0 0 0,0-1 1 0 0,0 1-1 0 0,-1-1 0 0 0,1 1 0 0 0,0 0 1 0 0,-1-1-1 0 0,1 1 0 0 0,-1 0 0 0 0,0 0 1 0 0,1 0-1 0 0,-1 0-33 0 0,-2-1 60 0 0,0 0 0 0 0,0 0 0 0 0,0 1 1 0 0,0-1-1 0 0,0 1 0 0 0,0 0 0 0 0,-2 0-60 0 0,-3 0 24 0 0,0 1 0 0 0,0 0 0 0 0,0 0 0 0 0,0 1-1 0 0,1 0 1 0 0,-1 1 0 0 0,0 0 0 0 0,1 0 0 0 0,-1 1-1 0 0,1 0 1 0 0,0 1 0 0 0,0-1 0 0 0,0 1 0 0 0,0 1 0 0 0,-2 2-24 0 0,3-3 24 0 0,1 1 1 0 0,0 0 0 0 0,0 1 0 0 0,0-1 0 0 0,1 1 0 0 0,0 0-1 0 0,0 1 1 0 0,0-1 0 0 0,1 1 0 0 0,0 0 0 0 0,0 0 0 0 0,0 0-1 0 0,1 1 1 0 0,1-1 0 0 0,-1 1 0 0 0,-1 7-25 0 0,3-11 16 0 0,1 1-1 0 0,-1-1 1 0 0,1 0-1 0 0,-1 1 1 0 0,1-1 0 0 0,1 0-1 0 0,-1 1 1 0 0,1-1 0 0 0,-1 0-1 0 0,1 1 1 0 0,0-1 0 0 0,1 2-17 0 0,0-4 12 0 0,-1 1 0 0 0,1 0 0 0 0,-1-1 0 0 0,1 1 0 0 0,0-1 0 0 0,0 0 0 0 0,0 0 0 0 0,0 1 0 0 0,1-1 0 0 0,-1-1-1 0 0,1 1 1 0 0,-1 0 0 0 0,1 0 0 0 0,-1-1 0 0 0,1 0 0 0 0,0 1 0 0 0,0-1 0 0 0,1 0-11 0 0,18 6 69 0 0,0-1-1 0 0,1-1 1 0 0,0-1 0 0 0,0-1-1 0 0,0-1 1 0 0,0-1 0 0 0,0-1 0 0 0,0-1-1 0 0,0-1 1 0 0,0-1 0 0 0,6-3-69 0 0,-13 2-74 0 0,-1-1 1 0 0,0-1 0 0 0,0 0 0 0 0,0-1-1 0 0,0-1 1 0 0,-1 0 0 0 0,-1-1-1 0 0,10-8 74 0 0,-16 12 1 0 0,0 0 0 0 0,-1-1 0 0 0,1 0-1 0 0,-1-1 1 0 0,-1 1 0 0 0,1-1 0 0 0,1-2-1 0 0,-4 4-43 0 0,-1 1 1 0 0,1-1 0 0 0,-1 0-1 0 0,1 0 1 0 0,-1 0-1 0 0,-1 0 1 0 0,1 0-1 0 0,-1 0 1 0 0,0-1-1 0 0,0 1 1 0 0,0 0-1 0 0,-1-2 43 0 0,0 6-237 0 0,-1 2-10 0 0,-2 0 224 0 0,-1 0 8 0 0,1 1 0 0 0,0 0 0 0 0,-1 0 0 0 0,1 0 0 0 0,0 0 0 0 0,0 0 0 0 0,0 0 0 0 0,0 1 0 0 0,1 0 0 0 0,-1-1 0 0 0,1 1 0 0 0,-1 0 0 0 0,1 0 0 0 0,0 0 0 0 0,-1 2 15 0 0,-3 7 96 0 0,1-1 1 0 0,0 1-1 0 0,0 0 0 0 0,1 1 0 0 0,1-1 1 0 0,0 1-1 0 0,1 0 0 0 0,0 2-96 0 0,1-9 35 0 0,1-1 1 0 0,0 1-1 0 0,0 0 0 0 0,0 0 1 0 0,1-1-1 0 0,-1 1 0 0 0,2 0 0 0 0,-1-1 1 0 0,0 1-1 0 0,1-1 0 0 0,0 0 0 0 0,0 1 1 0 0,1-1-1 0 0,0 0 0 0 0,0 0 0 0 0,0-1 1 0 0,0 1-1 0 0,1 0 0 0 0,3 2-35 0 0,-4-3 20 0 0,1 0 0 0 0,0-1 0 0 0,0 1 0 0 0,0-1-1 0 0,1 0 1 0 0,-1 0 0 0 0,1-1 0 0 0,0 1 0 0 0,0-1 0 0 0,-1 0-1 0 0,1-1 1 0 0,0 1 0 0 0,1-1 0 0 0,-1 0 0 0 0,0 0 0 0 0,0-1-1 0 0,1 1 1 0 0,-1-1 0 0 0,0 0 0 0 0,0 0 0 0 0,1-1 0 0 0,-1 0-1 0 0,0 0 1 0 0,0 0 0 0 0,4-2-20 0 0,1 0 0 0 0,0-1 0 0 0,0 0 0 0 0,-1-1 0 0 0,1 0 0 0 0,-1 0 0 0 0,0-1 0 0 0,-1 0 0 0 0,1 0 0 0 0,-1-1 0 0 0,-1 0 0 0 0,1-1 0 0 0,-1 0 0 0 0,3-5 0 0 0,-7 10 0 0 0,0 0 0 0 0,-1-1 0 0 0,0 0 0 0 0,0 1 0 0 0,0-1 0 0 0,0 0 0 0 0,-1 0 0 0 0,1 0 0 0 0,-1 0 0 0 0,0 0 0 0 0,0 0 0 0 0,-1 0 0 0 0,1-1 0 0 0,-1 1 0 0 0,0 0 0 0 0,0 0 0 0 0,0-1 0 0 0,-1 1 0 0 0,1 0 0 0 0,-1 0 0 0 0,0 0 0 0 0,0 0 0 0 0,-1-3 0 0 0,-2 1-50 0 0,0-1-1 0 0,0 1 0 0 0,-1 0 1 0 0,0 0-1 0 0,0 1 1 0 0,0-1-1 0 0,0 1 0 0 0,-1 0 1 0 0,0 0-1 0 0,0 1 1 0 0,0 0-1 0 0,-1 0 1 0 0,1 1-1 0 0,-1-1 0 0 0,0 1 1 0 0,-1 0 50 0 0,-17-10-1172 0 0,21 11 837 0 0,1 0 1 0 0,-1 0 0 0 0,0 0-1 0 0,0 0 1 0 0,1 1-1 0 0,-1-1 1 0 0,0 1 0 0 0,-1 0-1 0 0,1 0 1 0 0,0 0-1 0 0,-2 1 335 0 0,0 0-804 0 0,1 0 0 0 0,-1 0 0 0 0,1-1-1 0 0,-1 0 1 0 0,-3-1 804 0 0,-5-4-2046 0 0</inkml:trace>
  <inkml:trace contextRef="#ctx0" brushRef="#br0" timeOffset="695.012">886 559 13560 0 0,'3'1'74'0'0,"1"1"1"0"0,-1-1 0 0 0,0 0 0 0 0,0 1 0 0 0,-1 0 0 0 0,1 0 0 0 0,0 0 0 0 0,0 0 0 0 0,-1 0-1 0 0,0 0 1 0 0,1 1 0 0 0,-1-1 0 0 0,0 1 0 0 0,0 0 0 0 0,0-1 0 0 0,0 1 0 0 0,-1 0 0 0 0,1 0-1 0 0,-1 0 1 0 0,0 0 0 0 0,0 1 0 0 0,1 2-75 0 0,2 9 14 0 0,-1 1-1 0 0,-1-1 0 0 0,0 1 1 0 0,-1 7-14 0 0,1-5 239 0 0,0 11-277 0 0,-2 0 0 0 0,-2 25 38 0 0,2-45 0 0 0,0-1 0 0 0,0 0 0 0 0,1 0 0 0 0,0 0 0 0 0,1 0 0 0 0,0-1 0 0 0,0 1 0 0 0,1 0 0 0 0,0-1 0 0 0,2 5 0 0 0,-5-12 0 0 0,0 0 0 0 0,0 1 0 0 0,0-1 0 0 0,0 0 0 0 0,0 1 0 0 0,0-1 0 0 0,0 0 0 0 0,1 1 0 0 0,-1-1 0 0 0,0 0 0 0 0,0 0 0 0 0,0 1 0 0 0,1-1 0 0 0,-1 0 0 0 0,0 1 0 0 0,0-1 0 0 0,1 0 0 0 0,-1 0 0 0 0,0 0 0 0 0,0 1 0 0 0,1-1 0 0 0,-1 0 0 0 0,0 0 0 0 0,1 0 0 0 0,-1 1 0 0 0,0-1 0 0 0,1 0 0 0 0,-1 0 0 0 0,0 0 0 0 0,1 0 0 0 0,-1 0 0 0 0,0 0 0 0 0,1 0 0 0 0,-1 0 0 0 0,0 0 0 0 0,1 0 0 0 0,-1 0 0 0 0,0 0 0 0 0,1 0 0 0 0,-1 0 0 0 0,0 0 0 0 0,1-1 0 0 0,0 1 0 0 0,1 0 58 0 0,0 0 0 0 0,1 0 1 0 0,-1 0-1 0 0,0 0 1 0 0,1-1-1 0 0,-1 1 1 0 0,0-1-1 0 0,0 0 0 0 0,1 0 1 0 0,-1 1-1 0 0,0-1 1 0 0,0 0-1 0 0,0-1 1 0 0,0 1-1 0 0,0 0 0 0 0,0-1 1 0 0,-1 1-1 0 0,1-1 1 0 0,0 1-1 0 0,-1-1 1 0 0,1 0-1 0 0,-1 0 0 0 0,2-1-58 0 0,-3 2 45 0 0,1 0 0 0 0,0 0 0 0 0,0 0-1 0 0,0 0 1 0 0,0 0 0 0 0,0 1 0 0 0,0-1-1 0 0,0 0 1 0 0,0 1 0 0 0,0-1 0 0 0,1 1-1 0 0,-1-1-44 0 0,0 1 6 0 0,0-1-1 0 0,0 1 1 0 0,0-1-1 0 0,0 1 1 0 0,0-1-1 0 0,0 1 1 0 0,0-1-1 0 0,0 0 1 0 0,-1 0-1 0 0,1 1 1 0 0,0-1-1 0 0,0 0 0 0 0,0 0-5 0 0,13-16 0 0 0,-11 14 0 0 0,0 0 0 0 0,-1 0 0 0 0,1 0 0 0 0,-1 0 0 0 0,0-1 0 0 0,0 1 0 0 0,0-1 0 0 0,0-1 193 0 0,1 0 0 0 0,-1 0 0 0 0,1 0 0 0 0,0 0 0 0 0,0 1 0 0 0,1-1-193 0 0,-3 3 59 0 0,1 0 1 0 0,-1 1-1 0 0,1-1 0 0 0,0 0 1 0 0,0 1-1 0 0,0-1 0 0 0,0 1 1 0 0,0 0-1 0 0,0 0 1 0 0,0 0-1 0 0,0 0 0 0 0,0 0 1 0 0,1 0-1 0 0,-1 0 0 0 0,1 1-59 0 0,9-5 0 0 0,-11 4 0 0 0,0 0 0 0 0,1 0 0 0 0,-1 1 0 0 0,0-1 0 0 0,1 1 0 0 0,-1-1 0 0 0,1 1 0 0 0,-1 0 0 0 0,1-1 0 0 0,-1 1 0 0 0,2 0 0 0 0,17-3-2 0 0,-17 2 9 0 0,0 0 1 0 0,0 0 0 0 0,0 1-1 0 0,0 0 1 0 0,0-1 0 0 0,0 1-1 0 0,0 0 1 0 0,2 1-8 0 0,36 2 1265 0 0,-34-3-1099 0 0,-1 0 1 0 0,0 0-1 0 0,0 0 1 0 0,0 1-1 0 0,0 0 1 0 0,0 0-1 0 0,0 1 1 0 0,-1 0-1 0 0,1 0 1 0 0,0 0-1 0 0,-1 1 1 0 0,1-1-1 0 0,1 2-166 0 0,-6-2 50 0 0,1-1 0 0 0,-1 1 0 0 0,0-1-1 0 0,1 1 1 0 0,-1 0 0 0 0,0 0 0 0 0,0-1-1 0 0,0 1 1 0 0,0 0 0 0 0,-1 0-1 0 0,1 0 1 0 0,0 1-50 0 0,5 12 11 0 0,-1-4-11 0 0,0 0 0 0 0,-1 1 0 0 0,0-1 0 0 0,-1 1 0 0 0,0 0 0 0 0,-1 0 0 0 0,-1 0 0 0 0,0 1 0 0 0,2 33 0 0 0,-3 24 0 0 0,-1-30 0 0 0,0-22-3 0 0,0 0-1 0 0,-5 17 4 0 0,0 13 79 0 0,5-42 12 0 0,0 0 0 0 0,0 0-1 0 0,0 0 1 0 0,-1 0 0 0 0,1-1-1 0 0,-1 1 1 0 0,-1-1 0 0 0,1 1-1 0 0,-1-1 1 0 0,0 1 0 0 0,0-1-1 0 0,-1 0 1 0 0,1-1 0 0 0,-1 1-1 0 0,0-1 1 0 0,0 1 0 0 0,-1-1-91 0 0,4-3-53 0 0,0 0-1 0 0,0 0 1 0 0,0 0 0 0 0,-1 0 0 0 0,1 0 0 0 0,0 0 0 0 0,-1-1 0 0 0,1 1 0 0 0,0 0 0 0 0,-1-1 0 0 0,1 1 0 0 0,-1-1 0 0 0,1 1 0 0 0,-1-1 0 0 0,1 0 0 0 0,-1 0 0 0 0,0 1 0 0 0,1-1 0 0 0,-1 0 0 0 0,1 0 0 0 0,-1-1 0 0 0,0 1 53 0 0,0-1 34 0 0,0 1 1 0 0,0-1 0 0 0,0 0-1 0 0,0 0 1 0 0,0-1 0 0 0,0 1 0 0 0,0 0-1 0 0,0-1 1 0 0,0 1 0 0 0,1-1-1 0 0,-1 1 1 0 0,1-1 0 0 0,-2-1-35 0 0,-3-6 227 0 0,0 1 0 0 0,1-2-1 0 0,0 1 1 0 0,0 0 0 0 0,-2-9-227 0 0,4 10 3 0 0,1 1-1 0 0,1-1 1 0 0,-1 0 0 0 0,1 1-1 0 0,0-1 1 0 0,1-6-3 0 0,-2-15 0 0 0,0 4 24 0 0,1 0-1 0 0,1-1 0 0 0,1 1 0 0 0,3-16-23 0 0,3-4 674 0 0,2 1-1 0 0,5-8-673 0 0,-7 28 288 0 0,2 1 0 0 0,11-20-288 0 0,-9 20 32 0 0,-4 8-32 0 0,1 1 0 0 0,0 0 0 0 0,1 0 0 0 0,5-4 0 0 0,-8 10 0 0 0,1 0 0 0 0,0 1 0 0 0,0 0 0 0 0,0 0 0 0 0,1 1 0 0 0,0 0 0 0 0,6-3 0 0 0,-9 6 0 0 0,-1 1 0 0 0,0 0 0 0 0,1 0 0 0 0,-1 1 0 0 0,1-1 0 0 0,0 1 0 0 0,-1 0 0 0 0,1 0 0 0 0,0 1 0 0 0,0-1 0 0 0,0 1 0 0 0,-1 0 0 0 0,1 0 0 0 0,0 1 0 0 0,0-1 0 0 0,0 1 0 0 0,-1 0 0 0 0,1 1 0 0 0,0-1 0 0 0,-1 1 0 0 0,1 0 0 0 0,-1 0 0 0 0,0 0 0 0 0,0 1 0 0 0,0-1 0 0 0,4 4 0 0 0,-3-2 0 0 0,0 0 0 0 0,-1 1 0 0 0,1 0 0 0 0,-1 0 0 0 0,0 0 0 0 0,0 0 0 0 0,0 1 0 0 0,-1 0 0 0 0,0 0 0 0 0,0 0 0 0 0,-1 0 0 0 0,1 0 0 0 0,-1 0 0 0 0,-1 1 0 0 0,1-1 0 0 0,-1 1 0 0 0,0-1 0 0 0,0 4 0 0 0,0 2 0 0 0,-1 0 0 0 0,0 0 0 0 0,-1-1 0 0 0,0 1 0 0 0,-1 0 0 0 0,0-1 0 0 0,0 1 0 0 0,-2-1 0 0 0,1 0 0 0 0,-2 1 0 0 0,4-8-67 0 0,-1-1 0 0 0,-1 1-1 0 0,1-1 1 0 0,0 0 0 0 0,-1 0 0 0 0,0 1-1 0 0,1-2 1 0 0,-1 1 0 0 0,0 0 0 0 0,-1-1-1 0 0,1 1 1 0 0,0-1 0 0 0,-1 0 0 0 0,1 0-1 0 0,-1 0 1 0 0,-1 0 67 0 0,-1 0-121 0 0,1 0 0 0 0,-1 0 0 0 0,1-1 0 0 0,-1 1 0 0 0,0-2 0 0 0,1 1 0 0 0,-1 0 0 0 0,0-1-1 0 0,0 0 1 0 0,0 0 0 0 0,-2-1 121 0 0,6 0-69 0 0,0 1-1 0 0,0-1 0 0 0,0 0 1 0 0,0 1-1 0 0,1-1 0 0 0,-1 0 1 0 0,0 0-1 0 0,0 0 0 0 0,1-1 1 0 0,-1 1-1 0 0,1 0 1 0 0,-1 0-1 0 0,1-1 0 0 0,0 1 1 0 0,-1-1-1 0 0,1 0 0 0 0,0 1 1 0 0,-1-2 69 0 0,-2-5-805 0 0,0 0 1 0 0,0 0 0 0 0,-1-6 804 0 0,3 8-699 0 0,-6-17-825 0 0,5-1-11 0 0</inkml:trace>
  <inkml:trace contextRef="#ctx0" brushRef="#br0" timeOffset="1056.188">1866 685 10136 0 0,'1'1'777'0'0,"4"10"-502"0"0,-4-9-201 0 0,0 0 0 0 0,-1-1 0 0 0,1 1-1 0 0,0 0 1 0 0,0 0 0 0 0,-1-1-1 0 0,1 1 1 0 0,-1 0 0 0 0,0 0 0 0 0,1 0-1 0 0,-1 0 1 0 0,0 0 0 0 0,0 0 0 0 0,0 0-1 0 0,-1 0 1 0 0,1 0 0 0 0,0-1 0 0 0,-1 1-74 0 0,-5 28 2862 0 0,6-23-2310 0 0,-2 0-1 0 0,1-1 1 0 0,-1 1 0 0 0,-2 5-552 0 0,-2 6 612 0 0,0 1 0 0 0,-2 16-612 0 0,-5 18 453 0 0,12-49-378 0 0,0 0 0 0 0,0 0 0 0 0,1 0-1 0 0,0 0 1 0 0,-1 0 0 0 0,2 0 0 0 0,-1 0 0 0 0,1 3-75 0 0,0 14 738 0 0,-1-20-698 0 0,0 1 0 0 0,0-1 0 0 0,0 0 0 0 0,0 1-1 0 0,1-1 1 0 0,-1 0 0 0 0,0 1 0 0 0,1-1-1 0 0,-1 0 1 0 0,0 0 0 0 0,1 1 0 0 0,0-1 0 0 0,-1 0-1 0 0,1 0 1 0 0,0 0 0 0 0,0 0 0 0 0,-1 0-1 0 0,1 0 1 0 0,0 0 0 0 0,0 0 0 0 0,0 0 0 0 0,0 0-1 0 0,0-1 1 0 0,0 1 0 0 0,1 0 0 0 0,-1 0-1 0 0,0-1 1 0 0,0 1 0 0 0,0-1 0 0 0,1 0 0 0 0,-1 1-1 0 0,0-1 1 0 0,0 0 0 0 0,1 1 0 0 0,-1-1 0 0 0,0 0-1 0 0,1 0 1 0 0,-1 0 0 0 0,0 0 0 0 0,1 0-1 0 0,-1-1-39 0 0,4 1 101 0 0,-1-1 1 0 0,0 1-1 0 0,1-1 0 0 0,-1 0 0 0 0,0-1 0 0 0,1 1 0 0 0,-1-1 0 0 0,0 0 0 0 0,0 0 0 0 0,0 0 0 0 0,0 0 0 0 0,0-1-101 0 0,5-5 152 0 0,-1 0 0 0 0,0 0 0 0 0,0-1 0 0 0,-1 0 0 0 0,0-1 0 0 0,3-4-152 0 0,10-21 928 0 0,3-7-928 0 0,-18 30 155 0 0,0 3-218 0 0,-1 0 1 0 0,-1-1 0 0 0,0 0-1 0 0,0 0 1 0 0,-1 0-1 0 0,0 0 1 0 0,0 0 0 0 0,-2 0-1 0 0,1 0 1 0 0,-1-1-1 0 0,-1-2 63 0 0,-1 1 0 0 0,-2 1 0 0 0,1 0 0 0 0,-2 0 0 0 0,1 0 0 0 0,-1 0 0 0 0,-1 1 0 0 0,-6-9 0 0 0,11 17 0 0 0,-2-2-30 0 0,0 0-1 0 0,-1 0 1 0 0,0 1-1 0 0,0-1 1 0 0,0 1-1 0 0,0-1 1 0 0,0 1-1 0 0,-1 0 1 0 0,1 1-1 0 0,-1-1 1 0 0,0 1-1 0 0,0 0 1 0 0,0 0-1 0 0,0 1 1 0 0,0-1-1 0 0,-5 0 31 0 0,9 2-157 0 0,-1 0 1 0 0,1 0-1 0 0,-1 0 0 0 0,1 0 0 0 0,-1 0 0 0 0,0 1 1 0 0,1-1-1 0 0,-1 0 0 0 0,1 1 0 0 0,-1-1 0 0 0,1 1 0 0 0,0 0 1 0 0,-1-1-1 0 0,1 1 0 0 0,0 0 0 0 0,-2 1 157 0 0,2-1-535 0 0,0 0-1 0 0,0 0 1 0 0,1 0-1 0 0,-1 1 1 0 0,0-1 0 0 0,1 0-1 0 0,-1 1 1 0 0,0-1-1 0 0,1 0 1 0 0,-1 1-1 0 0,1-1 1 0 0,0 1 535 0 0,-4 18-6625 0 0</inkml:trace>
  <inkml:trace contextRef="#ctx0" brushRef="#br0" timeOffset="1561.808">2174 571 5528 0 0,'4'24'401'0'0,"-1"-7"-97"0"0,0 1 0 0 0,-1 10-304 0 0,0 47 8292 0 0,0 3-4090 0 0,-2-76-4187 0 0,0 20 350 0 0,1 0 1 0 0,2 14-366 0 0,-2-31 100 0 0,0 0 1 0 0,0-1-1 0 0,0 1 0 0 0,0 0 1 0 0,1-1-1 0 0,0 1 1 0 0,0 0-1 0 0,0-1 1 0 0,0 0-1 0 0,1 0 1 0 0,-1 0-1 0 0,1 0 1 0 0,0 0-1 0 0,4 3-100 0 0,-7-6 26 0 0,1-1-1 0 0,0 1 0 0 0,0-1 1 0 0,0 1-1 0 0,0-1 0 0 0,0 0 0 0 0,0 1 1 0 0,0-1-1 0 0,0 0 0 0 0,0 1 1 0 0,0-1-1 0 0,0 0 0 0 0,0 0 0 0 0,0 0 1 0 0,0 0-1 0 0,0 0 0 0 0,0 0 1 0 0,0 0-1 0 0,0-1 0 0 0,0 1 0 0 0,0 0 1 0 0,-1-1-1 0 0,1 1 0 0 0,0 0 1 0 0,0-1-1 0 0,0 1 0 0 0,0-1 0 0 0,0 1 1 0 0,0-1-1 0 0,-1 0 0 0 0,1 1-25 0 0,4-4-70 0 0,-1 1 0 0 0,0-1 0 0 0,0 0 1 0 0,3-4 69 0 0,-6 5-9 0 0,6-6 50 0 0,0 0 0 0 0,-1-1 0 0 0,-1 0 0 0 0,0 0 0 0 0,0 0-1 0 0,-1-1 1 0 0,0 1 0 0 0,-1-1 0 0 0,1-5-41 0 0,3-19 40 0 0,-1-1 0 0 0,-1-8-40 0 0,-5 23 14 0 0,0 16 52 0 0,0 13 53 0 0,-1 39 43 0 0,0-11 205 0 0,4 33-367 0 0,-3-60 16 0 0,2 0 0 0 0,-1 0 0 0 0,1 0 0 0 0,0 0 0 0 0,1 0 0 0 0,0 0 0 0 0,0 0 0 0 0,1-1 0 0 0,2 3-16 0 0,4 1-1 0 0,-7-11-5 0 0,-2-1-3 0 0,0 0-51 0 0,0 0 0 0 0,0 0 0 0 0,0 0 0 0 0,0 0 0 0 0,0 0 0 0 0,0 0 0 0 0,-1 0 0 0 0,1 0 0 0 0,0-1 0 0 0,0 1 0 0 0,0 0 0 0 0,0-1 0 0 0,0 1 0 0 0,0 0 0 0 0,-1-1 0 0 0,1 1 0 0 0,0-1 0 0 0,0 1 0 0 0,0-1 60 0 0,13-11-2165 0 0,-7 2 414 0 0</inkml:trace>
  <inkml:trace contextRef="#ctx0" brushRef="#br0" timeOffset="2473.097">2605 417 9672 0 0,'27'129'2538'0'0,"-16"-81"2277"0"0,-2 0-1492 0 0,-2 6-3323 0 0,-1-11 402 0 0,-7-25-235 0 0,1-17-151 0 0,0 0 0 0 0,0 1 0 0 0,0-1 0 0 0,-1 1 0 0 0,1-1 0 0 0,0 0 1 0 0,1 1-1 0 0,-1-1 0 0 0,0 0 0 0 0,0 1 0 0 0,1-1 0 0 0,-1 0-16 0 0,1 8 76 0 0,-1-5-64 0 0,1 1 110 0 0,3-9-91 0 0,5-13-18 0 0,-8 15 26 0 0,10-21-33 0 0,-4 9 27 0 0,0 0-1 0 0,1 0 1 0 0,5-6-33 0 0,-10 15 4 0 0,1 1 0 0 0,0-1 0 0 0,1 1 0 0 0,-1 0 0 0 0,1 0 0 0 0,0 0 0 0 0,0 1 0 0 0,0-1 0 0 0,0 1 0 0 0,0 0 0 0 0,2 0-4 0 0,-4 2 1 0 0,0-1 1 0 0,-1 0-1 0 0,1 0 0 0 0,-1 0 0 0 0,1 0 0 0 0,-1 0 0 0 0,0 0 0 0 0,0-1 0 0 0,0 1 1 0 0,0-1-1 0 0,0 0-1 0 0,0 0 7 0 0,1 0 0 0 0,-1 0 1 0 0,0 0-1 0 0,1 0 1 0 0,-1 1-1 0 0,1-1 0 0 0,2 0-7 0 0,-5 3 3 0 0,1 0 0 0 0,0 0-1 0 0,0 0 1 0 0,0 0-1 0 0,0 0 1 0 0,0 0-1 0 0,0 0 1 0 0,0 0 0 0 0,0 0-1 0 0,0 1 1 0 0,0-1-1 0 0,0 0 1 0 0,0 1-1 0 0,0-1 1 0 0,-1 1 0 0 0,1-1-1 0 0,0 1 1 0 0,0-1-1 0 0,0 1 1 0 0,0 0-3 0 0,18 15 72 0 0,-15-12-62 0 0,-2-1-10 0 0,1 0 1 0 0,-1 0-1 0 0,0 0 0 0 0,1 0 1 0 0,-1 0-1 0 0,-1 1 0 0 0,1 0 0 0 0,3 6 0 0 0,-5-10 1 0 0,0 0 0 0 0,0 1 0 0 0,0-1 0 0 0,0 0 0 0 0,0 1 0 0 0,1-1 0 0 0,-1 0 0 0 0,0 1 0 0 0,0-1-1 0 0,0 0 1 0 0,0 0 0 0 0,1 1 0 0 0,-1-1 0 0 0,0 0 0 0 0,0 0 0 0 0,1 1 0 0 0,-1-1 0 0 0,0 0 0 0 0,0 0 0 0 0,1 0-1 0 0,-1 1 1 0 0,0-1 0 0 0,0 0 0 0 0,1 0 0 0 0,-1 0 0 0 0,0 0 0 0 0,1 0 0 0 0,-1 0 0 0 0,0 0 0 0 0,1 1-1 0 0,-1-1 1 0 0,0 0 0 0 0,1 0 0 0 0,-1 0 0 0 0,0 0 0 0 0,1 0 0 0 0,-1-1 0 0 0,0 1 0 0 0,1 0 0 0 0,-1 0 0 0 0,0 0-1 0 0,0 0 1 0 0,1 0 0 0 0,-1 0 0 0 0,0 0 0 0 0,1-1 0 0 0,-1 1 0 0 0,0 0 0 0 0,0 0 0 0 0,1 0 0 0 0,-1-1 0 0 0,0 1-1 0 0,0 0 1 0 0,1 0 0 0 0,-1-1 0 0 0,0 1 0 0 0,0 0 0 0 0,0-1 0 0 0,0 1 0 0 0,1 0 0 0 0,-1 0 0 0 0,0-1 0 0 0,0 1-1 0 0,0 0 1 0 0,0-1 0 0 0,0 1-1 0 0,14-26 272 0 0,-13 23-228 0 0,0 0 1 0 0,1 0-1 0 0,-1 0 0 0 0,1 1 1 0 0,-1-1-1 0 0,1 0 0 0 0,0 1 1 0 0,0-1-1 0 0,0 1 1 0 0,1-1-1 0 0,-1 1 0 0 0,1 0-44 0 0,-3 1 8 0 0,0 1 0 0 0,1 0-1 0 0,-1 0 1 0 0,0 0-1 0 0,1-1 1 0 0,-1 1 0 0 0,1 0-1 0 0,-1 0 1 0 0,0 0 0 0 0,1 0-1 0 0,-1 0 1 0 0,1 0-1 0 0,-1 0 1 0 0,0 0 0 0 0,1 0-1 0 0,-1 0 1 0 0,0 0 0 0 0,1 0-1 0 0,-1 0 1 0 0,1 0 0 0 0,-1 0-8 0 0,19 1 98 0 0,-18-1-84 0 0,0 0 1 0 0,0 0-1 0 0,0 0 1 0 0,0-1-1 0 0,0 1 1 0 0,1 0-1 0 0,-1-1 0 0 0,0 1 1 0 0,0-1-1 0 0,0 1 1 0 0,0-1-1 0 0,0 1 1 0 0,0-1-1 0 0,0 0 1 0 0,0 0-1 0 0,0 0-14 0 0,0 1 6 0 0,11 9 133 0 0,-10-8-135 0 0,-1 1 1 0 0,1-1-1 0 0,-1 1 1 0 0,0-1-1 0 0,1 1 0 0 0,-1-1 1 0 0,0 1-1 0 0,0 0 1 0 0,1 1-5 0 0,6 10 13 0 0,-6-12-14 0 0,-1 0 1 0 0,-1-1 1 0 0,1 1 0 0 0,-1-1 0 0 0,0 1-1 0 0,1 0 1 0 0,-1-1 0 0 0,1 1-1 0 0,-1 0 1 0 0,0-1 0 0 0,0 1 0 0 0,1 0-1 0 0,-1 0 1 0 0,0-1 0 0 0,0 1-1 0 0,0 0 1 0 0,0 0 0 0 0,0-1 0 0 0,0 1-1 0 0,0 0 0 0 0,1 1 29 0 0,0 0 0 0 0,-1 0-1 0 0,1 0 1 0 0,0 0 0 0 0,0 0-1 0 0,0-1 1 0 0,0 1 0 0 0,1 0-1 0 0,-1-1 1 0 0,0 1 0 0 0,1-1-1 0 0,0 2-28 0 0,-1-2 84 0 0,-1-1 4 0 0,9-10 160 0 0,-2-1-158 0 0,0 0 0 0 0,-1 0 0 0 0,-1 0 1 0 0,0 0-1 0 0,0-1 0 0 0,-1 0 0 0 0,1-8-90 0 0,7-17 241 0 0,-7 21-135 0 0,0-1 0 0 0,-2 0-1 0 0,0 0 1 0 0,0-7-106 0 0,2-72 195 0 0,-3 47-143 0 0,-2 13 72 0 0,-4-35-124 0 0,1 37 22 0 0,0 17-22 0 0,0 1 0 0 0,-1 0 0 0 0,-1 0 0 0 0,-1 0 0 0 0,0 0 0 0 0,-4-6 0 0 0,-1 4-16 0 0,11 18 15 0 0,0 0-1 0 0,0-1 1 0 0,-1 1-1 0 0,1 0 1 0 0,0 0-1 0 0,0 0 0 0 0,-1 0 1 0 0,1 0-1 0 0,0 0 1 0 0,-1 0-1 0 0,1 0 1 0 0,0 0-1 0 0,0 0 1 0 0,-1 0-1 0 0,1 0 1 0 0,0 0-1 0 0,0 0 1 0 0,-1 0-1 0 0,1 0 0 0 0,0 0 1 0 0,0 1-1 0 0,-1-1 1 0 0,1 0-1 0 0,0 0 1 0 0,0 0-1 0 0,0 0 1 0 0,-1 0-1 0 0,1 1 1 0 0,0-1-1 0 0,0 0 1 0 0,0 0-1 0 0,-1 0 0 0 0,1 1 1 0 0,0-1-1 0 0,0 0 1 0 0,0 0-1 0 0,0 0 1 0 0,0 1-1 0 0,0-1 1 0 0,-1 0-1 0 0,1 0 1 0 0,0 1-1 0 0,0-1 2 0 0,0 1-2 0 0,-5 8 89 0 0,1 0 0 0 0,0 0 1 0 0,0 1-1 0 0,1-1 0 0 0,1 1 0 0 0,-2 7-87 0 0,1 2 28 0 0,1-1 0 0 0,0 0-1 0 0,2 0 1 0 0,0 1 0 0 0,1 3-28 0 0,11 91 63 0 0,-10-100-50 0 0,4 18-119 0 0,1 1 0 0 0,1-1 0 0 0,2 0 0 0 0,1 0 1 0 0,1-1-1 0 0,9 13 106 0 0,-8-9 137 0 0,-9-24-63 0 0,-1-1-1 0 0,1 0 0 0 0,0 0 1 0 0,4 5-74 0 0,-6-11 9 0 0,0-1 1 0 0,-1 1-1 0 0,1-1 0 0 0,1 0 0 0 0,-1 0 1 0 0,0 0-1 0 0,0 0 0 0 0,1 0 1 0 0,-1 0-1 0 0,1-1 0 0 0,-1 1 1 0 0,1-1-1 0 0,0 0 0 0 0,0 0 1 0 0,-1 0-1 0 0,1 0 0 0 0,2 0-9 0 0,-3-1-5 0 0,0 0 0 0 0,0 0 0 0 0,0 0 0 0 0,0 0 0 0 0,0 0 0 0 0,1 0 0 0 0,-1-1 0 0 0,0 1 0 0 0,0-1 0 0 0,0 0 0 0 0,0 0 0 0 0,0 0 0 0 0,0 0 0 0 0,0 0 0 0 0,0 0 0 0 0,-1 0 0 0 0,1 0 0 0 0,0-1 0 0 0,1 0 5 0 0,5-6-43 0 0,-1 0-1 0 0,0 0 0 0 0,3-4 44 0 0,-5 6-11 0 0,2-1-3 0 0,-2-1 0 0 0,1 1 1 0 0,-1-1-1 0 0,0-1 0 0 0,0 1 0 0 0,1-6 14 0 0,-1 3 0 0 0,1-1 0 0 0,0 1 0 0 0,1 1 0 0 0,0-1 0 0 0,1 1 0 0 0,6-6 0 0 0,-14 16 0 0 0,0 0 0 0 0,0 0 0 0 0,0 0 0 0 0,0 0 0 0 0,0-1 0 0 0,0 1 0 0 0,0 0 0 0 0,0 0 0 0 0,0 0 0 0 0,1 0 0 0 0,-1 0 0 0 0,0 0 0 0 0,0 0 0 0 0,0 0 0 0 0,0 0 0 0 0,0-1 0 0 0,0 1 0 0 0,0 0 0 0 0,0 0 0 0 0,1 0 0 0 0,-1 0 0 0 0,0 0 0 0 0,0 0 0 0 0,0 0 0 0 0,0 0 0 0 0,0 0 0 0 0,0 0 0 0 0,1 0 0 0 0,-1 0 0 0 0,0 0 0 0 0,0 0 0 0 0,0 0 0 0 0,0 0 0 0 0,0 0 0 0 0,0 0 0 0 0,1 0 0 0 0,-1 0 0 0 0,0 0 0 0 0,0 0 0 0 0,0 0 0 0 0,0 0 0 0 0,0 0 0 0 0,0 1 0 0 0,0-1 0 0 0,1 0 0 0 0,-1 1 2 0 0,1 1 1 0 0,0 0-1 0 0,0 0 0 0 0,-1-1 1 0 0,1 1-1 0 0,-1 0 0 0 0,0 0 0 0 0,1 0 1 0 0,-1 0-1 0 0,0 0 0 0 0,0 0 1 0 0,0 0-1 0 0,0-1 0 0 0,-1 2-2 0 0,-4 29 32 0 0,-5 6-32 0 0,-7 27 0 0 0,11-41 0 0 0,-2 0 0 0 0,0-1 0 0 0,-2 0 0 0 0,-3 6 0 0 0,9-22 0 0 0,2-3-46 0 0,0 0 0 0 0,-1 0 0 0 0,0 0-1 0 0,0 0 1 0 0,0-1 0 0 0,0 1 0 0 0,-1-1 46 0 0,-14 18-3 0 0,17-20 113 0 0,3-2-38 0 0,6-7-198 0 0,-4 4 10 0 0,0 1-1 0 0,-1-1 1 0 0,1 0 0 0 0,-1 0 0 0 0,0 0-1 0 0,0-1 117 0 0,8-11-2729 0 0,0 1 1 0 0,10-11 2728 0 0,9-13-3230 0 0,-14 17 1534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30.2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69 955 10136 0 0,'-2'49'1182'0'0,"-5"23"-1182"0"0,1-11 1719 0 0,-7 50 3556 0 0,6-55-3722 0 0,0-18-894 0 0,-6 22-659 0 0,11-53 103 0 0,-2 3 605 0 0,1-16-403 0 0,-1-21-146 0 0,4 22-63 0 0,-1-10 7 0 0,1 0-1 0 0,1-1 1 0 0,0 1-1 0 0,1-1-102 0 0,2-20 142 0 0,4-52 729 0 0,7-13-871 0 0,-3 22 169 0 0,-3 24-169 0 0,-2 9 0 0 0,-1-11 0 0 0,0 14-31 0 0,-5 40 75 0 0,-1-1-1 0 0,2 1 1 0 0,-1 0 0 0 0,0 0-1 0 0,1-1 1 0 0,-1 1 0 0 0,1 0-1 0 0,0 0 1 0 0,0 0 0 0 0,1-2-44 0 0,-2 5 31 0 0,-1-1 1 0 0,1 1 0 0 0,0-1 0 0 0,-1 0-1 0 0,1 1 1 0 0,0-1 0 0 0,-1 1 0 0 0,1-1-1 0 0,0 1 1 0 0,-1 0 0 0 0,1-1 0 0 0,0 1-1 0 0,0 0 1 0 0,0-1 0 0 0,-1 1 0 0 0,1 0 0 0 0,0 0-1 0 0,0 0 1 0 0,0 0 0 0 0,-1 0 0 0 0,1 0-1 0 0,0 0 1 0 0,0 0 0 0 0,0 0 0 0 0,0 0-1 0 0,-1 0 1 0 0,1 0 0 0 0,0 1 0 0 0,0-1-1 0 0,0 0 1 0 0,-1 1 0 0 0,1-1 0 0 0,0 0-1 0 0,0 1 1 0 0,-1-1 0 0 0,1 1 0 0 0,0-1 0 0 0,-1 1-1 0 0,1-1 1 0 0,-1 1 0 0 0,1 0 0 0 0,-1-1-1 0 0,1 1 1 0 0,-1 0 0 0 0,1 0 0 0 0,-1 0-32 0 0,5 5 163 0 0,-1 1 0 0 0,-1-1 1 0 0,1 1-1 0 0,2 7-163 0 0,-4-8 72 0 0,14 37-36 0 0,-2 1 1 0 0,-2 0-1 0 0,3 29-36 0 0,14 52-357 0 0,-21-101 590 0 0,0 0-1 0 0,1 0 0 0 0,2-1 1 0 0,0 0-233 0 0,-9-20 46 0 0,0 1 0 0 0,0-1 0 0 0,0 0 0 0 0,0 0 0 0 0,0 0 0 0 0,1-1 0 0 0,-1 1 0 0 0,1 0 0 0 0,0-1 0 0 0,0 0 1 0 0,0 0-1 0 0,0 0 0 0 0,0 0 0 0 0,1 0-46 0 0,-1-1-28 0 0,-1 0 0 0 0,0 0 0 0 0,1-1 0 0 0,-1 1 1 0 0,0-1-1 0 0,1 0 0 0 0,-1 1 0 0 0,1-1 0 0 0,-1 0 0 0 0,0-1 0 0 0,1 1 0 0 0,-1 0 1 0 0,1-1-1 0 0,-1 1 0 0 0,0-1 0 0 0,1 0 0 0 0,-1 0 0 0 0,0 0 0 0 0,0 0 0 0 0,0 0 1 0 0,2-1 27 0 0,50-35-854 0 0,-29 22 548 0 0,-1-2-1 0 0,-1 0 0 0 0,0-2 1 0 0,-2 0-1 0 0,0-2 0 0 0,13-16 307 0 0,-21 20-541 0 0,-1-1 0 0 0,0 0 0 0 0,1-5 541 0 0,4-7-527 0 0,68-106 444 0 0,-84 135 520 0 0,-1 1 31 0 0,0 0-16 0 0,0 0-82 0 0,-2 2-33 0 0,-5 10-5 0 0,1 1 0 0 0,0 0 0 0 0,-1 9-332 0 0,-3 3 165 0 0,2-5-65 0 0,0 0 0 0 0,2 1 0 0 0,0-1 1 0 0,2 1-1 0 0,0 1 0 0 0,1-1 0 0 0,1 4-100 0 0,2-16 56 0 0,0 0 1 0 0,0-1-1 0 0,1 1 1 0 0,0 0 0 0 0,0 0-1 0 0,1-1 1 0 0,0 1-1 0 0,1-1 1 0 0,0 1-1 0 0,0-1 1 0 0,1 0-1 0 0,0 0 1 0 0,0-1 0 0 0,1 1-1 0 0,0-1 1 0 0,1 0-1 0 0,-1 0 1 0 0,6 4-57 0 0,-7-7 28 0 0,0-1 1 0 0,0 1-1 0 0,1-1 0 0 0,-1 0 1 0 0,1 0-1 0 0,0 0 1 0 0,0-1-1 0 0,0 1 0 0 0,1-1 1 0 0,-1-1-1 0 0,0 1 1 0 0,1-1-1 0 0,-1 0 1 0 0,1 0-1 0 0,-1 0 0 0 0,1-1 1 0 0,0 0-1 0 0,-1 0 1 0 0,1-1-1 0 0,-1 1 0 0 0,1-1 1 0 0,-1 0-1 0 0,1-1 1 0 0,-1 1-1 0 0,1-1 0 0 0,-1 0 1 0 0,0 0-1 0 0,0-1 1 0 0,0 0-1 0 0,0 1 0 0 0,-1-2 1 0 0,1 1-1 0 0,1-2-28 0 0,4-4 22 0 0,-1 0 0 0 0,0-1 0 0 0,0 0 0 0 0,-1 0 0 0 0,-1-1 0 0 0,0 0 0 0 0,5-10-22 0 0,-9 15-14 0 0,-1 1 0 0 0,0-1 0 0 0,0 0 0 0 0,0 1 0 0 0,-1-1 1 0 0,0 0-1 0 0,0 0 0 0 0,-1 0 0 0 0,1 0 0 0 0,-1 0 0 0 0,0 0 0 0 0,-1 0 0 0 0,0 0 1 0 0,0 1-1 0 0,0-1 0 0 0,0 0 0 0 0,-1 0 0 0 0,-1-2 14 0 0,-1 0-9 0 0,1 1 0 0 0,-1-1 0 0 0,0 1 0 0 0,-1 0 0 0 0,0 1 0 0 0,0-1-1 0 0,0 1 1 0 0,-1 0 0 0 0,0 0 0 0 0,0 0 0 0 0,0 1 0 0 0,-4-2 9 0 0,4 3-287 0 0,0 0 0 0 0,0 1-1 0 0,-1 0 1 0 0,1 1 0 0 0,0-1 0 0 0,-7-1 287 0 0,7 3-794 0 0,-1 0 0 0 0,1 0 0 0 0,0 0 0 0 0,-1 1 0 0 0,1 0 0 0 0,-1 0 0 0 0,-4 1 794 0 0,-1 3-7569 0 0</inkml:trace>
  <inkml:trace contextRef="#ctx0" brushRef="#br0" timeOffset="329.755">1143 1000 20183 0 0,'13'25'1317'0'0,"-7"-15"-1165"0"0,-1 0 1 0 0,0 0-1 0 0,0 1 1 0 0,-1-1-1 0 0,-1 1 1 0 0,0 0-1 0 0,1 6-152 0 0,1 17 249 0 0,0-9 132 0 0,0 21-381 0 0,-4-22 76 0 0,1 1 1 0 0,1-2 0 0 0,1 1-1 0 0,3 4-76 0 0,-4-16 69 0 0,-3-11-50 0 0,0 1-1 0 0,0-1 1 0 0,1 1 0 0 0,-1 0 0 0 0,1-1 0 0 0,-1 1 0 0 0,1-1 0 0 0,-1 1 0 0 0,1-1 0 0 0,0 1-1 0 0,0-1 1 0 0,0 0 0 0 0,0 1 0 0 0,0-1 0 0 0,0 0 0 0 0,0 1-19 0 0,1-2 173 0 0,-2 0 3 0 0,7-6 210 0 0,-1-2-260 0 0,-1 0 1 0 0,0 0 0 0 0,0 0 0 0 0,-1 0 0 0 0,0-1 0 0 0,2-6-127 0 0,12-26 197 0 0,-7 21-113 0 0,-2-1 0 0 0,5-15-84 0 0,-10 23 32 0 0,1 1 0 0 0,0-1 0 0 0,1 1 0 0 0,0 0 0 0 0,1 0 0 0 0,1 1 0 0 0,-1-1 0 0 0,10-9-32 0 0,-16 20 12 0 0,0 0 0 0 0,0 0 0 0 0,0 0 1 0 0,0 1-1 0 0,0-1 0 0 0,0 0 0 0 0,0 0 0 0 0,0 0 0 0 0,0 1 0 0 0,0-1 0 0 0,0 0 0 0 0,0 1 0 0 0,0-1 0 0 0,1 1 0 0 0,-1 0 1 0 0,0-1-1 0 0,0 1 0 0 0,1 0 0 0 0,-1 0 0 0 0,0-1 0 0 0,0 1 0 0 0,1 0 0 0 0,-1 0 0 0 0,0 1 0 0 0,1-1 0 0 0,-1 0 1 0 0,0 0-1 0 0,0 1 0 0 0,1-1 0 0 0,-1 0 0 0 0,0 1 0 0 0,0-1 0 0 0,0 1 0 0 0,0 0 0 0 0,1-1 0 0 0,-1 1 0 0 0,0 0 0 0 0,0 0 1 0 0,0 0-1 0 0,0 0 0 0 0,-1-1 0 0 0,1 1 0 0 0,0 1-12 0 0,4 4 42 0 0,-1 0 0 0 0,0 1 0 0 0,-1-1 0 0 0,1 1 0 0 0,-1 0 0 0 0,-1 0 0 0 0,1 1-42 0 0,17 55 371 0 0,3 28-371 0 0,6 22-4042 0 0,-25-99 2147 0 0</inkml:trace>
  <inkml:trace contextRef="#ctx0" brushRef="#br0" timeOffset="663.217">2005 1022 21191 0 0,'1'2'480'0'0,"0"0"-370"0"0,-1-2-18 0 0,1 1 1 0 0,-1 0-1 0 0,1 0 0 0 0,-1 0 1 0 0,1 0-1 0 0,-1 0 0 0 0,1 0 1 0 0,-1 0-1 0 0,0 0 0 0 0,0 0 1 0 0,1 1-93 0 0,-1-1 521 0 0,-1 13-320 0 0,0-10-201 0 0,0-1 0 0 0,-1 0-1 0 0,1 1 1 0 0,0-1-1 0 0,-1 0 1 0 0,0 0 0 0 0,0 0-1 0 0,0 0 1 0 0,0-1 0 0 0,0 1-1 0 0,-1-1 1 0 0,1 1 0 0 0,-1-1-1 0 0,1 0 1 0 0,-1 1 0 0 0,-2 0 0 0 0,-5 2 131 0 0,0 1 1 0 0,0-1-1 0 0,-1-1 1 0 0,-4 1-132 0 0,-6 3 497 0 0,-33 9 372 0 0,53-17-1089 0 0,-8 3 506 0 0,3-4-5335 0 0,0-1-2526 0 0</inkml:trace>
  <inkml:trace contextRef="#ctx0" brushRef="#br0" timeOffset="1058.251">2511 844 3224 0 0,'0'0'847'0'0,"1"0"3622"0"0,-2-4-1523 0 0,1 3-2562 0 0,-1 1-1 0 0,1-1 0 0 0,-1 0 1 0 0,1 0-1 0 0,0 0 1 0 0,-1 1-1 0 0,1-1 0 0 0,-1 0 1 0 0,1 1-1 0 0,-1-1 1 0 0,0 0-1 0 0,1 1 0 0 0,-1-1 1 0 0,0 1-1 0 0,1-1 0 0 0,-1 1 1 0 0,0-1-1 0 0,0 1 1 0 0,0 0-1 0 0,1-1 0 0 0,-1 1 1 0 0,0 0-1 0 0,0-1 0 0 0,0 1-383 0 0,-1 0 168 0 0,0 0-1 0 0,1 0 0 0 0,-1 1 0 0 0,0-1 1 0 0,1 0-1 0 0,-1 1 0 0 0,1-1 0 0 0,-1 1 1 0 0,1-1-1 0 0,-1 1 0 0 0,1 0 0 0 0,-1 0 1 0 0,1 0-168 0 0,-7 4-194 0 0,1 0 1 0 0,0 1 0 0 0,0 0 0 0 0,-4 5 193 0 0,9-8 534 0 0,-19 18-180 0 0,1 1-1 0 0,-4 8-353 0 0,16-19 88 0 0,0 0-1 0 0,1 0 0 0 0,1 1 0 0 0,0 0 1 0 0,0 0-1 0 0,-1 7-87 0 0,6-14 3 0 0,-1 1 1 0 0,1-1-1 0 0,0 1 1 0 0,0 0-1 0 0,1 0 1 0 0,0 0-1 0 0,0 0 1 0 0,0-1-1 0 0,1 1 0 0 0,0 0 1 0 0,0 0-1 0 0,0-1 1 0 0,1 1-1 0 0,0 0 1 0 0,0-1-1 0 0,0 0 1 0 0,0 1-1 0 0,1-1 1 0 0,0 0-1 0 0,4 4-3 0 0,-3-4 85 0 0,0 1-1 0 0,1-1 1 0 0,-1-1 0 0 0,1 1-1 0 0,1-1 1 0 0,-1 0 0 0 0,0 0-1 0 0,1 0 1 0 0,0-1 0 0 0,0 0-1 0 0,0 0 1 0 0,0 0 0 0 0,0-1-1 0 0,1 0 1 0 0,-1 0 0 0 0,1-1 0 0 0,0 0-1 0 0,0 0-84 0 0,6 1-16 0 0,0-2 0 0 0,0 0-1 0 0,0 0 1 0 0,0-1 0 0 0,0-1-1 0 0,10-2 17 0 0,-19 3-5 0 0,0 0 1 0 0,1-1-1 0 0,-1 1 0 0 0,0-1 0 0 0,0 0 0 0 0,0-1 0 0 0,0 1 0 0 0,0-1 0 0 0,2-2 5 0 0,-3 3-1 0 0,-1 0 0 0 0,0 0 0 0 0,0-1 0 0 0,-1 1-1 0 0,1-1 1 0 0,0 1 0 0 0,-1-1 0 0 0,0 0 0 0 0,1 1-1 0 0,-1-1 1 0 0,0 0 0 0 0,0 0 0 0 0,-1 0-1 0 0,1 0 1 0 0,0-2 1 0 0,-1 1 0 0 0,0 0 0 0 0,0-1 0 0 0,0 1 0 0 0,-1 0 0 0 0,1 0 0 0 0,-1 0 0 0 0,0 0 0 0 0,0 0-1 0 0,-1 0 1 0 0,1 0 0 0 0,-1 0 0 0 0,0 0 0 0 0,0 0 0 0 0,0 1 0 0 0,0-1 0 0 0,-1 1 0 0 0,1 0 0 0 0,-1-1 0 0 0,-9-8 8 0 0,0 0 1 0 0,0 0-1 0 0,-15-9-8 0 0,-3-4 38 0 0,23 18-254 0 0,-1 1 0 0 0,0 0 0 0 0,0 1 1 0 0,-6-4 215 0 0,-21-5-4273 0 0,19 10-3244 0 0</inkml:trace>
  <inkml:trace contextRef="#ctx0" brushRef="#br0" timeOffset="1638.736">2728 904 17503 0 0,'3'8'312'0'0,"0"-1"0"0"0,0 1 0 0 0,-1 0 0 0 0,0 0 0 0 0,-1 0 0 0 0,1 8-312 0 0,3 19 23 0 0,-2-23 132 0 0,-2-1 0 0 0,0 1 0 0 0,0 2-155 0 0,0 12 892 0 0,2-1-1 0 0,1 5-891 0 0,0-1 753 0 0,-3-24-377 0 0,1 0-1 0 0,-1 0 0 0 0,1 0 1 0 0,0 0-1 0 0,0-1 0 0 0,0 1 1 0 0,1-1-1 0 0,0 1-375 0 0,6-13 165 0 0,-4 2-165 0 0,1 0 0 0 0,0 0 0 0 0,-1-1 0 0 0,0 0 0 0 0,0 0 0 0 0,1-2 0 0 0,59-100 0 0 0,-24 46 0 0 0,-40 60 28 0 0,1 0 0 0 0,-1 0 0 0 0,1 0 0 0 0,0 0 0 0 0,0 0 0 0 0,0 0 0 0 0,0 1 0 0 0,0-1 0 0 0,1 1 0 0 0,-1-1 0 0 0,1 1 0 0 0,0 0 0 0 0,0 0 0 0 0,0 0 0 0 0,0 0-1 0 0,0 1 1 0 0,0-1 0 0 0,0 1 0 0 0,0-1 0 0 0,1 1 0 0 0,-1 0 0 0 0,0 1 0 0 0,1-1 0 0 0,-1 1 0 0 0,1-1 0 0 0,-1 1 0 0 0,1 0 0 0 0,1 0-28 0 0,134 6-767 0 0,-135-6 751 0 0,0 0 0 0 0,0 0-1 0 0,0-1 1 0 0,0 0 0 0 0,0 1 0 0 0,-1-1-1 0 0,1-1 1 0 0,0 1 0 0 0,-1 0-1 0 0,1-1 1 0 0,-1 0 0 0 0,1 0-1 0 0,-1 0 1 0 0,2-1 16 0 0,-3 1-10 0 0,-1 1-1 0 0,0 0 1 0 0,0 0 0 0 0,0-1-1 0 0,0 1 1 0 0,0-1 0 0 0,0 1-1 0 0,0-1 1 0 0,0 1-1 0 0,0-1 1 0 0,-1 1 0 0 0,1-1-1 0 0,-1 0 1 0 0,1 1 0 0 0,-1-1-1 0 0,0 0 1 0 0,1 1-1 0 0,-1-1 1 0 0,0 0 0 0 0,0 0-1 0 0,0 1 1 0 0,-1-1 0 0 0,1 0-1 0 0,0 1 1 0 0,-1-1-1 0 0,1 0 1 0 0,-1 1 0 0 0,1-1-1 0 0,-1 0 1 0 0,0 1 0 0 0,1-1-1 0 0,-1 1 11 0 0,0-1 15 0 0,0 0-1 0 0,-1 1 1 0 0,1 0-1 0 0,0-1 1 0 0,0 1-1 0 0,-1 0 1 0 0,1-1-1 0 0,-1 1 0 0 0,1 0 1 0 0,-1 0-1 0 0,1 0 1 0 0,-1 0-1 0 0,0 0 1 0 0,1 1-1 0 0,-1-1 1 0 0,0 0-1 0 0,0 1 1 0 0,0 0-1 0 0,1-1 1 0 0,-1 1-1 0 0,0 0 1 0 0,0 0-1 0 0,0 0 1 0 0,0 0-1 0 0,0 0 1 0 0,1 0-1 0 0,-3 1-14 0 0,0-1 12 0 0,0 1-1 0 0,0 0 1 0 0,0 0 0 0 0,0 0 0 0 0,0 1-1 0 0,0-1 1 0 0,0 1 0 0 0,1 0 0 0 0,-1 0-1 0 0,0 0 1 0 0,-2 3-12 0 0,2-1 0 0 0,-1 0 0 0 0,1 0 0 0 0,0 0 0 0 0,1 1 0 0 0,-1 0 0 0 0,1 0 0 0 0,0 0 0 0 0,0 0 0 0 0,0 1 0 0 0,1-1 0 0 0,0 1 0 0 0,0-1 0 0 0,0 1 0 0 0,0 4 0 0 0,1-1 0 0 0,0-1 0 0 0,1 0 0 0 0,0 1 0 0 0,0-1 0 0 0,1 1 0 0 0,0-1 0 0 0,0 0 0 0 0,1 0 0 0 0,0 0 0 0 0,1 2 0 0 0,-1-5 0 0 0,1 0 0 0 0,-1 0 0 0 0,1 0 0 0 0,0 0 0 0 0,0 0 0 0 0,1 0 0 0 0,0-1 0 0 0,0 1 0 0 0,0-1 0 0 0,0 0 0 0 0,2 1 0 0 0,13 0 0 0 0,-12 0 0 0 0,17 6 0 0 0,-21-10 2 0 0,-1 0-1 0 0,0 1 1 0 0,0-1 0 0 0,0 0-1 0 0,0 1 1 0 0,0-1 0 0 0,0 1-1 0 0,0 0 1 0 0,0 0 0 0 0,0 0-2 0 0,0 0 85 0 0,0 0 0 0 0,0 0 0 0 0,0 0 0 0 0,0 0 0 0 0,0 0 0 0 0,1-1 0 0 0,-1 0 1 0 0,1 1-86 0 0,-1 0 67 0 0,0-1 1 0 0,0 1 0 0 0,-1 0 0 0 0,1-1 0 0 0,0 1 0 0 0,-1 0 0 0 0,0 0 0 0 0,1 0 0 0 0,-1 0 0 0 0,0 0 0 0 0,0 0 0 0 0,0 0 0 0 0,-1 0-1 0 0,1 1 1 0 0,0-1 0 0 0,-1 0 0 0 0,1 0 0 0 0,-1 2-68 0 0,1 8 66 0 0,-1 0 0 0 0,0 1 1 0 0,-1-1-1 0 0,0 1 0 0 0,-1-1 0 0 0,-1 5-66 0 0,-3 17 91 0 0,-2 15 225 0 0,-2 0 0 0 0,-15 41-316 0 0,18-70 184 0 0,-2 0 0 0 0,-1-1-1 0 0,0 0 1 0 0,-8 10-184 0 0,12-20 70 0 0,1-1-36 0 0,-1-1 0 0 0,0 1-1 0 0,-1-1 1 0 0,0 0 0 0 0,0-1-1 0 0,0 0 1 0 0,-1 0 0 0 0,1 0-1 0 0,-2-1 1 0 0,1 0 0 0 0,0-1-1 0 0,-6 2-33 0 0,12-5 23 0 0,1 0-1 0 0,-1-1 1 0 0,0 1 0 0 0,0-1-1 0 0,0 0 1 0 0,0 1-1 0 0,0-1 1 0 0,0 0-1 0 0,0 0 1 0 0,1 0-1 0 0,-1-1 1 0 0,0 1-1 0 0,0 0 1 0 0,0-1-1 0 0,0 1 1 0 0,0-1 0 0 0,1 1-1 0 0,-1-1 1 0 0,0 0-23 0 0,1 0 40 0 0,0 1 0 0 0,0-1 0 0 0,0 0 0 0 0,0 0 0 0 0,0 0 0 0 0,0 0 0 0 0,1 0 0 0 0,-1 0 0 0 0,0 0 0 0 0,1 0 1 0 0,-1 0-1 0 0,0 0 0 0 0,1 0 0 0 0,-1-1 0 0 0,1 1 0 0 0,0 0 0 0 0,-1 0 0 0 0,1-1 0 0 0,0 1 0 0 0,0 0 0 0 0,0 0 1 0 0,0-1-1 0 0,0 1 0 0 0,0 0 0 0 0,0 0 0 0 0,0-1 0 0 0,0 1 0 0 0,1-1-40 0 0,1-9-41 0 0,2 0 0 0 0,-1 1-1 0 0,1-1 1 0 0,1 1 0 0 0,0-1 0 0 0,0 1 0 0 0,1 1-1 0 0,6-8 42 0 0,1-1-412 0 0,2 0-1 0 0,0 1 1 0 0,1 1-1 0 0,1 0 413 0 0,97-76-6465 0 0,-90 75 621 0 0,5 0-1530 0 0</inkml:trace>
  <inkml:trace contextRef="#ctx0" brushRef="#br0" timeOffset="2013.553">3642 921 5984 0 0,'37'-26'110'0'0,"-18"5"1497"0"0,-10 5 2949 0 0,-8 14-3849 0 0,0 0 1 0 0,0-1 0 0 0,0 1-1 0 0,-1-1 1 0 0,1 1-1 0 0,-1-1 1 0 0,1 1-1 0 0,-1-1 1 0 0,0 1-1 0 0,0-1 1 0 0,0 0-708 0 0,0 3 54 0 0,0-1 0 0 0,0 1 0 0 0,0-1 0 0 0,-1 1 0 0 0,1-1 0 0 0,0 1 1 0 0,0-1-1 0 0,-1 1 0 0 0,1 0 0 0 0,0-1 0 0 0,0 1 0 0 0,-1-1 0 0 0,1 1 0 0 0,-1 0 0 0 0,1-1 1 0 0,0 1-1 0 0,-1 0 0 0 0,1-1 0 0 0,-1 1 0 0 0,1 0 0 0 0,-1-1-54 0 0,0 1 71 0 0,0 0-1 0 0,-1-1 1 0 0,1 1 0 0 0,0 0-1 0 0,0 0 1 0 0,-1 0-1 0 0,1 0 1 0 0,0 0 0 0 0,-1 0-1 0 0,1 0 1 0 0,0 0-1 0 0,-2 1-70 0 0,-6 2 180 0 0,0 0 0 0 0,0 1 0 0 0,0 0 0 0 0,1 1 0 0 0,-1 0 0 0 0,-3 3-180 0 0,10-7 12 0 0,-1 1 15 0 0,0 1-1 0 0,1-1 0 0 0,-1 1 0 0 0,0 0 1 0 0,1 0-1 0 0,0 0 0 0 0,-1 0 1 0 0,1 0-1 0 0,0 0 0 0 0,-1 4-26 0 0,-10 14 140 0 0,-1-4 4 0 0,5-6 41 0 0,1 0-1 0 0,-5 7-184 0 0,6-6 69 0 0,1 0 1 0 0,0 0-1 0 0,0 0 0 0 0,1 0 0 0 0,1 2-69 0 0,2-10 13 0 0,1 0 0 0 0,1-1 0 0 0,-1 1 1 0 0,1 0-1 0 0,-1 0 0 0 0,1 0 0 0 0,0 0 0 0 0,0-1 0 0 0,1 1 0 0 0,-1 0 0 0 0,1 0 0 0 0,0-1 1 0 0,0 1-1 0 0,0 0 0 0 0,0-1 0 0 0,1 1 0 0 0,-1-1 0 0 0,1 1 0 0 0,0-1 0 0 0,1 2-13 0 0,-1-3 34 0 0,0 1-1 0 0,-1-1 1 0 0,1 1-1 0 0,0-1 1 0 0,0 0 0 0 0,1 0-1 0 0,-1 0 1 0 0,0 0-1 0 0,1 0 1 0 0,-1-1-1 0 0,1 1 1 0 0,-1-1-1 0 0,1 0 1 0 0,0 1 0 0 0,-1-1-1 0 0,1 0 1 0 0,0-1-1 0 0,0 1 1 0 0,0 0-1 0 0,0-1 1 0 0,0 0-1 0 0,0 0 1 0 0,0 1 0 0 0,2-2-34 0 0,-3 1-4 0 0,4 0-37 0 0,0-1 0 0 0,1 1 0 0 0,-1-1 0 0 0,0-1 0 0 0,1 1 0 0 0,-1-1 1 0 0,0 0-1 0 0,0-1 0 0 0,0 1 0 0 0,0-1 0 0 0,4-3 41 0 0,2-2 0 0 0,0-2 0 0 0,-1 1 0 0 0,0-1 0 0 0,0-1 0 0 0,-1 0 0 0 0,3-5 0 0 0,-6 6-15 0 0,0-1 1 0 0,-1 0-1 0 0,0 0 0 0 0,-1-1 0 0 0,-1 1 0 0 0,1-1 0 0 0,-2 0 0 0 0,0 0 1 0 0,0-1-1 0 0,-1 1 0 0 0,-1 0 0 0 0,0-1 0 0 0,-1 1 0 0 0,0-3 15 0 0,-1 13 48 0 0,-1 8-21 0 0,-1 11 2 0 0,2 8 16 0 0,1 0-1 0 0,2 0 0 0 0,0 0 1 0 0,2 0-1 0 0,1-1 1 0 0,1 1-1 0 0,1-1 0 0 0,1 0 1 0 0,1-1-1 0 0,1 1-44 0 0,-7-16-23 0 0,1-1 0 0 0,0 1 1 0 0,0-1-1 0 0,0 0 0 0 0,1 0 0 0 0,0-1 0 0 0,0 0 0 0 0,1 0 0 0 0,0 0 0 0 0,0 0 0 0 0,3 1 23 0 0,-7-6-97 0 0,-1 0 1 0 0,0 0-1 0 0,1-1 0 0 0,0 1 0 0 0,-1-1 1 0 0,1 1-1 0 0,-1-1 0 0 0,1 0 0 0 0,-1 0 1 0 0,1 0-1 0 0,0 0 0 0 0,-1 0 0 0 0,1 0 1 0 0,-1 0-1 0 0,1 0 0 0 0,0 0 0 0 0,-1-1 0 0 0,1 1 1 0 0,1-1 96 0 0,-1 0-808 0 0,1 0 0 0 0,0-1 1 0 0,-1 1-1 0 0,1-1 0 0 0,-1 1 0 0 0,0-1 1 0 0,1 0-1 0 0,-1 0 0 0 0,0 0 1 0 0,2-2 807 0 0,7-11-6564 0 0</inkml:trace>
  <inkml:trace contextRef="#ctx0" brushRef="#br0" timeOffset="2577.879">3985 654 8288 0 0,'2'1'638'0'0,"3"5"-135"0"0,0 0 0 0 0,0 0 0 0 0,-1 1 0 0 0,0 0 0 0 0,0 0 0 0 0,0 0 0 0 0,-1 0 0 0 0,2 7-503 0 0,4 15 6974 0 0,4 22-6974 0 0,-7-28 378 0 0,5 33 2445 0 0,1 24-2823 0 0,4 22 1168 0 0,-10-67-741 0 0,-3-14-1 0 0,1 0 1 0 0,1 0-427 0 0,-1-14 10 0 0,-1-10-7 0 0,1-8-6 0 0,-4 11 3 0 0,11-27 0 0 0,-8 21 0 0 0,0 0 0 0 0,-1 0 0 0 0,0-1 0 0 0,1-1 0 0 0,0-2 5 0 0,0 1 0 0 0,1-1 0 0 0,0 1 0 0 0,0 0-1 0 0,1 0 1 0 0,1 0 0 0 0,-1 1 0 0 0,3-3-5 0 0,6-10 15 0 0,-13 20-15 0 0,0 0 0 0 0,0-1 0 0 0,-1 1 1 0 0,1 0-1 0 0,0 0 0 0 0,0-1 1 0 0,0 1-1 0 0,0 0 0 0 0,0 0 1 0 0,0 0-1 0 0,1 0 0 0 0,-1 0 0 0 0,0 1 1 0 0,0-1-1 0 0,1 0 0 0 0,-1 0 1 0 0,1 1-1 0 0,-1-1 0 0 0,0 1 0 0 0,1-1 1 0 0,-1 1-1 0 0,1 0 0 0 0,-1 0 1 0 0,1-1-1 0 0,-1 1 0 0 0,1 0 1 0 0,-1 0-1 0 0,1 1 0 0 0,-1-1 0 0 0,1 0 1 0 0,-1 0-1 0 0,1 1 0 0 0,-1-1 1 0 0,1 1-1 0 0,-1-1 0 0 0,1 1 1 0 0,-1 0-1 0 0,0-1 0 0 0,2 2 0 0 0,1 1 0 0 0,0 0 0 0 0,-1 0 0 0 0,1 1 0 0 0,-1-1 0 0 0,1 1 0 0 0,-1 0 0 0 0,0 0-1 0 0,0 0 1 0 0,-1 1 0 0 0,1-1 0 0 0,0 2 0 0 0,11 32-171 0 0,-12-30-148 0 0,1 0 0 0 0,0 0 1 0 0,0 0-1 0 0,1 0 0 0 0,0-1 0 0 0,0 1 1 0 0,1-1-1 0 0,2 3 319 0 0,4 10-3200 0 0,1-24 184 0 0,-10 2 2681 0 0,0 0 0 0 0,0-1-1 0 0,0 1 1 0 0,0 0 0 0 0,0 0-1 0 0,-1-1 1 0 0,1 1 0 0 0,-1-1 0 0 0,1 1-1 0 0,-1-1 1 0 0,0 0 0 0 0,0 0-1 0 0,0 1 1 0 0,-1-1 0 0 0,1-1 335 0 0,3-8-1105 0 0,5-13-345 0 0,-1-1 0 0 0,-1 1 0 0 0,1-15 1450 0 0,-1 6 379 0 0,-2 13-186 0 0,0-4 1687 0 0,1 0 0 0 0,1 0 0 0 0,1 0 0 0 0,6-9-1880 0 0,-14 34 74 0 0,0 0-1 0 0,0 0 0 0 0,0 0 1 0 0,0 0-1 0 0,0 0 0 0 0,0 0 1 0 0,0 0-1 0 0,0 0 0 0 0,0 0 1 0 0,0 0-1 0 0,0 1 0 0 0,0-1 1 0 0,0 0-1 0 0,0 0 0 0 0,0 0 1 0 0,0 0-1 0 0,0 0 0 0 0,0 0 1 0 0,0 0-1 0 0,0 0 0 0 0,0 0 1 0 0,0 0-1 0 0,0 0 0 0 0,0 0 1 0 0,0 0-1 0 0,0 0 0 0 0,0 1 1 0 0,0-1-1 0 0,0 0 0 0 0,1 0 1 0 0,-1 0-1 0 0,0 0 0 0 0,0 0 1 0 0,0 0-1 0 0,0 0 0 0 0,0 0 1 0 0,0 0-1 0 0,0 0 0 0 0,0 0 1 0 0,0 0-1 0 0,0 0 0 0 0,0 0 1 0 0,0 0-1 0 0,0 0 0 0 0,1 0 1 0 0,-1 0-1 0 0,0 0 0 0 0,0 0 1 0 0,0 0-1 0 0,0 0 0 0 0,0 0 1 0 0,0 0-1 0 0,0 0 0 0 0,0 0 1 0 0,0 0-1 0 0,0 0 0 0 0,0 0 1 0 0,0-1-74 0 0,2 15 1273 0 0,-3 18-872 0 0,-6 76 366 0 0,7-85-732 0 0,0 1 1 0 0,2-1-1 0 0,4 23-35 0 0,-3-26 30 0 0,-1-10 12 0 0,0 0 0 0 0,1 0 1 0 0,0 0-1 0 0,0 0 0 0 0,1 0-42 0 0,-2-5 79 0 0,1 0 0 0 0,-1 0 1 0 0,1 0-1 0 0,0 0 0 0 0,0-1 0 0 0,1 1 0 0 0,-1-1 0 0 0,1 0 0 0 0,0 0 0 0 0,1 1-79 0 0,-2-3 61 0 0,0-1 0 0 0,0 1-1 0 0,0-1 1 0 0,0 0 0 0 0,0 1-1 0 0,0-1 1 0 0,0-1 0 0 0,1 1-1 0 0,-1 0 1 0 0,0-1 0 0 0,1 0-1 0 0,-1 1 1 0 0,0-1 0 0 0,1-1-1 0 0,-1 1 1 0 0,0 0 0 0 0,0-1-1 0 0,1 0 1 0 0,-1 1 0 0 0,0-2-1 0 0,0 1 1 0 0,0 0 0 0 0,0 0-1 0 0,0-1 1 0 0,0 0 0 0 0,1 0-61 0 0,4-3 70 0 0,-1 0 0 0 0,0 0 0 0 0,0-1 0 0 0,0 0 0 0 0,-1 0 0 0 0,0 0 0 0 0,0-1 0 0 0,-1 0 0 0 0,3-3-70 0 0,-6 5 3 0 0,1 0 0 0 0,-1 1 0 0 0,0-1 0 0 0,-1 0 1 0 0,1 0-1 0 0,-1 0 0 0 0,0 0 0 0 0,0 0 0 0 0,0 0 0 0 0,-1-1 0 0 0,0 1 0 0 0,0 0 0 0 0,0 0 0 0 0,-1 0 0 0 0,0 0 0 0 0,0-1 0 0 0,0 1 0 0 0,0 0 0 0 0,-1 0 0 0 0,0 1 0 0 0,0-1 1 0 0,0 0-1 0 0,0 1 0 0 0,-1-1 0 0 0,0 1 0 0 0,0 0 0 0 0,0 0 0 0 0,-1 0 0 0 0,1 0 0 0 0,-1 0 0 0 0,0 1 0 0 0,0 0 0 0 0,0-1 0 0 0,-3 0-3 0 0,0-1-143 0 0,-1 0 0 0 0,0 1 0 0 0,0 0 0 0 0,0 0 0 0 0,0 1 0 0 0,-1 0 0 0 0,1 0 0 0 0,-1 1 0 0 0,0 0 0 0 0,1 1 0 0 0,-1 0 0 0 0,-6 0 143 0 0,-10 1-2146 0 0,-1 0-5375 0 0</inkml:trace>
  <inkml:trace contextRef="#ctx0" brushRef="#br0" timeOffset="3412.794">4899 769 11056 0 0,'5'10'609'0'0,"0"-1"0"0"0,0 1-1 0 0,-1 1 1 0 0,-1-1 0 0 0,0 0 0 0 0,0 1 0 0 0,-1 0 0 0 0,0 3-609 0 0,1 20 2988 0 0,-1 1-1 0 0,-2-1-2987 0 0,0-3 317 0 0,1-1-1 0 0,3 14-316 0 0,1 18 260 0 0,-2-51-201 0 0,-2-9 18 0 0,-1-2 50 0 0,0 0 22 0 0,11-27-38 0 0,0-18-215 0 0,-2 7-47 0 0,1-11 151 0 0,-3 14 0 0 0,7-21 0 0 0,0 2 0 0 0,-14 51 0 0 0,1 0 0 0 0,0 0 0 0 0,1 0 0 0 0,-1 0 0 0 0,0 0 0 0 0,1 1 0 0 0,0-1 0 0 0,-1 0 0 0 0,2-1 0 0 0,-2 3 0 0 0,-1 1 0 0 0,0 0 0 0 0,0 0 0 0 0,0 0 0 0 0,0 0 0 0 0,0 0 0 0 0,0 0 0 0 0,0 0 0 0 0,0 0 0 0 0,0 0 0 0 0,1-1 0 0 0,-1 1 0 0 0,0 0 0 0 0,0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0,0 0 0 0 0,1 0 0 0 0,-1 0 0 0 0,0 0 0 0 0,0 0 0 0 0,0 0 0 0 0,0 0 0 0 0,0 1 0 0 0,0-1 0 0 0,6 8-27 0 0,-1 0 1 0 0,0 0-1 0 0,-1 0 0 0 0,0 1 0 0 0,0 0 0 0 0,-1 0 0 0 0,1 3 27 0 0,2 5-30 0 0,10 24 6 0 0,-6-23-30 0 0,-6-15 56 0 0,0 0-4 0 0,2 4 2 0 0,-4-4 0 0 0,0-1 0 0 0,1 1 0 0 0,-1-1 0 0 0,1 0 0 0 0,-1 0 0 0 0,1 0 0 0 0,2 1 0 0 0,-4-2 0 0 0,-1 0 0 0 0,1-1 0 0 0,0 1 0 0 0,0 0 0 0 0,1-1 0 0 0,-1 1 0 0 0,0-1 0 0 0,0 1 0 0 0,0-1 0 0 0,0 0 0 0 0,0 1 0 0 0,0-1 0 0 0,1 0 0 0 0,-1 0 0 0 0,0 0 0 0 0,1 0 0 0 0,2 0 0 0 0,1 1 0 0 0,1-1 0 0 0,0 0 1 0 0,-1 0-1 0 0,1-1 0 0 0,0 0 0 0 0,0 0 0 0 0,-1 0 0 0 0,1 0 0 0 0,-1-1 0 0 0,0 0 0 0 0,1-1 0 0 0,1 1-1 0 0,0-1-1 0 0,-1-1 1 0 0,1 1-1 0 0,-1-1 1 0 0,0-1 0 0 0,0 1-1 0 0,0-1 1 0 0,1-2 1 0 0,10-10-9 0 0,0 1 0 0 0,1 0 0 0 0,1 1 0 0 0,1 1 0 0 0,0 1 0 0 0,3 0 9 0 0,-17 9 16 0 0,-3 2 56 0 0,0 0-1 0 0,1 1 1 0 0,-1-1-1 0 0,0 1 1 0 0,1 0-1 0 0,-1-1 0 0 0,1 2 1 0 0,-1-1-1 0 0,1 0 1 0 0,0 1-72 0 0,-3 0-95 0 0,-1 0-110 0 0,0 0-19 0 0,0 0 21 0 0,0 0 110 0 0,0 0 66 0 0,10-13 825 0 0,-11 5-1169 0 0,0-1 1 0 0,0 1 0 0 0,-1 0 0 0 0,0-1 0 0 0,0 1 370 0 0,-6-23-7 0 0,8 30 7 0 0,0 0 0 0 0,0 0 0 0 0,0 0 0 0 0,-1 0 0 0 0,1 0 0 0 0,0 1 0 0 0,-1-1 0 0 0,1 0 0 0 0,0 0 0 0 0,-1 0 0 0 0,1 1 0 0 0,-1-1 0 0 0,0 0 0 0 0,1 1 0 0 0,-1-1 0 0 0,1 0 0 0 0,-1 1 0 0 0,0-1 0 0 0,0 1 0 0 0,1-1 0 0 0,-1 0 0 0 0,-1 0 0 0 0,2 1 0 0 0,0 0 0 0 0,-1 0 0 0 0,1 0 0 0 0,0 0 0 0 0,-1 0 0 0 0,1 0 0 0 0,0-1 0 0 0,-1 1 0 0 0,1 0 0 0 0,0 0 0 0 0,-1 0 0 0 0,1 0 0 0 0,0 0 0 0 0,-1 0 0 0 0,1 1 0 0 0,0-1 0 0 0,-1 0 0 0 0,1 0 0 0 0,-1 0 0 0 0,1 0 0 0 0,0 0 0 0 0,0 0 0 0 0,-1 1 0 0 0,1-1 0 0 0,0 0 0 0 0,-1 0 0 0 0,1 0 0 0 0,0 1 0 0 0,0-1 0 0 0,-1 0 0 0 0,1 0 0 0 0,0 1 0 0 0,0-1 0 0 0,-1 0 0 0 0,1 1 0 0 0,0-1 0 0 0,0 0 0 0 0,0 1 0 0 0,0-1 0 0 0,0 0 0 0 0,0 1 0 0 0,-1-1 0 0 0,1 0 0 0 0,0 1 0 0 0,0-1 0 0 0,0 1 0 0 0,0-1 0 0 0,-2 6 39 0 0,0 0 0 0 0,1 0 0 0 0,-1 0 0 0 0,1 0 0 0 0,0 1 0 0 0,1-1-1 0 0,0 0 1 0 0,0 0 0 0 0,0 1 0 0 0,0-1 0 0 0,1 0 0 0 0,0 0 0 0 0,1 0 0 0 0,0 3-39 0 0,4 7 334 0 0,-1 0 0 0 0,2-1 0 0 0,0 0 1 0 0,8 12-335 0 0,-11-20-52 0 0,1-1 0 0 0,-1 0 0 0 0,1 0 0 0 0,0 0 1 0 0,0-1-1 0 0,0 0 0 0 0,1 0 0 0 0,6 5 52 0 0,-9-8 0 0 0,-1-1-1 0 0,1 1 1 0 0,0 0-1 0 0,0-1 1 0 0,1 1-1 0 0,-1-1 0 0 0,0 0 1 0 0,0 0-1 0 0,1 0 1 0 0,-1-1-1 0 0,0 1 1 0 0,1-1-1 0 0,-1 0 1 0 0,1 1-1 0 0,-1-2 1 0 0,0 1-1 0 0,1 0 0 0 0,-1-1 1 0 0,0 1-1 0 0,2-2 1 0 0,0 1-14 0 0,1-1-160 0 0,0 0-1 0 0,1 0 1 0 0,-1-1 0 0 0,0 0 0 0 0,0 0-1 0 0,-1 0 1 0 0,1-1 0 0 0,-1 1 0 0 0,5-5 174 0 0,6-11-1682 0 0</inkml:trace>
  <inkml:trace contextRef="#ctx0" brushRef="#br0" timeOffset="3828.319">5879 0 6448 0 0,'12'17'670'0'0,"-10"-14"-372"0"0,0 0 0 0 0,0 0 0 0 0,0 0 0 0 0,0 0 1 0 0,0 0-1 0 0,-1 0 0 0 0,1 1 0 0 0,-1-1 0 0 0,0 0 1 0 0,1 4-299 0 0,2 23 9652 0 0,1 26-9652 0 0,-6 73 2351 0 0,0-49-1664 0 0,0 34-541 0 0,1 97-219 0 0,2-170-369 0 0,4 94 228 0 0,2-45-6935 0 0,-5-65 659 0 0</inkml:trace>
  <inkml:trace contextRef="#ctx0" brushRef="#br0" timeOffset="3829.319">6077 647 7368 0 0,'1'-7'666'0'0,"-1"4"-464"0"0,1 0 0 0 0,-1 1 0 0 0,0-1 0 0 0,0 0 0 0 0,0 0 0 0 0,0 0 0 0 0,0 0 0 0 0,0 0 0 0 0,-1 1 0 0 0,0-1 0 0 0,0-2-202 0 0,0 4 348 0 0,1 0 0 0 0,-1 0-1 0 0,0 0 1 0 0,1 0 0 0 0,-1 0-1 0 0,0 0 1 0 0,0 0 0 0 0,0 0-1 0 0,0 0 1 0 0,0 0 0 0 0,0 1-1 0 0,0-1 1 0 0,0 0 0 0 0,0 1-1 0 0,0-1 1 0 0,0 1 0 0 0,-1-1-1 0 0,1 1 1 0 0,0-1 0 0 0,0 1-1 0 0,-1 0 1 0 0,1 0 0 0 0,0-1-1 0 0,0 1 1 0 0,-1 0 0 0 0,1 0-1 0 0,-1 0-347 0 0,-4 2 133 0 0,1 0-1 0 0,-1 0 0 0 0,1 0 0 0 0,-1 0 0 0 0,1 1 0 0 0,0 0 0 0 0,0 0 1 0 0,0 0-1 0 0,-2 2-132 0 0,2-2 57 0 0,-7 7-122 0 0,0 0 0 0 0,0 0 0 0 0,-5 8 65 0 0,-10 8-2609 0 0,15-16-3989 0 0</inkml:trace>
  <inkml:trace contextRef="#ctx0" brushRef="#br0" timeOffset="4316.685">6256 762 11056 0 0,'0'0'852'0'0,"0"0"-318"0"0,0 0 753 0 0,0 0 385 0 0,0 0 78 0 0,0 0-174 0 0,3 14 80 0 0,-4-7-1393 0 0,0 0 0 0 0,-1 0-1 0 0,0 0 1 0 0,0 0 0 0 0,0-1-1 0 0,-1 1 1 0 0,0-1 0 0 0,-1 0-1 0 0,-3 6-262 0 0,-11 25 348 0 0,17-35-334 0 0,-1 3 43 0 0,0 1 0 0 0,1-1 0 0 0,-1 1 1 0 0,1 0-1 0 0,0-1 0 0 0,0 1 0 0 0,1 0 0 0 0,-1 0 0 0 0,2 5-57 0 0,-1-10 6 0 0,0-1 0 0 0,1 0 0 0 0,-1 0 0 0 0,1 1 0 0 0,-1-1 0 0 0,0 0 0 0 0,1 0-1 0 0,-1 0 1 0 0,1 0 0 0 0,-1 1 0 0 0,0-1 0 0 0,1 0 0 0 0,-1 0 0 0 0,1 0 0 0 0,-1 0 0 0 0,1 0 0 0 0,-1 0-1 0 0,1 0 1 0 0,-1 0 0 0 0,0 0 0 0 0,1 0 0 0 0,-1 0 0 0 0,1-1 0 0 0,-1 1-6 0 0,15-4 72 0 0,-14 3-63 0 0,26-21-180 0 0,-25 20 168 0 0,-1 1 0 0 0,1-1 0 0 0,0-1 1 0 0,-1 1-1 0 0,1 0 0 0 0,-1 0 0 0 0,0-1 0 0 0,1 1 0 0 0,-1 0 0 0 0,0-1 1 0 0,-1 1-1 0 0,1-1 0 0 0,0-1 3 0 0,0-1 6 0 0,-1 0 1 0 0,0 0 0 0 0,0 0-1 0 0,0 1 1 0 0,0-1-1 0 0,-1 0 1 0 0,0 0-1 0 0,0 0 1 0 0,0 1-1 0 0,-2-5-6 0 0,3 9 0 0 0,0 0 0 0 0,-1 1 0 0 0,1-1 0 0 0,0 0 0 0 0,-1 0 0 0 0,1 0 0 0 0,0 0 0 0 0,-1 0 0 0 0,1 1 0 0 0,0-1 0 0 0,0 0 0 0 0,-1 0 0 0 0,1 0 0 0 0,0 1 0 0 0,0-1 0 0 0,0 0 0 0 0,-1 0 0 0 0,1 1 0 0 0,0-1 0 0 0,0 0 0 0 0,0 1 0 0 0,0-1 0 0 0,-1 0 0 0 0,1 0 0 0 0,0 1 0 0 0,0-1 0 0 0,0 0 0 0 0,0 1 0 0 0,0-1 0 0 0,0 0 0 0 0,0 1 0 0 0,0-1 0 0 0,-5 16 0 0 0,4-2 30 0 0,1 0-1 0 0,1 0 0 0 0,0 0 1 0 0,1 0-30 0 0,0-1 28 0 0,1-1 1 0 0,1 1 0 0 0,0-1 0 0 0,0 0 0 0 0,6 10-29 0 0,-8-19-52 0 0,-1 0 0 0 0,1 0 0 0 0,-1 0 0 0 0,1 0 0 0 0,0-1 0 0 0,0 1 0 0 0,0 0 0 0 0,1-1 0 0 0,-1 0 0 0 0,0 1 0 0 0,1-1 0 0 0,0 0 0 0 0,-1 0 0 0 0,1-1 0 0 0,0 1 0 0 0,0-1 0 0 0,0 1 1 0 0,0-1-1 0 0,0 0 0 0 0,0 0 0 0 0,1 0 0 0 0,-1 0 0 0 0,0-1 0 0 0,0 1 0 0 0,1-1 0 0 0,-1 0 0 0 0,3 0 52 0 0,9-3-1387 0 0,4 2-69 0 0</inkml:trace>
  <inkml:trace contextRef="#ctx0" brushRef="#br0" timeOffset="4755.996">6572 106 4608 0 0,'15'0'488'0'0,"-13"1"-226"0"0,-1 0 1 0 0,1-1 0 0 0,-1 1-1 0 0,1 0 1 0 0,-1 0-1 0 0,0 0 1 0 0,1 0 0 0 0,-1 0-1 0 0,0 0 1 0 0,0 0-1 0 0,1 0 1 0 0,-1 1-1 0 0,0-1 1 0 0,0 0 0 0 0,-1 1-1 0 0,1-1 1 0 0,0 0-1 0 0,0 1 1 0 0,-1-1 0 0 0,1 1-1 0 0,0 1-262 0 0,9 37 7128 0 0,-9-38-6929 0 0,5 38 1438 0 0,-2 0 1 0 0,-2 3-1638 0 0,4 29 794 0 0,-1 19 338 0 0,-5 64-1132 0 0,-1-60 229 0 0,-2 17-80 0 0,0-54 125 0 0,2 0 0 0 0,4 0 0 0 0,1 1-274 0 0,-3-58-25 0 0,-1 1-1 0 0,0 0 1 0 0,0-1 0 0 0,1 1 0 0 0,-1-1-1 0 0,1 1 1 0 0,-1-1 0 0 0,1 1 0 0 0,0-1-1 0 0,-1 1 1 0 0,1-1 0 0 0,0 1 0 0 0,0-1 0 0 0,0 0-1 0 0,0 1 26 0 0,5-12-1954 0 0,0-4-38 0 0,1 2-94 0 0</inkml:trace>
  <inkml:trace contextRef="#ctx0" brushRef="#br0" timeOffset="4756.996">6893 176 9672 0 0,'2'1'160'0'0,"1"0"0"0"0,-1 0 0 0 0,1 1 1 0 0,-1-1-1 0 0,0 0 0 0 0,1 1 0 0 0,-1-1 1 0 0,0 1-1 0 0,0 0 0 0 0,0 0 1 0 0,0 0-1 0 0,0 0 0 0 0,-1 0 0 0 0,1 0 1 0 0,-1 1-1 0 0,1-1 0 0 0,-1 0 0 0 0,0 1 1 0 0,0-1-1 0 0,0 1 0 0 0,0-1 0 0 0,0 1 1 0 0,0 0-161 0 0,2 10 1381 0 0,-1 0 0 0 0,1 1 0 0 0,-2-1 0 0 0,0 4-1381 0 0,-1-11 319 0 0,5 327 2988 0 0,-6-199-2984 0 0,1-98-274 0 0,3 121-160 0 0,-2-145-903 0 0,1 1 1 0 0,0-1 0 0 0,0 0-1 0 0,3 5 1014 0 0,0-3-6899 0 0</inkml:trace>
  <inkml:trace contextRef="#ctx0" brushRef="#br0" timeOffset="5103.727">7219 607 17503 0 0,'5'4'858'0'0,"-2"-2"-778"0"0,0 1 1 0 0,-1 0-1 0 0,1 1 1 0 0,-1-1-1 0 0,0 0 1 0 0,0 1-1 0 0,0-1 1 0 0,0 1-1 0 0,-1 0 1 0 0,1-1-1 0 0,-1 1 1 0 0,0 0-1 0 0,0 0 1 0 0,0 0-1 0 0,0 3-80 0 0,0 6 324 0 0,0 1 0 0 0,0 0 0 0 0,-1 0-1 0 0,-1 0-323 0 0,-10 79 1653 0 0,5-53-1459 0 0,2 1-1 0 0,2 9-193 0 0,2-49-222 0 0,1 1-1 0 0,-1-1 0 0 0,1 0 0 0 0,-1 0 1 0 0,1 0-1 0 0,0 1 0 0 0,0-1 1 0 0,-1 0-1 0 0,1 0 0 0 0,0 0 0 0 0,0 0 1 0 0,0 0-1 0 0,0-1 0 0 0,0 1 1 0 0,0 0-1 0 0,0 0 0 0 0,1-1 0 0 0,-1 1 1 0 0,0-1-1 0 0,0 1 0 0 0,1-1 1 0 0,-1 1-1 0 0,0-1 223 0 0,15 2-1941 0 0</inkml:trace>
  <inkml:trace contextRef="#ctx0" brushRef="#br0" timeOffset="5104.727">7574 663 5064 0 0,'0'0'389'0'0,"0"0"76"0"0,0 0 1247 0 0,0 0 575 0 0,0 0 118 0 0,-1 2-231 0 0,-12 13-560 0 0,10-12-1420 0 0,-1 1-1 0 0,1-1 1 0 0,1 0-1 0 0,-1 1 1 0 0,0 0-1 0 0,1 0-193 0 0,-7 15 359 0 0,0 0 0 0 0,2 0-1 0 0,0 1 1 0 0,1 0 0 0 0,1 1-1 0 0,-1 17-358 0 0,0-9 106 0 0,5-22 27 0 0,-1-1 0 0 0,1 1 1 0 0,0-1-1 0 0,1 1 1 0 0,-1 0-1 0 0,1-1 1 0 0,1 1-1 0 0,-1 0 1 0 0,1-1-1 0 0,1 4-133 0 0,2 4 309 0 0,2 9-159 0 0,2 1-1 0 0,0 0-149 0 0,-6-21 80 0 0,0 0-1 0 0,0 0 0 0 0,0 0 0 0 0,0 0 0 0 0,0 0 0 0 0,1 0 1 0 0,-1-1-1 0 0,1 1 0 0 0,-1-1 0 0 0,1 0 0 0 0,0 1 1 0 0,0-1-1 0 0,1-1 0 0 0,-1 1 0 0 0,0 0 0 0 0,0-1 0 0 0,3 1-79 0 0,1 1-135 0 0,-1-2 0 0 0,1 1-1 0 0,0 0 1 0 0,0-1-1 0 0,-1-1 1 0 0,1 1-1 0 0,0-1 1 0 0,6 0 135 0 0,0-3-1007 0 0</inkml:trace>
  <inkml:trace contextRef="#ctx0" brushRef="#br0" timeOffset="5456.158">7672 390 16040 0 0,'0'0'703'0'0,"0"0"161"0"0,0 0-696 0 0,-2 10-168 0 0,-3 0 0 0 0,1 0 0 0 0,1-3 792 0 0,-1 0 120 0 0,4 3 24 0 0,-4-3 8 0 0,-3 3-776 0 0,-2-3-168 0 0,9-7 0 0 0,-2 10-5743 0 0,-10-3-1145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41.4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193 661 5984 0 0,'0'10'462'0'0,"0"-16"5196"0"0,0 6-2608 0 0,0 0-351 0 0,0 0-1589 0 0,-3-1-696 0 0,0 0-366 0 0,0 1 0 0 0,0-1 0 0 0,0 1 0 0 0,0 0 0 0 0,0 0 0 0 0,0 0 0 0 0,0 0 0 0 0,0 0 0 0 0,0 1 0 0 0,0-1 0 0 0,0 1 0 0 0,0 0 0 0 0,0 0 0 0 0,0 0-1 0 0,0 0 1 0 0,0 1 0 0 0,1-1 0 0 0,-1 1 0 0 0,0-1 0 0 0,0 2-48 0 0,-7 5 121 0 0,1 1 0 0 0,0-1 0 0 0,0 2 0 0 0,-4 6-121 0 0,-21 22 371 0 0,29-33-310 0 0,1-1 0 0 0,0 1 0 0 0,0 0 0 0 0,1 0-1 0 0,-1 0 1 0 0,1 1 0 0 0,0-1 0 0 0,1 1-1 0 0,0 0 1 0 0,-1 0 0 0 0,2 0 0 0 0,-1 0 0 0 0,1 0-1 0 0,0 0 1 0 0,0 0 0 0 0,0 0 0 0 0,1 4-61 0 0,0-6 59 0 0,0-1 0 0 0,0 1-1 0 0,1-1 1 0 0,-1 0 0 0 0,1 1 0 0 0,0-1 0 0 0,0 0-1 0 0,0 1 1 0 0,0-1 0 0 0,1 0 0 0 0,-1 0 0 0 0,1 0 0 0 0,0 0-1 0 0,-1 0 1 0 0,2 0 0 0 0,-1-1 0 0 0,0 1 0 0 0,0-1 0 0 0,1 1-1 0 0,-1-1 1 0 0,1 0 0 0 0,0 0 0 0 0,0 0 0 0 0,0 0 0 0 0,0-1-1 0 0,0 1 1 0 0,0-1 0 0 0,0 0 0 0 0,0 0 0 0 0,1 0-1 0 0,-1 0 1 0 0,2 0-59 0 0,2 0 31 0 0,-1 0-1 0 0,1-1 0 0 0,0 1 1 0 0,-1-1-1 0 0,1-1 0 0 0,0 1 0 0 0,-1-1 1 0 0,1-1-1 0 0,0 1 0 0 0,-1-1 1 0 0,0 0-1 0 0,1 0 0 0 0,-1-1 1 0 0,0 0-1 0 0,0 0 0 0 0,-1 0 0 0 0,1-1 1 0 0,-1 0-1 0 0,1 0 0 0 0,-1 0 1 0 0,0-1-1 0 0,-1 0 0 0 0,1 0 1 0 0,-1 0-1 0 0,0 0 0 0 0,1-3-30 0 0,-2 4-22 0 0,-1 1 0 0 0,0-1-1 0 0,-1 0 1 0 0,1 0 0 0 0,0 0-1 0 0,-1 0 1 0 0,0 0 0 0 0,0 0-1 0 0,0 0 1 0 0,-1 0 0 0 0,1 0-1 0 0,-1 0 1 0 0,0 0 0 0 0,0-1-1 0 0,-1 1 1 0 0,1 0 0 0 0,-1 0-1 0 0,0-2 23 0 0,-3-8-179 0 0,-1-1 0 0 0,0 0 0 0 0,-1 1 0 0 0,-3-4 179 0 0,2 2-127 0 0,-13-18-1197 0 0,3 11-4672 0 0,16 21 5316 0 0,-13-20-6058 0 0</inkml:trace>
  <inkml:trace contextRef="#ctx0" brushRef="#br0" timeOffset="404.17">528 0 19351 0 0,'2'2'128'0'0,"0"0"0"0"0,0 0 1 0 0,0 0-1 0 0,0 0 0 0 0,0 1 0 0 0,0-1 0 0 0,0 0 0 0 0,-1 1 0 0 0,1-1 0 0 0,-1 1 0 0 0,0 0 0 0 0,0-1 0 0 0,0 1 0 0 0,0 0 0 0 0,0 0 0 0 0,-1 0 0 0 0,1 0-128 0 0,1 8-19 0 0,-1 0 0 0 0,0 0 0 0 0,0 10 19 0 0,-8 122 78 0 0,1-28 775 0 0,-7 62 245 0 0,4-70-1079 0 0,-13 135 195 0 0,14-164-1560 0 0,8-77 1279 0 0,0-1 0 0 0,0 0-1 0 0,0 0 1 0 0,0 0 0 0 0,0 0-1 0 0,0 0 1 0 0,0 0 0 0 0,0 1-1 0 0,0-1 1 0 0,0 0 0 0 0,0 0-1 0 0,0 0 1 0 0,-1 0 0 0 0,1 1-1 0 0,0-1 1 0 0,0 0-1 0 0,0 0 1 0 0,0 0 0 0 0,0 0-1 0 0,0 0 1 0 0,1 1 0 0 0,-1-1-1 0 0,0 0 1 0 0,0 0 0 0 0,0 0-1 0 0,0 0 1 0 0,0 1 0 0 0,0-1-1 0 0,0 0 1 0 0,0 0 0 0 0,0 0-1 0 0,0 0 1 0 0,0 0 0 0 0,0 0-1 0 0,1 1 1 0 0,-1-1 0 0 0,0 0-1 0 0,0 0 1 0 0,0 0 0 0 0,0 0-1 0 0,0 0 1 0 0,0 0 0 0 0,1 0-1 0 0,-1 0 1 0 0,0 0 0 0 0,0 0-1 0 0,0 0 1 0 0,0 1-1 0 0,0-1 1 0 0,1 0 0 0 0,-1 0-1 0 0,0 0 1 0 0,0 0 0 0 0,0 0-1 0 0,0 0 1 0 0,1 0 0 0 0,-1 0 67 0 0,7-5-6901 0 0</inkml:trace>
  <inkml:trace contextRef="#ctx0" brushRef="#br0" timeOffset="738.971">680 472 15000 0 0,'3'-6'206'0'0,"1"0"0"0"0,-1 0 0 0 0,-1 0 0 0 0,1-1 0 0 0,-1 1 0 0 0,0-1-1 0 0,-1 1 1 0 0,1-5-206 0 0,-2 10 67 0 0,0 1 0 0 0,-1-1-1 0 0,1 1 1 0 0,-1 0-1 0 0,1-1 1 0 0,-1 1-1 0 0,1 0 1 0 0,-1-1 0 0 0,1 1-1 0 0,-1 0 1 0 0,1 0-1 0 0,-1-1 1 0 0,1 1-1 0 0,-1 0 1 0 0,0 0 0 0 0,1 0-1 0 0,-1 0 1 0 0,1 0-1 0 0,-1 0 1 0 0,1 0-1 0 0,-1 0 1 0 0,0 0 0 0 0,1 0-1 0 0,-1 0 1 0 0,1 0-1 0 0,-1 0 1 0 0,0 0-1 0 0,1 0 1 0 0,-1 1-67 0 0,-20 3 1660 0 0,-1 4-1104 0 0,2 1-1 0 0,-1 2 1 0 0,-14 9-556 0 0,8-4 317 0 0,-16 5-317 0 0,34-15-27 0 0,-1-1 1 0 0,1 1-1 0 0,0 0 1 0 0,1 1-1 0 0,-2 2 27 0 0,-18 12-2282 0 0,20-13-2643 0 0,0-1-1485 0 0</inkml:trace>
  <inkml:trace contextRef="#ctx0" brushRef="#br0" timeOffset="1146.152">818 0 15664 0 0,'4'5'126'0'0,"1"-1"0"0"0,-1 1 1 0 0,0-1-1 0 0,0 1 1 0 0,-1 1-1 0 0,1-1 0 0 0,-1 0 1 0 0,0 1-1 0 0,-1 0 1 0 0,1-1-1 0 0,-1 1 0 0 0,0 0 1 0 0,-1 0-1 0 0,1 0 1 0 0,-1 4-127 0 0,2 14 253 0 0,0 1 0 0 0,-2 0 0 0 0,-2 8-253 0 0,1-15 496 0 0,-12 224 2478 0 0,9-197-2621 0 0,-7 41 756 0 0,-6 11-1109 0 0,4-19 250 0 0,9-65-204 0 0,0-1 0 0 0,-1 1 1 0 0,-1 2-47 0 0,-3 10 39 0 0,8-25-38 0 0,-1 0-1 0 0,1 0 0 0 0,0 0 1 0 0,0 0-1 0 0,0 0 0 0 0,0 0 1 0 0,0 1-1 0 0,0-1 0 0 0,0 0 1 0 0,0 0-1 0 0,0 0 0 0 0,0 0 1 0 0,0 0-1 0 0,0 0 1 0 0,0 0-1 0 0,0 0 0 0 0,0 1 1 0 0,0-1-1 0 0,0 0 0 0 0,0 0 1 0 0,0 0-1 0 0,0 0 0 0 0,0 0 1 0 0,0 0-1 0 0,1 0 0 0 0,-1 0 1 0 0,0 0-1 0 0,0 0 0 0 0,0 1 1 0 0,0-1-1 0 0,0 0 0 0 0,0 0 1 0 0,0 0-1 0 0,0 0 0 0 0,0 0 1 0 0,0 0-1 0 0,0 0 0 0 0,0 0 1 0 0,1 0-1 0 0,-1 0 1 0 0,0 0-1 0 0,0 0 0 0 0,0 0 1 0 0,0 0-1 0 0,0 0 0 0 0,0 0 1 0 0,0 0-1 0 0,0 0 0 0 0,0 0 1 0 0,1 0-1 0 0,-1 0 0 0 0,0 0 1 0 0,0 0-1 0 0,0 0 0 0 0,0 0 1 0 0,0 0-1 0 0,0 0 0 0 0,0 0 1 0 0,0 0-1 0 0,1 0 0 0 0,-1 0 1 0 0,0 0-1 0 0,0 0 1 0 0,0 0-1 0 0,0 0 0 0 0,11-6 44 0 0,11-11-33 0 0,-9 3 13 0 0,0 1 1 0 0,15-11-25 0 0,10-10 115 0 0,-36 32-130 0 0,0 0 0 0 0,0-1 0 0 0,0 1 0 0 0,1 0 1 0 0,-1 0-1 0 0,0 0 0 0 0,1 0 0 0 0,0 1 0 0 0,-1-1 0 0 0,1 1 1 0 0,0-1-1 0 0,0 1 0 0 0,0 0 0 0 0,0 0 0 0 0,0 0 1 0 0,0 1-1 0 0,0-1 0 0 0,1 1 15 0 0,-3-1 12 0 0,1 1 1 0 0,-1 0-1 0 0,0 0 0 0 0,0-1 1 0 0,1 1-1 0 0,-1 0 1 0 0,0-1-1 0 0,0 0 0 0 0,1 1 1 0 0,-1-1-1 0 0,0 0 0 0 0,0 1 1 0 0,1-2-13 0 0,-1 1 6 0 0,-1 1 0 0 0,1-1 1 0 0,-1 1-1 0 0,1-1 1 0 0,0 1-1 0 0,0-1 0 0 0,-1 1 1 0 0,1 0-1 0 0,0-1 0 0 0,0 1 1 0 0,0 0-1 0 0,-1-1 0 0 0,1 1 1 0 0,0 0-1 0 0,0 0 1 0 0,0 0-1 0 0,0 0 0 0 0,-1 0 1 0 0,1 0-1 0 0,0 0 0 0 0,0 0 1 0 0,0 0-1 0 0,0 0 0 0 0,0 0 1 0 0,-1 1-1 0 0,1-1 1 0 0,0 0-1 0 0,0 1 0 0 0,0-1-6 0 0,10 7-15 0 0,1 1 0 0 0,7 7 15 0 0,-8-6-11 0 0,0-1 0 0 0,1-1-1 0 0,3 2 12 0 0,-8-5 0 0 0,0 0 0 0 0,0 0 0 0 0,1-1 0 0 0,0-1 0 0 0,-1 1 0 0 0,1-1 0 0 0,0 0 0 0 0,0-1 0 0 0,7 1 0 0 0,-8-2-5 0 0,-1 0 0 0 0,1 0 1 0 0,-1-1-1 0 0,0 0 0 0 0,1 0 0 0 0,-1-1 0 0 0,3 0 5 0 0,-7 1-4 0 0,-1 0 0 0 0,1 0 0 0 0,0 0 0 0 0,0 0 0 0 0,-1 0 0 0 0,1 0 0 0 0,-1 0 0 0 0,1 0 0 0 0,-1-1 0 0 0,0 1 0 0 0,1 0 0 0 0,-1-1 0 0 0,0 1 0 0 0,0-1 0 0 0,0 0 1 0 0,0 1-1 0 0,0-1 0 0 0,0 0 0 0 0,0 0 0 0 0,-1 0 0 0 0,1 1 0 0 0,-1-1 0 0 0,1 0 0 0 0,-1 0 0 0 0,0 0 0 0 0,0 0 4 0 0,1-5-15 0 0,-1 1 1 0 0,0 0-1 0 0,0-1 0 0 0,0 1 1 0 0,-1-1-1 0 0,0 1 0 0 0,-1 0 1 0 0,1-1-1 0 0,-1 1 0 0 0,-1 0 1 0 0,1 0-1 0 0,-1 1 0 0 0,0-1 1 0 0,0 0-1 0 0,-2-1 15 0 0,-2-5-9 0 0,5 8-2 0 0,-1 0-1 0 0,1 0 1 0 0,-1 0 0 0 0,0 0-1 0 0,-1 0 1 0 0,1 1 11 0 0,-4-4 1 0 0,5 4-6 0 0,-1 1 0 0 0,1 0 0 0 0,-1 0 0 0 0,1 0 0 0 0,-1 0 0 0 0,1 0 0 0 0,-1 0 0 0 0,-1 1 5 0 0,3 0-2 0 0,0 1 0 0 0,0 0 0 0 0,-1-1 0 0 0,1 1-1 0 0,0 0 1 0 0,-1 0 0 0 0,1 0 0 0 0,0 0 0 0 0,-1 0 0 0 0,1 0-1 0 0,0 0 1 0 0,0 1 0 0 0,-1-1 0 0 0,1 0 0 0 0,0 1 0 0 0,0-1 0 0 0,-1 1-1 0 0,1 0 1 0 0,0-1 0 0 0,0 1 0 0 0,0 0 0 0 0,0-1 0 0 0,-1 2 2 0 0,-1 1-22 0 0,1-1 1 0 0,-1 1 0 0 0,0 0 0 0 0,1 1-1 0 0,0-1 1 0 0,0 0 0 0 0,0 1-1 0 0,0-1 1 0 0,0 1 0 0 0,1 0 0 0 0,0-1-1 0 0,-1 1 1 0 0,2 0 0 0 0,-1 0-1 0 0,0 0 1 0 0,1 0 0 0 0,-1 3 21 0 0,1 1-41 0 0,-1 1 0 0 0,1-1 1 0 0,1 1-1 0 0,0-1 0 0 0,0 1 1 0 0,1-1-1 0 0,2 9 41 0 0,-1-8-23 0 0,1 0 0 0 0,-1 0 0 0 0,2 0 0 0 0,3 5 23 0 0,-6-11 0 0 0,0 0-1 0 0,1 1 1 0 0,-1-1 0 0 0,0-1 0 0 0,1 1 0 0 0,0 0-1 0 0,0-1 1 0 0,0 1 0 0 0,0-1 0 0 0,0 0 0 0 0,0 0-1 0 0,1 0 1 0 0,2 1 0 0 0,2 0 0 0 0,-5-2 0 0 0,0 1 0 0 0,1-1 0 0 0,-1 0 0 0 0,1 0 0 0 0,-1-1 0 0 0,1 1 0 0 0,-1 0 0 0 0,1-1 0 0 0,-1 0 0 0 0,1 0 0 0 0,0 0 0 0 0,0-1 0 0 0,4 0 0 0 0,30-6 0 0 0,-35 6 0 0 0,0 0 0 0 0,-1 0 0 0 0,1-1 0 0 0,0 1 0 0 0,-1 0 0 0 0,0-1 0 0 0,1 0 0 0 0,-1 1 0 0 0,0-1 0 0 0,0 0 0 0 0,0 0 0 0 0,2-2 0 0 0,-1 0-6 0 0,1 0 0 0 0,0 1 1 0 0,0-1-1 0 0,0 1 0 0 0,4-3 6 0 0,-4 4-5 0 0,-1-1 0 0 0,1 0 0 0 0,-1 1 0 0 0,1-2 0 0 0,-1 1 0 0 0,0 0 0 0 0,2-3 5 0 0,-5 6 4 0 0,0-1 0 0 0,0 1 0 0 0,0-1 0 0 0,1 1 0 0 0,-1 0 0 0 0,0-1 0 0 0,0 1 0 0 0,1 0 0 0 0,-1-1 0 0 0,0 1 0 0 0,1 0 0 0 0,-1 0 0 0 0,0-1 0 0 0,1 1 1 0 0,-1 0-1 0 0,0 0 0 0 0,1-1 0 0 0,-1 1 0 0 0,1 0 0 0 0,-1 0 0 0 0,0 0 0 0 0,1 0 0 0 0,-1 0 0 0 0,1 0 0 0 0,-1 0 0 0 0,0 0 0 0 0,1-1 0 0 0,-1 2 0 0 0,1-1-4 0 0,0 0 17 0 0,0 0 1 0 0,-1 1 0 0 0,1-1 0 0 0,-1 1-1 0 0,1-1 1 0 0,-1 1 0 0 0,1-1-1 0 0,0 1 1 0 0,-1 0 0 0 0,0-1 0 0 0,1 1-1 0 0,-1-1 1 0 0,1 1 0 0 0,-1 0-1 0 0,1 0-17 0 0,9 32 479 0 0,-9-29-460 0 0,1 5-19 0 0,-1-1 0 0 0,0 1 0 0 0,0-1 0 0 0,-1 1 0 0 0,-1 5 0 0 0,1 2 0 0 0,1 0 0 0 0,0-1 0 0 0,1 2 0 0 0,-2-8 76 0 0,0-9-43 0 0,1 0-1 0 0,-1 0 0 0 0,0 0 1 0 0,1 1-1 0 0,-1-1 0 0 0,0 0 1 0 0,0 0-1 0 0,1 0 0 0 0,-1 0 1 0 0,0 0-1 0 0,1 1 0 0 0,-1-1 1 0 0,0 0-1 0 0,1 0 0 0 0,-1 0 1 0 0,1 0-1 0 0,-1 0 0 0 0,0 0 1 0 0,1 0-1 0 0,-1 0 0 0 0,0 0 1 0 0,1 0-1 0 0,-1-1 0 0 0,0 1 1 0 0,1 0-1 0 0,-1 0 0 0 0,0 0-32 0 0,11-3 523 0 0,-2 0-316 0 0,0 0 0 0 0,0-2 0 0 0,0 1 0 0 0,-1-1 0 0 0,0 0-1 0 0,0 0 1 0 0,0-1 0 0 0,-1 0 0 0 0,0-1 0 0 0,1-1-207 0 0,0 1 35 0 0,-6 6-25 0 0,-1-1 0 0 0,1 1-1 0 0,0 0 1 0 0,1 0 0 0 0,-1 0-1 0 0,0 0 1 0 0,0 0 0 0 0,1 0-10 0 0,-1 0 3 0 0,1 0 0 0 0,-1 0 1 0 0,0 0-1 0 0,0 0 0 0 0,0-1 1 0 0,1 1-1 0 0,-1-1 0 0 0,0 0-3 0 0,11-12-55 0 0,-10 11 25 0 0,0 0 0 0 0,0-1-1 0 0,0 2 1 0 0,0-1 0 0 0,0 0-1 0 0,0 1 1 0 0,1-1 0 0 0,0 0 30 0 0,0 1-274 0 0,0 0 1 0 0,0-1-1 0 0,0 0 1 0 0,-1 0-1 0 0,1 0 0 0 0,-1 0 1 0 0,0 0-1 0 0,0-1 1 0 0,0 1-1 0 0,0-1 274 0 0,-1 0-1357 0 0,1 0-1 0 0,-1 0 0 0 0,0 0 1 0 0,-1 0-1 0 0,1 0 1 0 0,0-2 1357 0 0,-1-7-6917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40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1 13360 0 0,'4'15'1087'0'0,"0"1"0"0"0,-1 0 0 0 0,-1 0 0 0 0,0 0-1 0 0,-1 10-1086 0 0,-1 27 4215 0 0,-3 2-4215 0 0,2-29 85 0 0,-14 120 1393 0 0,6-71-1147 0 0,-22 154-19 0 0,17-132-304 0 0,11-73-5 0 0,1-15 10 0 0,0 0 0 0 0,1 1-1 0 0,0-1 1 0 0,0 0 0 0 0,1 1-1 0 0,1-1 1 0 0,-1 1 0 0 0,1-1 0 0 0,2 7-13 0 0,-2-15 0 0 0,-1-1 1 0 0,0 0 0 0 0,0 0-1 0 0,0 0 1 0 0,0 0 0 0 0,0 1-1 0 0,0-1 1 0 0,0 0 0 0 0,1 0 0 0 0,-1 0-1 0 0,0 0 1 0 0,0 0 0 0 0,0 0-1 0 0,0 0 1 0 0,1 1 0 0 0,-1-1-1 0 0,0 0 1 0 0,0 0 0 0 0,0 0-1 0 0,0 0 1 0 0,1 0 0 0 0,-1 0 0 0 0,0 0-1 0 0,0 0 1 0 0,0 0 0 0 0,1 0-1 0 0,-1 0 1 0 0,0 0 0 0 0,0 0-1 0 0,0 0 1 0 0,1 0 0 0 0,-1 0 0 0 0,0 0-1 0 0,0 0 1 0 0,0 0 0 0 0,0 0-1 0 0,1 0 1 0 0,-1-1 0 0 0,0 1-1 0 0,0 0 1 0 0,0 0 0 0 0,0 0-1 0 0,1 0 1 0 0,-1 0 0 0 0,0 0 0 0 0,0-1-1 0 0,0 1 1 0 0,0 0 0 0 0,0 0-1 0 0,0 0 1 0 0,0 0 0 0 0,1 0-1 0 0,-1-1 1 0 0,0 1 0 0 0,0 0 0 0 0,0 0-1 0 0,0 0 1 0 0,0-1 0 0 0,0 1-1 0 0,0 0 0 0 0,8-12 32 0 0,-8 11-31 0 0,22-40-1 0 0,15-38 0 0 0,-13 23 0 0 0,-7 24 24 0 0,2 0 0 0 0,10-13-24 0 0,5-7 16 0 0,-30 45-13 0 0,0 1 0 0 0,1 0 0 0 0,0 0 0 0 0,0 0-1 0 0,0 0 1 0 0,1 1 0 0 0,0 0-3 0 0,-5 3 2 0 0,1 1-1 0 0,0 0 1 0 0,-1 0 0 0 0,1-1 0 0 0,0 1-1 0 0,0 0 1 0 0,0 1 0 0 0,0-1-1 0 0,0 0 1 0 0,0 0 0 0 0,0 1-1 0 0,0-1 1 0 0,0 1 0 0 0,0 0 0 0 0,0 0-1 0 0,1 0 1 0 0,-1 0 0 0 0,0 0-1 0 0,0 0 1 0 0,0 0 0 0 0,0 1-1 0 0,0-1 1 0 0,0 1 0 0 0,0-1 0 0 0,0 1-1 0 0,2 1-1 0 0,0 0 0 0 0,0 1 0 0 0,0 0 1 0 0,-1 0-1 0 0,1 0 0 0 0,-1 0 0 0 0,1 1 0 0 0,-1-1 0 0 0,0 1 0 0 0,0 0 1 0 0,-1 0-1 0 0,1 0 0 0 0,-1 0 0 0 0,0 1 0 0 0,2 3 0 0 0,3 11-3 0 0,-2 0 0 0 0,0 0 0 0 0,0 4 3 0 0,6 21-59 0 0,-5-23 49 0 0,4 14-39 0 0,11 22 49 0 0,-17-47-3 0 0,0 0-1 0 0,1 0 0 0 0,1-1 0 0 0,0 0 0 0 0,0 0 0 0 0,0 0 0 0 0,8 6 4 0 0,-12-13 11 0 0,0 0 0 0 0,1-1 0 0 0,-1 1 0 0 0,0-1 0 0 0,1 1 0 0 0,0-1 0 0 0,-1 0 0 0 0,1 0 0 0 0,0 0-1 0 0,-1 0 1 0 0,1-1 0 0 0,0 1 0 0 0,0-1 0 0 0,0 1 0 0 0,0-1 0 0 0,0 0 0 0 0,-1 0 0 0 0,1 0 0 0 0,0-1 0 0 0,0 1 0 0 0,0-1 0 0 0,0 0-1 0 0,-1 1 1 0 0,1-1 0 0 0,0 0 0 0 0,2-2-11 0 0,0 1 22 0 0,0-1 0 0 0,0 1 0 0 0,0-1 0 0 0,0 0-1 0 0,-1-1 1 0 0,0 1 0 0 0,1-1 0 0 0,-1 0 0 0 0,0 0 0 0 0,-1 0 0 0 0,1 0-1 0 0,-1-1 1 0 0,2-2-22 0 0,3-9 7 0 0,0 0 0 0 0,-1 0 0 0 0,-1-1 0 0 0,0 0 1 0 0,-1-2-8 0 0,-3 12 1 0 0,-1-1 0 0 0,0 1 0 0 0,0 0 0 0 0,0-1 0 0 0,-1 1 1 0 0,0 0-1 0 0,-1-1 0 0 0,0 1 0 0 0,0 0 0 0 0,0 0 1 0 0,-1-1-1 0 0,0 1 0 0 0,-1-2-1 0 0,2 7-7 0 0,0 0 0 0 0,-1 0 0 0 0,1 0 0 0 0,0 1 1 0 0,-1-1-1 0 0,1 0 0 0 0,-1 1 0 0 0,0-1 0 0 0,1 1 0 0 0,-3-1 7 0 0,3 1-10 0 0,0 0 6 0 0,-1 1 1 0 0,1-1-1 0 0,-1 1 0 0 0,1-1 1 0 0,0 1-1 0 0,-1 0 0 0 0,1 0 1 0 0,-1-1-1 0 0,1 1 0 0 0,-1 0 0 0 0,1 1 1 0 0,-1-1-1 0 0,1 0 0 0 0,-1 0 1 0 0,1 0-1 0 0,0 1 0 0 0,-2 0 4 0 0,-23 9 3 0 0,22-8 2 0 0,1 0-1 0 0,1 0 0 0 0,-1 0 1 0 0,0 0-1 0 0,1 1 0 0 0,-1 0 1 0 0,1-1-1 0 0,-1 1 0 0 0,1 0 1 0 0,0 0-1 0 0,1 0 1 0 0,-1 0-1 0 0,0 1 0 0 0,1-1 1 0 0,0 0-1 0 0,-1 1 0 0 0,1 2-4 0 0,-3 9 22 0 0,1 0-1 0 0,1 0 1 0 0,0 8-22 0 0,2-23 0 0 0,-2 13 22 0 0,2 0-1 0 0,0 0 1 0 0,0 0 0 0 0,2 0 0 0 0,-1 0 0 0 0,4 12-22 0 0,-3-19 10 0 0,0 0 0 0 0,0 1 0 0 0,0-1 0 0 0,1 0 1 0 0,0 0-1 0 0,0 0 0 0 0,1 0 0 0 0,0-1 0 0 0,0 1 0 0 0,0-1 1 0 0,0 0-1 0 0,1 0 0 0 0,0-1 0 0 0,3 3-10 0 0,-6-5 11 0 0,0-1-1 0 0,1 1 1 0 0,-1-1-1 0 0,0 0 1 0 0,1 0-1 0 0,-1 0 0 0 0,1 0 1 0 0,0 0-1 0 0,-1 0 1 0 0,1 0-1 0 0,0-1 1 0 0,-1 0-1 0 0,1 1 1 0 0,0-1-1 0 0,0 0 1 0 0,0 0-1 0 0,-1-1 1 0 0,1 1-1 0 0,0 0 1 0 0,-1-1-1 0 0,1 0 1 0 0,0 0-1 0 0,-1 0 0 0 0,2 0-10 0 0,5-4 61 0 0,0 0 0 0 0,0 0 0 0 0,0-1 0 0 0,-1-1 0 0 0,7-5-61 0 0,-3 2 16 0 0,-7 6-16 0 0,0-1 0 0 0,0 0 0 0 0,-1 0 0 0 0,0 0 0 0 0,0-1 0 0 0,0 1 0 0 0,0-3 0 0 0,22-44 0 0 0,-23 45 0 0 0,0 1-1 0 0,0 0-1 0 0,-1-1 1 0 0,0 1-1 0 0,0-1 1 0 0,-1 1-1 0 0,0-1 1 0 0,0 0 1 0 0,-1 2-28 0 0,-1 3 22 0 0,1 1-1 0 0,0 0 0 0 0,0 0 0 0 0,0 0 1 0 0,0 0-1 0 0,0 0 0 0 0,0 0 1 0 0,0 0-1 0 0,1 0 0 0 0,-1 0 1 0 0,0 0-1 0 0,0-1 0 0 0,1 1 0 0 0,-1 0 1 0 0,1 0-1 0 0,-1 0 0 0 0,1 1 1 0 0,-1-1-1 0 0,1 0 7 0 0,0-1-185 0 0,-1 2-17 0 0,0 12-239 0 0,4 75-4788 0 0,-1-73 3443 0 0</inkml:trace>
  <inkml:trace contextRef="#ctx0" brushRef="#br0" timeOffset="668.637">924 491 13824 0 0,'12'14'1430'0'0,"-10"-11"-1135"0"0,0 0-1 0 0,0 1 1 0 0,0-1-1 0 0,0 1 1 0 0,0-1 0 0 0,-1 1-1 0 0,0-1 1 0 0,0 1-1 0 0,0 0 1 0 0,1 2-295 0 0,4 45 3206 0 0,-4-31-2765 0 0,6 63 710 0 0,-3-30-182 0 0,8 43-969 0 0,-9-77 117 0 0,12 47 375 0 0,-15-60-395 0 0,1-1 0 0 0,0 1-1 0 0,1-1 1 0 0,-1 0 0 0 0,1 0 0 0 0,0 0 0 0 0,1 0-1 0 0,-1 0 1 0 0,3 2-97 0 0,-5-7 14 0 0,-1 1 0 0 0,1-1 0 0 0,0 1 0 0 0,-1-1 0 0 0,1 0 0 0 0,0 1 0 0 0,0-1 0 0 0,-1 0 0 0 0,1 1 0 0 0,0-1-1 0 0,0 0 1 0 0,0 0 0 0 0,-1 0 0 0 0,1 0 0 0 0,0 0 0 0 0,0 0 0 0 0,0 0 0 0 0,0 0 0 0 0,-1 0 0 0 0,1 0 0 0 0,0-1 0 0 0,0 1 0 0 0,0 0 0 0 0,-1 0-1 0 0,1-1 1 0 0,0 1 0 0 0,0-1 0 0 0,-1 1 0 0 0,1 0 0 0 0,0-1 0 0 0,0 0-14 0 0,1-1 13 0 0,1 1-1 0 0,-1-1 1 0 0,0 0-1 0 0,0-1 1 0 0,0 1 0 0 0,0 0-1 0 0,2-2-12 0 0,34-67 16 0 0,-31 55-16 0 0,0-1 0 0 0,-1 1 0 0 0,-1-1 0 0 0,0 0 0 0 0,0-11 0 0 0,9-27 0 0 0,-6 35 0 0 0,-8 20 1 0 0,0-1 1 0 0,0 1-1 0 0,0 0 0 0 0,1-1 0 0 0,-1 1 0 0 0,0 0 0 0 0,0-1 1 0 0,0 1-1 0 0,1 0 0 0 0,-1-1 0 0 0,0 1 0 0 0,0 0 0 0 0,0-1 0 0 0,1 1 1 0 0,-1 0-1 0 0,0 0 0 0 0,1-1 0 0 0,-1 1 0 0 0,0 0 0 0 0,1 0 1 0 0,-1-1-1 0 0,0 1 0 0 0,1 0 0 0 0,-1 0 0 0 0,0 0 0 0 0,1 0 1 0 0,-1 0-1 0 0,1 0 0 0 0,-1 0 0 0 0,0 0 0 0 0,1 0 0 0 0,-1 0 1 0 0,1 0-1 0 0,-1 0 0 0 0,1 0-1 0 0,3 3 61 0 0,13 21 16 0 0,-7-15-69 0 0,8 7 45 0 0,1 0-1 0 0,12 6-52 0 0,-25-18 7 0 0,-1 0 0 0 0,1-1 0 0 0,0 0 0 0 0,0-1 0 0 0,0 1 0 0 0,1-1 0 0 0,-1 0 0 0 0,0-1-1 0 0,1 1 1 0 0,-1-1 0 0 0,7 0-7 0 0,3 0 9 0 0,-12 0-4 0 0,-1-1 0 0 0,0 0 0 0 0,0 0 0 0 0,1 0 0 0 0,-1 0 0 0 0,0 0 0 0 0,0-1 0 0 0,1 1 0 0 0,0-2-5 0 0,8-1 2 0 0,-1-2 1 0 0,0 1 0 0 0,0-2 0 0 0,0 0-3 0 0,-6 3 0 0 0,-1 0 0 0 0,0 0 0 0 0,0 0 0 0 0,0 0 0 0 0,0-1 0 0 0,0 0-1 0 0,-1 0 1 0 0,0 0 0 0 0,0 0 0 0 0,2-4 0 0 0,5-8-7 0 0,-1-1-1 0 0,-1-1 0 0 0,4-14 8 0 0,-9 25-10 0 0,-1 0-1 0 0,-1 0 0 0 0,1-1 1 0 0,-1 1-1 0 0,-1-1 0 0 0,1 1 1 0 0,-1-1-1 0 0,-1 1 1 0 0,1-1-1 0 0,-1 1 0 0 0,-1-1 11 0 0,1 2 2 0 0,-5-14-37 0 0,6 19 32 0 0,0 1 0 0 0,-1-1 0 0 0,0 0 0 0 0,1 1 0 0 0,-1-1 0 0 0,1 1 0 0 0,-1-1 0 0 0,0 1 0 0 0,1-1 1 0 0,-1 1-1 0 0,0-1 0 0 0,1 1 0 0 0,-1 0 0 0 0,0-1 0 0 0,0 1 0 0 0,1 0 0 0 0,-1-1 0 0 0,0 1 0 0 0,0 0 0 0 0,0 0 1 0 0,0 0 2 0 0,-10-5-42 0 0,11 5 40 0 0,-1-1 0 0 0,1 1 1 0 0,0 0-1 0 0,-1-1 1 0 0,1 1-1 0 0,-1 0 0 0 0,1-1 1 0 0,0 1-1 0 0,-1 0 1 0 0,1 0-1 0 0,-1 0 0 0 0,1-1 1 0 0,-1 1-1 0 0,1 0 0 0 0,0 0 1 0 0,-1 0-1 0 0,1 0 1 0 0,-1 0-1 0 0,1 0 0 0 0,-1 0 1 0 0,1 0-1 0 0,-1 0 0 0 0,1 0 1 0 0,-1 0-1 0 0,1 0 1 0 0,-1 0-1 0 0,1 1 0 0 0,-1-1 1 0 0,1 0-1 0 0,0 0 0 0 0,-1 0 1 0 0,1 1-1 0 0,-1-1 1 0 0,1 0-1 0 0,0 0 0 0 0,-1 1 1 0 0,1-1-1 0 0,0 0 0 0 0,-1 1 1 0 0,1-1 1 0 0,-10 13-2 0 0,1 1 0 0 0,0-1-1 0 0,1 2 1 0 0,1-1 0 0 0,-2 7 2 0 0,6-13-7 0 0,0 0 0 0 0,1 1 0 0 0,0-1 0 0 0,0 1 0 0 0,1 0 0 0 0,0 0 0 0 0,0-1 0 0 0,1 1 0 0 0,1 0 0 0 0,-1 0 0 0 0,2 2 6 0 0,1 13 3 0 0,2-1 0 0 0,1 1 0 0 0,4 9-2 0 0,-1-5-14 0 0,2-2-1 0 0,1 0 0 0 0,2 0 1 0 0,4 6 14 0 0,-14-25-104 0 0,1 1 0 0 0,1-1 1 0 0,-1 0-1 0 0,1-1 1 0 0,1 1-1 0 0,-1-1 1 0 0,2 0 103 0 0,-1 0-1388 0 0,2 0 0 0 0,-1-1-1 0 0,9 4 1389 0 0,2 1-7755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45.5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12 114 13360 0 0,'11'-9'1424'0'0,"-1"-1"-1123"0"0,-9 8 1137 0 0,-1 2 496 0 0,4 8 1936 0 0,-3-1-3480 0 0,0 1 0 0 0,-1-1-1 0 0,0 0 1 0 0,0 1-1 0 0,-1-1 1 0 0,-1 8-390 0 0,0 4 381 0 0,-16 166 322 0 0,7-82-587 0 0,9-77-80 0 0,-1 114-211 0 0,3-115-286 0 0,3-1-2191 0 0,-2-23 684 0 0,6-4-390 0 0</inkml:trace>
  <inkml:trace contextRef="#ctx0" brushRef="#br0" timeOffset="355.837">354 40 10136 0 0,'0'0'777'0'0,"0"0"-190"0"0,0 0 1075 0 0,0-14 4877 0 0,0 13-6456 0 0,0 0 1 0 0,0 0-1 0 0,0 0 1 0 0,0 0-1 0 0,0 0 1 0 0,0 0-1 0 0,-1 0 1 0 0,1 0-1 0 0,0 0 1 0 0,0 0-1 0 0,-1 0 1 0 0,1 0-1 0 0,-1 1 1 0 0,1-1-1 0 0,-1 0 1 0 0,1 0-1 0 0,-1 0 1 0 0,0 1-1 0 0,1-1 1 0 0,-1 0-1 0 0,0 0 1 0 0,1 1-1 0 0,-1-1 0 0 0,-1 0-82 0 0,0 0 59 0 0,1 1 1 0 0,-1-1-1 0 0,0 1 1 0 0,0-1-1 0 0,0 1 1 0 0,1 0-1 0 0,-1-1 1 0 0,0 1-1 0 0,0 0 1 0 0,0 0-1 0 0,0 0 1 0 0,-1 1-61 0 0,-3 0 42 0 0,0 0 1 0 0,0 1-1 0 0,0-1 0 0 0,0 1 1 0 0,1 1-1 0 0,-1-1 0 0 0,-4 3-42 0 0,1 1 101 0 0,-1 1 0 0 0,1-1 0 0 0,0 2 0 0 0,-2 1-101 0 0,9-6 22 0 0,0-1 0 0 0,-1 1 0 0 0,1-1 0 0 0,0 1 0 0 0,1 0 0 0 0,-1-1-1 0 0,0 1 1 0 0,1 0 0 0 0,0 0 0 0 0,-1 0 0 0 0,1 1 0 0 0,0-1 0 0 0,1 0 0 0 0,-1 0 0 0 0,1 1-1 0 0,-1-1 1 0 0,1 1-22 0 0,0 5 29 0 0,1-1 0 0 0,0 1 0 0 0,0-1-1 0 0,0 0 1 0 0,1 1 0 0 0,1-1 0 0 0,-1 0 0 0 0,2 0-1 0 0,-1-1 1 0 0,2 3-29 0 0,9 21 139 0 0,-10-20-57 0 0,1-1 1 0 0,0 0 0 0 0,0-1 0 0 0,1 1-1 0 0,1-1-82 0 0,6 9 112 0 0,-1 1-1 0 0,0 1 1 0 0,-2-1 0 0 0,0 2-1 0 0,-1 0 1 0 0,-1 0 0 0 0,4 19-112 0 0,-10-33 15 0 0,-1 0 1 0 0,0-1 0 0 0,-1 1 0 0 0,1-1 0 0 0,-1 1 0 0 0,0 0-1 0 0,-1-1 1 0 0,-1 7-16 0 0,2-11 1 0 0,-1 1-1 0 0,0-1 1 0 0,1 0-1 0 0,-1 1 1 0 0,0-1-1 0 0,0 0 0 0 0,0 0 1 0 0,-1 0-1 0 0,1 0 1 0 0,0 0-1 0 0,-1 0 1 0 0,0 0-1 0 0,1-1-4 0 0,0 0 0 0 0,0 0 0 0 0,0 0 0 0 0,-1 0 0 0 0,1-1 0 0 0,0 1 1 0 0,-1-1-1 0 0,1 1 0 0 0,0-1 0 0 0,-1 1 0 0 0,1-1 0 0 0,0 1 0 0 0,-1-1 0 0 0,1 0 1 0 0,-1 0-1 0 0,1 0 0 0 0,-1 0 0 0 0,1 0 0 0 0,-1 0 0 0 0,1 0 0 0 0,-1-1 4 0 0,-4 0 8 0 0,1 0-1 0 0,-1-1 0 0 0,0 1 0 0 0,1-1 1 0 0,-1-1-1 0 0,1 1 0 0 0,0-1 0 0 0,0 0 1 0 0,0 0-1 0 0,0 0 0 0 0,0-1 0 0 0,0 0 1 0 0,1 0-1 0 0,0 0 0 0 0,-1-1-7 0 0,3 2 69 0 0,0 0 0 0 0,0 0 0 0 0,0 0 0 0 0,0 0 0 0 0,0 0 0 0 0,1-1 0 0 0,-1 1 0 0 0,1 0-1 0 0,0-1 1 0 0,0 1 0 0 0,1-1 0 0 0,-1 1 0 0 0,0-1 0 0 0,1 0 0 0 0,0 1 0 0 0,0-1 0 0 0,0 1 0 0 0,1-1 0 0 0,-1 0 0 0 0,1 1-1 0 0,0-1 1 0 0,0 1 0 0 0,0-1 0 0 0,0 1 0 0 0,2-3-69 0 0,1-2 270 0 0,2 0 0 0 0,-1 0 0 0 0,1 0 0 0 0,2-1-270 0 0,4-7 368 0 0,23-21 304 0 0,-6 6-241 0 0,-8 9-121 0 0,14-13-310 0 0,-17 19 5 0 0,-1-2-1 0 0,0 0 1 0 0,1-4-5 0 0,4-4-1734 0 0,-21 24 832 0 0,-1 2-149 0 0,0 0-589 0 0,0 0-257 0 0,0 0-50 0 0</inkml:trace>
  <inkml:trace contextRef="#ctx0" brushRef="#br0" timeOffset="710.83">537 483 11056 0 0,'7'3'255'0'0,"0"0"0"0"0,0-1-1 0 0,0 0 1 0 0,0-1 0 0 0,0 1 0 0 0,1-1 0 0 0,5 0-255 0 0,8-1 2215 0 0,1-1-1 0 0,-1-1-2214 0 0,9 0 3000 0 0,-17-1-2515 0 0,1 0 1 0 0,-1 0-1 0 0,0-1 1 0 0,0-1-1 0 0,0 0 1 0 0,0-1-1 0 0,5-4-485 0 0,-7 5 230 0 0,-6 2-129 0 0,0 0 1 0 0,-1 0-1 0 0,1-1 1 0 0,-1 1-1 0 0,0-1 1 0 0,0 0-1 0 0,0 0 1 0 0,2-4-102 0 0,-1 2 112 0 0,0 1 1 0 0,0-1 0 0 0,0 1-1 0 0,3-1-112 0 0,-4 3 22 0 0,0-1 0 0 0,-1 1-1 0 0,1-1 1 0 0,-1 0 0 0 0,0 0 0 0 0,0 0-1 0 0,0 0 1 0 0,-1 0 0 0 0,1-1-1 0 0,-1 1 1 0 0,0-1 0 0 0,0 0 0 0 0,-1 1-1 0 0,1-1-21 0 0,0-3 14 0 0,-1 0 0 0 0,1 1 0 0 0,-1-1 0 0 0,-1 0 0 0 0,0 0 0 0 0,0 0 0 0 0,0 1 0 0 0,-2-7-14 0 0,2 12 0 0 0,0 0 0 0 0,-1 0 0 0 0,1 0 0 0 0,-1 1 0 0 0,1-1 0 0 0,-1 0 0 0 0,0 0 0 0 0,0 1 0 0 0,1-1 0 0 0,-1 1 0 0 0,0-1 0 0 0,0 1 0 0 0,-1-1 0 0 0,1 1 0 0 0,0 0 0 0 0,0-1 0 0 0,-1 1 0 0 0,1 0 0 0 0,-1 0 0 0 0,0 0 0 0 0,0 0 0 0 0,0 0 0 0 0,-1 0 0 0 0,1 0 0 0 0,-1 0 0 0 0,1 1 0 0 0,-1-1 0 0 0,1 1 0 0 0,-1-1 0 0 0,1 1 0 0 0,-1 0 0 0 0,1 0 0 0 0,-1 0 0 0 0,-1 1 0 0 0,-2 0 0 0 0,0 0 0 0 0,0 1 0 0 0,0-1 0 0 0,0 1 0 0 0,0 1 0 0 0,0-1 0 0 0,1 1 0 0 0,-1 0 0 0 0,1 0 0 0 0,0 1 0 0 0,-4 3 0 0 0,0 1 0 0 0,0 0 0 0 0,1 1 0 0 0,1 0 0 0 0,0 0 0 0 0,0 1 0 0 0,0 0 0 0 0,1 0 0 0 0,1 1 0 0 0,0 0 0 0 0,0 0 0 0 0,1 0 0 0 0,1 0 0 0 0,0 1 0 0 0,0-1 0 0 0,0 12 0 0 0,1-7 0 0 0,2 0 0 0 0,0 0 0 0 0,1 0 0 0 0,1 0 0 0 0,2 9 0 0 0,-2-17 0 0 0,0 0 0 0 0,0 0 0 0 0,1-1 0 0 0,0 1 0 0 0,0-1 0 0 0,1 0 0 0 0,0 0 0 0 0,0 0 0 0 0,1 0 0 0 0,0-1 0 0 0,5 5 0 0 0,-3-3-453 0 0,1 0 0 0 0,1 0 0 0 0,0-1 0 0 0,0 0 1 0 0,0-1-1 0 0,1 0 0 0 0,6 3 453 0 0,10 4-1782 0 0</inkml:trace>
  <inkml:trace contextRef="#ctx0" brushRef="#br0" timeOffset="711.83">1311 71 17191 0 0,'0'0'760'0'0,"0"0"160"0"0,0 0-736 0 0,0 0-184 0 0,-4 3 0 0 0,-3-1 0 0 0,-6-2 384 0 0,2 5 48 0 0,-4-2 8 0 0,-4-3 0 0 0,0 4-296 0 0,-4 1-56 0 0,-6 2-16 0 0,-2 3 0 0 0,-3-3-72 0 0,7 0 0 0 0,-4-9 0 0 0,4-3-8479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1:43.8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362 22 3224 0 0,'0'1'143'0'0,"2"33"406"0"0,2 13-549 0 0,-3-41 223 0 0,0 17 4818 0 0,0 0 0 0 0,-2 7-5041 0 0,-4 47 6399 0 0,-1 0-4681 0 0,-22 295-537 0 0,24-322-1438 0 0,-7 74 650 0 0,8-43-3682 0 0,3-79 1514 0 0</inkml:trace>
  <inkml:trace contextRef="#ctx0" brushRef="#br0" timeOffset="442.241">396 499 1376 0 0,'0'0'65'0'0,"-20"-3"6"0"0,4 2 1905 0 0,10 0 342 0 0,1 1 0 0 0,0 0-1 0 0,-1 0 1 0 0,1 1 0 0 0,-4 0-2318 0 0,-17 3 4781 0 0,18-3-4372 0 0,0 0 0 0 0,0 1 0 0 0,0 0 1 0 0,0 0-1 0 0,1 1 0 0 0,-1 0 0 0 0,1 0 0 0 0,-4 3-409 0 0,-42 23 2204 0 0,-47 19-2204 0 0,91-44-472 0 0,-24 10 589 0 0,18-11-2468 0 0,2-6-3888 0 0,11 2-823 0 0</inkml:trace>
  <inkml:trace contextRef="#ctx0" brushRef="#br0" timeOffset="872.319">488 0 3224 0 0,'4'10'149'0'0,"0"0"-1"0"0,0 0 1 0 0,-1 1 0 0 0,0-1 0 0 0,0 1 0 0 0,-1-1-1 0 0,-1 1 1 0 0,0 0 0 0 0,0 9-149 0 0,-2 17 4571 0 0,-2-1 0 0 0,-2 11-4571 0 0,-1 1 5332 0 0,-11 77-2998 0 0,0-6-1280 0 0,4-40-295 0 0,10-49-620 0 0,-2 0 1 0 0,-2-1-1 0 0,-3 9-139 0 0,2-1 117 0 0,8-35-53 0 0,0-2 0 0 0,0 0 0 0 0,0 0 0 0 0,8-12 64 0 0,21-18-43 0 0,8-10-130 0 0,3 0 45 0 0,-26 27-150 0 0,1 1-1 0 0,0 1 0 0 0,0 0 1 0 0,17-8 150 0 0,-29 18-2 0 0,0-1 1 0 0,1 1-1 0 0,-1-1 1 0 0,1 1 0 0 0,-1 0-1 0 0,1 1 1 0 0,-1-1-1 0 0,1 1 1 0 0,-1-1-1 0 0,1 1 1 0 0,0 0 0 0 0,-1 0-1 0 0,1 1 1 0 0,-1-1-1 0 0,1 1 1 0 0,1 0 1 0 0,4 2 2 0 0,-1 0-1 0 0,0 0 1 0 0,0 1-1 0 0,0 0 1 0 0,0 1-1 0 0,1 1-1 0 0,-3-2 0 0 0,0 0 0 0 0,0-1 0 0 0,1 0 0 0 0,-1 0 0 0 0,1-1 0 0 0,0 0 0 0 0,-1 0 0 0 0,1 0 0 0 0,0-1 0 0 0,4 0 0 0 0,-10-1 0 0 0,0 0 0 0 0,-1 0 0 0 0,1 0 0 0 0,0 0 0 0 0,0 0 0 0 0,0 0 0 0 0,0 0 0 0 0,0 0 0 0 0,0 0 0 0 0,-1 0 0 0 0,1-1 0 0 0,0 1 0 0 0,0 0 0 0 0,0-1 0 0 0,-1 1 0 0 0,1-1 0 0 0,0 1 0 0 0,0-1 0 0 0,-1 1 0 0 0,1-1 0 0 0,0 1 0 0 0,-1-1 0 0 0,1 0 0 0 0,-1 1 0 0 0,1-1 0 0 0,-1 0 0 0 0,1 0 0 0 0,-1 0 0 0 0,2-1 0 0 0,-1 1 0 0 0,0 0 0 0 0,0 0 0 0 0,-1 0 0 0 0,1 0 0 0 0,0 0 0 0 0,-1 0 0 0 0,1 0 0 0 0,0-1 0 0 0,-1 1 0 0 0,0 0 0 0 0,1 0 0 0 0,-1 0 0 0 0,0 0 0 0 0,1-1 0 0 0,-1 1 0 0 0,0 0 0 0 0,0 0 0 0 0,0-1 0 0 0,0 1 0 0 0,0 0 0 0 0,0 0 0 0 0,-1-2 0 0 0,1 1 0 0 0,-1 0 0 0 0,0 0 0 0 0,0 0 0 0 0,0 0 0 0 0,0 1 0 0 0,0-1 0 0 0,-1 0 0 0 0,1 0 0 0 0,-1 1 0 0 0,1-1 0 0 0,-1 1 0 0 0,-1-2 0 0 0,0 0 0 0 0,-1 0 0 0 0,-1 0 0 0 0,1 0 0 0 0,0 1 0 0 0,-1 0 0 0 0,1 0 0 0 0,-1 0 0 0 0,0 0 0 0 0,0 1 0 0 0,0-1 0 0 0,-1 1 0 0 0,0 1 18 0 0,1 0 0 0 0,0 0-1 0 0,0 0 1 0 0,-1 1 0 0 0,1 0 0 0 0,0 0-1 0 0,0 0 1 0 0,0 1 0 0 0,0 0-1 0 0,0 0 1 0 0,0 0 0 0 0,1 0 0 0 0,-1 1-1 0 0,1 0-17 0 0,1 0 28 0 0,0 1 1 0 0,0 0-1 0 0,1 0 0 0 0,-1 0 0 0 0,1 0 0 0 0,0 0 0 0 0,1 0 0 0 0,-1 1 0 0 0,1-1 0 0 0,-1 1 1 0 0,1 0-29 0 0,1-1 1 0 0,1-1 0 0 0,-1 0 0 0 0,1 0 0 0 0,-1 0 1 0 0,1 1-1 0 0,0-1 0 0 0,0 0 0 0 0,0 0 0 0 0,1 0 1 0 0,0 2-2 0 0,3 5-2 0 0,-4-8 2 0 0,0 0 0 0 0,-1-1 0 0 0,1 1 0 0 0,0-1 0 0 0,0 1 0 0 0,0-1 0 0 0,0 1 0 0 0,1-1 0 0 0,-1 0 0 0 0,0 1 0 0 0,1-1 0 0 0,-1 0 0 0 0,2 1 0 0 0,12 12 0 0 0,-13-11 3 0 0,0-1 1 0 0,1 0-1 0 0,-1 0 0 0 0,1 0 0 0 0,0 0 1 0 0,-1 0-1 0 0,1 0 0 0 0,0-1 0 0 0,0 1 0 0 0,0-1 1 0 0,1 0-1 0 0,-1 0 0 0 0,0 0 0 0 0,0-1 1 0 0,1 1-1 0 0,-1-1 0 0 0,3 1-3 0 0,-2-1 5 0 0,0 1 0 0 0,1-1 0 0 0,-1 0 0 0 0,0 0 0 0 0,0-1 0 0 0,0 1 0 0 0,0-1 0 0 0,0 0 0 0 0,-1 0 0 0 0,1 0 0 0 0,0-1 1 0 0,0 1-1 0 0,0-1 0 0 0,2-1-5 0 0,0-3-21 0 0,0 0 0 0 0,0 0 0 0 0,0 0 0 0 0,-1-1 0 0 0,1-1 21 0 0,9-10-498 0 0,-19 31 585 0 0,1 0 1 0 0,1 1-1 0 0,1 0 0 0 0,-1 5-87 0 0,2 4-116 0 0,4 21 116 0 0,-4-38-334 0 0,1 0-1 0 0,1 0 0 0 0,-1 0 1 0 0,1 0-1 0 0,0 0 0 0 0,0 0 1 0 0,1 0-1 0 0,-1-1 0 0 0,3 3 335 0 0,5 3-2486 0 0,-1-4-2027 0 0,2 0-1479 0 0</inkml:trace>
  <inkml:trace contextRef="#ctx0" brushRef="#br0" timeOffset="1345.056">1028 502 8752 0 0,'1'8'909'0'0,"0"-4"-1022"0"0,1 8 1560 0 0,0-1 1 0 0,-1 0-1 0 0,1 7-1447 0 0,0 38 6987 0 0,3 11-6987 0 0,0-12 1562 0 0,-2 11-1562 0 0,-2-49 311 0 0,1 0-1 0 0,1 0 0 0 0,0 0 0 0 0,1-1 0 0 0,1 0 1 0 0,4 8-311 0 0,0-8 445 0 0,-8-16-408 0 0,-1 1-24 0 0,0-1-1 0 0,0 0 1 0 0,1 0-1 0 0,-1 0 1 0 0,0 0-1 0 0,1 1 1 0 0,-1-1-1 0 0,0 0 1 0 0,0 0-1 0 0,1 0 1 0 0,-1 0-1 0 0,0 0 1 0 0,1 0-1 0 0,-1 0 1 0 0,0 0 0 0 0,1 0-1 0 0,-1 0 1 0 0,0 0-1 0 0,1 0 1 0 0,-1 0-1 0 0,0 0 1 0 0,1 0-1 0 0,-1 0 1 0 0,0 0-1 0 0,0-1 1 0 0,1 1-1 0 0,-1 0 1 0 0,0 0-1 0 0,0 0 1 0 0,1-1-13 0 0,9-6 74 0 0,-8 6-13 0 0,4-5-42 0 0,-1 1 0 0 0,0-1 0 0 0,0-1 0 0 0,0 1 0 0 0,-1-1 0 0 0,0 1 0 0 0,0-1 0 0 0,0 0 0 0 0,-1-1 0 0 0,0 1-19 0 0,20-39 51 0 0,-7 20-51 0 0,7-16 0 0 0,-8 13 0 0 0,-1 12 0 0 0,-14 16 0 0 0,0 1-1 0 0,1 0 0 0 0,-1 0 1 0 0,0-1-1 0 0,0 1 1 0 0,1 0-1 0 0,-1-1 0 0 0,0 1 1 0 0,1 0-1 0 0,-1 0 0 0 0,1 0 1 0 0,-1 0-1 0 0,0-1 1 0 0,1 1-1 0 0,-1 0 0 0 0,1 0 1 0 0,-1 0-1 0 0,0 0 1 0 0,1 0-1 0 0,-1 0 0 0 0,1 0 1 0 0,-1 0-1 0 0,0 0 0 0 0,1 0 1 0 0,-1 0-1 0 0,1 0 1 0 0,-1 0-1 0 0,0 1 0 0 0,1-1 1 0 0,-1 0-1 0 0,1 0 1 0 0,-1 0-1 0 0,0 0 0 0 0,1 1 1 0 0,-1-1-1 0 0,0 0 0 0 0,1 0 1 0 0,-1 1-1 0 0,0-1 1 0 0,1 1-20 0 0,0 0 0 0 0,0-1 0 0 0,0 1 0 0 0,0 0 0 0 0,-1 0 0 0 0,1 0 0 0 0,0 0 0 0 0,-1 0 0 0 0,1-1 0 0 0,-1 1 0 0 0,1 0-1 0 0,-1 0 1 0 0,1 0 0 0 0,-1 1 0 0 0,0-1 0 0 0,0 0 0 0 0,1 0 0 0 0,-1 0 20 0 0,1 24-541 0 0,0-1-1423 0 0,3-10-3630 0 0,0 0-1753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3:45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 62 2760 0 0,'-5'-4'248'0'0,"-11"-8"1794"0"0,13 10-368 0 0,-1 0 0 0 0,0 1 0 0 0,1-1 0 0 0,-1 1 1 0 0,0-1-1 0 0,0 1 0 0 0,0 0 0 0 0,0 0 1 0 0,0 1-1675 0 0,-10-2 2228 0 0,-1 2-3412 0 0,15 1-1192 0 0,3 1 972 0 0,14 6 618 0 0,24 5 1095 0 0,34 4 1828 0 0,-48-13-761 0 0,0-1 1 0 0,22-1-1377 0 0,4 1 651 0 0,-2-2-269 0 0,-38-2-328 0 0,0 1-1 0 0,0 1 0 0 0,1 0 1 0 0,-1 1-1 0 0,12 3-53 0 0,2 2 90 0 0,0-1 1 0 0,19 1-91 0 0,3 0-71 0 0,9 2 143 0 0,0-4 1 0 0,0-1 0 0 0,1-4-1 0 0,44-5-72 0 0,13 2 460 0 0,40 7-460 0 0,-155-4 4 0 0,25 2 134 0 0,-1 2 1 0 0,14 3-139 0 0,15 2 91 0 0,104 16 48 0 0,-79-15-121 0 0,28 2 17 0 0,10-3-35 0 0,-31-7 32 0 0,-1-4 0 0 0,53-8-32 0 0,100-8 275 0 0,-45 5-154 0 0,-40 1 3 0 0,148 7-124 0 0,-95 3 109 0 0,79-16-109 0 0,-232 14 19 0 0,216-22-72 0 0,-176 15 42 0 0,-6 6 128 0 0,39 3-117 0 0,40-1 143 0 0,17-2 482 0 0,-91 4-544 0 0,36 0-368 0 0,27 0 192 0 0,8-2 174 0 0,-28 0 150 0 0,17-6-229 0 0,59-4-81 0 0,-88 8 272 0 0,-97 4-187 0 0,532-22 286 0 0,-445 20-115 0 0,-43 0 162 0 0,48 5-337 0 0,218 4 523 0 0,-203-8-286 0 0,155-7 643 0 0,-243 8-536 0 0,32-4-344 0 0,-57 3 24 0 0,-1 2-1 0 0,1 0 1 0 0,0 2 0 0 0,1 0-24 0 0,1 1-77 0 0,0-2 0 0 0,0-1 0 0 0,0 0 77 0 0,-16 0-254 0 0,0 0 1 0 0,0 1-1 0 0,0-1 1 0 0,0 1-1 0 0,3 2 254 0 0,23 1-4454 0 0,-30-2 2491 0 0,4 3-48 0 0</inkml:trace>
  <inkml:trace contextRef="#ctx0" brushRef="#br0" timeOffset="918.255">7703 397 14744 0 0,'9'-3'1334'0'0,"-6"0"-1123"0"0,0 0 0 0 0,1 0 0 0 0,-1 1 1 0 0,0-2-1 0 0,-1 1 0 0 0,1 0 0 0 0,0-1 0 0 0,-1 1 0 0 0,0-1 0 0 0,0 0 0 0 0,0 1 0 0 0,0-1 1 0 0,-1 0-1 0 0,1 0 0 0 0,-1-1 0 0 0,0 1 0 0 0,0 0 0 0 0,0-2-211 0 0,-1 4 312 0 0,-1 1-11 0 0,2 0-301 0 0,-1 1 0 0 0,0-1 0 0 0,0 0 0 0 0,0 1 0 0 0,0-1 1 0 0,0 1-1 0 0,0-1 0 0 0,0 0 0 0 0,0 1 0 0 0,0-1 1 0 0,0 1-1 0 0,0-1 0 0 0,0 1 0 0 0,0-1 0 0 0,0 0 1 0 0,-1 1-1 0 0,1-1 0 0 0,0 1 0 0 0,0-1 0 0 0,-1 1 0 0 0,1-1 1 0 0,0 1-1 0 0,-1-1 0 0 0,1 1 0 0 0,0-1 0 0 0,-1 1 0 0 0,-2-3-17 0 0,1 0 0 0 0,-1 0 1 0 0,0 1-1 0 0,0-1 0 0 0,0 1 0 0 0,-1 0 0 0 0,1 0 0 0 0,0 0 0 0 0,-1 0 0 0 0,0 1 0 0 0,1-1 0 0 0,-1 1 0 0 0,0 0 0 0 0,-2-1 17 0 0,-9 0-61 0 0,0 0 0 0 0,0 1 0 0 0,-6 0 61 0 0,-32-3 4 0 0,-93-15 974 0 0,35 2 2958 0 0,-104-1-3936 0 0,154 13 473 0 0,28 2 99 0 0,-26 2-572 0 0,-172 3 47 0 0,204-2-85 0 0,-83-4-136 0 0,-3-5 174 0 0,17 1 20 0 0,-49-5 256 0 0,-39-3-498 0 0,135 12 213 0 0,-4 0 16 0 0,-1 3-1 0 0,-23 3-6 0 0,-95 18-16 0 0,-116 31 16 0 0,54-9 0 0 0,131-25-21 0 0,0-4 0 0 0,-1-4-1 0 0,-52-5 22 0 0,-174-19 0 0 0,182 6 0 0 0,-15-7 42 0 0,55 4-20 0 0,-116-15-23 0 0,125 14 13 0 0,-275-41 105 0 0,226 31-117 0 0,52 7 302 0 0,-74 0-302 0 0,147 14 49 0 0,-219-12-21 0 0,-22 14 353 0 0,154 11-337 0 0,56-5 3 0 0,22-2 84 0 0,-13 5-131 0 0,-12 2 13 0 0,11-3 248 0 0,-22 8-261 0 0,-27 6 123 0 0,6-7 410 0 0,10-5-349 0 0,-36 4-189 0 0,80-12 29 0 0,-33 2 5 0 0,-99 3-705 0 0,95-9-512 0 0,34 0-3073 0 0,-35 3 4261 0 0,46 2-1691 0 0</inkml:trace>
  <inkml:trace contextRef="#ctx0" brushRef="#br0" timeOffset="1684.066">6857 421 1840 0 0,'2'0'133'0'0,"25"-3"-290"0"0,-12 0 1920 0 0,-2 2 4746 0 0,-12 1-2001 0 0,3 0 867 0 0,1 0-3447 0 0,-10 4-1049 0 0,-7 0-977 0 0,0 0 1 0 0,0-1-1 0 0,-1 0 0 0 0,1-1 1 0 0,-1-1-1 0 0,0 0 1 0 0,1 0-1 0 0,-2-2 98 0 0,-30 4-502 0 0,-90 3 64 0 0,-6 1 450 0 0,35-3 965 0 0,-104-8-977 0 0,135 0 232 0 0,-86-2 173 0 0,-716-9 443 0 0,751 18-791 0 0,-87 2-54 0 0,-123 5-3 0 0,-90 1 176 0 0,-52 2 562 0 0,48 13-62 0 0,157-8-302 0 0,99-3 19 0 0,-72 3-62 0 0,-532-32 647 0 0,624 3-949 0 0,-304-12-778 0 0,352 26-1192 0 0,34 2-4810 0 0,18-1-942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3:48.9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0 390 4144 0 0,'5'-6'175'0'0,"12"-18"506"0"0,-12 22 3192 0 0,0 2-1241 0 0,-1-3 4554 0 0,-4 3-7137 0 0,0 0-1 0 0,0 0 0 0 0,0 0 1 0 0,1 0-1 0 0,-1-1 0 0 0,0 1 0 0 0,0 0 1 0 0,1 0-1 0 0,-1 0 0 0 0,0 0 0 0 0,0 0 1 0 0,1 0-1 0 0,-1-1 0 0 0,0 1 1 0 0,1 0-1 0 0,-1 0 0 0 0,0 0 0 0 0,0 0 1 0 0,1 0-1 0 0,-1 0 0 0 0,0 0 0 0 0,1 0 1 0 0,-1 0-1 0 0,0 0 0 0 0,0 1 1 0 0,1-1-1 0 0,-1 0 0 0 0,0 0 0 0 0,1 0 1 0 0,-1 0-1 0 0,0 0 0 0 0,0 0 0 0 0,1 1 1 0 0,-1-1-1 0 0,0 0 0 0 0,0 0 1 0 0,0 0-1 0 0,1 1 0 0 0,-1-1 0 0 0,0 0 1 0 0,0 0-1 0 0,0 1 0 0 0,0-1-48 0 0,7 18 925 0 0,-2 25-155 0 0,-5-25-589 0 0,4 197 1007 0 0,8-50-852 0 0,-5-78 307 0 0,10 48-643 0 0,-16-129 47 0 0,12 58 1195 0 0,0-109-974 0 0,-6 2-215 0 0,-3-1-1 0 0,-1-3-52 0 0,3-35 31 0 0,0 5-33 0 0,-4-7 2 0 0,0 7 13 0 0,4-6-13 0 0,-4 60 40 0 0,1-10 9 0 0,2 0 1 0 0,3-6-50 0 0,-8 37 64 0 0,1 2 8 0 0,0 0-68 0 0,-1 0 1 0 0,1 0-1 0 0,0 0 1 0 0,-1 1-1 0 0,1-1 1 0 0,-1 0-1 0 0,1 0 1 0 0,0 1-1 0 0,-1-1 1 0 0,1 0-1 0 0,-1 0 1 0 0,1 1-1 0 0,-1-1 1 0 0,1 1-1 0 0,-1-1 1 0 0,1 1-1 0 0,-1-1 1 0 0,1 0-1 0 0,-1 1 1 0 0,0 0-1 0 0,1-1 1 0 0,-1 1-1 0 0,0-1 1 0 0,1 1-1 0 0,-1-1 1 0 0,0 1-1 0 0,0 0 1 0 0,1-1-1 0 0,-1 1 1 0 0,0 0-1 0 0,0-1 1 0 0,0 1-1 0 0,0 0-4 0 0,1 1 6 0 0,4 15-6 0 0,-1 0 0 0 0,-1-1 0 0 0,1 10 0 0 0,18 68-64 0 0,-22-93 64 0 0,1 2 0 0 0,-1 1 0 0 0,1-1 0 0 0,0 1 0 0 0,0-1 0 0 0,0 1 0 0 0,1-1 0 0 0,-1 0 0 0 0,3 4 0 0 0,-4-7 0 0 0,0 0 0 0 0,0 0 0 0 0,0 1 0 0 0,0-1 0 0 0,0 0 0 0 0,1 1 0 0 0,-1-1 0 0 0,0 0 0 0 0,0 0 0 0 0,0 1 0 0 0,0-1 0 0 0,1 0 0 0 0,-1 0 0 0 0,0 0 0 0 0,0 1 0 0 0,0-1 0 0 0,1 0 0 0 0,-1 0 0 0 0,0 0 0 0 0,0 0 0 0 0,1 1 0 0 0,-1-1 0 0 0,0 0 0 0 0,0 0 0 0 0,1 0 0 0 0,-1 0 0 0 0,0 0 0 0 0,1 0 0 0 0,-1 0 0 0 0,0 0 0 0 0,0 0 0 0 0,1 0 0 0 0,-1 0 0 0 0,0 0 0 0 0,1 0 0 0 0,-1 0 0 0 0,0 0 0 0 0,1 0 0 0 0,2-6 0 0 0,-3 5 0 0 0,4-6 0 0 0,0 0 0 0 0,0-1 0 0 0,-1 1 0 0 0,0-1 0 0 0,0 1 0 0 0,-1-1 0 0 0,1-4 0 0 0,27-122 208 0 0,19-42-208 0 0,-45 165 46 0 0,-1 0 0 0 0,2 0-1 0 0,3-6-44 0 0,-7 14 15 0 0,0 1 1 0 0,1-1 0 0 0,-1 1 0 0 0,1 0 0 0 0,-1 0 0 0 0,1 0 0 0 0,0 0 0 0 0,0 0-1 0 0,0 0 1 0 0,0 0 0 0 0,1 0 0 0 0,-1 1 0 0 0,0-1 0 0 0,1 1 0 0 0,-1 0 0 0 0,1 0 0 0 0,-1 0-1 0 0,1 0-15 0 0,-2 1 13 0 0,1 0 1 0 0,-1 0 0 0 0,0 0 0 0 0,1 0-1 0 0,-1 0 1 0 0,0 0 0 0 0,1 1 0 0 0,-1-1-1 0 0,0 1 1 0 0,1-1 0 0 0,-1 1 0 0 0,0-1-1 0 0,0 1 1 0 0,1 0 0 0 0,-1-1 0 0 0,0 1 0 0 0,0 0-1 0 0,0 0 1 0 0,0 0 0 0 0,0 0 0 0 0,0 0-1 0 0,0 0 1 0 0,0 0-15 0 0,3 5 55 0 0,0-1 0 0 0,0 1-1 0 0,0 0 1 0 0,1 3-55 0 0,5 12 112 0 0,-1 1-1 0 0,-1-1 1 0 0,4 18-112 0 0,15 72 145 0 0,-18-68-117 0 0,20 118 39 0 0,-18-88 6 0 0,18 62-73 0 0,-23-109-45 0 0,-4-16-75 0 0,0-1 1 0 0,1 1 0 0 0,0-1-1 0 0,0 0 1 0 0,1 0 0 0 0,0-1-1 0 0,1 1 1 0 0,4 6 119 0 0,-8-13-1100 0 0,-1-2-40 0 0</inkml:trace>
  <inkml:trace contextRef="#ctx0" brushRef="#br0" timeOffset="520.028">1075 99 18367 0 0,'0'0'844'0'0,"0"0"-20"0"0,1 1-532 0 0,5 4-100 0 0,-5-4 635 0 0,-1-1 270 0 0,-6 19 1373 0 0,3-11-2240 0 0,-35 88 758 0 0,19-51-686 0 0,-3 14-302 0 0,-40 110 384 0 0,52-143-318 0 0,0 0 92 0 0,2 0 1 0 0,0 1-1 0 0,2 0 0 0 0,1 0 1 0 0,1 1-1 0 0,1 0 0 0 0,1 21-158 0 0,2-17 352 0 0,2-1-1 0 0,1 0 1 0 0,2 8-352 0 0,-4-30 51 0 0,1 1 0 0 0,1-1 0 0 0,0 0 1 0 0,0 0-1 0 0,0 0 0 0 0,1 0 0 0 0,1 0 1 0 0,-1-1-1 0 0,1 0 0 0 0,1 0 0 0 0,0 0 0 0 0,4 4-51 0 0,-8-10-31 0 0,1 1 0 0 0,-1-1 0 0 0,1-1 0 0 0,-1 1 0 0 0,1 0 0 0 0,0-1-1 0 0,0 1 1 0 0,0-1 0 0 0,0 0 0 0 0,0 0 0 0 0,0 0 0 0 0,0 0-1 0 0,0 0 1 0 0,0-1 0 0 0,0 1 0 0 0,0-1 0 0 0,1 0 0 0 0,-1 0 0 0 0,0 0-1 0 0,0-1 1 0 0,0 1 0 0 0,2-1 31 0 0,3-1-522 0 0,0 0-1 0 0,-1-1 1 0 0,1 0-1 0 0,-1-1 1 0 0,1 1-1 0 0,-1-1 1 0 0,0-1-1 0 0,0 0 523 0 0,9-7-2244 0 0</inkml:trace>
  <inkml:trace contextRef="#ctx0" brushRef="#br0" timeOffset="867.959">1512 157 20559 0 0,'5'3'168'0'0,"-4"-2"-109"0"0,-1-1 0 0 0,1 1 0 0 0,0 0 1 0 0,0-1-1 0 0,0 1 0 0 0,0-1 0 0 0,0 1 0 0 0,0-1 0 0 0,-1 0 1 0 0,1 1-1 0 0,0-1 0 0 0,0 0 0 0 0,0 0 0 0 0,1 1-59 0 0,-1-1 566 0 0,-1 0-68 0 0,-8 3-275 0 0,2-1-110 0 0,1 1-1 0 0,-1 0 1 0 0,1 0-1 0 0,0 1 1 0 0,-3 2-113 0 0,-18 10 366 0 0,16-9-212 0 0,-1 0 0 0 0,1 0 0 0 0,0 1 0 0 0,1 1 0 0 0,0-1 0 0 0,0 1 0 0 0,1 1 0 0 0,0 0 0 0 0,1 0 0 0 0,-5 7-154 0 0,8-8 33 0 0,-1 0-1 0 0,1 0 1 0 0,0 0-1 0 0,1 1 1 0 0,0 0-1 0 0,1-1 0 0 0,0 3-32 0 0,-3 19 229 0 0,0 19-229 0 0,5-40 110 0 0,-1 0 1 0 0,2 1-1 0 0,0-1 0 0 0,0 1 0 0 0,1-1 0 0 0,1 4-110 0 0,-2-9 30 0 0,1 0-1 0 0,-1 0 1 0 0,1 1 0 0 0,0-1-1 0 0,1 0 1 0 0,0 0-1 0 0,-1-1 1 0 0,1 1-1 0 0,1-1 1 0 0,-1 1 0 0 0,1-1-1 0 0,1 2-29 0 0,6 3-59 0 0,0 0-1 0 0,0 0 1 0 0,1-1-1 0 0,0 0 1 0 0,1-1-1 0 0,-1 0 1 0 0,1-1-1 0 0,1-1 1 0 0,-1 0-1 0 0,1-1 1 0 0,0 0-1 0 0,0-1 1 0 0,12 1 59 0 0,-11-3-1246 0 0,1 0-1 0 0,-1-1 1 0 0,0 0 0 0 0,7-2 1246 0 0,-5-1-2098 0 0</inkml:trace>
  <inkml:trace contextRef="#ctx0" brushRef="#br0" timeOffset="1211.866">1749 193 4608 0 0,'1'2'-148'0'0,"0"-1"416"0"0,0-1 0 0 0,-1 1 1 0 0,1 0-1 0 0,-1 0 0 0 0,1-1 1 0 0,-1 1-1 0 0,1 0 1 0 0,-1 0-1 0 0,0-1 0 0 0,1 1 1 0 0,-1 0-1 0 0,0 0 0 0 0,0 0 1 0 0,1 0-1 0 0,-1-1-268 0 0,-9 25 9558 0 0,-1 1-5472 0 0,2-4-3143 0 0,0 0 0 0 0,1 2-943 0 0,-6 25 484 0 0,3-13 67 0 0,0 11-551 0 0,6-26 104 0 0,0-3 38 0 0,1 0 0 0 0,1 0 0 0 0,0 14-142 0 0,2-28 59 0 0,0 1 1 0 0,1-1-1 0 0,-1 0 0 0 0,1 1 0 0 0,0-1 1 0 0,0 0-1 0 0,0 0 0 0 0,0 1 0 0 0,1-1 1 0 0,0 0-1 0 0,0 0 0 0 0,0 0 0 0 0,0-1 0 0 0,0 1 1 0 0,1 0-1 0 0,0-1 0 0 0,2 3-59 0 0,-1-3 32 0 0,-1-1-1 0 0,1 0 0 0 0,-1 1 0 0 0,1-1 1 0 0,0-1-1 0 0,0 1 0 0 0,0 0 1 0 0,0-1-1 0 0,0 0 0 0 0,0 0 1 0 0,1 0-1 0 0,-1-1 0 0 0,0 1 1 0 0,0-1-1 0 0,1 0 0 0 0,-1 0 1 0 0,0-1-1 0 0,0 1 0 0 0,2-1-31 0 0,10-2 110 0 0,0-1 1 0 0,0-1-1 0 0,-1 0 0 0 0,8-4-110 0 0,-15 7 0 0 0,0-2 0 0 0,0 1 0 0 0,-1-1 0 0 0,1-1 0 0 0,-1 1 0 0 0,0-1 0 0 0,0 0 0 0 0,-1-1 0 0 0,0 1 0 0 0,1-2 0 0 0,-2 1 0 0 0,1 0 0 0 0,3-7 0 0 0,-3 3 0 0 0,0-1 0 0 0,0 1 0 0 0,-2-1 0 0 0,1-1 0 0 0,-1 1 0 0 0,-1-1 0 0 0,2-9 0 0 0,-3 12 0 0 0,-1 0 0 0 0,0 0 0 0 0,-1 0 0 0 0,0 0 0 0 0,0 0 0 0 0,-1 0 0 0 0,0-1 0 0 0,0 1 0 0 0,-1 0 0 0 0,-2-5 0 0 0,2 8 0 0 0,1 1 0 0 0,-1-1 0 0 0,0 1 0 0 0,0-1 0 0 0,0 1 0 0 0,0 0 0 0 0,-1 0 0 0 0,0 0 0 0 0,0 0 0 0 0,0 1 0 0 0,-1-1 0 0 0,0 1 0 0 0,1 0 0 0 0,-1 0 0 0 0,-3-2 0 0 0,-1 1-188 0 0,1 0 0 0 0,-1 0 0 0 0,-1 1 0 0 0,1 0 0 0 0,0 1 0 0 0,-1 0 0 0 0,0 0 0 0 0,0 1 0 0 0,0 0 0 0 0,0 0 0 0 0,0 1 0 0 0,0 0 0 0 0,0 1 0 0 0,-1 0 0 0 0,1 1 0 0 0,0-1-1 0 0,0 2 1 0 0,0-1 0 0 0,0 1 0 0 0,0 1 0 0 0,0 0 0 0 0,1 0 0 0 0,-1 0 0 0 0,1 1 0 0 0,0 1 0 0 0,0-1 0 0 0,0 1 0 0 0,-4 4 188 0 0,-2 2-3205 0 0,5 2-4068 0 0</inkml:trace>
  <inkml:trace contextRef="#ctx0" brushRef="#br0" timeOffset="1698.069">2119 27 6448 0 0,'1'-2'41'0'0,"0"0"0"0"0,1 1 0 0 0,-1-1-1 0 0,0 0 1 0 0,1 0 0 0 0,-1 1 0 0 0,1-1 0 0 0,-1 1 0 0 0,1 0 0 0 0,0-1 0 0 0,0 1 0 0 0,0 0 0 0 0,-1 0 0 0 0,1 0 0 0 0,0 0-1 0 0,0 0 1 0 0,1 0 0 0 0,-1 1 0 0 0,0-1 0 0 0,0 1 0 0 0,0 0 0 0 0,0-1 0 0 0,0 1 0 0 0,1 0 0 0 0,-1 0 0 0 0,0 0 0 0 0,0 1 0 0 0,0-1-1 0 0,2 1-40 0 0,57 12 12848 0 0,-56-11-12582 0 0,-1 0 1 0 0,0 0-1 0 0,0 0 0 0 0,0 1 1 0 0,0-1-1 0 0,0 1 0 0 0,0 0 1 0 0,-1 0-1 0 0,1 1 0 0 0,1 1-266 0 0,6 8 396 0 0,-1 1 1 0 0,3 4-397 0 0,-13-16 39 0 0,13 17 100 0 0,-2 2 0 0 0,-1-1 0 0 0,0 1 1 0 0,-1 1-1 0 0,-2 0 0 0 0,0 0 1 0 0,-1 0-1 0 0,1 18-139 0 0,-2-6 45 0 0,-2 1 0 0 0,-1-1 0 0 0,-2 1 0 0 0,-1 0 1 0 0,-4 19-46 0 0,-1-16 78 0 0,-1-1 1 0 0,-3 1-1 0 0,-6 16-78 0 0,-11 21 327 0 0,-10 12-327 0 0,32-75 27 0 0,-1 1 1 0 0,0 0-1 0 0,-1-1 0 0 0,0-1 0 0 0,-1 1 0 0 0,-1-1 1 0 0,0 0-1 0 0,0-1 0 0 0,-1 0 0 0 0,-4 3-27 0 0,14-12-54 0 0,-1-1-1 0 0,0 1 0 0 0,1-1 1 0 0,-1 1-1 0 0,0-1 1 0 0,0 0-1 0 0,1 1 1 0 0,-1-1-1 0 0,0 0 0 0 0,0 1 1 0 0,1-1-1 0 0,-1 0 1 0 0,0 0-1 0 0,0 0 0 0 0,0 1 1 0 0,0-1-1 0 0,1 0 1 0 0,-1 0-1 0 0,0 0 0 0 0,0 0 1 0 0,0-1-1 0 0,0 1 1 0 0,1 0-1 0 0,-1 0 1 0 0,0 0-1 0 0,0-1 0 0 0,0 1 1 0 0,1 0-1 0 0,-1-1 1 0 0,0 1-1 0 0,1-1 0 0 0,-1 1 1 0 0,0-1-1 0 0,0 0 55 0 0,-1-1-564 0 0,1 0 0 0 0,-1 0 0 0 0,0 0 0 0 0,1-1 0 0 0,-1 1 0 0 0,1-1 0 0 0,0 1 0 0 0,0-1 0 0 0,0 1 0 0 0,-1-3 564 0 0,-2-11-8015 0 0</inkml:trace>
  <inkml:trace contextRef="#ctx0" brushRef="#br0" timeOffset="2729.235">2691 921 14656 0 0,'0'0'670'0'0,"2"0"-12"0"0,13 0-216 0 0,-14 2-129 0 0,0-1 1 0 0,0 1-1 0 0,0-1 0 0 0,0 1 1 0 0,0 0-1 0 0,-1-1 0 0 0,1 1 1 0 0,-1 0-1 0 0,1 0 0 0 0,-1 0 1 0 0,1 1-314 0 0,-1 2 370 0 0,1 0 0 0 0,-1 1 0 0 0,0-1 0 0 0,0 0 0 0 0,-1 1 1 0 0,0-1-1 0 0,0 0 0 0 0,-1 3-370 0 0,-15 43 1192 0 0,11-35-887 0 0,-1 1-221 0 0,-1 0 0 0 0,-1 0 0 0 0,0-1 0 0 0,-1 0 0 0 0,-1-1 0 0 0,-1 0 0 0 0,0-1 0 0 0,0 0 0 0 0,-2-1 0 0 0,1-1 0 0 0,-2 0-84 0 0,9-8-171 0 0,2-2-1186 0 0,2 0-4956 0 0,2-2-1181 0 0</inkml:trace>
  <inkml:trace contextRef="#ctx0" brushRef="#br0" timeOffset="3126.279">2770 1054 11976 0 0,'0'0'922'0'0,"0"0"-279"0"0,0 0 1057 0 0,0 0 526 0 0,0 0 109 0 0,-2 1-198 0 0,1 1-1993 0 0,-1 0-1 0 0,0-1 1 0 0,-1 1-1 0 0,1 0 0 0 0,0-1 1 0 0,0 1-1 0 0,-1-1 1 0 0,1 0-1 0 0,-1 0 0 0 0,1 0 1 0 0,-1 0-1 0 0,1 0 1 0 0,-1 0-1 0 0,0-1 0 0 0,1 1 1 0 0,-1-1-1 0 0,0 0 1 0 0,1 0-1 0 0,-1 0 0 0 0,0 0 1 0 0,0 0-1 0 0,1-1 1 0 0,-1 1-1 0 0,0-1 0 0 0,1 0 1 0 0,-1 1-1 0 0,0-2-143 0 0,-15-4-351 0 0,1-1-1 0 0,0-1 1 0 0,0 0-1 0 0,1-1 1 0 0,-13-10 351 0 0,6 2-8614 0 0</inkml:trace>
  <inkml:trace contextRef="#ctx0" brushRef="#br0" timeOffset="5036.032">599 1135 2760 0 0,'0'14'-112'0'0,"-1"33"16727"0"0,-2-27-15096 0 0,1-4-512 0 0,1 0-1 0 0,0 0 1 0 0,2 6-1007 0 0,-1-3 444 0 0,0-16-417 0 0,-1-1 19 0 0,1 1 0 0 0,0-1 0 0 0,1 1 0 0 0,-1-1 0 0 0,0 1 0 0 0,1-1 0 0 0,-1 1 0 0 0,1-1 0 0 0,0 1 0 0 0,-1-1 0 0 0,1 0 0 0 0,0 1 0 0 0,1-1-46 0 0,3 5 37 0 0,-4-4-26 0 0,1 0-1 0 0,0 0 1 0 0,1 0-1 0 0,-1 0 1 0 0,0 0-1 0 0,1-1 1 0 0,0 1-11 0 0,-2-2-31 0 0,1 0 1 0 0,-1 0-1 0 0,1-1 1 0 0,-1 1-1 0 0,1 0 1 0 0,0-1-1 0 0,-1 1 1 0 0,1-1-1 0 0,0 0 1 0 0,-1 1-1 0 0,1-1 1 0 0,0 0-1 0 0,0 0 1 0 0,-1 0-1 0 0,1 0 1 0 0,0 0-1 0 0,0-1 31 0 0,1 1-225 0 0,-1 0 0 0 0,1-1-1 0 0,-1 0 1 0 0,1 1 0 0 0,-1-1-1 0 0,1 0 1 0 0,-1 0 0 0 0,0 0-1 0 0,0-1 1 0 0,1 1 0 0 0,-1 0-1 0 0,2-3 226 0 0,-3 3-762 0 0,0 0-1 0 0,1-1 1 0 0,-1 0-1 0 0,0 1 1 0 0,1-1-1 0 0,-1 0 1 0 0,0 1-1 0 0,0-1 1 0 0,-1 0-1 0 0,2-1 763 0 0,2-7-6126 0 0</inkml:trace>
  <inkml:trace contextRef="#ctx0" brushRef="#br0" timeOffset="5382.701">770 1203 1840 0 0,'2'-14'339'0'0,"-2"11"3340"0"0,-2 11 3516 0 0,-5 8-2123 0 0,-6 8-2323 0 0,-5 11-1365 0 0,-6 14 690 0 0,-25 40-2074 0 0,-4 8 475 0 0,32-60-375 0 0,13-24-78 0 0,0 1 1 0 0,1 0-1 0 0,-2 7-22 0 0,3-12 599 0 0,3-6-2089 0 0,0 1-4739 0 0,3-4-1449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4:03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4855 1701 7744 0 0,'0'0'356'0'0,"0"0"-8"0"0,1 1-226 0 0,-1 0-101 0 0,1-1-1 0 0,-1 1 0 0 0,1 0 1 0 0,-1 0-1 0 0,1-1 0 0 0,-1 1 0 0 0,0 0 1 0 0,1 0-1 0 0,-1 0 0 0 0,0 0 0 0 0,0 0 1 0 0,0-1-1 0 0,0 1 0 0 0,1 0 1 0 0,-1 0-1 0 0,0 0 0 0 0,-1 0 0 0 0,1 0 1 0 0,0 0-1 0 0,0 0 0 0 0,0 0-20 0 0,-1 3 256 0 0,1 19 1689 0 0,-1 1 1 0 0,-3 11-1946 0 0,3-26 285 0 0,-1 0-1 0 0,0-1 1 0 0,-1 1 0 0 0,0 0-1 0 0,0-1 1 0 0,0 0 0 0 0,-5 7-285 0 0,7-13 292 0 0,1-2-50 0 0,0 0-18 0 0,0 0-6 0 0,-1-1-187 0 0,0 1 0 0 0,1 0 1 0 0,-1 0-1 0 0,0-1 1 0 0,0 1-1 0 0,0 0 1 0 0,1-1-1 0 0,-1 1 1 0 0,0-1-1 0 0,1 1 1 0 0,-1-1-1 0 0,0 1 1 0 0,1-1-1 0 0,-1 0 1 0 0,0 1-1 0 0,1-1 1 0 0,-1 0-1 0 0,1 1 1 0 0,-1-1-1 0 0,1 0 1 0 0,0 0-1 0 0,-1 0-31 0 0,-6-18 339 0 0,4 8-134 0 0,2-1-1 0 0,-1 0 1 0 0,2 0-1 0 0,0 0 0 0 0,0 0 1 0 0,1 0-1 0 0,0 1 0 0 0,1-1 1 0 0,0 0-1 0 0,1 1 0 0 0,1-1-204 0 0,0-3 4 0 0,-3 13 0 0 0,-1 0-1 0 0,0 0 1 0 0,1 0-1 0 0,-1 0 0 0 0,1 1 1 0 0,0-1-1 0 0,0 0 1 0 0,-1 0-1 0 0,1 1 0 0 0,0-1 1 0 0,1 1-1 0 0,-1-1 1 0 0,0 1-1 0 0,0-1 0 0 0,1 1 1 0 0,-1 0-1 0 0,0 0 1 0 0,1 0-1 0 0,-1-1 0 0 0,1 1-3 0 0,-1 1 367 0 0,-1 0 100 0 0,12 17 598 0 0,-12-13-1054 0 0,1 0 1 0 0,-1 0-1 0 0,0 0 0 0 0,0 0 1 0 0,0 0-1 0 0,0 0 1 0 0,-1 0-1 0 0,0-1 0 0 0,0 1 1 0 0,-1 3-12 0 0,-1 8-5 0 0,0 2 5 0 0,0 0 0 0 0,-1 0 0 0 0,-2 1 0 0 0,6-18 0 0 0,0 0 0 0 0,0 1 0 0 0,0-1 0 0 0,0 1 0 0 0,0-1 0 0 0,0 0 0 0 0,0 1 0 0 0,0-1 0 0 0,0 0 0 0 0,0 1 0 0 0,0-1 0 0 0,-1 1 0 0 0,1-1 0 0 0,0 0 0 0 0,0 1 0 0 0,0-1 0 0 0,-1 0 0 0 0,1 0 0 0 0,0 1 0 0 0,0-1 0 0 0,-1 0 0 0 0,1 1 0 0 0,0-1 0 0 0,-1 0 0 0 0,1 0 0 0 0,0 0 0 0 0,-1 1 0 0 0,1-1 0 0 0,-1 0 0 0 0,1 0 0 0 0,0 0 0 0 0,-1 0 0 0 0,1 0 0 0 0,0 0 0 0 0,-1 0 0 0 0,1 0 0 0 0,-1 1 0 0 0,1-1 0 0 0,0-1 0 0 0,-1 1 0 0 0,1 0 0 0 0,-1 0 0 0 0,1 0 0 0 0,0 0 0 0 0,-1 0 0 0 0,1 0 0 0 0,0 0 0 0 0,-1 0 0 0 0,1-1 0 0 0,-1 1 0 0 0,1 0 0 0 0,0 0 0 0 0,-1-1 0 0 0,1 1 0 0 0,0 0 0 0 0,0 0 0 0 0,-1-1 0 0 0,1 1 0 0 0,0 0 0 0 0,0-1 0 0 0,-1 1 0 0 0,1 0 0 0 0,0-1 0 0 0,0 1 0 0 0,0 0 0 0 0,0-1 0 0 0,0 1 0 0 0,-1-1 0 0 0,1 1 0 0 0,-2-3 24 0 0,0 0-1 0 0,0 0 1 0 0,0 0-1 0 0,0-1 1 0 0,1 1-1 0 0,-1 0 1 0 0,1-1-1 0 0,0 1 1 0 0,0-1-1 0 0,0-2-23 0 0,0-4-335 0 0,0-1 1 0 0,0 0-1 0 0,1-3 335 0 0,-3 34-2671 0 0,-1-9 983 0 0</inkml:trace>
  <inkml:trace contextRef="#ctx0" brushRef="#br0" timeOffset="451.599">4734 1315 6912 0 0,'1'2'189'0'0,"0"-1"0"0"0,0 1 0 0 0,0 0 0 0 0,0-1 1 0 0,0 1-1 0 0,0-1 0 0 0,0 1 0 0 0,1-1 0 0 0,-1 0 0 0 0,1 1 0 0 0,-1-1 1 0 0,1 0-1 0 0,0 0 0 0 0,-1 0 0 0 0,1 0-189 0 0,-1-1 1164 0 0,-1 0-91 0 0,0 2-950 0 0,1-1 0 0 0,-1 0-1 0 0,0 0 1 0 0,0 0-1 0 0,1 0 1 0 0,-1 0 0 0 0,1 0-1 0 0,-1 0 1 0 0,1 0-1 0 0,-1 0 1 0 0,1 0 0 0 0,0 1-123 0 0,-1-2 52 0 0,1 1 1 0 0,0 0 0 0 0,-1 0-1 0 0,1 0 1 0 0,-1 0 0 0 0,1 0 0 0 0,-1 0-1 0 0,0 1 1 0 0,1-1 0 0 0,-1 0-1 0 0,0 0 1 0 0,0 0 0 0 0,0 0-1 0 0,0 0 1 0 0,0 0 0 0 0,0 1 0 0 0,0-1-1 0 0,0 1-52 0 0,-2 6 133 0 0,0 0-1 0 0,0-1 0 0 0,-1 1 1 0 0,0 0-1 0 0,0-1 0 0 0,-1 1 1 0 0,0-1-1 0 0,-3 4-132 0 0,7-10 143 0 0,0-1 1 0 0,0 0 13 0 0,0 0 55 0 0,-12-4 789 0 0,10 2-917 0 0,0 0-1 0 0,1 0 1 0 0,-1 0-1 0 0,1 0 1 0 0,0-1-1 0 0,-1 1 1 0 0,1-1-1 0 0,0 1 1 0 0,0-1-1 0 0,1 1 1 0 0,-1-1-1 0 0,1 1 1 0 0,-1-1-1 0 0,1 0 1 0 0,0 1-1 0 0,0-1 1 0 0,0 0-1 0 0,0 1 1 0 0,0-1 0 0 0,1-1-84 0 0,-1 1 75 0 0,0-1 0 0 0,1 1 0 0 0,0-1 0 0 0,0 1 0 0 0,0 0 0 0 0,0-1 0 0 0,0 1 0 0 0,1 0 0 0 0,0 0 0 0 0,-1 0 0 0 0,1 0 0 0 0,0 0 0 0 0,0 0 0 0 0,1 1 0 0 0,1-2-75 0 0,-3 3 34 0 0,0 0-1 0 0,1 0 1 0 0,-1 0-1 0 0,1 1 1 0 0,-1-1 0 0 0,1 1-1 0 0,-1-1 1 0 0,1 1-1 0 0,-1 0 1 0 0,1-1 0 0 0,0 1-1 0 0,-1 0 1 0 0,1 0-1 0 0,-1 0 1 0 0,1 0 0 0 0,0 0-1 0 0,-1 0 1 0 0,1 1-1 0 0,-1-1 1 0 0,1 1 0 0 0,-1-1-1 0 0,1 1 1 0 0,0 0-34 0 0,0-1 41 0 0,1 2 1 0 0,-1-1-1 0 0,0 0 1 0 0,1 0-1 0 0,-1 1 1 0 0,0-1-1 0 0,0 1 1 0 0,0 0-1 0 0,0 0 1 0 0,0 0-1 0 0,-1 0 1 0 0,1 0-1 0 0,1 2-41 0 0,1 5 31 0 0,1 0 0 0 0,-2 1 0 0 0,1-1 0 0 0,-2 1-1 0 0,1 0 1 0 0,-1 0 0 0 0,-1 0 0 0 0,1 0 0 0 0,-2 0 0 0 0,0 0 0 0 0,0 1-1 0 0,0-1 1 0 0,-2 6-31 0 0,1-13 14 0 0,1 0 0 0 0,-1 0-1 0 0,0 0 1 0 0,0 0-1 0 0,0 0 1 0 0,0 0 0 0 0,0 0-1 0 0,-1-1 1 0 0,1 1-1 0 0,-1 0-13 0 0,-9 7 0 0 0,5-10 0 0 0,4-1 0 0 0,2 2-1 0 0,0-1-1 0 0,-1 0 1 0 0,1 0-1 0 0,-1 0 1 0 0,1 0-1 0 0,0 0 0 0 0,-1 0 1 0 0,1 0-1 0 0,0 0 1 0 0,-1 0-1 0 0,1 0 1 0 0,-1 0-1 0 0,1-1 1 0 0,0 1-1 0 0,-1 0 0 0 0,1 0 1 0 0,0 0-1 0 0,-1 0 1 0 0,1 0-1 0 0,0-1 1 0 0,-1 1-1 0 0,1 0 1 0 0,0 0-1 0 0,-1-1 1 0 0,1 1-1 0 0,0 0 0 0 0,0 0 1 0 0,-1-1-1 0 0,1 1 1 0 0,0 0-1 0 0,0-1 1 0 0,0 1-1 0 0,-1 0 1 0 0,1-1-1 0 0,0 1 0 0 0,0-1 2 0 0,-1 0-56 0 0,-21-33-3213 0 0,14 22-3445 0 0</inkml:trace>
  <inkml:trace contextRef="#ctx0" brushRef="#br0" timeOffset="1968.514">4680 1653 11488 0 0,'0'0'528'0'0,"0"0"-16"0"0,6 0 308 0 0,-4-1 2843 0 0,-2 0-3604 0 0,0 1-1 0 0,0 0 1 0 0,0 0-1 0 0,0-1 0 0 0,0 1 1 0 0,0 0-1 0 0,0-1 0 0 0,0 1 1 0 0,0 0-1 0 0,0 0 0 0 0,0-1 1 0 0,0 1-1 0 0,0 0 0 0 0,0-1 1 0 0,0 1-1 0 0,0 0 0 0 0,0 0 1 0 0,0-1-1 0 0,0 1 0 0 0,0 0 1 0 0,-1 0-1 0 0,1-1 1 0 0,0 1-1 0 0,0 0 0 0 0,0 0 1 0 0,-1-1-1 0 0,1 1 0 0 0,0 0 1 0 0,0 0-1 0 0,0 0 0 0 0,-1 0 1 0 0,1-1-1 0 0,0 1 0 0 0,-1 0-58 0 0,-14-8 644 0 0,-21-2-37 0 0,28 10-542 0 0,1 0 1 0 0,0 0-1 0 0,0 1 0 0 0,-1 0 0 0 0,1 0 0 0 0,-3 1-65 0 0,-22 3 268 0 0,-24 3 333 0 0,36-4-258 0 0,-1-1-1 0 0,-19 0-342 0 0,7-3 320 0 0,0-1 0 0 0,0-2 0 0 0,0-1 0 0 0,1-1 0 0 0,-29-9-320 0 0,49 11 28 0 0,-1 0 0 0 0,1 1 0 0 0,-1 0 0 0 0,1 1-1 0 0,-1 1 1 0 0,1 0 0 0 0,-11 2-28 0 0,19-2 77 0 0,3 0-50 0 0,0 0 1 0 0,0 0-1 0 0,0 0 1 0 0,0 0 0 0 0,0 0-1 0 0,0 1 1 0 0,0-1-1 0 0,0 0 1 0 0,0 1-1 0 0,0-1 1 0 0,0 1-1 0 0,0-1 1 0 0,0 1 0 0 0,-1 0-28 0 0,0 0 29 0 0,-4 2 8 0 0,0 0-1 0 0,0 0 1 0 0,0 0-1 0 0,-1-1 1 0 0,-6 1-37 0 0,5-3 26 0 0,8 0-23 0 0,-1 0 1 0 0,1 0 0 0 0,-1 0 0 0 0,1 0-1 0 0,0 0 1 0 0,-1 0 0 0 0,1 0 0 0 0,-1 0 0 0 0,1 0-1 0 0,-1 0 1 0 0,1-1 0 0 0,-1 1 0 0 0,1 0-1 0 0,0 0 1 0 0,-1 0 0 0 0,1-1 0 0 0,0 1 0 0 0,-1 0-1 0 0,1 0 1 0 0,-1-1 0 0 0,1 1 0 0 0,0 0-1 0 0,0-1 1 0 0,-1 1 0 0 0,1 0 0 0 0,0-1 0 0 0,-1 1-4 0 0,2-1 3 0 0,-1 0-1 0 0,0 0 1 0 0,-1 0-1 0 0,1 1 1 0 0,0-1-1 0 0,0 0 1 0 0,0 1-1 0 0,0-1 1 0 0,0 0-1 0 0,-1 1 1 0 0,1-1-1 0 0,0 0 1 0 0,-1 1-1 0 0,1-1 1 0 0,0 0-1 0 0,-1 1 1 0 0,1-1 0 0 0,-1 1-1 0 0,1-1 1 0 0,-1 1-1 0 0,1-1 1 0 0,-1 0-3 0 0,1-3-302 0 0,0 4 172 0 0,0-1 0 0 0,0 0 0 0 0,0 1-1 0 0,1-1 1 0 0,-1 1 0 0 0,0-1 0 0 0,0 0 0 0 0,-1 1-1 0 0,1-1 1 0 0,0 0 0 0 0,0 1 0 0 0,0-1 0 0 0,0 0 0 0 0,0 1-1 0 0,-1-1 1 0 0,1 1 0 0 0,0-1 130 0 0,-4-4-2059 0 0</inkml:trace>
  <inkml:trace contextRef="#ctx0" brushRef="#br0" timeOffset="2989.408">3747 1467 6448 0 0,'0'0'498'0'0,"5"0"497"0"0,-2 1 3854 0 0,-2 0-4736 0 0,0-1 0 0 0,-1 0 0 0 0,1 1 0 0 0,-1-1 0 0 0,1 1 0 0 0,-1-1 0 0 0,1 1 0 0 0,-1 0 0 0 0,0-1 0 0 0,1 1 0 0 0,-1-1 0 0 0,0 1-1 0 0,1 0 1 0 0,-1-1 0 0 0,0 1 0 0 0,0 0 0 0 0,0 0-113 0 0,0 0 511 0 0,0 1-14 0 0,-4 7 391 0 0,2-2-704 0 0,0 0-1 0 0,-1-1 0 0 0,0 1 0 0 0,-1-1 0 0 0,1 1 1 0 0,-1-1-1 0 0,-5 5-183 0 0,2-1 309 0 0,0 0 0 0 0,0 0 1 0 0,1 0-1 0 0,0 0 0 0 0,1 1 1 0 0,-3 9-310 0 0,-4 7 657 0 0,-13 26 724 0 0,22-46-1059 0 0,2-5-248 0 0,0 0 0 0 0,0 0 0 0 0,0 1 0 0 0,0-1 0 0 0,1 1 0 0 0,-1-1 0 0 0,1 0 0 0 0,0 1-74 0 0,0 0 113 0 0,0-1 1 0 0,1 0-1 0 0,-1 0 0 0 0,1 0 1 0 0,-1 1-1 0 0,1-1 1 0 0,0 0-1 0 0,0 0 1 0 0,0 0-1 0 0,0 0 1 0 0,0 0-1 0 0,1 0 1 0 0,-1-1-1 0 0,1 1 1 0 0,-1 0-1 0 0,1-1 0 0 0,-1 1 1 0 0,1-1-1 0 0,0 1-113 0 0,3 2 205 0 0,0-1 0 0 0,0 0-1 0 0,0 1 1 0 0,1-2 0 0 0,-1 1 0 0 0,4 0-205 0 0,21 10 182 0 0,-26-12-375 0 0,-4-1-810 0 0,0 0-342 0 0,0 0-58 0 0</inkml:trace>
  <inkml:trace contextRef="#ctx0" brushRef="#br0" timeOffset="5949.302">1628 614 8752 0 0,'16'3'936'0'0,"11"14"1568"0"0,-19-14-1967 0 0,-1 1 0 0 0,1 0 1 0 0,-1 1-1 0 0,1 1-537 0 0,18 10 883 0 0,-14-9-504 0 0,0 1 1 0 0,0 1 0 0 0,-1-1 0 0 0,-1 2 0 0 0,1-1-1 0 0,-1 2 1 0 0,-1-1 0 0 0,3 6-380 0 0,24 34 1251 0 0,19 38-1251 0 0,-37-54 617 0 0,8 23-617 0 0,-10-22 375 0 0,13 22-375 0 0,-10-20 74 0 0,-11-21-43 0 0,0-1 1 0 0,5 7-32 0 0,-10-18 7 0 0,0 0 0 0 0,0 0 0 0 0,1-1 0 0 0,-1 1 0 0 0,1-1-1 0 0,0 1 1 0 0,-1-1 0 0 0,2 0 0 0 0,-1-1 0 0 0,3 2-7 0 0,-7-3 0 0 0,1-1 0 0 0,0 1 0 0 0,0-1 0 0 0,0 0 0 0 0,0 0 0 0 0,0 1 0 0 0,0-1 0 0 0,0 0 0 0 0,0 0 0 0 0,0 0-1 0 0,-1 0 1 0 0,1 0 0 0 0,0 0 0 0 0,0 0 0 0 0,0 0 0 0 0,0 0 0 0 0,0-1 0 0 0,0 1 0 0 0,0 0 0 0 0,0-1 0 0 0,0 1-1 0 0,0 0 1 0 0,-1-1 0 0 0,1 1 0 0 0,0-1 0 0 0,0 1 0 0 0,-1-1 0 0 0,1 0 0 0 0,0 1 0 0 0,0-1 0 0 0,-1 0 0 0 0,1 0 0 0 0,-1 1-1 0 0,1-1 1 0 0,0 0 0 0 0,2-5-20 0 0,0 1-1 0 0,-1-1 0 0 0,1 1 0 0 0,-1-1 1 0 0,1-3 20 0 0,1-3-70 0 0,8-24-25 0 0,-9 26 46 0 0,0 0 0 0 0,1 0 0 0 0,3-6 49 0 0,4-10-90 0 0,-3 35 30 0 0,-6-5 60 0 0,0 0-1 0 0,0 1 0 0 0,-1-1 0 0 0,1 0 1 0 0,-1 0-1 0 0,0 1 0 0 0,-1-1 0 0 0,1 1 1 0 0,-1-1-1 0 0,0 1 0 0 0,0-1 0 0 0,0 2 1 0 0,-2 12 49 0 0,0-1-1 0 0,-4 10-48 0 0,5-21 35 0 0,-13 49 298 0 0,12-51-280 0 0,1 1-1 0 0,-1-1 1 0 0,0 0 0 0 0,0 1 0 0 0,0-1 0 0 0,-1 0 0 0 0,0 0 0 0 0,1-1 0 0 0,-1 1-1 0 0,-2 1-52 0 0,4-4 33 0 0,-1 0-1 0 0,1 0 1 0 0,-1 0-1 0 0,0-1 1 0 0,1 1-1 0 0,-1 0 1 0 0,0-1-1 0 0,0 0 1 0 0,1 1-1 0 0,-1-1 1 0 0,0 0-1 0 0,0 0 1 0 0,1 0 0 0 0,-3 0-33 0 0,-22-3 161 0 0,24 3-146 0 0,-3-2 17 0 0,-1 1-1 0 0,1-1 0 0 0,0 0 0 0 0,-1-1 1 0 0,1 1-1 0 0,0-1 0 0 0,0 0 0 0 0,-2-3-31 0 0,-38-30 101 0 0,44 35-97 0 0,-17-15-66 0 0,-1 1-1 0 0,-1 0 1 0 0,-18-9 62 0 0,-8 3-6546 0 0,27 14-75 0 0</inkml:trace>
  <inkml:trace contextRef="#ctx0" brushRef="#br0" timeOffset="13114.191">741 1877 6448 0 0,'0'0'498'0'0,"0"0"-103"0"0,0 0 784 0 0,0 0 373 0 0,0 0 74 0 0,0 0-116 0 0,0 1-569 0 0,0 7-381 0 0,1 3-66 0 0,-2 0 0 0 0,1-1 0 0 0,-2 1 0 0 0,0 4-494 0 0,0-1 185 0 0,0 0-1 0 0,0 0 1 0 0,2 0 0 0 0,0 9-185 0 0,0-7 125 0 0,-1-1-1 0 0,0 1 1 0 0,-2 10-125 0 0,-1-4 285 0 0,2 1 1 0 0,0-1-1 0 0,1 16-285 0 0,1-37 171 0 0,0-1 11 0 0,0 0 2 0 0,0 0 10 0 0,0 0 39 0 0,0-2-158 0 0,-1 1 0 0 0,1-1-1 0 0,-1 1 1 0 0,1-1 0 0 0,0 0 0 0 0,0 1 0 0 0,0-1-1 0 0,0 1 1 0 0,0-1 0 0 0,0-1-75 0 0,7-106 737 0 0,-5 52-427 0 0,3-2-310 0 0,-2 8 506 0 0,-2 42-395 0 0,10 15-183 0 0,-9-3 66 0 0,1 0 0 0 0,-1 0 0 0 0,0 1 0 0 0,0-1 0 0 0,0 1 0 0 0,0-1 0 0 0,-1 1 1 0 0,1 0-1 0 0,-1 0 0 0 0,0 0 0 0 0,0 0 0 0 0,0 0 0 0 0,0 3 6 0 0,4 15 101 0 0,21 63-409 0 0,-18-66 459 0 0,3-25 199 0 0,-7 2-196 0 0,1-1-1 0 0,-1 0 1 0 0,0-1-1 0 0,0 1 1 0 0,-1-1 0 0 0,1 0-1 0 0,-1 0 1 0 0,-1 0-1 0 0,3-5-153 0 0,13-25 426 0 0,-4 11-196 0 0,-12 20-191 0 0,1 0 0 0 0,0 0 0 0 0,0 1 0 0 0,0-1 0 0 0,1 0 0 0 0,0 1-39 0 0,4-6 77 0 0,-6 7-53 0 0,0 1 0 0 0,1-1 0 0 0,-1 1 0 0 0,0-1 0 0 0,1 1 0 0 0,0 0-1 0 0,0 0-23 0 0,-2 1 15 0 0,0 1 0 0 0,0-1 0 0 0,1 1-1 0 0,-1-1 1 0 0,0 1 0 0 0,0 0-1 0 0,1-1 1 0 0,-1 1 0 0 0,0 0 0 0 0,1 0-1 0 0,-1 0 1 0 0,0 0 0 0 0,1 0 0 0 0,-1 0-1 0 0,0 1 1 0 0,1-1 0 0 0,-1 0-1 0 0,0 1 1 0 0,0-1 0 0 0,1 0 0 0 0,-1 1-15 0 0,2 1 37 0 0,1 0 0 0 0,-2 0 0 0 0,1 0 0 0 0,0 0 0 0 0,0 0 1 0 0,-1 1-1 0 0,1-1 0 0 0,-1 1 0 0 0,0-1 0 0 0,1 1 1 0 0,-1 0-1 0 0,-1 0 0 0 0,1 0 0 0 0,0 0 0 0 0,0 2-37 0 0,2 5 50 0 0,0 1 1 0 0,0 0-1 0 0,-1 0 0 0 0,0 3-50 0 0,17 92 72 0 0,-16-64 23 0 0,-3-34-53 0 0,-1 0 0 0 0,1 1 1 0 0,1-1-1 0 0,1 5-42 0 0,2 13-127 0 0,-4-21-131 0 0,0 0 0 0 0,0 0 1 0 0,0 0-1 0 0,1 0 1 0 0,-1-1-1 0 0,1 1 258 0 0,-1-4-955 0 0,-1-1-182 0 0,0 0-42 0 0</inkml:trace>
  <inkml:trace contextRef="#ctx0" brushRef="#br0" timeOffset="14094.634">1054 2029 13648 0 0,'0'0'628'0'0,"0"0"-18"0"0,0 0-272 0 0,0 0 304 0 0,0 0 177 0 0,0 0 39 0 0,0 0-63 0 0,0 0-290 0 0,0 0-121 0 0,0 0-28 0 0,0 0-9 0 0,2 0-24 0 0,5 3-17 0 0,-5-2-2 0 0,-2-1 4 0 0,7-6 352 0 0,-3 4-447 0 0,-1 0-1 0 0,0 0 1 0 0,0 0-1 0 0,0 0 1 0 0,0 0-1 0 0,2-2-212 0 0,-3 1 141 0 0,0 1-40 0 0,-1 1 0 0 0,1-1 0 0 0,-1 0 0 0 0,0 0 0 0 0,1 0 0 0 0,-1 0 0 0 0,0-2-101 0 0,8-11 605 0 0,5-3-6 0 0,-12 15-532 0 0,0 0-1 0 0,0 1 1 0 0,0-1 0 0 0,0 1-1 0 0,0-1 1 0 0,1 1 0 0 0,-1 0-1 0 0,1 0 1 0 0,-1 0 0 0 0,1 0-1 0 0,0 0 1 0 0,1 0-67 0 0,30-16 594 0 0,-23 12-416 0 0,-1 1-1 0 0,0 0 1 0 0,9-2-178 0 0,13-7 105 0 0,-26 11-85 0 0,1 0 0 0 0,0 0 1 0 0,0 1-1 0 0,0-1 0 0 0,6 0-20 0 0,5 0 43 0 0,0 1 0 0 0,0 1 1 0 0,2 0-44 0 0,-13 2 9 0 0,0-1 0 0 0,0 1 0 0 0,-1 0 0 0 0,1 0 0 0 0,0 1 1 0 0,-1 0-1 0 0,1 0 0 0 0,-1 0 0 0 0,6 4-9 0 0,-5-2 0 0 0,-3-2 0 0 0,-1-1 0 0 0,0 1 0 0 0,1 0 0 0 0,-1 1 0 0 0,0-1 0 0 0,0 0 0 0 0,-1 1 0 0 0,1 0 0 0 0,0-1 0 0 0,-1 1 0 0 0,0 0 0 0 0,0 1 0 0 0,2 1 0 0 0,9 24 0 0 0,-9-11 0 0 0,-2 2 0 0 0,5 34-64 0 0,-2-29 64 0 0,-2-11 0 0 0,-1 0 0 0 0,0 0 0 0 0,0 7 0 0 0,-2-19 0 0 0,-1 1 0 0 0,1-1 0 0 0,0 0 0 0 0,-1 0 0 0 0,0 0 0 0 0,1 0 0 0 0,-1 1 0 0 0,0-1 0 0 0,0 0 0 0 0,0 0 0 0 0,0 0 0 0 0,0-1 0 0 0,-1 1 0 0 0,1 0 0 0 0,-1 0 0 0 0,-18 10-70 0 0,15-10 50 0 0,-3 1-23 0 0,7-2 42 0 0,-1-1 0 0 0,0 1 0 0 0,1-1 0 0 0,-1 1 0 0 0,0-1-1 0 0,1 0 1 0 0,-1 0 0 0 0,0 0 0 0 0,1 0 0 0 0,-1 0 0 0 0,0 0 0 0 0,-1-1 1 0 0,-4 0 2 0 0,-20 4-2 0 0,-33 1 0 0 0,42-6 0 0 0,-2-3 0 0 0,11 4 0 0 0,5 1 10 0 0,-1-2-1 0 0,1 1 1 0 0,-1 0-1 0 0,1-1 1 0 0,-1 0-1 0 0,1 0 1 0 0,0 0-1 0 0,0 0 1 0 0,0-1 0 0 0,0 1-1 0 0,1-1 1 0 0,-1 0-1 0 0,1 0 1 0 0,-1-1-1 0 0,1 1 1 0 0,-1-2-10 0 0,-13-13 28 0 0,16 16-20 0 0,-3-1-1 0 0,-12-5 42 0 0,10 6-27 0 0,5 2-20 0 0,0-1 1 0 0,0 1 0 0 0,1 0-1 0 0,-1 0 1 0 0,0 0-1 0 0,0 0 1 0 0,0 0-1 0 0,0 0 1 0 0,0 0-1 0 0,0 0 1 0 0,0 1 0 0 0,1-1-1 0 0,-1 0 1 0 0,0 0-1 0 0,0 1 1 0 0,0-1-1 0 0,0 0 1 0 0,1 1-1 0 0,-1-1 1 0 0,0 1 0 0 0,0 0-3 0 0,-13 11 63 0 0,9-7-41 0 0,4-4 13 0 0,0 0-1 0 0,0 0 1 0 0,-1 0 0 0 0,1 1-1 0 0,0-1 1 0 0,0 0-1 0 0,0 1 1 0 0,0-1 0 0 0,0 0-1 0 0,0 1 1 0 0,1-1 0 0 0,-1 1-1 0 0,0 0-34 0 0,-12 3-285 0 0,-3-3-749 0 0,11-4-2831 0 0,1 0 1945 0 0</inkml:trace>
  <inkml:trace contextRef="#ctx0" brushRef="#br0" timeOffset="14979.934">860 1775 2304 0 0,'3'0'200'0'0,"3"0"143"0"0,-4 0 1433 0 0,-1-1 2423 0 0,5-8-1245 0 0,-4 7-2386 0 0,3-7 862 0 0,0 1 0 0 0,1 1 0 0 0,1-1-1 0 0,3-3-1429 0 0,-8 9 250 0 0,0-1 0 0 0,0 1 0 0 0,0-1 0 0 0,0 0-1 0 0,-1 0 1 0 0,1 0 0 0 0,0-1-250 0 0,5-9 739 0 0,-4 8-512 0 0,-1 0 0 0 0,1 0 0 0 0,-1-1 0 0 0,0 1 0 0 0,0-1 0 0 0,-1 1 0 0 0,1-1 0 0 0,-1 0 0 0 0,0-5-227 0 0,0-2 303 0 0,-1 0-1 0 0,0 0 1 0 0,-2-10-303 0 0,1 5 122 0 0,-2 0 0 0 0,0 1 1 0 0,-5-18-123 0 0,-15-22 10 0 0,16 39 14 0 0,-1 0 0 0 0,-6-8-24 0 0,-2-4 16 0 0,-18-25 86 0 0,32 52-93 0 0,0 0 1 0 0,0 1 0 0 0,0-1 0 0 0,-1 1 0 0 0,1-1 0 0 0,-1 1 0 0 0,0 0-1 0 0,1 0 1 0 0,-1 0 0 0 0,0 0 0 0 0,0 0 0 0 0,0 1 0 0 0,0-1 0 0 0,-1 1-1 0 0,1 0 1 0 0,0 0 0 0 0,-1 0 0 0 0,1 0 0 0 0,0 1 0 0 0,-1-1 0 0 0,1 1-1 0 0,-1 0 1 0 0,0 0-10 0 0,1 1-3 0 0,0 1 0 0 0,0-1 0 0 0,1 1-1 0 0,-1-1 1 0 0,1 1 0 0 0,-1 0 0 0 0,1 0-1 0 0,0 0 1 0 0,0 0 0 0 0,0 0 0 0 0,0 1 0 0 0,0-1 3 0 0,-3 4 5 0 0,1 0 1 0 0,0 0 0 0 0,0 1 0 0 0,0-1-1 0 0,1 1 1 0 0,0 0 0 0 0,1 0-1 0 0,-1 0 1 0 0,1 0 0 0 0,-1 5-6 0 0,1 12-10 0 0,0-1 0 0 0,1 1 1 0 0,1 3 9 0 0,0-23-4 0 0,0-1 0 0 0,0 1 0 0 0,0-1 0 0 0,1 0 0 0 0,-1 1 0 0 0,1-1 0 0 0,1 2 4 0 0,0 1 32 0 0,2 0-1 0 0,-1 0 1 0 0,1 0-1 0 0,1 1-31 0 0,10 14 0 0 0,-10-15 0 0 0,-1 0 0 0 0,1 0 0 0 0,-1 1 0 0 0,-1 0 0 0 0,4 5 0 0 0,-5-6 0 0 0,1 0 0 0 0,0 0 0 0 0,0 0 0 0 0,0-1 0 0 0,3 4 0 0 0,19 31 0 0 0,-20-31 0 0 0,1-2 0 0 0,2-2 0 0 0,-3 0 0 0 0,7 3 27 0 0,-8-8-11 0 0,-2-1-5 0 0,14 5 95 0 0,-11-3-102 0 0,-1 1 0 0 0,0-1-1 0 0,1 1 1 0 0,-1 0 0 0 0,0 0 0 0 0,0 1-1 0 0,0-1 1 0 0,0 1 0 0 0,0 0-1 0 0,-1 0 1 0 0,1 0 0 0 0,0 1-4 0 0,3 2-38 0 0,-7-6-95 0 0,1 1 1 0 0,0 0-1 0 0,-1-1 0 0 0,1 1 1 0 0,-1 0-1 0 0,1 0 0 0 0,-1-1 1 0 0,0 1-1 0 0,1 0 1 0 0,-1 0-1 0 0,0 0 0 0 0,1 0 1 0 0,-1 0-1 0 0,0-1 0 0 0,0 1 1 0 0,0 0-1 0 0,0 0 0 0 0,0 0 1 0 0,0 0-1 0 0,0 0 1 0 0,0 0-1 0 0,0 0 0 0 0,0 0 1 0 0,0-1-1 0 0,0 1 0 0 0,-1 0 1 0 0,1 0-1 0 0,0 0 0 0 0,-1 0 1 0 0,1-1-1 0 0,-1 1 133 0 0,-1 7-1640 0 0,1 2-399 0 0</inkml:trace>
  <inkml:trace contextRef="#ctx0" brushRef="#br0" timeOffset="15779.613">836 2255 6448 0 0,'0'0'498'0'0,"0"0"-86"0"0,0 0 859 0 0,0 0 412 0 0,0 0 79 0 0,0 0-114 0 0,0 0-557 0 0,0 0-246 0 0,0 0-49 0 0,1 1-35 0 0,3 0-513 0 0,-1 0-1 0 0,0 0 0 0 0,-1 1 0 0 0,1-1 0 0 0,0 1 0 0 0,0 0 0 0 0,-1 0 0 0 0,1 0 1 0 0,-1 0-1 0 0,1 0 0 0 0,-1 0 0 0 0,0 1 0 0 0,0-1 0 0 0,0 1 0 0 0,0 0 0 0 0,0-1 1 0 0,-1 1-1 0 0,1 0 0 0 0,-1 0 0 0 0,1 3-247 0 0,12 28 746 0 0,-10-25-552 0 0,0 1 1 0 0,-1-1-1 0 0,2 6-194 0 0,0 4 85 0 0,-1-1 0 0 0,-2 1-1 0 0,1 0 1 0 0,-2 7-85 0 0,3 12 177 0 0,-3-28-124 0 0,0-1 0 0 0,0 1 0 0 0,-1-1 0 0 0,0 7-53 0 0,-14 80 326 0 0,12-90-321 0 0,-1 1 1 0 0,1 0 0 0 0,-1-1 0 0 0,0 0 0 0 0,-1 1 0 0 0,0-1 0 0 0,0 0 0 0 0,0-1 0 0 0,0 1 0 0 0,-1-1 0 0 0,0 0 0 0 0,-1 1-6 0 0,-6 6 3 0 0,5-2 14 0 0,6-8-12 0 0,0 0 1 0 0,0-1-1 0 0,0 1 1 0 0,0-1 0 0 0,0 1-1 0 0,0-1 1 0 0,-1 1-1 0 0,1-1 1 0 0,-1 0 0 0 0,1 0-1 0 0,-1 0 1 0 0,1 0-1 0 0,-1 0 1 0 0,0 0-1 0 0,0 0 1 0 0,1 0 0 0 0,-1-1-1 0 0,0 1 1 0 0,0-1-1 0 0,0 1-5 0 0,0-1 10 0 0,0 0 0 0 0,0 1 0 0 0,0-1 0 0 0,0 0 0 0 0,0 0 0 0 0,0 0 0 0 0,0-1 0 0 0,0 1 1 0 0,0 0-1 0 0,0-1 0 0 0,1 1 0 0 0,-1-1 0 0 0,0 0 0 0 0,0 0 0 0 0,1 1 0 0 0,-1-1 0 0 0,0 0 0 0 0,1 0 0 0 0,-1-1 0 0 0,1 1 0 0 0,-1 0 0 0 0,1 0 0 0 0,-1-1-10 0 0,-5-5 52 0 0,1-1 0 0 0,-1 0-1 0 0,2 0 1 0 0,-2-1-52 0 0,-2-4 58 0 0,2 1-8 0 0,1 0 0 0 0,0 0 0 0 0,1 0 0 0 0,1-1 0 0 0,0 0 0 0 0,0 0 0 0 0,1 0 1 0 0,1 0-52 0 0,-6-20 87 0 0,5 20-53 0 0,1 0 0 0 0,1-1 1 0 0,0 1-1 0 0,1 0 0 0 0,1-6-33 0 0,-1-5 55 0 0,1-6 65 0 0,3-11 213 0 0,-2 27-91 0 0,-1-1-1 0 0,0 1 0 0 0,-1-2-241 0 0,0 15 36 0 0,0 0 44 0 0,1 0 33 0 0,-1 0-109 0 0,0 1-1 0 0,0 0 1 0 0,0-1-1 0 0,0 1 1 0 0,1-1-1 0 0,-1 1 1 0 0,0 0 0 0 0,0-1-1 0 0,0 1 1 0 0,0-1-1 0 0,1 1 1 0 0,-1 0-1 0 0,0-1 1 0 0,0 1 0 0 0,1 0-1 0 0,-1-1 1 0 0,0 1-1 0 0,1 0 1 0 0,-1-1-1 0 0,0 1 1 0 0,1 0 0 0 0,-1 0-1 0 0,0 0 1 0 0,1-1-1 0 0,-1 1 1 0 0,0 0-1 0 0,1 0 1 0 0,-1 0 0 0 0,1 0-1 0 0,-1-1-3 0 0,2 0 9 0 0,13-3 58 0 0,-7 3-94 0 0,-7 1 84 0 0,18 1-2256 0 0,-10 1-5826 0 0,-7-1 548 0 0</inkml:trace>
  <inkml:trace contextRef="#ctx0" brushRef="#br0" timeOffset="16655.305">482 1937 10712 0 0,'0'0'489'0'0,"0"1"-8"0"0,0 0-471 0 0,0 0 0 0 0,0 0 0 0 0,1 0 0 0 0,-1 0 0 0 0,0 0 0 0 0,0 0 1 0 0,0-1-1 0 0,1 1 0 0 0,-1 0 0 0 0,1 0 0 0 0,-1 0 0 0 0,0 0 0 0 0,1-1 0 0 0,-1 1 0 0 0,1 0 0 0 0,0-1 0 0 0,-1 1 0 0 0,1 0 0 0 0,0-1 0 0 0,0 1-10 0 0,2 2 161 0 0,3 5 1060 0 0,-5-7-1003 0 0,0 0 1 0 0,-1 0-1 0 0,1 0 0 0 0,0 0 0 0 0,0 1 1 0 0,-1-1-1 0 0,1 0 0 0 0,0 0 1 0 0,-1 0-1 0 0,0 1 0 0 0,1-1 1 0 0,-1 0-1 0 0,1 1 0 0 0,-1-1 0 0 0,0 2-217 0 0,0-2 742 0 0,3 13 827 0 0,-4-9-1297 0 0,0-1 0 0 0,0 1 0 0 0,0 0 0 0 0,0 0 1 0 0,-1-1-1 0 0,0 1 0 0 0,0-1 0 0 0,0 0 0 0 0,-3 4-273 0 0,5-6 298 0 0,-2 0-206 0 0,1 0 1 0 0,0 1 0 0 0,0-1 0 0 0,-1 0-1 0 0,1 1 1 0 0,-1-1 0 0 0,0 0-1 0 0,0 0 1 0 0,0 0 0 0 0,0-1 0 0 0,-1 2-93 0 0,-5 4 71 0 0,0-1-1 0 0,0 0 1 0 0,-1 0 0 0 0,0 0 0 0 0,0-1 0 0 0,-1-1 0 0 0,0 1 0 0 0,1-2 0 0 0,-1 1 0 0 0,-1-2-1 0 0,1 1 1 0 0,-10 0-71 0 0,4-1 75 0 0,1 1-1 0 0,-8 1-74 0 0,15-1 30 0 0,-1-1-1 0 0,0-1 0 0 0,1 1 1 0 0,-1-2-1 0 0,0 1 1 0 0,0-1-1 0 0,0 0 0 0 0,1-1 1 0 0,-6-1-30 0 0,3 0 66 0 0,1-1 0 0 0,-1 0 0 0 0,0-1 0 0 0,1-1 0 0 0,-1 1 0 0 0,1-1 0 0 0,1-1 0 0 0,-1 0 0 0 0,1 0 0 0 0,0-1 0 0 0,0-1 0 0 0,1 1 0 0 0,-1-2-66 0 0,4 3 118 0 0,1 0 0 0 0,-1-1 0 0 0,1 0 0 0 0,0 0 0 0 0,1 0 0 0 0,-3-7-118 0 0,-12-23 396 0 0,16 34-379 0 0,1 0 0 0 0,0 0 0 0 0,-1-1 0 0 0,1 1 0 0 0,1 0 0 0 0,-1 0 0 0 0,0-1 1 0 0,1 1-1 0 0,0 0 0 0 0,-1-1 0 0 0,1 1 0 0 0,1 0 0 0 0,-1-1 0 0 0,0 1 0 0 0,1 0 0 0 0,0-2-17 0 0,1-17 1057 0 0,-1 20-1025 0 0,-1 0 1 0 0,1 0 0 0 0,0 0 0 0 0,-1 1 0 0 0,1-1 0 0 0,0 1 0 0 0,0-1 0 0 0,1 1 0 0 0,-1-1 0 0 0,0 1 0 0 0,0-1 0 0 0,1 1-33 0 0,1-3 27 0 0,2-1 6 0 0,0 1 0 0 0,0 0 0 0 0,0 0 0 0 0,0 0 0 0 0,1 0 0 0 0,-1 1 0 0 0,1 0 0 0 0,1 0-33 0 0,-5 2-6 0 0,0 0 0 0 0,0 0 0 0 0,-1 0 0 0 0,1 1 0 0 0,0-1 0 0 0,0 0 1 0 0,0 1-1 0 0,0 0 0 0 0,1-1 0 0 0,-1 1 0 0 0,0 0 0 0 0,0 0 0 0 0,0 0 6 0 0,6 0-50 0 0,2 0 136 0 0,0 1 0 0 0,1 0 0 0 0,-1 0 0 0 0,0 1-1 0 0,0 1 1 0 0,0-1 0 0 0,0 1 0 0 0,0 1 0 0 0,0 0-86 0 0,13 5 34 0 0,21 7 222 0 0,-1 2 0 0 0,38 22-256 0 0,-73-35 20 0 0,4 1 14 0 0,-1 1 1 0 0,0 0-1 0 0,0 0 0 0 0,9 9-34 0 0,-13-10 17 0 0,0-1 0 0 0,0 1 0 0 0,1-1 0 0 0,5 2-17 0 0,6 4-1 0 0,26 20 1 0 0,-43-29 0 0 0,0 0 0 0 0,0-1 0 0 0,0 1 0 0 0,0-1 0 0 0,0 0 0 0 0,1 1 0 0 0,-1-1 0 0 0,0 0 0 0 0,1 0 0 0 0,2 0 0 0 0,10 4 0 0 0,-13-3-2 0 0,14-1-52 0 0,-11 4-496 0 0,-4-3 425 0 0,7 4-280 0 0,-6-5-84 0 0,-2-1-343 0 0,0 0-155 0 0,0 0-1534 0 0,0 0-6009 0 0</inkml:trace>
  <inkml:trace contextRef="#ctx0" brushRef="#br0" timeOffset="17884.649">1297 939 4144 0 0,'8'-14'408'0'0,"-7"13"-3"0"0,1-1 0 0 0,-1 1 1 0 0,0 0-1 0 0,-1-1 0 0 0,1 1 0 0 0,0-1 1 0 0,0 1-1 0 0,-1-1 0 0 0,1 1 0 0 0,-1-1 1 0 0,1 0-1 0 0,-1 1 0 0 0,0-1 0 0 0,1 0 1 0 0,-1 1-1 0 0,0-1 0 0 0,0 0 0 0 0,0 0-405 0 0,0 1 1098 0 0,-4-10 3884 0 0,-4 41-4353 0 0,2-1 1 0 0,1 1-1 0 0,0 17-629 0 0,-1-1 169 0 0,-7 88 268 0 0,3-22-263 0 0,7-88-141 0 0,1 1 1 0 0,1 0-1 0 0,1-1 0 0 0,1 10-33 0 0,2-6 103 0 0,2 14 258 0 0,-5-40-269 0 0,0-2-16 0 0,0 0-4 0 0,0 0 0 0 0,2 1-1 0 0,6 6 34 0 0,-8-5-68 0 0,7 4 142 0 0,-7-6-157 0 0,1 1 0 0 0,-1-1-1 0 0,1 1 1 0 0,-1-1 0 0 0,1 0 0 0 0,0 1-1 0 0,-1-1 1 0 0,1 0 0 0 0,0 0 0 0 0,-1 0-1 0 0,1 0 1 0 0,0 1 0 0 0,-1-1-1 0 0,1 0 1 0 0,0 0 0 0 0,-1 0 0 0 0,1 0-1 0 0,0 0 1 0 0,-1 0 0 0 0,1-1-1 0 0,0 1 1 0 0,-1 0 0 0 0,1 0 0 0 0,0 0-1 0 0,-1-1 1 0 0,1 1 0 0 0,0 0-1 0 0,-1-1 1 0 0,1 1 0 0 0,-1 0 0 0 0,1-1-1 0 0,-1 1 1 0 0,1-1-22 0 0,0 0 30 0 0,1 0-1 0 0,-1-1 1 0 0,0 1 0 0 0,0 0-1 0 0,1-1 1 0 0,-1 1-1 0 0,0-1 1 0 0,-1 1 0 0 0,1-1-1 0 0,0 1 1 0 0,0-3-30 0 0,6-10 63 0 0,1 1 17 0 0,-2 7-2 0 0,0-7 792 0 0,-7 20-868 0 0,1 1 0 0 0,-1-1 0 0 0,-1 1 0 0 0,1-1 0 0 0,-3 6-2 0 0,-2 3 0 0 0,1-7 0 0 0,-3 3 0 0 0,6-10 16 0 0,1 1 0 0 0,-1-1 0 0 0,0 0 0 0 0,0 0 0 0 0,0 0 0 0 0,0 0 0 0 0,0 0-1 0 0,-1 0 1 0 0,1 0 0 0 0,0-1 0 0 0,-1 1 0 0 0,1-1 0 0 0,-1 0 0 0 0,0 0 0 0 0,0 1-16 0 0,1-2 25 0 0,0 0-1 0 0,0 1 1 0 0,0-1 0 0 0,-1 0 0 0 0,1 0 0 0 0,0 0 0 0 0,0 0 0 0 0,-1 0 0 0 0,1-1 0 0 0,0 1-1 0 0,0-1 1 0 0,0 1 0 0 0,0-1 0 0 0,-1 0 0 0 0,1 0 0 0 0,0 0 0 0 0,0 0 0 0 0,1 0-1 0 0,-1 0 1 0 0,0-1-25 0 0,-4-3 76 0 0,-1 0-1 0 0,1 0 1 0 0,1-1-1 0 0,-1 0 1 0 0,1 0 0 0 0,0-1-1 0 0,1 0 1 0 0,-1 0-1 0 0,-2-6-75 0 0,0-4-315 0 0,1 0 0 0 0,1 0 0 0 0,-2-10 315 0 0,2-7-7889 0 0,4 20 724 0 0</inkml:trace>
  <inkml:trace contextRef="#ctx0" brushRef="#br0" timeOffset="18718.663">748 284 1840 0 0,'0'0'83'0'0,"0"0"443"0"0,0 0 1824 0 0,0 0 796 0 0,0 0 159 0 0,0 0-286 0 0,0 0-1319 0 0,0 0-579 0 0,0 0-117 0 0,0 0-71 0 0,0 0-219 0 0,0 0-98 0 0,0 0-22 0 0,0 0-511 0 0,0 0-1 0 0,0 0 0 0 0,-1 0 1 0 0,1 0-1 0 0,0 0 0 0 0,-1 0 1 0 0,1 0-1 0 0,0 0 0 0 0,-1 0 1 0 0,1-1-1 0 0,0 1 0 0 0,0 0 0 0 0,-1 1 1 0 0,1-1-1 0 0,0 0 0 0 0,-1 0 1 0 0,1 0-1 0 0,0 0 0 0 0,-1 0 1 0 0,1 0-1 0 0,0 0 0 0 0,0 0 1 0 0,-1 0-1 0 0,1 1 0 0 0,0-1 1 0 0,0 0-1 0 0,-1 0-82 0 0,0 3 31 0 0,-1-1 0 0 0,0 1 0 0 0,1-1 0 0 0,-1 1 0 0 0,1-1 0 0 0,0 1 0 0 0,0 0 0 0 0,0 0 0 0 0,1 0 0 0 0,-1 0 0 0 0,0 0 0 0 0,1 0 1 0 0,0 0-1 0 0,0 0-31 0 0,-4 19 100 0 0,1-7-93 0 0,0 0 0 0 0,1 0 0 0 0,1 0 1 0 0,1 1-1 0 0,0-1 0 0 0,1 1-7 0 0,0 16 31 0 0,1 12 35 0 0,6-51 71 0 0,-2-2-88 0 0,0-1 0 0 0,-1 1 0 0 0,0-1 0 0 0,-1 0-1 0 0,0-1 1 0 0,0 0-49 0 0,8-23 184 0 0,-3 11-34 0 0,-2-1 0 0 0,-1 0 0 0 0,0-1-150 0 0,3-16 198 0 0,-3 13-115 0 0,-1-1-1 0 0,0-13-82 0 0,-1 3-5 0 0,-6 8 5 0 0,0 8 0 0 0,2 22 0 0 0,1 0 0 0 0,-1 1 0 0 0,0-1 0 0 0,0 0 0 0 0,0 1 0 0 0,0-1 0 0 0,0 0 0 0 0,-1 1 0 0 0,1-1 0 0 0,0 0 0 0 0,0 1 0 0 0,0-1 0 0 0,0 1 0 0 0,-1-1 0 0 0,1 0 0 0 0,0 1 0 0 0,-1-1 0 0 0,1 1 0 0 0,0-1 0 0 0,-1 1 0 0 0,1-1 0 0 0,-1 1 0 0 0,1-1 0 0 0,-1 1 0 0 0,1-1 0 0 0,-1 1 0 0 0,1 0 0 0 0,-1-1 0 0 0,-9-9-12 0 0,4 8-51 0 0,-4 7 70 0 0,1-1-11 0 0,7-3 3 0 0,0 0-1 0 0,1 0 0 0 0,-1 0 1 0 0,0 1-1 0 0,0-1 0 0 0,1 1 1 0 0,-1 0-1 0 0,1-1 0 0 0,-1 1 1 0 0,1 0-1 0 0,0 0 1 0 0,0 0-1 0 0,0 0 0 0 0,0 0 1 0 0,0 0-1 0 0,0 0 0 0 0,0 0 1 0 0,1 0-1 0 0,-1 0 0 0 0,1 0 1 0 0,-1 1-1 0 0,1-1 0 0 0,0 0 1 0 0,0 0-1 0 0,0 3 2 0 0,1 8 43 0 0,0-1 0 0 0,1 1 0 0 0,0-1 0 0 0,1 5-43 0 0,1-1 57 0 0,3 14 242 0 0,6 15-299 0 0,4 14 217 0 0,2 8 31 0 0,-10-38-77 0 0,6 30-171 0 0,-12-48 41 0 0,-2-8-42 0 0,0-1-1 0 0,-1 0 1 0 0,1 1 0 0 0,0-1 0 0 0,-1 1 0 0 0,0-1 0 0 0,0 1 0 0 0,0 0 0 0 0,0 0 1 0 0,0-2-118 0 0,0-1-38 0 0,0 0-4 0 0,0 0-144 0 0,0 0-604 0 0,0 0-262 0 0,0 0-1360 0 0,0 0-5221 0 0</inkml:trace>
  <inkml:trace contextRef="#ctx0" brushRef="#br0" timeOffset="19222.711">1133 284 8288 0 0,'0'0'381'0'0,"0"0"-6"0"0,2 2-242 0 0,-2-2-131 0 0,2 2 141 0 0,0 0-1 0 0,0 0 1 0 0,0 0-1 0 0,0 0 1 0 0,0 0-1 0 0,-1 0 1 0 0,1 0-1 0 0,0 0 1 0 0,-1 1-1 0 0,0-1 1 0 0,0 1-1 0 0,0-1 1 0 0,0 1-1 0 0,1 2-142 0 0,4 21 5307 0 0,-4-19-4684 0 0,-1 0 1 0 0,1 1-1 0 0,-1-1 1 0 0,0 1-1 0 0,-1 0-623 0 0,0 33 1672 0 0,-3 17-1672 0 0,1 12 1641 0 0,0-59-1289 0 0,1-6-337 0 0,0 0-1 0 0,1 0 1 0 0,-1 0 0 0 0,1 0 0 0 0,0 0 0 0 0,0 0-1 0 0,1 0 1 0 0,-1 0 0 0 0,1 0 0 0 0,0 0 0 0 0,1-1-1 0 0,-1 1 1 0 0,2 4-15 0 0,-2-7-337 0 0,-1-2-138 0 0,5 2-617 0 0,4 3-1780 0 0,-4-6 2109 0 0,-1 1 0 0 0,0 0 0 0 0,0-1 0 0 0,0 0 0 0 0,0 0 0 0 0,0-1 0 0 0,0 1 0 0 0,-1-1-1 0 0,1 1 1 0 0,0-1 0 0 0,-1 0 0 0 0,1-1 0 0 0,2-1 763 0 0,-2 1-275 0 0,-1 0 1 0 0,1-1-1 0 0,-1 1 1 0 0,0-1-1 0 0,0 1 1 0 0,0-1-1 0 0,1-2 275 0 0,-3 5 807 0 0,2-15 2755 0 0,-3 14-3218 0 0,1-1-1 0 0,-1 1 0 0 0,0 0 0 0 0,0 0 1 0 0,0 0-1 0 0,0 0 0 0 0,-1 0 1 0 0,1 0-1 0 0,-1 0 0 0 0,1 0 0 0 0,-1 0 1 0 0,0 0-1 0 0,1 0 0 0 0,-1 0 1 0 0,0 0-1 0 0,0 0 0 0 0,-2-1-343 0 0,-2-5 1099 0 0,-1 0 0 0 0,-1 1 0 0 0,-3-3-1099 0 0,-3-4 668 0 0,9 9-354 0 0,0 0 0 0 0,0 1 0 0 0,-1-1 0 0 0,0 1 0 0 0,0 0 0 0 0,0 1 0 0 0,-1-1 0 0 0,1 1-1 0 0,-1 0 1 0 0,0 0 0 0 0,1 1 0 0 0,-1 0 0 0 0,0 0 0 0 0,-6-1-314 0 0,-8-5 177 0 0,18 7-179 0 0,-1 0 1 0 0,0 0 0 0 0,1 0 0 0 0,-1 0-1 0 0,1 0 1 0 0,-1 0 0 0 0,0 1-1 0 0,0-1 1 0 0,-1 1 1 0 0,-34-3-2005 0 0,40-3-362 0 0,-1 5 1043 0 0</inkml:trace>
  <inkml:trace contextRef="#ctx0" brushRef="#br0" timeOffset="19634.128">1159 197 12032 0 0,'0'0'553'0'0,"0"0"-16"0"0,3-1-345 0 0,22-11 2349 0 0,0 1-1 0 0,12-3-2540 0 0,-35 14 147 0 0,1 0 0 0 0,0-1-1 0 0,0 1 1 0 0,-1 0 0 0 0,1 1-1 0 0,0-1 1 0 0,0 0-1 0 0,-1 1 1 0 0,1 0 0 0 0,0-1-1 0 0,-1 1 1 0 0,1 0 0 0 0,0 0-1 0 0,-1 1 1 0 0,1-1-1 0 0,0 1-145 0 0,-2-1 8 0 0,1 0 27 0 0,-1 0-1 0 0,1 1 0 0 0,-1-1 1 0 0,1 1-1 0 0,-1-1 0 0 0,1 1 1 0 0,-1 0-1 0 0,0-1 1 0 0,0 1-1 0 0,0 0 0 0 0,0 0 1 0 0,0 0-1 0 0,-1 0 0 0 0,1 0-35 0 0,2 4 31 0 0,-1 1-16 0 0,0-1 0 0 0,0 2-1 0 0,0-1 1 0 0,-1 0 0 0 0,0 0 0 0 0,0 0 0 0 0,-1 1-15 0 0,2 13 26 0 0,-2-15-26 0 0,0 0 0 0 0,0 0 0 0 0,-1 0 0 0 0,0 0 0 0 0,0 0 0 0 0,-1 0 0 0 0,0-1 0 0 0,0 1 0 0 0,0 0 0 0 0,0-1 0 0 0,-1 0 0 0 0,0 1 0 0 0,-3 3 0 0 0,2-3 0 0 0,3-5-1 0 0,1 0-1 0 0,-1 0 0 0 0,-1 0 0 0 0,1 0 0 0 0,0 0 0 0 0,0 0 1 0 0,0 0-1 0 0,0 0 0 0 0,-1-1 0 0 0,1 1 0 0 0,0 0 1 0 0,-1-1-1 0 0,0 1 2 0 0,2-1-2 0 0,-1 1 0 0 0,0-1 0 0 0,0 0 0 0 0,0 0 1 0 0,0 1-1 0 0,0-1 0 0 0,0 0 0 0 0,0 0 0 0 0,0 0 0 0 0,0 0 1 0 0,0 0-1 0 0,0 0 0 0 0,0 0 0 0 0,0 0 0 0 0,1-1 0 0 0,-1 1 1 0 0,0 0-1 0 0,0-1 0 0 0,0 1 0 0 0,0 0 0 0 0,0-1 0 0 0,0 0 2 0 0,-12-15 72 0 0,13 15-68 0 0,0 0-1 0 0,0-1 1 0 0,0 1-1 0 0,-1 0 0 0 0,1 0 1 0 0,0 0-1 0 0,0-1 1 0 0,1 1-1 0 0,-1 0 0 0 0,0 0 1 0 0,0-1-1 0 0,1 1 0 0 0,-1 0 1 0 0,0 0-1 0 0,1 0 1 0 0,-1 0-1 0 0,1 0 0 0 0,0 0 1 0 0,-1 0-1 0 0,1 0 1 0 0,0 0-1 0 0,0 0 0 0 0,0 0-3 0 0,0-1 31 0 0,1 0-1 0 0,0 1 0 0 0,1 0 0 0 0,-1-1 0 0 0,0 1 0 0 0,0 0 1 0 0,1 0-1 0 0,-1 0 0 0 0,0 0 0 0 0,1 1 0 0 0,-1-1 0 0 0,1 1-30 0 0,8-3 59 0 0,-6 2-134 0 0,0 0 1 0 0,-1 0-1 0 0,1 0 0 0 0,0 1 0 0 0,0-1 0 0 0,0 1 0 0 0,0 0 0 0 0,0 1 75 0 0,36 7-1320 0 0,-23-1-2299 0 0,-12-5 1851 0 0</inkml:trace>
  <inkml:trace contextRef="#ctx0" brushRef="#br0" timeOffset="19982.448">1651 231 9216 0 0,'0'0'706'0'0,"0"0"-218"0"0,0 0 808 0 0,0 2 398 0 0,-1 1-1287 0 0,1-1 1 0 0,0 0 0 0 0,-1 1 0 0 0,0-1-1 0 0,0 1 1 0 0,1-1 0 0 0,-1 0 0 0 0,-1 0-1 0 0,1 1 1 0 0,0-1 0 0 0,-1 0-1 0 0,1 0 1 0 0,-1 0 0 0 0,1 0 0 0 0,-1 0-1 0 0,0-1 1 0 0,0 1 0 0 0,0 0-408 0 0,-6 6 8 0 0,0-1 40 0 0,-1 1 0 0 0,-1-1 0 0 0,1-1-1 0 0,-1 0 1 0 0,0 0 0 0 0,-1-1-1 0 0,-1 0-47 0 0,-14 9-47 0 0,19-11-113 0 0,6-3 46 0 0,0 0 1 0 0,1 0-1 0 0,-1 1 0 0 0,0-1 0 0 0,0 0 0 0 0,0 1 1 0 0,0-1-1 0 0,1 0 0 0 0,-1 1 0 0 0,0-1 0 0 0,1 1 0 0 0,-1-1 1 0 0,0 1-1 0 0,1 0 0 0 0,-1-1 0 0 0,0 1 0 0 0,1 0 1 0 0,-1-1-1 0 0,1 1 0 0 0,-1 0 0 0 0,1 0 0 0 0,0 0 0 0 0,-1-1 1 0 0,1 1-1 0 0,0 0 114 0 0,0-1-1837 0 0</inkml:trace>
  <inkml:trace contextRef="#ctx0" brushRef="#br0" timeOffset="20381.94">1697 159 6912 0 0,'0'0'314'0'0,"1"1"-6"0"0,5 3-198 0 0,-5-4 10 0 0,0 1 1 0 0,0-1-1 0 0,0 1 1 0 0,0-1 0 0 0,0 1-1 0 0,0 0 1 0 0,-1-1-1 0 0,1 1 1 0 0,0 0-1 0 0,-1-1 1 0 0,1 1-1 0 0,0 0 1 0 0,-1 0-1 0 0,1 0 1 0 0,-1 0 0 0 0,1 0-1 0 0,-1 0 1 0 0,0 0-1 0 0,1 0-120 0 0,-1-1 62 0 0,0 0-1 0 0,0 0 1 0 0,0 1-1 0 0,0-1 1 0 0,0 0-1 0 0,0 0 1 0 0,0 0-1 0 0,0 0 1 0 0,1 1 0 0 0,-1-1-1 0 0,0 0 1 0 0,0 0-1 0 0,0 0 1 0 0,0 0-1 0 0,0 1 1 0 0,0-1-1 0 0,1 0 1 0 0,-1 0-1 0 0,0 0 1 0 0,0 0 0 0 0,0 0-1 0 0,0 0 1 0 0,1 0-1 0 0,-1 0 1 0 0,0 0-1 0 0,0 0 1 0 0,0 1-1 0 0,0-1 1 0 0,1 0-1 0 0,-1 0 1 0 0,0 0-1 0 0,0 0 1 0 0,1 0-62 0 0,16 9 5731 0 0,4 9-3773 0 0,-19-15-1885 0 0,0-1 0 0 0,1 1 0 0 0,0-1 0 0 0,0 1 0 0 0,-1-1 0 0 0,1 0 0 0 0,0 0 0 0 0,1-1 0 0 0,2 2-73 0 0,-1-1 161 0 0,1-1 1 0 0,-1 0-1 0 0,1-1 0 0 0,0 1 0 0 0,3-1-161 0 0,-5-1 108 0 0,-1 1 0 0 0,1-1 0 0 0,0 0 1 0 0,-1 0-1 0 0,1 0 0 0 0,1-2-108 0 0,0-2 304 0 0,-4 4-239 0 0,0 0 0 0 0,-1 0 0 0 0,1 1 0 0 0,0-1 0 0 0,0 0 0 0 0,0 0 1 0 0,0 1-1 0 0,0-1 0 0 0,0 0 0 0 0,0 1 0 0 0,0-1 0 0 0,0 1 0 0 0,0 0 0 0 0,0-1 0 0 0,1 1 0 0 0,0 0-65 0 0,-2 0 6 0 0,1 0 0 0 0,-1 0 0 0 0,1 0-1 0 0,-1 0 1 0 0,1 0 0 0 0,-1 1 0 0 0,1-1 0 0 0,-1 0-1 0 0,0 0 1 0 0,1 1 0 0 0,-1-1 0 0 0,1 0-1 0 0,-1 0 1 0 0,0 1 0 0 0,1-1 0 0 0,-1 1 0 0 0,0-1-1 0 0,1 1-5 0 0,0 0 14 0 0,2 1-8 0 0,0 1 0 0 0,0 0 0 0 0,0 0 0 0 0,0 0 0 0 0,0 0 0 0 0,-1 0 0 0 0,1 1 0 0 0,-1-1 0 0 0,0 1 1 0 0,0-1-1 0 0,0 1 0 0 0,-1 0 0 0 0,1 0 0 0 0,-1 0-6 0 0,10 20 54 0 0,-8-20-54 0 0,-1 1-1 0 0,1-1 1 0 0,-1 1 0 0 0,0 0 0 0 0,-1 0 0 0 0,1 2 0 0 0,1 8 1 0 0,5 24 20 0 0,-2 1 0 0 0,-1 1 0 0 0,-1 19-21 0 0,-4-49 45 0 0,0-4 65 0 0,0-1 0 0 0,0 0-1 0 0,0 0 1 0 0,-1 1 0 0 0,-1 3-110 0 0,2-8 20 0 0,-1-1 0 0 0,1 1 0 0 0,-1-1-1 0 0,0 1 1 0 0,1-1 0 0 0,-1 1 0 0 0,0-1 0 0 0,0 0 0 0 0,0 1 0 0 0,0-1 0 0 0,0 0 0 0 0,0 0 0 0 0,0 0 0 0 0,0 0 0 0 0,-1 0 0 0 0,1 0 0 0 0,0 0 0 0 0,-1 0 0 0 0,1 0 0 0 0,0 0-1 0 0,-1-1 1 0 0,1 1 0 0 0,-1-1 0 0 0,0 1-20 0 0,0-1 36 0 0,0 1-1 0 0,0-1 1 0 0,0 0-1 0 0,0 0 1 0 0,0-1-1 0 0,0 1 1 0 0,0 0-1 0 0,0-1 1 0 0,0 1-1 0 0,0-1 1 0 0,0 0-1 0 0,0 1 1 0 0,0-1-1 0 0,1 0 1 0 0,-1 0-1 0 0,0 0 1 0 0,0 0-1 0 0,1-1 1 0 0,-1 1-36 0 0,-6-6 116 0 0,1 1 1 0 0,0-1-1 0 0,-2-2-116 0 0,9 9 0 0 0,-3-4 16 0 0,-1 0 0 0 0,1-1 0 0 0,0 1 0 0 0,1 0 0 0 0,-1-1 0 0 0,1 1 0 0 0,0-1 0 0 0,0 0 0 0 0,0 0 0 0 0,1 0 0 0 0,-1 0 0 0 0,1 0 0 0 0,0 0 0 0 0,1 0 0 0 0,0-1 0 0 0,-1 1 0 0 0,1 0 0 0 0,1-3-16 0 0,1-15-977 0 0,1 7-2576 0 0,0 7-4284 0 0</inkml:trace>
  <inkml:trace contextRef="#ctx0" brushRef="#br0" timeOffset="20833.089">1899 31 920 0 0,'1'1'67'0'0,"5"4"345"0"0,-5-4 1657 0 0,-1-1-1687 0 0,1 1 0 0 0,-1-1 0 0 0,0 0 0 0 0,1 0 0 0 0,-1 0 0 0 0,1 1 0 0 0,-1-1 0 0 0,0 0 0 0 0,1 0 1 0 0,-1 0-1 0 0,1 0 0 0 0,-1 0 0 0 0,1 0 0 0 0,-1 0 0 0 0,0 0 0 0 0,1 0 0 0 0,-1 0 0 0 0,1 0 0 0 0,-1 0 0 0 0,1 0 0 0 0,-1 0 0 0 0,1 0 0 0 0,-1 0 0 0 0,1 0-382 0 0,10-3 3416 0 0,-7 2-3034 0 0,-1 0 1 0 0,0-1-1 0 0,-1 0 1 0 0,1 1-1 0 0,0-1 1 0 0,0 0-1 0 0,-1-1 1 0 0,2 0-383 0 0,-2 1 101 0 0,0 0-1 0 0,0 0 1 0 0,0 1-1 0 0,0-1 1 0 0,0 1 0 0 0,0-1-1 0 0,0 1 1 0 0,1 0-1 0 0,-1 0 1 0 0,0 0 0 0 0,1 0-1 0 0,-1 0 1 0 0,1 0-1 0 0,-1 1 1 0 0,3-1-101 0 0,-1 1 44 0 0,-1 1 0 0 0,1-1 0 0 0,-1 1 1 0 0,0 0-1 0 0,1 0 0 0 0,-1 0 0 0 0,0 0 0 0 0,1 0 0 0 0,-1 1 0 0 0,0 0 0 0 0,0-1 1 0 0,0 1-1 0 0,0 0 0 0 0,-1 1 0 0 0,1-1 0 0 0,-1 0 0 0 0,1 1 0 0 0,0 1-44 0 0,3 3 18 0 0,0 0 1 0 0,-1 1-1 0 0,0-1 0 0 0,-1 1 0 0 0,0 0 0 0 0,2 6-18 0 0,-4-10 1 0 0,-1 1 0 0 0,0 1 0 0 0,0-1 0 0 0,0 0 0 0 0,-1 0 0 0 0,1 0 0 0 0,-1 0 0 0 0,-1 1 0 0 0,1-1 0 0 0,-1 2-1 0 0,0 16 0 0 0,0-11 0 0 0,-5-5 11 0 0,5-6 15 0 0,0-1 0 0 0,1 1 0 0 0,-1-1-1 0 0,0 1 1 0 0,0-1 0 0 0,0 0 0 0 0,0 1 0 0 0,1-1 0 0 0,-1 0 0 0 0,0 0 0 0 0,0 0-1 0 0,0 0 1 0 0,0 0 0 0 0,0 0 0 0 0,1 0 0 0 0,-1 0 0 0 0,0 0 0 0 0,0 0-1 0 0,0 0 1 0 0,0 0 0 0 0,0-1 0 0 0,1 1 0 0 0,-1 0 0 0 0,0-1 0 0 0,0 1-26 0 0,0-1 174 0 0,0-5 224 0 0,1 6-389 0 0,0 0 0 0 0,0-1-1 0 0,0 1 1 0 0,0 0 0 0 0,0 0 0 0 0,0-1 0 0 0,0 1 0 0 0,0 0 0 0 0,0-1 0 0 0,0 1 0 0 0,0 0 0 0 0,0 0 0 0 0,0-1 0 0 0,0 1 0 0 0,0 0 0 0 0,0 0 0 0 0,0 0-1 0 0,0-1 1 0 0,1 1 0 0 0,-1 0 0 0 0,0 0 0 0 0,0-1 0 0 0,0 1 0 0 0,0 0 0 0 0,1 0 0 0 0,-1 0 0 0 0,0-1 0 0 0,0 1 0 0 0,0 0 0 0 0,1 0 0 0 0,-1 0 0 0 0,0 0 0 0 0,0 0-1 0 0,0 0 1 0 0,1-1 0 0 0,-1 1 0 0 0,0 0-9 0 0,5-3 64 0 0,0 0 1 0 0,0 0-1 0 0,0 1 0 0 0,1-1 0 0 0,-1 1 0 0 0,1 1 1 0 0,-1-1-1 0 0,1 1 0 0 0,0-1 0 0 0,-1 2 0 0 0,1-1 1 0 0,0 1-1 0 0,0-1 0 0 0,-1 2 0 0 0,1-1 0 0 0,0 1 0 0 0,0 0 1 0 0,2 0-65 0 0,15 4-437 0 0,-1 1-1 0 0,1 1 1 0 0,19 9 437 0 0,-27-9-1356 0 0,0 0-68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4:35.4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2313 0 7368 0 0,'1'21'365'0'0,"-1"-14"169"0"0,1-1 0 0 0,-1 1 1 0 0,-1-1-1 0 0,1 0 0 0 0,-1 1 0 0 0,0-1 1 0 0,-1 0-1 0 0,1 1 0 0 0,-3 4-534 0 0,4-10 89 0 0,-1 0 0 0 0,1 0 0 0 0,-1 0 0 0 0,0 1 0 0 0,1-1 0 0 0,-1 0 0 0 0,0 0 0 0 0,0 0 0 0 0,1 0 0 0 0,-1 0-1 0 0,0 0 1 0 0,0 0 0 0 0,0 0 0 0 0,0-1 0 0 0,-1 1 0 0 0,1 0 0 0 0,0 0 0 0 0,0-1 0 0 0,0 1-89 0 0,-2-1 248 0 0,1 1-1 0 0,-1-1 0 0 0,0 0 1 0 0,1 1-1 0 0,-1-1 1 0 0,1 0-1 0 0,-1-1 1 0 0,1 1-1 0 0,-3-1-247 0 0,-2 0 286 0 0,-1-1-1 0 0,1 0 1 0 0,-1-1 0 0 0,0 0-286 0 0,-20-6 1054 0 0,14 4-932 0 0,-1 2 0 0 0,0 0 0 0 0,0 0 0 0 0,0 1-1 0 0,0 1 1 0 0,0 1 0 0 0,0 0 0 0 0,0 1-1 0 0,-6 1-121 0 0,-3 1 92 0 0,1 0-1 0 0,-1-2 0 0 0,1 0 0 0 0,-1-2 0 0 0,1-1 1 0 0,-1 0-1 0 0,1-2 0 0 0,0-1 0 0 0,0 0 0 0 0,-17-8-91 0 0,14 5 358 0 0,-25-5-358 0 0,26 8 60 0 0,-1 2-1 0 0,-1 0 0 0 0,-13 1-59 0 0,-12 5 68 0 0,0 1-1 0 0,-20 7-67 0 0,-53 5 1 0 0,89-13 15 0 0,15-1 0 0 0,-1 0 0 0 0,1-2 0 0 0,-7 0-16 0 0,8-3 0 0 0,16 2 0 0 0,0 1 0 0 0,0-1 0 0 0,0 1 0 0 0,-1 0 0 0 0,1 0 0 0 0,0 1 0 0 0,-3 0 0 0 0,-11 1 23 0 0,-1-1 0 0 0,-7-1-23 0 0,-31 3 18 0 0,6 6-18 0 0,-12 6 0 0 0,11-2 0 0 0,-7-2 0 0 0,32-8 0 0 0,0-2 0 0 0,0 0 0 0 0,-27-4 0 0 0,31 0 68 0 0,-1-1 0 0 0,-22-8-68 0 0,30 7 21 0 0,-1 1 0 0 0,0 0-1 0 0,-1 2 1 0 0,1-1 0 0 0,0 2-1 0 0,-11 1-20 0 0,12 1-2 0 0,1 1-1 0 0,-1 1 0 0 0,1 0 1 0 0,-8 3 2 0 0,-19 7 238 0 0,29-8-238 0 0,0-1 0 0 0,-1 0 0 0 0,1-1 0 0 0,-1-1 0 0 0,0 0 0 0 0,0-1 0 0 0,0-1 0 0 0,-1 0 0 0 0,-35 3 0 0 0,45-3-20 0 0,1 0 0 0 0,-1 0 0 0 0,0 0 1 0 0,0-1-1 0 0,0 0 0 0 0,1 0 0 0 0,-1 0 0 0 0,-4-2 20 0 0,-13-3-861 0 0,10 6 265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3:19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536 518 9672 0 0,'0'0'748'0'0,"-2"-1"-492"0"0,-3-2 113 0 0,1-1 0 0 0,-1 1 1 0 0,0-1-1 0 0,1 0 0 0 0,0-1 1 0 0,0 1-1 0 0,0-1 0 0 0,0 0 1 0 0,1 0-1 0 0,0 0 0 0 0,-1 0-369 0 0,-22-31 2197 0 0,-187-193 2358 0 0,197 213-4239 0 0,0 1 1 0 0,-1 1-1 0 0,-9-6-316 0 0,23 18 31 0 0,-5-4 124 0 0,0 0-1 0 0,-1 1 1 0 0,-5-3-155 0 0,9 6 35 0 0,1 0 1 0 0,0 1 0 0 0,-1 0 0 0 0,0 0-1 0 0,1 0 1 0 0,-1 0 0 0 0,1 1 0 0 0,-1-1-1 0 0,-1 1-35 0 0,-8 0 150 0 0,13 1-135 0 0,1 0 0 0 0,-1-1 1 0 0,0 1-1 0 0,0 0 0 0 0,1 0 1 0 0,-1-1-1 0 0,1 1 0 0 0,-1 0 1 0 0,0 0-1 0 0,1 0 0 0 0,0 0 1 0 0,-1 0-1 0 0,1-1 0 0 0,-1 1 1 0 0,1 0-1 0 0,0 0 0 0 0,0 0 1 0 0,0 0-1 0 0,-1 0 0 0 0,1 0 1 0 0,0 0-16 0 0,0 0 8 0 0,-1 5 33 0 0,1 0-1 0 0,0 0 0 0 0,0 0 1 0 0,0 0-1 0 0,1 2-40 0 0,0 11 89 0 0,-2-16-83 0 0,1-1-1 0 0,0 0 1 0 0,0 0 0 0 0,1 1 0 0 0,-1-1 0 0 0,0 0-1 0 0,1 0 1 0 0,-1 0 0 0 0,1 0 0 0 0,0 0-1 0 0,-1 1 1 0 0,1-1 0 0 0,0 0 0 0 0,0-1 0 0 0,1 1-1 0 0,0 2-5 0 0,0-1 4 0 0,-13-20 97 0 0,7 11-54 0 0,0 0 0 0 0,0 0 0 0 0,1-1 0 0 0,0 1-1 0 0,0-1 1 0 0,1 0 0 0 0,-2-4-47 0 0,-5-16 140 0 0,7 22-81 0 0,0 0 0 0 0,0-1 0 0 0,1 1 0 0 0,-2-6-59 0 0,2 5 45 0 0,0 0 0 0 0,0 0 0 0 0,-1 1-1 0 0,0-1 1 0 0,-2-5-45 0 0,3 10 0 0 0,1 0-1 0 0,0 0 1 0 0,-1 0-1 0 0,1 0 1 0 0,0 0 0 0 0,0 0-1 0 0,0 0 1 0 0,-1-1-1 0 0,1 1 1 0 0,0 0-1 0 0,1 0 1 0 0,-1 0-1 0 0,0 0 1 0 0,0 0-1 0 0,0 0 1 0 0,1 0-1 0 0,-1-1 1 0 0,0 1 0 0 0,1-1 0 0 0,3-11 162 0 0,-4 12-136 0 0,1 1 0 0 0,-1-1 0 0 0,1 0 0 0 0,0 1 0 0 0,-1-1 1 0 0,1 1-1 0 0,0-1 0 0 0,-1 1 0 0 0,1-1 0 0 0,0 1 0 0 0,0 0 0 0 0,0-1 1 0 0,-1 1-1 0 0,1 0 0 0 0,0 0 0 0 0,0 0 0 0 0,0 0 0 0 0,0-1 1 0 0,-1 1-1 0 0,1 0 0 0 0,0 0-26 0 0,7 2 25 0 0,0 1-1 0 0,0-1 1 0 0,-1 1-1 0 0,1 0 1 0 0,-1 1 0 0 0,0 0-1 0 0,6 4-24 0 0,12 9-37 0 0,12 12 37 0 0,0 0-64 0 0,-4-8 12 0 0,-23-16 51 0 0,-1 1 1 0 0,1 1-1 0 0,5 5 1 0 0,4 3-1132 0 0,0-2 0 0 0,1 0 0 0 0,20 10 1132 0 0,-33-18-1156 0 0,3 0-756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4:36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3 481 9616 0 0,'0'0'438'0'0,"0"0"-8"0"0,1 3-276 0 0,1 15 527 0 0,0 1 0 0 0,0 0-1 0 0,-2-1 1 0 0,-2 18-681 0 0,1 7 1421 0 0,1-30-993 0 0,0 47 2555 0 0,-6 46-2983 0 0,5-96 446 0 0,1-9-30 0 0,0-1-134 0 0,0 0-61 0 0,0 0-12 0 0,0 0-6 0 0,1-22 454 0 0,10-61-682 0 0,4-45 224 0 0,-13 109 16 0 0,0-1 1 0 0,1 1-1 0 0,5-18-215 0 0,-7 35 0 0 0,-1 0 0 0 0,1 0 0 0 0,0 1 0 0 0,0-1 0 0 0,0 0 0 0 0,0 1 0 0 0,0-1 0 0 0,0 0-1 0 0,0 1 1 0 0,1-1 0 0 0,-1 1 0 0 0,1 0 0 0 0,-2 0 1 0 0,1 1-1 0 0,-1 0 0 0 0,1-1 1 0 0,0 1-1 0 0,-1 0 0 0 0,1 0 1 0 0,-1-1-1 0 0,1 1 0 0 0,0 0 1 0 0,-1 0-1 0 0,1 0 0 0 0,0 0 1 0 0,-1 0-1 0 0,1 0 0 0 0,0 0 1 0 0,-1 0-1 0 0,1 0 0 0 0,0 0 1 0 0,-1 0-1 0 0,1 0 0 0 0,0 1 1 0 0,-1-1-1 0 0,1 0 0 0 0,0 1 1 0 0,-1-1-1 0 0,1 0 1 0 0,-1 1-1 0 0,1-1 0 0 0,-1 0 1 0 0,1 1-1 0 0,-1-1 0 0 0,1 1 1 0 0,-1-1-1 0 0,1 1 0 0 0,-1-1 1 0 0,1 1-1 0 0,-1-1 0 0 0,0 1 1 0 0,1 0-1 0 0,-1-1 0 0 0,0 1 1 0 0,0 0-1 0 0,5 7 23 0 0,0-1 0 0 0,-1 2 0 0 0,0-1 1 0 0,0 0-1 0 0,-1 1 0 0 0,0 0 0 0 0,0 3-23 0 0,-2-9 0 0 0,0 0 0 0 0,0 0 0 0 0,1 0 0 0 0,-1-1 0 0 0,1 1 0 0 0,-1 0 0 0 0,1-1 0 0 0,0 1 0 0 0,0-1 0 0 0,0 1 0 0 0,0-1 0 0 0,1 0 0 0 0,-2-1 2 0 0,-1-1-1 0 0,1 1 1 0 0,0-1-1 0 0,-1 1 1 0 0,1-1 0 0 0,0 1-1 0 0,-1-1 1 0 0,1 0-1 0 0,0 1 1 0 0,-1-1-1 0 0,1 0 1 0 0,0 0-1 0 0,0 1 1 0 0,0-1-1 0 0,-1 0 1 0 0,1 0-1 0 0,0 0 1 0 0,0 0-1 0 0,0 0 1 0 0,-1 0 0 0 0,1 0-1 0 0,0 0 1 0 0,0-1-1 0 0,-1 1 1 0 0,1 0-1 0 0,0 0 1 0 0,0-1-1 0 0,-1 1 1 0 0,1 0-1 0 0,0-1 1 0 0,0 1-1 0 0,-1-1 1 0 0,1 1-1 0 0,-1-1 1 0 0,1 1-1 0 0,0-1 1 0 0,-1 1 0 0 0,1-1-1 0 0,-1 0 1 0 0,1 1-1 0 0,-1-1 1 0 0,0 0-1 0 0,1 1 1 0 0,-1-1-1 0 0,0 0 1 0 0,1 1-1 0 0,-1-1-1 0 0,54-93 275 0 0,-51 90-261 0 0,-1 0-1 0 0,2 0 1 0 0,-1 1 0 0 0,0-1-1 0 0,1 1 1 0 0,-1-1-14 0 0,13-11 46 0 0,-15 14-37 0 0,0 0 0 0 0,-1 0 0 0 0,1 0 0 0 0,0 0 0 0 0,0 0 0 0 0,0 0 0 0 0,0 0 0 0 0,1 0 0 0 0,-1 1 0 0 0,0-1 0 0 0,0 1 0 0 0,0-1 0 0 0,1 1 0 0 0,-1-1 0 0 0,0 1 0 0 0,0-1 0 0 0,1 1 0 0 0,-1 0 0 0 0,0 0 0 0 0,1 0 0 0 0,0 0-9 0 0,-1 0 72 0 0,-1 0 0 0 0,0 2 2 0 0,1 28 230 0 0,4 20-304 0 0,1 3 26 0 0,5 58 34 0 0,-9-99-47 0 0,0 0-1 0 0,1 1 1 0 0,0-1-1 0 0,1 0-12 0 0,4 15 14 0 0,-8-26-41 0 0,1 1 0 0 0,0-1 0 0 0,-1 1 0 0 0,1-1-1 0 0,0 1 1 0 0,0-1 0 0 0,0 0 0 0 0,0 1 0 0 0,0-1-1 0 0,0 0 1 0 0,0 1 0 0 0,1-1 27 0 0,-2-1-59 0 0,0 1 0 0 0,1-1 0 0 0,-1 0 0 0 0,1 1 0 0 0,-1-1 0 0 0,1 0 0 0 0,-1 0 0 0 0,1 1 0 0 0,-1-1 0 0 0,1 0 0 0 0,-1 0 0 0 0,1 0 0 0 0,-1 0 0 0 0,1 0 0 0 0,-1 1 0 0 0,1-1 0 0 0,-1 0 0 0 0,1 0-1 0 0,-1 0 1 0 0,1-1 0 0 0,-1 1 0 0 0,1 0 0 0 0,-1 0 0 0 0,1 0 0 0 0,-1 0 0 0 0,1 0 0 0 0,-1-1 0 0 0,1 1 0 0 0,-1 0 0 0 0,1 0 0 0 0,-1-1 0 0 0,1 1 0 0 0,-1 0 0 0 0,1-1 0 0 0,-1 1 0 0 0,0 0 0 0 0,1-1 0 0 0,-1 0 59 0 0,5-7-959 0 0</inkml:trace>
  <inkml:trace contextRef="#ctx0" brushRef="#br0" timeOffset="1505.157">449 346 456 0 0,'1'0'4160'0'0,"3"-4"-1719"0"0,1-1 853 0 0,4-3 2593 0 0,-2 5-4854 0 0,-6 3-919 0 0,0-1-1 0 0,1 1 1 0 0,-1-1 0 0 0,0 0-1 0 0,-1 0 1 0 0,1 1-1 0 0,0-1 1 0 0,0 0-1 0 0,0 0 1 0 0,0 0-1 0 0,-1 0 1 0 0,1 0-1 0 0,0 0 1 0 0,0-1-114 0 0,2-2 458 0 0,3-4 27 0 0,0 0 0 0 0,-1-1-1 0 0,0 0 1 0 0,-1 0-1 0 0,1-1-484 0 0,9-17 681 0 0,8-7 161 0 0,5-8 90 0 0,-21 33-763 0 0,1 0 0 0 0,0 0 0 0 0,0 1 0 0 0,1 0 0 0 0,0 0 0 0 0,1 1 0 0 0,8-6-169 0 0,-14 11 35 0 0,0 0 9 0 0,0 0 0 0 0,0 0 0 0 0,1 0 0 0 0,-1 1 0 0 0,0-1 0 0 0,1 1 0 0 0,0 0-44 0 0,15-7 156 0 0,-14 4-97 0 0,1 0 1 0 0,-1 1-1 0 0,1 0 0 0 0,0 1 0 0 0,0-1 1 0 0,1 1-1 0 0,5-1-59 0 0,20-8 217 0 0,-27 9-167 0 0,0 0-1 0 0,1 0 1 0 0,-1 0 0 0 0,1 1-1 0 0,4-1-49 0 0,13-4 182 0 0,-20 5-154 0 0,0 0 0 0 0,0 0 0 0 0,0 0 0 0 0,0 0 0 0 0,0 1 1 0 0,0-1-1 0 0,0 1 0 0 0,0 0-28 0 0,6 0 56 0 0,-6-1-41 0 0,-1 1 1 0 0,0 0-1 0 0,1 0 0 0 0,-1 0 0 0 0,1 1 1 0 0,-1-1-1 0 0,0 0 0 0 0,1 1 0 0 0,-1 0 1 0 0,0-1-1 0 0,1 1 0 0 0,-1 0 0 0 0,0 0 1 0 0,0 1-1 0 0,0-1 0 0 0,0 0 0 0 0,0 1 1 0 0,0-1-1 0 0,0 1 0 0 0,0 0-15 0 0,22 12 72 0 0,-3 0-48 0 0,-11-6-24 0 0,-8-6 0 0 0,6 11 0 0 0,-3-5 0 0 0,2 1 0 0 0,-2-1 0 0 0,-5-6 0 0 0,1-1 0 0 0,0 1 0 0 0,-1-1 0 0 0,1 1 0 0 0,-1-1 0 0 0,1 1 0 0 0,-1 0 0 0 0,0-1 0 0 0,1 1 0 0 0,-1 0 0 0 0,0-1 0 0 0,0 1 0 0 0,0 0 0 0 0,-1-1 0 0 0,1 2 0 0 0,-1 5 0 0 0,3-4 0 0 0,-1-1 0 0 0,0 14 0 0 0,-1-9 0 0 0,-4 19 0 0 0,3-24 23 0 0,0 0 9 0 0,2 25-15 0 0,-1-8-17 0 0,-2-9 0 0 0,1-10 0 0 0,0 1 0 0 0,1-1-1 0 0,-1 1 1 0 0,1 0 0 0 0,0-1 0 0 0,-1 1 0 0 0,1-1-1 0 0,0 1 1 0 0,0 0 0 0 0,0-1 0 0 0,0 1-1 0 0,0 0 1 0 0,1 0 0 0 0,-1-1 1 0 0,0 0 0 0 0,0 0 0 0 0,0 0 0 0 0,0 0 0 0 0,0 0-1 0 0,0 0 1 0 0,-1 1 0 0 0,1-1 0 0 0,0 0 0 0 0,0 0 0 0 0,-1 0 0 0 0,1 0 0 0 0,-1 0 0 0 0,1 0-1 0 0,-1 0 1 0 0,1 0 0 0 0,-1 0-1 0 0,0 3 48 0 0,1 7-52 0 0,1 3-76 0 0,0-11 90 0 0,1-2-4 0 0,-1 1 70 0 0,-1-2 0 0 0,0 0-32 0 0,0 0-109 0 0,0 0-17 0 0,0 0 42 0 0,0 0 140 0 0,0 0 58 0 0,0 0 15 0 0,0 0-16 0 0,0 0-105 0 0,0 0-150 0 0,0 0-72 0 0,0 0 166 0 0,1 0 0 0 0,0 0 0 0 0,0-1 0 0 0,0 1 0 0 0,0 0 0 0 0,0 0 0 0 0,0-1 0 0 0,0 1 0 0 0,0-1 0 0 0,0 1 0 0 0,-1-1 0 0 0,1 1 0 0 0,0-1 0 0 0,0 1 0 0 0,-1-1 0 0 0,1 0 0 0 0,0 1 4 0 0,7-15 111 0 0,-1 0 0 0 0,0 0-1 0 0,-1-1 1 0 0,-1 0 0 0 0,2-9-111 0 0,-6 22 18 0 0,30-71 220 0 0,-20 54-189 0 0,-8 15-40 0 0,1 0-1 0 0,-1-1 1 0 0,-1 1 0 0 0,1-1 0 0 0,1-4-9 0 0,-3 6 11 0 0,-1 5 31 0 0,0 7-20 0 0,0-5 20 0 0,3 5-31 0 0,-1-3-11 0 0,-1-1 0 0 0,0 0 0 0 0,1 0 0 0 0,-1 1 0 0 0,-1-1 0 0 0,1 1 0 0 0,-1-1 0 0 0,0 1 0 0 0,0 3 0 0 0,0 3 0 0 0,0 114 0 0 0,-1-116 0 0 0,-1-1 0 0 0,1 1 0 0 0,-2-1 0 0 0,1 0 0 0 0,-1 1 0 0 0,-1-1 0 0 0,1 0 0 0 0,-1-1 0 0 0,-1 1 0 0 0,1-1 0 0 0,-3 2 0 0 0,5-6 0 0 0,0 0 0 0 0,-1-1 0 0 0,1 0 0 0 0,-1 0 0 0 0,0 0 0 0 0,0 0 0 0 0,0 0 0 0 0,0 0 0 0 0,0-1 0 0 0,0 1 0 0 0,0-1 0 0 0,0 0 0 0 0,-1 0 0 0 0,-1 0 0 0 0,-6 2 0 0 0,10-3 0 0 0,0 1 0 0 0,0-1 0 0 0,-1 0 0 0 0,1 0 0 0 0,0 1 0 0 0,-1-1 0 0 0,1 0 0 0 0,0 0 0 0 0,-1 0 0 0 0,1 0 0 0 0,0-1 0 0 0,0 1 0 0 0,-1 0 0 0 0,0-1 0 0 0,-46-7 0 0 0,45 7 7 0 0,0 0-1 0 0,0 0 1 0 0,0 0 0 0 0,0 0-1 0 0,0-1 1 0 0,1 1 0 0 0,-1-1-1 0 0,-2-1-6 0 0,-18-23 11 0 0,0-10-23 0 0,-4-3-1384 0 0,22 30 48 0 0,-1-2-6564 0 0,-1 8-43 0 0</inkml:trace>
  <inkml:trace contextRef="#ctx0" brushRef="#br0" timeOffset="2951.609">339 965 13824 0 0,'1'4'148'0'0,"-1"-1"0"0"0,1 1 1 0 0,0-1-1 0 0,-1 0 1 0 0,1 0-1 0 0,1 1 1 0 0,-1-1-1 0 0,0 0 0 0 0,2 3-148 0 0,-1-3 28 0 0,0 0-1 0 0,-1 0 1 0 0,1 0-1 0 0,-1 1 1 0 0,0-1-1 0 0,0 1 0 0 0,0-1 1 0 0,-1 1-1 0 0,1 3-27 0 0,-1-1 308 0 0,1 0-1 0 0,0 0 0 0 0,0 0 1 0 0,2 3-308 0 0,-2-3 289 0 0,1 0 0 0 0,-1 0 0 0 0,0 0-1 0 0,-1 3-288 0 0,1-1 286 0 0,0-1-1 0 0,0 1 0 0 0,0 0 0 0 0,1-1 1 0 0,0 1-1 0 0,1-1 0 0 0,0 0 0 0 0,0 0 0 0 0,0 0 1 0 0,1 0-1 0 0,0-1 0 0 0,2 3-285 0 0,18 31 628 0 0,6 8 873 0 0,-20-36-1252 0 0,0 0 1 0 0,1 0-1 0 0,1-1 0 0 0,0 0 0 0 0,0-1 0 0 0,1 0 1 0 0,0-1-1 0 0,1-1 0 0 0,0 0 0 0 0,9 3-249 0 0,-16-9 157 0 0,0 0-1 0 0,0-1 1 0 0,0 0 0 0 0,0-1-1 0 0,0 0 1 0 0,1 0-1 0 0,-1 0 1 0 0,0-1 0 0 0,0 0-1 0 0,0 0 1 0 0,0-1-157 0 0,5-2 13 0 0,-1 0 0 0 0,1 0 0 0 0,-1-2 0 0 0,0 1-1 0 0,0-1 1 0 0,-1-1 0 0 0,0 0 0 0 0,0 0 0 0 0,-1-1 0 0 0,0 0 0 0 0,0-1 0 0 0,-1 0 0 0 0,7-10-13 0 0,-2 6 143 0 0,-11 10-126 0 0,1 1-1 0 0,-1-1 0 0 0,1 0 1 0 0,-1 0-1 0 0,0 0 0 0 0,0 0 1 0 0,-1 0-1 0 0,1 0 0 0 0,0-1-16 0 0,0 0-31 0 0,0 0-1 0 0,0 1 0 0 0,0-1 1 0 0,1 1-1 0 0,0 0 0 0 0,0 0 0 0 0,0 0 1 0 0,0-1 31 0 0,13-13-92 0 0,-4 1 92 0 0,10-15 0 0 0,5-2 0 0 0,-21 25 158 0 0,-5 8-120 0 0,0-1 0 0 0,0 0 0 0 0,-1 0 0 0 0,1 1 0 0 0,0-1 1 0 0,-1 0-1 0 0,1 0 0 0 0,-1 0 0 0 0,1 0 0 0 0,-1 0 0 0 0,1 0 1 0 0,-1 0-1 0 0,0 0 0 0 0,1 0 0 0 0,-1 0 0 0 0,0 0-38 0 0,0 1 18 0 0,0-1 0 0 0,0 1 1 0 0,0-1-1 0 0,1 1 0 0 0,-1 0 0 0 0,0-1 0 0 0,0 1 0 0 0,0 0 0 0 0,1-1 1 0 0,-1 1-1 0 0,0 0 0 0 0,0 0 0 0 0,1-1 0 0 0,-1 1 0 0 0,0 0 1 0 0,0-1-1 0 0,1 1 0 0 0,-1 0 0 0 0,0 0 0 0 0,1 0 0 0 0,-1 0 0 0 0,0-1 1 0 0,1 1-1 0 0,-1 0 0 0 0,1 0 0 0 0,-1 0 0 0 0,1 0-18 0 0,-1 0 25 0 0,0 0 0 0 0,1 0 0 0 0,-1 0 0 0 0,0-1-1 0 0,0 1 1 0 0,1 0 0 0 0,-1 0 0 0 0,0 0 0 0 0,1 0 0 0 0,-1 0-1 0 0,0-1 1 0 0,1 1 0 0 0,-1 0 0 0 0,0 0 0 0 0,0-1 0 0 0,0 1 0 0 0,1 0-1 0 0,-1 0 1 0 0,0-1 0 0 0,0 1 0 0 0,0 0 0 0 0,1-1 0 0 0,-1 1-1 0 0,0 0 1 0 0,0 0 0 0 0,0-1-25 0 0,0 0 5 0 0,0 0-21 0 0,0 0-1 0 0,0 0 0 0 0,0 0 1 0 0,0 0-1 0 0,0 0 0 0 0,0 0 1 0 0,0 1-1 0 0,1-1 0 0 0,-1 0 1 0 0,0 0-1 0 0,1 0 0 0 0,-1 0 0 0 0,0 1 1 0 0,1-1 16 0 0,1-1-56 0 0,0-1 0 0 0,0 1-1 0 0,0 0 1 0 0,1 0 0 0 0,-1 0 0 0 0,1 1 0 0 0,1-2 56 0 0,-3 2 53 0 0,-1 6-39 0 0,1-1 0 0 0,-1 1 0 0 0,1-1 0 0 0,0 0 0 0 0,2 4-14 0 0,-2-3-1 0 0,0-1 0 0 0,0 0-1 0 0,0 1 1 0 0,0 0 0 0 0,-1 3 1 0 0,7 26 0 0 0,-2-2 11 0 0,-5-28 21 0 0,7 8-11 0 0,-3-5-21 0 0,3-9 0 0 0,16-11 0 0 0,-23 12 0 0 0,1 1 0 0 0,-1 0 0 0 0,1-1 0 0 0,-1 1 0 0 0,1 0 0 0 0,-1-1 0 0 0,1 1 0 0 0,-1 0 0 0 0,0-1 0 0 0,1 1 0 0 0,-1-1 0 0 0,0 1 0 0 0,1-1 0 0 0,-1 1 0 0 0,0-1 0 0 0,0 1 0 0 0,1-1 0 0 0,-1 1 0 0 0,0-1 0 0 0,0 1 0 0 0,0-1 0 0 0,0 0 0 0 0,2-2 0 0 0,1 0 0 0 0,0 0 0 0 0,-1-1 0 0 0,1 0 0 0 0,0 1 0 0 0,-1-1 0 0 0,0 0 0 0 0,0 0 0 0 0,0 0 0 0 0,0 0 0 0 0,-1-1 0 0 0,0 1 0 0 0,0 0 0 0 0,0-1 0 0 0,0 1 0 0 0,-1 0 0 0 0,1-1 0 0 0,-1-1 0 0 0,2-17 75 0 0,-2 21-72 0 0,0 1 0 0 0,0 0 0 0 0,0-1 0 0 0,1 1-1 0 0,-1-1 1 0 0,-1 1 0 0 0,1 0 0 0 0,0-1 0 0 0,0 1 0 0 0,0 0-1 0 0,-1-1 1 0 0,1 1 0 0 0,-1-1-3 0 0,0 0-133 0 0,-9-6 74 0 0,-10-3 27 0 0,9 8 32 0 0,-12-5 0 0 0,20 7 0 0 0,0 0 0 0 0,0 0 0 0 0,0 0 0 0 0,0 0 0 0 0,-1 1 0 0 0,1 0 0 0 0,0-1 0 0 0,0 1 0 0 0,0 0 0 0 0,-1 0 0 0 0,3 1-7 0 0,0-1 4 0 0,1 0 0 0 0,0 0 0 0 0,-1 0 1 0 0,1 0-1 0 0,0 0 0 0 0,-1 0 0 0 0,1 0 0 0 0,0 0 0 0 0,-1 0 0 0 0,1 0 0 0 0,0 0 1 0 0,-1 0-1 0 0,1 0 0 0 0,0-1 0 0 0,-1 1 0 0 0,1 0 0 0 0,0 0 0 0 0,-1 0 0 0 0,1 0 1 0 0,0-1-1 0 0,-1 1 0 0 0,1 0 0 0 0,0 0 0 0 0,0 0 0 0 0,-1-1 0 0 0,1 1 0 0 0,0 0 1 0 0,0-1-1 0 0,0 1 0 0 0,-1 0 3 0 0,1-1-480 0 0,-3 0-381 0 0,3 1 788 0 0,0 0 0 0 0,0 0 1 0 0,-1 0-1 0 0,1 0 0 0 0,0 0 0 0 0,0 0 0 0 0,0 0 0 0 0,0 0 1 0 0,-1 0-1 0 0,1 0 0 0 0,0 0 0 0 0,0 0 0 0 0,0 0 1 0 0,0 0-1 0 0,0 0 0 0 0,-1 0 0 0 0,1-1 0 0 0,0 1 0 0 0,0 0 1 0 0,0 0-1 0 0,0 0 0 0 0,0 0 0 0 0,0 0 0 0 0,-1 0 1 0 0,1 0-1 0 0,0-1 0 0 0,0 1 0 0 0,0 0 0 0 0,0 0 0 0 0,0 0 1 0 0,0 0-1 0 0,0 0 0 0 0,0-1 0 0 0,0 1 0 0 0,0 0 1 0 0,0 0-1 0 0,0 0 0 0 0,0 0 73 0 0,-1-3-511 0 0,1 0 0 0 0,-1 1-1 0 0,1-1 1 0 0,-1 0 0 0 0,0 1 0 0 0,0-1 0 0 0,-1-1 511 0 0,1 3-110 0 0,0-2-1777 0 0</inkml:trace>
  <inkml:trace contextRef="#ctx0" brushRef="#br0" timeOffset="3589.491">1367 613 5984 0 0,'1'-3'541'0'0,"2"-2"-84"0"0,-3 4 1430 0 0,0 1 641 0 0,0 0 127 0 0,0 0-277 0 0,0 0-1278 0 0,0 0-563 0 0,-10 3 493 0 0,0 3-884 0 0,1 0 0 0 0,1 1 1 0 0,0 0-1 0 0,0 0 0 0 0,0 1 0 0 0,1 0 1 0 0,0 0-1 0 0,-1 2-146 0 0,4-4 123 0 0,1 0 0 0 0,-1 0 0 0 0,1 0 0 0 0,0 0 0 0 0,0 1 0 0 0,1-1 0 0 0,0 1 0 0 0,0 0 0 0 0,0 0 0 0 0,1 0 0 0 0,0-1 0 0 0,1 1 0 0 0,-1 1-123 0 0,2-5 102 0 0,-1 1 0 0 0,1-1-1 0 0,-1 0 1 0 0,1 1 0 0 0,0-1 0 0 0,0 0 0 0 0,0 1-1 0 0,1-1 1 0 0,-1 0 0 0 0,1 0 0 0 0,0 0 0 0 0,0 0-1 0 0,0 0 1 0 0,0-1 0 0 0,1 1 0 0 0,-1-1-1 0 0,0 1 1 0 0,1-1 0 0 0,0 0 0 0 0,0 0 0 0 0,0 0-1 0 0,0 0 1 0 0,0 0 0 0 0,0-1 0 0 0,0 1 0 0 0,1-1-102 0 0,3 1-20 0 0,0-1 0 0 0,0 1 0 0 0,1-1 0 0 0,-1-1 0 0 0,0 1 0 0 0,1-2 0 0 0,-1 1 0 0 0,1-1 0 0 0,-1 0 0 0 0,0 0 1 0 0,0-1-1 0 0,0 1 0 0 0,0-2 0 0 0,0 1 0 0 0,5-3 20 0 0,-11 4-83 0 0,0 1 0 0 0,0 0-1 0 0,-1-1 1 0 0,1 1 0 0 0,0-1 0 0 0,0 1 0 0 0,0-1 0 0 0,0 0-1 0 0,-1 1 1 0 0,1-1 0 0 0,0 0 0 0 0,-1 0 0 0 0,1 1 0 0 0,0-1 0 0 0,-1 0-1 0 0,1 0 1 0 0,-1 0 0 0 0,1 0 0 0 0,-1 0 0 0 0,0 0 0 0 0,1 0-1 0 0,-1 0 1 0 0,0 0 0 0 0,0 0 0 0 0,0 0 0 0 0,1 0 0 0 0,-1 0 83 0 0,1-5-1624 0 0,3-4-170 0 0</inkml:trace>
  <inkml:trace contextRef="#ctx0" brushRef="#br0" timeOffset="4056.422">1749 644 8288 0 0,'17'17'2792'0'0,"-16"-17"-652"0"0,-1 0 106 0 0,0 0-189 0 0,0 0-886 0 0,0 0-386 0 0,0 0-75 0 0,0 0-86 0 0,-14 4 121 0 0,-48 8-156 0 0,50-9-195 0 0,1-5-4200 0 0,11 2 2254 0 0</inkml:trace>
  <inkml:trace contextRef="#ctx0" brushRef="#br0" timeOffset="4401.75">2030 529 11056 0 0,'1'13'1375'0'0,"0"-11"-885"0"0,-1 0 0 0 0,0 0-1 0 0,0 0 1 0 0,0 0-1 0 0,0 1 1 0 0,0-1 0 0 0,0 0-1 0 0,-1 0 1 0 0,1 0-1 0 0,-1 1-489 0 0,-5 10 166 0 0,0-1-1 0 0,-1 0 0 0 0,-3 3-165 0 0,-10 18 394 0 0,19-30-332 0 0,-1 1 0 0 0,1-1 1 0 0,-1 0-1 0 0,1 1 0 0 0,0-1 0 0 0,0 0 0 0 0,1 1 1 0 0,-1 0-1 0 0,1-1 0 0 0,0 1 0 0 0,0-1 1 0 0,0 1-1 0 0,0-1 0 0 0,0 1 0 0 0,1-1 1 0 0,0 1-1 0 0,-1-1 0 0 0,1 1 0 0 0,1 1-62 0 0,-1-3 38 0 0,0 0 0 0 0,0 0 0 0 0,1 0 0 0 0,-1 0-1 0 0,0 0 1 0 0,1 0 0 0 0,-1-1 0 0 0,1 1 0 0 0,0-1-1 0 0,0 1 1 0 0,-1-1 0 0 0,1 1 0 0 0,0-1 0 0 0,0 0-1 0 0,0 0 1 0 0,0 0 0 0 0,1 0 0 0 0,-1 0 0 0 0,0 0 0 0 0,0-1-1 0 0,1 1 1 0 0,-1-1 0 0 0,0 0 0 0 0,0 1 0 0 0,1-1-1 0 0,-1 0 1 0 0,0 0 0 0 0,1-1 0 0 0,-1 1 0 0 0,0 0-1 0 0,1-1-37 0 0,8-2 139 0 0,0 0-1 0 0,-1-1 1 0 0,1 0-1 0 0,-1-1 1 0 0,0 0-1 0 0,-1 0 1 0 0,1-1-1 0 0,6-6-138 0 0,-14 10-15 0 0,0 0 0 0 0,0 0 0 0 0,0 0-1 0 0,0 0 1 0 0,-1-1 0 0 0,0 1 0 0 0,1 0-1 0 0,-1-1 1 0 0,1-1 15 0 0,4-8-23 0 0,-5 10 23 0 0,-1 1 0 0 0,1-1 0 0 0,-1 1 0 0 0,1-1 0 0 0,-1 0 0 0 0,0 1 0 0 0,0-1 0 0 0,0 1 0 0 0,0-1 0 0 0,0 0 0 0 0,0 1 0 0 0,0-1 0 0 0,-1 1 0 0 0,1-1 0 0 0,-1 0 0 0 0,1 1 0 0 0,-1-1 0 0 0,1 1 0 0 0,-1-1 0 0 0,0 1 0 0 0,0 0 0 0 0,0-1 0 0 0,-1-2 0 0 0,0 0 0 0 0,-1 0 0 0 0,1 0 0 0 0,-1 1 0 0 0,0-1 0 0 0,-3-2 0 0 0,-17-13-77 0 0,13 9-209 0 0,-1 1-1 0 0,0 0 0 0 0,-1 0 0 0 0,0 2 1 0 0,-8-5 286 0 0,0 2-1474 0 0</inkml:trace>
  <inkml:trace contextRef="#ctx0" brushRef="#br0" timeOffset="5118.812">1398 454 5528 0 0,'9'-3'589'0'0,"-5"1"-324"0"0,-1 1 580 0 0,-1-1 0 0 0,1 1 1 0 0,0-1-1 0 0,-1 1 1 0 0,1-1-1 0 0,-1 0 1 0 0,0 0-1 0 0,1 0 1 0 0,-1 0-1 0 0,0 0 0 0 0,0-1-845 0 0,5-14 1574 0 0,-6 6-1287 0 0,-1 0 0 0 0,0-1 0 0 0,-1 1 0 0 0,0-1 0 0 0,0 1 0 0 0,-4-11-287 0 0,1 0 206 0 0,-8-21 317 0 0,2 9 124 0 0,5 18-487 0 0,-1-1-1 0 0,0 1 1 0 0,-1 0 0 0 0,-1 1 0 0 0,-1 0 0 0 0,0 0-1 0 0,-7-8-159 0 0,15 21 21 0 0,0 1-1 0 0,-1-1 0 0 0,1 1 1 0 0,-1-1-1 0 0,1 1 1 0 0,-1-1-1 0 0,1 1 0 0 0,-1 0 1 0 0,0 0-1 0 0,1 0 0 0 0,-2-1-20 0 0,2 3 12 0 0,0-1-1 0 0,-1 1 1 0 0,1-1-1 0 0,0 1 1 0 0,0-1-1 0 0,-1 1 0 0 0,1 0 1 0 0,0-1-1 0 0,0 1 1 0 0,0 0-1 0 0,0 0 1 0 0,0 0-1 0 0,0 0 0 0 0,0 0 1 0 0,0 0-1 0 0,1 0 1 0 0,-1 0-1 0 0,0 0 1 0 0,1 1-1 0 0,-1-1 0 0 0,0 0 1 0 0,1 0-1 0 0,-1 1 1 0 0,1 0-12 0 0,-10 33 115 0 0,9-24-96 0 0,0 1 0 0 0,0-1 1 0 0,1 1-1 0 0,1-1 0 0 0,0 1 0 0 0,1-1 1 0 0,0 0-1 0 0,2 6-19 0 0,3 8 37 0 0,1-1 1 0 0,1-1-1 0 0,5 9-37 0 0,-11-27 7 0 0,-1-1-1 0 0,1 0 0 0 0,0 0 1 0 0,0-1-1 0 0,0 1 0 0 0,1 0 0 0 0,-1-1 1 0 0,1 0-1 0 0,0 0 0 0 0,-1 0 1 0 0,1-1-1 0 0,1 1 0 0 0,-1-1-6 0 0,16 12 30 0 0,-8-10-680 0 0,-8-5-3546 0 0,-4 1 2435 0 0</inkml:trace>
  <inkml:trace contextRef="#ctx0" brushRef="#br0" timeOffset="5807.151">1459 979 15552 0 0,'0'0'356'0'0,"0"0"49"0"0,4 8 392 0 0,-3-6-788 0 0,0 0 0 0 0,0 1 0 0 0,0-1 0 0 0,-1 0 0 0 0,1 1 0 0 0,-1-1 0 0 0,0 0 0 0 0,0 1 0 0 0,0-1 0 0 0,0 0 0 0 0,0 1 0 0 0,0-1 0 0 0,0 1 0 0 0,-1-1-1 0 0,1 0 1 0 0,-1 1-9 0 0,-2 20 56 0 0,3-5-41 0 0,0 9 673 0 0,-1 0 1 0 0,-2 6-689 0 0,3-30 48 0 0,0 0 0 0 0,0 1 0 0 0,0-1 0 0 0,0 0 0 0 0,1 0 0 0 0,-1 1 0 0 0,1-1-48 0 0,0-1 17 0 0,-1 0-1 0 0,1 0 1 0 0,-1 0 0 0 0,0 0-1 0 0,0 0 1 0 0,0 0 0 0 0,0 0-1 0 0,0 0 1 0 0,0 0 0 0 0,0 0-1 0 0,-1 0 1 0 0,1 0-1 0 0,-1 0 1 0 0,0 0 0 0 0,1 0-1 0 0,-1 0-16 0 0,0 0 69 0 0,0-1-1 0 0,0 0 1 0 0,1 0-1 0 0,-1 1 1 0 0,0-1 0 0 0,0 0-1 0 0,0 0 1 0 0,0 0-1 0 0,0 0 1 0 0,0 0-1 0 0,-1-1 1 0 0,1 1-1 0 0,0 0 1 0 0,0 0-1 0 0,-1-1 1 0 0,1 1-1 0 0,0-1 1 0 0,-1 1-69 0 0,1-1 33 0 0,0 0 1 0 0,0 0-1 0 0,0 0 0 0 0,0 1 1 0 0,0-1-1 0 0,1-1 0 0 0,-1 1 1 0 0,0 0-1 0 0,0 0 1 0 0,0 0-1 0 0,0 0 0 0 0,0-1 1 0 0,0 1-1 0 0,0 0 0 0 0,0-1 1 0 0,1 1-1 0 0,-1-1 1 0 0,0 1-1 0 0,0-1 0 0 0,0 1 1 0 0,1-1-1 0 0,-1 1 0 0 0,0-1 1 0 0,1 0-1 0 0,-1 1 1 0 0,1-1-1 0 0,-1 0 0 0 0,0 0-33 0 0,-4-6 204 0 0,0 0-1 0 0,1 0 0 0 0,0-1 0 0 0,0 1 0 0 0,1-1 1 0 0,0 0-1 0 0,0 1 0 0 0,1-2 0 0 0,0 1 0 0 0,-1-7-203 0 0,2 6 4 0 0,1 0-1 0 0,0 0 1 0 0,0 0-1 0 0,1 1 1 0 0,0-6-4 0 0,0 9 0 0 0,1 0-1 0 0,-1 1 1 0 0,1-1 0 0 0,0 0 0 0 0,0 1 0 0 0,0-1 0 0 0,1 1 0 0 0,-1 0-1 0 0,1 0 1 0 0,1-2 0 0 0,0 3-1 0 0,-3 2-1 0 0,0-1-1 0 0,0 0 1 0 0,1 1-1 0 0,-1-1 1 0 0,0 0 0 0 0,-1 1-1 0 0,1-1 1 0 0,0 0-1 0 0,0 0 1 0 0,-1 0-1 0 0,1-1 3 0 0,-1 1-149 0 0,0 2-68 0 0,0 0-21 0 0,0 0-74 0 0,0 0-304 0 0,0 0-137 0 0,0 0-818 0 0,0 0-3343 0 0,0 0-1431 0 0</inkml:trace>
  <inkml:trace contextRef="#ctx0" brushRef="#br0" timeOffset="6500.491">2153 276 10136 0 0,'3'6'490'0'0,"9"10"28"0"0,-12-15-229 0 0,1 0 0 0 0,-1 0 0 0 0,1-1 0 0 0,-1 1 1 0 0,1 0-1 0 0,-1 0 0 0 0,1-1 0 0 0,0 1 0 0 0,-1 0 0 0 0,1-1 1 0 0,0 1-1 0 0,-1-1 0 0 0,1 1 0 0 0,0-1-289 0 0,0 0 71 0 0,-1 1 1 0 0,0-1-1 0 0,1 0 1 0 0,-1 0-1 0 0,0 0 0 0 0,1 0 1 0 0,-1 0-1 0 0,1 0 1 0 0,-1 0-1 0 0,0 0 0 0 0,1 0 1 0 0,-1 0-1 0 0,0 0 0 0 0,1-1 1 0 0,-1 1-1 0 0,0 0 1 0 0,1 0-1 0 0,-1 0 0 0 0,0 0 1 0 0,1 0-1 0 0,-1-1 0 0 0,1 1-71 0 0,0-1 67 0 0,0-1 0 0 0,1 0 0 0 0,-1 1 0 0 0,0-1 0 0 0,0 1 0 0 0,0-1-1 0 0,0 0 1 0 0,1-1-67 0 0,-1 0 574 0 0,4-6-294 0 0,-1 0 0 0 0,-1 0 0 0 0,0 0-1 0 0,0-1 1 0 0,-1 1 0 0 0,0-1-1 0 0,0 1 1 0 0,-1-2-280 0 0,5-22 505 0 0,-3 9-153 0 0,-1 0-1 0 0,0 1 1 0 0,-2-17-352 0 0,0 26-55 0 0,0 14 53 0 0,0-1 1 0 0,0 1-1 0 0,0-1 0 0 0,-1 1 0 0 0,1-1 1 0 0,0 1-1 0 0,0-1 0 0 0,0 1 0 0 0,0-1 1 0 0,-1 1-1 0 0,1 0 0 0 0,0-1 0 0 0,0 1 1 0 0,-1-1-1 0 0,1 1 0 0 0,0 0 0 0 0,-1-1 1 0 0,1 1-1 0 0,0 0 0 0 0,-1-1 0 0 0,1 1 1 0 0,-1 0-1 0 0,1-1 0 0 0,-1 1 0 0 0,1 0 1 0 0,0 0-1 0 0,-1 0 0 0 0,1-1 0 0 0,-1 1 1 0 0,1 0-1 0 0,-1 0 0 0 0,1 0 0 0 0,-1 0 1 0 0,1 0-1 0 0,-1 0 0 0 0,1 0 0 0 0,-1 0 1 0 0,1 0-1 0 0,-1 0 0 0 0,1 0 0 0 0,-1 0 1 0 0,1 1-1 0 0,-1-1 0 0 0,1 0 0 0 0,-1 0 1 0 0,1 0-1 0 0,0 1 0 0 0,-1-1 2 0 0,1 0-3 0 0,-2 1 3 0 0,-1 0 0 0 0,1 0 0 0 0,0 0 0 0 0,0 1 0 0 0,0-1 0 0 0,0 1 0 0 0,0-1 0 0 0,0 1 0 0 0,1 0 0 0 0,-1 0 0 0 0,0 0 0 0 0,0 0 0 0 0,-16 29 0 0 0,7-12 0 0 0,6-11 64 0 0,0 0-1 0 0,1 1 0 0 0,0 0 1 0 0,1 0-1 0 0,-1 0 0 0 0,2 0 1 0 0,-1 0-1 0 0,1 1 0 0 0,1-1 1 0 0,-1 3-64 0 0,0 11 48 0 0,0-12-2 0 0,1 0 1 0 0,1 0-1 0 0,0 2-46 0 0,0-10 28 0 0,0 1-1 0 0,1 0 1 0 0,0 0-1 0 0,0-1 0 0 0,0 1 1 0 0,0 0-1 0 0,0-1 1 0 0,1 1-1 0 0,-1-1 1 0 0,1 1-1 0 0,0-1-27 0 0,22 31 845 0 0,-16-28-845 0 0,-1-1 0 0 0,-1 0-224 0 0,-5-4-949 0 0,-1-1-447 0 0,0 1-1084 0 0,-3 5-3982 0 0</inkml:trace>
  <inkml:trace contextRef="#ctx0" brushRef="#br0" timeOffset="7073.891">2117 891 13560 0 0,'0'0'621'0'0,"2"1"-12"0"0,4 7-439 0 0,1 0 0 0 0,-1 0 0 0 0,-1 1 0 0 0,0 0 0 0 0,0 0 0 0 0,3 9-170 0 0,-6-13 287 0 0,2 3-92 0 0,-1 0 0 0 0,-1 0 0 0 0,0 1 1 0 0,0-1-1 0 0,0 1 0 0 0,-1-1 0 0 0,0 1 0 0 0,-1 7-195 0 0,-1 13 1230 0 0,-4 29-1230 0 0,3-36 519 0 0,0-4-366 0 0,-1-1 0 0 0,0 0 0 0 0,-1 2-153 0 0,3-16 82 0 0,0-1-1 0 0,0 1 1 0 0,-1 0-1 0 0,1-1 1 0 0,0 1-1 0 0,-1-1 1 0 0,0 1-1 0 0,1-1 1 0 0,-1 0-1 0 0,0 1 1 0 0,0-1-1 0 0,-1 0 1 0 0,1-1-1 0 0,0 1 1 0 0,-1 0 0 0 0,1-1-1 0 0,-1 1 1 0 0,1-1-1 0 0,-1 1 1 0 0,-2-1-82 0 0,3 0 10 0 0,0-1 1 0 0,0 1-1 0 0,1-1 1 0 0,-1 0-1 0 0,0 0 1 0 0,0 0-1 0 0,0 0 1 0 0,0 0-1 0 0,0 0 1 0 0,0 0-1 0 0,0-1 1 0 0,1 1-1 0 0,-1-1 1 0 0,0 0-1 0 0,0 1 1 0 0,1-1-1 0 0,-1 0 1 0 0,0 0-1 0 0,1 0 1 0 0,-1 0-1 0 0,1 0 1 0 0,-1 0-1 0 0,1-1 1 0 0,-1 1-1 0 0,1 0 1 0 0,0-1-1 0 0,0 1 1 0 0,0-1-1 0 0,-1 1 1 0 0,2-1-1 0 0,-2-1-10 0 0,-2-5 239 0 0,1 0 0 0 0,0 0 0 0 0,1-1 0 0 0,0 1 0 0 0,0 0 0 0 0,1-1 1 0 0,0-5-240 0 0,-4-18 433 0 0,0 11-202 0 0,3 16-180 0 0,0 0 1 0 0,1 0-1 0 0,0 0 1 0 0,0-1-1 0 0,0 1 1 0 0,1 0-1 0 0,-1-1 1 0 0,2 1-1 0 0,-1-1 0 0 0,0 1 1 0 0,1-1-52 0 0,2-5 73 0 0,-2 8-52 0 0,0 0 0 0 0,0 0 0 0 0,0 0 0 0 0,0 0 0 0 0,0 0 1 0 0,1 0-1 0 0,-1 0 0 0 0,1 0 0 0 0,0 1 0 0 0,0-1 0 0 0,0 1 1 0 0,0-1-22 0 0,23-21 80 0 0,1 0 1 0 0,1 2 0 0 0,6-2-81 0 0,-25 17-1458 0 0,0 0-516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4:51.3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44 13392 0 0,'0'-44'1340'0'0,"-1"45"-1305"0"0,1-1 1 0 0,-1 0 0 0 0,0 1-1 0 0,1-1 1 0 0,-1 0 0 0 0,0 0 0 0 0,0 1-1 0 0,1-1 1 0 0,-1 0 0 0 0,0 0-1 0 0,0 0 1 0 0,1 0 0 0 0,-1 0 0 0 0,0 0-1 0 0,0 0-35 0 0,-10 2 962 0 0,9 1-748 0 0,-1 0 0 0 0,1 1 0 0 0,0-1 0 0 0,0 1 0 0 0,0 0 0 0 0,0-1 0 0 0,1 1 0 0 0,0 0 0 0 0,-1 0 0 0 0,2 0 0 0 0,-2 2-214 0 0,-3 11 440 0 0,-4 12-42 0 0,2 0-1 0 0,1 0 1 0 0,1 1-1 0 0,1 6-397 0 0,0-3 170 0 0,1-14-129 0 0,1-1 1 0 0,1 1-1 0 0,1-1 0 0 0,1 1 0 0 0,0 0 0 0 0,2-1 0 0 0,0 0 0 0 0,1 1 0 0 0,0-1 0 0 0,2-1 1 0 0,0 1-1 0 0,7 12-41 0 0,2 1 68 0 0,-4-6 91 0 0,2-1-1 0 0,0-1 0 0 0,1 0 0 0 0,1-1 1 0 0,2 1-159 0 0,41 42 594 0 0,3-2 1 0 0,12 5-595 0 0,-42-41 20 0 0,2-1 0 0 0,1-2 1 0 0,1-1-1 0 0,2-2 0 0 0,21 9-20 0 0,52 27-93 0 0,-45-23 266 0 0,8 0-173 0 0,-60-29 6 0 0,0 0-1 0 0,0-2 0 0 0,0 0 0 0 0,0 0 0 0 0,1-1 1 0 0,-1 0-1 0 0,1-2 0 0 0,-1 1 0 0 0,1-2 1 0 0,-1 0-1 0 0,1 0 0 0 0,12-4-5 0 0,16-5 6 0 0,-1-3 0 0 0,0-1 0 0 0,15-9-6 0 0,-22 10 25 0 0,-3 1 193 0 0,-14 6 135 0 0,0 0 0 0 0,16-10-353 0 0,26-14 475 0 0,-18 9-260 0 0,7-7-215 0 0,-31 17 40 0 0,139-82 146 0 0,-79 49-367 0 0,-45 25 240 0 0,1 0 1 0 0,32-11-60 0 0,-36 18 46 0 0,66-24 100 0 0,-54 22-129 0 0,-23 6 13 0 0,1 2 1 0 0,0 0-1 0 0,16-2-30 0 0,-30 7 5 0 0,1 1 0 0 0,-1-1 0 0 0,1 1 0 0 0,-1 0 0 0 0,1 0-1 0 0,-1 1 1 0 0,1-1 0 0 0,-1 1 0 0 0,1 1 0 0 0,-1-1 0 0 0,0 1 0 0 0,1 0 0 0 0,-1 0 0 0 0,0 0 0 0 0,3 3-5 0 0,2 1 9 0 0,-6-4-9 0 0,0 0 0 0 0,-1 0 0 0 0,1 0 1 0 0,-1 1-1 0 0,0-1 0 0 0,0 1 0 0 0,0 0 0 0 0,2 3 0 0 0,9 16 0 0 0,-1 1 0 0 0,-1 0 0 0 0,-1 1 0 0 0,-1 0 0 0 0,5 20 0 0 0,-2-6 0 0 0,17 33 0 0 0,-26-63 0 0 0,1 0 1 0 0,-1-1-1 0 0,2 0 0 0 0,4 7 0 0 0,-7-11 13 0 0,-1-1 0 0 0,1 1 0 0 0,0 0 0 0 0,0-1 0 0 0,0 0 0 0 0,0 0 0 0 0,0 0 0 0 0,0 0-1 0 0,1 0 1 0 0,-1 0 0 0 0,0-1 0 0 0,2 1-13 0 0,0-2 53 0 0,0 0-1 0 0,0 1 1 0 0,0-2 0 0 0,0 1-1 0 0,0-1 1 0 0,0 1-1 0 0,0-2 1 0 0,0 1 0 0 0,0 0-1 0 0,-1-1 1 0 0,1 0-1 0 0,2-1-52 0 0,14-5 215 0 0,13-4 98 0 0,0-2 0 0 0,-1-2 0 0 0,16-10-313 0 0,-4 2 203 0 0,13-3-203 0 0,-7 7 42 0 0,1 2 0 0 0,39-8-42 0 0,-54 18 15 0 0,0 2 0 0 0,1 1 0 0 0,-1 2 0 0 0,13 2-15 0 0,-22 1 9 0 0,-1 3-1 0 0,0 0 1 0 0,15 4-9 0 0,80 23 35 0 0,-85-20-32 0 0,46 14-3 0 0,-32-8 0 0 0,1-2 0 0 0,1-3 0 0 0,-19-5-8 0 0,5 1 87 0 0,-1-2-1 0 0,38 1-78 0 0,-29-7 116 0 0,0-1-1 0 0,-1-3 0 0 0,0-2 1 0 0,0-2-1 0 0,0-1 0 0 0,-1-3 1 0 0,-1-2-1 0 0,0-1-115 0 0,12-11 209 0 0,-2-2-1 0 0,-1-2 1 0 0,-1-3-209 0 0,-15 11 85 0 0,1-2-5 0 0,-1-2 1 0 0,-1-1-1 0 0,3-6-80 0 0,-30 26-11 0 0,-1-2 0 0 0,0 1-1 0 0,0-2 1 0 0,-1 1 0 0 0,-1 0-1 0 0,4-8 12 0 0,2-7-62 0 0,-1-1-1 0 0,3-11 63 0 0,-6 10-409 0 0,-1-1 0 0 0,-1 1 1 0 0,-2-1-1 0 0,0-1 0 0 0,-2 1 0 0 0,-1 0 1 0 0,-2-6 408 0 0,-4-16-6662 0 0,-9 0-2125 0 0</inkml:trace>
  <inkml:trace contextRef="#ctx0" brushRef="#br0" timeOffset="1225.252">2006 1480 14800 0 0,'1'4'147'0'0,"1"1"1"0"0,-1 0-1 0 0,0 0 1 0 0,0-1 0 0 0,-1 1-1 0 0,0 0 1 0 0,1 0 0 0 0,-2 0-1 0 0,1 0 1 0 0,0 0 0 0 0,-2 3-148 0 0,1-5 171 0 0,0 1 1 0 0,1-1 0 0 0,-1 1 0 0 0,1-1-1 0 0,-1 1 1 0 0,1 0 0 0 0,0-1 0 0 0,1 1-1 0 0,-1 1-171 0 0,1 0 387 0 0,-1 0-1 0 0,0 0 0 0 0,0 0 0 0 0,-1 0 1 0 0,1 0-387 0 0,-1-3 145 0 0,1 1 0 0 0,0-1 1 0 0,0 0-1 0 0,0 0 0 0 0,0 1 1 0 0,1-1-1 0 0,-1 0 0 0 0,1 2-145 0 0,0-2 143 0 0,-1 1-1 0 0,1-1 0 0 0,-1 1 1 0 0,0-1-1 0 0,0 1 0 0 0,0-1 1 0 0,0 1-1 0 0,-1 0-142 0 0,0 8 487 0 0,0-1-1 0 0,1 0 1 0 0,1 7-487 0 0,-1-10 149 0 0,0 1-1 0 0,0 0 1 0 0,0 0 0 0 0,-1 0 0 0 0,0 0-1 0 0,-1-1 1 0 0,0 2-149 0 0,1-4 92 0 0,0 0 0 0 0,0 0 0 0 0,0 0 0 0 0,1-1 0 0 0,0 1 0 0 0,0 0 0 0 0,1 3-92 0 0,-1 8-348 0 0,-6-6-1001 0 0,2-5-1043 0 0,3 0-3428 0 0,1-5 3678 0 0</inkml:trace>
  <inkml:trace contextRef="#ctx0" brushRef="#br0" timeOffset="1624.348">1896 1547 2304 0 0,'2'0'167'0'0,"13"-5"1026"0"0,-10 3 774 0 0,0 0 0 0 0,0-1 0 0 0,0 1 0 0 0,0-1 1 0 0,2-3-1968 0 0,8-1 4289 0 0,-13 7-4152 0 0,0-1 1 0 0,-1 1-1 0 0,1-1 0 0 0,-1 0 0 0 0,1 1 0 0 0,-1-1 1 0 0,0 0-1 0 0,1 0 0 0 0,-1 0 0 0 0,0 0 0 0 0,0 0 1 0 0,1 0-1 0 0,-1-1-137 0 0,23-29 1073 0 0,-17 22-734 0 0,0 0 0 0 0,0 0 0 0 0,1 1 0 0 0,0-1 0 0 0,1 2 0 0 0,-1-1 0 0 0,2 1 0 0 0,4-3-339 0 0,-14 10 8 0 0,7-4 204 0 0,-1 1 1 0 0,1-1-1 0 0,0 1 0 0 0,0 0 0 0 0,6-1-212 0 0,-11 4 42 0 0,0-1-1 0 0,0 1 0 0 0,0 0 0 0 0,0 0 0 0 0,0 0 0 0 0,0 0 1 0 0,0 0-1 0 0,0 0 0 0 0,-1 1 0 0 0,1-1 0 0 0,0 1 0 0 0,0-1 0 0 0,0 1 1 0 0,0 0-1 0 0,-1-1 0 0 0,1 1 0 0 0,0 0 0 0 0,-1 0 0 0 0,1 0 1 0 0,-1 0-1 0 0,1 1 0 0 0,-1-1 0 0 0,1 0 0 0 0,0 2-41 0 0,1 0 74 0 0,-1 0 1 0 0,1 1-1 0 0,0 0 0 0 0,-1 0 0 0 0,0 0 0 0 0,0 0 0 0 0,0 0 0 0 0,0 0 1 0 0,-1 0-1 0 0,0 0 0 0 0,0 1 0 0 0,0-1 0 0 0,0 1 0 0 0,-1-1 1 0 0,1 0-1 0 0,-1 1 0 0 0,0 3-74 0 0,-2 2 20 0 0,1 0 0 0 0,-1 0 0 0 0,0 0-1 0 0,-1 0 1 0 0,-1-1 0 0 0,1 1 0 0 0,-4 4-20 0 0,3-6 0 0 0,0 0 0 0 0,-1-1 0 0 0,0 1 0 0 0,0-1 0 0 0,-1 0 0 0 0,0 0 0 0 0,0-1 0 0 0,-1 0 0 0 0,0 0 0 0 0,0 0 0 0 0,0-1 0 0 0,-1 0 0 0 0,1 0 0 0 0,-1-1 0 0 0,-1 0 0 0 0,1-1 0 0 0,-5 2 0 0 0,5-3-49 0 0,1-1 0 0 0,-1 0-1 0 0,0 0 1 0 0,0-1 0 0 0,0 0 0 0 0,0 0-1 0 0,-8-2 50 0 0,-14 0-1227 0 0,28 2 106 0 0,2 0-272 0 0,0 0-1258 0 0,0 0-4811 0 0</inkml:trace>
  <inkml:trace contextRef="#ctx0" brushRef="#br0" timeOffset="2087.3">2334 1466 10136 0 0,'4'7'801'0'0,"-1"0"0"0"0,0 0 0 0 0,0 1 0 0 0,0-1 0 0 0,-1 1 0 0 0,0 0 0 0 0,-1 0-1 0 0,0 0 1 0 0,0 2-801 0 0,1 17 3531 0 0,-2 0 0 0 0,-1 3-3531 0 0,-1 15-863 0 0,2-44 862 0 0,0 4-351 0 0,0 1 1 0 0,1-1-1 0 0,-1 1 1 0 0,1-1-1 0 0,0 0 1 0 0,0 1 351 0 0,0-5-1210 0 0</inkml:trace>
  <inkml:trace contextRef="#ctx0" brushRef="#br0" timeOffset="2088.3">2292 1273 18575 0 0,'0'0'824'0'0,"0"0"168"0"0,4 14-800 0 0,7 0-192 0 0,-4-1 0 0 0,2 1 0 0 0,2-2 744 0 0,-4 5 112 0 0,1 0 16 0 0,-1 1 8 0 0,1-1-624 0 0,0-4-128 0 0,-1 1-32 0 0,1-1 0 0 0,-1-2-792 0 0,-2-5-160 0 0,-5-6-32 0 0,0 0-8031 0 0</inkml:trace>
  <inkml:trace contextRef="#ctx0" brushRef="#br0" timeOffset="2515.428">2730 1053 11976 0 0,'3'16'399'0'0,"0"0"0"0"0,2 0 1 0 0,0-1-1 0 0,6 14-399 0 0,-5-12 3618 0 0,0 0 0 0 0,2 15-3618 0 0,-3-8 2237 0 0,0 19-2237 0 0,-1 22 90 0 0,-3 10-90 0 0,-2-60 335 0 0,-3 169 1215 0 0,4-182-1398 0 0,0-2-22 0 0,0 0-124 0 0,0 0 0 0 0,0 0-1 0 0,0 1 1 0 0,0-1 0 0 0,0 0 0 0 0,0 0 0 0 0,0 0-1 0 0,0 0 1 0 0,1 0 0 0 0,-1 0 0 0 0,0 0-1 0 0,0 1 1 0 0,0-1 0 0 0,0 0 0 0 0,0 0-1 0 0,0 0 1 0 0,0 0 0 0 0,0 0 0 0 0,0 0-1 0 0,0 0 1 0 0,0 0 0 0 0,1 0 0 0 0,-1 0-1 0 0,0 0 1 0 0,0 0 0 0 0,0 1 0 0 0,0-1-1 0 0,0 0 1 0 0,0 0 0 0 0,0 0 0 0 0,0 0-1 0 0,1 0 1 0 0,-1 0 0 0 0,0 0 0 0 0,0 0-1 0 0,0 0 1 0 0,0 0 0 0 0,0 0 0 0 0,0 0-1 0 0,1 0 1 0 0,-1 0 0 0 0,0 0 0 0 0,0-1-1 0 0,0 1 1 0 0,0 0 0 0 0,0 0 0 0 0,0 0-1 0 0,0 0 1 0 0,0 0 0 0 0,1 0 0 0 0,-1 0-1 0 0,0 0 1 0 0,0 0 0 0 0,0 0 0 0 0,0 0-1 0 0,0 0 1 0 0,0 0 0 0 0,0-1 0 0 0,0 1-1 0 0,0 0 1 0 0,0 0 0 0 0,0 0 0 0 0,0 0-6 0 0,7-6 101 0 0,27-35-5 0 0,-28 33-91 0 0,0 0-1 0 0,0 0 1 0 0,1 1-1 0 0,0-1 1 0 0,1 2 0 0 0,-1-1-1 0 0,2 0-4 0 0,-4 3 14 0 0,0 0-1 0 0,0 0 0 0 0,0 0 1 0 0,2-4-14 0 0,-4 4 8 0 0,1 0-1 0 0,-1 1 1 0 0,1 0 0 0 0,0 0-1 0 0,-1 0 1 0 0,5-2-8 0 0,-7 4 5 0 0,1 1 0 0 0,-1-1 0 0 0,1 1 0 0 0,0-1 0 0 0,-1 1 0 0 0,1-1 0 0 0,0 1 0 0 0,-1 0 0 0 0,1 0 0 0 0,0 0 0 0 0,-1 0 0 0 0,1 0 0 0 0,0 0 0 0 0,0 1 0 0 0,-1-1 0 0 0,1 0 0 0 0,-1 1 0 0 0,1 0 0 0 0,0-1 1 0 0,-1 1-1 0 0,2 0-5 0 0,0 1 8 0 0,1 0 1 0 0,-1 1 0 0 0,0-1 0 0 0,0 0 0 0 0,0 1 0 0 0,0 0 0 0 0,0-1-1 0 0,0 1 1 0 0,-1 0 0 0 0,0 1 0 0 0,1-1 0 0 0,0 3-9 0 0,-1-3-31 0 0,-1-1 1 0 0,0 1 0 0 0,0 0-1 0 0,0-1 1 0 0,0 1-1 0 0,0 0 1 0 0,-1 0 0 0 0,1 0-1 0 0,-1 0 1 0 0,0 0-1 0 0,0 0 1 0 0,0 0 0 0 0,0 0-1 0 0,-1-1 1 0 0,1 1-1 0 0,-1 0 1 0 0,0 2 30 0 0,-1 2 25 0 0,-1-1 0 0 0,1 0 0 0 0,-1 0 1 0 0,-1 0-1 0 0,1 0 0 0 0,-1 0 0 0 0,0-1 0 0 0,-1 1 0 0 0,1-1 1 0 0,-1 0-1 0 0,0-1 0 0 0,0 1 0 0 0,0-1 0 0 0,-1 0 0 0 0,0 0 1 0 0,0 0-1 0 0,0-1 0 0 0,0 0 0 0 0,0 0 0 0 0,0-1 1 0 0,-1 0-1 0 0,1 0 0 0 0,-1 0 0 0 0,0-1 0 0 0,-1 0-25 0 0,-4 0-15 0 0,9 0-9 0 0,-1 0 1 0 0,1-1-1 0 0,0 0 1 0 0,-1 0-1 0 0,1 0 1 0 0,-1 0-1 0 0,1 0 1 0 0,-1-1-1 0 0,1 1 1 0 0,-1-1-1 0 0,1 0 1 0 0,0 0-1 0 0,-1 0 1 0 0,1 0-1 0 0,0-1 1 0 0,0 0-1 0 0,0 1 1 0 0,-2-3 23 0 0,3 3-293 0 0,0 0 1 0 0,0-1-1 0 0,0 0 1 0 0,0 1-1 0 0,0-1 1 0 0,1 0-1 0 0,-1 0 1 0 0,1 0-1 0 0,-1 0 293 0 0,-3-10-6429 0 0,1 3-830 0 0</inkml:trace>
  <inkml:trace contextRef="#ctx0" brushRef="#br0" timeOffset="2952.232">3218 1453 11976 0 0,'0'0'546'0'0,"0"0"-10"0"0,1-1-344 0 0,4-2 79 0 0,-4 3 1020 0 0,3 12 4856 0 0,-5-12-6129 0 0,1-1 1 0 0,0 0-1 0 0,0 0 0 0 0,-1 1 0 0 0,1-1 0 0 0,0 0 0 0 0,-1 1 0 0 0,1-1 0 0 0,-1 1 1 0 0,1-1-1 0 0,-1 1 0 0 0,1-1 0 0 0,-1 1 0 0 0,1-1 0 0 0,-1 1 0 0 0,1-1 0 0 0,-1 1 0 0 0,0-1 1 0 0,1 1-1 0 0,-1 0 0 0 0,0 0 0 0 0,1-1 0 0 0,-1 1 0 0 0,0 0 0 0 0,1 0 0 0 0,-1 0 1 0 0,0-1-19 0 0,0 2 23 0 0,-1-1 0 0 0,1 0 1 0 0,0 0-1 0 0,0 1 1 0 0,-1-1-1 0 0,1 1 1 0 0,0-1-1 0 0,0 1 1 0 0,0 0-1 0 0,0-1 1 0 0,0 1-1 0 0,0 0 1 0 0,0 0-1 0 0,-1 0-23 0 0,-4 5-3 0 0,1 0 1 0 0,0 1-1 0 0,0-1 0 0 0,-2 5 3 0 0,4-6-34 0 0,1-1-1 0 0,0 1 1 0 0,0 0-1 0 0,0-1 1 0 0,1 1 0 0 0,-1 0-1 0 0,1 0 1 0 0,1 0-1 0 0,-1 2 35 0 0,0-4 73 0 0,1 0 0 0 0,0 1 0 0 0,0-1 0 0 0,0 0 0 0 0,0 1-1 0 0,1-1 1 0 0,-1 0 0 0 0,1 0 0 0 0,0 1 0 0 0,0-1 0 0 0,0 0-1 0 0,0 0 1 0 0,2 3-73 0 0,16 24 728 0 0,-17-30-755 0 0,-1 0-1 0 0,0 1 0 0 0,0-1 1 0 0,1 0-1 0 0,-1 0 1 0 0,0 0-1 0 0,1 0 0 0 0,-1 0 1 0 0,0 0-1 0 0,1 0 1 0 0,-1 0-1 0 0,0-1 0 0 0,1 1 1 0 0,-1-1-1 0 0,0 1 1 0 0,1-1 27 0 0,-1 1-11 0 0,3-1 21 0 0,0-1 0 0 0,1 0-1 0 0,-1 0 1 0 0,0 0 0 0 0,0 0-1 0 0,0-1 1 0 0,0 1 0 0 0,0-1-1 0 0,0 0 1 0 0,-1 0 0 0 0,0-1-1 0 0,1 1 1 0 0,-1-1 0 0 0,0 1-1 0 0,-1-1 1 0 0,1 0 0 0 0,-1 0-1 0 0,0 0 1 0 0,0 0 0 0 0,0-1-1 0 0,0 1 1 0 0,-1-1 0 0 0,1 1-1 0 0,-1-4-9 0 0,2-2 1 0 0,-2 6 0 0 0,0-1 1 0 0,0 0 0 0 0,-1 1 0 0 0,1-1-1 0 0,-1 0 1 0 0,0 0-2 0 0,-7 33 200 0 0,7-15-194 0 0,1 0 1 0 0,0 0-1 0 0,2 0 1 0 0,-1 0-1 0 0,2 0 1 0 0,-1 0-1 0 0,2 0 0 0 0,0-1 1 0 0,0 0-1 0 0,1 0 1 0 0,5 6-7 0 0,-8-13-446 0 0,0 0 1 0 0,1-1-1 0 0,0 1 1 0 0,0-1 0 0 0,0 0-1 0 0,1-1 1 0 0,-1 1-1 0 0,1-1 1 0 0,0 1-1 0 0,0-2 1 0 0,0 1 0 0 0,0 0-1 0 0,1-1 1 0 0,0 0 445 0 0,9 1-2021 0 0</inkml:trace>
  <inkml:trace contextRef="#ctx0" brushRef="#br0" timeOffset="3351.423">3656 1426 16439 0 0,'0'0'754'0'0,"0"0"-17"0"0,0 0-350 0 0,0 0 275 0 0,0 0 177 0 0,1 2 32 0 0,0 0-774 0 0,0 1 0 0 0,0-1 1 0 0,0 0-1 0 0,-1 0 0 0 0,1 0 0 0 0,-1 1 1 0 0,0-1-1 0 0,1 0 0 0 0,-1 0 1 0 0,0 1-1 0 0,0-1 0 0 0,0 0 1 0 0,-1 0-1 0 0,1 1 0 0 0,0-1 0 0 0,-1 0 1 0 0,0 2-98 0 0,-3 6 96 0 0,1-1 0 0 0,-2 0 0 0 0,-3 7-96 0 0,4-10 9 0 0,1 0-1 0 0,0 1 1 0 0,0 0 0 0 0,0-1-1 0 0,1 1 1 0 0,0 0-1 0 0,0 1-8 0 0,2-7 4 0 0,0 0-1 0 0,-1 0 1 0 0,1 0 0 0 0,0 0-1 0 0,0 0 1 0 0,0 0-1 0 0,0 1 1 0 0,0-1-1 0 0,0 0 1 0 0,0 0-1 0 0,0 0 1 0 0,0 0 0 0 0,0 0-1 0 0,1 0 1 0 0,-1 0-1 0 0,1 1-3 0 0,0 2 15 0 0,2 9 29 0 0,17 11 380 0 0,-17-21-328 0 0,-2-2 40 0 0,0 0-150 0 0,1-1-1 0 0,-1 1 1 0 0,0 0-1 0 0,0-1 1 0 0,0 1-1 0 0,0-1 1 0 0,0 1-1 0 0,1-1 0 0 0,-1 0 1 0 0,1 1 14 0 0,4 0-30 0 0,-1-1 1 0 0,1 1-1 0 0,0-1 1 0 0,-1 0-1 0 0,1 0 1 0 0,0-1-1 0 0,-1 0 1 0 0,1 0-1 0 0,-1 0 1 0 0,5-2 29 0 0,6-2-289 0 0,0-1 0 0 0,14-9 289 0 0,-27 14-105 0 0,0-1 1 0 0,0 0 0 0 0,-1 0-1 0 0,1-1 1 0 0,0 1 0 0 0,0-1 104 0 0,-1 1-85 0 0,-1 0 0 0 0,1 1 0 0 0,0-1 0 0 0,-1 1-1 0 0,1 0 1 0 0,0-1 0 0 0,0 1 0 0 0,0 0 0 0 0,0 0 0 0 0,0 0 0 0 0,0 0 0 0 0,2 0 85 0 0,-2 1-310 0 0,1 0-1 0 0,-1-1 1 0 0,0 1 0 0 0,1-1-1 0 0,-1 0 1 0 0,0 0-1 0 0,1 0 1 0 0,-1 0 0 0 0,0 0-1 0 0,0-1 1 0 0,0 1 0 0 0,0 0-1 0 0,0-1 1 0 0,0 0-1 0 0,0 1 1 0 0,-1-1 0 0 0,1 0-1 0 0,0 0 1 0 0,-1 0 310 0 0,11-19-5693 0 0</inkml:trace>
  <inkml:trace contextRef="#ctx0" brushRef="#br0" timeOffset="3737.174">3881 1176 9240 0 0,'0'0'422'0'0,"4"-11"156"0"0,6-30 4804 0 0,-10 40-5286 0 0,0 1 0 0 0,0 0 0 0 0,0 0 0 0 0,0 0 0 0 0,0-1 0 0 0,0 1 1 0 0,0 0-1 0 0,0 0 0 0 0,0-1 0 0 0,1 1 0 0 0,-1 0 0 0 0,0 0 0 0 0,0 0 0 0 0,0-1 0 0 0,0 1 0 0 0,0 0 0 0 0,0 0 0 0 0,0 0 0 0 0,1 0 0 0 0,-1-1 0 0 0,0 1 0 0 0,0 0 0 0 0,0 0 0 0 0,0 0 0 0 0,1 0 0 0 0,-1 0 0 0 0,0 0 0 0 0,0 0 1 0 0,0-1-1 0 0,1 1 0 0 0,-1 0 0 0 0,0 0 0 0 0,0 0 0 0 0,0 0 0 0 0,1 0 0 0 0,-1 0 0 0 0,0 0 0 0 0,0 0 0 0 0,1 0 0 0 0,-1 0 0 0 0,0 0 0 0 0,0 0 0 0 0,0 0 0 0 0,1 0 0 0 0,-1 0 0 0 0,0 0 0 0 0,0 1 0 0 0,0-1 0 0 0,1 0 0 0 0,-1 0 1 0 0,0 0-1 0 0,0 0-96 0 0,8 10 1398 0 0,-6 0-1113 0 0,0 1-1 0 0,-1 0 1 0 0,0-1 0 0 0,-1 4-285 0 0,1 11 181 0 0,2 24 149 0 0,-4 21-330 0 0,0-18 76 0 0,-2 30-12 0 0,1-47-15 0 0,1 0 0 0 0,2 0-1 0 0,4 22-48 0 0,-1-14 42 0 0,-3-29-10 0 0,1 1-1 0 0,0 0 0 0 0,4 13-31 0 0,-6-27 0 0 0,0-1 1 0 0,0 1-1 0 0,0-1 0 0 0,0 0 0 0 0,0 1 1 0 0,0-1-1 0 0,1 1 0 0 0,-1-1 0 0 0,0 1 1 0 0,0-1-1 0 0,0 0 0 0 0,1 1 0 0 0,-1-1 0 0 0,0 1 1 0 0,0-1-1 0 0,1 0 0 0 0,-1 1 0 0 0,0-1 1 0 0,1 0-1 0 0,-1 0 0 0 0,0 1 0 0 0,1-1 0 0 0,-1 0 1 0 0,1 0-1 0 0,-1 1 0 0 0,0-1 0 0 0,1 0 1 0 0,-1 0-1 0 0,1 0 0 0 0,-1 0 0 0 0,1 0 0 0 0,-1 0 1 0 0,1 0-1 0 0,-1 0 0 0 0,1 0 0 0 0,-1 0 0 0 0,1 0-2 0 0,1-1 1 0 0,-1 1-1 0 0,0-1 0 0 0,0 0 0 0 0,1 1 0 0 0,-1-1 0 0 0,0 0 0 0 0,0 0 0 0 0,0 0 0 0 0,0 0 0 0 0,0 0 0 0 0,0-1 2 0 0,7-7-47 0 0,-2-1-1 0 0,0 1 1 0 0,1-2 47 0 0,-7 11-3 0 0,7-11-18 0 0,1 0-1 0 0,1 1 0 0 0,-1 1 0 0 0,7-6 22 0 0,0 0-9 0 0,29-26 9 0 0,-34 31-4 0 0,0 1-1 0 0,9-6 5 0 0,-16 13-7 0 0,-3 2 4 0 0,-6 6 66 0 0,-1 1-1 0 0,1 0 0 0 0,-4 7-62 0 0,8-11 15 0 0,1 0 0 0 0,0 0-1 0 0,0 0 1 0 0,0 0 0 0 0,1 0 0 0 0,-1 0-1 0 0,1 0 1 0 0,0 0 0 0 0,-1 0 0 0 0,2 1-1 0 0,-1-1 1 0 0,0 0 0 0 0,0 0 0 0 0,1 0-1 0 0,0 0 1 0 0,0 0 0 0 0,0 0 0 0 0,0 0-1 0 0,1 2-14 0 0,0-2 22 0 0,1 1 0 0 0,0-1 0 0 0,-1 0-1 0 0,1 0 1 0 0,1 0 0 0 0,-1 0 0 0 0,0-1-1 0 0,1 1 1 0 0,-1-1 0 0 0,1 0 0 0 0,0 0-1 0 0,0 0 1 0 0,0 0 0 0 0,0-1 0 0 0,0 0 0 0 0,0 0-1 0 0,1 0-21 0 0,31 13 73 0 0,-31-12-60 0 0,1 0 0 0 0,0 0 1 0 0,0-1-1 0 0,0 0 0 0 0,0 0 1 0 0,0 0-1 0 0,5 0-13 0 0,42-3-468 0 0,-44 1 105 0 0,0-1 1 0 0,0 0-1 0 0,6-2 363 0 0,5-2-2304 0 0,-18 6 1940 0 0,1-1-1 0 0,-1 0 1 0 0,0 0-1 0 0,0 0 1 0 0,0-1-1 0 0,0 1 1 0 0,0-1 0 0 0,0 1-1 0 0,-1-1 1 0 0,1 1-1 0 0,0-2 365 0 0,1 1-589 0 0,0-1-1776 0 0</inkml:trace>
  <inkml:trace contextRef="#ctx0" brushRef="#br0" timeOffset="4168.631">4399 1202 1840 0 0,'0'0'571'0'0,"2"0"3729"0"0,11-3-49 0 0,-13 3-4043 0 0,1-1-1 0 0,0 1 0 0 0,0 0 1 0 0,0 0-1 0 0,-1 0 0 0 0,1 0 1 0 0,0 0-1 0 0,0 0 1 0 0,0 0-1 0 0,0 0 0 0 0,0 0 1 0 0,-1 1-1 0 0,1-1 0 0 0,0 0 1 0 0,0 0-1 0 0,-1 1 0 0 0,1-1 1 0 0,0 1-1 0 0,0-1 0 0 0,-1 0 1 0 0,1 1-1 0 0,0-1 1 0 0,-1 1-1 0 0,1 0 0 0 0,0 0-207 0 0,1 1 272 0 0,-1 0-1 0 0,0 0 1 0 0,1 0-1 0 0,-1 0 0 0 0,0 0 1 0 0,0 1-1 0 0,0-1 1 0 0,-1 0-1 0 0,1 2-271 0 0,1 6 369 0 0,0-1-1 0 0,-1 0 1 0 0,0 1-1 0 0,-1 4-368 0 0,5 291 2392 0 0,-5-287-2258 0 0,0 0 0 0 0,2 1 0 0 0,0-1 0 0 0,2 0-134 0 0,-4-16 30 0 0,1 0 0 0 0,-1 0 0 0 0,1 0 0 0 0,0 0 0 0 0,-1 0 0 0 0,1 0 0 0 0,0-1 0 0 0,0 1-1 0 0,0 0 1 0 0,1 0-30 0 0,-2-2 9 0 0,1 1 0 0 0,-1-1-1 0 0,1 0 1 0 0,-1 0 0 0 0,0 1 0 0 0,1-1-1 0 0,-1 0 1 0 0,1 0 0 0 0,-1 0 0 0 0,0 0-1 0 0,1 1 1 0 0,-1-1 0 0 0,1 0-1 0 0,-1 0 1 0 0,1 0 0 0 0,-1 0 0 0 0,1 0-1 0 0,-1 0 1 0 0,1 0 0 0 0,-1 0-1 0 0,1 0 1 0 0,-1 0 0 0 0,0-1 0 0 0,1 1-1 0 0,-1 0 1 0 0,1 0 0 0 0,-1 0-1 0 0,1 0 1 0 0,-1-1 0 0 0,0 1 0 0 0,1 0-1 0 0,-1-1 1 0 0,1 1 0 0 0,-1 0 0 0 0,0 0-1 0 0,1-1 1 0 0,-1 1 0 0 0,0-1-1 0 0,0 1 1 0 0,1 0 0 0 0,-1-1 0 0 0,0 1-9 0 0,24-32 84 0 0,-18 23-83 0 0,1 1 0 0 0,0-1 1 0 0,0 1-1 0 0,0 0 0 0 0,8-5-1 0 0,-9 8 19 0 0,1 0 0 0 0,0 1 0 0 0,0-1-1 0 0,0 1 1 0 0,1 1 0 0 0,2-2-19 0 0,-7 4 4 0 0,-1 1 0 0 0,1-1 0 0 0,0 1 0 0 0,-1-1 0 0 0,1 1 0 0 0,0 0 0 0 0,-1 0 0 0 0,1 0 0 0 0,0 0 0 0 0,-1 0 0 0 0,1 1 0 0 0,0-1 0 0 0,-1 1 0 0 0,1 0-1 0 0,0 0 1 0 0,-1 0 0 0 0,1 0 0 0 0,-1 0 0 0 0,0 0 0 0 0,1 1 0 0 0,0 0-4 0 0,-1-1 3 0 0,0 0-1 0 0,-1 0 1 0 0,1 0-1 0 0,-1 0 1 0 0,1 1-1 0 0,0-1 1 0 0,-1 0-1 0 0,0 1 0 0 0,1-1 1 0 0,-1 1-1 0 0,0-1 1 0 0,0 1-1 0 0,0 0 1 0 0,0 0-1 0 0,0-1 1 0 0,0 1-1 0 0,-1 0 1 0 0,1 0-1 0 0,0 0 0 0 0,-1 0 1 0 0,0 0-1 0 0,1 0 1 0 0,-1 0-1 0 0,0 0 1 0 0,0 0-1 0 0,0 0-2 0 0,0 3-3 0 0,0 0-1 0 0,-1 0 1 0 0,1 0-1 0 0,-1 1 0 0 0,0-1 1 0 0,-1 0-1 0 0,1-1 1 0 0,-1 1-1 0 0,0 0 1 0 0,0 0-1 0 0,-1-1 1 0 0,1 1-1 0 0,-1-1 1 0 0,0 0-1 0 0,-1 1 4 0 0,-15 18-11 0 0,8-15 11 0 0,-4-1 0 0 0,-6 1-36 0 0,16-9 15 0 0,2 0 5 0 0,1 1-5 0 0,0 0 0 0 0,0 0 0 0 0,1 0 0 0 0,-1 0 0 0 0,0-1-1 0 0,0 1 1 0 0,1-1 0 0 0,-1 1 0 0 0,0-1 0 0 0,1 0 0 0 0,-1 1 0 0 0,1-1 0 0 0,-1 0 0 0 0,1 0 0 0 0,-1 0 0 0 0,1 0 0 0 0,0 0 0 0 0,-1-1-1 0 0,1 1 1 0 0,0 0 0 0 0,0-1 21 0 0,-2-2-582 0 0,0-1-1 0 0,0 0 1 0 0,1 0 0 0 0,0 0-1 0 0,0 0 1 0 0,0-1 582 0 0,-2-6-2270 0 0</inkml:trace>
  <inkml:trace contextRef="#ctx0" brushRef="#br0" timeOffset="4620.282">4902 1523 10592 0 0,'0'0'488'0'0,"0"0"-12"0"0,1 2-307 0 0,4 2 76 0 0,-4-3 930 0 0,-1-1 401 0 0,0 0 79 0 0,0 0-194 0 0,0 0-851 0 0,0 0-370 0 0,0 0-74 0 0,-12 16 300 0 0,5-5-48 0 0,3-3 384 0 0,-1-1-1 0 0,0 1 1 0 0,-3 3-802 0 0,7-9 87 0 0,0 0 1 0 0,1-1 0 0 0,0 1-1 0 0,-1 0 1 0 0,1-1-1 0 0,0 1 1 0 0,0 0-1 0 0,0 0 1 0 0,0 0-1 0 0,0-1 1 0 0,1 1-1 0 0,-1 0 1 0 0,0-1-1 0 0,1 2-87 0 0,-1-2-9 0 0,5 9 137 0 0,0-2-97 0 0,12 22 107 0 0,-17-29-109 0 0,2 1-1 0 0,-1-1 0 0 0,0 1 0 0 0,0-1 1 0 0,0 1-1 0 0,1-1 0 0 0,-1 1 1 0 0,0-1-1 0 0,1 0 0 0 0,0 0-28 0 0,-1 0 31 0 0,0 0 0 0 0,0 0 0 0 0,1 0 0 0 0,-1 0 0 0 0,0 1 0 0 0,0-1 0 0 0,0 0-1 0 0,0 1 1 0 0,0-1 0 0 0,0 0-31 0 0,1 0 81 0 0,0-1 0 0 0,1 1 0 0 0,-1-1 0 0 0,0 0 0 0 0,1 0 0 0 0,-1 0-1 0 0,1 0 1 0 0,-1 0 0 0 0,1-1-81 0 0,0 0 27 0 0,0 1 1 0 0,0-1-1 0 0,1 0 0 0 0,-1-1 0 0 0,0 1 1 0 0,0-1-1 0 0,0 1 0 0 0,-1-1 0 0 0,1 0 1 0 0,0 0-1 0 0,-1 0 0 0 0,1 0 0 0 0,-1 0 0 0 0,1-1 1 0 0,-1 1-1 0 0,0-1 0 0 0,0 0 0 0 0,0 1 1 0 0,-1-1-28 0 0,2-2 9 0 0,-1 1 1 0 0,-1-1 0 0 0,1 1 0 0 0,-1-1-1 0 0,1 0 1 0 0,-1-2-10 0 0,-1 5 1 0 0,1 1 0 0 0,-1-1-1 0 0,0 1 1 0 0,0-1 0 0 0,0 0 0 0 0,0 1-1 0 0,-1-1 1 0 0,1 1 0 0 0,0-1-1 0 0,-1 1 1 0 0,1-1 0 0 0,-1 1 0 0 0,1-1-1 0 0,-1 1 1 0 0,0 0 0 0 0,0-1 0 0 0,1 1-1 0 0,-1 0 1 0 0,0 0 0 0 0,0-1 0 0 0,0 1-1 0 0,-1 0 0 0 0,1 0 1 0 0,0 0-3 0 0,-1-9 14 0 0,-2 5 31 0 0,3 5-43 0 0,1-1 1 0 0,-1 1-1 0 0,0 0 1 0 0,1-1-1 0 0,-1 1 1 0 0,1-1-1 0 0,-1 1 1 0 0,0 0-1 0 0,1 0 0 0 0,-1-1 1 0 0,0 1-1 0 0,1 0 1 0 0,-1 0-1 0 0,0 0 1 0 0,1 0-1 0 0,-1 0 1 0 0,0 0-1 0 0,1 0 1 0 0,-1 0-1 0 0,0 0 1 0 0,0 0-1 0 0,1 0 1 0 0,-1 0-1 0 0,0 1 0 0 0,-1-1-1 0 0,-4 2 1 0 0,0 0 0 0 0,1 0 0 0 0,-1 1 0 0 0,1-1 0 0 0,0 1 0 0 0,0 0 0 0 0,-4 3 0 0 0,4-2 0 0 0,-5 2-8 0 0,9-5 0 0 0,-1 1-1 0 0,0-1 0 0 0,1 0 0 0 0,-1 0 1 0 0,0 0-1 0 0,0 0 0 0 0,0 0 0 0 0,1 0 1 0 0,-3 0 8 0 0,-7 2-896 0 0,8 1-3788 0 0,3-4-2729 0 0</inkml:trace>
  <inkml:trace contextRef="#ctx0" brushRef="#br0" timeOffset="5017.166">5114 1443 6448 0 0,'1'10'110'0'0,"-1"-8"-67"0"0,0 1 1 0 0,1-1-1 0 0,-1 0 0 0 0,0 0 0 0 0,1 0 0 0 0,-1 0 0 0 0,1 0 1 0 0,0 0-1 0 0,0 0 0 0 0,0 0 0 0 0,0 1-43 0 0,4 5 645 0 0,-1 0 0 0 0,-1 0 0 0 0,1 0 0 0 0,-1 1 0 0 0,-1 0 0 0 0,1 0 0 0 0,-1 1-645 0 0,1 16 6404 0 0,1 21-6404 0 0,2 12-502 0 0,0 31 2459 0 0,-5-81-1869 0 0,-1-7 283 0 0,0-2 117 0 0,8-3 464 0 0,-4 0-936 0 0,-1 0 0 0 0,0-1-1 0 0,0 1 1 0 0,0-1 0 0 0,0 1 0 0 0,0-1 0 0 0,-1 0-1 0 0,1 0 1 0 0,-1 0 0 0 0,1-4-16 0 0,7-9 7 0 0,36-56 924 0 0,-41 67-813 0 0,0 0 0 0 0,0 0 1 0 0,0 0-1 0 0,1 1 0 0 0,0 0 0 0 0,5-4-118 0 0,-8 7 12 0 0,1-1 0 0 0,0 1 0 0 0,0 0 1 0 0,-1 0-1 0 0,1 0 0 0 0,1 1 0 0 0,-1-1 0 0 0,0 1 0 0 0,0 0 0 0 0,0 0 1 0 0,1 1-1 0 0,2-1-12 0 0,8 3 175 0 0,-11 1-243 0 0,-3-1 50 0 0,7 8 28 0 0,0 0 0 0 0,0 0 0 0 0,-1 0 0 0 0,0 1 0 0 0,-1 0 0 0 0,-1 1 1 0 0,4 6-11 0 0,8 18-419 0 0,-6-14-1694 0 0,-1 1-1 0 0,-1 1 2114 0 0,-4-11-6907 0 0</inkml:trace>
  <inkml:trace contextRef="#ctx0" brushRef="#br0" timeOffset="5466.054">5617 1473 8288 0 0,'6'5'629'0'0,"-3"2"4736"0"0,-6 2-258 0 0,0-2-4938 0 0,1-4-1290 0 0,-17 27 1715 0 0,10-17-340 0 0,2 1-1 0 0,-1 0 0 0 0,0 2-253 0 0,6-11 7 0 0,0 0-1 0 0,1 1 1 0 0,0-1-1 0 0,0 0 1 0 0,0 1-1 0 0,0-1 1 0 0,1 0-1 0 0,0 1 1 0 0,0-1-1 0 0,0 1 1 0 0,1-1-1 0 0,0 0 1 0 0,0 1-1 0 0,0-1 1 0 0,2 4-7 0 0,-3-6 105 0 0,1 1 0 0 0,0-1 0 0 0,1 0 0 0 0,-1 1 0 0 0,1-1 0 0 0,-1 0 0 0 0,1 0 0 0 0,0 0 0 0 0,0 0 0 0 0,0 0 0 0 0,1-1 0 0 0,-1 1 0 0 0,1 0-105 0 0,-1-2 7 0 0,0 0-1 0 0,-1 1 1 0 0,1-1-1 0 0,0 0 1 0 0,0 0 0 0 0,0 0-1 0 0,1 0 1 0 0,-1-1-1 0 0,0 1 1 0 0,0-1 0 0 0,0 1-1 0 0,0-1 1 0 0,1 0-1 0 0,-1 0 1 0 0,0 0 0 0 0,0 0-1 0 0,1 0 1 0 0,-1 0-1 0 0,0 0 1 0 0,0-1 0 0 0,2 0-7 0 0,3-1 162 0 0,0-1 0 0 0,0 0 0 0 0,0-1 0 0 0,0 1 1 0 0,0-1-1 0 0,-1-1 0 0 0,0 1 0 0 0,0-1 0 0 0,6-6-162 0 0,3-3 449 0 0,0-2 0 0 0,11-17-449 0 0,-19 24 44 0 0,-1 0-1 0 0,-1-1 1 0 0,0 1 0 0 0,0-1 0 0 0,-1 0-1 0 0,-1-1 1 0 0,1 1 0 0 0,-2 0 0 0 0,1-1 0 0 0,-1 0-1 0 0,-1 0-43 0 0,3-14 41 0 0,-2 1-1 0 0,-1 0 0 0 0,-1-1 0 0 0,-1 1 1 0 0,-1 0-1 0 0,-1-1 0 0 0,-1 1 0 0 0,-1 0 1 0 0,-1 1-1 0 0,-3-6-40 0 0,5 16 9 0 0,3 9-3 0 0,0-1-1 0 0,-1 1 0 0 0,1 0 0 0 0,-1 0 0 0 0,0 0 1 0 0,0 0-1 0 0,0 0 0 0 0,0 0 0 0 0,-1 0 1 0 0,0 1-1 0 0,1-1 0 0 0,-1 1 0 0 0,-1-1-5 0 0,-3 1 11 0 0,6 3-3 0 0,0 1-1 0 0,0-1 1 0 0,1 0 0 0 0,-1 1-1 0 0,0-1 1 0 0,1 1 0 0 0,-1-1-1 0 0,0 1 1 0 0,1-1 0 0 0,-1 1-1 0 0,0-1 1 0 0,1 1 0 0 0,-1 0-1 0 0,1-1 1 0 0,-1 1 0 0 0,1 0-1 0 0,-1 0-7 0 0,1-1 3 0 0,-2 4 14 0 0,0 0-1 0 0,0 1 0 0 0,0-1 0 0 0,0 1 1 0 0,1-1-1 0 0,0 1 0 0 0,0-1 1 0 0,0 1-1 0 0,0 0 0 0 0,1-1 1 0 0,0 2-18 0 0,0 9 56 0 0,0 0-1 0 0,3 12-54 0 0,3 20 18 0 0,-1 3 27 0 0,2 1 0 0 0,2-1-1 0 0,13 36-44 0 0,-16-70-103 0 0,0-1-1 0 0,1 0 0 0 0,1 0 0 0 0,0-1 1 0 0,1 0-1 0 0,7 8 104 0 0,19 19-4503 0 0,-29-40 1101 0 0,8-7 1112 0 0,-2-3 276 0 0</inkml:trace>
  <inkml:trace contextRef="#ctx0" brushRef="#br0" timeOffset="5934.147">5956 1581 13448 0 0,'2'2'613'0'0,"30"29"346"0"0,-31-30-762 0 0,0 0 0 0 0,0 1 0 0 0,0-1 0 0 0,0 0 1 0 0,0 1-1 0 0,-1-1 0 0 0,1 1 0 0 0,0-1 1 0 0,-1 1-1 0 0,1-1-197 0 0,3 10 1638 0 0,1-4-158 0 0,-3-5-1374 0 0,-1-1 0 0 0,0 1 0 0 0,-1-1-1 0 0,1 0 1 0 0,0 1 0 0 0,0-1 0 0 0,-1 1 0 0 0,1 0-1 0 0,0-1 1 0 0,-1 1 0 0 0,0 0 0 0 0,1-1 0 0 0,-1 1-1 0 0,0 0-105 0 0,0 0 71 0 0,31 5 33 0 0,-29-8-121 0 0,1 1 0 0 0,-1 0 1 0 0,0-1-1 0 0,0 1 0 0 0,1-1 0 0 0,-1 0 0 0 0,0 0 1 0 0,0 0-1 0 0,0 0 0 0 0,0 0 0 0 0,0 0 0 0 0,0-1 1 0 0,0 0 16 0 0,24-22-258 0 0,-20 18-105 0 0,5 0-733 0 0,-4 1 843 0 0,-6 4 250 0 0,-1 1 0 0 0,1-1 0 0 0,0 1-1 0 0,0-1 1 0 0,0 1 0 0 0,0 0 0 0 0,0-1 0 0 0,0 1 0 0 0,0 0-1 0 0,0 0 1 0 0,0 0 0 0 0,0 0 0 0 0,0 0 0 0 0,1 0 0 0 0,-1 0 0 0 0,1 0 3 0 0,1 0-1 0 0,43-9 19 0 0,-40 8 312 0 0,1 0 0 0 0,0 0 0 0 0,-1-1 0 0 0,3-1-330 0 0,-2 0 519 0 0,2 0-13 0 0,0 0 0 0 0,0-1 1 0 0,0 0-1 0 0,-1-1-506 0 0,-5 4-8 0 0,-1-1 1 0 0,0 1 0 0 0,0-1-1 0 0,0 0 1 0 0,0 1 0 0 0,0-1-1 0 0,-1 0 1 0 0,1 0 0 0 0,-1 0-1 0 0,1-1 1 0 0,-1 1 0 0 0,1 0-1 0 0,-1 0 1 0 0,0-1 0 0 0,0 1-1 0 0,0-3 8 0 0,-2-9 48 0 0,-1 6 67 0 0,-13 17-42 0 0,6 1-73 0 0,7-7 0 0 0,-1-1 0 0 0,0 1 0 0 0,1 0 0 0 0,0 0 0 0 0,0 0 0 0 0,0 1 0 0 0,0-1 0 0 0,0 0 0 0 0,0 1 0 0 0,1-1 0 0 0,0 1 0 0 0,-1 2 0 0 0,-3 18 0 0 0,1 0 0 0 0,2 0 0 0 0,0 0 0 0 0,1 0 0 0 0,2 0 0 0 0,0 0 0 0 0,2 0 0 0 0,0 0 0 0 0,7 21 0 0 0,4 34 68 0 0,2 3-406 0 0,-16-80-1072 0 0,0-2-506 0 0,1-5-106 0 0,2-18-23 0 0</inkml:trace>
  <inkml:trace contextRef="#ctx0" brushRef="#br0" timeOffset="6319.456">5972 1169 21191 0 0,'13'13'333'0'0,"0"1"-1"0"0,-1 0 1 0 0,-1 1 0 0 0,0 0-1 0 0,-1 1 1 0 0,-1 1-1 0 0,7 14-332 0 0,60 147 2032 0 0,-71-168-2326 0 0,0 0-1 0 0,1 0 1 0 0,0-1-1 0 0,0 1 1 0 0,1-1 0 0 0,2 1 294 0 0,-7-8-2376 0 0,-2-2-5473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4:58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1264 96 12640 0 0,'6'9'1345'0'0,"4"2"-1328"0"0,-8-10 48 0 0,-1 1 0 0 0,1-1 0 0 0,-1 1 0 0 0,1-1 0 0 0,-1 1 0 0 0,0 0 0 0 0,0 0 0 0 0,0-1-1 0 0,0 1 1 0 0,0 0 0 0 0,0 0 0 0 0,0 0 0 0 0,-1 0-65 0 0,9 17 1367 0 0,-8-16-1084 0 0,1 0 0 0 0,0 0 1 0 0,-1 0-1 0 0,0 0 0 0 0,0 1 1 0 0,0-1-1 0 0,0 0 0 0 0,0 1-283 0 0,12 51 3135 0 0,-13-53-2646 0 0,0-2-435 0 0,1 0 0 0 0,-1 0 0 0 0,0 1 0 0 0,0-1 0 0 0,0 0 0 0 0,1 0-1 0 0,-1 0 1 0 0,0 0 0 0 0,0 0 0 0 0,0 0 0 0 0,1 0 0 0 0,-1 0 0 0 0,0 1 0 0 0,0-1-1 0 0,0 0 1 0 0,0 0 0 0 0,0 0 0 0 0,1 0 0 0 0,-1 0 0 0 0,0 1 0 0 0,0-1-1 0 0,0 0 1 0 0,0 0 0 0 0,0 0 0 0 0,0 1 0 0 0,0-1 0 0 0,0 0 0 0 0,1 0 0 0 0,-1 0-1 0 0,0 1 1 0 0,0-1 0 0 0,0 0 0 0 0,0 0 0 0 0,0 1 0 0 0,0-1 0 0 0,0 0 0 0 0,0 0-1 0 0,0 0 1 0 0,-1 1 0 0 0,1-1 0 0 0,0 0 0 0 0,0 0 0 0 0,0 0 0 0 0,0 1 0 0 0,0-1-1 0 0,0 0 1 0 0,0 0 0 0 0,0 0 0 0 0,-1 1 0 0 0,1-1 0 0 0,0 0 0 0 0,0 0 0 0 0,0 0-1 0 0,0 0 1 0 0,0 0 0 0 0,-1 1 0 0 0,1-1 0 0 0,0 0-54 0 0,-9 10 1871 0 0,-44 3-659 0 0,34-10-1062 0 0,16-3-138 0 0,1 0-1 0 0,-1 1 1 0 0,1-1-1 0 0,-1 1 0 0 0,0-1 1 0 0,1 1-1 0 0,-1 0 0 0 0,1 0-11 0 0,-9 3 132 0 0,0 0-1 0 0,0-1 1 0 0,0-1-1 0 0,0 1 1 0 0,0-2-1 0 0,-5 1-131 0 0,3-1 82 0 0,-55 12 246 0 0,37-8-256 0 0,0-2 0 0 0,-18 0-72 0 0,41-3 11 0 0,1 1-1 0 0,0 0 1 0 0,0 1 0 0 0,-5 1-11 0 0,-12 2 21 0 0,-29 3 96 0 0,31-4-51 0 0,-1-2-1 0 0,0 0 0 0 0,1-2 0 0 0,-1-1 0 0 0,-2 0-65 0 0,-36-1 53 0 0,-26-5 0 0 0,18 2 11 0 0,19 10 491 0 0,43-5-483 0 0,0 2-1 0 0,0-1 1 0 0,0 1-1 0 0,0 0 1 0 0,0 0-1 0 0,0 0 1 0 0,0 1 0 0 0,-2 2-72 0 0,0-1-8 0 0,1 0 1 0 0,-1-1 0 0 0,0 0 0 0 0,-3 0 7 0 0,5-1 0 0 0,6-1 0 0 0,0-1 0 0 0,-1 1 0 0 0,1-1 0 0 0,0 0 0 0 0,0 1 0 0 0,0-1 0 0 0,-1 0 0 0 0,1 0 0 0 0,0 0 0 0 0,0 0 0 0 0,-1 0 0 0 0,1 0 0 0 0,-1 0 0 0 0,-22-2 0 0 0,18 1 0 0 0,0 1 0 0 0,0 0 0 0 0,0 0 0 0 0,1 0 0 0 0,-1 1 0 0 0,-2 0 0 0 0,-36 5 0 0 0,39-5 0 0 0,1-1 0 0 0,0 0 0 0 0,0 1 0 0 0,0-2 0 0 0,0 1 0 0 0,0 0 0 0 0,1-1 0 0 0,-1 0 0 0 0,0 0 0 0 0,-1 0 0 0 0,4 1-2 0 0,1 0 0 0 0,-1 0 0 0 0,1 0-1 0 0,-1 0 1 0 0,1 0 0 0 0,-1 0 0 0 0,1 0 0 0 0,-1 0 0 0 0,1 0-1 0 0,-1 0 1 0 0,0-1 0 0 0,1 1 0 0 0,-1 0 0 0 0,1 0 0 0 0,-1 0 0 0 0,1-1-1 0 0,0 1 1 0 0,-1 0 0 0 0,1-1 0 0 0,-1 1 0 0 0,1 0 0 0 0,-1-1-1 0 0,1 1 1 0 0,0-1 2 0 0,-1 0-24 0 0,0 0-103 0 0,1 1-22 0 0,0-1-99 0 0,6-72-8641 0 0,-5 56 6906 0 0</inkml:trace>
  <inkml:trace contextRef="#ctx0" brushRef="#br0" timeOffset="642.786">194 0 19351 0 0,'2'2'439'0'0,"14"7"1065"0"0,-15-8-1280 0 0,-1-1 121 0 0,0 0 82 0 0,0 0 18 0 0,0 0-33 0 0,0 0-150 0 0,-1 7 127 0 0,-1-2-401 0 0,0-1 0 0 0,0 1 0 0 0,-1-1-1 0 0,1 1 1 0 0,-1-1 0 0 0,0 0 0 0 0,-1 0 0 0 0,1-1 0 0 0,-1 1 0 0 0,0-1 0 0 0,-2 3 12 0 0,-5 4 312 0 0,-8 10 85 0 0,-1 2 1 0 0,2 0 0 0 0,1 1-1 0 0,-11 21-397 0 0,22-35 52 0 0,1 1 0 0 0,0-1 0 0 0,0 1-1 0 0,1 0 1 0 0,0 1 0 0 0,-1 7-52 0 0,-7 53 1329 0 0,7-54-1140 0 0,4-14-157 0 0,0-1-1 0 0,0 1 0 0 0,0-1 1 0 0,1 1-1 0 0,-1 0 0 0 0,1-1 1 0 0,0 1-1 0 0,-1 0-31 0 0,-3 28 843 0 0,4-30-826 0 0,1 0 1 0 0,-1 0-1 0 0,1 0 1 0 0,-1 0-1 0 0,1 0 1 0 0,-1 0-1 0 0,1 0 1 0 0,0 0-1 0 0,-1 0 0 0 0,1 0 1 0 0,0 0-1 0 0,0-1 1 0 0,0 1-1 0 0,-1 0 1 0 0,2 0-18 0 0,15 11 304 0 0,-13-9-240 0 0,13 9 214 0 0,0-1 0 0 0,1-1-1 0 0,0-1 1 0 0,10 4-278 0 0,-21-10 87 0 0,-2-2-30 0 0,0 1 1 0 0,-1 0-1 0 0,1 0 1 0 0,-1 1-1 0 0,1-1 1 0 0,0 3-58 0 0,-3-4 44 0 0,0 0-1 0 0,0 0 1 0 0,0-1-1 0 0,0 1 1 0 0,0 0-1 0 0,0-1 1 0 0,0 1-1 0 0,1-1-43 0 0,43 12 372 0 0,-43-12-297 0 0,-3 0-89 0 0,1 0 0 0 0,-1 0 0 0 0,0 0 0 0 0,1 0 0 0 0,-1 0 0 0 0,1 0 0 0 0,-1 0 0 0 0,0 0 0 0 0,1 0 0 0 0,-1 0 0 0 0,1 0 1 0 0,-1 0-1 0 0,0 0 0 0 0,1-1 0 0 0,-1 1 0 0 0,0 0 0 0 0,1 0 0 0 0,-1 0 0 0 0,0-1 0 0 0,1 1 0 0 0,-1 0 0 0 0,0 0 0 0 0,1-1 0 0 0,-1 1 0 0 0,0 0 0 0 0,0-1 1 0 0,0 1-1 0 0,1 0 0 0 0,-1-1 0 0 0,0 1 0 0 0,0-1 14 0 0,3-9-1491 0 0,-14-10-1033 0 0,3 4 552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5:04.2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1 450 13824 0 0,'0'0'314'0'0,"0"0"46"0"0,0 0 22 0 0,0 0-50 0 0,0 0-134 0 0,0 0 262 0 0,0 0 138 0 0,0 0 29 0 0,0 0-27 0 0,0 0-134 0 0,0 0-61 0 0,0 0-12 0 0,0 0-2 0 0,17-3 1110 0 0,-12 1-1270 0 0,0 0-1 0 0,-1 0 1 0 0,0-1-1 0 0,1 1 1 0 0,-1-1-1 0 0,0 0 0 0 0,0 0 1 0 0,-1 0-1 0 0,1-1 1 0 0,-1 1-1 0 0,1-1 1 0 0,1-3-231 0 0,14-13 190 0 0,2-2 111 0 0,9-7 230 0 0,42-25 1373 0 0,23-10-1904 0 0,-79 55 191 0 0,0 2 0 0 0,0-1 0 0 0,0 2 0 0 0,1 0 0 0 0,3 1-191 0 0,1-2 140 0 0,67-26 146 0 0,-40 12-547 0 0,-41 19 261 0 0,-1-1 0 0 0,1 0 0 0 0,-1-1 0 0 0,5-2 0 0 0,11-6 0 0 0,-10 6 220 0 0,1 1 0 0 0,-1 0 0 0 0,1 1 0 0 0,-1 0-1 0 0,1 1 1 0 0,0 1 0 0 0,1 0 0 0 0,-1 0 0 0 0,1 1-220 0 0,-12 2-26 0 0,-1-1 1 0 0,1 0 0 0 0,0 0-1 0 0,-1 1 1 0 0,1-1-1 0 0,0 1 1 0 0,-1 0-1 0 0,1-1 1 0 0,0 1 25 0 0,-1 0-6 0 0,1 0-1 0 0,-1 0 1 0 0,1-1 0 0 0,0 1 0 0 0,-1-1-1 0 0,1 1 1 0 0,0-1 0 0 0,-1 0-1 0 0,2 0 7 0 0,17-1 183 0 0,-15 1-160 0 0,0-1-1 0 0,0 1 0 0 0,0 0 1 0 0,0 1-1 0 0,3 0-22 0 0,-4-1-7 0 0,-1 0 0 0 0,1 0 0 0 0,0 0 0 0 0,-1 0 0 0 0,0-1 0 0 0,1 1 0 0 0,-1-1 0 0 0,1 0 0 0 0,1-1 7 0 0,23-3 3 0 0,-20 5 15 0 0,0-1 0 0 0,-1 0 0 0 0,1-1 1 0 0,0 0-1 0 0,5-2-18 0 0,-6 1 43 0 0,1 1 0 0 0,-1 0 0 0 0,1 1 1 0 0,-1 0-1 0 0,7-1-43 0 0,0 3 56 0 0,-1 0 0 0 0,1 0 0 0 0,2 2-56 0 0,-11-2 13 0 0,0 1 1 0 0,-1-1-1 0 0,1 2 1 0 0,-1-1 0 0 0,1 0-1 0 0,-1 1 1 0 0,0 0-1 0 0,0 0 1 0 0,0 0 0 0 0,4 4-14 0 0,17 13 45 0 0,4 2-17 0 0,-22-16-16 0 0,0 0 0 0 0,1 0 0 0 0,5 2-12 0 0,-9-6 5 0 0,-1-1 1 0 0,1 1-1 0 0,0-1 1 0 0,0 0-1 0 0,0 0 0 0 0,0-1 1 0 0,1 1-6 0 0,21 5 26 0 0,-21-4 2 0 0,1-1-1 0 0,0 0 1 0 0,0 0-1 0 0,0 0 1 0 0,0-1-1 0 0,0 0 1 0 0,1 0-28 0 0,-2 0 25 0 0,0 0 1 0 0,0 0-1 0 0,0 0 1 0 0,1 1-1 0 0,-1 0 1 0 0,0 0-1 0 0,0 0 1 0 0,0 1 0 0 0,0-1-1 0 0,3 3-25 0 0,2 2 164 0 0,0 0 0 0 0,0 1 0 0 0,-1 0 0 0 0,4 4-164 0 0,15 27-183 0 0,-27-37 208 0 0,0 1-1 0 0,0-1 1 0 0,0 0-1 0 0,0 1 0 0 0,0-1 1 0 0,0 1-1 0 0,-1-1 1 0 0,1 1-1 0 0,-1-1 1 0 0,1 1-1 0 0,-1-1 0 0 0,1 1 1 0 0,-1-1-1 0 0,0 1 1 0 0,0 0-1 0 0,0 0-24 0 0,1 5 0 0 0,0-5 0 0 0,-1-1 0 0 0,1 1 0 0 0,0 0 0 0 0,-1-1 0 0 0,0 1 0 0 0,1 0 0 0 0,-1 0 0 0 0,0 0 0 0 0,0-1 0 0 0,0 1 0 0 0,0 0 0 0 0,0 0 0 0 0,0-1 0 0 0,-1 1 0 0 0,1 0 0 0 0,-1 0 0 0 0,1-1 0 0 0,-1 2 0 0 0,0-2 0 0 0,0 1 0 0 0,0-1 0 0 0,0 0 0 0 0,0 0 0 0 0,-1 0 0 0 0,1 0 0 0 0,0 0 0 0 0,0 0 0 0 0,-1-1 0 0 0,1 1 0 0 0,-1 0 0 0 0,1-1 0 0 0,0 1 0 0 0,-2 0 0 0 0,-18 10 0 0 0,18-9 0 0 0,0 0 0 0 0,0 0 0 0 0,-1 0 0 0 0,1 0 0 0 0,-1-1 0 0 0,-2 1 0 0 0,4-1-29 0 0,0 0 0 0 0,1 0-1 0 0,-1 0 1 0 0,0 1 0 0 0,1-1 0 0 0,-1 0 0 0 0,1 1-1 0 0,-1-1 1 0 0,1 1 0 0 0,0-1 0 0 0,-1 1-1 0 0,1 0 1 0 0,0 0 0 0 0,0-1 0 0 0,0 1 0 0 0,1 0-1 0 0,-1 0 1 0 0,0 0 0 0 0,1 0 0 0 0,-1 0-1 0 0,1 1 30 0 0,-6 11-135 0 0,5-11 128 0 0,0-2 6 0 0,0 1 1 0 0,1-1 0 0 0,-1 1-1 0 0,1-1 1 0 0,-1 1 0 0 0,1-1 0 0 0,0 1-1 0 0,-1-1 1 0 0,1 1 0 0 0,0-1 0 0 0,0 1-1 0 0,0-1 1 0 0,1 1 0 0 0,-1 5 0 0 0,1-6 0 0 0,-1 0 0 0 0,0 0 0 0 0,0 0 0 0 0,1 0 0 0 0,-1 1 0 0 0,0-1 0 0 0,0 0 0 0 0,0 0 0 0 0,0 0 0 0 0,-1 1 0 0 0,1-1 0 0 0,0 0 0 0 0,0 0 0 0 0,-1 0 0 0 0,1 0 0 0 0,-1 0 0 0 0,1 1 0 0 0,-1-1 0 0 0,1 1 0 0 0,-1-1 0 0 0,1 0 0 0 0,-1 0 0 0 0,0 1 0 0 0,0-1 0 0 0,1 0 0 0 0,-1 0 0 0 0,0 0 0 0 0,0 0 0 0 0,0 0 0 0 0,0 0 0 0 0,0 0 0 0 0,-1 0 0 0 0,-5 8 0 0 0,-6-2 38 0 0,7-5 75 0 0,10-6 11 0 0,-2 3 34 0 0,0-1 9 0 0,37-28-279 0 0,-26 21-27 0 0,11-7 113 0 0,23-18 278 0 0,-27 14-199 0 0,-1 0-1 0 0,0-1 1 0 0,3-7-53 0 0,-13 10 11 0 0,-7 16-12 0 0,-1 1-3 0 0,-1 1 0 0 0,1-1 1 0 0,-1 1-1 0 0,0-1 0 0 0,1 0 1 0 0,-1 1-1 0 0,1-1 0 0 0,-1 0 0 0 0,0 1 1 0 0,0-1-1 0 0,1 0 0 0 0,-1 1 0 0 0,0-1 1 0 0,0 0-1 0 0,0 0 0 0 0,0 1 1 0 0,0-1-1 0 0,0 0 0 0 0,0 0 4 0 0,3-9 0 0 0,-3 8 1 0 0,1 1-1 0 0,-1-1 1 0 0,1 0-1 0 0,-1 1 0 0 0,0-1 1 0 0,0 1-1 0 0,0-1 1 0 0,0 0-1 0 0,0 1 0 0 0,0-1 1 0 0,0 0-1 0 0,0 1 1 0 0,-1-1-1 0 0,1 0 0 0 0,0 1 1 0 0,-1-1-1 0 0,-1-4-10 0 0,0 1 1 0 0,0-1 0 0 0,0 1-1 0 0,-1 0 1 0 0,0 0 0 0 0,0 0-1 0 0,0 0 1 0 0,0 0 0 0 0,-1 1-1 0 0,0-1 1 0 0,-4-3 9 0 0,-1 0 0 0 0,0 1 0 0 0,-1-1 0 0 0,0 2 0 0 0,-7-4 0 0 0,6 4 0 0 0,1 0 0 0 0,0 0 0 0 0,0 0 0 0 0,1-1 0 0 0,0-1 0 0 0,-8-8 0 0 0,16 16 0 0 0,-4-7-63 0 0,-1 0 0 0 0,-1 1 0 0 0,1 0 0 0 0,-1 0 0 0 0,0 0 0 0 0,0 1 0 0 0,-5-2 63 0 0,8 5-214 0 0,0 0 0 0 0,-1 1 1 0 0,1-1-1 0 0,-1 1 0 0 0,1 0 0 0 0,-1 0 214 0 0,-11-2-1032 0 0,10 1-500 0 0,1 1 1 0 0,-1 1-1 0 0,0-1 0 0 0,0 1 1 0 0,-6 0 1531 0 0,8 0-2004 0 0,-18 0-6233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5:06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1 456 0 0,'10'15'-397'0'0,"-5"-8"1427"0"0,-1 0 4033 0 0,-1 0 996 0 0,-1 0-4018 0 0,0 3-1191 0 0,7 18 1871 0 0,3-9-963 0 0,6 10-630 0 0,15 12 218 0 0,-18-23-753 0 0,-11-13-393 0 0,1 0 0 0 0,-1 0 0 0 0,1-1-1 0 0,1 3-199 0 0,52 43 1583 0 0,-40-36-1209 0 0,-1-1 234 0 0,1-1 1 0 0,12 7-609 0 0,47 28 626 0 0,-60-38-485 0 0,-1 0 1 0 0,-1 1-1 0 0,1 1 0 0 0,3 4-141 0 0,-9-8 86 0 0,-1 0-1 0 0,1-1 0 0 0,1 0 0 0 0,6 2-85 0 0,-13-5 30 0 0,15 5 115 0 0,0-1-1 0 0,1-1 1 0 0,-1 0-1 0 0,11 1-144 0 0,-10-3 124 0 0,0 1-1 0 0,0 2 1 0 0,0 0-1 0 0,-1 1-123 0 0,4 0-4 0 0,3 4 24 0 0,-18-8 45 0 0,0 0 0 0 0,-1 0 0 0 0,1-1 0 0 0,2 0-65 0 0,-3-1 27 0 0,0 1 0 0 0,0 0 0 0 0,0 1 0 0 0,0 0-27 0 0,1 1 21 0 0,0-1 0 0 0,0 0-1 0 0,0 0 1 0 0,0 0 0 0 0,1-1 0 0 0,-1-1-1 0 0,1 1 1 0 0,0-1 0 0 0,0-1-1 0 0,-1 1 1 0 0,1-1 0 0 0,0-1 0 0 0,0 0-1 0 0,0 0 1 0 0,0-1 0 0 0,0 0 0 0 0,0-1-1 0 0,9-2-20 0 0,61-20 467 0 0,-51 18-523 0 0,-10 3 56 0 0,0 1 0 0 0,0 0 0 0 0,14 1 0 0 0,-19 1 22 0 0,1-2 0 0 0,-1 0 0 0 0,1 0-1 0 0,-1-1 1 0 0,4-2-22 0 0,-8 3 3 0 0,-3 0-3 0 0,-1 1 0 0 0,0-1 0 0 0,1 0 0 0 0,-1-1 0 0 0,1 0 0 0 0,-4 2 0 0 0,1-1 0 0 0,0 1 0 0 0,0 0 0 0 0,0 0 0 0 0,1 1 0 0 0,-1-1 0 0 0,0 0 0 0 0,1 1 0 0 0,0 0 0 0 0,-1-1 0 0 0,1 0 0 0 0,0 0 0 0 0,-1 0 0 0 0,1 0 0 0 0,0-1 0 0 0,12-7 0 0 0,0-1 0 0 0,-1 0 0 0 0,3-4 0 0 0,-13 10 0 0 0,-1 0 0 0 0,0 0 0 0 0,0 0 0 0 0,2-4 0 0 0,5-6 0 0 0,-3 8 0 0 0,-1-1 0 0 0,1 1 0 0 0,1 1 0 0 0,1-2 0 0 0,-6 5 0 0 0,3-2 0 0 0,15-1 26 0 0,-20 5-21 0 0,0 0-1 0 0,0-1 1 0 0,0 1 0 0 0,0-1 0 0 0,0 0 0 0 0,0 1 0 0 0,0-1 0 0 0,0 0 0 0 0,0 0 0 0 0,1-1-5 0 0,-2 1 53 0 0,-1 1 11 0 0,0 0 0 0 0,0 0 0 0 0,2-1-11 0 0,1 1-90 0 0,22-15-91 0 0,-7 6 139 0 0,-16 8 42 0 0,-2 21 11 0 0,-1-14-64 0 0,1-1 0 0 0,-1 0 0 0 0,0 0 0 0 0,0-1 0 0 0,0 1 0 0 0,-1 0 0 0 0,0 0 0 0 0,-1 2 0 0 0,-21 37 0 0 0,11-20 0 0 0,-61 101 0 0 0,73-123 3 0 0,-2 7-12 0 0,4 1 79 0 0,11-14-6 0 0,-8 2-64 0 0,0 1 0 0 0,0-1 0 0 0,1-1 0 0 0,-1 1 0 0 0,-1 0 0 0 0,1-1 0 0 0,0 0 0 0 0,-1 0 0 0 0,1 0 0 0 0,-1-1 0 0 0,1 1 0 0 0,6-11 0 0 0,1 1 0 0 0,3-7 0 0 0,-3 4 0 0 0,-5 4 0 0 0,1 1 0 0 0,-1-1 0 0 0,-1-1 0 0 0,3-9 0 0 0,4-7 0 0 0,-11 25 0 0 0,0 0 0 0 0,0-1 0 0 0,0 1 0 0 0,0-1 0 0 0,-1 1 0 0 0,0-1 0 0 0,0-3 0 0 0,2-13 0 0 0,-2 19 0 0 0,0 0 0 0 0,0 0 0 0 0,0 0 0 0 0,0 0 0 0 0,0 0 0 0 0,0 0 0 0 0,0 0 0 0 0,0 0 0 0 0,-1 0 0 0 0,1 0 0 0 0,-1 0 0 0 0,0 0 0 0 0,1 0 0 0 0,-1 1 0 0 0,0-1 0 0 0,0 0 0 0 0,0 0 0 0 0,0 1 0 0 0,-1-1 0 0 0,1 1 0 0 0,0-1 0 0 0,-1 1 0 0 0,1 0 0 0 0,-1-1 0 0 0,1 1 0 0 0,-1 0 0 0 0,0 0 0 0 0,1 0 0 0 0,-1 0 0 0 0,0 0 0 0 0,0 0 0 0 0,-18-4 0 0 0,16 4 0 0 0,0 0 0 0 0,1 0 0 0 0,-1 0 0 0 0,0 0 0 0 0,0 1 0 0 0,0 0 0 0 0,1 0 0 0 0,-1 0 0 0 0,-3 0 0 0 0,2 1 0 0 0,0-1 0 0 0,0 0 0 0 0,0 0 0 0 0,0-1 0 0 0,0 0 0 0 0,0 0 0 0 0,1 1 0 0 0,-1-1 0 0 0,1 0 0 0 0,-1 1 0 0 0,1 0 0 0 0,-1 0 0 0 0,1 0 0 0 0,-4 1 0 0 0,3 1 0 0 0,3-2 0 0 0,0 1 0 0 0,0 0 0 0 0,0-1 0 0 0,-1 1 0 0 0,1-1 0 0 0,0 0 0 0 0,-1 0 0 0 0,1 0 0 0 0,0 0 0 0 0,0 0 0 0 0,-1 0 0 0 0,1-1 0 0 0,0 1 0 0 0,0-1 0 0 0,0 1 0 0 0,-1-1 0 0 0,1 0 0 0 0,-1 0 0 0 0,-5-5 0 0 0,0 5 0 0 0,-11-1-79 0 0,17 1 38 0 0,1 1-79 0 0,1 0 0 0 0,0 0-116 0 0,-2-2-488 0 0,-2-2 203 0 0,1-1-211 0 0,0 1 0 0 0,-1 1 0 0 0,0-1 0 0 0,0 0 0 0 0,0 1 0 0 0,-2-2 732 0 0,-7-2-2135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5:18.4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1 297 15720 0 0,'0'0'720'0'0,"3"-6"235"0"0,4-9-955 0 0,-5 12 88 0 0,0 0 0 0 0,-1 0 0 0 0,1 0 1 0 0,-1-1-1 0 0,0 1 0 0 0,0 0 0 0 0,0-1 0 0 0,-1 1 1 0 0,1 0-1 0 0,-1-4-88 0 0,7-23 1588 0 0,-7 29-1282 0 0,0-2 188 0 0,0 3-472 0 0,0 0 0 0 0,0-1 1 0 0,0 1-1 0 0,0 0 0 0 0,0 0 0 0 0,0-1 1 0 0,0 1-1 0 0,0 0 0 0 0,0-1 1 0 0,0 1-1 0 0,0 0 0 0 0,0-1 1 0 0,0 1-1 0 0,0 0 0 0 0,0-1 0 0 0,0 1 1 0 0,0 0-1 0 0,0-1 0 0 0,0 1 1 0 0,1 0-1 0 0,-1-1 0 0 0,0 1 1 0 0,0 0-1 0 0,0 0 0 0 0,0-1 0 0 0,1 1 1 0 0,-1 0-1 0 0,0 0 0 0 0,0-1-22 0 0,2 2 6 0 0,-1 0 0 0 0,1 0-1 0 0,-1-1 1 0 0,0 1-1 0 0,1-1 1 0 0,0 0 0 0 0,-1 1-1 0 0,1-1 1 0 0,-1 0-1 0 0,1 0 1 0 0,-1 0-1 0 0,1 0 1 0 0,-1 0 0 0 0,1 0-1 0 0,0 0 1 0 0,0-1-6 0 0,27-8 48 0 0,-2-1-42 0 0,24-5 57 0 0,-40 11-38 0 0,1 0 0 0 0,-1 0 0 0 0,1 2 0 0 0,-1-1 0 0 0,7 1-25 0 0,26 2 211 0 0,-1 1-1 0 0,1 3 0 0 0,29 6-210 0 0,-57-7 19 0 0,82 15 91 0 0,11 1-103 0 0,-99-18 14 0 0,23 4 22 0 0,0-2 0 0 0,1-2-43 0 0,190 6 329 0 0,-171-4 88 0 0,-1 2 1 0 0,45 10-418 0 0,21 3 373 0 0,-102-16-324 0 0,28 2 207 0 0,30 0-256 0 0,63-4 208 0 0,48-4-53 0 0,-152 4-138 0 0,0 2 1 0 0,0 1-1 0 0,16 3-17 0 0,25 4 55 0 0,29 3-5 0 0,-54-6-26 0 0,44 10-24 0 0,-25-4 0 0 0,23 0 0 0 0,50-2 0 0 0,-107-11 0 0 0,32-4 0 0 0,-10 1 0 0 0,48-4 30 0 0,33 0 64 0 0,37 5 68 0 0,121 2-32 0 0,-135-1-58 0 0,128-19-72 0 0,-284 20 0 0 0,74-10 0 0 0,41-13 0 0 0,-45 9 0 0 0,-60 11 0 0 0,32-5 0 0 0,8 1 0 0 0,-34 4 0 0 0,0-1 0 0 0,0 0 0 0 0,-2 0 0 0 0,1 0 0 0 0,2 1 0 0 0,116-5 152 0 0,1 5-152 0 0,-80 1-58 0 0,12-4 58 0 0,-3 0-22 0 0,13-3 22 0 0,0-4 0 0 0,13-7 0 0 0,-16 4 0 0 0,64-18 0 0 0,-72 16 0 0 0,1 4 0 0 0,23-1 0 0 0,1 3 29 0 0,87-7 86 0 0,-119 16-28 0 0,52-3 18 0 0,76-1 7 0 0,0 0 74 0 0,100-3-544 0 0,214 18 306 0 0,-429-7 67 0 0,57 3 44 0 0,-43-1 117 0 0,22-5-176 0 0,45 1 214 0 0,134 6 10 0 0,-246-4-224 0 0,298 14 0 0 0,-200-9-16 0 0,132-13 16 0 0,-249 6-10 0 0,29-2 4 0 0,43 4 6 0 0,99 5 36 0 0,0-1 24 0 0,104 11 199 0 0,-128-13 20 0 0,-53-2-113 0 0,277 23 277 0 0,-269-16-256 0 0,72 8 4 0 0,-172-14-222 0 0,-1-1 0 0 0,1 0-1 0 0,0-2 1 0 0,15-3 31 0 0,-36 3-44 0 0,-1-1-1 0 0,0 1 1 0 0,0-1-1 0 0,0 0 1 0 0,1 0 0 0 0,-2 0-1 0 0,3-2 45 0 0,-5 3-128 0 0,0 0 0 0 0,0 0 0 0 0,0-1 0 0 0,0 1 1 0 0,0 0-1 0 0,-1-1 0 0 0,1 1 0 0 0,-1-1 0 0 0,1 0 0 0 0,-1 0 0 0 0,1 1 0 0 0,-1-1 0 0 0,0 0 0 0 0,0 0 1 0 0,0 0-1 0 0,0 0 0 0 0,0 0 0 0 0,-1-1 0 0 0,2-1 128 0 0,-5-18-1211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5:22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584 1579 11520 0 0,'3'-3'247'0'0,"-1"-1"0"0"0,1 1 0 0 0,-1 0 0 0 0,0-1 0 0 0,0 0 0 0 0,0 1 0 0 0,0-1 0 0 0,-1 0 1 0 0,0 0-1 0 0,0 0 0 0 0,0 0 0 0 0,0 0 0 0 0,0 0 0 0 0,-1 0 0 0 0,0 0 0 0 0,0-4-247 0 0,0 1 544 0 0,0 0 0 0 0,-1 0 0 0 0,0 0 0 0 0,0 0 0 0 0,-1 0 0 0 0,0 0 0 0 0,0 0 0 0 0,-1 1 0 0 0,-1-3-544 0 0,2 6 62 0 0,1-1-1 0 0,-1 1 1 0 0,-1 0 0 0 0,1 0 0 0 0,0 0-1 0 0,-1 1 1 0 0,0-1 0 0 0,1 0 0 0 0,-1 1 0 0 0,0 0-1 0 0,0 0 1 0 0,0 0 0 0 0,-1 0 0 0 0,1 0-62 0 0,-3 0-2 0 0,1-1-1 0 0,-1 1 1 0 0,0 0 0 0 0,0 1 0 0 0,0 0 0 0 0,0 0 0 0 0,0 0 0 0 0,-3 1 2 0 0,-4-1-8 0 0,0 2 0 0 0,0 0 0 0 0,0 1 0 0 0,0 0 1 0 0,0 1-1 0 0,0 0 0 0 0,-11 5 8 0 0,-1 2 172 0 0,0 0 0 0 0,1 2 0 0 0,1 1 1 0 0,0 1-1 0 0,1 1 0 0 0,0 1 0 0 0,1 0 0 0 0,1 2 0 0 0,-7 8-172 0 0,5-2 372 0 0,9-11-99 0 0,0 0 0 0 0,1 0 0 0 0,1 2 0 0 0,0-1 0 0 0,1 2 0 0 0,1-1 0 0 0,0 2-273 0 0,2-4 245 0 0,1 1 0 0 0,1 0-1 0 0,0 0 1 0 0,1 0 0 0 0,0 1 0 0 0,1-1 0 0 0,1 1 0 0 0,-1 10-245 0 0,3-15 172 0 0,0 1 1 0 0,1-1-1 0 0,2 11-172 0 0,-2-17 75 0 0,0 1-1 0 0,1-1 1 0 0,-1 0 0 0 0,1 0-1 0 0,0 0 1 0 0,0 0 0 0 0,0 0-1 0 0,1-1 1 0 0,0 1-1 0 0,2 2-74 0 0,0 0 82 0 0,1-1-1 0 0,0 1 0 0 0,0-1 0 0 0,1 0 0 0 0,-1-1 0 0 0,1 0 1 0 0,0 0-1 0 0,0 0 0 0 0,0-1 0 0 0,1 0 0 0 0,0 0 0 0 0,-1-1 0 0 0,1 0 1 0 0,0-1-1 0 0,0 1 0 0 0,0-1 0 0 0,0-1 0 0 0,3 0-81 0 0,3 0-48 0 0,0 0 0 0 0,0-2 0 0 0,0 0 0 0 0,-1 0 0 0 0,1-2 0 0 0,-1 1 0 0 0,0-2 0 0 0,0 0 0 0 0,0 0-1 0 0,3-3 49 0 0,-5 3-484 0 0,-5 2-194 0 0,0 0-1 0 0,-1 0 0 0 0,1-1 1 0 0,-1 1-1 0 0,5-5 679 0 0,1 0-6354 0 0,1 2-1827 0 0</inkml:trace>
  <inkml:trace contextRef="#ctx0" brushRef="#br0" timeOffset="354.424">1281 1355 19351 0 0,'3'14'439'0'0,"-2"-11"62"0"0,-1-3 33 0 0,0 0-65 0 0,-12 3 639 0 0,-32 11 18 0 0,12-4-1135 0 0,-33 9-711 0 0,-18 2 720 0 0,63-18 143 0 0,0 0 0 0 0,0-1 0 0 0,0-2 0 0 0,-16 0-143 0 0,7-1 140 0 0,10-3-1806 0 0,19 4-236 0 0</inkml:trace>
  <inkml:trace contextRef="#ctx0" brushRef="#br0" timeOffset="680.544">1285 1524 7368 0 0,'7'18'1277'0'0,"-6"-17"-829"0"0,-1 1 0 0 0,0-1 0 0 0,0 0 0 0 0,0 0 0 0 0,0 1 0 0 0,0-1 0 0 0,0 0 1 0 0,0 1-1 0 0,-1-1 0 0 0,1 0 0 0 0,0 0 0 0 0,-1 1 0 0 0,1-1 0 0 0,-1 0 0 0 0,1 0 0 0 0,-1 1-448 0 0,-1 0 684 0 0,1-1 0 0 0,-1 1 0 0 0,1 0 0 0 0,-1-1-1 0 0,1 1 1 0 0,-1-1 0 0 0,0 1 0 0 0,0-1 0 0 0,-1 1-684 0 0,-14 7-527 0 0,6-6 647 0 0,-1 1-1 0 0,1-2 1 0 0,0 1 0 0 0,-11 0-120 0 0,8-2 336 0 0,0 2 1 0 0,0 0-1 0 0,-3 1-336 0 0,4 1 80 0 0,-1-1-1 0 0,0-1 1 0 0,0 0-1 0 0,-1-1 1 0 0,1 0 0 0 0,0-1-1 0 0,-2-1-79 0 0,-14 1-30 0 0,16 0-434 0 0,-1-1 1 0 0,0 0-1 0 0,-13-2 464 0 0,20-1-2193 0 0,1 0-5088 0 0</inkml:trace>
  <inkml:trace contextRef="#ctx0" brushRef="#br0" timeOffset="1039.561">1285 1676 14744 0 0,'11'24'1525'0'0,"-10"-24"-1489"0"0,-1 1 1 0 0,1 0 0 0 0,-1-1-1 0 0,0 1 1 0 0,0-1 0 0 0,1 1-1 0 0,-1 0 1 0 0,0-1 0 0 0,0 1-1 0 0,1 0 1 0 0,-1 0-1 0 0,0-1 1 0 0,0 1 0 0 0,0 0-1 0 0,0-1 1 0 0,0 1 0 0 0,0 0-37 0 0,-3 2 486 0 0,3-3-403 0 0,-1 2 1189 0 0,-1-1 52 0 0,-4 4-1064 0 0,-2-1 0 0 0,1 0 0 0 0,0 0 0 0 0,-1-1 0 0 0,0 0 0 0 0,0 0 0 0 0,1-1 0 0 0,-2 0 0 0 0,-2 0-260 0 0,-26 8 428 0 0,-8 4 817 0 0,-39 7-1245 0 0,73-18 30 0 0,-1 0 0 0 0,1 1 0 0 0,0 1 0 0 0,0 0 0 0 0,0 0-30 0 0,-21 10-405 0 0,28-13 149 0 0,1 0-1 0 0,-1 0 1 0 0,0 0-1 0 0,1 0 1 0 0,0 0-1 0 0,-1 1 0 0 0,1-1 1 0 0,0 1-1 0 0,1 0 1 0 0,-1 0-1 0 0,0 0 1 0 0,0 2 256 0 0,-1 2-7505 0 0</inkml:trace>
  <inkml:trace contextRef="#ctx0" brushRef="#br0" timeOffset="1491.351">1658 1324 13824 0 0,'0'0'1061'0'0,"0"0"-498"0"0,0 0 475 0 0,0 7 1661 0 0,0 2-2241 0 0,-1-1 0 0 0,0 0 0 0 0,-1-1 0 0 0,0 1 0 0 0,-1 2-458 0 0,1 0 67 0 0,-1-1-1 0 0,2 0 1 0 0,-2 8-67 0 0,3-6 36 0 0,-3 27 160 0 0,3 26-196 0 0,1-51 29 0 0,0 0 0 0 0,1-1-1 0 0,0 1 1 0 0,1-1 0 0 0,0 1 0 0 0,1-1 0 0 0,1 0-29 0 0,-1-3 142 0 0,0 0 1 0 0,1-1 0 0 0,0 0-1 0 0,0 0 1 0 0,1-1-1 0 0,0 1 1 0 0,1-1 0 0 0,-1 0-1 0 0,1-1 1 0 0,0 0-1 0 0,1 0 1 0 0,0 0 0 0 0,0-1-1 0 0,7 4-142 0 0,-8-6 149 0 0,-1 0-1 0 0,1 0 0 0 0,0-1 1 0 0,0 0-1 0 0,0 0 0 0 0,0 0 0 0 0,0-1 1 0 0,1 0-1 0 0,-1-1 0 0 0,0 1 1 0 0,1-1-1 0 0,-1-1 0 0 0,0 0 1 0 0,0 0-1 0 0,1 0 0 0 0,-1-1 1 0 0,0 0-1 0 0,0 0 0 0 0,4-2-148 0 0,-7 2 48 0 0,0-1-1 0 0,0 0 1 0 0,0 1-1 0 0,0-1 1 0 0,0-1-1 0 0,0 1 1 0 0,-1 0-1 0 0,0-1 1 0 0,0 0 0 0 0,0 0-1 0 0,2-2-47 0 0,3-7 54 0 0,-1-1-1 0 0,0 1 1 0 0,0-2-54 0 0,-4 8 0 0 0,0-1 0 0 0,-1 0-1 0 0,0 0 1 0 0,0 0 0 0 0,-1 0 0 0 0,0 0-1 0 0,0 0 1 0 0,-1 0 0 0 0,0-1-1 0 0,0 1 1 0 0,-1 0 0 0 0,0 0 0 0 0,-1 0-1 0 0,0 0 1 0 0,-1-4 0 0 0,0 3 7 0 0,0 0-1 0 0,-1 0 1 0 0,-1 0-1 0 0,1 1 0 0 0,-1-1 1 0 0,-1 1-1 0 0,1 0 1 0 0,-1 1-1 0 0,-1-1 1 0 0,1 1-1 0 0,-1 0 1 0 0,-1 1-1 0 0,1-1-6 0 0,-50-36 179 0 0,-34-17-179 0 0,66 45-988 0 0,0 1 1 0 0,-1 1-1 0 0,-1 1 1 0 0,0 2 0 0 0,-6-1 987 0 0,-10-1-8425 0 0</inkml:trace>
  <inkml:trace contextRef="#ctx0" brushRef="#br0" timeOffset="2386.236">2569 558 14280 0 0,'6'24'1102'0'0,"-6"-24"-1089"0"0,0 0 0 0 0,1 1 0 0 0,-1-1 0 0 0,0 0 0 0 0,1 0 0 0 0,-1 1-1 0 0,1-1 1 0 0,-1 0 0 0 0,0 0 0 0 0,1 0 0 0 0,-1 0 0 0 0,1 1 0 0 0,-1-1 0 0 0,1 0 0 0 0,-1 0-1 0 0,0 0 1 0 0,1 0 0 0 0,-1 0 0 0 0,1 0 0 0 0,-1 0 0 0 0,1 0 0 0 0,-1 0 0 0 0,0 0 0 0 0,1 0-1 0 0,-1-1 1 0 0,1 1 0 0 0,-1 0 0 0 0,1 0 0 0 0,-1 0 0 0 0,0 0 0 0 0,1-1 0 0 0,-1 1 0 0 0,0 0-13 0 0,5-1 107 0 0,-5 1 39 0 0,1 0 0 0 0,-1 0 1 0 0,1 0-1 0 0,-1 0 0 0 0,1 0 0 0 0,-1 0 0 0 0,1 0 0 0 0,-1 0 1 0 0,1 0-1 0 0,-1 0 0 0 0,1 0 0 0 0,-1 0 0 0 0,1-1 1 0 0,-1 1-1 0 0,1 0 0 0 0,-1 0 0 0 0,1 0 0 0 0,-1-1 0 0 0,1 1 1 0 0,-1 0-1 0 0,0-1 0 0 0,1 1 0 0 0,-1 0 0 0 0,0-1 1 0 0,1 1-1 0 0,-1-1 0 0 0,0 1 0 0 0,1-1 0 0 0,-1 1 0 0 0,0 0 1 0 0,0-1-1 0 0,1 1 0 0 0,-1-1 0 0 0,0 1 0 0 0,0-1-146 0 0,0 0 784 0 0,-1 1-673 0 0,0 0 0 0 0,0 0-1 0 0,0-1 1 0 0,-1 1-1 0 0,1-1 1 0 0,0 1-1 0 0,0-1 1 0 0,0 1 0 0 0,0-1-1 0 0,0 1 1 0 0,1-1-1 0 0,-2 0-110 0 0,-3-2 205 0 0,-7-2-124 0 0,-1 0-1 0 0,1 1 0 0 0,-1 0 0 0 0,0 1 1 0 0,-8-1-81 0 0,-28-2 436 0 0,20 2-109 0 0,-1 0 1 0 0,0 2-1 0 0,-11 2-327 0 0,27 1 103 0 0,-4-1 63 0 0,0 1 0 0 0,1 1-1 0 0,-15 4-165 0 0,3 0 440 0 0,-1-1-1 0 0,-29 1-439 0 0,-21 3 845 0 0,-7 4-792 0 0,20-4 442 0 0,-61 17-495 0 0,-54 15 596 0 0,155-34-562 0 0,14-3-7 0 0,1 0-1 0 0,0-1 1 0 0,-1-1-1 0 0,1 0 1 0 0,-1-1 0 0 0,0 0-1 0 0,-1-1-26 0 0,10 0 10 0 0,1 0 0 0 0,0 0 0 0 0,0 1 0 0 0,-1-1 0 0 0,1 1 0 0 0,0-1 0 0 0,0 1 0 0 0,0 0 0 0 0,0 0 0 0 0,0 1 0 0 0,0-1 0 0 0,-1 1-10 0 0,-5 3 29 0 0,1 1 0 0 0,1 0 0 0 0,-4 3-29 0 0,-12 9 81 0 0,22-17-70 0 0,-1 0-1 0 0,1 0 1 0 0,0 1-1 0 0,-1-1 1 0 0,1 1-1 0 0,0-1 0 0 0,0 1 1 0 0,0-1-1 0 0,0 1 1 0 0,0 0-1 0 0,1-1 1 0 0,-1 1-1 0 0,0 0 1 0 0,1 0-1 0 0,-1 0-10 0 0,1 0 14 0 0,0 0-1 0 0,-1-1 0 0 0,1 1 0 0 0,-1 0 0 0 0,0-1 0 0 0,1 1 1 0 0,-1-1-1 0 0,0 1 0 0 0,0-1 0 0 0,0 0 0 0 0,0 1 0 0 0,0-1 1 0 0,0 0-1 0 0,-1 0 0 0 0,1 0 0 0 0,0 1-13 0 0,-1-1 25 0 0,1 0 0 0 0,0 0 0 0 0,-1 0 0 0 0,1 0 0 0 0,0 1 0 0 0,0-1 0 0 0,0 0-1 0 0,0 1 1 0 0,0-1 0 0 0,1 1 0 0 0,-1-1 0 0 0,0 1 0 0 0,1-1 0 0 0,-1 1 0 0 0,1-1 0 0 0,-1 1 0 0 0,1 0 0 0 0,0-1 0 0 0,-1 2-25 0 0,1 6 122 0 0,0-1 0 0 0,0 1 0 0 0,1 5-122 0 0,0 16 104 0 0,-3 8 17 0 0,1-24-99 0 0,1 1 0 0 0,-2-1 0 0 0,-2 9-22 0 0,4-21 9 0 0,-1 3 1 0 0,0 0-1 0 0,0 0 1 0 0,-1 0 0 0 0,0-1 0 0 0,1 1-1 0 0,-1 0 1 0 0,-1-1 0 0 0,1 0 0 0 0,-1 1-1 0 0,-1 1-9 0 0,-1 1 11 0 0,3-1-11 0 0,1-3 11 0 0,12-9 117 0 0,5-11-64 0 0,-8 12-22 0 0,13 5-15 0 0,-19 0-25 0 0,0 1 0 0 0,0-1 0 0 0,-1 0 0 0 0,1 0 0 0 0,0 0 0 0 0,0 0 1 0 0,0-1-1 0 0,0 1 0 0 0,0 0 0 0 0,0-1 0 0 0,0 1 0 0 0,0-1 0 0 0,0 0 0 0 0,-1 0 0 0 0,1 1 0 0 0,0-1 1 0 0,-1 0-1 0 0,1-1 0 0 0,0 1 0 0 0,-1 0 0 0 0,1 0 0 0 0,-1-1 0 0 0,1 0-2 0 0,6-5 11 0 0,19-1 42 0 0,-22 7-45 0 0,-1-1 0 0 0,1 1 1 0 0,0-1-1 0 0,0 0 0 0 0,0 0 1 0 0,-1 0-1 0 0,1-1 0 0 0,-1 0 1 0 0,3-1-9 0 0,0-3 26 0 0,19-14 1 0 0,-24 20-24 0 0,-1 0-1 0 0,0 1 1 0 0,0-1-1 0 0,0 0 0 0 0,0 0 1 0 0,0 0-1 0 0,0 0 1 0 0,0 0-1 0 0,0 0 1 0 0,0 0-1 0 0,0 0 1 0 0,-1 0-1 0 0,1 0 1 0 0,0 0-3 0 0,18-26 29 0 0,-14 24-29 0 0,-2 8 0 0 0,-6-5 0 0 0,-2 6 0 0 0,-5 7 0 0 0,-11 13 0 0 0,3-4 0 0 0,14-17 29 0 0,-1 1-1 0 0,0-1 1 0 0,0 0-1 0 0,-1 0 1 0 0,0 0-1 0 0,1-1 1 0 0,-1 0 0 0 0,-1 0-29 0 0,-9 7 59 0 0,12-8-72 0 0,-1 0 0 0 0,0 0-1 0 0,0-1 1 0 0,0 0 0 0 0,-1 0 0 0 0,1 0 0 0 0,-1 0-1 0 0,1-1 1 0 0,-1 0 0 0 0,1 0 0 0 0,-4 0 13 0 0,6-1 7 0 0,0 0-1 0 0,0 0 1 0 0,0 0-1 0 0,0 0 1 0 0,0 0-1 0 0,0-1 1 0 0,0 0 0 0 0,0 1-1 0 0,0-1 1 0 0,0 0-1 0 0,0-1 1 0 0,0 1 0 0 0,1 0-1 0 0,-1-1 1 0 0,1 1-1 0 0,-1-1 1 0 0,1 0 0 0 0,-1 0-1 0 0,1 0 1 0 0,0 0-1 0 0,0 0 1 0 0,0-1-7 0 0,-5-8 51 0 0,2 0 0 0 0,-1 0 0 0 0,2 0 0 0 0,-1-1-1 0 0,2 0 1 0 0,-1 0 0 0 0,2 0 0 0 0,0 0 0 0 0,0-1-51 0 0,-1 0 18 0 0,1-1-8 0 0,0 0 0 0 0,0 0 0 0 0,1 0 0 0 0,1 0-1 0 0,1 0 1 0 0,1-11-10 0 0,-1 17-667 0 0,1-1 0 0 0,0 1 0 0 0,1 0 0 0 0,1-4 667 0 0,-3 11-315 0 0,0-1 0 0 0,-1 1 0 0 0,1 0 0 0 0,0-1 0 0 0,0 1 0 0 0,0 0 0 0 0,0 0 0 0 0,0 0 0 0 0,0 0 0 0 0,1-1 315 0 0,-1 1-149 0 0,6-6-1715 0 0</inkml:trace>
  <inkml:trace contextRef="#ctx0" brushRef="#br0" timeOffset="2836.995">3404 420 17047 0 0,'1'1'89'0'0,"0"-1"-1"0"0,0 1 0 0 0,0-1 0 0 0,0 1 0 0 0,0-1 1 0 0,1 0-1 0 0,-1 1 0 0 0,0-1 0 0 0,0 0 0 0 0,0 0 1 0 0,1 0-1 0 0,-1 0 0 0 0,0 0 0 0 0,0 0 0 0 0,0 0 1 0 0,1 0-1 0 0,-1-1 0 0 0,0 1 0 0 0,0 0 0 0 0,1-1-88 0 0,-1 0 222 0 0,1 0 1 0 0,0 0-1 0 0,0-1 0 0 0,0 1 0 0 0,-1-1 0 0 0,1 1 0 0 0,-1-1 0 0 0,1 1 0 0 0,-1-1 0 0 0,0 0 0 0 0,1-1-222 0 0,2-2 491 0 0,-3 4-309 0 0,0 0 1 0 0,0 0-1 0 0,0-1 1 0 0,0 1 0 0 0,-1 0-1 0 0,1 0 1 0 0,0-1-1 0 0,-1 1 1 0 0,1-1-1 0 0,-1 1 1 0 0,1 0-1 0 0,-1-1 1 0 0,1 1-1 0 0,-1-1 1 0 0,0 1-1 0 0,0-1 1 0 0,0 1-1 0 0,0-1 1 0 0,0 1-1 0 0,0-1 1 0 0,0 1-1 0 0,0-1 1 0 0,-1 1-1 0 0,1-1 1 0 0,-1 1 0 0 0,1-1-1 0 0,-1 1 1 0 0,1 0-1 0 0,-1-1 1 0 0,0 1-1 0 0,0 0-182 0 0,1 0 11 0 0,0 0 0 0 0,-1 0 0 0 0,1 0 1 0 0,0 1-1 0 0,-1-1 0 0 0,1 0 0 0 0,-1 0 0 0 0,0 1 0 0 0,1-1 0 0 0,-1 0 0 0 0,1 1 0 0 0,-1-1 0 0 0,0 1 1 0 0,0-1-1 0 0,1 0 0 0 0,-1 1 0 0 0,0 0 0 0 0,0-1 0 0 0,0 1 0 0 0,1-1 0 0 0,-1 1 0 0 0,0 0 0 0 0,0 0 0 0 0,0 0 1 0 0,0-1-1 0 0,0 1-11 0 0,-1 0 10 0 0,-1 1 0 0 0,1-1 0 0 0,0 1 0 0 0,0-1 0 0 0,0 1 0 0 0,0 0 0 0 0,-1 0 0 0 0,1 0 0 0 0,0 0 0 0 0,1 0 0 0 0,-2 1-10 0 0,-7 4 10 0 0,1-1 8 0 0,1 1 0 0 0,-1 0 0 0 0,1 0-1 0 0,0 0 1 0 0,1 1 0 0 0,-8 8-18 0 0,4-1 19 0 0,5-7 15 0 0,0 0 0 0 0,1 0 0 0 0,0 0 0 0 0,0 1 0 0 0,0 1-34 0 0,3-4 5 0 0,0 0 0 0 0,1 0 0 0 0,-1-1 0 0 0,1 1 0 0 0,0 0 0 0 0,0 0 0 0 0,1 0 0 0 0,0 0-1 0 0,0 0 1 0 0,0 1 0 0 0,0-1 0 0 0,1 1-5 0 0,0-2-65 0 0,0 0 0 0 0,0 0 0 0 0,0 0-1 0 0,1 0 1 0 0,1 3 65 0 0,3 12-77 0 0,-5-17 135 0 0,-1 1-1 0 0,1-1 0 0 0,0 1 0 0 0,0-1 0 0 0,0 1 0 0 0,0-1 0 0 0,0 0 0 0 0,0 0 0 0 0,1 1 0 0 0,-1-1 0 0 0,1 0 0 0 0,-1 0 0 0 0,1 0 0 0 0,0 0 0 0 0,0-1 0 0 0,0 1 0 0 0,0 0 0 0 0,0-1-57 0 0,0 1 69 0 0,-1 0 0 0 0,1 0 1 0 0,0-1-1 0 0,-1 1 0 0 0,0 0 0 0 0,1 0 0 0 0,-1 1 0 0 0,0-1 1 0 0,1 1-70 0 0,9 16 265 0 0,-9-17-249 0 0,-1-1 0 0 0,0 1 0 0 0,0 0 0 0 0,0-1 0 0 0,0 1 0 0 0,0 0 0 0 0,-1 0 0 0 0,1 0 0 0 0,0 0-1 0 0,-1-1 1 0 0,0 1 0 0 0,1 0 0 0 0,-1 0 0 0 0,0 2-16 0 0,4 13 121 0 0,-4-15-118 0 0,0-1 0 0 0,0 0 0 0 0,0 0 0 0 0,-1 1 0 0 0,1-1 1 0 0,0 0-1 0 0,-1 0 0 0 0,1 0 0 0 0,-1 1 0 0 0,1-1 0 0 0,-1 0 0 0 0,0 0 0 0 0,0 0 0 0 0,1 0 0 0 0,-1 0 0 0 0,0 0 0 0 0,0 0 0 0 0,0 0 1 0 0,-1 0-4 0 0,0 2 5 0 0,1-2-7 0 0,0 1-1 0 0,0-1 1 0 0,-1 1-1 0 0,1-1 1 0 0,-1 1-1 0 0,1-1 1 0 0,-1 0-1 0 0,1 1 1 0 0,-1-1-1 0 0,0 0 1 0 0,1 0-1 0 0,-1 0 1 0 0,0 0 0 0 0,0-1-1 0 0,0 1 1 0 0,0 0-1 0 0,0-1 1 0 0,0 0-1 0 0,0 1 1 0 0,0-1-1 0 0,0 0 1 0 0,0 0-1 0 0,0 0 1 0 0,0 0-1 0 0,0 0 1 0 0,0 0-1 0 0,-1-1 3 0 0,-20-3-28 0 0,20 4-107 0 0,0 0 1 0 0,0 0 0 0 0,1 0-1 0 0,-1-1 1 0 0,0 0-1 0 0,0 1 1 0 0,0-1-1 0 0,1 0 1 0 0,-1 0 0 0 0,0-1-1 0 0,1 1 1 0 0,-1 0-1 0 0,1-1 1 0 0,-2-1 134 0 0,-8-3-1239 0 0,11 5 1099 0 0,0 1 0 0 0,0 0 0 0 0,0-1 0 0 0,0 1 0 0 0,0-1 0 0 0,1 1 0 0 0,-1-1 0 0 0,0 0 0 0 0,0 1 0 0 0,0-1-1 0 0,0 0 1 0 0,1 1 0 0 0,-1-1 0 0 0,0 0 0 0 0,1 0 0 0 0,-1 0 0 0 0,1 0 140 0 0,-8-14-1579 0 0</inkml:trace>
  <inkml:trace contextRef="#ctx0" brushRef="#br0" timeOffset="3254.73">3639 98 11976 0 0,'0'0'922'0'0,"2"-1"-600"0"0,0 1-198 0 0,-1 0 0 0 0,1 0 1 0 0,0 0-1 0 0,-1 1 0 0 0,1-1 1 0 0,0 0-1 0 0,-1 1 1 0 0,1-1-1 0 0,0 1 0 0 0,-1 0 1 0 0,1-1-1 0 0,-1 1 0 0 0,1 0 1 0 0,-1 0-1 0 0,0 0 1 0 0,1 0-1 0 0,-1 0 0 0 0,0 0 1 0 0,1 0-1 0 0,-1 0 0 0 0,0 1 1 0 0,0-1-1 0 0,0 0 0 0 0,0 1 1 0 0,0-1-1 0 0,-1 1 1 0 0,1 0-125 0 0,3 4 1025 0 0,0 1 1 0 0,-1 0 0 0 0,0 0 0 0 0,-1 0 0 0 0,1 0 0 0 0,-1 1-1026 0 0,2 17 749 0 0,-1-1 0 0 0,-1 1 0 0 0,-1 23-749 0 0,0-9 181 0 0,-1-2 88 0 0,-3 26-269 0 0,-1 13 129 0 0,-3 118-129 0 0,8-120-822 0 0,-1-71 626 0 0,0 0 1 0 0,1-1 0 0 0,-1 1 0 0 0,1 0 0 0 0,0 0 0 0 0,0-1 0 0 0,0 1-1 0 0,0-1 1 0 0,1 2 195 0 0,7 11-6587 0 0,-8-13-494 0 0</inkml:trace>
  <inkml:trace contextRef="#ctx0" brushRef="#br0" timeOffset="3255.73">3788 507 3224 0 0,'1'0'-20'0'0,"0"-1"1"0"0,-1 0 0 0 0,1 0-1 0 0,0 0 1 0 0,-1 0-1 0 0,1-1 1 0 0,-1 1-1 0 0,0 0 1 0 0,1 0 0 0 0,-1 0-1 0 0,0 0 1 0 0,1 0-1 0 0,-1-1 1 0 0,0 1-1 0 0,0 0 1 0 0,0 0 19 0 0,0 0 368 0 0,-1 0 1 0 0,1 0-1 0 0,0 0 1 0 0,-1 0-1 0 0,1 0 1 0 0,-1 0-1 0 0,1 0 1 0 0,-1 0-1 0 0,1 0 1 0 0,-1 0-1 0 0,0 1 1 0 0,1-1-1 0 0,-1 0 0 0 0,0 0 1 0 0,0 1-1 0 0,1-1 1 0 0,-1 0-1 0 0,0 1 1 0 0,0-1-1 0 0,0 1 1 0 0,0 0-1 0 0,0-1 1 0 0,0 1-369 0 0,-2-2 1222 0 0,0 1 0 0 0,0 1 1 0 0,0-1-1 0 0,-1 0 0 0 0,1 1 0 0 0,0-1 1 0 0,0 1-1 0 0,-3 0-1222 0 0,-12 3 2007 0 0,9 1-1888 0 0,0 1 0 0 0,0 0 1 0 0,-2 2-120 0 0,3-1 20 0 0,0-2 0 0 0,-1 1 0 0 0,-6 2-20 0 0,-1 3 57 0 0,1-2-456 0 0,14-7 320 0 0,1-1-1 0 0,-1 0 1 0 0,1 0 0 0 0,-1 0 0 0 0,0 0 0 0 0,1 0 0 0 0,-1 0 0 0 0,1 0 0 0 0,-1 0-1 0 0,0 0 1 0 0,1 0 0 0 0,-1 0 0 0 0,1 0 0 0 0,-1 0 0 0 0,1-1 0 0 0,-1 1 0 0 0,1 0-1 0 0,-1 0 1 0 0,1-1 0 0 0,-1 1 0 0 0,1 0 0 0 0,-1-1 0 0 0,1 1 0 0 0,-1-1-1 0 0,1 1 1 0 0,-1 0 79 0 0,0-2-5250 0 0,1 2-1611 0 0</inkml:trace>
  <inkml:trace contextRef="#ctx0" brushRef="#br0" timeOffset="3671.359">3895 531 10136 0 0,'0'2'464'0'0,"6"34"194"0"0,-5-30-616 0 0,0 0 1 0 0,0 0 0 0 0,0 0 0 0 0,0 0 0 0 0,-1 0-1 0 0,0 4-42 0 0,-7 64 7264 0 0,3 34-4433 0 0,4-106-2744 0 0,0-1 1 0 0,0 1 0 0 0,0-1 0 0 0,0 1 0 0 0,0 0 0 0 0,0-1-1 0 0,1 1 1 0 0,-1-1 0 0 0,1 1 0 0 0,-1-1 0 0 0,1 1 0 0 0,-1-1-1 0 0,1 0 1 0 0,0 1 0 0 0,0 0-88 0 0,0-1 249 0 0,15-2 407 0 0,5-6-308 0 0,-17 7-311 0 0,0-1-1 0 0,0-1 1 0 0,0 1-1 0 0,0 0 0 0 0,-1-1 1 0 0,1 0-1 0 0,0 0 0 0 0,-1 0 1 0 0,1 0-1 0 0,1-3-36 0 0,3-2 50 0 0,0-1-1 0 0,1 1 0 0 0,-1 1 1 0 0,1 0-1 0 0,1 0 0 0 0,2-1-49 0 0,13-8 62 0 0,-23 12-61 0 0,1 1-1 0 0,0 0 0 0 0,0 0 0 0 0,1 0 0 0 0,-1 1 1 0 0,0-1-1 0 0,1 1 0 0 0,-1 0 0 0 0,3-1 0 0 0,0 1 5 0 0,-1 0 0 0 0,1 0 0 0 0,0-1 0 0 0,0 0 0 0 0,-1 0 0 0 0,1 0 0 0 0,-1-1 0 0 0,0 1 0 0 0,1-1-1 0 0,-1-1 1 0 0,-1 1 0 0 0,1-1 0 0 0,1-1-5 0 0,-2 1 0 0 0,0 0 0 0 0,-1 1 0 0 0,1-1 0 0 0,1 1 0 0 0,-1 0 0 0 0,0 0 0 0 0,1 1 0 0 0,-1-1 0 0 0,1 1 0 0 0,3-1 0 0 0,-1-1 57 0 0,0 0 0 0 0,0 0 0 0 0,-1-1-1 0 0,0 0 1 0 0,1-1 0 0 0,-2 1 0 0 0,1-1 0 0 0,-1 0-1 0 0,0-1 1 0 0,1-1-57 0 0,-2 4 24 0 0,-4 5-24 0 0,-1-1 0 0 0,1-1 1 0 0,0 1-1 0 0,-1 0 0 0 0,1-1 1 0 0,-1 1-1 0 0,1-1 0 0 0,0 1 0 0 0,-1 0 1 0 0,1-1-1 0 0,-1 1 0 0 0,1 0 0 0 0,-1-1 1 0 0,1 1-1 0 0,-1 0 0 0 0,0-1 0 0 0,1 1 1 0 0,-1 0-1 0 0,1 0 0 0 0,-1 0 0 0 0,1 0 1 0 0,-1 0-1 0 0,0 0 0 0 0,1 0 0 0 0,-7-2-32 0 0,0-5-88 0 0,-5-5-213 0 0,11 12 321 0 0,1 0 1 0 0,-1-1-1 0 0,1 1 1 0 0,-1 0-1 0 0,1 0 1 0 0,-1 0-1 0 0,1 0 1 0 0,-1 0-1 0 0,0 0 1 0 0,1 0-1 0 0,-1 0 1 0 0,1 0-1 0 0,-1 0 1 0 0,1 0-1 0 0,-1 0 1 0 0,1 0-1 0 0,-1 0 1 0 0,1 0 0 0 0,-1 1-1 0 0,1-1 1 0 0,-1 0-1 0 0,1 0 1 0 0,-1 1-1 0 0,1-1 1 0 0,-1 0-1 0 0,1 1 1 0 0,-1-1-1 0 0,1 0 1 0 0,0 1-1 0 0,-1 0 12 0 0,-6 6-30 0 0,3-4 29 0 0,0 0 0 0 0,1 1 0 0 0,0-1 0 0 0,0 1 0 0 0,0 0 0 0 0,0 0 0 0 0,0 0 0 0 0,1 1 0 0 0,0-1 0 0 0,-1 1 1 0 0,1 2 2 0 0,0-3 3 0 0,1-1 0 0 0,-1 1 1 0 0,1 0-1 0 0,0 0 0 0 0,0-1 0 0 0,1 1 0 0 0,-1 0 1 0 0,1 0-1 0 0,0 0 0 0 0,0 0 0 0 0,0 0 1 0 0,1-1-1 0 0,-1 1 0 0 0,1 0 0 0 0,0 0-5 0 0,3 9 44 0 0,1-1-1 0 0,1 0 1 0 0,-1-1-1 0 0,2 1 1 0 0,0-1-1 0 0,0-1 1 0 0,1 1-1 0 0,0-1 1 0 0,1 0-1 0 0,0-1 1 0 0,10 8-44 0 0,8 6 185 0 0,-20-17-561 0 0,0 0 0 0 0,0 0-1 0 0,1 0 1 0 0,0-1 0 0 0,0 0 0 0 0,8 3 376 0 0,-15-7-520 0 0,0-1 0 0 0,0 0 0 0 0,1 1 1 0 0,-1-1-1 0 0,0 0 0 0 0,0 0 0 0 0,1 0 0 0 0,-1 0 0 0 0,0 0 0 0 0,0 0 0 0 0,2-1 520 0 0,12-3-7519 0 0</inkml:trace>
  <inkml:trace contextRef="#ctx0" brushRef="#br0" timeOffset="4170.65">4588 1 15664 0 0,'6'10'240'0'0,"0"0"0"0"0,-1 1 0 0 0,0 0 0 0 0,-1 0 1 0 0,0 1-1 0 0,-1-1 0 0 0,0 1 0 0 0,-1-1 1 0 0,0 1-1 0 0,-1 0 0 0 0,0 7-240 0 0,-17 272 2683 0 0,2-85-2221 0 0,11-121-2106 0 0,6 29 1644 0 0,-2-101-901 0 0,0 0-1 0 0,1 0 0 0 0,2 3 902 0 0,3 4-1398 0 0</inkml:trace>
  <inkml:trace contextRef="#ctx0" brushRef="#br0" timeOffset="4171.65">4760 507 8752 0 0,'0'0'673'0'0,"-8"-8"-81"0"0,6 7-224 0 0,1 1 1 0 0,-1 0-1 0 0,1-1 1 0 0,0 1-1 0 0,-1 0 1 0 0,1 0-1 0 0,-1 0 1 0 0,1 0-1 0 0,-1 0 1 0 0,1 0-1 0 0,0 1 1 0 0,-1-1-1 0 0,1 0 0 0 0,-1 1 1 0 0,1-1-1 0 0,0 1 1 0 0,-1-1-1 0 0,1 1-368 0 0,-24 14 3042 0 0,-18 23-1509 0 0,29-24-1451 0 0,-1-1 1 0 0,-1 0-1 0 0,0-1-82 0 0,-10 11 148 0 0,15-12-2767 0 0,6-5-976 0 0,-3 2-3026 0 0</inkml:trace>
  <inkml:trace contextRef="#ctx0" brushRef="#br0" timeOffset="4533.885">5007 674 8288 0 0,'0'0'638'0'0,"1"-2"-414"0"0,2-2 174 0 0,-3 3 1531 0 0,0 1 663 0 0,0 0 989 0 0,-4 7-1964 0 0,-8 14 1153 0 0,9-17-2352 0 0,0 1 0 0 0,0-1 0 0 0,1 1 0 0 0,0 0 0 0 0,0 0 0 0 0,0 0 0 0 0,0 2-418 0 0,1-6 28 0 0,1 1-1 0 0,0 0 1 0 0,0 0 0 0 0,0 0 0 0 0,0-1-1 0 0,0 1 1 0 0,1 0 0 0 0,-1 0 0 0 0,0-1-1 0 0,1 1 1 0 0,0 0 0 0 0,-1 0-1 0 0,1-1 1 0 0,0 1 0 0 0,0-1 0 0 0,-1 1-1 0 0,1 0 1 0 0,1-1 0 0 0,-1 0 0 0 0,0 1-1 0 0,0-1 1 0 0,0 0 0 0 0,1 1 0 0 0,0-1-28 0 0,8 9 48 0 0,-8-8-51 0 0,-1 0 1 0 0,1 0-1 0 0,0 0 1 0 0,0 0-1 0 0,0-1 1 0 0,1 1-1 0 0,-1-1 1 0 0,0 1-1 0 0,0-1 0 0 0,1 0 1 0 0,-1 0-1 0 0,1 0 1 0 0,-1 0-1 0 0,1 0 1 0 0,-1-1-1 0 0,1 1 1 0 0,0-1-1 0 0,-1 1 1 0 0,3-1 2 0 0,-1 0 0 0 0,0-1 1 0 0,0 1 0 0 0,0-1 0 0 0,0 0 0 0 0,0 0-1 0 0,0 0 1 0 0,0 0 0 0 0,0-1 0 0 0,-1 1 0 0 0,1-1 0 0 0,0 0-1 0 0,4-4-1583 0 0,1 0 0 0 0,-2 0 0 0 0,9-7 1583 0 0,-9 6-7705 0 0</inkml:trace>
  <inkml:trace contextRef="#ctx0" brushRef="#br0" timeOffset="5026.127">5255 81 19351 0 0,'4'6'217'0'0,"2"1"21"0"0,-1 1 0 0 0,-1 0 0 0 0,1-1 0 0 0,-1 1 0 0 0,-1 1 0 0 0,1-1-1 0 0,-1 0 1 0 0,1 8-238 0 0,1 8 115 0 0,-2-10 152 0 0,0 0-1 0 0,-1 0 1 0 0,-1 1-267 0 0,3 64 933 0 0,0-16 34 0 0,-3 16-967 0 0,-2-36 136 0 0,-2 61 977 0 0,6 35-1113 0 0,-2-118 0 0 0,-2-15 0 0 0,1 0 0 0 0,1 0 0 0 0,-1 0 0 0 0,1 0 0 0 0,2 5 0 0 0,3 16 2 0 0,-5-20-4 0 0,0-1 0 0 0,1 1 1 0 0,0-1-1 0 0,0 1 0 0 0,0-1 0 0 0,1 0 1 0 0,3 5 1 0 0,-5-9-16 0 0,0 0 0 0 0,1 0 0 0 0,-1 0 0 0 0,0-1 0 0 0,1 1 0 0 0,-1-1 0 0 0,1 1 0 0 0,0-1 1 0 0,0 1-1 0 0,0-1 16 0 0,0 0 6 0 0,-1-1 1 0 0,0 0-1 0 0,0 1 1 0 0,0-1-1 0 0,1 0 1 0 0,-1 0-1 0 0,0 0 1 0 0,0 0-1 0 0,0 0 1 0 0,1 0-1 0 0,-1 0 0 0 0,0-1 1 0 0,0 1-1 0 0,0 0 1 0 0,1-1-1 0 0,-1 1 1 0 0,0-1-1 0 0,0 1 1 0 0,0-1-1 0 0,0 0 1 0 0,0 1-7 0 0,20-15 77 0 0,-18 12-78 0 0,-1 1 1 0 0,1 0 0 0 0,0 0-1 0 0,0 0 1 0 0,0 0-1 0 0,0 1 1 0 0,1-1 0 0 0,-1 1-1 0 0,1 0 1 0 0,-3 0-8 0 0,0 1 0 0 0,0-1 0 0 0,1 0 0 0 0,-1 1 0 0 0,0-1 0 0 0,0 0 0 0 0,0 1 0 0 0,0-1-1 0 0,0 0 1 0 0,0 0 0 0 0,0 0 0 0 0,0 0 0 0 0,0 0 0 0 0,0 0 0 0 0,-1 0 0 0 0,1-1 0 0 0,0 1 8 0 0,10-24-218 0 0,-5 9 108 0 0,10-5 87 0 0,-6 9 33 0 0,-7 12 18 0 0,-1 0-2 0 0,1 0-10 0 0,-2 0-13 0 0,-1 0 0 0 0,0-1-1 0 0,0 1 1 0 0,0 0 0 0 0,0 0 0 0 0,0 0-1 0 0,0 0 1 0 0,1 0 0 0 0,-1 0-1 0 0,0 0 1 0 0,0 0 0 0 0,0 0-1 0 0,0 0 1 0 0,1 0 0 0 0,-1 0-1 0 0,0 0 1 0 0,0 0 0 0 0,0 0-1 0 0,0 0 1 0 0,0 0 0 0 0,1 0-1 0 0,-1 0 1 0 0,0 0 0 0 0,0 0 0 0 0,0 0-1 0 0,0 0 1 0 0,0 1 0 0 0,1-1-1 0 0,-1 0 1 0 0,0 0 0 0 0,0 0-1 0 0,0 0 1 0 0,0 0 0 0 0,0 0-1 0 0,0 0 1 0 0,0 1 0 0 0,1-1-1 0 0,-1 0 1 0 0,0 0-3 0 0,14 14 1 0 0,28 25 189 0 0,-40-36-176 0 0,0-1 0 0 0,0 0-1 0 0,0 1 1 0 0,0-1 0 0 0,0 1 0 0 0,0 0-1 0 0,0 1-13 0 0,0-1-16 0 0,-1-1 0 0 0,1 1-1 0 0,-1-1 1 0 0,1 0 0 0 0,0 0-1 0 0,-1 0 1 0 0,1 0 0 0 0,1 1 16 0 0,7 1-94 0 0,-9-4 87 0 0,0 1-1 0 0,0-1 0 0 0,1 1 1 0 0,-1-1-1 0 0,0 1 0 0 0,0-1 0 0 0,0 1 1 0 0,0 0-1 0 0,0-1 0 0 0,0 1 1 0 0,0 0-1 0 0,0 0 0 0 0,0 0 8 0 0,11 16 81 0 0,-9-12-55 0 0,1-1 1 0 0,-1 1-1 0 0,1-1 1 0 0,0 1-1 0 0,3 1-26 0 0,-6-5 35 0 0,0 0-1 0 0,0 0 1 0 0,1 0-1 0 0,-1 0 1 0 0,0 0-1 0 0,1-1 1 0 0,-1 1-1 0 0,1 0 1 0 0,-1-1-1 0 0,1 0 1 0 0,-1 1-1 0 0,1-1 1 0 0,-1 0-1 0 0,1 0 1 0 0,-1 0-1 0 0,1 0 1 0 0,0 0-1 0 0,-1 0 1 0 0,1 0-1 0 0,-1 0 1 0 0,1-1-1 0 0,-1 1 1 0 0,1-1-35 0 0,4 0 80 0 0,0-2 0 0 0,-1 1 1 0 0,1-1-1 0 0,-1 0 0 0 0,1 0 1 0 0,-1 0-1 0 0,0-1 0 0 0,0 1 1 0 0,-1-1-1 0 0,1-1 0 0 0,-1 1 1 0 0,0-1-1 0 0,0 1 0 0 0,0-1 1 0 0,-1 0-1 0 0,1-1 0 0 0,0-2-80 0 0,29-37 0 0 0,-33 45 0 0 0,1-1 0 0 0,-1 0 0 0 0,1 0 0 0 0,-1 0 0 0 0,1 0 1 0 0,-1 0-1 0 0,0 1 0 0 0,0-1 0 0 0,1 0 0 0 0,-1 0 0 0 0,0 0 0 0 0,0 0 0 0 0,0 0 0 0 0,0-2-2 0 0,1 0 0 0 0,-1 0 1 0 0,1 0-1 0 0,0 0 0 0 0,0 0 0 0 0,0 0 0 0 0,1-1 2 0 0,-2 3-2 0 0,0 1 1 0 0,0 0-1 0 0,0 0 0 0 0,0 0 0 0 0,1 0 0 0 0,-1 0 0 0 0,0-1 1 0 0,0 1-1 0 0,0 0 0 0 0,0 0 0 0 0,0 0 0 0 0,0 0 0 0 0,0-1 1 0 0,0 1-1 0 0,0 0 0 0 0,0 0 0 0 0,0 0 0 0 0,0 0 1 0 0,0-1-1 0 0,0 1 0 0 0,0 0 0 0 0,0 0 0 0 0,0 0 0 0 0,0 0 1 0 0,0-1-1 0 0,0 1 0 0 0,0 0 0 0 0,0 0 0 0 0,0 0 0 0 0,-1 0 1 0 0,1-1-1 0 0,0 1 0 0 0,0 0 0 0 0,0 0 2 0 0,-1-1 0 0 0,1 1-1 0 0,0-1 1 0 0,-1 0-1 0 0,1 1 1 0 0,0-1-1 0 0,-1 0 1 0 0,1 1-1 0 0,0-1 1 0 0,0 0-1 0 0,-1 0 1 0 0,1 1-1 0 0,0-1 1 0 0,0 0-1 0 0,0 0 1 0 0,0 1-1 0 0,0-1 1 0 0,0 0-1 0 0,0 0 1 0 0,-10 34-53 0 0,9-18 100 0 0,0 1 0 0 0,1-1 0 0 0,1 1 1 0 0,0-1-1 0 0,2 3-47 0 0,17 78 379 0 0,-13-65-305 0 0,10 37 316 0 0,-8-38-188 0 0,-2-1-1 0 0,-1 1 1 0 0,0 9-202 0 0,-6-31 18 0 0,1 0 0 0 0,-1 0-1 0 0,0 0 1 0 0,-2 6-18 0 0,2-11 4 0 0,-1 0-1 0 0,0-1 1 0 0,1 1-1 0 0,-1 0 1 0 0,0-1-1 0 0,0 1 1 0 0,-1-1-1 0 0,1 0 1 0 0,-1 1-1 0 0,1-1 1 0 0,-1 0 0 0 0,0 0-1 0 0,1 0 1 0 0,-1 0-1 0 0,-1 1-3 0 0,-16 11 0 0 0,18-15-6 0 0,1 0 0 0 0,-1 0 0 0 0,0 1 0 0 0,1-1-1 0 0,-1 0 1 0 0,0 0 0 0 0,1 0 0 0 0,-1 0 0 0 0,1 0 0 0 0,-1 0 0 0 0,1 0-1 0 0,0 0 1 0 0,-1 0 0 0 0,1 0 6 0 0,0 1-6 0 0,-1-3-145 0 0,0 0 0 0 0,0 0-1 0 0,1 0 1 0 0,-1 0 0 0 0,1 0 0 0 0,0 0-1 0 0,0-1 1 0 0,0 1 0 0 0,0 0 0 0 0,0-3 151 0 0,1-9-1533 0 0,-1-8-82 0 0</inkml:trace>
  <inkml:trace contextRef="#ctx0" brushRef="#br0" timeOffset="5396.179">5746 461 18575 0 0,'16'13'824'0'0,"-9"-6"168"0"0,1 0-800 0 0,4 0-192 0 0,-1-4 0 0 0,0 6 0 0 0,-4-4 216 0 0,4 2 0 0 0,2-2 0 0 0,-2 2 0 0 0,3-2-1584 0 0,-1-3-312 0 0</inkml:trace>
  <inkml:trace contextRef="#ctx0" brushRef="#br0" timeOffset="6105.101">4398 1324 22319 0 0,'-1'7'428'0'0,"0"-5"-298"0"0,1-1 0 0 0,0 1 0 0 0,0 0-1 0 0,0-1 1 0 0,0 1 0 0 0,1 0 0 0 0,-1 0 0 0 0,0-1 0 0 0,1 1 0 0 0,-1 0 0 0 0,1-1 0 0 0,-1 1-1 0 0,1 0 1 0 0,0-1 0 0 0,0 1-130 0 0,3 11 600 0 0,-1-1 0 0 0,0 1-1 0 0,0 1 1 0 0,-2-1-1 0 0,0 0 1 0 0,0 0 0 0 0,-1 1-1 0 0,-1 10-599 0 0,-2 33 593 0 0,3-27 1 0 0,-5 26-594 0 0,-1-12 504 0 0,3 0 0 0 0,1 15-504 0 0,-5 3 320 0 0,21-76-245 0 0,16-21-11 0 0,-25 29-51 0 0,0 0 1 0 0,0 0 0 0 0,-1 0-1 0 0,2-4-13 0 0,-3 4 2 0 0,1 0-1 0 0,0 1 1 0 0,0-1 0 0 0,1 1-1 0 0,-1 0 1 0 0,2-1-2 0 0,-3 3 4 0 0,97-84 385 0 0,60-37-389 0 0,-152 119 1 0 0,-1-1 0 0 0,0 0 0 0 0,0 0 0 0 0,0-1 0 0 0,-1 0 0 0 0,0 0 0 0 0,0 0 0 0 0,-1-1 0 0 0,0 0 0 0 0,0 0 0 0 0,-1 0 0 0 0,2-4-1 0 0,-6 10-1 0 0,1-1 0 0 0,-1 1 0 0 0,0-1 0 0 0,0 1 0 0 0,0-1-1 0 0,0 1 1 0 0,0-1 0 0 0,-1 1 0 0 0,1-1 0 0 0,-1 1 0 0 0,1-1 0 0 0,-1 1 0 0 0,0-1 0 0 0,0 1 0 0 0,0 0 0 0 0,0-1 0 0 0,0 1-1 0 0,-1 0 1 0 0,1 0 0 0 0,-1 0 0 0 0,0 0 0 0 0,1 0 0 0 0,-2-1 1 0 0,-5-4-130 0 0,1-1 1 0 0,-1 2-1 0 0,0-1 0 0 0,-1 1 1 0 0,-2-2 129 0 0,3 4-295 0 0,-1-2-498 0 0,-1 0 0 0 0,1-1 0 0 0,0 1 1 0 0,1-2-1 0 0,0 1 0 0 0,-3-5 793 0 0,-1-1-1787 0 0</inkml:trace>
  <inkml:trace contextRef="#ctx0" brushRef="#br0" timeOffset="6900.994">5202 1599 5064 0 0,'0'0'232'0'0,"1"1"-14"0"0,3 3 370 0 0,-2-2 2224 0 0,-2-2 958 0 0,0 0 183 0 0,0 0-405 0 0,0 0-1870 0 0,0 0-816 0 0,-1 4 166 0 0,1-4-1000 0 0,0 0 0 0 0,1 0 1 0 0,-1 1-1 0 0,0-1 0 0 0,0 0 1 0 0,0 0-1 0 0,0 1 0 0 0,0-1 0 0 0,0 0 1 0 0,0 0-1 0 0,0 1 0 0 0,0-1 0 0 0,0 0 1 0 0,0 0-1 0 0,0 1 0 0 0,0-1 1 0 0,0 0-1 0 0,0 1 0 0 0,0-1 0 0 0,0 0 1 0 0,0 0-1 0 0,-1 1 0 0 0,1-1 0 0 0,0 0 1 0 0,0 0-1 0 0,0 0 0 0 0,0 1 1 0 0,-1-1-29 0 0,-38 59 2030 0 0,34-54-1977 0 0,1 1-1 0 0,0 0 0 0 0,1 0 1 0 0,0 0-1 0 0,-1 0 0 0 0,2 0 1 0 0,-1 1-1 0 0,1 0 0 0 0,0-1 1 0 0,1 1-1 0 0,-1 0 1 0 0,1 0-1 0 0,1 0 0 0 0,-1-1 1 0 0,1 1-1 0 0,0 0 0 0 0,1 0 1 0 0,0 0-1 0 0,0 0 0 0 0,0 0 1 0 0,1-1-1 0 0,1 6-52 0 0,-2-11-21 0 0,-1 0 64 0 0,1 0 0 0 0,0-1 1 0 0,-1 1-1 0 0,1 0 0 0 0,-1-1 0 0 0,1 1 0 0 0,0-1 1 0 0,-1 1-1 0 0,1-1 0 0 0,0 1 0 0 0,-1-1 1 0 0,1 1-1 0 0,0-1 0 0 0,0 0 0 0 0,0 1 1 0 0,-1-1-1 0 0,2 0-43 0 0,15 5 274 0 0,-15-5-262 0 0,0 0 0 0 0,-1 0 0 0 0,1 0 0 0 0,0 0 0 0 0,0 0 0 0 0,0 0 0 0 0,0 0 0 0 0,0 0 0 0 0,0-1 0 0 0,0 1 0 0 0,0-1 0 0 0,0 0 0 0 0,0 1 0 0 0,0-1 0 0 0,-1 0 0 0 0,1 0 0 0 0,0 0-1 0 0,-1 0 1 0 0,1 0 0 0 0,0-1 0 0 0,-1 1 0 0 0,0 0 0 0 0,1-1 0 0 0,-1 1 0 0 0,0-1 0 0 0,0 0 0 0 0,1 0-12 0 0,2-6 11 0 0,1 0 0 0 0,-1 0 0 0 0,-1 0-1 0 0,0-1 1 0 0,2-4-11 0 0,-1 1 3 0 0,-4 9-3 0 0,1 0 0 0 0,-1 0 0 0 0,0 1 0 0 0,1-1 0 0 0,-1 0 0 0 0,-1 1 0 0 0,1-1 0 0 0,0 0 0 0 0,-1 0 0 0 0,1 1 0 0 0,-1-1 0 0 0,0 0 0 0 0,-12-32 0 0 0,13 34 0 0 0,-1 1 0 0 0,1-1 0 0 0,-1 0 0 0 0,1 0 0 0 0,-1 0 0 0 0,1 0 0 0 0,-1 1 0 0 0,0-1 0 0 0,1 0 0 0 0,-1 1 0 0 0,0-1 0 0 0,0 1 0 0 0,0-1 0 0 0,1 0 0 0 0,-1 1 0 0 0,0-1 0 0 0,-1 3-54 0 0,2-1 46 0 0,0-1 1 0 0,0 0-1 0 0,0 1 0 0 0,0-1 1 0 0,0 0-1 0 0,-1 1 1 0 0,1-1-1 0 0,0 0 1 0 0,0 0-1 0 0,0 1 1 0 0,0-1-1 0 0,-1 0 1 0 0,1 0-1 0 0,0 1 0 0 0,0-1 1 0 0,-1 0-1 0 0,1 0 1 0 0,0 1-1 0 0,0-1 1 0 0,-1 0-1 0 0,1 0 1 0 0,0 0-1 0 0,-1 0 1 0 0,1 0-1 0 0,0 1 0 0 0,-1-1 1 0 0,1 0-1 0 0,0 0 1 0 0,-1 0-1 0 0,1 0 1 0 0,0 0-1 0 0,-1 0 1 0 0,1 0-1 0 0,0 0 0 0 0,-1 0 1 0 0,1 0-1 0 0,0 0 1 0 0,-1-1 7 0 0,0 1-71 0 0,0 0 0 0 0,0-1 0 0 0,0 1 0 0 0,0 0 0 0 0,0-1 0 0 0,0 1 0 0 0,0 0 0 0 0,0 0 0 0 0,0 0 0 0 0,0 0 0 0 0,0 0 0 0 0,0 0 0 0 0,0 0 0 0 0,0 0 0 0 0,0 1 71 0 0,-1-1-205 0 0,1 0 1 0 0,0 0-1 0 0,0 1 0 0 0,0-1 1 0 0,0 0-1 0 0,-1 0 0 0 0,1-1 0 0 0,0 1 1 0 0,0 0-1 0 0,0 0 0 0 0,0 0 1 0 0,-1-1-1 0 0,1 1 0 0 0,-1-1 205 0 0,1-1-384 0 0,-1 1 0 0 0,0-1-1 0 0,1 1 1 0 0,-1-1 0 0 0,1 0 0 0 0,-1 0-1 0 0,1 0 1 0 0,0 0 0 0 0,0 0 0 0 0,0 0-1 0 0,0 0 1 0 0,0 0 0 0 0,0 0-1 0 0,0-1 385 0 0,-2-9-1860 0 0</inkml:trace>
  <inkml:trace contextRef="#ctx0" brushRef="#br0" timeOffset="7413.521">5155 1601 5064 0 0,'9'34'1825'0'0,"-8"-24"949"0"0,-1 0 0 0 0,1 0 0 0 0,-1-1 0 0 0,-1 4-2774 0 0,-8 40 8698 0 0,1-19-11136 0 0,6-26 2529 0 0,0-1 0 0 0,1 1 0 0 0,0-1 0 0 0,1 1 0 0 0,-1-1 0 0 0,1 1 0 0 0,1-1 0 0 0,0 6-91 0 0,0-9 52 0 0,0 0 1 0 0,0 0-1 0 0,0 0 0 0 0,1-1 0 0 0,-1 1 0 0 0,1 0 1 0 0,0-1-1 0 0,0 1 0 0 0,0-1 0 0 0,0 0 0 0 0,1 0 1 0 0,0 0-1 0 0,-1 0 0 0 0,1 0 0 0 0,0-1 0 0 0,0 1 1 0 0,1 0-53 0 0,-2-2 64 0 0,0 0 0 0 0,0 0 1 0 0,0 0-1 0 0,0 0 0 0 0,0 0 1 0 0,1 0-1 0 0,-1-1 0 0 0,0 1 1 0 0,0-1-1 0 0,0 0 0 0 0,1 1 1 0 0,-1-1-1 0 0,0 0 0 0 0,0 0 0 0 0,0-1 1 0 0,3 1-65 0 0,3-2 199 0 0,0 0 0 0 0,1 0 1 0 0,6-4-200 0 0,3 0 236 0 0,-16 5-222 0 0,0 0 0 0 0,0 0 0 0 0,1 0 0 0 0,-1 0 0 0 0,0 0 0 0 0,0-1 0 0 0,0 1 0 0 0,0-1 0 0 0,0 1 0 0 0,-1-1 0 0 0,1 0 0 0 0,0 1 0 0 0,-1-1 0 0 0,1 0 0 0 0,-1 0 0 0 0,1 0 0 0 0,-1 0 0 0 0,0-1 0 0 0,0 1 0 0 0,0 0 0 0 0,0 0 0 0 0,-1-1 0 0 0,1 1 0 0 0,-1-1-1 0 0,1 1 1 0 0,-1 0 0 0 0,0-1 0 0 0,0 1 0 0 0,0-1 0 0 0,0 1 0 0 0,0-1 0 0 0,0 1 0 0 0,-1 0 0 0 0,1-1-14 0 0,-5-12 0 0 0,4 9 0 0 0,-1 0 0 0 0,0 1 0 0 0,0-1 0 0 0,-1 0 0 0 0,1 1 0 0 0,-3-4 0 0 0,-8-13 4 0 0,9 15-60 0 0,0 0 0 0 0,0 0 0 0 0,-1 1 0 0 0,-1-2 56 0 0,-32-40-1115 0 0,16 15-4218 0 0,14 22-2678 0 0</inkml:trace>
  <inkml:trace contextRef="#ctx0" brushRef="#br0" timeOffset="7787.742">5662 1413 5984 0 0,'11'-24'622'0'0,"-7"18"2817"0"0,-2 4 4740 0 0,-3 2-1256 0 0,-1 1-5868 0 0,-1-1-3760 0 0,-1 1 2735 0 0,0 1 1 0 0,1-1 0 0 0,-1 1 0 0 0,0-1 0 0 0,0 1 0 0 0,1 0 0 0 0,-1 1 0 0 0,1-1-1 0 0,0 0 1 0 0,-1 1 0 0 0,1 0 0 0 0,0 0 0 0 0,1 0 0 0 0,-1 0 0 0 0,0 1-31 0 0,-7 10-62 0 0,0 0 1 0 0,1 1 0 0 0,0 1 61 0 0,3-4 207 0 0,-2 2 26 0 0,2 1 0 0 0,0 0 0 0 0,0 0 0 0 0,1 0 0 0 0,1 0-1 0 0,1 1 1 0 0,-1 9-233 0 0,0 17-23 0 0,1 0 0 0 0,2 12 23 0 0,8 142 0 0 0,-7-194-224 0 0,0 0 0 0 0,1 0 0 0 0,-1 1 0 0 0,0-1 0 0 0,1 0 0 0 0,-1 0 0 0 0,1 1 0 0 0,0-1 0 0 0,-1 0 0 0 0,1 0 0 0 0,0 0 0 0 0,1 1 224 0 0,-1-2-2709 0 0,-1-1-4797 0 0</inkml:trace>
  <inkml:trace contextRef="#ctx0" brushRef="#br0" timeOffset="8258.386">5559 1575 12896 0 0,'0'0'594'0'0,"0"0"-16"0"0,-7 4-350 0 0,-80 32 7555 0 0,80-33-7627 0 0,0 0 0 0 0,0-1-1 0 0,0 0 1 0 0,0-1 0 0 0,-7 1-156 0 0,-22 6 116 0 0,32-7-301 0 0,0 1 0 0 0,-1-1 0 0 0,1 0 0 0 0,-1-1-1 0 0,0 1 1 0 0,-1-1 185 0 0,-10 0-1344 0 0</inkml:trace>
  <inkml:trace contextRef="#ctx0" brushRef="#br0" timeOffset="11731.294">6749 1669 11056 0 0,'3'3'162'0'0,"-3"-2"-102"0"0,0 0 0 0 0,1 0 0 0 0,0-1 0 0 0,-1 1 0 0 0,1-1 0 0 0,-1 1-1 0 0,1 0 1 0 0,0-1 0 0 0,-1 1 0 0 0,1-1 0 0 0,0 0 0 0 0,0 1 0 0 0,-1-1 0 0 0,1 1-60 0 0,10 1 9094 0 0,-14-8-7271 0 0,-11-7-1944 0 0,10 11 276 0 0,0 0 1 0 0,0 0 0 0 0,-1 0-1 0 0,1 1 1 0 0,0 0 0 0 0,-1 0-1 0 0,1 0 1 0 0,-1 0-1 0 0,1 0 1 0 0,-2 1-156 0 0,-16-3 542 0 0,4-1-358 0 0,0 1 0 0 0,-1 0 0 0 0,-17 1-184 0 0,-4 6-1266 0 0,22-1-2210 0 0,18-3 1906 0 0</inkml:trace>
  <inkml:trace contextRef="#ctx0" brushRef="#br0" timeOffset="12080.446">7151 1348 9216 0 0,'1'0'81'0'0,"0"0"-1"0"0,-1 0 1 0 0,1 0 0 0 0,0 0 0 0 0,-1 0 0 0 0,1 0-1 0 0,0 0 1 0 0,-1 0 0 0 0,1 0 0 0 0,0 0 0 0 0,-1-1-1 0 0,1 1 1 0 0,0 0 0 0 0,-1 0 0 0 0,1-1 0 0 0,-1 1 0 0 0,1 0-1 0 0,-1-1 1 0 0,1 1 0 0 0,-1-1 0 0 0,1 1 0 0 0,-1-1-1 0 0,1 1 1 0 0,-1-1 0 0 0,1 1 0 0 0,-1-1 0 0 0,0 1-1 0 0,1-1 1 0 0,-1 1 0 0 0,0-1 0 0 0,1 0 0 0 0,-1 1 0 0 0,0-1-1 0 0,0 0 1 0 0,0 1 0 0 0,0-1 0 0 0,1 0 0 0 0,-1 1-1 0 0,0-1 1 0 0,0 0 0 0 0,0 1 0 0 0,0-1 0 0 0,-1 0-1 0 0,1 1 1 0 0,0-1 0 0 0,0 0 0 0 0,0 1-81 0 0,-1-2 289 0 0,1 1 1 0 0,-1 0-1 0 0,1 0 0 0 0,-1-1 1 0 0,1 1-1 0 0,-1 0 1 0 0,0 0-1 0 0,0 0 0 0 0,0 0 1 0 0,0 0-1 0 0,0 0 1 0 0,0 0-1 0 0,0 0 0 0 0,0 0 1 0 0,0 0-1 0 0,0 0 1 0 0,0 0-1 0 0,0 1 0 0 0,-1-1 1 0 0,1 1-1 0 0,0-1 1 0 0,0 1-1 0 0,-1-1 0 0 0,0 1-289 0 0,-3-1 174 0 0,-1 1 0 0 0,1 0-1 0 0,0 1 1 0 0,0-1 0 0 0,0 1-1 0 0,0 0 1 0 0,0 0 0 0 0,0 1-1 0 0,1-1 1 0 0,-1 1 0 0 0,0 0-1 0 0,1 1 1 0 0,-1-1 0 0 0,1 1-1 0 0,0-1 1 0 0,-1 1 0 0 0,1 1-1 0 0,1-1 1 0 0,-1 1 0 0 0,0-1 0 0 0,-1 3-174 0 0,-2 3 126 0 0,0 0 1 0 0,0 0 0 0 0,1 0 0 0 0,0 1-1 0 0,1-1 1 0 0,0 2 0 0 0,0-1-1 0 0,1 0 1 0 0,-1 6-127 0 0,2-3 77 0 0,1 1-1 0 0,1 0 0 0 0,-1-1 1 0 0,2 1-1 0 0,0 0 0 0 0,1 0 1 0 0,0 0-1 0 0,2 5-76 0 0,-2-15 47 0 0,1 1 1 0 0,-1 0-1 0 0,1 0 1 0 0,0-1-1 0 0,1 1 1 0 0,-1-1-1 0 0,1 1 1 0 0,0-1-1 0 0,0 0 1 0 0,0 0-1 0 0,0-1 1 0 0,1 1 0 0 0,-1 0-1 0 0,1-1 1 0 0,0 0-1 0 0,0 0 1 0 0,0 0-1 0 0,1-1 1 0 0,-1 1-1 0 0,1-1-47 0 0,6 4 251 0 0,0-1-1 0 0,0-1 1 0 0,1 0-1 0 0,-1 0 1 0 0,1-1-1 0 0,0-1 1 0 0,11 1-251 0 0,-12-2 174 0 0,0-1 0 0 0,0 0 1 0 0,0-1-1 0 0,0 0 0 0 0,0-1 0 0 0,0 0 1 0 0,1-1-175 0 0,-5 1 30 0 0,0 0 1 0 0,0-1-1 0 0,-1 1 1 0 0,1-1-1 0 0,-1-1 1 0 0,0 1 0 0 0,0-1-1 0 0,0 0 1 0 0,0-1-1 0 0,-1 1 1 0 0,2-2-31 0 0,-4 2-5 0 0,-1 1 0 0 0,1-1 0 0 0,0 1 1 0 0,-1-1-1 0 0,0 0 0 0 0,0 0 0 0 0,0 0 1 0 0,-1 0-1 0 0,1 0 0 0 0,-1-1 0 0 0,0 1 1 0 0,0 0-1 0 0,0-1 0 0 0,-1 1 0 0 0,1 0 1 0 0,-1-1 4 0 0,0 1-24 0 0,0 1 1 0 0,-1-1 0 0 0,1 0 0 0 0,-1 1-1 0 0,0-1 1 0 0,0 1 0 0 0,0 0 0 0 0,0-1 0 0 0,0 1-1 0 0,-1 0 1 0 0,1-1 0 0 0,-1 1 0 0 0,0 0 0 0 0,0 0-1 0 0,0 0 1 0 0,-1 1 0 0 0,1-1 0 0 0,-1 1-1 0 0,-2-3 24 0 0,0 1-403 0 0,-1 0 0 0 0,1 1 0 0 0,-1 0 0 0 0,0 0 0 0 0,0 0 0 0 0,-6-1 403 0 0,-21-5-7749 0 0,14 4-416 0 0</inkml:trace>
  <inkml:trace contextRef="#ctx0" brushRef="#br0" timeOffset="12720.394">6459 1290 15288 0 0,'0'0'697'0'0,"0"0"-9"0"0,0 0-268 0 0,0 0 517 0 0,0 0 278 0 0,-5 7 1235 0 0,2-4-2177 0 0,-1 0-1 0 0,1 0 1 0 0,-1 0-1 0 0,1 0 1 0 0,-1-1 0 0 0,0 0-1 0 0,0 0 1 0 0,0 0-1 0 0,-4 1-272 0 0,2 0 233 0 0,-1 0-1 0 0,1 0 0 0 0,0 0 1 0 0,-4 4-233 0 0,-5 5 267 0 0,1 1 1 0 0,1 0-1 0 0,0 1 1 0 0,0 0-1 0 0,1 1 0 0 0,1 1 1 0 0,1-1-1 0 0,0 2 1 0 0,-3 8-269 0 0,1 1 238 0 0,-8 16 737 0 0,-2 14-974 0 0,17-44 171 0 0,1 1 1 0 0,1 0 0 0 0,0 0 0 0 0,1 0 0 0 0,0 0 0 0 0,1 10-172 0 0,1-13 123 0 0,0 0 0 0 0,1 0 0 0 0,0 0 0 0 0,1 0 0 0 0,0 0 0 0 0,0-1 0 0 0,3 5-123 0 0,-3-8 31 0 0,1 0 1 0 0,0 0-1 0 0,1 0 0 0 0,-1 0 0 0 0,1-1 0 0 0,0 0 0 0 0,0 1 0 0 0,1-2 0 0 0,0 1 1 0 0,0 0-1 0 0,2 1-31 0 0,-1-2-24 0 0,1 1 1 0 0,-1-1-1 0 0,1 0 1 0 0,0-1-1 0 0,1 1 1 0 0,-1-1-1 0 0,0-1 1 0 0,1 1-1 0 0,0-1 1 0 0,-1-1-1 0 0,6 1 24 0 0,-10-2-125 0 0,0 0 1 0 0,1 0-1 0 0,-1 0 0 0 0,0 0 1 0 0,1-1-1 0 0,-1 1 0 0 0,0-1 1 0 0,0 0 124 0 0,7-1-2804 0 0,-1 1-4145 0 0,-7 1-1644 0 0</inkml:trace>
  <inkml:trace contextRef="#ctx0" brushRef="#br0" timeOffset="14561.668">5445 2201 17247 0 0,'8'5'303'0'0,"-5"-3"-92"0"0,-1 0-1 0 0,1 0 1 0 0,0-1-1 0 0,0 0 0 0 0,0 1 1 0 0,2-1-211 0 0,1 7 306 0 0,-2-2-70 0 0,0-1 0 0 0,-1 1 0 0 0,1 0 0 0 0,-1 0 0 0 0,0 0 0 0 0,-1 0 0 0 0,1 0 0 0 0,-1 1 0 0 0,0-1 0 0 0,-1 1 0 0 0,0-1 0 0 0,1 6-236 0 0,0 16 1212 0 0,0 1 0 0 0,-2 12-1212 0 0,-1-17 150 0 0,-1 33 362 0 0,-5 20-512 0 0,1-11 146 0 0,-2 17 196 0 0,-7 28-342 0 0,12-89 80 0 0,1-1 0 0 0,0 3-80 0 0,2-8 423 0 0,-1 0 1 0 0,-2 1-1 0 0,-1 6-423 0 0,4-21 204 0 0,0-2-4 0 0,7-12 53 0 0,12-26-199 0 0,-1-1 0 0 0,6-25-54 0 0,-13 36 151 0 0,0 0-1 0 0,10-15-150 0 0,-3 6-129 0 0,-17 35 117 0 0,2-5 10 0 0,0 1 0 0 0,0-1-1 0 0,1 1 1 0 0,0 0-1 0 0,0 0 1 0 0,0 0 0 0 0,1 0-1 0 0,0 1 1 0 0,0 0-1 0 0,0 0 3 0 0,1 0 68 0 0,-2 2-41 0 0,0 0 1 0 0,-1 1 0 0 0,1-1 0 0 0,0 1-1 0 0,0 0 1 0 0,4-1-28 0 0,-7 2 0 0 0,1 1 1 0 0,0 0-1 0 0,0-1 0 0 0,0 1 0 0 0,0 0 1 0 0,0 0-1 0 0,-1 0 0 0 0,1 1 0 0 0,0-1 1 0 0,0 0-1 0 0,0 1 0 0 0,0-1 1 0 0,-1 1-1 0 0,1-1 0 0 0,0 1 0 0 0,-1 0 1 0 0,1 0-1 0 0,0 0 0 0 0,-1 0 0 0 0,4 2 1 0 0,0 0-1 0 0,-1 0 1 0 0,0 0 0 0 0,0 1-1 0 0,0 0 1 0 0,0 0 0 0 0,0 0-1 0 0,-1 0 1 0 0,0 1 0 0 0,0-1-1 0 0,0 1 1 0 0,0 0 0 0 0,-1 0-1 0 0,1 1 0 0 0,-1 1-4 0 0,0 0 0 0 0,0 1 0 0 0,0-1-1 0 0,-1 1 1 0 0,0-1 0 0 0,0 1-1 0 0,-1-1 1 0 0,0 1 0 0 0,-1 7 4 0 0,1-6-14 0 0,-2-1 0 0 0,1 1 1 0 0,-1 0-1 0 0,-1 0 0 0 0,1-1 1 0 0,-2 0-1 0 0,1 1 0 0 0,-1-1 1 0 0,0-1-1 0 0,-1 1 1 0 0,0 0-1 0 0,0-1 0 0 0,0 0 1 0 0,-1 0-1 0 0,0-1 0 0 0,0 0 1 0 0,-7 5 13 0 0,9-8-8 0 0,0 0-1 0 0,0 0 1 0 0,0 0 0 0 0,0-1 0 0 0,-1 0-1 0 0,0 0 1 0 0,1 0 0 0 0,-1 0 0 0 0,0-1 0 0 0,0 0-1 0 0,1 0 1 0 0,-1 0 0 0 0,0 0 0 0 0,0-1-1 0 0,0 0 1 0 0,0 0 0 0 0,0 0 0 0 0,0-1-1 0 0,0 1 1 0 0,0-1 0 0 0,0 0 0 0 0,0-1-1 0 0,-1 0 9 0 0,-2-1-250 0 0,1 0-1 0 0,-1-1 0 0 0,1 0 0 0 0,0-1 0 0 0,0 1 0 0 0,0-1 0 0 0,0-1 0 0 0,-3-3 251 0 0,3 2-849 0 0,-8-8-2469 0 0,11 3-4640 0 0</inkml:trace>
  <inkml:trace contextRef="#ctx0" brushRef="#br0" timeOffset="15008.284">5956 2594 4608 0 0,'0'0'353'0'0,"0"0"248"0"0,0 0 2918 0 0,3 7-1172 0 0,-3-6-2003 0 0,1 0 0 0 0,-1 0 0 0 0,0 0 0 0 0,0 0 0 0 0,0 0 0 0 0,1 0 0 0 0,-1 0 0 0 0,0 0 0 0 0,-1 0 0 0 0,1 0 0 0 0,0 0 0 0 0,0 0 0 0 0,0 0 0 0 0,0-1 0 0 0,-1 1 0 0 0,1 0 0 0 0,-1 0 0 0 0,1 0 0 0 0,0 0 0 0 0,-1 0-344 0 0,-13 17 1377 0 0,4-5-1235 0 0,2-1-113 0 0,1 0 0 0 0,1 1 0 0 0,-1 0 0 0 0,2 0 0 0 0,0 1 0 0 0,1 0 0 0 0,0-1 0 0 0,1 1-29 0 0,2-10 77 0 0,0-1 0 0 0,1 0-1 0 0,0 0 1 0 0,0 0 0 0 0,0 0-1 0 0,0 0 1 0 0,0 0 0 0 0,1 0-1 0 0,-1 1 1 0 0,1-1-1 0 0,0 0 1 0 0,0 0 0 0 0,0-1-1 0 0,0 1 1 0 0,0 0 0 0 0,1 0-1 0 0,-1 0 1 0 0,1-1 0 0 0,0 1-1 0 0,0-1 1 0 0,0 1 0 0 0,0-1-1 0 0,0 0 1 0 0,0 0-1 0 0,1 0 1 0 0,-1 0 0 0 0,1 0-1 0 0,0 0 1 0 0,-1-1 0 0 0,1 1-1 0 0,1-1-76 0 0,14 6 836 0 0,0-2-1 0 0,0 0 1 0 0,7 0-836 0 0,-20-5 55 0 0,-1-1 1 0 0,0 1-1 0 0,0-1 1 0 0,0 1-1 0 0,0-1 0 0 0,0-1 1 0 0,0 1-1 0 0,0 0 0 0 0,0-1 1 0 0,0 0-1 0 0,0 0 1 0 0,-1 0-1 0 0,1 0 0 0 0,-1-1 1 0 0,1 1-1 0 0,-1-1 1 0 0,0 0-1 0 0,0 0 0 0 0,0 0 1 0 0,2-3-56 0 0,-3 2 2 0 0,-1 1-1 0 0,1-1 1 0 0,-1 0 0 0 0,0 1 0 0 0,0-1 0 0 0,0 0-1 0 0,0 0 1 0 0,-1 1 0 0 0,1-1 0 0 0,-1 0 0 0 0,0 0-1 0 0,0 0 1 0 0,-1-2-2 0 0,0-2 0 0 0,0 0-1 0 0,-1 0 1 0 0,0 0 0 0 0,-1 1-1 0 0,-3-7 1 0 0,3 9 0 0 0,0 0-1 0 0,0 0 0 0 0,0 0 1 0 0,-1 1-1 0 0,0 0 1 0 0,0-1-1 0 0,0 1 1 0 0,0 1-1 0 0,-2-2 1 0 0,-13-12-55 0 0,9 8-380 0 0,-2 0-1 0 0,1 1 0 0 0,-1 0 1 0 0,0 1-1 0 0,-1 0 1 0 0,0 1-1 0 0,-5-1 436 0 0,6 1-2147 0 0</inkml:trace>
  <inkml:trace contextRef="#ctx0" brushRef="#br0" timeOffset="15390.785">6088 2550 8752 0 0,'1'2'398'0'0,"3"11"-191"0"0,-1-1 0 0 0,-1 1-1 0 0,0 0 1 0 0,-1 0-1 0 0,0 2-206 0 0,-1 69 5154 0 0,-1-36-980 0 0,1-28-3791 0 0,-1-11-192 0 0,1 0 0 0 0,0 0 0 0 0,0 0 0 0 0,1 0 0 0 0,0 0 0 0 0,1 0 0 0 0,1 5-191 0 0,-2-13 243 0 0,15-2 930 0 0,-13 0-1102 0 0,-1 0 0 0 0,1-1 0 0 0,-1 1 0 0 0,0-1 0 0 0,1 1-1 0 0,-1-1 1 0 0,0 0 0 0 0,0 0 0 0 0,0 0 0 0 0,0 0 0 0 0,-1 0-1 0 0,1 0 1 0 0,-1-1 0 0 0,2 0-71 0 0,3-9 112 0 0,-1 1 0 0 0,4-10-112 0 0,7-14-192 0 0,-7 19 128 0 0,-3 5 228 0 0,0 0 0 0 0,8-9-164 0 0,-12 17 16 0 0,-1 1 0 0 0,1 0 0 0 0,0 0 1 0 0,0 0-1 0 0,0 0 0 0 0,0 1 0 0 0,0-1 0 0 0,0 0 1 0 0,1 1-1 0 0,-1-1 0 0 0,0 1 0 0 0,1 0 1 0 0,0 0-1 0 0,-1 0 0 0 0,2 0-16 0 0,-3 1 8 0 0,0 0 0 0 0,1 0 0 0 0,-1 0-1 0 0,0 0 1 0 0,0 0 0 0 0,0 1 0 0 0,0-1 0 0 0,0 0 0 0 0,0 1 0 0 0,0-1-1 0 0,0 0 1 0 0,0 1 0 0 0,0 0 0 0 0,0-1 0 0 0,0 1 0 0 0,-1-1 0 0 0,1 1-1 0 0,0 0 1 0 0,0 0 0 0 0,0-1 0 0 0,-1 1 0 0 0,1 0 0 0 0,0 0 0 0 0,-1 0 0 0 0,1 0-1 0 0,0 1-7 0 0,0 1 4 0 0,1 0-1 0 0,-1 0 0 0 0,0 0 0 0 0,0 0 0 0 0,0 0 0 0 0,0 0 0 0 0,0 0 0 0 0,0 2-3 0 0,7 55-1032 0 0,0-19-2420 0 0,-4-20-3879 0 0</inkml:trace>
  <inkml:trace contextRef="#ctx0" brushRef="#br0" timeOffset="15761.356">6584 2702 5064 0 0,'15'0'389'0'0,"-3"-3"223"0"0,-11 2-171 0 0,0 0-1 0 0,0 1 1 0 0,0-1-1 0 0,1 0 1 0 0,-1 0 0 0 0,0 0-1 0 0,0 1 1 0 0,-1-1-1 0 0,1 0 1 0 0,0-1-1 0 0,0 1 1 0 0,0 0-1 0 0,-1 0 1 0 0,1 0 0 0 0,0 0-1 0 0,-1 0 1 0 0,1-1-1 0 0,-1 1 1 0 0,1 0-1 0 0,-1-1 1 0 0,0 1-1 0 0,0 0 1 0 0,0-1 0 0 0,1 1-1 0 0,-1 0 1 0 0,0-1-1 0 0,-1 1 1 0 0,1-1-441 0 0,0-1 268 0 0,0 0 0 0 0,-1 0 0 0 0,0 0 0 0 0,0 0 0 0 0,0 0 0 0 0,0-1 0 0 0,0 2 0 0 0,0-1 0 0 0,-1 0 0 0 0,1 0 0 0 0,-3-2-268 0 0,3 4 21 0 0,0 0 0 0 0,0 0 0 0 0,0 0 0 0 0,0 1 0 0 0,0-1 0 0 0,-1 0 1 0 0,1 1-1 0 0,0-1 0 0 0,0 1 0 0 0,-1-1 0 0 0,1 1 0 0 0,0-1 0 0 0,-1 1 0 0 0,1 0 0 0 0,-1 0 1 0 0,1 0-1 0 0,0 0 0 0 0,-1 0 0 0 0,1 0 0 0 0,-1 0 0 0 0,1 0 0 0 0,0 0 0 0 0,-1 1 1 0 0,1-1-1 0 0,0 1 0 0 0,-1-1 0 0 0,1 1 0 0 0,0-1 0 0 0,-1 2-21 0 0,-3-1 56 0 0,1 2 0 0 0,0-1-1 0 0,0 0 1 0 0,0 1 0 0 0,1-1 0 0 0,-1 1 0 0 0,0 0-1 0 0,-1 2-55 0 0,-5 6 122 0 0,8-8-104 0 0,-1-1-1 0 0,1 0 1 0 0,0 1-1 0 0,0 0 0 0 0,0-1 1 0 0,0 1-1 0 0,0 0 1 0 0,1 0-1 0 0,-1 0 1 0 0,1 0-1 0 0,0 0 1 0 0,0 1-1 0 0,0-1 1 0 0,0 0-1 0 0,0 0 1 0 0,1 1-1 0 0,-1 0-17 0 0,1 4 26 0 0,0 0 1 0 0,0 0-1 0 0,1 0 0 0 0,0 0 1 0 0,0 0-1 0 0,1-1 0 0 0,0 1 1 0 0,0 0-1 0 0,0-1 0 0 0,1 1 1 0 0,1-1-1 0 0,-1 0 0 0 0,1 0 1 0 0,4 6-27 0 0,-4-9 15 0 0,-1 0 0 0 0,0 0 0 0 0,1 0 0 0 0,0 0 0 0 0,0 0 0 0 0,0-1 0 0 0,0 0 1 0 0,1 0-1 0 0,-1 0 0 0 0,1-1 0 0 0,0 1 0 0 0,0-1 0 0 0,0 0 0 0 0,0-1 0 0 0,0 1 1 0 0,0-1-1 0 0,0 0 0 0 0,1 0 0 0 0,-1 0 0 0 0,0-1 0 0 0,0 0 0 0 0,5 0-15 0 0,-4-1 4 0 0,0 0-1 0 0,0-1 0 0 0,0 0 0 0 0,0 1 1 0 0,-1-2-1 0 0,1 1 0 0 0,-1-1 0 0 0,1 0 1 0 0,-1 0-1 0 0,0 0 0 0 0,0-1 0 0 0,0 0 1 0 0,-1 0-1 0 0,1 0 0 0 0,0-2-3 0 0,3-2 22 0 0,0-1 1 0 0,-1-1-1 0 0,0 1 0 0 0,0-1 0 0 0,-1 0 0 0 0,0-1 0 0 0,1-5-22 0 0,1-6 206 0 0,-1-1-1 0 0,-1 0 0 0 0,1-11-205 0 0,0 4 68 0 0,-3 5-64 0 0,0-1 0 0 0,-2 0 0 0 0,-1 0 0 0 0,-1-24-4 0 0,-5-18 48 0 0,-6-18-48 0 0,5 54 115 0 0,-1 1 0 0 0,-2-1-1 0 0,-6-11-114 0 0,7 29 113 0 0,8 14-106 0 0,-1-1 1 0 0,1 1-1 0 0,0 0 1 0 0,-1-1 0 0 0,1 1-1 0 0,0 0 1 0 0,-1 0 0 0 0,1 0-1 0 0,-1-1 1 0 0,1 1 0 0 0,0 0-1 0 0,-1 0 1 0 0,1 0 0 0 0,-1 0-1 0 0,1 0 1 0 0,0 0-1 0 0,-1 0 1 0 0,1 0 0 0 0,-1 0-1 0 0,1 0 1 0 0,-1 0 0 0 0,1 0-8 0 0,-1 1 14 0 0,0-1 0 0 0,0 1 0 0 0,0-1 0 0 0,0 1 0 0 0,1 0 1 0 0,-1-1-1 0 0,0 1 0 0 0,0 0 0 0 0,1 0 0 0 0,-1 0 0 0 0,0 0 1 0 0,1-1-1 0 0,-1 1 0 0 0,1 0 0 0 0,-1 0 0 0 0,1 0 0 0 0,0 0 1 0 0,-1 0-1 0 0,1 0 0 0 0,0 0 0 0 0,0 0 0 0 0,-1 1-14 0 0,-1 15 245 0 0,-1 0 0 0 0,2 0 0 0 0,0 0 0 0 0,2 13-245 0 0,9 68 743 0 0,-2-24-378 0 0,-5-45-27 0 0,6 22-338 0 0,2 4 166 0 0,6 38-237 0 0,12 30 71 0 0,-14-66-221 0 0,-4-15 226 0 0,2 4-773 0 0,-8-16-6146 0 0,-4-12-1700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5:42.1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212 535 14744 0 0,'0'0'1136'0'0,"2"0"-747"0"0,2-2-165 0 0,0 1 1 0 0,-1 0-1 0 0,1-1 0 0 0,-1 1 1 0 0,0-1-1 0 0,1 0 0 0 0,1-2-224 0 0,-3 2 1698 0 0,-2 2-1577 0 0,1 0 0 0 0,-1 0 0 0 0,0 0 1 0 0,1 0-1 0 0,-1 0 0 0 0,0 0 0 0 0,1 0 1 0 0,-1 0-1 0 0,0-1 0 0 0,0 1 0 0 0,1 0 1 0 0,-1 0-1 0 0,0 0 0 0 0,0 0 0 0 0,1 0 0 0 0,-1-1 1 0 0,0 1-1 0 0,0 0 0 0 0,0 0 0 0 0,1 0 1 0 0,-1-1-1 0 0,0 1 0 0 0,0 0 0 0 0,0 0 1 0 0,0-1-1 0 0,1 1 0 0 0,-1 0 0 0 0,0-1-121 0 0,1-2 244 0 0,1 0 0 0 0,-1-1 0 0 0,0 1 0 0 0,0-1 0 0 0,0 1 0 0 0,0-1 0 0 0,-1 0 0 0 0,1 1 0 0 0,-1-1 0 0 0,0-3-244 0 0,-9 1 165 0 0,6 4-158 0 0,-3-3-7 0 0,5 4 0 0 0,0 0 0 0 0,-1 0 0 0 0,1-1 0 0 0,0 1 0 0 0,-1 0 0 0 0,1 0 0 0 0,-1 0 0 0 0,1 1 0 0 0,-1-1 0 0 0,0 0 0 0 0,1 0 0 0 0,-1 1 0 0 0,0-1 0 0 0,1 1 0 0 0,-1 0 0 0 0,0-1 0 0 0,0 1 0 0 0,1 0 0 0 0,-1 0 0 0 0,0 0 0 0 0,-11 2 9 0 0,0 1-1 0 0,0 0 0 0 0,1 0 0 0 0,-1 2 1 0 0,1-1-1 0 0,0 2 0 0 0,0-1 1 0 0,1 2-1 0 0,-4 2-8 0 0,10-6 10 0 0,-1 1 0 0 0,1 0 0 0 0,0 0 0 0 0,0 1 0 0 0,1-1 0 0 0,-1 1 0 0 0,1 0-1 0 0,0 0 1 0 0,0 1 0 0 0,1-1 0 0 0,-1 1 0 0 0,1 0 0 0 0,0 0-10 0 0,-1 3 4 0 0,0 1 0 0 0,0-1 0 0 0,1 1-1 0 0,1 0 1 0 0,-1-1 0 0 0,2 1 0 0 0,-1 0-1 0 0,1 0 1 0 0,1 0 0 0 0,0 1 0 0 0,0-1 0 0 0,2 4-4 0 0,-1-5 6 0 0,2 1 1 0 0,-1-1-1 0 0,2 0 1 0 0,-1 0 0 0 0,3 4-7 0 0,-4-9 81 0 0,1 1 0 0 0,0-1 0 0 0,0 0 1 0 0,0 0-1 0 0,0 0 0 0 0,1-1 0 0 0,-1 1 1 0 0,1-1-1 0 0,0 0 0 0 0,0 0 0 0 0,2 1-81 0 0,-5-3 11 0 0,0-1 0 0 0,1 1 0 0 0,-1-1 0 0 0,0 1-1 0 0,1-1 1 0 0,-1 1 0 0 0,0-1 0 0 0,1 0 0 0 0,-1 1 0 0 0,1-1-1 0 0,-1 0 1 0 0,0 0 0 0 0,1 0 0 0 0,-1 0 0 0 0,1-1 0 0 0,-1 1 0 0 0,0 0-1 0 0,2-1-10 0 0,0 0 39 0 0,0 0-1 0 0,0 0 0 0 0,0-1 0 0 0,0 1 0 0 0,0-1 0 0 0,0 0 0 0 0,0 0 0 0 0,0-1-38 0 0,3-2 58 0 0,0 0 0 0 0,-1-1-1 0 0,0 0 1 0 0,0 0 0 0 0,0 0-1 0 0,-1 0 1 0 0,1-2-58 0 0,-2 1 0 0 0,1 0 0 0 0,-1 0 0 0 0,0 0 0 0 0,-1 0 0 0 0,1 0 0 0 0,-1-1 0 0 0,-1 1 0 0 0,1-7 0 0 0,7-25 0 0 0,-6 32 0 0 0,-1 0 0 0 0,-1 0 0 0 0,1-1 0 0 0,-1 1 0 0 0,0-6 0 0 0,3-29 0 0 0,1 70 0 0 0,1-3 0 0 0,7 25-1124 0 0,-2-16 450 0 0,-10-29 729 0 0,1 1 1 0 0,-1-1 0 0 0,1 1 0 0 0,1-1-1 0 0,-1 0 1 0 0,1 0 0 0 0,0 0 0 0 0,0-1 0 0 0,0 1-1 0 0,1 0 1 0 0,0-1 0 0 0,0 0 0 0 0,0 0-1 0 0,0 0 1 0 0,0-1 0 0 0,1 1 0 0 0,0-1 0 0 0,2 1-56 0 0,-5-3 13 0 0,-1-1 1 0 0,1 0 0 0 0,0 1 0 0 0,-1-1 0 0 0,1 0-1 0 0,0 0 1 0 0,0 0 0 0 0,-1 0 0 0 0,1 0 0 0 0,0 0-1 0 0,0-1 1 0 0,-1 1 0 0 0,1-1 0 0 0,0 1 0 0 0,-1-1-1 0 0,1 1 1 0 0,-1-1 0 0 0,1 0-14 0 0,3-2 59 0 0,0 0 1 0 0,0 0-1 0 0,-1 0 0 0 0,1 0 1 0 0,0-2-60 0 0,22-24 136 0 0,-21 21-107 0 0,1 1 1 0 0,-1 0-1 0 0,1 0 0 0 0,3-2-29 0 0,-7 7 8 0 0,0 0 0 0 0,-1 0 0 0 0,0-1 0 0 0,0 1 0 0 0,1-1-1 0 0,-1 1 1 0 0,-1-1 0 0 0,2 0-8 0 0,11-16 50 0 0,8-10-61 0 0,1-1-31 0 0,-21 28 40 0 0,-1 0 1 0 0,1 1-1 0 0,-1-1 0 0 0,1 1 0 0 0,0-1 0 0 0,0 1 0 0 0,0 0 0 0 0,0 0 1 0 0,0 0-1 0 0,0 0 0 0 0,0 0 0 0 0,0 0 0 0 0,1 1 2 0 0,-2-1 1 0 0,0 1-1 0 0,0 0 0 0 0,1 0 0 0 0,-1 0 1 0 0,0 0-1 0 0,0 0 0 0 0,1 0 1 0 0,-1 0-1 0 0,0 0 0 0 0,0 0 1 0 0,0 1-1 0 0,1-1 0 0 0,-1 1 1 0 0,0-1-1 0 0,0 1 0 0 0,0-1 1 0 0,0 1-1 0 0,0-1 0 0 0,0 1 1 0 0,0 0-1 0 0,0 0 0 0 0,1 1 2 0 0,0-1 1 0 0,-1 1-1 0 0,1 0 0 0 0,-1 0 1 0 0,0 0-1 0 0,0 0 0 0 0,0 0 1 0 0,0 1-1 0 0,0-1 0 0 0,1 2-2 0 0,-1 3 15 0 0,1 0 0 0 0,-1 0 1 0 0,0 0-1 0 0,0-1 0 0 0,-1 1 0 0 0,0 0 0 0 0,0 1-15 0 0,-5 24 134 0 0,0 0 0 0 0,-2-1 0 0 0,-1 0 0 0 0,-13 30-134 0 0,17-50-11 0 0,0-1 1 0 0,-1 1-1 0 0,-5 6 11 0 0,8-13-3 0 0,-1 0 0 0 0,1-1 0 0 0,-1 0 1 0 0,1 0-1 0 0,-1 0 0 0 0,0 0 0 0 0,0 0 0 0 0,0 0 0 0 0,-1-1 0 0 0,1 1 0 0 0,-4 1 3 0 0,7-4 1 0 0,-1 0-1 0 0,0 0 0 0 0,0 1 1 0 0,0-1-1 0 0,0 0 1 0 0,0 0-1 0 0,0 0 1 0 0,1 0-1 0 0,-1 0 1 0 0,0 0-1 0 0,0-1 0 0 0,0 1 1 0 0,0 0-1 0 0,0 0 1 0 0,0 0-1 0 0,1-1 1 0 0,-1 1-1 0 0,0-1 0 0 0,0 1 1 0 0,0 0-1 0 0,1-1 1 0 0,-1 0-1 0 0,0 1 1 0 0,1-1-1 0 0,-1 1 1 0 0,0-1-1 0 0,1 0 0 0 0,-1 1 1 0 0,1-1-1 0 0,-1 0 1 0 0,1 0-1 0 0,-1 1 1 0 0,1-1-1 0 0,-1 0 0 0 0,1 0 1 0 0,0 0-1 0 0,-2-3 43 0 0,0 0 1 0 0,0 0 0 0 0,1-1-1 0 0,-1 1 1 0 0,1-1-1 0 0,0-2-43 0 0,0-2 106 0 0,1 1-1 0 0,0-1 0 0 0,1 1 0 0 0,0-1 0 0 0,0 1 0 0 0,1-1 0 0 0,0 1 0 0 0,1 0 0 0 0,-1 0 0 0 0,2-2-105 0 0,-1 4 45 0 0,0 1 0 0 0,1-1 0 0 0,-1 1 0 0 0,1 0 0 0 0,0 0 0 0 0,0 0 0 0 0,1 0 0 0 0,0 1 0 0 0,0 0-45 0 0,-3 2 7 0 0,0 0 0 0 0,0 0 0 0 0,0 1 0 0 0,1 0 0 0 0,-1-1 0 0 0,1 1 0 0 0,-1 0 0 0 0,1 0 0 0 0,-1 0-1 0 0,1 0 1 0 0,0 1 0 0 0,-1-1 0 0 0,1 1 0 0 0,0-1 0 0 0,0 1 0 0 0,-1 0 0 0 0,1 0 0 0 0,0 0 0 0 0,-1 1 0 0 0,1-1-1 0 0,0 1 1 0 0,0 0-7 0 0,4 0-44 0 0,0 1-1 0 0,0-1 0 0 0,-1 0 0 0 0,1-1 0 0 0,2 1 45 0 0,28 3-1101 0 0,-21-1 117 0 0,-1-1-1413 0 0,0 3-3696 0 0,0 5-2256 0 0</inkml:trace>
  <inkml:trace contextRef="#ctx0" brushRef="#br0" timeOffset="356.217">1237 383 5984 0 0,'11'16'1101'0'0,"-4"3"7205"0"0,-4 2-4291 0 0,-7 23-1970 0 0,2-27-970 0 0,-21 225 2294 0 0,16-186-2977 0 0,1-22-74 0 0,3 1 0 0 0,1 8-318 0 0,-3 24 348 0 0,5-66-284 0 0,0-2 0 0 0,1-3-40 0 0,-1 1-1 0 0,1-1 1 0 0,0 1-1 0 0,0-1 0 0 0,0 1 1 0 0,0-1-1 0 0,1 0-23 0 0,6-20 82 0 0,0-10-32 0 0,8-18-50 0 0,5-17 24 0 0,16-58-24 0 0,-21 82 29 0 0,-15 42-24 0 0,0 0-1 0 0,1 0 0 0 0,0 0 0 0 0,0 0 0 0 0,0 0 0 0 0,0 0 0 0 0,0 1 0 0 0,1-1 1 0 0,-1 1-1 0 0,1 0 0 0 0,2-3-4 0 0,-4 5 1 0 0,-1 0 0 0 0,1-1 0 0 0,0 1 1 0 0,-1-1-1 0 0,1 1 0 0 0,-1 0 0 0 0,1-1 0 0 0,0 1 1 0 0,-1 0-1 0 0,1 0 0 0 0,0-1 0 0 0,-1 1 0 0 0,1 0 1 0 0,0 0-1 0 0,0 0 0 0 0,-1 0 0 0 0,1 0 0 0 0,0 0 1 0 0,-1 0-1 0 0,1 0 0 0 0,0 0 0 0 0,0 1 0 0 0,-1-1 1 0 0,1 0-1 0 0,0 0 0 0 0,-1 1 0 0 0,1-1 0 0 0,0 0 1 0 0,-1 1-1 0 0,1-1 0 0 0,-1 0 0 0 0,1 1 0 0 0,-1-1 1 0 0,1 1-1 0 0,-1-1 0 0 0,1 1 0 0 0,-1-1 0 0 0,1 1 1 0 0,-1 0-1 0 0,1-1 0 0 0,-1 1 0 0 0,0-1 0 0 0,1 1 0 0 0,-1 0 1 0 0,0-1-1 0 0,0 1 0 0 0,0 0 0 0 0,1 0 0 0 0,-1-1 1 0 0,0 1-2 0 0,1 3-4 0 0,0 1 0 0 0,0-1 0 0 0,-1 1 0 0 0,1-1 0 0 0,-1 1 0 0 0,0-1 0 0 0,0 2 4 0 0,-1 8-65 0 0,0 0 1 0 0,1 0-1 0 0,3 13 65 0 0,-3-22-13 0 0,1 0 0 0 0,0 0-1 0 0,0 0 1 0 0,1 0-1 0 0,-1 0 1 0 0,1-1-1 0 0,0 1 1 0 0,0 0-1 0 0,1-1 1 0 0,-1 0 0 0 0,1 1-1 0 0,2 0 14 0 0,-4-3 2 0 0,0-1-1 0 0,0 0 0 0 0,0 0 1 0 0,1 1-1 0 0,-1-1 0 0 0,0 0 1 0 0,1-1-1 0 0,-1 1 1 0 0,1 0-1 0 0,-1 0 0 0 0,1 0 1 0 0,-1-1-1 0 0,1 1 1 0 0,0-1-1 0 0,-1 0 0 0 0,1 1 1 0 0,0-1-1 0 0,-1 0 1 0 0,2 0-2 0 0,0 0 5 0 0,-1 0 0 0 0,1-1 0 0 0,-1 0 0 0 0,0 1 0 0 0,1-1 0 0 0,-1 0 0 0 0,0 0 1 0 0,0 0-1 0 0,0 0 0 0 0,0-1 0 0 0,0 1 0 0 0,2-2-5 0 0,5-5 25 0 0,0-1 0 0 0,-1 1-1 0 0,-1-2 1 0 0,1 1 0 0 0,1-5-25 0 0,-3 6 10 0 0,4-7 54 0 0,-1 0 0 0 0,4-10-64 0 0,-6 11 41 0 0,1-1 0 0 0,7-8-41 0 0,26-35 160 0 0,-40 57-84 0 0,-1 1 0 0 0,6 12 56 0 0,-4-9-120 0 0,-1 1 1 0 0,0-1-1 0 0,0 1 0 0 0,-1 0 0 0 0,1-1 0 0 0,-1 1 1 0 0,1 0-1 0 0,-1 0-12 0 0,1 14 26 0 0,9 71 77 0 0,-4 14-103 0 0,2 28-231 0 0,-6-121-23 0 0,6 0-9341 0 0,-7-9 1621 0 0</inkml:trace>
  <inkml:trace contextRef="#ctx0" brushRef="#br0" timeOffset="1508.761">1729 342 13824 0 0,'0'0'629'0'0,"0"0"-12"0"0,0 2-393 0 0,0 4-21 0 0,0-4 714 0 0,0-2 307 0 0,0 2 59 0 0,0 5-42 0 0,0-5-222 0 0,0-2-99 0 0,0 0-22 0 0,0 0-34 0 0,0 0-136 0 0,0 0-65 0 0,0 0-14 0 0,0 0-29 0 0,0 0-117 0 0,3-8 819 0 0,22-35 3 0 0,-18 29-961 0 0,0 1 1 0 0,6-8-365 0 0,-5 12 82 0 0,-1 0 1 0 0,1 0 0 0 0,0 1-1 0 0,1 0 1 0 0,0 1 0 0 0,0-1-1 0 0,1 2 1 0 0,0-1 0 0 0,0 1-1 0 0,0 1 1 0 0,1 0 0 0 0,0 0-1 0 0,0 1 1 0 0,4 0-83 0 0,119-34 647 0 0,-74 30-507 0 0,-47 5-110 0 0,0 0-1 0 0,0 1 1 0 0,1 1 0 0 0,-1 0 0 0 0,0 0 0 0 0,0 2 0 0 0,1 0 0 0 0,-1 0-1 0 0,0 1 1 0 0,4 1-30 0 0,10 2 39 0 0,-20-3-27 0 0,1-1 0 0 0,0 1 0 0 0,-1 0 0 0 0,1 0 0 0 0,-1 1 0 0 0,0 0 0 0 0,2 1-12 0 0,-2-1 0 0 0,-6-3 0 0 0,0 0 0 0 0,0 0 0 0 0,0 0 0 0 0,-1 0 0 0 0,1 0 0 0 0,0 0 0 0 0,0 0 0 0 0,-1 0 0 0 0,1 1 0 0 0,0-1 0 0 0,0 0 0 0 0,-1 0 0 0 0,1 1 0 0 0,0-1 0 0 0,-1 1 0 0 0,1-1 0 0 0,0 0 0 0 0,-1 1 0 0 0,1-1 0 0 0,0 1 0 0 0,-1 0 0 0 0,1-1 0 0 0,-1 1 0 0 0,9 9 0 0 0,8 7 0 0 0,-11-13 0 0 0,-1 2-11 0 0,5 1-26 0 0,-1-3 21 0 0,-3 0 16 0 0,-5 4 0 0 0,-6 17 0 0 0,-1 1 0 0 0,-2-9 0 0 0,4-11 0 0 0,4-5 0 0 0,-1 0 0 0 0,0 0 0 0 0,0 0 0 0 0,1 0 0 0 0,-1 0 0 0 0,0 0 0 0 0,1 1 0 0 0,-1-1 0 0 0,1 0 0 0 0,0 0 0 0 0,-1 1 0 0 0,1-1 0 0 0,0 0 0 0 0,0 1 0 0 0,-8 13 0 0 0,6-13 0 0 0,-1 13 0 0 0,-9 11 0 0 0,10-18 0 0 0,-3 6-2 0 0,-1-6 15 0 0,5-8 29 0 0,1 0-41 0 0,0 0-1 0 0,0-1 1 0 0,1 1-1 0 0,-1 0 0 0 0,0 0 1 0 0,0 0-1 0 0,0 0 0 0 0,1 0 1 0 0,-1 0-1 0 0,0 0 1 0 0,0 0-1 0 0,0 0 0 0 0,1-1 1 0 0,-1 1-1 0 0,0 0 1 0 0,0 0-1 0 0,0 0 0 0 0,1 0 1 0 0,-1 0-1 0 0,0 0 1 0 0,0 1-1 0 0,0-1 0 0 0,1 0 1 0 0,-1 0-1 0 0,0 0 0 0 0,0 0 1 0 0,0 0-1 0 0,1 0 1 0 0,-1 0-1 0 0,0 0 0 0 0,0 0 1 0 0,0 0-1 0 0,0 1 1 0 0,1-1-1 0 0,7 1-3 0 0,-2-9 3 0 0,-3 4 0 0 0,3 8 0 0 0,-2-1 0 0 0,-2-5 0 0 0,1-1 0 0 0,0-1 0 0 0,1 1 0 0 0,8-11 0 0 0,-1 4 0 0 0,1-1 0 0 0,-2 0 0 0 0,0 0 0 0 0,0-1 0 0 0,6-11 0 0 0,9-13 0 0 0,-6 5 0 0 0,-15 26 0 0 0,-2 4 0 0 0,-1 0 0 0 0,1 0 0 0 0,-1-1 0 0 0,0 1 0 0 0,0-1 0 0 0,0 1 0 0 0,0-1 0 0 0,0 0 0 0 0,0 1 0 0 0,0-1 0 0 0,0 0 0 0 0,-1 0 0 0 0,1 1 0 0 0,-1-1 0 0 0,1 0 0 0 0,-1 0 0 0 0,0 0 0 0 0,0 0 0 0 0,0 0 0 0 0,0 2 0 0 0,0 0 0 0 0,0-1 0 0 0,0 1 0 0 0,0 0 0 0 0,0 0 0 0 0,0 0 0 0 0,0-1 0 0 0,0 1 0 0 0,0 0 0 0 0,0 0 0 0 0,0 0 0 0 0,0-1 0 0 0,0 1 0 0 0,0 0 0 0 0,0 0 0 0 0,0 0 0 0 0,0 0 0 0 0,0-1 0 0 0,0 1 0 0 0,0 0 0 0 0,1 0 0 0 0,-1 0 0 0 0,0-1 0 0 0,0 1 0 0 0,0 0 0 0 0,0 0 0 0 0,0 0 0 0 0,0 0 0 0 0,0 0 0 0 0,1-1 0 0 0,-1 1 0 0 0,0 0 0 0 0,0 0 0 0 0,0 0 0 0 0,0 0 0 0 0,1 0 0 0 0,-1 0 0 0 0,0 0 0 0 0,0 0 0 0 0,0 0 0 0 0,0 0 0 0 0,1-1 0 0 0,-1 1 0 0 0,0 0 0 0 0,0 0 0 0 0,1 0 0 0 0,1-1 0 0 0,-1 1 0 0 0,-1 0 0 0 0,0 0 0 0 0,0 0 0 0 0,0-1 0 0 0,0 1 0 0 0,0 0 0 0 0,0 0 0 0 0,0-1 0 0 0,1 1 0 0 0,-1 0 0 0 0,0 0 0 0 0,0 0 0 0 0,0-1 0 0 0,0 1 0 0 0,0 0 0 0 0,0 0 0 0 0,0-1 0 0 0,0 1 0 0 0,0 0 0 0 0,0 0 0 0 0,-1-1 0 0 0,1 1 0 0 0,0 0 0 0 0,0 0 0 0 0,0-1 0 0 0,0 1 0 0 0,0 0 0 0 0,0 0 0 0 0,0 0 0 0 0,-1-1 0 0 0,1 1 0 0 0,0 0 0 0 0,0 0 0 0 0,0 0 0 0 0,0-1 0 0 0,-1 1 0 0 0,1 0 0 0 0,0 0 0 0 0,0 0 0 0 0,-1 0 0 0 0,1 0 0 0 0,-1-2 0 0 0,-2-10 0 0 0,3 9 0 0 0,-1 0 0 0 0,1 0 0 0 0,-1 0 0 0 0,0 1 0 0 0,0-1 0 0 0,0 0 0 0 0,0 1 0 0 0,0-1 0 0 0,-1 0 0 0 0,-8-18 0 0 0,8 18 0 0 0,1-1 0 0 0,-1 1 0 0 0,1-1 0 0 0,-1 1 0 0 0,0 0 0 0 0,0 0 0 0 0,0 0 0 0 0,-1 0 0 0 0,-34-41-215 0 0,36 42 115 0 0,-1 0 116 0 0,1 1 1 0 0,-1-1-1 0 0,1 0 1 0 0,-1 1-1 0 0,1-1 1 0 0,-1 1-1 0 0,0-1 1 0 0,0 1-1 0 0,0 0 1 0 0,0 0-1 0 0,0 0 1 0 0,0 0-1 0 0,0 0 1 0 0,0 0-1 0 0,0 1 1 0 0,0-1-1 0 0,-1 1-16 0 0,1 0-130 0 0,-1 0-1 0 0,1 0 0 0 0,0 0 0 0 0,0 0 1 0 0,-1 1-1 0 0,1-1 0 0 0,0 1 1 0 0,0 0-1 0 0,-1 0 131 0 0,-3 1-221 0 0,4-2-276 0 0,2 0-14 0 0,-10 8-934 0 0,3-2 712 0 0,-6 6-2146 0 0,6-5-3026 0 0,-1 1-2444 0 0</inkml:trace>
  <inkml:trace contextRef="#ctx0" brushRef="#br0" timeOffset="2694.891">1747 1002 15344 0 0,'0'0'704'0'0,"0"0"-15"0"0,4 8 657 0 0,-3-4-914 0 0,0 0-1 0 0,0 0 1 0 0,0 0-1 0 0,-1 0 0 0 0,0 0 1 0 0,1 0-1 0 0,-2 0 0 0 0,1 0 1 0 0,0 0-1 0 0,-1 0 1 0 0,0 0-1 0 0,1 0 0 0 0,-2 1-431 0 0,-1 16 844 0 0,0 7 16 0 0,2 0 0 0 0,1 1 0 0 0,1-1 0 0 0,2 6-860 0 0,-1-19 435 0 0,2 0 0 0 0,0 0 0 0 0,4 10-435 0 0,-4-12 174 0 0,-1-7-50 0 0,1 1-1 0 0,-1-1 1 0 0,1 1 0 0 0,0-1-1 0 0,1 0 1 0 0,1 2-124 0 0,10 13 299 0 0,-14-18-263 0 0,1-1 1 0 0,-1 1-1 0 0,1-1 1 0 0,-1 0-1 0 0,1 0 0 0 0,0 0 1 0 0,-1 0-1 0 0,1-1 0 0 0,0 1 1 0 0,0-1-1 0 0,1 0 0 0 0,0 1-36 0 0,20 10 167 0 0,-14-6-98 0 0,1-1-1 0 0,-1-1 1 0 0,1 0 0 0 0,0 0 0 0 0,0-1 0 0 0,0 0 0 0 0,10 1-69 0 0,2 1 124 0 0,-18-4-123 0 0,1-1 0 0 0,-1 1 0 0 0,1-1 0 0 0,0 0 0 0 0,-1 0 1 0 0,1-1-1 0 0,0 1 0 0 0,-1-1 0 0 0,1-1 0 0 0,-1 1 0 0 0,5-3-1 0 0,6-2 19 0 0,0-1-1 0 0,-1-1 1 0 0,4-3-19 0 0,-5 3 22 0 0,-1-2-1 0 0,-1 0 0 0 0,0 0 0 0 0,0-1 1 0 0,2-4-22 0 0,24-21 32 0 0,-31 28-11 0 0,1 0 1 0 0,-1-1-1 0 0,1-1-21 0 0,-2 1 8 0 0,17-21 45 0 0,-20 28-51 0 0,-1-1-1 0 0,1 0 1 0 0,-1 1-1 0 0,0-1 1 0 0,1 0-1 0 0,-1 0 1 0 0,-1-1-1 0 0,1 1 1 0 0,1-3-2 0 0,0-2-1 0 0,2 0 1 0 0,-1 1-1 0 0,1-1 1 0 0,0 1-1 0 0,1 0 1 0 0,0-1 0 0 0,-3 4 0 0 0,2 1 0 0 0,0-1 0 0 0,-5 3 3 0 0,0 1 0 0 0,1-1-1 0 0,-1 1 1 0 0,0-1 0 0 0,1 1 0 0 0,-1 0 0 0 0,0-1-1 0 0,1 1 1 0 0,-1-1 0 0 0,1 1 0 0 0,-1 0-1 0 0,0-1 1 0 0,1 1 0 0 0,-1 0 0 0 0,1-1 0 0 0,-1 1-1 0 0,1 0 1 0 0,-1 0 0 0 0,1 0 0 0 0,0-1-1 0 0,-1 1 1 0 0,1 0 0 0 0,0 0-3 0 0,23 9 64 0 0,-23-9-60 0 0,3 0 18 0 0,2 11 5 0 0,-5-6-25 0 0,0-1 0 0 0,0 1-1 0 0,0 0 1 0 0,0 0-1 0 0,-1 0 1 0 0,0-1 0 0 0,0 3-2 0 0,2 23-1 0 0,-1-24 1 0 0,0 0 0 0 0,-1 0 0 0 0,0 1 0 0 0,0-1 0 0 0,-1 1 0 0 0,1 2 0 0 0,0 0 0 0 0,0 0 0 0 0,0-1 0 0 0,2 6 0 0 0,-2-11 0 0 0,1 11 0 0 0,3-6 0 0 0,-4-7 0 0 0,0-1 0 0 0,1 1 0 0 0,-1-1 0 0 0,0 1 0 0 0,1 0 0 0 0,-1-1 0 0 0,0 1 0 0 0,1-1 0 0 0,-1 1 0 0 0,1-1 0 0 0,-1 1 0 0 0,1-1 0 0 0,-1 1 0 0 0,1-1 0 0 0,0 0 0 0 0,-1 1 0 0 0,1-1 0 0 0,0 0 0 0 0,-1 1 0 0 0,1-1 0 0 0,0 0 0 0 0,-1 0 0 0 0,1 0 0 0 0,0 1 0 0 0,-1-1 0 0 0,1 0 0 0 0,0 0 0 0 0,-1 0 0 0 0,1 0 0 0 0,0 0 0 0 0,-1 0 0 0 0,1-1 0 0 0,0 1 0 0 0,0 0 0 0 0,-1 0 0 0 0,1 0 0 0 0,-1-1 0 0 0,1 1 0 0 0,0 0 0 0 0,-1-1 0 0 0,1 1 0 0 0,0 0 0 0 0,-1-1 0 0 0,1 0 0 0 0,3 0 0 0 0,0-1 0 0 0,0 0 0 0 0,-1 0 0 0 0,1 0 0 0 0,-1-1 0 0 0,0 1 0 0 0,0-1 0 0 0,0 0 0 0 0,0 1 0 0 0,0-1 0 0 0,0-1 0 0 0,-1 1 0 0 0,1 0 0 0 0,-1-1 0 0 0,0 0 0 0 0,14-26 0 0 0,-9 15 0 0 0,0 1 0 0 0,0-1 0 0 0,0-5 0 0 0,-5 15 0 0 0,-1-1 0 0 0,0 1 0 0 0,0-1 0 0 0,0 1 0 0 0,-1-1 0 0 0,0 0 0 0 0,0 1 0 0 0,0-1 0 0 0,-1 1 0 0 0,0-1 0 0 0,-1-3 0 0 0,1 0 0 0 0,0 6 0 0 0,1 1 0 0 0,0 0 0 0 0,-1 0 0 0 0,1 0 0 0 0,-1 0 0 0 0,1 0 0 0 0,-1 0 0 0 0,0 0 0 0 0,0 0 0 0 0,0 0 0 0 0,0 0 0 0 0,-1 1 0 0 0,1-1 0 0 0,0 0 0 0 0,-1 0 0 0 0,0 0 0 0 0,0 1 0 0 0,1-1 0 0 0,-1 1 0 0 0,0-1 0 0 0,0 1 0 0 0,-1 0 0 0 0,1-1 0 0 0,0 1 0 0 0,0 0 0 0 0,-1 0 0 0 0,1 1 0 0 0,0-1 0 0 0,-1 0 0 0 0,1 1 0 0 0,-2-1 0 0 0,-2 0 0 0 0,5 1 0 0 0,0 0 0 0 0,0 0 0 0 0,0 0 0 0 0,-1 0 0 0 0,1 0 0 0 0,0 0 0 0 0,0 1 0 0 0,0-1 0 0 0,-1 0 0 0 0,1 1 0 0 0,0-1 0 0 0,0 1 0 0 0,0-1 0 0 0,0 0 0 0 0,1 1 0 0 0,-1-1 0 0 0,0 0 0 0 0,0 0 0 0 0,0 0 0 0 0,1 0 0 0 0,-1 1 0 0 0,0-1 0 0 0,0 0 0 0 0,0 0 0 0 0,1 0 0 0 0,-1-1 0 0 0,0 1 0 0 0,0 0 0 0 0,0 0 0 0 0,0 0 0 0 0,1-1 0 0 0,-1 1 0 0 0,0 0 0 0 0,0-1 0 0 0,-6-3 0 0 0,-1 0 0 0 0,-12 3 0 0 0,8 4 0 0 0,12-3 0 0 0,-1 0 0 0 0,0 0 0 0 0,1 1 0 0 0,-1-1 0 0 0,1 0 0 0 0,-1 0 0 0 0,1 0 0 0 0,-1 0 0 0 0,1 0 0 0 0,-1 0 0 0 0,1 0 0 0 0,-1 0 0 0 0,0 0 0 0 0,1 0 0 0 0,-1 0 0 0 0,1 0 0 0 0,-1 0 0 0 0,1 0 0 0 0,-1-1 0 0 0,1 1 0 0 0,-1 0 0 0 0,1 0 0 0 0,-1-1 0 0 0,1 1 0 0 0,-1 0 0 0 0,1-1 0 0 0,-1 1 0 0 0,1 0 0 0 0,-6-3-17 0 0,5 2-32 0 0,1 1 0 0 0,0 0 1 0 0,-1 0-1 0 0,1-1 1 0 0,0 1-1 0 0,-1 0 0 0 0,1-1 1 0 0,0 1-1 0 0,0 0 0 0 0,-1-1 1 0 0,1 1-1 0 0,0 0 1 0 0,0-1-1 0 0,-1 1 0 0 0,1 0 1 0 0,0-1-1 0 0,0 1 0 0 0,0-1 1 0 0,0 1-1 0 0,0-1 1 0 0,0 1-1 0 0,-1 0 0 0 0,1-1 1 0 0,0 1-1 0 0,0-1 1 0 0,0 1-1 0 0,1-1 49 0 0,1-13-1979 0 0,-1 10 2001 0 0,4-25-3067 0 0,-2 19 1361 0 0</inkml:trace>
  <inkml:trace contextRef="#ctx0" brushRef="#br0" timeOffset="3154.329">2845 511 18743 0 0,'0'14'533'0'0,"0"-7"3222"0"0,-12-7-2375 0 0,5 0-1240 0 0,0 1 0 0 0,1-1 0 0 0,0 1-1 0 0,-1 0 1 0 0,1 1 0 0 0,-1 0 0 0 0,1 0-1 0 0,0 0 1 0 0,0 0 0 0 0,0 1 0 0 0,0 0 0 0 0,1 1-1 0 0,-1-1 1 0 0,1 1 0 0 0,0 0 0 0 0,0 0-1 0 0,0 1 1 0 0,-2 2-140 0 0,3-3 108 0 0,1 1-1 0 0,0-1 0 0 0,0 1 1 0 0,0 0-1 0 0,0 0 0 0 0,1 0 0 0 0,0 0 1 0 0,0 0-1 0 0,0 0 0 0 0,1 0 1 0 0,0 1-1 0 0,-1 3-107 0 0,1-1 120 0 0,1 1 0 0 0,-1-1 0 0 0,2 0 0 0 0,-1 1 0 0 0,1-1 0 0 0,0 0 0 0 0,1 0 1 0 0,0 0-1 0 0,0 0 0 0 0,1 0 0 0 0,3 6-120 0 0,2 3 179 0 0,1 0 1 0 0,1-1-1 0 0,1 0 1 0 0,7 8-180 0 0,-15-20 21 0 0,0-1 0 0 0,1 0 0 0 0,-1 0 0 0 0,1 0 1 0 0,0 0-1 0 0,0 0 0 0 0,0-1 0 0 0,0 0 0 0 0,0 0 0 0 0,3 1-21 0 0,3 1-17 0 0,0-1 0 0 0,0 0 0 0 0,0 0-1 0 0,5-1 18 0 0,-13-2-110 0 0,1 0 0 0 0,-1 0-1 0 0,0 0 1 0 0,1 0-1 0 0,-1-1 1 0 0,0 1-1 0 0,1-1 1 0 0,-1 0 0 0 0,0 0-1 0 0,0 0 1 0 0,0 0-1 0 0,0 0 1 0 0,0 0 0 0 0,0 0-1 0 0,0-1 1 0 0,0 1-1 0 0,0-1 1 0 0,1 0 110 0 0,0-1-656 0 0,0-1 0 0 0,0 1 0 0 0,0-1 0 0 0,0 1 0 0 0,0-1 0 0 0,-1 0 0 0 0,0 0 0 0 0,0 0 0 0 0,1 0 656 0 0,1-9-8345 0 0</inkml:trace>
  <inkml:trace contextRef="#ctx0" brushRef="#br0" timeOffset="3555.473">3321 518 14280 0 0,'0'0'654'0'0,"1"1"-11"0"0,0-1-632 0 0,-1 0 1 0 0,1 1-1 0 0,-1-1 0 0 0,1 0 1 0 0,0 0-1 0 0,-1 1 0 0 0,1-1 1 0 0,0 0-1 0 0,0 0 0 0 0,-1 0 1 0 0,1 0-1 0 0,0 0 0 0 0,-1 0 1 0 0,1 0-1 0 0,0 0 0 0 0,-1 0 1 0 0,1-1-1 0 0,0 1 0 0 0,-1 0 1 0 0,1 0-1 0 0,0 0 0 0 0,-1-1 1 0 0,1 1-1 0 0,0 0 0 0 0,-1-1 1 0 0,1 1-1 0 0,-1-1 0 0 0,1 1 1 0 0,-1-1-12 0 0,1 1 159 0 0,0-1 1049 0 0,-1 1 406 0 0,0 0 77 0 0,0 0-182 0 0,0 0-838 0 0,-7 3-144 0 0,-3-3 18 0 0,1 1-1 0 0,0-2 1 0 0,-10 0-545 0 0,-9-1 607 0 0,15 2-604 0 0,1 1 1 0 0,-1 0-1 0 0,1 0 1 0 0,0 1-1 0 0,-12 4-3 0 0,24-6-18 0 0,0 0 0 0 0,-1 0 0 0 0,1 0 0 0 0,0 0 0 0 0,-1 0 0 0 0,1 0 0 0 0,0 0 0 0 0,0 0-1 0 0,-1 0 1 0 0,1 0 0 0 0,0 0 0 0 0,-1 0 0 0 0,1 0 0 0 0,0 0 0 0 0,-1 0 0 0 0,1 0 0 0 0,0 0 0 0 0,-1 0 0 0 0,1 0 0 0 0,0 0-1 0 0,-1-1 1 0 0,1 1 0 0 0,0 0 0 0 0,0 0 0 0 0,-1 0 0 0 0,1 0 0 0 0,0-1 0 0 0,0 1 0 0 0,-1 0 0 0 0,1 0 0 0 0,0-1 0 0 0,0 1-1 0 0,0 0 1 0 0,-1 0 0 0 0,1-1 0 0 0,0 1 0 0 0,0 0 0 0 0,0-1 0 0 0,0 1 0 0 0,0 0 0 0 0,0-1 0 0 0,0 1 0 0 0,0 0 0 0 0,0-1-1 0 0,-1 1 1 0 0,1 0 0 0 0,1-1 0 0 0,-1 1 18 0 0,0 0-509 0 0,0 0-239 0 0,0 0-965 0 0,2 0-425 0 0,8-2-80 0 0,-7 1-19 0 0</inkml:trace>
  <inkml:trace contextRef="#ctx0" brushRef="#br0" timeOffset="3898.779">3363 612 11520 0 0,'0'0'886'0'0,"0"2"-582"0"0,0 2-8 0 0,-1-2 56 0 0,0 0-1 0 0,1-1 1 0 0,-1 1 0 0 0,0-1-1 0 0,-1 1 1 0 0,1-1-1 0 0,0 1 1 0 0,0-1 0 0 0,-1 0-1 0 0,1 1 1 0 0,0-1-1 0 0,-1 0 1 0 0,1 0 0 0 0,-2 0-352 0 0,3-1 153 0 0,-1 1 33 0 0,0 0 0 0 0,0-1 0 0 0,0 0 0 0 0,0 1 0 0 0,0-1 0 0 0,-1 1 0 0 0,1-1 0 0 0,0 0 0 0 0,0 0 0 0 0,0 0 0 0 0,-1 0 0 0 0,1 0 0 0 0,0 0 0 0 0,0 0 0 0 0,-1 0-186 0 0,-10 1 719 0 0,7 0-432 0 0,0 1-1 0 0,0-1 1 0 0,0 1-1 0 0,0-1 0 0 0,-1-1 1 0 0,1 1-1 0 0,0-1 0 0 0,-1 0 1 0 0,1 0-1 0 0,-4-1-286 0 0,6 1 98 0 0,0 0-1 0 0,0 0 1 0 0,0 1-1 0 0,0-1 1 0 0,0 1-1 0 0,0 0 1 0 0,0 0 0 0 0,0 0-1 0 0,0 0 1 0 0,-1 1-98 0 0,1-1 64 0 0,0 1 1 0 0,-1-1 0 0 0,1 0-1 0 0,-1 0 1 0 0,0 0 0 0 0,1 0-1 0 0,-4-1-64 0 0,-8 0 187 0 0,12 0-5420 0 0,3 0 3507 0 0</inkml:trace>
  <inkml:trace contextRef="#ctx0" brushRef="#br0" timeOffset="4255.373">3352 773 16439 0 0,'0'0'754'0'0,"0"0"-17"0"0,0 1-473 0 0,0 0-116 0 0,0 1 0 0 0,0 0 0 0 0,0-1 0 0 0,0 1 0 0 0,0 0 0 0 0,-1-1 0 0 0,1 1 0 0 0,0-1 0 0 0,-1 1 0 0 0,1 0 1 0 0,-1-1-1 0 0,0 1 0 0 0,1-1 0 0 0,-1 0 0 0 0,0 1 0 0 0,0-1 0 0 0,0 0 0 0 0,0 1 0 0 0,0-1 0 0 0,0 0 0 0 0,0 0 0 0 0,-1 0 0 0 0,1 0 0 0 0,0 0 0 0 0,-1 0 0 0 0,1 0 0 0 0,-1 0 0 0 0,1-1 0 0 0,-1 1 0 0 0,1 0 0 0 0,-1-1 0 0 0,1 1 0 0 0,-2-1-148 0 0,0 1 135 0 0,-1-1 0 0 0,0 1 0 0 0,0 0 0 0 0,1 0 0 0 0,-1 1 0 0 0,1-1 0 0 0,-1 1 0 0 0,1 0 0 0 0,0-1 0 0 0,-1 2 0 0 0,1-1-135 0 0,-1 1 96 0 0,0 0 1 0 0,-1-1-1 0 0,1 0 1 0 0,0 0-1 0 0,-1 0 0 0 0,1 0 1 0 0,-1-1-1 0 0,-3 1-96 0 0,-5 2 223 0 0,12-4-213 0 0,-1 1-1 0 0,1 0 1 0 0,-1-1-1 0 0,1 1 0 0 0,-1-1 1 0 0,1 0-1 0 0,-1 1 1 0 0,1-1-1 0 0,-1 0 0 0 0,0 0 1 0 0,1 0-1 0 0,-2 0-9 0 0,-2-2 27 0 0,4 2-25 0 0,-1 0-1 0 0,1-1 1 0 0,0 1-1 0 0,0 0 1 0 0,-1 0-1 0 0,1-1 1 0 0,0 1-1 0 0,-1 0 1 0 0,1 0-1 0 0,0 1 1 0 0,-1-1 0 0 0,1 0-1 0 0,0 0 1 0 0,-1 1-1 0 0,1-1 1 0 0,0 1-1 0 0,0-1 1 0 0,-1 1-2 0 0,1-1-9 0 0,1 0 0 0 0,-1 0 0 0 0,1 0 0 0 0,-1 1 0 0 0,1-1 1 0 0,-1 0-1 0 0,1 0 0 0 0,-1 0 0 0 0,1 0 0 0 0,-1-1 0 0 0,1 1 0 0 0,-1 0 0 0 0,1 0 1 0 0,-1 0-1 0 0,1 0 0 0 0,-1 0 0 0 0,1-1 0 0 0,-1 1 0 0 0,1 0 0 0 0,-1 0 0 0 0,1-1 1 0 0,-1 1-1 0 0,1 0 0 0 0,0-1 0 0 0,-1 1 0 0 0,1 0 0 0 0,0-1 0 0 0,-1 1 0 0 0,1-1 9 0 0,-4-2-375 0 0,3 2-1057 0 0,2 0-463 0 0,2-8-88 0 0</inkml:trace>
  <inkml:trace contextRef="#ctx0" brushRef="#br0" timeOffset="4773.853">3754 465 13824 0 0,'0'0'629'0'0,"0"0"-12"0"0,-3 6-367 0 0,-2 9 61 0 0,2-9 312 0 0,1 0 0 0 0,-1 0-1 0 0,0 1 1 0 0,0-2 0 0 0,-4 5-623 0 0,1-1 324 0 0,1 0 0 0 0,0 0 0 0 0,0 1 0 0 0,1 0 0 0 0,0 0 0 0 0,1 0 1 0 0,0 0-1 0 0,0 0 0 0 0,0 6-324 0 0,2-9 77 0 0,0 0 1 0 0,0 0-1 0 0,1-1 1 0 0,0 1-1 0 0,0 0 0 0 0,1 0 1 0 0,0-1-1 0 0,0 1 1 0 0,0 0-1 0 0,1-1 1 0 0,0 1-1 0 0,0-1 0 0 0,1 1 1 0 0,0-1-1 0 0,1 2-77 0 0,0-1 69 0 0,0-1-1 0 0,1-1 1 0 0,-1 1-1 0 0,1-1 1 0 0,0 0-1 0 0,1 0 0 0 0,-1 0 1 0 0,1-1-1 0 0,3 3-68 0 0,-4-6 125 0 0,0 0 1 0 0,0 0-1 0 0,0-1 0 0 0,0 1 0 0 0,1-1 0 0 0,-1-1 1 0 0,0 1-1 0 0,0 0 0 0 0,1-2-125 0 0,7 1 393 0 0,-9 1-348 0 0,-1-1 0 0 0,0 0 1 0 0,0 0-1 0 0,0 0 0 0 0,0 0 0 0 0,-1 0 0 0 0,1-1 0 0 0,0 0 0 0 0,0 1 0 0 0,-1-1 0 0 0,1 0 1 0 0,-1 0-1 0 0,1 0 0 0 0,-1 0 0 0 0,1-2-45 0 0,14-11 39 0 0,-14 13-39 0 0,-1-1 0 0 0,1 0 0 0 0,-1 1 0 0 0,1-1 0 0 0,-1 0 0 0 0,0-1 0 0 0,0 1-1 0 0,-1 0 1 0 0,1 0 0 0 0,-1-1 0 0 0,1 1 0 0 0,-1-1 0 0 0,0 1 0 0 0,0-1 0 0 0,-1 0 0 0 0,1 1-1 0 0,-1-1 1 0 0,0 0 0 0 0,0-1 0 0 0,0-2-17 0 0,0 0 0 0 0,-1-1 0 0 0,1 1 0 0 0,-2 0 0 0 0,1 0 0 0 0,-1 0-1 0 0,0 0 1 0 0,-1 0 0 0 0,-2-5 17 0 0,-3-4-22 0 0,-2 1 0 0 0,1 0-1 0 0,-2 0 1 0 0,0 1 0 0 0,-3-2 22 0 0,-24-23-2106 0 0,-4 1-5071 0 0,23 21 212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5:49.2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27 227 20471 0 0,'0'0'936'0'0,"4"8"315"0"0,0 1-1073 0 0,-2 0-1 0 0,1 0 1 0 0,-1 0 0 0 0,-1 0-1 0 0,0 0 1 0 0,0 1 0 0 0,-1-1-1 0 0,0 2-177 0 0,-2 23 1987 0 0,-4 21-1987 0 0,4-33 155 0 0,-4 35 453 0 0,0 1-370 0 0,-2 0 1 0 0,-6 9-239 0 0,14-65-2514 0 0,1-10 914 0 0,2-20-729 0 0,-3 5 665 0 0</inkml:trace>
  <inkml:trace contextRef="#ctx0" brushRef="#br0" timeOffset="335.313">9 1 19351 0 0,'0'0'439'0'0,"8"8"1225"0"0,2 6-1665 0 0,-7-9 266 0 0,0-1 0 0 0,0 0 0 0 0,-1 1 0 0 0,1 0-1 0 0,-1 0 1 0 0,0-1 0 0 0,0 2-265 0 0,4 13 1134 0 0,1-1 0 0 0,8 16-1134 0 0,-2-4-885 0 0,-5-19-3187 0 0,-5-7 917 0 0,1 3-4364 0 0</inkml:trace>
  <inkml:trace contextRef="#ctx0" brushRef="#br0" timeOffset="838.484">244 244 17623 0 0,'5'22'496'0'0,"0"0"-1"0"0,-2 0 0 0 0,-1 1 0 0 0,0 19-495 0 0,-8 92 525 0 0,3-91 313 0 0,-1-7-274 0 0,3-26-282 0 0,-1 1 1 0 0,1-1 0 0 0,1 1 0 0 0,0 0-1 0 0,1-1 1 0 0,0 1 0 0 0,2 7-283 0 0,1 4 1776 0 0,6-27-1296 0 0,-7 3-453 0 0,0-1 1 0 0,0 1-1 0 0,-1-1 1 0 0,1 0-1 0 0,-1 0 1 0 0,0 0-1 0 0,0-1 1 0 0,0 1-1 0 0,0 0 1 0 0,-1-1 0 0 0,1 0-28 0 0,12-43-323 0 0,-12 35 355 0 0,2 0 0 0 0,3-10-32 0 0,1 4 269 0 0,-2-1-1 0 0,0-3-268 0 0,-1 5 122 0 0,0 1 0 0 0,7-14-122 0 0,-6 17-10 0 0,12-22 272 0 0,-17 33-213 0 0,0 0 0 0 0,0 0-1 0 0,1 1 1 0 0,-1-1 0 0 0,1 0 0 0 0,-1 1-1 0 0,1-1 1 0 0,0 1 0 0 0,-1-1 0 0 0,1 1 0 0 0,0 0-1 0 0,0-1 1 0 0,0 1 0 0 0,1 0-49 0 0,-2 1-59 0 0,-1 0-107 0 0,2 1-24 0 0,0 0 180 0 0,0 1 0 0 0,0 0 0 0 0,0 0-1 0 0,0 0 1 0 0,0 0 0 0 0,0 0 0 0 0,0 0 0 0 0,-1 1 0 0 0,0-1-1 0 0,1 0 1 0 0,-1 1 0 0 0,0 0 0 0 0,0-1 0 0 0,0 1 0 0 0,0-1-1 0 0,-1 1 1 0 0,1 1 10 0 0,3 12-241 0 0,-2-1 0 0 0,1 10 241 0 0,-3-23-59 0 0,2 58-302 0 0,-1-23-1783 0 0,1-13-3677 0 0,1-3-1954 0 0</inkml:trace>
  <inkml:trace contextRef="#ctx0" brushRef="#br0" timeOffset="839.484">789 333 17503 0 0,'0'0'803'0'0,"0"0"-18"0"0,0 0-426 0 0,0 0 54 0 0,0 0 78 0 0,-6-7 920 0 0,3 7-1344 0 0,0 0 1 0 0,0 0 0 0 0,1 0-1 0 0,-1 0 1 0 0,0 0 0 0 0,1 1-1 0 0,-1-1 1 0 0,1 1 0 0 0,-1 0-1 0 0,0 0 1 0 0,1 0 0 0 0,0 0-1 0 0,-1 0 1 0 0,1 0 0 0 0,0 1-1 0 0,-1-1 1 0 0,1 1 0 0 0,0 0-1 0 0,0 0 1 0 0,0-1 0 0 0,-1 2-68 0 0,-1 2 9 0 0,0-1 0 0 0,-1 1 1 0 0,1 0-1 0 0,1 1 1 0 0,-1-1-1 0 0,1 1 0 0 0,0-1 1 0 0,-1 4-10 0 0,1-1 24 0 0,0 0 1 0 0,0 0-1 0 0,1 0 1 0 0,0 1 0 0 0,1-1-1 0 0,0 1 1 0 0,0-1-1 0 0,1 1 1 0 0,0 0-1 0 0,0-1 1 0 0,1 1 0 0 0,0-1-1 0 0,1 1 1 0 0,0-1-1 0 0,0 0 1 0 0,1 0-1 0 0,0 0 1 0 0,0 0 0 0 0,1 0-1 0 0,0 0 1 0 0,0-1-1 0 0,1 0 1 0 0,0 1-25 0 0,0-2-19 0 0,-1-1 0 0 0,1 0 1 0 0,0 0-1 0 0,1 0 0 0 0,-1-1 1 0 0,5 3 18 0 0,-7-5-211 0 0,0 0 1 0 0,1 0-1 0 0,-1-1 1 0 0,0 0-1 0 0,1 1 1 0 0,-1-1-1 0 0,1 0 1 0 0,-1-1 0 0 0,1 1-1 0 0,-1-1 1 0 0,1 1-1 0 0,-1-1 1 0 0,1 0-1 0 0,0-1 211 0 0,11-1-1488 0 0</inkml:trace>
  <inkml:trace contextRef="#ctx0" brushRef="#br0" timeOffset="2419.431">927 265 6912 0 0,'0'6'173'0'0,"1"1"1"0"0,0-1 0 0 0,0 0-1 0 0,2 5-173 0 0,-2-5 110 0 0,1 0-1 0 0,-1 0 0 0 0,0 0 1 0 0,-1 6-110 0 0,-4 74 8640 0 0,0 2-4846 0 0,2-56-3179 0 0,0-1-1 0 0,-5 14-614 0 0,4-24 211 0 0,3-21-187 0 0,0 0-1 0 0,0 0 1 0 0,0 0-1 0 0,1 0 1 0 0,-1 0 0 0 0,0 0-1 0 0,0-1 1 0 0,0 1 0 0 0,0 0-1 0 0,0 0 1 0 0,0 0-1 0 0,0 0 1 0 0,0 0 0 0 0,0 0-1 0 0,0 0 1 0 0,0 0 0 0 0,0 0-1 0 0,0 0 1 0 0,0 0-1 0 0,0 0 1 0 0,0 0 0 0 0,1 0-1 0 0,-1 0 1 0 0,0 0-1 0 0,0 0 1 0 0,0 0 0 0 0,0 1-1 0 0,0-1 1 0 0,0 0 0 0 0,0 0-1 0 0,0 0 1 0 0,0 0-1 0 0,0 0 1 0 0,0 0 0 0 0,0 0-1 0 0,0 0 1 0 0,0 0-1 0 0,0 0 1 0 0,0 0 0 0 0,0 0-1 0 0,0 0 1 0 0,0 0 0 0 0,0 0-1 0 0,0 0 1 0 0,0 0-1 0 0,0 0 1 0 0,1 0 0 0 0,-1 0-1 0 0,0 1 1 0 0,0-1 0 0 0,0 0-1 0 0,0 0 1 0 0,0 0-24 0 0,6-9 31 0 0,7-12-430 0 0,-8 10 385 0 0,13-25 49 0 0,1 1-1 0 0,1 1 0 0 0,21-27-34 0 0,-38 57 7 0 0,1 0 1 0 0,0 0-1 0 0,0 0 0 0 0,0 0 0 0 0,0 0 0 0 0,0 1 1 0 0,1 0-1 0 0,0 0 0 0 0,-1 0 0 0 0,1 1 0 0 0,3-2-7 0 0,-6 3 2 0 0,1 1 0 0 0,-1-1 0 0 0,0 1 0 0 0,0 0 0 0 0,0-1 1 0 0,1 1-1 0 0,-1 0 0 0 0,0 0 0 0 0,0 1 0 0 0,1-1 0 0 0,-1 0 0 0 0,0 1 0 0 0,0-1 0 0 0,0 1 0 0 0,0 0 0 0 0,0 0 0 0 0,1-1 0 0 0,-2 1 0 0 0,1 1 0 0 0,0-1 0 0 0,0 0 0 0 0,0 0 0 0 0,0 1 0 0 0,-1-1 0 0 0,1 1 0 0 0,-1 0 0 0 0,1-1 0 0 0,-1 1 0 0 0,1 0 0 0 0,-1 0-2 0 0,25 34-50 0 0,12 17-103 0 0,-33-47 136 0 0,0 0-1 0 0,1 0 1 0 0,0-1 0 0 0,0 0 0 0 0,0 0 0 0 0,6 3 17 0 0,-10-6-2 0 0,0-1 0 0 0,0 0 0 0 0,1 0 0 0 0,-1 0 0 0 0,0 0 0 0 0,0 0 0 0 0,1-1 0 0 0,-1 1 0 0 0,1-1 0 0 0,-1 1 0 0 0,0-1 0 0 0,1 0 0 0 0,-1 0 0 0 0,1 0 0 0 0,-1 0 0 0 0,1 0 0 0 0,-1-1 0 0 0,0 1 0 0 0,2-1 2 0 0,-1-1-4 0 0,0 1 0 0 0,-1 0-1 0 0,1-1 1 0 0,-1 1-1 0 0,1-1 1 0 0,-1 0 0 0 0,0 0-1 0 0,1 0 1 0 0,-1 0-1 0 0,0 0 1 0 0,-1-1 0 0 0,1 1-1 0 0,0 0 1 0 0,0-2 4 0 0,1-1-6 0 0,0 0 1 0 0,-1-1-1 0 0,0 1 1 0 0,0 0-1 0 0,0-1 1 0 0,0 1-1 0 0,-1-1 1 0 0,0 0-1 0 0,0 1 1 0 0,-1-1-1 0 0,0 0 1 0 0,0 0-1 0 0,0 1 1 0 0,0-1-1 0 0,-2-5 6 0 0,0 5-18 0 0,0 1-1 0 0,0-1 0 0 0,0 1 1 0 0,-1 0-1 0 0,0 0 0 0 0,0 0 0 0 0,0 0 1 0 0,-1 1-1 0 0,-3-5 19 0 0,5 7-13 0 0,0 0 0 0 0,-1-1 0 0 0,1 1 0 0 0,-1 0 0 0 0,1 0 0 0 0,-1 0-1 0 0,0 1 1 0 0,0-1 0 0 0,0 1 0 0 0,0-1 0 0 0,0 1 0 0 0,0 0 0 0 0,0 0 0 0 0,-1 0 0 0 0,1 1 0 0 0,0-1 0 0 0,-3 1 13 0 0,4 0-20 0 0,0 1 0 0 0,0-1 0 0 0,0 1 0 0 0,0 0 0 0 0,0-1 1 0 0,0 1-1 0 0,0 0 0 0 0,1 0 0 0 0,-1 0 0 0 0,0 0 0 0 0,0 1 0 0 0,1-1 1 0 0,-1 1-1 0 0,1-1 0 0 0,-1 1 0 0 0,1-1 0 0 0,-1 1 0 0 0,1 0 0 0 0,0-1 1 0 0,0 1-1 0 0,-1 2 20 0 0,-1 1-30 0 0,0 0 0 0 0,1 1 0 0 0,-1 0 1 0 0,1-1-1 0 0,0 1 0 0 0,1 0 0 0 0,-1 0 30 0 0,0 7 0 0 0,1-1 0 0 0,0 1 0 0 0,1-1 0 0 0,0 1 0 0 0,1-1 0 0 0,0 0 0 0 0,1 1 0 0 0,1-1 0 0 0,0 0 0 0 0,0 1 0 0 0,0-5 0 0 0,0-1 0 0 0,0 1 0 0 0,1-1 0 0 0,0 1 0 0 0,0-1 0 0 0,0-1 0 0 0,1 1 0 0 0,0 0 0 0 0,1-1 0 0 0,-1 0 0 0 0,1 0 0 0 0,0-1 0 0 0,1 0 0 0 0,-1 0 0 0 0,1 0 0 0 0,0-1 0 0 0,2 1-1 0 0,-1-1 0 0 0,1 0 0 0 0,0-1 0 0 0,0 0-1 0 0,0 0 1 0 0,1-1 0 0 0,-1 0 0 0 0,1-1 1 0 0,-4 0-5 0 0,-1-1 1 0 0,1 0-1 0 0,0 0 1 0 0,0 0-1 0 0,-1-1 1 0 0,1 1 0 0 0,0-1-1 0 0,-1-1 1 0 0,1 1-1 0 0,-1-1 1 0 0,1 0-1 0 0,-1 0 1 0 0,0-1-1 0 0,1 0 5 0 0,10-7 1 0 0,-9 7-15 0 0,-1-1 0 0 0,1 0 0 0 0,-1 0 0 0 0,0-1 0 0 0,0 0 1 0 0,-1 0-1 0 0,0 0 0 0 0,0 0 0 0 0,0-1 0 0 0,2-3 14 0 0,4-8-31 0 0,-5 8 13 0 0,0 0 0 0 0,-1-1 1 0 0,0 0-1 0 0,0 0 0 0 0,-1 0 0 0 0,0-3 18 0 0,-2 8-3 0 0,-1-1 0 0 0,0 1-1 0 0,0 0 1 0 0,0 0-1 0 0,-1-1 1 0 0,0 0 3 0 0,0 5-5 0 0,0 0 1 0 0,0-1-1 0 0,0 1 1 0 0,0 0-1 0 0,-1 0 1 0 0,1 0-1 0 0,0 0 1 0 0,-1 0-1 0 0,1-1 1 0 0,-1 1 0 0 0,1 0-1 0 0,-1 0 1 0 0,0 0-1 0 0,1 0 1 0 0,-1 0-1 0 0,0 1 1 0 0,0-1-1 0 0,0 0 1 0 0,0 0-1 0 0,0 0 1 0 0,1 1-1 0 0,-1-1 1 0 0,-1 0-1 0 0,1 1 1 0 0,0-1-1 0 0,0 1 1 0 0,0-1-1 0 0,0 1 1 0 0,-1-1 4 0 0,-1 0-10 0 0,2 1 5 0 0,-1-1 0 0 0,1 1-1 0 0,0-1 1 0 0,-1 1 0 0 0,1-1 0 0 0,-1 1 0 0 0,1 0 0 0 0,0-1-1 0 0,-1 1 1 0 0,1 0 0 0 0,-1 0 0 0 0,1 0 0 0 0,-1 0 0 0 0,1 1-1 0 0,-1-1 1 0 0,1 0 0 0 0,0 0 0 0 0,-1 1 0 0 0,1-1 0 0 0,0 1-1 0 0,-1-1 1 0 0,1 1 0 0 0,0 0 0 0 0,-1 0 0 0 0,1-1 0 0 0,0 1-1 0 0,-1 1 6 0 0,-10 9 0 0 0,9-10 0 0 0,1 1 0 0 0,-1 0 0 0 0,1 0 0 0 0,0 0 0 0 0,0 0 0 0 0,0 0 0 0 0,0 0 0 0 0,0 1 0 0 0,0-1 0 0 0,0 1 0 0 0,1-1 0 0 0,0 1 0 0 0,-1-1 0 0 0,1 1 0 0 0,0 0 0 0 0,0 0 0 0 0,0 0 0 0 0,0 2 0 0 0,1-1 0 0 0,-2 11 0 0 0,1 1 0 0 0,0-1 0 0 0,1 0 0 0 0,1 1 0 0 0,1 5 0 0 0,-2-6 0 0 0,0-13 0 0 0,0 0 0 0 0,0 0 0 0 0,0-1 0 0 0,0 1 0 0 0,0 0 0 0 0,0 0 0 0 0,1-1 0 0 0,-1 1 0 0 0,0 0 0 0 0,1 0 0 0 0,-1-1 0 0 0,1 1 0 0 0,0 0 0 0 0,-1-2 0 0 0,0 1 0 0 0,0-1 0 0 0,0 1 0 0 0,1-1 0 0 0,-1 1 0 0 0,0-1 0 0 0,0 1 0 0 0,0-1 0 0 0,1 1 0 0 0,-1-1 0 0 0,0 0 0 0 0,1 1 0 0 0,-1-1 0 0 0,0 1 0 0 0,1-1 0 0 0,-1 0 0 0 0,0 1 0 0 0,1-1 0 0 0,-1 0 0 0 0,1 0 0 0 0,-1 1 0 0 0,0-1 0 0 0,1 0 0 0 0,-1 0 0 0 0,1 1 0 0 0,-1-1 0 0 0,1 0 0 0 0,-1 0 0 0 0,1 0 0 0 0,1 0 0 0 0,0 2-8 0 0,0-1-1 0 0,1 0 0 0 0,-1-1 0 0 0,0 1 0 0 0,0 0 1 0 0,1-1-1 0 0,-1 1 0 0 0,0-1 0 0 0,1 1 1 0 0,-1-1-1 0 0,0 0 0 0 0,1 0 0 0 0,-1 0 0 0 0,0-1 1 0 0,1 1-1 0 0,-1-1 0 0 0,0 1 0 0 0,2-1 9 0 0,8-3-263 0 0,-1-1 0 0 0,0 0 1 0 0,6-3 262 0 0,9-5-422 0 0,-23 12 412 0 0,0 0 0 0 0,0 1-1 0 0,1-1 1 0 0,-1 1 0 0 0,0 0-1 0 0,0 0 1 0 0,1 0 0 0 0,-1 0-1 0 0,0 1 1 0 0,0-1 0 0 0,1 1-1 0 0,-1 0 1 0 0,0 0-1 0 0,0 0 1 0 0,0 0 0 0 0,0 1-1 0 0,0-1 11 0 0,26 16 87 0 0,-21-11-14 0 0,-7-5-62 0 0,0 0 0 0 0,0-1 0 0 0,0 1 1 0 0,0 0-1 0 0,0-1 0 0 0,0 1 1 0 0,0-1-1 0 0,0 1 0 0 0,0-1 1 0 0,1 1-1 0 0,-1-1 0 0 0,0 0 1 0 0,0 0-1 0 0,0 1 0 0 0,0-1 0 0 0,0 0 1 0 0,1 0-1 0 0,-1 0-11 0 0,5 0 32 0 0,-4 0-41 0 0,1 0 0 0 0,-1 0 0 0 0,0 0 0 0 0,0 0 0 0 0,0 0 0 0 0,1 0 0 0 0,-1-1 0 0 0,0 1 0 0 0,0-1 0 0 0,0 1 0 0 0,0-1 0 0 0,0 0 0 0 0,0 0 0 0 0,0 0 0 0 0,0 0 0 0 0,0 0 0 0 0,1-1 9 0 0,6-6-43 0 0,-7 7 86 0 0,0-1-1 0 0,0 1 1 0 0,0-1-1 0 0,-1 1 1 0 0,1-1-1 0 0,0 0 1 0 0,-1 0-1 0 0,0 1 1 0 0,1-1-1 0 0,-1-1-42 0 0,24-40-175 0 0,-12 22 680 0 0,9-20-505 0 0,-13 21 338 0 0,-6 12-244 0 0,1-1 1 0 0,0 0-1 0 0,0 1 0 0 0,1 0 0 0 0,1 0 1 0 0,2-4-95 0 0,-8 12 8 0 0,0-1 1 0 0,1 1-1 0 0,-1 0 1 0 0,0-1-1 0 0,1 1 1 0 0,-1 0-1 0 0,0-1 1 0 0,1 1-1 0 0,-1 0 1 0 0,1-1-1 0 0,-1 1 1 0 0,0 0 0 0 0,1 0-1 0 0,-1 0 1 0 0,1-1-1 0 0,-1 1 1 0 0,1 0-1 0 0,-1 0 1 0 0,1 0-1 0 0,-1 0 1 0 0,1 0-1 0 0,-1 0 1 0 0,0 0-1 0 0,1 0 1 0 0,-1 0-1 0 0,1 0 1 0 0,-1 0-1 0 0,1 0-8 0 0,1 1 3 0 0,-1 0-1 0 0,1 1 1 0 0,-1-1-1 0 0,1 0 1 0 0,-1 1-1 0 0,0-1 1 0 0,1 1-1 0 0,-1-1 1 0 0,0 1-1 0 0,0 0 0 0 0,0-1 1 0 0,0 1-1 0 0,0 1-2 0 0,3 5 0 0 0,-1 0 0 0 0,0 1 0 0 0,0-1 0 0 0,-1 1 0 0 0,0 0 0 0 0,-1-1 0 0 0,0 1 0 0 0,0 0 0 0 0,-1 7 0 0 0,0 0 0 0 0,-1 0 0 0 0,-1 0 0 0 0,0-1 0 0 0,-1 1 0 0 0,-2 1 0 0 0,3-10 0 0 0,0 0 0 0 0,-1 0 0 0 0,0-1 0 0 0,0 1 0 0 0,-1-1 0 0 0,0 0 0 0 0,0 0 0 0 0,-1 1 0 0 0,3-5 5 0 0,0 0-1 0 0,1-1 1 0 0,-1 1 0 0 0,0-1-1 0 0,0 1 1 0 0,0-1-1 0 0,0 0 1 0 0,0 1-1 0 0,0-1 1 0 0,0 0 0 0 0,-1 0-1 0 0,1-1 1 0 0,0 1-1 0 0,-1 0 1 0 0,1-1-1 0 0,0 0 1 0 0,-1 1 0 0 0,1-1-1 0 0,0 0 1 0 0,-1 0-1 0 0,1 0 1 0 0,-1 0-1 0 0,1-1 1 0 0,0 1 0 0 0,-1-1-1 0 0,1 0 1 0 0,0 1-1 0 0,-1-1 1 0 0,1 0-1 0 0,0 0 1 0 0,0 0-1 0 0,0-1 1 0 0,0 1 0 0 0,0 0-1 0 0,0-1 1 0 0,0 1-1 0 0,0-1 1 0 0,1 0-1 0 0,-1 0 1 0 0,1 1 0 0 0,-1-1-1 0 0,1 0 1 0 0,0 0-1 0 0,-1-1 1 0 0,1 1-1 0 0,0 0 1 0 0,0-2-5 0 0,-4-7 106 0 0,3 6-31 0 0,-1 0 0 0 0,2 0 0 0 0,-1 0 0 0 0,1 0 0 0 0,-1-2-75 0 0,1 3 83 0 0,0-1 0 0 0,1 0 0 0 0,-1 0 0 0 0,1 1 0 0 0,0-1 0 0 0,0 0 0 0 0,1 0 0 0 0,-1 0-1 0 0,1 1 1 0 0,0-1 0 0 0,2-4-83 0 0,-3 8 112 0 0,2 0-84 0 0,0 1-1 0 0,0-1 0 0 0,0 1 1 0 0,0-1-1 0 0,0 1 0 0 0,0 0 1 0 0,0 0-1 0 0,0 0 1 0 0,0 0-1 0 0,0 0 0 0 0,0 0 1 0 0,2 1-28 0 0,25 7 69 0 0,-24-7-48 0 0,29 20 32 0 0,-18-17-55 0 0,-1 1 0 0 0,1-2-1 0 0,0 0 1 0 0,0-1 0 0 0,0 0 0 0 0,0-2-1 0 0,10 0 3 0 0,-16-1-1 0 0,0 0 0 0 0,0-1-1 0 0,0 0 1 0 0,-1 0 0 0 0,1-1-1 0 0,-1-1 1 0 0,1 0 0 0 0,-1 0-1 0 0,0 0 1 0 0,-1-1 0 0 0,1-1-1 0 0,4-3 2 0 0,-8 5 0 0 0,1 0 0 0 0,-1 0 0 0 0,0-1 0 0 0,0 1 0 0 0,-1-1 0 0 0,1-1 0 0 0,-1 1 0 0 0,0-1 0 0 0,12-16 0 0 0,-12 15 0 0 0,1 1 0 0 0,-1-1 0 0 0,0 0 0 0 0,0 0 0 0 0,0 0 0 0 0,-1 0 0 0 0,2-8 0 0 0,-2 3-8 0 0,-2 10 5 0 0,0 1-1 0 0,-1-1 0 0 0,1 0 0 0 0,0 0 0 0 0,-1 1 1 0 0,0-1-1 0 0,1 0 0 0 0,-1 0 0 0 0,0 0 0 0 0,0 1 1 0 0,0-1-1 0 0,0 0 0 0 0,-1 0 0 0 0,1 0 0 0 0,0 1 0 0 0,-1-1 1 0 0,1 0-1 0 0,-1 0 0 0 0,1 1 0 0 0,-1-2 4 0 0,0 2-12 0 0,0 0 0 0 0,-1 0 0 0 0,1-1 0 0 0,0 1 0 0 0,0 0 0 0 0,0 0 0 0 0,-1 0 0 0 0,1 0 0 0 0,0 0 0 0 0,-1 0 0 0 0,1 0 0 0 0,-1 1 0 0 0,1-1 0 0 0,-1 1 0 0 0,0-1 0 0 0,1 1 0 0 0,-1-1 0 0 0,1 1 0 0 0,-1 0 0 0 0,0 0 0 0 0,1 0 0 0 0,-1 0 0 0 0,-1 0 12 0 0,-4 0-110 0 0,-1 1 0 0 0,1 0-1 0 0,0 0 1 0 0,-5 2 110 0 0,9-1-44 0 0,-1-1 0 0 0,1 1 0 0 0,0-1-1 0 0,0 1 1 0 0,1 0 0 0 0,-1 0 0 0 0,0 1 0 0 0,1-1 0 0 0,-1 0-1 0 0,1 1 1 0 0,-1 0 0 0 0,1-1 0 0 0,0 1 0 0 0,0 0 0 0 0,1 0 0 0 0,-1 0-1 0 0,0 1 45 0 0,-2 3-125 0 0,1 1 0 0 0,0 0-1 0 0,0 0 1 0 0,0 0 0 0 0,1 0-1 0 0,0 6 126 0 0,1-10-114 0 0,0 1 1 0 0,1 0-1 0 0,0 0 0 0 0,0-1 0 0 0,0 1 0 0 0,0 0 0 0 0,1 0 0 0 0,0 0 0 0 0,0-1 0 0 0,2 5 114 0 0,-2-6-44 0 0,0-1 0 0 0,1 1-1 0 0,-1 0 1 0 0,1 0 0 0 0,0-1-1 0 0,0 1 1 0 0,0-1 0 0 0,0 0 0 0 0,1 1-1 0 0,-1-1 1 0 0,1 0 0 0 0,-1 0-1 0 0,1-1 1 0 0,0 1 0 0 0,-1 0-1 0 0,4 0 45 0 0,-2 0-2 0 0,-1 0 17 0 0,0 0 0 0 0,0-1-1 0 0,0 0 1 0 0,0 1 0 0 0,0-1 0 0 0,0 0-1 0 0,0-1 1 0 0,0 1 0 0 0,0 0-1 0 0,0-1 1 0 0,0 0 0 0 0,1 0 0 0 0,-1 0-1 0 0,0 0 1 0 0,0 0 0 0 0,0-1-1 0 0,2 1-14 0 0,10-6-43 0 0,1 0-1 0 0,-1 0 0 0 0,0-1 1 0 0,5-4 43 0 0,-12 6 8 0 0,-1-1 1 0 0,0 1 0 0 0,0-1-1 0 0,0 0 1 0 0,-1-1 0 0 0,0 1-1 0 0,0-1 1 0 0,4-8-9 0 0,-4 8 140 0 0,0 0 0 0 0,1 0 0 0 0,7-6-140 0 0,5-5-12 0 0,-15 13-48 0 0,1 1 1 0 0,-1 0-1 0 0,1 0 0 0 0,-1 1 1 0 0,1-1-1 0 0,4-1 60 0 0,-8 5 11 0 0,-1-1 1 0 0,1 1-1 0 0,0-1 1 0 0,0 1-1 0 0,0-1 0 0 0,0 1 1 0 0,0 0-1 0 0,0 0 1 0 0,-1-1-1 0 0,1 1 1 0 0,0 0-1 0 0,0 0 0 0 0,0 0 1 0 0,0 0-1 0 0,0 0 1 0 0,0 0-1 0 0,0 0 0 0 0,0 0 1 0 0,0 1-1 0 0,0-1 1 0 0,0 0-1 0 0,0 0 1 0 0,-1 1-1 0 0,1-1 0 0 0,0 1 1 0 0,0-1-1 0 0,0 1 1 0 0,-1-1-1 0 0,1 1 0 0 0,0-1 1 0 0,0 1-1 0 0,-1 0 1 0 0,1-1-1 0 0,0 1 0 0 0,-1 0 1 0 0,1 0-1 0 0,-1-1 1 0 0,1 1-1 0 0,-1 0 1 0 0,0 0-1 0 0,1 0 0 0 0,-1 0-11 0 0,1 1 4 0 0,0 0 0 0 0,0-1 0 0 0,0 1-1 0 0,-1 0 1 0 0,1 0 0 0 0,-1 0 0 0 0,1 0-1 0 0,-1 0 1 0 0,0 0 0 0 0,1 0 0 0 0,-1 0 0 0 0,0 0-1 0 0,-1 0 1 0 0,1 0 0 0 0,0 0 0 0 0,0 0-1 0 0,-1 0-3 0 0,0 4 0 0 0,-2 8-43 0 0,0 0 1 0 0,0 0-1 0 0,-2 0 0 0 0,0 0 0 0 0,0-1 0 0 0,-1 1 0 0 0,-1-1 0 0 0,0-1 0 0 0,-1 0 0 0 0,0 0 0 0 0,-1 0 43 0 0,6-8-13 0 0,-1 0 0 0 0,1-1-1 0 0,-1 0 1 0 0,0 1 0 0 0,0-2-1 0 0,0 1 1 0 0,0 0 0 0 0,-2 0 13 0 0,-3 3 154 0 0,9-6-137 0 0,-1 0 0 0 0,1 0-1 0 0,0 1 1 0 0,-1-1-1 0 0,1 0 1 0 0,-1 0-1 0 0,1 0 1 0 0,-1 1 0 0 0,1-1-1 0 0,0 0 1 0 0,-1 0-1 0 0,1 0 1 0 0,-1 0-1 0 0,1 0 1 0 0,-1 0 0 0 0,1 0-1 0 0,-1 0 1 0 0,1 0-1 0 0,0 0 1 0 0,-1 0-1 0 0,1 0 1 0 0,-1 0 0 0 0,1 0-1 0 0,-1-1 1 0 0,1 1-1 0 0,0 0 1 0 0,-1 0-1 0 0,1 0 1 0 0,-1-1 0 0 0,1 1-1 0 0,0 0 1 0 0,-1 0-1 0 0,1-1 1 0 0,0 1-1 0 0,-1 0 1 0 0,1-1 0 0 0,0 1-1 0 0,-1 0 1 0 0,1-1-1 0 0,0 1 1 0 0,0-1-1 0 0,0 1 1 0 0,-1 0 0 0 0,1-1-1 0 0,0 0-16 0 0,0 0 51 0 0,-1 1 0 0 0,1-1 0 0 0,0 0 0 0 0,0 0 0 0 0,0 0 0 0 0,0 0 0 0 0,0 0-1 0 0,0 0 1 0 0,0 0 0 0 0,0 0 0 0 0,0 1 0 0 0,1-1 0 0 0,-1 0 0 0 0,0 0 0 0 0,0 0 0 0 0,1 0 0 0 0,-1 0 0 0 0,1 1 0 0 0,-1-1-1 0 0,0 0 1 0 0,1 0 0 0 0,0 1 0 0 0,-1-1 0 0 0,1 0 0 0 0,0 0-51 0 0,7-6 267 0 0,1-1 1 0 0,0 1-1 0 0,0 1 0 0 0,1 0 1 0 0,-1 0-1 0 0,5-1-267 0 0,28-10 190 0 0,1 2-1 0 0,12-2-189 0 0,-50 16-14 0 0,21-5-2806 0 0,-16 4-994 0 0,-1 0-3547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5:58.7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262 373 11520 0 0,'2'1'179'0'0,"-1"-1"-1"0"0,0 0 1 0 0,0 0 0 0 0,1 1 0 0 0,-1-1 0 0 0,0 0 0 0 0,0 0 0 0 0,1 0 0 0 0,-1 0 0 0 0,0 0 0 0 0,0 0 0 0 0,1-1-1 0 0,-1 1 1 0 0,0 0 0 0 0,0-1 0 0 0,1 1 0 0 0,-1-1 0 0 0,0 1 0 0 0,0-1 0 0 0,0 0 0 0 0,0 1 0 0 0,0-1 0 0 0,0 0-1 0 0,0 0 1 0 0,0 1 0 0 0,0-1 0 0 0,0-1-179 0 0,1 0 440 0 0,0 0-1 0 0,-1 0 1 0 0,1 0 0 0 0,-1 0-1 0 0,1 0 1 0 0,-1-1 0 0 0,0 1-1 0 0,0 0 1 0 0,0-1-1 0 0,0 1 1 0 0,0-2-440 0 0,3-10 646 0 0,-4 13-594 0 0,1 0 0 0 0,0 0-1 0 0,-1-1 1 0 0,1 1 0 0 0,-1 0 0 0 0,0-1 0 0 0,1 1 0 0 0,-1 0-1 0 0,0-1 1 0 0,0 1 0 0 0,0 0 0 0 0,0-1 0 0 0,0 1 0 0 0,0-1-1 0 0,0 1 1 0 0,0 0 0 0 0,0-1 0 0 0,-1 1 0 0 0,1 0 0 0 0,-1-1 0 0 0,1 1-1 0 0,-1 0 1 0 0,1 0 0 0 0,-1-1 0 0 0,0 1 0 0 0,0 0 0 0 0,1 0-1 0 0,-1 0 1 0 0,0 0-52 0 0,-2-2 25 0 0,-1 1 0 0 0,1-1-1 0 0,0 1 1 0 0,-1 0-1 0 0,0 0 1 0 0,1 0 0 0 0,-1 1-1 0 0,0 0 1 0 0,0-1-1 0 0,0 1 1 0 0,0 0 0 0 0,0 1-1 0 0,0-1 1 0 0,0 1 0 0 0,0 0-1 0 0,0 0 1 0 0,0 0-1 0 0,0 0 1 0 0,0 1 0 0 0,0-1-1 0 0,0 1 1 0 0,0 0-1 0 0,0 1 1 0 0,0-1 0 0 0,1 0-1 0 0,-4 3-24 0 0,-9 5 47 0 0,1 0 0 0 0,-13 11-47 0 0,7-5 6 0 0,8-4 110 0 0,1-1-1 0 0,0 2 0 0 0,0 0 1 0 0,2 0-1 0 0,-1 1 0 0 0,2 0 1 0 0,-1 1-1 0 0,-4 10-115 0 0,11-18 133 0 0,0 1 0 0 0,1-1 1 0 0,-1 1-1 0 0,1-1 0 0 0,1 1 0 0 0,-1 0 0 0 0,1 0 1 0 0,0 6-134 0 0,-3 10 323 0 0,4-16-217 0 0,0 0 0 0 0,1-1 0 0 0,-1 1 0 0 0,2 0 0 0 0,-1 0 0 0 0,0-1 0 0 0,1 1 0 0 0,1-1 0 0 0,0 2-106 0 0,-1-1 124 0 0,0-3-72 0 0,0 1 0 0 0,1 0 0 0 0,-1-1 1 0 0,1 1-1 0 0,0-1 0 0 0,1 0 0 0 0,-1 0 1 0 0,1 0-1 0 0,-1 0 0 0 0,1-1 0 0 0,0 1 1 0 0,1-1-1 0 0,-1 0 0 0 0,0 0 1 0 0,1-1-1 0 0,4 3-52 0 0,-1-2 68 0 0,-1 0 0 0 0,1 0 0 0 0,-1-1 1 0 0,1 0-1 0 0,0 0 0 0 0,0 0 0 0 0,0-1 1 0 0,0-1-1 0 0,0 1 0 0 0,6-1-68 0 0,-8-1-101 0 0,-1 0 1 0 0,0 1-1 0 0,0-1 1 0 0,0-1-1 0 0,0 1 0 0 0,0-1 1 0 0,0 0-1 0 0,0 0 1 0 0,0-1-1 0 0,-1 1 0 0 0,1-1 1 0 0,-1 0-1 0 0,3-2 101 0 0,-6 4-93 0 0,-1 1-1 0 0,1-1 0 0 0,-1 0 1 0 0,0 1-1 0 0,1-1 0 0 0,-1 1 1 0 0,0-1-1 0 0,1 0 1 0 0,-1 1-1 0 0,0-1 0 0 0,0 0 1 0 0,0 0-1 0 0,1 1 0 0 0,-1-1 1 0 0,0 0-1 0 0,0 1 0 0 0,0-1 1 0 0,0-1 93 0 0,0-5-1749 0 0,3 2-333 0 0</inkml:trace>
  <inkml:trace contextRef="#ctx0" brushRef="#br0" timeOffset="345.748">727 413 19839 0 0,'17'19'971'0'0,"-16"-17"-428"0"0,0-1-66 0 0,-1-1-473 0 0,0 0-1 0 0,0 1 1 0 0,1-1 0 0 0,-1 0-1 0 0,0 0 1 0 0,0 1-1 0 0,0-1 1 0 0,0 0 0 0 0,0 1-1 0 0,0-1 1 0 0,0 0 0 0 0,0 1-1 0 0,0-1 1 0 0,0 0 0 0 0,0 0-1 0 0,0 1 1 0 0,0-1 0 0 0,0 0-1 0 0,0 1 1 0 0,0-1-1 0 0,0 0 1 0 0,0 1 0 0 0,0-1-1 0 0,0 0 1 0 0,0 0 0 0 0,-1 1-1 0 0,1-1 1 0 0,0 0 0 0 0,0 1-1 0 0,0-1 1 0 0,0 0 0 0 0,-1 0-1 0 0,1 0 1 0 0,0 1-1 0 0,0-1 1 0 0,-1 0 0 0 0,1 0-1 0 0,0 0 1 0 0,0 1 0 0 0,-1-1-1 0 0,1 0 1 0 0,0 0 0 0 0,-1 0-1 0 0,1 0 1 0 0,0 0 0 0 0,0 0-1 0 0,-1 0-3 0 0,0 1 14 0 0,-14 8 3 0 0,-1-1-1 0 0,-1 0 0 0 0,1-1 1 0 0,-13 3-17 0 0,-71 18-91 0 0,97-27 82 0 0,1 0-434 0 0,-16 4 1030 0 0,7-1-7263 0 0,11-4 35 0 0</inkml:trace>
  <inkml:trace contextRef="#ctx0" brushRef="#br0" timeOffset="680.355">1077 265 11976 0 0,'0'0'922'0'0,"0"0"-392"0"0,0 0 582 0 0,-4 7 1819 0 0,-4 8-2341 0 0,0-1 0 0 0,-1 1-1 0 0,-1-1 1 0 0,0-1-1 0 0,-7 6-589 0 0,1 0 156 0 0,1 1-1 0 0,-3 6-155 0 0,16-22 25 0 0,-23 42 124 0 0,23-42-99 0 0,0 0 0 0 0,1 0-1 0 0,-1 1 1 0 0,1-1-1 0 0,0 1 1 0 0,0-1 0 0 0,1 1-1 0 0,0-1 1 0 0,-1 1 0 0 0,2 3-50 0 0,-1-4 121 0 0,1 1 1 0 0,-1-1 0 0 0,1 1-1 0 0,1 0 1 0 0,-1-1 0 0 0,1 0-1 0 0,-1 1 1 0 0,1-1 0 0 0,1 0 0 0 0,-1 0-122 0 0,0-1 89 0 0,0-1 0 0 0,0 1-1 0 0,0-1 1 0 0,1 1 0 0 0,-1-1 0 0 0,1 0 0 0 0,0 0 0 0 0,-1 0 0 0 0,1-1 0 0 0,0 1 0 0 0,0-1 0 0 0,0 1 0 0 0,0-1 0 0 0,2 1-89 0 0,6 1 126 0 0,-1 0-1 0 0,1-1 0 0 0,0 0 1 0 0,0-1-1 0 0,-1 0 1 0 0,1-1-1 0 0,0 0 0 0 0,0 0 1 0 0,0-1-1 0 0,5-1-125 0 0,-1-2 148 0 0,0 0 0 0 0,0 0-1 0 0,-1-1 1 0 0,0-1 0 0 0,0 0-1 0 0,0-1 1 0 0,0-1-148 0 0,-9 5-2 0 0,0-1 0 0 0,0 1 0 0 0,-1-1-1 0 0,1 0 1 0 0,-1 0 0 0 0,0 0 0 0 0,0-1 0 0 0,0 1-1 0 0,-1-1 1 0 0,0 0 0 0 0,1 0 0 0 0,-2 0 0 0 0,1-1-1 0 0,-1 1 1 0 0,1-3 2 0 0,0 0-12 0 0,-1-1 0 0 0,0 1 1 0 0,0-1-1 0 0,-1 0 0 0 0,0 1 0 0 0,-1-1 0 0 0,0 0 0 0 0,0 0 0 0 0,-2-8 12 0 0,1 11-65 0 0,-1-1-1 0 0,0 1 1 0 0,0-1-1 0 0,0 1 1 0 0,0 0 0 0 0,-1 0-1 0 0,0 0 1 0 0,-1 0-1 0 0,1 1 1 0 0,-2-1 65 0 0,-4-6-1173 0 0,0 1 0 0 0,-1 0 1 0 0,0 1-1 0 0,-2 0 1173 0 0,-7-7-7634 0 0</inkml:trace>
  <inkml:trace contextRef="#ctx0" brushRef="#br0" timeOffset="1123.969">1710 159 17855 0 0,'3'5'210'0'0,"1"1"-1"0"0,-1-1 0 0 0,0 1 0 0 0,0-1 1 0 0,-1 1-1 0 0,1 0 0 0 0,-1 0 0 0 0,-1 0 1 0 0,1 0-1 0 0,-1 0 0 0 0,0 1 0 0 0,0-1 0 0 0,-1 0 1 0 0,0 1-1 0 0,0-1 0 0 0,0 0 0 0 0,-2 5-209 0 0,-2 13 587 0 0,-2 1 0 0 0,0-1 1 0 0,-2-1-1 0 0,0 1-587 0 0,-10 32 93 0 0,8-22 102 0 0,2-10 47 0 0,1 1 0 0 0,1-1 0 0 0,2 1 0 0 0,0 0 0 0 0,1 13-242 0 0,3-37 220 0 0,0-1 4 0 0,4 0-192 0 0,0 0 0 0 0,-1-1 0 0 0,1 0 0 0 0,0 0 0 0 0,0 0 0 0 0,-1-1 0 0 0,1 1 0 0 0,0-1 0 0 0,-1 0 0 0 0,0 0 0 0 0,1 0 0 0 0,0-1-32 0 0,10-7 193 0 0,-1-1-1 0 0,3-4-192 0 0,-5 5 31 0 0,6-6-31 0 0,-11 10 0 0 0,0 1 0 0 0,0-1 0 0 0,1 1 0 0 0,0 0 0 0 0,0 1 0 0 0,3-2 0 0 0,1 0 5 0 0,-1 0 15 0 0,0 2 0 0 0,0-1 0 0 0,1 1-20 0 0,-8 3 5 0 0,0 0 0 0 0,0 1 0 0 0,1-1 0 0 0,-1 1 0 0 0,0-1-1 0 0,0 1 1 0 0,1 0 0 0 0,-1 0 0 0 0,0 0 0 0 0,0 1 0 0 0,0-1 0 0 0,3 1-5 0 0,-5 0 5 0 0,1 0 1 0 0,0 0-1 0 0,0 0 0 0 0,-1 0 0 0 0,1 0 1 0 0,-1 1-1 0 0,1-1 0 0 0,-1 0 0 0 0,1 1 1 0 0,-1-1-1 0 0,0 1 0 0 0,0 0 1 0 0,0-1-1 0 0,0 1 0 0 0,0 0 0 0 0,0 0 1 0 0,0-1-1 0 0,0 1 0 0 0,-1 0 0 0 0,1 0 1 0 0,-1 0-1 0 0,0 0 0 0 0,1 0 0 0 0,-1 1-5 0 0,1 3 2 0 0,-1-1-1 0 0,1 0 1 0 0,-1 0-1 0 0,0 0 1 0 0,-1 1 0 0 0,1-1-1 0 0,-1 0 1 0 0,0 0-1 0 0,-1 2-1 0 0,-1 1-12 0 0,0 0 0 0 0,0 0 0 0 0,-1 0 0 0 0,0 0 0 0 0,-1-1 0 0 0,0 1 0 0 0,0-1 0 0 0,0-1 0 0 0,-1 1 0 0 0,0-1 0 0 0,0 0 0 0 0,-1 0 0 0 0,1 0 0 0 0,-1-1 0 0 0,-1 0 0 0 0,1 0 0 0 0,-1-1 0 0 0,1 0 0 0 0,-1-1 0 0 0,-1 0 0 0 0,1 0 0 0 0,0 0 0 0 0,-1-1 0 0 0,-3 0 12 0 0,10-1-86 0 0,-1-1-1 0 0,1 0 0 0 0,-1 0 1 0 0,1 0-1 0 0,-1-1 0 0 0,1 1 1 0 0,-1-1-1 0 0,1 1 0 0 0,-1-1 1 0 0,1 0-1 0 0,0 0 0 0 0,-1 0 1 0 0,1 0-1 0 0,0 0 0 0 0,0 0 1 0 0,0-1-1 0 0,0 1 0 0 0,0-1 1 0 0,0 0-1 0 0,0 1 0 0 0,0-1 1 0 0,1 0-1 0 0,-1 0 0 0 0,1 0 1 0 0,-1 0-1 0 0,1 0 0 0 0,0 0 1 0 0,0-1-1 0 0,-1-1 87 0 0,1-1-424 0 0,0 5 249 0 0,1-1 1 0 0,0 0-1 0 0,-1 0 0 0 0,1 0 1 0 0,0 0-1 0 0,0 0 0 0 0,0 1 1 0 0,0-1-1 0 0,0 0 0 0 0,0 0 1 0 0,0 0-1 0 0,0 0 0 0 0,0 0 175 0 0,4-9-1952 0 0</inkml:trace>
  <inkml:trace contextRef="#ctx0" brushRef="#br0" timeOffset="1541.819">2154 487 9672 0 0,'0'0'748'0'0,"2"2"-492"0"0,-1-1-561 0 0,0 1 942 0 0,0-1 0 0 0,0 0 0 0 0,0 1 0 0 0,0-1 0 0 0,0 0 1 0 0,-1 1-1 0 0,1-1 0 0 0,0 1 0 0 0,-1-1 0 0 0,1 1 0 0 0,-1 0 1 0 0,0-1-1 0 0,1 1 0 0 0,-1 0-637 0 0,0-1 15 0 0,0 0 0 0 0,-1 0 0 0 0,1 0 0 0 0,0 0 0 0 0,0 0 0 0 0,-1 0 0 0 0,1 0 0 0 0,0-1 0 0 0,-1 1 0 0 0,1 0 0 0 0,-1 0 0 0 0,1 0 0 0 0,-1 0-15 0 0,-11 16 226 0 0,1 1 1 0 0,0 1-1 0 0,1 0 0 0 0,-2 8-226 0 0,10-22 58 0 0,1 0 0 0 0,-1 0 0 0 0,1-1 0 0 0,0 1-1 0 0,1 0 1 0 0,-1 0 0 0 0,1 0 0 0 0,0 0-1 0 0,0 0 1 0 0,1 0 0 0 0,-1 0 0 0 0,1 0 0 0 0,0 0-1 0 0,0 0 1 0 0,1-1 0 0 0,-1 1 0 0 0,3 3-58 0 0,-3-6 83 0 0,0 1 1 0 0,1-1 0 0 0,-1 0-1 0 0,1 0 1 0 0,0 0-1 0 0,-1 1 1 0 0,1-2-1 0 0,0 1 1 0 0,0 0 0 0 0,0 0-1 0 0,1-1 1 0 0,-1 1-1 0 0,0-1 1 0 0,1 1 0 0 0,-1-1-1 0 0,1 0 1 0 0,-1 0-1 0 0,1 0 1 0 0,-1-1 0 0 0,1 1-1 0 0,0 0 1 0 0,-1-1-1 0 0,1 0 1 0 0,0 0-1 0 0,-1 0 1 0 0,1 0 0 0 0,0 0-1 0 0,0 0 1 0 0,-1-1-1 0 0,1 1 1 0 0,0-1 0 0 0,1 0-84 0 0,1-1 35 0 0,-1 1 1 0 0,1-1 0 0 0,0 0 0 0 0,-1 0 0 0 0,0 0 0 0 0,1 0 0 0 0,-1-1 0 0 0,0 0-1 0 0,-1 0 1 0 0,1 0 0 0 0,0 0 0 0 0,-1-1 0 0 0,1 0-36 0 0,-3 3 10 0 0,0-1 1 0 0,1 0-1 0 0,-1 0 0 0 0,0 1 1 0 0,0-1-1 0 0,-1 0 1 0 0,1 0-1 0 0,0 0 0 0 0,-1 0 1 0 0,1 0-1 0 0,-1 0 1 0 0,1 0-1 0 0,-1 0 0 0 0,0-1 1 0 0,0 1-1 0 0,0 0 0 0 0,0 0 1 0 0,0 0-1 0 0,-1 0 1 0 0,1 0-1 0 0,-1 0 0 0 0,1 0 1 0 0,-1 0-1 0 0,0 0 1 0 0,1 0-1 0 0,-1 0 0 0 0,0 0 1 0 0,0 1-1 0 0,-1-1 0 0 0,1 0 1 0 0,0 0-1 0 0,-1 1-10 0 0,-8-10-440 0 0,0 0-1 0 0,-1 1 0 0 0,0 1 1 0 0,-12-8 440 0 0,-14-12-2147 0 0,24 21-3145 0 0,0 2-1458 0 0</inkml:trace>
  <inkml:trace contextRef="#ctx0" brushRef="#br0" timeOffset="2081.655">2384 549 16208 0 0,'0'2'743'0'0,"1"-1"-657"0"0,1 4-2 0 0,-1 1 1 0 0,1-1 0 0 0,-1 1-1 0 0,0 0 1 0 0,0-1-1 0 0,-1 1 1 0 0,0 0 0 0 0,0 0-1 0 0,0-1 1 0 0,-1 1-1 0 0,0 4-84 0 0,-5 35-10 0 0,6-36 64 0 0,-1 1 0 0 0,-1 0 0 0 0,1 0 0 0 0,-4 7-54 0 0,2-8 324 0 0,1 0-1 0 0,0 1 1 0 0,0-1 0 0 0,0 1-1 0 0,1 4-323 0 0,9-22 207 0 0,-5 4-165 0 0,0 0 0 0 0,-1-1 0 0 0,0 1-1 0 0,0 0 1 0 0,1-5-42 0 0,10-19 138 0 0,0 10-120 0 0,0 1 1 0 0,1 0-1 0 0,16-13-18 0 0,-6 5 23 0 0,-22 23-15 0 0,1-1 0 0 0,0 1-1 0 0,-1 0 1 0 0,1 0-1 0 0,0 0 1 0 0,0 1-1 0 0,0-1 1 0 0,1 1 0 0 0,-1 0-1 0 0,3-1-7 0 0,6-3 42 0 0,-11 5-41 0 0,-1 0 1 0 0,1-1 0 0 0,-1 1 0 0 0,1 0 0 0 0,-1 0-1 0 0,1 0 1 0 0,-1 0 0 0 0,1 0 0 0 0,-1 0-1 0 0,1 0 1 0 0,0 0 0 0 0,-1 0 0 0 0,1 0 0 0 0,-1 0-1 0 0,1 0 1 0 0,-1 0 0 0 0,1 0 0 0 0,-1 0-1 0 0,1 1 1 0 0,-1-1 0 0 0,1 0 0 0 0,-1 0-1 0 0,1 1 1 0 0,-1-1 0 0 0,1 0 0 0 0,-1 0 0 0 0,0 1-1 0 0,1-1 1 0 0,-1 1 0 0 0,1-1 0 0 0,-1 0-1 0 0,0 1-1 0 0,1 0 8 0 0,1 0-8 0 0,0 1 1 0 0,0 0 0 0 0,0 0 0 0 0,0 1 0 0 0,-1-1-1 0 0,1 0 1 0 0,0 0 0 0 0,-1 1 0 0 0,0-1-1 0 0,0 1 1 0 0,0-1 0 0 0,0 1 0 0 0,0 0 0 0 0,0-1-1 0 0,0 2 0 0 0,1 8 0 0 0,0 0-1 0 0,-1 1 1 0 0,0 0 0 0 0,1 13 0 0 0,2 9 0 0 0,-4-35 0 0 0,0 1 0 0 0,0 0 0 0 0,0-1 0 0 0,1 1 0 0 0,-1-1 0 0 0,0 1 0 0 0,0-1 0 0 0,1 1 0 0 0,-1-1 0 0 0,0 1 0 0 0,0-1 0 0 0,1 0 0 0 0,-1 1 0 0 0,1-1 0 0 0,-1 1 0 0 0,0-1 0 0 0,1 0 0 0 0,-1 1 0 0 0,1-1 0 0 0,-1 0 0 0 0,1 1 0 0 0,-1-1 0 0 0,1 0 0 0 0,-1 0 0 0 0,1 0 0 0 0,-1 1 0 0 0,1-1 0 0 0,-1 0 0 0 0,1 0 0 0 0,-1 0 0 0 0,1 0 0 0 0,0 0 0 0 0,-1 0 0 0 0,1 0 0 0 0,-1 0 0 0 0,1 0 0 0 0,-1 0 0 0 0,1 0 0 0 0,-1-1 0 0 0,1 1 0 0 0,17-8 0 0 0,-14 6 2 0 0,9-5 6 0 0,-1-1-1 0 0,0 0 0 0 0,0-1 1 0 0,-1 0-1 0 0,0-1 0 0 0,0 0 1 0 0,4-7-8 0 0,-7 7 9 0 0,-5 5-7 0 0,1 0 1 0 0,0 0-1 0 0,0 0 0 0 0,0 0 0 0 0,1 1 1 0 0,-1 0-1 0 0,6-4-2 0 0,-8 7 69 0 0,-2 1 5 0 0,0 0 16 0 0,0 0 6 0 0,-2 2 0 0 0,-7 12-44 0 0,1 0 0 0 0,0 0-1 0 0,1 0 1 0 0,1 1-1 0 0,0 0 1 0 0,1 1 0 0 0,1-1-1 0 0,0 1 1 0 0,1 0-1 0 0,0 3-51 0 0,3-17 19 0 0,0 0 0 0 0,0 0 0 0 0,0 1 0 0 0,0-1 0 0 0,0 0 0 0 0,0 0 0 0 0,0 0 0 0 0,1 0 0 0 0,-1 0 0 0 0,1 0 0 0 0,-1 0 0 0 0,1 0 0 0 0,1 1-19 0 0,-2-2 23 0 0,1 0-1 0 0,0 0 1 0 0,-1 0 0 0 0,1 0-1 0 0,0 0 1 0 0,0 0 0 0 0,0 0-1 0 0,0 0 1 0 0,0-1 0 0 0,0 1-1 0 0,0 0 1 0 0,0-1 0 0 0,1 1-1 0 0,-1-1 1 0 0,0 1 0 0 0,1 0-23 0 0,2-1 46 0 0,0 1 0 0 0,-1-1 1 0 0,1 0-1 0 0,-1 0 0 0 0,1 0 1 0 0,0 0-1 0 0,-1 0 1 0 0,1-1-1 0 0,-1 0 0 0 0,1 0 1 0 0,-1 0-1 0 0,1 0 0 0 0,2-2-46 0 0,0 1 56 0 0,1 0-17 0 0,-1-1 1 0 0,0 0-1 0 0,0 0 0 0 0,1 0 0 0 0,-2-1 0 0 0,1 1 1 0 0,0-2-1 0 0,-1 1 0 0 0,0 0 0 0 0,3-4-39 0 0,16-23 74 0 0,-2 0 0 0 0,0-2 0 0 0,1-7-74 0 0,-17 27 1 0 0,1 0 0 0 0,-1-1 0 0 0,-1 1-1 0 0,-1-2 1 0 0,0 1 0 0 0,0 0 0 0 0,-2-1 0 0 0,0 1 0 0 0,0-1 0 0 0,-1 0 0 0 0,-2-11-1 0 0,2-10 0 0 0,0-27 0 0 0,-1 55 0 0 0,-1 0 0 0 0,0 0 0 0 0,0 0 0 0 0,-1-1 0 0 0,0 1 0 0 0,-1-1 0 0 0,1 5 0 0 0,0-1 0 0 0,-1 0 0 0 0,1 1 0 0 0,-1-1 0 0 0,0 1 0 0 0,0 0 0 0 0,-1 0 0 0 0,-3-4 0 0 0,7 7 0 0 0,-1 1 0 0 0,0-1 0 0 0,0 0 0 0 0,0 0 0 0 0,0 0 0 0 0,0 1 0 0 0,0-1 0 0 0,0 0 0 0 0,0 1 0 0 0,0-1 0 0 0,0 1 0 0 0,0-1 0 0 0,0 1 0 0 0,0 0 0 0 0,0-1 0 0 0,-1 1 0 0 0,1 0 0 0 0,0 0 0 0 0,0 0 0 0 0,0 0 0 0 0,0 0 0 0 0,-1 0 0 0 0,1 0 0 0 0,0 0 0 0 0,0 1 0 0 0,0-1 0 0 0,0 0 0 0 0,-1 1 0 0 0,1-1 0 0 0,0 0 0 0 0,0 1 0 0 0,0 0 0 0 0,0-1 0 0 0,0 1 0 0 0,0 0 0 0 0,0-1 0 0 0,1 1 0 0 0,-1 0 0 0 0,0 0 0 0 0,0 0 0 0 0,0 0 0 0 0,-6 8 13 0 0,1 1-1 0 0,0 0 1 0 0,1 0-1 0 0,0 0 0 0 0,0 1 1 0 0,1-1-1 0 0,0 1 1 0 0,1 0-1 0 0,0 0 1 0 0,1 1-1 0 0,0-1 1 0 0,1 1-1 0 0,0 1-12 0 0,0 21 61 0 0,2 0 0 0 0,0 0 1 0 0,7 29-62 0 0,-2-27 41 0 0,2 0 1 0 0,1-1-1 0 0,7 15-41 0 0,44 100-380 0 0,-57-143 169 0 0,0 0 1 0 0,1 0 0 0 0,-1 0 0 0 0,1-1 0 0 0,0 0-1 0 0,1 1 1 0 0,0-2 0 0 0,0 1 0 0 0,0 0-1 0 0,0-1 1 0 0,1 0 0 0 0,3 2 210 0 0,10 5-1767 0 0</inkml:trace>
  <inkml:trace contextRef="#ctx0" brushRef="#br0" timeOffset="2496.199">3686 491 10136 0 0,'2'2'404'0'0,"7"2"-623"0"0,-4-3 4772 0 0,-15 4-447 0 0,-5 4-3311 0 0,2-3-620 0 0,-31 14 151 0 0,35-16-296 0 0,-1 0 1 0 0,0 0 0 0 0,1 1-1 0 0,0 0 1 0 0,0 1-1 0 0,0 0 1 0 0,1 0 0 0 0,0 1-1 0 0,-1 1-30 0 0,7-6 11 0 0,1 1-1 0 0,-1-1 1 0 0,1 0-1 0 0,-1 1 1 0 0,1-1-1 0 0,0 1 1 0 0,0-1-1 0 0,-1 2-10 0 0,2-3 26 0 0,-1 0 0 0 0,1 0 0 0 0,0 1 0 0 0,0-1 0 0 0,-1 0 0 0 0,1 0 0 0 0,0 1 0 0 0,0-1-1 0 0,0 0 1 0 0,0 0 0 0 0,0 1 0 0 0,1-1 0 0 0,-1 0 0 0 0,0 0 0 0 0,1 1 0 0 0,-1-1 0 0 0,0 0-1 0 0,1 0 1 0 0,0 0-26 0 0,0 3 101 0 0,1-1-1 0 0,1 0 0 0 0,-1 0 1 0 0,0-1-1 0 0,1 1 0 0 0,-1 0 1 0 0,1-1-1 0 0,0 1 0 0 0,0-1 1 0 0,0 0-1 0 0,0 0 0 0 0,2 0-100 0 0,-5-1 6 0 0,9 3 209 0 0,0 1 0 0 0,0 1 0 0 0,2 2-215 0 0,-9-7 33 0 0,0 1 0 0 0,0 0 1 0 0,0-1-1 0 0,0 1 0 0 0,-1 0 0 0 0,1 0 0 0 0,-1 0 0 0 0,1 0 0 0 0,-1 1 1 0 0,0-1-1 0 0,0 0 0 0 0,0 0 0 0 0,0 1 0 0 0,0-1 0 0 0,0 2-33 0 0,-1 0-19 0 0,1-1-1 0 0,-1 1 1 0 0,0-1-1 0 0,0 1 1 0 0,0-1 0 0 0,-1 1-1 0 0,1-1 1 0 0,-1 1-1 0 0,0-1 1 0 0,0 1-1 0 0,0-1 1 0 0,-1 0-1 0 0,1 0 1 0 0,-1 0 0 0 0,1 1-1 0 0,-1-1 1 0 0,0-1-1 0 0,0 1 1 0 0,-1 0-1 0 0,1 0 1 0 0,-1-1-1 0 0,1 0 1 0 0,-1 1-1 0 0,0-1 1 0 0,0 1 19 0 0,-2 0-42 0 0,-1 0-1 0 0,1 0 1 0 0,0 0 0 0 0,-1 0-1 0 0,0-1 1 0 0,1 0 0 0 0,-1 0-1 0 0,0-1 1 0 0,0 0 0 0 0,0 0 0 0 0,0 0-1 0 0,0 0 1 0 0,0-1 0 0 0,-6 0 42 0 0,6-1-275 0 0,0 1 1 0 0,1-1-1 0 0,-1-1 0 0 0,0 1 1 0 0,1-1-1 0 0,-1 0 1 0 0,1 0-1 0 0,-1 0 1 0 0,1-1-1 0 0,0 0 1 0 0,-2-1 274 0 0,7 4-180 0 0,-1-1 1 0 0,0 0 0 0 0,0 1 0 0 0,0-1-1 0 0,1 0 1 0 0,-1 0 0 0 0,0 0-1 0 0,1 1 1 0 0,-1-1 0 0 0,0 0-1 0 0,1 0 1 0 0,-1 0 0 0 0,1 0 0 0 0,0 0-1 0 0,-1 0 1 0 0,1 0 0 0 0,0 0-1 0 0,0 0 1 0 0,-1 0 0 0 0,1 0 0 0 0,0-1 179 0 0,0-11-5872 0 0</inkml:trace>
  <inkml:trace contextRef="#ctx0" brushRef="#br0" timeOffset="2862.927">4048 0 11976 0 0,'2'4'131'0'0,"0"1"1"0"0,0-1-1 0 0,-1 1 1 0 0,1-1-1 0 0,-1 1 1 0 0,0 0 0 0 0,-1-1-1 0 0,1 1 1 0 0,-1 0-1 0 0,0 2-131 0 0,0 6 344 0 0,0 0 0 0 0,-2-1 1 0 0,-1 7-345 0 0,-11 70 2524 0 0,-13 62-661 0 0,13-76-1657 0 0,3 1-1 0 0,3 1 0 0 0,4-1 1 0 0,3 12-206 0 0,1-88-36 0 0,0 0-1 0 0,0 1 1 0 0,0-1 0 0 0,0 0 0 0 0,0 0-1 0 0,0 1 1 0 0,0-1 0 0 0,0 0 0 0 0,0 0-1 0 0,0 1 1 0 0,1-1 0 0 0,-1 0 0 0 0,0 0-1 0 0,0 0 1 0 0,0 1 0 0 0,0-1 0 0 0,0 0 0 0 0,1 0-1 0 0,-1 0 1 0 0,0 1 0 0 0,0-1 0 0 0,0 0-1 0 0,0 0 1 0 0,1 0 0 0 0,-1 0 0 0 0,0 1-1 0 0,0-1 1 0 0,1 0 0 0 0,-1 0 0 0 0,0 0-1 0 0,0 0 1 0 0,0 0 0 0 0,1 0 0 0 0,-1 0 0 0 0,0 0-1 0 0,0 0 1 0 0,1 0 0 0 0,-1 0 0 0 0,0 0-1 0 0,0 0 1 0 0,1 0 0 0 0,-1 0 0 0 0,0 0-1 0 0,0 0 1 0 0,1 0 0 0 0,-1 0 0 0 0,0 0-1 0 0,0 0 37 0 0,10-5-771 0 0,-7 2 267 0 0,1-1 0 0 0,-1 0 1 0 0,0 0-1 0 0,0 0 0 0 0,0 0 0 0 0,-1-1 0 0 0,0 1 1 0 0,0-1-1 0 0,0 0 504 0 0,15-43-4131 0 0,-15 42 3763 0 0,21-72-3332 0 0,-2-6 2956 0 0,-17 72 976 0 0,10-30 1683 0 0,-10 15 5330 0 0,-5 27-7098 0 0,1-1-1 0 0,0 1 1 0 0,0 0 0 0 0,-1 0-1 0 0,1 0 1 0 0,0 0 0 0 0,0-1-1 0 0,-1 1 1 0 0,1 0 0 0 0,0 0-1 0 0,-1 0 1 0 0,1 0 0 0 0,0 0 0 0 0,-1 0-1 0 0,1 0 1 0 0,0 0 0 0 0,0 0-1 0 0,-1 0 1 0 0,1 0 0 0 0,0 0-1 0 0,-1 0 1 0 0,1 0 0 0 0,0 0-1 0 0,-1 0 1 0 0,1 0 0 0 0,0 0-1 0 0,0 1 1 0 0,-1-1 0 0 0,1 0-1 0 0,0 0-146 0 0,-11 4 1622 0 0,10-4-1480 0 0,-10 5 577 0 0,-1 0 0 0 0,0 1 0 0 0,-5 5-719 0 0,4-3 243 0 0,0-1-1 0 0,-11 5-242 0 0,12-8-122 0 0,1 1 0 0 0,-1-2-1 0 0,1 0 1 0 0,-1 0 0 0 0,0-1-1 0 0,0 0 1 0 0,-1-1 0 0 0,-2-1 122 0 0,0 0-1262 0 0</inkml:trace>
  <inkml:trace contextRef="#ctx0" brushRef="#br0" timeOffset="3567.911">4121 562 8752 0 0,'22'81'1130'0'0,"-19"-68"-95"0"0,0 1-1 0 0,-2-1 1 0 0,1 1-1 0 0,-2-1 0 0 0,0 1 1 0 0,-1 5-1035 0 0,1 10 790 0 0,-1-17-675 0 0,0 4 1037 0 0,1-16-1141 0 0,0 0-1 0 0,0 0 1 0 0,0 0-1 0 0,0 0 1 0 0,0 1-1 0 0,0-1 0 0 0,0 0 1 0 0,0 0-1 0 0,0 0 1 0 0,0 0-1 0 0,0 0 1 0 0,0 0-1 0 0,0 0 0 0 0,0 0 1 0 0,0 0-1 0 0,1 0 1 0 0,-1 0-1 0 0,0 0 1 0 0,0 0-1 0 0,0 0 1 0 0,0 0-1 0 0,0 0 0 0 0,0 0 1 0 0,0 0-1 0 0,0 0 1 0 0,0 0-1 0 0,0 0 1 0 0,0 0-1 0 0,0 0 0 0 0,0 0 1 0 0,0 0-1 0 0,1 0 1 0 0,-1 0-1 0 0,0 0 1 0 0,0 0-1 0 0,0 0 0 0 0,0 0 1 0 0,0 0-1 0 0,0 0 1 0 0,0 0-1 0 0,0 0 1 0 0,0 0-1 0 0,0 0 0 0 0,0 0 1 0 0,0 0-1 0 0,0 0 1 0 0,0 0-1 0 0,0 0 1 0 0,0 0-1 0 0,1 0 0 0 0,-1 0 1 0 0,0 0-1 0 0,0 0 1 0 0,0 0-1 0 0,0 0 1 0 0,0 0-1 0 0,0 0-10 0 0,6-10 346 0 0,-2 3-183 0 0,-1 0 0 0 0,0-1-1 0 0,0 1 1 0 0,0-1-163 0 0,9-24 309 0 0,-2 11-115 0 0,3-5 165 0 0,1 1-1 0 0,14-18-358 0 0,-6 15 81 0 0,-7 14-1 0 0,-11 12-81 0 0,0 1 2 0 0,-3 0 3 0 0,1 0 0 0 0,0 0 0 0 0,-1 0 0 0 0,1 1 0 0 0,0-1 1 0 0,0 0-1 0 0,0 1 0 0 0,0 0 0 0 0,-1-1 0 0 0,1 1 0 0 0,0 0 0 0 0,0 0 0 0 0,0 0 0 0 0,0 0 0 0 0,0 0 0 0 0,0 1 0 0 0,0-1 0 0 0,-1 0 0 0 0,1 1 0 0 0,0 0 0 0 0,0-1 0 0 0,0 1 0 0 0,-1 0 0 0 0,2 1-4 0 0,4 2 13 0 0,-1 0 1 0 0,0 1-1 0 0,0 0 1 0 0,-1 0-1 0 0,3 3-13 0 0,-6-7-8 0 0,-1 1-50 0 0,0-3 51 0 0,-1 1 1 0 0,1 0-1 0 0,0-1 1 0 0,-1 1-1 0 0,1 0 0 0 0,0-1 1 0 0,-1 1-1 0 0,1-1 1 0 0,0 1-1 0 0,-1-1 1 0 0,1 1-1 0 0,-1-1 1 0 0,1 1-1 0 0,-1-1 1 0 0,1 0-1 0 0,-1 1 0 0 0,0-1 1 0 0,1 0-1 0 0,-1 1 1 0 0,0-1-1 0 0,1 0 1 0 0,-1 0-1 0 0,0 1 1 0 0,0-1-1 0 0,0-1 7 0 0,1 0 3 0 0,0 0 1 0 0,-1-1-1 0 0,1 1 1 0 0,-1-1-1 0 0,0 1 0 0 0,0-1 1 0 0,0-2-4 0 0,0 3 25 0 0,-1-1 1 0 0,0 1-1 0 0,0-1 1 0 0,1 1 0 0 0,-1-1-1 0 0,-1 1 1 0 0,1 0-1 0 0,0-1 1 0 0,0 1-1 0 0,-1 0 1 0 0,-1-2-26 0 0,3 4-14 0 0,-1-1-1 0 0,1 1 1 0 0,0 0 0 0 0,-1-1-1 0 0,1 1 1 0 0,0 0-1 0 0,-1-1 1 0 0,1 1 0 0 0,0 0-1 0 0,-1 0 1 0 0,1-1 0 0 0,0 1-1 0 0,-1 0 1 0 0,1 0-1 0 0,-1 0 1 0 0,1 0 0 0 0,-1 0-1 0 0,1-1 1 0 0,0 1 0 0 0,-1 0-1 0 0,1 0 1 0 0,-1 0 0 0 0,1 0-1 0 0,-1 0 1 0 0,1 0-1 0 0,-1 0 1 0 0,1 1 0 0 0,0-1-1 0 0,-1 0 1 0 0,1 0 14 0 0,-2 1-7 0 0,1-1 0 0 0,0 1 0 0 0,0 0 0 0 0,0-1-1 0 0,0 1 1 0 0,0 0 0 0 0,0 0 0 0 0,0 0 0 0 0,0 0 0 0 0,0 0 0 0 0,0 0 7 0 0,-1 2 15 0 0,0 0 1 0 0,0 0 0 0 0,1 0 0 0 0,-1 0-1 0 0,1 0 1 0 0,0 0 0 0 0,0 0-1 0 0,0 0 1 0 0,-1 2-16 0 0,1 9 28 0 0,0 0 0 0 0,1 1 0 0 0,0-1-1 0 0,1 1 1 0 0,0-1 0 0 0,1 0 0 0 0,1 0 0 0 0,1 1-28 0 0,3 19 38 0 0,-5-24-5 0 0,0 0-1 0 0,1 0 0 0 0,0-1 1 0 0,4 9-33 0 0,0-3 101 0 0,1 1 0 0 0,1-1 0 0 0,7 10-101 0 0,-12-20-104 0 0,0-1 0 0 0,0 1 1 0 0,0 0-1 0 0,0-1 0 0 0,1 0 1 0 0,0 0-1 0 0,0 0 0 0 0,0-1 0 0 0,0 1 1 0 0,0-1-1 0 0,1-1 0 0 0,0 1 104 0 0,9 0-1173 0 0,1-2-46 0 0</inkml:trace>
  <inkml:trace contextRef="#ctx0" brushRef="#br0" timeOffset="3898.501">4586 677 10592 0 0,'1'1'488'0'0,"3"6"-190"0"0,1 0 1 0 0,-1 1 0 0 0,0-1-1 0 0,-1 1 1 0 0,0 0 0 0 0,0-1-1 0 0,0 7-298 0 0,7 31 4816 0 0,-8-26-4128 0 0,0-1 0 0 0,-1 11-688 0 0,0-13 40 0 0,-1-14-40 0 0,0 1-1 0 0,1 0 1 0 0,-1-1-1 0 0,0 1 1 0 0,-1-1 0 0 0,1 1-1 0 0,-1 2 1 0 0,1 1 75 0 0,0-5 308 0 0,8-4 623 0 0,1 8-502 0 0,-2-2-412 0 0,-7-4-91 0 0,1 1-1 0 0,-1 0 1 0 0,1 0 0 0 0,-1 0-1 0 0,1-1 1 0 0,-1 1 0 0 0,0 0-1 0 0,1-1 1 0 0,-1 1 0 0 0,1 0-1 0 0,-1-1 1 0 0,0 1-1 0 0,1-1 1 0 0,-1 1 0 0 0,0-1-1 0 0,1 1 1 0 0,-1-1 0 0 0,0 1-1 0 0,0-1 0 0 0,21-41 0 0 0,-17 32 0 0 0,0 0 0 0 0,1 1 0 0 0,0-1 0 0 0,0 1 0 0 0,1 0 0 0 0,0 1 0 0 0,1 0 0 0 0,5-6 0 0 0,-11 13 0 0 0,0 0 0 0 0,1 0 0 0 0,-1 0 0 0 0,0 0 0 0 0,0 0 0 0 0,1 1 0 0 0,-1-1 0 0 0,0 0 0 0 0,1 1 0 0 0,-1-1 0 0 0,0 1 0 0 0,1-1 0 0 0,-1 1 0 0 0,1 0 0 0 0,-1-1 0 0 0,1 1 0 0 0,-1 0 0 0 0,1 0 0 0 0,-1 0 0 0 0,1 0 0 0 0,-1 0 0 0 0,1 1 0 0 0,-1-1 0 0 0,1 0 0 0 0,-1 1 0 0 0,1-1 0 0 0,0 1 0 0 0,0 0 0 0 0,0 1 0 0 0,0-1 0 0 0,0 1 0 0 0,0 0 0 0 0,0 0 0 0 0,0-1 0 0 0,0 1 0 0 0,-1 0 0 0 0,1 1 0 0 0,-1-1 0 0 0,1 0 0 0 0,-1 0 0 0 0,0 1 0 0 0,0-1 0 0 0,0 1 0 0 0,5 12 2 0 0,-2 0 0 0 0,0 1-1 0 0,1 6-1 0 0,-1-4-24 0 0,0 0 0 0 0,2 0-1 0 0,6 17 25 0 0,-11-33-352 0 0,-1-2-120 0 0,8-7-1116 0 0,-6 6 1334 0 0,-1 0 0 0 0,0 0 0 0 0,0 0 0 0 0,1 0 0 0 0,-1 0 0 0 0,0-1 0 0 0,0 1 0 0 0,0 0-1 0 0,0-1 1 0 0,0 1 0 0 0,-1-1 0 0 0,1 1 254 0 0,7-20-1974 0 0,0 0-10 0 0</inkml:trace>
  <inkml:trace contextRef="#ctx0" brushRef="#br0" timeOffset="4384.129">4928 805 11976 0 0,'1'0'85'0'0,"1"0"1"0"0,0 0 0 0 0,-1 0-1 0 0,1 1 1 0 0,-1-1 0 0 0,1 0 0 0 0,0 1-1 0 0,-1-1 1 0 0,1 1 0 0 0,-1 0-1 0 0,1-1 1 0 0,-1 1 0 0 0,0 0 0 0 0,1 0-86 0 0,0-1 101 0 0,-1 0-53 0 0,0 0 1 0 0,0 0 0 0 0,0 0-1 0 0,0 0 1 0 0,0 1-1 0 0,0-1 1 0 0,0 0-1 0 0,0 0 1 0 0,0 1-1 0 0,0-1 1 0 0,-1 0-1 0 0,1 1 1 0 0,0-1 0 0 0,0 1-1 0 0,0-1 1 0 0,0 1-1 0 0,0-1 1 0 0,-1 1-1 0 0,1 0 1 0 0,0-1-1 0 0,-1 1 1 0 0,1 0-1 0 0,0 0 1 0 0,-1 0-1 0 0,1-1 1 0 0,-1 1 0 0 0,1 0-1 0 0,-1 0 1 0 0,0 0-1 0 0,1 0 1 0 0,-1 0-1 0 0,0 0 1 0 0,0 0-1 0 0,1 0 1 0 0,-1 0-1 0 0,0 0 1 0 0,0 0 0 0 0,0 0-1 0 0,0 0 1 0 0,0 0-49 0 0,0 5 222 0 0,2 0 276 0 0,1-5-154 0 0,1-12 42 0 0,2-18 323 0 0,-6 28-280 0 0,0 1 69 0 0,0 0 12 0 0,0 0-67 0 0,0 0-222 0 0,-2 0-54 0 0,0 0 0 0 0,1 0 0 0 0,-1 0-1 0 0,0 1 1 0 0,1-1 0 0 0,-1 1 0 0 0,1 0-1 0 0,-1-1 1 0 0,0 1-167 0 0,-14 4 374 0 0,16-5-384 0 0,-1 1-1 0 0,1-1 0 0 0,-1 0 1 0 0,1 0-1 0 0,-1 0 1 0 0,1 0-1 0 0,0 1 1 0 0,-1-1-1 0 0,1 0 1 0 0,0 0-1 0 0,-1 1 1 0 0,1-1-1 0 0,-1 0 1 0 0,1 1-1 0 0,0-1 1 0 0,0 0-1 0 0,-1 1 1 0 0,1-1-1 0 0,0 1 1 0 0,0-1-1 0 0,-1 0 1 0 0,1 1-1 0 0,0-1 1 0 0,0 1-1 0 0,0-1 1 0 0,0 1 10 0 0,-4 14-70 0 0,3-12 42 0 0,-9 42 74 0 0,0-27 212 0 0,9-14-233 0 0,1 1-1 0 0,-1 0 1 0 0,1 0-1 0 0,0 0 1 0 0,0-1-1 0 0,1 1 1 0 0,0 4-25 0 0,-1-8 0 0 0,1 0-1 0 0,-1 1 1 0 0,0-1 0 0 0,0 0-1 0 0,1 0 1 0 0,-1 0 0 0 0,1-1-1 0 0,-1 1 1 0 0,1 0 0 0 0,0 0 0 0 0,-1 0-1 0 0,1 0 1 0 0,0 0 0 0 0,-1-1-1 0 0,1 1 1 0 0,0 0 0 0 0,0-1-1 0 0,0 1 1 0 0,0 0 0 0 0,0-1-1 0 0,0 1 1 0 0,0-1 0 0 0,0 1 0 0 0,0-1-1 0 0,0 0 1 0 0,0 0 0 0 0,0 1-1 0 0,0-1 1 0 0,0 0 0 0 0,0 0-1 0 0,0 0 1 0 0,0 0 0 0 0,0 0 0 0 0,0 0-1 0 0,0 0 1 0 0,0 0 0 0 0,0-1-1 0 0,1 1 1 0 0,2-1 0 0 0,0 1 0 0 0,0-1 0 0 0,0-1 0 0 0,0 1 0 0 0,0 0 0 0 0,0-1 0 0 0,0 0 0 0 0,3-3 0 0 0,-1 1 0 0 0,0-1 0 0 0,0 0 0 0 0,5-6 0 0 0,-10 10 0 0 0,0 0 0 0 0,-1 0 0 0 0,1 1 0 0 0,0-1 0 0 0,-1 0 0 0 0,1 0 0 0 0,-1 0 0 0 0,1 0 0 0 0,-1 0 0 0 0,1 0 0 0 0,-1 0 0 0 0,1 0 0 0 0,-1 0 0 0 0,0 0 0 0 0,0 0 0 0 0,0-1 0 0 0,0 1 0 0 0,5-18 0 0 0,-3 27 312 0 0,-2 8-38 0 0,-10 47 430 0 0,-4-1 0 0 0,-9 24-704 0 0,-2 4-147 0 0,13-50 442 0 0,-10 23-295 0 0,10-31 170 0 0,1-11-137 0 0,11-20-39 0 0,-1 0-1 0 0,1 0 0 0 0,-1 0 1 0 0,0 0-1 0 0,0 0 0 0 0,1-1 1 0 0,-1 1-1 0 0,0 0 1 0 0,0 0-1 0 0,0-1 0 0 0,0 1 1 0 0,0-1-1 0 0,0 1 0 0 0,0-1 1 0 0,0 1-1 0 0,0-1 0 0 0,0 0 1 0 0,0 1-1 0 0,0-1 0 0 0,0 0 1 0 0,0 0 6 0 0,0 0 12 0 0,1-1 0 0 0,-1 1 0 0 0,1-1 0 0 0,0 1 1 0 0,-1-1-1 0 0,1 1 0 0 0,-1-1 0 0 0,1 1 0 0 0,0-1 1 0 0,-1 1-1 0 0,1-1 0 0 0,0 1 0 0 0,0-1 0 0 0,-1 0 1 0 0,1 1-1 0 0,0-1 0 0 0,0 1 0 0 0,0-1 0 0 0,0 0 1 0 0,0 1-1 0 0,0-1 0 0 0,0 0 0 0 0,0 0-12 0 0,-1-20-12 0 0,2-6-874 0 0,2 1 1 0 0,1-1 0 0 0,1 1-1 0 0,1 0 1 0 0,1 0 885 0 0,1-8-1471 0 0</inkml:trace>
  <inkml:trace contextRef="#ctx0" brushRef="#br0" timeOffset="4806.15">5291 294 14024 0 0,'-3'34'1494'0'0,"2"12"-1494"0"0,0-38 9 0 0,0 0 0 0 0,0 0 0 0 0,-1 0 1 0 0,0-1-1 0 0,0 1 0 0 0,-3 3-9 0 0,-4 19 255 0 0,-24 94 1324 0 0,5 1 0 0 0,1 40-1579 0 0,24-146 670 0 0,2 0 1 0 0,0 0-1 0 0,1 1 0 0 0,2 5-670 0 0,-2-24 10 0 0,1 0 0 0 0,0-1 0 0 0,0 1 0 0 0,0 0 0 0 0,-1-1 0 0 0,1 1 0 0 0,0-1 0 0 0,0 0 0 0 0,0 1-1 0 0,0-1 1 0 0,0 0 0 0 0,0 1 0 0 0,0-1 0 0 0,0 0 0 0 0,0 0 0 0 0,0 0 0 0 0,0 0 0 0 0,0 0 0 0 0,0 0 0 0 0,0 0-1 0 0,0 0 1 0 0,0 0 0 0 0,0-1-10 0 0,4-1 1 0 0,1-1 0 0 0,-1 1 0 0 0,0-1-1 0 0,1-1 1 0 0,1-1-1 0 0,-5 4-11 0 0,0-1 1 0 0,0 0-1 0 0,0 1 1 0 0,0-1-1 0 0,-1 0 0 0 0,1 0 1 0 0,0 0-1 0 0,-1-1 0 0 0,0 1 1 0 0,1 0-1 0 0,-1 0 0 0 0,0-1 1 0 0,0 0 10 0 0,-1 3 6 0 0,0 0 0 0 0,0-1 1 0 0,1 1-1 0 0,-1 0 1 0 0,0 0-1 0 0,0-1 0 0 0,0 1 1 0 0,0 0-1 0 0,1 0 0 0 0,-1-1 1 0 0,0 1-1 0 0,0 0 1 0 0,1 0-1 0 0,-1-1 0 0 0,0 1 1 0 0,0 0-1 0 0,1 0 1 0 0,-1 0-1 0 0,0-1 0 0 0,1 1 1 0 0,-1 0-1 0 0,0 0 0 0 0,1 0 1 0 0,-1 0-7 0 0,2-1-1006 0 0,-1-1-3510 0 0,-1 2-1588 0 0</inkml:trace>
  <inkml:trace contextRef="#ctx0" brushRef="#br0" timeOffset="5215.379">5485 552 1840 0 0,'13'-4'-517'0'0,"9"-1"3764"0"0,-20 5-2318 0 0,0-1 0 0 0,0 1-1 0 0,0 0 1 0 0,0 0 0 0 0,0 0 0 0 0,0 1-1 0 0,0-1 1 0 0,0 0 0 0 0,2 1-929 0 0,2 0 2157 0 0,-8-4 444 0 0,-9-5-1449 0 0,-2 4-915 0 0,1 1 1 0 0,0 0-1 0 0,-1 1 0 0 0,1 0 0 0 0,-11 1-237 0 0,-10-1 1272 0 0,-21 3-1272 0 0,-22 0 398 0 0,-24-8 2 0 0,93 7-360 0 0,1 0 0 0 0,-1 0-1 0 0,1 1 1 0 0,-2 0-40 0 0,2 0 25 0 0,1 0 1 0 0,0-1 0 0 0,0 0-1 0 0,-1 0 1 0 0,1 0-1 0 0,-4-1-25 0 0,-11-4 131 0 0,-10-1-3214 0 0,30 6-4004 0 0</inkml:trace>
  <inkml:trace contextRef="#ctx0" brushRef="#br0" timeOffset="5583.023">5584 301 15840 0 0,'3'8'192'0'0,"0"0"1"0"0,-1 0 0 0 0,0 1 0 0 0,0-1 0 0 0,0 0 0 0 0,-1 1 0 0 0,-1-1 0 0 0,0 1-1 0 0,0 1-192 0 0,-5 24 395 0 0,1-10 5 0 0,-2 9 14 0 0,-1-1 0 0 0,-2 0 1 0 0,-2 2-415 0 0,-11 42 302 0 0,0 7 284 0 0,-3-2 0 0 0,-21 42-586 0 0,42-114 91 0 0,-2 6 306 0 0,8-15-189 0 0,7-8-60 0 0,42-59 880 0 0,-46 61-975 0 0,27-29 385 0 0,-29 32-421 0 0,0 1 0 0 0,0-1 0 0 0,0 1 1 0 0,1 0-1 0 0,-1 0 0 0 0,0 0 0 0 0,1 0 1 0 0,-1 1-1 0 0,1-1 0 0 0,0 1 0 0 0,1 0-17 0 0,-3 1 9 0 0,0-1 0 0 0,0 1-1 0 0,0 0 1 0 0,0 0 0 0 0,0 1-1 0 0,0-1 1 0 0,0 0 0 0 0,0 1 0 0 0,0-1-1 0 0,0 1 1 0 0,0 0 0 0 0,0-1-1 0 0,0 1 1 0 0,0 0 0 0 0,0 0-1 0 0,-1 0 1 0 0,1 1 0 0 0,0-1 0 0 0,0 1-9 0 0,4 3 80 0 0,0 1 0 0 0,0 1 1 0 0,0-1-1 0 0,0 2-80 0 0,8 8-224 0 0,-1-1-407 0 0,13 12 1095 0 0,-8-10-7126 0 0,-11-12-675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3:25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0 348 7832 0 0,'0'0'602'0'0,"0"0"-95"0"0,4 7 3162 0 0,12 48 1332 0 0,7 19-2228 0 0,27 102-2011 0 0,-1-24-426 0 0,-23-77 167 0 0,-23-57-311 0 0,-2-12 8 0 0,-4-11 254 0 0,-27-89-438 0 0,0 11 77 0 0,4-1-1 0 0,3-1 1 0 0,-4-48-93 0 0,25 121 30 0 0,0-1 1 0 0,1 1 0 0 0,1-1-1 0 0,0 0 1 0 0,1 1 0 0 0,0-1-1 0 0,1 1 1 0 0,0 0 0 0 0,1-1-1 0 0,3-8-30 0 0,-5 18 17 0 0,0 2-9 0 0,-1 0 0 0 0,1-1-1 0 0,0 1 1 0 0,0 0 0 0 0,0-1 0 0 0,0 1 0 0 0,0 0 0 0 0,0 0 0 0 0,0 0-1 0 0,0-1 1 0 0,0 1 0 0 0,0 1 0 0 0,1-1 0 0 0,-1 0 0 0 0,0 0-1 0 0,1 0 1 0 0,-1 1 0 0 0,1-1 0 0 0,-1 1 0 0 0,1-1 0 0 0,-1 1-8 0 0,1-1 17 0 0,0 0 1 0 0,0 0 0 0 0,0 1-1 0 0,-1-1 1 0 0,1 1 0 0 0,0 0-1 0 0,0-1 1 0 0,0 1 0 0 0,0 0-1 0 0,0 0 1 0 0,0 0 0 0 0,0 0-1 0 0,0 1 1 0 0,0-1 0 0 0,0 0-1 0 0,-1 1 1 0 0,1-1 0 0 0,1 1-18 0 0,-1 1 10 0 0,1-1 0 0 0,0 1 1 0 0,0 0-1 0 0,0 0 0 0 0,-1 0 0 0 0,1 0 0 0 0,-1 0 1 0 0,0 0-1 0 0,1 1 0 0 0,0 1-10 0 0,2 2 0 0 0,-1 1 0 0 0,1 0-1 0 0,-1 1 1 0 0,-1-1 0 0 0,1 1 0 0 0,-1 0-1 0 0,-1-1 1 0 0,1 4 0 0 0,6 28-18 0 0,-1-1 0 0 0,-3 2 0 0 0,-1-1 0 0 0,-1 1 0 0 0,-4 35 18 0 0,-4-31-54 0 0,2-36 73 0 0,7-20 206 0 0,-3 9-189 0 0,0-1 0 0 0,0 1 0 0 0,1 0 0 0 0,-1 0 0 0 0,0 0 0 0 0,1 0 0 0 0,0 0 0 0 0,0 0 0 0 0,1-2-36 0 0,17-14 158 0 0,-19 19-152 0 0,0-1 0 0 0,0 0-1 0 0,0 1 1 0 0,-1-1 0 0 0,1 1 0 0 0,0 0 0 0 0,0-1 0 0 0,0 1 0 0 0,0 0 0 0 0,0-1 0 0 0,0 1 0 0 0,0 0 0 0 0,0 0 0 0 0,0 0 0 0 0,0 0 0 0 0,0 0 0 0 0,0 0 0 0 0,0 0-6 0 0,5 0 50 0 0,-5 0-41 0 0,-1-1-1 0 0,1 1 1 0 0,0 0 0 0 0,-1 0 0 0 0,1 0-1 0 0,0 0 1 0 0,0 0 0 0 0,-1-1 0 0 0,1 1-1 0 0,0 0 1 0 0,-1 1 0 0 0,1-1 0 0 0,0 0-1 0 0,-1 0 1 0 0,1 0 0 0 0,0 0 0 0 0,-1 0-1 0 0,1 1 1 0 0,0-1 0 0 0,-1 0 0 0 0,1 1-1 0 0,0-1 1 0 0,-1 0 0 0 0,1 1 0 0 0,-1-1-1 0 0,1 1 1 0 0,-1-1 0 0 0,1 1-1 0 0,-1-1 1 0 0,1 1 0 0 0,-1-1 0 0 0,0 1-1 0 0,1-1 1 0 0,-1 1 0 0 0,0 0 0 0 0,1-1-1 0 0,-1 1 1 0 0,0 0 0 0 0,0-1 0 0 0,1 1-1 0 0,-1 0 1 0 0,0-1 0 0 0,0 2-9 0 0,3 5 4 0 0,-1 0-1 0 0,0 0 1 0 0,0 1-1 0 0,-1-1 1 0 0,0 1 0 0 0,0 0-1 0 0,-1-1 1 0 0,0 1 0 0 0,0-1-1 0 0,-1 1 1 0 0,0 0 0 0 0,0-1-1 0 0,-1 1 1 0 0,0-1-1 0 0,0 0 1 0 0,-1 1 0 0 0,1-1-1 0 0,-2 0 1 0 0,1-1 0 0 0,-1 1-1 0 0,0-1 1 0 0,-3 4-4 0 0,-2 2 31 0 0,-1 0 0 0 0,-1-1 0 0 0,0 0 0 0 0,-11 8-31 0 0,15-14-117 0 0,1-1 0 0 0,-1 0 0 0 0,0 0 1 0 0,0 0-1 0 0,-1-1 0 0 0,1 0 0 0 0,-1-1 0 0 0,1 0 1 0 0,-1 0-1 0 0,-3 0 117 0 0,8-2-121 0 0,1 0 0 0 0,0 0-1 0 0,0 0 1 0 0,-1 0 0 0 0,1 0 0 0 0,0-1 0 0 0,0 1 0 0 0,0-1 0 0 0,-1 0 121 0 0,2 1-163 0 0,0-1 1 0 0,0 1 0 0 0,0 0-1 0 0,0-1 1 0 0,0 1 0 0 0,0-1-1 0 0,0 1 1 0 0,0-1 0 0 0,0 0-1 0 0,1 1 1 0 0,-1-1 0 0 0,0 0 0 0 0,0 0-1 0 0,0 0 1 0 0,1 1 0 0 0,-1-1-1 0 0,1 0 1 0 0,-1-1 162 0 0,0-5-1947 0 0</inkml:trace>
  <inkml:trace contextRef="#ctx0" brushRef="#br0" timeOffset="796.358">299 528 13392 0 0,'10'14'401'0'0,"0"0"1"0"0,0 0-1 0 0,-2 1 1 0 0,1 0-1 0 0,-2 1 1 0 0,0 0-1 0 0,1 5-401 0 0,1 0 757 0 0,-7-17-561 0 0,0 1-1 0 0,0 0 1 0 0,0 0-1 0 0,-1-1 1 0 0,1 1 0 0 0,-1 4-196 0 0,3 11 869 0 0,1 0 0 0 0,1 2-869 0 0,-6-21 296 0 0,0-1 10 0 0,0 0 39 0 0,0 0 20 0 0,0 0 3 0 0,0 0 3 0 0,0-1-290 0 0,0 0 0 0 0,0 0 0 0 0,0 0 0 0 0,0-1 0 0 0,0 1 0 0 0,0 0 0 0 0,1 0 0 0 0,-1-1 0 0 0,0 1 0 0 0,1 0-1 0 0,-1 0 1 0 0,1 0 0 0 0,-1 0 0 0 0,1 0 0 0 0,0-1-81 0 0,2-6 287 0 0,2-22 150 0 0,-2 3-190 0 0,0 11-190 0 0,2 1 0 0 0,0 0 0 0 0,1 0-1 0 0,0 0 1 0 0,4-3-57 0 0,-7 11 11 0 0,1 1 1 0 0,0 0-1 0 0,0 1 0 0 0,1-1 0 0 0,0 1 0 0 0,0 0 0 0 0,0 0 0 0 0,0 0 0 0 0,1 1 1 0 0,0-1-1 0 0,0 1 0 0 0,0 1 0 0 0,0-1 0 0 0,1 1 0 0 0,-1 0 0 0 0,1 1 1 0 0,5-2-12 0 0,-5 1 8 0 0,0 0 0 0 0,0 0 0 0 0,0-1 1 0 0,-1 0-1 0 0,1 0 0 0 0,-1 0 1 0 0,0-1-1 0 0,0 0 0 0 0,-1-1-8 0 0,-1 3-2 0 0,-1-1 0 0 0,0 0 0 0 0,-1 0 0 0 0,1-1 0 0 0,-1 1-1 0 0,0 0 1 0 0,0-1 0 0 0,0 0 0 0 0,0 1 0 0 0,-1-1 0 0 0,0 0 0 0 0,0-3 2 0 0,1-8-12 0 0,-1 0 0 0 0,0 0 0 0 0,-2-3 12 0 0,1-2-3 0 0,0 17-3 0 0,-1-1-1 0 0,1 0 0 0 0,-1 0 1 0 0,0 1-1 0 0,0-1 0 0 0,-1 1 1 0 0,1-1-1 0 0,-2 0 7 0 0,-2-11-23 0 0,4 14 15 0 0,-1 0 0 0 0,1 0 0 0 0,-1-1 0 0 0,1 1 0 0 0,-1 0 0 0 0,0 0 0 0 0,0 1-1 0 0,0-1 1 0 0,0 0 8 0 0,1 1-5 0 0,0 0 0 0 0,1 0-1 0 0,-1 1 1 0 0,0-1 0 0 0,0 1-1 0 0,0-1 1 0 0,1 1 0 0 0,-1-1-1 0 0,0 1 1 0 0,0-1 0 0 0,0 1-1 0 0,0 0 1 0 0,0-1-1 0 0,0 1 1 0 0,0 0 0 0 0,0 0-1 0 0,0 0 1 0 0,0 0 0 0 0,0 0-1 0 0,0 0 1 0 0,0 0 0 0 0,0 0-1 0 0,0 0 1 0 0,1 0 0 0 0,-1 0-1 0 0,0 1 1 0 0,-1-1 5 0 0,-1 3-41 0 0,0 0 1 0 0,-1 0 0 0 0,1 0-1 0 0,0 0 1 0 0,1 0-1 0 0,-1 1 1 0 0,1-1-1 0 0,-1 1 1 0 0,1 0-1 0 0,0 0 1 0 0,0-1-1 0 0,1 1 1 0 0,-1 1-1 0 0,1-1 1 0 0,-1 4 40 0 0,0 2-91 0 0,1 0 0 0 0,0 0 0 0 0,0 0 0 0 0,1 1 0 0 0,1-1 0 0 0,0 4 91 0 0,1 8-49 0 0,-2-12 24 0 0,1 0 0 0 0,0-1 0 0 0,0 1 0 0 0,1-1 0 0 0,1 1 0 0 0,0-1-1 0 0,0 0 1 0 0,1 1 25 0 0,1 2 0 0 0,2 3-1 0 0,1 0-1 0 0,5 7 2 0 0,-10-17 2 0 0,1-1-1 0 0,-1 0 1 0 0,0 0-1 0 0,1 0 1 0 0,0-1-1 0 0,0 1 1 0 0,0-1-1 0 0,0 0 1 0 0,0 0-1 0 0,2 1-1 0 0,0-2-1 0 0,0 1 1 0 0,0-1-1 0 0,0 0 0 0 0,1 0 0 0 0,-1-1 0 0 0,0 0 1 0 0,1 0-1 0 0,-1 0 0 0 0,1-1 0 0 0,-1 0 0 0 0,1 0 1 0 0,-1-1-1 0 0,0 1 0 0 0,1-1 0 0 0,-1-1 0 0 0,0 1 1 0 0,1-1-1 0 0,-1-1 0 0 0,0 1 0 0 0,-1-1 0 0 0,1 0 1 0 0,0 0-1 0 0,-1 0 0 0 0,1-1 0 0 0,0-1 1 0 0,20-16-52 0 0,-14 13 30 0 0,0-2-1 0 0,-1 0 1 0 0,-1 0 0 0 0,1-1-1 0 0,-2 0 23 0 0,-6 7-11 0 0,0 1-2 0 0,0-1 1 0 0,0 0-1 0 0,0 1 0 0 0,0-1 1 0 0,-1 0-1 0 0,0-1 0 0 0,0 1 1 0 0,0 0-1 0 0,0-1 0 0 0,-1 1 1 0 0,0-1-1 0 0,0 1 0 0 0,0-1 1 0 0,0 0-1 0 0,0-2 13 0 0,0-3-16 0 0,0 8 3 0 0,0-1 0 0 0,-1 1 1 0 0,0-1-1 0 0,1 1 0 0 0,-1 0 1 0 0,0-1-1 0 0,0 1 0 0 0,0-1 1 0 0,-1 0 12 0 0,1 2-2 0 0,-1 0 0 0 0,1 0 1 0 0,-1 0-1 0 0,1 0 1 0 0,-1 0-1 0 0,1 0 0 0 0,-1 0 1 0 0,0 0-1 0 0,1 0 1 0 0,-1 0-1 0 0,0 1 0 0 0,0-1 1 0 0,0 0-1 0 0,0 0 0 0 0,0 1 1 0 0,0-1-1 0 0,0 0 1 0 0,0 1-1 0 0,0-1 0 0 0,0 1 1 0 0,0 0-1 0 0,0-1 1 0 0,0 1-1 0 0,0 0 0 0 0,-1-1 2 0 0,0 1 0 0 0,1 0 0 0 0,-1 0 0 0 0,1 0 0 0 0,-1 0 0 0 0,1 0 0 0 0,-1 0 0 0 0,1 1 0 0 0,-1-1 0 0 0,1 0 0 0 0,-1 1 0 0 0,1-1 0 0 0,0 1 0 0 0,-1 0 0 0 0,1-1 0 0 0,0 1 0 0 0,-1 0 0 0 0,0 0 0 0 0,2-1 0 0 0,-1 0 0 0 0,1 0 0 0 0,-1 1 0 0 0,0-1 0 0 0,1 0 0 0 0,-1 1 0 0 0,1-1 0 0 0,-1 0 0 0 0,1 1 0 0 0,-1-1 0 0 0,1 1 0 0 0,-1-1 0 0 0,1 1 0 0 0,-1-1 0 0 0,1 1 0 0 0,0-1 0 0 0,-1 1 0 0 0,1-1 0 0 0,0 1 0 0 0,-1-1 0 0 0,1 1 0 0 0,0 0 0 0 0,0-1 0 0 0,-1 1 0 0 0,1 0 0 0 0,0-1 0 0 0,0 1 0 0 0,0 2 0 0 0,-1-1 2 0 0,-3 4-18 0 0,1 0 0 0 0,0 0-1 0 0,0 0 1 0 0,0 1 0 0 0,1-1 0 0 0,0 1 0 0 0,0 0 0 0 0,1-1-1 0 0,0 1 1 0 0,-1 6 16 0 0,-1 4 0 0 0,0 3 0 0 0,4-15 0 0 0,0 0 0 0 0,0 0 0 0 0,0-1 0 0 0,1 1 0 0 0,-1 0 0 0 0,2 2 0 0 0,-2-6 0 0 0,-1 0 0 0 0,1 0 0 0 0,-1 0 0 0 0,0-1 0 0 0,1 1 0 0 0,-1 0 0 0 0,1 0 0 0 0,-1-1 0 0 0,1 1 0 0 0,0-1 0 0 0,-1 1 0 0 0,1 0 0 0 0,0-1 0 0 0,-1 1 0 0 0,1-1 0 0 0,0 0 0 0 0,0 1 0 0 0,0-1 0 0 0,-1 1 0 0 0,1-1 0 0 0,0 0 0 0 0,0 0 0 0 0,0 0 0 0 0,0 1 0 0 0,0-1 0 0 0,-1 0 0 0 0,1 0 0 0 0,0 0 0 0 0,0 0 0 0 0,0 0 0 0 0,0 0 0 0 0,7-3 0 0 0,-5 0-11 0 0,1 0 1 0 0,-1 0-1 0 0,0-1 0 0 0,0 1 0 0 0,0 0 0 0 0,0-1 0 0 0,2-3 11 0 0,5-6-20 0 0,-9 11 20 0 0,0 0 0 0 0,1 0 0 0 0,-1 0 0 0 0,0 0 0 0 0,0 0 0 0 0,-1 0 0 0 0,1 0 0 0 0,0 0 0 0 0,0-1 0 0 0,5-14 0 0 0,-4 12-19 0 0,1-1-1 0 0,-2 1 1 0 0,1-1-1 0 0,0 1 1 0 0,-1-1-1 0 0,0 0 1 0 0,-1-2 19 0 0,3-6-24 0 0,-5 0 33 0 0,1 9-88 0 0,5 11-35 0 0,37 81-106 0 0,-30-67 121 0 0,-9-14 21 0 0,1-1-1 0 0,0 1 1 0 0,0-1-1 0 0,1 0 1 0 0,-1 0 0 0 0,1 0-1 0 0,0 0 1 0 0,1-1 0 0 0,-1 0-1 0 0,1 0 1 0 0,0 1 78 0 0,5 1-2853 0 0,-4-2-3648 0 0</inkml:trace>
  <inkml:trace contextRef="#ctx0" brushRef="#br0" timeOffset="1265.718">1201 256 5984 0 0,'0'8'622'0'0,"-1"-1"140"0"0,1 0-1 0 0,-2 0 0 0 0,1 0 0 0 0,-1 0 0 0 0,0 0 1 0 0,-1 2-762 0 0,0-1 1136 0 0,1 0 1 0 0,-1 0 0 0 0,2 1 0 0 0,-1 2-1137 0 0,-2 24 1049 0 0,-1 22-149 0 0,5-52-825 0 0,0 1 1 0 0,0 0-1 0 0,1 0 0 0 0,0 0 0 0 0,0-1 1 0 0,1 1-1 0 0,1 4-75 0 0,1 6 161 0 0,-4-13-132 0 0,1-1-1 0 0,-1 0 1 0 0,1 0 0 0 0,-1 0-1 0 0,1 0 1 0 0,0 0-1 0 0,0 0 1 0 0,0 0-1 0 0,1 1-28 0 0,-1-1 134 0 0,1 1 0 0 0,0 0-1 0 0,0-1 1 0 0,0 0-1 0 0,0 1 1 0 0,0-1 0 0 0,1 0-1 0 0,-1 0 1 0 0,1 0-1 0 0,1 1-133 0 0,-3-3 34 0 0,0 0 0 0 0,0 1 0 0 0,0-1 0 0 0,0 0 0 0 0,0 0 0 0 0,0 1-1 0 0,0-1 1 0 0,0 0 0 0 0,0 0 0 0 0,0 0 0 0 0,0 0 0 0 0,0 0 0 0 0,0-1-1 0 0,0 1 1 0 0,0 0 0 0 0,0 0 0 0 0,0-1 0 0 0,0 1 0 0 0,0 0 0 0 0,0-1-1 0 0,0 1 1 0 0,0-1 0 0 0,0 0 0 0 0,0 1 0 0 0,-1-1 0 0 0,1 1 0 0 0,0-1-1 0 0,0 0 1 0 0,-1 0 0 0 0,1 0 0 0 0,0 1 0 0 0,-1-1 0 0 0,1-1-34 0 0,4-5 78 0 0,-1-1 0 0 0,0 0 1 0 0,0 0-1 0 0,-1 0 0 0 0,0 0 1 0 0,-1 0-1 0 0,1-3-78 0 0,7-21 52 0 0,-5 16-16 0 0,0 0 0 0 0,-2-1-1 0 0,0 0 1 0 0,0-11-36 0 0,2-9 11 0 0,-4 22-11 0 0,0 1 0 0 0,-1-1 0 0 0,-1-6 0 0 0,0-9 0 0 0,1 23 0 0 0,-1-1 0 0 0,0 0 0 0 0,0 0 0 0 0,-1 1 0 0 0,0-1 0 0 0,0 1 0 0 0,-1 0 0 0 0,0-1 0 0 0,-7-14 0 0 0,-12-18 0 0 0,1 1 0 0 0,19 35 0 0 0,0-1 0 0 0,0 1 0 0 0,-1 0 0 0 0,0 0 0 0 0,1 0 0 0 0,-1 0 0 0 0,-1 0 0 0 0,1 1 0 0 0,0-1 0 0 0,-1 1 0 0 0,0 0 0 0 0,1 0 0 0 0,-1 0 0 0 0,-1 1 0 0 0,1-1 0 0 0,-3 0 0 0 0,6 3 0 0 0,1-1 0 0 0,0 1 0 0 0,-1 0 0 0 0,1 0 0 0 0,-1 0 0 0 0,1 0 0 0 0,0 0 0 0 0,-1 0 0 0 0,1 0 0 0 0,0 0 0 0 0,-1 0 0 0 0,1 0 0 0 0,0 1 0 0 0,-1-1 0 0 0,1 0 0 0 0,0 0 0 0 0,-1 0 0 0 0,1 0 0 0 0,0 0 0 0 0,-1 1 0 0 0,1-1 0 0 0,0 0 0 0 0,0 0 0 0 0,-1 0 0 0 0,1 1 0 0 0,0-1 0 0 0,0 0 0 0 0,-1 1 0 0 0,1-1 0 0 0,0 0 0 0 0,0 0 0 0 0,0 1 0 0 0,0-1 0 0 0,-1 0 0 0 0,1 1 0 0 0,0-1 0 0 0,0 0 0 0 0,0 1 0 0 0,0-1 0 0 0,0 0 0 0 0,0 1 0 0 0,0-1 0 0 0,0 0 0 0 0,0 1 0 0 0,0-1 0 0 0,0 19 0 0 0,4-1 13 0 0,0 0-1 0 0,1 0 0 0 0,2-1 1 0 0,-1 1-1 0 0,10 15-12 0 0,10 12 306 0 0,16 21-306 0 0,-2-10 213 0 0,-18-27 230 0 0,11 21-443 0 0,-16-23 157 0 0,10 11-157 0 0,6 8-5 0 0,-21-28-481 0 0,2 0 0 0 0,1 1 486 0 0,9 8-1116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6:24.1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70 7368 0 0,'-2'23'723'0'0,"2"-19"-452"0"0,-1 0-1 0 0,1 0 1 0 0,0 0-1 0 0,0 0 1 0 0,0 0 0 0 0,0 0-1 0 0,1 0 1 0 0,0 0-1 0 0,0 0-270 0 0,-1 16 3210 0 0,0-19-2744 0 0,0-1-46 0 0,0 0 11 0 0,0 0 88 0 0,0 0 38 0 0,0 0 9 0 0,0 0-47 0 0,0 0-207 0 0,0 0-89 0 0,0 0-21 0 0,0 0 2 0 0,0 0 16 0 0,0 0 4 0 0,0 0 0 0 0,0 0-10 0 0,0 0-44 0 0,0 0-11 0 0,0 0-6 0 0,0 0-10 0 0,0 0-40 0 0,0 0-21 0 0,0 0-2 0 0,0 0-2 0 0,0 0-12 0 0,0 0-2 0 0,0 0 0 0 0,0 0 16 0 0,0 0 68 0 0,0 0 32 0 0,0 0 4 0 0,0 0 2 0 0,0 0 4 0 0,0 0 2 0 0,0 0 0 0 0,0 0-45 0 0,0 0-180 0 0,0 0-41 0 0,0 0 40 0 0,0 0 155 0 0,0 0 67 0 0,0 0 17 0 0,0 0-15 0 0,0 0-78 0 0,0 0-31 0 0,0 0-8 0 0,0 0-2 0 0,-4-8 118 0 0,2 3-166 0 0,1 4 20 0 0,1 0 0 0 0,0 0 0 0 0,0 0-1 0 0,0 0 1 0 0,-1 0 0 0 0,1 0 0 0 0,0 0 0 0 0,0 0 0 0 0,0 0 0 0 0,1 0-1 0 0,-1 0 1 0 0,0 0 0 0 0,0 0 0 0 0,0 0 0 0 0,1 0 0 0 0,-1 0 0 0 0,1 0 0 0 0,-1 0-1 0 0,1 0 1 0 0,-1 0-43 0 0,14-17 370 0 0,-6 9-162 0 0,-7 8-95 0 0,12-12 264 0 0,-8 10-528 0 0,0-1-1 0 0,-1 0 1 0 0,1 0-1 0 0,-1 0 1 0 0,0 0-1 0 0,-1-1 1 0 0,1 1-1 0 0,-1-1 1 0 0,0 0-1 0 0,0 0 1 0 0,0 0-1 0 0,-1 0 1 0 0,3-6 151 0 0,-2 1-1847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6:27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14 405 1840 0 0,'0'-6'395'0'0,"-1"27"6289"0"0,-6 31-5387 0 0,6-44-1008 0 0,1-6 47 0 0,0-2 176 0 0,0 0 80 0 0,0 0 15 0 0,0 2 25 0 0,-3 5-115 0 0,1 1 7629 0 0,5-8-5227 0 0,4-5-3567 0 0,1-1 728 0 0,0 0-1 0 0,-1-1 1 0 0,0-1-1 0 0,0 1 1 0 0,-1-1 0 0 0,0 0-1 0 0,5-9-79 0 0,-9 14 24 0 0,1 0-1 0 0,-1-1 0 0 0,1 1 0 0 0,0 0 1 0 0,0 0-1 0 0,3-1-23 0 0,14-17 200 0 0,-20 21-200 0 0,2-4 41 0 0,1 0-1 0 0,0 0 0 0 0,0 0 1 0 0,1 0-1 0 0,-1 1 1 0 0,1-1-41 0 0,5-6 51 0 0,-9 9-47 0 0,1 0-1 0 0,-1 0 1 0 0,1 0 0 0 0,0 0-1 0 0,-1 0 1 0 0,1 0-1 0 0,0 0 1 0 0,0 0 0 0 0,0 0-1 0 0,0 1 1 0 0,0-1 0 0 0,0 0-1 0 0,0 1 1 0 0,0-1 0 0 0,0 0-1 0 0,0 1 1 0 0,0 0 0 0 0,0-1-1 0 0,0 1 1 0 0,1 0 0 0 0,-1-1-1 0 0,0 1 1 0 0,0 0 0 0 0,1 0-4 0 0,9-1 62 0 0,-8 1-52 0 0,-1-1 1 0 0,0 1-1 0 0,1 0 1 0 0,-1 0 0 0 0,1 0-1 0 0,-1 0 1 0 0,1 1-1 0 0,-1-1-10 0 0,3 0 17 0 0,0 0 0 0 0,0 0 0 0 0,0-1 0 0 0,-1 0 0 0 0,1 0 0 0 0,0 0-1 0 0,-1 0 1 0 0,1-1 0 0 0,-1 0 0 0 0,1 0 0 0 0,-1 0 0 0 0,1-1-17 0 0,5-3 13 0 0,-9 4-14 0 0,1 1-1 0 0,0 0 0 0 0,-1 0 1 0 0,1 0-1 0 0,0 0 0 0 0,0 0 1 0 0,0 0-1 0 0,0 1 1 0 0,1-1 1 0 0,0 0-5 0 0,-1 0 0 0 0,0 0 0 0 0,0 0 0 0 0,0 0 0 0 0,0 0 0 0 0,0 0 0 0 0,0 0 0 0 0,0-1 1 0 0,0 1-1 0 0,-1-1 0 0 0,1 1 0 0 0,0-1 0 0 0,-1 0 0 0 0,1 1 0 0 0,-1-2 5 0 0,11-9 30 0 0,2 9 746 0 0,-9 2-560 0 0,23-3 667 0 0,-26 3-913 0 0,0 1 0 0 0,-1-1-1 0 0,1 1 1 0 0,0-1 0 0 0,-1 0-1 0 0,1 0 1 0 0,-1 0 0 0 0,0 0-1 0 0,2-1 31 0 0,15-10-264 0 0,11-8 276 0 0,-19 12 175 0 0,2 0 6 0 0,-10 8-129 0 0,6-1 128 0 0,-7 0-171 0 0,0 0-15 0 0,-1 1-1 0 0,1-1 1 0 0,-1 1 0 0 0,1-1-1 0 0,0 1 1 0 0,-1 0-1 0 0,1-1 1 0 0,-1 1 0 0 0,1 0-1 0 0,0 0 1 0 0,-1 0 0 0 0,1-1-1 0 0,0 1 1 0 0,-1 0-1 0 0,1 0 1 0 0,0 0 0 0 0,-1 0-1 0 0,1 0 1 0 0,0 0-1 0 0,0 0-5 0 0,7 0 91 0 0,0-1 2 0 0,1-1-10 0 0,-1 2-16 0 0,-1 0-43 0 0,-7 0-22 0 0,1 0 0 0 0,-1 0 0 0 0,0 0 0 0 0,1 0 0 0 0,-1 0 0 0 0,0 0 0 0 0,1-1 0 0 0,-1 1 0 0 0,0 0 0 0 0,0 0-1 0 0,1 0 1 0 0,-1 0 0 0 0,0 0 0 0 0,1 0 0 0 0,-1-1 0 0 0,0 1 0 0 0,0 0 0 0 0,1 0 0 0 0,-1 0 0 0 0,0-1 0 0 0,0 1 0 0 0,0 0 0 0 0,1 0 0 0 0,-1-1 0 0 0,0 1 0 0 0,0 0 0 0 0,0-1 0 0 0,0 1 0 0 0,0 0-2 0 0,1-1 0 0 0,-1 1 0 0 0,0-1 1 0 0,1 1-1 0 0,-1-1 0 0 0,1 1 0 0 0,-1-1 1 0 0,0 1-1 0 0,1-1 0 0 0,-1 1 0 0 0,1-1 1 0 0,0 1-1 0 0,-1 0 0 0 0,1-1 0 0 0,-1 1 0 0 0,1 0 1 0 0,-1-1-1 0 0,1 1 0 0 0,0 0 0 0 0,-1 0 1 0 0,1 0-1 0 0,0-1 0 0 0,-1 1 0 0 0,1 0 1 0 0,0 0-1 0 0,-1 0 0 0 0,1 0 0 0 0,0 0 1 0 0,-1 0-1 0 0,1 1 0 0 0,3-2 7 0 0,-1 1 1 0 0,1 0-1 0 0,-1 1 0 0 0,0-1 1 0 0,1 1-1 0 0,-1-1 1 0 0,3 2-8 0 0,2 0 14 0 0,0-2 56 0 0,-6-1-59 0 0,-1 0-1 0 0,0 1 1 0 0,1-1 0 0 0,-1 0 0 0 0,1 1 0 0 0,-1 0 0 0 0,1-1-1 0 0,-1 1 1 0 0,1 0 0 0 0,-1 0 0 0 0,1 0 0 0 0,-1 0 0 0 0,1 0-1 0 0,-1 0 1 0 0,0 0 0 0 0,1 1 0 0 0,0-1-11 0 0,-1 0 8 0 0,0 0 0 0 0,0 0-1 0 0,0 0 1 0 0,0 0 0 0 0,0 0 0 0 0,-1 0 0 0 0,1-1 0 0 0,0 1 0 0 0,0 0 0 0 0,0 0-1 0 0,0-1 1 0 0,0 1 0 0 0,-1-1 0 0 0,1 1 0 0 0,1-1-8 0 0,8-3 30 0 0,-2 4 15 0 0,-7 0-39 0 0,0 1 0 0 0,0-1 1 0 0,1 0-1 0 0,-1 0 0 0 0,0-1 1 0 0,0 1-1 0 0,1 0 0 0 0,-1 0 1 0 0,0-1-1 0 0,0 1 0 0 0,0 0 1 0 0,1-1-1 0 0,-1 1 0 0 0,0-1 1 0 0,0 0-7 0 0,1 0 6 0 0,0 1 0 0 0,-1-1 0 0 0,1 0 0 0 0,0 1 0 0 0,0-1 0 0 0,0 1 0 0 0,0 0 0 0 0,0 0 0 0 0,0-1 1 0 0,0 1-1 0 0,0 1 0 0 0,0-1 0 0 0,0 0 0 0 0,0 0 0 0 0,0 1 0 0 0,0-1 0 0 0,0 1 0 0 0,0 0 0 0 0,0-1 0 0 0,1 2-6 0 0,0-1 15 0 0,1 0 0 0 0,-1 0-1 0 0,0 0 1 0 0,1 0-1 0 0,-1-1 1 0 0,4 1-15 0 0,26 2 233 0 0,-31-2-232 0 0,-1-1 0 0 0,1 1 1 0 0,-1-1-1 0 0,1 0 0 0 0,-1 1 0 0 0,1-1 0 0 0,-1 0 0 0 0,1 0 0 0 0,-1 0 0 0 0,1 0 0 0 0,-1-1 0 0 0,1 1 0 0 0,-1 0 0 0 0,1-1 0 0 0,-1 1 0 0 0,1-1 0 0 0,-1 1 0 0 0,1-1 0 0 0,-1 0 1 0 0,0 1-1 0 0,1-1 0 0 0,-1 0 0 0 0,0 0 0 0 0,1-1-1 0 0,5-1-112 0 0,1 2 107 0 0,0-1 1 0 0,0 0-1 0 0,-1 0 1 0 0,1-1-1 0 0,2-1 5 0 0,-10 4 0 0 0,1-1 0 0 0,0 1 0 0 0,-1-1 0 0 0,1 1 0 0 0,0 0 0 0 0,-1-1 0 0 0,1 1 0 0 0,0 0 0 0 0,-1 0 0 0 0,1-1 0 0 0,0 1 0 0 0,-1 0 0 0 0,1 0 0 0 0,0 0 0 0 0,-1 0 0 0 0,1 0 0 0 0,0 0 0 0 0,0 0 0 0 0,-1 0 0 0 0,1 0 0 0 0,0 0 0 0 0,4 0 0 0 0,-2-2 4 0 0,2 1 17 0 0,9 4 18 0 0,43 8 25 0 0,-49-8-64 0 0,0-1 0 0 0,-6-1 0 0 0,-1-1 0 0 0,1 0 0 0 0,-1 0 0 0 0,1 0 0 0 0,0-1 0 0 0,-1 1 0 0 0,1 0 0 0 0,0-1 0 0 0,-1 1 0 0 0,1-1 0 0 0,-1 1 0 0 0,1-1 0 0 0,-1 0 0 0 0,1 0 0 0 0,0 0 0 0 0,0 0 0 0 0,0 0 0 0 0,0 0 0 0 0,0 0 0 0 0,0 0 0 0 0,0 0 0 0 0,1 0 0 0 0,-1 1 0 0 0,0-1 0 0 0,2 0 0 0 0,9-2 92 0 0,-7 1-84 0 0,1 1 0 0 0,0-1 0 0 0,0 1 0 0 0,4 0-8 0 0,42 4 236 0 0,3-6-236 0 0,-55 3 0 0 0,1 0 0 0 0,0 0 0 0 0,0 0 0 0 0,0 0 0 0 0,-1 0 0 0 0,1 0 0 0 0,0-1 0 0 0,0 1 0 0 0,-1-1 0 0 0,1 1 0 0 0,6-3 0 0 0,-6 3 0 0 0,0 0 0 0 0,-1 0 0 0 0,1-1 0 0 0,0 1 0 0 0,0-1 0 0 0,-1 1 0 0 0,1-1 0 0 0,0 0 0 0 0,-1 1 0 0 0,1-1 0 0 0,0 0 0 0 0,-1 0 0 0 0,1 0 0 0 0,-1 0 0 0 0,0-1 0 0 0,2 0 0 0 0,-3 2 0 0 0,0-1 0 0 0,1 1 0 0 0,-1 0 0 0 0,1-1 0 0 0,-1 1 0 0 0,1-1 0 0 0,-1 1 0 0 0,1 0 0 0 0,-1 0 0 0 0,1-1 0 0 0,-1 1 0 0 0,1 0 0 0 0,-1 0 0 0 0,1 0 0 0 0,-1-1 0 0 0,1 1 0 0 0,0 0 0 0 0,-1 0 0 0 0,1 0 0 0 0,-1 0 0 0 0,1 0 0 0 0,-1 0 0 0 0,1 0 0 0 0,0 0 0 0 0,-1 0 0 0 0,1 1 0 0 0,-1-1 0 0 0,1 0 0 0 0,-1 0 0 0 0,1 0 0 0 0,-1 1 0 0 0,1-1 0 0 0,4 2-19 0 0,24 3-42 0 0,-23-4 61 0 0,18 1 0 0 0,-21-2 0 0 0,-1 0 0 0 0,-1 0 0 0 0,0 0 0 0 0,1 0 0 0 0,-1 1 0 0 0,0-1 0 0 0,0 0 0 0 0,0 1 0 0 0,1-1 0 0 0,-1 1 0 0 0,0-1 0 0 0,0 1 0 0 0,0 0 0 0 0,1 0 0 0 0,0 0 0 0 0,0 1 0 0 0,19 1 0 0 0,33 13 0 0 0,-2 0 0 0 0,-49-15 5 0 0,0 0-1 0 0,0-1 1 0 0,-1 1-1 0 0,1 1 1 0 0,0-1 0 0 0,-1 0-1 0 0,1 1 1 0 0,-1-1-1 0 0,1 1 1 0 0,1 2-5 0 0,23 14 18 0 0,-24-17-18 0 0,9 9 0 0 0,-7-6 0 0 0,3 3 0 0 0,0 1 0 0 0,-1 0 0 0 0,6 8 0 0 0,-2-1 0 0 0,6 10 0 0 0,9 7 0 0 0,-22-25 3 0 0,-1-2 5 0 0,0-1-1 0 0,0 2 1 0 0,0-1 0 0 0,0 0-1 0 0,-1 0 1 0 0,0 1-1 0 0,0 0 1 0 0,0 3-8 0 0,-1-6 0 0 0,13 16 0 0 0,-10-12 0 0 0,0 0 0 0 0,0 0 0 0 0,-1 1 0 0 0,-2-4 0 0 0,-1-8 0 0 0,0-10 0 0 0,-1 6 0 0 0,-1 1 0 0 0,0-1 0 0 0,0 1 0 0 0,-1-1 0 0 0,0-1 0 0 0,0 2 0 0 0,3 6 0 0 0,-1-1 0 0 0,0 0 0 0 0,0 0 0 0 0,0 1 0 0 0,0-1 0 0 0,0 1 0 0 0,-1-1 0 0 0,1 1 0 0 0,-1-1 0 0 0,1 1 0 0 0,0 0 0 0 0,0 0 0 0 0,0 0 0 0 0,1 0 0 0 0,-1 0 0 0 0,0-1 0 0 0,1 1 0 0 0,-1 0 0 0 0,0 0 0 0 0,1 0 0 0 0,-1-2 0 0 0,-10-23 0 0 0,9 16 0 0 0,-1 1 0 0 0,0-1 0 0 0,-1 1 0 0 0,-1-3 0 0 0,-4-11 0 0 0,0 1 0 0 0,4 11 0 0 0,1 1 0 0 0,0-1 0 0 0,1-1 0 0 0,-2-9 0 0 0,5 20 0 0 0,0 0 0 0 0,0 1 0 0 0,0-1 0 0 0,-1 0 0 0 0,1 1 0 0 0,0-1 0 0 0,0 0 0 0 0,0 1 0 0 0,0-1 0 0 0,0 0 0 0 0,0 1 0 0 0,0-1 0 0 0,0 0 0 0 0,0 1 0 0 0,1-1 0 0 0,-1 0 0 0 0,0 1 0 0 0,0-1 0 0 0,1 0 0 0 0,1-7 0 0 0,-5-15 0 0 0,3 6 0 0 0,-4-3 0 0 0,3 16 0 0 0,1 5 0 0 0,5-31 0 0 0,-4 28 13 0 0,-1 0 1 0 0,1 1-1 0 0,-1-1 0 0 0,1 0 1 0 0,0 0-1 0 0,0 1 0 0 0,0-1 0 0 0,0 0 1 0 0,0 1-1 0 0,0-1 0 0 0,0 1-13 0 0,11-16 50 0 0,-12 16-110 0 0,0 1-12 0 0,17 11 267 0 0,-12-9-189 0 0,-1 0 1 0 0,0 0 0 0 0,0 1-1 0 0,0 0 1 0 0,0-1 0 0 0,0 1 0 0 0,-1 0-1 0 0,1 1 1 0 0,0 0-7 0 0,8 7 17 0 0,-10-10-17 0 0,-1 0 0 0 0,0 0 0 0 0,0 0 0 0 0,0 0 0 0 0,1 0 0 0 0,-1 0 0 0 0,0 0 0 0 0,0 0 0 0 0,0 0 0 0 0,-1 0 0 0 0,1 1 0 0 0,0-1 0 0 0,0 2 0 0 0,7 12 0 0 0,6 3 0 0 0,6 10 0 0 0,-9-11 0 0 0,-4-2 0 0 0,0 0 0 0 0,-1 1 0 0 0,0 2 0 0 0,-2 11 0 0 0,-3-27 0 0 0,-1 0 0 0 0,0 0 0 0 0,1 1 0 0 0,-1-1 0 0 0,0 0 0 0 0,-1 0 0 0 0,1 1 0 0 0,0-1 0 0 0,-1 1 0 0 0,0 6 0 0 0,0 0 0 0 0,0 0 0 0 0,1 8 0 0 0,-1-10 0 0 0,-1-1 0 0 0,-7 37-221 0 0,5-33 153 0 0,1 0 34 0 0,3-9 136 0 0,0-1-2 0 0,0 0-99 0 0,0 0 0 0 0,0 1 0 0 0,0-1-1 0 0,0 0 1 0 0,0 0 0 0 0,-1 0 0 0 0,1 0 0 0 0,0 0 0 0 0,0 0 0 0 0,0 0 0 0 0,0 0 0 0 0,0 0 0 0 0,0 0 0 0 0,-1 0 0 0 0,1 0 0 0 0,0 1-1 0 0,0-1 1 0 0,0 0 0 0 0,0 0 0 0 0,0 0 0 0 0,0 0 0 0 0,0 0 0 0 0,0 0 0 0 0,0 1 0 0 0,0-1 0 0 0,0 0 0 0 0,-1 0 0 0 0,1 0 0 0 0,0 0-1 0 0,0 0 1 0 0,0 1 0 0 0,0-1 0 0 0,0 0 0 0 0,0 0 0 0 0,0 0 0 0 0,0 0 0 0 0,0 1 0 0 0,0-1 0 0 0,1 0 0 0 0,-1 0-1 0 0,-6 16 84 0 0,3-12-73 0 0,0-7 31 0 0,1 1-31 0 0,-5 10-1 0 0,6-8-8 0 0,1 0 0 0 0,0 1 0 0 0,0-1 0 0 0,-1 0 0 0 0,1 0 0 0 0,0 1 0 0 0,0-1 0 0 0,-1 0 0 0 0,1 1 0 0 0,0-1 0 0 0,0 0 0 0 0,0 1 0 0 0,0-1 0 0 0,0 0 0 0 0,0 1 0 0 0,-1-1 0 0 0,1 1 0 0 0,0-1 0 0 0,0 0 0 0 0,0 1 0 0 0,0-1 0 0 0,0 0 0 0 0,0 1 0 0 0,0-1 0 0 0,1 1 0 0 0,-1-1 0 0 0,0 0-2 0 0,0 1 64 0 0,0-1 3 0 0,0 0 10 0 0,0 0 0 0 0,0 0-10 0 0,0 0-2 0 0,-1 1-6 0 0,-2 4-47 0 0,1-3-12 0 0,1 0 0 0 0,0 0 0 0 0,-1 0 0 0 0,0 0 0 0 0,1 0 0 0 0,-1-1 0 0 0,0 1 0 0 0,0-1 0 0 0,1 1 0 0 0,-1-1 0 0 0,0 0 0 0 0,-1 0 0 0 0,0 1 0 0 0,1-1 0 0 0,1-1 0 0 0,-1 1 0 0 0,1 0 0 0 0,-1 0 0 0 0,1 0 0 0 0,0 0 0 0 0,-1 0 0 0 0,1 0 0 0 0,0 1 0 0 0,0-1 0 0 0,0 0 0 0 0,-3 5 0 0 0,3-6 0 0 0,1 1 0 0 0,0 0 0 0 0,-1-1 0 0 0,1 1 0 0 0,0 0 0 0 0,-1-1 0 0 0,1 1 0 0 0,-1 0 0 0 0,1-1 0 0 0,-1 1 0 0 0,0-1 0 0 0,1 1 0 0 0,-1-1 0 0 0,1 1 0 0 0,-1-1 0 0 0,0 0 0 0 0,1 1 0 0 0,-1-1 0 0 0,0 0 0 0 0,0 1 0 0 0,1-1 0 0 0,-1 0 0 0 0,0 0 0 0 0,0 0 0 0 0,1 0 0 0 0,-1 0 0 0 0,0 0 0 0 0,0 0 0 0 0,1 0 0 0 0,-1 0 0 0 0,0 0 0 0 0,0 0 0 0 0,0 0 0 0 0,1 0 0 0 0,-1-1 0 0 0,0 1 0 0 0,-4-1 0 0 0,-1 0 0 0 0,1 1 0 0 0,-1 0 0 0 0,0 0 0 0 0,1 0 0 0 0,-1 0 0 0 0,1 1 0 0 0,-1 0 0 0 0,1 0 0 0 0,-3 2 0 0 0,-12 0 0 0 0,2-1 0 0 0,1 0 0 0 0,-9-2 0 0 0,-31 2 0 0 0,47-1 0 0 0,7-1 0 0 0,0 1 0 0 0,0-1 0 0 0,0 0 0 0 0,0 1 0 0 0,1 0 0 0 0,-1 0 0 0 0,0 0 0 0 0,-2 1 0 0 0,-1-1-35 0 0,-1 0-1 0 0,1-1 1 0 0,-1 1 0 0 0,-4-1 35 0 0,10 0-131 0 0,1 0 3 0 0,0-1 86 0 0,-1 1-1 0 0,1-1 1 0 0,0 1 0 0 0,-1-1-1 0 0,1 1 1 0 0,-1-1 0 0 0,1 1-1 0 0,-1 0 1 0 0,0-1 0 0 0,1 1-1 0 0,-1 0 1 0 0,1-1-1 0 0,-1 1 1 0 0,1 0 0 0 0,-1 0-1 0 0,0 0 1 0 0,1 0 0 0 0,-1-1-1 0 0,0 1 43 0 0,-8-4-1756 0 0,-17-15-4980 0 0,19 15-1070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6:29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6912 0 0,'11'13'8169'0'0,"-4"-1"-4000"0"0,-6-9-4087 0 0,0 0 0 0 0,-1 1 0 0 0,1 0 0 0 0,-1-1 1 0 0,0 1-1 0 0,1-1 0 0 0,-2 1 0 0 0,1-1 0 0 0,-1 3-82 0 0,0 15 1178 0 0,1-19-946 0 0,3 14 411 0 0,-3-13-540 0 0,0 1 1 0 0,0-1 0 0 0,1 0-1 0 0,0 0 1 0 0,0 0 0 0 0,0 0-1 0 0,0 1-103 0 0,18 51 1878 0 0,-6-24-980 0 0,-13-31-898 0 0,1 1 0 0 0,-1 0 0 0 0,1-1 0 0 0,-1 1 0 0 0,0 0 0 0 0,0-1 0 0 0,1 1 0 0 0,-1 0 0 0 0,0-1 0 0 0,0 1 0 0 0,0 0 0 0 0,0-1 0 0 0,1 1 0 0 0,-1 0 0 0 0,0 0 0 0 0,0-1 0 0 0,-1 1 0 0 0,1 0 0 0 0,0 0 0 0 0,0-1 0 0 0,0 1 0 0 0,-1 0 0 0 0,2 4 0 0 0,3 4 92 0 0,1 0-1 0 0,0 0 1 0 0,1-1-1 0 0,0 0 1 0 0,2 2-92 0 0,3 1 726 0 0,-7-8-578 0 0,-1 0 0 0 0,0 0 0 0 0,0 0 0 0 0,0 0 0 0 0,0 0 0 0 0,1 3-148 0 0,8 6-62 0 0,-10-10 41 0 0,1 0 0 0 0,-1 0 0 0 0,0 0 0 0 0,0 1 0 0 0,0-1 0 0 0,0 1 0 0 0,-1-1 0 0 0,1 1 20 0 0,14 19-95 0 0,-9-13 95 0 0,-5-7 6 0 0,-1 0 0 0 0,1 0-1 0 0,0 0 1 0 0,-1 0 0 0 0,1-1 0 0 0,0 1-1 0 0,0 0 1 0 0,1-1 0 0 0,-1 1-1 0 0,0-1 1 0 0,1 0-5 0 0,-1 0 14 0 0,-1 0-1 0 0,1 0 1 0 0,-1 0-1 0 0,0-1 1 0 0,1 1-1 0 0,-1 1 1 0 0,0-1-1 0 0,0 0 0 0 0,1 1-12 0 0,6 5 72 0 0,0 0 0 0 0,0-1 0 0 0,1 0 0 0 0,-1 0 0 0 0,1-1 0 0 0,1 0 0 0 0,7 3-73 0 0,-5-2 77 0 0,-1 0 1 0 0,0 0-1 0 0,0 1 1 0 0,0 0-1 0 0,5 5-77 0 0,-2 2 13 0 0,-8-8 0 0 0,1 1-1 0 0,0-1 1 0 0,1-1 0 0 0,6 5-13 0 0,29 23 64 0 0,-6-19-64 0 0,2-4 0 0 0,-37-9 57 0 0,0 0-1 0 0,0 0 1 0 0,0 0-1 0 0,1 0 1 0 0,-1 0-1 0 0,0-1 1 0 0,1 1-1 0 0,-1-1 1 0 0,0 0-1 0 0,1 1 1 0 0,-1-1 0 0 0,1 0-1 0 0,-1 0 1 0 0,1 0-1 0 0,0-1-56 0 0,-3 1 16 0 0,1 0 0 0 0,0 0-1 0 0,0-1 1 0 0,-1 1 0 0 0,1 0 0 0 0,0 0-1 0 0,0 0 1 0 0,-1 0 0 0 0,1 1 0 0 0,0-1-1 0 0,0 0 1 0 0,-1 0 0 0 0,1 0 0 0 0,0 1-16 0 0,1-1-42 0 0,0 1 1 0 0,-1-1 0 0 0,1 0-1 0 0,0 1 1 0 0,-1-1-1 0 0,1 0 1 0 0,0 0 0 0 0,-1 0-1 0 0,1-1 1 0 0,0 1 0 0 0,0 0-1 0 0,-1 0 1 0 0,1-1-1 0 0,1 0 42 0 0,14-1-15 0 0,-11 2 24 0 0,-1-1 0 0 0,0 1 1 0 0,0-1-1 0 0,0 0 0 0 0,1-1-9 0 0,13 1 0 0 0,-5-3 0 0 0,0 0 0 0 0,0-1 0 0 0,6-3 0 0 0,20-7 0 0 0,-31 12 7 0 0,20-4 39 0 0,-18 6-37 0 0,-9 0-6 0 0,25 3-4 0 0,-17-2 1 0 0,1 0 0 0 0,-2 0 0 0 0,-2-1 0 0 0,1-2 0 0 0,0 0 0 0 0,2 3 0 0 0,1-1 0 0 0,-9-2 0 0 0,-2 3 0 0 0,0 0 0 0 0,0-1 0 0 0,1 1 0 0 0,-1 0 0 0 0,0-1 0 0 0,0 1 0 0 0,0 0 0 0 0,0 0 0 0 0,0-1 0 0 0,1 1 0 0 0,-1 0 0 0 0,0 0 0 0 0,0-1 0 0 0,1 1 0 0 0,-1 0 0 0 0,0 0 0 0 0,0 0 0 0 0,1-1 0 0 0,-1 1 0 0 0,0 0 0 0 0,0 0 0 0 0,1 0 0 0 0,-1 0 0 0 0,0 0 0 0 0,1 0 0 0 0,-1 0 0 0 0,0 0 0 0 0,1-1 0 0 0,-1 1 0 0 0,0 0 0 0 0,1 0 0 0 0,-1 0 0 0 0,22-3 0 0 0,-7-1 0 0 0,-12 2 0 0 0,11-3 0 0 0,29-5 0 0 0,-33 7 0 0 0,1 1 0 0 0,-1 0 0 0 0,0 1 0 0 0,0 0 0 0 0,4 0 0 0 0,-6 1 0 0 0,-3-4 0 0 0,52-26 0 0 0,-41 17 0 0 0,-6 5 0 0 0,-8 6 0 0 0,0 1 0 0 0,-1 0 0 0 0,1-1 0 0 0,-1 0 0 0 0,0 1 0 0 0,0-1 0 0 0,0 0 0 0 0,1-1 0 0 0,-1 1 0 0 0,0 1 0 0 0,0-1 0 0 0,0 0 0 0 0,0 1 0 0 0,1-1 0 0 0,-1 1 0 0 0,0-1 0 0 0,1 1 0 0 0,-1 0 0 0 0,1-1 0 0 0,9-6 0 0 0,-10 7 0 0 0,0 0 0 0 0,1 0 0 0 0,-1 0 0 0 0,0 0 0 0 0,0 0 0 0 0,1 0 0 0 0,-1 1 0 0 0,0-1 0 0 0,1 0 0 0 0,0 1 0 0 0,32-19 0 0 0,-32 18 0 0 0,1 1 0 0 0,-1-1 0 0 0,0 0 0 0 0,0 0 0 0 0,0 0 0 0 0,0 0 0 0 0,-1 0 0 0 0,1-1 0 0 0,0 1 0 0 0,1-2 0 0 0,-2 2 0 0 0,1 0 0 0 0,-1 0 0 0 0,1 0 0 0 0,-1 0 0 0 0,1 0 0 0 0,-1 1 0 0 0,1-1 0 0 0,0 0 0 0 0,-1 1 0 0 0,1-1 0 0 0,0 1 0 0 0,0-1 0 0 0,0 1 0 0 0,6-2 0 0 0,-5 0 0 0 0,0 1 0 0 0,0-1 0 0 0,0 0 0 0 0,0 0 0 0 0,-1 0 0 0 0,1 0 0 0 0,-1-1 0 0 0,1 1 0 0 0,-1-1 0 0 0,1 0 0 0 0,-3 2 0 0 0,1 0 0 0 0,0-1 0 0 0,0 1 0 0 0,0 0 0 0 0,0 0 0 0 0,0 0 0 0 0,0 0 0 0 0,1 0 0 0 0,-1 0 0 0 0,0 1 0 0 0,0-1 0 0 0,1 0 0 0 0,4-3 0 0 0,43-30 0 0 0,-31 13 0 0 0,14-18 0 0 0,-17 24 94 0 0,-14 15-95 0 0,0-1 1 0 0,-1 1 0 0 0,1-1 0 0 0,0 1 0 0 0,-1-1 0 0 0,1 1-1 0 0,0-1 1 0 0,-1 1 0 0 0,1-1 0 0 0,-1 1 0 0 0,1-1 0 0 0,-1 0-1 0 0,1 1 1 0 0,-1-1 0 0 0,0 0 0 0 0,1 0 0 0 0,-1 1-1 0 0,0-1 1 0 0,0 0 0 0 0,1 0 0 0 0,-1 1 0 0 0,0-1 0 0 0,0 0-1 0 0,0 0 1 0 0,4-5 280 0 0,-1 4-186 0 0,-2 8-509 0 0,0 22 415 0 0,0 1 0 0 0,4 14 0 0 0,-4-35 0 0 0,0 0 0 0 0,0 0 0 0 0,-1 0 0 0 0,0 0 0 0 0,-1 1 0 0 0,1-1 0 0 0,0 0 0 0 0,0 0 0 0 0,0 0 0 0 0,2 6 0 0 0,0 3-1 0 0,-3 19 13 0 0,12-51 174 0 0,4-28-98 0 0,-2 0-1 0 0,-1-6-87 0 0,-7 30 4 0 0,-2 4-4 0 0,-1 0 0 0 0,0 0 0 0 0,-1-1 0 0 0,-1 1 0 0 0,0 0 0 0 0,-1 0 0 0 0,-2-14 0 0 0,2 26 0 0 0,0 0 0 0 0,0 0 0 0 0,0 0 0 0 0,0 0 0 0 0,0 0 0 0 0,0 0 0 0 0,-1 0 0 0 0,0 0 0 0 0,1 0 0 0 0,-1 1 0 0 0,0-1 0 0 0,0 1 0 0 0,0-1 0 0 0,-1 1 0 0 0,1 0 0 0 0,-1 0 0 0 0,1 0 0 0 0,-1 0 0 0 0,0 1 0 0 0,1-1 0 0 0,-1 0 0 0 0,0 1 0 0 0,0 0 0 0 0,-1 0 0 0 0,-2-1 0 0 0,-1 0 0 0 0,1 0 0 0 0,0 1 0 0 0,-1 0 0 0 0,1 0 0 0 0,-1 1 0 0 0,1 0 0 0 0,-1 0 0 0 0,1 0 0 0 0,-1 1 0 0 0,-4 1 0 0 0,-8 4 0 0 0,16-5 0 0 0,0 0 0 0 0,1 0 0 0 0,-1 0 0 0 0,0 0 0 0 0,0-1 0 0 0,0 0 0 0 0,0 1 0 0 0,0-1 0 0 0,0 0 0 0 0,0 0 0 0 0,0 0 0 0 0,0-1 0 0 0,-9-1-460 0 0,9 2-57 0 0,0 0 1 0 0,1-1-1 0 0,-1 1 1 0 0,0-1 0 0 0,1 0-1 0 0,-1 0 1 0 0,-1-1 516 0 0,3 1-191 0 0,0 1 0 0 0,-1-1 0 0 0,1 0 0 0 0,0 0 0 0 0,0-1 0 0 0,0 1 0 0 0,0 0 0 0 0,1 0 0 0 0,-1 0 0 0 0,0-1 0 0 0,0 1 0 0 0,1 0 0 0 0,-1-1 1 0 0,1 1-1 0 0,-1 0 0 0 0,1-1 191 0 0,-4-8-2504 0 0,0 3-4845 0 0</inkml:trace>
  <inkml:trace contextRef="#ctx0" brushRef="#br0" timeOffset="754.262">1628 752 11056 0 0,'0'32'1330'0'0,"0"-30"-531"0"0,0-2 260 0 0,4 4 2960 0 0,-4-3-3977 0 0,1 0 0 0 0,0 0-1 0 0,0 0 1 0 0,-1-1-1 0 0,1 1 1 0 0,0 0-1 0 0,0 0 1 0 0,0 0-1 0 0,0-1 1 0 0,0 1-1 0 0,0 0 1 0 0,0-1 0 0 0,1 1-1 0 0,-1-1 1 0 0,0 0-1 0 0,0 1 1 0 0,0-1-1 0 0,0 0 1 0 0,1 1-1 0 0,-1-1 1 0 0,0 0-1 0 0,0 0 1 0 0,1 0 0 0 0,-1 0-1 0 0,0 0 1 0 0,0-1-1 0 0,2 1-41 0 0,18 1 14 0 0,-14 5 81 0 0,-7-6-83 0 0,0 0 1 0 0,0 1-1 0 0,0-1 0 0 0,0 0 0 0 0,0 1 1 0 0,0-1-1 0 0,1 0 0 0 0,-1 0 0 0 0,0 0 1 0 0,0 1-1 0 0,0-1 0 0 0,0 0 0 0 0,1 0 1 0 0,-1 1-1 0 0,0-1 0 0 0,0 0 1 0 0,1 0-1 0 0,-1 0 0 0 0,0 0 0 0 0,0 0 1 0 0,1 1-1 0 0,-1-1 0 0 0,0 0 0 0 0,0 0 1 0 0,1 0-1 0 0,-1 0 0 0 0,0 0 0 0 0,1 0 1 0 0,-1 0-1 0 0,0 0 0 0 0,0 0 1 0 0,1 0-1 0 0,-1 0 0 0 0,0 0 0 0 0,1 0 1 0 0,-1 0-1 0 0,0 0 0 0 0,0 0 0 0 0,1-1 1 0 0,-1 1-13 0 0,6-10 297 0 0,-5 9-255 0 0,0-1 1 0 0,-1 0-1 0 0,1 1 0 0 0,0-1 1 0 0,0 1-1 0 0,0 0 0 0 0,1-1 0 0 0,-1 1 1 0 0,0 0-1 0 0,0-1 0 0 0,1 1-42 0 0,7-5 160 0 0,-8 5-124 0 0,1-1 1 0 0,0 1-1 0 0,0 0 1 0 0,-1 0-1 0 0,1 0 1 0 0,0 0-1 0 0,0 0 0 0 0,0 1 1 0 0,0-1-1 0 0,1 0-36 0 0,10-4 209 0 0,-12 4-175 0 0,0 0 0 0 0,0 0 1 0 0,0 1-1 0 0,0-1 0 0 0,1 1 0 0 0,-1-1 1 0 0,0 1-1 0 0,0 0 0 0 0,0-1 0 0 0,1 1 1 0 0,-1 0-1 0 0,0 0 0 0 0,0 0 0 0 0,2 0-34 0 0,14-1 202 0 0,18 1 762 0 0,-33 0-936 0 0,0 1-1 0 0,0-1 0 0 0,0 1 1 0 0,0 0-1 0 0,0-1 0 0 0,0 1 1 0 0,0 0-1 0 0,0 0 0 0 0,0 0 1 0 0,0 0-1 0 0,0 1 0 0 0,-1-1 1 0 0,1 0-1 0 0,0 1 0 0 0,-1 0-27 0 0,3 3 0 0 0,8 7 0 0 0,-12-12 0 0 0,1 1 0 0 0,-1-1 0 0 0,1 0 0 0 0,-1 1 0 0 0,1-1 0 0 0,0 0 0 0 0,-1 0 0 0 0,1 1 0 0 0,-1-1 0 0 0,1 0 0 0 0,0 0 0 0 0,-1 0 0 0 0,1 0 0 0 0,-1 0 0 0 0,1 0 0 0 0,0 0 0 0 0,-1 0 0 0 0,1 0 0 0 0,0 0 0 0 0,-1 0 0 0 0,1-1 0 0 0,-1 1 0 0 0,1 0 0 0 0,0 0 0 0 0,-1-1 0 0 0,1 1 0 0 0,7-3 52 0 0,0-1 0 0 0,1 2 0 0 0,-1-1 0 0 0,1 1-1 0 0,0 0 1 0 0,0 1 0 0 0,1 0-52 0 0,0 0 67 0 0,0-1 0 0 0,0 0 1 0 0,1 0-1 0 0,-2-1 0 0 0,4-2-67 0 0,-4 1 38 0 0,16-8-11 0 0,-20 7-21 0 0,1 1-1 0 0,0 0 1 0 0,1 0-1 0 0,-1 0 1 0 0,1 1-1 0 0,-1 0 1 0 0,8-2-6 0 0,-7 2-107 0 0,-1 1-6 0 0,-1 11 1 0 0,-2 2-112 0 0,3 9-69 0 0,-6-20 281 0 0,0 0 1 0 0,0 0 0 0 0,0 0-1 0 0,0 0 1 0 0,0 0 0 0 0,0-1-1 0 0,0 1 1 0 0,0 0 0 0 0,0 0-1 0 0,0 0 1 0 0,0 0 0 0 0,0 0-1 0 0,0 0 1 0 0,0 0 0 0 0,0 0 0 0 0,0 0-1 0 0,0 0 1 0 0,0 0 0 0 0,0 0-1 0 0,0 0 1 0 0,0 0 0 0 0,0 0-1 0 0,0 0 1 0 0,0 0 0 0 0,0 0-1 0 0,0-1 1 0 0,0 1 0 0 0,0 0-1 0 0,0 0 1 0 0,0 0 0 0 0,1 0-1 0 0,-1 0 1 0 0,0 0 0 0 0,0 0-1 0 0,0 0 1 0 0,0 0 0 0 0,0 0-1 0 0,0 0 1 0 0,0 0 0 0 0,0 0-1 0 0,0 0 1 0 0,0 0 0 0 0,0 0-1 0 0,0 0 1 0 0,0 0 0 0 0,0 0-1 0 0,0 0 1 0 0,0 0 0 0 0,0 0-1 0 0,1 0 1 0 0,-1 0 0 0 0,0 0 0 0 0,0 0-1 0 0,0 0 1 0 0,0 0 0 0 0,0 0-1 0 0,0 0 1 0 0,0 0 0 0 0,0 0-1 0 0,0 0 1 0 0,0 0 0 0 0,0 0 11 0 0,1-15-1470 0 0,-1 15 1357 0 0,-1 0 1 0 0,1-1 0 0 0,0 1 0 0 0,0 0-1 0 0,-1 0 1 0 0,1 0 0 0 0,0 0-1 0 0,-1-1 1 0 0,1 1 0 0 0,0 0 0 0 0,-1 0-1 0 0,1 0 1 0 0,0 0 0 0 0,-1 0 0 0 0,1 0-1 0 0,0 0 1 0 0,0 0 0 0 0,-1 0-1 0 0,1 0 1 0 0,0 0 0 0 0,-1 0 0 0 0,1 0-1 0 0,0 0 1 0 0,-1 0 112 0 0,-1 2-210 0 0,1-1-1 0 0,-1 0 1 0 0,1 1-1 0 0,-1-1 1 0 0,1 1-1 0 0,-1 0 0 0 0,1-1 1 0 0,0 1-1 0 0,0 0 1 0 0,0 0-1 0 0,0 0 1 0 0,0 0 210 0 0,-3 5-752 0 0,-5 3-1208 0 0</inkml:trace>
  <inkml:trace contextRef="#ctx0" brushRef="#br0" timeOffset="1117.302">1738 632 4608 0 0,'0'0'353'0'0,"1"2"-231"0"0,-1-1 77 0 0,0 0 1 0 0,0-1 0 0 0,0 1 0 0 0,0 0 0 0 0,0-1 0 0 0,1 1 0 0 0,-1-1 0 0 0,0 1 0 0 0,0 0-1 0 0,1-1 1 0 0,-1 1 0 0 0,1-1 0 0 0,-1 1 0 0 0,0 0 0 0 0,1-1 0 0 0,-1 1 0 0 0,1-1 0 0 0,-1 0-1 0 0,1 1 1 0 0,0-1 0 0 0,-1 1 0 0 0,1-1 0 0 0,-1 0 0 0 0,1 1 0 0 0,0-1 0 0 0,-1 0 0 0 0,1 0 0 0 0,0 1-1 0 0,-1-1 1 0 0,1 0-200 0 0,4 2 18 0 0,-3 1 316 0 0,0 0 0 0 0,-1 0 1 0 0,1 0-1 0 0,-1 0 0 0 0,1 0 0 0 0,-1 1 1 0 0,0-1-1 0 0,0 1 0 0 0,0-1 0 0 0,-1 1 1 0 0,1-1-1 0 0,-1 1-334 0 0,0 48 2637 0 0,0-26-1153 0 0,-1 55-1571 0 0,1-43 784 0 0,-1-29-476 0 0,1-1 0 0 0,0 0 0 0 0,0 1 0 0 0,2 6-221 0 0,1 3 235 0 0,-1-6-41 0 0,1 0 0 0 0,0 0 1 0 0,1 2-195 0 0,0 6 290 0 0,-4-19-159 0 0,5 2-52 0 0,-5-3-86 0 0,1 1 1 0 0,-1-1-1 0 0,0 0 0 0 0,0 1 1 0 0,1-1-1 0 0,-1 0 1 0 0,0 0-1 0 0,1 1 1 0 0,-1-1-1 0 0,0 0 0 0 0,1 0 1 0 0,-1 0-1 0 0,0 0 1 0 0,1 1-1 0 0,-1-1 0 0 0,0 0 1 0 0,1 0-1 0 0,-1 0 1 0 0,1 0-1 0 0,-1 0 1 0 0,0 0-1 0 0,1 0 0 0 0,-1 0 1 0 0,1 0-1 0 0,-1 0 1 0 0,0 0-1 0 0,1 0 0 0 0,-1 0 1 0 0,0-1-1 0 0,1 1 1 0 0,-1 0 6 0 0,4-1-496 0 0,0-1 0 0 0,0 0 0 0 0,-1 0 0 0 0,1 0 0 0 0,-1 0 0 0 0,1 0 0 0 0,-1-1 0 0 0,0 0 0 0 0,0 1 0 0 0,0-1 0 0 0,0 0 0 0 0,0-2 496 0 0,6-10-6013 0 0</inkml:trace>
  <inkml:trace contextRef="#ctx0" brushRef="#br0" timeOffset="1448.416">1955 721 10592 0 0,'1'2'818'0'0,"2"2"-606"0"0,0 1 1 0 0,0 0-1 0 0,0 0 0 0 0,-1 0 0 0 0,0 0 0 0 0,0 0 0 0 0,0 1 0 0 0,0-1 0 0 0,-1 1 1 0 0,0-1-1 0 0,0 1 0 0 0,-1 0 0 0 0,0 0-212 0 0,1 19 1497 0 0,-1 0 0 0 0,-2 11-1497 0 0,1-21 124 0 0,-11 166 1560 0 0,11-171-1685 0 0,1-1 0 0 0,0 1 0 0 0,0-1-1 0 0,1 0 1 0 0,1 1 0 0 0,-1-1 0 0 0,2 0 0 0 0,-1 1 1 0 0,-1-10-44 0 0,-1 1 0 0 0,0-1 0 0 0,0 1 0 0 0,1-1 0 0 0,-1 0 0 0 0,0 1 0 0 0,1-1 0 0 0,-1 1 0 0 0,0-1 0 0 0,1 0 1 0 0,-1 1-1 0 0,0-1 0 0 0,1 0 0 0 0,-1 0 0 0 0,1 1 0 0 0,-1-1 0 0 0,0 0 0 0 0,1 0 0 0 0,-1 0 0 0 0,1 0 0 0 0,-1 1 0 0 0,1-1 0 0 0,-1 0 0 0 0,1 0 1 0 0,-1 0-1 0 0,1 0 0 0 0,-1 0 0 0 0,1 0 0 0 0,-1 0 0 0 0,1 0 0 0 0,-1 0 0 0 0,1 0 0 0 0,-1-1 0 0 0,1 1 0 0 0,-1 0 44 0 0,18-9-3519 0 0,-7-2-1729 0 0</inkml:trace>
  <inkml:trace contextRef="#ctx0" brushRef="#br0" timeOffset="1850.504">2408 704 13616 0 0,'0'0'24'0'0,"0"0"1"0"0,0 0 0 0 0,0-1-1 0 0,0 1 1 0 0,1 0 0 0 0,-1 0-1 0 0,0 0 1 0 0,0 0 0 0 0,0 0-1 0 0,0 0 1 0 0,0 0 0 0 0,1 0 0 0 0,-1-1-1 0 0,0 1 1 0 0,0 0 0 0 0,0 0-1 0 0,0 0 1 0 0,1 0 0 0 0,-1 0-1 0 0,0 0 1 0 0,0 0 0 0 0,0 0-1 0 0,0 0 1 0 0,1 0 0 0 0,-1 0 0 0 0,0 0-1 0 0,0 0 1 0 0,0 0 0 0 0,1 0-1 0 0,-1 0 1 0 0,0 0 0 0 0,0 0-1 0 0,0 1 1 0 0,0-1 0 0 0,0 0-1 0 0,1 0 1 0 0,-1 0 0 0 0,0 0 0 0 0,0 0-1 0 0,0 0 1 0 0,0 0 0 0 0,0 1-1 0 0,1-1 1 0 0,-1 0 0 0 0,0 0-1 0 0,0 0 1 0 0,0 0 0 0 0,0 0-1 0 0,0 1 1 0 0,0-1 0 0 0,0 0-1 0 0,0 0 1 0 0,0 0 0 0 0,0 0 0 0 0,0 1-25 0 0,2 16 376 0 0,-7 22 252 0 0,2-26-329 0 0,-1 0 0 0 0,0 0 0 0 0,-1 0 0 0 0,0-1 0 0 0,-1 0 0 0 0,-7 12-299 0 0,-1-4 240 0 0,0 0 0 0 0,-1-1 1 0 0,-9 7-241 0 0,20-19 44 0 0,3-6-39 0 0,1 0 1 0 0,-1 1-1 0 0,0-1 1 0 0,0 0-1 0 0,0 0 0 0 0,0 0 1 0 0,0 0-1 0 0,0 0 1 0 0,0 0-1 0 0,0 0 0 0 0,0 0 1 0 0,-1 0-1 0 0,1 0 1 0 0,0 0-1 0 0,-1-1 0 0 0,1 1-5 0 0,0-1-22 0 0,1 0 0 0 0,0 0-1 0 0,0 0 1 0 0,-1 0 0 0 0,1 0 0 0 0,0 0-1 0 0,0 0 1 0 0,-1 0 0 0 0,1 0-1 0 0,0 0 1 0 0,0 0 0 0 0,-1 0-1 0 0,1-1 1 0 0,0 1 0 0 0,0 0-1 0 0,-1 0 1 0 0,1 0 0 0 0,0 0-1 0 0,0-1 1 0 0,0 1 0 0 0,-1 0-1 0 0,1 0 1 0 0,0 0 0 0 0,0 0-1 0 0,0-1 1 0 0,0 1 0 0 0,0 0 0 0 0,-1 0-1 0 0,1-1 1 0 0,0 1 0 0 0,0 0-1 0 0,0 0 1 0 0,0-1 0 0 0,0 1-1 0 0,0 0 1 0 0,0 0 0 0 0,0-1-1 0 0,0 1 1 0 0,0 0 0 0 0,0 0-1 0 0,0-1 1 0 0,0 1 22 0 0,0-9-1044 0 0,2-1-46 0 0</inkml:trace>
  <inkml:trace contextRef="#ctx0" brushRef="#br0" timeOffset="1851.504">2294 632 11544 0 0,'0'0'529'0'0,"0"0"-12"0"0,1 1-329 0 0,10 4-206 0 0,-9-5 110 0 0,-1 1 0 0 0,0-1 0 0 0,0 0 0 0 0,0 1 0 0 0,0-1 0 0 0,1 1 0 0 0,-1-1 0 0 0,0 1 0 0 0,0 0 0 0 0,0-1 0 0 0,0 1 0 0 0,0 0 0 0 0,0 0 0 0 0,0 0 0 0 0,-1 0 0 0 0,1-1 0 0 0,0 2-92 0 0,4 4 280 0 0,-1 0 0 0 0,0 1 0 0 0,0-1 0 0 0,-1 1 1 0 0,1 0-1 0 0,-2 0 0 0 0,1 0 0 0 0,-1 0 0 0 0,0 0 1 0 0,0 1-1 0 0,-1-1 0 0 0,0 0 0 0 0,0 7-280 0 0,0 10 104 0 0,2 0 0 0 0,1-1-1 0 0,1 1 1 0 0,3 7-104 0 0,5 28 13 0 0,-5-28 45 0 0,-5-23-91 0 0,-1 0 0 0 0,0 0 0 0 0,0 0 0 0 0,-1 0 0 0 0,0 1 33 0 0,0-8-399 0 0,0 1 1 0 0,0-1-1 0 0,0 0 0 0 0,1 1 0 0 0,-1-1 0 0 0,0 0 0 0 0,0 1 0 0 0,1-1 0 0 0,0 1 399 0 0,8-5-1521 0 0</inkml:trace>
  <inkml:trace contextRef="#ctx0" brushRef="#br0" timeOffset="2301.359">2535 873 11976 0 0,'1'2'-200'0'0,"7"10"1685"0"0,-8-11-1402 0 0,0-1-1 0 0,0 0 1 0 0,0 1-1 0 0,0-1 1 0 0,0 1-1 0 0,0-1 0 0 0,0 1 1 0 0,0-1-1 0 0,0 1 1 0 0,0-1-1 0 0,0 1 1 0 0,0-1-1 0 0,-1 0 0 0 0,1 1 1 0 0,0-1-1 0 0,0 1 1 0 0,0-1-1 0 0,-1 1 1 0 0,1-1-1 0 0,0 0 0 0 0,0 1 1 0 0,-1-1-1 0 0,1 0 1 0 0,0 1-1 0 0,-1-1 1 0 0,1 0-1 0 0,-1 0 1 0 0,1 1-1 0 0,0-1 0 0 0,-1 0 1 0 0,1 0-83 0 0,-9 6 926 0 0,8-4-847 0 0,-1-1 0 0 0,0 0-1 0 0,1 0 1 0 0,-1 0 0 0 0,0 0-1 0 0,0 0 1 0 0,0-1 0 0 0,0 1-1 0 0,0 0 1 0 0,0-1 0 0 0,0 1-1 0 0,0-1 1 0 0,0 0-79 0 0,-15 1 397 0 0,-1-1-1 0 0,-8-1-396 0 0,8 0 196 0 0,0 1 0 0 0,-9 1-196 0 0,15-1 20 0 0,0 0 0 0 0,0-1-1 0 0,0-1 1 0 0,1 0-1 0 0,-1 0 1 0 0,0-1-1 0 0,1-1 1 0 0,-4-1-20 0 0,5 2-77 0 0,8 2-390 0 0,0 0 0 0 0,0 1 0 0 0,0-1 0 0 0,0 0 0 0 0,0 0 0 0 0,0-1-1 0 0,0 1 1 0 0,-1-1 467 0 0,2 1-5670 0 0</inkml:trace>
  <inkml:trace contextRef="#ctx0" brushRef="#br0" timeOffset="2302.359">2454 649 15200 0 0,'0'0'348'0'0,"0"8"831"0"0,-1 4-1123 0 0,0-1 0 0 0,-1 0-1 0 0,0 0 1 0 0,-1 0-1 0 0,0-1 1 0 0,-1 1-56 0 0,-7 24 290 0 0,3-9-57 0 0,-2 0-1 0 0,-1-1 1 0 0,-6 9-233 0 0,0 2 22 0 0,5-13-51 0 0,9-18-276 0 0,0 1-1 0 0,0 0 1 0 0,1 0 0 0 0,-1 0-1 0 0,1 0 1 0 0,0 0 0 0 0,1 2 305 0 0,0 6-5769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6:37.5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263 66 2304 0 0,'12'5'193'0'0,"-7"-2"3006"0"0,11 9 10614 0 0,-11-6-14280 0 0,-5-4 895 0 0,0-2-112 0 0,0 0-48 0 0,0 0-11 0 0,0 0-33 0 0,-8 0-101 0 0,6 1-73 0 0,1-1 1 0 0,-1 0-1 0 0,0 0 0 0 0,1 0 1 0 0,-1 0-1 0 0,1 0 0 0 0,-1-1 1 0 0,1 1-1 0 0,-1 0 0 0 0,0-1 0 0 0,1 1 1 0 0,-1-1-1 0 0,1 0 0 0 0,0 1 1 0 0,-2-1-51 0 0,-55-26-123 0 0,50 22 137 0 0,0 0-1 0 0,-1 1 1 0 0,1 1-1 0 0,-1 0 1 0 0,0 0-1 0 0,0 0 1 0 0,-1 1-1 0 0,1 1 1 0 0,0-1-1 0 0,-1 1 1 0 0,1 1 0 0 0,0 0-1 0 0,-1 0 1 0 0,1 1-1 0 0,0 0 1 0 0,-1 1-1 0 0,1 0 1 0 0,0 0-1 0 0,-1 2-13 0 0,-11 1 696 0 0,19-4-636 0 0,2-1 18 0 0,0 0 22 0 0,0 0-74 0 0,0-1 0 0 0,-1 1 0 0 0,1 0 0 0 0,0 0 1 0 0,0-1-1 0 0,-1 1 0 0 0,1 0 0 0 0,0-1 0 0 0,0 1 0 0 0,0 0 1 0 0,0-1-1 0 0,-1 1 0 0 0,1 0 0 0 0,0-1 0 0 0,0 1 0 0 0,0 0 1 0 0,0-1-1 0 0,0 1 0 0 0,0-1-26 0 0,2-2 92 0 0,0 0 0 0 0,1 0-1 0 0,-1 0 1 0 0,1 0 0 0 0,0 0 0 0 0,0 1 0 0 0,0-1 0 0 0,0 1 0 0 0,0 0-1 0 0,1 0 1 0 0,-1 0 0 0 0,1 0 0 0 0,-1 0 0 0 0,1 1 0 0 0,0 0-1 0 0,-1 0 1 0 0,2-1-92 0 0,9 1 455 0 0,-11 1-400 0 0,-1 0 1 0 0,1-1 0 0 0,0 1 0 0 0,-1 0-1 0 0,1 0 1 0 0,-1 1 0 0 0,1-1-1 0 0,0 0 1 0 0,0 1-56 0 0,5 2-30 0 0,-1 0 1 0 0,1 1-1 0 0,-1 0 0 0 0,6 4 30 0 0,-6-4-22 0 0,0 0 0 0 0,0 0-1 0 0,1 0 1 0 0,3 0 22 0 0,-8-3 2 0 0,3 3 33 0 0,12 16 11 0 0,-17-19 13 0 0,0-1-29 0 0,0 0 0 0 0,0 0 0 0 0,0 0 1 0 0,1 0-1 0 0,-1 0 0 0 0,0-1 0 0 0,0 1 1 0 0,0 0-1 0 0,0 0 0 0 0,0-1 0 0 0,0 1 1 0 0,0-1-1 0 0,0 1 0 0 0,0-1 1 0 0,0 0-1 0 0,0 1 0 0 0,0-1 0 0 0,0 0 1 0 0,0 0-1 0 0,0 0-30 0 0,-1 0 53 0 0,-1-13-91 0 0,1 12 25 0 0,-1 1 0 0 0,0-1 0 0 0,0 0 1 0 0,0 1-1 0 0,0-1 0 0 0,0 1 0 0 0,0-1 0 0 0,0 1 1 0 0,-1-1-1 0 0,1 1 0 0 0,0 0 0 0 0,-1-1 1 0 0,1 1-1 0 0,-1 0 0 0 0,0 0 0 0 0,1 0 1 0 0,-1 1-1 0 0,0-1 0 0 0,1 0 0 0 0,-1 0 1 0 0,0 1-1 0 0,-2-1 13 0 0,-20-3-1644 0 0,1 5-4830 0 0,2 3-1128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6:51.4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158 315 3224 0 0,'3'3'689'0'0,"4"4"-1451"0"0,-5-5 4641 0 0,-2 0 4120 0 0,1-12-3197 0 0,-1 7-4650 0 0,0 1 0 0 0,0 0 0 0 0,0 0 0 0 0,0-1 0 0 0,0 1 0 0 0,-1 0 0 0 0,1 0 0 0 0,-1-1 0 0 0,1 1 0 0 0,-1 0 0 0 0,-1-2-152 0 0,1 2 20 0 0,1 0 0 0 0,-1 0-1 0 0,0 0 1 0 0,0 0-1 0 0,-1 0 1 0 0,1 0-1 0 0,0 0 1 0 0,-1 0 0 0 0,1 0-1 0 0,-1 1 1 0 0,1-1-1 0 0,-1 1 1 0 0,0-1 0 0 0,0 1-1 0 0,1 0 1 0 0,-1-1-1 0 0,0 1 1 0 0,0 0-1 0 0,-1 0 1 0 0,1 0 0 0 0,0 1-1 0 0,0-1 1 0 0,0 1-1 0 0,0-1 1 0 0,-1 1 0 0 0,1-1-1 0 0,0 1 1 0 0,-1 0-1 0 0,1 0 1 0 0,0 0-1 0 0,0 1 1 0 0,-3-1-20 0 0,-4 3 23 0 0,6-2-55 0 0,0-1 0 0 0,0 1-1 0 0,0 0 1 0 0,0 0 0 0 0,0 0 0 0 0,0 0-1 0 0,0 1 1 0 0,1-1 0 0 0,-1 1 0 0 0,1-1-1 0 0,-1 1 1 0 0,1 0 0 0 0,-1 0-1 0 0,1 0 1 0 0,0 1 0 0 0,0-1 0 0 0,0 1 32 0 0,-6 9 151 0 0,2-1 0 0 0,0 1 0 0 0,0 0 1 0 0,1 1-1 0 0,0-1 0 0 0,1 1 0 0 0,-1 9-151 0 0,4-12 26 0 0,-1 1 0 0 0,2-1 1 0 0,0 1-1 0 0,0-1 0 0 0,1 1 0 0 0,0-1 0 0 0,1 1 0 0 0,0-1 0 0 0,1 1-26 0 0,-3-9 6 0 0,1-1 0 0 0,-1 1-1 0 0,1-1 1 0 0,0 1 0 0 0,-1-1 0 0 0,1 1-1 0 0,0-1 1 0 0,0 0 0 0 0,0 1 0 0 0,0-1 0 0 0,0 0-1 0 0,0 0 1 0 0,1 1 0 0 0,-1-1 0 0 0,0 0 0 0 0,0 0-1 0 0,1-1 1 0 0,-1 1 0 0 0,1 0 0 0 0,-1 0-1 0 0,1-1 1 0 0,-1 1 0 0 0,1 0 0 0 0,0-1 0 0 0,0 0-6 0 0,0 1 14 0 0,0-1 0 0 0,0 0 0 0 0,0 0 0 0 0,0 0 0 0 0,0-1 0 0 0,0 1 1 0 0,0 0-1 0 0,0-1 0 0 0,0 0 0 0 0,0 1 0 0 0,0-1 0 0 0,0 0 0 0 0,0 0 1 0 0,0 0-1 0 0,-1 0 0 0 0,1 0 0 0 0,0 0 0 0 0,-1-1 0 0 0,2 0-14 0 0,12-12 33 0 0,-1 0 0 0 0,0-1 0 0 0,-1 0 1 0 0,0-1-1 0 0,4-9-33 0 0,-2 1 30 0 0,-2 0 1 0 0,-1 0-1 0 0,-1-1 1 0 0,-1-1-1 0 0,-1 0 1 0 0,-2 0-1 0 0,0-1 1 0 0,-2 0-1 0 0,2-24-30 0 0,-6 45 0 0 0,0-10 9 0 0,0 1 0 0 0,0-1 0 0 0,-2 0 0 0 0,0 1 0 0 0,-1-1 0 0 0,-1-3-9 0 0,3 19 2 0 0,0-1 0 0 0,0 0 1 0 0,0 1-1 0 0,0-1 0 0 0,0 1 1 0 0,0-1-1 0 0,-1 1 1 0 0,1-1-1 0 0,0 0 0 0 0,0 1 1 0 0,-1-1-1 0 0,1 1 0 0 0,0-1 1 0 0,-1 1-1 0 0,1-1 0 0 0,-1 1 1 0 0,1 0-1 0 0,-1-1 1 0 0,1 1-1 0 0,0-1 0 0 0,-1 1 1 0 0,0 0-1 0 0,1-1 0 0 0,-1 1 1 0 0,1 0-1 0 0,-1 0 1 0 0,1 0-1 0 0,-1-1 0 0 0,1 1 1 0 0,-1 0-1 0 0,0 0-2 0 0,0 0 4 0 0,0 0 1 0 0,-1 1-1 0 0,1-1 0 0 0,0 0 0 0 0,0 1 1 0 0,-1-1-1 0 0,1 1 0 0 0,0 0 1 0 0,0-1-1 0 0,0 1 0 0 0,0 0 0 0 0,0 0 1 0 0,0-1-1 0 0,-1 2-4 0 0,-1 1 21 0 0,-1 0-1 0 0,1 1 1 0 0,0-1 0 0 0,0 1-1 0 0,0 0 1 0 0,0 0 0 0 0,1 0-1 0 0,-1 2-20 0 0,-6 18 247 0 0,1-1 0 0 0,2 1 0 0 0,0 1 0 0 0,1-1 0 0 0,1 11-247 0 0,-5 114 1252 0 0,6-118-1042 0 0,1-21-133 0 0,1 0-1 0 0,0 0 0 0 0,1 0 1 0 0,0 0-1 0 0,0 0 1 0 0,1 0-1 0 0,2 5-76 0 0,-1 5 101 0 0,-2-17-94 0 0,0 0-1 0 0,0 1 1 0 0,1-1-1 0 0,-1 0 1 0 0,1 1 0 0 0,0-1-1 0 0,0 0 1 0 0,0 0-1 0 0,0 0 1 0 0,1 1-1 0 0,0-1-5 0 0,5 4-3 0 0,1-7-195 0 0,-5 0-51 0 0,-1-1 1 0 0,0 1-1 0 0,1-1 0 0 0,-1 0 1 0 0,0 0-1 0 0,1 0 0 0 0,-1 0 1 0 0,0 0-1 0 0,0-1 0 0 0,0 1 1 0 0,0-1-1 0 0,0 0 248 0 0,13-13-6725 0 0,-6 4-872 0 0</inkml:trace>
  <inkml:trace contextRef="#ctx0" brushRef="#br0" timeOffset="533.06">322 512 18367 0 0,'8'2'900'0'0,"-3"-2"-799"0"0,0-1-1 0 0,-1 1 0 0 0,1-1 1 0 0,0 0-1 0 0,-1 0 0 0 0,1-1 0 0 0,0 0 1 0 0,-1 1-1 0 0,0-1 0 0 0,1-1 1 0 0,-1 1-1 0 0,0-1 0 0 0,0 1 0 0 0,-1-1 1 0 0,2-1-101 0 0,1-2 162 0 0,0 0 1 0 0,0 0 0 0 0,0-1 0 0 0,-1 0 0 0 0,0 0-1 0 0,0 0 1 0 0,-1 0 0 0 0,0-2-163 0 0,4-6 442 0 0,-1 0-1 0 0,-1 0 1 0 0,-1-1-442 0 0,-3 11-1 0 0,-1-1 0 0 0,0 1 0 0 0,0-1 1 0 0,0 0-1 0 0,-1 1 0 0 0,0-1 1 0 0,0 0-1 0 0,0 1 0 0 0,-1-1 0 0 0,0-2 1 0 0,1 7-10 0 0,-1 0 0 0 0,1 0 0 0 0,0 0 0 0 0,-1 0 0 0 0,1 0 0 0 0,-1 0 0 0 0,1 1 1 0 0,-1-1-1 0 0,1 0 0 0 0,-1 0 0 0 0,0 0 0 0 0,1 0 0 0 0,-1 1 0 0 0,0-1 0 0 0,0 0 0 0 0,0 1 0 0 0,1-1 0 0 0,-1 0 0 0 0,0 1 0 0 0,0-1 0 0 0,0 1 0 0 0,0 0 0 0 0,0-1 0 0 0,0 1 0 0 0,0 0 0 0 0,0-1 0 0 0,0 1 0 0 0,0 0 0 0 0,0 0 0 0 0,0 0 0 0 0,0 0 0 0 0,0 0 0 0 0,0 0 0 0 0,0 0 0 0 0,-1 1 0 0 0,1-1 0 0 0,0 0 0 0 0,0 0 0 0 0,0 1 10 0 0,-3 0 59 0 0,0 0 0 0 0,-1 0 0 0 0,1 1-1 0 0,0 0 1 0 0,0 0 0 0 0,0 0 0 0 0,0 0 0 0 0,-2 2-59 0 0,2 1 5 0 0,-1 0 0 0 0,1 0 0 0 0,1 0 0 0 0,-1 1 0 0 0,1-1 0 0 0,0 1 0 0 0,-2 5-5 0 0,-6 8-5 0 0,6-10 21 0 0,0 0 0 0 0,1 0 0 0 0,0 1 0 0 0,0-1 0 0 0,1 1-1 0 0,0 0 1 0 0,1 0 0 0 0,0 0 0 0 0,0 0 0 0 0,1 2-16 0 0,-1 11 144 0 0,1-14-69 0 0,0-1 0 0 0,1 1 1 0 0,0 0-1 0 0,1 8-75 0 0,1-6 15 0 0,-1 1 47 0 0,1 1 0 0 0,1-1 0 0 0,0 1 1 0 0,1-1-1 0 0,1 4-62 0 0,-3-13-26 0 0,-1 0-1 0 0,0 0 1 0 0,1-1 0 0 0,-1 1 0 0 0,1-1 0 0 0,0 1 0 0 0,0-1-1 0 0,0 0 1 0 0,0 1 0 0 0,0-1 0 0 0,0 0 0 0 0,1 0 0 0 0,-1-1-1 0 0,1 1 1 0 0,-1 0 0 0 0,1-1 0 0 0,0 0 0 0 0,0 1-1 0 0,0-1 1 0 0,-1 0 0 0 0,1-1 0 0 0,0 1 0 0 0,0 0 0 0 0,3-1 26 0 0,-2 1-273 0 0,0-1 0 0 0,1 1 0 0 0,-1-1 0 0 0,0-1 0 0 0,1 1 0 0 0,-1-1 0 0 0,0 1 0 0 0,1-1 0 0 0,-1 0 0 0 0,0-1 1 0 0,0 1-1 0 0,0-1 0 0 0,2 0 273 0 0,6-8-1562 0 0</inkml:trace>
  <inkml:trace contextRef="#ctx0" brushRef="#br0" timeOffset="955.308">711 339 4608 0 0,'0'0'353'0'0,"0"0"142"0"0,0 0 1455 0 0,2-1 658 0 0,-1 0-1816 0 0,1 0 0 0 0,-1 0 0 0 0,0-1 0 0 0,0 1-1 0 0,0 0 1 0 0,1 0 0 0 0,-1-1 0 0 0,0 1-1 0 0,-1-1 1 0 0,1 1 0 0 0,0-1 0 0 0,0 0-792 0 0,1-9 485 0 0,-2 10 87 0 0,-4-5 502 0 0,4 5-1041 0 0,-1 1-1 0 0,1 0 0 0 0,-1-1 0 0 0,0 1 1 0 0,0 0-1 0 0,1 0 0 0 0,-1 0 0 0 0,0-1 1 0 0,1 1-1 0 0,-1 0 0 0 0,0 0 0 0 0,0 0 0 0 0,1 0 1 0 0,-1 0-1 0 0,0 0 0 0 0,0 1 0 0 0,1-1 1 0 0,-1 0-1 0 0,0 0 0 0 0,1 0 0 0 0,-1 1 1 0 0,0-1-1 0 0,1 0 0 0 0,-1 1 0 0 0,0-1 1 0 0,1 0-1 0 0,-1 1 0 0 0,1-1 0 0 0,-1 1 1 0 0,0-1-1 0 0,1 1 0 0 0,-1-1 0 0 0,1 1 1 0 0,0 0-33 0 0,-21 24 540 0 0,15-18-434 0 0,-3 4 60 0 0,1 1 0 0 0,1-1 1 0 0,0 1-1 0 0,0 1 0 0 0,1 0 1 0 0,1-1-1 0 0,-4 14-166 0 0,2-1 362 0 0,1 0-1 0 0,1 0 1 0 0,-2 23-362 0 0,7-48 2 0 0,-1 9 40 0 0,0 0 1 0 0,0 1 0 0 0,1-1-1 0 0,1 0 1 0 0,-1 0 0 0 0,1 1-1 0 0,1-1 1 0 0,1 5-43 0 0,-2-12-9 0 0,1 11 14 0 0,0-10 27 0 0,5-1-80 0 0,-6-2-79 0 0,0 0 1 0 0,0 0-1 0 0,-1 0 1 0 0,1 0-1 0 0,0 0 1 0 0,0 0-1 0 0,-1 0 1 0 0,1-1-1 0 0,0 1 1 0 0,0 0-1 0 0,-1-1 1 0 0,1 1-1 0 0,0 0 1 0 0,-1-1-1 0 0,1 1 1 0 0,0-1-1 0 0,-1 1 1 0 0,1-1-1 0 0,0 0 127 0 0,9-9-6809 0 0,-6 3-412 0 0</inkml:trace>
  <inkml:trace contextRef="#ctx0" brushRef="#br0" timeOffset="2467.135">805 318 10136 0 0,'2'1'464'0'0,"-1"1"-412"0"0,1 1 0 0 0,0-1 0 0 0,-1 0 0 0 0,0 1 0 0 0,1-1 0 0 0,-1 1 0 0 0,0-1 1 0 0,0 1-1 0 0,-1 0 0 0 0,1-1 0 0 0,0 1 0 0 0,-1 2-52 0 0,4 38 4027 0 0,-5-32-2908 0 0,0-1 1 0 0,-1 1 0 0 0,0-1 0 0 0,-1 0 0 0 0,-3 10-1120 0 0,-6 22 499 0 0,8-22-233 0 0,-2-2 0 0 0,-2 7-266 0 0,-8 27-61 0 0,11-37-121 0 0,4-12 349 0 0,0 1 0 0 0,0-1 0 0 0,0 1 0 0 0,0-1 0 0 0,1 0 0 0 0,-1 3-167 0 0,15-23 777 0 0,40-60-1308 0 0,-28 41 558 0 0,-15 20-59 0 0,2-1 0 0 0,2-2 32 0 0,-10 15 57 0 0,-1-1-1 0 0,0 1 1 0 0,1 0-1 0 0,0 0 1 0 0,0 1 0 0 0,0-1-1 0 0,1 1 1 0 0,-1 0-1 0 0,3 0-56 0 0,-7 3 9 0 0,-1 1 0 0 0,1-1 0 0 0,0 0 0 0 0,-1 1 0 0 0,1-1 0 0 0,-1 1-1 0 0,1-1 1 0 0,0 1 0 0 0,-1 0 0 0 0,1-1 0 0 0,-1 1 0 0 0,1-1 0 0 0,-1 1-1 0 0,0 0 1 0 0,1 0-9 0 0,-1-1 7 0 0,7 9-57 0 0,-2 0-1 0 0,1 0 1 0 0,3 8 50 0 0,10 17 169 0 0,-18-32-171 0 0,1 1 0 0 0,0-1 0 0 0,1 0 1 0 0,-1 0-1 0 0,0 0 0 0 0,1-1 0 0 0,-1 1 0 0 0,1 0 1 0 0,-1-1-1 0 0,1 0 0 0 0,0 1 0 0 0,0-1 1 0 0,-1 0-1 0 0,1-1 0 0 0,0 1 0 0 0,0 0 0 0 0,0-1 1 0 0,0 0-1 0 0,0 1 0 0 0,0-1 0 0 0,0 0 1 0 0,0-1-1 0 0,0 1 0 0 0,0 0 0 0 0,0-1 0 0 0,0 0 1 0 0,0 0-1 0 0,0 1 0 0 0,-1-2 0 0 0,1 1 1 0 0,0 0-1 0 0,0-1 0 0 0,-1 1 0 0 0,1-1 0 0 0,-1 0 1 0 0,0 1-1 0 0,1-1 0 0 0,-1-1 0 0 0,1 0 2 0 0,3-5 0 0 0,0-1 0 0 0,0 0 0 0 0,-1 0 0 0 0,0 0 0 0 0,2-7 0 0 0,-5 11 0 0 0,0 0 0 0 0,-1 0 0 0 0,0-1 0 0 0,0 1 0 0 0,0-1 0 0 0,0 1 0 0 0,-1-1 0 0 0,0 1 0 0 0,0-1 0 0 0,-1 1 0 0 0,0-4 0 0 0,1 8 0 0 0,-1-1 0 0 0,1 1 0 0 0,0 0 0 0 0,-1-1 1 0 0,1 1-1 0 0,-1 0 0 0 0,0-1 0 0 0,1 1 0 0 0,-1 0 0 0 0,0 0 0 0 0,0 0 0 0 0,0 0 0 0 0,0 0 0 0 0,0 0 0 0 0,0 0 0 0 0,0 0 0 0 0,0 0 0 0 0,0 0 0 0 0,0 0 0 0 0,-1 1 0 0 0,1-1 0 0 0,0 1 0 0 0,0-1 0 0 0,-1 1 0 0 0,1-1 1 0 0,0 1-1 0 0,-1-1 0 0 0,0 1-1 0 0,-1 0 0 0 0,1-1 0 0 0,0 1 0 0 0,0 0 0 0 0,-1 0 0 0 0,1 0 0 0 0,0 1 0 0 0,0-1 0 0 0,-1 1 0 0 0,1-1 0 0 0,0 1 0 0 0,0-1 0 0 0,0 1 0 0 0,0 0 0 0 0,0 0 0 0 0,-1 1 1 0 0,-1 0-19 0 0,-1 1 0 0 0,1 0 0 0 0,0 0 0 0 0,0 0 1 0 0,1 0-1 0 0,-1 0 0 0 0,1 1 0 0 0,-1 0 0 0 0,0 1 19 0 0,-2 4 0 0 0,3-6-7 0 0,1 0 0 0 0,0 1 0 0 0,-1-1 0 0 0,1 1 0 0 0,1 0 0 0 0,-1-1 0 0 0,0 1-1 0 0,1 0 1 0 0,-1 3 7 0 0,0 0 1 0 0,0 0 0 0 0,1 0 0 0 0,0 0 0 0 0,0 0 0 0 0,1 0 0 0 0,0 0 0 0 0,0 0-1 0 0,1 0 1 0 0,0 0 0 0 0,0 0 0 0 0,0 0 0 0 0,1 1-1 0 0,2 5 31 0 0,9 23 143 0 0,-12-34-167 0 0,0 0 1 0 0,0 0-1 0 0,1-1 1 0 0,-1 1-1 0 0,0 0 1 0 0,1 0-1 0 0,-1-1 1 0 0,1 1-1 0 0,0-1 1 0 0,-1 1-1 0 0,1-1 1 0 0,0 0-1 0 0,0 0 1 0 0,0 0-1 0 0,0 1-7 0 0,3 0-16 0 0,-1 0 0 0 0,0 0 0 0 0,1-1 0 0 0,0 0 0 0 0,-1 0 0 0 0,1 0 0 0 0,0 0-1 0 0,-1 0 1 0 0,1-1 0 0 0,0 0 0 0 0,0 0 0 0 0,0 0 0 0 0,-1-1 0 0 0,1 0 0 0 0,0 0 0 0 0,0 0-1 0 0,-1 0 1 0 0,1-1 0 0 0,-1 1 0 0 0,1-1 0 0 0,-1-1 0 0 0,0 1 0 0 0,0 0 0 0 0,4-4 16 0 0,2-2-26 0 0,-1 0 1 0 0,0-1 0 0 0,0 0-1 0 0,-1 0 1 0 0,0-1 0 0 0,0 0-1 0 0,-1-1 1 0 0,0 0 0 0 0,-1 0-1 0 0,1-4 26 0 0,1-12-12 0 0,-8 27 10 0 0,0 0-1 0 0,0 0 0 0 0,0 0 1 0 0,-1 0-1 0 0,1 0 0 0 0,0 0 1 0 0,0 0-1 0 0,0 0 1 0 0,0 0-1 0 0,0 0 0 0 0,0 0 1 0 0,0 0-1 0 0,0 0 0 0 0,-1 0 1 0 0,1 0-1 0 0,0 0 0 0 0,0 0 1 0 0,0 0-1 0 0,0 0 0 0 0,0 0 1 0 0,0 0-1 0 0,0 0 0 0 0,0 0 1 0 0,0-1-1 0 0,0 1 1 0 0,-1 0-1 0 0,1 0 0 0 0,0 0 1 0 0,0 0-1 0 0,0 0 0 0 0,0 0 1 0 0,0 0-1 0 0,0 0 0 0 0,0 0 1 0 0,0-1-1 0 0,0 1 0 0 0,0 0 1 0 0,0 0-1 0 0,0 0 1 0 0,0 0-1 0 0,0 0 0 0 0,0 0 1 0 0,0 0-1 0 0,0-1 0 0 0,0 1 3 0 0,-8 6-5 0 0,3-1 1 0 0,1 0 0 0 0,-1 0 0 0 0,1 1 0 0 0,1-1 0 0 0,-1 1 0 0 0,1 0 0 0 0,0 0 0 0 0,1 1 4 0 0,-5 10-16 0 0,1 0 0 0 0,-2 7 16 0 0,6-14 95 0 0,1 1 0 0 0,0 0 0 0 0,0-1 0 0 0,1 1 0 0 0,1 6-95 0 0,-1 2 12 0 0,0-18-12 0 0,0-1 0 0 0,1 1 0 0 0,-1-1 0 0 0,0 1 0 0 0,0-1 0 0 0,1 1 0 0 0,-1-1 0 0 0,0 1 0 0 0,1-1 0 0 0,-1 1 0 0 0,0-1 0 0 0,1 1 0 0 0,-1-1 0 0 0,0 0 0 0 0,1 1 0 0 0,-1-1 0 0 0,1 0 0 0 0,-1 1 0 0 0,1-1 0 0 0,-1 0 0 0 0,1 0 0 0 0,-1 0 0 0 0,1 1 0 0 0,-1-1 0 0 0,1 0 0 0 0,0 0 0 0 0,-1 0 0 0 0,1 0 0 0 0,-1 0 0 0 0,1 0 1 0 0,-1 0-1 0 0,1 0 0 0 0,-1 0 0 0 0,1 0 0 0 0,0 0 0 0 0,-1 0 0 0 0,1-1 0 0 0,21-3-248 0 0,-20 3 233 0 0,0 0-1 0 0,1 0 1 0 0,-1 0-1 0 0,0 0 1 0 0,0 0 0 0 0,0-1-1 0 0,0 1 1 0 0,0-1-1 0 0,0 1 1 0 0,0-1-1 0 0,0 0 1 0 0,-1 1-1 0 0,1-1 1 0 0,-1 0 0 0 0,1 0-1 0 0,-1-1 1 0 0,1 0 15 0 0,-1 0 65 0 0,1 0 1 0 0,0 1-1 0 0,-1-1 1 0 0,1 0 0 0 0,0 1-1 0 0,0 0 1 0 0,1 0-1 0 0,-1-1 1 0 0,1 1-66 0 0,3-4-416 0 0,-6 6 413 0 0,0 0 0 0 0,0 0 0 0 0,0 0-1 0 0,0 0 1 0 0,0 0 0 0 0,0 0 0 0 0,0 0-1 0 0,0 1 1 0 0,0-1 0 0 0,0 0 0 0 0,0 0 0 0 0,0 0-1 0 0,0 0 1 0 0,0 0 0 0 0,0 0 0 0 0,0 0-1 0 0,0 0 1 0 0,0 0 0 0 0,0 0 0 0 0,0 0 0 0 0,0 0-1 0 0,1 1 1 0 0,-1-1 0 0 0,0 0 0 0 0,0 0-1 0 0,0 0 1 0 0,0 0 0 0 0,0 0 0 0 0,0 0 0 0 0,0 0-1 0 0,0 0 1 0 0,0 0 0 0 0,0 0 0 0 0,0 0-1 0 0,0 0 1 0 0,0 0 0 0 0,0 0 0 0 0,0 0-1 0 0,1 0 1 0 0,-1 0 0 0 0,0 0 0 0 0,0 0 0 0 0,0 0-1 0 0,0 0 1 0 0,0 0 0 0 0,0 0 0 0 0,0 0-1 0 0,0 0 1 0 0,0 0 0 0 0,0 0 0 0 0,0 0 0 0 0,0 0-1 0 0,1 0 1 0 0,-1 0 0 0 0,0 0 0 0 0,0 0-1 0 0,0 0 1 0 0,0 0 0 0 0,0 0 0 0 0,0 0-1 0 0,0 0 1 0 0,0 0 0 0 0,0 0 0 0 0,0 0 3 0 0,5 12-50 0 0,-4-9 54 0 0,0 0 0 0 0,0 0-1 0 0,0 1 1 0 0,0-1 0 0 0,-1 0-1 0 0,1 1 1 0 0,-1-1 0 0 0,0 1-1 0 0,0 1-3 0 0,0-1 4 0 0,0 0 0 0 0,0 0 0 0 0,1-1 0 0 0,-1 1 0 0 0,1 0 0 0 0,0 0-1 0 0,0-1 1 0 0,0 2-4 0 0,1-1 12 0 0,0 0 0 0 0,0 0 0 0 0,1 0 0 0 0,-1 0 0 0 0,1-1 0 0 0,0 1 0 0 0,2 2-12 0 0,-3-6 18 0 0,-1 1-1 0 0,1-1 0 0 0,0 0 0 0 0,-1 0 1 0 0,1 0-1 0 0,0 0 0 0 0,-1 0 0 0 0,1 0 1 0 0,-1 0-1 0 0,1 0 0 0 0,0-1 0 0 0,-1 1 1 0 0,1-1-1 0 0,-1 1 0 0 0,1-1 0 0 0,0 0-17 0 0,14-8 171 0 0,-1-1 0 0 0,0-1-1 0 0,11-10-170 0 0,-9-1-8 0 0,-4 5-50 0 0,-6 8 64 0 0,0 1 1 0 0,-1-1 0 0 0,3-5-7 0 0,12-18 30 0 0,-19 29-30 0 0,0 1 0 0 0,1 0 0 0 0,-2 0 0 0 0,1-1 0 0 0,0 1 0 0 0,0-1 0 0 0,-1 0 0 0 0,1 1 0 0 0,-1-1 0 0 0,0 0 0 0 0,0 0 0 0 0,0 0 0 0 0,0-1 0 0 0,-3-3 14 0 0,1 5 50 0 0,13 19 88 0 0,-8-11-163 0 0,-1 1 1 0 0,1-1-1 0 0,-1 1 1 0 0,-1 0-1 0 0,0 0 1 0 0,0 0-1 0 0,0 0 1 0 0,-1 1-1 0 0,0-1 1 0 0,0 0-1 0 0,-1 1 1 0 0,1-1-1 0 0,-2 0 1 0 0,1 1-1 0 0,-2 5 11 0 0,0-2 0 0 0,2-9 0 0 0,0 1 0 0 0,-1 0 0 0 0,1 0 0 0 0,-1-1 0 0 0,0 1 0 0 0,1 0 0 0 0,-1-1 0 0 0,0 1 0 0 0,-1-1 0 0 0,1 1 0 0 0,0-1 0 0 0,-1 0 0 0 0,-1 3 0 0 0,-4-2 0 0 0,5-3 0 0 0,1 0 0 0 0,-1 1 0 0 0,0-1 0 0 0,1 0 0 0 0,-1-1 0 0 0,0 1 0 0 0,1 0 0 0 0,-1 0 0 0 0,1-1 0 0 0,-1 1 0 0 0,0-1 0 0 0,1 1 0 0 0,-1-1 0 0 0,1 0 0 0 0,0 0 0 0 0,-1 0 0 0 0,1 1 0 0 0,-1-1 0 0 0,1-1 0 0 0,0 1 0 0 0,-1-1 0 0 0,-3-3 0 0 0,1-1 0 0 0,-1 1 0 0 0,1-1 0 0 0,-2-4 0 0 0,-5-8 0 0 0,8 14 0 0 0,0 0 0 0 0,1-1 0 0 0,0 1 0 0 0,-1-1 0 0 0,2 1 0 0 0,-2-4 0 0 0,-3-7 0 0 0,4 6 0 0 0,5 3 0 0 0,-1 7 0 0 0,1 0 0 0 0,-1 0 0 0 0,0 1 0 0 0,1-1 0 0 0,-1 1 0 0 0,0-1 0 0 0,0 1 0 0 0,0 0 0 0 0,1 1 0 0 0,9 7 0 0 0,-6-5 0 0 0,-1-1 0 0 0,1 0 0 0 0,0 0 0 0 0,0-1 0 0 0,0 0 0 0 0,1 0 0 0 0,-1 0 0 0 0,1 0 0 0 0,-1-1 0 0 0,1-1 0 0 0,0 1 0 0 0,0-1 0 0 0,0 0 0 0 0,0 0 0 0 0,3-1 0 0 0,-4 0 53 0 0,0 0-1 0 0,1-1 1 0 0,-1 1-1 0 0,0-1 1 0 0,1-1-1 0 0,-1 1 1 0 0,0-1-1 0 0,0 0 1 0 0,0-1-1 0 0,0 1 1 0 0,-1-1-1 0 0,1-1 1 0 0,-1 1-1 0 0,1-1 1 0 0,-1 1-1 0 0,2-3-52 0 0,2-2-8 0 0,0 1-1 0 0,0-1 1 0 0,-1-1-1 0 0,0 0 1 0 0,-1 0-1 0 0,0 0 1 0 0,0-1-1 0 0,-1 0 0 0 0,0-1 1 0 0,-1 1-1 0 0,0-1 1 0 0,0 0-1 0 0,-1 0 1 0 0,-1 0-1 0 0,2-11 9 0 0,-4 17 3 0 0,2-15-15 0 0,-3 20 9 0 0,0-1-1 0 0,1 0 1 0 0,-1 0 0 0 0,0 1-1 0 0,0-1 1 0 0,0 0 0 0 0,-1 0 0 0 0,1 1-1 0 0,0-1 1 0 0,0 0 0 0 0,0 0 0 0 0,0 1-1 0 0,-1-1 1 0 0,1 0 0 0 0,0 1 0 0 0,-1-1-1 0 0,1 0 1 0 0,0 1 0 0 0,-1-1 0 0 0,0 0 3 0 0,1-2-54 0 0,-1 0 54 0 0,-6 1-105 0 0,5 3 70 0 0,0-1 0 0 0,-1 1 1 0 0,1-1-1 0 0,0 1 0 0 0,0 0 0 0 0,0-1 1 0 0,-1 1-1 0 0,1 0 0 0 0,0 1 0 0 0,0-1 1 0 0,0 0-1 0 0,0 1 0 0 0,1-1 0 0 0,-1 1 1 0 0,0-1-1 0 0,1 1 0 0 0,-1 0 0 0 0,1 0 1 0 0,-1-1-1 0 0,1 1 0 0 0,0 1 35 0 0,-2 2-5 0 0,0-1-1 0 0,0 1 1 0 0,1 0-1 0 0,0 1 1 0 0,0-1 0 0 0,0 0-1 0 0,0 1 1 0 0,1-1 5 0 0,-3 9 160 0 0,3-12-181 0 0,0 0 0 0 0,0 0 0 0 0,1 0 0 0 0,-1 0 0 0 0,1 0 0 0 0,-1 0 0 0 0,1 0 0 0 0,0 0 0 0 0,0 0 1 0 0,0 0-1 0 0,0 0 0 0 0,0 0 0 0 0,0 0 0 0 0,0 0 0 0 0,1 0 0 0 0,-1 0 0 0 0,1 0 0 0 0,-1 0 0 0 0,1 0 0 0 0,0-1 0 0 0,0 1 0 0 0,0 0 0 0 0,0 0 0 0 0,0 0 0 0 0,1 0 21 0 0,6 5-30 0 0,-6-6 43 0 0,1 0-1 0 0,-1-1 0 0 0,1 1 0 0 0,-1-1 1 0 0,1 0-1 0 0,-1 1 0 0 0,1-1 0 0 0,0 0 1 0 0,-1-1-1 0 0,1 1 0 0 0,0 0 0 0 0,-1-1 0 0 0,1 0 1 0 0,-1 1-1 0 0,1-1 0 0 0,-1 0 0 0 0,0 0 1 0 0,1 0-1 0 0,-1-1 0 0 0,0 1 0 0 0,2-2-12 0 0,1 0-11 0 0,1 0-1 0 0,-1-1 0 0 0,0 0 0 0 0,0-1 0 0 0,-1 1 1 0 0,1-1-1 0 0,-1 1 0 0 0,3-6 12 0 0,-2 4-20 0 0,0 0-1 0 0,1 0 1 0 0,0 0-1 0 0,0 0 1 0 0,0 1-1 0 0,5-3 21 0 0,-11 7-3 0 0,1 1 0 0 0,-1-1 0 0 0,1 1-1 0 0,-1 0 1 0 0,1-1 0 0 0,-1 1 0 0 0,1-1-1 0 0,-1 1 1 0 0,1 0 0 0 0,0 0-1 0 0,-1-1 1 0 0,1 1 0 0 0,-1 0 0 0 0,1 0-1 0 0,0 0 1 0 0,-1 0 0 0 0,1 0 0 0 0,0 0-1 0 0,-1 0 1 0 0,1 0 0 0 0,0 0 0 0 0,-1 0-1 0 0,1 0 1 0 0,0 0 0 0 0,-1 0 0 0 0,1 0-1 0 0,0 1 1 0 0,-1-1 0 0 0,1 0 0 0 0,-1 0-1 0 0,1 1 1 0 0,-1-1 0 0 0,1 0 0 0 0,0 1-1 0 0,-1-1 1 0 0,1 1 0 0 0,-1-1 0 0 0,0 1-1 0 0,1-1 1 0 0,-1 1 0 0 0,1-1 0 0 0,-1 1-1 0 0,0 0 4 0 0,2 1 67 0 0,-2 0-1 0 0,1 0 0 0 0,0 0 0 0 0,0 0 1 0 0,-1 1-1 0 0,1-1 0 0 0,-1 0 0 0 0,0 1 1 0 0,1-1-1 0 0,-1 0-66 0 0,-1 9-61 0 0,0-1 0 0 0,-1 1 0 0 0,0-1 0 0 0,0 0 0 0 0,-1 0 0 0 0,-1 0 0 0 0,0 2 61 0 0,0-2-16 0 0,3-7 16 0 0,0 0 0 0 0,-8 9 0 0 0,5-4 24 0 0,4-7 94 0 0,-1-1-101 0 0,1 0 0 0 0,0 0 1 0 0,-1 0-1 0 0,1 0 0 0 0,0 0 1 0 0,-1 0-1 0 0,1-1 0 0 0,0 1 1 0 0,-1 0-1 0 0,1 0 0 0 0,0 0 1 0 0,0-1-1 0 0,-1 1 0 0 0,1 0 1 0 0,0 0-1 0 0,0-1 0 0 0,-1 1 1 0 0,1 0-1 0 0,0-1 0 0 0,0 1 1 0 0,0 0-1 0 0,0-1 0 0 0,0 1 1 0 0,-1 0-1 0 0,1-1 0 0 0,0 1 1 0 0,0 0-1 0 0,0-1 0 0 0,0 1 1 0 0,0 0-1 0 0,0-1 0 0 0,0 1 1 0 0,0 0-1 0 0,0-1 0 0 0,0 1 1 0 0,0 0-1 0 0,0-1 0 0 0,0 1 1 0 0,1-1-18 0 0,2-12 670 0 0,-2 11-629 0 0,1 0 0 0 0,-1 0 0 0 0,1 0 0 0 0,0 1 0 0 0,0-1 0 0 0,0 0 0 0 0,0 1-1 0 0,0-1 1 0 0,0 1 0 0 0,0-1 0 0 0,1 1 0 0 0,-1 0 0 0 0,1 0 0 0 0,-1 0 0 0 0,0 1 0 0 0,1-1 0 0 0,-1 0-1 0 0,1 1 1 0 0,0 0 0 0 0,1-1-41 0 0,7 0 162 0 0,-1 1-1 0 0,1-1 1 0 0,0 2-1 0 0,5 0-161 0 0,-2 1-315 0 0,-11-1-129 0 0,1-1 1 0 0,-1 1-1 0 0,0-1 1 0 0,0 1-1 0 0,0-1 1 0 0,1 0-1 0 0,-1 0 1 0 0,0-1-1 0 0,0 1 1 0 0,0-1-1 0 0,0 1 1 0 0,1-1-1 0 0,-1 0 1 0 0,0 0-1 0 0,0-1 1 0 0,0 1-1 0 0,-1-1 1 0 0,3 0 443 0 0,4-5-7605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6:55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237 53 20095 0 0,'0'0'463'0'0,"1"-1"61"0"0,1-1-321 0 0,-1 1-132 0 0,0 0 0 0 0,0 0 1 0 0,0-1-1 0 0,0 1 1 0 0,0 0-1 0 0,0 0 1 0 0,0 0-1 0 0,0-1 0 0 0,0 1 1 0 0,-1 0-1 0 0,1-1 1 0 0,-1 1-1 0 0,1-1 1 0 0,0 0-72 0 0,-1 1 0 0 0,0 0 0 0 0,0 0 0 0 0,1 0 0 0 0,-1 0 0 0 0,0 1 0 0 0,1-1 0 0 0,-1 0 0 0 0,1 0 0 0 0,-1 1 0 0 0,1-1 0 0 0,0 0 0 0 0,-1 1 0 0 0,1-1 0 0 0,0 0 0 0 0,0 0 15 0 0,-1 1-1 0 0,1-1 1 0 0,0 1 0 0 0,-1-1-1 0 0,1 1 1 0 0,-1-1 0 0 0,0 1-1 0 0,1-1 1 0 0,-1 0 0 0 0,1 1-1 0 0,-1-1 1 0 0,0 1-1 0 0,1-1 1 0 0,-1 0 0 0 0,0 0-1 0 0,0 1 1 0 0,0-1 0 0 0,0 0-1 0 0,1 0-14 0 0,-2 1 54 0 0,0-1 0 0 0,0 1-1 0 0,0-1 1 0 0,0 1 0 0 0,0 0 0 0 0,1-1-1 0 0,-1 1 1 0 0,0 0 0 0 0,0 0-1 0 0,0 0 1 0 0,0 0 0 0 0,0 0-1 0 0,0 0 1 0 0,0 0-54 0 0,0 0 95 0 0,-6-1-3 0 0,1 1-1 0 0,0-1 1 0 0,0 1 0 0 0,-1 1 0 0 0,1 0-1 0 0,0-1 1 0 0,0 2 0 0 0,0-1 0 0 0,0 1-1 0 0,0 0 1 0 0,0 0 0 0 0,0 1 0 0 0,1-1-92 0 0,-12 6 79 0 0,2 1-1 0 0,-1 0 1 0 0,-12 11-79 0 0,24-17 19 0 0,0 0-12 0 0,1-1 0 0 0,-1 1 1 0 0,1 0-1 0 0,0 0 0 0 0,0 0 0 0 0,-1 2-6 0 0,3-4 8 0 0,0 1 0 0 0,0-1 1 0 0,1 1-1 0 0,-1 0 0 0 0,0-1 1 0 0,1 1-1 0 0,0 0 0 0 0,-1 0 1 0 0,1-1-1 0 0,0 1 0 0 0,-1 0 1 0 0,1 0-1 0 0,0 0 1 0 0,1-1-1 0 0,-1 1 0 0 0,0 2-9 0 0,1-2 24 0 0,-1 1-1 0 0,1 0 1 0 0,0-1-1 0 0,0 1 0 0 0,0 0 1 0 0,0-1-1 0 0,0 1 1 0 0,1-1-1 0 0,-1 0 1 0 0,1 1-1 0 0,-1-1 0 0 0,1 0 1 0 0,0 0-1 0 0,0 0 1 0 0,0 0-1 0 0,0 0 1 0 0,3 1-24 0 0,4 3 140 0 0,0 0 1 0 0,1-1-1 0 0,0 0 1 0 0,2 0-141 0 0,18 9 139 0 0,-2-1-139 0 0,12 5 0 0 0,-37-16 0 0 0,0 0 0 0 0,0 0 0 0 0,0 0 0 0 0,-1 0 0 0 0,1 1 0 0 0,0-1 0 0 0,-1 1 0 0 0,0-1 0 0 0,1 1 0 0 0,-1 1 0 0 0,-1-3-8 0 0,-1 0-1 0 0,0 0 1 0 0,0 0-1 0 0,0 0 1 0 0,0 0-1 0 0,1-1 1 0 0,-1 1-1 0 0,-1 0 1 0 0,1 0-1 0 0,0 0 1 0 0,0 0-1 0 0,0 0 1 0 0,0 0-1 0 0,-1 0 0 0 0,1 0 1 0 0,0 0-1 0 0,-1-1 1 0 0,1 1-1 0 0,-1 0 1 0 0,1 0-1 0 0,-1 0 1 0 0,1-1-1 0 0,-1 1 1 0 0,1 0-1 0 0,-1 0 1 0 0,0-1-1 0 0,1 1 1 0 0,-1-1-1 0 0,0 1 1 0 0,0-1-1 0 0,0 1 9 0 0,-3 2-65 0 0,1 0-1 0 0,-1 0 0 0 0,-1-1 1 0 0,1 1-1 0 0,-4 1 66 0 0,-7 2-100 0 0,9-3 47 0 0,0 0 1 0 0,-1-1-1 0 0,1 0 1 0 0,-1 0 0 0 0,0 0 52 0 0,-21 3-29 0 0,-42 6-41 0 0,44-8-262 0 0,-2 0-573 0 0,9-2-2874 0 0,19-1 2368 0 0</inkml:trace>
  <inkml:trace contextRef="#ctx0" brushRef="#br0" timeOffset="370.699">435 178 17479 0 0,'0'0'796'0'0,"0"0"-12"0"0,0 0-428 0 0,0 0 44 0 0,0 0 75 0 0,0 0 18 0 0,-2 1-15 0 0,-2 1-339 0 0,1-1 1 0 0,-1 1-1 0 0,0 1 1 0 0,1-1-1 0 0,0 0 1 0 0,-1 1-1 0 0,1 0 1 0 0,0 0-1 0 0,0 0 0 0 0,0 0-139 0 0,-11 11 218 0 0,11-11-201 0 0,0 0 1 0 0,0 0 0 0 0,0 1 0 0 0,0-1-1 0 0,1 1 1 0 0,-1 0 0 0 0,1 0-1 0 0,0 0 1 0 0,0 0 0 0 0,0 0 0 0 0,1 1-1 0 0,-1 1-17 0 0,-5 13 26 0 0,6-17-8 0 0,1 0-1 0 0,-1 0 1 0 0,0 0 0 0 0,1 0-1 0 0,0 0 1 0 0,-1 1-1 0 0,1-1 1 0 0,0 0-1 0 0,0 0 1 0 0,0 0 0 0 0,1 0-1 0 0,-1 1 1 0 0,0-1-1 0 0,1 0 1 0 0,-1 0-1 0 0,1 0 1 0 0,0 0 0 0 0,0 0-1 0 0,0 0 1 0 0,0 0-1 0 0,0 0 1 0 0,0 0-1 0 0,0-1 1 0 0,1 1 0 0 0,-1 0-1 0 0,1-1 1 0 0,-1 1-1 0 0,1-1-17 0 0,1 2 33 0 0,0-1 0 0 0,0 1 0 0 0,0-1-1 0 0,0 0 1 0 0,0 0 0 0 0,1-1 0 0 0,-1 1 0 0 0,1-1-1 0 0,-1 1 1 0 0,1-1 0 0 0,0 0 0 0 0,-1 0 0 0 0,1-1-1 0 0,0 1 1 0 0,2-1-33 0 0,0 0 11 0 0,-1 0-1 0 0,1-1 0 0 0,0 0 1 0 0,0 0-1 0 0,-1 0 0 0 0,1-1 1 0 0,-1 0-1 0 0,1 0 0 0 0,-1 0 1 0 0,0-1-1 0 0,0 1 0 0 0,0-1 1 0 0,0-1-1 0 0,4-2-10 0 0,-3 0 32 0 0,0 0 0 0 0,0 1 0 0 0,-1-2 0 0 0,0 1 0 0 0,0-1 0 0 0,0 1 0 0 0,-1-1 1 0 0,0-1-1 0 0,-1 1 0 0 0,2-3-32 0 0,-2 1 25 0 0,0 0 0 0 0,0 0 1 0 0,-1 0-1 0 0,0 0 0 0 0,0 0 1 0 0,-1 0-1 0 0,0 0 0 0 0,-1-1 1 0 0,0 1-1 0 0,0 0 0 0 0,-1 0 1 0 0,0 0-1 0 0,-1-1 0 0 0,0 1 1 0 0,0 0-1 0 0,-1 1 0 0 0,0-1 1 0 0,-1 0-1 0 0,-1-2-25 0 0,2 7-27 0 0,0-1 1 0 0,-1 1 0 0 0,1 0-1 0 0,-1-1 1 0 0,0 2-1 0 0,0-1 1 0 0,0 0 0 0 0,0 1-1 0 0,-1 0 1 0 0,1 0-1 0 0,-1 0 1 0 0,0 0 0 0 0,0 1-1 0 0,0 0 1 0 0,0 0-1 0 0,-2-1 27 0 0,0 2-362 0 0,0-1 0 0 0,0 1-1 0 0,0 0 1 0 0,0 1-1 0 0,0 0 1 0 0,1 0-1 0 0,-1 0 1 0 0,0 1-1 0 0,0 0 1 0 0,0 0 0 0 0,0 1-1 0 0,-6 2 363 0 0,-10 5-1503 0 0</inkml:trace>
  <inkml:trace contextRef="#ctx0" brushRef="#br0" timeOffset="713.6">674 460 8288 0 0,'1'2'638'0'0,"0"-1"-512"0"0,0 0-95 0 0,-1-1 0 0 0,0 1 1 0 0,1-1-1 0 0,-1 1 0 0 0,0 0 1 0 0,1 0-1 0 0,-1-1 0 0 0,0 1 1 0 0,0 0-1 0 0,0-1 0 0 0,0 1 1 0 0,0 0-1 0 0,0 0 0 0 0,0-1 1 0 0,0 1-1 0 0,0 0 0 0 0,0 0 1 0 0,0-1-1 0 0,0 1 0 0 0,0 0-31 0 0,0 0 386 0 0,-1 0-1 0 0,1 0 0 0 0,0-1 0 0 0,0 1 0 0 0,-1 0 0 0 0,1 0 1 0 0,0 0-1 0 0,-1 0 0 0 0,1-1 0 0 0,-1 1 0 0 0,1 0 0 0 0,-1 0 1 0 0,1-1-1 0 0,-1 1 0 0 0,1 0 0 0 0,-1-1 0 0 0,0 1 0 0 0,1 0 0 0 0,-1-1 1 0 0,0 1-1 0 0,0-1 0 0 0,1 0 0 0 0,-1 1 0 0 0,0-1-385 0 0,-20 8 3562 0 0,21-8-3320 0 0,-202 44 1583 0 0,160-37-1448 0 0,-2-2-377 0 0,-26 4 319 0 0,28-6-290 0 0,31-2-56 0 0,-1 0 0 0 0,1 0 0 0 0,-10 4 27 0 0,0-1-145 0 0,10-1-549 0 0,-1 0-1 0 0,0 1 1 0 0,-3 1 694 0 0,10-1-2072 0 0</inkml:trace>
  <inkml:trace contextRef="#ctx0" brushRef="#br0" timeOffset="1121.822">1059 9 17503 0 0,'6'9'511'0'0,"0"-1"-1"0"0,0 1 0 0 0,-1 0 1 0 0,-1 0-1 0 0,1 0 0 0 0,-1 0 1 0 0,-1 1-1 0 0,1 0 0 0 0,-2 0 1 0 0,0 0-1 0 0,0 0 0 0 0,0 6-510 0 0,1 20 1895 0 0,-2 1 0 0 0,-4 34-1895 0 0,2-38-334 0 0,-19 206 1353 0 0,9-131-90 0 0,7-42 39 0 0,5-64-608 0 0,2-4-148 0 0,8-12-92 0 0,12-22-73 0 0,4-4 73 0 0,-4 7-51 0 0,-12 16-21 0 0,0 0-1 0 0,1 1 1 0 0,0 1 0 0 0,1-1-1 0 0,1 2 1 0 0,1 0-1 0 0,7-5-47 0 0,76-52 192 0 0,-83 61-206 0 0,-2 0 1 0 0,0-1-1 0 0,0-1 0 0 0,-1 0 0 0 0,0-1 0 0 0,-1 0 0 0 0,-1-1 0 0 0,0 0 0 0 0,4-10 14 0 0,-8 14 0 0 0,-2 0 0 0 0,0-1 0 0 0,0 0 0 0 0,-1 0 0 0 0,1-5 0 0 0,-3 11 0 0 0,0 1 0 0 0,-1-1 0 0 0,1 1 0 0 0,-1-1 0 0 0,0 1 0 0 0,-1-1 0 0 0,1 0 0 0 0,-1 1 0 0 0,0 0 0 0 0,0-1 0 0 0,0 1 0 0 0,-1-1 0 0 0,1 1 0 0 0,-1 0 0 0 0,-1-1 0 0 0,-7-14 2 0 0,8 14-1 0 0,0 0 1 0 0,-1 0 0 0 0,1 1 0 0 0,-1-1-1 0 0,0 1 1 0 0,0 0 0 0 0,-1 0 0 0 0,1 0-1 0 0,-1 0 1 0 0,0 0 0 0 0,0 1 0 0 0,-2-2-2 0 0,-17-11 267 0 0,19 13-359 0 0,0 0 0 0 0,0 0 0 0 0,0 1 0 0 0,0-1 0 0 0,-1 1 1 0 0,1 0-1 0 0,-4-1 92 0 0,7 2-944 0 0,0 1-1 0 0,0-1 1 0 0,0 1 0 0 0,0-1 0 0 0,0 1 0 0 0,0-1-1 0 0,0 0 1 0 0,0 0 0 0 0,1 1 0 0 0,-1-1 0 0 0,0 0-1 0 0,0-1 945 0 0,0-5-8483 0 0</inkml:trace>
  <inkml:trace contextRef="#ctx0" brushRef="#br0" timeOffset="1812.999">1597 694 17855 0 0,'1'0'159'0'0,"0"1"-1"0"0,0-1 1 0 0,0 1-1 0 0,0-1 1 0 0,0 0-1 0 0,1 1 1 0 0,-1-1-1 0 0,0 0 1 0 0,0 0-1 0 0,1 0 1 0 0,-1 0-1 0 0,0 0 1 0 0,0 0-1 0 0,1 0-158 0 0,6-1 1660 0 0,-25 1-443 0 0,13-1-1129 0 0,0 1 0 0 0,-1 0 0 0 0,1 0 0 0 0,0 0 0 0 0,0 0 0 0 0,0 1 0 0 0,0 0 0 0 0,0 0 0 0 0,-3 1-88 0 0,-1 1 112 0 0,0 0-1 0 0,0 0 1 0 0,1 1-1 0 0,-1 1 1 0 0,1-1-1 0 0,0 1 1 0 0,0 0-1 0 0,1 0 0 0 0,-1 1 1 0 0,1 0-1 0 0,0 0 1 0 0,1 1-1 0 0,-1-1 1 0 0,2 1-1 0 0,-3 3-111 0 0,2 0 202 0 0,-1 0 0 0 0,1 1 0 0 0,1-1 0 0 0,0 1 0 0 0,-1 7-202 0 0,4-14 49 0 0,0 0 0 0 0,0 0 0 0 0,1 0-1 0 0,-1 0 1 0 0,1 0 0 0 0,0 1 0 0 0,0-1 0 0 0,1 0-1 0 0,-1 0 1 0 0,1 0 0 0 0,0 0 0 0 0,0 0-1 0 0,0 0 1 0 0,1 0 0 0 0,-1 0 0 0 0,2 2-49 0 0,-1-1 41 0 0,1-1 0 0 0,-1 1 1 0 0,1-1-1 0 0,0 1 0 0 0,0-1 0 0 0,1 0 0 0 0,-1 0 1 0 0,1-1-1 0 0,0 1 0 0 0,0-1 0 0 0,0 1 1 0 0,0-1-1 0 0,1-1 0 0 0,1 2-41 0 0,-6-4 2 0 0,11 5 46 0 0,0 0 0 0 0,0-1 0 0 0,1 0-48 0 0,-9-3-15 0 0,0-1 0 0 0,0 1 0 0 0,-1 0 0 0 0,1-1 0 0 0,0 0 0 0 0,0 0 0 0 0,0 0 0 0 0,0 0 0 0 0,0 0 0 0 0,0-1 0 0 0,0 1 0 0 0,0-1 0 0 0,0 0 0 0 0,2 0 15 0 0,7-3-327 0 0,-10 3 178 0 0,-1 1-1 0 0,1 0 1 0 0,-1-1 0 0 0,1 0 0 0 0,-1 1-1 0 0,0-1 1 0 0,1 0 0 0 0,-1 1-1 0 0,0-1 1 0 0,1 0 0 0 0,0-1 149 0 0,0 0-488 0 0,2-1-31 0 0,-1 0-2622 0 0,-1-3-4861 0 0</inkml:trace>
  <inkml:trace contextRef="#ctx0" brushRef="#br0" timeOffset="2198.6">1936 764 17391 0 0,'0'0'795'0'0,"0"0"-16"0"0,0 0-450 0 0,0 0-61 0 0,-16 0 612 0 0,7 1-722 0 0,0 0 0 0 0,0 0 0 0 0,0 1 0 0 0,-2 1-158 0 0,-22 4 237 0 0,17-3-16 0 0,12-2-628 0 0,1-1-1 0 0,0 0 1 0 0,-1 0-1 0 0,1 0 1 0 0,-1 0-1 0 0,-1 0 408 0 0,5-1-1296 0 0</inkml:trace>
  <inkml:trace contextRef="#ctx0" brushRef="#br0" timeOffset="2526.589">1909 913 15200 0 0,'4'15'1621'0'0,"-4"-14"-1539"0"0,0 0 0 0 0,0 0 0 0 0,0 0 1 0 0,0-1-1 0 0,0 1 0 0 0,0 0 0 0 0,-1 0 0 0 0,1 0 1 0 0,0-1-1 0 0,-1 1 0 0 0,1 0 0 0 0,0 0 0 0 0,-1-1 1 0 0,1 1-1 0 0,-1 0 0 0 0,1-1 0 0 0,-1 1 0 0 0,1 0 1 0 0,-1-1-1 0 0,0 1 0 0 0,1-1 0 0 0,-1 1 0 0 0,0-1 1 0 0,1 1-83 0 0,-19 5 2251 0 0,12-4-2139 0 0,-68 24 1637 0 0,69-21-2309 0 0,4-2-992 0 0,2-3 341 0 0</inkml:trace>
  <inkml:trace contextRef="#ctx0" brushRef="#br0" timeOffset="2868.263">2137 808 7832 0 0,'0'0'356'0'0,"0"0"-7"0"0,0 1 72 0 0,-3 6 593 0 0,0-1 0 0 0,0 1 0 0 0,0-1 0 0 0,-1 0 0 0 0,0 0 0 0 0,0-1 0 0 0,0 1 0 0 0,-1-1 0 0 0,-3 4-1014 0 0,-7 8 258 0 0,13-13-195 0 0,-1 0 0 0 0,1 0 0 0 0,0 0 0 0 0,0 1 0 0 0,1-1-1 0 0,-1 1 1 0 0,1 0 0 0 0,0-1 0 0 0,0 1 0 0 0,0 0 0 0 0,1 0 0 0 0,0 0-63 0 0,-6 28 206 0 0,6-31-162 0 0,-1-1-1 0 0,1 1 1 0 0,-1-1-1 0 0,1 0 1 0 0,0 1-1 0 0,0-1 1 0 0,0 1-1 0 0,0-1 1 0 0,0 1-1 0 0,0-1 1 0 0,0 1-1 0 0,0-1 1 0 0,1 0-1 0 0,-1 1 1 0 0,1-1-1 0 0,-1 1 0 0 0,1-1 1 0 0,-1 0-1 0 0,1 0 1 0 0,0 1-1 0 0,-1-1 1 0 0,1 0-1 0 0,0 0 1 0 0,0 0-1 0 0,0 0 1 0 0,0 0-1 0 0,0 0 1 0 0,0 0-1 0 0,0 0 1 0 0,1 0-1 0 0,-1 0 1 0 0,0 0-1 0 0,0-1 1 0 0,1 1-1 0 0,-1-1 0 0 0,0 1 1 0 0,1-1-1 0 0,-1 1 1 0 0,0-1-1 0 0,1 0 1 0 0,0 1-44 0 0,3 0 164 0 0,1-1 0 0 0,-1 1 0 0 0,1-1 0 0 0,-1 1 0 0 0,1-2 0 0 0,-1 1 0 0 0,0 0 0 0 0,1-1 0 0 0,-1 0 0 0 0,5-2-164 0 0,-6 1 39 0 0,1 0 1 0 0,0 0-1 0 0,-1-1 1 0 0,1 1-1 0 0,-1-1 0 0 0,0 0 1 0 0,0-1-1 0 0,0 1 1 0 0,0-1-1 0 0,-1 1 1 0 0,3-4-40 0 0,-4 5-3 0 0,0-1 1 0 0,0 0 0 0 0,0 0 0 0 0,0 0-1 0 0,-1 0 1 0 0,1 0 0 0 0,-1-1 0 0 0,1 1 0 0 0,-1 0-1 0 0,0-1 1 0 0,-1 1 0 0 0,1-1 0 0 0,-1 1 0 0 0,1-1-1 0 0,-1 1 1 0 0,0-1 0 0 0,0 0 2 0 0,-1-5-8 0 0,0 4 7 0 0,1-1-1 0 0,-1 1 1 0 0,0 0-1 0 0,0-1 0 0 0,0 1 1 0 0,-1 0-1 0 0,0 0 0 0 0,0 0 1 0 0,0 0-1 0 0,-1 1 1 0 0,0-3 1 0 0,-5-4-356 0 0,0 0 0 0 0,-1 1 0 0 0,0-1 1 0 0,-1 2-1 0 0,-7-7 356 0 0,-4 0-1839 0 0</inkml:trace>
  <inkml:trace contextRef="#ctx0" brushRef="#br0" timeOffset="3617.616">1902 1062 1376 0 0,'3'8'128'0'0,"-2"-5"-525"0"0,2 4 3706 0 0,3 9 11117 0 0,-5-8-13622 0 0,-1-6 219 0 0,0-2-178 0 0,-15 13 1815 0 0,-14-4-1517 0 0,10-5-595 0 0,17-3-368 0 0,0-2-27 0 0,-32-8 227 0 0,31 9-337 0 0,-3-1-49 0 0,-5-6-336 0 0,11 5-4412 0 0,0 2-3189 0 0</inkml:trace>
  <inkml:trace contextRef="#ctx0" brushRef="#br0" timeOffset="4248.195">2614 426 7368 0 0,'8'15'664'0'0,"1"3"-334"0"0,-1-8 2661 0 0,-7-9 620 0 0,-1-1-3466 0 0,0 0-1 0 0,0 0 1 0 0,0 0 0 0 0,1 0 0 0 0,-1 0 0 0 0,0 0 0 0 0,0 0 0 0 0,0 0 0 0 0,1 0 0 0 0,-1 0 0 0 0,0 0 0 0 0,0 0 0 0 0,0 0 0 0 0,1 0 0 0 0,-1 0 0 0 0,0 0 0 0 0,0 0 0 0 0,0 0 0 0 0,0 1 0 0 0,1-1 0 0 0,-1 0 0 0 0,0 0 0 0 0,0 0 0 0 0,0 0 0 0 0,0 0 0 0 0,0 1 0 0 0,1-1 0 0 0,-1 0 0 0 0,0 0 0 0 0,0 0 0 0 0,0 0 0 0 0,0 1-1 0 0,0-1 1 0 0,0 0 0 0 0,0 0 0 0 0,0 0 0 0 0,0 1 0 0 0,0-1 0 0 0,0 0 0 0 0,0 0 0 0 0,0 0 0 0 0,0 1 0 0 0,0-1 0 0 0,0 0 0 0 0,0 0 0 0 0,0 0 0 0 0,0 1 0 0 0,0-1 0 0 0,0 0 0 0 0,0 0 0 0 0,0 0 0 0 0,0 1 0 0 0,0-1 0 0 0,-1 0-145 0 0,-7 10 2775 0 0,-1-5-2763 0 0,1-1 0 0 0,-2-1 0 0 0,-7 3-12 0 0,-4 1 342 0 0,13-6-171 0 0,6-1-146 0 0,1 1 0 0 0,-1-1 0 0 0,0 0 0 0 0,1 0 0 0 0,-1 1 0 0 0,1-1-1 0 0,-1 1 1 0 0,0-1 0 0 0,1 1 0 0 0,-1 0 0 0 0,1-1 0 0 0,0 1 0 0 0,-1 0 0 0 0,1 0 0 0 0,-1 0-25 0 0,2 0 5 0 0,0 0 1 0 0,0-1-1 0 0,0 1 0 0 0,0-1 1 0 0,0 1-1 0 0,0 0 1 0 0,0-1-1 0 0,0 1 0 0 0,0 0 1 0 0,1-1-1 0 0,-1 1 1 0 0,0 0-1 0 0,0-1 0 0 0,0 1 1 0 0,1-1-1 0 0,-1 1 1 0 0,0-1-1 0 0,1 1-5 0 0,-1 0 12 0 0,3 5 11 0 0,0 1 0 0 0,0 0-1 0 0,1-1 1 0 0,0 0 0 0 0,0 0-1 0 0,0 0 1 0 0,1-1 0 0 0,0 1-1 0 0,0-1 1 0 0,0 0 0 0 0,1 0-1 0 0,4 2-22 0 0,-6-3 3 0 0,1 0 0 0 0,-1 0 0 0 0,0 0 0 0 0,-1 0 0 0 0,1 1 0 0 0,-1-1 0 0 0,0 1-1 0 0,0 0 1 0 0,0 0 0 0 0,0 0 0 0 0,-1 2-3 0 0,-1-5 1 0 0,0 0 0 0 0,0 0 0 0 0,0-1 0 0 0,-1 1 0 0 0,1 0 0 0 0,-1 0 0 0 0,1 0 0 0 0,-1 0 0 0 0,0 1 0 0 0,0-1 0 0 0,0 0 0 0 0,0 0 0 0 0,0 0 0 0 0,0 0 0 0 0,-1 0 0 0 0,1 0 0 0 0,-1 0 0 0 0,1 0 0 0 0,-1 0 0 0 0,0 0 0 0 0,0-1 0 0 0,0 1 0 0 0,0 0 0 0 0,0 0 0 0 0,0-1 0 0 0,0 1 0 0 0,0 0 0 0 0,-1-1 0 0 0,1 1 0 0 0,-1-1 0 0 0,1 0 0 0 0,-2 1-1 0 0,-2 0 0 0 0,1 0 0 0 0,0-1 0 0 0,-1 0 0 0 0,1 0 0 0 0,-1 0 0 0 0,1-1 0 0 0,-1 1 0 0 0,0-1 0 0 0,1 0 0 0 0,-2-1 0 0 0,0 1 0 0 0,1 0-88 0 0,0 0 1 0 0,0-1-1 0 0,0 0 0 0 0,0 0 1 0 0,0 0-1 0 0,1 0 0 0 0,-1-1 1 0 0,0 0-1 0 0,1 0 0 0 0,-1 0 0 0 0,1-1 1 0 0,-1 1-1 0 0,1-1 88 0 0,-1-1-702 0 0,0 0 0 0 0,0 0 0 0 0,0-1 0 0 0,1 1 0 0 0,0-1 0 0 0,-2-2 702 0 0,-1-4-2200 0 0</inkml:trace>
  <inkml:trace contextRef="#ctx0" brushRef="#br0" timeOffset="4584.404">2892 135 16727 0 0,'0'1'763'0'0,"3"5"-650"0"0,-1-1 0 0 0,0 0 0 0 0,0 1-1 0 0,-1-1 1 0 0,1 1 0 0 0,-1 0 0 0 0,-1 0 0 0 0,1-1-1 0 0,-1 1 1 0 0,0 5-113 0 0,-5 19 592 0 0,-8 34 692 0 0,-3 0-318 0 0,-1 21-966 0 0,4-14 22 0 0,10-58 16 0 0,0-1 8 0 0,0 1 0 0 0,1-1 0 0 0,1 0 0 0 0,0 1-1 0 0,0-1 1 0 0,2 1 0 0 0,-1-1 0 0 0,1 2-46 0 0,-1-14-163 0 0,0 1-1 0 0,1-1 0 0 0,-1 0 1 0 0,0 1-1 0 0,0-1 0 0 0,0 1 0 0 0,0-1 1 0 0,0 1-1 0 0,0-1 0 0 0,1 0 1 0 0,-1 1-1 0 0,0-1 0 0 0,0 1 1 0 0,1-1-1 0 0,-1 0 0 0 0,0 1 0 0 0,0-1 1 0 0,1 0-1 0 0,-1 1 0 0 0,0-1 1 0 0,1 0-1 0 0,-1 1 0 0 0,1-1 1 0 0,-1 0-1 0 0,0 0 0 0 0,1 0 0 0 0,-1 1 1 0 0,1-1-1 0 0,-1 0 0 0 0,0 0 1 0 0,1 0-1 0 0,-1 0 0 0 0,1 0 1 0 0,-1 0-1 0 0,1 0 0 0 0,-1 0 0 0 0,1 0 1 0 0,-1 0-1 0 0,1 0 0 0 0,-1 0 1 0 0,1 0 163 0 0,1 0 326 0 0,1 0-2564 0 0</inkml:trace>
  <inkml:trace contextRef="#ctx0" brushRef="#br0" timeOffset="4932.67">2949 357 456 0 0,'-1'0'3672'0'0,"-2"-1"-2231"0"0,0 0 0 0 0,0 0 0 0 0,0 1 0 0 0,0-1 0 0 0,0 1 1 0 0,0 0-1 0 0,0 0-1441 0 0,-21 4 4841 0 0,14 0-4460 0 0,0 0 0 0 0,1 1-1 0 0,-6 3-380 0 0,-26 12 1152 0 0,-5 1-518 0 0,30-13-691 0 0,0-1 0 0 0,-8 2 57 0 0,20-8-385 0 0,1 0 0 0 0,0 0 0 0 0,0 1 0 0 0,-1 0 0 0 0,1-1 0 0 0,0 1 0 0 0,0 0 0 0 0,-1 2 385 0 0,3-3-1520 0 0</inkml:trace>
  <inkml:trace contextRef="#ctx0" brushRef="#br0" timeOffset="5564.469">3030 530 15664 0 0,'2'4'137'0'0,"0"-1"0"0"0,0 1 1 0 0,0 0-1 0 0,-1 0 1 0 0,0 0-1 0 0,1 0 1 0 0,-1 0-1 0 0,0 0 1 0 0,-1 0-1 0 0,1 0 1 0 0,-1 0-1 0 0,0 0 0 0 0,0 1-137 0 0,0 9 286 0 0,-1 1-1 0 0,0-1 0 0 0,-1 3-285 0 0,-10 39 1032 0 0,8-36-745 0 0,0 1 0 0 0,1-1 0 0 0,-1 21-287 0 0,3-31 304 0 0,1-7 155 0 0,4-5-145 0 0,0-1-308 0 0,1-1 5 0 0,0 1 0 0 0,-1-1 0 0 0,0 0 0 0 0,1-1 0 0 0,0-1-11 0 0,16-15 10 0 0,82-58 122 0 0,-83 59-132 0 0,-19 18 0 0 0,1 0 0 0 0,-1 0 0 0 0,1 0 0 0 0,0 0 0 0 0,0 0 0 0 0,0 0 0 0 0,0 1 0 0 0,0-1 0 0 0,0 1 0 0 0,0-1 0 0 0,1 1 0 0 0,-1 0 0 0 0,1 0 0 0 0,-1 0 0 0 0,1 0 0 0 0,-1 0 0 0 0,1 1 0 0 0,1-1 0 0 0,17-4 0 0 0,-5 0 0 0 0,29-2 155 0 0,-44 7-150 0 0,0 0 1 0 0,0-1-1 0 0,1 1 0 0 0,-1 0 1 0 0,0-1-1 0 0,0 1 0 0 0,0 0 0 0 0,0-1 1 0 0,0 1-1 0 0,0-1 0 0 0,0 0 1 0 0,0 0-6 0 0,1 0 5 0 0,-1 1-5 0 0,-1 0-1 0 0,0 0 0 0 0,0 0 0 0 0,1-1 0 0 0,-1 1 1 0 0,0 0-1 0 0,0 0 0 0 0,1 0 0 0 0,-1 0 0 0 0,0-1 1 0 0,0 1-1 0 0,0 0 0 0 0,1 0 0 0 0,-1 0 0 0 0,0-1 1 0 0,0 1-1 0 0,0 0 0 0 0,0 0 0 0 0,1-1 0 0 0,-1 1 0 0 0,0 0 1 0 0,0 0-1 0 0,0-1 0 0 0,0 1 0 0 0,0 0 0 0 0,0 0 1 0 0,0-1-1 0 0,0 1 0 0 0,0 0 0 0 0,0-1 0 0 0,0 1 1 0 0,0 0-1 0 0,0-1 0 0 0,0 1 0 0 0,0 0 0 0 0,0 0 1 0 0,0-1-1 0 0,0 1 0 0 0,0 0 0 0 0,-1 0 0 0 0,1-1 1 0 0,0 1-1 0 0,0 0 1 0 0,-8-7-65 0 0,6 6 60 0 0,-3-4-43 0 0,-1 0 0 0 0,1 0 0 0 0,-1 0 0 0 0,0 1 0 0 0,-2-1 48 0 0,4 4 7 0 0,1 1 0 0 0,-1 0-1 0 0,0-1 1 0 0,0 1 0 0 0,0 0-1 0 0,1 1 1 0 0,-1-1 0 0 0,0 1-1 0 0,1 0 1 0 0,-4 1-7 0 0,7-1-6 0 0,-1 0 1 0 0,1 0-1 0 0,0 1 0 0 0,0-1 0 0 0,-1 0 1 0 0,1 1-1 0 0,0-1 0 0 0,0 0 0 0 0,1 1 1 0 0,-1-1-1 0 0,0 1 6 0 0,0 2-4 0 0,-3 31 7 0 0,2-27-5 0 0,0 0 0 0 0,1 0 0 0 0,0 0 1 0 0,0 3 1 0 0,0-8 5 0 0,1 0 1 0 0,-1 0-1 0 0,1 0 1 0 0,0 1-1 0 0,0-1 1 0 0,0 0-1 0 0,1-1 1 0 0,-1 1-1 0 0,1 0 1 0 0,-1 0-1 0 0,1 0 1 0 0,0-1-1 0 0,0 1-5 0 0,3 3-37 0 0,0 0-1 0 0,0-1 1 0 0,1 0 0 0 0,-1 1-1 0 0,1-2 1 0 0,1 1 0 0 0,5 3 37 0 0,-9-6-224 0 0,1-1 0 0 0,-1 1 0 0 0,1-1 0 0 0,-1 0 0 0 0,1 0 1 0 0,-1 0-1 0 0,4 0 224 0 0,-3-1-726 0 0,0 0-1 0 0,0 0 1 0 0,-1 0 0 0 0,1-1 0 0 0,0 1 0 0 0,0-1 0 0 0,0 0 0 0 0,1-1 726 0 0,10-4-5941 0 0</inkml:trace>
  <inkml:trace contextRef="#ctx0" brushRef="#br0" timeOffset="5907.532">3688 84 6448 0 0,'4'4'172'0'0,"0"0"0"0"0,0 0 0 0 0,-1 1 0 0 0,0-1 1 0 0,0 1-1 0 0,0 0 0 0 0,-1 0 0 0 0,1 0 0 0 0,-1 0 0 0 0,0 0 0 0 0,-1 1 0 0 0,1-1 1 0 0,-1 4-173 0 0,2 8 2502 0 0,-1 0 1 0 0,0 0 0 0 0,-2 13-2503 0 0,0-12 1943 0 0,-2 0-1 0 0,-1 6-1942 0 0,-15 66 940 0 0,5-27-548 0 0,-19 71-23 0 0,5-25-227 0 0,23-89-311 0 0,1 0-1 0 0,1 1 1 0 0,1-1 0 0 0,1 1 169 0 0,2-10-384 0 0,-1-8-1237 0 0,0 1-3583 0 0,-1-4-856 0 0</inkml:trace>
  <inkml:trace contextRef="#ctx0" brushRef="#br0" timeOffset="6236.371">3734 646 6448 0 0,'0'0'498'0'0,"4"-8"-308"0"0,-4 7 85 0 0,1 0 0 0 0,-1 0 0 0 0,1 0 0 0 0,-1 0 1 0 0,0 0-1 0 0,1-1 0 0 0,-1 1 0 0 0,0 0 0 0 0,0 0 0 0 0,0 0 1 0 0,0 0-1 0 0,0-1 0 0 0,0 1 0 0 0,0 0 0 0 0,0 0 0 0 0,0 0 0 0 0,-1-1 1 0 0,1 1-1 0 0,0 0 0 0 0,-1 0 0 0 0,1 0 0 0 0,-1 0 0 0 0,0-1-275 0 0,0 0 389 0 0,-1 0-1 0 0,0 0 1 0 0,0 0-1 0 0,0 0 1 0 0,0 0-1 0 0,0 1 1 0 0,0-1-1 0 0,0 1 1 0 0,0-1-1 0 0,-3 0-388 0 0,-2-2 321 0 0,0 1 0 0 0,-1 1 0 0 0,1-1 0 0 0,-1 1 0 0 0,0 0 0 0 0,1 1-1 0 0,-3 0-320 0 0,-56-6 476 0 0,61 7-421 0 0,0 0 0 0 0,0 0 0 0 0,0 0 0 0 0,0 1 0 0 0,0 0 0 0 0,0 0 0 0 0,-1 1-55 0 0,-12 3-2368 0 0,9-3-1615 0 0,0-1-2090 0 0</inkml:trace>
  <inkml:trace contextRef="#ctx0" brushRef="#br0" timeOffset="6237.371">3917 665 17503 0 0,'0'0'399'0'0,"0"0"60"0"0,0 0 21 0 0,0 0-59 0 0,-2 2-276 0 0,-3 2-141 0 0,-1 1-1 0 0,0-1 0 0 0,0 0 0 0 0,-1-1 0 0 0,-1 1-3 0 0,-13 8 0 0 0,17-8 53 0 0,0-1 0 0 0,0 1 0 0 0,0-1 0 0 0,0 1 0 0 0,1 0-1 0 0,0 0 1 0 0,0 1 0 0 0,0-1 0 0 0,0 1 0 0 0,0-1-1 0 0,1 1 1 0 0,0 0 0 0 0,0 0 0 0 0,1 0 0 0 0,-1 0 0 0 0,1 1-1 0 0,0-1 1 0 0,0 0 0 0 0,1 0 0 0 0,0 1 0 0 0,-1-1-1 0 0,2 0 1 0 0,-1 1 0 0 0,1-1 0 0 0,0 0 0 0 0,1 4-53 0 0,-1-6-4 0 0,0-1 1 0 0,1 1-1 0 0,-1-1 1 0 0,1 0-1 0 0,0 0 1 0 0,-1 1-1 0 0,1-1 1 0 0,0 0-1 0 0,0-1 1 0 0,0 1-1 0 0,1 0 1 0 0,-1-1 0 0 0,0 1-1 0 0,1-1 1 0 0,-1 1-1 0 0,2-1 4 0 0,4 3-87 0 0,1-1-1 0 0,0 0 1 0 0,0 0-1 0 0,2-1 88 0 0,-6-1-91 0 0,1 0 0 0 0,-1-1-1 0 0,1 0 1 0 0,-1 0 0 0 0,1-1-1 0 0,-1 1 1 0 0,1-1-1 0 0,-1 0 1 0 0,1-1 0 0 0,-1 1-1 0 0,0-1 1 0 0,0 0 0 0 0,4-2 91 0 0,-4 1-619 0 0,0 1 0 0 0,0-1 0 0 0,0-1 0 0 0,-1 1 0 0 0,1 0 1 0 0,-1-1-1 0 0,0 0 0 0 0,3-4 619 0 0,9-15-2133 0 0,-3 1-11 0 0</inkml:trace>
  <inkml:trace contextRef="#ctx0" brushRef="#br0" timeOffset="6685.28">4131 330 4144 0 0,'-1'21'5240'0'0,"0"0"0"0"0,-2 14-5240 0 0,-4-3 1312 0 0,-17 90 1389 0 0,14-87-2149 0 0,2 2 0 0 0,2-1 0 0 0,1 1 0 0 0,1 24-552 0 0,8 0 977 0 0,-3-59-864 0 0,4 3-5 0 0,-5-5-94 0 0,1-1 0 0 0,0 1-1 0 0,0 0 1 0 0,0 0 0 0 0,0 0-1 0 0,-1-1 1 0 0,1 1 0 0 0,0 0 0 0 0,0-1-1 0 0,-1 1 1 0 0,1-1 0 0 0,0 1-1 0 0,-1-1 1 0 0,1 1 0 0 0,0-1-14 0 0,6-3 183 0 0,1-1 1 0 0,-1-1 0 0 0,0 1 0 0 0,-1-1 0 0 0,1 0-1 0 0,0-2-183 0 0,-3 4-87 0 0,0-1-1 0 0,1 1 0 0 0,0 0 0 0 0,0 1 1 0 0,0-1-1 0 0,2-1 88 0 0,-4 4 17 0 0,-1 0 0 0 0,1 0 0 0 0,-1 0 0 0 0,1 0 0 0 0,-1 0 0 0 0,1 1 0 0 0,-1-1 0 0 0,1 1 0 0 0,0 0-1 0 0,-1-1 1 0 0,1 1 0 0 0,0 0 0 0 0,-1 1 0 0 0,1-1 0 0 0,0 0-17 0 0,3 2 33 0 0,0 0 0 0 0,-1 0-1 0 0,0 1 1 0 0,1-1 0 0 0,-1 1 0 0 0,0 0-1 0 0,0 1 1 0 0,-1-1 0 0 0,1 1 0 0 0,-1 0-1 0 0,2 2-32 0 0,6 6 50 0 0,-2 0-1 0 0,1 1 0 0 0,4 8-49 0 0,-7-10 11 0 0,-4-4-11 0 0,1 0 1 0 0,0 0-1 0 0,1 0 0 0 0,4 4 0 0 0,-2-2-213 0 0,-7-8 27 0 0,0 0-1 0 0,-1 0 0 0 0,1 1 0 0 0,0-1 0 0 0,0-1 0 0 0,0 1 0 0 0,0 0 0 0 0,0 0 0 0 0,0 0 0 0 0,0 0 0 0 0,0-1 1 0 0,0 1-1 0 0,1-1 0 0 0,-1 1 0 0 0,0-1 0 0 0,0 1 0 0 0,1-1 0 0 0,-1 1 187 0 0,10-1-7310 0 0</inkml:trace>
  <inkml:trace contextRef="#ctx0" brushRef="#br0" timeOffset="7617.086">4834 788 15664 0 0,'6'1'166'0'0,"0"-1"0"0"0,0 0 0 0 0,-1 0 1 0 0,1 0-1 0 0,0-1 0 0 0,0 0 1 0 0,-1 0-1 0 0,1 0 0 0 0,0-1-166 0 0,-3 1 114 0 0,0 0 0 0 0,0-1 0 0 0,0 1 0 0 0,-1-1 0 0 0,1 1 0 0 0,0-1 0 0 0,-1 0 0 0 0,1 0-1 0 0,-1 0 1 0 0,0-1 0 0 0,0 1 0 0 0,0-1 0 0 0,0 1 0 0 0,0-1 0 0 0,0 1 0 0 0,-1-1 0 0 0,2-2-114 0 0,-2 1 88 0 0,0 1 0 0 0,0 0 1 0 0,0-1-1 0 0,0 1 0 0 0,-1 0 0 0 0,0-1 1 0 0,1 1-1 0 0,-1-1 0 0 0,0 1 1 0 0,-1-1-1 0 0,1 1 0 0 0,-1 0 0 0 0,1-1 1 0 0,-1 1-1 0 0,0 0 0 0 0,0-1 1 0 0,0 1-1 0 0,-1 0 0 0 0,1 0 0 0 0,-1 0 1 0 0,0 0-1 0 0,0 0 0 0 0,0 0 1 0 0,0 1-1 0 0,-2-2-88 0 0,-2-3 58 0 0,0 0 1 0 0,0 1 0 0 0,-1 0-1 0 0,0 1 1 0 0,0-1 0 0 0,-1 1-1 0 0,1 1 1 0 0,-1-1-1 0 0,-5-1-58 0 0,8 4 44 0 0,0 0-1 0 0,0 0 0 0 0,1 0 0 0 0,-1 1 0 0 0,0 0 1 0 0,0 0-1 0 0,0 0 0 0 0,-1 1 0 0 0,1-1 0 0 0,0 1 1 0 0,0 0-1 0 0,0 1 0 0 0,0-1 0 0 0,0 1 0 0 0,0 0 1 0 0,0 1-1 0 0,0-1 0 0 0,0 1 0 0 0,0 0 0 0 0,-1 1-43 0 0,3-1 32 0 0,0-1 0 0 0,0 1 0 0 0,1 0 0 0 0,-1 0 0 0 0,1 1-1 0 0,-1-1 1 0 0,1 1 0 0 0,0-1 0 0 0,0 1 0 0 0,0 0 0 0 0,0-1-1 0 0,1 1 1 0 0,-1 0 0 0 0,1 0 0 0 0,-1 3-32 0 0,-3 7 71 0 0,1 0 0 0 0,1 0 1 0 0,-1 3-72 0 0,4-16 2 0 0,-1 4 9 0 0,0 1 1 0 0,1-1 0 0 0,-1 0 0 0 0,1 1 0 0 0,0-1 0 0 0,0 0 0 0 0,0 1-1 0 0,1-1 1 0 0,-1 0 0 0 0,1 0 0 0 0,0 1 0 0 0,0-1 0 0 0,1 0 0 0 0,-1 0-1 0 0,1 0 1 0 0,0 0 0 0 0,0 0 0 0 0,0-1 0 0 0,0 1 0 0 0,1 0 0 0 0,0-1-1 0 0,-1 0 1 0 0,1 0 0 0 0,1 1 0 0 0,-1-2 0 0 0,0 1 0 0 0,3 2-12 0 0,-4-4 1 0 0,0 0 0 0 0,0 1 0 0 0,0-1 0 0 0,0 0 0 0 0,1 0 0 0 0,-1 0 0 0 0,0-1 1 0 0,0 1-1 0 0,1 0 0 0 0,-1-1 0 0 0,0 1 0 0 0,1-1 0 0 0,-1 0 0 0 0,1 0 0 0 0,-1 0 1 0 0,0 0-1 0 0,1 0 0 0 0,-1-1 0 0 0,1 1-1 0 0,8-2 21 0 0,0-1 0 0 0,0 0-1 0 0,0 0 1 0 0,0-1 0 0 0,-1 0 0 0 0,1-1 0 0 0,-1 0 0 0 0,0-1-1 0 0,-1 0 1 0 0,1 0 0 0 0,-1-1 0 0 0,-1 0 0 0 0,1-1 0 0 0,-1 0-1 0 0,0 0 1 0 0,3-6-21 0 0,14-21-33 0 0,-2-2 0 0 0,-2 0-1 0 0,-1-1 1 0 0,13-39 33 0 0,-20 39 266 0 0,-1 0 0 0 0,3-28-266 0 0,-6 24 25 0 0,-7 31-16 0 0,0 1 1 0 0,-1-1-1 0 0,-1 0 0 0 0,0 1 0 0 0,0-1 0 0 0,-1 0 0 0 0,-1-4-9 0 0,2 15 2 0 0,0 0-1 0 0,0-1 0 0 0,0 1 1 0 0,0-1-1 0 0,0 1 0 0 0,0 0 1 0 0,-1-1-1 0 0,1 1 0 0 0,0-1 1 0 0,0 1-1 0 0,0 0 1 0 0,0-1-1 0 0,0 1 0 0 0,-1 0 1 0 0,1-1-1 0 0,0 1 0 0 0,0 0 1 0 0,-1-1-1 0 0,1 1 0 0 0,0 0 1 0 0,0-1-1 0 0,-1 1 0 0 0,1 0 1 0 0,0 0-1 0 0,-1-1 0 0 0,1 1 1 0 0,0 0-1 0 0,-1 0 1 0 0,1 0-1 0 0,-1 0 0 0 0,1-1 1 0 0,0 1-1 0 0,-1 0 0 0 0,1 0-1 0 0,-1 0 3 0 0,0 1 0 0 0,-1-1-1 0 0,1 0 1 0 0,1 1 0 0 0,-1-1 0 0 0,0 1-1 0 0,0-1 1 0 0,0 1 0 0 0,0-1 0 0 0,0 1-1 0 0,0 0 1 0 0,0-1 0 0 0,0 2-3 0 0,-21 24 66 0 0,13-13-29 0 0,1 0 0 0 0,1 1 1 0 0,0 0-1 0 0,0 1 0 0 0,2-1 0 0 0,-1 1-37 0 0,0 10 24 0 0,0 0 0 0 0,1 0 0 0 0,2 0 0 0 0,0 0 0 0 0,2 1 0 0 0,1-1 0 0 0,1 1 0 0 0,1-1 0 0 0,1 0 0 0 0,1 0 0 0 0,1 0 0 0 0,9 22-24 0 0,-11-40 10 0 0,0 0 0 0 0,0 0-1 0 0,1 0 1 0 0,0-1 0 0 0,0 0 0 0 0,1 0 0 0 0,0 0 0 0 0,0 0 0 0 0,0-1-1 0 0,1 0 1 0 0,0 0 0 0 0,5 4-10 0 0,-8-7 5 0 0,1 1 1 0 0,-1-1-1 0 0,1 0 0 0 0,-1 0 1 0 0,1 0-1 0 0,0-1 0 0 0,0 1 0 0 0,-1-1 1 0 0,1 0-1 0 0,0 0 0 0 0,0 0 1 0 0,0-1-1 0 0,0 1 0 0 0,0-1 1 0 0,1 0-1 0 0,-1 0 0 0 0,0 0 0 0 0,0-1 1 0 0,0 1-1 0 0,0-1 0 0 0,0 0 1 0 0,0 0-1 0 0,-1-1 0 0 0,4-1-5 0 0,-1 0-3 0 0,0 0 0 0 0,0-1-1 0 0,-1 1 1 0 0,0-1 0 0 0,1-1-1 0 0,-1 1 1 0 0,-1-1 0 0 0,1 0-1 0 0,-1 0 1 0 0,0 0 0 0 0,0-1-1 0 0,0 1 1 0 0,-1-1 0 0 0,0 0-1 0 0,0 0 1 0 0,0-2 3 0 0,1 0-13 0 0,-1 0 1 0 0,0 0 0 0 0,0 0-1 0 0,-1 0 1 0 0,0 0-1 0 0,-1-1 1 0 0,0 1-1 0 0,0-1 1 0 0,-1 1-1 0 0,0-1 1 0 0,0 1 0 0 0,-1-1 12 0 0,1 7-6 0 0,-1 1 0 0 0,1-1 1 0 0,-1 0-1 0 0,0 0 1 0 0,1 1-1 0 0,-1-1 0 0 0,0 1 1 0 0,0-1-1 0 0,0 1 1 0 0,0-1-1 0 0,-1 0 6 0 0,1 1-2 0 0,1 1 0 0 0,0 0 1 0 0,-1-1-1 0 0,1 1 1 0 0,0 0-1 0 0,-1-1 1 0 0,1 1-1 0 0,0 0 1 0 0,-1 0-1 0 0,1 0 1 0 0,-1-1-1 0 0,1 1 1 0 0,0 0-1 0 0,-1 0 1 0 0,1 0-1 0 0,-1 0 1 0 0,1 0-1 0 0,-1-1 1 0 0,1 1 0 0 0,-1 0-1 0 0,1 0 1 0 0,0 0-1 0 0,-1 0 1 0 0,1 1-1 0 0,-1-1 1 0 0,1 0-1 0 0,-1 0 1 0 0,1 0-1 0 0,0 0 1 0 0,-1 0-1 0 0,1 0 1 0 0,-1 1-1 0 0,1-1 1 0 0,0 0-1 0 0,-1 0 1 0 0,1 1 1 0 0,-1-1-2 0 0,-3 1 3 0 0,1 1 0 0 0,-1-1 0 0 0,1 1-1 0 0,0 0 1 0 0,-1 0 0 0 0,1 0 0 0 0,0 0-1 0 0,0 1 1 0 0,1-1 0 0 0,-1 1 0 0 0,0 0-1 0 0,1-1 1 0 0,-1 1 0 0 0,1 1 0 0 0,0-1-1 0 0,0 0 1 0 0,0 0 0 0 0,1 1 0 0 0,-1-1-1 0 0,0 2 0 0 0,-3 10 8 0 0,1-1 0 0 0,1 1-1 0 0,0 0 1 0 0,0 8-8 0 0,0-5 8 0 0,2-8 3 0 0,-1-1 0 0 0,2 1 0 0 0,0-1 1 0 0,0 1-1 0 0,0-1 0 0 0,1 1 1 0 0,1-1-1 0 0,-1 1 0 0 0,2-1 1 0 0,1 4-12 0 0,-3-9-32 0 0,1 0 0 0 0,-1 0 1 0 0,1 0-1 0 0,0-1 0 0 0,0 1 1 0 0,1-1-1 0 0,-1 1 0 0 0,1-1 1 0 0,0 0-1 0 0,0 0 0 0 0,0 0 1 0 0,0 0-1 0 0,0-1 0 0 0,0 1 1 0 0,1-1-1 0 0,-1 0 1 0 0,1 0-1 0 0,0 0 0 0 0,0 0 1 0 0,0-1-1 0 0,0 0 0 0 0,0 1 1 0 0,0-2-1 0 0,2 2 32 0 0,-1-2-340 0 0,0 0 0 0 0,0-1 0 0 0,0 1 0 0 0,0-1 0 0 0,0 0 0 0 0,0 0 0 0 0,-1-1 0 0 0,1 1 0 0 0,0-1 0 0 0,-1 0 0 0 0,1 0 0 0 0,2-2 340 0 0,12-7-1943 0 0</inkml:trace>
  <inkml:trace contextRef="#ctx0" brushRef="#br0" timeOffset="7991.706">5631 625 17503 0 0,'17'29'858'0'0,"-16"-28"-810"0"0,-1-1 1 0 0,1 1-1 0 0,-1 0 1 0 0,0 0-1 0 0,1 0 1 0 0,-1-1-1 0 0,0 1 1 0 0,0 0-1 0 0,0 0 1 0 0,0 0-1 0 0,0 0 1 0 0,0-1-1 0 0,0 1 1 0 0,0 0-1 0 0,0 0 1 0 0,0 0-1 0 0,0 0 1 0 0,0-1-1 0 0,0 1 1 0 0,-1 0-1 0 0,1 0 1 0 0,0 0-1 0 0,-1-1 1 0 0,1 1-49 0 0,-10 14 242 0 0,5-11-11 0 0,0 0 0 0 0,0 0 0 0 0,0 0 0 0 0,0-1 0 0 0,0 1 0 0 0,-1-1 0 0 0,0-1 0 0 0,-3 2-231 0 0,-22 12 1698 0 0,20-10-1483 0 0,-19 12-40 0 0,25-15-145 0 0,4-2-27 0 0,0-1 1 0 0,0 0 0 0 0,0 1 0 0 0,0-1-1 0 0,0 1 1 0 0,1-1 0 0 0,-1 1-1 0 0,0 0 1 0 0,0-1 0 0 0,0 1 0 0 0,1 0-1 0 0,-1 0 1 0 0,0-1 0 0 0,1 1-1 0 0,-1 0 1 0 0,0 0 0 0 0,1 0 0 0 0,-1 0-1 0 0,1 0 1 0 0,0 0 0 0 0,-1 0 0 0 0,1 0-1 0 0,0 0 1 0 0,-1 0 0 0 0,1 0-1 0 0,0 0 1 0 0,0 0 0 0 0,0 0 0 0 0,0 0-4 0 0,1 2 46 0 0,-1 0 1 0 0,1 0-1 0 0,0 0 0 0 0,0 0 1 0 0,0-1-1 0 0,1 1 1 0 0,-1 0-1 0 0,1-1 1 0 0,0 1-1 0 0,-1-1 1 0 0,1 1-1 0 0,0-1 1 0 0,0 0-1 0 0,1 0 1 0 0,-1 0-1 0 0,0 0 1 0 0,1 0-1 0 0,-1 0 0 0 0,1-1 1 0 0,0 1-1 0 0,-1-1 1 0 0,1 0-1 0 0,0 1 1 0 0,0-1-1 0 0,0-1 1 0 0,0 1-1 0 0,1 0-46 0 0,15 0-347 0 0,0 0 0 0 0,16-2 347 0 0,-2 1-483 0 0,-29 0-124 0 0,0-1 1 0 0,0 1-1 0 0,0-1 0 0 0,0 1 1 0 0,0-1-1 0 0,0 0 0 0 0,0-1 1 0 0,2 0 606 0 0,5-4-7081 0 0</inkml:trace>
  <inkml:trace contextRef="#ctx0" brushRef="#br0" timeOffset="9439.01">5814 568 456 0 0,'0'0'1836'0'0,"0"0"219"0"0,0 0 96 0 0,0 0-109 0 0,3 12 1904 0 0,-3 31-1455 0 0,-3 1 0 0 0,-1-1 0 0 0,-3 7-2491 0 0,6-44 140 0 0,-4 16 785 0 0,2 1 1 0 0,-1 20-926 0 0,4-42 167 0 0,0-1-21 0 0,0 0-2 0 0,0 0-10 0 0,0 0-46 0 0,0 0-22 0 0,2-1-2 0 0,4-7-28 0 0,-1 0 0 0 0,1-1 0 0 0,-1 1 0 0 0,-1-1-36 0 0,19-29 48 0 0,-20 33-28 0 0,1 0 0 0 0,0 0-1 0 0,0 1 1 0 0,0-1 0 0 0,1 1 0 0 0,0 0-1 0 0,0 1 1 0 0,3-3-20 0 0,-5 4 16 0 0,-1 1 0 0 0,1 0 0 0 0,-1 0-1 0 0,1 0 1 0 0,-1 1 0 0 0,1-1 0 0 0,-1 1 0 0 0,1-1 0 0 0,-1 1 0 0 0,1 0-1 0 0,0 0 1 0 0,-1 0 0 0 0,1 0 0 0 0,0 0 0 0 0,-1 1 0 0 0,1-1 0 0 0,-1 1-1 0 0,1 0 1 0 0,-1 0 0 0 0,1 0 0 0 0,0 0-16 0 0,22 11-111 0 0,-16-7 108 0 0,1-1 0 0 0,-1 0 0 0 0,1 0 1 0 0,0-1-1 0 0,0 0 0 0 0,1 0 0 0 0,5-1 3 0 0,-9-1 0 0 0,0-1 0 0 0,-1 0 0 0 0,1 0 0 0 0,0 0 0 0 0,-1-1 0 0 0,1 0 0 0 0,0-1 0 0 0,-1 1 0 0 0,3-2 0 0 0,-9 3-1 0 0,13-5 24 0 0,0 0 0 0 0,-1 0-1 0 0,1-1 1 0 0,-1-1 0 0 0,3-3-23 0 0,-12 8 4 0 0,0 0 0 0 0,0-1 1 0 0,0 1-1 0 0,0-1 0 0 0,-1 0 0 0 0,1 0 0 0 0,-1 0 0 0 0,0 0 0 0 0,1 0 1 0 0,-1-1-1 0 0,-1 1 0 0 0,1-1 0 0 0,-1 1 0 0 0,1-1 0 0 0,-1 1 1 0 0,0-1-1 0 0,0 0 0 0 0,0 0 0 0 0,-1 0 0 0 0,0 0 0 0 0,1-2-4 0 0,-1 2-39 0 0,-1-1 0 0 0,1 1 0 0 0,-1 0 0 0 0,0 0 0 0 0,0-1 0 0 0,0 1-1 0 0,0 0 1 0 0,-1 0 0 0 0,0 0 0 0 0,0 0 0 0 0,-2-3 39 0 0,3 6-4 0 0,0-1 0 0 0,0 1 1 0 0,0 0-1 0 0,0 0 0 0 0,0-1 1 0 0,0 1-1 0 0,0 0 0 0 0,0 0 0 0 0,-1 0 1 0 0,1 1-1 0 0,-1-1 0 0 0,1 0 0 0 0,0 0 1 0 0,-1 1-1 0 0,1-1 0 0 0,-1 1 0 0 0,0-1 1 0 0,1 1-1 0 0,-1-1 0 0 0,1 1 1 0 0,-1 0-1 0 0,1 0 0 0 0,-1 0 0 0 0,0 0 1 0 0,1 0-1 0 0,-1 0 0 0 0,0 1 0 0 0,1-1 1 0 0,-1 0-1 0 0,1 1 0 0 0,-1-1 0 0 0,1 1 1 0 0,-1 0-1 0 0,1-1 4 0 0,-7 4-4 0 0,-1 1 0 0 0,1-1 0 0 0,1 1-1 0 0,-1 0 1 0 0,1 1 0 0 0,0 0 0 0 0,0 0 0 0 0,1 0 0 0 0,0 1 0 0 0,0 0 0 0 0,0 1-1 0 0,1-1 1 0 0,0 1 0 0 0,0 0 0 0 0,1 0 0 0 0,0 0 0 0 0,1 1 0 0 0,0-1 0 0 0,0 1-1 0 0,0 0 1 0 0,1 1 4 0 0,1-3-11 0 0,-1 1 0 0 0,1 0 0 0 0,0 0 0 0 0,1 0 0 0 0,0-1 0 0 0,0 1 0 0 0,1 0 0 0 0,1 7 11 0 0,1-2 127 0 0,1 0 0 0 0,0 0 0 0 0,0 0 0 0 0,6 9-127 0 0,-8-18-46 0 0,0 0 0 0 0,0-1 0 0 0,1 1 0 0 0,-1-1 0 0 0,1 0 0 0 0,-1 1 0 0 0,1-1 0 0 0,0 0 0 0 0,1-1 0 0 0,-1 1 0 0 0,0-1 0 0 0,1 1 0 0 0,1 0 46 0 0,1 0-92 0 0,0 0 1 0 0,1-1-1 0 0,-1 1 0 0 0,0-1 1 0 0,1-1-1 0 0,-1 1 0 0 0,1-1 1 0 0,4 0 91 0 0,-4 0-14 0 0,1-1 1 0 0,0 0-1 0 0,0 0 1 0 0,0-1-1 0 0,-1 0 0 0 0,1 0 1 0 0,0-1-1 0 0,-1 0 1 0 0,1-1-1 0 0,-1 1 1 0 0,0-1-1 0 0,0-1 1 0 0,0 1-1 0 0,0-1 1 0 0,2-2 13 0 0,-2 0-35 0 0,1-1 1 0 0,-1 0 0 0 0,0 0-1 0 0,-1 0 1 0 0,0-1 0 0 0,0 0-1 0 0,-1 0 1 0 0,0-1 34 0 0,-2 5-14 0 0,-1-1 0 0 0,1 1 0 0 0,-1-1-1 0 0,-1 0 1 0 0,1 0 0 0 0,-1 0 0 0 0,0 0 0 0 0,0 0 0 0 0,0 0-1 0 0,0 0 1 0 0,-1 0 0 0 0,0 0 0 0 0,0 0 0 0 0,-1 0 0 0 0,1 0-1 0 0,-1-1 15 0 0,0 5-2 0 0,1-1-1 0 0,0 1 0 0 0,-1 0 0 0 0,1 0 0 0 0,-1 0 0 0 0,1 0 0 0 0,-1 0 1 0 0,1 0-1 0 0,-1 0 0 0 0,0 0 0 0 0,1 0 0 0 0,-1 0 0 0 0,0 1 0 0 0,0-1 1 0 0,0 0-1 0 0,0 0 0 0 0,0 1 0 0 0,0-1 0 0 0,0 0 0 0 0,0 1 0 0 0,0-1 3 0 0,0 1-2 0 0,0 0 0 0 0,0-1 0 0 0,0 1 0 0 0,0 0 0 0 0,1 0 0 0 0,-1 0-1 0 0,0 0 1 0 0,0 0 0 0 0,0 0 0 0 0,0 0 0 0 0,0 1 0 0 0,1-1 0 0 0,-1 0-1 0 0,0 0 1 0 0,0 1 0 0 0,0-1 0 0 0,1 0 0 0 0,-1 1 0 0 0,0-1-1 0 0,0 1 1 0 0,1-1 0 0 0,-1 1 0 0 0,0-1 0 0 0,1 1 0 0 0,-1 0 0 0 0,1-1-1 0 0,-1 1 1 0 0,0 0 2 0 0,-33 32-12 0 0,26-23 14 0 0,2-1 0 0 0,-1 1 0 0 0,1 0 0 0 0,1 0 0 0 0,0 0 0 0 0,0 1 0 0 0,0 3-2 0 0,3-9 6 0 0,1-1 0 0 0,0 1-1 0 0,0-1 1 0 0,1 1 0 0 0,-1 0 0 0 0,1-1-1 0 0,0 1 1 0 0,0 0 0 0 0,1 0-6 0 0,-1-3 4 0 0,0 1 1 0 0,1 0-1 0 0,0-1 1 0 0,0 1-1 0 0,0-1 1 0 0,0 1 0 0 0,0-1-1 0 0,0 0 1 0 0,0 0-1 0 0,1 1 1 0 0,-1-1 0 0 0,1 0-1 0 0,0 0 1 0 0,0 0-1 0 0,0 0 1 0 0,0 0-5 0 0,-1-2 2 0 0,0 1 1 0 0,1-1-1 0 0,-1 0 1 0 0,0 1-1 0 0,0-1 1 0 0,0 0-1 0 0,1 0 0 0 0,-1 0 1 0 0,0 0-1 0 0,0 0 1 0 0,1 0-1 0 0,-1 0 1 0 0,0 0-1 0 0,0-1 1 0 0,0 1-1 0 0,1 0 0 0 0,-1-1 1 0 0,0 1-1 0 0,0-1 1 0 0,1 0-3 0 0,1 0 4 0 0,3-2 6 0 0,0 0 0 0 0,0 0 0 0 0,0 0 0 0 0,-1-1 0 0 0,1 0-1 0 0,-1 0 1 0 0,0-1 0 0 0,0 1 0 0 0,-1-1 0 0 0,1 0 0 0 0,-1-1 0 0 0,0 1-1 0 0,1-2-9 0 0,-4 4 0 0 0,0 1-1 0 0,15-13 13 0 0,-16 15-9 0 0,1-1 1 0 0,-1 1-1 0 0,0 0 1 0 0,0 0-1 0 0,1 0 1 0 0,-1 0-1 0 0,0 0 1 0 0,0-1-1 0 0,1 1 1 0 0,-1 0-1 0 0,0 0 1 0 0,0 0-1 0 0,1 0 1 0 0,-1 0-1 0 0,0 0 1 0 0,1 0-1 0 0,-1 0 1 0 0,0 0-1 0 0,0 0 0 0 0,1 0 1 0 0,-1 0-1 0 0,0 0 1 0 0,1 0-1 0 0,-1 0 1 0 0,0 1-1 0 0,0-1 1 0 0,1 0-1 0 0,-1 0 1 0 0,0 0-1 0 0,0 0 1 0 0,1 0-1 0 0,-1 1 1 0 0,0-1-1 0 0,0 0 1 0 0,1 0-1 0 0,-1 0 1 0 0,0 1-1 0 0,0-1 1 0 0,0 0-1 0 0,0 0 0 0 0,1 1 1 0 0,-1-1-1 0 0,0 0 1 0 0,0 0-1 0 0,0 1 1 0 0,0-1-1 0 0,0 0 1 0 0,0 1-1 0 0,0-1 1 0 0,0 0-1 0 0,0 0 1 0 0,0 1-4 0 0,7 19 31 0 0,-6-15 0 0 0,2 7-27 0 0,0 0-1 0 0,-1-1 1 0 0,0 6-4 0 0,-2-7 0 0 0,2 0 0 0 0,-1 0 0 0 0,2-1 0 0 0,-1 1-1 0 0,3 4 1 0 0,-1-7 0 0 0,-4-7 0 0 0,0 0 0 0 0,0 1 0 0 0,1-1 0 0 0,-1 0 0 0 0,0 0 0 0 0,0 1 0 0 0,1-1 0 0 0,-1 0 0 0 0,0 0 0 0 0,0 0 0 0 0,1 0 0 0 0,-1 0 0 0 0,0 1 0 0 0,1-1 0 0 0,-1 0 0 0 0,0 0 0 0 0,1 0 0 0 0,-1 0 0 0 0,0 0 0 0 0,1 0 0 0 0,-1 0 0 0 0,0 0 0 0 0,0 0 0 0 0,1 0 0 0 0,-1 0 0 0 0,0 0 0 0 0,1 0 0 0 0,-1 0 0 0 0,0 0 0 0 0,1-1 0 0 0,-1 1 0 0 0,0 0 0 0 0,0 0 0 0 0,1 0 0 0 0,-1 0 0 0 0,0-1 0 0 0,1 1 0 0 0,-1 0 0 0 0,0 0 0 0 0,0-1 0 0 0,9-3 0 0 0,-1-1 0 0 0,0 0 1 0 0,0 0-1 0 0,0-1 0 0 0,-1 0 0 0 0,0 0 0 0 0,1-2 0 0 0,13-14-4 0 0,10-15 4 0 0,-12 13 67 0 0,12-10-67 0 0,-14 12 42 0 0,3-1 42 0 0,-18 21-75 0 0,6-8 36 0 0,-7 7-23 0 0,2 1 52 0 0,5-3 16 0 0,-8 5-84 0 0,1 0 1 0 0,-1 1 0 0 0,1-1 0 0 0,-1 0 0 0 0,1 0-1 0 0,-1 1 1 0 0,1-1 0 0 0,-1 0 0 0 0,0 1 0 0 0,1-1-1 0 0,-1 0 1 0 0,1 1 0 0 0,-1-1 0 0 0,0 1 0 0 0,1-1-1 0 0,-1 1 1 0 0,0-1 0 0 0,0 1 0 0 0,1-1 0 0 0,-1 1-7 0 0,1 1 5 0 0,1 1 0 0 0,-1-1 0 0 0,0 0 0 0 0,1 1 0 0 0,-2-1-1 0 0,1 1 1 0 0,0-1 0 0 0,0 1 0 0 0,-1 0 0 0 0,1-1 0 0 0,-1 1 0 0 0,0 0 0 0 0,0-1 0 0 0,0 1 0 0 0,0 0-5 0 0,0 7 0 0 0,0-2-2 0 0,0 0-1 0 0,0-1 1 0 0,-1 1-1 0 0,0 0 1 0 0,-1 0-1 0 0,0-1 1 0 0,0 1-1 0 0,-1-1 0 0 0,1 1 1 0 0,-2-1-1 0 0,1 0 1 0 0,-1 0-1 0 0,0-1 1 0 0,0 1-1 0 0,-1-1 1 0 0,0 0-1 0 0,0 0 1 0 0,-1 0-1 0 0,1-1 1 0 0,-1 1-1 0 0,-5 2 3 0 0,9-7-6 0 0,-1 1 1 0 0,0 0-1 0 0,0-1 0 0 0,0 0 1 0 0,0 0-1 0 0,0 0 0 0 0,0 0 1 0 0,0 0-1 0 0,0-1 0 0 0,0 1 1 0 0,0-1-1 0 0,0 0 0 0 0,-1 0 1 0 0,1 0-1 0 0,0 0 0 0 0,0 0 1 0 0,0-1-1 0 0,0 1 0 0 0,0-1 1 0 0,0 0-1 0 0,0 0 0 0 0,0 0 1 0 0,0-1-1 0 0,-1 0 6 0 0,2 1-1 0 0,0-1 1 0 0,0 0-1 0 0,0 1 1 0 0,0-1-1 0 0,0 0 1 0 0,0 0-1 0 0,1 0 1 0 0,-1-1-1 0 0,1 1 1 0 0,-1 0-1 0 0,1-1 1 0 0,0 1-1 0 0,0 0 1 0 0,0-1-1 0 0,0 0 0 0 0,1 1 1 0 0,-1-1-1 0 0,1 1 1 0 0,-1-1-1 0 0,1-1 1 0 0,2-3 16 0 0,0 1 0 0 0,0-1 0 0 0,1 1 0 0 0,0-1-16 0 0,-1 6 9 0 0,-1 0-1 0 0,1 0 0 0 0,0 0 0 0 0,-1 1 1 0 0,1-1-1 0 0,0 1 0 0 0,-1 0 1 0 0,1-1-1 0 0,0 1 0 0 0,0 0 0 0 0,0 0 1 0 0,-1 0-1 0 0,1 0 0 0 0,0 0 1 0 0,0 0-1 0 0,0 1 0 0 0,-1-1-8 0 0,32 8 182 0 0,-30-7-165 0 0,11 4 4 0 0,1-1 0 0 0,-1-1 0 0 0,12 1-21 0 0,-2 1 52 0 0,-20-4-45 0 0,0 0-1 0 0,0-1 1 0 0,0 1-1 0 0,-1-1 1 0 0,1 1-1 0 0,0-1 1 0 0,0 0-1 0 0,0-1 1 0 0,0 1-1 0 0,2-1-6 0 0,30-6 0 0 0,-23 5 0 0 0,0-1 0 0 0,0 0 0 0 0,8-3 0 0 0,-14 3-5 0 0,1 0 0 0 0,-1 0-1 0 0,1-1 1 0 0,-1 1 0 0 0,0-2-1 0 0,-1 1 1 0 0,1-1 0 0 0,-1 0-1 0 0,0 0 1 0 0,0-1 0 0 0,0 0-1 0 0,0-2 6 0 0,0 2-27 0 0,-1-1 0 0 0,-1 0-1 0 0,1 0 1 0 0,-1-1 0 0 0,-1 1-1 0 0,1-1 1 0 0,-1 0 0 0 0,1-6 27 0 0,-3 10-6 0 0,0 1 1 0 0,-1-1-1 0 0,1 1 1 0 0,-1-1-1 0 0,0 1 1 0 0,0-1-1 0 0,0 0 1 0 0,0 1-1 0 0,0-1 1 0 0,-1 1-1 0 0,0-1 1 0 0,0 1-1 0 0,0-1 1 0 0,0 1-1 0 0,0-1 1 0 0,-1 1-1 0 0,0-1 6 0 0,1 3 0 0 0,1 1 0 0 0,0 0 0 0 0,0 0 0 0 0,0-1 0 0 0,-1 1 0 0 0,1 0 0 0 0,0 0 0 0 0,0 0 0 0 0,-1 0 0 0 0,1-1 0 0 0,0 1 0 0 0,-1 0 0 0 0,1 0 0 0 0,0 0 0 0 0,-1 0 0 0 0,1 0 0 0 0,0 0 0 0 0,0 0 0 0 0,-1 0 0 0 0,1 0 0 0 0,0 0 0 0 0,-1 0 0 0 0,1 0 0 0 0,0 0 0 0 0,-1 0 0 0 0,1 0 0 0 0,0 0 0 0 0,-1 0 0 0 0,1 0 0 0 0,0 0 0 0 0,0 1 0 0 0,-1-1 0 0 0,1 0 0 0 0,0 0 0 0 0,-1 0 0 0 0,1 1 0 0 0,0-1 0 0 0,0 0 0 0 0,0 0 0 0 0,-1 0 0 0 0,1 1 0 0 0,0-1 0 0 0,-7 10 0 0 0,7-10 0 0 0,-4 7 3 0 0,0 0 0 0 0,1 0 0 0 0,0 0 0 0 0,0 0 0 0 0,1 0 0 0 0,0 1 0 0 0,0 0 0 0 0,0-1 0 0 0,1 1 0 0 0,1 0 0 0 0,-1-1 0 0 0,1 1 0 0 0,0 0 0 0 0,1 0 0 0 0,0-1 0 0 0,0 1 0 0 0,1 0 0 0 0,1 2-3 0 0,-1-3-18 0 0,-1-1-4 0 0,1 0 0 0 0,1 0 0 0 0,-1 0 0 0 0,1 0 1 0 0,3 5 21 0 0,-5-10-7 0 0,0 1 1 0 0,0-1 0 0 0,1 1 0 0 0,-1-1 0 0 0,0 1 0 0 0,1-1 0 0 0,-1 0 0 0 0,1 0 0 0 0,-1 0 0 0 0,1 0-1 0 0,0 0 1 0 0,-1 0 0 0 0,1 0 0 0 0,0-1 0 0 0,0 1 0 0 0,-1-1 0 0 0,1 1 0 0 0,0-1 0 0 0,0 0 0 0 0,0 1-1 0 0,0-1 1 0 0,1 0 6 0 0,-1-1-10 0 0,1 1 0 0 0,-1-1-1 0 0,1 1 1 0 0,-1-1-1 0 0,1 0 1 0 0,-1 0 0 0 0,0 0-1 0 0,0 0 1 0 0,1 0-1 0 0,-1-1 1 0 0,0 1 0 0 0,0 0-1 0 0,0-1 1 0 0,0 0-1 0 0,-1 0 1 0 0,1 1 0 0 0,0-1-1 0 0,0-1 11 0 0,6-8-61 0 0,1 0 0 0 0,-2-1 0 0 0,0 0 61 0 0,4-5-35 0 0,4-8 24 0 0,-15 25 11 0 0,0 0 0 0 0,1 0 0 0 0,-1-1 0 0 0,0 1 0 0 0,0 0 0 0 0,0 0 0 0 0,0-1 0 0 0,1 1 0 0 0,-1 0 0 0 0,0 0 0 0 0,0 0 0 0 0,0-1 0 0 0,1 1 0 0 0,-1 0 0 0 0,0 0 0 0 0,0 0 0 0 0,1 0 0 0 0,-1-1 0 0 0,0 1 0 0 0,0 0 0 0 0,1 0 0 0 0,-1 0 0 0 0,0 0 0 0 0,1 0 0 0 0,-1 0 0 0 0,0 0 0 0 0,0 0 0 0 0,1 0 0 0 0,0 10 0 0 0,-1-8 0 0 0,0 3 0 0 0,0 1 0 0 0,-1 0 0 0 0,0-1 0 0 0,0 1 0 0 0,0 0 0 0 0,-1-1 0 0 0,0 1 0 0 0,0-1 0 0 0,0 0 0 0 0,-1 1 0 0 0,-26 78-64 0 0,21-67 64 0 0,3-4 0 0 0,-2 0 0 0 0,-4 8 0 0 0,5-12 0 0 0,1-4 24 0 0,4-6 1 0 0,0 0-1 0 0,1 1 1 0 0,-1-1-1 0 0,1 0 1 0 0,-1 0 0 0 0,0 1-1 0 0,1-1 1 0 0,-1 0-1 0 0,1 0 1 0 0,0 0-1 0 0,-1 0 1 0 0,1 0-1 0 0,0 0 1 0 0,-1 1-1 0 0,1-2-24 0 0,0 0 29 0 0,0 0 1 0 0,0 0-1 0 0,0 0 0 0 0,0 0 0 0 0,0 0 0 0 0,0 1 0 0 0,0-1 0 0 0,1 0 1 0 0,-1 0-1 0 0,1 0 0 0 0,-1 0 0 0 0,1 1 0 0 0,0-1 0 0 0,0 0 0 0 0,0 1 1 0 0,0-1-1 0 0,0 0 0 0 0,0 1 0 0 0,0-1 0 0 0,1 1 0 0 0,-1 0 0 0 0,0-1 1 0 0,1 1-30 0 0,8-11 211 0 0,-7 9-160 0 0,0 0 0 0 0,0 0 0 0 0,0 1 0 0 0,0-1 0 0 0,0 1 0 0 0,1 0 0 0 0,-1 0 1 0 0,1 0-1 0 0,-1 0 0 0 0,1 1 0 0 0,0-1 0 0 0,0 1 0 0 0,-1 0 0 0 0,1 0 0 0 0,0 1 1 0 0,1-1-52 0 0,12-1 154 0 0,0 0 0 0 0,1 2 1 0 0,0 0-155 0 0,30 2 710 0 0,-25-1-1778 0 0,-1 0-5317 0 0,-21-1-1122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7:43.6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47 14280 0 0,'0'0'63'0'0,"0"-1"0"0"0,0 1 0 0 0,-1 0 0 0 0,1-1 0 0 0,0 1 0 0 0,0 0 0 0 0,-1-1 0 0 0,1 1 0 0 0,0 0 0 0 0,-1 0 0 0 0,1-1 0 0 0,0 1 0 0 0,-1 0 0 0 0,1 0 0 0 0,0 0 0 0 0,-1 0 0 0 0,1-1 0 0 0,-1 1 0 0 0,1 0 0 0 0,0 0 0 0 0,-1 0 0 0 0,1 0 0 0 0,0 0 0 0 0,-1 0 0 0 0,0 0-63 0 0,2 10 3395 0 0,0 7-1751 0 0,0 7 73 0 0,0-15-1282 0 0,-1-1-1 0 0,0 1 0 0 0,0-1 1 0 0,-2 8-435 0 0,-21 112 1166 0 0,15-90-466 0 0,2 0 0 0 0,2 0 0 0 0,0 31-700 0 0,0 30-602 0 0,4-97 379 0 0,0-2-8 0 0,0 0-157 0 0,0 0-654 0 0,0 0-286 0 0,0 0-854 0 0,0 0-3348 0 0,0 0-1431 0 0</inkml:trace>
  <inkml:trace contextRef="#ctx0" brushRef="#br0" timeOffset="744.915">233 64 3680 0 0,'0'0'284'0'0,"0"0"193"0"0,0 0 1507 0 0,0 0 679 0 0,0 0 138 0 0,0 0-252 0 0,0 0-1145 0 0,0 0-499 0 0,0 0-103 0 0,2-1-77 0 0,6-1-226 0 0,-6 2-98 0 0,-2 0-17 0 0,0 0-23 0 0,0 0-69 0 0,0 0-32 0 0,0 0-4 0 0,0 0-24 0 0,0 0-101 0 0,0 0-47 0 0,-5-8 447 0 0,3 7-501 0 0,0-1 1 0 0,-1 0 0 0 0,1 1 0 0 0,0-1-1 0 0,-1 1 1 0 0,1 0 0 0 0,-1 0-1 0 0,1 0 1 0 0,-1 0 0 0 0,1 0 0 0 0,-1 1-1 0 0,0-1 1 0 0,1 1 0 0 0,-1-1 0 0 0,0 1-1 0 0,0 0 1 0 0,1 0 0 0 0,-1 0-1 0 0,0 1 1 0 0,0-1 0 0 0,1 1 0 0 0,-1-1-1 0 0,0 1 1 0 0,1 0-31 0 0,-6 2 43 0 0,1 0-22 0 0,6-2-4 0 0,0-1-1 0 0,0 1 1 0 0,0 0 0 0 0,0 0 0 0 0,1 0-1 0 0,-1-1 1 0 0,0 1 0 0 0,0 0 0 0 0,1 0-1 0 0,-1 0 1 0 0,1 0 0 0 0,-1 0 0 0 0,1 0-1 0 0,-1 1 1 0 0,1-1 0 0 0,-1 0 0 0 0,1 0-1 0 0,0 0 1 0 0,0 0 0 0 0,0 0 0 0 0,0 1-1 0 0,-1-1 1 0 0,2 0 0 0 0,-1 0 0 0 0,0 0-17 0 0,0 4 99 0 0,1-1 0 0 0,0 0 1 0 0,0 0-1 0 0,0 0 0 0 0,2 2-99 0 0,-2-2 84 0 0,3 6 190 0 0,1 0 0 0 0,0-1 0 0 0,1 1-274 0 0,-2-3 92 0 0,0-1-1 0 0,-1 1 1 0 0,0 0 0 0 0,0 1-1 0 0,0-1 1 0 0,-1 1-92 0 0,2 5 81 0 0,0-1 0 0 0,0-1 0 0 0,4 8-81 0 0,10 27 223 0 0,20 123 1 0 0,-35-152-224 0 0,-1-1 0 0 0,1 11 0 0 0,0 5 0 0 0,-3-29-8 0 0,0-1 0 0 0,0 1 0 0 0,0 0 0 0 0,0 0 0 0 0,0 0 0 0 0,-1 0 0 0 0,0 0 0 0 0,1 0 0 0 0,-1-1 0 0 0,0 1 0 0 0,0 0 0 0 0,-1-1 0 0 0,1 1 0 0 0,0 0 0 0 0,-1-1 0 0 0,0 0 0 0 0,0 1 0 0 0,1-1 0 0 0,-3 1 8 0 0,3-1-4 0 0,0-1-1 0 0,0 0 1 0 0,0 0-1 0 0,-1 0 1 0 0,1 0-1 0 0,-1 0 1 0 0,1-1-1 0 0,0 1 1 0 0,-1 0 0 0 0,1-1-1 0 0,-1 1 1 0 0,0-1-1 0 0,1 1 1 0 0,-1-1-1 0 0,1 0 1 0 0,-1 1-1 0 0,0-1 1 0 0,1 0-1 0 0,-1 0 1 0 0,0 0-1 0 0,1-1 1 0 0,-1 1-1 0 0,1 0 1 0 0,-1-1-1 0 0,0 1 1 0 0,1 0 0 0 0,-1-1-1 0 0,1 0 1 0 0,-1 1-1 0 0,1-1 1 0 0,0 0-1 0 0,-1 0 1 0 0,1 0-1 0 0,-1 0 5 0 0,-3-3 13 0 0,1 0 0 0 0,-1-1 0 0 0,0 1 0 0 0,1-1 0 0 0,0 0-1 0 0,1 0 1 0 0,-1-1 0 0 0,1 1 0 0 0,0-1 0 0 0,0 1 0 0 0,0-1 0 0 0,1 0-1 0 0,0 0 1 0 0,0 0 0 0 0,1 0 0 0 0,-1-1 0 0 0,1-4-13 0 0,-3-23 71 0 0,2 23 16 0 0,1 0 0 0 0,0 0-1 0 0,1 0 1 0 0,0-1 0 0 0,1 1 0 0 0,1-10-87 0 0,3-1 111 0 0,0 0 1 0 0,2 0-1 0 0,1 0 1 0 0,0 1-1 0 0,8-13-111 0 0,15-36 124 0 0,-25 60-111 0 0,-1-1-1 0 0,0 0 1 0 0,-1-1-1 0 0,3-7-12 0 0,-6 13 3 0 0,1 0-1 0 0,-1 0 1 0 0,0 0-1 0 0,-1 0 1 0 0,1 0 0 0 0,-1 0-1 0 0,0 0 1 0 0,0 0 0 0 0,-1 0-1 0 0,0-2-2 0 0,0 7-5 0 0,1 0 0 0 0,0 0 1 0 0,-1 0-1 0 0,1 0 0 0 0,0 0 0 0 0,-1 1 0 0 0,1-1 0 0 0,-1 0 0 0 0,1 0 1 0 0,-1 1-1 0 0,1-1 0 0 0,-1 0 0 0 0,0 1 0 0 0,1-1 0 0 0,-1 0 0 0 0,0 1 1 0 0,0-1-1 0 0,1 1 0 0 0,-1-1 0 0 0,0 1 0 0 0,0 0 0 0 0,0-1 1 0 0,0 1-1 0 0,0 0 0 0 0,1-1 0 0 0,-1 1 0 0 0,0 0 0 0 0,0 0 0 0 0,0 0 1 0 0,0 0-1 0 0,0 0 0 0 0,0 0 0 0 0,0 0 0 0 0,0 0 0 0 0,0 0 0 0 0,0 1 1 0 0,1-1-1 0 0,-1 0 0 0 0,0 0 0 0 0,0 1 0 0 0,-1 0 5 0 0,-3 1-75 0 0,-1 0 0 0 0,1 1 1 0 0,-1 0-1 0 0,1 0 0 0 0,0 0 0 0 0,0 1 75 0 0,-37 23-1889 0 0,32-21 468 0 0,-1 0-1 0 0,1 1 1 0 0,1 1-1 0 0,-1-1 1 0 0,1 1-1 0 0,1 1 1 0 0,-5 4 1421 0 0,6-3-2464 0 0</inkml:trace>
  <inkml:trace contextRef="#ctx0" brushRef="#br0" timeOffset="1264.687">397 519 7368 0 0,'0'0'333'0'0,"1"0"0"0"0,17 5-1189 0 0,-6-2 2600 0 0,-1 0-1 0 0,1-1 0 0 0,0 0 1 0 0,1 0-1744 0 0,-9-2 421 0 0,0 0 1 0 0,0 0 0 0 0,-1 0-1 0 0,1-1 1 0 0,0 1 0 0 0,-1-1-1 0 0,1 0 1 0 0,0 0 0 0 0,-1 0-1 0 0,1-1 1 0 0,-1 1 0 0 0,0-1-1 0 0,1 0 1 0 0,-1 0 0 0 0,2-1-422 0 0,1-2 258 0 0,0 1-1 0 0,0-1 1 0 0,-1 0 0 0 0,1 0 0 0 0,-1 0 0 0 0,-1-1-1 0 0,1 1 1 0 0,-1-1 0 0 0,0 0 0 0 0,0-1 0 0 0,1-2-258 0 0,6-13 425 0 0,-7 14-231 0 0,1-1-1 0 0,-2 0 1 0 0,3-5-194 0 0,-6 11 29 0 0,1 1 0 0 0,0 0 0 0 0,-1-1 0 0 0,0 1 0 0 0,1-1 0 0 0,-1 1 0 0 0,0 0 0 0 0,0-1-1 0 0,-1 1 1 0 0,1-1 0 0 0,0 1 0 0 0,-1 0 0 0 0,1-1 0 0 0,-1 1 0 0 0,0 0 0 0 0,0-1-29 0 0,0 2 0 0 0,1 0 1 0 0,0 0-1 0 0,-1 0 1 0 0,1 0-1 0 0,-1 0 1 0 0,1 0-1 0 0,-1 1 0 0 0,0-1 1 0 0,1 0-1 0 0,-1 0 1 0 0,0 1-1 0 0,0-1 1 0 0,1 0-1 0 0,-1 1 1 0 0,0-1-1 0 0,0 1 0 0 0,0-1 1 0 0,0 1-1 0 0,0 0 1 0 0,0-1-1 0 0,0 1 1 0 0,0 0-1 0 0,0-1 1 0 0,0 1-1 0 0,0 0 0 0 0,0 0 1 0 0,0 0-1 0 0,0 0 1 0 0,0 0-1 0 0,0 0 1 0 0,0 0-1 0 0,0 0 1 0 0,0 1-1 0 0,0-1 0 0 0,0 0 1 0 0,0 1-1 0 0,0-1 1 0 0,0 0-1 0 0,0 1 0 0 0,-5 2-9 0 0,1 0 0 0 0,0 1-1 0 0,0-1 1 0 0,0 1 0 0 0,0 0 0 0 0,0 0-1 0 0,1 1 1 0 0,0-1 0 0 0,0 1 0 0 0,0 0-1 0 0,0 0 1 0 0,1 0 0 0 0,0 1 0 0 0,0-1-1 0 0,1 1 1 0 0,-1-1 0 0 0,1 1 0 0 0,0 0-1 0 0,0 5 10 0 0,-1-1 3 0 0,2 0 0 0 0,-1 0 0 0 0,1 0-1 0 0,1 0 1 0 0,0 0 0 0 0,0 1 0 0 0,1-1-1 0 0,1 0 1 0 0,-1 0 0 0 0,2 0 0 0 0,-1 0-1 0 0,1-1 1 0 0,1 1 0 0 0,0-1 0 0 0,0 1-1 0 0,5 6-2 0 0,-6-11 15 0 0,1 0 0 0 0,-1-1 0 0 0,1 1 0 0 0,0-1 0 0 0,1 0-1 0 0,-1-1 1 0 0,1 1 0 0 0,2 1-15 0 0,-5-3 34 0 0,0-1 0 0 0,0 1-1 0 0,1-1 1 0 0,-1 0 0 0 0,1 0-1 0 0,-1 0 1 0 0,1 0 0 0 0,0 0 0 0 0,-1 0-1 0 0,1-1 1 0 0,0 1 0 0 0,0-1-1 0 0,0 0 1 0 0,-1 0 0 0 0,1 0 0 0 0,0 0-1 0 0,1-1-33 0 0,4 0-338 0 0,-1-1-1 0 0,1-1 1 0 0,-1 0-1 0 0,0 0 0 0 0,0 0 1 0 0,0-1-1 0 0,-1 0 1 0 0,1 0-1 0 0,-1 0 0 0 0,0-1 1 0 0,0 0-1 0 0,0 0 1 0 0,-1-1-1 0 0,0 0 1 0 0,0 0-1 0 0,0 0 339 0 0,15-27-2919 0 0,-6 2-3560 0 0</inkml:trace>
  <inkml:trace contextRef="#ctx0" brushRef="#br0" timeOffset="1615.897">736 13 10592 0 0,'-7'-13'472'0'0,"7"13"96"0"0,0 0-456 0 0,0 10-112 0 0,-4-7 0 0 0,-1 4 0 0 0,3-3 1888 0 0,-3 2 360 0 0,-3-6 71 0 0,5 0 17 0 0,-5 4-1792 0 0,1-4-360 0 0,-2 3-72 0 0,6-3-5799 0 0,-8 0-1161 0 0</inkml:trace>
  <inkml:trace contextRef="#ctx0" brushRef="#br0" timeOffset="2676.194">613 58 6912 0 0,'0'0'314'0'0,"0"1"-6"0"0,0 3 128 0 0,0-3 1272 0 0,6 4 5180 0 0,-2-2-6366 0 0,-1-1 1 0 0,1 0-1 0 0,0 0 0 0 0,0-1 1 0 0,0 1-1 0 0,0-1 0 0 0,0 0 1 0 0,1 1-523 0 0,26 8 1024 0 0,-25-7-894 0 0,-1 0 0 0 0,1-1 0 0 0,0 0 0 0 0,0 0 0 0 0,0-1 0 0 0,1 1 0 0 0,-1-1 0 0 0,0-1 0 0 0,1 1 0 0 0,-1-1 0 0 0,4 0-130 0 0,35 4 198 0 0,-26-1-148 0 0,-16-3-143 0 0,0 1 0 0 0,0-1 0 0 0,0-1 0 0 0,0 1-1 0 0,0 0 1 0 0,0-1 0 0 0,0 0 0 0 0,0 1 0 0 0,-1-1 0 0 0,1 0-1 0 0,0 0 1 0 0,0-1 0 0 0,-1 1 0 0 0,1-1 0 0 0,-1 1 0 0 0,3-2 93 0 0,6-4-1550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7:50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60 8288 0 0,'0'0'182'0'0,"0"1"1"0"0,0-1-1 0 0,0 1 1 0 0,0-1-1 0 0,0 0 1 0 0,0 1-1 0 0,0-1 1 0 0,0 1-1 0 0,0-1 1 0 0,0 1-1 0 0,1-1 1 0 0,-1 1-1 0 0,0-1 1 0 0,0 1-1 0 0,0-1 1 0 0,0 0-1 0 0,1 1 1 0 0,-1-1-1 0 0,0 0 1 0 0,1 1-1 0 0,-1-1 1 0 0,0 1-1 0 0,0-1 1 0 0,1 0-1 0 0,-1 0 1 0 0,1 1-1 0 0,-1-1 1 0 0,0 0-1 0 0,1 1-182 0 0,6-4 3546 0 0,-1-4-4460 0 0,-3 3 1165 0 0,1-1 1 0 0,-1 1-1 0 0,1 0 1 0 0,0 1 0 0 0,0-1-1 0 0,4-2-251 0 0,8-7 661 0 0,-13 11-484 0 0,0-1 0 0 0,1 2 0 0 0,-1-1 0 0 0,1 0 0 0 0,0 0 0 0 0,-1 1 0 0 0,4-1-177 0 0,-4 1 68 0 0,-1 1 0 0 0,0-1 0 0 0,1 0 0 0 0,-1 1 0 0 0,1 0 0 0 0,-1-1 0 0 0,1 1 0 0 0,-1 0 0 0 0,1 0 0 0 0,-1 1 0 0 0,1-1 0 0 0,1 1-68 0 0,5 3 118 0 0,-8-4-96 0 0,1 1 0 0 0,-1-1 0 0 0,0 1 0 0 0,1-1 0 0 0,-1 1 0 0 0,0 0 0 0 0,1 0 0 0 0,-1-1 0 0 0,0 1 0 0 0,0 0 0 0 0,0 0 0 0 0,0 0 1 0 0,0 0-1 0 0,0 1 0 0 0,0-1 0 0 0,0 0 0 0 0,-1 0 0 0 0,1 0 0 0 0,0 1 0 0 0,-1-1 0 0 0,1 0 0 0 0,-1 1 0 0 0,1-1 0 0 0,-1 1 0 0 0,1-1-22 0 0,1 4 6 0 0,0 0 0 0 0,-1 0 0 0 0,1 0-1 0 0,-1 0 1 0 0,0 0 0 0 0,0 1 0 0 0,-1-1 0 0 0,1 0 0 0 0,-1 0 0 0 0,0 1 0 0 0,-1-1-1 0 0,1 0 1 0 0,-1 0 0 0 0,0 1 0 0 0,0-1 0 0 0,-1 0 0 0 0,1 0 0 0 0,-1 0-1 0 0,0-1 1 0 0,-3 5-6 0 0,-9 15 0 0 0,5-13 0 0 0,-3-2 0 0 0,9-8 0 0 0,0-1 0 0 0,-11 4 1 0 0,10-6 3 0 0,3 1 2 0 0,-1 0 13 0 0,-1 0 1 0 0,1 0-1 0 0,-1 1 0 0 0,1-1 1 0 0,0-1-1 0 0,0 1 0 0 0,-1 0 0 0 0,0-2-19 0 0,2 3 9 0 0,0-1-1 0 0,0 0 0 0 0,0 0 1 0 0,1 0-1 0 0,-1 0 0 0 0,1 0 0 0 0,-1 1 1 0 0,0-1-1 0 0,1 0 0 0 0,0 0 0 0 0,-1-1 1 0 0,1 1-1 0 0,0 0 0 0 0,-1 0 1 0 0,1 0-1 0 0,0 0 0 0 0,0 0 0 0 0,0 0 1 0 0,0 0-1 0 0,0 0-8 0 0,8-6 136 0 0,-7 4-4585 0 0,2 6 2002 0 0,0-3-3163 0 0</inkml:trace>
  <inkml:trace contextRef="#ctx0" brushRef="#br0" timeOffset="417.295">427 39 5984 0 0,'7'-3'264'0'0,"-7"3"56"0"0,0 0-256 0 0,0 0-64 0 0,0 0 0 0 0,0 0 0 0 0,0 0 2168 0 0,0 0 416 0 0,0 0 80 0 0,-3 3 23 0 0,-5-3-2015 0 0,1 0-392 0 0,-2 0-88 0 0,6 0-8 0 0,-8 0-280 0 0,-2 0-64 0 0,2-3 0 0 0,0-1-6919 0 0</inkml:trace>
  <inkml:trace contextRef="#ctx0" brushRef="#br0" timeOffset="802.401">159 168 4144 0 0,'0'0'184'0'0,"0"0"40"0"0,0 0-224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7:53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64 6912 0 0,'0'0'314'0'0,"0"0"-6"0"0,0 0-22 0 0,0 2 639 0 0,-1 2-499 0 0,0 0-1 0 0,0 1 1 0 0,0-1-1 0 0,0 0 1 0 0,0 1 0 0 0,-1-1-1 0 0,0 0 1 0 0,0 0-1 0 0,0 0 1 0 0,0-1 0 0 0,-3 4-426 0 0,-13 25 381 0 0,14-22-291 0 0,2-6-20 0 0,0 0 1 0 0,0 0 0 0 0,1-1 0 0 0,-1 1 0 0 0,1 1-1 0 0,0-1 1 0 0,0 0 0 0 0,1 0 0 0 0,-1 0 0 0 0,1 0-1 0 0,0 1 1 0 0,0-1 0 0 0,0 0 0 0 0,1 0 0 0 0,-1 2-71 0 0,1-5 112 0 0,-1 0 0 0 0,0 1 1 0 0,1-1-1 0 0,-1 1 1 0 0,1-1-1 0 0,-1 0 1 0 0,1 1-1 0 0,0-1 1 0 0,0 0-1 0 0,0 1 0 0 0,-1-1 1 0 0,1 0-1 0 0,0 0 1 0 0,0 0-1 0 0,1 0 1 0 0,-1 0-1 0 0,1 0-112 0 0,-2 0 48 0 0,2 0 526 0 0,-1 0-459 0 0,0-1 0 0 0,0 1 0 0 0,0-1-1 0 0,0 0 1 0 0,1 1 0 0 0,-1-1 0 0 0,0 0 0 0 0,0 0 0 0 0,1 0 0 0 0,-1 0 0 0 0,0 0 0 0 0,0 0 0 0 0,1 0 0 0 0,-1 0-1 0 0,0 0 1 0 0,0-1-115 0 0,3 0 102 0 0,-1 0-1 0 0,0 0 0 0 0,0 0 1 0 0,0 0-1 0 0,0-1 0 0 0,-1 0 1 0 0,1 1-1 0 0,0-1 0 0 0,-1 0 1 0 0,1 0-1 0 0,-1-1 0 0 0,0 1 1 0 0,1 0-1 0 0,-1-1-101 0 0,5-6 232 0 0,0-1 0 0 0,0 0 0 0 0,2-5-232 0 0,-7 11 19 0 0,0-1 0 0 0,0 1-1 0 0,-1-1 1 0 0,0 0 0 0 0,1 0 0 0 0,-2 1 0 0 0,1-1 0 0 0,0 0-1 0 0,-1 0 1 0 0,0 0 0 0 0,0-1-19 0 0,-1-2 9 0 0,1 0-1 0 0,-1 1 1 0 0,-1-1 0 0 0,1 1 0 0 0,-2-1-1 0 0,1 1 1 0 0,-1-1-9 0 0,0 2-21 0 0,0 0 1 0 0,0 0-1 0 0,-1 1 0 0 0,0 0 0 0 0,0-1 1 0 0,-1 1-1 0 0,1 0 0 0 0,-1 1 0 0 0,-1-2 21 0 0,4 5-191 0 0,0 0-1 0 0,1 0 0 0 0,-1 0 1 0 0,0 0-1 0 0,0 1 0 0 0,0-1 1 0 0,1 0-1 0 0,-1 1 0 0 0,0-1 1 0 0,0 1-1 0 0,0 0 0 0 0,0 0 1 0 0,0 0-1 0 0,0 0 192 0 0,-5-1-1427 0 0,-5 0-5022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7:53.9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112 204 13504 0 0,'0'0'306'0'0,"0"0"46"0"0,0 0 22 0 0,0 0-49 0 0,1 1-214 0 0,0 3-25 0 0,0-2 301 0 0,-9 8 1765 0 0,5-9-2046 0 0,0 0 0 0 0,0 0 1 0 0,0 0-1 0 0,0 0 0 0 0,0-1 0 0 0,0 1 1 0 0,0-1-1 0 0,-1 0 0 0 0,-1 0-106 0 0,-21 4 486 0 0,16-3-382 0 0,9-1-101 0 0,-1 0 0 0 0,1 0 0 0 0,-1 0 1 0 0,1 0-1 0 0,0 0 0 0 0,-1 0 0 0 0,1 1 0 0 0,-1-1 0 0 0,1 0 0 0 0,0 1 1 0 0,-1-1-1 0 0,1 1 0 0 0,0 0 0 0 0,-1-1 0 0 0,1 1 0 0 0,0 0 0 0 0,0 0 0 0 0,-1 1-3 0 0,0-1-424 0 0,-6 5 34 0 0,7-3-5021 0 0,1-3-179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3:49.9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249 1383 5064 0 0,'0'0'389'0'0,"0"0"-34"0"0,0 0 781 0 0,0 0 369 0 0,0 0 79 0 0,0 0-95 0 0,0 0-457 0 0,0 0-198 0 0,0 0-40 0 0,0 0-55 0 0,0 0-198 0 0,0 0-86 0 0,0 0-20 0 0,0 0-21 0 0,0 0-71 0 0,11-7 571 0 0,-5-6-12 0 0,-5 11-787 0 0,0 1 0 0 0,0-1 0 0 0,-1 0 0 0 0,1 0 0 0 0,0 1 1 0 0,-1-1-1 0 0,1 0 0 0 0,-1 0 0 0 0,1 0 0 0 0,-1 1 0 0 0,0-2-115 0 0,0 2 224 0 0,0 1 0 0 0,1-1-136 0 0,0 0 0 0 0,0 0 0 0 0,0 0 0 0 0,0 0 0 0 0,0 0 0 0 0,0 0 0 0 0,0 0-1 0 0,-1 0 1 0 0,1 0 0 0 0,0 0 0 0 0,-1-1 0 0 0,1 1 0 0 0,-1 0 0 0 0,1 0 0 0 0,-1-1 0 0 0,0 1-88 0 0,2-4 241 0 0,3-4 124 0 0,-1-1-1 0 0,-1 1 1 0 0,1-4-365 0 0,-3 9 34 0 0,1-1 43 0 0,-1 1 0 0 0,1-1 0 0 0,-2 0-1 0 0,1 1 1 0 0,0-6-77 0 0,6-66 872 0 0,-6 64-751 0 0,0 10-110 0 0,-1 0 0 0 0,0 1 0 0 0,0-1-1 0 0,0 0 1 0 0,0 1 0 0 0,0-1 0 0 0,0 0 0 0 0,0 0 0 0 0,0 1-1 0 0,-1-1 1 0 0,1 0-11 0 0,0 1 6 0 0,-1 1-1 0 0,1-1 0 0 0,0 1 1 0 0,0-1-1 0 0,0 1 0 0 0,0-1 1 0 0,0 1-1 0 0,0-1 0 0 0,0 1 1 0 0,0-1-1 0 0,0 1 0 0 0,0-1 1 0 0,0 1-1 0 0,0-1 0 0 0,0 1 1 0 0,1-1-1 0 0,-1 1 0 0 0,0-1 1 0 0,0 1-1 0 0,0-1 0 0 0,1 1-5 0 0,-1-1 5 0 0,1 0-1 0 0,-1 1 1 0 0,0-1-1 0 0,0 1 1 0 0,1-1-1 0 0,-1 0 1 0 0,0 1-1 0 0,0-1 1 0 0,0 1-1 0 0,0-1 1 0 0,0 0-1 0 0,0 1 1 0 0,0-1-1 0 0,0 0 1 0 0,0 1-1 0 0,0-1 1 0 0,0 1-1 0 0,0-1 1 0 0,0 0-5 0 0,-12-42 160 0 0,-3 2-150 0 0,14 38-4 0 0,-1-1-1 0 0,1 0 1 0 0,-1 1-1 0 0,0 0 1 0 0,0-1 0 0 0,0 1-1 0 0,0 0-5 0 0,-10-17 25 0 0,6 7-12 0 0,0 0 0 0 0,0 0 0 0 0,-2 1-1 0 0,1 0 1 0 0,-7-7-13 0 0,-12-7 0 0 0,-2 9 0 0 0,26 16 0 0 0,0-1 0 0 0,-1 1 0 0 0,1 0 0 0 0,-1 1 0 0 0,0-1 0 0 0,1 0 0 0 0,-1 1 0 0 0,0-1 0 0 0,1 1 0 0 0,-1 0 0 0 0,0 0 0 0 0,1 0 0 0 0,-1 0 0 0 0,-10 0 0 0 0,10-1 0 0 0,0 1 0 0 0,0 0 0 0 0,0 0 0 0 0,1 0 0 0 0,-1 0 0 0 0,0 1 0 0 0,0-1 0 0 0,0 1 0 0 0,1-1 3 0 0,-18 14-16 0 0,17-13-1 0 0,-9 9-25 0 0,-8 8 26 0 0,9-4-46 0 0,-1 1 40 0 0,7-6 33 0 0,5-8-19 0 0,0 0-1 0 0,0 1 1 0 0,0-1-1 0 0,0 0 1 0 0,-1 0-1 0 0,1 0 1 0 0,0 0 0 0 0,-1 0-1 0 0,1 1 1 0 0,-1-1-1 0 0,1 0 1 0 0,-1 0 0 0 0,0 1 5 0 0,-1 6-14 0 0,2-6 26 0 0,0 0-1 0 0,0 1 0 0 0,0-1 1 0 0,0 0-1 0 0,0 0 0 0 0,1 0 1 0 0,-1 0-1 0 0,1 0 1 0 0,-1 1-1 0 0,1-1 0 0 0,0 0 1 0 0,0 0-1 0 0,-1 0 0 0 0,2 0 1 0 0,-1 0-12 0 0,4 8 92 0 0,-3-6-15 0 0,8 15-33 0 0,-8-15-44 0 0,0-1 0 0 0,-1-1 0 0 0,1 0 0 0 0,0 0 0 0 0,-1 0 0 0 0,1-1 0 0 0,0 1 0 0 0,0 0 0 0 0,0-1 0 0 0,2 1 0 0 0,18 22 0 0 0,-18-19-56 0 0,0 0 0 0 0,1 0 0 0 0,-1-1 0 0 0,1 0 0 0 0,0 0 56 0 0,-2-1 19 0 0,0 0 0 0 0,0 0-1 0 0,0 0 1 0 0,0 0 0 0 0,-1 0-1 0 0,3 3-18 0 0,11 14 98 0 0,-8-12-156 0 0,-1 1 1 0 0,0 0-1 0 0,0 0 1 0 0,-1 0-1 0 0,0 1 1 0 0,-1 0 57 0 0,2 2 6 0 0,0-1 0 0 0,0 0-1 0 0,1 0 1 0 0,2 1-6 0 0,-4-5 0 0 0,0 1 0 0 0,-1 0 0 0 0,0 0 0 0 0,3 7 0 0 0,7 11 0 0 0,15 34 0 0 0,-26-48 0 0 0,1-1 0 0 0,-1 1 0 0 0,-1 0 0 0 0,0 0 0 0 0,0 10 0 0 0,-3-22 0 0 0,1 11 0 0 0,0 1 0 0 0,-1-1 0 0 0,-1 0 0 0 0,0 0 0 0 0,-2 10 0 0 0,0 1 0 0 0,2-15-2 0 0,-1 1 1 0 0,0-1-1 0 0,0-1 0 0 0,-1 1 0 0 0,0 0 0 0 0,0 0 1 0 0,-4 5 1 0 0,-8 18 292 0 0,15-29-307 0 0,-1 0-1 0 0,0 0 0 0 0,1 0 0 0 0,-1 0 1 0 0,0-1-1 0 0,0 1 0 0 0,0 0 0 0 0,0 0 1 0 0,0-1-1 0 0,0 1 0 0 0,0 0 1 0 0,0-1-1 0 0,0 1 0 0 0,-1-1 0 0 0,1 0 1 0 0,0 1 15 0 0,-11 5-29 0 0,10-4 29 0 0,0 0 0 0 0,0-1 0 0 0,-1 1 0 0 0,1-1 0 0 0,0 0 0 0 0,-1 0 0 0 0,1 0 0 0 0,-1 0 0 0 0,0 0 0 0 0,1 0 0 0 0,-1-1 0 0 0,0 1 0 0 0,1-1 0 0 0,-1 0 0 0 0,0 0 0 0 0,0 0 0 0 0,1 0 0 0 0,-1 0 0 0 0,0-1 0 0 0,0 1 0 0 0,1-1 0 0 0,-9 1 0 0 0,10 1 1 0 0,-1-1-1 0 0,1 0 1 0 0,-1 0 0 0 0,1 0-1 0 0,-1 0 1 0 0,1 0 0 0 0,-1 0-1 0 0,1 0 1 0 0,-1-1 0 0 0,1 1-1 0 0,-1 0 1 0 0,1-1 0 0 0,-1 1 0 0 0,1-1-1 0 0,0 0 1 0 0,-1 1-1 0 0,-2-2 60 0 0,-1-1 0 0 0,1 1 0 0 0,-1-1 0 0 0,1 0-1 0 0,-1-1-59 0 0,3 3-9 0 0,1 0-1 0 0,0 0 0 0 0,-1 0 0 0 0,1 0 0 0 0,0 0 0 0 0,0-1 0 0 0,0 1 0 0 0,0 0 0 0 0,0-1 0 0 0,0 1 1 0 0,0-1-1 0 0,0 1 0 0 0,1-1 0 0 0,-1 1 0 0 0,1-1 0 0 0,-1 0 0 0 0,1 1 0 0 0,-1-2 10 0 0,0-11 107 0 0,1 11-96 0 0,-1 1 1 0 0,1-1-1 0 0,0 1 0 0 0,0 0 0 0 0,0-1 0 0 0,0 1 0 0 0,1-1 0 0 0,0-1-11 0 0,1-6 16 0 0,4-10 40 0 0,2-6 2 0 0,0 0 551 0 0,0 8-214 0 0,0 0 1 0 0,-1-1-1 0 0,-1 0 0 0 0,2-11-395 0 0,-6 20 90 0 0,1 0-1 0 0,1 0 1 0 0,0-2-90 0 0,10-28 172 0 0,-12 31-145 0 0,1 1 0 0 0,0-1 0 0 0,3-3-27 0 0,7-20 74 0 0,-12 28-68 0 0,0 0 0 0 0,1 0 0 0 0,0 1-1 0 0,-1-1 1 0 0,2 0 0 0 0,-1 1 0 0 0,3-4-6 0 0,2-2-30 0 0,1 1 0 0 0,-1 0 0 0 0,4-1 30 0 0,-10 8-17 0 0,0 1 1 0 0,0-1 0 0 0,0 1-1 0 0,0 0 1 0 0,-1-1 0 0 0,1 1-1 0 0,0 0 1 0 0,0 0-1 0 0,0-1 1 0 0,0 1 0 0 0,0 0-1 0 0,0 0 1 0 0,1 0 16 0 0,-2 0-86 0 0,1 0 1 0 0,0 0-1 0 0,0 0 0 0 0,-1 0 1 0 0,1 0-1 0 0,0 0 0 0 0,0 0 1 0 0,-1-1-1 0 0,1 1 0 0 0,0 0 1 0 0,-1 0-1 0 0,1-1 0 0 0,0 1 1 0 0,0-1 85 0 0,11 10-4579 0 0,-8-6 58 0 0,4 1-3185 0 0</inkml:trace>
  <inkml:trace contextRef="#ctx0" brushRef="#br0" timeOffset="1248.889">783 889 920 0 0,'0'-1'67'0'0,"0"-4"391"0"0,0 5-194 0 0,0-1 0 0 0,0 1 0 0 0,0-1-1 0 0,1 1 1 0 0,-1 0 0 0 0,0-1 0 0 0,1 1 0 0 0,-1-1-1 0 0,0 1 1 0 0,1-1 0 0 0,-1 1 0 0 0,1 0-1 0 0,-1-1 1 0 0,0 1 0 0 0,1 0 0 0 0,-1 0 0 0 0,1-1-264 0 0,1 0 951 0 0,0-2 206 0 0,1-1-1 0 0,-1 1 1 0 0,0 0 0 0 0,0-1-1 0 0,-1 1 1 0 0,1-1 0 0 0,0-2-1157 0 0,0 2 347 0 0,-1-1 1 0 0,1 1 0 0 0,0 0 0 0 0,0 1 0 0 0,3-4-348 0 0,1-1 460 0 0,0 0 1 0 0,-1 0-1 0 0,0 0 1 0 0,0 0-1 0 0,-1-1 1 0 0,0 0-1 0 0,-1 0 1 0 0,0 0-1 0 0,0 0 1 0 0,-1 0-1 0 0,0-2-460 0 0,-1 9 61 0 0,0-15 538 0 0,0 0 0 0 0,-1 0-1 0 0,-1-16-598 0 0,-1 17 181 0 0,2 10-109 0 0,-1-1 1 0 0,0 0-1 0 0,-1 1 1 0 0,0-3-73 0 0,-4-13 102 0 0,3 10-41 0 0,-1-1 1 0 0,0 1-1 0 0,-1 1 1 0 0,0-1-1 0 0,-1 0-61 0 0,-11-20 163 0 0,13 23-109 0 0,0 1 1 0 0,0 0-1 0 0,-1 0 0 0 0,0 0 0 0 0,0 1 0 0 0,-2-1-54 0 0,-3-4 149 0 0,7 8-108 0 0,0 1-1 0 0,0 0 0 0 0,0 0 1 0 0,0 0-1 0 0,0 0 1 0 0,0 1-1 0 0,-1-1 0 0 0,-2 0-40 0 0,-6-5-69 0 0,11 7 64 0 0,1 0 0 0 0,-1 0 0 0 0,0 1 0 0 0,0-1 0 0 0,1 0 0 0 0,-1 1 1 0 0,0-1-1 0 0,0 1 0 0 0,0-1 0 0 0,0 1 0 0 0,0-1 0 0 0,0 1 0 0 0,0 0 0 0 0,0-1 1 0 0,0 1-1 0 0,0 0 0 0 0,0 0 0 0 0,0 0 0 0 0,0 0 0 0 0,0 0 0 0 0,0 0 1 0 0,0 0-1 0 0,0 0 0 0 0,-1 0 0 0 0,1 0 0 0 0,0 0 0 0 0,0 1 0 0 0,0-1 0 0 0,0 1 1 0 0,0-1-1 0 0,1 0 0 0 0,-1 1 0 0 0,0 0 0 0 0,0-1 0 0 0,0 1 5 0 0,-4 3-2 0 0,0 0 1 0 0,1 0-1 0 0,0 1 0 0 0,0 0 1 0 0,-3 4 1 0 0,5-7-3 0 0,0 1-1 0 0,1-1 1 0 0,-1 1 0 0 0,1 0 0 0 0,0-1 0 0 0,0 1 0 0 0,0 0 0 0 0,0 0 0 0 0,0 0 0 0 0,1 0 0 0 0,-1 0 0 0 0,1 1 3 0 0,0 2-4 0 0,-1-1 0 0 0,0 0 0 0 0,0 0 0 0 0,0 1 0 0 0,-1-1 4 0 0,1 1 0 0 0,-1-1 0 0 0,1 0 1 0 0,1 0-1 0 0,-1 0 0 0 0,1 1 0 0 0,-1 20 18 0 0,0-16-2 0 0,1 0-1 0 0,0 0 0 0 0,1 6-15 0 0,3 30 0 0 0,-2-35 29 0 0,-2-10-22 0 0,1 0 1 0 0,-1 0 0 0 0,0 0 0 0 0,1 0 0 0 0,-1 0 0 0 0,1 1 0 0 0,-1-1 0 0 0,1 0 0 0 0,-1 0 0 0 0,1-1-1 0 0,0 1 1 0 0,0 0 0 0 0,0 0-8 0 0,10 16 13 0 0,23 24 19 0 0,-23-28-16 0 0,0 0 0 0 0,2 4-16 0 0,-12-14 8 0 0,4 4 0 0 0,0-1 1 0 0,-1 1-1 0 0,0 0 0 0 0,0 1 1 0 0,-1-1-1 0 0,0 1 1 0 0,0 0-1 0 0,1 5-8 0 0,8 28 53 0 0,4 17-53 0 0,-8-28 0 0 0,-6-22 0 0 0,1 1 0 0 0,-1 0 0 0 0,-1-1 0 0 0,0 1 0 0 0,1 7 0 0 0,-11 68 0 0 0,6-43 0 0 0,4-39 0 0 0,-1 0 0 0 0,0-1 0 0 0,0 1 0 0 0,0 0 0 0 0,0 0 0 0 0,0 0 0 0 0,-1 0 0 0 0,1 0 0 0 0,0-1 0 0 0,-1 1 0 0 0,0 0 0 0 0,0 0 0 0 0,-1 4 0 0 0,-2 11 0 0 0,1-12 0 0 0,-4-3 0 0 0,4-1 0 0 0,3-1 0 0 0,-1 0 0 0 0,1 0 0 0 0,-1 1 0 0 0,1-1 0 0 0,-1 0 0 0 0,1 0 0 0 0,-1 0 0 0 0,0 0 0 0 0,1 1 0 0 0,-1-1 0 0 0,1 0 0 0 0,-1 0 0 0 0,0 0 0 0 0,1 0 0 0 0,-1 0 0 0 0,1-1 0 0 0,-1 1 0 0 0,0 0 0 0 0,1 0 0 0 0,-1 0 0 0 0,1 0 0 0 0,-1-1 0 0 0,1 1 0 0 0,-3-1 2 0 0,1 0-1 0 0,0 1 0 0 0,0-2 1 0 0,0 1-1 0 0,0 0 0 0 0,0 0 1 0 0,0-1-1 0 0,0 1 1 0 0,0-1-1 0 0,1 1 0 0 0,-1-1 1 0 0,0 0-1 0 0,1 1 0 0 0,0-1 1 0 0,-1 0-2 0 0,-14-15 97 0 0,11 12-49 0 0,1-1 0 0 0,-1 0 0 0 0,1-1 0 0 0,1 1 0 0 0,-1-1 0 0 0,1 0 1 0 0,0 0-1 0 0,0 0 0 0 0,0-3-48 0 0,1 2 130 0 0,1-1-1 0 0,-1 1 1 0 0,2 0 0 0 0,-1-1-1 0 0,1 1 1 0 0,1-8-130 0 0,0-5 207 0 0,-1 14-113 0 0,1 0 0 0 0,0 1 0 0 0,0-1-1 0 0,1 0 1 0 0,0 1 0 0 0,0-1 0 0 0,0 1 0 0 0,1 0 0 0 0,0 0-1 0 0,0 0 1 0 0,4-5-94 0 0,-1 0 139 0 0,-1 1 0 0 0,0-1 0 0 0,0 0 0 0 0,1-6-139 0 0,9-24 192 0 0,11-3-108 0 0,-24 40-460 0 0,-1 1 0 0 0,0-1 0 0 0,0 0 0 0 0,0 1 0 0 0,0-1 0 0 0,-1 0 0 0 0,1 0 0 0 0,-1 0 0 0 0,0-1 376 0 0,0 3-256 0 0,0 1 0 0 0,0 0 0 0 0,0-1 0 0 0,0 1 0 0 0,-1 0 0 0 0,1-1 0 0 0,0 1 1 0 0,0 0-1 0 0,-1 0 0 0 0,1-1 0 0 0,-1 1 0 0 0,1 0 0 0 0,-1 0 0 0 0,0-1 0 0 0,1 1 1 0 0,-1 0-1 0 0,0 0 0 0 0,0 0 0 0 0,0 0 0 0 0,0 0 0 0 0,0 0 0 0 0,0 0 0 0 0,0 1 1 0 0,0-1-1 0 0,0 0 0 0 0,0 0 0 0 0,0 1 0 0 0,-1-1 256 0 0,-6 0-7954 0 0</inkml:trace>
  <inkml:trace contextRef="#ctx0" brushRef="#br0" timeOffset="2543.787">93 381 920 0 0,'2'1'67'0'0,"3"0"-956"0"0,-4 0 1213 0 0,-1-1 0 0 0,1 0 0 0 0,0 0 0 0 0,0 1 0 0 0,-1-1 1 0 0,1 0-1 0 0,0 0 0 0 0,0 0 0 0 0,0 0 0 0 0,0 0 0 0 0,-1 0 0 0 0,1 0 0 0 0,0 0 1 0 0,0 0-1 0 0,0 0 0 0 0,-1 0 0 0 0,1-1 0 0 0,0 1 0 0 0,0 0 0 0 0,-1 0 1 0 0,1-1-1 0 0,0 1 0 0 0,0-1 0 0 0,-1 1 0 0 0,1-1-324 0 0,7-4 1865 0 0,-6 4-1591 0 0,-1 0 1 0 0,0 0 0 0 0,1 0-1 0 0,-1 0 1 0 0,0 0-1 0 0,1 0 1 0 0,-1-1 0 0 0,0 1-1 0 0,0 0 1 0 0,0-1-1 0 0,0 1 1 0 0,0-1-275 0 0,5-10 905 0 0,0 0-1 0 0,-1-1 1 0 0,-1 0-1 0 0,0 0 1 0 0,2-8-905 0 0,-4 8 302 0 0,0-1 0 0 0,-1 1 1 0 0,0-1-1 0 0,-1 0 0 0 0,-1 1 0 0 0,0-1 1 0 0,-1 0-1 0 0,-2-9-302 0 0,0-10 416 0 0,3 28-338 0 0,1-1-1 0 0,-1 0 1 0 0,0 0-1 0 0,0 1 1 0 0,-1-1-1 0 0,1 1 1 0 0,-2-4-78 0 0,-9-22 237 0 0,11 29-240 0 0,0 0 6 0 0,1 0 0 0 0,-1 0 0 0 0,0 1 0 0 0,0-1 0 0 0,0 1 0 0 0,0-1 0 0 0,0 1 1 0 0,0-1-1 0 0,-1 1 0 0 0,1 0 0 0 0,0-1 0 0 0,-1 1 0 0 0,1 0 0 0 0,0 0 0 0 0,-1 0 0 0 0,0 0 0 0 0,1 0 1 0 0,-1 1-1 0 0,0-1 0 0 0,1 0 0 0 0,-1 1 0 0 0,0-1 0 0 0,0 1 0 0 0,1-1 0 0 0,-1 1 0 0 0,0 0-3 0 0,-3 0 0 0 0,-2 0 0 0 0,-8 11 0 0 0,12-9 24 0 0,0 0-1 0 0,0 0 1 0 0,1 0-1 0 0,-1 0 1 0 0,1 1-1 0 0,0-1 1 0 0,-1 1-1 0 0,1 0 1 0 0,1 0-1 0 0,-1-1 1 0 0,0 1-1 0 0,0 0 1 0 0,1 0-1 0 0,0 1 1 0 0,0-1-1 0 0,-1 2-23 0 0,-2 13 83 0 0,2-15-110 0 0,1 1 1 0 0,0-1 0 0 0,1 0 0 0 0,-1 1 0 0 0,1 0-1 0 0,-1-1 1 0 0,1 1 0 0 0,0-1 0 0 0,0 1-1 0 0,1-1 1 0 0,-1 1 0 0 0,1 0 0 0 0,0-1 26 0 0,7 22 92 0 0,2 0 1 0 0,1-1-1 0 0,3 3-92 0 0,1 2-227 0 0,6 21 227 0 0,-1-4 0 0 0,-12-31 0 0 0,-1 1 0 0 0,1 6 0 0 0,-5-12 0 0 0,1 0 0 0 0,-1 0 0 0 0,0 0 0 0 0,0 0 0 0 0,-1 0 0 0 0,-1 1 0 0 0,1-1 0 0 0,-2 0 0 0 0,0 1 0 0 0,0-1 0 0 0,-1 7 0 0 0,-1 4 3 0 0,3-17-10 0 0,-1 0 0 0 0,-1-1 1 0 0,1 1-1 0 0,-1 0 0 0 0,1-1 1 0 0,-1 1-1 0 0,0-1 1 0 0,0 1-1 0 0,0-1 0 0 0,-1 1 7 0 0,-1 5 0 0 0,2-7 0 0 0,0 1 0 0 0,0-1 0 0 0,0 1 0 0 0,0-1 0 0 0,0 1 0 0 0,0-1 0 0 0,-1 0 0 0 0,1 0 0 0 0,-1 0 0 0 0,0 0 0 0 0,0 1 0 0 0,-7 6 1 0 0,6-7-2 0 0,-7 3 12 0 0,8-5 108 0 0,1-1 0 0 0,-1 1 0 0 0,0 0 0 0 0,1-1 0 0 0,-1 0 0 0 0,0 1 0 0 0,1-1 0 0 0,-1 0 0 0 0,1 0 0 0 0,-1 1 0 0 0,0-2-119 0 0,1 0 76 0 0,-3-6-28 0 0,1 1 1 0 0,0-1-1 0 0,0 0 1 0 0,1 0-1 0 0,0 0 1 0 0,1 0-1 0 0,-1 0 1 0 0,2-1-1 0 0,-1 0-48 0 0,1-2-29 0 0,-1-8 362 0 0,1 1 0 0 0,1 0 1 0 0,1-1-1 0 0,1 1 1 0 0,0 0-1 0 0,4-10-333 0 0,15-43 53 0 0,-19 63-53 0 0,6-11 0 0 0,-4 5-4081 0 0,-3 8-1029 0 0,-2 6-1946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7:57.8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6448 0 0,'0'0'498'0'0,"0"2"-327"0"0,6 24 1112 0 0,-5-22-196 0 0,0 1 0 0 0,1 0 0 0 0,-2 0 0 0 0,1-1 1 0 0,0 2-1088 0 0,3 65 5091 0 0,-3-9-2611 0 0,7 28-2480 0 0,-8-86-6 0 0,0 0-1 0 0,1 0 0 0 0,-1 0 1 0 0,1 0-1 0 0,0 0 0 0 0,0 0 1 0 0,1 0-1 0 0,-1-1 0 0 0,1 1 1 0 0,0-1-1 0 0,0 1 0 0 0,0-1 1 0 0,0 1-1 0 0,1 0 7 0 0,2 3-2048 0 0,-4-6 805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8:00.4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34 11000 0 0,'0'0'248'0'0,"0"0"34"0"0,0 0 21 0 0,0 0-34 0 0,0 2-174 0 0,-1 16 597 0 0,-1 0 0 0 0,-2 13-692 0 0,3-27 203 0 0,-1 41 1524 0 0,2-36-1333 0 0,0-1 1 0 0,0 1 0 0 0,-1-1 0 0 0,0 1 0 0 0,0-1-1 0 0,-2 2-394 0 0,2-2 298 0 0,-1 0 0 0 0,2 0 0 0 0,-1 0 0 0 0,1 0-1 0 0,0 3-297 0 0,0-3 75 0 0,2-4 420 0 0,-1-2-580 0 0,0 7-3867 0 0,1-9-128 0 0,3 0-1037 0 0</inkml:trace>
  <inkml:trace contextRef="#ctx0" brushRef="#br0" timeOffset="439.512">180 0 10824 0 0,'0'0'496'0'0,"4"7"164"0"0,-2-1-268 0 0,0-1 1 0 0,-1 1 0 0 0,1 0 0 0 0,-1 0 0 0 0,-1 0-1 0 0,1 0 1 0 0,-1 0 0 0 0,0 4-393 0 0,2 20 835 0 0,-1-15-279 0 0,0-1 1 0 0,-1 13-557 0 0,-1-14 240 0 0,2 1 0 0 0,-1 0 0 0 0,2 1-240 0 0,-2 5 167 0 0,0-16-144 0 0,-1 0 1 0 0,1 0 0 0 0,0 0 0 0 0,1 0-1 0 0,-1 0 1 0 0,1 0 0 0 0,-1 0-1 0 0,1 0 1 0 0,1 2-24 0 0,-1-2-33 0 0,-1-3-213 0 0,2 5-273 0 0,1-5-3277 0 0,6-3 2020 0 0</inkml:trace>
  <inkml:trace contextRef="#ctx0" brushRef="#br0" timeOffset="440.512">283 152 10136 0 0,'0'0'464'0'0,"0"0"-10"0"0,-19 3 3476 0 0,4 4-1898 0 0,11-5-1706 0 0,0 0 1 0 0,1-1-1 0 0,-1 1 0 0 0,1 1 1 0 0,0-1-1 0 0,-4 3-326 0 0,-1 1 132 0 0,0-1 0 0 0,-1 0 1 0 0,0 0-1 0 0,0 0 0 0 0,-2-1-132 0 0,5-1-82 0 0,-2-2-56 0 0,-4 2-406 0 0,7 0-387 0 0,0-2-3605 0 0,5-1-1236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8:06.5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4100 1 1840 0 0,'0'0'496'0'0,"0"0"1412"0"0,2 0 620 0 0,16 2 6352 0 0,-10 2-9350 0 0,-7-3 470 0 0,0 0 0 0 0,0 1 0 0 0,0-1 0 0 0,0 0-1 0 0,0 0 1 0 0,0 0 0 0 0,0 1 0 0 0,-1-1 0 0 0,1 1 0 0 0,0-1-1 0 0,-1 0 1 0 0,1 1 0 0 0,-1-1 0 0 0,0 1 0 0 0,1-1 0 0 0,-1 1-1 0 0,0-1 1 0 0,0 1 0 0 0,0-1 0 0 0,0 2 0 0 0,1 7-39 0 0,5 18-38 0 0,0 0 0 0 0,-2 1 1 0 0,-1 0-1 0 0,-2 17 77 0 0,2 1-41 0 0,-1 19-12 0 0,-1-25-46 0 0,4 18 99 0 0,14 151 272 0 0,15 176 937 0 0,-30-353-1205 0 0,2 26 71 0 0,0 36-75 0 0,-1 65 0 0 0,-3-118 0 0 0,2 27 0 0 0,3 115 0 0 0,-3 98 0 0 0,0-14 192 0 0,-1-68 843 0 0,-1-121-784 0 0,-3 71-119 0 0,-2 20-79 0 0,2-92-45 0 0,-2 23 115 0 0,-1 34 82 0 0,2-102 9 0 0,2 0-1 0 0,3 8-213 0 0,-1 26 349 0 0,1-4-24 0 0,-1-34-128 0 0,-2 0 0 0 0,-1 13-197 0 0,-3 7 101 0 0,0-1 15 0 0,-7 35-116 0 0,7-55 34 0 0,1 1 0 0 0,2-1 0 0 0,1 2-34 0 0,-3 50 154 0 0,1-46 2 0 0,3 27-156 0 0,-1-21 56 0 0,1-10-10 0 0,-1-11 19 0 0,0 0 0 0 0,-1 2-65 0 0,-4 51 948 0 0,3 12-948 0 0,-6-18 416 0 0,7-49-294 0 0,0-1-1 0 0,-3 9-121 0 0,2-10 68 0 0,0 1 0 0 0,1 7-68 0 0,0-2 5 0 0,-1 0-1 0 0,-3 11-4 0 0,2-12 34 0 0,0 0 0 0 0,1 12-34 0 0,0 12-21 0 0,1-27-12 0 0,1-1 1 0 0,0 1-1 0 0,1-1 0 0 0,1 2 33 0 0,-2 14 0 0 0,1-25 0 0 0,-1-7 1 0 0,0 0 1 0 0,0 0-1 0 0,0 1 0 0 0,0-1 0 0 0,0 0 0 0 0,1 0 0 0 0,-1 1 0 0 0,0-1 0 0 0,0 0 0 0 0,0 0 0 0 0,0 1 0 0 0,0-1 0 0 0,1 0 1 0 0,-1 0-1 0 0,0 0 0 0 0,0 1 0 0 0,1-1 0 0 0,-1 0 0 0 0,0 0 0 0 0,0 0 0 0 0,0 0 0 0 0,1 0 0 0 0,-1 0 0 0 0,0 0 1 0 0,1 1-1 0 0,-1-1 0 0 0,0 0 0 0 0,0 0 0 0 0,1 0 0 0 0,-1 0 0 0 0,0 0 0 0 0,0 0 0 0 0,1 0 0 0 0,-1 0 0 0 0,0 0 0 0 0,0 0 1 0 0,1 0-1 0 0,-1-1 0 0 0,0 1 0 0 0,1 0 0 0 0,-1 0 0 0 0,0 0 0 0 0,0 0 0 0 0,0 0 0 0 0,1 0 0 0 0,-1-1 0 0 0,0 1 1 0 0,0 0-1 0 0,1 0-1 0 0,1-1 7 0 0,11-8-4 0 0,-7 2 23 0 0,0-1-1 0 0,0 1 1 0 0,-1-1-1 0 0,0 0 1 0 0,0-1-1 0 0,-1 1 1 0 0,0-1 0 0 0,-1 0-1 0 0,0 0 1 0 0,2-7-26 0 0,7-18 48 0 0,-9 24-35 0 0,0 0 0 0 0,0 1-1 0 0,0-9-12 0 0,4-18 26 0 0,-1 19-26 0 0,-2-1 0 0 0,-1 1 0 0 0,0-1 0 0 0,-1 0 0 0 0,0-12 0 0 0,2-33 83 0 0,-4 62-30 0 0,0 1 11 0 0,0 0 0 0 0,0 0 0 0 0,0 0 2 0 0,-1 2-8 0 0,-5 17-46 0 0,3-11 5 0 0,2 1 0 0 0,-1-1 0 0 0,1 1-1 0 0,0 0 1 0 0,1-1 0 0 0,0 1 0 0 0,0 0 0 0 0,2 6-17 0 0,0 23 57 0 0,2 30 7 0 0,3 25-64 0 0,-4-70 0 0 0,-2-20 0 0 0,-1 0 0 0 0,1-1 0 0 0,-1 1 0 0 0,0 0 0 0 0,0 0 0 0 0,0 0 0 0 0,0-1 0 0 0,0 1 0 0 0,0-2 2 0 0,0-1-1 0 0,0 0 1 0 0,0 0-1 0 0,0 0 0 0 0,0 1 1 0 0,0-1-1 0 0,-1 0 1 0 0,1 0-1 0 0,0 1 1 0 0,0-1-1 0 0,0 0 1 0 0,0 0-1 0 0,0 1 0 0 0,0-1 1 0 0,0 0-1 0 0,0 0 1 0 0,-1 0-1 0 0,1 1 1 0 0,0-1-1 0 0,0 0 0 0 0,0 0 1 0 0,0 0-1 0 0,-1 0 1 0 0,1 0-1 0 0,0 1 1 0 0,0-1-1 0 0,-1 0 0 0 0,1 0 1 0 0,0 0-1 0 0,0 0 1 0 0,0 0-1 0 0,-1 0 1 0 0,1 0-1 0 0,0 0 1 0 0,0 0-1 0 0,-1 0 0 0 0,1 0 1 0 0,0 0-1 0 0,0 0 1 0 0,-1 0-2 0 0,-10-6 128 0 0,-6-13 73 0 0,9 7-154 0 0,-16-27 13 0 0,20 31-60 0 0,0 0 0 0 0,-1 0 1 0 0,-1 0-1 0 0,1 1 1 0 0,-1 0-1 0 0,-1 0 0 0 0,-2-2 0 0 0,-14-11 100 0 0,-15-10-100 0 0,14 11 227 0 0,-9-10-227 0 0,11 11 76 0 0,0 1 1 0 0,-12-7-77 0 0,-6-5 40 0 0,-53-42-400 0 0,43 36-1436 0 0,26 20-104 0 0</inkml:trace>
  <inkml:trace contextRef="#ctx0" brushRef="#br0" timeOffset="1470.645">1771 2933 3680 0 0,'5'6'381'0'0,"0"9"-415"0"0,0 9 5907 0 0,0 0 1374 0 0,-1-6-6808 0 0,0 0-1 0 0,-2 0 0 0 0,0 1 1 0 0,0-1-1 0 0,-2 1 0 0 0,-1-1 0 0 0,0 2-438 0 0,0 6 426 0 0,2-1-1 0 0,2 18-425 0 0,0 24 473 0 0,-3-45-387 0 0,-1-15-43 0 0,1 1 0 0 0,0-1 0 0 0,0 0-1 0 0,1 0 1 0 0,0 3-43 0 0,-1 7 97 0 0,0-6-7 0 0,4-18 222 0 0,0-8-503 0 0,-1 0-1 0 0,0 0 1 0 0,-1 0 0 0 0,0-10 191 0 0,0 5-11 0 0,1 1 0 0 0,1-5 11 0 0,25-102 30 0 0,-24 106 85 0 0,-3 10 4 0 0,0 1 1 0 0,1-1-1 0 0,0 1 1 0 0,1-1 0 0 0,0 1-1 0 0,0 0 1 0 0,1 1 0 0 0,3-6-120 0 0,-8 14 7 0 0,0 0 1 0 0,0 0 0 0 0,0-1-1 0 0,1 1 1 0 0,-1 0 0 0 0,0 0 0 0 0,0-1-1 0 0,1 1 1 0 0,-1 0 0 0 0,0 0-1 0 0,0 0 1 0 0,1 0 0 0 0,-1-1-1 0 0,0 1 1 0 0,1 0 0 0 0,-1 0 0 0 0,0 0-1 0 0,0 0 1 0 0,1 0 0 0 0,-1 0-1 0 0,0 0 1 0 0,1 0 0 0 0,-1 0-1 0 0,0 0 1 0 0,1 0 0 0 0,-1 0 0 0 0,0 0-1 0 0,1 0 1 0 0,-1 0 0 0 0,0 0-1 0 0,1 0 1 0 0,-1 1 0 0 0,0-1-1 0 0,0 0-7 0 0,11 10 77 0 0,-9-6-62 0 0,1 1 1 0 0,-1-1-1 0 0,0 1 1 0 0,0-1 0 0 0,0 3-16 0 0,21 90-50 0 0,-21-85 39 0 0,-1-5 11 0 0,1-1 0 0 0,0 0 0 0 0,0 1 0 0 0,0-1-1 0 0,1 0 1 0 0,2 5 0 0 0,-5-11 0 0 0,0 1 0 0 0,0-1 0 0 0,1 1 0 0 0,-1-1 0 0 0,0 1 0 0 0,0-1 0 0 0,0 1 0 0 0,1-1 0 0 0,-1 1 0 0 0,0-1 0 0 0,1 1 0 0 0,-1-1 0 0 0,0 1 0 0 0,1-1 0 0 0,-1 0 0 0 0,1 1 0 0 0,-1-1 0 0 0,1 0 0 0 0,-1 1 0 0 0,0-1 0 0 0,1 0 0 0 0,-1 1 0 0 0,1-1 0 0 0,-1 0 0 0 0,1 0 0 0 0,0 0 0 0 0,-1 0 0 0 0,1 1 0 0 0,-1-1 0 0 0,1 0 0 0 0,-1 0 0 0 0,1 0 0 0 0,0 0 0 0 0,0 0 0 0 0,7-1 0 0 0,-5-1-3 0 0,0 1-1 0 0,0-1 0 0 0,0 0 1 0 0,-1-1-1 0 0,1 1 0 0 0,-1 0 1 0 0,1-1-1 0 0,-1 0 0 0 0,0 1 0 0 0,0-1 1 0 0,0 0-1 0 0,0-1 4 0 0,16-18-20 0 0,-3 5 20 0 0,-12 13 0 0 0,0 0 0 0 0,0 0 0 0 0,1 0 0 0 0,0 1 0 0 0,-1 0 0 0 0,1 0 0 0 0,0 0 0 0 0,0 0 0 0 0,1 0 0 0 0,-5 3 0 0 0,4-3 1 0 0,0 1 0 0 0,1 0 1 0 0,-1 0-1 0 0,0 1 0 0 0,1-1 0 0 0,-1 1 0 0 0,1 0 0 0 0,-1 0 0 0 0,1 1 0 0 0,4-1-1 0 0,8 9 48 0 0,-14-6-43 0 0,59 35-5 0 0,-60-36 0 0 0,0 0 0 0 0,1 0 0 0 0,-1 0 0 0 0,1 0 0 0 0,-1-1 0 0 0,1 1 0 0 0,-1-1 0 0 0,1 0 0 0 0,-1 1 0 0 0,1-1 0 0 0,-1 0 0 0 0,1-1 0 0 0,-1 1 0 0 0,1 0 0 0 0,-1-1 0 0 0,1 1 0 0 0,-1-1 0 0 0,0 0 0 0 0,1 0 0 0 0,-1 0 0 0 0,0 0 0 0 0,1 0 0 0 0,-1 0 0 0 0,0-1 0 0 0,0 1 0 0 0,0-1 0 0 0,0 0 0 0 0,0 1 0 0 0,0-2 0 0 0,6-7 98 0 0,-2-1-1 0 0,0 0 1 0 0,0 0-1 0 0,-1 0 1 0 0,3-8-98 0 0,-4 8 24 0 0,-2 7-24 0 0,-1-2 0 0 0,-7-9 0 0 0,6 15 0 0 0,0 0 0 0 0,0-1 0 0 0,0 1 0 0 0,0 0 0 0 0,0-1 0 0 0,-1 1 0 0 0,1 0 0 0 0,0 0 0 0 0,0-1 0 0 0,0 1 0 0 0,0 0 0 0 0,-1 0 0 0 0,1-1 0 0 0,0 1 0 0 0,0 0 0 0 0,-1 0 0 0 0,1 0 0 0 0,0 0 0 0 0,0-1 0 0 0,-1 1 0 0 0,1 0 0 0 0,0 0 0 0 0,0 0 0 0 0,-1 0 0 0 0,1 0 0 0 0,0 0 0 0 0,-1 0 0 0 0,1 0 0 0 0,0-1 0 0 0,-1 1 0 0 0,1 0 0 0 0,0 0 0 0 0,0 0 0 0 0,-1 1 0 0 0,1-1 0 0 0,0 0 0 0 0,-1 0 0 0 0,1 0 0 0 0,0 0 0 0 0,-1 0 0 0 0,1 0 0 0 0,0 0 0 0 0,0 0 0 0 0,-1 1 0 0 0,1-1 0 0 0,0 0 0 0 0,0 0 0 0 0,-1 0 0 0 0,1 1 0 0 0,0-1 0 0 0,0 0 0 0 0,-1 0 0 0 0,1 1 0 0 0,-3 1-16 0 0,0 0 0 0 0,-1 0 0 0 0,1 1 0 0 0,0 0-1 0 0,0-1 1 0 0,1 1 0 0 0,-1 0 0 0 0,1 0 0 0 0,-1 1-1 0 0,1-1 17 0 0,-21 37-1179 0 0,23-39 1136 0 0,-3 7-68 0 0,0 0-1 0 0,1 0 0 0 0,0 0 0 0 0,0 1 1 0 0,1-1-1 0 0,0 1 0 0 0,0 8 112 0 0,0 5-79 0 0,1-13 82 0 0,0 0 0 0 0,1 0 0 0 0,0 0 0 0 0,0-1 1 0 0,1 1-1 0 0,0 0 0 0 0,1-1 0 0 0,0 0 0 0 0,4 8-3 0 0,-1 1 36 0 0,-5-14-27 0 0,1 0-1 0 0,-1-1 1 0 0,1 1 0 0 0,-1 0 0 0 0,1-1-1 0 0,0 0 1 0 0,0 1 0 0 0,0-1-1 0 0,0 0 1 0 0,0 0 0 0 0,1 0-1 0 0,-1 0 1 0 0,1 0 0 0 0,-1-1 0 0 0,1 1-1 0 0,0-1 1 0 0,-1 1 0 0 0,1-1-1 0 0,2 0-8 0 0,2 1-163 0 0,-1 0 0 0 0,1 0 0 0 0,0-1 0 0 0,0 0 0 0 0,0-1-1 0 0,0 0 1 0 0,-1 0 0 0 0,2 0 163 0 0,14-1-1423 0 0</inkml:trace>
  <inkml:trace contextRef="#ctx0" brushRef="#br0" timeOffset="1875.562">2624 2627 12584 0 0,'2'85'1268'0'0,"-1"-6"912"0"0,-7 52-2180 0 0,3-86 242 0 0,1-1 1 0 0,2 1-1 0 0,3-1 1 0 0,7 44-243 0 0,-8-65-117 0 0,-2-19 12 0 0,0 0 0 0 0,0 0 0 0 0,0 0 0 0 0,1-1 1 0 0,-1 1-1 0 0,1 0 0 0 0,0 0 0 0 0,0-1 0 0 0,1 1 0 0 0,-1-1 1 0 0,2 2 104 0 0,4 2-1076 0 0</inkml:trace>
  <inkml:trace contextRef="#ctx0" brushRef="#br0" timeOffset="2297.806">2705 2825 920 0 0,'0'-1'-14'0'0,"-1"0"1"0"0,1 0-1 0 0,0 1 1 0 0,0-1-1 0 0,0 0 0 0 0,-1 1 1 0 0,1-1-1 0 0,0 1 1 0 0,-1-1-1 0 0,1 0 1 0 0,-1 1-1 0 0,1-1 0 0 0,0 1 1 0 0,-1-1-1 0 0,1 1 1 0 0,-1-1-1 0 0,0 1 0 0 0,1 0 1 0 0,-1-1-1 0 0,1 1 1 0 0,-1-1-1 0 0,0 1 0 0 0,1 0 1 0 0,-1 0-1 0 0,0-1 1 0 0,1 1-1 0 0,-1 0 1 0 0,0 0 13 0 0,-10 1 1266 0 0,-2 4 4949 0 0,12-4-5555 0 0,-25 11 7327 0 0,17-8-7666 0 0,1 0 1 0 0,1 1-1 0 0,-1 0 1 0 0,1 0-1 0 0,-1 1 1 0 0,1 0-322 0 0,-40 32-1980 0 0,45-36-4029 0 0</inkml:trace>
  <inkml:trace contextRef="#ctx0" brushRef="#br0" timeOffset="2639.91">2884 2960 13880 0 0,'0'0'630'0'0,"0"0"-7"0"0,0 0-591 0 0,-1 1 1 0 0,1 0-1 0 0,0-1 1 0 0,0 1-1 0 0,0 0 1 0 0,0 0-1 0 0,0-1 0 0 0,-1 1 1 0 0,1 0-1 0 0,0-1 1 0 0,-1 1-1 0 0,1-1 1 0 0,0 1-1 0 0,-1 0 1 0 0,1-1-33 0 0,-37 27 345 0 0,24-20-408 0 0,1 2 0 0 0,-10 8 63 0 0,20-14-14 0 0,-1-1 0 0 0,0 1-1 0 0,1 0 1 0 0,0 0 0 0 0,0-1 0 0 0,0 2-1 0 0,0-1 1 0 0,0 0 0 0 0,0 0 0 0 0,1 1 0 0 0,-1-1-1 0 0,1 0 1 0 0,0 3 14 0 0,0-4-68 0 0,1 0 47 0 0,-1 1 0 0 0,0-1-1 0 0,1 1 1 0 0,0-1 0 0 0,-1 1-1 0 0,1-1 1 0 0,0 1 0 0 0,1 2 21 0 0,18 27 264 0 0,-17-30-161 0 0,0-1 0 0 0,0 0 0 0 0,0 0 0 0 0,0 0 0 0 0,0 0 0 0 0,0 0 0 0 0,1-1 0 0 0,-1 1 0 0 0,0-1 0 0 0,0 1 0 0 0,1-1 0 0 0,-1 0 0 0 0,0 0 1 0 0,1 0-1 0 0,-1 0 0 0 0,0 0 0 0 0,0-1 0 0 0,1 1 0 0 0,-1-1 0 0 0,0 1 0 0 0,0-1 0 0 0,0 0 0 0 0,1 0 0 0 0,-1 0 0 0 0,0 0 0 0 0,1-1-103 0 0,-2 2 13 0 0,-1-1-1 0 0,1 1 0 0 0,-1 0 1 0 0,1-1-1 0 0,-1 1 1 0 0,0-1-1 0 0,1 1 0 0 0,-1 0 1 0 0,1-1-1 0 0,-1 1 0 0 0,0-1 1 0 0,1 1-1 0 0,-1-1 0 0 0,0 1 1 0 0,0-1-1 0 0,1 1 0 0 0,-1-1 1 0 0,0 0-1 0 0,0 1 0 0 0,0-1 1 0 0,0 1-1 0 0,0-1-12 0 0,1 0 17 0 0,-1 0-1 0 0,0 0 1 0 0,0 0-1 0 0,1 0 1 0 0,-1 0-1 0 0,1 0 1 0 0,-1 0-1 0 0,1 0 1 0 0,-1 0-1 0 0,1 0 1 0 0,0 0-1 0 0,-1 1 1 0 0,1-1-1 0 0,0 0 1 0 0,-1 0-1 0 0,1 1 1 0 0,0-1 0 0 0,0 1-1 0 0,0-1 1 0 0,0 0-1 0 0,0 1 1 0 0,0 0-1 0 0,0-1 1 0 0,0 1-1 0 0,0-1 1 0 0,0 1-17 0 0,8-4 21 0 0,-6 4 22 0 0,4 1-22 0 0,-1 17 32 0 0,6-1-53 0 0,-10-14 52 0 0,0-1 0 0 0,0 1 0 0 0,0-1-1 0 0,1 1 1 0 0,-1-1 0 0 0,1 0-1 0 0,0 0 1 0 0,-1 0 0 0 0,1 0-1 0 0,0-1 1 0 0,0 1 0 0 0,0-1 0 0 0,0 1-1 0 0,0-1 1 0 0,1 0 0 0 0,-1-1-1 0 0,0 1 1 0 0,0 0 0 0 0,1-1 0 0 0,-1 0-1 0 0,1 0 1 0 0,-1 0 0 0 0,0 0-1 0 0,1 0 1 0 0,-1-1 0 0 0,0 1-1 0 0,0-1 1 0 0,1 0 0 0 0,-1 0 0 0 0,0 0-1 0 0,0-1 1 0 0,0 1 0 0 0,0-1-1 0 0,0 1 1 0 0,0-1 0 0 0,-1 0 0 0 0,1 0-1 0 0,0 0 1 0 0,-1-1 0 0 0,0 1-1 0 0,1-1-51 0 0,10-12 203 0 0,0-1-1 0 0,-1-1 0 0 0,-1 0 1 0 0,-1 0-1 0 0,0-1 0 0 0,-1-1 0 0 0,-1 1 1 0 0,5-19-203 0 0,2-14 626 0 0,-3 0 0 0 0,6-45-626 0 0,-16 69-127 0 0,-1 0 0 0 0,-1 0 0 0 0,-1 0 0 0 0,-1 0 0 0 0,-3-10 127 0 0,3 20 36 0 0,2 16-36 0 0,0 0 0 0 0,0 0 0 0 0,0 0 0 0 0,-1 0 0 0 0,1 0 0 0 0,0 0 0 0 0,0 1 0 0 0,-1-1 0 0 0,1 0 0 0 0,-1 0 0 0 0,1 0 0 0 0,-1 0 0 0 0,1 0 0 0 0,-1 1 0 0 0,1-1 0 0 0,-1 0 0 0 0,0 0 0 0 0,1 1 0 0 0,-1-1 0 0 0,1 1 0 0 0,-1-1 0 0 0,1 1 0 0 0,0 0 0 0 0,0-1 0 0 0,-1 1 0 0 0,1 0 0 0 0,0 0 0 0 0,-1 0 0 0 0,1-1 0 0 0,0 1 0 0 0,-1 0 0 0 0,1 0 0 0 0,0 0 0 0 0,-1 0 0 0 0,1 0 0 0 0,0-1 0 0 0,-1 1 0 0 0,1 0 0 0 0,0 0 0 0 0,-1 0 0 0 0,1 0 0 0 0,-1 0 0 0 0,1 0 0 0 0,0 0 0 0 0,-1 0 0 0 0,1 1 0 0 0,0-1 0 0 0,-1 0 0 0 0,1 0 0 0 0,0 0 0 0 0,-1 0 0 0 0,1 0 0 0 0,0 0 0 0 0,-1 1 0 0 0,1-1 0 0 0,0 0 0 0 0,-1 0 0 0 0,1 1 0 0 0,0-1 0 0 0,0 0 0 0 0,-1 0 0 0 0,1 1 0 0 0,0-1 0 0 0,0 0 0 0 0,0 1 0 0 0,-1-1 0 0 0,1 0 0 0 0,0 1 0 0 0,0-1 0 0 0,0 0 0 0 0,0 1 0 0 0,-1 0 0 0 0,-5 8 29 0 0,0 2 0 0 0,1-1 0 0 0,0 1-1 0 0,1-1 1 0 0,0 1 0 0 0,-3 11-29 0 0,-1 5 115 0 0,3-11-153 0 0,1 1-1 0 0,1-1 1 0 0,0 1-1 0 0,1 0 0 0 0,1 0 1 0 0,1 0-1 0 0,1 7 39 0 0,3 28-330 0 0,9 42 330 0 0,-12-85 21 0 0,1 0-1 0 0,1 0 1 0 0,-1 0-1 0 0,1 0 1 0 0,4 7-21 0 0,-5-12 5 0 0,1 1 0 0 0,0-1 1 0 0,0 1-1 0 0,0-1 0 0 0,0 0 0 0 0,1 0 1 0 0,0 0-1 0 0,-1-1 0 0 0,1 0 0 0 0,1 1 0 0 0,-1-1 1 0 0,2 1-6 0 0,-1-2-146 0 0,-1 1 1 0 0,0-1 0 0 0,1 0 0 0 0,-1 0-1 0 0,3 0 146 0 0,6-2-6203 0 0,-2-3-896 0 0</inkml:trace>
  <inkml:trace contextRef="#ctx0" brushRef="#br0" timeOffset="4338.125">766 4169 7832 0 0,'0'0'356'0'0,"0"0"-7"0"0,0 0 126 0 0,0 0 1338 0 0,-1-3 2336 0 0,-3-9-124 0 0,2 12-3995 0 0,0-1 0 0 0,-1 1 0 0 0,1-1 0 0 0,0 1 0 0 0,0 0 0 0 0,0 0 0 0 0,-1 0 0 0 0,1 0 0 0 0,0 0 0 0 0,0 0 0 0 0,-1 0 0 0 0,1 1 0 0 0,0-1 0 0 0,0 1 0 0 0,0 0 0 0 0,0 0 0 0 0,0 0 0 0 0,0 0 0 0 0,0 0 0 0 0,0 0 0 0 0,0 0 0 0 0,0 0 0 0 0,-1 2-30 0 0,-5 4 8 0 0,0 1 0 0 0,0 0 0 0 0,1 0 0 0 0,-3 5-8 0 0,1-3 214 0 0,4-4-352 0 0,0 1-1 0 0,1-1 0 0 0,0 1 0 0 0,0 0 0 0 0,0 0 0 0 0,1 0 0 0 0,-3 7 139 0 0,-2 1-387 0 0,-1 5-278 0 0,9-19 643 0 0,-1 0 0 0 0,1 0 0 0 0,0 0 0 0 0,0 0 0 0 0,0 0 0 0 0,0 0 1 0 0,0 0-1 0 0,0 0 0 0 0,0 0 0 0 0,0 0 0 0 0,0 0 0 0 0,1 0 1 0 0,-1 0-1 0 0,0 0 0 0 0,1 0 0 0 0,-1-1 0 0 0,0 1 0 0 0,1 0 0 0 0,0 1 22 0 0,0-1 1 0 0,-1 0-1 0 0,1-1 0 0 0,0 1 0 0 0,0 0 0 0 0,-1 0 0 0 0,1 0 0 0 0,0-1 0 0 0,0 1 0 0 0,0-1 0 0 0,0 1 0 0 0,0 0 1 0 0,0-1-1 0 0,0 0 0 0 0,0 1 0 0 0,0-1 0 0 0,1 0 0 0 0,-1 1 0 0 0,0-1 0 0 0,0 0 0 0 0,0 0 0 0 0,0 0 0 0 0,0 0 1 0 0,0 0-1 0 0,1 0 0 0 0,-1 0 0 0 0,0-1 0 0 0,0 1 0 0 0,0 0 0 0 0,0 0 0 0 0,0-1 0 0 0,0 1 0 0 0,0-1 0 0 0,0 1 1 0 0,0-1-1 0 0,0 0 0 0 0,0 1 0 0 0,0-1 0 0 0,0 0 0 0 0,3-1 7 0 0,0 0 87 0 0,0-1-1 0 0,0 1 1 0 0,0-1-1 0 0,0 0 1 0 0,0 0 0 0 0,-1-1-1 0 0,1 1 1 0 0,-1-1-1 0 0,0 0 1 0 0,1-2-94 0 0,4-6 438 0 0,-1-1-1 0 0,5-11-437 0 0,6-11 106 0 0,-13 19-69 0 0,-5 14 17 0 0,0 1 0 0 0,0 0 1 0 0,1-1-1 0 0,-1 1 0 0 0,0-1 1 0 0,1 1-1 0 0,-1 0 0 0 0,1-1 0 0 0,0 1 1 0 0,-1 0-1 0 0,1 0 0 0 0,1-1-54 0 0,-2 2 18 0 0,0 0 0 0 0,0 0 0 0 0,0 0 0 0 0,0-1-1 0 0,0 1 1 0 0,1 0 0 0 0,-1 0 0 0 0,0 1-1 0 0,0-1 1 0 0,0 0 0 0 0,0 0 0 0 0,0 0 0 0 0,0 0-1 0 0,0 0 1 0 0,1 0 0 0 0,-1 0 0 0 0,0 0 0 0 0,0 0-1 0 0,0 0 1 0 0,0 0 0 0 0,0 0 0 0 0,0 0 0 0 0,0 0-1 0 0,0 0 1 0 0,1 0 0 0 0,-1 0 0 0 0,0 1-1 0 0,0-1 1 0 0,0 0 0 0 0,0 0 0 0 0,0 0 0 0 0,0 0-1 0 0,0 0 1 0 0,0 0 0 0 0,0 0 0 0 0,0 1 0 0 0,0-1-1 0 0,0 0 1 0 0,0 0 0 0 0,0 0 0 0 0,0 0 0 0 0,0 0-1 0 0,0 0 1 0 0,0 0 0 0 0,0 1 0 0 0,0-1-1 0 0,0 0 1 0 0,0 0 0 0 0,0 0 0 0 0,0 0-18 0 0,2 14 181 0 0,-1 14-224 0 0,-15 160 179 0 0,8-150-86 0 0,0 13-5 0 0,2-17 509 0 0,0-1 0 0 0,-2 0-1 0 0,-7 18-553 0 0,13-49 49 0 0,-1 0-1 0 0,1 0 0 0 0,-1-1 1 0 0,0 1-1 0 0,0 0 1 0 0,0 0-1 0 0,0-1 0 0 0,0 1 1 0 0,0 0-1 0 0,-1-1-48 0 0,1 1 155 0 0,1-2-10 0 0,-1-1-149 0 0,1 0 0 0 0,-1 0 0 0 0,0 0 0 0 0,1 0 0 0 0,-1 0 0 0 0,0 0 0 0 0,0 1 0 0 0,0-1 0 0 0,0 0 0 0 0,0 1-1 0 0,0-1 1 0 0,0 0 0 0 0,0 1 0 0 0,0-1 0 0 0,0 1 4 0 0,-11-8-148 0 0,11 5 171 0 0,0 1-1 0 0,0-1 1 0 0,0 1 0 0 0,0-1 0 0 0,0 0-1 0 0,1 1 1 0 0,-1-1 0 0 0,1 0-1 0 0,0 1 1 0 0,0-1 0 0 0,0-2-23 0 0,3-28 65 0 0,-1 11-167 0 0,-2 16 61 0 0,1 0 1 0 0,0 0-1 0 0,0 0 1 0 0,0 0-1 0 0,1 0 0 0 0,1-5 41 0 0,12-25 0 0 0,0-3 0 0 0,9-14 0 0 0,-22 50 1 0 0,11-23 143 0 0,1 0 1 0 0,13-14-145 0 0,2-2-88 0 0,-11 14-86 0 0,9-8 174 0 0,2-10-12 0 0,-27 41 9 0 0,0 1 0 0 0,-1 0-1 0 0,1 0 1 0 0,-1-1 0 0 0,0 1 0 0 0,0-2 3 0 0,0 0-41 0 0,-2-11-10 0 0,0 8-12 0 0,1 8-129 0 0,0 1-34 0 0,0 0 2 0 0,-9 10-281 0 0,5-5 363 0 0,0 0 0 0 0,1 0-1 0 0,0 0 1 0 0,0 0 0 0 0,0 0 0 0 0,1 1-1 0 0,-1-1 1 0 0,1 1 0 0 0,0 0 0 0 0,1 0 0 0 0,0-1-1 0 0,-1 5 143 0 0,2-3-14 0 0,0-1-1 0 0,1 0 1 0 0,-1 1-1 0 0,1-1 0 0 0,1 0 1 0 0,-1 0-1 0 0,1 1 1 0 0,1 2 14 0 0,-2-8 0 0 0,0 5 20 0 0,1-2 0 0 0,0 1 0 0 0,0 0 0 0 0,1 0-1 0 0,-1-1 1 0 0,1 1 0 0 0,0-1 0 0 0,0 0 0 0 0,0 0-1 0 0,1 0 1 0 0,0 0 0 0 0,-1 0 0 0 0,1-1 0 0 0,1 0-1 0 0,-1 0 1 0 0,0 0 0 0 0,1 0 0 0 0,-1-1 0 0 0,1 1-1 0 0,0-1 1 0 0,1 0-20 0 0,1 0 27 0 0,-1-1-1 0 0,0 0 1 0 0,1 0-1 0 0,-1 0 1 0 0,1-1-1 0 0,-1 0 1 0 0,0 0-1 0 0,1 0 1 0 0,-1-1-1 0 0,1 0 1 0 0,-1 0-1 0 0,0-1 1 0 0,0 0-1 0 0,1 0 1 0 0,-1 0-1 0 0,4-3-26 0 0,-5 2 41 0 0,-1 1-1 0 0,0-1 0 0 0,0 0 0 0 0,0 1 0 0 0,0-2 1 0 0,0 1-1 0 0,-1 0 0 0 0,0-1 0 0 0,1 0 0 0 0,1-3-40 0 0,9-19-1022 0 0,-2-3-4537 0 0,-4 4-933 0 0</inkml:trace>
  <inkml:trace contextRef="#ctx0" brushRef="#br0" timeOffset="4778.763">1113 3630 9672 0 0,'0'1'748'0'0,"4"9"-25"0"0,0 0-1 0 0,-1 1 1 0 0,0-1 0 0 0,0 1 0 0 0,-2 0 0 0 0,1-1 0 0 0,-1 3-723 0 0,0-2 906 0 0,14 170 2856 0 0,-15-179-3740 0 0,0 35 208 0 0,-1 1 0 0 0,-2 4-230 0 0,0-16 27 0 0,1 1 0 0 0,2 0 0 0 0,1 0 0 0 0,1 0 0 0 0,1 3-27 0 0,-2-28-61 0 0,4 25-488 0 0,6 18 549 0 0,-8-37-798 0 0,-1 0-1 0 0,2-1 0 0 0,-1 1 1 0 0,4 4 798 0 0,-7-11-171 0 0,0-1 0 0 0,1 0 1 0 0,-1 0-1 0 0,0 1 0 0 0,0-1 1 0 0,1 0-1 0 0,-1 0 0 0 0,0 0 1 0 0,0 1-1 0 0,1-1 0 0 0,-1 0 1 0 0,0 0-1 0 0,1 0 0 0 0,-1 0 1 0 0,0 1-1 0 0,0-1 0 0 0,1 0 1 0 0,-1 0-1 0 0,0 0 0 0 0,1 0 1 0 0,-1 0-1 0 0,0 0 0 0 0,1 0 1 0 0,-1 0-1 0 0,0 0 0 0 0,1 0 1 0 0,-1 0-1 0 0,0 0 0 0 0,1 0 1 0 0,-1 0-1 0 0,1-1 171 0 0,-1 1-605 0 0,11-5-4196 0 0</inkml:trace>
  <inkml:trace contextRef="#ctx0" brushRef="#br0" timeOffset="4779.763">1269 4087 456 0 0,'1'-5'0'0'0,"0"2"0"0"0,0 0 0 0 0,0 0 0 0 0,0 0 0 0 0,-1 0 0 0 0,1 0 0 0 0,-1 0 0 0 0,0 0 0 0 0,0 1 0 0 0,0-1 0 0 0,0 0 0 0 0,-1 0 0 0 0,1 0 0 0 0,-1-2 0 0 0,-5-15-1519 0 0,5 15 3733 0 0,-1 0 1 0 0,1 1 0 0 0,-1-1-1 0 0,0 0 1 0 0,-2-3-2215 0 0,3 7 861 0 0,0-1-1 0 0,-1 0 0 0 0,1 1 1 0 0,0-1-1 0 0,-1 0 0 0 0,0 1 0 0 0,1 0 1 0 0,-2-2-861 0 0,-12-4 1568 0 0,12 6-1407 0 0,1 1 0 0 0,-1-1 0 0 0,0 1 0 0 0,0 0 0 0 0,1-1 0 0 0,-1 1 0 0 0,0 0 0 0 0,0 1 0 0 0,0-1 0 0 0,1 1 1 0 0,-1-1-1 0 0,0 1 0 0 0,1 0 0 0 0,-3 0-161 0 0,-6 4 358 0 0,0 0 0 0 0,-9 6-358 0 0,-1 0-49 0 0,-5 5-1190 0 0,7-5-4772 0 0,11-7-82 0 0</inkml:trace>
  <inkml:trace contextRef="#ctx0" brushRef="#br0" timeOffset="5157.793">1459 4080 6448 0 0,'4'64'2825'0'0,"-4"-50"924"0"0,1-1 0 0 0,3 11-3749 0 0,-1-6 484 0 0,1-1 0 0 0,1 0 0 0 0,1 0 0 0 0,0-1 0 0 0,6 10-484 0 0,-11-23 76 0 0,0-1 0 0 0,0 0 0 0 0,1 0 0 0 0,-1-1 0 0 0,0 1 0 0 0,1 0 0 0 0,-1 0-1 0 0,1-1 1 0 0,-1 1 0 0 0,1-1 0 0 0,0 1 0 0 0,0-1 0 0 0,0 1 0 0 0,0-1 0 0 0,0 0 0 0 0,0 0-1 0 0,0 0 1 0 0,0 0 0 0 0,0-1 0 0 0,1 1-76 0 0,-1-1 25 0 0,0 0 0 0 0,0 0 1 0 0,0 0-1 0 0,-1 0 0 0 0,1 0 0 0 0,0 0 0 0 0,0-1 0 0 0,0 1 1 0 0,-1-1-1 0 0,1 1 0 0 0,0-1 0 0 0,-1 0 0 0 0,1 0 0 0 0,0 0 0 0 0,-1 0 1 0 0,1 0-1 0 0,-1 0 0 0 0,1 0 0 0 0,-1 0 0 0 0,0 0 0 0 0,1-1 1 0 0,-1 1-1 0 0,0-1 0 0 0,0 1 0 0 0,0-1-25 0 0,5-7 26 0 0,-1 0 0 0 0,0 0 0 0 0,2-6-26 0 0,12-20-1 0 0,-16 30-12 0 0,-2 2 47 0 0,1 1 0 0 0,0-1-1 0 0,0 0 1 0 0,0 1 0 0 0,0 0-1 0 0,0-1 1 0 0,2 0-34 0 0,-4 2 19 0 0,1 1 1 0 0,-1 0-1 0 0,1 0 0 0 0,-1-1 0 0 0,1 1 1 0 0,-1 0-1 0 0,1 0 0 0 0,-1 0 0 0 0,1 0 1 0 0,-1 0-1 0 0,1-1 0 0 0,-1 1 1 0 0,1 0-1 0 0,-1 0 0 0 0,1 0 0 0 0,-1 0 1 0 0,1 1-1 0 0,-1-1 0 0 0,0 0 0 0 0,1 0 1 0 0,0 0-20 0 0,-1 0 48 0 0,1 1 1 0 0,0 0-1 0 0,0-1 1 0 0,0 1-1 0 0,0-1 1 0 0,-1 1-1 0 0,1 0 1 0 0,0 0-1 0 0,-1-1 1 0 0,1 1-1 0 0,0 0 1 0 0,-1 0-1 0 0,1 0 1 0 0,0 1-49 0 0,9 20 494 0 0,6 11-621 0 0,-13-29 185 0 0,0-1 0 0 0,0 0 0 0 0,0 0 0 0 0,0 0 0 0 0,1 0 0 0 0,-1-1 0 0 0,3 2-58 0 0,-5-4 0 0 0,1 1 0 0 0,0-1 0 0 0,-1 0 0 0 0,1 0 0 0 0,0 1 0 0 0,-1-1 0 0 0,1 0 0 0 0,0-1 0 0 0,-1 1 0 0 0,1 0 0 0 0,0 0 0 0 0,-1-1 0 0 0,1 1 0 0 0,0-1 0 0 0,-1 0 0 0 0,1 1 0 0 0,-1-1 0 0 0,1 0 0 0 0,-1 0 0 0 0,1 0 0 0 0,-1 0 0 0 0,0 0 0 0 0,0 0 0 0 0,1 0 0 0 0,3-3 0 0 0,0 0 0 0 0,0-1 0 0 0,0 1 0 0 0,0-1 0 0 0,2-4 0 0 0,-5 5 0 0 0,0 1 0 0 0,0-1 0 0 0,0 0 0 0 0,-1-1 0 0 0,1-2 0 0 0,4-10 0 0 0,-1 6-44 0 0,-1-1-1 0 0,0 0 0 0 0,-1 0 0 0 0,0 0 1 0 0,-1-1-1 0 0,0 1 0 0 0,-1-1 0 0 0,0 1 1 0 0,-1-4 44 0 0,2 3-790 0 0,0-2-2992 0 0,-1 14 3254 0 0,-1 0 1 0 0,1 1-1 0 0,0-1 0 0 0,-1 0 1 0 0,1 0-1 0 0,0 0 1 0 0,0 0-1 0 0,0 1 0 0 0,-1-1 1 0 0,1 0-1 0 0,0 1 1 0 0,0-1-1 0 0,0 0 0 0 0,0 1 1 0 0,0-1-1 0 0,0 1 1 0 0,1 0 527 0 0,5 0-1912 0 0</inkml:trace>
  <inkml:trace contextRef="#ctx0" brushRef="#br0" timeOffset="5509.936">1932 4061 920 0 0,'0'0'369'0'0,"0"0"1215"0"0,0 0 531 0 0,0 0 106 0 0,0-6 801 0 0,-1 6 2496 0 0,-7 13-4852 0 0,1 0 0 0 0,1 1 1 0 0,0 0-1 0 0,1 0 0 0 0,0 1 1 0 0,0 7-667 0 0,3-13 136 0 0,0 0 0 0 0,1 0 1 0 0,0 0-1 0 0,1 0 1 0 0,0 0-1 0 0,1 0 1 0 0,-1 0-1 0 0,2 0 0 0 0,-1 0 1 0 0,1-1-1 0 0,3 7-136 0 0,-5-14 47 0 0,0 1 1 0 0,1-1-1 0 0,-1 0 0 0 0,1 0 0 0 0,-1 1 0 0 0,1-1 0 0 0,0 0 0 0 0,-1 0 0 0 0,1 0 1 0 0,0 0-1 0 0,0 0 0 0 0,0 0 0 0 0,0 0 0 0 0,0 0 0 0 0,0 0 0 0 0,0-1 0 0 0,0 1 0 0 0,0 0 1 0 0,0-1-1 0 0,0 1 0 0 0,1 0 0 0 0,-1-1 0 0 0,0 0 0 0 0,0 1 0 0 0,1-1-47 0 0,1 0 120 0 0,0 0-1 0 0,0 0 0 0 0,1 0 1 0 0,-1 0-1 0 0,0-1 0 0 0,0 0 1 0 0,0 1-1 0 0,0-1 0 0 0,2-1-119 0 0,0 0 12 0 0,0 0 0 0 0,-1 0 0 0 0,1 0 0 0 0,-1-1-1 0 0,0 0 1 0 0,0 0 0 0 0,0 0 0 0 0,0 0 0 0 0,0 0 0 0 0,-1-1-1 0 0,1 1 1 0 0,-1-1 0 0 0,0 0 0 0 0,0 0 0 0 0,-1-1 0 0 0,1 1-1 0 0,-1 0 1 0 0,0-1 0 0 0,0 0 0 0 0,0 1 0 0 0,-1-1 0 0 0,1 0-1 0 0,-1 0 1 0 0,0-3-12 0 0,0 4-4 0 0,-1-1-1 0 0,1 0 1 0 0,-1 1 0 0 0,0-1-1 0 0,0 0 1 0 0,-1 0-1 0 0,1 1 1 0 0,-1-1 0 0 0,0 0-1 0 0,0 1 1 0 0,0-1-1 0 0,-1 1 1 0 0,0 0 0 0 0,0-1-1 0 0,0 1 1 0 0,0 0-1 0 0,-1 0 1 0 0,0 0 0 0 0,1 0-1 0 0,-4-2 5 0 0,2 1-303 0 0,0 0 0 0 0,-1 0 0 0 0,1 1 0 0 0,-1 0 0 0 0,0 0 0 0 0,0 0 0 0 0,0 1 0 0 0,-1 0 0 0 0,1 0 0 0 0,-1 0 0 0 0,-5-2 303 0 0,-1 1-1923 0 0</inkml:trace>
  <inkml:trace contextRef="#ctx0" brushRef="#br0" timeOffset="5845.119">2068 4027 2304 0 0,'0'17'-20'0'0,"0"-1"0"0"0,1 1-1 0 0,1 3 21 0 0,2 10 3296 0 0,-3-19-403 0 0,1 14 1827 0 0,-2-20-4153 0 0,0 0-1 0 0,1 1 1 0 0,-1-1-1 0 0,1 0 1 0 0,0 0 0 0 0,1 1-1 0 0,0-1 1 0 0,0 2-567 0 0,-1-5 351 0 0,5 13 370 0 0,-5-5 3079 0 0,10-13-2750 0 0,-7 1-956 0 0,-1 0 0 0 0,0 1 0 0 0,-1-2 0 0 0,1 1 0 0 0,0 0 0 0 0,-1 0-1 0 0,1-1 1 0 0,-1 1 0 0 0,1-1 0 0 0,-1 0 0 0 0,0 0-94 0 0,21-36 366 0 0,-16 25-262 0 0,3-4-28 0 0,0 1 1 0 0,1 0-1 0 0,1 1 0 0 0,11-11-76 0 0,-9 11-50 0 0,-10 10 2 0 0,0 1 0 0 0,0 1 0 0 0,0-1 0 0 0,1 1 0 0 0,4-3 48 0 0,0-3-426 0 0,6-5-1338 0 0,-15 15 1330 0 0,1 0 0 0 0,-1-1 0 0 0,1 1 0 0 0,-1 0 0 0 0,1 0 0 0 0,-1-1 0 0 0,1 1 0 0 0,-1 0 0 0 0,1 0 0 0 0,-1 0 0 0 0,1 0 0 0 0,-1 0 0 0 0,1 0-1 0 0,0 0 1 0 0,-1 0 0 0 0,1 0 0 0 0,-1 0 0 0 0,1 0 434 0 0,-1 0-6538 0 0</inkml:trace>
  <inkml:trace contextRef="#ctx0" brushRef="#br0" timeOffset="6300.345">2423 3921 11976 0 0,'1'-2'125'0'0,"0"0"0"0"0,-1 0 0 0 0,1 0 0 0 0,0 0 0 0 0,0 0 1 0 0,0 1-1 0 0,1-1 0 0 0,-1 0 0 0 0,0 0 0 0 0,1 1 0 0 0,-1-1 1 0 0,2 0-126 0 0,8-11 896 0 0,-10 13-860 0 0,4-8 1974 0 0,-5 8-1865 0 0,0 0 0 0 0,0 0 0 0 0,0 0 0 0 0,1 0 0 0 0,-1 0 0 0 0,0-1-1 0 0,0 1 1 0 0,0 0 0 0 0,0 0 0 0 0,0 0 0 0 0,0 0 0 0 0,0 0 0 0 0,0-1-1 0 0,1 1 1 0 0,-1 0 0 0 0,0 0 0 0 0,0 0 0 0 0,0 0 0 0 0,0 0 0 0 0,0-1 0 0 0,0 1-1 0 0,0 0 1 0 0,0 0 0 0 0,0 0 0 0 0,0 0 0 0 0,0-1 0 0 0,0 1 0 0 0,0 0-1 0 0,0 0 1 0 0,0 0 0 0 0,0 0 0 0 0,0-1 0 0 0,-1 1 0 0 0,1 0 0 0 0,0 0-1 0 0,0 0 1 0 0,0 0 0 0 0,0 0 0 0 0,0-1-145 0 0,-2 3 157 0 0,0-1 0 0 0,0 1-1 0 0,0 0 1 0 0,1 0 0 0 0,-1-1 0 0 0,0 1-1 0 0,0 1-156 0 0,-2 3-12 0 0,0 0 0 0 0,1 1 0 0 0,0-1 0 0 0,0 1 0 0 0,0 0 0 0 0,0 0 0 0 0,1 0 0 0 0,1 0 0 0 0,-1 0 0 0 0,1 0 0 0 0,0 1 0 0 0,1-1 0 0 0,-1 0 0 0 0,1 1 0 0 0,2 6 12 0 0,-2-10 17 0 0,1 0 3 0 0,0 1 0 0 0,0-1 0 0 0,0 0 0 0 0,0 0-1 0 0,1 0 1 0 0,0 0 0 0 0,0 0 0 0 0,0 0 0 0 0,0 0 0 0 0,0-1 0 0 0,2 2-20 0 0,-3-2 2 0 0,1-1 0 0 0,-1 0-1 0 0,0 1 1 0 0,0-1 0 0 0,0 1-1 0 0,0-1 1 0 0,0 1 0 0 0,0-1-1 0 0,-1 1 1 0 0,0 0-2 0 0,6 17-1 0 0,-5-15 1 0 0,-1-1 0 0 0,1 0 0 0 0,-1 1 0 0 0,0-1 0 0 0,0 1 0 0 0,0-1 0 0 0,0 1 0 0 0,-1-1 0 0 0,0 1 0 0 0,0-1 0 0 0,0 0 0 0 0,-1 1 0 0 0,1-1 0 0 0,-2 2 0 0 0,0 12 12 0 0,3-17 48 0 0,-16-1 134 0 0,15 1-206 0 0,0-1 1 0 0,1 0 0 0 0,-1 0 0 0 0,0-1 0 0 0,0 1-1 0 0,0 0 1 0 0,0 0 0 0 0,0 0 0 0 0,0 0 0 0 0,1-1-1 0 0,-1 1 1 0 0,0 0 0 0 0,0-1 0 0 0,0 1-1 0 0,1-1 1 0 0,-1 1 0 0 0,0-1 0 0 0,1 1 0 0 0,-1-1-1 0 0,0 0 1 0 0,1 1 0 0 0,-1-1 0 0 0,1 0 0 0 0,-1 0 11 0 0,-1-2 28 0 0,1 0 0 0 0,0 0 1 0 0,1 0-1 0 0,-1 0 0 0 0,0 0 1 0 0,1 0-1 0 0,0 0 1 0 0,0 0-1 0 0,0 0 0 0 0,0-1-28 0 0,0 1 16 0 0,0 0-1 0 0,0 0 0 0 0,1 0 1 0 0,0 0-1 0 0,-1 0 1 0 0,1 0-1 0 0,0 0 1 0 0,0 0-1 0 0,0 1 0 0 0,1-1 1 0 0,-1 0-1 0 0,1 1 1 0 0,0-1-1 0 0,-1 1 0 0 0,1-1 1 0 0,1 0-16 0 0,4-4 47 0 0,1 0 1 0 0,0 1 0 0 0,0 0-1 0 0,3-1-47 0 0,7-6-34 0 0,-14 10-22 0 0,1 0-1 0 0,0 1 1 0 0,0-1 0 0 0,0 1 0 0 0,3-1 56 0 0,-3 1 27 0 0,0 0 0 0 0,0 0 0 0 0,0 0 0 0 0,0-1 1 0 0,2-2-28 0 0,-1 1 63 0 0,0 1 0 0 0,1-1 1 0 0,-1 1-1 0 0,7-1-63 0 0,17-11 1 0 0,-26 11-1 0 0,0-1-13 0 0,-4 5 10 0 0,0 0 1 0 0,0 0-1 0 0,0-1 0 0 0,0 1 1 0 0,0 0-1 0 0,0 0 1 0 0,0 0-1 0 0,-1 0 0 0 0,1 0 1 0 0,0-1-1 0 0,0 1 0 0 0,0 0 1 0 0,0 0-1 0 0,0 0 0 0 0,0 0 1 0 0,0 0-1 0 0,0 0 1 0 0,0-1-1 0 0,-1 1 0 0 0,1 0 1 0 0,0 0-1 0 0,0 0 0 0 0,0 0 1 0 0,0 0-1 0 0,0 0 0 0 0,0 0 1 0 0,-1 0-1 0 0,1 0 1 0 0,0 0-1 0 0,0 0 0 0 0,0 0 1 0 0,0 0-1 0 0,-1 0 0 0 0,1 0 1 0 0,0 0-1 0 0,0 0 1 0 0,0 0-1 0 0,0 0 0 0 0,0 0 1 0 0,-1 0-1 0 0,1 0 0 0 0,0 0 1 0 0,0 0-1 0 0,0 0 0 0 0,0 0 1 0 0,0 0-1 0 0,-1 0 1 0 0,1 0-1 0 0,0 0 0 0 0,0 0 3 0 0,-10 2-128 0 0,9-1 111 0 0,0-1 6 0 0,1 1 0 0 0,-1-1 1 0 0,0 1-1 0 0,0 0 0 0 0,0-1 0 0 0,0 1 1 0 0,1 0-1 0 0,-1 0 0 0 0,0-1 1 0 0,1 1-1 0 0,-1 0 0 0 0,0 0 0 0 0,1 0 1 0 0,-1 0 10 0 0,0 3 0 0 0,0 0 0 0 0,1 0 0 0 0,0 0 0 0 0,-1-1 0 0 0,1 1 0 0 0,0 2 0 0 0,1-2-9 0 0,0 0 0 0 0,-1 0 0 0 0,1-1 0 0 0,0 1 0 0 0,1 0 0 0 0,-1-1 0 0 0,1 1 0 0 0,0-1 0 0 0,-1 1 0 0 0,2-1 0 0 0,-1 0 0 0 0,0 0 0 0 0,1 0 0 0 0,-1 0 0 0 0,1 0 0 0 0,0 0 0 0 0,0-1 0 0 0,0 1 0 0 0,0-1 0 0 0,0 0 0 0 0,0 0 0 0 0,1 0 0 0 0,-1 0 0 0 0,1-1 0 0 0,0 0 0 0 0,2 1 9 0 0,8 3-156 0 0,-11-4 92 0 0,-1 0 0 0 0,1 0 0 0 0,0 0 0 0 0,0 0 0 0 0,0-1 0 0 0,0 1 0 0 0,0-1 0 0 0,0 0 0 0 0,0 0 0 0 0,0 0 0 0 0,0 0 64 0 0,13-2-447 0 0,-12 2 253 0 0,-1 0 0 0 0,0 0 0 0 0,0-1 0 0 0,0 1 0 0 0,0-1 0 0 0,0 1 0 0 0,0-1 1 0 0,0 0-1 0 0,-1-1 0 0 0,1 1 0 0 0,1-1 194 0 0,16-8-3807 0 0,-9 3-2239 0 0</inkml:trace>
  <inkml:trace contextRef="#ctx0" brushRef="#br0" timeOffset="6748.187">3105 3796 5984 0 0,'0'0'273'0'0,"0"0"-5"0"0,0 0 159 0 0,0 0 1301 0 0,2-4 1544 0 0,-1 2-2226 0 0,-2 2 4649 0 0,-5 4-5650 0 0,1 0 1 0 0,0 0-1 0 0,0 0 1 0 0,0 1-1 0 0,1-1 1 0 0,-1 1-1 0 0,1 0 1 0 0,0 1-1 0 0,1-1 1 0 0,-1 1-1 0 0,1-1 1 0 0,0 1-1 0 0,0 0 1 0 0,1 1-1 0 0,0-1 1 0 0,0 0-1 0 0,0 3-45 0 0,-3 6 38 0 0,5-13-27 0 0,-1 1 0 0 0,0-1-1 0 0,0 0 1 0 0,1 0 0 0 0,-1 1 0 0 0,1-1 0 0 0,0 0-1 0 0,-1 1 1 0 0,1-1 0 0 0,0 0 0 0 0,1 1 0 0 0,-1-1-1 0 0,0 0 1 0 0,1 1 0 0 0,-1-1 0 0 0,1 2-11 0 0,0-3 8 0 0,-1 1 0 0 0,1-1 0 0 0,-1 1 0 0 0,1-1 0 0 0,0 1 0 0 0,0-1 1 0 0,0 0-1 0 0,-1 1 0 0 0,1-1 0 0 0,0 0 0 0 0,0 0 0 0 0,1 0 0 0 0,-1 0 0 0 0,0 0 0 0 0,0 0 1 0 0,1 0-1 0 0,-1 0 0 0 0,0 0 0 0 0,1 0 0 0 0,-1-1 0 0 0,1 1 0 0 0,-1-1 0 0 0,1 1-8 0 0,1-1 50 0 0,1 0-1 0 0,-1 0 0 0 0,1 0 0 0 0,-1-1 0 0 0,1 1 0 0 0,-1-1 0 0 0,1 0 0 0 0,-1 0 1 0 0,1 0-1 0 0,1-2-49 0 0,-3 2 32 0 0,0-1 0 0 0,0 1 1 0 0,0-1-1 0 0,0 0 0 0 0,0 1 1 0 0,0-1-1 0 0,-1 0 0 0 0,1 0 0 0 0,-1 0 1 0 0,0-1-1 0 0,1 1 0 0 0,-1 0 1 0 0,0 0-1 0 0,0-1 0 0 0,0 1 0 0 0,-1 0-32 0 0,4-8 38 0 0,-1 0-1 0 0,-1 1 0 0 0,0-1 0 0 0,0 0 0 0 0,-1 0 0 0 0,0 0 0 0 0,0-2-37 0 0,-1 10 21 0 0,-1 0-31 0 0,-2-4 207 0 0,2 8-177 0 0,1 0-1 0 0,-1 1 0 0 0,1-1 0 0 0,0 1 1 0 0,0-1-1 0 0,0 1 0 0 0,0-1 0 0 0,1 1-19 0 0,0 5 10 0 0,-1 1-14 0 0,1-1 0 0 0,0 0 0 0 0,1 0 0 0 0,0 0 0 0 0,0 0 0 0 0,1 0 0 0 0,0 0 0 0 0,0 0 0 0 0,1-1 0 0 0,0 0 0 0 0,0 1 0 0 0,1-2 0 0 0,0 1 0 0 0,0 0 0 0 0,1-1 0 0 0,-1 0 0 0 0,1 0 0 0 0,1 0 4 0 0,-4-4-258 0 0,0-1 0 0 0,0 1-1 0 0,-1 0 1 0 0,1-1-1 0 0,0 0 1 0 0,1 0 0 0 0,-1 0-1 0 0,0 0 1 0 0,0 0-1 0 0,0 0 1 0 0,1-1 0 0 0,-1 0-1 0 0,0 0 1 0 0,0 0-1 0 0,1 0 1 0 0,2 0 258 0 0,-4 0-346 0 0,12 0-5941 0 0</inkml:trace>
  <inkml:trace contextRef="#ctx0" brushRef="#br0" timeOffset="7157.587">3388 3359 7368 0 0,'2'-6'429'0'0,"-1"4"-375"0"0,0 1 0 0 0,-1-1 0 0 0,1 1 0 0 0,-1-1 0 0 0,1 1 0 0 0,-1-1 0 0 0,0 1 0 0 0,0-1 0 0 0,1 0-1 0 0,-1 1 1 0 0,0-1-54 0 0,0 1 1236 0 0,2 10 2534 0 0,-1-8-3593 0 0,-1 0 0 0 0,1 0 0 0 0,-1 1 0 0 0,0-1 0 0 0,1 0 0 0 0,-1 1 0 0 0,0-1 0 0 0,0 0 0 0 0,0 0 0 0 0,0 1 0 0 0,0-1 0 0 0,-1 1-177 0 0,3 33 1721 0 0,-3-16-1170 0 0,2 0 1 0 0,0 2-552 0 0,0-4 324 0 0,-1 0 1 0 0,-1 14-325 0 0,0-16 75 0 0,1 0 1 0 0,0-1-1 0 0,1 1 1 0 0,1-1-1 0 0,1 1-75 0 0,0 5 23 0 0,-1-1-1 0 0,-1 7-22 0 0,-2-11 0 0 0,1-10 0 0 0,0 0 0 0 0,0 0 0 0 0,0 1 0 0 0,1-1 0 0 0,-1 0 0 0 0,1 0 0 0 0,0 1 0 0 0,4 10 0 0 0,-1 0 0 0 0,-1 0 0 0 0,-1 0 0 0 0,-2-14-138 0 0,1 0-1 0 0,-1-1 1 0 0,0 1-1 0 0,1 0 1 0 0,0-1-1 0 0,-1 1 1 0 0,1-1-1 0 0,0 1 1 0 0,0-1-1 0 0,0 1 1 0 0,0-1-1 0 0,0 0 1 0 0,0 1-1 0 0,0-1 1 0 0,0 0-1 0 0,0 0 1 0 0,1 0-1 0 0,-1 0 1 0 0,1 0-1 0 0,-1 0 1 0 0,0 0-1 0 0,1 0 1 0 0,-1-1-1 0 0,1 1 1 0 0,0-1-1 0 0,-1 1 1 0 0,1-1 138 0 0,5-2-5796 0 0</inkml:trace>
  <inkml:trace contextRef="#ctx0" brushRef="#br0" timeOffset="7158.587">3452 3444 15664 0 0,'0'0'356'0'0,"-17"7"993"0"0,-34 9-114 0 0,1 2 0 0 0,-47 24-1235 0 0,-38 14-1529 0 0,96-43 889 0 0,-3 1-7 0 0</inkml:trace>
  <inkml:trace contextRef="#ctx0" brushRef="#br0" timeOffset="8378.817">210 5465 11520 0 0,'0'0'886'0'0,"0"0"-339"0"0,0 0 741 0 0,0 0 384 0 0,0 0 78 0 0,-11-3 538 0 0,8 2-2277 0 0,1 0 0 0 0,0 1 0 0 0,-1-1 1 0 0,1 1-1 0 0,-1 0 0 0 0,1 0 0 0 0,0 0 0 0 0,-1 0 0 0 0,1 1 0 0 0,-1-1 0 0 0,1 0 0 0 0,0 1 0 0 0,-1 0 0 0 0,1-1 0 0 0,0 1 0 0 0,-1 1-11 0 0,-38 18-45 0 0,32-15-7 0 0,-1 1-29 0 0,1 1 0 0 0,0 0-1 0 0,0 0 1 0 0,1 1-1 0 0,0 0 1 0 0,0 1-1 0 0,-6 8 82 0 0,5-6 34 0 0,6-8 35 0 0,1 1 0 0 0,-1 0 0 0 0,1 0-1 0 0,0 0 1 0 0,0 0 0 0 0,0 0-1 0 0,0 0 1 0 0,1 1 0 0 0,0-1 0 0 0,0 0-1 0 0,0 1 1 0 0,0-1 0 0 0,0 5-69 0 0,1-8 11 0 0,0 0-1 0 0,1 0 1 0 0,-1 0 0 0 0,0 0 0 0 0,0 0 0 0 0,1-1-1 0 0,-1 1 1 0 0,0 0 0 0 0,1 0 0 0 0,-1 0 0 0 0,1 0 0 0 0,-1 0-1 0 0,1 0 1 0 0,-1-1 0 0 0,1 1 0 0 0,0 0 0 0 0,0 0 0 0 0,-1-1-1 0 0,1 1 1 0 0,0 0 0 0 0,0-1 0 0 0,-1 1 0 0 0,1-1-1 0 0,0 1 1 0 0,0-1 0 0 0,0 0 0 0 0,0 1 0 0 0,0-1 0 0 0,0 0-1 0 0,0 1 1 0 0,0-1 0 0 0,0 0 0 0 0,0 0 0 0 0,0 0 0 0 0,0 0-11 0 0,2 0 49 0 0,1 0 1 0 0,-1 0-1 0 0,1 0 1 0 0,-1 0-1 0 0,1 0 1 0 0,-1-1 0 0 0,0 0-1 0 0,1 0 1 0 0,-1 0-1 0 0,1 0-49 0 0,3-2 105 0 0,2 0 1 0 0,-1 0 1 0 0,0-1 0 0 0,0 0 0 0 0,0 0 0 0 0,-1-1 0 0 0,1 0 0 0 0,-1 0 0 0 0,0 0 0 0 0,-1-1-1 0 0,1 0 1 0 0,2-4-107 0 0,9-16 158 0 0,0-2 0 0 0,-1 0-1 0 0,-2-1 1 0 0,-1 0-1 0 0,-2-1 1 0 0,0-1-1 0 0,-3 0 1 0 0,0 0 0 0 0,-2-1-1 0 0,2-23-157 0 0,-2-9 112 0 0,-7 58-106 0 0,1 0 0 0 0,-1-1-1 0 0,-1 1 1 0 0,1 0 0 0 0,-2-3-6 0 0,2 6 4 0 0,-1 0 0 0 0,0 0 0 0 0,0 0 0 0 0,1 0 1 0 0,-2 1-1 0 0,1-1 0 0 0,0 0 0 0 0,0 1 1 0 0,-1-1-1 0 0,0 1 0 0 0,0-2-4 0 0,1 4 1 0 0,1-1 1 0 0,0 1 0 0 0,0 0-1 0 0,-1 0 1 0 0,1 0-1 0 0,0 0 1 0 0,0-1-1 0 0,-1 1 1 0 0,1 0 0 0 0,0 0-1 0 0,-1 0 1 0 0,1 0-1 0 0,0 0 1 0 0,-1 0-1 0 0,1 0 1 0 0,0 0 0 0 0,0 0-1 0 0,-1 0 1 0 0,1 0-1 0 0,0 0 1 0 0,-1 0-1 0 0,1 0 1 0 0,0 0 0 0 0,-1 0-1 0 0,1 0 1 0 0,0 0-1 0 0,0 0 1 0 0,-1 0-1 0 0,1 1 1 0 0,0-1 0 0 0,0 0-1 0 0,-1 0 1 0 0,1 0-1 0 0,0 0 1 0 0,0 1-1 0 0,-1-1 1 0 0,1 0-2 0 0,-7 10-5 0 0,5-6 7 0 0,-4 7-82 0 0,1-1 0 0 0,0 1 0 0 0,0 0 0 0 0,1 1 80 0 0,2-4-36 0 0,-2 6-40 0 0,0 1-1 0 0,1-1 1 0 0,0 1 0 0 0,2 0-1 0 0,-1 3 77 0 0,3 27-84 0 0,2 1-1 0 0,6 33 85 0 0,-5-57 30 0 0,0-1 1 0 0,2 1-1 0 0,0-1 1 0 0,2 0-1 0 0,0-1 1 0 0,8 14-31 0 0,-12-27 25 0 0,1-1 0 0 0,0 1 0 0 0,0-1 1 0 0,0 0-1 0 0,0 0 0 0 0,1-1 0 0 0,0 0 1 0 0,1 0-1 0 0,-1 0 0 0 0,1 0 1 0 0,0-1-1 0 0,0 0 0 0 0,0-1 0 0 0,0 0 1 0 0,1 0-1 0 0,-1 0 0 0 0,1-1 0 0 0,0 0 1 0 0,0-1-1 0 0,0 1 0 0 0,5-1-25 0 0,-9-1 1 0 0,0-1 0 0 0,1 1 0 0 0,-1-1-1 0 0,0 0 1 0 0,0 0 0 0 0,0 0 0 0 0,0 0 0 0 0,0-1-1 0 0,0 0 1 0 0,0 0 0 0 0,0 0 0 0 0,-1 0-1 0 0,1 0 1 0 0,-1-1 0 0 0,1 0 0 0 0,1-1-1 0 0,-1-1-56 0 0,1 0 0 0 0,-1 0 0 0 0,0 0 0 0 0,0 0 0 0 0,-1-1 0 0 0,0 0 0 0 0,0 1 0 0 0,0-1 1 0 0,0 0-1 0 0,-1-2 56 0 0,1 1-3 0 0,-2-1 1 0 0,1 1-1 0 0,-1-1 1 0 0,0 1-1 0 0,-1-1 1 0 0,0 1 0 0 0,0-1-1 0 0,0 1 1 0 0,-1-1-1 0 0,0 1 1 0 0,-1-1-1 0 0,-1-4 3 0 0,-1-8 0 0 0,3 17 0 0 0,-2 6 0 0 0,-1 7 0 0 0,1 1 0 0 0,0 0 0 0 0,1 0 0 0 0,0 1 0 0 0,1-1 0 0 0,1 1 0 0 0,-1 3 0 0 0,2-9 0 0 0,-1 0 0 0 0,1 0 0 0 0,0-1 0 0 0,0 1 0 0 0,0 0 0 0 0,1-1 0 0 0,0 1 0 0 0,0-1 0 0 0,0 0 0 0 0,1 0 0 0 0,0 1 0 0 0,0-2 0 0 0,3 5 0 0 0,-2-4 19 0 0,0-1 0 0 0,0 0 0 0 0,1 0 0 0 0,-1 0 0 0 0,1 0-1 0 0,0-1 1 0 0,0 1 0 0 0,1-1 0 0 0,-1 0 0 0 0,1-1 0 0 0,-1 0-1 0 0,1 0 1 0 0,0 0 0 0 0,0 0 0 0 0,2-1-19 0 0,-6 0 18 0 0,1-1 0 0 0,0 0 1 0 0,-1 1-1 0 0,1-1 0 0 0,0-1 0 0 0,-1 1 0 0 0,1 0 1 0 0,-1-1-1 0 0,1 1 0 0 0,0-1 0 0 0,-1 0 1 0 0,1 0-1 0 0,-1 0 0 0 0,0 0 0 0 0,1 0 0 0 0,-1 0 1 0 0,0-1-1 0 0,1 1 0 0 0,-1-1 0 0 0,0 0 1 0 0,0 0-1 0 0,-1 0 0 0 0,1 0 0 0 0,1-1-18 0 0,-2 0 0 0 0,0 1 0 0 0,0-1 0 0 0,0 1 0 0 0,-1-1 0 0 0,1 0 0 0 0,-1 1 0 0 0,0-1 0 0 0,1 0 0 0 0,-1 1 0 0 0,-1-1 0 0 0,1 0 0 0 0,0 1 0 0 0,-1-1 0 0 0,1 0 0 0 0,-1 1 0 0 0,0-1 0 0 0,1 1 0 0 0,-1-1 0 0 0,-1 1 0 0 0,1-1 0 0 0,-1-1 0 0 0,-3-3 0 0 0,0 0 0 0 0,0 0 0 0 0,0 1 0 0 0,0 0 0 0 0,-1 0 0 0 0,-4-3 0 0 0,8 7-17 0 0,-1 1-1 0 0,1-1 0 0 0,-1 1 0 0 0,1 0 1 0 0,-1 0-1 0 0,0 0 0 0 0,1 0 1 0 0,-1 0-1 0 0,0 1 0 0 0,0-1 1 0 0,0 1 17 0 0,-18-6-206 0 0,-32-21-4342 0 0,41 20-419 0 0,1 0-1261 0 0</inkml:trace>
  <inkml:trace contextRef="#ctx0" brushRef="#br0" timeOffset="8716.463">728 5225 14280 0 0,'-1'7'155'0'0,"1"-1"0"0"0,-1 1 0 0 0,1 0 0 0 0,1 0 1 0 0,-1 0-1 0 0,1 0 0 0 0,1-1 0 0 0,-1 1 0 0 0,1 0 1 0 0,0 0-156 0 0,5 18 1062 0 0,-1 1 0 0 0,-2-1 0 0 0,-1 1 1 0 0,0 0-1 0 0,-2 5-1062 0 0,1 8 128 0 0,0-8 96 0 0,1 13 80 0 0,0-23 233 0 0,-1 0 0 0 0,0 11-537 0 0,-2-30 198 0 0,0-2-7 0 0,0 0-6 0 0,20-8-1 0 0,-18 6-177 0 0,0 0 0 0 0,0 0-1 0 0,0 0 1 0 0,0 0 0 0 0,0 0 0 0 0,0 0-1 0 0,0-1 1 0 0,-1 1 0 0 0,1-1-1 0 0,-1 1 1 0 0,1-2-7 0 0,12-34 131 0 0,-5 12-77 0 0,9-22 17 0 0,-12 29-32 0 0,1 1 1 0 0,1 0-1 0 0,3-5-39 0 0,-9 20 5 0 0,1-1 25 0 0,6-4-11 0 0,-8 8-12 0 0,-1 0 0 0 0,1-1 0 0 0,-1 1 0 0 0,1-1 1 0 0,-1 1-1 0 0,1-1 0 0 0,-1 1 0 0 0,1 0 1 0 0,-1-1-1 0 0,1 1 0 0 0,-1 0 0 0 0,1 0 0 0 0,0-1 1 0 0,-1 1-1 0 0,1 0 0 0 0,0 0 0 0 0,-1 0 1 0 0,1 0-1 0 0,-1 0 0 0 0,1 0 0 0 0,0 0 0 0 0,-1 0 1 0 0,1 0-1 0 0,0 0 0 0 0,-1 0 0 0 0,1 0 1 0 0,0 1-9 0 0,0 0 13 0 0,1 0 0 0 0,0 0 0 0 0,-1 0 0 0 0,0 1 0 0 0,1-1-1 0 0,-1 1 1 0 0,0-1 0 0 0,0 1 0 0 0,1 0-12 0 0,0 2 10 0 0,0 0-1 0 0,0 1 1 0 0,0-1 0 0 0,-1 0 0 0 0,0 1-1 0 0,1-1 1 0 0,-2 1 0 0 0,1 0 0 0 0,0 0-10 0 0,1 9-40 0 0,27 105-2880 0 0,-28-117 1552 0 0,-1-2-680 0 0,0 0-2648 0 0,0 0-1130 0 0</inkml:trace>
  <inkml:trace contextRef="#ctx0" brushRef="#br0" timeOffset="9081.374">1120 5252 10136 0 0,'0'-5'158'0'0,"7"-9"988"0"0,-6 13-68 0 0,-1 1 372 0 0,0 0 71 0 0,0 0-124 0 0,0 0-574 0 0,0 1-250 0 0,-1 6-268 0 0,-1-1-1 0 0,1 0 1 0 0,-1 0-1 0 0,-1-1 1 0 0,1 1 0 0 0,-1 0-1 0 0,0-1 1 0 0,-1 2-305 0 0,-6 12 502 0 0,0 4-386 0 0,1 1 0 0 0,0-1 0 0 0,2 2-116 0 0,4-12 11 0 0,0 0 1 0 0,1 0 0 0 0,1-1 0 0 0,0 1 0 0 0,1 0-1 0 0,0 11-11 0 0,1-21 11 0 0,-1 1-1 0 0,1-1 1 0 0,0 0-1 0 0,0 1 1 0 0,0-1-1 0 0,0 0 0 0 0,1 0 1 0 0,-1 0-1 0 0,1 0 1 0 0,0 0-1 0 0,-1-1 1 0 0,2 1-1 0 0,-1 0 1 0 0,0-1-1 0 0,0 1 0 0 0,1-1-10 0 0,-1 0-7 0 0,0-1 0 0 0,0 1 0 0 0,-1-1-1 0 0,1 0 1 0 0,0 0 0 0 0,0 0-1 0 0,1 0 1 0 0,-1 0 0 0 0,0 0-1 0 0,0 0 1 0 0,0-1 0 0 0,1 1 0 0 0,-1-1-1 0 0,0 0 1 0 0,0 1 0 0 0,1-1-1 0 0,-1 0 1 0 0,0-1 0 0 0,1 1 0 0 0,-1 0-1 0 0,0-1 1 0 0,0 1 0 0 0,1-1-1 0 0,-1 0 8 0 0,3-1 32 0 0,-1 0-1 0 0,0 0 1 0 0,1 0-1 0 0,-1-1 1 0 0,-1 0 0 0 0,1 0-1 0 0,0 0 1 0 0,-1 0-1 0 0,1-1 1 0 0,-1 1-1 0 0,0-1 1 0 0,0 0-1 0 0,0 0 1 0 0,-1 0-1 0 0,0 0 1 0 0,2-4-32 0 0,1-2-33 0 0,-1-1 0 0 0,-1 1 1 0 0,0-1-1 0 0,0 0 0 0 0,-1 0 0 0 0,1-8 33 0 0,-3 14 170 0 0,0 0 0 0 0,-1-1-1 0 0,1 1 1 0 0,-1 0 0 0 0,0-1-1 0 0,-1 1 1 0 0,1 0 0 0 0,-1 0-1 0 0,-1-2-169 0 0,-4-17 53 0 0,6 21-53 0 0,0 0 0 0 0,0 0 0 0 0,0 1 0 0 0,-1-1 0 0 0,1 0 0 0 0,-1 1 0 0 0,1-1 0 0 0,-1 1 0 0 0,0 0 0 0 0,0-1 0 0 0,0 1 0 0 0,0 0 0 0 0,-2-1 0 0 0,-11-13 0 0 0,8 10 0 0 0,7 6 0 0 0,0 0 0 0 0,0 0 0 0 0,0-1 0 0 0,0 1 0 0 0,-1 0 0 0 0,1 0 0 0 0,0 0 0 0 0,0 0 0 0 0,0 0 0 0 0,0 0 0 0 0,0 0 0 0 0,-1 0 0 0 0,1 0 0 0 0,0 0 0 0 0,0 0 0 0 0,0 0 0 0 0,-1 0 0 0 0,1 0 0 0 0,0 0 0 0 0,0 0 0 0 0,0 0 0 0 0,0 0 0 0 0,-1 0 0 0 0,1 0 0 0 0,0 0 0 0 0,0 0 0 0 0,0 0 0 0 0,0 0 0 0 0,-1 0 0 0 0,1 0 0 0 0,0 0 0 0 0,0 0 0 0 0,0 0 0 0 0,0 0 0 0 0,0 0 0 0 0,-1 1 0 0 0,1-1 0 0 0,0 0 0 0 0,0 0 0 0 0,0 0 0 0 0,0 0 0 0 0,0 0 0 0 0,0 1 0 0 0,0-1 0 0 0,-1 0 0 0 0,1 0 0 0 0,0 0 0 0 0,0 0 0 0 0,0 0 0 0 0,0 1 0 0 0,0-1 0 0 0,0 0 0 0 0,0 0 0 0 0,0 0 0 0 0,0 1 0 0 0,0-1 0 0 0,0 0 0 0 0,0 0 0 0 0,0 0 0 0 0,0 0 0 0 0,0 1 0 0 0,0 8 0 0 0,0-9 0 0 0,2 25 0 0 0,-2-20 0 0 0,0 0 0 0 0,0 0 0 0 0,1-1 0 0 0,-1 1 0 0 0,1 0 0 0 0,1 0 0 0 0,-1-1 0 0 0,1 1 0 0 0,0 0 0 0 0,4 9-100 0 0,2-1 0 0 0,0 1-1 0 0,1-1 1 0 0,1 1 100 0 0,28 38-1425 0 0,-28-41 1360 0 0,1 0 0 0 0,0-1 0 0 0,0 0 0 0 0,1 0 0 0 0,0-1 0 0 0,3 1 65 0 0,-13-9-250 0 0,10-8-2076 0 0,2-4-11 0 0,-2-2-3789 0 0</inkml:trace>
  <inkml:trace contextRef="#ctx0" brushRef="#br0" timeOffset="9449.601">1326 4740 13560 0 0,'9'16'512'0'0,"-6"-10"-352"0"0,0-1 0 0 0,-1 0 0 0 0,1 1 0 0 0,-1-1 0 0 0,0 1 0 0 0,1 4-160 0 0,24 151 4057 0 0,10 90-1428 0 0,-30-192-2657 0 0,3 0 1 0 0,3-1-1 0 0,2 0 0 0 0,9 19 28 0 0,-23-73-200 0 0,1 0 0 0 0,0 0 1 0 0,0 0-1 0 0,0 0 0 0 0,0-1 0 0 0,2 3 200 0 0,-3-5-250 0 0,0 0 0 0 0,0 0 0 0 0,0 0 0 0 0,0 0 0 0 0,0 0-1 0 0,1 0 1 0 0,-1 0 0 0 0,0 0 0 0 0,0-1 0 0 0,1 1 0 0 0,-1-1 0 0 0,0 1 0 0 0,1-1 0 0 0,-1 1 0 0 0,1-1 0 0 0,-1 1 0 0 0,1-1 0 0 0,-1 0 0 0 0,2 0 250 0 0,8 0-5929 0 0</inkml:trace>
  <inkml:trace contextRef="#ctx0" brushRef="#br0" timeOffset="9450.601">1532 5171 11144 0 0,'-3'-3'263'0'0,"0"0"0"0"0,0 0 0 0 0,-1 0 0 0 0,1 0 0 0 0,-1 1 1 0 0,1 0-1 0 0,-1-1 0 0 0,0 1 0 0 0,0 0 0 0 0,0 1 0 0 0,0-1 0 0 0,-1 1 1 0 0,1 0-1 0 0,0 0 0 0 0,0 0 0 0 0,-1 0 0 0 0,1 1 0 0 0,-1 0 0 0 0,1 0 1 0 0,0 0-1 0 0,-1 0 0 0 0,1 1 0 0 0,0 0 0 0 0,-1 0 0 0 0,1 0 0 0 0,0 0 1 0 0,0 1-1 0 0,0-1 0 0 0,0 1 0 0 0,-3 2-263 0 0,-1 1 191 0 0,2-2-59 0 0,1 0 0 0 0,0 0-1 0 0,0 1 1 0 0,0 0 0 0 0,1 0 0 0 0,-1 0-1 0 0,0 2-131 0 0,-16 14 195 0 0,4-5-1955 0 0,9-5-4922 0 0</inkml:trace>
  <inkml:trace contextRef="#ctx0" brushRef="#br0" timeOffset="9810.342">1653 5347 10592 0 0,'1'3'488'0'0,"8"42"98"0"0,2 6 1427 0 0,-1-18 3525 0 0,-9-29-4888 0 0,0 1 1 0 0,0-1 0 0 0,0 0-1 0 0,-1 1 1 0 0,0-1-1 0 0,0 5-650 0 0,0-6 118 0 0,0-1-107 0 0,1-4-1003 0 0,5-16-3006 0 0,-1 4-2821 0 0</inkml:trace>
  <inkml:trace contextRef="#ctx0" brushRef="#br0" timeOffset="10376.441">1742 5285 8288 0 0,'0'0'381'0'0,"0"1"-6"0"0,4 2-242 0 0,4 0 20 0 0,-7-3 42 0 0,1 1 0 0 0,0-1-1 0 0,-1 1 1 0 0,1-1-1 0 0,-1 0 1 0 0,1 1 0 0 0,-1-1-1 0 0,1 0 1 0 0,0 0-1 0 0,-1 0 1 0 0,1 0 0 0 0,-1-1-1 0 0,1 1 1 0 0,-1 0-1 0 0,1-1 1 0 0,-1 1-1 0 0,1-1 1 0 0,-1 1 0 0 0,1-1-1 0 0,0 0-194 0 0,-1 0 3 0 0,0 1 0 0 0,1 0 0 0 0,-1-1 0 0 0,0 1 0 0 0,1 0 0 0 0,-1-1 0 0 0,1 1 0 0 0,-1 0 0 0 0,0 0 0 0 0,2 0-3 0 0,12-2 74 0 0,-12 1 10 0 0,0-1 52 0 0,0 1-1 0 0,0 0 1 0 0,-1 0 0 0 0,1 0 0 0 0,0 0-1 0 0,0 1 1 0 0,0-1 0 0 0,0 1 0 0 0,2-1-136 0 0,22-4 945 0 0,-5 0-42 0 0,-17 4-693 0 0,0 0 1 0 0,0 0-1 0 0,-1-1 1 0 0,1 1 0 0 0,0-1-1 0 0,-1-1 1 0 0,1 1 0 0 0,-1 0-1 0 0,0-1 1 0 0,0 0 0 0 0,2-2-211 0 0,10-3 653 0 0,-14 7-597 0 0,-1 1 1 0 0,1-1-1 0 0,-1 0 0 0 0,1 0 0 0 0,-1 1 0 0 0,1-1 1 0 0,-1 0-1 0 0,0 0 0 0 0,1-1 0 0 0,-1 1 0 0 0,0 0 1 0 0,0 0-1 0 0,0-1-56 0 0,0 2 16 0 0,13-22 631 0 0,-13 20-605 0 0,0 1 1 0 0,0 0-1 0 0,-1-1 1 0 0,1 1-1 0 0,-1-1 1 0 0,1 1 0 0 0,-1-1-1 0 0,0 1 1 0 0,1-1-1 0 0,-1 0 1 0 0,0 1-1 0 0,0-1 1 0 0,0 1-1 0 0,0-2-42 0 0,-1-1 41 0 0,-1-7 53 0 0,2 11-89 0 0,-1 0 0 0 0,1 0 0 0 0,0 0 0 0 0,0 0 0 0 0,-1-1 0 0 0,1 1 0 0 0,0 0 0 0 0,0 0 0 0 0,-1 0 0 0 0,1 0 0 0 0,0 0 0 0 0,0 0 0 0 0,-1 0 0 0 0,1 0 0 0 0,0 0 0 0 0,-1 0 0 0 0,1 0 0 0 0,0 0 0 0 0,0 0 0 0 0,-1 0 0 0 0,1 0 0 0 0,0 0 0 0 0,-1 0 0 0 0,1 0 0 0 0,0 0 0 0 0,0 0 0 0 0,-1 0-1 0 0,1 1 1 0 0,0-1 0 0 0,0 0 0 0 0,-1 0 0 0 0,1 0 0 0 0,0 0 0 0 0,0 1 0 0 0,0-1 0 0 0,-1 0 0 0 0,1 0 0 0 0,0 0 0 0 0,0 1 0 0 0,0-1 0 0 0,-1 0-5 0 0,-1 3 41 0 0,0-1-1 0 0,0 1 1 0 0,0 0 0 0 0,0 0-1 0 0,0 0 1 0 0,1 0 0 0 0,-1 0 0 0 0,1 0-1 0 0,0 0 1 0 0,0 0 0 0 0,0 1-1 0 0,0-1 1 0 0,0 1-41 0 0,-5 49 661 0 0,5-42-524 0 0,0 1 69 0 0,1 0 0 0 0,1 0 0 0 0,0-1 0 0 0,1 4-206 0 0,2 16 325 0 0,3 33 767 0 0,13 49-1092 0 0,-13-79 69 0 0,3 7-1669 0 0,-47-125-6619 0 0,-39-66 616 0 0,-63-67 1551 0 0,88 148 8130 0 0,-2 2 4525 0 0,52 66-6285 0 0,-1 0 0 0 0,1-1 0 0 0,0 1-1 0 0,0 0 1 0 0,0-1 0 0 0,0 1 0 0 0,1-1-1 0 0,-1 1 1 0 0,0-1 0 0 0,1 0-318 0 0,0 2 89 0 0,0 0 0 0 0,0 0 0 0 0,0 0 0 0 0,0 0-1 0 0,0-1 1 0 0,0 1 0 0 0,0 0 0 0 0,0 0 0 0 0,0 0 0 0 0,1 0 0 0 0,-1 0 0 0 0,0 0 0 0 0,0-1 0 0 0,0 1 0 0 0,0 0 0 0 0,0 0 0 0 0,0 0 0 0 0,1 0 0 0 0,-1 0 0 0 0,0 0-1 0 0,0 0 1 0 0,0 0 0 0 0,0 0 0 0 0,1 0 0 0 0,-1 0 0 0 0,0 0 0 0 0,0 0 0 0 0,0 0 0 0 0,0 0 0 0 0,1 0 0 0 0,-1 0 0 0 0,0 0 0 0 0,0 0 0 0 0,0 0 0 0 0,0 0 0 0 0,1 0-1 0 0,-1 0 1 0 0,0 0 0 0 0,0 0 0 0 0,0 0 0 0 0,0 0 0 0 0,0 0 0 0 0,1 0 0 0 0,-1 1 0 0 0,0-1 0 0 0,0 0 0 0 0,0 0-89 0 0,18 9 3152 0 0,-7-1-3990 0 0,-6-5 632 0 0,0 0 1 0 0,0 0-1 0 0,1 0 0 0 0,4 1 206 0 0,10 6-448 0 0</inkml:trace>
  <inkml:trace contextRef="#ctx0" brushRef="#br0" timeOffset="10748.502">2301 5032 11520 0 0,'11'11'789'0'0,"-7"-7"-488"0"0,0-1 0 0 0,-1 1 1 0 0,1 0-1 0 0,-1 0 1 0 0,0 1-1 0 0,2 2-301 0 0,-4-5 1529 0 0,-1-2 67 0 0,11 3 876 0 0,-10-3-2388 0 0,0 1-1 0 0,0-1 0 0 0,0 1 1 0 0,0-1-1 0 0,0 0 1 0 0,0 1-1 0 0,0-1 0 0 0,0 0 1 0 0,0 0-1 0 0,0 0 0 0 0,0 0 1 0 0,1 0-1 0 0,0 0-83 0 0,-2 0 19 0 0,1 0-1 0 0,0 0 0 0 0,-1 0 1 0 0,1 0-1 0 0,-1 0 1 0 0,1 0-1 0 0,0 0 1 0 0,-1 0-1 0 0,1 0 1 0 0,-1-1-1 0 0,1 1 1 0 0,0 0-1 0 0,-1 0 1 0 0,1-1-1 0 0,-1 1 1 0 0,1 0-1 0 0,-1-1 1 0 0,1 1-1 0 0,-1-1 1 0 0,1 1-1 0 0,-1 0 1 0 0,0-1-1 0 0,1 1 1 0 0,-1-1-1 0 0,0 1 1 0 0,1-1-19 0 0,0-1 10 0 0,3-3-39 0 0,0 1-1 0 0,-1-1 1 0 0,1 1 0 0 0,-1-1 0 0 0,0-2 29 0 0,6-7 106 0 0,22-40 947 0 0,-23 38-647 0 0,1 0 0 0 0,0 1-1 0 0,7-6-405 0 0,-10 13 41 0 0,0 1-1 0 0,1 0 1 0 0,0 0 0 0 0,0 1-1 0 0,0 0 1 0 0,2-1-41 0 0,-5 4 59 0 0,1 1 1 0 0,-1-1 0 0 0,1 1 0 0 0,-1 0-1 0 0,1 0 1 0 0,0 1 0 0 0,0 0-1 0 0,0-1 1 0 0,0 2 0 0 0,0-1 0 0 0,0 0-1 0 0,3 1-59 0 0,-1 0 57 0 0,0 0-1 0 0,0 1 1 0 0,-1-1-1 0 0,1 2 1 0 0,0-1-1 0 0,-1 1 1 0 0,1 0-1 0 0,-1 0 1 0 0,0 0-1 0 0,1 1 1 0 0,-1 0-1 0 0,-1 0 1 0 0,1 1-1 0 0,0 0 1 0 0,-1 0-1 0 0,5 4-56 0 0,-4-3 3 0 0,0 0 0 0 0,0-1 0 0 0,1 1 0 0 0,0-1 0 0 0,0-1 0 0 0,0 1 0 0 0,2-1-3 0 0,13 5 34 0 0,18 4-34 0 0,-1-2 9 0 0,-34-9-38 0 0,-1 0 1 0 0,1 0-1 0 0,-1-1 0 0 0,1 1 0 0 0,-1-1 0 0 0,1-1 1 0 0,-1 1-1 0 0,1 0 0 0 0,-1-1 0 0 0,2-1 29 0 0,11 0-190 0 0,-15 2 22 0 0,0-1 1 0 0,0 1 0 0 0,0 0 0 0 0,0-1 0 0 0,-1 0 0 0 0,1 1 0 0 0,0-1 0 0 0,0 0 0 0 0,-1 0 0 0 0,1 0-1 0 0,-1 0 1 0 0,1 0 0 0 0,-1 0 0 0 0,1 0 0 0 0,-1-1 0 0 0,0 1 0 0 0,1 0 0 0 0,-1-1 0 0 0,0 1 0 0 0,0-1 167 0 0,0 0-482 0 0,0 0 1 0 0,0 0 0 0 0,0 0-1 0 0,0 0 1 0 0,-1 0 0 0 0,1 0 0 0 0,-1 0-1 0 0,1 0 1 0 0,-1 0 0 0 0,0-1 0 0 0,0 1-1 0 0,0 0 1 0 0,0 0 0 0 0,0 0-1 0 0,0 0 1 0 0,-1-1 0 0 0,1 0 481 0 0,-4-6-2045 0 0</inkml:trace>
  <inkml:trace contextRef="#ctx0" brushRef="#br0" timeOffset="11228.799">2598 4967 3224 0 0,'0'0'529'0'0,"0"0"1015"0"0,0 0 448 0 0,0 0 89 0 0,0 0-149 0 0,0 0-706 0 0,0 0-306 0 0,4 8 801 0 0,-1-1-1016 0 0,-1 0 0 0 0,1 1-1 0 0,-1-1 1 0 0,-1 1 0 0 0,1-1 0 0 0,-1 1 0 0 0,0 6-705 0 0,3 25 892 0 0,1-10-133 0 0,0 17-759 0 0,-2-21 830 0 0,0 1-1 0 0,4 10-829 0 0,-3-20-65 0 0,-4-12 73 0 0,1 0 1 0 0,0 1 0 0 0,0-1-1 0 0,1 0 1 0 0,-1 0-1 0 0,1 0 1 0 0,0 0 0 0 0,1 3-9 0 0,-2-6-116 0 0,0-1-57 0 0,0 0 1 0 0,0 0-1 0 0,0-1 1 0 0,0 1-1 0 0,0 0 1 0 0,-1-1-1 0 0,1 1 1 0 0,0-1-1 0 0,0 1 1 0 0,-1-1-1 0 0,1 0 1 0 0,0 1-1 0 0,-1-1 1 0 0,1 0-1 0 0,-1 1 1 0 0,1-1-1 0 0,-1 0 1 0 0,1 1-1 0 0,-1-1 1 0 0,1 0-1 0 0,-1 0 173 0 0,1-1-361 0 0,7-10-1173 0 0</inkml:trace>
  <inkml:trace contextRef="#ctx0" brushRef="#br0" timeOffset="11229.799">2727 4839 2760 0 0,'1'9'89'0'0,"0"-1"1"0"0,0 1-1 0 0,1-1 0 0 0,0 1 1 0 0,3 6-90 0 0,3 15 3330 0 0,11 70 9462 0 0,-11-48-11566 0 0,6 11-461 0 0,-8-41-672 0 0,-1 1-1 0 0,-1-1 1 0 0,0 15-93 0 0,-2-7-73 0 0,2 1-1 0 0,1-1 1 0 0,1 0 0 0 0,4 7 73 0 0,-7-23-1167 0 0,-1-5-3630 0 0,2-1-1800 0 0</inkml:trace>
  <inkml:trace contextRef="#ctx0" brushRef="#br0" timeOffset="12181.167">2624 5967 6912 0 0,'2'1'65'0'0,"-1"1"0"0"0,1-1 0 0 0,-1 1 0 0 0,0 0 0 0 0,1 0 0 0 0,-1-1 0 0 0,0 1 0 0 0,0 0 0 0 0,-1 0 1 0 0,1 0-1 0 0,0 0-65 0 0,0 0 33 0 0,-1 1 1 0 0,1-1-1 0 0,0 0 1 0 0,0 0-1 0 0,0 0 1 0 0,1 0-1 0 0,-1-1 0 0 0,0 1 1 0 0,1 0-1 0 0,0 0-33 0 0,5 4 1192 0 0,-1 0 0 0 0,1-1 0 0 0,0 0 0 0 0,1 0-1 0 0,-1-1 1 0 0,1 0 0 0 0,0-1 0 0 0,3 2-1192 0 0,-7-4 179 0 0,0 0 0 0 0,0 0 0 0 0,1 0 0 0 0,-1-1 1 0 0,0 0-1 0 0,0 1 0 0 0,1-2 0 0 0,-1 1 0 0 0,0 0 0 0 0,0-1 0 0 0,1 0 1 0 0,-1 0-1 0 0,0 0 0 0 0,0 0 0 0 0,0-1 0 0 0,0 0 0 0 0,0 0 0 0 0,0 0 1 0 0,-1 0-1 0 0,2-1-179 0 0,4-4 180 0 0,-1 1 1 0 0,1-2-1 0 0,-2 1 1 0 0,1-1-1 0 0,-1 0 1 0 0,0-1-1 0 0,2-3-180 0 0,-5 5 101 0 0,-1 0-1 0 0,1 0 0 0 0,-2 0 1 0 0,1-1-1 0 0,-1 1 1 0 0,0-1-1 0 0,0 1 0 0 0,-1-1 1 0 0,0 0-1 0 0,-1-3-100 0 0,3-12 140 0 0,-2 20-140 0 0,-1 0 0 0 0,0 0 0 0 0,0 0 0 0 0,0 0-1 0 0,-1 0 1 0 0,1 0 0 0 0,-1 0 0 0 0,0-2 0 0 0,1 4-21 0 0,-1-1 0 0 0,1 1 0 0 0,-1-1 0 0 0,1 1 0 0 0,-1 0 0 0 0,0-1 0 0 0,1 1 1 0 0,-1 0-1 0 0,0 0 0 0 0,0-1 0 0 0,0 1 0 0 0,0 0 0 0 0,0 0 0 0 0,0 0 0 0 0,0 0 0 0 0,-2 0 21 0 0,3 0-2 0 0,-1 1 0 0 0,0-1-1 0 0,1 1 1 0 0,-1 0 0 0 0,0 0-1 0 0,1-1 1 0 0,-1 1 0 0 0,0 0-1 0 0,0 0 1 0 0,1 0 0 0 0,-1 0 0 0 0,0-1-1 0 0,0 1 1 0 0,1 0 0 0 0,-1 1-1 0 0,0-1 1 0 0,1 0 0 0 0,-1 0-1 0 0,0 0 1 0 0,0 0 0 0 0,1 0-1 0 0,-1 1 1 0 0,0-1 0 0 0,1 0-1 0 0,-1 1 1 0 0,0-1 0 0 0,1 0-1 0 0,-1 1 1 0 0,1-1 0 0 0,-1 1 2 0 0,0 0-1 0 0,-1 1 1 0 0,1 0 0 0 0,0-1-1 0 0,0 1 1 0 0,0 0-1 0 0,1 0 1 0 0,-1-1 0 0 0,0 3 0 0 0,-1-1 0 0 0,-10 21-15 0 0,10-20 6 0 0,-1 0 0 0 0,1 0 1 0 0,0 0-1 0 0,0 0 0 0 0,1 1 1 0 0,-1-1-1 0 0,1 0 1 0 0,0 1-1 0 0,0-1 0 0 0,0 1 1 0 0,1 3 8 0 0,0 0-8 0 0,0-1 1 0 0,1 1 0 0 0,0-1-1 0 0,1 1 1 0 0,-1-1 0 0 0,1 0-1 0 0,1 1 1 0 0,-1-1 0 0 0,1 0-1 0 0,4 6 8 0 0,-5-8 9 0 0,0-1 0 0 0,0 1 0 0 0,1-1 0 0 0,0 1 1 0 0,0-1-1 0 0,0 0 0 0 0,0 0 0 0 0,0 0 0 0 0,1 0 0 0 0,0-1 0 0 0,0 1 0 0 0,0-1 0 0 0,0 0 0 0 0,4 2-9 0 0,-3-3 33 0 0,0 0 0 0 0,0-1 0 0 0,0 1 0 0 0,0-1 0 0 0,1 0 0 0 0,-1-1 0 0 0,1 1 1 0 0,-1-1-1 0 0,0 0 0 0 0,1 0 0 0 0,-1-1 0 0 0,1 0 0 0 0,-1 0 0 0 0,1 0-33 0 0,7-1 18 0 0,-6 1-25 0 0,0-1-1 0 0,-1 0 0 0 0,1 0 0 0 0,0-1 1 0 0,-1 0-1 0 0,0 0 0 0 0,1 0 1 0 0,-1-1-1 0 0,0 0 0 0 0,-1 0 0 0 0,1 0 1 0 0,-1-1-1 0 0,0 0 0 0 0,0 0 0 0 0,0 0 1 0 0,-1-1-1 0 0,0 1 0 0 0,1-3 8 0 0,11-16-61 0 0,-2-1-1 0 0,-1-1 1 0 0,9-25 61 0 0,-9 20-13 0 0,-1 2 13 0 0,-1 0 0 0 0,-2-1 0 0 0,-1 0 0 0 0,-1-1 0 0 0,-1 0 0 0 0,-1-14 0 0 0,-3 20 0 0 0,-1 0 0 0 0,-1 0 0 0 0,-1 0 0 0 0,-2 0 0 0 0,0 1 0 0 0,-2-1 0 0 0,-1 1 0 0 0,-3-9 0 0 0,7 29 0 0 0,1-1 0 0 0,-1 1 0 0 0,0 0 0 0 0,-1 0 0 0 0,1 0-1 0 0,-2-2 1 0 0,3 5 1 0 0,1 0-1 0 0,0 1 0 0 0,-1-1 0 0 0,1 1 1 0 0,-1-1-1 0 0,1 0 0 0 0,-1 1 0 0 0,1-1 1 0 0,-1 1-1 0 0,0 0 0 0 0,1-1 0 0 0,-1 1 1 0 0,1-1-1 0 0,-1 1 0 0 0,0 0 0 0 0,1 0 1 0 0,-1-1-1 0 0,0 1 0 0 0,0 0 1 0 0,1 0-1 0 0,-1 0 0 0 0,0 0 0 0 0,1 0 1 0 0,-1 0-1 0 0,0 0 0 0 0,0 0 0 0 0,1 0 1 0 0,-1 0-1 0 0,0 0 0 0 0,0 0 0 0 0,1 0 1 0 0,-1 1-1 0 0,0-1 0 0 0,1 0 0 0 0,-1 0 1 0 0,0 1-1 0 0,1-1 0 0 0,-1 1 0 0 0,1-1 1 0 0,-1 1-1 0 0,0-1 0 0 0,1 0 0 0 0,-1 1 1 0 0,1 0-1 0 0,-1 0 0 0 0,-2 3 12 0 0,-1 0 1 0 0,1 1-1 0 0,0-1 0 0 0,0 1 1 0 0,1 0-1 0 0,0 0 0 0 0,-1 0 0 0 0,2 0 1 0 0,-1 0-1 0 0,0 5-12 0 0,0-3 2 0 0,-7 29-19 0 0,2 0-1 0 0,2 1 0 0 0,1 0 1 0 0,2 1-1 0 0,2 24 18 0 0,1-43 23 0 0,1-1 0 0 0,1 0 0 0 0,0 0 0 0 0,2 0-1 0 0,0 0 1 0 0,1-1 0 0 0,1 1 0 0 0,0-2 0 0 0,8 13-23 0 0,-8-17 11 0 0,0 0 0 0 0,1-1-1 0 0,0 0 1 0 0,1-1 0 0 0,0 1 0 0 0,10 7-11 0 0,-15-15 20 0 0,1 1 0 0 0,0-1 0 0 0,-1 0-1 0 0,1 0 1 0 0,0 0 0 0 0,1-1-1 0 0,-1 1 1 0 0,2-1-20 0 0,-4-1 19 0 0,1 0 0 0 0,-1 0 0 0 0,1-1 1 0 0,-1 0-1 0 0,0 1 0 0 0,1-1 0 0 0,-1 0 0 0 0,1-1 0 0 0,-1 1 0 0 0,0-1 0 0 0,1 1 0 0 0,-1-1 0 0 0,0 0 0 0 0,1 0-19 0 0,2-2 12 0 0,0 0-1 0 0,0 0 0 0 0,0 0 1 0 0,0-1-1 0 0,-1 0 0 0 0,0 0 1 0 0,0 0-1 0 0,0-1 1 0 0,0 0-1 0 0,-1 0 0 0 0,1 0 1 0 0,-1 0-1 0 0,0 0 0 0 0,-1-1 1 0 0,0 0-1 0 0,0 0 1 0 0,0 0-1 0 0,0 0 0 0 0,0-5-11 0 0,-1 2-25 0 0,0-1 0 0 0,-1 1 1 0 0,0-1-1 0 0,-1 1 0 0 0,0-1 0 0 0,0 1 0 0 0,-1-1 0 0 0,0 0 0 0 0,-2-5 25 0 0,2 11-10 0 0,0 0-1 0 0,-1 0 1 0 0,1 0-1 0 0,-1 0 1 0 0,0 0-1 0 0,0 0 1 0 0,-1 0 10 0 0,2 2-127 0 0,-18 3-1 0 0,13 2 128 0 0,4 0 0 0 0,1 0 0 0 0,-1 0 0 0 0,1 0 0 0 0,-1 1 0 0 0,1-1 0 0 0,0 0 0 0 0,0 1 0 0 0,0-1 0 0 0,1 1 0 0 0,-1-1 0 0 0,1 1 0 0 0,0-1 0 0 0,0 4 0 0 0,0 1 0 0 0,1 1 0 0 0,-1-1 0 0 0,2 1 0 0 0,-1-1 0 0 0,2 5 0 0 0,24 56 0 0 0,-12-31 0 0 0,-12-30 0 0 0,1-1 0 0 0,0 1 0 0 0,0-1 0 0 0,0 0 0 0 0,1 0 0 0 0,0 0 0 0 0,1 0 0 0 0,0-1 0 0 0,-3-3 0 0 0,0 0 0 0 0,0 0 0 0 0,0 0 0 0 0,0 0 0 0 0,1-1 0 0 0,-1 0 0 0 0,1 0 0 0 0,0 0 0 0 0,-1 0 0 0 0,1 0 0 0 0,0-1 0 0 0,0 0 0 0 0,0 0 0 0 0,0 0 0 0 0,0 0 0 0 0,0 0 0 0 0,1-1 0 0 0,-2 0-321 0 0,-1 0 0 0 0,0 0 0 0 0,0-1 0 0 0,1 1 0 0 0,-1-1 0 0 0,0 0 0 0 0,0 1 0 0 0,0-1 0 0 0,1 0 1 0 0,-1 0-1 0 0,0 0 0 0 0,0-1 0 0 0,-1 1 0 0 0,1 0 0 0 0,0-1 0 0 0,0 1 0 0 0,-1-1 0 0 0,1 0 0 0 0,0 1 0 0 0,-1-1 0 0 0,0 0 0 0 0,1 0 0 0 0,-1 0 0 0 0,0 0 0 0 0,0 0 0 0 0,0 0 0 0 0,0-1 321 0 0,5-11-6437 0 0</inkml:trace>
  <inkml:trace contextRef="#ctx0" brushRef="#br0" timeOffset="12532.282">3699 5692 14336 0 0,'10'14'661'0'0,"-8"-11"-17"0"0,-1-3-622 0 0,0 1 1 0 0,0-1-1 0 0,-1 1 1 0 0,1-1-1 0 0,0 1 1 0 0,-1 0-1 0 0,1-1 1 0 0,0 1 0 0 0,-1 0-1 0 0,1-1 1 0 0,-1 1-1 0 0,1 0 1 0 0,-1-1-1 0 0,0 1 1 0 0,1 0-1 0 0,-1 0 1 0 0,0 0-1 0 0,1 0-22 0 0,0 0 779 0 0,-1-1 257 0 0,0 0 48 0 0,0 0-72 0 0,0 0-347 0 0,-14 13 830 0 0,10-10-1411 0 0,0 0 0 0 0,0 1 0 0 0,0 0 0 0 0,1-1 0 0 0,0 1 0 0 0,0 0 0 0 0,0 1 0 0 0,-2 2-84 0 0,-2 3 69 0 0,6-9-65 0 0,0-1-1 0 0,1 1 1 0 0,-1-1 0 0 0,0 1-1 0 0,1 0 1 0 0,-1-1-1 0 0,1 1 1 0 0,-1 0 0 0 0,1 0-1 0 0,-1 0 1 0 0,1-1-1 0 0,0 1 1 0 0,-1 0 0 0 0,1 0-4 0 0,-1 4 22 0 0,0 0 1 0 0,0-1 0 0 0,0 1 0 0 0,1 0 0 0 0,0 0 0 0 0,0 0-1 0 0,0 0 1 0 0,1 0 0 0 0,-1-1-23 0 0,0-2 8 0 0,1 0 0 0 0,-1 0 0 0 0,0 0 0 0 0,1-1-1 0 0,-1 1 1 0 0,1 0 0 0 0,0 0 0 0 0,0-1 0 0 0,-1 1 0 0 0,1-1 0 0 0,0 1 0 0 0,0-1 0 0 0,1 1-1 0 0,-1-1 1 0 0,0 1 0 0 0,0-1 0 0 0,1 0 0 0 0,-1 0 0 0 0,1 0 0 0 0,-1 0 0 0 0,1 0 0 0 0,-1 0-1 0 0,1 0 1 0 0,1 0-8 0 0,16 9 29 0 0,-17-8-25 0 0,-1-1 0 0 0,1 0 0 0 0,0 0-1 0 0,1 1 1 0 0,-1-1 0 0 0,0-1 0 0 0,0 1 0 0 0,0 0 0 0 0,1-1 0 0 0,-1 1 0 0 0,1 0-4 0 0,21 4-29 0 0,-21-4 9 0 0,1 0-1 0 0,-1 0 1 0 0,1 0-1 0 0,-1-1 0 0 0,1 0 1 0 0,0 1-1 0 0,-1-1 1 0 0,1 0-1 0 0,-1 0 1 0 0,2-1 20 0 0,8-1-186 0 0,-7 1-264 0 0,1 0 0 0 0,-1 0 0 0 0,0 0-1 0 0,0-1 1 0 0,0 0 0 0 0,0 0 0 0 0,0 0 0 0 0,-1-1-1 0 0,3-1 451 0 0,2-9-1848 0 0</inkml:trace>
  <inkml:trace contextRef="#ctx0" brushRef="#br0" timeOffset="13014.492">3928 5194 4608 0 0,'15'16'859'0'0,"-13"-13"431"0"0,0 0 1 0 0,0 0-1 0 0,0 1 1 0 0,0-1 0 0 0,-1 1-1 0 0,0-1 1 0 0,1 1-1291 0 0,0 5 986 0 0,0 0-1 0 0,-1 0 1 0 0,0 8-986 0 0,2 9 956 0 0,1 15-100 0 0,-2-1 0 0 0,-1 0 0 0 0,-3 3-856 0 0,1 19 492 0 0,5 85 216 0 0,-1-114-612 0 0,1 0 1 0 0,2 0-1 0 0,4 12-96 0 0,-4-21-7 0 0,-5-15-25 0 0,1-1 1 0 0,0 0 0 0 0,1 1-1 0 0,0-1 1 0 0,0 0-1 0 0,1-1 1 0 0,0 1 0 0 0,0 0 31 0 0,-2-6-174 0 0,-2-2-172 0 0,1 0 90 0 0,-1 0 1 0 0,1 0 0 0 0,0 0-1 0 0,0 0 1 0 0,0 0 0 0 0,-1 0-1 0 0,1 0 1 0 0,0 0 0 0 0,0 0-1 0 0,0 0 1 0 0,-1-1 0 0 0,1 1-1 0 0,0 0 1 0 0,0 0 0 0 0,-1-1-1 0 0,1 1 1 0 0,0-1-1 0 0,-1 1 1 0 0,1-1 0 0 0,0 1-1 0 0,-1-1 1 0 0,1 1 0 0 0,-1-1-1 0 0,1 1 1 0 0,-1-1 0 0 0,1 0-1 0 0,-1 1 1 0 0,1-1 0 0 0,-1 0-1 0 0,0 0 1 0 0,1 1 0 0 0,-1-1-1 0 0,0 0 1 0 0,0 0 0 0 0,1 0 255 0 0,-1-12-5524 0 0</inkml:trace>
  <inkml:trace contextRef="#ctx0" brushRef="#br0" timeOffset="13015.492">4091 5519 5064 0 0,'-7'-13'2566'0'0,"6"12"-2246"0"0,0 1 0 0 0,0-1 0 0 0,1 1 0 0 0,-1-1 0 0 0,0 1 0 0 0,0 0 0 0 0,0-1 0 0 0,0 1 0 0 0,1 0 0 0 0,-1 0 0 0 0,0 0 0 0 0,0-1 0 0 0,0 1 0 0 0,0 0 0 0 0,0 0 0 0 0,0 0 0 0 0,0 1 0 0 0,0-1 0 0 0,1 0 0 0 0,-1 0 0 0 0,0 0 0 0 0,0 1 0 0 0,0-1 0 0 0,0 0 0 0 0,0 1 0 0 0,1-1 0 0 0,-1 1 0 0 0,0-1 0 0 0,0 1 0 0 0,1-1-320 0 0,-29 22 1982 0 0,20-13-1172 0 0,-19 12 137 0 0,8-4-713 0 0,-2-1 0 0 0,0 0 1 0 0,0-2-1 0 0,-21 9-234 0 0,39-21 24 0 0,0-1 0 0 0,0 1 0 0 0,0-1-1 0 0,0 0 1 0 0,0-1 0 0 0,-2 1-24 0 0,5-1-154 0 0,-1 1-1 0 0,1-1 1 0 0,-1 0 0 0 0,1 0-1 0 0,-1-1 1 0 0,1 1 0 0 0,-1 0 0 0 0,1 0-1 0 0,-1-1 1 0 0,1 1 0 0 0,0-1-1 0 0,-1 1 1 0 0,1-1 0 0 0,0 1-1 0 0,-1-1 1 0 0,1 0 0 0 0,0 0-1 0 0,-1 0 155 0 0,-1-3-1320 0 0</inkml:trace>
  <inkml:trace contextRef="#ctx0" brushRef="#br0" timeOffset="13493.963">4031 5649 7368 0 0,'6'11'208'0'0,"-1"1"0"0"0,3 12-208 0 0,11 51 6668 0 0,-12-45-2159 0 0,8 24-4509 0 0,-4-18 1062 0 0,-10-36-1047 0 0,-1 0 0 0 0,0 1 0 0 0,1-1 0 0 0,-1 0 0 0 0,1 0 0 0 0,-1 1 0 0 0,1-1 0 0 0,-1 0 0 0 0,1 0 0 0 0,-1 0 0 0 0,1 0 0 0 0,-1 0 0 0 0,1 0 0 0 0,-1 0 0 0 0,1 0 0 0 0,-1 0 0 0 0,1 0 0 0 0,-1 0 0 0 0,1 0 0 0 0,-1 0 0 0 0,1-1 0 0 0,-1 1 0 0 0,1 0 0 0 0,-1 0-15 0 0,11-3 95 0 0,-6-2-74 0 0,-1 0 0 0 0,1 1 0 0 0,-1-1 0 0 0,0-1 0 0 0,0 1 0 0 0,-1-1 0 0 0,1 1 0 0 0,-1-1 0 0 0,0 0 0 0 0,1-6-21 0 0,4-4 26 0 0,26-53 91 0 0,-29 58-27 0 0,-1 0 0 0 0,2 1 0 0 0,-1 0 0 0 0,5-5-90 0 0,-5 5 201 0 0,-3 6 835 0 0,-1 11-571 0 0,-5 26-436 0 0,3-25-19 0 0,0-1 1 0 0,0 0 0 0 0,1 0 0 0 0,0 0-1 0 0,0 2-10 0 0,1 1 7 0 0,-1-7-2 0 0,0-1 0 0 0,0 1 0 0 0,1 0-1 0 0,-1 0 1 0 0,1-1 0 0 0,-1 1 0 0 0,1 0-1 0 0,0-1 1 0 0,0 1 0 0 0,0 0 0 0 0,0-1-1 0 0,1 1-4 0 0,8 15 24 0 0,2-1 32 0 0,-11-16 19 0 0,7 5 10 0 0,-6-6-66 0 0,-1 1 0 0 0,1-1-1 0 0,-1 0 1 0 0,1 0-1 0 0,-1 0 1 0 0,0-1 0 0 0,1 1-1 0 0,-1 0 1 0 0,1 0 0 0 0,-1-1-1 0 0,0 1 1 0 0,1-1 0 0 0,-1 1-1 0 0,0-1 1 0 0,1 0-1 0 0,-1 1 1 0 0,0-1 0 0 0,0 0-1 0 0,0 0 1 0 0,0 0 0 0 0,1 0-1 0 0,-1 0 1 0 0,-1 0-1 0 0,1 0 1 0 0,1-1-19 0 0,0 0 23 0 0,0-1 0 0 0,0 0 1 0 0,0 0-1 0 0,0 0 0 0 0,0 0 0 0 0,-1 0 0 0 0,0 0 0 0 0,1 0 0 0 0,-1 0 1 0 0,0-3-24 0 0,0 3 4 0 0,-1-1 0 0 0,0 0 0 0 0,0 1 0 0 0,0-1 0 0 0,0 0 0 0 0,-1 1 0 0 0,1-1 0 0 0,-1 1 0 0 0,0-1 0 0 0,0 1 0 0 0,0-1 0 0 0,-1 1 0 0 0,1 0 0 0 0,-3-3-4 0 0,-3-5-215 0 0,0 0 0 0 0,-1 1 0 0 0,-6-6 215 0 0,-10-14-1941 0 0,16 21 279 0 0,-4-1-68 0 0</inkml:trace>
  <inkml:trace contextRef="#ctx0" brushRef="#br0" timeOffset="13934.809">4350 5601 13328 0 0,'16'41'1080'0'0,"-9"-24"-638"0"0,0 1 0 0 0,2 12-442 0 0,-3-6 821 0 0,4 19 235 0 0,9 48-714 0 0,-19-91-316 0 0,0 0-1 0 0,0 0 1 0 0,0 0-1 0 0,0 0 0 0 0,0 1 1 0 0,0-1-1 0 0,0 0 0 0 0,0 0 1 0 0,0 0-1 0 0,0 0 0 0 0,0 0 1 0 0,0 0-1 0 0,0 1 0 0 0,0-1 1 0 0,0 0-1 0 0,0 0 0 0 0,0 0 1 0 0,0 0-1 0 0,0 0 0 0 0,0 0 1 0 0,0 0-1 0 0,0 1 0 0 0,1-1 1 0 0,-1 0-1 0 0,0 0 1 0 0,0 0-1 0 0,0 0 0 0 0,0 0 1 0 0,0 0-1 0 0,0 0 0 0 0,0 0 1 0 0,0 0-1 0 0,1 0 0 0 0,-1 0 1 0 0,0 1-1 0 0,0-1 0 0 0,0 0 1 0 0,0 0-1 0 0,0 0 0 0 0,0 0 1 0 0,0 0-1 0 0,1 0 0 0 0,-1 0 1 0 0,0 0-1 0 0,0 0 1 0 0,0 0-1 0 0,0 0 0 0 0,0 0 1 0 0,0 0-1 0 0,1 0 0 0 0,-1 0 1 0 0,0 0-1 0 0,0-1 0 0 0,0 1 1 0 0,0 0-1 0 0,0 0-25 0 0,7-8 367 0 0,5-15-370 0 0,36-105 57 0 0,-46 125-58 0 0,-2 1 21 0 0,1 0 0 0 0,0-1 0 0 0,0 1 0 0 0,0 0-1 0 0,0 0 1 0 0,1-1 0 0 0,-1 1 0 0 0,0 0 0 0 0,1 0 0 0 0,0 1 0 0 0,-1-1 0 0 0,1 0 0 0 0,0 0 0 0 0,0 1 0 0 0,0-1-1 0 0,0 1-16 0 0,-1 0 86 0 0,8 2 380 0 0,-8 0-436 0 0,1-1-1 0 0,-1 1 0 0 0,1 0 1 0 0,-1 0-1 0 0,1 0 1 0 0,-1 0-1 0 0,0 0 0 0 0,1 0 1 0 0,-1 1-1 0 0,0-1 0 0 0,0 0 1 0 0,0 1-1 0 0,0-1 1 0 0,0 1-1 0 0,0-1 0 0 0,0 1 1 0 0,0 1-30 0 0,11 32 209 0 0,-5-10-152 0 0,1-7-2 0 0,-5-13-30 0 0,0 1-1 0 0,-1-1 1 0 0,0 1 0 0 0,0 0-1 0 0,1 5-24 0 0,-2-6-9 0 0,1-1-1 0 0,0 1 0 0 0,0-1 1 0 0,0 0-1 0 0,1 0 0 0 0,-1 0 1 0 0,1 0-1 0 0,0 0 0 0 0,0-1 1 0 0,0 1-1 0 0,1-1 0 0 0,-1 1 10 0 0,-2-4-248 0 0,-1 0-28 0 0,2-1-163 0 0,0 0-1 0 0,-1-1 1 0 0,1 0 0 0 0,-1 1-1 0 0,1-1 1 0 0,-1 0-1 0 0,1 0 1 0 0,-1 1-1 0 0,0-1 1 0 0,1-2 439 0 0,11-20-2272 0 0,-1 1-21 0 0</inkml:trace>
  <inkml:trace contextRef="#ctx0" brushRef="#br0" timeOffset="14315.427">4819 5449 9672 0 0,'0'0'440'0'0,"0"0"-6"0"0,1 1-278 0 0,2 1 325 0 0,0 1 0 0 0,-1-1 0 0 0,0 1-1 0 0,1 0 1 0 0,-1 0 0 0 0,0 0 0 0 0,0 0-1 0 0,-1 0 1 0 0,1 0 0 0 0,-1 0 0 0 0,1 1-1 0 0,-1-1 1 0 0,0 3-481 0 0,0-1 391 0 0,-1 0 0 0 0,0 0 0 0 0,-1 0 1 0 0,1 0-1 0 0,-1 0 0 0 0,0 0 0 0 0,-1 4-391 0 0,1-6-259 0 0,-4 22 447 0 0,1-8 418 0 0,0 0-1 0 0,-5 14-605 0 0,-26 57 601 0 0,35-86-487 0 0,-1 0 0 0 0,1-1 0 0 0,-1 1 0 0 0,1 0 0 0 0,0 0 0 0 0,0-1 0 0 0,0 1-1 0 0,0 0 1 0 0,0 0 0 0 0,0-1 0 0 0,1 1 0 0 0,-1 0 0 0 0,1 0 0 0 0,-1-1 0 0 0,1 1-1 0 0,-1 0 1 0 0,2 1-114 0 0,1 3 448 0 0,0-1 0 0 0,1 1 0 0 0,0-1 0 0 0,2 3-448 0 0,-2-3 201 0 0,0-1 1 0 0,-1 1-1 0 0,1-1 0 0 0,-1 1 0 0 0,-1 0 0 0 0,1 0 0 0 0,1 3-201 0 0,4 10 505 0 0,-7-16-459 0 0,1 1-1 0 0,-1 0 1 0 0,0 0-1 0 0,0 0 1 0 0,0 0-1 0 0,0 0 1 0 0,0 1-1 0 0,-1-1 1 0 0,1 0-1 0 0,-1 0 0 0 0,0 1-45 0 0,0 1 6 0 0,0 1-1 0 0,0-1 0 0 0,-1 1 0 0 0,0-1 0 0 0,0 1 0 0 0,0-1 1 0 0,-1 0-1 0 0,1 1 0 0 0,-2 1-5 0 0,1-4-17 0 0,0 1 0 0 0,0-1 1 0 0,-1 0-1 0 0,1 0 0 0 0,-1 0 0 0 0,1 0 0 0 0,-1 0 1 0 0,0 0-1 0 0,0-1 0 0 0,-1 0 0 0 0,1 1 0 0 0,0-1 1 0 0,-2 0 15 0 0,-2 2-411 0 0,1-1 0 0 0,-1-1 0 0 0,0 1 0 0 0,0-1-1 0 0,0-1 1 0 0,-1 1 412 0 0,-18 1-1512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8:01.7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191 113 5528 0 0,'0'2'422'0'0,"-2"45"6514"0"0,-6 25-6936 0 0,2-8 1722 0 0,3-38-956 0 0,-1 40 1262 0 0,16-78-2702 0 0,-9 10 473 0 0,8-15-4698 0 0,-6 7-113 0 0</inkml:trace>
  <inkml:trace contextRef="#ctx0" brushRef="#br0" timeOffset="405.912">329 17 2760 0 0,'1'1'207'0'0,"3"1"293"0"0,-2-1 1878 0 0,-2-1 817 0 0,0 0 151 0 0,0 0-346 0 0,-1 0-2905 0 0,1 1 0 0 0,0-1 0 0 0,-1 0 0 0 0,1 0 0 0 0,0 1 0 0 0,0-1-1 0 0,0 0 1 0 0,-1 1 0 0 0,1-1 0 0 0,0 0 0 0 0,0 1 0 0 0,0-1 0 0 0,0 0 0 0 0,-1 1 0 0 0,1-1-1 0 0,0 1 1 0 0,0-1 0 0 0,0 0 0 0 0,0 1 0 0 0,0-1 0 0 0,0 1 0 0 0,0-1 0 0 0,0 0-95 0 0,0 1 90 0 0,0 0 0 0 0,0-1 0 0 0,0 1 0 0 0,0 0 0 0 0,0-1-1 0 0,0 1 1 0 0,-1 0 0 0 0,1-1 0 0 0,0 1 0 0 0,0 0 0 0 0,-1-1 0 0 0,1 1 0 0 0,0-1 0 0 0,-1 1 0 0 0,1-1 0 0 0,-1 1 0 0 0,1-1 0 0 0,-1 1 0 0 0,1 0-90 0 0,-3 0-45 0 0,-1 0 1 0 0,1 0-1 0 0,0-1 1 0 0,-1 1-1 0 0,1-1 0 0 0,0 1 1 0 0,-1-1-1 0 0,1 0 0 0 0,-1 0 1 0 0,1-1-1 0 0,0 1 1 0 0,-1-1-1 0 0,1 1 0 0 0,0-1 1 0 0,-4-1 44 0 0,7 2-17 0 0,-4-1-640 0 0,0 1-1865 0 0,-3 0-3147 0 0</inkml:trace>
  <inkml:trace contextRef="#ctx0" brushRef="#br0" timeOffset="1341.162">16 122 10080 0 0,'0'0'462'0'0,"-4"4"146"0"0,4-4-595 0 0,-1 0 0 0 0,1 0 0 0 0,0 1-1 0 0,0-1 1 0 0,0 0 0 0 0,-1 1 0 0 0,1-1 0 0 0,0 0-1 0 0,0 0 1 0 0,-1 1 0 0 0,1-1 0 0 0,0 0 0 0 0,-1 0-1 0 0,1 0 1 0 0,0 0 0 0 0,-1 1 0 0 0,1-1-1 0 0,0 0 1 0 0,-1 0 0 0 0,1 0 0 0 0,0 0 0 0 0,-1 0-1 0 0,1 0 1 0 0,0 0 0 0 0,-1 0 0 0 0,1 0 0 0 0,0 0-1 0 0,-1 0 1 0 0,1 0 0 0 0,-1 0-13 0 0,0 0 208 0 0,1 0 430 0 0,0 0 30 0 0,0 0-59 0 0,0 0-262 0 0,0-15 339 0 0,0 14-605 0 0,0 0 0 0 0,0 0 0 0 0,0 0 0 0 0,0 0 0 0 0,0 0 0 0 0,0 0-1 0 0,1 0 1 0 0,-1 1 0 0 0,0-1 0 0 0,1 0 0 0 0,-1 0 0 0 0,1 0 0 0 0,-1 0 0 0 0,1 0-1 0 0,0 0 1 0 0,-1 1 0 0 0,1-1 0 0 0,0 0 0 0 0,-1 0 0 0 0,1 1 0 0 0,0-1-81 0 0,8-10 530 0 0,-6 5-324 0 0,0 1-1 0 0,0-1 1 0 0,1 1-1 0 0,0 0 1 0 0,0 0-1 0 0,0 0 1 0 0,1 0-1 0 0,-1 1 1 0 0,1 0-1 0 0,0 0 1 0 0,1 0-1 0 0,-1 1 1 0 0,0 0-1 0 0,1-1 1 0 0,0 2-1 0 0,1-1-205 0 0,9 5 349 0 0,-11-1-274 0 0,-1 0-11 0 0,0 0-1 0 0,0 0 1 0 0,0 1-1 0 0,0 0 1 0 0,0 0-1 0 0,0 0 0 0 0,-1 0 1 0 0,1 1-1 0 0,-1-1 1 0 0,0 1-1 0 0,1 0 0 0 0,-1 0 1 0 0,0 0-1 0 0,-1 1 1 0 0,1-1-1 0 0,-1 1 1 0 0,1-1-1 0 0,-1 1 0 0 0,0 0 1 0 0,0 0-1 0 0,0 0-63 0 0,1 9 37 0 0,0 0 0 0 0,-1 0 0 0 0,0 0 0 0 0,-1 1 0 0 0,-1 7-37 0 0,-1 17-26 0 0,-3 10 26 0 0,0-12-75 0 0,2-24-24 0 0,0-1-1 0 0,-1 1 0 0 0,0-1 0 0 0,-1 0 0 0 0,-3 6 100 0 0,-1 5-55 0 0,-1-10 40 0 0,3-5 30 0 0,6-6 62 0 0,-2-1-46 0 0,1 0 1 0 0,-1-1-1 0 0,1 1 1 0 0,0 0-1 0 0,-1 0 1 0 0,1-1-1 0 0,0 1 0 0 0,-1-1 1 0 0,1 1-1 0 0,0-1 1 0 0,0 0-1 0 0,0 0 0 0 0,-1 1 1 0 0,1-1-1 0 0,0 0 1 0 0,0 0-1 0 0,0 0 1 0 0,0 0-1 0 0,0 0 0 0 0,1 0 1 0 0,-1 0-1 0 0,0-1 1 0 0,0 1-1 0 0,1 0 0 0 0,-1 0 1 0 0,1 0-1 0 0,-1-1 1 0 0,1 1-1 0 0,-1 0 1 0 0,1-1-32 0 0,-1-2 69 0 0,0 0 0 0 0,1 0 1 0 0,-1 0-1 0 0,1 1 1 0 0,0-1-1 0 0,0 0 1 0 0,0 0-1 0 0,0 0 1 0 0,1 0-1 0 0,0-1-69 0 0,1-4 173 0 0,3-12 101 0 0,-4 20-259 0 0,-1 0 1 0 0,1 0-1 0 0,-1 1 1 0 0,0-1-1 0 0,1 0 1 0 0,0 1-1 0 0,-1-1 0 0 0,1 1 1 0 0,-1-1-1 0 0,1 1 1 0 0,0-1-1 0 0,-1 1 1 0 0,1-1-1 0 0,0 1 0 0 0,-1-1 1 0 0,1 1-1 0 0,0 0 1 0 0,0 0-1 0 0,-1-1 1 0 0,1 1-1 0 0,0 0 1 0 0,0 0-1 0 0,0 0 0 0 0,0 0 1 0 0,-1 0-1 0 0,1 0-15 0 0,9-1 97 0 0,-6 1-67 0 0,0 0 0 0 0,0 0 0 0 0,0 0 0 0 0,0 0 0 0 0,-1 1-1 0 0,1-1 1 0 0,0 1 0 0 0,0 0 0 0 0,-1 0 0 0 0,1 1 0 0 0,-1-1 0 0 0,1 1 0 0 0,1 0-30 0 0,0 1 16 0 0,0 0 1 0 0,0 0 0 0 0,0 1-1 0 0,-1 0 1 0 0,1 0 0 0 0,-1 0-1 0 0,0 0 1 0 0,0 1 0 0 0,-1-1-1 0 0,1 1 1 0 0,-1 0 0 0 0,2 4-17 0 0,14 17-1359 0 0,-18-25 783 0 0,-1-1-244 0 0,0 0-997 0 0,0 0-425 0 0</inkml:trace>
  <inkml:trace contextRef="#ctx0" brushRef="#br0" timeOffset="1687.33">423 0 6448 0 0,'1'1'498'0'0,"2"5"518"0"0,1 0-1 0 0,-1 0 0 0 0,-1 0 0 0 0,1 0 1 0 0,-1 0-1 0 0,0 1 0 0 0,0-1 0 0 0,-1 1 1 0 0,1 1-1016 0 0,-2 1 479 0 0,0 0 0 0 0,0 0 0 0 0,-1 5-479 0 0,-4 32 768 0 0,2-18-466 0 0,0 22-302 0 0,-1-34-98 0 0,3-14-45 0 0,1-2-17 0 0,0 0-177 0 0,0 0-719 0 0,0 0-316 0 0,0 0-61 0 0</inkml:trace>
  <inkml:trace contextRef="#ctx0" brushRef="#br0" timeOffset="2140.641">481 86 3224 0 0,'0'0'143'0'0,"-1"2"-3"0"0,-18 32 3457 0 0,10-20-388 0 0,-1-1 0 0 0,-1 0 0 0 0,0-1 0 0 0,-1-1 0 0 0,-1 1-3209 0 0,-11 8 1697 0 0,0-4-3840 0 0,-4 5-2067 0 0,26-20-2611 0 0</inkml:trace>
  <inkml:trace contextRef="#ctx0" brushRef="#br0" timeOffset="22427.383">420 92 920 0 0,'4'10'-375'0'0,"-4"-10"379"0"0,0 0-1 0 0,0 0 1 0 0,0 0 0 0 0,0 0-1 0 0,0 0 1 0 0,0 0 0 0 0,0 0-1 0 0,0 0 1 0 0,0 0-1 0 0,0 0 1 0 0,0 0 0 0 0,0 0-1 0 0,0 0 1 0 0,0 1 0 0 0,0-1-1 0 0,0 0 1 0 0,0 0 0 0 0,0 0-1 0 0,0 0 1 0 0,0 0 0 0 0,0 0-1 0 0,0 0 1 0 0,0 0 0 0 0,0 0-1 0 0,0 0 1 0 0,0 0 0 0 0,0 0-1 0 0,0 0 1 0 0,0 0 0 0 0,0 0-1 0 0,0 0 1 0 0,1 0 0 0 0,-1 0-1 0 0,0 0 1 0 0,0 0 0 0 0,0 0-1 0 0,0 0 1 0 0,0 0 0 0 0,0 0-1 0 0,0 0 1 0 0,0 0 0 0 0,0 0-1 0 0,0 0 1 0 0,0 0 0 0 0,0 0-1 0 0,0 0 1 0 0,0 0-1 0 0,0 0 1 0 0,0 0 0 0 0,0 0-1 0 0,0 0 1 0 0,0 0 0 0 0,0 0-1 0 0,0 0 1 0 0,0 0 0 0 0,1-1-1 0 0,-1 1 1 0 0,0 0 0 0 0,0 0-1 0 0,0 0 1 0 0,0 0 0 0 0,0 0-1 0 0,0 0 1 0 0,0 0 0 0 0,0 0-1 0 0,0 0 1 0 0,0 0 0 0 0,0 0-1 0 0,0 0 1 0 0,0 0-4 0 0,2-18 2447 0 0,1-1 2901 0 0,1 9-2254 0 0,-3 7-2437 0 0,0 1 0 0 0,0 0 0 0 0,0-1 0 0 0,0 1 0 0 0,0 0 0 0 0,1 0 0 0 0,-1 0 1 0 0,1 0-1 0 0,-1 0 0 0 0,1 0-657 0 0,1 8 4341 0 0,3 29-3462 0 0,-3 34 287 0 0,1-37-758 0 0,-4-15-309 0 0,0-1 0 0 0,2 0-1 0 0,-1 0 1 0 0,4 10-99 0 0,-5-25 4 0 0,0 0 0 0 0,1 0 0 0 0,-1 0 0 0 0,0 0 0 0 0,0 0 0 0 0,0 0 0 0 0,0 0 0 0 0,0 0 0 0 0,0 0 0 0 0,0 0 0 0 0,0 0 0 0 0,0 0 0 0 0,-1 0-4 0 0,1 2 6 0 0,-1 0 0 0 0,1 0 0 0 0,0 0 0 0 0,0 0 0 0 0,0 0 0 0 0,0 0 0 0 0,1 0 0 0 0,-1 0-1 0 0,1 0 1 0 0,0 0 0 0 0,0 0-6 0 0,-1 1-16 0 0,0-4-65 0 0,0 0-23 0 0,0 0-7 0 0,0 0-38 0 0,0 0-158 0 0,0 0-69 0 0,0 0-9 0 0,0 0-38 0 0,0 0-135 0 0,0 0-61 0 0,3-1-195 0 0,-1 1 0 0 0,1-1 0 0 0,-1-1 0 0 0,0 1 0 0 0,1 0 0 0 0,-1 0 1 0 0,0-1-1 0 0,0 1 0 0 0,0-1 0 0 0,0 0 0 0 0,0 0 0 0 0,-1 0 0 0 0,1 0 0 0 0,1-1 814 0 0,1-2 150 0 0,-3 4-811 0 0,-1 1 321 0 0,6-10 1704 0 0,-3 7 1333 0 0,0-1 3636 0 0,-3 3-6293 0 0,0 1 0 0 0,-1 0 0 0 0,1 0 0 0 0,0-1 0 0 0,0 1 0 0 0,0 0 0 0 0,0-1 0 0 0,0 1 0 0 0,-1 0 0 0 0,1 0 0 0 0,0 0 0 0 0,0-1 0 0 0,0 1 0 0 0,-1 0 0 0 0,1 0 0 0 0,0 0 0 0 0,0-1 0 0 0,-1 1 0 0 0,1 0 0 0 0,0 0 0 0 0,0 0 0 0 0,-1 0 0 0 0,1 0 0 0 0,0 0 0 0 0,-1-1 0 0 0,1 1 0 0 0,0 0 0 0 0,0 0 0 0 0,-1 0 0 0 0,1 0 0 0 0,0 0 0 0 0,-1 0 0 0 0,1 0-40 0 0,-10-1 469 0 0,-28 0 507 0 0,0-2 0 0 0,-20-4-976 0 0,9 0-242 0 0,47 7 282 0 0,0-1 1 0 0,0 0-1 0 0,1 1 1 0 0,-1-1 0 0 0,0 0-1 0 0,0 0 1 0 0,1 0-1 0 0,-1 0 1 0 0,1-1-1 0 0,-1 1 1 0 0,1 0 0 0 0,-1-1-1 0 0,1 1 1 0 0,0-1-1 0 0,-1 1 1 0 0,1-2-41 0 0,-7-6-1894 0 0,0 2-3563 0 0,1 3-2014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8:48.6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75 518 11520 0 0,'1'1'886'0'0,"0"0"-794"0"0,-1-1 0 0 0,1 1 0 0 0,-1-1 0 0 0,0 0 0 0 0,1 1 0 0 0,-1-1 0 0 0,1 1 0 0 0,-1-1 0 0 0,0 1 0 0 0,1-1 0 0 0,-1 1 0 0 0,0-1 0 0 0,0 1 0 0 0,1-1-1 0 0,-1 1 1 0 0,0 0 0 0 0,0-1 0 0 0,0 1 0 0 0,0-1 0 0 0,0 1 0 0 0,0 0 0 0 0,0-1 0 0 0,0 1 0 0 0,0-1 0 0 0,0 1 0 0 0,0 0 0 0 0,0-1 0 0 0,0 1 0 0 0,0-1 0 0 0,0 1 0 0 0,-1-1 0 0 0,1 1 0 0 0,0-1-1 0 0,-1 1 1 0 0,1-1 0 0 0,0 1 0 0 0,-1-1 0 0 0,1 1 0 0 0,0-1-92 0 0,-1 1 80 0 0,-4 9 1283 0 0,0-1 1 0 0,-1 0 0 0 0,0 0 0 0 0,-6 8-1364 0 0,7-11 146 0 0,0-1 0 0 0,0 1 1 0 0,1 1-1 0 0,0-1 0 0 0,1 0 0 0 0,0 1 0 0 0,-1 0 1 0 0,2 0-1 0 0,-1 0 0 0 0,1 0 0 0 0,-1 5-146 0 0,3-9 42 0 0,-1-1 1 0 0,1 1-1 0 0,0 0 0 0 0,0-1 0 0 0,0 1 0 0 0,0 0 1 0 0,1-1-1 0 0,-1 1 0 0 0,1-1 0 0 0,-1 1 0 0 0,1-1 1 0 0,0 2-43 0 0,1-2 27 0 0,-1 0 1 0 0,0-1-1 0 0,1 1 1 0 0,-1 0-1 0 0,1-1 1 0 0,0 1-1 0 0,-1-1 1 0 0,1 1-1 0 0,0-1 0 0 0,0 0 1 0 0,0 1-1 0 0,0-1 1 0 0,0 0-1 0 0,0-1 1 0 0,1 2-28 0 0,5-1 24 0 0,-1 1 1 0 0,0-1 0 0 0,1 0-1 0 0,-1 0 1 0 0,1-1-1 0 0,-1 0 1 0 0,1 0-1 0 0,-1-1 1 0 0,1 0-1 0 0,-1 0 1 0 0,0-1 0 0 0,3-1-25 0 0,0 0-1 0 0,0-1 1 0 0,0-1 0 0 0,0 0 0 0 0,-1 0 0 0 0,1-1 0 0 0,-1 0-1 0 0,-1 0 1 0 0,3-3 0 0 0,-9 7-4 0 0,-1 1 0 0 0,1-1-1 0 0,-1 0 1 0 0,1 0 0 0 0,-1 0 0 0 0,0 0-1 0 0,0 0 1 0 0,0 0 0 0 0,0 0-1 0 0,0 0 1 0 0,0 0 0 0 0,0-1 0 0 0,-1 1-1 0 0,1 0 1 0 0,-1 0 0 0 0,0-1-1 0 0,0 1 1 0 0,1 0 0 0 0,-2-1 0 0 0,1 1-1 0 0,0 0 1 0 0,0-1 0 0 0,-1 1-1 0 0,1 0 1 0 0,-1 0 0 0 0,0-1 0 0 0,1 1-1 0 0,-1 0 1 0 0,0 0 0 0 0,-1-1 4 0 0,0-1-59 0 0,0 0 0 0 0,-1-1 0 0 0,1 1 0 0 0,-1 0 1 0 0,0 0-1 0 0,-1 1 0 0 0,1-1 0 0 0,0 1 0 0 0,-1-1 0 0 0,0 1 1 0 0,0 0-1 0 0,0 1 0 0 0,-4-3 59 0 0,-4-1-1327 0 0,0 1 0 0 0,0 1 0 0 0,-7-2 1327 0 0,10 3-1818 0 0</inkml:trace>
  <inkml:trace contextRef="#ctx0" brushRef="#br0" timeOffset="397.075">303 668 17503 0 0,'0'1'399'0'0,"4"64"1122"0"0,-4 10 362 0 0,0-74-1692 0 0,4-2 305 0 0,-2-1-398 0 0,1 0 1 0 0,-1-1 0 0 0,0 1-1 0 0,0 0 1 0 0,0-1-1 0 0,0 1 1 0 0,1-2-99 0 0,14-17 372 0 0,-2 8-179 0 0,-8 6-126 0 0,0 1 0 0 0,1 0-1 0 0,-1 0 1 0 0,9-3-67 0 0,-9 5 1 0 0,0 0 0 0 0,0 1 1 0 0,1-1-1 0 0,-1 2 0 0 0,1-1 0 0 0,-1 1 0 0 0,1 1 0 0 0,0-1 0 0 0,0 1 0 0 0,0 1 0 0 0,4-1-1 0 0,1 3-1084 0 0,4-1-4306 0 0,-8-4-1927 0 0</inkml:trace>
  <inkml:trace contextRef="#ctx0" brushRef="#br0" timeOffset="812.474">734 78 17503 0 0,'5'-1'88'0'0,"-4"1"-9"0"0,0 0 0 0 0,0 0 0 0 0,0 0 0 0 0,0 0 0 0 0,1 0 0 0 0,-1 0 0 0 0,0 1 0 0 0,0-1 0 0 0,0 0 0 0 0,0 1 0 0 0,0-1 0 0 0,1 1 0 0 0,-1-1 0 0 0,0 1 0 0 0,0-1 0 0 0,0 1 0 0 0,0 0-1 0 0,-1-1 1 0 0,1 1 0 0 0,0 0 0 0 0,0 0 0 0 0,0 0 0 0 0,0 0-79 0 0,1 1 95 0 0,1 1-1 0 0,-1 0 0 0 0,0-1 0 0 0,0 1 1 0 0,0 0-1 0 0,0 0 0 0 0,0 0 0 0 0,0 1 1 0 0,-1-1-1 0 0,0 0 0 0 0,1 1 0 0 0,-1-1 1 0 0,-1 1-1 0 0,1-1 0 0 0,0 1 0 0 0,-1-1 1 0 0,0 1-1 0 0,0 0 0 0 0,0 1-94 0 0,-1 11 116 0 0,0 0 0 0 0,-1-1 0 0 0,-4 15-116 0 0,4-24-9 0 0,-14 62 1092 0 0,6-33-633 0 0,3 2-1 0 0,0 2-449 0 0,3-10 50 0 0,-2 18-770 0 0,1 46 720 0 0,5-89 40 0 0,0-1 0 0 0,0 0 0 0 0,1 1 1 0 0,-1-1-1 0 0,1 0 0 0 0,0 0 0 0 0,0 0 1 0 0,1 1-1 0 0,-1-1 0 0 0,0 0 0 0 0,1-1 1 0 0,0 1-1 0 0,0 0 0 0 0,0 0 0 0 0,0-1 0 0 0,0 1 1 0 0,0-1-1 0 0,1 0 0 0 0,-1 1 0 0 0,1-1 1 0 0,-1 0-1 0 0,2 0-40 0 0,-1-1 22 0 0,0-1-1 0 0,0 1 1 0 0,0-1 0 0 0,1 0 0 0 0,-1 0-1 0 0,0 0 1 0 0,0 0 0 0 0,0-1 0 0 0,0 1-1 0 0,1-1-21 0 0,5-2 16 0 0,0 2-26 0 0,-8 1 10 0 0,1 0 0 0 0,-1 0 1 0 0,0 0-1 0 0,0-1 0 0 0,1 1 0 0 0,-1 1 1 0 0,0-1-1 0 0,1 0 0 0 0,-1 0 1 0 0,0 0-1 0 0,0 1 0 0 0,0-1 1 0 0,1 0-1 0 0,-1 1 0 0 0,0-1 0 0 0,0 1 1 0 0,0 0-1 0 0,0-1 0 0 0,0 1 1 0 0,0 0-1 0 0,0-1 0 0 0,0 1 1 0 0,0 0-1 0 0,0 0 0 0 0,0 0 1 0 0,0 0-1 0 0,0 0 0 0 0,-1 0 0 0 0,1 0 1 0 0,-1 0-1 0 0,1 1 0 0 0,0-1 1 0 0,-1 0-1 0 0,0 0 0 0 0,1 1 0 0 0,0 0-8 0 0,-1-1-1 0 0,1 1 0 0 0,0 0 1 0 0,-1 0-1 0 0,0 0 0 0 0,1-1 1 0 0,-1 1-1 0 0,0 0 0 0 0,0 0 1 0 0,0 0-1 0 0,0 0 0 0 0,0 0 1 0 0,0 0-1 0 0,-1-1 0 0 0,1 1 1 0 0,0 0-1 0 0,-1 0 9 0 0,-1 4-56 0 0,-1 0 1 0 0,1-1-1 0 0,-1 0 1 0 0,-2 4 55 0 0,-1 0-23 0 0,4-7 26 0 0,0 0 0 0 0,0 1 0 0 0,0-1 0 0 0,0 0 0 0 0,0 0 0 0 0,-1 0 0 0 0,1-1 0 0 0,-1 1-1 0 0,1-1 1 0 0,-1 1 0 0 0,0-1 0 0 0,0 0 0 0 0,1 0 0 0 0,-1 0 0 0 0,0 0 0 0 0,0 0 0 0 0,0-1 0 0 0,0 1-1 0 0,0-1 1 0 0,0 0 0 0 0,0 0 0 0 0,0 0 0 0 0,0 0 0 0 0,0-1 0 0 0,0 1 0 0 0,0-1 0 0 0,0 0 0 0 0,-2-1-3 0 0,-7-3-181 0 0,-23-17 269 0 0,32 20-396 0 0,1 0 0 0 0,-1 0 1 0 0,1 0-1 0 0,0 0 0 0 0,0-1 0 0 0,0 1 0 0 0,0-1 0 0 0,0 0 1 0 0,1 1-1 0 0,-1-1 0 0 0,1 0 0 0 0,-1-1 308 0 0,-1-6-7270 0 0</inkml:trace>
  <inkml:trace contextRef="#ctx0" brushRef="#br0" timeOffset="813.474">1038 566 17391 0 0,'15'17'768'0'0,"-10"-7"160"0"0,-1 0-736 0 0,-1 7-192 0 0,1-3 0 0 0,0-2 0 0 0,-4 2 320 0 0,0-1 24 0 0,0-2 8 0 0,-4 2 0 0 0,4-6-352 0 0,0-7-72 0 0,0 0-16 0 0,0 0 0 0 0,0 0-1320 0 0,0 0-256 0 0,0 0-63 0 0</inkml:trace>
  <inkml:trace contextRef="#ctx0" brushRef="#br0" timeOffset="1298.482">1397 0 3224 0 0,'2'0'143'0'0,"-1"0"-85"0"0,1 0 1 0 0,-1 0 0 0 0,1 1-1 0 0,0-1 1 0 0,-1 0 0 0 0,1 0 0 0 0,-1 1-1 0 0,1-1 1 0 0,-1 1 0 0 0,0 0-1 0 0,1-1 1 0 0,-1 1 0 0 0,1 0-59 0 0,-1 0 393 0 0,0 0 0 0 0,1 0 0 0 0,-1 0 0 0 0,0 1 0 0 0,0-1 0 0 0,-1 0 0 0 0,1 0 0 0 0,0 1 0 0 0,0-1 0 0 0,-1 1 0 0 0,1-1 0 0 0,0 0 0 0 0,-1 1 0 0 0,0-1 0 0 0,1 1 0 0 0,-1 0 1 0 0,0-1-394 0 0,1 4 1292 0 0,-1 0 1 0 0,0-1-1 0 0,0 1 1 0 0,0-1-1 0 0,-1 3-1292 0 0,-1 8 374 0 0,2-15-460 0 0,-27 154 2867 0 0,12-71-1707 0 0,7-36-292 0 0,-7 21-782 0 0,1-16-8 0 0,2 2 0 0 0,3-1 0 0 0,2 1 0 0 0,2 0 0 0 0,3 3 8 0 0,2-54-346 0 0,1 23-662 0 0,6-11-5019 0 0,0-7-343 0 0</inkml:trace>
  <inkml:trace contextRef="#ctx0" brushRef="#br0" timeOffset="1299.482">1549 427 15664 0 0,'0'0'718'0'0,"0"0"-19"0"0,-5 3-421 0 0,-8 4 135 0 0,-1-1 0 0 0,-1 0 0 0 0,1-1 0 0 0,-1 0-1 0 0,-1-1-412 0 0,-11 2 0 0 0,0-1 0 0 0,0-2 0 0 0,-21 0 0 0 0,-1 1 0 0 0,16-6-2737 0 0,23 1 131 0 0,-9 0-3442 0 0</inkml:trace>
  <inkml:trace contextRef="#ctx0" brushRef="#br0" timeOffset="1984.708">1683 542 7368 0 0,'0'0'568'0'0,"0"0"-132"0"0,0 0 836 0 0,-6 6 2158 0 0,-1-2-2395 0 0,0-1 0 0 0,-1 1 0 0 0,-6 1-1035 0 0,7-2 241 0 0,1-1-1 0 0,-1 1 1 0 0,1 0 0 0 0,-1 1 0 0 0,-3 2-241 0 0,6-3 156 0 0,-6 5 152 0 0,1-1 0 0 0,-1 1-1 0 0,1 0 1 0 0,-3 5-308 0 0,9-9 37 0 0,1-1 1 0 0,0 0 0 0 0,0 1 0 0 0,0-1-1 0 0,0 1 1 0 0,0-1 0 0 0,1 1-1 0 0,-1 0 1 0 0,1 0 0 0 0,0 0 0 0 0,1-1-1 0 0,-1 1 1 0 0,1 0 0 0 0,-1 0-1 0 0,1 2-37 0 0,0-5 70 0 0,0-1 22 0 0,0 0 10 0 0,14 3 170 0 0,13-5-118 0 0,-20 1-133 0 0,-6 1 6 0 0,5-2 18 0 0,9-10 36 0 0,-6 6-70 0 0,-9 6-6 0 0,1 0-1 0 0,-1 0 1 0 0,1 0-1 0 0,-1 0 1 0 0,1 0-1 0 0,-1 0 1 0 0,1 0 0 0 0,-1 0-1 0 0,1 0 1 0 0,-1 0-1 0 0,1 0 1 0 0,-1 0-1 0 0,1 0 1 0 0,-1 0 0 0 0,1 0-1 0 0,-1 1 1 0 0,1-1-1 0 0,-1 0 1 0 0,1 0-1 0 0,-1 1 1 0 0,1-1-1 0 0,-1 0-4 0 0,2 1 13 0 0,0 0-10 0 0,0 0 0 0 0,1 0 1 0 0,-1 0-1 0 0,0 1 0 0 0,0-1 0 0 0,0 1 0 0 0,0-1 0 0 0,0 1 0 0 0,0 0 0 0 0,0 0 0 0 0,0 0 0 0 0,-1 0 0 0 0,1 0 0 0 0,-1 0 0 0 0,1 0 0 0 0,-1 0 0 0 0,0 1 0 0 0,0-1 0 0 0,0 0 0 0 0,0 1-3 0 0,1 1 15 0 0,-2-3-9 0 0,1 0-1 0 0,-1 1 0 0 0,1-1 1 0 0,0 0-1 0 0,-1 0 0 0 0,1 1 1 0 0,0-1-1 0 0,0 0 0 0 0,0 0 1 0 0,0 0-1 0 0,0 0 0 0 0,0 0 1 0 0,0 0-1 0 0,0-1 0 0 0,0 1 1 0 0,1 0-1 0 0,-1 0 0 0 0,0-1 1 0 0,1 1-1 0 0,-1-1-5 0 0,5 3 47 0 0,-4-2-14 0 0,-1 0 0 0 0,1 0 0 0 0,0 0 0 0 0,0 0 0 0 0,0-1 0 0 0,0 1 0 0 0,0-1 0 0 0,0 1 0 0 0,0-1 0 0 0,1 1 0 0 0,-1-1 0 0 0,0 0 0 0 0,0 0 0 0 0,0 0 0 0 0,0-1 0 0 0,0 1 0 0 0,0 0 0 0 0,0-1 0 0 0,0 1 0 0 0,0-1 0 0 0,0 0 0 0 0,0 0 0 0 0,0 0 0 0 0,0 0 0 0 0,1-1-33 0 0,3-1 69 0 0,0-1-1 0 0,-1 0 0 0 0,0-1 0 0 0,0 1 0 0 0,0-1 0 0 0,0 0 0 0 0,0-1-68 0 0,10-13 53 0 0,-2-1-1 0 0,0 0 0 0 0,-1 0 0 0 0,7-19-52 0 0,31-87-17 0 0,-37 85 17 0 0,-2-1 0 0 0,2-22 0 0 0,-12 59 0 0 0,1-15 19 0 0,0-1-1 0 0,-1 1 1 0 0,-1-15-19 0 0,-1 9 70 0 0,-1 15 60 0 0,-3 9 370 0 0,4 2-464 0 0,1 0 1 0 0,-1 1 0 0 0,0-1-1 0 0,0 0 1 0 0,0 1-1 0 0,1-1 1 0 0,-1 1 0 0 0,0-1-1 0 0,0 1 1 0 0,1 0 0 0 0,-1-1-1 0 0,1 1 1 0 0,-1 0-1 0 0,0-1 1 0 0,1 1 0 0 0,-1 0-37 0 0,-6 11-98 0 0,1-1 1 0 0,1 1 0 0 0,0 0-1 0 0,0 1 1 0 0,1-1 0 0 0,1 1-1 0 0,-1 3 98 0 0,-1 14-14 0 0,1 0 0 0 0,0 19 14 0 0,3-24-11 0 0,2 0 0 0 0,0 0-1 0 0,1 0 1 0 0,2 0 11 0 0,-2-12 101 0 0,1-1-1 0 0,0 1 1 0 0,1 0-1 0 0,1-1 0 0 0,0 1 1 0 0,0-1-1 0 0,1-1 1 0 0,3 5-101 0 0,-7-13-31 0 0,-1-2 11 0 0,-1-1 0 0 0,1 1 0 0 0,-1 0 0 0 0,1 0 0 0 0,-1-1 0 0 0,1 1 0 0 0,0 0 1 0 0,-1-1-1 0 0,1 1 0 0 0,0 0 0 0 0,0-1 0 0 0,-1 1 0 0 0,1-1 0 0 0,0 0 0 0 0,0 1 0 0 0,0-1 0 0 0,0 1 0 0 0,0-1 1 0 0,-1 0-1 0 0,1 0 0 0 0,0 0 0 0 0,0 1 0 0 0,0-1 0 0 0,0 0 0 0 0,0 0 0 0 0,0 0 0 0 0,0 0 0 0 0,0-1 1 0 0,0 1-1 0 0,0 0 0 0 0,0 0 0 0 0,-1 0 0 0 0,1-1 0 0 0,0 1 20 0 0,1-1-8 0 0,1 1 0 0 0,-1-1 1 0 0,0 0-1 0 0,0 0 0 0 0,0 0 0 0 0,0 0 1 0 0,0 0-1 0 0,0 0 0 0 0,0 0 0 0 0,0-1 1 0 0,-1 1-1 0 0,1-1 0 0 0,0 1 0 0 0,-1-1 1 0 0,1 0-1 0 0,0-1 8 0 0,4-5-39 0 0,-1-1-1 0 0,1 0 1 0 0,0-3 39 0 0,11-19-85 0 0,0 5 57 0 0,-12 17-180 0 0,0 1 0 0 0,0 0 0 0 0,5-5 208 0 0,-9 13 14 0 0,-1 0 0 0 0,0 0 0 0 0,0-1-1 0 0,0 1 1 0 0,0 0 0 0 0,1 0 0 0 0,-1 0-1 0 0,0-1 1 0 0,0 1 0 0 0,0 0 0 0 0,1 0-1 0 0,-1 0 1 0 0,0 0 0 0 0,0-1 0 0 0,1 1-1 0 0,-1 0 1 0 0,0 0 0 0 0,0 0-1 0 0,1 0 1 0 0,-1 0 0 0 0,0 0 0 0 0,0 0-1 0 0,1 0 1 0 0,-1 0 0 0 0,0 0 0 0 0,1 0-1 0 0,-1 0 1 0 0,0 0 0 0 0,0 0 0 0 0,1 0-1 0 0,-1 0 1 0 0,0 0 0 0 0,0 0 0 0 0,1 0-1 0 0,-1 1 1 0 0,0-1 0 0 0,0 0 0 0 0,1 0-1 0 0,-1 0 1 0 0,0 0-14 0 0,7 14 107 0 0,-5-9-97 0 0,-1 1 0 0 0,0 0 0 0 0,0 0-1 0 0,-1 4-9 0 0,0 1-18 0 0,-1 0-1 0 0,-1 1 0 0 0,0-1 0 0 0,0 0 1 0 0,-1 0-1 0 0,0-1 0 0 0,-1 1 0 0 0,-1 0 0 0 0,0-1 1 0 0,0 0-1 0 0,-1 0 0 0 0,0-1 0 0 0,0 0 1 0 0,-8 8 18 0 0,5-8-215 0 0,-17 16-210 0 0,24-24 444 0 0,-1 1 1 0 0,1-1-1 0 0,0 0 1 0 0,0 0-1 0 0,-1 0 1 0 0,1 0-1 0 0,-1 0 1 0 0,1-1-1 0 0,-1 1 1 0 0,1-1-1 0 0,-1 1 0 0 0,1-1 1 0 0,-1 0-20 0 0,2 0 34 0 0,1 0 1 0 0,0 0-1 0 0,0 0 1 0 0,-1 0-1 0 0,1 0 1 0 0,0 0-1 0 0,0 0 1 0 0,-1 0-1 0 0,1 0 0 0 0,0 0 1 0 0,0 0-1 0 0,-1 0 1 0 0,1 0-1 0 0,0 0 1 0 0,0 0-1 0 0,-1-1 1 0 0,1 1-1 0 0,0 0 0 0 0,0 0 1 0 0,-1 0-1 0 0,1 0 1 0 0,0 0-1 0 0,0-1 1 0 0,0 1-1 0 0,0 0 1 0 0,-1 0-1 0 0,1 0 0 0 0,0-1 1 0 0,0 1-1 0 0,0 0 1 0 0,0 0-1 0 0,0-1 1 0 0,-1 1-1 0 0,1 0 1 0 0,0 0-1 0 0,0-1-34 0 0,4-10 388 0 0,11-7 213 0 0,-1 9 230 0 0,-10 6-672 0 0,0 0 1 0 0,0 0 0 0 0,0 1-1 0 0,1-1 1 0 0,-1 1-1 0 0,1 0 1 0 0,-1 0 0 0 0,1 1-1 0 0,0 0 1 0 0,2-1-160 0 0,9 0 168 0 0,-10 1-156 0 0,0 0 0 0 0,0 0-1 0 0,0 1 1 0 0,0 0 0 0 0,0 0 0 0 0,3 1-12 0 0,-5 0-381 0 0,-1-1 1 0 0,1 1 0 0 0,-1-1-1 0 0,1 0 1 0 0,-1 0 0 0 0,1 0 0 0 0,0-1-1 0 0,-1 1 1 0 0,3-2 380 0 0,6-1-8454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8:38.1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401 1 9216 0 0,'0'0'421'0'0,"0"0"-12"0"0,2 0-263 0 0,-1 0-102 0 0,0 0 0 0 0,-1 1 1 0 0,1-1-1 0 0,0 0 0 0 0,0 0 1 0 0,0 1-1 0 0,0-1 0 0 0,0 1 0 0 0,0-1 1 0 0,0 0-1 0 0,-1 1 0 0 0,1 0 1 0 0,0-1-1 0 0,0 1 0 0 0,-1-1 1 0 0,1 1-1 0 0,0 0 0 0 0,-1 0 0 0 0,1-1 1 0 0,-1 1-1 0 0,1 0 0 0 0,-1 0 1 0 0,1 0-1 0 0,-1 0 0 0 0,1 0-44 0 0,0 1 623 0 0,1 3 21 0 0,1-1 1 0 0,-1 1-1 0 0,0 0 0 0 0,0 0 0 0 0,-1 0 0 0 0,1 0 0 0 0,-1 0 1 0 0,0 0-1 0 0,-1 1 0 0 0,1-1 0 0 0,-1 4-644 0 0,0 12 72 0 0,-2 0 0 0 0,-1 9-72 0 0,-1 3 591 0 0,-4 126 3057 0 0,13 140-3648 0 0,9-146 576 0 0,4 181 144 0 0,7 119-533 0 0,-2-64-90 0 0,-4-81 371 0 0,11 98 80 0 0,-25-336-498 0 0,1 45-28 0 0,-2-33 38 0 0,11 67-60 0 0,-2-39 0 0 0,10 71 99 0 0,-4-47 106 0 0,14 105 402 0 0,-28-212-453 0 0,1 1 0 0 0,10 24-154 0 0,-16-51 5 0 0,1 1 0 0 0,-1 0 0 0 0,1 0 0 0 0,0-1 0 0 0,0 1 0 0 0,-1-1 0 0 0,1 1 1 0 0,0-1-1 0 0,0 1 0 0 0,0-1 0 0 0,1 1 0 0 0,-1-1 0 0 0,0 0 0 0 0,1 0 0 0 0,-1 0 0 0 0,0 1 0 0 0,1-1 0 0 0,-1 0 1 0 0,1-1-1 0 0,-1 1 0 0 0,1 0-5 0 0,1 0 22 0 0,-1-1 0 0 0,0 0 0 0 0,1 1 0 0 0,-1-1 0 0 0,0 0 0 0 0,0 0 0 0 0,1 0 0 0 0,-1-1 0 0 0,0 1 0 0 0,1 0 0 0 0,-1-1 0 0 0,0 0 0 0 0,0 1 0 0 0,2-2-22 0 0,5-2-9 0 0,0 0-1 0 0,-1-1 1 0 0,1 0-1 0 0,-1-1 1 0 0,0 0 0 0 0,-1 0-1 0 0,1-1 10 0 0,-4 3 29 0 0,1 0-1 0 0,-1-1 0 0 0,0 1 1 0 0,0-1-1 0 0,0 0 1 0 0,-1 0-1 0 0,1 0 1 0 0,-1 0-1 0 0,0-1-28 0 0,-1 2 0 0 0,0-1 0 0 0,0 1 0 0 0,1 0 0 0 0,0 0 0 0 0,0 0 0 0 0,1-1 0 0 0,-1 1 0 0 0,-3 4 0 0 0,1 0 0 0 0,-1 0 0 0 0,0 0 0 0 0,0 0 0 0 0,0 0 0 0 0,0-1 0 0 0,1 1 1 0 0,-1 0-1 0 0,0 0 0 0 0,0 0 0 0 0,0 0 0 0 0,0 0 0 0 0,1 0 0 0 0,-1 0 0 0 0,0 0 0 0 0,0 0 0 0 0,0 0 0 0 0,1 0 0 0 0,-1 0 0 0 0,0 0 0 0 0,0 0 0 0 0,0 0 0 0 0,1 0 0 0 0,-1 0 0 0 0,0 0 0 0 0,0 0 0 0 0,0 0 1 0 0,1 0-1 0 0,-1 0 0 0 0,0 0 0 0 0,0 0 0 0 0,0 0 0 0 0,1 0 0 0 0,-1 0 0 0 0,0 1 0 0 0,0-1 0 0 0,0 0 0 0 0,0 0 0 0 0,0 0 0 0 0,1 0 0 0 0,-1 0 0 0 0,0 1 0 0 0,0-1 0 0 0,0 0 0 0 0,0 0 0 0 0,0 0 0 0 0,0 1 0 0 0,0-1 1 0 0,0 0-1 0 0,1 0 0 0 0,-1 0 0 0 0,0 0 0 0 0,0 1 0 0 0,0-1 0 0 0,0 0 0 0 0,0 0 0 0 0,0 1 0 0 0,0-1 0 0 0,0 0 0 0 0,0 0 0 0 0,0 0 0 0 0,2 14-15 0 0,-3 0-13 0 0,-1 0 0 0 0,-1 0 0 0 0,0-1 0 0 0,-1 1 0 0 0,-2 5 28 0 0,0-1-12 0 0,-1 0-1 0 0,-1 0 1 0 0,0-1-1 0 0,-1 0 1 0 0,-1-1-1 0 0,-5 7 13 0 0,13-21-2 0 0,1-1-1 0 0,0 1 0 0 0,-1-1 1 0 0,1 1-1 0 0,-1-1 0 0 0,1 0 1 0 0,-1 0-1 0 0,0 1 0 0 0,0-1 1 0 0,0 0-1 0 0,1-1 0 0 0,-1 1 1 0 0,0 0-1 0 0,0 0 0 0 0,0-1 1 0 0,0 1-1 0 0,0-1 0 0 0,0 0 1 0 0,0 1-1 0 0,-2-1 3 0 0,1-1-4 0 0,1 1 0 0 0,-1-1 0 0 0,0 0 1 0 0,0 0-1 0 0,1 0 0 0 0,-1 0 0 0 0,0 0 1 0 0,1 0-1 0 0,-1-1 0 0 0,1 1 0 0 0,0-1 0 0 0,0 0 1 0 0,-1 0-1 0 0,0-1 4 0 0,-13-13-7 0 0,0-1 1 0 0,-2-4 6 0 0,-12-13 86 0 0,16 17-22 0 0,1-1 0 0 0,0 0 0 0 0,-3-9-64 0 0,-19-27 4 0 0,34 53-17 0 0,-1-1 0 0 0,1 0 0 0 0,0 1-1 0 0,-1-1 1 0 0,1 1 0 0 0,-1-1 0 0 0,0 1 0 0 0,1 0-1 0 0,-1 0 1 0 0,0-1 0 0 0,0 1 0 0 0,0 0 0 0 0,1 1 0 0 0,-1-1-1 0 0,0 0 1 0 0,0 1 0 0 0,0-1 0 0 0,-1 1 0 0 0,1-1-1 0 0,0 1 1 0 0,0 0 0 0 0,0 0 0 0 0,0 0 0 0 0,0 0-1 0 0,0 0 1 0 0,-1 1 13 0 0,0-1-363 0 0,0 1 0 0 0,0 0 1 0 0,0 0-1 0 0,0 0 0 0 0,0 1 0 0 0,0-1 0 0 0,-1 2 363 0 0,-19 15-7249 0 0,7-2-410 0 0</inkml:trace>
  <inkml:trace contextRef="#ctx0" brushRef="#br0" timeOffset="454.974">104 4853 21191 0 0,'0'0'480'0'0,"0"0"67"0"0,0 0 32 0 0,0 0-58 0 0,0 2-340 0 0,2 1-191 0 0,-1 0-1 0 0,0 0 1 0 0,0 0 0 0 0,0 1-1 0 0,0-1 1 0 0,0 0-1 0 0,-1 0 1 0 0,0 1 0 0 0,0-1-1 0 0,1 0 1 0 0,-2 1-1 0 0,1-1 1 0 0,0 0 0 0 0,-1 1-1 0 0,0-1 1 0 0,1 0-1 0 0,-1 0 1 0 0,0 0 0 0 0,-1 0-1 0 0,0 2 11 0 0,-23 48 141 0 0,14-32 226 0 0,-7 17-367 0 0,-18 64 288 0 0,33-94-399 0 0,0 1-1 0 0,1-1 0 0 0,0 1 1 0 0,1 0-1 0 0,0 0 1 0 0,0-1-1 0 0,1 8 112 0 0,3-9-3151 0 0,-2-6-4236 0 0</inkml:trace>
  <inkml:trace contextRef="#ctx0" brushRef="#br0" timeOffset="924.363">99 5066 6448 0 0,'3'6'65'0'0,"1"-1"0"0"0,-1 1-1 0 0,1-1 1 0 0,0 0 0 0 0,0 0 0 0 0,0-1 0 0 0,1 1 0 0 0,-1-1 0 0 0,2 1-65 0 0,-2-2 409 0 0,0-1-1 0 0,0 1 1 0 0,0-1 0 0 0,0 0 0 0 0,4 2-409 0 0,-4-3 1030 0 0,-1 0-1 0 0,1 0 0 0 0,0 0 1 0 0,-1 0-1 0 0,1-1 1 0 0,0 1-1 0 0,1-1-1029 0 0,26-3 4267 0 0,-28 2-4181 0 0,0 0-1 0 0,1-1 0 0 0,-1 1 0 0 0,1 0 0 0 0,-1-1 0 0 0,0 0 0 0 0,0 0 1 0 0,0 0-1 0 0,0 0 0 0 0,0 0 0 0 0,-1 0 0 0 0,1-1 0 0 0,-1 0 0 0 0,1 1 0 0 0,-1-1 1 0 0,0 0-1 0 0,1-1-85 0 0,4-8 130 0 0,1 0 1 0 0,-1 0-1 0 0,-1-1 1 0 0,0 1-1 0 0,-1-1 1 0 0,0-1-1 0 0,-1 1 1 0 0,-1-1-1 0 0,0 0-130 0 0,-2 7 57 0 0,0 0 0 0 0,0 0 0 0 0,-1 0 0 0 0,0 0-1 0 0,0 0 1 0 0,-1-6-57 0 0,0 10 11 0 0,1 1 0 0 0,-1-1 0 0 0,0 0 0 0 0,0 0 0 0 0,0 1 1 0 0,0-1-1 0 0,0 0 0 0 0,0 1 0 0 0,-1-1 0 0 0,1 1 0 0 0,-1-1 0 0 0,0 1 0 0 0,0 0 0 0 0,0 0 0 0 0,0 0 0 0 0,0 0 0 0 0,0 0 0 0 0,-2-1-11 0 0,3 3-2 0 0,0-1-1 0 0,-1 1 1 0 0,1 0-1 0 0,0-1 1 0 0,0 1-1 0 0,0 0 1 0 0,0 0-1 0 0,-1 0 1 0 0,1 0-1 0 0,0 0 1 0 0,0 0-1 0 0,0 0 1 0 0,-1 0-1 0 0,1 0 1 0 0,0 1-1 0 0,0-1 1 0 0,0 0-1 0 0,0 1 1 0 0,0-1-1 0 0,0 1 1 0 0,0-1-1 0 0,0 1 1 0 0,0-1-1 0 0,0 1 1 0 0,0 0-1 0 0,0 0 1 0 0,0 0-1 0 0,0-1 1 0 0,0 2 2 0 0,-2 1 16 0 0,0 0 0 0 0,0 0 0 0 0,0 1 0 0 0,1-1 0 0 0,-1 1 0 0 0,1 0 0 0 0,0-1 0 0 0,0 1-16 0 0,-2 7 36 0 0,1 0-1 0 0,0 0 0 0 0,0 1 1 0 0,1-1-1 0 0,1 1 1 0 0,0-1-1 0 0,0 1 0 0 0,1 0 1 0 0,1-1-1 0 0,0 1 0 0 0,0 0 1 0 0,1-1-1 0 0,1 4-35 0 0,0-6-28 0 0,-1 1 1 0 0,1-1-1 0 0,1 0 0 0 0,0 0 0 0 0,0 0 0 0 0,1 0 0 0 0,0-1 1 0 0,0 1-1 0 0,1-1 0 0 0,0-1 0 0 0,1 1 0 0 0,-1-1 1 0 0,2 0-1 0 0,-1 0 0 0 0,8 4 28 0 0,-4-3-692 0 0,16 9-3069 0 0,-13-11-3396 0 0</inkml:trace>
  <inkml:trace contextRef="#ctx0" brushRef="#br0" timeOffset="1286.222">675 4914 19231 0 0,'7'5'705'0'0,"-1"1"2436"0"0,-6-5-3125 0 0,0-1-1 0 0,-1 1 0 0 0,1 0 1 0 0,-1-1-1 0 0,1 1 1 0 0,-1 0-1 0 0,1-1 0 0 0,-1 1 1 0 0,1-1-1 0 0,-1 1 0 0 0,1 0 1 0 0,-1-1-1 0 0,0 0 1 0 0,1 1-1 0 0,-1-1 0 0 0,0 1-15 0 0,-90 59 172 0 0,83-56-172 0 0,1 0 0 0 0,3 4 23 0 0,4-7-4 0 0,0 0 0 0 0,1 0 0 0 0,-1 0 0 0 0,0 0 0 0 0,1 0 0 0 0,-1 0 0 0 0,1 0 0 0 0,-1 0 0 0 0,1 0 0 0 0,-1 0 0 0 0,1-1 0 0 0,0 1 0 0 0,-1 0 0 0 0,1 0 0 0 0,0 0 0 0 0,0-1 0 0 0,0 1 0 0 0,0-1 0 0 0,-1 1-19 0 0,17 9-20 0 0,-1-1 0 0 0,2 0 0 0 0,7 2 20 0 0,-20-9 204 0 0,0 0-1 0 0,0 1 0 0 0,0 0 1 0 0,3 3-204 0 0,3 2 330 0 0,-10-8-312 0 0,0 1-1 0 0,1 0 1 0 0,-1 0-1 0 0,0 0 0 0 0,0 0 1 0 0,0 1-1 0 0,0-1 1 0 0,0 0-1 0 0,0 0 0 0 0,0 1 1 0 0,0-1-1 0 0,0 1 1 0 0,-1-1-1 0 0,1 0 1 0 0,-1 1-1 0 0,1-1 0 0 0,-1 1 1 0 0,1 0-1 0 0,-1-1 1 0 0,0 1-1 0 0,0-1 1 0 0,0 1-1 0 0,0-1 0 0 0,0 1 1 0 0,0 0-1 0 0,0-1 1 0 0,0 1-1 0 0,-1-1 0 0 0,1 1 1 0 0,0-1-1 0 0,-1 2-17 0 0,0-1-24 0 0,0 1 0 0 0,-1 0 1 0 0,1-1-1 0 0,0 1 0 0 0,-1-1 0 0 0,0 0 0 0 0,1 1 0 0 0,-1-1 0 0 0,0 0 0 0 0,0 0 0 0 0,0 0 0 0 0,-1 0 0 0 0,1 0 0 0 0,0-1 0 0 0,-1 1 1 0 0,1-1-1 0 0,-2 1 24 0 0,-20 7 304 0 0,18-8-478 0 0,1 1 0 0 0,0 0 0 0 0,-1 0 0 0 0,1 0 0 0 0,0 1 0 0 0,0 0 0 0 0,-4 3 174 0 0,7-5-537 0 0,1-1 0 0 0,0 1 0 0 0,0 0 0 0 0,0-1 0 0 0,-1 0 0 0 0,1 1 0 0 0,0-1 0 0 0,-1 0 0 0 0,1 1 1 0 0,0-1-1 0 0,-1 0 0 0 0,1 0 0 0 0,0 0 0 0 0,-1 0 0 0 0,1 0 0 0 0,-1-1 537 0 0,0 1-1166 0 0,-6 0-5068 0 0</inkml:trace>
  <inkml:trace contextRef="#ctx0" brushRef="#br0" timeOffset="1653.616">916 4945 19351 0 0,'0'0'439'0'0,"0"0"62"0"0,0 0-467 0 0,0 0-1 0 0,1 0 0 0 0,-1 0 0 0 0,0 0 0 0 0,0 0 1 0 0,1 0-1 0 0,-1 0 0 0 0,0 0 0 0 0,0 0 1 0 0,1 0-1 0 0,-1 0 0 0 0,0 0 0 0 0,0 0 0 0 0,1 1 1 0 0,-1-1-1 0 0,0 0 0 0 0,0 0 0 0 0,0 0 1 0 0,1 0-1 0 0,-1 0 0 0 0,0 1 0 0 0,0-1 0 0 0,0 0 1 0 0,0 0-1 0 0,0 0 0 0 0,1 1 0 0 0,-1-1 0 0 0,0 0 1 0 0,0 0-1 0 0,0 1 0 0 0,0-1 0 0 0,0 0 1 0 0,0 0-1 0 0,0 1 0 0 0,0-1-33 0 0,-2 7 1 0 0,-1 0 1 0 0,0 0-1 0 0,0-1 1 0 0,-1 1-1 0 0,1-1 1 0 0,-2 0-1 0 0,1 0 1 0 0,-1 0-1 0 0,0 0 0 0 0,0-1 1 0 0,0 0-1 0 0,-4 3-1 0 0,7-7 3 0 0,0 1 0 0 0,1-1 0 0 0,0 0 0 0 0,-1 1 0 0 0,1-1-1 0 0,0 1 1 0 0,0-1 0 0 0,0 1 0 0 0,0-1 0 0 0,0 1 0 0 0,0 0-1 0 0,0-1 1 0 0,0 1 0 0 0,1 0 0 0 0,-1 0 0 0 0,1 0 0 0 0,-1 0-1 0 0,1 0 1 0 0,0-1 0 0 0,0 1 0 0 0,0 0 0 0 0,0 0 0 0 0,0 0-1 0 0,0 0 1 0 0,0 0 0 0 0,1 0-3 0 0,1 5 171 0 0,0-1 0 0 0,1 0 0 0 0,-1 1 0 0 0,2-1 1 0 0,-1 0-1 0 0,3 4-171 0 0,-2-4 196 0 0,0 1 1 0 0,0 0-1 0 0,-1 0 1 0 0,1 2-197 0 0,0 2 121 0 0,-3-8-116 0 0,1 1 1 0 0,-1 0-1 0 0,0-1 0 0 0,0 1 1 0 0,0 0-1 0 0,-1 4-5 0 0,1-7 0 0 0,-2 1 0 0 0,1-1 0 0 0,0 1 0 0 0,0-1 0 0 0,0 1 0 0 0,-1-1 0 0 0,1 1 0 0 0,-1-1 0 0 0,1 1 0 0 0,-1-1 0 0 0,1 0 0 0 0,-1 1 0 0 0,0-1 0 0 0,0 0 0 0 0,0 0 0 0 0,0 1 0 0 0,0-1 0 0 0,0 0 0 0 0,0 0 0 0 0,0 0 0 0 0,0 0 0 0 0,0 0 0 0 0,-1-1 0 0 0,1 1 0 0 0,0 0 0 0 0,-1 0 0 0 0,1-1 0 0 0,0 1 0 0 0,-1-1 0 0 0,1 1 0 0 0,-2-1 0 0 0,1 1 0 0 0,-1 0-28 0 0,-1 0 1 0 0,1 0-1 0 0,0-1 0 0 0,0 1 0 0 0,-1-1 0 0 0,1 0 0 0 0,0 0 0 0 0,-1 0 1 0 0,1 0-1 0 0,0-1 0 0 0,0 1 0 0 0,-1-1 0 0 0,1 0 0 0 0,0 0 0 0 0,0 0 0 0 0,0 0 1 0 0,-2-2 27 0 0,-19-12-4779 0 0,16 8-2040 0 0</inkml:trace>
  <inkml:trace contextRef="#ctx0" brushRef="#br0" timeOffset="2150.694">1312 5100 9216 0 0,'1'0'706'0'0,"2"1"-459"0"0,-1 0-1 0 0,1 0 0 0 0,-1-1 0 0 0,1 1 0 0 0,0-1 1 0 0,-1 1-1 0 0,1-1 0 0 0,0 0 0 0 0,-1 0 0 0 0,1 0 1 0 0,-1-1-1 0 0,1 1 0 0 0,0-1 0 0 0,-1 1 0 0 0,1-1 1 0 0,-1 0-1 0 0,3-1-246 0 0,-1 0 363 0 0,0 0 1 0 0,-1-1 0 0 0,1 1-1 0 0,-1-1 1 0 0,1 0 0 0 0,-1 0 0 0 0,0 0-1 0 0,0-1 1 0 0,0 1 0 0 0,0-2-364 0 0,4-6 471 0 0,-1 1 1 0 0,0-1 0 0 0,-1 0 0 0 0,0 0 0 0 0,-1-1 0 0 0,0 1-1 0 0,1-10-471 0 0,-2 11 129 0 0,-1 2 42 0 0,-1 1 0 0 0,1-1 1 0 0,-1 0-1 0 0,0 0 0 0 0,-1-5-171 0 0,0 11 17 0 0,0 1-1 0 0,0-1 1 0 0,0 1 0 0 0,-1-1 0 0 0,1 1-1 0 0,0-1 1 0 0,-1 1 0 0 0,1 0 0 0 0,-1-1-1 0 0,1 1 1 0 0,-1-1 0 0 0,0 1-1 0 0,1 0 1 0 0,-1 0 0 0 0,0-1 0 0 0,0 1-1 0 0,0 0 1 0 0,0 0 0 0 0,0 0 0 0 0,0 0-1 0 0,0 0 1 0 0,-1 0 0 0 0,1 1-1 0 0,0-1 1 0 0,0 0 0 0 0,-1 0 0 0 0,1 1-1 0 0,0-1 1 0 0,-1 1 0 0 0,1-1 0 0 0,-1 1-1 0 0,0 0-16 0 0,0 0 19 0 0,0 0 1 0 0,-1 0-1 0 0,1 0 0 0 0,0 0 0 0 0,0 1 0 0 0,0-1 0 0 0,0 1 1 0 0,0-1-1 0 0,1 1 0 0 0,-1 0 0 0 0,0 0 0 0 0,0 0 0 0 0,0 0 1 0 0,0 0-1 0 0,1 0 0 0 0,-1 0 0 0 0,1 1 0 0 0,-1-1 0 0 0,1 1 1 0 0,-1-1-1 0 0,1 1 0 0 0,-1 1-19 0 0,-4 4 113 0 0,2 0 0 0 0,-1 0 0 0 0,1 1 0 0 0,-3 6-113 0 0,4-7-32 0 0,0 1 1 0 0,1-1-1 0 0,0 1 1 0 0,0-1 0 0 0,1 1-1 0 0,0 0 1 0 0,0 0-1 0 0,1-1 1 0 0,0 1 0 0 0,1 0-1 0 0,-1 0 1 0 0,1 0-1 0 0,1-1 1 0 0,0 1 0 0 0,0 0-1 0 0,3 6 32 0 0,-2-6 43 0 0,0 0 0 0 0,1 0 0 0 0,0 0 0 0 0,1-1 0 0 0,0 0 0 0 0,0 0 0 0 0,0 0 0 0 0,1 0 0 0 0,0-1 0 0 0,0 0 0 0 0,1 0 0 0 0,0 0 0 0 0,0-1 0 0 0,0 0 0 0 0,2 0-43 0 0,0-1-232 0 0,-1 1-1 0 0,1-2 1 0 0,0 0-1 0 0,0 0 1 0 0,0 0-1 0 0,0-1 1 0 0,1 0-1 0 0,-1-1 1 0 0,1 0-1 0 0,3-1 233 0 0,6 0-2027 0 0</inkml:trace>
  <inkml:trace contextRef="#ctx0" brushRef="#br0" timeOffset="2151.694">1849 4711 13824 0 0,'0'0'1224'0'0,"0"0"-976"0"0,0 0-248 0 0,-4 10 0 0 0,0 0 1199 0 0,-3 0 193 0 0,-9 1 40 0 0,1-1 8 0 0,-1 4-1112 0 0,-2-1-216 0 0,-2-4-48 0 0,2 3 0 0 0,-6-7-64 0 0,6 2 0 0 0,-5 0 0 0 0,4-4 0 0 0,-4-3-1184 0 0,3 0-256 0 0</inkml:trace>
  <inkml:trace contextRef="#ctx0" brushRef="#br0" timeOffset="2939.176">2218 4849 13360 0 0,'13'4'612'0'0,"-10"-4"-15"0"0,-3 0-170 0 0,0 0 694 0 0,0 0 344 0 0,0 0 67 0 0,-2 0-191 0 0,-13 1-1217 0 0,0 1 0 0 0,1 1 0 0 0,0 0 0 0 0,-13 4-124 0 0,12-3 80 0 0,10-2-62 0 0,0-1-1 0 0,1 1 1 0 0,0 0-1 0 0,-1 1 1 0 0,1-1-1 0 0,0 1 1 0 0,0-1-1 0 0,0 1 1 0 0,0 0-18 0 0,3-1 15 0 0,0-1 0 0 0,0 0 1 0 0,0 0-1 0 0,0 0 0 0 0,0 0 1 0 0,0 1-1 0 0,0-1 0 0 0,0 0 1 0 0,1 1-1 0 0,-1-1 0 0 0,0 1 1 0 0,1-1-1 0 0,-1 1 0 0 0,1-1 1 0 0,0 1-1 0 0,-1-1 0 0 0,1 1 1 0 0,0 0-1 0 0,0-1 0 0 0,0 1 1 0 0,0-1-1 0 0,0 1 0 0 0,0-1 1 0 0,1 1-1 0 0,-1 0 0 0 0,1-1 1 0 0,-1 1-1 0 0,1-1 0 0 0,-1 1 1 0 0,1-1-1 0 0,0 0 0 0 0,0 2-15 0 0,0-2 14 0 0,0 0 0 0 0,0 1 0 0 0,0-1 0 0 0,0 0 0 0 0,0 0 0 0 0,0 0 0 0 0,0 0 0 0 0,0 0 0 0 0,1 0 0 0 0,-1 0 0 0 0,0 0 0 0 0,1-1 0 0 0,-1 1 0 0 0,0 0 0 0 0,1-1 0 0 0,-1 1 0 0 0,1-1-1 0 0,-1 0 1 0 0,1 1 0 0 0,-1-1 0 0 0,1 0 0 0 0,1 0-14 0 0,4 0 57 0 0,0 0 1 0 0,0-1-1 0 0,0 0 0 0 0,5-1-57 0 0,4-1 104 0 0,-5 1-28 0 0,-1-1 0 0 0,1 0 0 0 0,-1-1 0 0 0,0 1 0 0 0,0-2 0 0 0,0 0 0 0 0,-1 0-1 0 0,0 0 1 0 0,0-1 0 0 0,0-1 0 0 0,4-4-76 0 0,14-12 291 0 0,-2-2-1 0 0,19-24-290 0 0,-32 35 43 0 0,-1 0 0 0 0,-1-1 0 0 0,0 0 0 0 0,-1-1 0 0 0,4-9-43 0 0,-8 14 2 0 0,-1-1 0 0 0,0 1 1 0 0,-1-1-1 0 0,0 0 0 0 0,0 1 0 0 0,-1-1 0 0 0,-1 0 0 0 0,0-9-2 0 0,-1 18 0 0 0,0 0 0 0 0,0 1 0 0 0,0-1 0 0 0,-1 0 0 0 0,0 0 0 0 0,1 1 0 0 0,-1-1 0 0 0,0 0 0 0 0,0 1 0 0 0,0-1 0 0 0,0 1 0 0 0,-1-1 0 0 0,1 1 0 0 0,-1 0 0 0 0,0 0 0 0 0,1-1 0 0 0,-2 1 0 0 0,2 0 0 0 0,-1 1 0 0 0,1 0 0 0 0,0 1 0 0 0,-1-1 0 0 0,1 0 0 0 0,0 0 0 0 0,-1 0 0 0 0,0 1 0 0 0,1-1 0 0 0,-1 1 0 0 0,1-1 0 0 0,-1 1 0 0 0,1 0 0 0 0,-1 0 0 0 0,0-1 0 0 0,1 1 0 0 0,-1 0 0 0 0,0 0 0 0 0,1 1 0 0 0,-1-1 0 0 0,0 0 0 0 0,1 1 0 0 0,-1-1 0 0 0,1 1 0 0 0,-1-1 0 0 0,1 1 0 0 0,-1-1 0 0 0,1 1 0 0 0,-1 0 0 0 0,-2 1 0 0 0,1 0 0 0 0,-1 1 0 0 0,0-1 0 0 0,1 1 0 0 0,0-1 0 0 0,0 1 0 0 0,0 0 0 0 0,0 1 0 0 0,0-1 0 0 0,-1 2 0 0 0,-1 3 0 0 0,1 0 0 0 0,0 1 0 0 0,0-1 0 0 0,0 2 0 0 0,0 0 0 0 0,-6 13-18 0 0,6-14 1 0 0,0 0 1 0 0,0 0 0 0 0,1 0-1 0 0,0 1 1 0 0,1 0-1 0 0,0-1 1 0 0,0 1 16 0 0,2 19 8 0 0,0 0 1 0 0,2 0 0 0 0,1 0-1 0 0,1 0 1 0 0,3 5-9 0 0,-4-25-4 0 0,0 1 1 0 0,0-1 0 0 0,1 0-1 0 0,0-1 1 0 0,0 1-1 0 0,1-1 1 0 0,0 0 0 0 0,1 0-1 0 0,-1 0 1 0 0,2-1 0 0 0,-1 0-1 0 0,1 0 1 0 0,0 0 0 0 0,1 0 3 0 0,-3-3 9 0 0,1 0 0 0 0,-1-1 0 0 0,0 0 0 0 0,1 0 1 0 0,0 0-1 0 0,0-1 0 0 0,0 1 0 0 0,0-1 0 0 0,0-1 0 0 0,1 1-9 0 0,-3-1-11 0 0,1-1 0 0 0,-1 1 0 0 0,0-1 0 0 0,1 0 0 0 0,-1-1 0 0 0,1 1 0 0 0,-1-1 0 0 0,0 0 0 0 0,1 0 0 0 0,-1 0 0 0 0,0 0 0 0 0,0-1 0 0 0,1 1 0 0 0,2-3 11 0 0,2-2-7 0 0,0 0-1 0 0,-1 0 0 0 0,0-1 1 0 0,0 0-1 0 0,0-1 0 0 0,-1 1 1 0 0,0-1-1 0 0,0-1 0 0 0,-1 1 0 0 0,0-1 1 0 0,-1-1-1 0 0,0 1 0 0 0,0 0 1 0 0,-1-1-1 0 0,-1 0 0 0 0,1 0 1 0 0,-1-1-1 0 0,-1 1 0 0 0,0 0 1 0 0,-1-1-1 0 0,0 1 0 0 0,0-1 1 0 0,-1 0-1 0 0,0 1 0 0 0,-1-4 8 0 0,-6-7 0 0 0,7 21 4 0 0,0-1 0 0 0,0 1-1 0 0,-1-1 1 0 0,1 1 0 0 0,0-1-1 0 0,0 1 1 0 0,-1-1 0 0 0,1 1 0 0 0,0-1-1 0 0,-1 1 1 0 0,1-1 0 0 0,0 1-1 0 0,-1 0 1 0 0,1-1 0 0 0,-1 1-1 0 0,1 0 1 0 0,0-1 0 0 0,-1 1-1 0 0,1 0 1 0 0,-1-1 0 0 0,1 1-1 0 0,-1 0 1 0 0,1 0 0 0 0,-1 0 0 0 0,1-1-1 0 0,-1 1 1 0 0,0 0 0 0 0,1 0-1 0 0,-1 0 1 0 0,1 0 0 0 0,-1 0-1 0 0,1 0 1 0 0,-1 0 0 0 0,1 0-1 0 0,-1 0 1 0 0,1 0 0 0 0,-1 1-4 0 0,-12 7 149 0 0,12-7-152 0 0,-2 1-9 0 0,0 0 0 0 0,1 1 0 0 0,0-1 0 0 0,-1 1 0 0 0,1 0 0 0 0,0 0 0 0 0,0 0 0 0 0,0 0 0 0 0,1 0 0 0 0,-1 0 0 0 0,1 0 0 0 0,0 0 0 0 0,0 1 0 0 0,0-1 0 0 0,0 1 12 0 0,-2 9 101 0 0,1 1-1 0 0,0 0 0 0 0,1 2-100 0 0,0 1-58 0 0,0 0 68 0 0,2 0 1 0 0,-1-1 0 0 0,2 1-1 0 0,0-1 1 0 0,1 0 0 0 0,1 0-1 0 0,0 0 1 0 0,2 0 0 0 0,-1 0-11 0 0,-2-12-4 0 0,-1 1 0 0 0,0-1 0 0 0,1 1 0 0 0,0-1 0 0 0,0 0-1 0 0,0 0 1 0 0,1 0 0 0 0,0 0 4 0 0,16 11-1500 0 0,-19-14 1000 0 0,1-1 0 0 0,-1 1 0 0 0,1 0 1 0 0,-1-1-1 0 0,0 0 0 0 0,1 1 0 0 0,-1-1 0 0 0,1 0 0 0 0,-1 0 0 0 0,1 0 0 0 0,-1 0 0 0 0,0 0 0 0 0,2 0 500 0 0,9-3-6881 0 0</inkml:trace>
  <inkml:trace contextRef="#ctx0" brushRef="#br0" timeOffset="3329.14">2774 4755 6912 0 0,'27'55'443'0'0,"2"3"2887"0"0,-26-52-1972 0 0,-1 1-1 0 0,0 0 1 0 0,0 0-1 0 0,-1-1 1 0 0,1 1-1 0 0,-2 0 0 0 0,1 6-1357 0 0,-1 4 749 0 0,1 0 0 0 0,2 6-749 0 0,-3-18 27 0 0,0-1 0 0 0,0 1 1 0 0,0-1-1 0 0,0 1 0 0 0,-2 3-27 0 0,0 11 101 0 0,2-18-30 0 0,0-1-27 0 0,0 0-114 0 0,5-7-210 0 0,4-5 318 0 0,-1-2 0 0 0,0 1 0 0 0,3-8-38 0 0,-2 3 24 0 0,0 1 0 0 0,4-2-24 0 0,-10 14-4 0 0,0 0-1 0 0,1 1 0 0 0,0 0 1 0 0,-1 0-1 0 0,2 0 0 0 0,-1 1 1 0 0,0-1-1 0 0,1 1 0 0 0,3-2 5 0 0,-7 4-2 0 0,0 0 0 0 0,0 1-1 0 0,0-1 1 0 0,1 1 0 0 0,-1-1-1 0 0,0 1 1 0 0,0 0-1 0 0,0-1 1 0 0,1 1 0 0 0,-1 0-1 0 0,0 0 1 0 0,0 0 0 0 0,1 0-1 0 0,-1 0 1 0 0,0 0-1 0 0,0 0 1 0 0,1 0 0 0 0,-1 1-1 0 0,0-1 1 0 0,0 0 0 0 0,0 1-1 0 0,1-1 1 0 0,-1 1 0 0 0,0-1-1 0 0,0 1 1 0 0,0 0-1 0 0,0-1 1 0 0,0 1 0 0 0,0 0-1 0 0,0 0 1 0 0,0 0 0 0 0,0 0-1 0 0,0 0 1 0 0,-1 0-1 0 0,1 0 1 0 0,0 0 0 0 0,-1 0-1 0 0,1 0 1 0 0,0 0 0 0 0,-1 0-1 0 0,1 1 3 0 0,2 7 92 0 0,1 0 0 0 0,-1 0 0 0 0,-1 0 0 0 0,0 1 0 0 0,1 2-92 0 0,0 3 1 0 0,2 12 90 0 0,1 21-91 0 0,3 11 33 0 0,-7-34-40 0 0,-2-21-33 0 0,0 1 0 0 0,1 0 0 0 0,0-1 1 0 0,0 1-1 0 0,0 1 40 0 0,0-4-367 0 0,-1-2-1162 0 0,0 0-509 0 0,0 0-101 0 0</inkml:trace>
  <inkml:trace contextRef="#ctx0" brushRef="#br0" timeOffset="3726.56">3281 4798 16727 0 0,'0'0'382'0'0,"0"0"54"0"0,0 0 21 0 0,0 0-50 0 0,-7 5-21 0 0,3-2-280 0 0,0 0 43 0 0,-1 1 0 0 0,1-1 0 0 0,-1 0 0 0 0,0-1 0 0 0,-1 1 0 0 0,1-1-1 0 0,-3 1-148 0 0,3-1 82 0 0,1-1-1 0 0,0 1 0 0 0,0-1 0 0 0,0 1 0 0 0,0 0 1 0 0,1 1-1 0 0,-1-1 0 0 0,0 1 0 0 0,1 0 1 0 0,0-1-1 0 0,0 1 0 0 0,-1 1-81 0 0,3-3 137 0 0,1-1-1 0 0,0 1-97 0 0,-1 0-1 0 0,1 1 1 0 0,-1-1-1 0 0,1 0 1 0 0,-1 0-1 0 0,1 0 1 0 0,0 0-1 0 0,-1 1 0 0 0,1-1 1 0 0,0 0-1 0 0,0 0 1 0 0,0 1-1 0 0,0-1-38 0 0,0 1 45 0 0,0-1 0 0 0,1 1 0 0 0,-1 0 0 0 0,0-1 0 0 0,1 1 0 0 0,-1 0 0 0 0,1-1 0 0 0,-1 1 0 0 0,1-1 0 0 0,0 1 0 0 0,0-1 0 0 0,0 1 0 0 0,0-1 0 0 0,0 0 0 0 0,0 1 0 0 0,0-1 0 0 0,1 1-45 0 0,25 18 347 0 0,-22-17-293 0 0,0 0-1 0 0,-1 1 1 0 0,1-1 0 0 0,-1 1-1 0 0,2 2-53 0 0,5 11 72 0 0,-10-17-72 0 0,-1 1 0 0 0,1-1 0 0 0,-1 1 0 0 0,1 0 0 0 0,-1-1 0 0 0,1 1 0 0 0,-1 0 0 0 0,0-1 0 0 0,1 1 0 0 0,-1 0 0 0 0,0 0 0 0 0,0-1 0 0 0,1 1 0 0 0,-1 0 0 0 0,0 0 0 0 0,0 0 0 0 0,0-1 0 0 0,0 1 0 0 0,0 0 0 0 0,0 0 0 0 0,0 0 0 0 0,-1-1 0 0 0,1 1 0 0 0,0 2 0 0 0,-1 1 10 0 0,1 0-1 0 0,-1 0 0 0 0,0 0 1 0 0,0 0-1 0 0,0 0 0 0 0,0 0 1 0 0,-1-1-1 0 0,0 1 0 0 0,1 0 1 0 0,-1-1-1 0 0,0 1 0 0 0,-1-1 1 0 0,1 0-1 0 0,-1 0 0 0 0,1 0 1 0 0,-1 0-1 0 0,0 0 0 0 0,-2 0-9 0 0,3 0-225 0 0,-1-1-1 0 0,1-1 1 0 0,-1 1 0 0 0,1 0-1 0 0,-1 0 1 0 0,0-1 0 0 0,0 0-1 0 0,0 0 1 0 0,0 0-1 0 0,0 0 1 0 0,0 0 0 0 0,0 0-1 0 0,0-1 1 0 0,0 1 0 0 0,0-1-1 0 0,0 0 1 0 0,-1 0-1 0 0,1 0 1 0 0,0 0 0 0 0,0-1-1 0 0,0 1 1 0 0,0-1-1 0 0,-1 0 226 0 0,-3-5-2015 0 0</inkml:trace>
  <inkml:trace contextRef="#ctx0" brushRef="#br0" timeOffset="4180.565">3415 4762 7368 0 0,'10'12'1330'0'0,"-1"1"0"0"0,8 14-1330 0 0,-15-22 1482 0 0,1 0-1 0 0,-1 0 1 0 0,0 0 0 0 0,-1 0-1 0 0,1 0 1 0 0,0 4-1482 0 0,-1 0 432 0 0,-1 0 0 0 0,1 1 1 0 0,-2-1-1 0 0,0 4-432 0 0,0 15 40 0 0,-2-16-92 0 0,2-10-2787 0 0,1-2 2834 0 0,0 0-1986 0 0</inkml:trace>
  <inkml:trace contextRef="#ctx0" brushRef="#br0" timeOffset="4181.565">3670 4294 5984 0 0,'9'-13'336'0'0,"1"-1"1"0"0,1 1-1 0 0,10-10-336 0 0,-20 23 381 0 0,-1 0 0 0 0,0-1 0 0 0,0 1 0 0 0,1 0 0 0 0,-1 0 0 0 0,0-1 1 0 0,1 1-1 0 0,-1 0 0 0 0,1 0 0 0 0,-1 0 0 0 0,0-1 0 0 0,1 1 0 0 0,-1 0 0 0 0,1 0 0 0 0,-1 0 0 0 0,0 0 0 0 0,1 0 0 0 0,-1 0 0 0 0,1 0 0 0 0,-1 0 0 0 0,0 0 0 0 0,1 0 0 0 0,-1 0 0 0 0,1 0 1 0 0,-1 0-1 0 0,1 0 0 0 0,-1 0-381 0 0,7 9 2111 0 0,-1 16-2185 0 0,-5 0 501 0 0,-1 0-1 0 0,-2 1 1 0 0,0-1-1 0 0,-2 0 1 0 0,-1 0-427 0 0,-5 46-5 0 0,-12 76 4 0 0,0 1 13 0 0,19-117-81 0 0,2 1-1 0 0,1-1 1 0 0,2 23 69 0 0,6-23-2467 0 0,-4-17 955 0 0</inkml:trace>
  <inkml:trace contextRef="#ctx0" brushRef="#br0" timeOffset="4524.496">3784 4576 9672 0 0,'0'0'748'0'0,"-8"-4"-464"0"0,3 2-5 0 0,-1 1 0 0 0,1 0 0 0 0,-1 0 1 0 0,0 0-1 0 0,1 0 0 0 0,-1 1 0 0 0,1 0 1 0 0,-1 0-1 0 0,0 1 0 0 0,1 0 0 0 0,-4 0-279 0 0,-12 4 2095 0 0,0 1-1 0 0,-9 4-2094 0 0,12-3 346 0 0,7-4-340 0 0,-9 4-575 0 0,-1 0 0 0 0,-15 9 569 0 0,21-8-802 0 0</inkml:trace>
  <inkml:trace contextRef="#ctx0" brushRef="#br0" timeOffset="4875.699">3765 4765 13824 0 0,'3'4'207'0'0,"0"1"1"0"0,0-1 0 0 0,0 0 0 0 0,1 0-1 0 0,1 2-207 0 0,8 7 462 0 0,-12-11-333 0 0,-1-1 1 0 0,1 0-1 0 0,0 0 1 0 0,0 0-1 0 0,0 0 1 0 0,1 0-1 0 0,-1 0 1 0 0,0 0-1 0 0,0 0 1 0 0,0 0-1 0 0,1-1 1 0 0,-1 1-1 0 0,0 0 1 0 0,1-1-1 0 0,-1 1 1 0 0,2-1-130 0 0,3 3 781 0 0,-5-3-727 0 0,1 1 1 0 0,0-1-1 0 0,-1 1 1 0 0,1-1-1 0 0,-1 1 1 0 0,1-1-1 0 0,0 0 1 0 0,-1 0-1 0 0,1 0 1 0 0,0 0-1 0 0,0 0 1 0 0,-1 0-1 0 0,1 0 1 0 0,0 0-1 0 0,-1-1 1 0 0,1 1-1 0 0,-1-1 1 0 0,1 1-1 0 0,0-1 1 0 0,-1 0-1 0 0,1 0 1 0 0,-1 1-1 0 0,0-1 1 0 0,1-1-55 0 0,5-3 38 0 0,-1 0 1 0 0,1-1-1 0 0,-2 0 1 0 0,5-4-39 0 0,10-11 750 0 0,-6 4-492 0 0,-13 17-194 0 0,-1 0 0 0 0,0 8 14 0 0,-1 39 441 0 0,-1 1 1 0 0,-3-1 0 0 0,-2 0 0 0 0,-1-1 0 0 0,-3 0-1 0 0,-2 0 1 0 0,-2 0-520 0 0,10-36 196 0 0,0 0 0 0 0,0-1 0 0 0,-4 5-196 0 0,7-12 168 0 0,2-2-68 0 0,-7 1 15 0 0,6-1-111 0 0,-1 0-1 0 0,1 0 1 0 0,0 0-1 0 0,0 1 1 0 0,0-1 0 0 0,0 0-1 0 0,0-1 1 0 0,0 1-1 0 0,0 0 1 0 0,-1 0-1 0 0,1 0 1 0 0,0-1-1 0 0,0 1 1 0 0,0-1-1 0 0,0 1 1 0 0,0-1-1 0 0,0 1 1 0 0,0-1-1 0 0,0 1 1 0 0,0-1-1 0 0,1 0 1 0 0,-1 1-1 0 0,0-1-3 0 0,-2-3 4 0 0,1 1 0 0 0,0-1 1 0 0,-1 0-1 0 0,1 1 0 0 0,1-1 0 0 0,-1 0 0 0 0,1 0 0 0 0,-1 0 0 0 0,1 0 0 0 0,0-5-4 0 0,-1 1-133 0 0,1 0 0 0 0,0-1 0 0 0,1 1-1 0 0,0-1 1 0 0,1 0 133 0 0,1-8-391 0 0</inkml:trace>
  <inkml:trace contextRef="#ctx0" brushRef="#br0" timeOffset="4876.699">4226 4704 17935 0 0,'4'27'800'0'0,"0"-13"160"0"0,3 0-768 0 0,-7-1-192 0 0,4 4 0 0 0,-4 4 0 0 0,0-4 352 0 0,0 2 32 0 0,0 1 0 0 0,0 1 8 0 0,0-4-312 0 0,0-3-80 0 0,-4-1 0 0 0,4 1 0 0 0,0-14-960 0 0,0 0-216 0 0,0 0-40 0 0,0 0 0 0 0</inkml:trace>
  <inkml:trace contextRef="#ctx0" brushRef="#br0" timeOffset="5200.628">4328 4413 11832 0 0,'9'14'256'0'0,"-6"-4"64"0"0,5-1 0 0 0,-5 6 16 0 0,5-6-272 0 0,-3 5-64 0 0,-3-4 0 0 0,3-3 0 0 0,-5-7-1184 0 0,0 0-248 0 0,15 13-48 0 0,-15-13-16 0 0</inkml:trace>
  <inkml:trace contextRef="#ctx0" brushRef="#br0" timeOffset="5544.228">4390 4639 15664 0 0,'5'39'642'0'0,"-3"-1"0"0"0,-1 1 0 0 0,-1 0-642 0 0,-1-1 716 0 0,5-18 236 0 0,-3-19-731 0 0,-1-1 166 0 0,0-1 101 0 0,41-123 629 0 0,-39 118-1117 0 0,1 0 0 0 0,-1 0 0 0 0,1 1 0 0 0,0-1 0 0 0,0 0 0 0 0,1 1 0 0 0,0 0 0 0 0,-1 0 0 0 0,2 0 0 0 0,-1 0 0 0 0,3-2 0 0 0,-5 6 0 0 0,0-1 0 0 0,0 0 0 0 0,0 1 0 0 0,0-1 0 0 0,1 1 0 0 0,-1 0 0 0 0,0 0 0 0 0,0 0 0 0 0,1 0 0 0 0,-1 0 0 0 0,1 1 0 0 0,-1-1 0 0 0,1 1 0 0 0,-1-1 0 0 0,1 1 0 0 0,-1 0 0 0 0,1 0 0 0 0,0 0 0 0 0,-1 0 0 0 0,1 0 0 0 0,-1 1 0 0 0,1-1 0 0 0,-1 1 0 0 0,1 0 0 0 0,-1 0 0 0 0,0 0 0 0 0,1 0 0 0 0,-1 0 0 0 0,1 0 0 0 0,-1 1 0 0 0,0-1 0 0 0,0 1 0 0 0,-1 0 0 0 0,1-1 0 0 0,0 1 0 0 0,0 0 0 0 0,-1 0 0 0 0,0 0 0 0 0,1 0 0 0 0,-1 0 0 0 0,0 1 0 0 0,1 0 0 0 0,7 13 0 0 0,-4-9 0 0 0,-2 1 0 0 0,1 0 0 0 0,-1 0 0 0 0,0 0 0 0 0,0 0 0 0 0,-1 1 0 0 0,0-1 0 0 0,-1 1 0 0 0,0 0 0 0 0,6 23 0 0 0,-5-9 0 0 0,-8-2 0 0 0</inkml:trace>
  <inkml:trace contextRef="#ctx0" brushRef="#br0" timeOffset="6060.672">2260 5347 11520 0 0,'13'0'528'0'0,"-10"0"-16"0"0,-2 0-326 0 0,4 0 170 0 0,-4 0 1380 0 0,-1 0 599 0 0,0 0 117 0 0,0 0-276 0 0,-8 0-846 0 0,-4 1-1162 0 0,1 0 0 0 0,0 1-1 0 0,0 0 1 0 0,1 0 0 0 0,-1 1 0 0 0,0 1-1 0 0,1-1 1 0 0,0 2 0 0 0,0-1-1 0 0,0 2 1 0 0,0-1 0 0 0,1 1 0 0 0,0 1-1 0 0,-1 1-167 0 0,7-6 41 0 0,0 1-1 0 0,0 0 1 0 0,0 0-1 0 0,1 0 0 0 0,-1 1 1 0 0,1-1-1 0 0,0 1 1 0 0,-1-1-1 0 0,2 1 1 0 0,-1 0-1 0 0,0 0 1 0 0,1-1-1 0 0,0 1 0 0 0,0 0 1 0 0,0 0-1 0 0,0 1 1 0 0,1-1-1 0 0,-1 0 1 0 0,1 0-1 0 0,0 0 1 0 0,0 0-1 0 0,1 0 0 0 0,-1 0 1 0 0,1 1-1 0 0,0-1 1 0 0,0 0-1 0 0,0 0 1 0 0,1-1-1 0 0,-1 1 1 0 0,1 0-1 0 0,0 0 0 0 0,0-1 1 0 0,0 1-1 0 0,1-1 1 0 0,-1 0-1 0 0,3 2-40 0 0,0 1 38 0 0,1 0-1 0 0,0 0 1 0 0,0 0-1 0 0,6 3-37 0 0,-8-7-17 0 0,0 0 0 0 0,-1-1-1 0 0,1 1 1 0 0,0-1 0 0 0,0 1 0 0 0,0-1-1 0 0,0 0 1 0 0,0-1 0 0 0,0 1 0 0 0,3 0 17 0 0,-2-1-146 0 0,1 1 1 0 0,-1-1 0 0 0,0 0 0 0 0,0 0-1 0 0,1-1 1 0 0,-1 1 0 0 0,0-1 0 0 0,0 0 0 0 0,0 0-1 0 0,0-1 1 0 0,0 0 0 0 0,0 0 0 0 0,0 0 0 0 0,0 0-1 0 0,-1-1 1 0 0,1 0 0 0 0,-1 0 0 0 0,0 0-1 0 0,0 0 1 0 0,0-1 0 0 0,0 1 0 0 0,0-1 0 0 0,-1-1 145 0 0,19-25-3076 0 0,-1 0-1 0 0,10-24 3077 0 0,-13 23-977 0 0,-6 6 258 0 0,6-13 533 0 0,-17 37 996 0 0,-1 1 304 0 0,0 0 63 0 0,0 0-51 0 0,1 1-246 0 0,-1 1-731 0 0,1 0 1 0 0,-1 0-1 0 0,1 0 1 0 0,-1 0-1 0 0,0 1 1 0 0,0-1-1 0 0,0 0 0 0 0,0 0 1 0 0,0 0-1 0 0,-1 0 1 0 0,1 0-1 0 0,-1 1-149 0 0,-8 29 793 0 0,2-9-597 0 0,-7 32 222 0 0,7-33-205 0 0,1 0 1 0 0,2 1 0 0 0,0 4-214 0 0,3-20 56 0 0,1 0-1 0 0,-1 1 1 0 0,2-1 0 0 0,-1 1 0 0 0,1-1-1 0 0,0 1 1 0 0,0-1 0 0 0,1 0 0 0 0,0 0-1 0 0,0 1 1 0 0,2 2-56 0 0,-2-8 40 0 0,-1 0-1 0 0,0 0 0 0 0,1 0 1 0 0,-1 0-1 0 0,1 0 0 0 0,0 0 1 0 0,0 0-1 0 0,0-1 0 0 0,0 1 1 0 0,0 0-1 0 0,0-1 0 0 0,0 0 1 0 0,0 0-1 0 0,0 1 0 0 0,1-1 1 0 0,-1 0-1 0 0,1-1 0 0 0,-1 1 1 0 0,1 0-1 0 0,-1-1 0 0 0,1 1-39 0 0,1-1 44 0 0,0 1 0 0 0,0 0 0 0 0,0-1 0 0 0,1 0-1 0 0,-1 0 1 0 0,0 0 0 0 0,0-1 0 0 0,0 1 0 0 0,1-1-1 0 0,-1 0 1 0 0,3-1-44 0 0,0-2 28 0 0,0 1-1 0 0,-1-1 1 0 0,1 0 0 0 0,-1-1-1 0 0,0 0 1 0 0,0 0 0 0 0,-1 0-1 0 0,0 0 1 0 0,1-1-1 0 0,-2 0 1 0 0,1 0 0 0 0,-1 0-1 0 0,0-1 1 0 0,0 0 0 0 0,-1 1-1 0 0,3-6-27 0 0,-4 5-16 0 0,1 0 0 0 0,-1 0 0 0 0,0 0 0 0 0,0 0 0 0 0,-1 0-1 0 0,0 0 1 0 0,-1 0 0 0 0,1 0 0 0 0,-1-1 0 0 0,0 1 0 0 0,-1 0 0 0 0,0 0 0 0 0,0 0 0 0 0,-1 0-1 0 0,0 0 1 0 0,0 0 0 0 0,-2-4 16 0 0,3 7-120 0 0,-1 1 0 0 0,0-1-1 0 0,0 1 1 0 0,0-1 0 0 0,0 1-1 0 0,0 0 1 0 0,-1 0 0 0 0,1 0-1 0 0,-1 0 1 0 0,0 0 0 0 0,0 1-1 0 0,0-1 1 0 0,0 1 0 0 0,0 0-1 0 0,-1 0 1 0 0,-2-1 120 0 0,-13-5-995 0 0</inkml:trace>
  <inkml:trace contextRef="#ctx0" brushRef="#br0" timeOffset="6811.732">3243 5483 14280 0 0,'1'0'1102'0'0,"0"0"-855"0"0,0 0-1 0 0,0 0 1 0 0,1 0 0 0 0,-1-1-1 0 0,0 1 1 0 0,0 0 0 0 0,0 0-1 0 0,0 0 1 0 0,0-1-1 0 0,0 1 1 0 0,0-1 0 0 0,0 1-1 0 0,0-1 1 0 0,0 1-247 0 0,-1 0 92 0 0,0-1 0 0 0,1 1 0 0 0,-1 0 0 0 0,0-1 0 0 0,0 1 0 0 0,1 0 0 0 0,-1-1 0 0 0,0 1 0 0 0,0 0 0 0 0,0-1 0 0 0,0 1 0 0 0,1 0 0 0 0,-1-1 0 0 0,0 1 0 0 0,0 0 0 0 0,0-1 0 0 0,0 1 0 0 0,0 0 0 0 0,0-1 0 0 0,0 1 0 0 0,0-1 0 0 0,0 1 0 0 0,0 0 0 0 0,0-1-92 0 0,0 0 51 0 0,0 1-1 0 0,-1-1 1 0 0,1 0-1 0 0,0 0 1 0 0,-1 1 0 0 0,1-1-1 0 0,0 0 1 0 0,-1 1 0 0 0,1-1-1 0 0,-1 0 1 0 0,1 1-1 0 0,-1-1 1 0 0,1 1 0 0 0,-1-1-1 0 0,0 1 1 0 0,1-1 0 0 0,-1 1-1 0 0,0-1 1 0 0,1 1-1 0 0,-1-1 1 0 0,0 1 0 0 0,1 0-1 0 0,-2-1-50 0 0,-1 1 36 0 0,-1 0 0 0 0,0-1 0 0 0,1 1 0 0 0,-1 1-1 0 0,0-1 1 0 0,0 0 0 0 0,1 1 0 0 0,-1 0 0 0 0,1 0 0 0 0,-1 0-1 0 0,1 0 1 0 0,-1 1 0 0 0,1-1 0 0 0,-1 1 0 0 0,1 0-36 0 0,-8 5 64 0 0,1 0 1 0 0,-1 1-1 0 0,-5 7-64 0 0,11-10 26 0 0,0 0 0 0 0,1 0 1 0 0,0 1-1 0 0,0 0 0 0 0,0 0 0 0 0,1 0 1 0 0,0 0-1 0 0,0 0 0 0 0,0 1 0 0 0,1-1 0 0 0,0 1 1 0 0,1 0-1 0 0,-1 0 0 0 0,1-1 0 0 0,0 1 1 0 0,1 0-1 0 0,0 0 0 0 0,0 4-26 0 0,0-9 5 0 0,1 1 0 0 0,-1-1 0 0 0,1 0 0 0 0,-1 0 0 0 0,1 0 0 0 0,0 0 0 0 0,0 0 0 0 0,0 0 0 0 0,0-1 1 0 0,0 1-1 0 0,0 0 0 0 0,1 0 0 0 0,-1-1 0 0 0,1 1 0 0 0,-1-1 0 0 0,1 1 0 0 0,-1-1 0 0 0,1 0 0 0 0,0 1 0 0 0,0-1 0 0 0,-1 0 0 0 0,1 0 0 0 0,0 0 0 0 0,0 0 0 0 0,0-1 1 0 0,0 1-1 0 0,0-1 0 0 0,1 1 0 0 0,-1-1 0 0 0,0 1 0 0 0,0-1 0 0 0,0 0 0 0 0,0 0 0 0 0,0 0 0 0 0,0-1 0 0 0,1 1 0 0 0,-1 0 0 0 0,0-1 0 0 0,2 0-5 0 0,1-1 0 0 0,0-1 0 0 0,-1 1 0 0 0,1-1 0 0 0,0 0 0 0 0,-1 0 0 0 0,0-1 0 0 0,0 0 0 0 0,0 1 0 0 0,1-2 0 0 0,2-5 0 0 0,1 0 0 0 0,-1 0 0 0 0,3-6 0 0 0,-6 8 0 0 0,0 1 0 0 0,0-1 0 0 0,0 1 0 0 0,-1-1 0 0 0,0 0 0 0 0,1-7 0 0 0,-1 7-8 0 0,-2 6 4 0 0,0 0 0 0 0,-1 0-1 0 0,1 0 1 0 0,0 0 0 0 0,-1 0 0 0 0,0 0 0 0 0,1 0 0 0 0,-1 0 0 0 0,0 0 0 0 0,0 0 0 0 0,0-1 4 0 0,-1 0-10 0 0,-2 7 8 0 0,-1 5 3 0 0,-3 67-1 0 0,7-65 16 0 0,1 0 0 0 0,0-1 0 0 0,0 1 0 0 0,1-1 0 0 0,0 0 0 0 0,1 1 0 0 0,0-1 0 0 0,1 0 0 0 0,0-1 0 0 0,1 2-16 0 0,-2-6-19 0 0,-1 0 1 0 0,1 0-1 0 0,0 0 0 0 0,1 0 0 0 0,-1-1 0 0 0,1 1 0 0 0,0-1 1 0 0,0 0-1 0 0,0 0 0 0 0,1 0 0 0 0,-1-1 0 0 0,1 1 0 0 0,0-1 0 0 0,0 0 1 0 0,2 0 18 0 0,-5-2-194 0 0,-1 0 0 0 0,1-1 0 0 0,0 0 1 0 0,0 1-1 0 0,-1-1 0 0 0,1 0 0 0 0,0 0 1 0 0,0 0-1 0 0,0 0 0 0 0,-1 0 0 0 0,1-1 1 0 0,0 1-1 0 0,1-1 194 0 0,9-2-1543 0 0</inkml:trace>
  <inkml:trace contextRef="#ctx0" brushRef="#br0" timeOffset="7160.393">3487 5432 11056 0 0,'3'7'221'0'0,"1"1"-1"0"0,-2 0 1 0 0,1 0 0 0 0,-1-1 0 0 0,0 2 0 0 0,0-1 0 0 0,-1 0 0 0 0,0 0-1 0 0,0 7-220 0 0,4 31 2766 0 0,-2-26-1325 0 0,-2-1-1 0 0,0 1-1440 0 0,-1-12 2693 0 0,4-18-2731 0 0,-1-1 0 0 0,2 1 0 0 0,-1 0 0 0 0,1 0-1 0 0,1 0 1 0 0,0 1 0 0 0,0 0 0 0 0,1 0 0 0 0,0 1 0 0 0,1-1-1 0 0,7-6 39 0 0,-13 14 19 0 0,0-1 1 0 0,0 1-1 0 0,0-1 0 0 0,0 1 0 0 0,0 0 0 0 0,0 0 0 0 0,1 0 0 0 0,-1 0 0 0 0,0 0 0 0 0,1 1 0 0 0,-1-1 0 0 0,0 1 0 0 0,1-1 1 0 0,0 1-20 0 0,-2 0 43 0 0,0 0 0 0 0,1 0 1 0 0,-1 0-1 0 0,0 0 0 0 0,1 0 1 0 0,-1 0-1 0 0,0 1 1 0 0,0-1-1 0 0,1 0 0 0 0,-1 1 1 0 0,0-1-1 0 0,0 1 1 0 0,0 0-1 0 0,0-1 0 0 0,1 1 1 0 0,-1 0-1 0 0,0-1 0 0 0,0 1 1 0 0,0 0-1 0 0,-1 0 1 0 0,1 0-1 0 0,0 0 0 0 0,0 0 1 0 0,0 0-1 0 0,-1 0 1 0 0,1 0-1 0 0,0 1-43 0 0,6 18 82 0 0,0 0 1 0 0,-1 0 0 0 0,-2 0-1 0 0,3 20-82 0 0,-5-32 35 0 0,-2-6-71 0 0,1 5-168 0 0,0 0 0 0 0,0 0 0 0 0,1 0 0 0 0,0 0 0 0 0,0-1-1 0 0,1 1 1 0 0,0-1 0 0 0,2 4 204 0 0,-4-9-2129 0 0,-1-1-4832 0 0</inkml:trace>
  <inkml:trace contextRef="#ctx0" brushRef="#br0" timeOffset="7508.327">3917 5104 18687 0 0,'20'34'1426'0'0,"-17"-24"-1345"0"0,1 1 1 0 0,-2-1 0 0 0,1 1-1 0 0,-1 0 1 0 0,-1 0-1 0 0,0 0 1 0 0,-1 0 0 0 0,0 0-1 0 0,0 0 1 0 0,-2 3-82 0 0,-13 158 614 0 0,10-109-247 0 0,3 20-367 0 0,2-76-92 0 0,0 0 0 0 0,0 0 0 0 0,1 0 0 0 0,0 0 1 0 0,1 0-1 0 0,0 0 92 0 0,6 12-5841 0 0,-3-9-829 0 0</inkml:trace>
  <inkml:trace contextRef="#ctx0" brushRef="#br0" timeOffset="7509.327">4024 5338 14456 0 0,'0'0'661'0'0,"0"0"-16"0"0,-1 1-410 0 0,-29 16 1015 0 0,-24 16 1237 0 0,12-6-1905 0 0,23-16-438 0 0,0 1 1 0 0,1 2-145 0 0,-30 20-2556 0 0,43-29-3989 0 0</inkml:trace>
  <inkml:trace contextRef="#ctx0" brushRef="#br0" timeOffset="7843.618">4069 5499 16184 0 0,'0'22'711'0'0,"0"-13"153"0"0,0 8-688 0 0,0-3-176 0 0,-2 3 0 0 0,-3 0 0 0 0,1 0 160 0 0,0 0-8 0 0,1-4 0 0 0,-1 1 0 0 0,-3-4-520 0 0,3-1-104 0 0,-1 3-16 0 0,5-12-6455 0 0</inkml:trace>
  <inkml:trace contextRef="#ctx0" brushRef="#br0" timeOffset="7844.618">4078 5212 16240 0 0,'0'0'719'0'0,"7"3"145"0"0,-7-3-688 0 0,11 4-176 0 0,0-1 0 0 0,-11-3 0 0 0,0 0 296 0 0,9 3 24 0 0,-2-3 8 0 0,-7 0 0 0 0,0 0-1064 0 0,11-3-208 0 0,-11 3-48 0 0,9-7-5751 0 0</inkml:trace>
  <inkml:trace contextRef="#ctx0" brushRef="#br0" timeOffset="8257.608">4283 5029 17503 0 0,'1'3'399'0'0,"2"18"36"0"0,0 0 1 0 0,-2 0-1 0 0,0 1 0 0 0,-2 19-435 0 0,-14 88 1138 0 0,3-37-448 0 0,7-14-502 0 0,2-30 1656 0 0,-4 17-1844 0 0,7-63 2 0 0,0-1-1 0 0,0 0 1 0 0,0 1-1 0 0,0-1 1 0 0,0 1-1 0 0,0-1 1 0 0,0 1 0 0 0,0-1-1 0 0,1 0 1 0 0,0 2-2 0 0,0 1 0 0 0,-1-4 0 0 0,0 0 0 0 0,0 0 0 0 0,0 0 0 0 0,0 0 0 0 0,0 0 0 0 0,0 0 0 0 0,0 1 0 0 0,0-1 0 0 0,0 0 0 0 0,0 0 0 0 0,0 0 0 0 0,0 0 0 0 0,0 0 0 0 0,0 0 0 0 0,1 1 0 0 0,-1-1 0 0 0,0 0 0 0 0,0 0 0 0 0,0 0 0 0 0,0 0 0 0 0,0 0 0 0 0,0 0 0 0 0,0 0 0 0 0,1 0 0 0 0,-1 0 0 0 0,0 0 0 0 0,0 0 0 0 0,0 1 0 0 0,0-1 0 0 0,0 0 0 0 0,0 0 0 0 0,1 0 0 0 0,-1 0 0 0 0,0 0 0 0 0,0 0 0 0 0,0 0 0 0 0,0 0 0 0 0,0 0 0 0 0,1 0 0 0 0,-1 0 0 0 0,0 0 0 0 0,0-1 0 0 0,0 1 0 0 0,0 0 0 0 0,0 0 0 0 0,8-5 0 0 0,3-9 0 0 0,1-5 0 0 0,-1 0 0 0 0,4-12 0 0 0,-7 12 0 0 0,1 1 0 0 0,2 1 0 0 0,3-5 0 0 0,-12 19 0 0 0,-1 0 0 0 0,2 1 0 0 0,-1-1 0 0 0,0 1 0 0 0,0-1 0 0 0,1 1 0 0 0,-1 0 0 0 0,1 0 0 0 0,0 0 0 0 0,-1 0 0 0 0,1 0 0 0 0,0 1 0 0 0,0-1 0 0 0,-2 2 0 0 0,0 0 0 0 0,-1 0 0 0 0,1 0 0 0 0,-1 0 0 0 0,1-1 0 0 0,-1 1 0 0 0,1 0 0 0 0,0 0 0 0 0,-1 0 0 0 0,1 0 0 0 0,-1 0 0 0 0,1 0 0 0 0,0 1 0 0 0,-1-1 0 0 0,1 0 0 0 0,-1 0 0 0 0,1 0 0 0 0,-1 1 0 0 0,1-1 0 0 0,-1 0 0 0 0,1 0 0 0 0,-1 1 0 0 0,1-1 0 0 0,-1 0 0 0 0,1 1 0 0 0,-1-1 0 0 0,1 1 0 0 0,-1-1 0 0 0,0 1 0 0 0,1-1 0 0 0,-1 0 0 0 0,0 1 0 0 0,1-1 0 0 0,-1 1 0 0 0,0 0 0 0 0,0-1 0 0 0,1 1 0 0 0,-1-1 0 0 0,0 1 0 0 0,0-1 0 0 0,0 1 0 0 0,0 0 0 0 0,0 0 0 0 0,1 0 0 0 0,2 8 0 0 0,0 0 0 0 0,-1-1 0 0 0,0 1 0 0 0,-1 0 0 0 0,1 1 0 0 0,-2-1 0 0 0,1 0 0 0 0,-2 7 0 0 0,0-1 0 0 0,0 1 0 0 0,-1-1 0 0 0,-1 0 0 0 0,-4 11 0 0 0,5-19 0 0 0,0-1 0 0 0,0 0 0 0 0,-1 0 0 0 0,0 0 0 0 0,0 0 0 0 0,-1 0 0 0 0,0-1 0 0 0,0 0 0 0 0,0 1 0 0 0,0-2 0 0 0,-1 1 0 0 0,-2 2 0 0 0,6-6-24 0 0,0-1-1 0 0,0 1 0 0 0,0 0 0 0 0,0-1 0 0 0,0 1 1 0 0,0-1-1 0 0,0 0 0 0 0,0 1 0 0 0,0-1 1 0 0,0 0-1 0 0,0 1 0 0 0,0-1 0 0 0,0 0 1 0 0,-1 0-1 0 0,1 0 0 0 0,0 0 0 0 0,0 0 1 0 0,0 0-1 0 0,0-1 0 0 0,0 1 0 0 0,0 0 1 0 0,0 0-1 0 0,0-1 0 0 0,0 1 0 0 0,0-1 1 0 0,0 1-1 0 0,0-1 0 0 0,0 1 0 0 0,0-1 1 0 0,0 1-1 0 0,0-1 0 0 0,0 0 0 0 0,0 0 1 0 0,1 1-1 0 0,-1-1 0 0 0,0 0 0 0 0,1 0 1 0 0,-1-1 24 0 0,-1 0-448 0 0,0-1 0 0 0,1 0 0 0 0,-1 0 0 0 0,1 0 1 0 0,0-1-1 0 0,0 1 0 0 0,0 0 0 0 0,1 0 0 0 0,-1-1 1 0 0,1 1-1 0 0,-1-4 448 0 0,1-9-1837 0 0</inkml:trace>
  <inkml:trace contextRef="#ctx0" brushRef="#br0" timeOffset="8675.554">4687 5277 8752 0 0,'2'0'235'0'0,"1"0"-41"0"0,6 10 574 0 0,-8-8-267 0 0,1-1-1 0 0,-1 1 1 0 0,0 0-1 0 0,0 0 1 0 0,0 0-1 0 0,0 0 1 0 0,-1 0-1 0 0,1 0 1 0 0,0 0-1 0 0,-1 0 1 0 0,1 1-501 0 0,-1 0 298 0 0,0 1 0 0 0,0-1 1 0 0,0 0-1 0 0,0 1 0 0 0,-1-1 1 0 0,1 0-1 0 0,-1 1-298 0 0,-2 8-60 0 0,-1-1-1 0 0,0 0 0 0 0,-1 0 1 0 0,0 0 60 0 0,-9 21 1005 0 0,12-24-760 0 0,0 1 0 0 0,0 0 0 0 0,1 0 0 0 0,0 0 0 0 0,1 5-245 0 0,-3 22 691 0 0,2-27-537 0 0,1 1 0 0 0,0-1 0 0 0,1 0 0 0 0,-1 1 0 0 0,2-1 0 0 0,0 0 0 0 0,0 0 0 0 0,0 0-1 0 0,1 0 1 0 0,1 0 0 0 0,0 1-154 0 0,-3-9 58 0 0,0 0 1 0 0,-1 0-1 0 0,1-1 0 0 0,0 1 0 0 0,-1 0 0 0 0,1-1 0 0 0,0 1 0 0 0,0-1 1 0 0,0 1-1 0 0,0-1 0 0 0,0 1 0 0 0,-1-1 0 0 0,1 1 0 0 0,0-1 0 0 0,0 0 1 0 0,0 0-1 0 0,0 1 0 0 0,0-1 0 0 0,0 0 0 0 0,0 0 0 0 0,0 0 0 0 0,0 0 1 0 0,0 0-1 0 0,0 0 0 0 0,0-1 0 0 0,0 1 0 0 0,0 0 0 0 0,1-1-58 0 0,3 0-6 0 0,0 0 0 0 0,1-1 0 0 0,-1 0 0 0 0,4-2 6 0 0,-6 3 55 0 0,1-1-1 0 0,-1 0 1 0 0,0-1-1 0 0,0 1 1 0 0,0-1-1 0 0,0 1 1 0 0,0-1-1 0 0,-1 0 1 0 0,1 0-1 0 0,-1 0 1 0 0,0 0-1 0 0,0-1 1 0 0,0 1-1 0 0,0 0 1 0 0,-1-1-1 0 0,1 0 1 0 0,-1 1-1 0 0,0-1 1 0 0,0 0-55 0 0,2-7 20 0 0,-1 1 1 0 0,-1 0-1 0 0,0-1 1 0 0,-1 1-1 0 0,0-1 1 0 0,0-6-21 0 0,-2 8-82 0 0,0-1 0 0 0,0 1 1 0 0,0 0-1 0 0,-1-1 0 0 0,-1 1 0 0 0,0 0 1 0 0,0 1-1 0 0,0-1 0 0 0,-1 1 0 0 0,-1 0 1 0 0,1 0-1 0 0,-1 0 0 0 0,-5-4 82 0 0,-2-3-82 0 0,11 11 5 0 0,-1 1 0 0 0,1 0 0 0 0,-1 0 1 0 0,0 0-1 0 0,0 1 0 0 0,0-1 0 0 0,0 1 0 0 0,0-1 0 0 0,-1 1 0 0 0,1 0 0 0 0,-1 0 77 0 0,-19-8-2285 0 0,11 7 98 0 0</inkml:trace>
  <inkml:trace contextRef="#ctx0" brushRef="#br0" timeOffset="9233.568">4790 5283 14688 0 0,'4'5'139'0'0,"0"0"0"0"0,0 0 1 0 0,-1 1-1 0 0,0 0 1 0 0,0 0-1 0 0,-1 0 1 0 0,0 0-1 0 0,0 0 1 0 0,0 0-1 0 0,0 0 0 0 0,-1 1 1 0 0,0 5-140 0 0,4 76 2065 0 0,-2 22-892 0 0,-3-109-1013 0 0,0-1-9 0 0,0 0-39 0 0,0 0-16 0 0,0 0-7 0 0,1 0-82 0 0,-1-1 0 0 0,1 1 0 0 0,-1 0-1 0 0,1-1 1 0 0,-1 1 0 0 0,1-1 0 0 0,-1 1-1 0 0,1-1 1 0 0,-1 1 0 0 0,1-1 0 0 0,-1 0-1 0 0,0 1 1 0 0,1-1 0 0 0,-1 1 0 0 0,0-1 0 0 0,0 0-1 0 0,1 1 1 0 0,-1-1 0 0 0,0 0-7 0 0,1-2 19 0 0,17-38 35 0 0,-12 25-37 0 0,2 0-1 0 0,-1 0 0 0 0,2 0 1 0 0,0 1-1 0 0,1 1 0 0 0,2-3-16 0 0,-10 15 10 0 0,1-1-1 0 0,-1 1 0 0 0,0 0 0 0 0,1 0 0 0 0,0 0 0 0 0,-1 0 0 0 0,1 1 0 0 0,0-1 0 0 0,0 1 1 0 0,0-1-1 0 0,0 1 0 0 0,0 0 0 0 0,0 0 0 0 0,1 0 0 0 0,-1 1-9 0 0,0-1 8 0 0,-1 1-1 0 0,0 0 1 0 0,0 0 0 0 0,1 0-1 0 0,-1 0 1 0 0,0 1 0 0 0,1-1-1 0 0,-1 0 1 0 0,0 1-1 0 0,0 0 1 0 0,0-1 0 0 0,1 1-1 0 0,-1 0 1 0 0,0 0 0 0 0,0 0-1 0 0,0 0 1 0 0,0 1-1 0 0,0-1 1 0 0,-1 1 0 0 0,2 0-8 0 0,0 1 10 0 0,13 14 20 0 0,0-1 0 0 0,2-1 0 0 0,0-1 0 0 0,18 12-30 0 0,-33-25-1 0 0,-1 0 0 0 0,1 0 0 0 0,0 0 0 0 0,0 0 0 0 0,0 0 0 0 0,0-1 0 0 0,0 1 0 0 0,0-1 0 0 0,0 0 0 0 0,0 0 0 0 0,0 0 0 0 0,0 0 0 0 0,0 0 0 0 0,0-1 0 0 0,0 1 0 0 0,0-1 0 0 0,0 0 0 0 0,0 0 0 0 0,-1 0 0 0 0,1 0 0 0 0,0 0-1 0 0,-1-1 1 0 0,1 1 0 0 0,0-1 0 0 0,-1 0 0 0 0,0 0 0 0 0,1 0 0 0 0,-1 0 0 0 0,0 0 0 0 0,0 0 0 0 0,0-1 0 0 0,0 1 0 0 0,-1-1 0 0 0,1 1 0 0 0,-1-1 0 0 0,1 1 0 0 0,-1-1 0 0 0,0 0 0 0 0,0 0 0 0 0,0 0 0 0 0,0 0 1 0 0,20-67-126 0 0,-16 39 54 0 0,-4 25 98 0 0,-12 31 663 0 0,10-19-742 0 0,-1-1-1 0 0,1 0 1 0 0,-1 0 0 0 0,0 0 0 0 0,0 0-1 0 0,-3 4 54 0 0,2-3 18 0 0,0 0 0 0 0,1 0 0 0 0,0 0 0 0 0,-1 2-18 0 0,-2 8 146 0 0,4-12-116 0 0,-1-1 0 0 0,1 1 0 0 0,0 0 0 0 0,0 0 0 0 0,0-1 0 0 0,1 1 0 0 0,-1 0 0 0 0,1 0 0 0 0,0 0 0 0 0,0 0-1 0 0,0 0 1 0 0,1 2-30 0 0,1-4 10 0 0,-2-1-6 0 0,1 0 0 0 0,-1 0 0 0 0,0 0 0 0 0,1 0 0 0 0,-1-1 0 0 0,0 1-1 0 0,0 0 1 0 0,1 0 0 0 0,-1 0 0 0 0,0 0 0 0 0,0 0 0 0 0,0 0 0 0 0,0 0 0 0 0,0 0 0 0 0,0 0-1 0 0,-1 0 1 0 0,1 0-4 0 0,0-1-4 0 0,0 1 0 0 0,0-1-1 0 0,0 1 1 0 0,0-1 0 0 0,0 1 0 0 0,0-1-1 0 0,0 1 1 0 0,0-1 0 0 0,0 1-1 0 0,0-1 1 0 0,1 1 0 0 0,-1-1-1 0 0,0 1 1 0 0,0-1 0 0 0,0 0 0 0 0,1 1-1 0 0,-1-1 1 0 0,0 1 0 0 0,1-1-1 0 0,-1 0 1 0 0,0 1 0 0 0,1-1 0 0 0,-1 0-1 0 0,0 1 1 0 0,1-1 0 0 0,-1 0-1 0 0,0 1 1 0 0,1-1 0 0 0,0 0 4 0 0,0 0 18 0 0,0 0 1 0 0,0 1-1 0 0,0-1 1 0 0,0 0-1 0 0,0 0 1 0 0,0 0-1 0 0,0-1 1 0 0,0 1-1 0 0,0 0 0 0 0,-1 0 1 0 0,1 0-1 0 0,0-1 1 0 0,1 0-19 0 0,2 0 50 0 0,-1 0 0 0 0,0-1 0 0 0,0 0 1 0 0,0 0-1 0 0,0 0 0 0 0,0 0 0 0 0,0-1-50 0 0,9-11 13 0 0,-2-1 0 0 0,0 0 0 0 0,0-1 0 0 0,2-6-13 0 0,-5 8 12 0 0,12-19 51 0 0,2-5 605 0 0,15-36-668 0 0,-30 61 61 0 0,-2 0-1 0 0,0-1 0 0 0,0 1 0 0 0,-1-1 1 0 0,-1 1-1 0 0,0-1 0 0 0,-1 0 0 0 0,0 0-60 0 0,2-25 3 0 0,-1 25-2 0 0,-1 0-1 0 0,0-11 0 0 0,-1 22-2 0 0,-1 0 0 0 0,1-1 0 0 0,0 1 0 0 0,-1 0 0 0 0,0-1 0 0 0,0 1 1 0 0,0 0-1 0 0,0 0 0 0 0,0 0 0 0 0,-1 0 0 0 0,0 0 0 0 0,1 0 0 0 0,-2-2 2 0 0,3 5-20 0 0,-1-1 0 0 0,1 1-1 0 0,-1-1 1 0 0,1 1 0 0 0,-1-1 0 0 0,1 1 0 0 0,-1-1 0 0 0,1 1-1 0 0,-1 0 1 0 0,1-1 0 0 0,-1 1 0 0 0,0 0 0 0 0,1-1 0 0 0,-1 1-1 0 0,1 0 1 0 0,-1-1 0 0 0,0 1 0 0 0,1 0 0 0 0,-1 0 0 0 0,0 0-1 0 0,1 0 1 0 0,-1 0 0 0 0,0 0 0 0 0,1 0 0 0 0,-1 0 0 0 0,0 0-1 0 0,1 0 1 0 0,-1 0 0 0 0,0 0 0 0 0,1 1 0 0 0,-1-1 20 0 0,-1 1-11 0 0,0 0 0 0 0,0 0 0 0 0,1 0 0 0 0,-1 1 0 0 0,0-1 0 0 0,1 1-1 0 0,0-1 1 0 0,-1 1 0 0 0,1-1 0 0 0,0 1 0 0 0,-1 0 11 0 0,-2 5 28 0 0,0 0-1 0 0,0 0 0 0 0,1 0 0 0 0,0 0 0 0 0,-1 4-27 0 0,0 5 45 0 0,0-1-1 0 0,1 1 1 0 0,1 0-1 0 0,1 0 1 0 0,0 6-45 0 0,1 5 47 0 0,-1-12-21 0 0,1 1 1 0 0,1-1 0 0 0,0 1-1 0 0,2-1 1 0 0,0 3-27 0 0,40 154 211 0 0,-41-162-236 0 0,0-1 1 0 0,2 0-1 0 0,-1 1 1 0 0,1-2-1 0 0,0 1 1 0 0,1 0-1 0 0,0-1 1 0 0,0 0-1 0 0,1 0 1 0 0,0 0-1 0 0,2 1 25 0 0,-7-8-1186 0 0,-1-1-4178 0 0,0 0-1789 0 0</inkml:trace>
  <inkml:trace contextRef="#ctx0" brushRef="#br0" timeOffset="9592.818">5563 5270 11056 0 0,'1'7'305'0'0,"-1"-1"1"0"0,1 0 0 0 0,0 1 0 0 0,1-1 0 0 0,1 4-306 0 0,-1-4 560 0 0,-1 1 0 0 0,1-1 0 0 0,-1 1 0 0 0,0 0 0 0 0,0 3-560 0 0,3 46 2045 0 0,3-25-1404 0 0,-7-28-562 0 0,0 0-1 0 0,1 0 0 0 0,-1 0 0 0 0,1 0 0 0 0,0 0 0 0 0,0 0 1 0 0,0 0-1 0 0,0 0-78 0 0,0-2 230 0 0,-1-1 2 0 0,1 0 0 0 0,8 4 19 0 0,-8-3-219 0 0,0 0 0 0 0,0-1 0 0 0,1 1-1 0 0,-1-1 1 0 0,0 1 0 0 0,1-1 0 0 0,-1 1 0 0 0,1-1-1 0 0,-1 0 1 0 0,1 0 0 0 0,-1 0 0 0 0,0 0 0 0 0,1 0-1 0 0,1 0-31 0 0,23-5 700 0 0,1-2 0 0 0,20-8-700 0 0,-19 5-30 0 0,-5 4 285 0 0,-17 5-154 0 0,1 0-1 0 0,-1-1 1 0 0,-1 0 0 0 0,1 0-1 0 0,4-3-100 0 0,14-7 406 0 0,-17 10-384 0 0,-6 1-18 0 0,-1 1 0 0 0,0 0 0 0 0,0-1-1 0 0,1 1 1 0 0,-1 0 0 0 0,0-1 0 0 0,0 1-1 0 0,1 0 1 0 0,-1-1 0 0 0,0 1-1 0 0,0 0 1 0 0,0-1 0 0 0,0 1 0 0 0,0-1-1 0 0,0 1 1 0 0,1 0 0 0 0,-1-1 0 0 0,0 1-1 0 0,0-1 1 0 0,0 1 0 0 0,0-1 0 0 0,0 1-1 0 0,-1 0 1 0 0,1-1 0 0 0,0 1 0 0 0,0-1-1 0 0,0 1 1 0 0,0 0 0 0 0,0-1 0 0 0,-1 1-4 0 0,-3-11 65 0 0,3 10-62 0 0,1 0 0 0 0,-1 1 1 0 0,1-1-1 0 0,-1 1 0 0 0,0-1 1 0 0,0 0-1 0 0,1 1 1 0 0,-1 0-1 0 0,0-1 0 0 0,0 1 1 0 0,1-1-1 0 0,-1 1 0 0 0,0 0 1 0 0,0 0-1 0 0,0-1 0 0 0,0 1 1 0 0,0 0-1 0 0,1 0 1 0 0,-1 0-1 0 0,0 0 0 0 0,0 0 1 0 0,0 0-1 0 0,0 0 0 0 0,0 0 1 0 0,0 0-1 0 0,1 1 0 0 0,-1-1 1 0 0,0 0-1 0 0,0 0 1 0 0,0 1-1 0 0,0-1 0 0 0,1 1 1 0 0,-1-1-1 0 0,0 1 0 0 0,0-1 1 0 0,1 1-1 0 0,-1-1 0 0 0,1 1 1 0 0,-1 0-1 0 0,0-1 1 0 0,0 1-5 0 0,-1 2 14 0 0,-1 1-1 0 0,0-1 1 0 0,1 0-1 0 0,-1 1 1 0 0,1-1-1 0 0,0 1 1 0 0,0 0-1 0 0,0 2-12 0 0,-1 1 14 0 0,-1 0 0 0 0,1 0 0 0 0,-1 0 0 0 0,-1 0-14 0 0,1-2 8 0 0,1 1 1 0 0,0-1-1 0 0,0 1 1 0 0,0-1-1 0 0,1 1 1 0 0,-2 5-9 0 0,-2 13 42 0 0,-2-1 1 0 0,-4 9-43 0 0,12-31 0 0 0,-5 14-22 0 0,1 0-1 0 0,0 0 1 0 0,2 1 0 0 0,-1 0 22 0 0,-6 37-447 0 0,7-47-190 0 0,1 1 1 0 0,0 0-1 0 0,1-1 0 0 0,0 5 637 0 0,0 0-1520 0 0</inkml:trace>
  <inkml:trace contextRef="#ctx0" brushRef="#br0" timeOffset="10018.69">5586 4986 11520 0 0,'0'0'1024'0'0,"0"0"-824"0"0,8 5-200 0 0,-8-5 0 0 0,0 0 1616 0 0,7 12 280 0 0,0-10 55 0 0,2 5 17 0 0,-9-7-1424 0 0,11 7-280 0 0,0 0-56 0 0,5-4-16 0 0,-5-3-1560 0 0,0 0-312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8:54.1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97 384 8288 0 0,'40'36'1690'0'0,"-35"-31"-65"0"0,0 1-1 0 0,0 0 1 0 0,-1 0-1 0 0,0 0 1 0 0,4 7-1625 0 0,-7-10 188 0 0,1 1-1 0 0,-1 0 1 0 0,0 0 0 0 0,0-1 0 0 0,0 1-1 0 0,-1 0 1 0 0,1 0 0 0 0,-1 0 0 0 0,0 0 0 0 0,0 0-1 0 0,-1 0 1 0 0,1 0 0 0 0,-1 0 0 0 0,0-1-1 0 0,0 1 1 0 0,0 0 0 0 0,0 0 0 0 0,-1-1 0 0 0,1 1-1 0 0,-1 0-187 0 0,-6 9 225 0 0,1 0-1 0 0,-2-1 1 0 0,0 0-1 0 0,-7 7-224 0 0,4-4 257 0 0,6-9-221 0 0,0 0 0 0 0,1-1 0 0 0,-2 0 0 0 0,1 0 0 0 0,-1 0 0 0 0,1-1 0 0 0,-1 0 0 0 0,0 0 0 0 0,-1-1 0 0 0,1 0 0 0 0,-1 0-36 0 0,-9 2-203 0 0,11-4-3616 0 0,6-1-3294 0 0</inkml:trace>
  <inkml:trace contextRef="#ctx0" brushRef="#br0" timeOffset="439.614">758 222 21191 0 0,'0'0'480'0'0,"0"0"67"0"0,0 0 32 0 0,0 0-58 0 0,-1 1-340 0 0,-65 65-221 0 0,44-44 26 0 0,15-15 47 0 0,0-1 1 0 0,1 1 0 0 0,0 1 0 0 0,0-1-1 0 0,1 1 1 0 0,-1 2-34 0 0,-9 16 132 0 0,9-18-61 0 0,1 1 0 0 0,0-1 1 0 0,1 1-1 0 0,0 0 0 0 0,1 1 1 0 0,0-1-1 0 0,-2 7-71 0 0,4-10 53 0 0,0 0-1 0 0,0 0 1 0 0,1 0 0 0 0,0 0-1 0 0,0 0 1 0 0,0 0 0 0 0,1 3-53 0 0,0-6 31 0 0,-1 1 0 0 0,1-1-1 0 0,1 0 1 0 0,-1 0 0 0 0,0 0 0 0 0,1 0 0 0 0,-1 0 0 0 0,1 0 0 0 0,0-1 0 0 0,0 1 0 0 0,0 0-1 0 0,0-1 1 0 0,1 1 0 0 0,1 0-31 0 0,9 7 73 0 0,0-1 0 0 0,1 0 0 0 0,0-1 0 0 0,0 0 0 0 0,1-2 0 0 0,0 1-1 0 0,0-2 1 0 0,0 0 0 0 0,15 2-73 0 0,-15-4-1234 0 0,0-1-1 0 0,0-1 0 0 0,12 0 1235 0 0,-26-1-2740 0 0,-1 0-4471 0 0</inkml:trace>
  <inkml:trace contextRef="#ctx0" brushRef="#br0" timeOffset="1135.625">1258 137 3224 0 0,'0'0'143'0'0,"1"2"-3"0"0,2 13 1005 0 0,-3-14-692 0 0,0 0 0 0 0,-1 0 0 0 0,1 0 0 0 0,0 0-1 0 0,0 0 1 0 0,-1-1 0 0 0,1 1 0 0 0,-1 0 0 0 0,1 0 0 0 0,-1 0 0 0 0,1 0-1 0 0,-1-1 1 0 0,1 1 0 0 0,-1 0 0 0 0,0-1 0 0 0,1 1 0 0 0,-1 0 0 0 0,0-1-1 0 0,0 1 1 0 0,1-1 0 0 0,-2 1-453 0 0,-1 1 339 0 0,-17 12 4248 0 0,16-11-4529 0 0,-1-1 0 0 0,1 0 0 0 0,-1 0 0 0 0,0 0 0 0 0,0-1 0 0 0,0 1 0 0 0,0-1 0 0 0,0 0 0 0 0,-5 0-58 0 0,-4-4 362 0 0,13 3-363 0 0,1-1 1 0 0,-1 1-1 0 0,0 0 1 0 0,0 0-1 0 0,0 0 1 0 0,1-1-1 0 0,-1 1 1 0 0,0 0-1 0 0,0 0 1 0 0,0 0-1 0 0,0 0 1 0 0,1 1-1 0 0,-1-1 1 0 0,0 0-1 0 0,0 0 1 0 0,0 0-1 0 0,1 1 1 0 0,-1-1-1 0 0,0 0 1 0 0,0 1-1 0 0,1-1 1 0 0,-1 0-1 0 0,0 1 1 0 0,1-1-1 0 0,-1 1 1 0 0,0-1-52 0 0,1 1 0 0 0,-1-1-1 0 0,1 0 1 0 0,0 0-1 0 0,-1 0 1 0 0,1 1-1 0 0,-1-1 1 0 0,1 0 0 0 0,-1 0-1 0 0,1 0 1 0 0,0 0-1 0 0,-1 0 1 0 0,1 0-1 0 0,-1 0 1 0 0,1 0 0 0 0,-1 0-1 0 0,1 0 1 0 0,-1 0-1 0 0,1 0 1 0 0,-1-1-1 0 0,1 1 1 0 0,0 0-1 0 0,-1 0 1 0 0,1 0 0 0 0,-1-1-1 0 0,1 1 1 0 0,0 0-1 0 0,-1 0 1 0 0,1-1-1 0 0,0 1 1 0 0,-1 0 0 0 0,1-1-1 0 0,0 1 1 0 0,-1 0-1 0 0,1-1 1 0 0,0 1-1 0 0,-1-1 53 0 0,-6-8-6515 0 0</inkml:trace>
  <inkml:trace contextRef="#ctx0" brushRef="#br0" timeOffset="1511.91">1254 306 10592 0 0,'0'0'818'0'0,"-8"6"874"0"0,6-5-1111 0 0,-1 0 1 0 0,0 0-1 0 0,0-1 0 0 0,0 1 0 0 0,1-1 0 0 0,-1 0 1 0 0,-2 1-582 0 0,-17 2 1124 0 0,16-2-1205 0 0,-1 0 0 0 0,1 0 0 0 0,0-1 1 0 0,0 0-1 0 0,-3 0 81 0 0,3 0-1010 0 0,-1 0-5047 0 0</inkml:trace>
  <inkml:trace contextRef="#ctx0" brushRef="#br0" timeOffset="1512.91">1300 432 15200 0 0,'0'0'672'0'0,"0"0"143"0"0,0 0-655 0 0,-4 7-160 0 0,-3-5 0 0 0,-4 5 0 0 0,-2-4 0 0 0,2 4 72 0 0,-5 0-72 0 0,5-4 0 0 0,-3 4 0 0 0,-2 0 0 0 0,5-4 0 0 0,-2 4 0 0 0,2 0-496 0 0,4 0-151 0 0,-4-4-33 0 0</inkml:trace>
  <inkml:trace contextRef="#ctx0" brushRef="#br0" timeOffset="2002.688">1506 212 9216 0 0,'0'0'421'0'0,"0"0"-12"0"0,0 7-247 0 0,-1-2 247 0 0,-1-1 0 0 0,1 1 1 0 0,-1 0-1 0 0,0 0 0 0 0,0-1 0 0 0,0 1 1 0 0,-1-1-1 0 0,0 1 0 0 0,0-1 1 0 0,0 0-410 0 0,-15 27 2478 0 0,12-16-1914 0 0,0-3-233 0 0,1 1 0 0 0,0 0 1 0 0,1 0-1 0 0,1 0 0 0 0,0 0 0 0 0,0 2-331 0 0,0 4 194 0 0,2-16-145 0 0,1 1 1 0 0,-1 0 0 0 0,1 0 0 0 0,0 0-1 0 0,0 0 1 0 0,0 0 0 0 0,0-1 0 0 0,1 1-1 0 0,-1 1-49 0 0,1 0 62 0 0,1 0 1 0 0,-1 0-1 0 0,0 0 0 0 0,1 0 0 0 0,0 0 0 0 0,0 0 0 0 0,1-1 0 0 0,-1 1 0 0 0,1-1 0 0 0,0 0 1 0 0,0 0-1 0 0,1 0 0 0 0,-1 0 0 0 0,1 0 0 0 0,0-1 0 0 0,0 1 0 0 0,0-1 0 0 0,0 0 0 0 0,2 0-62 0 0,0 0 64 0 0,-1 0 0 0 0,1 0-1 0 0,0-1 1 0 0,0 0-1 0 0,0-1 1 0 0,0 1 0 0 0,1-1-1 0 0,-1 0 1 0 0,0-1 0 0 0,0 1-1 0 0,1-1 1 0 0,-1-1-1 0 0,0 1 1 0 0,1-1 0 0 0,-1 0-1 0 0,0 0 1 0 0,0-1 0 0 0,0 0-1 0 0,0 0 1 0 0,0 0-1 0 0,0-1 1 0 0,0 0 0 0 0,-1 0-1 0 0,3-2-63 0 0,-3 2 7 0 0,0-1 0 0 0,1 0 0 0 0,-1 0 0 0 0,-1-1 1 0 0,1 1-1 0 0,-1-1 0 0 0,1 0 0 0 0,-2-1 0 0 0,1 1 0 0 0,0-1 0 0 0,-1 1 0 0 0,0-1 0 0 0,0 0 0 0 0,-1 0 0 0 0,0 0 0 0 0,0-1 0 0 0,0 1 0 0 0,-1 0 0 0 0,0-1 0 0 0,0 1 1 0 0,-1-1-1 0 0,1 1 0 0 0,-1-3-7 0 0,-2-4-68 0 0,-1-1 0 0 0,0 1 0 0 0,-1 0 1 0 0,0-1-1 0 0,-1 2 0 0 0,0-1 1 0 0,-1 0-1 0 0,0 1 0 0 0,-1 0 0 0 0,-4-4 68 0 0,-17-18-1991 0 0,21 26 1396 0 0,-8-12-943 0 0</inkml:trace>
  <inkml:trace contextRef="#ctx0" brushRef="#br0" timeOffset="2437.41">2272 287 19087 0 0,'0'0'878'0'0,"0"0"-21"0"0,0 0-505 0 0,0 0-77 0 0,-2 5 323 0 0,0-4-552 0 0,-1 1 0 0 0,1-1 0 0 0,-1 0 0 0 0,1 0-1 0 0,-1 0 1 0 0,0-1 0 0 0,1 1 0 0 0,-3 0-46 0 0,-6 1 1 0 0,-39 8 10 0 0,40-10 26 0 0,9 0-31 0 0,-1 0-1 0 0,1-1 0 0 0,-1 1 1 0 0,1 1-1 0 0,0-1 0 0 0,-1 0 1 0 0,1 0-1 0 0,-1 0 0 0 0,1 1 1 0 0,-1-1-1 0 0,1 1 0 0 0,0-1 1 0 0,-1 1-1 0 0,1 0 0 0 0,0-1 1 0 0,-1 1-1 0 0,1 0 0 0 0,0 0 1 0 0,0 0-1 0 0,0 0 0 0 0,0 0 1 0 0,0 0-1 0 0,0 0 0 0 0,0 0 1 0 0,0 0-1 0 0,0 1 0 0 0,0 0-5 0 0,1-1 7 0 0,-1 0-1 0 0,1 0 1 0 0,0 0 0 0 0,-1 0-1 0 0,1 0 1 0 0,0 0-1 0 0,0 0 1 0 0,0 0 0 0 0,0 0-1 0 0,0 0 1 0 0,0 0-1 0 0,0 0 1 0 0,0 0-1 0 0,1 0 1 0 0,-1 0 0 0 0,0 0-1 0 0,1 0 1 0 0,-1 0-1 0 0,0 0 1 0 0,1 0-7 0 0,11 19 89 0 0,-11-17-86 0 0,14 19 91 0 0,-8-14-72 0 0,-2 1 0 0 0,1 0 0 0 0,-1 0 0 0 0,0 0 0 0 0,2 7-22 0 0,2 6 35 0 0,-8-19-16 0 0,1 0 0 0 0,-1 0 0 0 0,1 1 0 0 0,-1-1 0 0 0,0 0 0 0 0,-1 1 0 0 0,1-1 1 0 0,0 1-1 0 0,-1-1 0 0 0,0 1 0 0 0,0 0 0 0 0,0-1 0 0 0,0 3-19 0 0,-1-2 6 0 0,1-1 0 0 0,-1 0 0 0 0,0 0 0 0 0,0 0 1 0 0,0 0-1 0 0,0 0 0 0 0,-1 0 0 0 0,1 0 0 0 0,-1 0 0 0 0,0-1 0 0 0,1 1 0 0 0,-1-1 0 0 0,0 1 1 0 0,-1-1-1 0 0,1 0 0 0 0,0 1 0 0 0,-1-1 0 0 0,1 0 0 0 0,-1-1 0 0 0,0 1 0 0 0,1 0 0 0 0,-1-1 1 0 0,0 1-1 0 0,0-1 0 0 0,0 0 0 0 0,0 0 0 0 0,0 0 0 0 0,-1-1 0 0 0,-1 1-6 0 0,1 0-41 0 0,-1-1 0 0 0,1 1 0 0 0,0-1-1 0 0,-1 0 1 0 0,1 0 0 0 0,-1-1 0 0 0,1 1-1 0 0,0-1 1 0 0,0 0 0 0 0,-1 0 0 0 0,1-1-1 0 0,0 1 1 0 0,0-1 0 0 0,0 0-1 0 0,0 0 1 0 0,1 0 0 0 0,-2-1 41 0 0,0-1-731 0 0,-1-1 0 0 0,1 1 0 0 0,-1-1 0 0 0,1-1 731 0 0,-7-5-1615 0 0</inkml:trace>
  <inkml:trace contextRef="#ctx0" brushRef="#br0" timeOffset="2438.41">2504 66 11056 0 0,'3'7'102'0'0,"1"2"0"0"0,-2-1 0 0 0,1 0 1 0 0,-1 1-1 0 0,0-1 0 0 0,-1 1 0 0 0,0-1 1 0 0,0 1-1 0 0,-1 0 0 0 0,0-1 0 0 0,-1 1 1 0 0,0 0-1 0 0,-2 7-102 0 0,-26 175 3566 0 0,11-60-3451 0 0,11-89-509 0 0,3 0 0 0 0,1 22 394 0 0,3-44-334 0 0</inkml:trace>
  <inkml:trace contextRef="#ctx0" brushRef="#br0" timeOffset="2817.093">2591 323 13992 0 0,'0'0'638'0'0,"0"0"-8"0"0,-7 3-378 0 0,-55 14 1565 0 0,28-8-171 0 0,-25 9-1646 0 0,55-17-26 0 0,-1 0-1 0 0,1 0 0 0 0,0 0 0 0 0,0-1 0 0 0,0 0 0 0 0,0 0 0 0 0,0 0 0 0 0,0 0 1 0 0,-4-1 26 0 0,-20 0-1509 0 0,20 3 500 0 0</inkml:trace>
  <inkml:trace contextRef="#ctx0" brushRef="#br0" timeOffset="3236.219">2573 381 13040 0 0,'-3'65'1409'0'0,"1"-41"-1196"0"0,1 1 0 0 0,1-1 0 0 0,2 11-213 0 0,-1-14 433 0 0,-2-17-277 0 0,1-1 0 0 0,0 1 0 0 0,0 0-1 0 0,1-1 1 0 0,-1 1 0 0 0,1-1 0 0 0,0 1-1 0 0,0 0-155 0 0,3 9 817 0 0,-4-10-645 0 0,1 0 0 0 0,0-1 0 0 0,0 1 1 0 0,0-1-1 0 0,0 1 0 0 0,0-1 0 0 0,0 1 1 0 0,1-1-1 0 0,-1 1 0 0 0,2 0-172 0 0,-1-3 139 0 0,0 0-1 0 0,0 0 1 0 0,1 0 0 0 0,-1 0-1 0 0,0-1 1 0 0,0 1 0 0 0,0-1-1 0 0,2 0-138 0 0,0-1 78 0 0,0 1 0 0 0,-1-1 0 0 0,1-1-1 0 0,-1 1 1 0 0,1-1 0 0 0,-1 1 0 0 0,1-1-78 0 0,16-12 142 0 0,41-23 139 0 0,-46 31-275 0 0,0 1 0 0 0,-1 1 0 0 0,2 0 0 0 0,-1 1-1 0 0,1 1 1 0 0,-1 0 0 0 0,1 1 0 0 0,0 1 0 0 0,0 0 0 0 0,0 1-1 0 0,3 1-5 0 0,-16 0 0 0 0,0 0 0 0 0,-1-1 0 0 0,1 1 0 0 0,-1 0 0 0 0,1 0 0 0 0,-1 0 0 0 0,2 2 0 0 0,-2-3 0 0 0,-1 1 0 0 0,0 0 0 0 0,1 0 0 0 0,-1-1 0 0 0,1 1 0 0 0,-1 0 0 0 0,1-1 0 0 0,-1 0 0 0 0,1 1 0 0 0,0-1 0 0 0,-1 0 0 0 0,1 0 0 0 0,0 0 0 0 0,-1 0 0 0 0,1-1 0 0 0,-1 1 0 0 0,0-1 0 0 0,1 0 0 0 0,-1 0 0 0 0,0 1 0 0 0,0-1 0 0 0,0 0 0 0 0,1 0 0 0 0,-1 0 0 0 0,0 0 0 0 0,0-1 0 0 0,-1 1 0 0 0,1 0 0 0 0,0 0 0 0 0,0 0 0 0 0,0-1 0 0 0,-1 1 0 0 0,1 0 0 0 0,0-2 0 0 0,-1 2 0 0 0,1 0 0 0 0,0-1 0 0 0,-1 1 0 0 0,0 0 0 0 0,1-1 0 0 0,-1 1 0 0 0,0 0 0 0 0,1 0 0 0 0,-1-1 0 0 0,0 1 0 0 0,0-1 0 0 0,0 1 0 0 0,0 0 0 0 0,0-1 0 0 0,-1 1 0 0 0,1 0 0 0 0,0-1 0 0 0,-1 1 0 0 0,1 0 0 0 0,0 0 0 0 0,-1-1 0 0 0,0 1 0 0 0,1 0 0 0 0,-1 0 0 0 0,0 0 0 0 0,1 0 0 0 0,-2-1 0 0 0,1 0 0 0 0,-1 1 0 0 0,1 0 0 0 0,-1-1 0 0 0,0 1 0 0 0,1 0 0 0 0,-1 0 0 0 0,0 0 0 0 0,0 0 0 0 0,0 1 0 0 0,0-1 0 0 0,0 0 0 0 0,0 1 0 0 0,0-1 0 0 0,0 1 0 0 0,0 0 0 0 0,0-1 0 0 0,0 1 0 0 0,0 0 0 0 0,1 0 0 0 0,-1 0 0 0 0,1 0 0 0 0,0 0 0 0 0,-1 0 0 0 0,1 0 0 0 0,0 1 0 0 0,0-1 0 0 0,-1 0 0 0 0,1 1 0 0 0,0-1 0 0 0,0 1 0 0 0,-1-1 0 0 0,1 1 0 0 0,0-1 0 0 0,0 1 0 0 0,0 0 0 0 0,0 0 0 0 0,0-1 0 0 0,0 1 0 0 0,0 0 0 0 0,0 0 0 0 0,0 0 0 0 0,-1 2 0 0 0,1 0 0 0 0,0 0 0 0 0,-1 0 0 0 0,1 0 0 0 0,0 0 0 0 0,1 0 0 0 0,-1 1 0 0 0,0 2 0 0 0,0 0 0 0 0,1 0 0 0 0,0 0 0 0 0,0 0 0 0 0,0 0 0 0 0,0 1 0 0 0,1-1 0 0 0,0 0 0 0 0,1 0 0 0 0,-1 0 0 0 0,1 0 0 0 0,0-1 0 0 0,1 1 0 0 0,-1 0 0 0 0,1-1 0 0 0,3 4 0 0 0,-2-3 0 0 0,0 0 0 0 0,0 0 0 0 0,1-1 0 0 0,0 1 0 0 0,0-1 0 0 0,0 0 0 0 0,1-1 0 0 0,0 1 0 0 0,0-1 0 0 0,0-1 0 0 0,0 1 0 0 0,0-1 0 0 0,4 1 0 0 0,-7-2-69 0 0,0-2 1 0 0,1 1-1 0 0,-1 0 0 0 0,0-1 0 0 0,1 1 0 0 0,-1-1 0 0 0,0 0 1 0 0,1 0-1 0 0,-1-1 0 0 0,0 1 0 0 0,2-1 69 0 0,-1 0-1033 0 0,-1 0 0 0 0,1 0 0 0 0,-1 0 0 0 0,1 0 0 0 0,-1-1 0 0 0,2 0 1033 0 0,6-5-6244 0 0</inkml:trace>
  <inkml:trace contextRef="#ctx0" brushRef="#br0" timeOffset="3666.99">3158 391 15664 0 0,'1'2'356'0'0,"4"21"-12"0"0,-1 0 0 0 0,-2 0 1 0 0,0 1-1 0 0,-1-1 0 0 0,-2 1 1 0 0,0 1-345 0 0,0 27 1104 0 0,0-43-1064 0 0,2 1 1 0 0,-1-1-1 0 0,1 0 0 0 0,0 1 0 0 0,1-1 0 0 0,1 4-40 0 0,0-15 0 0 0,-2 0 0 0 0,1 0 0 0 0,0 0 0 0 0,0 0 0 0 0,-1-1 0 0 0,1 1 0 0 0,-1-1 0 0 0,0 1 0 0 0,1-2 0 0 0,4-8 0 0 0,1-5 0 0 0,1 0 0 0 0,1 1 0 0 0,1 0 0 0 0,10-12 0 0 0,-2 3 0 0 0,-15 20 0 0 0,-1 0 0 0 0,2 1 0 0 0,-1-1 0 0 0,1 1 0 0 0,-1 0 0 0 0,1 0 0 0 0,0 0 0 0 0,1 0 0 0 0,-1 1 0 0 0,0-1 0 0 0,1 1 0 0 0,0 0 0 0 0,3-1 0 0 0,-7 4 0 0 0,1 0 0 0 0,-1 0 0 0 0,1 0 0 0 0,0 0 0 0 0,-1 0 0 0 0,1 0 0 0 0,-1 0 0 0 0,1 0 0 0 0,0 1 0 0 0,-1-1 0 0 0,1 1 0 0 0,-1-1 0 0 0,1 1 0 0 0,-1-1 0 0 0,1 1 0 0 0,-1 0 0 0 0,1 0 0 0 0,-1 0 0 0 0,0 0 0 0 0,1 0 0 0 0,-1 0 0 0 0,0 0 0 0 0,0 0 0 0 0,0 0 0 0 0,0 1 0 0 0,0-1 0 0 0,0 1 0 0 0,4 4 0 0 0,0 1 0 0 0,0 0 0 0 0,-1 0 0 0 0,3 7 0 0 0,20 39 80 0 0,7 15 64 0 0,-34-66-150 0 0,1-1-1 0 0,-1 1 1 0 0,1-1-1 0 0,0 0 1 0 0,0 1-1 0 0,-1-1 1 0 0,1 0-1 0 0,0 1 1 0 0,0-1-1 0 0,0 0 1 0 0,1 0-1 0 0,-1 1 7 0 0,0-2-150 0 0,-1 0-1 0 0,1 0 0 0 0,0 1 1 0 0,-1-1-1 0 0,1 0 0 0 0,0 0 0 0 0,-1 0 1 0 0,1 0-1 0 0,-1 1 0 0 0,1-1 0 0 0,0 0 1 0 0,-1 0-1 0 0,1 0 0 0 0,0 0 1 0 0,-1-1-1 0 0,1 1 0 0 0,0 0 0 0 0,-1 0 1 0 0,1 0-1 0 0,0 0 0 0 0,-1-1 1 0 0,1 1-1 0 0,-1 0 0 0 0,1-1 0 0 0,-1 1 1 0 0,1 0-1 0 0,-1-1 0 0 0,1 1 0 0 0,-1-1 1 0 0,1 1-1 0 0,-1-1 0 0 0,1 1 1 0 0,-1-1-1 0 0,1 0 151 0 0,13-15-2319 0 0,1-4-15 0 0</inkml:trace>
  <inkml:trace contextRef="#ctx0" brushRef="#br0" timeOffset="4054.4">3623 451 11056 0 0,'0'0'248'0'0,"0"0"34"0"0,4 7 297 0 0,-2 1-492 0 0,1 5-26 0 0,-4-10 4 0 0,1-3 53 0 0,0 0 2 0 0,0 0 1 0 0,0 0 7 0 0,0 0 7 0 0,0 0 1 0 0,0 0 25 0 0,0 0 106 0 0,0 0 42 0 0,0 0 10 0 0,0 0-17 0 0,0 0-72 0 0,0 0-34 0 0,0 0-4 0 0,0 0 42 0 0,0 0 181 0 0,0 0 81 0 0,0 0 14 0 0,0 0-30 0 0,0 0-133 0 0,0 0-54 0 0,0 0-6 0 0,0 0-24 0 0,0 0-79 0 0,0 0-31 0 0,0 0-8 0 0,0 0-9 0 0,0 0-32 0 0,0 0-9 0 0,0 0-6 0 0,0 0 22 0 0,-12 7 594 0 0,11-7-645 0 0,-3 2 0 0 0,0-1 0 0 0,0 1 0 0 0,0 0 1 0 0,0-1-1 0 0,1 2 0 0 0,-1-1 0 0 0,1 0 1 0 0,-3 3-61 0 0,-14 11 59 0 0,14-11-22 0 0,0 0-1 0 0,0 1 1 0 0,0-1-1 0 0,-4 6-36 0 0,8-9 11 0 0,0 1-1 0 0,1-1 1 0 0,-1 1-1 0 0,0-1 1 0 0,1 1-1 0 0,-1 0 1 0 0,1 0-1 0 0,0 0 1 0 0,0 0-1 0 0,0 0 1 0 0,0 0-1 0 0,0 0 1 0 0,1 0-1 0 0,-1 0 1 0 0,1 0-1 0 0,0 1-10 0 0,0-2 57 0 0,16 8 203 0 0,-14-9-255 0 0,0-1 0 0 0,1 1-1 0 0,-1-1 1 0 0,1 1-1 0 0,-1-1 1 0 0,1 1 0 0 0,-1-1-1 0 0,1 0 1 0 0,-1 0 0 0 0,1-1-1 0 0,-1 1 1 0 0,1 0-1 0 0,-1-1 1 0 0,1 0 0 0 0,-1 1-1 0 0,1-1 1 0 0,-1 0 0 0 0,0 0-1 0 0,1 0 1 0 0,-1-1-1 0 0,0 1 1 0 0,1-1-5 0 0,5-3-17 0 0,-1-1 0 0 0,1 0 0 0 0,-1 0 0 0 0,0-1-1 0 0,3-3 18 0 0,24-27-53 0 0,-32 40 23 0 0,-2 10-1 0 0,-2 12 17 0 0,-25 86 93 0 0,19-83 306 0 0,-2 0-1 0 0,-5 10-384 0 0,-12 34 1002 0 0,24-65-927 0 0,0-1 1 0 0,0 1 0 0 0,0 0 0 0 0,-4 4-76 0 0,-2 6 201 0 0,8-17-187 0 0,1 1 0 0 0,-1 0 0 0 0,1 0 0 0 0,-1-1 0 0 0,1 1 0 0 0,-1-1 0 0 0,1 1 0 0 0,-1 0 0 0 0,0-1 0 0 0,1 1 0 0 0,-1-1 0 0 0,0 1 1 0 0,1-1-1 0 0,-1 0 0 0 0,0 1 0 0 0,0-1 0 0 0,1 0 0 0 0,-1 1 0 0 0,0-1 0 0 0,0 0 0 0 0,1 0 0 0 0,-1 0 0 0 0,0 0 0 0 0,0 0 0 0 0,0 0 0 0 0,0 0 0 0 0,1 0 1 0 0,-1 0-1 0 0,0 0-14 0 0,0 0-92 0 0,1-2-10 0 0,0-1 1 0 0,0 1-1 0 0,0 0 1 0 0,0-1-1 0 0,0 1 1 0 0,-1 0-1 0 0,1-1 1 0 0,-1-1 101 0 0,-2-11-1060 0 0,3 10 769 0 0,0 0 0 0 0,1 1 0 0 0,-1-1 0 0 0,1 1 0 0 0,0-1 1 0 0,0 1-1 0 0,1-1 0 0 0,1-3 291 0 0,3-9-632 0 0,3-23-895 0 0</inkml:trace>
  <inkml:trace contextRef="#ctx0" brushRef="#br0" timeOffset="4456.076">3922 42 11976 0 0,'4'26'336'0'0,"-3"-20"-228"0"0,1 0 0 0 0,-1 1 1 0 0,-1-1-1 0 0,1 0 1 0 0,-1 1-1 0 0,0-1 1 0 0,-1 1-1 0 0,1-1 1 0 0,-1 2-109 0 0,-43 145 1723 0 0,0 6 535 0 0,24-94-1449 0 0,11-35 119 0 0,-4 18-928 0 0,7-20 156 0 0,1-6-66 0 0,0-1 0 0 0,2 2-1 0 0,0 17-89 0 0,-2-10-178 0 0,5-29-754 0 0,0-1-340 0 0,1-1-68 0 0,5-4-17 0 0</inkml:trace>
  <inkml:trace contextRef="#ctx0" brushRef="#br0" timeOffset="4457.076">4005 268 13824 0 0,'-1'7'374'0'0,"-1"-1"0"0"0,1 0 0 0 0,-1 1 0 0 0,-1 1-374 0 0,3-7 25 0 0,-1 0 0 0 0,0 0 0 0 0,1 0 0 0 0,-1-1 1 0 0,0 1-1 0 0,0 0 0 0 0,0-1 0 0 0,1 1 0 0 0,-1 0 1 0 0,0-1-1 0 0,0 1 0 0 0,0-1 0 0 0,0 0 0 0 0,0 1 0 0 0,0-1 1 0 0,0 0-1 0 0,0 1 0 0 0,0-1 0 0 0,0 0 0 0 0,0 0 1 0 0,0 0-1 0 0,0 0 0 0 0,0 0 0 0 0,0 0 0 0 0,-1 0 1 0 0,1 0-26 0 0,-1 0 88 0 0,0-1 0 0 0,0 2 0 0 0,0-1 0 0 0,0 0 0 0 0,0 0 0 0 0,1 1 0 0 0,-1-1 0 0 0,0 1 0 0 0,-2 0-88 0 0,-20 10 570 0 0,19-10-560 0 0,1 0 0 0 0,0 1 0 0 0,0 0 0 0 0,0 0 0 0 0,0 0 0 0 0,0 0 0 0 0,1 1 0 0 0,-1-1 0 0 0,1 1 0 0 0,-1 0 0 0 0,0 2-10 0 0,2-3 46 0 0,-1 0-1 0 0,1 1 1 0 0,0-1-1 0 0,-1 0 1 0 0,1 0-1 0 0,-1 0 1 0 0,1-1-1 0 0,-1 1 0 0 0,0-1 1 0 0,0 1-1 0 0,0-1 1 0 0,0 0-1 0 0,0 0 1 0 0,0 0-1 0 0,0 0 1 0 0,0-1-1 0 0,0 1 0 0 0,-1-1 1 0 0,1 0-1 0 0,0 0 1 0 0,0 0-1 0 0,0 0 1 0 0,0-1-1 0 0,-2 0-45 0 0,2 1-416 0 0,-3-2 165 0 0,1 0-4607 0 0,1 0-755 0 0</inkml:trace>
  <inkml:trace contextRef="#ctx0" brushRef="#br0" timeOffset="4840.932">4130 1 11976 0 0,'0'23'333'0'0,"1"-8"-92"0"0,-1-1 0 0 0,-1 1-1 0 0,0-1 1 0 0,-2 5-241 0 0,-24 129 2962 0 0,17-96-1816 0 0,-9 22-1146 0 0,11-43 427 0 0,-6 19 475 0 0,6-24-545 0 0,2 1 0 0 0,-4 27-357 0 0,6-40 24 0 0,1 3 617 0 0,3-17-588 0 0,0 1 0 0 0,0 0 0 0 0,0-1 0 0 0,0 1 0 0 0,0 0 0 0 0,0-1 0 0 0,0 1 0 0 0,1-1 0 0 0,-1 1 0 0 0,0 0 0 0 0,0-1 0 0 0,1 1 0 0 0,-1-1 0 0 0,0 1-1 0 0,1-1 1 0 0,-1 1 0 0 0,0-1 0 0 0,1 1 0 0 0,-1-1 0 0 0,1 1 0 0 0,-1-1 0 0 0,1 1 0 0 0,0-1-53 0 0,0 0 10 0 0,1 0 0 0 0,-1 0 0 0 0,1 0 0 0 0,-1 0 0 0 0,1 0 0 0 0,-1 0 0 0 0,1 0 0 0 0,-1-1 1 0 0,1 1-1 0 0,-1 0 0 0 0,1-1 0 0 0,-1 0 0 0 0,0 1 0 0 0,1-1 0 0 0,0-1-10 0 0,1 1 14 0 0,3-1-14 0 0,-1-1 0 0 0,1 0 0 0 0,-1 0 0 0 0,0 0 0 0 0,0 0 0 0 0,0-1 0 0 0,-1 0 0 0 0,1 0 0 0 0,1-3 0 0 0,-2 4 0 0 0,0 0 0 0 0,0 0 0 0 0,1 0 0 0 0,-1 0 0 0 0,0 1 0 0 0,1 0 0 0 0,0 0 0 0 0,-1 0 0 0 0,6-1 0 0 0,10-5 0 0 0,-19 7 0 0 0,0 1 0 0 0,-1-1 0 0 0,1 1 0 0 0,0-1 0 0 0,0 1 0 0 0,0 0 0 0 0,-1-1 0 0 0,1 1 0 0 0,0 0 0 0 0,0 0 0 0 0,0-1 0 0 0,0 1 0 0 0,0 0 0 0 0,-1 0 0 0 0,1 0 0 0 0,0 0 0 0 0,0 0 0 0 0,1 0 0 0 0,1 1 0 0 0,7 0 0 0 0,-1 1 0 0 0,1-1 0 0 0,-4-1 0 0 0,-6 0 0 0 0,0 0 0 0 0,1 1 0 0 0,-1-1 0 0 0,0 0 0 0 0,1 0 0 0 0,-1 0 0 0 0,0 0 0 0 0,1 0 0 0 0,-1 0 0 0 0,0 0 0 0 0,1 0 0 0 0,-1 0 0 0 0,0 0 0 0 0,1 0 0 0 0,-1-1 0 0 0,0 1 0 0 0,1 0 0 0 0,-1 0 0 0 0,0 0 0 0 0,1 0 0 0 0,-1 0 0 0 0,0-1 0 0 0,0 1 0 0 0,1 0 0 0 0,-1 0 0 0 0,0-1 0 0 0,1 1 0 0 0,-1 0 0 0 0,0 0 0 0 0,0-1 0 0 0,0 1 0 0 0,1 0 0 0 0,-1 0 0 0 0,0-1 0 0 0,0 1 0 0 0,0-1 0 0 0,4-5 0 0 0,-1 0 0 0 0,-6-1 0 0 0,3 7 0 0 0,0 0 0 0 0,-1-1 0 0 0,1 1 0 0 0,0 0 0 0 0,0 0 0 0 0,-1-1 0 0 0,1 1 0 0 0,0 0 0 0 0,-1 0 0 0 0,1 0 0 0 0,0-1 0 0 0,0 1 0 0 0,-1 0 0 0 0,1 0 0 0 0,-1 0 0 0 0,1 0 0 0 0,0 0 0 0 0,-1 0 0 0 0,1 0 0 0 0,0 0 0 0 0,-1 0 0 0 0,1 0 0 0 0,0 0 0 0 0,-1 0 0 0 0,1 0 0 0 0,0 0 0 0 0,-1 0 0 0 0,1 0 0 0 0,0 0 0 0 0,-1 0 0 0 0,1 0 0 0 0,0 0 0 0 0,-1 1 0 0 0,1-1 0 0 0,0 0 0 0 0,-1 0 0 0 0,1 0 0 0 0,0 1 0 0 0,-1-1 0 0 0,1 0 0 0 0,0 0 0 0 0,0 1 0 0 0,0-1 0 0 0,-1 0 0 0 0,1 1 0 0 0,0-1 0 0 0,0 0 0 0 0,0 0 0 0 0,-1 1 0 0 0,1-1 0 0 0,0 1 0 0 0,0-1 0 0 0,-1 1 0 0 0,-2 3 0 0 0,0 0 0 0 0,0-1 0 0 0,1 1 0 0 0,-1 1 0 0 0,1-1 0 0 0,0 0 0 0 0,0 1 0 0 0,1-1 0 0 0,-1 1 0 0 0,1-1 0 0 0,0 1 0 0 0,0-1 0 0 0,0 1 0 0 0,1 0 0 0 0,0 0 0 0 0,0-1 0 0 0,0 1 0 0 0,1 4 0 0 0,4 18 0 0 0,-4-19 0 0 0,1 0 0 0 0,0 0 0 0 0,0 0 0 0 0,1-1 0 0 0,1 4 0 0 0,-1-4-1 0 0,-1-4-1 0 0,-1 1 1 0 0,1-1-1 0 0,0 0 0 0 0,0 1 1 0 0,0-1-1 0 0,0 0 1 0 0,1 0-1 0 0,-1-1 0 0 0,3 3 2 0 0,-4-4-76 0 0,10-4-5882 0 0,-3-1-671 0 0</inkml:trace>
  <inkml:trace contextRef="#ctx0" brushRef="#br0" timeOffset="5285.517">4324 465 5984 0 0,'4'7'214'0'0,"-1"-1"0"0"0,0 1-1 0 0,-1 0 1 0 0,1 0 0 0 0,-1 0 0 0 0,0 2-214 0 0,6 44 6588 0 0,-5-30-2884 0 0,2 30-2372 0 0,-5-48-1207 0 0,1 0 0 0 0,-1-1-1 0 0,1 1 1 0 0,-1 0 0 0 0,-1 0-1 0 0,0 4-124 0 0,16-19-152 0 0,2-14 224 0 0,-8 12 289 0 0,-1 0 0 0 0,4-8-361 0 0,-6 12 25 0 0,0-1 1 0 0,0 1 0 0 0,1-1-1 0 0,2 0-25 0 0,-7 7 0 0 0,1 0 0 0 0,-1 0 0 0 0,1 1 0 0 0,0-1 0 0 0,0 1 0 0 0,-1 0 0 0 0,3-1 0 0 0,-4 2 6 0 0,1 0-1 0 0,-1 1 1 0 0,0-1-1 0 0,0 0 0 0 0,0 1 1 0 0,0-1-1 0 0,0 1 1 0 0,0-1-1 0 0,0 1 1 0 0,-1-1-1 0 0,1 1 0 0 0,0 0 1 0 0,0 0-1 0 0,0-1 1 0 0,0 1-1 0 0,-1 0 1 0 0,1 0-1 0 0,0 0 0 0 0,-1 0 1 0 0,1 0-1 0 0,-1 0 1 0 0,1 0-1 0 0,-1 0 1 0 0,1 0-1 0 0,-1 0 0 0 0,0 0 1 0 0,0 0-6 0 0,7 28 88 0 0,-3 26-232 0 0,-2 9 144 0 0,3-32-1032 0 0,-5-30 220 0 0,0-2-168 0 0,0 0-993 0 0,0 0-3824 0 0</inkml:trace>
  <inkml:trace contextRef="#ctx0" brushRef="#br0" timeOffset="5805.174">4683 509 13824 0 0,'4'8'1470'0'0,"-3"-7"-1459"0"0,0 0-1 0 0,0-1 0 0 0,0 1 0 0 0,0 0 1 0 0,0 0-1 0 0,-1 0 0 0 0,1-1 1 0 0,0 1-1 0 0,0 0 0 0 0,-1 0 1 0 0,1 0-1 0 0,-1 1-10 0 0,-3 3 244 0 0,-1 2 1257 0 0,4-5-1360 0 0,0-1-1 0 0,-1 1 1 0 0,1-1-1 0 0,-1 1 1 0 0,1-1-1 0 0,-1 1 0 0 0,0-1 1 0 0,1 1-1 0 0,-1-1 1 0 0,0 1-1 0 0,0-1 1 0 0,0 0-1 0 0,0 0 0 0 0,0 0 1 0 0,0 1-1 0 0,-1 0-140 0 0,-25 19-50 0 0,11-10 547 0 0,16-10-433 0 0,-10 7 351 0 0,1 0 0 0 0,0 1-1 0 0,1 0 1 0 0,-3 4-415 0 0,9-11-1 0 0,1 0 0 0 0,-1 0 1 0 0,1 0-1 0 0,0 0 0 0 0,-1 0 0 0 0,1 1 0 0 0,0-1 0 0 0,0 0 0 0 0,1 1 0 0 0,-1-1 1 0 0,0 1-1 0 0,1-1 0 0 0,-1 0 0 0 0,1 1 0 0 0,0-1 0 0 0,0 1 0 0 0,0 0 1 0 0,0-1-1 0 0,0 1 0 0 0,1-1 0 0 0,-1 0 0 0 0,1 1 0 0 0,0-1 0 0 0,0 3 1 0 0,8 12 676 0 0,1 0 0 0 0,8 10-676 0 0,-17-26 443 0 0,4 10-278 0 0,8 9-165 0 0,-11-12 0 0 0,-2-7 1 0 0,0 0-1 0 0,0 1 0 0 0,-1-1 1 0 0,1 0-1 0 0,0 0 0 0 0,-1 0 1 0 0,1 0-1 0 0,0 0 0 0 0,-1 1 1 0 0,0-1-1 0 0,1 0 0 0 0,-1 0 1 0 0,0 0-1 0 0,1 0 0 0 0,-1 0 1 0 0,0-1-1 0 0,0 1 0 0 0,0 0 1 0 0,1 0-1 0 0,-1 0 0 0 0,0-1 1 0 0,0 1-1 0 0,-1 0 0 0 0,1-1 1 0 0,0 1-1 0 0,0-1 0 0 0,0 1 1 0 0,0-1-1 0 0,0 0 0 0 0,0 0 1 0 0,-1 1-1 0 0,-5 0-22 0 0,0 0 1 0 0,0 0 0 0 0,1-1 0 0 0,-1 1 0 0 0,-1-2 21 0 0,5 1-38 0 0,-9 0-648 0 0,-1-2 0 0 0,1 1 0 0 0,0-2 0 0 0,0 1 0 0 0,-3-3 686 0 0,11 4-458 0 0,-27-9-6704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9:16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0 1376 0 0,'0'0'65'0'0,"0"0"203"0"0,-1 9 12159 0 0,0-5-12031 0 0,-1 0 0 0 0,1 0 0 0 0,0 0 0 0 0,0 1 0 0 0,0-1 0 0 0,0 0 0 0 0,1 4-396 0 0,-3 14 495 0 0,-4 31 1385 0 0,3-12-1740 0 0,-4-5-43 0 0,-2 0 0 0 0,-1-1 0 0 0,-4 6-97 0 0,10-25 287 0 0,-7 6 359 0 0,11-21-514 0 0,1-1 74 0 0,0 0 18 0 0,-1 3 522 0 0,0-2-1790 0 0,1 1-5285 0 0,0-2 4667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7:17.9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2291 1 6448 0 0,'0'0'498'0'0,"-8"1"737"0"0,-81 31 4090 0 0,50-20-4228 0 0,0-2 1 0 0,-22 3-1098 0 0,-60 11 1103 0 0,20-3-380 0 0,-345 31 1962 0 0,398-47-2412 0 0,-170 11 959 0 0,-45 1 416 0 0,-71-14-146 0 0,264-5-1344 0 0,-118-2 40 0 0,138 4-164 0 0,1 2-1 0 0,-6 3-33 0 0,35-3 10 0 0,12-1-21 0 0,1 0 1 0 0,-1 0-1 0 0,1 0 1 0 0,0 1-1 0 0,-1 0 1 0 0,-2 2 10 0 0,-3 1-212 0 0,10-5 123 0 0,1 1 1 0 0,-1 0-1 0 0,1 0 0 0 0,-1 0 0 0 0,1 0 0 0 0,0 1 1 0 0,-1-1 88 0 0,3 0-28 0 0,-1-1 1 0 0,1 0 0 0 0,0 1 0 0 0,-1-1 0 0 0,1 0-1 0 0,0 1 1 0 0,0-1 0 0 0,0 1 0 0 0,-1-1-1 0 0,1 1 1 0 0,0-1 0 0 0,0 0 0 0 0,0 1 0 0 0,0-1-1 0 0,0 1 1 0 0,0-1 0 0 0,0 1 0 0 0,0-1 0 0 0,0 0-1 0 0,0 1 1 0 0,0-1 0 0 0,0 1 0 0 0,0-1-1 0 0,0 1 1 0 0,0-1 0 0 0,0 1 0 0 0,1-1 0 0 0,-1 0-1 0 0,0 1 1 0 0,0-1 0 0 0,0 0 0 0 0,1 1 0 0 0,-1-1-1 0 0,0 1 1 0 0,1-1 0 0 0,-1 0 0 0 0,0 0-1 0 0,1 1 1 0 0,-1-1 0 0 0,0 0 0 0 0,1 1 0 0 0,-1-1 27 0 0,13 17-1892 0 0,4 4-4065 0 0,2-5-695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7:18.7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4015 329 9008 0 0,'-7'-5'110'0'0,"0"1"1"0"0,0 0 0 0 0,-1 1-1 0 0,1 0 1 0 0,-1 0 0 0 0,0 1-1 0 0,0 0 1 0 0,-6-1-111 0 0,-6-3 91 0 0,-144-36 3078 0 0,-2 6 0 0 0,-150-12-3169 0 0,58 21 588 0 0,-401-29 269 0 0,485 43-641 0 0,-78-8 200 0 0,-403-23 770 0 0,586 40-1086 0 0,-38 1 285 0 0,-1 5 0 0 0,-84 12-385 0 0,-238 18 1224 0 0,286-32-592 0 0,67-1-176 0 0,70 1-367 0 0,0-1 0 0 0,0 0 0 0 0,0 0 1 0 0,0-1-1 0 0,-4-1-89 0 0,-16-3 362 0 0,24 5-298 0 0,1-1 0 0 0,-1 1 0 0 0,1 0 0 0 0,-1-1 0 0 0,1 1 0 0 0,-1-1 0 0 0,1 0 0 0 0,0 0 0 0 0,0 0 0 0 0,0 0 0 0 0,0 0-64 0 0,0-1 98 0 0,1 1-38 0 0,0 1-146 0 0,0 1 1 0 0,1-1-1 0 0,-1 0 1 0 0,0 1 0 0 0,0-1-1 0 0,0 0 1 0 0,0 1 0 0 0,0-1-1 0 0,0 1 1 0 0,0 0 0 0 0,0-1-1 0 0,0 1 1 0 0,0 0-1 0 0,0 0 1 0 0,0-1 0 0 0,0 1-1 0 0,0 0 1 0 0,0 0 0 0 0,0 0-1 0 0,0 0 1 0 0,0 0 0 0 0,-1 0-1 0 0,1 1 1 0 0,0-1-1 0 0,0 0 1 0 0,0 1 0 0 0,0-1-1 0 0,0 0 1 0 0,0 1 0 0 0,0-1-1 0 0,0 1 1 0 0,1-1-1 0 0,-1 1 1 0 0,0 0 0 0 0,0-1-1 0 0,0 1 1 0 0,1 0 0 0 0,-2 0 85 0 0,-6 6-1602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3:53.5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656 458 10824 0 0,'0'0'496'0'0,"0"0"-12"0"0,3-7-288 0 0,-2 3-179 0 0,2-1 476 0 0,-1 0 0 0 0,0-1 0 0 0,0 1-1 0 0,-1-1 1 0 0,0 1 0 0 0,0-1 0 0 0,0 0 0 0 0,0-3-493 0 0,1-29 1723 0 0,-1 25-1108 0 0,0-1-1 0 0,-1 0 0 0 0,-1-5-614 0 0,-1-5 475 0 0,0-4 322 0 0,-2 0 0 0 0,-2-5-797 0 0,1 7 363 0 0,-5-17 206 0 0,6 31-424 0 0,2 4 7 0 0,0 1-1 0 0,-1-1 1 0 0,0 0 0 0 0,-1 1 0 0 0,0 0-1 0 0,0 0 1 0 0,-5-6-152 0 0,7 10 39 0 0,0 0-1 0 0,0 0 1 0 0,-1 0 0 0 0,1 1-1 0 0,-1-1 1 0 0,0 1 0 0 0,0 0-1 0 0,0-1 1 0 0,0 2 0 0 0,0-1-1 0 0,0 0 1 0 0,-1 0 0 0 0,1 1-1 0 0,-1 0 1 0 0,1 0 0 0 0,-1 0-1 0 0,-3-1-38 0 0,3 2 0 0 0,-1 1 0 0 0,1-1 0 0 0,0 1 0 0 0,-1 0 0 0 0,1 0 0 0 0,0 0 0 0 0,-1 0 0 0 0,1 1 0 0 0,0-1 0 0 0,0 1 0 0 0,0 0 0 0 0,0 1 0 0 0,1-1 0 0 0,-1 1 0 0 0,0-1 0 0 0,1 1 0 0 0,-3 3 0 0 0,1 0 0 0 0,-1 0 0 0 0,1 1 0 0 0,-3 5 0 0 0,5-6 0 0 0,0 0 0 0 0,0 0 0 0 0,0 0 0 0 0,1 0 0 0 0,0 0 0 0 0,0 0 0 0 0,1 1 0 0 0,-1-1 0 0 0,2 1 0 0 0,-1 5 0 0 0,-3 12 0 0 0,3-22 0 0 0,0 0 0 0 0,1 0 0 0 0,-1 0 0 0 0,1 0 0 0 0,0 0 0 0 0,0 0 0 0 0,0 0 0 0 0,0 0 0 0 0,0 0 0 0 0,0 0 0 0 0,0 0 0 0 0,0 0 0 0 0,1 0 0 0 0,-1 0 0 0 0,1-1 0 0 0,0 2 0 0 0,29 72 0 0 0,-22-59 0 0 0,1-1 0 0 0,1 0 0 0 0,7 9 0 0 0,-5-7 0 0 0,20 24 22 0 0,-18-22-1 0 0,0 0 0 0 0,3 6-21 0 0,-2 2-4 0 0,-1 1 0 0 0,-1 0 0 0 0,6 22 4 0 0,-17-39-25 0 0,1 0 0 0 0,-1 0 0 0 0,-1 0 0 0 0,0 1 25 0 0,1 13-24 0 0,-3-3-3 0 0,-1-7-6 0 0,2-10 20 0 0,0-4 11 0 0,0-1 0 0 0,0 1-1 0 0,0-1 1 0 0,0 0 0 0 0,0 1 0 0 0,0-1 0 0 0,0 0 0 0 0,0 1 0 0 0,0-1 0 0 0,0 0 0 0 0,0 1 0 0 0,0-1 0 0 0,-1 1 0 0 0,1-1-1 0 0,0 0 1 0 0,0 1 0 0 0,0-1 0 0 0,0 0 0 0 0,-1 0 0 0 0,1 1 0 0 0,0-1 0 0 0,0 0 0 0 0,-1 1 0 0 0,1-1 0 0 0,0 0-1 0 0,0 0 1 0 0,-1 1 0 0 0,1-1 0 0 0,0 0 0 0 0,-1 0 0 0 0,1 0 2 0 0,-6 5-6 0 0,5-4 6 0 0,1-1 0 0 0,-1 1 0 0 0,0-1 0 0 0,0 1 0 0 0,1-1 0 0 0,-1 0 0 0 0,0 1 0 0 0,0-1 0 0 0,0 0 0 0 0,0 1 0 0 0,1-1 0 0 0,-1 0 0 0 0,0 0 0 0 0,0 0 0 0 0,0 0 0 0 0,0 0 0 0 0,0 0 0 0 0,1 0 0 0 0,-1 0 0 0 0,0 0 0 0 0,0 0 0 0 0,0-1 0 0 0,0 1 0 0 0,1 0 0 0 0,-2-1 0 0 0,1 1 0 0 0,0-1 3 0 0,0 1 1 0 0,0-1-1 0 0,0 1 0 0 0,-1-1 0 0 0,1 0 0 0 0,0 1 0 0 0,0-1 0 0 0,0 0 0 0 0,0 0 0 0 0,0 0 1 0 0,0 0-1 0 0,1 0 0 0 0,-1 0 0 0 0,0 0 0 0 0,0 0 0 0 0,1 0 0 0 0,-2-1-3 0 0,-7-24 94 0 0,5 12-59 0 0,2 7 6 0 0,0-1 1 0 0,1 0-1 0 0,0 0 1 0 0,0 0-1 0 0,1 0 1 0 0,0 0-1 0 0,0 0 0 0 0,2-3-41 0 0,-1-18 269 0 0,0 19-201 0 0,0 0 1 0 0,1 0-1 0 0,0-1 1 0 0,1 2-1 0 0,0-1 1 0 0,1 0 0 0 0,0 0-1 0 0,5-8-68 0 0,8-21 38 0 0,-15 33-39 0 0,0 3 0 0 0,-1 0-1 0 0,1-1 1 0 0,-1 1 0 0 0,1 0-1 0 0,0 0 1 0 0,0 0 0 0 0,0 0-1 0 0,1 0 1 0 0,-1 1 0 0 0,3-3 1 0 0,11-21-1619 0 0,-16 25 972 0 0,0 1-641 0 0,0 0-285 0 0,0 0-1062 0 0,0 0-4036 0 0</inkml:trace>
  <inkml:trace contextRef="#ctx0" brushRef="#br0" timeOffset="1213.939">122 719 3680 0 0,'0'0'284'0'0,"0"0"71"0"0,0 0 991 0 0,5-6 2343 0 0,9-13 1429 0 0,2-10-2497 0 0,2-5-915 0 0,-14 26-1349 0 0,0 1-1 0 0,-1-1 0 0 0,0 0 1 0 0,-1 0-1 0 0,0 0 0 0 0,0-1 0 0 0,0 1 1 0 0,-1-1-357 0 0,6-29 1180 0 0,-4 29-972 0 0,0 0 0 0 0,-1 0 0 0 0,-1-1 0 0 0,1 1 0 0 0,-2-1 0 0 0,1 1 0 0 0,-1-1 0 0 0,-1 1 0 0 0,-1-9-208 0 0,0 8 33 0 0,2 5-6 0 0,-1 1 0 0 0,0-1 0 0 0,0 1 0 0 0,-1-1 0 0 0,1 1 0 0 0,-2-2-27 0 0,2 5 5 0 0,0-1-1 0 0,0 1 1 0 0,1 0-1 0 0,-1 0 1 0 0,-1-1-1 0 0,1 1 1 0 0,0 0-1 0 0,0 0 1 0 0,0 0-1 0 0,-1 0 1 0 0,1 1-1 0 0,0-1 1 0 0,-1 0-1 0 0,1 0 0 0 0,-1 1 1 0 0,1-1-1 0 0,0 1 1 0 0,-1-1-1 0 0,0 1 1 0 0,1 0-1 0 0,-1 0-4 0 0,-2-1-8 0 0,-1 1 1 0 0,1 0-1 0 0,0 0 0 0 0,0 0 0 0 0,-1 1 0 0 0,1-1 0 0 0,0 1 0 0 0,0 0 1 0 0,0 0-1 0 0,0 1 0 0 0,0-1 0 0 0,0 1 0 0 0,0 0 0 0 0,0 0 1 0 0,1 0-1 0 0,-1 0 0 0 0,-1 3 8 0 0,1-2-10 0 0,0 0 0 0 0,0 1 0 0 0,1 0 0 0 0,-1-1 0 0 0,1 1 0 0 0,0 0 0 0 0,0 1 0 0 0,1-1 0 0 0,-1 0 0 0 0,1 1 0 0 0,0 0 0 0 0,0-1 0 0 0,1 1 1 0 0,-1 0-1 0 0,1 1 10 0 0,-2 4-14 0 0,1 1 1 0 0,1 0 0 0 0,0-1-1 0 0,0 1 1 0 0,1 0 0 0 0,0 0-1 0 0,1 0 1 0 0,0 0 0 0 0,1 0-1 0 0,1 5 14 0 0,5 12-69 0 0,-4-11-20 0 0,1-1-1 0 0,4 10 90 0 0,-5-18 1 0 0,2 7-5 0 0,0 1-1 0 0,0 0 1 0 0,0 5 4 0 0,-4-13-15 0 0,0-1-1 0 0,1 1 0 0 0,0-1 0 0 0,1 1 16 0 0,9 26-151 0 0,-9-21 75 0 0,3 12-202 0 0,-1 0 0 0 0,-1 1 0 0 0,2 19 278 0 0,-2-7-334 0 0,-4-30 217 0 0,1 1 1 0 0,-1-1-1 0 0,-1 1 0 0 0,0-1 0 0 0,0 1 1 0 0,-1 7 116 0 0,1-14-2 0 0,-1 0 1 0 0,1 1-1 0 0,-1-1 1 0 0,0 0 0 0 0,1 0-1 0 0,-1 1 1 0 0,0-1-1 0 0,0 0 1 0 0,0 0 0 0 0,-1 0-1 0 0,1 0 1 0 0,0 0-1 0 0,-1 0 1 0 0,1-1 0 0 0,-1 1-1 0 0,0 0 1 0 0,0-1-1 0 0,1 1 1 0 0,-1-1 0 0 0,0 0-1 0 0,0 0 1 0 0,0 0-1 0 0,0 1 1 0 0,-1-2 0 0 0,1 1-1 0 0,0 0 1 0 0,0 0-1 0 0,-1-1 1 0 0,1 1 0 0 0,0-1-1 0 0,-1 0 1 0 0,1 0-1 0 0,0 0 1 0 0,-1 0 0 0 0,1 0-1 0 0,0 0 1 0 0,-1-1-1 0 0,1 1 1 0 0,0-1 0 0 0,-2 0 1 0 0,-2-1 75 0 0,1 0-1 0 0,0-1 1 0 0,0 0 0 0 0,0 0 0 0 0,0 0 0 0 0,0 0 0 0 0,0-1-1 0 0,1 1 1 0 0,0-1 0 0 0,0-1 0 0 0,0 1 0 0 0,0 0 0 0 0,1-1-1 0 0,-1 0 1 0 0,-1-4-75 0 0,4 6 45 0 0,-3-2 88 0 0,1-1 0 0 0,0 0 1 0 0,0-1-1 0 0,0 1 0 0 0,1 0 1 0 0,0-1-1 0 0,1 1 0 0 0,-1-1 0 0 0,1 0 1 0 0,0 1-1 0 0,1-2-133 0 0,-2-8 267 0 0,2 14-230 0 0,-1 0-1 0 0,1-1 1 0 0,0 1-1 0 0,0 0 1 0 0,0 0-1 0 0,0 0 1 0 0,0 0-1 0 0,0-1 1 0 0,1 1-1 0 0,-1 0 1 0 0,1 0-1 0 0,0-1-36 0 0,4-19 310 0 0,2-2-85 0 0,6-6-57 0 0,-7 15-150 0 0,1 0 1 0 0,1 0-1 0 0,0 1 0 0 0,10-13-18 0 0,-11 18 3 0 0,0 1 0 0 0,0 0-1 0 0,1 0 1 0 0,5-3-3 0 0,17-16 37 0 0,-29 26-111 0 0,-1 1-25 0 0,0 0-109 0 0,0 0-19 0 0,0 0 3 0 0,-16 0-392 0 0,15 0 502 0 0,0 0 1 0 0,-1 0-1 0 0,1 0 0 0 0,0 0 0 0 0,-1 0 0 0 0,1 0 0 0 0,0 1 0 0 0,-1-1 0 0 0,1 0 1 0 0,0 1-1 0 0,0-1 0 0 0,-1 1 0 0 0,1-1 0 0 0,0 1 0 0 0,0-1 0 0 0,0 1 1 0 0,0 0-1 0 0,-1 0 0 0 0,1 0 0 0 0,0 0 0 0 0,1 0 0 0 0,-1 0 0 0 0,0 0 1 0 0,0 0-1 0 0,0 1 114 0 0,-7 7-1354 0 0</inkml:trace>
  <inkml:trace contextRef="#ctx0" brushRef="#br0" timeOffset="2725.315">732 1302 2304 0 0,'3'-1'65'0'0,"0"-1"-1"0"0,0 1 1 0 0,0 0-1 0 0,0-1 1 0 0,0 0-1 0 0,-1 0 1 0 0,1 0 0 0 0,-1 0-1 0 0,1 0 1 0 0,-1 0-1 0 0,1 0 1 0 0,-1-1 0 0 0,0 0-1 0 0,0 1 1 0 0,0-1-1 0 0,-1 0 1 0 0,1 0-1 0 0,-1 0 1 0 0,1 0 0 0 0,0-2-65 0 0,2-6 2017 0 0,0 1 0 0 0,-1-1 0 0 0,0 0 0 0 0,-1 0 0 0 0,1-8-2017 0 0,-2 8 224 0 0,-1 0 0 0 0,0 1 0 0 0,0-1 0 0 0,-2 0-1 0 0,1 1 1 0 0,-1-1 0 0 0,0 1 0 0 0,-1-1 0 0 0,-1 1 0 0 0,1 0 0 0 0,-1 0 0 0 0,-1 0 0 0 0,0 1 0 0 0,-1 0 0 0 0,1 0-1 0 0,-7-7-223 0 0,10 14 13 0 0,0 0-1 0 0,0 1 0 0 0,0-1 0 0 0,0 1 0 0 0,0-1 1 0 0,-1 1-1 0 0,1 0 0 0 0,0 0 0 0 0,-1 0 0 0 0,1 0 0 0 0,-1 0 1 0 0,1 0-1 0 0,-1 1 0 0 0,0-1 0 0 0,1 1 0 0 0,-1 0 1 0 0,1 0-1 0 0,-1 0 0 0 0,0 0 0 0 0,1 0 0 0 0,-1 0 0 0 0,1 1 1 0 0,-1-1-1 0 0,1 1 0 0 0,-1 0 0 0 0,1 0 0 0 0,-1 0 0 0 0,1 0 1 0 0,-1 0-1 0 0,1 0 0 0 0,0 1 0 0 0,0-1 0 0 0,0 1 1 0 0,0 0-1 0 0,0-1 0 0 0,0 1 0 0 0,0 0-12 0 0,-8 8 19 0 0,1 0 0 0 0,0 1 0 0 0,1 0 0 0 0,0 0 0 0 0,0 1 0 0 0,2 0 0 0 0,-1 0 0 0 0,1 0 0 0 0,1 1-1 0 0,-2 6-18 0 0,5-11 16 0 0,1-1 0 0 0,0 1 0 0 0,0 0 0 0 0,0-1 0 0 0,1 1 0 0 0,0 0-1 0 0,0-1 1 0 0,1 1 0 0 0,0 0 0 0 0,1 3-16 0 0,1 2 58 0 0,1 0 0 0 0,1 0 0 0 0,0 0 0 0 0,1-1-1 0 0,3 6-57 0 0,12 18 114 0 0,1-1 0 0 0,2 0 0 0 0,4 1-114 0 0,-21-27 71 0 0,0 0 0 0 0,-1 0 0 0 0,0 1 1 0 0,-1 0-1 0 0,2 3-71 0 0,-6-9 7 0 0,1 1-1 0 0,-1-1 1 0 0,0 0 0 0 0,0 0 0 0 0,0 0-1 0 0,0 1 1 0 0,-1-1 0 0 0,0 0 0 0 0,1 1-1 0 0,-2-1 1 0 0,1 0 0 0 0,0 1 0 0 0,-1-1-1 0 0,-1 4-6 0 0,0-3 1 0 0,1 1 0 0 0,-1-1 0 0 0,0 0 0 0 0,-1-1-1 0 0,1 1 1 0 0,-1 0 0 0 0,0-1 0 0 0,-3 4-1 0 0,4-6-5 0 0,0 1-1 0 0,0-1 1 0 0,-1 0 0 0 0,0 0-1 0 0,1 0 1 0 0,-1-1 0 0 0,0 1-1 0 0,0-1 1 0 0,0 1 0 0 0,0-1-1 0 0,0 0 1 0 0,0 0 0 0 0,0 0-1 0 0,0 0 1 0 0,-2-1 5 0 0,2 1 1 0 0,-2 0 7 0 0,1 0 1 0 0,0 0-1 0 0,-1-1 1 0 0,1 0-1 0 0,-1 1 1 0 0,1-1-1 0 0,-1-1 1 0 0,1 1-1 0 0,-1-1 1 0 0,1 0-1 0 0,0 0 1 0 0,-1 0 0 0 0,1 0-1 0 0,-1-1-8 0 0,-2-2 123 0 0,0 0 0 0 0,1 0 0 0 0,-1 0 0 0 0,1-1 0 0 0,0 0 0 0 0,1 0 0 0 0,-1-1 0 0 0,1 0 0 0 0,0 1 0 0 0,0-2 0 0 0,0 0-123 0 0,3 2 112 0 0,-1 1 0 0 0,1-1 1 0 0,0 0-1 0 0,0 0 0 0 0,0 0 0 0 0,1 0 0 0 0,0 0 0 0 0,0 0 0 0 0,0 0 0 0 0,0-1 0 0 0,1 1 0 0 0,0 0 0 0 0,0 0 0 0 0,1-1 1 0 0,-1 1-1 0 0,2-4-112 0 0,7-25 653 0 0,2 1 1 0 0,1 1-1 0 0,11-22-653 0 0,-5 14 129 0 0,-14 29-108 0 0,3-4-26 0 0,0-1 1 0 0,-2 0-1 0 0,0 0 1 0 0,0 0 0 0 0,0-12 4 0 0,1 13-296 0 0,-5 14-64 0 0,-1-1 1 0 0,1 1-1 0 0,0-1 1 0 0,-1 1-1 0 0,1-1 0 0 0,-1 1 1 0 0,1-1-1 0 0,-1 0 1 0 0,0 0 359 0 0,0 2-2374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7:22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1394 113 456 0 0,'23'-2'17'0'0,"-20"1"339"0"0,0 0-1 0 0,0 1 1 0 0,0-1 0 0 0,0 1 0 0 0,0 0 0 0 0,0 0 0 0 0,0 0 0 0 0,0 0 0 0 0,0 1 0 0 0,0-1 0 0 0,0 1 0 0 0,0 0 0 0 0,2 0-356 0 0,-4 0 109 0 0,0-1 0 0 0,1 1-1 0 0,-1-1 1 0 0,0 0 0 0 0,1 0 0 0 0,-1 1 0 0 0,1-1 0 0 0,-1 0 0 0 0,1 0-1 0 0,-1-1 1 0 0,0 1 0 0 0,1 0 0 0 0,0 0-109 0 0,6-1 394 0 0,7 0 122 0 0,0 0-1 0 0,0-1 1 0 0,11-3-516 0 0,-22 4 372 0 0,0 0 1 0 0,1 1-1 0 0,-1 0 1 0 0,1 0 0 0 0,2 1-373 0 0,2-1 393 0 0,-7 0-65 0 0,11 12 613 0 0,-12-10-853 0 0,-1 6-32 0 0,0 0-45 0 0,-1 1-11 0 0,-2-2 17 0 0,1-5 97 0 0,0-1 0 0 0,-1 0 0 0 0,1 0 0 0 0,0 0 1 0 0,-1 0-1 0 0,1 0 0 0 0,-1 0 0 0 0,1 0 0 0 0,-1-1 0 0 0,1 1 0 0 0,-1-1 1 0 0,0 0-1 0 0,1 0 0 0 0,-3 0-114 0 0,-17 3 685 0 0,-14 14-268 0 0,4 0-222 0 0,23-14-160 0 0,0-1 1 0 0,0-1-1 0 0,0 1 1 0 0,0-2-1 0 0,0 1 1 0 0,0-1-1 0 0,-1-1 1 0 0,1 1 0 0 0,-3-2-36 0 0,-30-1 328 0 0,-1-2 24 0 0,14 5-174 0 0,-1 3 1 0 0,-17 3-179 0 0,-78 21 74 0 0,116-27-7 0 0,1 1 0 0 0,-1-1 0 0 0,1-1 0 0 0,-3 0-67 0 0,-18-1 308 0 0,-7 0 36 0 0,28 1-278 0 0,-1 0-1 0 0,1 0 1 0 0,0 1 0 0 0,-1 1-1 0 0,-5 0-65 0 0,-4 2 109 0 0,9-1-39 0 0,0 0-1 0 0,0-1 1 0 0,-6 0-70 0 0,-45 3 181 0 0,47-3-104 0 0,-1 0 0 0 0,-8 3-77 0 0,9-2 43 0 0,-59 13 277 0 0,30-9-130 0 0,38-5-172 0 0,0-1 0 0 0,1-1 0 0 0,-1 1 1 0 0,0 0-1 0 0,1-1 0 0 0,-2 0-18 0 0,-18-2 49 0 0,4 4 269 0 0,0 0 0 0 0,-10 2-318 0 0,26-2 37 0 0,0 0 0 0 0,0 0 0 0 0,-1 0 0 0 0,1 0 0 0 0,0 0 0 0 0,0 1 0 0 0,0-1 0 0 0,0 1-37 0 0,-13 11 159 0 0,13-10-149 0 0,-2 1-1 0 0,1-1 1 0 0,0 0-1 0 0,-1 0 1 0 0,1 0-1 0 0,-1-1-9 0 0,-9 6 33 0 0,11-5-30 0 0,-1-1 1 0 0,1 0-1 0 0,-1 0 1 0 0,0 0-1 0 0,0-1 1 0 0,0 1-1 0 0,0-1 1 0 0,0 0-1 0 0,-1 0-3 0 0,-18 5 5 0 0,19-4 5 0 0,0-1 0 0 0,0 0 0 0 0,0 0 0 0 0,-1 0 0 0 0,1-1-1 0 0,-1 0-9 0 0,-32 5 176 0 0,20-1-1542 0 0,0-3-4103 0 0,16-1-439 0 0</inkml:trace>
  <inkml:trace contextRef="#ctx0" brushRef="#br0" timeOffset="680.354">122 41 7256 0 0,'0'0'330'0'0,"0"0"-7"0"0,1-1-206 0 0,0 1-97 0 0,0-1-1 0 0,-1 1 1 0 0,1 0-1 0 0,0-1 1 0 0,-1 1-1 0 0,1 0 1 0 0,-1-1-1 0 0,1 1 1 0 0,0-1-1 0 0,-1 1 1 0 0,1-1-1 0 0,-1 1 0 0 0,0-1 1 0 0,1 1-1 0 0,-1-1 1 0 0,1 0-1 0 0,-1 1 1 0 0,0-1-1 0 0,0 0 1 0 0,1 1-1 0 0,-1-1 1 0 0,0 0-1 0 0,0 1 1 0 0,0-1-1 0 0,0 0 1 0 0,0 0-1 0 0,1 1 0 0 0,-1-1 1 0 0,-1 0-1 0 0,1 1 1 0 0,0-1-1 0 0,0 0 1 0 0,0 1-1 0 0,0-1 1 0 0,0 0-20 0 0,0 1 13 0 0,-1 0 0 0 0,1 0 0 0 0,0 0 0 0 0,0 0 1 0 0,0 0-1 0 0,0 0 0 0 0,0 0 0 0 0,0-1 0 0 0,0 1 0 0 0,0 0 1 0 0,0 0-1 0 0,0 0 0 0 0,0 0 0 0 0,0 0 0 0 0,0 0 0 0 0,0 0 1 0 0,0 0-1 0 0,0 0 0 0 0,0 0 0 0 0,0 0 0 0 0,0-1 0 0 0,0 1 1 0 0,0 0-1 0 0,0 0 0 0 0,0 0 0 0 0,0 0 0 0 0,0 0 0 0 0,0 0 1 0 0,0 0-1 0 0,1 0 0 0 0,-1 0 0 0 0,0 0 0 0 0,0 0 0 0 0,0 0 1 0 0,0 0-1 0 0,0 0 0 0 0,0 0 0 0 0,0-1 0 0 0,0 1 1 0 0,0 0-1 0 0,0 0 0 0 0,0 0 0 0 0,0 0 0 0 0,0 0 0 0 0,0 0 1 0 0,1 0-1 0 0,-1 0 0 0 0,0 0 0 0 0,0 0 0 0 0,0 0 0 0 0,0 0 1 0 0,0 0-1 0 0,0 0 0 0 0,0 0 0 0 0,0 0 0 0 0,0 0 0 0 0,0 0-13 0 0,34-15 2068 0 0,-32 14-1613 0 0,-2 1-20 0 0,0 0-21 0 0,0 0-71 0 0,0 0-30 0 0,0 0-7 0 0,0 0-32 0 0,0 0-122 0 0,-3 11 44 0 0,7 6 75 0 0,-4-16-239 0 0,1 0-1 0 0,-1-1 0 0 0,1 1 1 0 0,-1 0-1 0 0,0 0 1 0 0,1 0-1 0 0,-1 0 1 0 0,0 0-1 0 0,0 0 1 0 0,0 0-1 0 0,0 0 1 0 0,0 0-1 0 0,0 0 0 0 0,0 0 1 0 0,0 0-1 0 0,0 0 1 0 0,-1 0-1 0 0,1 0 1 0 0,0 0-1 0 0,-1 0 1 0 0,1 0-1 0 0,0 0 1 0 0,-1-1-1 0 0,1 1 1 0 0,-1 1-32 0 0,-2 3 151 0 0,1 0 0 0 0,0 0 0 0 0,0 0 0 0 0,0 0 0 0 0,-1 6-151 0 0,-5 16 391 0 0,0-8-104 0 0,6-12-163 0 0,-1 1 0 0 0,0-1-1 0 0,-1 0 1 0 0,0 0 0 0 0,0 0-1 0 0,-3 3-123 0 0,6-9 20 0 0,1 0 0 0 0,-1 0 0 0 0,0 0 0 0 0,1 0 0 0 0,-1 0 0 0 0,1 1 0 0 0,0-1-1 0 0,-1 0 1 0 0,1 0 0 0 0,0 0 0 0 0,0 1 0 0 0,-1-1 0 0 0,1 0 0 0 0,0 0 0 0 0,0 0-1 0 0,1 2-19 0 0,-1-2 24 0 0,0 1 0 0 0,0-1 0 0 0,0 1-1 0 0,0-1 1 0 0,-1 1 0 0 0,1-1-1 0 0,0 1 1 0 0,-1-1 0 0 0,1 0 0 0 0,-1 1-1 0 0,1-1 1 0 0,-1 1-24 0 0,-2 4 115 0 0,0 0 0 0 0,1 0 0 0 0,0 0 1 0 0,0 0-1 0 0,1 0 0 0 0,-2 5-115 0 0,1 2 165 0 0,-4 9 116 0 0,4-16-160 0 0,0 1 0 0 0,0 0 0 0 0,1 0-1 0 0,0-1 1 0 0,0 4-121 0 0,1-7 37 0 0,0 0 0 0 0,-1 0 0 0 0,0 0 0 0 0,0 0 0 0 0,0 0 0 0 0,0 0 0 0 0,0 0 0 0 0,0-1 0 0 0,-1 1 0 0 0,0 0 0 0 0,1-1 0 0 0,-1 1 0 0 0,-1 0-37 0 0,-11 21 191 0 0,5 5-53 0 0,5-17-130 0 0,-1 0 1 0 0,-3 9-9 0 0,5-10 47 0 0,3-10-46 0 0,0 0 0 0 0,-1 0 0 0 0,1 0 1 0 0,0-1-1 0 0,0 1 0 0 0,-1 0 0 0 0,1 0 1 0 0,0 0-1 0 0,-1 0 0 0 0,1 0 0 0 0,-1 0 1 0 0,1-1-1 0 0,-1 1 0 0 0,1 0-1 0 0,-6 2 53 0 0,7 8 31 0 0,-1-9-41 0 0,1 0 1 0 0,-1 0-1 0 0,1-1 0 0 0,-1 1 0 0 0,1 0 0 0 0,0 0 0 0 0,0 0 0 0 0,0-1 0 0 0,0 1 0 0 0,0 0 1 0 0,0-1-1 0 0,0 1 0 0 0,1-1 0 0 0,-1 1 0 0 0,1-1 0 0 0,-1 0 0 0 0,1 1 0 0 0,-1-1 0 0 0,1 0 0 0 0,0 0 1 0 0,0 0-44 0 0,9 5 282 0 0,0 0 1 0 0,0-1-1 0 0,1 0-282 0 0,-2-1 130 0 0,4 2 158 0 0,1-2 0 0 0,-1 0 1 0 0,1 0-1 0 0,2-1-288 0 0,30 7 520 0 0,37 7 16 0 0,-77-16-636 0 0,-6-1-424 0 0,-1 0-201 0 0,0 0-956 0 0,0 0-3830 0 0,0 0-1635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7:28.2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5528 0 0,'13'3'249'0'0,"-11"-2"-1"0"0,0 0-156 0 0,9 7 315 0 0,0 1-1 0 0,-1 0 1 0 0,1 1-1 0 0,-2 0 1 0 0,0 1-1 0 0,0 0 1 0 0,-1 0-1 0 0,0 1 1 0 0,5 10-407 0 0,-10-16 6 0 0,1 0 1 0 0,0-1-1 0 0,1 0 1 0 0,-1 1-1 0 0,1-2 1 0 0,0 1-1 0 0,0 0 1 0 0,5 2-7 0 0,9 9 12 0 0,-14-12 23 0 0,-1-1 1 0 0,1 1 0 0 0,1-1 0 0 0,-1 0 0 0 0,5 1-36 0 0,12 8 183 0 0,-12-7 20 0 0,0-1 1 0 0,0 0-1 0 0,0 0 0 0 0,1-1 0 0 0,0 0 0 0 0,2-1-203 0 0,36 11 523 0 0,112 48 165 0 0,-141-53-659 0 0,0-2-1 0 0,1 0 1 0 0,0-1 0 0 0,0-1 0 0 0,0-1 0 0 0,0-1-29 0 0,3-1 384 0 0,-1-1-1 0 0,11-2-383 0 0,19 0 429 0 0,-20 1-252 0 0,-19 0-111 0 0,0 1 0 0 0,-1 0 0 0 0,5 1-66 0 0,23 5 64 0 0,20 6-64 0 0,-42-9 0 0 0,0-1 0 0 0,0-1 0 0 0,1-1 0 0 0,-1 0 0 0 0,15-3 0 0 0,-22 2 28 0 0,0-2 0 0 0,0 1 1 0 0,4-3-29 0 0,-3 2 59 0 0,6-3 245 0 0,0-1 1 0 0,0-1 0 0 0,-1-1-1 0 0,7-5-304 0 0,-11 7 126 0 0,42-19 146 0 0,-51 23-272 0 0,1 0 0 0 0,0 0 0 0 0,0 1 0 0 0,0 0 0 0 0,0 0 0 0 0,2 0 0 0 0,23-8 0 0 0,32-11-12 0 0,-43 14-46 0 0,-11 4 57 0 0,1 0 1 0 0,-1-1-1 0 0,0 0 1 0 0,2-2 0 0 0,-9 5 0 0 0,0 0 0 0 0,-1 0 0 0 0,1 0 0 0 0,-1 0 0 0 0,1 0 0 0 0,-1 0 0 0 0,1 0 0 0 0,-1 0 0 0 0,0-1 0 0 0,0 1 0 0 0,0-1 0 0 0,0 1 0 0 0,0 0 0 0 0,1-2 0 0 0,1-2 0 0 0,19-27-11 0 0,-21 30-48 0 0,-1 2-31 0 0,0 1 78 0 0,1 0 1 0 0,-1 0 0 0 0,1 0 0 0 0,-1 0 0 0 0,1 0-1 0 0,-1 0 1 0 0,0 0 0 0 0,1 0 0 0 0,-1 0 0 0 0,0 0-1 0 0,0 0 1 0 0,0 0 0 0 0,0 0 0 0 0,0 0 0 0 0,0 1 11 0 0,-1 16-45 0 0,0 0 0 0 0,-3 4 45 0 0,2-4 85 0 0,0 1 0 0 0,1 5-85 0 0,2-6 6 0 0,1 0 1 0 0,0-1 0 0 0,5 17-7 0 0,-4-23-36 0 0,4 7 13 0 0,-5-14 37 0 0,0 0 1 0 0,0 1-1 0 0,0 0 1 0 0,0-1-1 0 0,-1 1 1 0 0,0 0-15 0 0,0-2 7 0 0,-1-2 3 0 0,9 12-78 0 0,-8-12 98 0 0,-1 0 0 0 0,1-1-1 0 0,-1 1 1 0 0,1 0 0 0 0,0 0 0 0 0,-1 0 0 0 0,1-1 0 0 0,0 1-1 0 0,0 0 1 0 0,-1-1 0 0 0,1 1 0 0 0,0-1 0 0 0,0 1 0 0 0,0-1 0 0 0,0 1-1 0 0,0-1 1 0 0,0 1-30 0 0,0-1 17 0 0,-1-1-1 0 0,1 1 1 0 0,0 0-1 0 0,-1 0 1 0 0,1 0-1 0 0,0-1 1 0 0,-1 1-1 0 0,1 0 1 0 0,0-1 0 0 0,-1 1-1 0 0,1 0 1 0 0,-1-1-1 0 0,1 1 1 0 0,-1-1-1 0 0,1 1 1 0 0,-1-1-1 0 0,1 1 1 0 0,-1-1-1 0 0,0 1 1 0 0,1-1-1 0 0,-1 1 1 0 0,0-1 0 0 0,1 0-1 0 0,-1 1 1 0 0,0-1-1 0 0,1 0-16 0 0,13-33 333 0 0,-12 30-301 0 0,0 0-1 0 0,-1-1 1 0 0,0 1-1 0 0,0 0 1 0 0,0-1-1 0 0,-1 1 1 0 0,1-3-32 0 0,2-16 111 0 0,2 3 23 0 0,-1-1 0 0 0,-1 1 0 0 0,-1-1 0 0 0,0-2-134 0 0,-6-35 72 0 0,4 54-72 0 0,-1 1 0 0 0,1 0 0 0 0,0 0 0 0 0,-1-1 0 0 0,0 1 0 0 0,0 0 0 0 0,0 0 0 0 0,0-1 0 0 0,0 1 0 0 0,-1 0 0 0 0,1 0 0 0 0,-1 0 0 0 0,0 1 0 0 0,0-1 0 0 0,0 0 0 0 0,0 1 0 0 0,0-1 0 0 0,-1 1 0 0 0,0-1 0 0 0,-2 1-17 0 0,0 0-1 0 0,-1 0 1 0 0,1 0-1 0 0,-1 1 0 0 0,0 0 18 0 0,-8 0 0 0 0,12 1 0 0 0,0 0-1 0 0,0 0 0 0 0,0 0 0 0 0,0 0 0 0 0,0-1 0 0 0,0 1 1 0 0,0 0-1 0 0,0-1 0 0 0,0 0 0 0 0,0 1 0 0 0,1-1 1 0 0,-1 0-1 0 0,0 0 1 0 0,0 0-5 0 0,-1 0 0 0 0,1 1-1 0 0,0-1 1 0 0,0 1 0 0 0,0 0 0 0 0,0-1 0 0 0,0 1 0 0 0,0 0 0 0 0,0 0 0 0 0,-1 0 5 0 0,3 0-3 0 0,-12 0 2 0 0,-14 0-3 0 0,1 1 0 0 0,-1 1 0 0 0,-10 2 4 0 0,29-3-408 0 0,-1 0-1 0 0,0 0 1 0 0,-7-1 408 0 0,-5 1-3779 0 0,-2 1-1771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7:26.4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2045 5064 0 0,'8'-2'145'0'0,"0"0"208"0"0,0 1 4265 0 0,3 3-4378 0 0,-10-2-177 0 0,0 0 1 0 0,1 0 0 0 0,-1 1 0 0 0,0-1 0 0 0,0 0-1 0 0,0 0 1 0 0,1 0 0 0 0,-1 0 0 0 0,0 0 0 0 0,0-1 0 0 0,0 1-1 0 0,1 0 1 0 0,-1-1 0 0 0,1 1-64 0 0,39-17 1869 0 0,-40 16-1763 0 0,17-5 208 0 0,-10 4-146 0 0,-1-1 0 0 0,0-1-1 0 0,0 1 1 0 0,0-1 0 0 0,4-3-168 0 0,18-10 429 0 0,-27 16-409 0 0,-1 1 0 0 0,0-1 0 0 0,0 0 0 0 0,0 0 0 0 0,1-1 0 0 0,-1 1 0 0 0,0 0 0 0 0,0 0 0 0 0,0 0 0 0 0,-1-1 0 0 0,1 1 0 0 0,0-1-20 0 0,9-10 34 0 0,-9 11-34 0 0,0 1 1 0 0,-1-1-1 0 0,1 1 1 0 0,0-1-1 0 0,-1 1 1 0 0,1-1-1 0 0,-1 1 1 0 0,1-1-1 0 0,0 0 1 0 0,-1 1-1 0 0,0-1 1 0 0,1 0-1 0 0,-1 0 1 0 0,1 1-1 0 0,-1-1 1 0 0,0 0-1 0 0,1 0 1 0 0,-1 1-1 0 0,0-1 1 0 0,0 0-1 0 0,0 0 1 0 0,0 0-1 0 0,0 0 0 0 0,2-9 42 0 0,-1 7-38 0 0,0 0-1 0 0,0 1 1 0 0,1-1-1 0 0,-1 1 1 0 0,0-1 0 0 0,1 1-1 0 0,1-1-3 0 0,-2 0 7 0 0,1 1 0 0 0,-1 0 0 0 0,1 0 0 0 0,-1 0 1 0 0,0-1-1 0 0,0 1 0 0 0,1-2-7 0 0,-1 2 25 0 0,0 0 0 0 0,0-1 1 0 0,0 1-1 0 0,0 0 0 0 0,1 0 1 0 0,-1 0-1 0 0,1 0 0 0 0,0 0 1 0 0,-1 1-1 0 0,1-1 0 0 0,0 0 1 0 0,1 0-26 0 0,3-2 24 0 0,-1 1 1 0 0,0 0-1 0 0,1 0 1 0 0,-1 0 0 0 0,1 1-1 0 0,0 0 1 0 0,0 0-1 0 0,0 0 1 0 0,0 1 0 0 0,0 0-1 0 0,0 0 1 0 0,0 0 0 0 0,1 1-25 0 0,-2 0 0 0 0,0-1 0 0 0,0 1 0 0 0,0-1 0 0 0,0 0 0 0 0,-1 0 0 0 0,1 0 0 0 0,3-2 0 0 0,11-3 0 0 0,22-15 0 0 0,-34 16-14 0 0,1 0 0 0 0,-2-1 1 0 0,1 0-1 0 0,0 0 1 0 0,-1 0-1 0 0,0-2 14 0 0,-3 6-15 0 0,-1 0-1 0 0,0-1 0 0 0,1 1 1 0 0,-1 0-1 0 0,1 0 0 0 0,0 1 1 0 0,0-1-1 0 0,0 1 0 0 0,1-1 16 0 0,13-8 89 0 0,-10 6-62 0 0,1 1 1 0 0,-1 1-1 0 0,1-1 0 0 0,-1 1 0 0 0,1 0 1 0 0,0 1-1 0 0,0 0 0 0 0,0 0 1 0 0,3 1-28 0 0,3 0 0 0 0,-7 0 0 0 0,-1 0 0 0 0,1 0 0 0 0,0 0 0 0 0,0-1 0 0 0,-1 0 0 0 0,1-1 0 0 0,5-1 0 0 0,-7 2 0 0 0,1-1 0 0 0,0 1 0 0 0,-1 0 0 0 0,1 1 0 0 0,0-1 0 0 0,28-4 0 0 0,-17-1 27 0 0,-1-1 1 0 0,15-9-28 0 0,23-9 385 0 0,4-5 166 0 0,-10 5 44 0 0,-37 18-511 0 0,1 1-1 0 0,0 0 0 0 0,1 1 0 0 0,1-1-83 0 0,-14 6 0 0 0,13-4-3 0 0,1 0 1 0 0,-1 0-1 0 0,1 2 1 0 0,0-1-1 0 0,0 2 0 0 0,3 0 3 0 0,14 1-130 0 0,0 1-1 0 0,17 4 131 0 0,-29-4-64 0 0,5 2 61 0 0,13 8 11 0 0,-2 0-80 0 0,17 8 72 0 0,-48-17 2 0 0,0 1 0 0 0,0 0 0 0 0,0 0 0 0 0,0 0 0 0 0,-1 0 0 0 0,1 1 0 0 0,-1 0 0 0 0,0-1 0 0 0,0 1 0 0 0,-1 0-1 0 0,1 0 1 0 0,-1 1 0 0 0,0-1 0 0 0,1 4-2 0 0,11 16 221 0 0,0 5-218 0 0,-11-23-45 0 0,-1-1 0 0 0,1 1 0 0 0,0-1 0 0 0,0 0 0 0 0,1 1 0 0 0,2 2 42 0 0,-1-2 92 0 0,0 1 1 0 0,-1-1-1 0 0,0 1 0 0 0,1 3-92 0 0,-2-5-28 0 0,0 1-1 0 0,0-1 0 0 0,0-1 0 0 0,0 1 1 0 0,1 0-1 0 0,0-1 0 0 0,2 3 29 0 0,-5-6-127 0 0,0 0 21 0 0,2 4 52 0 0,-3-4-110 0 0,0-1-48 0 0,0 0-4 0 0,0 0-217 0 0,0 0-913 0 0,0 0-394 0 0</inkml:trace>
  <inkml:trace contextRef="#ctx0" brushRef="#br0" timeOffset="466.343">1422 1489 8064 0 0,'0'0'365'0'0,"0"0"-4"0"0,0 0-203 0 0,0 0-6 0 0,0 0 28 0 0,0 0 4 0 0,0 0-10 0 0,0 0-39 0 0,0 0-20 0 0,0 0-3 0 0,0 0-7 0 0,0 0-28 0 0,0 0-11 0 0,0 0-2 0 0,0 0 2 0 0,0 0 12 0 0,1 1 8 0 0,4 3 5 0 0,0 0-1 0 0,1 0 0 0 0,-1-1 0 0 0,1 0 1 0 0,1 1-91 0 0,-2-2 177 0 0,1 2 0 0 0,-1-1 0 0 0,0 0 0 0 0,0 1 1 0 0,0 0-178 0 0,-1 7 542 0 0,-2-3-380 0 0,18 28 598 0 0,-14-27-623 0 0,0 1 0 0 0,-1 1 1 0 0,0-1-1 0 0,0 1 0 0 0,-2-1 1 0 0,1 3-138 0 0,14 58 324 0 0,-10-38-120 0 0,7 23-204 0 0,-15-56 29 0 0,0 1 0 0 0,0 0 0 0 0,0-1-1 0 0,0 1 1 0 0,0 0 0 0 0,0-1 0 0 0,0 1 0 0 0,0 0 0 0 0,0-1 0 0 0,0 1 0 0 0,0-1 0 0 0,0 1 0 0 0,0 0 0 0 0,-1-1 0 0 0,1 1 0 0 0,0-1 0 0 0,0 1 0 0 0,-1 0 0 0 0,1-1 0 0 0,0 1 0 0 0,-1-1 0 0 0,1 1 0 0 0,-1-1 0 0 0,1 1 0 0 0,-1-1 0 0 0,1 1 0 0 0,-1-1 0 0 0,1 0 0 0 0,-1 1 0 0 0,1-1 0 0 0,-1 0 0 0 0,1 1 0 0 0,-1-1 0 0 0,1 0 0 0 0,-1 0 0 0 0,0 0 0 0 0,1 1 0 0 0,-1-1 0 0 0,0 0 0 0 0,1 0 0 0 0,-1 0 0 0 0,0 0 0 0 0,1 0-29 0 0,-7 1-67 0 0,1-1 0 0 0,0 0 0 0 0,-1 0 0 0 0,-2 0 67 0 0,3-1 102 0 0,0 1-92 0 0,1 0 1 0 0,0-1 0 0 0,0 0 0 0 0,0-1 0 0 0,-1 1-1 0 0,0-1-10 0 0,-14-4 0 0 0,18 6 23 0 0,-43-10-841 0 0,15 4-2759 0 0,1 2-1355 0 0</inkml:trace>
  <inkml:trace contextRef="#ctx0" brushRef="#br0" timeOffset="8777.514">3403 859 12320 0 0,'49'-17'1381'0'0,"-45"16"140"0"0,-4 2-812 0 0,-8 5-685 0 0,-3 2-27 0 0,5-2 106 0 0,1 0 0 0 0,-1 0 1 0 0,1 0-1 0 0,0 1 0 0 0,1 0 0 0 0,-4 6-103 0 0,-56 99 1772 0 0,58-101-1688 0 0,-1-1 0 0 0,0 0 1 0 0,0 0-1 0 0,-1 0 0 0 0,-6 4-84 0 0,-6 9 195 0 0,-7 23 101 0 0,14-32-209 0 0,0 0 0 0 0,-2-1 0 0 0,1-1 0 0 0,-2 0 0 0 0,-12 7-87 0 0,10-6 59 0 0,-67 55 511 0 0,78-62-495 0 0,0 0-1 0 0,1 1 0 0 0,-3 3-74 0 0,3-3 79 0 0,1-1-1 0 0,-2 0 0 0 0,1 0 0 0 0,-4 2-78 0 0,-12 12 155 0 0,18-17-137 0 0,1 1 0 0 0,-1-1-1 0 0,0 0 1 0 0,0 0 0 0 0,0 0 0 0 0,-1 0-18 0 0,-10 7 27 0 0,13-8-15 0 0,-1 0-1 0 0,1 0 0 0 0,-1 0 0 0 0,0-1 0 0 0,0 1 0 0 0,-1 0-11 0 0,-1 0 31 0 0,-1 0 0 0 0,1 0 0 0 0,0 1 1 0 0,1 0-1 0 0,-1 0 0 0 0,0 0 0 0 0,-1 2-31 0 0,6-4 140 0 0,0-1 20 0 0,0 0 6 0 0,-11 10-214 0 0,7-8-18 0 0,2 0 101 0 0,1 0 0 0 0,0 0 0 0 0,0 0 1 0 0,0 0-1 0 0,0 0 0 0 0,0 1 0 0 0,0-1 0 0 0,0 0 1 0 0,1 1-1 0 0,-1-1 0 0 0,1 0 0 0 0,0 2-35 0 0,-2 2 63 0 0,1-3-62 0 0,0 0 0 0 0,0 0-1 0 0,0 0 1 0 0,-1 0 0 0 0,1-1 0 0 0,-1 1 0 0 0,1 0 0 0 0,-1-1-1 0 0,0 0 1 0 0,0 1 0 0 0,-1-1 0 0 0,1 0 0 0 0,0 0 0 0 0,-1 0-1 0 0,1 0 1 0 0,-3 1-1 0 0,-4 6 0 0 0,-13 6-77 0 0,22-15 80 0 0,-1 0-1 0 0,1 0 1 0 0,-1 0-1 0 0,1 0 1 0 0,-1 0-1 0 0,1 0 1 0 0,-1 0-1 0 0,1 0 1 0 0,-1 0 0 0 0,1 0-1 0 0,-1 0 1 0 0,1 0-1 0 0,0 0 1 0 0,-1 0-1 0 0,1-1 1 0 0,-1 1 0 0 0,1 0-1 0 0,-1 0 1 0 0,1 0-1 0 0,0-1 1 0 0,-1 1-1 0 0,1 0 1 0 0,0 0-1 0 0,-1-1 1 0 0,1 1-3 0 0,-15-7 53 0 0,7 1-117 0 0,8 5 49 0 0,0 0 0 0 0,1 0-1 0 0,-1 0 1 0 0,0 0-1 0 0,0-1 1 0 0,0 1 0 0 0,0 0-1 0 0,0 0 1 0 0,0 0 0 0 0,0 0-1 0 0,0 0 1 0 0,-1 0-1 0 0,1-1 16 0 0,0 1 8 0 0,0-2-23 0 0,-1 1 0 0 0,2-1 0 0 0,-1 0 0 0 0,0 0 0 0 0,0 1 0 0 0,1-1 0 0 0,0 1 0 0 0,-1-1 0 0 0,1 0 0 0 0,0 1 0 0 0,1-2 15 0 0,3-11-211 0 0,6-53-365 0 0,-8 54 576 0 0,-3 11 0 0 0,0 0 0 0 0,1 0 0 0 0,-1 0 0 0 0,1 0 0 0 0,0 0 0 0 0,1-2 0 0 0,-1 1-8 0 0,1 0 0 0 0,-1 0-1 0 0,0 0 1 0 0,-1 0-1 0 0,1 0 1 0 0,-1-3 8 0 0,0 5-3 0 0,1-1 0 0 0,-1 0 0 0 0,0 0 0 0 0,1 0-1 0 0,0 0 1 0 0,0 1 0 0 0,0-2 3 0 0,0 1 3 0 0,0 2-12 0 0,8-6 117 0 0,9-8 542 0 0,-17 14-648 0 0,-1 1 0 0 0,1 0 0 0 0,0 0 0 0 0,-1-1 0 0 0,1 1 0 0 0,-1 0 0 0 0,1-1-1 0 0,-1 1 1 0 0,1-1 0 0 0,-1 1 0 0 0,0-1 0 0 0,1 1 0 0 0,-1-1 0 0 0,1 1 0 0 0,-1-1 0 0 0,0 1 0 0 0,0-1-1 0 0,1 0 1 0 0,-1 1 0 0 0,0-1 0 0 0,0 1 0 0 0,0-1 0 0 0,0 0 0 0 0,1 1 0 0 0,-1-1 0 0 0,0 0-1 0 0,0 1 1 0 0,0-1 0 0 0,0 1 0 0 0,-1-1 0 0 0,1 0-2 0 0,0 0 53 0 0,0 1 11 0 0,-3 2-55 0 0,0 0 1 0 0,0 0-1 0 0,0 1 0 0 0,1-1 0 0 0,-1 1 0 0 0,1 0 0 0 0,-1-1 0 0 0,1 1 1 0 0,0 0-1 0 0,0 1-9 0 0,-12 14 174 0 0,-3 3-158 0 0,13-15-5 0 0,0-1-1 0 0,0 1 0 0 0,-1-1 1 0 0,0 0-1 0 0,0-1 0 0 0,-1 1-10 0 0,2-1-1 0 0,-1-1-1 0 0,1 1 1 0 0,1 0-1 0 0,-1 0 0 0 0,0 1 1 0 0,1-1-1 0 0,0 1 1 0 0,0-1-1 0 0,0 1 0 0 0,-1 4 2 0 0,-5 8-89 0 0,3-8 73 0 0,-1 0 1 0 0,1-1-1 0 0,-2 0 0 0 0,1 0 0 0 0,-7 5 16 0 0,9-6 0 0 0,5-5 1 0 0,0-1-1 0 0,0 0 1 0 0,0-1-1 0 0,-1 1 1 0 0,1 0-1 0 0,0-1 0 0 0,0 1 1 0 0,0 0-1 0 0,-1-1 1 0 0,1 1-1 0 0,0-1 0 0 0,-1 1 1 0 0,1-1-1 0 0,-1 1 1 0 0,1-1-1 0 0,-1 1 1 0 0,1-1-1 0 0,-1 1 0 0 0,1-1 1 0 0,-1 1-1 0 0,1-1 1 0 0,-1 0-1 0 0,1 1 1 0 0,-1-1-1 0 0,0 0 0 0 0,0 1 53 0 0,1-1 13 0 0,0 0 4 0 0,0 0 2 0 0,0 0 18 0 0,2 3 38 0 0,1-1 1 0 0,-1 0 0 0 0,1-1-1 0 0,-1 1 1 0 0,1 0 0 0 0,0-1-1 0 0,0 0 1 0 0,0 1 0 0 0,0-1-1 0 0,1 0-128 0 0,10 4 327 0 0,-13-5-182 0 0,-1 0-1 0 0,2 0-1 0 0,41-2 843 0 0,9-2-986 0 0,-8 0 778 0 0,9 1-778 0 0,-43 4 14 0 0,-1 1 0 0 0,0-1 0 0 0,0 2 0 0 0,0-1 1 0 0,0 1-1 0 0,8 4-14 0 0,-13-6 0 0 0,1 2-137 0 0,-1 0 0 0 0,1 0 0 0 0,-1 1 0 0 0,1-1 0 0 0,-1 1 0 0 0,0 0 0 0 0,-1 0 0 0 0,1 1 0 0 0,0 0 137 0 0,19 25-3477 0 0,-12-14-4476 0 0</inkml:trace>
  <inkml:trace contextRef="#ctx0" brushRef="#br0" timeOffset="10312.714">4050 900 13824 0 0,'0'0'314'0'0,"8"-1"428"0"0,12-11-286 0 0,-18 11-381 0 0,0 0 0 0 0,0 0 0 0 0,0 0 0 0 0,0 0 0 0 0,0 0 0 0 0,0 0 0 0 0,0-1 0 0 0,0 1 0 0 0,0-1 0 0 0,0 1 1 0 0,-1-1-1 0 0,1 0 0 0 0,-1 0 0 0 0,1 0-75 0 0,3-4 565 0 0,-1-1-1 0 0,0 1 1 0 0,-1-1 0 0 0,1 0-565 0 0,0-4 442 0 0,-1 1-1 0 0,0-1 1 0 0,0 0 0 0 0,-1 0-1 0 0,-1 0 1 0 0,1-3-442 0 0,-2 10 35 0 0,0 1 87 0 0,0 0 0 0 0,0 0 0 0 0,0 0-1 0 0,0 0 1 0 0,-1 0 0 0 0,0 0 0 0 0,1 0 0 0 0,-1 0-1 0 0,0 0 1 0 0,0 1 0 0 0,-1-1 0 0 0,1 0-1 0 0,-1 0 1 0 0,1 1 0 0 0,-2-1-122 0 0,3 2 18 0 0,-1 0 0 0 0,0 1 0 0 0,0-1 0 0 0,1 1 0 0 0,-1 0 0 0 0,0-1 0 0 0,0 1 0 0 0,0-1 0 0 0,0 1 0 0 0,0 0 0 0 0,0 0 0 0 0,0-1 0 0 0,0 1 0 0 0,0 0 0 0 0,0 0 0 0 0,1 0 0 0 0,-1 0 0 0 0,0 0 0 0 0,0 0 0 0 0,0 1 0 0 0,0-1 0 0 0,0 0 0 0 0,0 0 0 0 0,0 1 0 0 0,0-1 0 0 0,0 0 0 0 0,0 1-18 0 0,-24 12 237 0 0,17-6-169 0 0,-1 0-1 0 0,1 0 1 0 0,1 1 0 0 0,-1 0 0 0 0,1 0 0 0 0,-1 4-68 0 0,-12 18-282 0 0,-4 8 282 0 0,12-14 89 0 0,0 1 0 0 0,2 1 0 0 0,1 1-89 0 0,5-16 203 0 0,2 0 1 0 0,-1 0-1 0 0,0 11-203 0 0,-2 14 404 0 0,3-29-376 0 0,1 1 1 0 0,0 0-1 0 0,1 0 0 0 0,-1 0 0 0 0,2 0 0 0 0,-1-1 0 0 0,1 1 0 0 0,0 0 0 0 0,2 6-28 0 0,-2-9-23 0 0,1 0 0 0 0,0 0 0 0 0,0 0 0 0 0,0 0 0 0 0,0-1 0 0 0,1 1 0 0 0,0 0 0 0 0,0-1 0 0 0,0 0 0 0 0,1 0 0 0 0,-1 0 0 0 0,1 0 0 0 0,0 0 0 0 0,2 1 23 0 0,-3-3 9 0 0,0 0 1 0 0,0-1-1 0 0,1 1 1 0 0,-1-1-1 0 0,0 0 0 0 0,1 0 1 0 0,-1 0-1 0 0,1 0 1 0 0,-1-1-1 0 0,1 1 0 0 0,-1-1 1 0 0,1 0-1 0 0,0 0 1 0 0,-1 0-1 0 0,1-1 0 0 0,-1 1 1 0 0,1-1-1 0 0,-1 0-9 0 0,13-3 5 0 0,-1 0-1 0 0,0-1 1 0 0,7-4-5 0 0,-17 7-2 0 0,17-8 2 0 0,-1-1 0 0 0,0-1 0 0 0,8-7 0 0 0,35-20 0 0 0,-47 29-8 0 0,-1-1 0 0 0,0-1 0 0 0,0-1 0 0 0,-1 0 0 0 0,-1-1 0 0 0,0-1 0 0 0,-1 0 0 0 0,0 0 0 0 0,-1-3 8 0 0,38-56 0 0 0,-42 62 0 0 0,-2 0 1 0 0,-6 8-3 0 0,-1 3 3 0 0,1 1-1 0 0,0-1 1 0 0,0 0-1 0 0,0 1 1 0 0,0-1-1 0 0,0 0 1 0 0,0 1-1 0 0,0-1 1 0 0,0 1 0 0 0,0-1-1 0 0,0 0 1 0 0,0 1-1 0 0,0-1 1 0 0,0 0-1 0 0,0 1 1 0 0,0-1-1 0 0,1 1 1 0 0,-1-1-1 0 0,0 0 1 0 0,0 1-1 0 0,1-1 1 0 0,-1 1-1 0 0,-1 3 8 0 0,-1 0 0 0 0,0 0 0 0 0,0-1 1 0 0,0 1-1 0 0,-1 0 0 0 0,1-1 0 0 0,-3 3-8 0 0,2-3 1 0 0,0 1 0 0 0,1 0 1 0 0,-1 0-1 0 0,1 0 0 0 0,-1 0 0 0 0,1 0 0 0 0,-1 3-1 0 0,-1 6 26 0 0,0 0 0 0 0,1 1 0 0 0,0-1 0 0 0,0 13-26 0 0,-4 15 20 0 0,6-32-7 0 0,0 0 0 0 0,0 1 0 0 0,1-1 0 0 0,0 0 0 0 0,1 1 0 0 0,-1-1 0 0 0,3 5-13 0 0,-3-11 2 0 0,0-1-1 0 0,0 0 1 0 0,0 0-1 0 0,0 1 1 0 0,0-1 0 0 0,1 0-1 0 0,-1 1 1 0 0,0-1-1 0 0,1 0 1 0 0,0 0 0 0 0,-1 0-1 0 0,1 1 1 0 0,-1-1 0 0 0,1 0-1 0 0,0 0 1 0 0,0 0-1 0 0,0 0 1 0 0,0 0 0 0 0,0 0-1 0 0,0 0 1 0 0,0-1-1 0 0,0 1 1 0 0,0 0 0 0 0,0 0-1 0 0,0-1 1 0 0,0 1-1 0 0,0-1 1 0 0,1 1 0 0 0,-1-1-1 0 0,0 1 1 0 0,0-1 0 0 0,1 0-1 0 0,-1 0-1 0 0,4 1 0 0 0,1-1 0 0 0,-1 0 0 0 0,0 0 0 0 0,0 0 0 0 0,0-1 0 0 0,0 0 0 0 0,0 0 0 0 0,0 0 0 0 0,-1 0 0 0 0,1-1 0 0 0,0 0 0 0 0,-1 0 0 0 0,3-2 0 0 0,0 0 0 0 0,-1 0 0 0 0,0-1 0 0 0,0 1 0 0 0,-1-1 0 0 0,1-1 0 0 0,-1 1 0 0 0,0-1 0 0 0,3-6 0 0 0,-4 7 0 0 0,2-3-8 0 0,0 0 1 0 0,0 0 0 0 0,-1 0 0 0 0,0-1 0 0 0,-1 0 0 0 0,0 0 0 0 0,0 0 0 0 0,-1 0 0 0 0,0-3 7 0 0,0-3 0 0 0,-2 1 0 0 0,0-1 0 0 0,0 1 0 0 0,-2-1 0 0 0,0 1 0 0 0,0-1 0 0 0,-1 1 0 0 0,-1 0 0 0 0,-1 0 0 0 0,0 0 0 0 0,0 0 0 0 0,-2 0 0 0 0,1 1 0 0 0,-8-11 0 0 0,10 18 1 0 0,-1 0-1 0 0,0 0 1 0 0,0 1-1 0 0,0-1 1 0 0,-1 1-1 0 0,0 0 1 0 0,0 0-1 0 0,0 1 1 0 0,0 0 0 0 0,-1-1-1 0 0,0 2 1 0 0,0-1-1 0 0,0 1 1 0 0,0 0-1 0 0,-1 0 1 0 0,1 1-1 0 0,-1-1 1 0 0,0 1-1 0 0,1 1 1 0 0,-6-1-1 0 0,6 1-6 0 0,0 0 1 0 0,-1 0-1 0 0,1-1 1 0 0,-3-1 5 0 0,6 2-32 0 0,-1-1 1 0 0,1 1 0 0 0,-1 0 0 0 0,0 1 0 0 0,0-1 0 0 0,1 1-1 0 0,-1-1 1 0 0,0 1 0 0 0,0 0 0 0 0,1 0 0 0 0,-1 1 0 0 0,0-1-1 0 0,0 1 1 0 0,0 0 31 0 0,-6 2-954 0 0,0 1-1 0 0,0 0 0 0 0,1 0 1 0 0,-5 4 954 0 0,2-2-2006 0 0</inkml:trace>
  <inkml:trace contextRef="#ctx0" brushRef="#br0" timeOffset="10805.146">4888 818 13824 0 0,'0'0'629'0'0,"4"8"212"0"0,3 33 787 0 0,-7-40-1348 0 0,0 0-1 0 0,0 0 1 0 0,0 0 0 0 0,1 0-1 0 0,-1-1 1 0 0,0 1 0 0 0,0 0-1 0 0,1 0 1 0 0,-1-1 0 0 0,1 1-1 0 0,-1 0 1 0 0,0-1 0 0 0,1 1-1 0 0,-1 0 1 0 0,1-1-1 0 0,0 1 1 0 0,-1-1 0 0 0,1 1-1 0 0,0-1 1 0 0,0 1-280 0 0,0-1 39 0 0,0 0 0 0 0,-1 0 0 0 0,1 0-1 0 0,0 0 1 0 0,0 0 0 0 0,0-1 0 0 0,0 1 0 0 0,0 0 0 0 0,-1-1-1 0 0,1 1 1 0 0,0-1 0 0 0,0 1 0 0 0,0-1 0 0 0,-1 1 0 0 0,1-1-1 0 0,0 1 1 0 0,-1-1-39 0 0,3-1 36 0 0,-1 0 0 0 0,0 0-1 0 0,0 0 1 0 0,0 0 0 0 0,0-1 0 0 0,0 1-1 0 0,-1 0 1 0 0,2-3-36 0 0,-1 2 7 0 0,-1 1 1 0 0,1-1-1 0 0,-1 1 0 0 0,1 0 0 0 0,0 0 1 0 0,0 0-1 0 0,0 0 0 0 0,1-1-7 0 0,20-14 511 0 0,-9 5-582 0 0,1 1 0 0 0,1 0 0 0 0,4-1 71 0 0,-17 10 33 0 0,1 0 0 0 0,0 0-1 0 0,0 0 1 0 0,0 1 0 0 0,0 0 0 0 0,0 0 0 0 0,1 0 0 0 0,-1 0 0 0 0,0 0 0 0 0,0 1 0 0 0,1 0 0 0 0,-1 0 0 0 0,0 0-1 0 0,1 0 1 0 0,-1 1 0 0 0,1 0-33 0 0,14 1 204 0 0,-17-2-194 0 0,0 0 0 0 0,-1 0 0 0 0,1 0-1 0 0,0 0 1 0 0,-1 0 0 0 0,1 1 0 0 0,0-1 0 0 0,-1 1 0 0 0,1-1 0 0 0,0 1 0 0 0,-1-1 0 0 0,1 1-1 0 0,-1 0 1 0 0,0 0 0 0 0,2 0-10 0 0,14 9 68 0 0,-15-10-53 0 0,0 1-1 0 0,0 0 1 0 0,0 0-1 0 0,0 0 0 0 0,-1 1 1 0 0,1-1-1 0 0,0 0 1 0 0,0 1-1 0 0,-1-1 1 0 0,1 1-1 0 0,0-1 1 0 0,-1 1-1 0 0,1 0-14 0 0,13 24 168 0 0,-1 0 0 0 0,-1 2-168 0 0,-11-24 8 0 0,0-1-1 0 0,0 0 0 0 0,0 1 1 0 0,1-1-1 0 0,-1 0 0 0 0,1 0 1 0 0,0-1-1 0 0,-1 1 1 0 0,1-1-1 0 0,0 1 0 0 0,0-1 1 0 0,1 0-1 0 0,-1 0 0 0 0,0 0 1 0 0,1-1-1 0 0,-1 1 1 0 0,1-1-1 0 0,0 0 0 0 0,-1 0 1 0 0,1 0-1 0 0,0 0 0 0 0,0-1 1 0 0,0 1-1 0 0,0-1 0 0 0,-1 0 1 0 0,1 0-1 0 0,0 0 1 0 0,0-1-1 0 0,0 0 0 0 0,-1 1 1 0 0,1-1-1 0 0,0-1 0 0 0,0 1 1 0 0,-1 0-1 0 0,1-1 1 0 0,-1 0-1 0 0,0 0 0 0 0,1 0-7 0 0,7-7-28 0 0,-10 8 9 0 0,0 0-1 0 0,0 0 1 0 0,0 0-1 0 0,0 0 1 0 0,0 0 0 0 0,1 1-1 0 0,-1-1 1 0 0,0 0 0 0 0,1 0-1 0 0,-1 1 1 0 0,1-1 19 0 0,0 1-78 0 0,-1 0 0 0 0,1-1 0 0 0,-1 1-1 0 0,1 0 1 0 0,-1-1 0 0 0,1 1 0 0 0,-1-1 0 0 0,0 0 0 0 0,1 0 0 0 0,-1 1 0 0 0,0-1 0 0 0,1 0-1 0 0,-1 0 1 0 0,0 0 0 0 0,0 0 0 0 0,0 0 0 0 0,0-1 0 0 0,0 1 0 0 0,0 0 0 0 0,0 0 0 0 0,0-1-1 0 0,-1 1 1 0 0,1 0 0 0 0,0-2 78 0 0,-1 3-70 0 0,0-1 0 0 0,0 1-1 0 0,1 0 1 0 0,-1 0 0 0 0,0 0 0 0 0,0-1-1 0 0,0 1 1 0 0,0 0 0 0 0,1 0 0 0 0,-1 0-1 0 0,0 0 1 0 0,0-1 0 0 0,0 1 0 0 0,1 0-1 0 0,-1 0 1 0 0,0 0 0 0 0,0 0-1 0 0,1 0 1 0 0,-1 0 0 0 0,0 0 0 0 0,0 0-1 0 0,0 0 1 0 0,1-1 0 0 0,-1 1 0 0 0,0 0-1 0 0,1 0 71 0 0,-1 0-50 0 0,0 0 0 0 0,0 0-1 0 0,1 0 1 0 0,-1 0 0 0 0,0 0 0 0 0,0 0-1 0 0,1 0 1 0 0,-1 0 0 0 0,0 0 0 0 0,0 0-1 0 0,1 0 1 0 0,-1 0 0 0 0,0 0-1 0 0,0 0 1 0 0,0-1 0 0 0,1 1 0 0 0,-1 0-1 0 0,0 0 1 0 0,0 0 0 0 0,0 0 0 0 0,0-1-1 0 0,1 1 1 0 0,-1 0 0 0 0,0 0-1 0 0,0 0 1 0 0,0-1 0 0 0,0 1 0 0 0,0 0-1 0 0,0 0 1 0 0,0-1 0 0 0,0 1 0 0 0,1 0-1 0 0,-1 0 1 0 0,0 0 0 0 0,0-1 50 0 0,0-18-4025 0 0,0 17 1977 0 0</inkml:trace>
  <inkml:trace contextRef="#ctx0" brushRef="#br0" timeOffset="11226.344">5087 903 10568 0 0,'0'0'233'0'0,"-5"7"328"0"0,4-4-281 0 0,0 0-1 0 0,0-1 1 0 0,0 1-1 0 0,1 0 0 0 0,-1 0 1 0 0,1 0-1 0 0,-1 0 0 0 0,1 0 1 0 0,0 0-1 0 0,0 0 1 0 0,0 0-1 0 0,1 0 0 0 0,-1 0 1 0 0,1 0-1 0 0,-1 0 1 0 0,1 0-1 0 0,0 0 0 0 0,1 2-279 0 0,2 7 1216 0 0,-4-12-1207 0 0,2 8 629 0 0,0 0 0 0 0,0 0 0 0 0,0 0 0 0 0,-1 1 0 0 0,-1-1 0 0 0,1 0 1 0 0,-2 1-1 0 0,0 7-638 0 0,-2 9 286 0 0,2-15-245 0 0,0 0 1 0 0,-1-1 0 0 0,0 0 0 0 0,0 1-1 0 0,-2 0-41 0 0,-3 8-301 0 0,2 0 0 0 0,-2 6 301 0 0,6-18-1994 0 0,4-13-1825 0 0,5-13 1377 0 0,8-12 714 0 0,0 0-6 0 0</inkml:trace>
  <inkml:trace contextRef="#ctx0" brushRef="#br0" timeOffset="11691.118">5232 775 12152 0 0,'0'0'554'0'0,"0"1"-11"0"0,4 12-332 0 0,-2-5-75 0 0,1 0 0 0 0,-1 1 0 0 0,-1-1 0 0 0,1 1 1 0 0,-2-1-1 0 0,1 4-136 0 0,-3 45 2430 0 0,-2 0 0 0 0,-9 39-2430 0 0,8-66 128 0 0,-21 151 6 0 0,25-100-134 0 0,4-66-126 0 0,-3-14 37 0 0,0-1 0 0 0,0 1 0 0 0,1-1 0 0 0,-1 1 0 0 0,0-1 0 0 0,1 1 0 0 0,-1-1 0 0 0,1 1 0 0 0,-1-1 0 0 0,0 0 0 0 0,1 1 1 0 0,-1-1-1 0 0,1 0 0 0 0,-1 1 0 0 0,1-1 0 0 0,-1 0 0 0 0,1 0 0 0 0,-1 1 0 0 0,1-1 0 0 0,0 0 0 0 0,-1 0 0 0 0,1 0 0 0 0,-1 0 0 0 0,1 0 0 0 0,-1 0 0 0 0,1 0 0 0 0,0 0 89 0 0,7-2-927 0 0</inkml:trace>
  <inkml:trace contextRef="#ctx0" brushRef="#br0" timeOffset="11692.118">5788 551 11520 0 0,'3'-14'528'0'0,"-2"11"-16"0"0,-1 5-326 0 0,-1 12 826 0 0,0 1-1 0 0,0-1 0 0 0,-2 1 1 0 0,0-1-1 0 0,0 0 0 0 0,-2 0 1 0 0,0 1-1012 0 0,-5 18 461 0 0,5-18-179 0 0,-1 1-1 0 0,0-1 1 0 0,-1 0-1 0 0,-9 13-281 0 0,-39 54 396 0 0,52-78-426 0 0,2-3 20 0 0,-20 26-115 0 0,19-26 223 0 0,0 1-1 0 0,0-1 1 0 0,0 0-1 0 0,0 1 0 0 0,0-1 1 0 0,0 0-1 0 0,0 0 1 0 0,-1 0-1 0 0,1-1 1 0 0,0 1-1 0 0,0 0 1 0 0,-1-1-1 0 0,0 1-97 0 0,2-1-38 0 0,1 0 0 0 0,-1 0 0 0 0,1 0 0 0 0,-1 0 0 0 0,1 0 0 0 0,-1 0 0 0 0,1 0-1 0 0,-1 0 1 0 0,1 0 0 0 0,0 0 0 0 0,-1 0 0 0 0,1 0 0 0 0,-1 0 0 0 0,1 0 0 0 0,-1 0 0 0 0,1-1 0 0 0,-1 1-1 0 0,1 0 1 0 0,0 0 0 0 0,-1 0 0 0 0,1-1 0 0 0,-1 1 0 0 0,1 0 0 0 0,0-1 0 0 0,-1 1 38 0 0,0-12-2891 0 0,1 5 2632 0 0,0-6-1327 0 0</inkml:trace>
  <inkml:trace contextRef="#ctx0" brushRef="#br0" timeOffset="12069.425">5681 452 9216 0 0,'2'4'429'0'0,"-1"0"1"0"0,1 0-1 0 0,-1 0 1 0 0,0 1-1 0 0,0-1 1 0 0,0 0-1 0 0,0 2-429 0 0,4 17 2924 0 0,10 52 1433 0 0,-13-66-4117 0 0,0 1-1 0 0,-1 0 0 0 0,1-1 0 0 0,-2 1 1 0 0,0 0-1 0 0,0 2-239 0 0,1 23 414 0 0,4 21 28 0 0,3 0 0 0 0,11 41-442 0 0,2-33-124 0 0,-11-44-4600 0 0,-9-18-1745 0 0</inkml:trace>
  <inkml:trace contextRef="#ctx0" brushRef="#br0" timeOffset="12070.425">5947 737 15840 0 0,'1'2'168'0'0,"1"0"1"0"0,-1 0 0 0 0,1 1 0 0 0,-1-1-1 0 0,0 0 1 0 0,0 1 0 0 0,0-1 0 0 0,0 1 0 0 0,-1 0-1 0 0,1-1 1 0 0,-1 3-169 0 0,1-4 42 0 0,-1 0 0 0 0,0 0 0 0 0,0 0 1 0 0,-1 0-1 0 0,1 0 0 0 0,0 0 0 0 0,0 0 0 0 0,0 0 0 0 0,-1 0 0 0 0,1 0 0 0 0,0 0 0 0 0,-1 0 1 0 0,1 0-1 0 0,-1 0 0 0 0,1 0 0 0 0,-1-1 0 0 0,0 1 0 0 0,1 0 0 0 0,-1 0 0 0 0,0-1 0 0 0,1 1 1 0 0,-1 0-1 0 0,0-1 0 0 0,0 1 0 0 0,0 0 0 0 0,0-1 0 0 0,0 1 0 0 0,1-1 0 0 0,-1 0 0 0 0,-1 1-42 0 0,-5 2 320 0 0,0 1 0 0 0,0 0 0 0 0,1 0 0 0 0,-4 3-320 0 0,4-2 270 0 0,-1 0-1 0 0,0 0 0 0 0,-7 2-269 0 0,1-3 300 0 0,0 0-1 0 0,0-1 0 0 0,0-1 0 0 0,-1 0 0 0 0,1-1 1 0 0,-2 0-300 0 0,-10 1 235 0 0,11-1-128 0 0,-1-1 0 0 0,1-1 0 0 0,-1 0 0 0 0,0 0-107 0 0,-3-1-11 0 0,11 0-95 0 0,-1 0-1 0 0,1 0 0 0 0,0 0 1 0 0,0-1-1 0 0,0 0 0 0 0,0-1 1 0 0,1 1-1 0 0,-4-3 107 0 0,4 0-1248 0 0,2-2-4161 0 0,7-1-1472 0 0</inkml:trace>
  <inkml:trace contextRef="#ctx0" brushRef="#br0" timeOffset="12475.494">5792 524 10680 0 0,'0'0'489'0'0,"-1"14"182"0"0,-1-4-741 0 0,-2 2 690 0 0,2 1-1 0 0,-1-1 1 0 0,2 1-620 0 0,-2 8 977 0 0,-1 0 0 0 0,0 0 0 0 0,-2 0-1 0 0,-2 7-976 0 0,-1-1 763 0 0,2-4-58 0 0,0-1 0 0 0,-2 0 0 0 0,-1 0 0 0 0,-7 10-705 0 0,17-31 19 0 0,-1 1 0 0 0,0-1 1 0 0,0 0-1 0 0,-1 0 0 0 0,1 1 0 0 0,0-1 0 0 0,0 0 0 0 0,0 0 0 0 0,-2 0-19 0 0,-6 2-3985 0 0,9-3-2361 0 0</inkml:trace>
  <inkml:trace contextRef="#ctx0" brushRef="#br0" timeOffset="12943.191">5795 758 5984 0 0,'-8'9'640'0'0,"6"-8"-196"0"0,0-1 1 0 0,0 1 0 0 0,-1-1-1 0 0,1 1 1 0 0,0-1-1 0 0,0 0 1 0 0,0 0 0 0 0,0 0-1 0 0,-2 0-444 0 0,-7 0 2304 0 0,7 0-1804 0 0,1 0 0 0 0,0 0-1 0 0,0 0 1 0 0,-1 0 0 0 0,1-1 0 0 0,-3 0-500 0 0,-14-2 526 0 0,12 2-300 0 0,1 1-1 0 0,-1-2 0 0 0,1 1 1 0 0,-1-1-1 0 0,1 0 1 0 0,0-1-1 0 0,0 1 0 0 0,0-1 1 0 0,0-1-1 0 0,0 0 1 0 0,-3-2-226 0 0,-33-16 1393 0 0,34 18-1317 0 0,0 0-1 0 0,1-1 1 0 0,0 0 0 0 0,0 0-1 0 0,1-1 1 0 0,-1 0-1 0 0,-3-5-75 0 0,3 4-631 0 0,1-1-1 0 0,1 0 1 0 0,-1-1-1 0 0,1 0 632 0 0,1-1-2208 0 0,2 0-3802 0 0</inkml:trace>
  <inkml:trace contextRef="#ctx0" brushRef="#br0" timeOffset="13406.754">5752 700 18599 0 0,'0'0'422'0'0,"0"0"56"0"0,3 0 33 0 0,3 0-425 0 0,0-1 1 0 0,0 0-1 0 0,0 0 0 0 0,0 0 0 0 0,1-1 1 0 0,-2 0-1 0 0,1 0 0 0 0,0 0 1 0 0,0-1-1 0 0,1-1-86 0 0,9-5 305 0 0,-1-1-1 0 0,0-1 1 0 0,0-1-305 0 0,-4 5-31 0 0,1-1-1 0 0,0 1 0 0 0,0 1 0 0 0,0 0 32 0 0,2 0-44 0 0,0-1 0 0 0,-1-1-1 0 0,1-1 45 0 0,25-16-762 0 0,-14 9-4473 0 0,-6 2-1439 0 0</inkml:trace>
  <inkml:trace contextRef="#ctx0" brushRef="#br0" timeOffset="14910.215">1002 19 6448 0 0,'6'-3'585'0'0,"9"-1"-536"0"0,3-1 349 0 0,-7 4 3108 0 0,-10-1-2195 0 0,1-1-976 0 0,0 3 4824 0 0,-1 5-5015 0 0,1 0-1 0 0,-1 1 0 0 0,0-1 0 0 0,-1 1 0 0 0,1-1 0 0 0,-1 1 1 0 0,0-1-1 0 0,0 1 0 0 0,-1-1 0 0 0,0 1 0 0 0,0-1 0 0 0,0 0 0 0 0,-2 5-143 0 0,-1 10 170 0 0,-4 22 205 0 0,-2-1 1 0 0,-6 11-376 0 0,-22 77 177 0 0,27-82-9 0 0,-1 14-168 0 0,-4 14 233 0 0,-3 31 115 0 0,12-58 224 0 0,-12 38-572 0 0,14-68 89 0 0,2-7 19 0 0,0 0-1 0 0,-1 0 1 0 0,0 0-1 0 0,0-1 1 0 0,-3 3-108 0 0,-19 34 751 0 0,6-14-609 0 0,17-27-129 0 0,0 0-1 0 0,-1 0 0 0 0,0 0 0 0 0,0 0 0 0 0,0-1 0 0 0,0 0 1 0 0,-4 3-13 0 0,-8 11 11 0 0,13-16-11 0 0,0 1 0 0 0,-1 0 0 0 0,1-1-1 0 0,0 1 1 0 0,-4 1 0 0 0,-27 28 52 0 0,26-21 379 0 0,9-10 294 0 0,3-6-645 0 0,15-18 46 0 0,22-19-126 0 0,1-1 13 0 0,-34 33 30 0 0,-2 3-24 0 0,-1 0 0 0 0,1 0 1 0 0,0 0-1 0 0,1 1 0 0 0,-1-1-19 0 0,-5 6 64 0 0,-1 0 2 0 0,1-1-49 0 0,0 0 0 0 0,-1 0 0 0 0,1 1 0 0 0,0-1 0 0 0,-1 0 0 0 0,1 1 0 0 0,0-1 0 0 0,0 1 0 0 0,0-1 0 0 0,0 1-1 0 0,-1-1 1 0 0,1 1 0 0 0,0 0 0 0 0,0-1 0 0 0,0 1 0 0 0,0 0 0 0 0,0 0 0 0 0,0-1 0 0 0,0 1 0 0 0,0 0-17 0 0,2 1-53 0 0,-2-1 52 0 0,-1 1 1 0 0,1-1-1 0 0,-1 0 1 0 0,1 1-1 0 0,-1-1 1 0 0,1 1 0 0 0,-1-1-1 0 0,0 1 1 0 0,1-1-1 0 0,-1 1 1 0 0,0-1-1 0 0,1 1 1 0 0,-1-1 0 0 0,0 1-1 0 0,0-1 1 0 0,1 1-1 0 0,-1-1 1 0 0,0 1-1 0 0,0 0 1 0 0,0-1 0 0 0,0 1-1 0 0,0-1 1 0 0,0 1-1 0 0,0 0 1 0 0,0-1-1 0 0,0 1 1 0 0,0-1 0 0 0,0 1-1 0 0,0-1 1 0 0,0 1-1 0 0,-1 0 1 0 0,1-1-1 0 0,0 1 1 0 0,0-1 0 0 0,-1 1-1 0 0,1-1 1 0 0,-3 11 2 0 0,2-10-2 0 0,1 0 0 0 0,0 0 0 0 0,-1 0 0 0 0,1 0 0 0 0,-1 0 0 0 0,1 0 0 0 0,-1 0 0 0 0,1 0 0 0 0,-1 0 0 0 0,0-1 0 0 0,1 1 0 0 0,-1 0 0 0 0,0 0 0 0 0,0 0 0 0 0,0-1 0 0 0,1 1 0 0 0,-1 0 0 0 0,0-1 0 0 0,0 1 0 0 0,0-1 0 0 0,0 1 0 0 0,-1 0 0 0 0,-19 13 0 0 0,16-10 26 0 0,0 0 0 0 0,-1-1 0 0 0,1 0-1 0 0,0 0 1 0 0,-1 0 0 0 0,-2 1-26 0 0,0-1 80 0 0,4-2-65 0 0,-5 1 18 0 0,8-2-24 0 0,0 0 0 0 0,0 1 0 0 0,0-1-1 0 0,0 0 1 0 0,0 0 0 0 0,0 1 0 0 0,-1-1 0 0 0,1 0 0 0 0,0 0 0 0 0,0-1 0 0 0,0 1 0 0 0,0 0-1 0 0,-1 0 1 0 0,1 0 0 0 0,0-1 0 0 0,0 1 0 0 0,0-1 0 0 0,0 1 0 0 0,0-1 0 0 0,0 1 0 0 0,0-1-1 0 0,0 1 1 0 0,0-1 0 0 0,0 0 0 0 0,0 0 0 0 0,0 1 0 0 0,1-1 0 0 0,-1 0 0 0 0,0 0 0 0 0,0 0-1 0 0,1 0 1 0 0,-1 0 0 0 0,0 0-9 0 0,-2-5 59 0 0,-1 1 0 0 0,1-1 0 0 0,0 0 0 0 0,1 1 0 0 0,0-1 0 0 0,-1-1 0 0 0,2 1-1 0 0,-1 0 1 0 0,1 0 0 0 0,0-1 0 0 0,0-1-59 0 0,0-6 40 0 0,-2 0 0 0 0,1-1 1 0 0,-1 1-1 0 0,-1 0 0 0 0,-1 0 0 0 0,0 1 0 0 0,-4-8-40 0 0,3 8 7 0 0,2 3-682 0 0,-1 0 0 0 0,0 0 1 0 0,-7-8 674 0 0,7 11-1185 0 0,0 0 0 0 0,0 0 0 0 0,-1 1 0 0 0,0 0 0 0 0,-3-2 1185 0 0,2 2-8258 0 0</inkml:trace>
  <inkml:trace contextRef="#ctx0" brushRef="#br0" timeOffset="16509.158">3642 1584 8288 0 0,'0'0'190'0'0,"0"0"28"0"0,0 0 7 0 0,0 0 12 0 0,0 0 30 0 0,0 0 12 0 0,0 0 1 0 0,-19 0 1409 0 0,12 1-1487 0 0,-1 0-1 0 0,1 0 1 0 0,0 1-1 0 0,0 0 1 0 0,0 0 0 0 0,1 0-1 0 0,-1 1 1 0 0,0 0 0 0 0,-5 4-202 0 0,1 1 295 0 0,1 0 1 0 0,1 1 0 0 0,-1 0 0 0 0,1 0 0 0 0,1 1 0 0 0,0 0-1 0 0,-5 8-295 0 0,1-1 501 0 0,-2 0-1 0 0,-5 4-500 0 0,-13 17 689 0 0,23-26-420 0 0,0-1 0 0 0,-1 0 0 0 0,-2 1-269 0 0,-67 55 539 0 0,74-63-530 0 0,1-1 1 0 0,-1 0-1 0 0,0 0 1 0 0,0 0-1 0 0,0 0 0 0 0,0-1 1 0 0,-1 1-10 0 0,-12 0-2652 0 0,18-3 1332 0 0</inkml:trace>
  <inkml:trace contextRef="#ctx0" brushRef="#br0" timeOffset="17004.238">3227 1567 9672 0 0,'0'0'748'0'0,"1"2"-492"0"0,1 4-151 0 0,-1 0 1 0 0,1 0-1 0 0,-1 0 1 0 0,0 0-1 0 0,0 0 0 0 0,-1 0 1 0 0,1 0-1 0 0,-2 3-105 0 0,-4 52 1847 0 0,4-55-1672 0 0,-9 29 713 0 0,2-8-212 0 0,-1 3 258 0 0,7-25-699 0 0,0 0 0 0 0,0 0-1 0 0,1 0 1 0 0,0 1 0 0 0,0-1-1 0 0,0 6-234 0 0,1-1 422 0 0,-1-6-233 0 0,1-1-1 0 0,0 1 1 0 0,0-1-1 0 0,0 1 1 0 0,0-1 0 0 0,1 1-1 0 0,-1-1 1 0 0,1 1-1 0 0,0-1 1 0 0,0 1-1 0 0,0-1 1 0 0,1 0 0 0 0,-1 0-1 0 0,1 1 1 0 0,-1-1-1 0 0,1 0 1 0 0,0 0-1 0 0,3 2-188 0 0,-1-1 138 0 0,0-1-1 0 0,0 1 0 0 0,1-1 1 0 0,0 0-1 0 0,-1 0 0 0 0,1 0 1 0 0,1-1-1 0 0,-1 0 1 0 0,0 0-1 0 0,0 0 0 0 0,1-1 1 0 0,-1 1-1 0 0,1-1 0 0 0,-1 0 1 0 0,1-1-1 0 0,3 0-137 0 0,10 1 105 0 0,-1-2-1 0 0,1 0 1 0 0,-1-1-1 0 0,10-3-104 0 0,-22 3-129 0 0,1 0 0 0 0,-1-1-1 0 0,0 1 1 0 0,0-1 0 0 0,0-1-1 0 0,0 1 1 0 0,4-4 129 0 0,6-3-5971 0 0,-5 3-1336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8:09.8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1044 53 15520 0 0,'0'0'712'0'0,"0"0"-17"0"0,-7-3-423 0 0,-4-5-269 0 0,9 6 61 0 0,0 1 0 0 0,0-1 0 0 0,0 1 0 0 0,0 0 0 0 0,0-1 0 0 0,0 1 0 0 0,0 0 0 0 0,-2 0-64 0 0,-10-4 534 0 0,0 0 0 0 0,-1 2 0 0 0,0-1 0 0 0,1 2 1 0 0,-1 0-1 0 0,0 1 0 0 0,-13 0-534 0 0,-18 6 1801 0 0,-39 9-1801 0 0,34-5 409 0 0,-18 0-409 0 0,22-7 207 0 0,1-2 0 0 0,0-2 0 0 0,0-3 0 0 0,-20-4-207 0 0,5-3 20 0 0,36 6-20 0 0,-1 2 0 0 0,1 0 0 0 0,-1 2 0 0 0,-20 0 0 0 0,22 4-1062 0 0,1 1-1 0 0,0 0 0 0 0,0 2 1 0 0,-15 5 1062 0 0,5 3-1518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7:59.6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1120 1770 14280 0 0,'19'-17'1077'0'0,"-15"15"-1019"0"0,-1-1 1 0 0,1 0-1 0 0,-1 0 1 0 0,0 0-1 0 0,0-1 0 0 0,0 1 1 0 0,0-1-1 0 0,-1 0 1 0 0,0 1-1 0 0,1-1 1 0 0,-1 0-59 0 0,8-14 332 0 0,0-1-37 0 0,-9 18-279 0 0,-1 0 0 0 0,0 1 0 0 0,0-1 1 0 0,1 0-1 0 0,-1 0 0 0 0,0 0 0 0 0,0 1 1 0 0,0-1-1 0 0,0 0 0 0 0,0 0 0 0 0,0 0 1 0 0,0 0-1 0 0,0 1 0 0 0,0-1 0 0 0,0 0 1 0 0,-1 0-1 0 0,1 0 0 0 0,0 1 0 0 0,-1-1 0 0 0,1 0-16 0 0,-1 0 95 0 0,1 2-98 0 0,-1 0 0 0 0,0 1 0 0 0,0-1 0 0 0,0 0 0 0 0,0 1 1 0 0,0-1-1 0 0,0 0 0 0 0,0 0 0 0 0,0 0 0 0 0,0 0 0 0 0,0 0 0 0 0,-1 1 3 0 0,-1-1-4 0 0,-5 8 100 0 0,1 0-1 0 0,-1 0 1 0 0,2 0-1 0 0,-1 1 1 0 0,1 0-1 0 0,0 0 1 0 0,1 1-1 0 0,-2 6-95 0 0,-8 15 362 0 0,-12 23 539 0 0,4 2 1 0 0,1 2-902 0 0,-35 119 1462 0 0,5-1-473 0 0,-34 107 2 0 0,19-49-193 0 0,23-78-619 0 0,-30 99 468 0 0,65-217-402 0 0,1 0-1 0 0,2 11-244 0 0,-3 12 186 0 0,6-48-150 0 0,-6 42 169 0 0,-2 0 0 0 0,-3 0-1 0 0,-3-1-204 0 0,-16 54 356 0 0,17-52 8 0 0,-6 11-364 0 0,-70 153 691 0 0,66-154-214 0 0,14-30-565 0 0,4-13 9 0 0,8-20 56 0 0,0-1 4 0 0,-7 15-57 0 0,7-18 97 0 0,0 0 0 0 0,0 0 1 0 0,0 1-1 0 0,-1-1 0 0 0,1 0 1 0 0,0 0-1 0 0,0 0 0 0 0,0 0 0 0 0,0 0 1 0 0,0 0-1 0 0,0 1 0 0 0,0-1 1 0 0,0 0-1 0 0,0 0 0 0 0,0 0 1 0 0,0 0-1 0 0,0 0 0 0 0,0 0 0 0 0,0 1 1 0 0,0-1-1 0 0,0 0 0 0 0,0 0 1 0 0,0 0-1 0 0,0 0 0 0 0,0 0 0 0 0,0 0 1 0 0,0 1-1 0 0,0-1 0 0 0,0 0 1 0 0,1 0-1 0 0,-1 0 0 0 0,0 0 1 0 0,0 0-1 0 0,0 0 0 0 0,0 0 0 0 0,0 1 1 0 0,0-1-1 0 0,0 0 0 0 0,0 0 1 0 0,0 0-1 0 0,1 0 0 0 0,-1 0 0 0 0,0 0 1 0 0,0 0-1 0 0,0 0 0 0 0,0 0 1 0 0,0 0-1 0 0,0 0 0 0 0,1 0-21 0 0,8-1 210 0 0,10-8-170 0 0,-6-4-35 0 0,0 0 0 0 0,0-1 0 0 0,-2 0 0 0 0,0-1 0 0 0,1-3-5 0 0,14-17 128 0 0,-20 26-111 0 0,-1-1-1 0 0,1 0 0 0 0,-1 0 0 0 0,-1 0 0 0 0,3-11-16 0 0,-3 9-6 0 0,1 0-1 0 0,0 0 1 0 0,1 0-1 0 0,1-1 7 0 0,7-5 107 0 0,3-5-14 0 0,-2 5-93 0 0,-15 15-125 0 0,-3 10-18 0 0,-1 11 92 0 0,-1 0-1 0 0,-4 10 52 0 0,-7 30-53 0 0,11-45 48 0 0,-1 0-1 0 0,0-1 0 0 0,-1 0 1 0 0,0 0-1 0 0,-1 0 1 0 0,-1 0 5 0 0,6-9-2 0 0,1 0-1 0 0,-1 0 1 0 0,0 0 0 0 0,0 0 0 0 0,0 0 0 0 0,0-1 0 0 0,0 1 0 0 0,-1-1-1 0 0,1 0 1 0 0,-1 0 0 0 0,1 0 0 0 0,-1-1 0 0 0,0 1 0 0 0,1-1 0 0 0,-1 0-1 0 0,0 0 1 0 0,0 0 0 0 0,0-1 0 0 0,0 1 0 0 0,0-1 0 0 0,0 0 0 0 0,0 0-1 0 0,-1 0 3 0 0,-1-1 3 0 0,1-1-1 0 0,-1 1 0 0 0,1-1 0 0 0,0 0 0 0 0,0 0 0 0 0,0 0 0 0 0,0-1 0 0 0,0 0 0 0 0,1 0 1 0 0,-1 0-1 0 0,1 0 0 0 0,-1-1 0 0 0,1 0 0 0 0,1 0 0 0 0,-4-3-2 0 0,-4-8 82 0 0,1 0 0 0 0,0 0 0 0 0,0-2 0 0 0,2 0-82 0 0,-2 0 47 0 0,-3-8 26 0 0,6 11-54 0 0,0 1 0 0 0,0 1-1 0 0,-1 0 1 0 0,0 0 0 0 0,-1 0-1 0 0,-1 1 1 0 0,-6-6-19 0 0,9 11 0 0 0,1 1 0 0 0,-1 0 0 0 0,0 0 0 0 0,0 1 0 0 0,-1 0 0 0 0,1 0 0 0 0,-1 0 0 0 0,-5-1 0 0 0,-10-2-10 0 0,15 4-484 0 0,0 1 1 0 0,0 0-1 0 0,0 0 0 0 0,0 0 1 0 0,-1 1-1 0 0,-7 0 494 0 0,0 1-6609 0 0,1 0-2065 0 0</inkml:trace>
  <inkml:trace contextRef="#ctx0" brushRef="#br0" timeOffset="1516.697">655 1130 16040 0 0,'0'-5'258'0'0,"0"4"-178"0"0,0 0-1 0 0,-1 0 1 0 0,1 0-1 0 0,0 0 1 0 0,0 0-1 0 0,0 0 1 0 0,0 0 0 0 0,0 0-1 0 0,0 0 1 0 0,1 0-1 0 0,-1 1 1 0 0,0-1-1 0 0,0 0 1 0 0,1 0-1 0 0,-1 0-79 0 0,0 0 34 0 0,1 1 0 0 0,-1-1-1 0 0,0 1 1 0 0,1-1 0 0 0,-1 1-1 0 0,1 0 1 0 0,-1-1 0 0 0,0 1-1 0 0,1-1 1 0 0,-1 1-1 0 0,1 0 1 0 0,-1 0 0 0 0,1-1-1 0 0,-1 1 1 0 0,1 0 0 0 0,-1 0-1 0 0,1-1 1 0 0,-1 1 0 0 0,1 0-1 0 0,0 0 1 0 0,-1 0-1 0 0,1 0 1 0 0,-1 0 0 0 0,1 0-1 0 0,-1 0 1 0 0,1 0 0 0 0,0 0-34 0 0,0 0 165 0 0,0 0-35 0 0,0 0-1 0 0,0 0 1 0 0,0-1 0 0 0,0 1-1 0 0,0 0 1 0 0,0 1 0 0 0,0-1 0 0 0,1 0-1 0 0,-1 0 1 0 0,0 0 0 0 0,0 1-1 0 0,0-1 1 0 0,0 1 0 0 0,0-1 0 0 0,0 0-1 0 0,0 1 1 0 0,0 0 0 0 0,0-1 0 0 0,0 1-1 0 0,0 0 1 0 0,-1-1 0 0 0,1 1-1 0 0,0 0 1 0 0,0 0 0 0 0,-1 0 0 0 0,1 0-1 0 0,0 0 1 0 0,-1 0 0 0 0,1 0-1 0 0,-1 0 1 0 0,1 0-130 0 0,1 4 43 0 0,1 0-1 0 0,-1 0 0 0 0,0 0 1 0 0,-1 1-1 0 0,2 3-42 0 0,1 16 115 0 0,-2 0 1 0 0,0 0-1 0 0,-2 0 0 0 0,0 0 1 0 0,-2 0-1 0 0,-1 5-115 0 0,0 8 5 0 0,-1-3-87 0 0,-5 17 82 0 0,6-36-136 0 0,-1-5 42 0 0,5-19 22 0 0,43-98-1087 0 0,-20 44 1454 0 0,9-26-280 0 0,-15 36-335 0 0,11-18 320 0 0,-28 68 11 0 0,0 0 12 0 0,-1 1 1 0 0,0 0 0 0 0,1 0 0 0 0,-1 0 0 0 0,1 0-1 0 0,-1 0 1 0 0,1 0 0 0 0,0 0 0 0 0,-1 0 0 0 0,1 0-1 0 0,0 0 1 0 0,0 0 0 0 0,0 0 0 0 0,0 1-1 0 0,-1-1 1 0 0,1 0 0 0 0,0 1 0 0 0,0-1 0 0 0,1 0-24 0 0,-1 2 67 0 0,0 0-1 0 0,0 0 1 0 0,0 0 0 0 0,0 0 0 0 0,0 0 0 0 0,0 0 0 0 0,-1 0-1 0 0,1 0 1 0 0,0 0 0 0 0,-1 0 0 0 0,1 0 0 0 0,-1 0 0 0 0,1 1-1 0 0,-1-1 1 0 0,0 1-67 0 0,5 17-26 0 0,-1 0-1 0 0,-1 1 1 0 0,-1-1 0 0 0,0 16 26 0 0,-2-15 54 0 0,2 0 0 0 0,0 0 1 0 0,2-1-1 0 0,3 15-54 0 0,-4-27 0 0 0,-2-6-1 0 0,0 1 0 0 0,-1-1 0 0 0,1 1 0 0 0,-1 0 0 0 0,1-1 0 0 0,-1 1 0 0 0,0-1 0 0 0,0 1 0 0 0,1 0 0 0 0,-1-1 0 0 0,0 1 0 0 0,-1 0 1 0 0,12-6-60 0 0,-8 2 63 0 0,1-1-1 0 0,-1 0 1 0 0,0 1-1 0 0,0-1 1 0 0,-1 0-1 0 0,1-1 1 0 0,-1 1-1 0 0,1 0 1 0 0,-1-1-1 0 0,0 1 1 0 0,0-1-1 0 0,0-1-2 0 0,4-10 22 0 0,-1 0 0 0 0,2-9-22 0 0,-1 5 6 0 0,44-139 58 0 0,-46 147-61 0 0,0 0 0 0 0,1 0-1 0 0,0 0 1 0 0,3-3-3 0 0,-8 13 64 0 0,0 1 56 0 0,0 0 21 0 0,0 0 3 0 0,3 16 172 0 0,-3-14-299 0 0,1 0 0 0 0,-1 0 1 0 0,0 0-1 0 0,0 0 0 0 0,1 0 0 0 0,-1 1 1 0 0,-1-1-1 0 0,1 0 0 0 0,0 0 0 0 0,0 0-17 0 0,-8 79 112 0 0,5-63-112 0 0,-1 0 0 0 0,0 0 0 0 0,2 1 0 0 0,0-1 0 0 0,1 1 0 0 0,1 0 0 0 0,0 0 0 0 0,0-18 0 0 0,1 3 10 0 0,-1-1 0 0 0,0 0 0 0 0,1 0 1 0 0,0 0-1 0 0,0 0 0 0 0,0 0 0 0 0,1 2-10 0 0,-2-4 3 0 0,1 0 1 0 0,0 0-1 0 0,-1 0 1 0 0,1 0-1 0 0,0-1 1 0 0,0 1-1 0 0,0 0 0 0 0,-1 0 1 0 0,1-1-1 0 0,0 1 1 0 0,0-1-1 0 0,0 1 1 0 0,0-1-1 0 0,0 1 1 0 0,0-1-1 0 0,0 1 1 0 0,0-1-1 0 0,0 0 1 0 0,1 0-1 0 0,-1 1 1 0 0,0-1-1 0 0,0 0 1 0 0,0 0-1 0 0,0 0 1 0 0,1 0-4 0 0,9 0 56 0 0,-9 0-51 0 0,1 0 1 0 0,0 0 0 0 0,0 0 0 0 0,-1 0-1 0 0,1 0 1 0 0,0-1 0 0 0,0 1 0 0 0,-1-1-1 0 0,1 0 1 0 0,0 0 0 0 0,-1 0 0 0 0,1 0-1 0 0,0 0-5 0 0,4-3 1 0 0,4-2-2 0 0,0-1 0 0 0,0 0 0 0 0,6-5 1 0 0,-14 9 2 0 0,-1 0 0 0 0,1 1 0 0 0,0-1-1 0 0,-1 0 1 0 0,1 0 0 0 0,-1-1 0 0 0,0 1 0 0 0,0 0-1 0 0,0-1 1 0 0,0 0 0 0 0,-1 1 0 0 0,0-1 0 0 0,2-3-2 0 0,22-93 106 0 0,-25 96-95 0 0,1 1 0 0 0,-1-1 0 0 0,0 1 0 0 0,0-1-1 0 0,-1 1 1 0 0,1-1 0 0 0,-1 1 0 0 0,0-1 0 0 0,0 1 0 0 0,0-1-11 0 0,-2-8 171 0 0,-4-10-95 0 0,6 19-137 0 0,-1 0 1 0 0,1 0 0 0 0,0 1 0 0 0,1-1-1 0 0,-1 0 1 0 0,0 0 0 0 0,1 0 0 0 0,0 0 0 0 0,0 0 60 0 0,-1 1 30 0 0,1 1 1 0 0,0-1-1 0 0,-1 1 1 0 0,1-1 0 0 0,0 1-1 0 0,-1 0 1 0 0,0-1-1 0 0,1 1 1 0 0,-1 0 0 0 0,0-1-1 0 0,0 1 1 0 0,0 0-1 0 0,0 0 1 0 0,0 0 0 0 0,0-1-1 0 0,0 1 1 0 0,0 0-1 0 0,0 1 1 0 0,0-1 0 0 0,-1 0-1 0 0,0-1-30 0 0,2 2 0 0 0,-1 0 0 0 0,1 0 0 0 0,0-1 0 0 0,0 1 0 0 0,-1 0 0 0 0,1 0 0 0 0,-1-1 0 0 0,1 1 0 0 0,0 0 0 0 0,-1 0 0 0 0,1 0 0 0 0,0 0 0 0 0,-1 0 0 0 0,1-1 0 0 0,-1 1 0 0 0,1 0 0 0 0,0 0 0 0 0,-1 0 0 0 0,1 0 0 0 0,-1 0 0 0 0,1 0 0 0 0,0 0 0 0 0,-1 1 0 0 0,1-1 0 0 0,-1 0 0 0 0,1 0 0 0 0,0 0 0 0 0,-1 0 0 0 0,1 0 0 0 0,0 0 0 0 0,-1 1 0 0 0,1-1 0 0 0,0 0 0 0 0,-1 0 0 0 0,1 1 0 0 0,0-1 0 0 0,-1 0 0 0 0,1 1 0 0 0,0-1 0 0 0,0 0 0 0 0,-1 0 0 0 0,1 1 0 0 0,0 0 0 0 0,-2 0-5 0 0,1-1 0 0 0,0 1 0 0 0,0 0 0 0 0,0 0 0 0 0,0 0-1 0 0,0 0 1 0 0,0 0 0 0 0,0 0 0 0 0,1 0 0 0 0,-1 0 0 0 0,0 0 0 0 0,1 1-1 0 0,-1-1 1 0 0,0 0 0 0 0,1 0 0 0 0,-1 1 0 0 0,1-1 0 0 0,0 0 0 0 0,0 1-1 0 0,-1-1 1 0 0,1 0 0 0 0,0 1 0 0 0,0-1 0 0 0,0 0 0 0 0,0 1 0 0 0,0-1-1 0 0,1 0 1 0 0,-1 1 5 0 0,6 20 22 0 0,-6-20 59 0 0,0-2-182 0 0,0 0-735 0 0,0 0-322 0 0,0 0-67 0 0,0 0-83 0 0,0 0-292 0 0,0 0-127 0 0,0 0-28 0 0</inkml:trace>
  <inkml:trace contextRef="#ctx0" brushRef="#br0" timeOffset="2064.895">1274 889 2760 0 0,'1'6'94'0'0,"1"-1"0"0"0,0 0 0 0 0,0 1 1 0 0,0-1-1 0 0,2 1-94 0 0,-1 0 1261 0 0,0 0 1 0 0,-1 0-1 0 0,1 0 1 0 0,-1 2-1262 0 0,9 41 7090 0 0,-8-31-6310 0 0,-1 0 0 0 0,0 0-1 0 0,-1 4-779 0 0,0 19 1634 0 0,5 19-1634 0 0,-3-29 214 0 0,1-7-203 0 0,-6-15 6 0 0,1-8 292 0 0,1-1 157 0 0,0 0 40 0 0,0-4-405 0 0,1-1-1 0 0,0 1 0 0 0,0-1 0 0 0,1 1 0 0 0,-1 0 0 0 0,3-3-100 0 0,1-7 7 0 0,9-34 315 0 0,15-30-322 0 0,-26 71 64 0 0,1-1 0 0 0,0 1 0 0 0,0 0 0 0 0,0 0 0 0 0,1 1 0 0 0,0 0 0 0 0,2-3-64 0 0,-5 9 56 0 0,-1 0 1 0 0,0-1-1 0 0,0 1 1 0 0,0 0-1 0 0,0 0 0 0 0,1-1 1 0 0,-1 1-1 0 0,0 0 1 0 0,0 0-1 0 0,0 1 1 0 0,1-1-1 0 0,-1 0 1 0 0,0 0-1 0 0,0 0 1 0 0,1 1-57 0 0,-2-1 47 0 0,7 2-99 0 0,0 0-1 0 0,0 1 0 0 0,0 0 1 0 0,0 0-1 0 0,-1 0 1 0 0,0 1 52 0 0,2 0-41 0 0,-1 0 1 0 0,1 0-1 0 0,6 1 41 0 0,-11-4 16 0 0,-1 0 1 0 0,1 0 0 0 0,-1-1-1 0 0,1 1 1 0 0,0-1-1 0 0,-1 0 1 0 0,1 0-1 0 0,0 1 1 0 0,-1-2-1 0 0,1 1 1 0 0,-1 0-1 0 0,1 0 1 0 0,0-1-1 0 0,-1 0 1 0 0,1 1-1 0 0,-1-1 1 0 0,1 0-1 0 0,-1 0 1 0 0,1 0-1 0 0,-1-1 1 0 0,0 1-1 0 0,0-1 1 0 0,0 1-1 0 0,0-1 1 0 0,0 0-1 0 0,0 0 1 0 0,0 1-1 0 0,0-1 1 0 0,0-2-17 0 0,1 2 28 0 0,-1-1 0 0 0,0 0 0 0 0,0 0 0 0 0,0-1 0 0 0,0 1 0 0 0,-1 0 0 0 0,1-1 0 0 0,-1 1 0 0 0,0-1 0 0 0,0 1 0 0 0,0-1 0 0 0,0 0-28 0 0,0-6-14 0 0,0 0 0 0 0,0 0 0 0 0,-1-8 14 0 0,0 14-2 0 0,0 1-1 0 0,-1 0 1 0 0,1 0-1 0 0,-1-1 1 0 0,0 1-1 0 0,0 0 1 0 0,0 0-1 0 0,0 0 1 0 0,-1 0 0 0 0,1 0-1 0 0,-1 0 1 0 0,0 0-1 0 0,0 0 3 0 0,-1 0 0 0 0,2 0 0 0 0,-1 1 0 0 0,0 0 0 0 0,1 0 0 0 0,-1 0 0 0 0,0 0 0 0 0,0 0 0 0 0,-1 0 0 0 0,1 1 0 0 0,0-1 0 0 0,1 2 1 0 0,1 0-1 0 0,-1 0 0 0 0,1 0 0 0 0,-1 0 1 0 0,1 0-1 0 0,-1 0 0 0 0,1 0 1 0 0,0 0-1 0 0,-1 0 0 0 0,1 0 0 0 0,-1 0 1 0 0,1 0-1 0 0,-1 0 0 0 0,1 1 1 0 0,0-1-1 0 0,-1 0 0 0 0,1 0 0 0 0,-1 0 1 0 0,1 1-1 0 0,0-1 0 0 0,-1 0 1 0 0,1 1-1 0 0,0-1 0 0 0,-1 0 0 0 0,1 1 1 0 0,0-1-1 0 0,0 0 0 0 0,-1 1 1 0 0,1-1-1 0 0,0 1 0 0 0,0-1 0 0 0,0 0 0 0 0,0 1 3 0 0,-2 1 12 0 0,0 1 0 0 0,0-1-1 0 0,1 1 1 0 0,0 0-1 0 0,0 0 1 0 0,-1 0 0 0 0,1 0-1 0 0,1 0 1 0 0,-1 0-1 0 0,0 0 1 0 0,1 0 0 0 0,0 0-1 0 0,0 0 1 0 0,0 0-1 0 0,0 0 1 0 0,0 1 0 0 0,1 0-15 0 0,-1 4 12 0 0,2-1 1 0 0,-1 0-1 0 0,1 1 1 0 0,0-1-1 0 0,1 0 1 0 0,-1 0-1 0 0,2 0-12 0 0,3 9-174 0 0,-2-6 220 0 0,0 0 1 0 0,0 0-1 0 0,1-1 1 0 0,0 0-1 0 0,6 8-46 0 0,-10-15-13 0 0,0 0-1 0 0,0 0 1 0 0,0 0-1 0 0,1-1 1 0 0,-1 1 0 0 0,0 0-1 0 0,1-1 1 0 0,-1 1-1 0 0,1-1 1 0 0,-1 0 0 0 0,1 0-1 0 0,0 0 1 0 0,-1 0-1 0 0,1-1 1 0 0,0 1 0 0 0,0-1-1 0 0,-1 0 1 0 0,1 1-1 0 0,0-1 1 0 0,0 0 0 0 0,0-1-1 0 0,-1 1 1 0 0,1 0-1 0 0,0-1 1 0 0,1 0 13 0 0,14-3-540 0 0,-13 4-135 0 0,0-1 0 0 0,-1 0 0 0 0,1-1 0 0 0,0 1 0 0 0,0-1-1 0 0,2-1 676 0 0,8-4-1568 0 0</inkml:trace>
  <inkml:trace contextRef="#ctx0" brushRef="#br0" timeOffset="2759.361">1852 477 10136 0 0,'1'2'464'0'0,"22"64"168"0"0,-5-9 1624 0 0,-10-32-262 0 0,0-1 1 0 0,-2 4-1995 0 0,6 54 1153 0 0,-2-20-856 0 0,-6-35-203 0 0,1-1 0 0 0,1 0 0 0 0,4 9-94 0 0,-8-23 42 0 0,-1-7 34 0 0,-1-9 122 0 0,-1-56-1 0 0,-4-9-197 0 0,3 38-41 0 0,1-1-1 0 0,2-22 42 0 0,0 38-78 0 0,-1 0-1 0 0,-2-11 79 0 0,0-13 25 0 0,2 36 39 0 0,0-11 51 0 0,3 13-141 0 0,1 7-80 0 0,3 6 320 0 0,-1 0 0 0 0,-1 1 0 0 0,4 10-214 0 0,-4-10-228 0 0,0 0 0 0 0,0 0-1 0 0,7 10 229 0 0,-11-20 3 0 0,0-2-2 0 0,-1 1 1 0 0,1-1 0 0 0,-1 1-1 0 0,1-1 1 0 0,-1 1-1 0 0,1 0 1 0 0,-1-1-1 0 0,1 0 1 0 0,-1 1-1 0 0,1-1 1 0 0,0 1 0 0 0,-1-1-1 0 0,1 0 1 0 0,0 1-1 0 0,-1-1 1 0 0,1 0-1 0 0,0 0 1 0 0,-1 0-1 0 0,2 1-1 0 0,-1-1 35 0 0,-1 0 0 0 0,1 0 0 0 0,0 0-1 0 0,0 0 1 0 0,0 0 0 0 0,0 0-1 0 0,0 0 1 0 0,-1 0 0 0 0,1 0-1 0 0,0 0 1 0 0,0-1 0 0 0,0 1-1 0 0,-1 0 1 0 0,1-1 0 0 0,0 1 0 0 0,0 0-1 0 0,0-1 1 0 0,-1 1 0 0 0,1-1-1 0 0,0 1 1 0 0,-1-1 0 0 0,1 1-1 0 0,0-1 1 0 0,0 0-35 0 0,11-16 275 0 0,-7 9-223 0 0,-1 0-1 0 0,0 0 1 0 0,-1-1-1 0 0,0 1 1 0 0,-1-1-1 0 0,1 0 1 0 0,-2 0-1 0 0,1-3-51 0 0,1-7 93 0 0,1 1 1 0 0,1 0-1 0 0,1-4-93 0 0,5-17-276 0 0,-10 36 303 0 0,0 1 0 0 0,0-1 0 0 0,0 0 0 0 0,0 0 0 0 0,0 0 0 0 0,0 1 0 0 0,1-1 0 0 0,-1 0 0 0 0,1 1 0 0 0,0-1 0 0 0,0 1 0 0 0,1-1-27 0 0,-2 2 178 0 0,-1 1 22 0 0,1 0-167 0 0,0 0 1 0 0,0 1-1 0 0,0-1 1 0 0,0 1-1 0 0,0-1 0 0 0,0 1 1 0 0,0-1-1 0 0,0 1 1 0 0,0-1-1 0 0,0 1 1 0 0,-1 0-1 0 0,1 0 1 0 0,0-1-1 0 0,0 1 1 0 0,-1 0-1 0 0,1 0 1 0 0,0 0-1 0 0,-1 0 0 0 0,1 0 1 0 0,-1 0-1 0 0,1 0 1 0 0,-1 0-34 0 0,9 23 326 0 0,1 12-147 0 0,-3 0 0 0 0,0 0-1 0 0,0 31-178 0 0,4-14-640 0 0,-10-46-360 0 0,1-5-3202 0 0,-2-2-2331 0 0</inkml:trace>
  <inkml:trace contextRef="#ctx0" brushRef="#br0" timeOffset="3593.88">2363 486 1376 0 0,'0'0'452'0'0,"0"0"1361"0"0,0 0 598 0 0,0 0 117 0 0,0 0-180 0 0,0 0-871 0 0,0 8 145 0 0,0-6 1383 0 0,1-2 3317 0 0,9-16-5189 0 0,-9 14-1055 0 0,0 0-1 0 0,0 0 1 0 0,1 0 0 0 0,-1 0-1 0 0,0 0 1 0 0,1 1-1 0 0,-1-1 1 0 0,1 0 0 0 0,0 1-1 0 0,0-1-77 0 0,54-39 735 0 0,-48 37-493 0 0,0 0-1 0 0,0 0 1 0 0,0 1 0 0 0,0 0 0 0 0,1 0-1 0 0,-1 1 1 0 0,5 0-242 0 0,-3-1-50 0 0,8-3 370 0 0,-15 5-294 0 0,-1-1 0 0 0,1 1 0 0 0,0 1 0 0 0,-1-1 0 0 0,1 0 0 0 0,0 1 0 0 0,1-1-26 0 0,-2 1-144 0 0,-1 0-15 0 0,12-3 193 0 0,-13 3-30 0 0,0 0 1 0 0,1 0-1 0 0,-1 0 1 0 0,0 0-1 0 0,0 0 0 0 0,0 0 1 0 0,0 0-1 0 0,0 0 1 0 0,1 0-1 0 0,-1 0 1 0 0,0 1-1 0 0,0-1 1 0 0,0 0-1 0 0,0 0 1 0 0,0 0-1 0 0,0 0 1 0 0,0 0-1 0 0,0 0 0 0 0,0 1 1 0 0,1-1-1 0 0,-1 0 1 0 0,0 0-1 0 0,0 0 1 0 0,0 0-1 0 0,0 1 1 0 0,0-1-1 0 0,0 0 1 0 0,0 0-1 0 0,0 0 0 0 0,0 0 1 0 0,0 0-1 0 0,0 1 1 0 0,0-1-1 0 0,0 0 1 0 0,0 0-1 0 0,0 0 1 0 0,0 0-1 0 0,0 1 1 0 0,-1-1-5 0 0,-8 18 407 0 0,6-14-350 0 0,-39 63-801 0 0,38-58 844 0 0,3-8 116 0 0,0 1 28 0 0,1-2-234 0 0,0 0 1 0 0,-1 0-1 0 0,1 0 0 0 0,0 1 0 0 0,0-1 1 0 0,-1 0-1 0 0,1 1 0 0 0,0-1 1 0 0,0 0-1 0 0,-1 1 0 0 0,1-1 0 0 0,0 0 1 0 0,0 1-1 0 0,0-1 0 0 0,0 0 0 0 0,0 1 1 0 0,0-1-1 0 0,-1 0 0 0 0,1 1 1 0 0,0-1-1 0 0,0 1 0 0 0,0-1-10 0 0,0 2 12 0 0,0 0 0 0 0,0 1 0 0 0,-1-1 0 0 0,1 0 1 0 0,-1 0-1 0 0,0 0 0 0 0,1 0 0 0 0,-2 2-12 0 0,1-3 54 0 0,1-1 37 0 0,0 0 86 0 0,18-3 435 0 0,-15 3-639 0 0,-1-1-1 0 0,1 0 0 0 0,0 0 0 0 0,-1 0 0 0 0,1 0 0 0 0,-1 0 0 0 0,1 0 0 0 0,-1-1 1 0 0,0 1-1 0 0,0-1 0 0 0,1 0 0 0 0,-1 0 0 0 0,0 0 0 0 0,0 0 0 0 0,-1 0 0 0 0,1 0 1 0 0,0 0-1 0 0,-1 0 0 0 0,1-1 0 0 0,-1 1 0 0 0,1-3 28 0 0,1-1 0 0 0,0 0 0 0 0,1 0 0 0 0,0 0 0 0 0,4-5 0 0 0,-3 5 0 0 0,-1 1 0 0 0,0-1 0 0 0,-1 0 0 0 0,4-6 0 0 0,-3 1-5 0 0,0 4-8 0 0,-1 0-1 0 0,0 0 1 0 0,-1-1 0 0 0,0 1-1 0 0,0 0 1 0 0,-1-1 0 0 0,1 1-1 0 0,-2-1 1 0 0,1-1 13 0 0,-1 8-4 0 0,0 0 0 0 0,0 0 1 0 0,0 0-1 0 0,0 0 1 0 0,0-1-1 0 0,0 1 0 0 0,-1 0 1 0 0,1 0-1 0 0,0 0 0 0 0,-1 0 1 0 0,1 0-1 0 0,-1 0 0 0 0,1 0 1 0 0,-1 0-1 0 0,0 0 0 0 0,1 0 1 0 0,-1 0-1 0 0,0 0 0 0 0,0 0 1 0 0,1 0-1 0 0,-1 0 0 0 0,0 0 1 0 0,0 1-1 0 0,0-1 0 0 0,0 0 1 0 0,0 1-1 0 0,0-1 0 0 0,0 1 1 0 0,0-1-1 0 0,0 1 0 0 0,-1 0 1 0 0,1-1-1 0 0,0 1 0 0 0,0 0 1 0 0,-1 0 3 0 0,-2 0-1 0 0,0 0 0 0 0,0 0 0 0 0,-1 1 0 0 0,1-1-1 0 0,0 1 1 0 0,0 0 0 0 0,1 1 0 0 0,-1-1 0 0 0,0 0 0 0 0,-1 2 1 0 0,-17 0 0 0 0,9 2-29 0 0,12-4-13 0 0,0-1-56 0 0,1 0-13 0 0,-8-13-1898 0 0,7 12 1949 0 0,0-1-297 0 0,0-1 0 0 0,0 1-1 0 0,1 0 1 0 0,-1-1 0 0 0,0 1 0 0 0,1 0-1 0 0,-1-1 1 0 0,1 1 0 0 0,0-1 0 0 0,0 1 0 0 0,0-2 357 0 0,4-9-1770 0 0</inkml:trace>
  <inkml:trace contextRef="#ctx0" brushRef="#br0" timeOffset="3933.705">2911 9 15488 0 0,'0'0'86'0'0,"0"-1"1"0"0,1 0-1 0 0,-1 1 1 0 0,1-1 0 0 0,-1 1-1 0 0,0-1 1 0 0,1 1-1 0 0,-1 0 1 0 0,1-1 0 0 0,-1 1-1 0 0,1-1 1 0 0,0 1 0 0 0,-1 0-1 0 0,1-1 1 0 0,-1 1-1 0 0,1 0 1 0 0,0 0 0 0 0,-1 0-1 0 0,1-1 1 0 0,0 1 0 0 0,-1 0-1 0 0,1 0 1 0 0,-1 0-1 0 0,1 0 1 0 0,0 0 0 0 0,-1 0-1 0 0,1 0 1 0 0,0 0 0 0 0,-1 0-1 0 0,2 1-86 0 0,-1-1 1015 0 0,-1 3-681 0 0,0 1 0 0 0,-1-1 0 0 0,1 0 0 0 0,-1 1 0 0 0,0-1 0 0 0,0 0 0 0 0,0 0 0 0 0,0 0 0 0 0,-1 0 0 0 0,-1 2-334 0 0,-20 29 484 0 0,3-6-274 0 0,4-1-93 0 0,5-10-31 0 0,0 0 1 0 0,2 1-1 0 0,-6 13-86 0 0,13-26 0 0 0,1 0-1 0 0,-1 0 1 0 0,1 0 0 0 0,0 0-1 0 0,0 0 1 0 0,0 0 0 0 0,1 0 0 0 0,0 0-1 0 0,0 0 1 0 0,0 0 0 0 0,0 0-1 0 0,1 0 1 0 0,0 1 0 0 0,0-1-1 0 0,0-1 1 0 0,2 6 0 0 0,-2-8-193 0 0,0 0-1 0 0,1 0 1 0 0,-1-1 0 0 0,0 1-1 0 0,1 0 1 0 0,-1 0 0 0 0,1 0-1 0 0,-1-1 1 0 0,1 1 0 0 0,0-1-1 0 0,0 0 1 0 0,-1 1 0 0 0,1-1-1 0 0,0 0 1 0 0,0 0 0 0 0,1 0-1 0 0,-1 0 1 0 0,0 0 0 0 0,0-1-1 0 0,0 1 1 0 0,0-1 0 0 0,2 1 193 0 0,8 0-1918 0 0</inkml:trace>
  <inkml:trace contextRef="#ctx0" brushRef="#br0" timeOffset="4268.603">3190 29 7368 0 0,'5'7'250'0'0,"-3"-4"134"0"0,0 0 0 0 0,0 0 0 0 0,0 0-1 0 0,-1 0 1 0 0,1 0 0 0 0,-1 0 0 0 0,1 1-384 0 0,-2-1 770 0 0,1-1 0 0 0,0 1 1 0 0,-1-1-1 0 0,1 1 0 0 0,-1-1 0 0 0,0 0 0 0 0,0 1 1 0 0,0-1-1 0 0,0 1 0 0 0,0-1 0 0 0,-1 1 0 0 0,0 2-770 0 0,-10 32 3609 0 0,2-11-3346 0 0,-8 37 576 0 0,11-41-245 0 0,5-20-548 0 0,0 0 1 0 0,0 0-1 0 0,1 0 1 0 0,-1 0-1 0 0,1 0 1 0 0,-1 1-1 0 0,1-1 1 0 0,0 0-1 0 0,0 0 1 0 0,0 0-1 0 0,0 1 1 0 0,0 1-47 0 0,1-2-36 0 0,-1 23-403 0 0,0-25 452 0 0,1 0-1 0 0,-1 1 0 0 0,1-1 1 0 0,-1 0-1 0 0,1 1 1 0 0,-1-1-1 0 0,1 0 0 0 0,-1 0 1 0 0,1 0-1 0 0,0 1 1 0 0,-1-1-1 0 0,1 0 0 0 0,-1 0 1 0 0,1 0-1 0 0,0 0 0 0 0,-1 0 1 0 0,1 0-1 0 0,-1 0 1 0 0,1 0-1 0 0,0 0 0 0 0,-1-1-12 0 0,14 0 132 0 0,-10-2-111 0 0,0 0-1 0 0,0-1 1 0 0,0 0-1 0 0,-1 1 1 0 0,1-2-1 0 0,-1 1 1 0 0,0 0-1 0 0,0 0 1 0 0,0-1 0 0 0,0-1-21 0 0,1-1-4 0 0,-1-1-1 0 0,0 1 1 0 0,0-1 0 0 0,-1 1 0 0 0,0-1 0 0 0,0 0 0 0 0,-1 0 0 0 0,0 0 0 0 0,0 0 0 0 0,-1-7 4 0 0,0 12-9 0 0,0 0 1 0 0,-1 0-1 0 0,1-1 1 0 0,-1 1-1 0 0,1 0 1 0 0,-1 0-1 0 0,0 0 1 0 0,0 0-1 0 0,-1 0 0 0 0,1 0 1 0 0,0 0-1 0 0,-1 1 1 0 0,0-1-1 0 0,0 0 1 0 0,0 1-1 0 0,0-1 1 0 0,0 1-1 0 0,0 0 1 0 0,0 0-1 0 0,-1 0 0 0 0,1 0 1 0 0,-1 0-1 0 0,0 0 1 0 0,1 1-1 0 0,-1-1 1 0 0,0 1-1 0 0,0 0 1 0 0,-2-1 8 0 0,-32-7-1655 0 0,14 8-5381 0 0,11 1-102 0 0</inkml:trace>
  <inkml:trace contextRef="#ctx0" brushRef="#br0" timeOffset="5104.85">3071 127 920 0 0,'1'-1'67'0'0,"9"-6"1133"0"0,-7 8-264 0 0,-3-1-451 0 0,2 0 2460 0 0,-2 0 154 0 0,0 0 251 0 0,7-4-2656 0 0,-7 4-566 0 0,0-1 0 0 0,1 1 0 0 0,-1 0 0 0 0,0 0 1 0 0,0 0-1 0 0,1 0 0 0 0,-1 0 0 0 0,0 0 0 0 0,0 0 0 0 0,1 0 1 0 0,-1 0-1 0 0,0 0 0 0 0,0 0 0 0 0,1 0 0 0 0,-1 0 1 0 0,0 0-1 0 0,0 0 0 0 0,0 0 0 0 0,1 0 0 0 0,-1 0 1 0 0,0 0-1 0 0,0 0 0 0 0,1 0 0 0 0,-1 0 0 0 0,0 0 0 0 0,0 1 1 0 0,0-1-1 0 0,1 0 0 0 0,-1 0 0 0 0,0 0 0 0 0,0 0 1 0 0,0 1-1 0 0,1-1 0 0 0,-1 0-128 0 0,0 10 1292 0 0,-7 13-1499 0 0,7-21 475 0 0,-4 11-232 0 0,1-1 0 0 0,1 1 0 0 0,0 1 0 0 0,1-1 0 0 0,1 0 0 0 0,0 0-36 0 0,-1-4 35 0 0,3 27 110 0 0,-2-33-136 0 0,1-1 0 0 0,-1 0 0 0 0,1 1 0 0 0,-1-1 0 0 0,1 0-1 0 0,0 0 1 0 0,0 0 0 0 0,0 0 0 0 0,0 0 0 0 0,1 0 0 0 0,-1 0 0 0 0,0 0 0 0 0,1 0-1 0 0,0 0-8 0 0,20 15 217 0 0,-10-14-114 0 0,-5-2-31 0 0,-5-1-44 0 0,0 0-1 0 0,0-1 0 0 0,0 1 1 0 0,0 0-1 0 0,-1-1 0 0 0,1 1 0 0 0,0-1 1 0 0,0 1-1 0 0,-1-1 0 0 0,1 0 1 0 0,0 0-1 0 0,-1 0 0 0 0,1 0 1 0 0,-1 0-1 0 0,1 0 0 0 0,-1 0 0 0 0,1 0 1 0 0,-1-1-1 0 0,0 1 0 0 0,1-1-27 0 0,3-4 128 0 0,0 0 0 0 0,0-1 0 0 0,-1 1 0 0 0,2-3-128 0 0,-3 3 42 0 0,0-1 1 0 0,0 0 0 0 0,0 0-1 0 0,-1 0 1 0 0,0-1 0 0 0,0 1-1 0 0,-1 0 1 0 0,1-1 0 0 0,-2 0-1 0 0,1-6-42 0 0,-1 8-11 0 0,-1 1 0 0 0,1-1 0 0 0,-1 1 0 0 0,0-1 0 0 0,0 1 0 0 0,0 0 0 0 0,-1 0 0 0 0,0-1 0 0 0,0 1 0 0 0,0 0 0 0 0,-1 0 0 0 0,1 1 0 0 0,-1-1 0 0 0,-1 1 0 0 0,0-2 11 0 0,2 5 22 0 0,0 0 0 0 0,1 0 0 0 0,-1 0 0 0 0,0 0 0 0 0,0 0 0 0 0,0 1 0 0 0,0-1 0 0 0,1 1 0 0 0,-1-1 0 0 0,0 1 0 0 0,0 0 0 0 0,0 0 0 0 0,0 0 0 0 0,0 0 0 0 0,0 0 0 0 0,0 0 0 0 0,0 1 0 0 0,0-1 0 0 0,0 1-22 0 0,-39 9-1310 0 0,24-4-3738 0 0,-2 0-1698 0 0</inkml:trace>
  <inkml:trace contextRef="#ctx0" brushRef="#br0" timeOffset="5635.123">2053 1204 15200 0 0,'12'26'1044'0'0,"-8"-17"-929"0"0,0 0-1 0 0,0 0 0 0 0,-1 1 1 0 0,0-1-1 0 0,-1 1 0 0 0,1 3-114 0 0,10 72 2081 0 0,-5 53-701 0 0,-6-47-3336 0 0,-2-90 528 0 0,0-1-67 0 0</inkml:trace>
  <inkml:trace contextRef="#ctx0" brushRef="#br0" timeOffset="6070.972">2051 1235 8752 0 0,'0'0'673'0'0,"2"6"537"0"0,0-5 5488 0 0,0-1-6560 0 0,0 0-1 0 0,0-1 1 0 0,1 1 0 0 0,-1-1-1 0 0,0 1 1 0 0,0-1 0 0 0,0 0 0 0 0,0 0-1 0 0,0 0 1 0 0,0 0 0 0 0,0 0-1 0 0,0-1 1 0 0,0 1 0 0 0,-1 0 0 0 0,1-1-1 0 0,0 1 1 0 0,-1-1 0 0 0,0 0-1 0 0,1 0-137 0 0,5-7 112 0 0,0-1-1 0 0,-1 0 1 0 0,2-5-112 0 0,4-6 221 0 0,-6 12-160 0 0,0 0 1 0 0,1 0 0 0 0,0 0 0 0 0,7-6-62 0 0,-12 13 37 0 0,1 0 0 0 0,-1-1 0 0 0,1 1 0 0 0,0 0 0 0 0,0 1 0 0 0,0-1 0 0 0,0 0 0 0 0,1 1 0 0 0,-1 0 0 0 0,0 0-1 0 0,1 0 1 0 0,-1 0 0 0 0,1 0 0 0 0,-1 1 0 0 0,0-1 0 0 0,3 1-37 0 0,-4 1 40 0 0,-1 0 1 0 0,1 0-1 0 0,-1 0 0 0 0,0 0 0 0 0,1 0 0 0 0,-1 0 0 0 0,0 0 0 0 0,0 0 0 0 0,0 1 1 0 0,0-1-1 0 0,1 1-40 0 0,-1 1 40 0 0,1 0 0 0 0,-1 0 0 0 0,0 0 1 0 0,0-1-1 0 0,0 1 0 0 0,0 0 0 0 0,0 1 1 0 0,-1-1-1 0 0,1 0 0 0 0,-1 0 0 0 0,0 0 0 0 0,0 0 1 0 0,0 0-1 0 0,0 0 0 0 0,-1 0 0 0 0,1 0 1 0 0,-1 0-1 0 0,0 0-40 0 0,-2 9 65 0 0,-2 0 0 0 0,1 0 1 0 0,-6 9-66 0 0,6-13 22 0 0,1-1-21 0 0,-1 0 0 0 0,1-1 0 0 0,-2 0 0 0 0,1 0 0 0 0,-1 0 0 0 0,0-1 0 0 0,0 1 0 0 0,0-1 0 0 0,-4 2-1 0 0,7-5-12 0 0,0-1-1 0 0,0 1 1 0 0,-1 0 0 0 0,1-1-1 0 0,-1 1 1 0 0,0-1 0 0 0,1 1-1 0 0,-1-1 1 0 0,0 0-1 0 0,0 0 1 0 0,0-1 0 0 0,1 1-1 0 0,-1-1 1 0 0,0 1 0 0 0,0-1-1 0 0,0 0 1 0 0,0 0-1 0 0,0 0 1 0 0,0 0 0 0 0,0-1-1 0 0,0 1 1 0 0,0-1 0 0 0,0 0-1 0 0,-1 0 13 0 0,3 0-52 0 0,-1 0 0 0 0,1 0-1 0 0,0 0 1 0 0,0 0 0 0 0,0 0-1 0 0,-1 0 1 0 0,1 0 0 0 0,0 0-1 0 0,0-1 1 0 0,1 1 0 0 0,-1 0 0 0 0,0-1-1 0 0,0 1 1 0 0,1-1 0 0 0,-1 1-1 0 0,0-1 53 0 0,-5-25-2393 0 0,2 10 999 0 0</inkml:trace>
  <inkml:trace contextRef="#ctx0" brushRef="#br0" timeOffset="6443.638">2352 1147 17503 0 0,'3'9'384'0'0,"-3"8"88"0"0,4-3 8 0 0,0 3 8 0 0,-4-3-392 0 0,3-1-96 0 0,1 4 0 0 0,0-6 0 0 0,1 2 304 0 0,-3-3 40 0 0,-2-3 8 0 0,0-7 0 0 0,0 0-736 0 0,0 0-152 0 0,0 0-24 0 0,0 0-4655 0 0,0-10-937 0 0</inkml:trace>
  <inkml:trace contextRef="#ctx0" brushRef="#br0" timeOffset="6903.52">2702 1019 15664 0 0,'0'0'356'0'0,"0"0"49"0"0,0 13 539 0 0,-6 2-975 0 0,4-8 225 0 0,-1 0-1 0 0,0 1 1 0 0,-1-2-1 0 0,0 1 1 0 0,0 0-194 0 0,-2 1 198 0 0,0 1-1 0 0,0-1 0 0 0,1 1 1 0 0,0 0-1 0 0,1 0 1 0 0,-1 1-1 0 0,2-1 0 0 0,0 1 1 0 0,0 0-1 0 0,0 0 1 0 0,1 0-1 0 0,1 0 1 0 0,0 0-1 0 0,0 5-197 0 0,12-13-983 0 0,-8-2 937 0 0,-1-1 0 0 0,1 1 0 0 0,-1-1 0 0 0,1 0 0 0 0,-1 0 0 0 0,0 0 0 0 0,1 0-1 0 0,-1 0 1 0 0,0 0 0 0 0,0 0 0 0 0,0-1 0 0 0,0 1 0 0 0,0-1 0 0 0,1-1 46 0 0,2-1 7 0 0,-1-1 1 0 0,0 1-1 0 0,0-1 1 0 0,0 0-1 0 0,1-2-7 0 0,12-23 0 0 0,-1 0 0 0 0,-1 0 0 0 0,-2-2 0 0 0,-1 0 0 0 0,-1-2 0 0 0,-7 17 11 0 0,-1 0 0 0 0,0-1 0 0 0,-2 1-1 0 0,0-9-10 0 0,1-5 359 0 0,-2 10 184 0 0,-1 0 1 0 0,-1 0-1 0 0,-4-20-543 0 0,4 33-40 0 0,-3-18 40 0 0,-6-16 0 0 0,9 33 0 0 0,-9-24 443 0 0,11 31 45 0 0,0 2 21 0 0,0 0-66 0 0,-5 11-278 0 0,2-4-165 0 0,1-1 0 0 0,0 1 0 0 0,1 0 0 0 0,-1 0 0 0 0,1 0 0 0 0,0 0 0 0 0,1 0 0 0 0,0 3 0 0 0,3 59 0 0 0,-1-55 0 0 0,1 21 0 0 0,2-1 0 0 0,1 0 0 0 0,1 0 0 0 0,2-1 0 0 0,2 0 0 0 0,1 0 0 0 0,3 1 0 0 0,-2 1 0 0 0,-10-27 0 0 0,0 0 0 0 0,1 0 0 0 0,-1 0 0 0 0,2 0 0 0 0,-1 0 0 0 0,21 24-798 0 0,-9-19-1364 0 0,3-5-3488 0 0,-7-7-787 0 0</inkml:trace>
  <inkml:trace contextRef="#ctx0" brushRef="#br0" timeOffset="7281.396">3007 913 15264 0 0,'1'1'70'0'0,"1"1"0"0"0,0-1 1 0 0,0 1-1 0 0,-1-1 1 0 0,1 1-1 0 0,-1 0 1 0 0,1-1-1 0 0,-1 1 1 0 0,0 0-1 0 0,0 0 0 0 0,0 0 1 0 0,0 0-1 0 0,0 0 1 0 0,0 0-1 0 0,0 1 1 0 0,-1-1-1 0 0,1 0 1 0 0,-1 0-1 0 0,0 0 1 0 0,1 1-1 0 0,-1-1 0 0 0,0 0 1 0 0,0 1-1 0 0,-1-1 1 0 0,1 0-71 0 0,0 9 446 0 0,1 1 196 0 0,-2 1 1 0 0,1-1-1 0 0,-1 0 1 0 0,-1-1-1 0 0,-2 9-642 0 0,3-15 92 0 0,0-1-1 0 0,1 1 1 0 0,-1-1-1 0 0,1 1 0 0 0,0 0 1 0 0,0-1-1 0 0,1 1 1 0 0,0 1-92 0 0,0 16 120 0 0,-1-17-107 0 0,1 1-1 0 0,0-1 0 0 0,0 1 0 0 0,0-1 1 0 0,1 1-1 0 0,1 2-12 0 0,3 11-75 0 0,-3-10 59 0 0,0-8 18 0 0,-1 0-3 0 0,-1-1 1 0 0,0 0 0 0 0,0 1 0 0 0,0-1 0 0 0,0 0 0 0 0,0 1 0 0 0,0-1 0 0 0,0 0 0 0 0,0 0 0 0 0,0 0 0 0 0,0 0 0 0 0,0 0 0 0 0,1 0 0 0 0,3-4 0 0 0,-4 2 0 0 0,3 0 0 0 0,0-2 0 0 0,0 1 0 0 0,0 0 0 0 0,0-1 0 0 0,-1 0 0 0 0,1 1 0 0 0,-1-1-1 0 0,2-4 1 0 0,20-37 9 0 0,-21 37-5 0 0,-2 3 11 0 0,0-1 0 0 0,0 1 0 0 0,0-1 0 0 0,-1 0 0 0 0,0 1 0 0 0,0-1 0 0 0,0 0 0 0 0,-1 0 0 0 0,0 0 0 0 0,0-4-15 0 0,0 5-25 0 0,-1 1 1 0 0,0-1-1 0 0,1 1 0 0 0,-1-1 1 0 0,-1 1-1 0 0,1 0 0 0 0,-1-1 1 0 0,0 1-1 0 0,1 0 0 0 0,-2 0 0 0 0,1 0 1 0 0,0 0-1 0 0,-1 0 0 0 0,0 0 25 0 0,-1 1-131 0 0,1 0-1 0 0,0 1 0 0 0,-1-1 1 0 0,1 1-1 0 0,-1 0 1 0 0,-2-2 131 0 0,-9-5-1791 0 0,4 3-2874 0 0,-4 2-1409 0 0</inkml:trace>
  <inkml:trace contextRef="#ctx0" brushRef="#br0" timeOffset="7706.259">3156 814 13328 0 0,'0'-5'198'0'0,"0"4"-144"0"0,0 1-1 0 0,0-1 0 0 0,0 0 0 0 0,0 0 0 0 0,0 0 1 0 0,0 0-1 0 0,1 0 0 0 0,-1 0 0 0 0,0 0 0 0 0,0 0 0 0 0,1 1 1 0 0,-1-1-1 0 0,1 0 0 0 0,-1 0 0 0 0,1 0 0 0 0,-1 1 1 0 0,1-1-1 0 0,-1 0 0 0 0,1 0-53 0 0,1 2 27 0 0,-1 0 0 0 0,0 0 0 0 0,1 0-1 0 0,-1 0 1 0 0,0 1 0 0 0,1-1 0 0 0,-1 0 0 0 0,0 1 0 0 0,0-1 0 0 0,0 1 0 0 0,0-1 0 0 0,0 1-27 0 0,2 3 235 0 0,0 1 0 0 0,-1-1 0 0 0,1 1 0 0 0,-1 0 0 0 0,-1 0 0 0 0,1 0 0 0 0,0 2-235 0 0,5 45 988 0 0,-6-40-971 0 0,2 14 123 0 0,-2 27-140 0 0,0-63-32 0 0,0 0 0 0 0,1 0 1 0 0,0 0-1 0 0,0 0 0 0 0,2-3 32 0 0,4-12-56 0 0,-3-13 43 0 0,-4 29 14 0 0,0 0-1 0 0,0 0 0 0 0,0 1 0 0 0,1-1 0 0 0,2-3 0 0 0,-3 8 0 0 0,0 1 0 0 0,0-1 0 0 0,0 1 0 0 0,1 0 0 0 0,-1-1 0 0 0,1 1 0 0 0,0 0 0 0 0,0 0 0 0 0,1-1 0 0 0,4 2 0 0 0,-3 4 5 0 0,0 0-1 0 0,0 0 0 0 0,-1 0 0 0 0,1 1 0 0 0,-1-1 1 0 0,0 1-1 0 0,0 0 0 0 0,0 0 0 0 0,-1 0 0 0 0,1 1-4 0 0,9 13 49 0 0,-11-18-48 0 0,11 15 70 0 0,2 0-1 0 0,2 2-70 0 0,-12-14 33 0 0,-1 1 0 0 0,1-1-1 0 0,0 0 1 0 0,0-1 0 0 0,1 1-1 0 0,-1-1 1 0 0,0 1-1 0 0,1-1 1 0 0,-1 0 0 0 0,1-1-1 0 0,2 1-32 0 0,-6-2 7 0 0,0 1 0 0 0,0-1 0 0 0,0 0 0 0 0,0 0 0 0 0,-1 0 0 0 0,1 0 0 0 0,0 0 0 0 0,0 0 0 0 0,0 0 0 0 0,0 0 0 0 0,0 0 0 0 0,-1-1 0 0 0,1 1 0 0 0,0 0 0 0 0,0 0 0 0 0,0-1 0 0 0,0 1 0 0 0,-1-1 0 0 0,1 1 0 0 0,0 0 0 0 0,-1-1 0 0 0,1 0 0 0 0,0 1 0 0 0,-1-1 0 0 0,2 0-7 0 0,-1-1 7 0 0,0 1 1 0 0,-1-1-1 0 0,1 0 1 0 0,0 0-1 0 0,0 1 0 0 0,-1-1 1 0 0,1 0-1 0 0,-1-2-7 0 0,3-5 65 0 0,2 3-46 0 0,-4 5-9 0 0,0-1-1 0 0,0 1 1 0 0,0-1 0 0 0,0 1-1 0 0,-1-1 1 0 0,1 1 0 0 0,0-1-1 0 0,-1 1 1 0 0,1-1 0 0 0,-1 0-1 0 0,1 1 1 0 0,-1-1 0 0 0,0 0-1 0 0,1 1 1 0 0,-1-1-1 0 0,0 0-9 0 0,0-1 37 0 0,0 0-1 0 0,-1 0 0 0 0,1 0 0 0 0,0 1 0 0 0,-1-1 0 0 0,0 0 0 0 0,1 0 0 0 0,-1 1 0 0 0,0-1 0 0 0,-1 0 0 0 0,1 1 0 0 0,0-1 0 0 0,-1 1 1 0 0,1 0-1 0 0,-1-1 0 0 0,0 1 0 0 0,0 0 0 0 0,-1-1-36 0 0,2 1 26 0 0,-1 1-1 0 0,0 0 1 0 0,1 0 0 0 0,-1 0-1 0 0,0 1 1 0 0,0-1 0 0 0,1 0 0 0 0,-1 1-1 0 0,0-1 1 0 0,0 1 0 0 0,0-1 0 0 0,0 1-1 0 0,0 0 1 0 0,0 0 0 0 0,0 0-1 0 0,1 0 1 0 0,-1 0 0 0 0,0 0 0 0 0,0 0-1 0 0,0 1 1 0 0,0-1 0 0 0,0 1 0 0 0,0-1-1 0 0,1 1 1 0 0,-1 0 0 0 0,0 0-1 0 0,0 0-25 0 0,-2 1-8 0 0,-1 0 0 0 0,1 1 0 0 0,0 0-1 0 0,0-1 1 0 0,0 1 0 0 0,0 1 0 0 0,1-1-1 0 0,-1 1 1 0 0,1-1 0 0 0,0 1-1 0 0,0 0 1 0 0,0 0 0 0 0,0 0 0 0 0,1 1-1 0 0,0-1 1 0 0,-1 0 0 0 0,2 1 0 0 0,-1 0-1 0 0,1-1 1 0 0,-1 3 8 0 0,2-5 50 0 0,0 0-1 0 0,0 0 1 0 0,0 0 0 0 0,0-1-1 0 0,1 1 1 0 0,-1 0-1 0 0,0 0 1 0 0,1-1 0 0 0,0 1-1 0 0,-1 0 1 0 0,1-1 0 0 0,0 1-1 0 0,0-1 1 0 0,0 1 0 0 0,0-1-1 0 0,1 2-49 0 0,0 0 3 0 0,0-1 0 0 0,0 0 0 0 0,0 1 0 0 0,0-1 0 0 0,0 0 0 0 0,1 0 0 0 0,-1 0 0 0 0,1 0 0 0 0,0 0-3 0 0,-1-2-1 0 0,0 1 1 0 0,-1-1-1 0 0,1 0 0 0 0,0 1 0 0 0,0-1 0 0 0,-1 0 0 0 0,1 0 0 0 0,0 0 0 0 0,0 0 0 0 0,0-1 0 0 0,-1 1 1 0 0,1 0-1 0 0,0-1 0 0 0,-1 0 0 0 0,1 1 0 0 0,0-1 0 0 0,-1 0 0 0 0,1 1 0 0 0,0-1 0 0 0,-1 0 0 0 0,0 0 1 0 0,1-1-1 0 0,-1 1 0 0 0,1 0 0 0 0,-1 0 0 0 0,0-1 0 0 0,1 0 1 0 0,3-3-113 0 0,-1-1-1 0 0,0 1 1 0 0,0-1 0 0 0,0 0 0 0 0,-1 0-1 0 0,0 0 1 0 0,0 0 113 0 0,12-17 617 0 0,-15 22-710 0 0,0 1-119 0 0,0 0-20 0 0,8 17 347 0 0,-6-11-327 0 0,0 1 0 0 0,1 0 1 0 0,-1 0-1 0 0,1-1 0 0 0,1 1 0 0 0,-1-1 1 0 0,1 0-1 0 0,0 0 0 0 0,1 0 0 0 0,3 3 212 0 0,-5-7-1931 0 0,4 2-3909 0 0</inkml:trace>
  <inkml:trace contextRef="#ctx0" brushRef="#br0" timeOffset="8133.173">3609 332 13824 0 0,'8'9'1470'0'0,"-4"-2"-1364"0"0,1-1 1 0 0,-1 1-1 0 0,0 0 0 0 0,-1 0 1 0 0,0 0-1 0 0,0 1 0 0 0,1 2-106 0 0,2 15 1350 0 0,3 16-1350 0 0,-2-7 403 0 0,38 205 1659 0 0,-24-116-2308 0 0,0-35-2562 0 0,-20-77-3303 0 0</inkml:trace>
  <inkml:trace contextRef="#ctx0" brushRef="#br0" timeOffset="8134.173">3692 457 9216 0 0,'0'0'706'0'0,"4"6"-158"0"0,-3 1 524 0 0,0-1 0 0 0,0 0 0 0 0,-1 0-1 0 0,0 1 1 0 0,0-1 0 0 0,0 0 0 0 0,-2 6-1072 0 0,-10 45 1866 0 0,1-11-930 0 0,6-27-1048 0 0,-1 0 0 0 0,-1 0 0 0 0,-6 12 112 0 0,12-29-247 0 0,1 0 0 0 0,-1-1-1 0 0,0 1 1 0 0,0 0 0 0 0,0-1-1 0 0,0 1 1 0 0,0-1-1 0 0,0 1 1 0 0,-1-1 0 0 0,1 1-1 0 0,0-1 1 0 0,-1 0 0 0 0,1 0-1 0 0,-1 0 1 0 0,1 0 247 0 0,-1 0-6169 0 0</inkml:trace>
  <inkml:trace contextRef="#ctx0" brushRef="#br0" timeOffset="8587.024">3817 622 5528 0 0,'5'7'488'0'0,"-1"0"-392"0"0,0 2-96 0 0,3 1 0 0 0,-7 7 2336 0 0,4-3 448 0 0,-1 3 96 0 0,1 0 7 0 0,1 4-2215 0 0,-3-4-440 0 0,3 0-88 0 0,-1-4-16 0 0,0 4-1056 0 0,-1-3-215 0 0,1-5-41 0 0</inkml:trace>
  <inkml:trace contextRef="#ctx0" brushRef="#br0" timeOffset="8588.024">3985 616 10136 0 0,'0'0'464'0'0,"1"1"-10"0"0,2 1-268 0 0,-1 0-1 0 0,0 0 1 0 0,0 0-1 0 0,0 1 0 0 0,0-1 1 0 0,-1 1-1 0 0,1-1 1 0 0,-1 1-1 0 0,1 0 0 0 0,-1 0 1 0 0,0 0-1 0 0,0-1 1 0 0,0 1-1 0 0,0 0 0 0 0,-1 2-185 0 0,2 6 1255 0 0,0-1 0 0 0,-1 1-1 0 0,0-1 1 0 0,-1 1-1255 0 0,-1 6 417 0 0,0-14-359 0 0,1-1 1 0 0,-1 1 0 0 0,1 0 0 0 0,0 0-1 0 0,0-1 1 0 0,0 1 0 0 0,1 0 0 0 0,-1-1-1 0 0,1 3-58 0 0,0-3 123 0 0,-1-2-24 0 0,4 4 73 0 0,-3-3-155 0 0,-1 0 0 0 0,1-1 0 0 0,-1 1 0 0 0,0 0 0 0 0,1-1 0 0 0,-1 1 1 0 0,1-1-1 0 0,-1 1 0 0 0,1-1 0 0 0,0 1 0 0 0,-1-1 0 0 0,1 1 0 0 0,0-1 1 0 0,-1 0-1 0 0,1 1 0 0 0,0-1 0 0 0,-1 0 0 0 0,1 0 0 0 0,0 1 0 0 0,0-1-17 0 0,2 0 44 0 0,-1-1-1 0 0,0 0 1 0 0,1 1-1 0 0,-1-1 1 0 0,0 0-1 0 0,0 0 1 0 0,0 0-1 0 0,0 0 1 0 0,0-1-1 0 0,0 1 1 0 0,0-1-1 0 0,1 0-43 0 0,23-22 369 0 0,-26 24-369 0 0,3-3-15 0 0,-1 0-1 0 0,1 0 0 0 0,-1 0 1 0 0,0-1-1 0 0,0 1 1 0 0,0-1-1 0 0,0 1 1 0 0,-1-1-1 0 0,1 0 1 0 0,-1 0-1 0 0,0 1 1 0 0,0-1-1 0 0,-1 0 1 0 0,1 0-1 0 0,-1 0 1 0 0,0 0-1 0 0,0 0 1 0 0,0 0-1 0 0,0 0 1 0 0,-1 0-1 0 0,1 0 1 0 0,-1 0-1 0 0,0 0 1 0 0,0 0-1 0 0,-1 1 1 0 0,1-1-1 0 0,-1 0 1 0 0,0 1-1 0 0,0-1 1 0 0,0 1-1 0 0,0 0 1 0 0,-1 0-1 0 0,1 0 1 0 0,-1 0-1 0 0,0 0 1 0 0,0 0-1 0 0,0 1 1 0 0,-3-3 15 0 0,-15-11-55 0 0,16 11-358 0 0,1 2 0 0 0,-1-1 0 0 0,0 0 0 0 0,0 1 1 0 0,-1 0-1 0 0,-5-2 413 0 0,-2 1-1306 0 0</inkml:trace>
  <inkml:trace contextRef="#ctx0" brushRef="#br0" timeOffset="9086.135">4145 500 7832 0 0,'0'0'356'0'0,"1"2"-7"0"0,3 6-177 0 0,-2-5-68 0 0,-1 0 0 0 0,1 0 0 0 0,-1 0 0 0 0,0 0 0 0 0,0 0 0 0 0,0 0 0 0 0,0 0 0 0 0,-1 0 0 0 0,1 2-104 0 0,-1-2 381 0 0,1-1 0 0 0,-1 1 0 0 0,1 0 0 0 0,-1 0 0 0 0,1-1 0 0 0,0 1 0 0 0,0 0-381 0 0,1 0 191 0 0,-1-1-1 0 0,-1 1 1 0 0,1 0 0 0 0,0 0-1 0 0,-1 0 1 0 0,1 0-1 0 0,-1 0-190 0 0,1 21 1094 0 0,1 0 0 0 0,1 0-1 0 0,6 22-1093 0 0,10-123 2184 0 0,-18 75-2196 0 0,-1 0-1 0 0,1 0 0 0 0,-1 1 0 0 0,1-1 0 0 0,0 0 0 0 0,0 0 1 0 0,0 1-1 0 0,0-1 0 0 0,0 0 0 0 0,0 1 0 0 0,1-1 0 0 0,-1 1 1 0 0,0 0-1 0 0,1-1 0 0 0,-1 1 0 0 0,2-1 13 0 0,-2 2-7 0 0,0 0-1 0 0,0-1 1 0 0,1 1-1 0 0,-1 0 1 0 0,0 0-1 0 0,0 0 1 0 0,1 0-1 0 0,-1 0 1 0 0,0 0-1 0 0,0 0 1 0 0,1 0-1 0 0,-1 0 1 0 0,0 1-1 0 0,0-1 1 0 0,1 0-1 0 0,-1 1 1 0 0,0-1-1 0 0,0 1 0 0 0,0 0 1 0 0,0-1-1 0 0,0 1 1 0 0,0 0-1 0 0,0-1 1 0 0,0 1-1 0 0,0 0 1 0 0,0 0-1 0 0,0 0 8 0 0,5 5-9 0 0,0-1 0 0 0,0 1 0 0 0,0 0 0 0 0,-1 0 0 0 0,0 1 0 0 0,0-1 0 0 0,-1 1 0 0 0,2 4 9 0 0,-1 0-213 0 0,1-1-1 0 0,-1 0 0 0 0,3 1 214 0 0,2 5-5054 0 0,-6-9-514 0 0</inkml:trace>
  <inkml:trace contextRef="#ctx0" brushRef="#br0" timeOffset="9087.135">3971 354 18687 0 0,'0'0'832'0'0,"-4"7"160"0"0,-3 3-792 0 0,-2-3-200 0 0,5 3 0 0 0,-3-3 0 0 0,3 0 600 0 0,-3-4 72 0 0,2 4 24 0 0,1 0 0 0 0,1 0-1480 0 0,-5-4-296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9:38.6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116 385 19175 0 0,'0'0'878'0'0,"1"1"-20"0"0,1 2-814 0 0,0 0 0 0 0,-1 0 0 0 0,1 0 0 0 0,-1 1 0 0 0,0-1 0 0 0,0 0-1 0 0,0 1 1 0 0,0-1 0 0 0,-1 0 0 0 0,0 1 0 0 0,1-1 0 0 0,-1 2-44 0 0,-4 46 989 0 0,2-25-303 0 0,-21 178 1591 0 0,8-88-1692 0 0,-32 263 399 0 0,45-364-1112 0 0,-3 31-1066 0 0,5-44 563 0 0,0-2-89 0 0,0-1 637 0 0,1 1 1 0 0,-1 0-1 0 0,0 0 1 0 0,1-1-1 0 0,-1 1 1 0 0,1 0-1 0 0,-1 0 1 0 0,0-1-1 0 0,1 1 1 0 0,-1-1-1 0 0,0 1 1 0 0,1 0-1 0 0,-1-1 1 0 0,0 1-1 0 0,1-1 1 0 0,-1 1-1 0 0,0 0 1 0 0,0-1-1 0 0,0 1 1 0 0,1-1-1 0 0,-1 1 1 0 0,0-1-1 0 0,0 0 83 0 0,4-12-1126 0 0,-4 11 795 0 0,4-18-1689 0 0</inkml:trace>
  <inkml:trace contextRef="#ctx0" brushRef="#br0" timeOffset="442.122">1 455 15664 0 0,'0'0'356'0'0,"0"0"49"0"0,0 0 21 0 0,0 0-42 0 0,1-1-250 0 0,8-6 322 0 0,-1-1-1 0 0,-1 0 1 0 0,1 0 0 0 0,-1 0 0 0 0,-1-1-1 0 0,1 0 1 0 0,-1-1 0 0 0,4-8-456 0 0,10-15 664 0 0,74-98 1124 0 0,-86 121-1657 0 0,1 1-1 0 0,0 0 1 0 0,0 0-1 0 0,1 1 1 0 0,0 0-1 0 0,0 1 1 0 0,1 0 0 0 0,0 1-1 0 0,0 0 1 0 0,6-2-131 0 0,-13 6 36 0 0,0 0 1 0 0,0 0-1 0 0,1 1 1 0 0,-1-1-1 0 0,1 1 1 0 0,-1 0-1 0 0,1 0 1 0 0,0 1-1 0 0,-1-1 1 0 0,1 1-1 0 0,0 0 1 0 0,-1 0-1 0 0,1 1 1 0 0,0-1-1 0 0,-1 1 1 0 0,1 0-1 0 0,-1 0 1 0 0,1 1 0 0 0,-1 0-1 0 0,0-1 1 0 0,1 1-1 0 0,-1 0 1 0 0,0 1-1 0 0,0-1 1 0 0,0 1-1 0 0,-1 0 1 0 0,1 0-1 0 0,-1 0 1 0 0,1 0-1 0 0,-1 1 1 0 0,0 0-1 0 0,-1-1 1 0 0,1 1-1 0 0,0 0 1 0 0,-1 0-1 0 0,0 0 1 0 0,0 1 0 0 0,0 1-37 0 0,2 5 63 0 0,-1 0 1 0 0,0 1 0 0 0,-1 0 0 0 0,0-1-1 0 0,-1 1 1 0 0,0 0 0 0 0,-1 0 0 0 0,0 0-1 0 0,-1 0 1 0 0,0-1 0 0 0,-1 1 0 0 0,-1 0 0 0 0,1-1-1 0 0,-4 6-63 0 0,1-1 27 0 0,-1-1-1 0 0,-1 1 1 0 0,-1-1 0 0 0,0-1-1 0 0,-1 0 1 0 0,0 0-1 0 0,-1 0 1 0 0,-1-1 0 0 0,0-1-1 0 0,-2 1-26 0 0,1-2 29 0 0,-1-1-1 0 0,-1-1 1 0 0,0 0-1 0 0,0-1 1 0 0,0-1-29 0 0,9-4-58 0 0,1-1-1 0 0,-1 0 1 0 0,1-1 0 0 0,-1 1-1 0 0,0-1 1 0 0,1 0 0 0 0,-1 0-1 0 0,0-1 1 0 0,0 1 0 0 0,0-1-1 0 0,0 0 1 0 0,0 0 0 0 0,1-1-1 0 0,-1 1 1 0 0,0-1 0 0 0,-4-1 58 0 0,5 1-63 0 0,1 0 1 0 0,1-1-1 0 0,-1 1 1 0 0,0 0-1 0 0,0-1 1 0 0,0 0-1 0 0,1 0 1 0 0,-1 0-1 0 0,1 0 0 0 0,-1 0 1 0 0,1 0-1 0 0,0 0 1 0 0,0-1-1 0 0,0 0 1 0 0,0 1-1 0 0,0-1 1 0 0,1 0-1 0 0,-1 1 1 0 0,1-1-1 0 0,0 0 1 0 0,0 0-1 0 0,0 0 1 0 0,0-1-1 0 0,0 1 1 0 0,1 0-1 0 0,-1-1 63 0 0,0-3-560 0 0,1 0 0 0 0,0 0 0 0 0,0 0 0 0 0,0 1-1 0 0,1-1 1 0 0,0 0 0 0 0,0 0 0 0 0,1-1 560 0 0,5-10-2239 0 0</inkml:trace>
  <inkml:trace contextRef="#ctx0" brushRef="#br0" timeOffset="789.501">702 42 5984 0 0,'1'0'273'0'0,"7"-4"-5"0"0,2 3-172 0 0,-9 1 114 0 0,0 1 0 0 0,0-1 0 0 0,1 1 0 0 0,-1-1 0 0 0,0 1 0 0 0,0-1-1 0 0,0 1 1 0 0,0 0 0 0 0,0 0 0 0 0,0-1 0 0 0,0 1 0 0 0,0 0 0 0 0,0 0 0 0 0,-1 0 0 0 0,1 0 0 0 0,0 0-1 0 0,-1 0 1 0 0,1 0 0 0 0,0 1 0 0 0,-1-1 0 0 0,1 0 0 0 0,-1 0 0 0 0,0 0 0 0 0,1 0 0 0 0,-1 1 0 0 0,0-1-210 0 0,1 5 1400 0 0,0 1 1 0 0,-1-1 0 0 0,1 0 0 0 0,-2 6-1401 0 0,1-3 637 0 0,1 80 2070 0 0,0 5-615 0 0,-4 8-2092 0 0,-3-35 204 0 0,-3 75 1 0 0,0-15-205 0 0,3-56 0 0 0,3 6 0 0 0,2-52-48 0 0,0-18 13 0 0,1-1 1 0 0,0 1-1 0 0,0-1 0 0 0,0 1 1 0 0,0-1-1 0 0,1 1 1 0 0,0-1-1 0 0,1 0 0 0 0,-1 1 1 0 0,1-1-1 0 0,1 0 0 0 0,0 2 35 0 0,-3-8-155 0 0,1 0-1 0 0,0 1 0 0 0,-1-1 0 0 0,1 0 1 0 0,0 0-1 0 0,0 0 0 0 0,-1 0 1 0 0,1 0-1 0 0,0 0 0 0 0,-1 0 0 0 0,1 0 1 0 0,0 0-1 0 0,-1 0 0 0 0,1-1 1 0 0,0 1-1 0 0,-1 0 0 0 0,1 0 0 0 0,0-1 1 0 0,-1 1-1 0 0,1 0 0 0 0,-1-1 1 0 0,1 1-1 0 0,0 0 0 0 0,-1-1 156 0 0,11-9-1967 0 0</inkml:trace>
  <inkml:trace contextRef="#ctx0" brushRef="#br0" timeOffset="790.501">1190 2 14280 0 0,'8'-1'459'0'0,"-6"1"-368"0"0,0 0-1 0 0,-1 0 1 0 0,1 0-1 0 0,0 0 0 0 0,0 0 1 0 0,0 0-1 0 0,0 1 1 0 0,0-1-1 0 0,-1 1 1 0 0,1-1-1 0 0,0 1 0 0 0,0 0 1 0 0,-1 0-1 0 0,1 0 1 0 0,0 0-91 0 0,-1 0 1367 0 0,-5 0 2383 0 0,-4 5-2706 0 0,5-4-386 0 0,-37 21-216 0 0,-1-2-1 0 0,-12 2-441 0 0,4-1-191 0 0,22-10 253 0 0,0-1-1 0 0,-2-1 0 0 0,1-2 1 0 0,-1-1-1 0 0,0-1 0 0 0,-1-1 1 0 0,-7-1-62 0 0,-20 4-2366 0 0,49-6 494 0 0</inkml:trace>
  <inkml:trace contextRef="#ctx0" brushRef="#br0" timeOffset="1125.601">1079 455 15664 0 0,'-1'2'1206'0'0,"-2"3"-892"0"0,2-3-224 0 0,0 0-1 0 0,-1 0 1 0 0,1 0 0 0 0,0 0 0 0 0,-1 0 0 0 0,0 0 0 0 0,1 0 0 0 0,-1 0 0 0 0,0-1 0 0 0,0 1-1 0 0,0-1 1 0 0,0 1 0 0 0,0-1 0 0 0,-1 0-90 0 0,-13 7 1471 0 0,12-6-1168 0 0,-1 0-1 0 0,0 0 1 0 0,1 0-1 0 0,-1-1 1 0 0,0 1 0 0 0,0-1-1 0 0,0-1 1 0 0,0 1 0 0 0,-5 0-303 0 0,-31 2 464 0 0,30-1-266 0 0,0-1-1 0 0,1 0 1 0 0,-1-1-1 0 0,-5-1-197 0 0,-29-1 836 0 0,0 1 0 0 0,-38 5-836 0 0,76-3 29 0 0,0 0 1 0 0,0 1-1 0 0,0 0 0 0 0,0 0 0 0 0,-1 1-29 0 0,5-2-258 0 0,0 0-1 0 0,1 0 1 0 0,-1 0 0 0 0,0 0 0 0 0,1 1-1 0 0,-1 0 1 0 0,1-1 0 0 0,-1 1 0 0 0,1 0-1 0 0,0 0 1 0 0,0 0 0 0 0,-1 1 258 0 0,2-1-5631 0 0,1-2-1692 0 0</inkml:trace>
  <inkml:trace contextRef="#ctx0" brushRef="#br0" timeOffset="1574.176">874 852 8752 0 0,'0'14'398'0'0,"0"-11"-3"0"0,7-4-236 0 0,2-4 803 0 0,0 1 0 0 0,-1-1 1 0 0,1-1-1 0 0,-1 1 0 0 0,-1-1 1 0 0,1-1-1 0 0,2-3-962 0 0,26-19 2982 0 0,9-5-2186 0 0,-28 20-537 0 0,1 1 1 0 0,0 1-1 0 0,1 0 0 0 0,18-8-259 0 0,-32 19 37 0 0,-1-1-1 0 0,0 1 0 0 0,0 0 0 0 0,1 0 0 0 0,-1 1 0 0 0,1-1 1 0 0,2 1-37 0 0,-5 0 161 0 0,-2 0-8 0 0,5 12 140 0 0,1 0-146 0 0,-6-4-120 0 0,0 0-1 0 0,-1 0 0 0 0,0 0 0 0 0,0 0 0 0 0,0 0 0 0 0,-1 0 1 0 0,0 0-1 0 0,-1-1 0 0 0,0 1 0 0 0,0-1 0 0 0,-1 1-26 0 0,-4 6 0 0 0,-5 14 0 0 0,3-11-3 0 0,9-15 17 0 0,-1 0 0 0 0,1 0 0 0 0,0 0 0 0 0,0 0 0 0 0,0 0 0 0 0,0 0 0 0 0,0 1 0 0 0,0-1 0 0 0,0 0 1 0 0,1 1-1 0 0,-1-1 0 0 0,1 1 0 0 0,0-1 0 0 0,0 1-14 0 0,0 7 486 0 0,-1-9-476 0 0,1 0 1 0 0,0-1-1 0 0,0 1 0 0 0,0 0 0 0 0,0 0 0 0 0,0-1 0 0 0,0 1 0 0 0,0 0 1 0 0,0 0-1 0 0,0-1 0 0 0,0 1 0 0 0,0 0 0 0 0,1-1 0 0 0,-1 1 1 0 0,0 0-1 0 0,0 0 0 0 0,1-1 0 0 0,-1 1 0 0 0,1-1 0 0 0,-1 1 0 0 0,0 0 1 0 0,1-1-1 0 0,-1 1 0 0 0,1 0-10 0 0,2 1 12 0 0,50 79 2068 0 0,-51-77-2040 0 0,-1 0 0 0 0,1-1 0 0 0,-1 1 0 0 0,0 0 0 0 0,0 0 0 0 0,-1-1 0 0 0,1 1 0 0 0,-1 0 0 0 0,0 0 0 0 0,0 0 0 0 0,0 0 0 0 0,0 0 0 0 0,-1 0 0 0 0,1 0 0 0 0,-1-1 0 0 0,0 1 0 0 0,0 0 0 0 0,-1 0 0 0 0,1-1 0 0 0,-1 1 0 0 0,0-1 0 0 0,0 1 0 0 0,0-1 0 0 0,0 0 0 0 0,-1 1-40 0 0,2-3 0 0 0,-5 6 9 0 0,-2-1 0 0 0,1 1 1 0 0,-1-1-1 0 0,0-1 0 0 0,0 1 0 0 0,0-1 0 0 0,-3 0-9 0 0,4-2-14 0 0,1 0-1 0 0,-1-1 0 0 0,0 0 1 0 0,0 0-1 0 0,0 0 0 0 0,-1-1 1 0 0,1 0-1 0 0,0-1 0 0 0,0 0 1 0 0,-1 0-1 0 0,1 0 0 0 0,0-1 1 0 0,0 0-1 0 0,-1 0 0 0 0,1-1 1 0 0,-5-2 14 0 0,1 0-200 0 0,0 1 1 0 0,0 1 0 0 0,0-1-1 0 0,-1 1 200 0 0,-11-2-1680 0 0,7-2-248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9:40.9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0 887 19351 0 0,'1'2'886'0'0,"3"20"-206"0"0,0 1 1 0 0,-2-1 0 0 0,0 1-1 0 0,-1-1 1 0 0,-2 1 0 0 0,-1 7-681 0 0,-1-4 407 0 0,1 0 1 0 0,1 1-1 0 0,2 11-407 0 0,1 2 24 0 0,-2-24-161 0 0,1 1 1 0 0,2 9 136 0 0,-2-20 21 0 0,1 0 1 0 0,-1 1-1 0 0,1-1 0 0 0,0 0 1 0 0,1-1-1 0 0,0 1 0 0 0,0 0 1 0 0,2 3-22 0 0,-4-8 3 0 0,0 1-1 0 0,0-1 1 0 0,0 0 0 0 0,0 0 0 0 0,0 0 0 0 0,0 0 0 0 0,0 0 0 0 0,1 0 0 0 0,-1 0 0 0 0,0 0 0 0 0,0-1 0 0 0,1 1 0 0 0,-1 0 0 0 0,1-1 0 0 0,-1 1 0 0 0,0-1 0 0 0,1 1-1 0 0,-1-1 1 0 0,1 0 0 0 0,-1 0 0 0 0,1 1 0 0 0,-1-1 0 0 0,1 0 0 0 0,-1-1 0 0 0,1 1 0 0 0,-1 0 0 0 0,1 0 0 0 0,-1 0 0 0 0,1-1 0 0 0,-1 1 0 0 0,1-1 0 0 0,-1 1 0 0 0,0-1-1 0 0,1 0 1 0 0,-1 0 0 0 0,0 1 0 0 0,0-1 0 0 0,2-1-3 0 0,2-2-1 0 0,0 1 0 0 0,-1-1 0 0 0,1 0 0 0 0,-1-1 0 0 0,1 1 0 0 0,-1-1 0 0 0,-1 0 0 0 0,1 0 0 0 0,0-1 1 0 0,6-13 0 0 0,-1 0 0 0 0,-1-1 0 0 0,3-11 0 0 0,-2 4 0 0 0,9-16 0 0 0,-11 27 0 0 0,-3 8 0 0 0,0-1 0 0 0,0 2 0 0 0,0-1 0 0 0,2-1 0 0 0,1-1 0 0 0,-6 10 0 0 0,-1-1 0 0 0,0 1 0 0 0,0 0 0 0 0,0 0 0 0 0,1 0 0 0 0,-1 0 0 0 0,0-1 0 0 0,0 1 0 0 0,0 0 0 0 0,1 0 0 0 0,-1 0 0 0 0,0 0 0 0 0,0 0 0 0 0,1-1 0 0 0,-1 1 0 0 0,0 0 0 0 0,0 0 0 0 0,1 0 0 0 0,-1 0 0 0 0,0 0 0 0 0,0 0 0 0 0,1 0 0 0 0,-1 0 0 0 0,0 0 0 0 0,1 0 0 0 0,-1 0 0 0 0,0 0 0 0 0,0 0 0 0 0,1 0 0 0 0,-1 1 0 0 0,0-1 0 0 0,0 0 0 0 0,1 0 0 0 0,-1 0 0 0 0,0 0 0 0 0,0 0 0 0 0,1 0 0 0 0,-1 1 0 0 0,0-1 0 0 0,0 0 0 0 0,0 0 0 0 0,0 0 0 0 0,1 1 0 0 0,-1-1 0 0 0,0 0 0 0 0,0 0 0 0 0,0 1 0 0 0,0-1 0 0 0,0 0 0 0 0,1 0 0 0 0,-1 1 0 0 0,0-1 0 0 0,0 0 0 0 0,0 0 0 0 0,0 1 0 0 0,0-1 0 0 0,0 0 0 0 0,0 0 0 0 0,0 1 0 0 0,4 8 0 0 0,-1 0 0 0 0,-1 0 0 0 0,1 1 0 0 0,-1-1 0 0 0,-1 1 0 0 0,0-1 0 0 0,0 3 0 0 0,1 8 0 0 0,1 4 83 0 0,1-1 0 0 0,1 1 0 0 0,1-1 0 0 0,1 0 0 0 0,1 0 0 0 0,5 9-83 0 0,-11-29 14 0 0,0 0 0 0 0,0 0 1 0 0,0 0-1 0 0,0-1 0 0 0,0 1 1 0 0,0-1-1 0 0,1 1 1 0 0,0-1-1 0 0,-1 0 0 0 0,1 0 1 0 0,0 0-1 0 0,0 0 1 0 0,0-1-1 0 0,0 1 0 0 0,0-1 1 0 0,0 0-1 0 0,0 1 0 0 0,1-1 1 0 0,-1-1-1 0 0,0 1 1 0 0,1 0-1 0 0,-1-1 0 0 0,1 0 1 0 0,2 0-15 0 0,3 0 103 0 0,-1-1 1 0 0,0 0-1 0 0,1 0 1 0 0,-1 0 0 0 0,0-1-1 0 0,0-1 1 0 0,0 1-1 0 0,0-1 1 0 0,5-4-104 0 0,2-1 8 0 0,-1-1 0 0 0,-1 0 0 0 0,0-1 1 0 0,0-1-1 0 0,-1 0 0 0 0,0 0 0 0 0,-1-1 0 0 0,0-1 0 0 0,8-13-8 0 0,13-23 16 0 0,-2 0 0 0 0,2-12-16 0 0,-26 50 0 0 0,19-39 0 0 0,-1-6 0 0 0,-70 123 0 0 0,14-6 0 0 0,28-51 9 0 0,0 0-1 0 0,1 0 0 0 0,0 0 1 0 0,1 0-1 0 0,0 0 1 0 0,1 1-1 0 0,-1 5-8 0 0,2-14 1 0 0,0 9 19 0 0,0 0-1 0 0,1 0 1 0 0,1 0 0 0 0,-1 0-1 0 0,2 0 1 0 0,-1 0-1 0 0,5 9-19 0 0,-5-15 3 0 0,0-1-1 0 0,0 0 1 0 0,0-1-1 0 0,0 1 0 0 0,1 0 1 0 0,0-1-1 0 0,-1 1 1 0 0,1-1-1 0 0,1 0 0 0 0,-1 0 1 0 0,0 0-1 0 0,1 0 1 0 0,-1-1-1 0 0,1 0 0 0 0,0 1 1 0 0,0-1-1 0 0,0 0 1 0 0,0-1-1 0 0,0 1 0 0 0,0-1 1 0 0,1 0-1 0 0,-1 0 1 0 0,0 0-1 0 0,1-1 0 0 0,-1 1 1 0 0,1-1-1 0 0,-1 0 0 0 0,1 0 1 0 0,-1-1-1 0 0,0 1 1 0 0,1-1-1 0 0,-1 0 0 0 0,0 0 1 0 0,1 0-1 0 0,-1-1 1 0 0,0 0-1 0 0,0 0 0 0 0,0 0 1 0 0,1-1-3 0 0,2-2-26 0 0,0 0 1 0 0,0 0-1 0 0,-1-1 1 0 0,1 0-1 0 0,-1 0 1 0 0,-1-1-1 0 0,1 0 1 0 0,-1 0-1 0 0,0 0 1 0 0,-1-1-1 0 0,0 1 1 0 0,0-1-1 0 0,0 0 1 0 0,-1 0-1 0 0,0 0 1 0 0,-1-1-1 0 0,0 1 1 0 0,0-1-1 0 0,-1 1 1 0 0,0-1-1 0 0,-1 0 1 0 0,0 1-1 0 0,0-1 1 0 0,0 0-1 0 0,-2-2 27 0 0,1 4-30 0 0,-1 0 1 0 0,-1-1 0 0 0,0 1 0 0 0,0 0-1 0 0,0 0 1 0 0,0 1 0 0 0,-1-1 0 0 0,-1 1 0 0 0,1 0-1 0 0,-1 0 1 0 0,0 0 0 0 0,0 0 0 0 0,0 1 0 0 0,-1 0-1 0 0,0 0 1 0 0,-1 0 28 0 0,3 2-160 0 0,0 0 0 0 0,0 1 0 0 0,0 0 0 0 0,0 0 0 0 0,0 0 0 0 0,0 0 0 0 0,0 1 0 0 0,-1-1 0 0 0,1 1 0 0 0,-1 0-1 0 0,1 1 1 0 0,-1-1 0 0 0,1 1 0 0 0,-1 0 0 0 0,1 0 0 0 0,-1 0 0 0 0,1 1 0 0 0,-1-1 0 0 0,1 1 0 0 0,-1 0 0 0 0,1 1 0 0 0,0-1 0 0 0,0 1-1 0 0,-1-1 1 0 0,1 1 0 0 0,-3 3 160 0 0,5-4-541 0 0,0 0 1 0 0,0 0-1 0 0,0 0 0 0 0,0 1 0 0 0,1-1 0 0 0,-1 1 0 0 0,1-1 0 0 0,-1 1 0 0 0,1-1 1 0 0,0 1-1 0 0,-1 0 0 0 0,0 2 541 0 0,1 5-1997 0 0</inkml:trace>
  <inkml:trace contextRef="#ctx0" brushRef="#br0" timeOffset="344.352">960 819 10592 0 0,'4'5'123'0'0,"-1"0"0"0"0,0 0 0 0 0,-1-1 0 0 0,1 2 0 0 0,-1-1 0 0 0,0 0 0 0 0,0 0 0 0 0,-1 1 0 0 0,1-1 0 0 0,-1 6-123 0 0,2 8 1040 0 0,-2 1 0 0 0,-1 10-1040 0 0,2 14 3156 0 0,1 52 113 0 0,-2-51-2228 0 0,1-1-1 0 0,3 1 1 0 0,6 24-1041 0 0,-11-66 66 0 0,1-1-1 0 0,0 0 1 0 0,-1 0 0 0 0,1 1 0 0 0,1-1 0 0 0,-1 0 0 0 0,0 0 0 0 0,0 0 0 0 0,1 0 0 0 0,-1 0 0 0 0,2 0-66 0 0,-2-2 69 0 0,0 0 0 0 0,1 0 1 0 0,-1 0-1 0 0,1 0 0 0 0,-1 0 0 0 0,0-1 1 0 0,1 1-1 0 0,-1-1 0 0 0,0 1 0 0 0,1-1 1 0 0,-1 1-1 0 0,0-1 0 0 0,0 0 0 0 0,2 0-69 0 0,1-3 72 0 0,0 1 1 0 0,0-1-1 0 0,-1 0 0 0 0,1 0 0 0 0,-1 0 1 0 0,1 0-1 0 0,-1-1 0 0 0,0 1 0 0 0,1-5-72 0 0,5-6 101 0 0,-3 6-67 0 0,-1-1 0 0 0,-1 0 1 0 0,0 0-1 0 0,0-1 0 0 0,0-2-34 0 0,0-1 38 0 0,0 1 0 0 0,7-12-38 0 0,-2 10-52 0 0,0-1 1 0 0,2 1 0 0 0,0 1 0 0 0,0 0 0 0 0,1 1 0 0 0,1 0 0 0 0,6-5 51 0 0,-12 12-159 0 0,0 0 0 0 0,1 0-1 0 0,0 1 1 0 0,0-1 0 0 0,0 2-1 0 0,1-1 1 0 0,-1 1 0 0 0,9-2 159 0 0,-14 6-230 0 0,0 0 1 0 0,0 1-1 0 0,0-1 1 0 0,-1 0-1 0 0,1 1 1 0 0,0 0 0 0 0,0 0-1 0 0,0 0 1 0 0,0 0-1 0 0,-1 0 1 0 0,1 1-1 0 0,2 1 230 0 0,5 2-2361 0 0,-2-1 478 0 0</inkml:trace>
  <inkml:trace contextRef="#ctx0" brushRef="#br0" timeOffset="1144.812">1660 846 1376 0 0,'5'1'102'0'0,"-4"-1"-58"0"0,0 0-1 0 0,1 0 1 0 0,-1 1-1 0 0,0-1 1 0 0,1 0-1 0 0,-1 1 1 0 0,0-1 0 0 0,0 1-1 0 0,0-1 1 0 0,1 1-1 0 0,-1-1 1 0 0,0 1-1 0 0,0 0 1 0 0,0 0-1 0 0,0 0 1 0 0,0-1 0 0 0,0 2-44 0 0,0-2 3713 0 0,-1 0 1303 0 0,0 0 257 0 0,0 0-609 0 0,-10 8-1902 0 0,9-6-2471 0 0,-11 8-108 0 0,0-1 0 0 0,0-1 1 0 0,-2 1-184 0 0,-28 20 15 0 0,39-27-3 0 0,2-2-8 0 0,1 0 1 0 0,-1 1 0 0 0,0-1 0 0 0,1 0-1 0 0,-1 1 1 0 0,0-1 0 0 0,1 1 0 0 0,-1-1 0 0 0,1 1-1 0 0,-1 0 1 0 0,0-1 0 0 0,1 1 0 0 0,0-1-1 0 0,-1 1 1 0 0,1 0 0 0 0,-1-1 0 0 0,1 1 0 0 0,0 0-1 0 0,0 0 1 0 0,-1-1 0 0 0,1 1 0 0 0,0 0-1 0 0,0 0 1 0 0,0-1 0 0 0,0 1 0 0 0,0 0 0 0 0,0 0-1 0 0,0 0 1 0 0,0-1 0 0 0,0 1-5 0 0,0 2 14 0 0,0-1 1 0 0,1 1-1 0 0,-1-1 0 0 0,1 1 1 0 0,0-1-1 0 0,0 0 1 0 0,0 1-1 0 0,0-1 0 0 0,0 0 1 0 0,0 0-1 0 0,1 0 1 0 0,0 2-15 0 0,24 26 94 0 0,-7-8-30 0 0,-5-6-36 0 0,-10-12-22 0 0,-1-1-1 0 0,0 1 1 0 0,0 0 0 0 0,0 0 0 0 0,0 0 0 0 0,-1 0-1 0 0,0 0 1 0 0,2 3-6 0 0,-2-1-4 0 0,-1-1 1 0 0,1 1-1 0 0,-1 0 0 0 0,0-1 0 0 0,-1 1 0 0 0,1 0 0 0 0,-1 0 0 0 0,0 0 1 0 0,-1-1-1 0 0,1 1 0 0 0,-1 0 0 0 0,0 0 0 0 0,-1-1 0 0 0,1 1 0 0 0,-1-1 0 0 0,0 1 1 0 0,0-1-1 0 0,-1 0 0 0 0,0 1 4 0 0,1-2-4 0 0,-1 0 0 0 0,0 0 0 0 0,0 0 0 0 0,0-1 0 0 0,0 1 1 0 0,0-1-1 0 0,-1 0 0 0 0,0 0 0 0 0,0 0 0 0 0,1 0 0 0 0,-2 0 0 0 0,1-1 0 0 0,0 0 1 0 0,0 0-1 0 0,-1 0 0 0 0,1-1 0 0 0,-1 1 0 0 0,1-1 0 0 0,-1 0 0 0 0,0 0 0 0 0,0-1 0 0 0,1 1 1 0 0,-4-1 3 0 0,3 0-4 0 0,0 0 0 0 0,-1 0 0 0 0,1 0 0 0 0,-1-1 0 0 0,1 0 0 0 0,0 0 0 0 0,-1 0 1 0 0,1 0-1 0 0,0-1 0 0 0,0 0 0 0 0,-5-3 4 0 0,7 3 53 0 0,3 1-50 0 0,0 1-1 0 0,-1-1 1 0 0,1 1-1 0 0,0-1 1 0 0,0 1-1 0 0,0 0 1 0 0,0-1-1 0 0,0 1 1 0 0,0-1-1 0 0,0 1 1 0 0,0-1-1 0 0,0 1 1 0 0,0-1-1 0 0,0 1 1 0 0,0-1-1 0 0,0 1 1 0 0,0-1-1 0 0,0 1 1 0 0,0-1-1 0 0,1 1 1 0 0,-1 0-1 0 0,0-1 1 0 0,0 1-1 0 0,1-1 1 0 0,-1 1-1 0 0,0 0 1 0 0,0-1-1 0 0,1 1-2 0 0,7-11-9 0 0,-7 11 12 0 0,2-4-6 0 0,0 1 0 0 0,1 0-1 0 0,0 1 1 0 0,-1-1-1 0 0,1 1 1 0 0,0-1 0 0 0,0 1-1 0 0,5-1 4 0 0,37-12-93 0 0,-15 6 44 0 0,17-6-80 0 0,-13 4 97 0 0,11-6 32 0 0,-8 3-55 0 0,-21 8 67 0 0,0-1 1 0 0,0 0-1 0 0,-1-1 0 0 0,12-8-12 0 0,-19 9-27 0 0,11-6-252 0 0,-1-1 0 0 0,2-4 279 0 0,-15 13-48 0 0,-1 0 0 0 0,0 0 1 0 0,0-1-1 0 0,0 0 0 0 0,-1 0 0 0 0,0 0 0 0 0,0-1 0 0 0,-1 1 0 0 0,1-1 48 0 0,-3 4 1 0 0,0 0 0 0 0,-1 0-1 0 0,1 0 1 0 0,-1 0 0 0 0,1 0-1 0 0,-1 1 1 0 0,0-1 0 0 0,0 0 0 0 0,0 0-1 0 0,0 0 1 0 0,-1-2-1 0 0,1 4-1 0 0,0 0 0 0 0,0 0 0 0 0,0 1 1 0 0,-1-1-1 0 0,1 0 0 0 0,0 0 0 0 0,0 1 0 0 0,-1-1 0 0 0,1 0 0 0 0,0 1 1 0 0,-1-1-1 0 0,1 0 0 0 0,-1 1 0 0 0,1-1 0 0 0,-1 1 0 0 0,1-1 0 0 0,-1 1 1 0 0,1-1-1 0 0,-1 1 0 0 0,0-1 0 0 0,1 1 0 0 0,-1 0 0 0 0,0-1 1 0 0,1 1-1 0 0,-1 0 0 0 0,0-1 0 0 0,1 1 0 0 0,-1 0 0 0 0,0 0 0 0 0,0 0 1 0 0,1 0-1 0 0,-1-1 0 0 0,0 1 0 0 0,0 0 0 0 0,1 1 0 0 0,-1-1 0 0 0,0 0 1 0 0,0 0-1 0 0,1 0 0 0 0,-1 0 0 0 0,0 0 0 0 0,0 1 0 0 0,1-1 0 0 0,-1 0 1 0 0,0 1 0 0 0,-2 0-46 0 0,1 0 1 0 0,-1 1-1 0 0,1-1 1 0 0,0 0 0 0 0,-1 1-1 0 0,1 0 1 0 0,0 0 0 0 0,0 0-1 0 0,0 0 1 0 0,0 0-1 0 0,0 0 1 0 0,0 0 0 0 0,1 0-1 0 0,-2 3 46 0 0,1 0-35 0 0,-1 0-1 0 0,1 0 0 0 0,0 0 1 0 0,1 0-1 0 0,-1 1 0 0 0,1-1 0 0 0,-1 4 36 0 0,1 3-2 0 0,1-1-1 0 0,-1 0 0 0 0,2 1 0 0 0,-1-1 0 0 0,2 0 0 0 0,-1 0 0 0 0,3 6 3 0 0,1 3 98 0 0,1-1-1 0 0,1 1 1 0 0,1-1 0 0 0,0-1-1 0 0,1 0 1 0 0,10 14-98 0 0,-15-25-65 0 0,0-1 0 0 0,1 0 0 0 0,0 0 1 0 0,0-1-1 0 0,1 1 0 0 0,-1-1 0 0 0,1 0 1 0 0,0 0-1 0 0,1-1 0 0 0,-1 0 0 0 0,1 0 0 0 0,0 0 1 0 0,0-1-1 0 0,0 0 0 0 0,0-1 0 0 0,0 1 1 0 0,1-1-1 0 0,-1-1 0 0 0,5 1 65 0 0,9-2-1305 0 0,1-3-57 0 0</inkml:trace>
  <inkml:trace contextRef="#ctx0" brushRef="#br0" timeOffset="2087.098">2495 648 9216 0 0,'-2'4'479'0'0,"1"1"0"0"0,-1 0 0 0 0,1-1 0 0 0,0 1 1 0 0,1 0-1 0 0,-1 0 0 0 0,1-1 0 0 0,0 1 0 0 0,0 0 0 0 0,1 0 1 0 0,-1 0-1 0 0,1 0-479 0 0,1 20 4535 0 0,-2-24-4480 0 0,-1 2 427 0 0,1 0-1 0 0,0 0 1 0 0,1 0-1 0 0,-1 0 1 0 0,0 0 0 0 0,1 0-1 0 0,0 0 1 0 0,0 2-482 0 0,0-4 546 0 0,-1-1-496 0 0,0 1 0 0 0,0-1 0 0 0,1 1 0 0 0,-1-1 0 0 0,0 1 0 0 0,1-1 0 0 0,-1 1 0 0 0,0-1 0 0 0,1 0 0 0 0,-1 1 0 0 0,1-1 0 0 0,-1 0 0 0 0,0 1 0 0 0,1-1 0 0 0,-1 0 0 0 0,1 1 0 0 0,-1-1 0 0 0,1 0 0 0 0,-1 0 0 0 0,1 0 0 0 0,-1 1 0 0 0,1-1 0 0 0,-1 0 0 0 0,1 0 0 0 0,0 0 0 0 0,-1 0-50 0 0,15 1 615 0 0,-10-2-445 0 0,-1 0 0 0 0,1-1 1 0 0,-1 0-1 0 0,1 0 0 0 0,-1 0 1 0 0,0-1-1 0 0,2 0-170 0 0,12-7 329 0 0,30-18 75 0 0,-35 20-385 0 0,0 1 0 0 0,0 0 0 0 0,1 0 0 0 0,0 2 0 0 0,0-1-19 0 0,12 0 18 0 0,1 0-1 0 0,0 2 1 0 0,6 0-18 0 0,-22 4 9 0 0,-1 1 0 0 0,0-1 0 0 0,1 2 0 0 0,-1 0 1 0 0,0 0-1 0 0,8 3-9 0 0,2 0-14 0 0,-3 0-102 0 0,1 1-1 0 0,8 4 117 0 0,-16-5 49 0 0,1-1 0 0 0,0 0 0 0 0,0 0 1 0 0,1-1-1 0 0,-1-1 0 0 0,1 0 0 0 0,9 0-49 0 0,-17-2-34 0 0,-1 0 0 0 0,0-1 0 0 0,0 1 0 0 0,1-1-1 0 0,-1 1 1 0 0,0-1 0 0 0,0 0 0 0 0,0-1 0 0 0,0 1 0 0 0,0 0 0 0 0,0-1-1 0 0,0 0 1 0 0,-1 1 0 0 0,1-1 0 0 0,0 0 0 0 0,-1-1 0 0 0,1 1 0 0 0,-1 0-1 0 0,0-1 1 0 0,0 1 0 0 0,0-1 0 0 0,0 0 0 0 0,1-1 34 0 0,0-2-408 0 0,-1 1 0 0 0,1 0 0 0 0,-1-1 0 0 0,0 1 0 0 0,1-7 408 0 0,-1 5-1395 0 0,-1-1 0 0 0,0 1 0 0 0,0-1 0 0 0,-1-2 1395 0 0,0-4-7378 0 0</inkml:trace>
  <inkml:trace contextRef="#ctx0" brushRef="#br0" timeOffset="2439.577">2735 752 14656 0 0,'4'29'1798'0'0,"6"20"-1798"0"0,-5-24 1245 0 0,0 1-1 0 0,-1 7-1244 0 0,2 9 617 0 0,-3-32-285 0 0,-1 1 1 0 0,-1-1-1 0 0,0 8-332 0 0,-1-17 17 0 0,0-1 0 0 0,1 0 0 0 0,-1 1 0 0 0,0-1 0 0 0,0 0 0 0 0,0 1 0 0 0,0-1 0 0 0,0 0 0 0 0,1 0 0 0 0,-1 1 0 0 0,0-1 1 0 0,0 0-1 0 0,0 1 0 0 0,1-1 0 0 0,-1 0 0 0 0,0 0 0 0 0,0 0 0 0 0,1 1 0 0 0,-1-1 0 0 0,0 0 0 0 0,1 0 0 0 0,-1 0 0 0 0,0 0 0 0 0,1 1 1 0 0,-1-1-1 0 0,0 0 0 0 0,1 0 0 0 0,-1 0 0 0 0,0 0 0 0 0,1 0 0 0 0,-1 0 0 0 0,0 0 0 0 0,1 0 0 0 0,-1 0 0 0 0,0 0 0 0 0,1 0 0 0 0,-1 0 0 0 0,0 0 1 0 0,1 0-1 0 0,-1-1 0 0 0,0 1 0 0 0,1 0 0 0 0,-1 0-17 0 0,15-6-704 0 0,-11 1 324 0 0,1-1-1 0 0,-1 1 1 0 0,0-1-1 0 0,0 0 1 0 0,-1 0-1 0 0,1-1 1 0 0,1-5 380 0 0,9-15-1019 0 0,-8 16 230 0 0,-1-1 0 0 0,1-1 0 0 0,-2 1 1 0 0,0-1-1 0 0,2-8 789 0 0,-2 5-907 0 0,1 0 1 0 0,1 0-1 0 0,1-3 907 0 0,4-14-548 0 0,-9 27 827 0 0,0-1 0 0 0,0 1 0 0 0,1-1 0 0 0,-1 1 0 0 0,3-3-279 0 0,-1 3 285 0 0,11-17 1963 0 0,-15 23-2127 0 0,1-1-1 0 0,-1 1 1 0 0,1-1 0 0 0,-1 1-1 0 0,1 0 1 0 0,-1-1 0 0 0,1 1-1 0 0,-1-1 1 0 0,1 1 0 0 0,-1 0 0 0 0,1 0-1 0 0,-1-1 1 0 0,1 1 0 0 0,-1 0-1 0 0,1 0 1 0 0,0 0 0 0 0,-1-1-1 0 0,1 1 1 0 0,-1 0 0 0 0,1 0 0 0 0,0 0-1 0 0,-1 0 1 0 0,1 0 0 0 0,-1 0-1 0 0,1 0 1 0 0,0 1 0 0 0,-1-1-1 0 0,1 0 1 0 0,-1 0 0 0 0,1 0 0 0 0,0 0-1 0 0,-1 1 1 0 0,1-1 0 0 0,-1 0-1 0 0,1 1 1 0 0,-1-1 0 0 0,1 0-1 0 0,-1 1-120 0 0,1 0 194 0 0,0 1 0 0 0,0 0 0 0 0,0-1 0 0 0,-1 1-1 0 0,1 0 1 0 0,0 0 0 0 0,-1-1 0 0 0,1 1-1 0 0,-1 0 1 0 0,0 0 0 0 0,0 0 0 0 0,1 0 0 0 0,-2 1-194 0 0,3 9 699 0 0,1 7-42 0 0,0 0-1 0 0,-2 0 1 0 0,0 12-657 0 0,2 19 409 0 0,-1 0-225 0 0,-2-28-229 0 0,2 0 1 0 0,0-1-1 0 0,4 12 45 0 0,1 1-2144 0 0,-3-20 848 0 0</inkml:trace>
  <inkml:trace contextRef="#ctx0" brushRef="#br0" timeOffset="3501.977">3615 332 10592 0 0,'1'0'65'0'0,"-1"0"0"0"0,1 0 0 0 0,-1 0 0 0 0,1 0 0 0 0,-1-1 0 0 0,1 1 0 0 0,-1 0 0 0 0,1 0 1 0 0,-1 0-1 0 0,1 0 0 0 0,-1 0 0 0 0,1 0 0 0 0,-1 0 0 0 0,1 1 0 0 0,-1-1 0 0 0,1 0 0 0 0,-1 0 0 0 0,1 0 0 0 0,-1 0 1 0 0,1 1-1 0 0,-1-1 0 0 0,1 0 0 0 0,-1 0 0 0 0,0 1 0 0 0,1-1 0 0 0,-1 0 0 0 0,1 1 0 0 0,-1-1 0 0 0,0 0 0 0 0,1 1 1 0 0,-1-1-1 0 0,0 1-65 0 0,14 15 3473 0 0,-11-11-2526 0 0,-1 0 0 0 0,-1 0 1 0 0,1 0-1 0 0,-1 1 1 0 0,0-1-1 0 0,0 3-947 0 0,0 8 491 0 0,-1-1-1 0 0,0 0 0 0 0,-1 1-490 0 0,-1 21 815 0 0,1-18-443 0 0,-1-1-1 0 0,0 1 1 0 0,-6 17-372 0 0,4-18 84 0 0,0 0 0 0 0,2 1 0 0 0,-1 18-84 0 0,3-31 52 0 0,0 0 1 0 0,1 0 0 0 0,0 0-1 0 0,0-1 1 0 0,0 1 0 0 0,1 1-53 0 0,-1-6 48 0 0,-1 0 0 0 0,1-1 0 0 0,-1 1 0 0 0,1 0 0 0 0,-1-1 0 0 0,1 1 0 0 0,0 0 0 0 0,-1-1 0 0 0,1 1 0 0 0,0 0 0 0 0,0-1 0 0 0,-1 1 0 0 0,1-1 0 0 0,0 0 0 0 0,0 1 0 0 0,0-1 0 0 0,0 0 0 0 0,0 1 0 0 0,-1-1 0 0 0,1 0 0 0 0,0 0 0 0 0,0 0 0 0 0,0 0 0 0 0,0 0 0 0 0,0 0 0 0 0,0 0-48 0 0,2 0 26 0 0,-1 0 1 0 0,0 0-1 0 0,0 0 1 0 0,0-1-1 0 0,0 1 1 0 0,1-1-1 0 0,-1 1 0 0 0,1-2-26 0 0,2-1 16 0 0,0 0 0 0 0,0-1 0 0 0,-1 0-1 0 0,1 0 1 0 0,-1 0 0 0 0,0 0 0 0 0,0-1-1 0 0,-1 1 1 0 0,1-1 0 0 0,-1 0 0 0 0,0 0-1 0 0,-1-1 1 0 0,1 1 0 0 0,-1-1 0 0 0,0 1-1 0 0,0-1 1 0 0,-1 0 0 0 0,1 1 0 0 0,-1-1-1 0 0,-1 0 1 0 0,1 0-16 0 0,1-5-11 0 0,-1 0-1 0 0,-1 1 1 0 0,1-1 0 0 0,-2 0-1 0 0,1 1 1 0 0,-3-10 11 0 0,3 18-2 0 0,-1 0 0 0 0,1 0 0 0 0,-1 0 1 0 0,0 0-1 0 0,0 0 0 0 0,0 0 0 0 0,0 0 0 0 0,0 0 0 0 0,0 0 0 0 0,0 0 0 0 0,0 0 0 0 0,-1 1 1 0 0,1-1-1 0 0,-1 1 0 0 0,1-1 0 0 0,-1 1 0 0 0,0-1 0 0 0,0 1 0 0 0,1 0 0 0 0,-1 0 1 0 0,0 0-1 0 0,0 0 0 0 0,0 0 0 0 0,0 0 0 0 0,0 1 0 0 0,-1-1 0 0 0,1 1 0 0 0,0-1 0 0 0,0 1 1 0 0,0 0-1 0 0,0 0 0 0 0,-1 0 0 0 0,1 0 0 0 0,0 0 0 0 0,0 0 0 0 0,-2 1 2 0 0,-1 0 0 0 0,-1 1 0 0 0,1-1 0 0 0,0 1 0 0 0,-1 0 0 0 0,1 1 0 0 0,0-1 0 0 0,0 1 0 0 0,0 0 0 0 0,1 0 0 0 0,-1 1 0 0 0,1-1 0 0 0,0 1 0 0 0,0 0 0 0 0,0 0 0 0 0,0 1 0 0 0,1-1 0 0 0,-1 1 0 0 0,1-1 0 0 0,0 1 0 0 0,1 0 0 0 0,-2 4 0 0 0,-4 11 5 0 0,3-9 5 0 0,1 1 1 0 0,0 0-1 0 0,0 0 0 0 0,1 0 1 0 0,1 0-1 0 0,-1 8-10 0 0,3-14 13 0 0,0-1 0 0 0,0 0 1 0 0,1 1-1 0 0,0-1 0 0 0,-1 0 1 0 0,2 1-1 0 0,-1-1 0 0 0,1 0 0 0 0,0 0 1 0 0,0 0-1 0 0,0 0 0 0 0,1 0 0 0 0,-1-1 1 0 0,1 1-1 0 0,0-1 0 0 0,1 0 1 0 0,-1 0-1 0 0,2 1-13 0 0,-3-2 7 0 0,1-1 1 0 0,-1 0-1 0 0,1 0 1 0 0,0 1 0 0 0,0-2-1 0 0,0 1 1 0 0,0 0-1 0 0,0-1 1 0 0,0 1-1 0 0,1-1 1 0 0,-1 0-1 0 0,0 0 1 0 0,1 0-1 0 0,-1-1 1 0 0,1 1 0 0 0,-1-1-1 0 0,1 1 1 0 0,-1-1-1 0 0,1-1 1 0 0,-1 1-1 0 0,1 0 1 0 0,-1-1-1 0 0,1 0 1 0 0,-1 1-1 0 0,0-1 1 0 0,1-1-1 0 0,2 0-7 0 0,3-3 1 0 0,0 1 0 0 0,0-1 0 0 0,0-1-1 0 0,-1 0 1 0 0,0 0 0 0 0,0-1-1 0 0,0 1 1 0 0,-1-2 0 0 0,0 1 0 0 0,-1-1-1 0 0,0 0 1 0 0,0 0 0 0 0,0-1-1 0 0,-1 0 1 0 0,2-5-1 0 0,-3 6 0 0 0,17-37-16 0 0,-2 0 0 0 0,-2-2 0 0 0,-1 0 0 0 0,-1-8 16 0 0,-10 24-19 0 0,-1 0 0 0 0,-1-1 0 0 0,-1 1 0 0 0,-2-1 0 0 0,-1 1 1 0 0,-2 0-1 0 0,-1-1 0 0 0,-1 1 0 0 0,-2 0 0 0 0,-8-20 19 0 0,15 50-1 0 0,-13-33-12 0 0,12 31 14 0 0,-1 1-1 0 0,1-1 0 0 0,-1 0 1 0 0,1 0-1 0 0,-1 1 0 0 0,0-1 0 0 0,0 1 1 0 0,0 0-1 0 0,-1 0 0 0 0,1-1 0 0 0,1 3-1 0 0,0-1 1 0 0,1 1-1 0 0,-1 0 0 0 0,0-1 0 0 0,1 1 1 0 0,-1 0-1 0 0,0 0 0 0 0,0-1 1 0 0,1 1-1 0 0,-1 0 0 0 0,0 0 0 0 0,0 0 1 0 0,1 0-1 0 0,-1 0 0 0 0,0 0 0 0 0,0 0 1 0 0,1 0-1 0 0,-1 0 0 0 0,0 1 0 0 0,0-1 1 0 0,1 0-1 0 0,-1 0 0 0 0,0 1 1 0 0,1-1-1 0 0,-1 0 0 0 0,0 1 0 0 0,1-1 1 0 0,-1 1-1 0 0,0-1 0 0 0,1 1 0 0 0,-1-1 1 0 0,1 1-1 0 0,-1-1 0 0 0,1 1 1 0 0,-1 0-1 0 0,1-1 0 0 0,0 1 0 0 0,-1 0 1 0 0,1-1-1 0 0,0 1 0 0 0,-1 0 1 0 0,-2 5-8 0 0,0 0-1 0 0,0 0 1 0 0,1 0-1 0 0,-1 5 9 0 0,2-9 0 0 0,-4 15 5 0 0,1 0 1 0 0,1 1-1 0 0,0-1 0 0 0,1 9-5 0 0,-1 71 41 0 0,3-85-36 0 0,1 16 37 0 0,2 1 0 0 0,0-1 0 0 0,5 15-42 0 0,22 83 117 0 0,-17-77-67 0 0,-5-18 2 0 0,1 0 1 0 0,2-1-1 0 0,1 0 0 0 0,1-1 0 0 0,7 9-52 0 0,-13-27 2 0 0,1-1-1 0 0,0 0 0 0 0,1 0 0 0 0,0 0 0 0 0,0-1 0 0 0,1 0 0 0 0,1-1 0 0 0,-1 0 0 0 0,1-1 0 0 0,11 6-1 0 0,-20-12-18 0 0,1 0-1 0 0,-1 0 0 0 0,1 0 1 0 0,-1 0-1 0 0,1 0 0 0 0,-1-1 1 0 0,1 1-1 0 0,0-1 0 0 0,-1 1 1 0 0,1-1-1 0 0,-1 0 1 0 0,1 0-1 0 0,0-1 0 0 0,-1 1 1 0 0,1 0-1 0 0,-1-1 0 0 0,1 0 1 0 0,0 1-1 0 0,-1-1 1 0 0,0 0-1 0 0,1 0 0 0 0,-1 0 1 0 0,1-1-1 0 0,-1 1 0 0 0,0-1 1 0 0,0 1-1 0 0,1-1 19 0 0,1-2-84 0 0,1-1-1 0 0,-1 1 1 0 0,1 0-1 0 0,-1-1 1 0 0,-1 0-1 0 0,1 0 1 0 0,-1 0 0 0 0,1-1-1 0 0,-2 1 1 0 0,1-1-1 0 0,0 0 85 0 0,7-25-260 0 0,-1-1-1 0 0,-2 0 0 0 0,0 0 1 0 0,-3-1-1 0 0,0 1 1 0 0,-3-1-1 0 0,0-8 261 0 0,-2 35 0 0 0,1 1 0 0 0,-1-1 0 0 0,0 1 0 0 0,0-1 0 0 0,-1 1 0 0 0,0 0 0 0 0,1 0 0 0 0,-2 0 0 0 0,1 0 0 0 0,-1 0 0 0 0,3 4 3 0 0,0 0 0 0 0,-1 1 0 0 0,1-1 0 0 0,0 1 0 0 0,-1-1 0 0 0,1 1 0 0 0,0 0 1 0 0,-1-1-1 0 0,1 1 0 0 0,-1-1 0 0 0,1 1 0 0 0,-1 0 0 0 0,1-1 0 0 0,-1 1 0 0 0,1 0 0 0 0,-1-1 0 0 0,1 1 0 0 0,-1 0 0 0 0,1 0 0 0 0,-1 0 0 0 0,0 0 0 0 0,1-1 0 0 0,-1 1 0 0 0,1 0 0 0 0,-1 0 0 0 0,0 0 0 0 0,1 0 0 0 0,-1 0 0 0 0,1 0 0 0 0,-1 1 0 0 0,0-1 0 0 0,1 0 0 0 0,-1 0 0 0 0,1 0 0 0 0,-1 0 1 0 0,1 1-1 0 0,-1-1 0 0 0,0 0 0 0 0,1 1 0 0 0,-1-1 0 0 0,1 0 0 0 0,0 1 0 0 0,-1-1 0 0 0,0 1-3 0 0,-1 1 38 0 0,0 0 0 0 0,-1 0 0 0 0,1 1 0 0 0,0-1 0 0 0,0 1 0 0 0,0-1 0 0 0,0 2-38 0 0,-3 5 77 0 0,1 0 0 0 0,0 0 0 0 0,0 1-1 0 0,1-1 1 0 0,1 1 0 0 0,0 0 0 0 0,0 0-1 0 0,1 0 1 0 0,0 0 0 0 0,0 0 0 0 0,1 5-77 0 0,1 4 146 0 0,1 0 0 0 0,1 0 1 0 0,0-1-1 0 0,1 0 0 0 0,5 13-146 0 0,-6-23 54 0 0,0-1 1 0 0,1 1-1 0 0,-1-1 0 0 0,1 0 1 0 0,1 0-1 0 0,0 0 0 0 0,0 0 1 0 0,0-1-1 0 0,1 0 0 0 0,-1 0 0 0 0,6 3-54 0 0,-8-6 10 0 0,-1-1 0 0 0,1 1-1 0 0,0-1 1 0 0,1 0 0 0 0,-1-1-1 0 0,0 1 1 0 0,0 0 0 0 0,1-1-1 0 0,-1 0 1 0 0,1 0-1 0 0,-1 0 1 0 0,1 0 0 0 0,0-1-1 0 0,-1 1 1 0 0,1-1 0 0 0,0 0-1 0 0,-1 0 1 0 0,1 0 0 0 0,0 0-1 0 0,-1-1 1 0 0,1 1 0 0 0,0-1-1 0 0,-1 0 1 0 0,1 0 0 0 0,-1-1-1 0 0,3-1-9 0 0,-2 1 3 0 0,0 0 0 0 0,0-1-1 0 0,0 1 1 0 0,-1-1 0 0 0,1 0-1 0 0,-1 0 1 0 0,0 0 0 0 0,0-1-1 0 0,0 1 1 0 0,0-1 0 0 0,-1 0-1 0 0,1 1 1 0 0,-1-1 0 0 0,0 0-1 0 0,0-1-2 0 0,1-2-15 0 0,-1-1 0 0 0,0 0-1 0 0,0 0 1 0 0,0 0 0 0 0,-1 0-1 0 0,-1 0 1 0 0,1 0-1 0 0,-1-2 16 0 0,-1-1-4 0 0,0 0-1 0 0,0 1 0 0 0,-1-1 0 0 0,0 0 0 0 0,-1 1 1 0 0,0-1-1 0 0,-1 1 0 0 0,0 0 0 0 0,-1 0 0 0 0,0 0 1 0 0,-4-5 4 0 0,2 4-300 0 0,0 1 1 0 0,-1 0-1 0 0,0 1 1 0 0,-1 0-1 0 0,1 0 1 0 0,-2 1-1 0 0,1 0 1 0 0,-1 0-1 0 0,0 1 1 0 0,-2 0 299 0 0,-11-2-2401 0 0,2 1-4157 0 0,11 1-256 0 0</inkml:trace>
  <inkml:trace contextRef="#ctx0" brushRef="#br0" timeOffset="3834.763">4366 477 7368 0 0,'7'1'762'0'0,"-4"0"-1225"0"0,1 0 1136 0 0,0 0 1 0 0,-1 0-1 0 0,1 0 1 0 0,0 1-1 0 0,-1 0 1 0 0,3 0-674 0 0,-5-1 297 0 0,0 0 1 0 0,0 0-1 0 0,0 0 1 0 0,0 1-1 0 0,0-1 1 0 0,0 0 0 0 0,0 0-1 0 0,0 0 1 0 0,0 1-1 0 0,0-1 1 0 0,-1 0-1 0 0,1 1 1 0 0,-1-1-1 0 0,1 1 1 0 0,-1-1-1 0 0,1 1 1 0 0,-1-1-1 0 0,0 1 1 0 0,1 0-298 0 0,1 23 1337 0 0,-2 0 0 0 0,0 0 0 0 0,-3 19-1337 0 0,0 25 862 0 0,-4 20 695 0 0,7-91-1530 0 0,1 1 0 0 0,0 0 1 0 0,-1-1-1 0 0,1 1 0 0 0,0 0 0 0 0,0-1 0 0 0,0 1 0 0 0,0 0 0 0 0,0 0 0 0 0,0 0-27 0 0,4-6 81 0 0,3-6-10 0 0,-1-1 0 0 0,-1 0 0 0 0,3-7-71 0 0,11-25 91 0 0,-11 24-71 0 0,-7 17-11 0 0,1-1 0 0 0,-1 0 0 0 0,1 1-1 0 0,0 0 1 0 0,2-3-9 0 0,0 1 2 0 0,1 0-1 0 0,0 1 1 0 0,0 0-1 0 0,0 0 1 0 0,6-4-2 0 0,-11 9 1 0 0,0 0 1 0 0,0 0-1 0 0,0 0 1 0 0,0 1-1 0 0,1-1 1 0 0,-1 0-1 0 0,0 1 1 0 0,1-1-1 0 0,-1 1 1 0 0,0-1-1 0 0,1 1 1 0 0,-1 0 0 0 0,1-1-1 0 0,-1 1 1 0 0,0 0-1 0 0,1 0 1 0 0,-1 0-1 0 0,1 0 1 0 0,-1 0-1 0 0,1 0 1 0 0,-1 1-1 0 0,0-1 1 0 0,1 0-1 0 0,-1 1 1 0 0,1-1-1 0 0,-1 1 1 0 0,0-1-1 0 0,0 1 1 0 0,1 0 0 0 0,-1 0-1 0 0,0 0 1 0 0,0-1-1 0 0,0 1 1 0 0,0 0-1 0 0,0 0 1 0 0,0 0-1 0 0,1 2-1 0 0,0-1 0 0 0,-1 1 0 0 0,1 0 0 0 0,-1-1 0 0 0,0 1 0 0 0,0 0 0 0 0,0 0 0 0 0,-1 0 0 0 0,1 0 0 0 0,0 0 0 0 0,-1 0 0 0 0,0 0 0 0 0,0 1 0 0 0,5 25 0 0 0,3-5-123 0 0,3 24 123 0 0,-6-23-452 0 0,2-1 1 0 0,1 3 451 0 0,7 3-2924 0 0,-11-26 578 0 0</inkml:trace>
  <inkml:trace contextRef="#ctx0" brushRef="#br0" timeOffset="4227.286">4819 542 5064 0 0,'0'0'389'0'0,"0"0"186"0"0,0 0 1705 0 0,0 0 773 0 0,0 0 156 0 0,0 0-376 0 0,0 0-1694 0 0,-8 4-500 0 0,5-2-522 0 0,1 0 0 0 0,0 1 0 0 0,0-1 0 0 0,0 1 1 0 0,0 0-1 0 0,0 0 0 0 0,0-1 0 0 0,1 1 0 0 0,-1 2-117 0 0,-8 11 516 0 0,3-4-447 0 0,1 0 0 0 0,0 0 0 0 0,1 0 0 0 0,0 0-1 0 0,1 1 1 0 0,1 0 0 0 0,0 0 0 0 0,0 0 0 0 0,1 0-1 0 0,0 13-68 0 0,2-21 52 0 0,0 0-1 0 0,0 0 0 0 0,1 0 0 0 0,-1 0 0 0 0,1-1 0 0 0,0 1 1 0 0,0 0-1 0 0,1 0 0 0 0,-1-1 0 0 0,1 1 0 0 0,0 0 1 0 0,1-1-1 0 0,-1 0 0 0 0,1 0 0 0 0,0 1 0 0 0,0-1 0 0 0,0-1 1 0 0,3 4-52 0 0,-3-5 27 0 0,0 1 0 0 0,0 0 0 0 0,0-1 0 0 0,0 0 0 0 0,1 0 0 0 0,-1 0 0 0 0,1 0 0 0 0,-1 0 0 0 0,1-1 0 0 0,0 0 0 0 0,0 1 1 0 0,0-2-1 0 0,0 1 0 0 0,0 0 0 0 0,0-1 0 0 0,0 1 0 0 0,0-1 0 0 0,0 0 0 0 0,-1-1 0 0 0,1 1 0 0 0,0-1 0 0 0,0 1 0 0 0,1-2-27 0 0,-2 2 21 0 0,1-1-1 0 0,0 0 0 0 0,-1-1 0 0 0,0 1 0 0 0,1-1 1 0 0,-1 1-1 0 0,0-1 0 0 0,1 0 0 0 0,-1 0 0 0 0,0 0 1 0 0,-1-1-1 0 0,1 1 0 0 0,0-1 0 0 0,-1 0 0 0 0,1 1 1 0 0,-1-1-1 0 0,0 0 0 0 0,0 0 0 0 0,0-1 0 0 0,0 1 1 0 0,-1 0-1 0 0,1-1 0 0 0,-1 1 0 0 0,0-1 0 0 0,0 1 1 0 0,0-2-21 0 0,0 0 1 0 0,-1-1 1 0 0,1 1 0 0 0,-1 0 0 0 0,-1 0-1 0 0,1-1 1 0 0,-1 1 0 0 0,0 0 0 0 0,-1-5-2 0 0,-17-38-20 0 0,11 29-17 0 0,5 13-43 0 0,0 0 0 0 0,-1 0 0 0 0,0 0 0 0 0,0 0 0 0 0,-1 1 1 0 0,1-1-1 0 0,-1 1 0 0 0,0 0 0 0 0,-1 1 0 0 0,1-1 0 0 0,-1 1 0 0 0,0 0 0 0 0,0 0 0 0 0,-3-1 80 0 0,9 6-159 0 0,-1-1 0 0 0,1 0 0 0 0,-1 0 0 0 0,1 0 0 0 0,-1 0 0 0 0,1 1 0 0 0,0-1 0 0 0,-1 0 0 0 0,1 0 0 0 0,-1 1 0 0 0,1-1-1 0 0,0 0 1 0 0,-1 1 0 0 0,1-1 0 0 0,0 1 0 0 0,-1-1 0 0 0,1 0 0 0 0,0 1 0 0 0,-1-1 0 0 0,1 1 0 0 0,0-1 0 0 0,0 1 0 0 0,0-1 0 0 0,0 1 0 0 0,-1-1-1 0 0,1 1 160 0 0,0 6-1476 0 0</inkml:trace>
  <inkml:trace contextRef="#ctx0" brushRef="#br0" timeOffset="4644.576">5078 653 8752 0 0,'0'2'673'0'0,"4"48"1502"0"0,-2 0 4072 0 0,-1 1-3473 0 0,4-26-1697 0 0,-1-7-129 0 0,-4-17-520 0 0,0-1-56 0 0,0 0-20 0 0,0 0-7 0 0,7-10 277 0 0,2-3-419 0 0,0 0-1 0 0,1 1 1 0 0,3-2-203 0 0,11-15 186 0 0,-19 22-169 0 0,2-2 135 0 0,0 0 0 0 0,0 1 0 0 0,1 0 0 0 0,0 0 0 0 0,0 1 0 0 0,1 0 1 0 0,3-2-153 0 0,6-2 24 0 0,0 0 0 0 0,0 2 1 0 0,0 0-1 0 0,9-2-24 0 0,-12 5-1522 0 0,-1 0-4745 0 0,0 2-1890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9:49.1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60 349 19351 0 0,'3'12'325'0'0,"-1"1"-1"0"0,-1-1 1 0 0,0 0-1 0 0,-1 0 1 0 0,0 0-1 0 0,-2 6-324 0 0,1 14 156 0 0,-7 238 1989 0 0,2-213-999 0 0,-6 18-1146 0 0,3-27 433 0 0,9-43-373 0 0,-2 0 0 0 0,1 0 1 0 0,-1 0-1 0 0,1 0 0 0 0,-3 4-60 0 0,-1-3 129 0 0,2-7-100 0 0,-1-9-41 0 0,4 9 32 0 0,-3-13 74 0 0,1 0 1 0 0,1 0 0 0 0,0-1 0 0 0,1 1 0 0 0,1 0-1 0 0,0-1 1 0 0,1-1-95 0 0,1-25 95 0 0,3-16 19 0 0,2 0 0 0 0,12-42-114 0 0,-12 60 35 0 0,2-12 61 0 0,2 1 0 0 0,2 1 0 0 0,3 0 0 0 0,2 0 0 0 0,4-5-96 0 0,-19 47 10 0 0,5-12 78 0 0,2 1-1 0 0,0 0 1 0 0,6-8-88 0 0,-13 21 17 0 0,1-1-1 0 0,0 1 0 0 0,0 0 1 0 0,0 1-1 0 0,1-1 0 0 0,-1 1 1 0 0,1 0-1 0 0,0 0 0 0 0,1 1 1 0 0,-1-1-1 0 0,0 2 0 0 0,2-1-16 0 0,-6 2 2 0 0,0 0-1 0 0,1 1 1 0 0,-1-1-1 0 0,0 1 1 0 0,1-1-1 0 0,-1 1 1 0 0,0 0-1 0 0,1 0 1 0 0,-1 0-1 0 0,0 1 1 0 0,1-1-1 0 0,-1 0 1 0 0,0 1-1 0 0,1 0 1 0 0,-1-1-1 0 0,0 1 1 0 0,0 0-1 0 0,0 0 1 0 0,0 0-1 0 0,0 1 1 0 0,0-1-1 0 0,0 0 1 0 0,0 1-1 0 0,0-1 1 0 0,-1 1-1 0 0,1 0 1 0 0,0-1 0 0 0,0 2-3 0 0,0 0 3 0 0,0 0-1 0 0,0 0 0 0 0,0 0 0 0 0,0 0 0 0 0,-1 1 0 0 0,1-1 0 0 0,-1 0 1 0 0,0 1-1 0 0,0 0 0 0 0,0-1 0 0 0,0 1 0 0 0,-1-1 0 0 0,1 1 0 0 0,-1 0 0 0 0,0 0 1 0 0,0-1-1 0 0,0 1 0 0 0,-1 1-1 0 0,-3 12-1 0 0,-1-1 0 0 0,0 1-1 0 0,-1-1 1 0 0,-1 0 0 0 0,-1-1 0 0 0,0 0 0 0 0,-1 0 0 0 0,0 0 0 0 0,-1-1 0 0 0,-1-1-1 0 0,0 0 1 0 0,-1 0 0 0 0,-13 9 1 0 0,20-17-299 0 0,0-1 0 0 0,0 0 0 0 0,-1 0 0 0 0,0 0 0 0 0,0-1 0 0 0,0 0 0 0 0,0 0 1 0 0,0 0-1 0 0,-6 1 299 0 0,10-4-133 0 0,-1 1 1 0 0,1-1 0 0 0,-1 1 0 0 0,1-1-1 0 0,-1 0 1 0 0,1 0 0 0 0,-1 0 0 0 0,1 0-1 0 0,-1-1 1 0 0,1 1 0 0 0,-1-1 0 0 0,1 1-1 0 0,0-1 1 0 0,-1 0 0 0 0,1 0 0 0 0,0 0-1 0 0,-1 0 1 0 0,1 0 0 0 0,0-1 0 0 0,0 1-1 0 0,0-1 1 0 0,0 1 0 0 0,0-1 0 0 0,0 0 0 0 0,1 0-1 0 0,-1 1 1 0 0,0-2 132 0 0,-5-7-1771 0 0</inkml:trace>
  <inkml:trace contextRef="#ctx0" brushRef="#br0" timeOffset="1403.81">476 258 11056 0 0,'2'12'193'0'0,"0"-1"1"0"0,-1 1-1 0 0,0 0 1 0 0,0-1 0 0 0,-1 1-1 0 0,-2 11-193 0 0,1 14 211 0 0,-2 32 2565 0 0,-3 1 0 0 0,-4 2-2776 0 0,-2 28 995 0 0,-4 20-100 0 0,15-116-819 0 0,1 1 1 0 0,-1-1-1 0 0,0 0 0 0 0,0 0 1 0 0,0 0-1 0 0,-1 0 0 0 0,1 0 1 0 0,-1 1-77 0 0,1-4 238 0 0,5-12 144 0 0,-3-50-10 0 0,36-141 2 0 0,-18 107-646 0 0,20-81 1167 0 0,-24 125-631 0 0,-8 28-119 0 0,-7 22-139 0 0,1 0-1 0 0,-1 0 1 0 0,0 0-1 0 0,0 1 1 0 0,0-1-1 0 0,1 0 1 0 0,-1 0-1 0 0,0 1 1 0 0,1-1-1 0 0,-1 0 0 0 0,1 0 1 0 0,-1 1-1 0 0,1-1 1 0 0,-1 0-1 0 0,1 1 1 0 0,-1-1-1 0 0,1 1 1 0 0,0-1-1 0 0,-1 1 1 0 0,1-1-1 0 0,0 1 1 0 0,0-1-1 0 0,-1 1 1 0 0,1 0-1 0 0,0-1 0 0 0,0 1 1 0 0,0 0-1 0 0,-1 0 1 0 0,1 0-1 0 0,1-1-5 0 0,-1 1 116 0 0,4 8 124 0 0,-2-3-228 0 0,0 1 0 0 0,-1 0 0 0 0,1 0 0 0 0,-1 0 0 0 0,0 0 0 0 0,-1 0 0 0 0,0 1 0 0 0,1 2-12 0 0,0 9-1 0 0,-1-1 0 0 0,0 9 1 0 0,0-18 10 0 0,3-8-7 0 0,-2-2-6 0 0,3-2 0 0 0,-1 0 0 0 0,-1-1-1 0 0,1 1 1 0 0,-1-1 0 0 0,1 0-1 0 0,-1 0 1 0 0,-1 0 0 0 0,2-3 3 0 0,17-47-60 0 0,-16 39 27 0 0,1 0 0 0 0,5-11 33 0 0,11-18-60 0 0,-14 26 141 0 0,1 2 1 0 0,2-3-82 0 0,-2 5 61 0 0,-3 6-28 0 0,-1 0 1 0 0,0 0-1 0 0,0-1 1 0 0,-1 0-1 0 0,0 0-33 0 0,-3 8 6 0 0,0 0 1 0 0,-1 0-1 0 0,1 0 0 0 0,0 0 1 0 0,0 0-1 0 0,0 0 1 0 0,1 0-1 0 0,-1 0 0 0 0,0 1-6 0 0,1-1-65 0 0,0 3 48 0 0,0-1 69 0 0,-1 1 0 0 0,0-1 1 0 0,1 1-1 0 0,-1 0 1 0 0,0-1-1 0 0,0 1 0 0 0,1 0 1 0 0,-1 0-1 0 0,0 0 1 0 0,0-1-1 0 0,0 1 0 0 0,0 0 1 0 0,0 1-1 0 0,0-1 1 0 0,0 0-1 0 0,0 0 0 0 0,-1 0 1 0 0,1 0-1 0 0,0 1 1 0 0,-1-1-1 0 0,1 0 0 0 0,-1 1 1 0 0,1-1-1 0 0,-1 1 1 0 0,0-1-1 0 0,1 0 0 0 0,-1 1 1 0 0,0-1-1 0 0,0 1 1 0 0,0-1-1 0 0,0 1 1 0 0,0-1-1 0 0,-1 1-52 0 0,2 35-76 0 0,-1 4-591 0 0,-1-1-1 0 0,-5 32 668 0 0,1-41 191 0 0,2 1 0 0 0,1 22-191 0 0,2-37 111 0 0,1 0 0 0 0,1 0 0 0 0,0 0-1 0 0,2-1 1 0 0,4 16-111 0 0,-7-29 6 0 0,0 1 0 0 0,1-1 0 0 0,-1 0 0 0 0,1 1 0 0 0,0-1-1 0 0,0 0 1 0 0,0 0 0 0 0,0 0 0 0 0,0-1 0 0 0,1 1 0 0 0,-1 0-1 0 0,1-1 1 0 0,0 0 0 0 0,0 1 0 0 0,0-1 0 0 0,1 0-6 0 0,1 1 19 0 0,-1-1 0 0 0,1 0 0 0 0,0-1-1 0 0,-1 1 1 0 0,1-1 0 0 0,0 0 0 0 0,0 0 0 0 0,0-1 0 0 0,0 1 0 0 0,0-1 0 0 0,2 0-19 0 0,0 0 19 0 0,1-1 1 0 0,-1 0 0 0 0,0 0 0 0 0,0-1 0 0 0,0 0 0 0 0,0 0-1 0 0,-1 0 1 0 0,1-1 0 0 0,0 0 0 0 0,-1 0 0 0 0,0-1 0 0 0,0 0-1 0 0,0 0 1 0 0,0 0 0 0 0,-1-1 0 0 0,4-4-20 0 0,-4 4-21 0 0,-1-1 1 0 0,-1-1-1 0 0,1 1 1 0 0,-1 0-1 0 0,0-1 1 0 0,0 0-1 0 0,-1 0 0 0 0,0 0 1 0 0,0 0-1 0 0,-1 0 1 0 0,0 0-1 0 0,0-1 21 0 0,0 6 4 0 0,-1 0 1 0 0,0-1-1 0 0,0 1 0 0 0,0 0 0 0 0,0 0 0 0 0,0 0 0 0 0,-1 0 1 0 0,1 0-1 0 0,-1 0 0 0 0,1-1 0 0 0,-1 1 0 0 0,0 0 1 0 0,0 0-1 0 0,0 1 0 0 0,0-1 0 0 0,0 0 0 0 0,0 0 0 0 0,0 0 1 0 0,-1 1-1 0 0,1-1 0 0 0,0 0 0 0 0,-1 1 0 0 0,-1-1-4 0 0,2 1-14 0 0,-1 0-1 0 0,1 0 0 0 0,-1 0 0 0 0,1 0 1 0 0,-1 1-1 0 0,1-1 0 0 0,-1 1 1 0 0,1-1-1 0 0,-1 1 0 0 0,0-1 0 0 0,1 1 1 0 0,-1 0-1 0 0,0 0 0 0 0,1 0 1 0 0,-1 0-1 0 0,0 0 0 0 0,1 0 0 0 0,-1 1 1 0 0,0-1-1 0 0,1 0 0 0 0,-1 1 1 0 0,1-1-1 0 0,-1 1 0 0 0,0 0 0 0 0,1-1 1 0 0,-1 1-1 0 0,1 0 0 0 0,0 0 1 0 0,-1 0-1 0 0,1 0 0 0 0,-1 1 15 0 0,-3 3 20 0 0,0 0 0 0 0,1 0 0 0 0,0 0-1 0 0,0 1 1 0 0,1-1 0 0 0,-1 1 0 0 0,1 0 0 0 0,0 0-1 0 0,1 0 1 0 0,-1 0 0 0 0,1 0 0 0 0,1 1-1 0 0,-1-1 1 0 0,1 1 0 0 0,0-1 0 0 0,0 2-20 0 0,1-2-14 0 0,-1 1 1 0 0,1 0-1 0 0,0 0 1 0 0,1 0 0 0 0,0 0-1 0 0,0 0 1 0 0,0 0-1 0 0,1 0 1 0 0,0-1-1 0 0,0 1 1 0 0,1 0-1 0 0,-1-1 1 0 0,2 0-1 0 0,-1 0 1 0 0,2 2 13 0 0,2 2 49 0 0,1 1 0 0 0,1-1 0 0 0,0-1-1 0 0,1 0 1 0 0,5 4-49 0 0,-13-10-87 0 0,1-1-1 0 0,-1 0 1 0 0,1 0-1 0 0,0-1 1 0 0,0 1-1 0 0,0-1 1 0 0,0 1-1 0 0,0-1 1 0 0,0 0-1 0 0,0 0 1 0 0,0 0-1 0 0,1 0 1 0 0,-1-1-1 0 0,0 0 1 0 0,0 1-1 0 0,1-1 1 0 0,-1 0-1 0 0,0 0 1 0 0,1-1-1 0 0,-1 1 1 0 0,0-1-1 0 0,0 0 0 0 0,1 1 1 0 0,0-2 87 0 0,0 0-624 0 0,-1-1 0 0 0,1 0 1 0 0,-1 1-1 0 0,0-1 0 0 0,0-1 0 0 0,0 1 624 0 0,1-3-2440 0 0</inkml:trace>
  <inkml:trace contextRef="#ctx0" brushRef="#br0" timeOffset="1770.491">1134 482 11056 0 0,'47'-10'4616'0'0,"-13"0"-197"0"0,17 0-2865 0 0,-8 3-840 0 0,-41 6-689 0 0,-1 1-1 0 0,1 0 1 0 0,-1 0-1 0 0,0 0 1 0 0,1 0-1 0 0,-1 0 0 0 0,0 1 1 0 0,1-1-1 0 0,-1 0 1 0 0,1 1-1 0 0,-1-1 1 0 0,0 1-1 0 0,0-1 1 0 0,1 1-1 0 0,-1-1 0 0 0,0 1 1 0 0,0 0-1 0 0,1 1-24 0 0,-1-2 14 0 0,0 1 0 0 0,0-1 0 0 0,-1 1 0 0 0,1 0 0 0 0,0-1 0 0 0,-1 1 0 0 0,1 0 0 0 0,-1 0 0 0 0,1-1 0 0 0,-1 1 0 0 0,1 0 0 0 0,-1 0 0 0 0,1 0 0 0 0,-1 0 0 0 0,0 0 0 0 0,0 0 0 0 0,1 0 0 0 0,-1-1 0 0 0,0 1 0 0 0,0 0 0 0 0,0 0 0 0 0,0 0 0 0 0,0 0 0 0 0,0 0-14 0 0,-2 16 96 0 0,2-15-73 0 0,0 1 0 0 0,0-1 0 0 0,0 1 0 0 0,0-1 1 0 0,-1 0-1 0 0,1 1 0 0 0,-1-1 0 0 0,0 0 0 0 0,0 1-23 0 0,-1 3-36 0 0,-1-1-1 0 0,1 1 0 0 0,-2-1 1 0 0,1 0-1 0 0,0 0 0 0 0,-1 0 1 0 0,0 0-1 0 0,-4 3 37 0 0,5-6-20 0 0,-5 12 21 0 0,4-10 15 0 0,4-4 80 0 0,0 0 79 0 0,15 8 282 0 0,28 15 222 0 0,-31-16-488 0 0,-10-6-141 0 0,0-1 0 0 0,0 1 0 0 0,0 0 1 0 0,-1 1-1 0 0,1-1 0 0 0,0 0 0 0 0,-1 0 0 0 0,1 1 0 0 0,-1-1 0 0 0,1 1 0 0 0,-1 0 0 0 0,1-1 0 0 0,-1 1 0 0 0,0 0 1 0 0,1 1-51 0 0,0 2-14 0 0,-1-1 0 0 0,0 0 0 0 0,0 0 0 0 0,0 0 0 0 0,0 1 0 0 0,0-1 0 0 0,-1 1 0 0 0,0-1 1 0 0,0 0-1 0 0,0 1 0 0 0,-1-1 0 0 0,1 1 0 0 0,-1-1 0 0 0,0 0 0 0 0,-1 4 14 0 0,-4 8 92 0 0,0-1-1 0 0,-1 1 1 0 0,-5 7-92 0 0,4-8 8 0 0,7-11-150 0 0,-1-1-1 0 0,0 0 1 0 0,-1 0-1 0 0,1 0 1 0 0,0 0-1 0 0,-1 0 1 0 0,0-1-1 0 0,1 1 1 0 0,-1-1-1 0 0,0 0 1 0 0,-1 0 0 0 0,1 0-1 0 0,0 0 1 0 0,0 0-1 0 0,-1-1 1 0 0,-2 2 142 0 0,-5 2-1879 0 0,-1 0-5970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9:52.0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0 281 18055 0 0,'1'0'86'0'0,"0"0"-1"0"0,0 1 0 0 0,0-1 0 0 0,0 0 0 0 0,-1 1 0 0 0,1-1 0 0 0,0 1 1 0 0,0-1-1 0 0,-1 1 0 0 0,1-1 0 0 0,0 1 0 0 0,-1-1 0 0 0,1 1 1 0 0,-1 0-1 0 0,1-1 0 0 0,-1 1 0 0 0,1 0 0 0 0,-1-1 0 0 0,1 1 0 0 0,-1 0 1 0 0,1 1-86 0 0,8 20 202 0 0,-6-15-217 0 0,-1 0 217 0 0,-1 1-1 0 0,1-1 1 0 0,-1 1 0 0 0,-1-1-1 0 0,1 1 1 0 0,-1 0-1 0 0,-1 0 1 0 0,0 2-202 0 0,0 15 813 0 0,3 53 205 0 0,-1-18-1008 0 0,-2 1 0 0 0,-5 19-10 0 0,2-34 147 0 0,3-23 594 0 0,-5 21-741 0 0,-9 35 991 0 0,14-74-907 0 0,1-4 29 0 0,2-12 104 0 0,0 0 0 0 0,0 0 0 0 0,1 0 0 0 0,0 1 0 0 0,1-1 0 0 0,0 1 0 0 0,3-5-217 0 0,-2 6 57 0 0,0 0 1 0 0,0 0-1 0 0,0 0 1 0 0,1 1-1 0 0,1 0 1 0 0,0 0-1 0 0,0 0 1 0 0,0 1-1 0 0,8-6-57 0 0,-12 11 0 0 0,0 1 0 0 0,0-1 0 0 0,0 1 0 0 0,-1 0 0 0 0,2 0 0 0 0,-1 0 0 0 0,0 0 0 0 0,0 0 0 0 0,0 1 0 0 0,0-1 0 0 0,0 1 0 0 0,1 0 0 0 0,-1 0 0 0 0,0 0 0 0 0,0 0 0 0 0,0 1 0 0 0,0-1 0 0 0,1 1 0 0 0,-1 0 0 0 0,0 0 0 0 0,0 0 0 0 0,1 1 0 0 0,0 0 0 0 0,1 0 0 0 0,0 0 0 0 0,-1 1 0 0 0,1-1 0 0 0,-1 1 0 0 0,0 0 0 0 0,0 1 0 0 0,0-1 0 0 0,0 1 0 0 0,-1 0 0 0 0,1-1 0 0 0,-1 1 0 0 0,1 3 0 0 0,3 4 0 0 0,1 2 0 0 0,-1 0 0 0 0,3 8 0 0 0,-8-17 0 0 0,-1 1 0 0 0,1 0 0 0 0,-1-1 0 0 0,0 1 0 0 0,0 0 0 0 0,0 0 0 0 0,-1 0 0 0 0,0 0 0 0 0,0 4 0 0 0,0-1 0 0 0,-1-1 0 0 0,0 0 0 0 0,-1 0 0 0 0,1 0 0 0 0,-1 0 0 0 0,-1-1 0 0 0,1 1 0 0 0,-4 6 0 0 0,5-11 0 0 0,-1 0 0 0 0,1 0 0 0 0,-1 0 0 0 0,1 0 0 0 0,-1 0 0 0 0,0 0 0 0 0,0 0 0 0 0,0-1 0 0 0,0 1 0 0 0,0-1 0 0 0,0 1 0 0 0,0-1 0 0 0,-1 0 0 0 0,1 0 0 0 0,0 0 0 0 0,-1 0 0 0 0,1 0 0 0 0,-1 0 0 0 0,1-1 0 0 0,-1 1 0 0 0,1-1 0 0 0,-1 0 0 0 0,1 0 0 0 0,-1 0 0 0 0,1 0 0 0 0,-1 0 0 0 0,0-1 0 0 0,-4 0 0 0 0,-1 0 0 0 0,0-1 0 0 0,0 0 0 0 0,1-1 0 0 0,-1 0 0 0 0,1 0 0 0 0,0 0 0 0 0,0-1 0 0 0,0 0 0 0 0,0-1 0 0 0,1 1 0 0 0,-1-1 0 0 0,1 0 0 0 0,-4-6 0 0 0,-40-40 0 0 0,49 49 156 0 0,-5-8-5340 0 0,6 10 5081 0 0,0-1 0 0 0,1 1 0 0 0,-1-1 0 0 0,1 1 0 0 0,-1 0 0 0 0,1-1 0 0 0,-1 1 0 0 0,1 0 0 0 0,-1-1 0 0 0,1 1 0 0 0,-1 0 0 0 0,1 0 0 0 0,-1 0 1 0 0,1-1-1 0 0,-1 1 0 0 0,1 0 0 0 0,0 0 0 0 0,-1 0 0 0 0,1 0 0 0 0,-1 0 0 0 0,1 0 0 0 0,0 0 103 0 0,2 0-151 0 0,0 0-1 0 0,0 0 1 0 0,-1 0-1 0 0,1 1 1 0 0,0-1-1 0 0,0 1 1 0 0,0-1 0 0 0,-1 1-1 0 0,1 0 1 0 0,0 0-1 0 0,-1 0 1 0 0,1 1-1 0 0,2 1 152 0 0,33 24-2528 0 0,-23-15 2111 0 0,-8-7 747 0 0,0 0 0 0 0,0-1 0 0 0,0 0 0 0 0,1 0 0 0 0,-1 0 0 0 0,1-1 0 0 0,0-1 1 0 0,0 1-1 0 0,0-1 0 0 0,0 0 0 0 0,0-1 0 0 0,0 0 0 0 0,0-1 0 0 0,1 1 1 0 0,-1-1-1 0 0,0-1 0 0 0,0 0 0 0 0,1 0-330 0 0,9-2 516 0 0,0-1 0 0 0,-1-1 1 0 0,0 0-1 0 0,0-1 0 0 0,0-1 0 0 0,13-8-516 0 0,-25 12 84 0 0,0-1-1 0 0,0 1 1 0 0,0-1 0 0 0,0 0-1 0 0,-1-1 1 0 0,0 1-1 0 0,0-1 1 0 0,0 1-1 0 0,-1-1 1 0 0,1 0 0 0 0,-1 0-1 0 0,0-1 1 0 0,-1 1-1 0 0,1-1-83 0 0,2-6-7 0 0,-1-1 0 0 0,0 1 0 0 0,-1-1 0 0 0,0 1 0 0 0,-1-1 0 0 0,0-3 7 0 0,-1 4 0 0 0,-2 0 0 0 0,1 0 0 0 0,-3-11 0 0 0,2 15 0 0 0,1 8-9 0 0,0-1 0 0 0,0 0 0 0 0,0 0 0 0 0,0 0-1 0 0,0 1 1 0 0,0-1 0 0 0,-1 0 0 0 0,1 0 0 0 0,0 1 0 0 0,0-1 0 0 0,-1 0-1 0 0,1 0 1 0 0,0 1 0 0 0,-1-1 0 0 0,1 0 0 0 0,-1 1 0 0 0,1-1-1 0 0,-1 1 1 0 0,1-1 0 0 0,-1 1 0 0 0,0-1 0 0 0,1 1 0 0 0,-1-1 0 0 0,0 1-1 0 0,1-1 1 0 0,-1 1 9 0 0,0 0-18 0 0,0 0 0 0 0,0 0 0 0 0,0 0 0 0 0,0 0 0 0 0,0 0 0 0 0,0 0 0 0 0,0 0 0 0 0,0 0 0 0 0,0 0 0 0 0,0 1 0 0 0,0-1 0 0 0,0 0 0 0 0,0 1 0 0 0,0-1-1 0 0,0 1 1 0 0,0-1 0 0 0,0 1 18 0 0,-3 2-41 0 0,0-1 0 0 0,0 1 0 0 0,0 1 0 0 0,1-1 0 0 0,-1 1 0 0 0,1-1 0 0 0,-3 4 41 0 0,-2 7-105 0 0,0 0 1 0 0,1 0-1 0 0,1 0 0 0 0,0 1 0 0 0,1 0 0 0 0,0 0 1 0 0,1 0-1 0 0,1 1 0 0 0,0-1 0 0 0,1 7 105 0 0,2-15 12 0 0,0-1-1 0 0,1 0 1 0 0,-1 0 0 0 0,1 1-1 0 0,1-1 1 0 0,-1 0 0 0 0,1 0-1 0 0,0 0 1 0 0,0 0-1 0 0,1 0 1 0 0,0 0-12 0 0,2 3-118 0 0,-1-1 0 0 0,2 1 1 0 0,-1-1-1 0 0,1 0 0 0 0,0-1 1 0 0,6 6 117 0 0,-5-7-484 0 0,-1 0 1 0 0,1-1-1 0 0,0 0 1 0 0,0 0-1 0 0,1 0 1 0 0,-1-1-1 0 0,1-1 1 0 0,0 1 0 0 0,0-1-1 0 0,7 1 484 0 0,7-2-1755 0 0</inkml:trace>
  <inkml:trace contextRef="#ctx0" brushRef="#br0" timeOffset="344.345">793 720 1376 0 0,'1'-9'-1063'0'0,"0"6"1961"0"0,-1 0-1 0 0,0 0 0 0 0,0 0 1 0 0,0 0-1 0 0,0 0 0 0 0,0-3-897 0 0,0 6 279 0 0,-1-1-1 0 0,1 1 0 0 0,0 0 0 0 0,0-1 1 0 0,0 1-1 0 0,0-1 0 0 0,-1 1 1 0 0,1 0-1 0 0,0-1 0 0 0,-1 1 1 0 0,1-1-1 0 0,0 1 0 0 0,-1 0 1 0 0,1 0-1 0 0,0-1 0 0 0,-1 1 0 0 0,1 0 1 0 0,0-1-1 0 0,-1 1 0 0 0,1 0 1 0 0,-1 0-1 0 0,1 0 0 0 0,0 0 1 0 0,-1-1-1 0 0,1 1 0 0 0,-1 0 1 0 0,1 0-1 0 0,-1 0 0 0 0,1 0 1 0 0,-1 0-1 0 0,1 0 0 0 0,-1 0 0 0 0,1 0 1 0 0,0 0-1 0 0,-1 0 0 0 0,1 0 1 0 0,-1 1-1 0 0,1-1 0 0 0,-1 0 1 0 0,1 0-1 0 0,0 0 0 0 0,-1 1 1 0 0,1-1-1 0 0,-1 0 0 0 0,1 0 0 0 0,0 1-278 0 0,-5 1 402 0 0,1 1 0 0 0,0 0 0 0 0,1 0 0 0 0,-1 0 0 0 0,0 0 0 0 0,1 1 0 0 0,0 0 0 0 0,0-1 0 0 0,-3 5-402 0 0,-13 15 546 0 0,11-17-416 0 0,1 2 0 0 0,0-1 0 0 0,1 1 0 0 0,0 0 0 0 0,0 0 0 0 0,1 1 0 0 0,0-1 0 0 0,-1 4-130 0 0,5-11 15 0 0,1 0 0 0 0,-1 0 0 0 0,1 0 0 0 0,0-1 0 0 0,0 1-1 0 0,-1 0 1 0 0,1 0 0 0 0,0 0 0 0 0,0 0 0 0 0,0 0 0 0 0,0 0 0 0 0,0-1 0 0 0,0 1-1 0 0,0 0 1 0 0,0 0 0 0 0,0 0 0 0 0,1 0 0 0 0,-1 0 0 0 0,0 0 0 0 0,0-1 0 0 0,1 1-1 0 0,-1 0 1 0 0,1 0 0 0 0,-1-1 0 0 0,1 1-15 0 0,0 1 40 0 0,1 0 0 0 0,-1 0-1 0 0,1-1 1 0 0,0 1 0 0 0,0-1 0 0 0,0 1 0 0 0,0-1-1 0 0,0 0 1 0 0,0 0 0 0 0,0 0-40 0 0,8 3 121 0 0,-1 0 0 0 0,1-1 1 0 0,-1 0-1 0 0,3 0-121 0 0,68 18 299 0 0,-72-16-274 0 0,-8-5-24 0 0,1 0 0 0 0,-1 0 0 0 0,1 0 0 0 0,-1 1 0 0 0,1-1-1 0 0,-1 0 1 0 0,0 0 0 0 0,1 1 0 0 0,-1-1 0 0 0,0 0 0 0 0,1 0 0 0 0,-1 1 0 0 0,0-1 0 0 0,1 0 0 0 0,-1 1 0 0 0,0-1 0 0 0,1 1 0 0 0,-1-1-1 0 0,0 0 1 0 0,0 1 0 0 0,0-1 0 0 0,1 1 0 0 0,-1-1 0 0 0,0 1 0 0 0,0-1 0 0 0,0 1 0 0 0,0-1 0 0 0,0 0 0 0 0,0 1 0 0 0,0-1 0 0 0,0 1-1 0 0,0-1 1 0 0,0 1 0 0 0,0-1 0 0 0,0 1 0 0 0,0-1 0 0 0,0 1 0 0 0,0-1 0 0 0,-1 0 0 0 0,1 1 0 0 0,0-1 0 0 0,0 1 0 0 0,0-1 0 0 0,-1 1-1 0 0,1-1 1 0 0,0 0 0 0 0,-1 1 0 0 0,1-1 0 0 0,0 0 0 0 0,-1 1 0 0 0,1-1 0 0 0,0 0 0 0 0,-1 0 0 0 0,1 1 0 0 0,0-1 0 0 0,-1 0-1 0 0,0 1 1 0 0,-2 2-12 0 0,0-1 0 0 0,1 1-1 0 0,-1-1 1 0 0,0 0-1 0 0,0 0 1 0 0,0 0 0 0 0,-1-1-1 0 0,1 1 1 0 0,0-1 0 0 0,-1 1-1 0 0,1-1 1 0 0,0 0 0 0 0,-1 0-1 0 0,0-1 1 0 0,-2 1 11 0 0,-1 0-56 0 0,-1 0 1 0 0,0-1-1 0 0,1 0 1 0 0,-1-1 0 0 0,1 1-1 0 0,-1-1 1 0 0,0-1 55 0 0,-3 0-525 0 0,-28-9-1797 0 0,37 11 2064 0 0,0-1 1 0 0,0 0-1 0 0,-1 0 0 0 0,1 0 1 0 0,0-1-1 0 0,0 1 1 0 0,0 0-1 0 0,0-1 0 0 0,1 0 1 0 0,-1 1-1 0 0,0-1 1 0 0,1 0-1 0 0,-1 0 0 0 0,0 0 258 0 0,0-9-1596 0 0</inkml:trace>
  <inkml:trace contextRef="#ctx0" brushRef="#br0" timeOffset="706.133">1090 305 11520 0 0,'0'0'886'0'0,"4"6"-548"0"0,-2 0 97 0 0,0-1 0 0 0,-1 1 0 0 0,1-1 0 0 0,-1 1 0 0 0,0 0 0 0 0,-1 0 0 0 0,0-1 0 0 0,1 1 0 0 0,-2 0 0 0 0,1 0-435 0 0,-2 12 660 0 0,-2-1 0 0 0,-2 11-660 0 0,-5 28-52 0 0,8-8-402 0 0,3-1-1 0 0,4 31 455 0 0,-3-44-63 0 0,3 16 42 0 0,0 35-1671 0 0,-4-81 1172 0 0,0 0 0 0 0,0 1 0 0 0,0-1 0 0 0,1 0 0 0 0,0 0 0 0 0,0 1 0 0 0,1 2 520 0 0,4 4-1877 0 0</inkml:trace>
  <inkml:trace contextRef="#ctx0" brushRef="#br0" timeOffset="707.133">1197 527 5984 0 0,'-15'-7'264'0'0,"6"4"56"0"0,-2 1-256 0 0,-3-3-64 0 0,-2 5 0 0 0,-3-2 0 0 0,3 2 1872 0 0,-2 2 360 0 0,-2 5 72 0 0,2 3 8 0 0,-6 2-1656 0 0,6-3-336 0 0,-2 4-65 0 0,6-2-7 0 0,-6 2-919 0 0,5 1-177 0 0</inkml:trace>
  <inkml:trace contextRef="#ctx0" brushRef="#br0" timeOffset="1041.069">1510 493 10136 0 0,'0'0'777'0'0,"11"-2"867"0"0,-6 0-884 0 0,0 0 0 0 0,0 0 0 0 0,0 0 0 0 0,0-1 0 0 0,-1 0 0 0 0,1 0 0 0 0,-1 0 0 0 0,0-1-760 0 0,26-16 1336 0 0,13-4-421 0 0,-35 18-781 0 0,1 1 1 0 0,-1 0-1 0 0,1 0 0 0 0,0 1 0 0 0,1 0 1 0 0,-1 1-1 0 0,1 0 0 0 0,0 0-134 0 0,10 0 297 0 0,0 0 1 0 0,-1 1-1 0 0,1 1 0 0 0,16 1-297 0 0,-30 1 65 0 0,1 0 1 0 0,-1 0-1 0 0,0 1 0 0 0,6 2-65 0 0,11 3 91 0 0,-5-2-91 0 0,-15-4 0 0 0,0 0 0 0 0,0 0 0 0 0,0 0 0 0 0,0-1 0 0 0,0 1 0 0 0,1-1 0 0 0,-1 0 0 0 0,21 3 0 0 0,-20-3 0 0 0,1 1 0 0 0,-1 0 0 0 0,0-1 0 0 0,1 0 0 0 0,-1 0 0 0 0,1 0 0 0 0,3-2 0 0 0,-8 2 0 0 0,13-2 0 0 0,-1 0 0 0 0,0-1 0 0 0,0 0 0 0 0,0-1 0 0 0,-1-1 0 0 0,0 0 0 0 0,1 0 0 0 0,1-3 0 0 0,-6 4-184 0 0,-1-1-1 0 0,0 0 1 0 0,1-1 0 0 0,-2 1-1 0 0,1-1 1 0 0,-1 0-1 0 0,0-1 1 0 0,0 1-1 0 0,4-7 185 0 0,-9 11-302 0 0,1 1-1 0 0,-1-1 0 0 0,1 1 1 0 0,-1 0-1 0 0,1-1 0 0 0,-1 1 1 0 0,0-1-1 0 0,0 1 0 0 0,0-1 1 0 0,0 1-1 0 0,0-1 0 0 0,0 1 1 0 0,0-1 302 0 0,-2-8-2045 0 0</inkml:trace>
  <inkml:trace contextRef="#ctx0" brushRef="#br0" timeOffset="1462.641">1769 399 14024 0 0,'1'38'802'0'0,"-2"-28"-562"0"0,2-1 0 0 0,-1 1 0 0 0,2 6-240 0 0,8 52 1773 0 0,-1 28-1773 0 0,-8 22 1547 0 0,-2-67-1419 0 0,1-50-747 0 0,0-1-250 0 0,1-1-1020 0 0,2-5-3872 0 0</inkml:trace>
  <inkml:trace contextRef="#ctx0" brushRef="#br0" timeOffset="1463.641">1874 440 7832 0 0,'0'0'602'0'0,"8"1"1616"0"0,-6 0-1859 0 0,-1 0 0 0 0,1 0 0 0 0,-1 0 0 0 0,0 0 0 0 0,1 0 0 0 0,-1 0 0 0 0,0 1 1 0 0,0-1-1 0 0,0 0 0 0 0,0 1 0 0 0,0-1 0 0 0,-1 1 0 0 0,1-1 0 0 0,0 1 0 0 0,0-1 1 0 0,-1 1-1 0 0,1 1-359 0 0,6 32 2502 0 0,-6-25-2170 0 0,2 13 657 0 0,-2 0-1 0 0,-1 20-988 0 0,0-18 218 0 0,1 1 1 0 0,2 7-219 0 0,1 20 93 0 0,-2-34-609 0 0,-1 0 0 0 0,2 0-1 0 0,1 0 1 0 0,0 0 516 0 0,0-1-1186 0 0</inkml:trace>
  <inkml:trace contextRef="#ctx0" brushRef="#br0" timeOffset="2335.459">2637 457 13448 0 0,'0'0'298'0'0,"0"0"46"0"0,0 0 24 0 0,-9-9 94 0 0,5 8-370 0 0,0 0 1 0 0,0 1-1 0 0,0-1 1 0 0,0 1-1 0 0,0 0 1 0 0,0 0-1 0 0,0 0 1 0 0,0 0-1 0 0,0 1 1 0 0,0 0-1 0 0,0 0 1 0 0,0 0-1 0 0,-1 0-92 0 0,-5 2 317 0 0,3-1-239 0 0,1 0 0 0 0,-1 0-1 0 0,1 0 1 0 0,0 1-1 0 0,0 0 1 0 0,0 1-1 0 0,0-1 1 0 0,1 1-1 0 0,-1 0 1 0 0,1 1-1 0 0,0-1 1 0 0,0 1-78 0 0,-3 3 9 0 0,1 0 0 0 0,0 1 0 0 0,1-1 1 0 0,0 1-1 0 0,0 1 0 0 0,1-1 0 0 0,0 2-9 0 0,3-4 167 0 0,0 1 0 0 0,0-1 0 0 0,1 1 1 0 0,0 0-1 0 0,0-1 0 0 0,1 1 0 0 0,0 0 0 0 0,0 0 0 0 0,2 7-167 0 0,-2-14 35 0 0,0 1-1 0 0,1 0 1 0 0,-1-1 0 0 0,1 1-1 0 0,-1-1 1 0 0,1 1-1 0 0,-1-1 1 0 0,1 1 0 0 0,0-1-1 0 0,0 1 1 0 0,0-1-1 0 0,0 0 1 0 0,0 1 0 0 0,0-1-1 0 0,0 0 1 0 0,0 0-1 0 0,0 0 1 0 0,1 0 0 0 0,-1 0-1 0 0,0 0 1 0 0,1 0-1 0 0,-1 0 1 0 0,1 0 0 0 0,-1-1-1 0 0,1 1 1 0 0,-1-1 0 0 0,2 1-35 0 0,0 0 89 0 0,0-1 1 0 0,-1 1-1 0 0,1-1 1 0 0,0 0-1 0 0,0 0 1 0 0,-1 0 0 0 0,1 0-1 0 0,0 0 1 0 0,-1-1-1 0 0,1 1 1 0 0,0-1 0 0 0,-1 0-1 0 0,1 0 1 0 0,0 0-1 0 0,-1 0 1 0 0,2-1-90 0 0,7-5 30 0 0,0-1 0 0 0,-1 0 0 0 0,0-1 0 0 0,0 0 0 0 0,-1 0 0 0 0,7-9-30 0 0,12-19-17 0 0,5-11 17 0 0,-31 46 2 0 0,16-27-2 0 0,-1-1 0 0 0,-1 0 0 0 0,-1-2 0 0 0,-2 0 0 0 0,4-18 0 0 0,-10 25 0 0 0,0-1 0 0 0,-2 1 0 0 0,-2-1 0 0 0,0 0 0 0 0,-1 0 0 0 0,-2-1 0 0 0,-1-11 0 0 0,0 28 0 0 0,0 0 0 0 0,0 0 0 0 0,-1 0 0 0 0,-1 0 0 0 0,1 0 0 0 0,-2 0 0 0 0,1 1 0 0 0,-3-4 0 0 0,6 13 1 0 0,0-1 0 0 0,-1 1-1 0 0,1-1 1 0 0,0 0 0 0 0,-1 1-1 0 0,1-1 1 0 0,0 1 0 0 0,-1-1 0 0 0,1 1-1 0 0,-1-1 1 0 0,1 1 0 0 0,-1 0-1 0 0,1-1 1 0 0,-1 1 0 0 0,1 0-1 0 0,-1-1 1 0 0,0 1 0 0 0,1 0-1 0 0,-1-1 1 0 0,1 1 0 0 0,-1 0 0 0 0,0 0-1 0 0,1 0 1 0 0,-1 0 0 0 0,0 0-1 0 0,1 0 1 0 0,-1 0 0 0 0,0 0-1 0 0,0 0 4 0 0,0 0 0 0 0,0 1 0 0 0,0-1 0 0 0,0 1 0 0 0,0-1 1 0 0,0 1-1 0 0,0 0 0 0 0,0-1 0 0 0,0 1 0 0 0,0 0 0 0 0,0 0 0 0 0,1-1 1 0 0,-1 1-1 0 0,0 1-4 0 0,-3 3 9 0 0,1 0 1 0 0,0 0 0 0 0,0 0 0 0 0,1 0 0 0 0,-1 0-1 0 0,1 2-9 0 0,-4 15 47 0 0,0 0-1 0 0,2 0 1 0 0,1 0-1 0 0,0 1 0 0 0,2-1 1 0 0,1 16-47 0 0,2 0 211 0 0,2-1 0 0 0,1-1 0 0 0,7 26-211 0 0,-5-39 145 0 0,0 0-1 0 0,1 0 0 0 0,9 15-144 0 0,35 64 358 0 0,-47-94-335 0 0,2 4 12 0 0,0 0 1 0 0,1 0-1 0 0,0-1 1 0 0,1 0 0 0 0,0 0-1 0 0,3 1-35 0 0,-8-8 14 0 0,0-1 0 0 0,0 1 0 0 0,0-1-1 0 0,0 0 1 0 0,1 0 0 0 0,-1-1 0 0 0,1 1-1 0 0,-1-1 1 0 0,1 0 0 0 0,0 0 0 0 0,0-1-1 0 0,0 0 1 0 0,0 1 0 0 0,0-2 0 0 0,0 1-1 0 0,0 0 1 0 0,1-1 0 0 0,1 0-14 0 0,-2-1 4 0 0,-1 0 0 0 0,1 0 0 0 0,-1-1 0 0 0,0 1 0 0 0,1-1 0 0 0,-1 0 0 0 0,0 0 0 0 0,0-1 0 0 0,0 1 0 0 0,-1-1 0 0 0,1 0 0 0 0,0 0 0 0 0,-1 0 0 0 0,0 0-1 0 0,0-1 1 0 0,0 1 0 0 0,1-2-4 0 0,3-5-65 0 0,0-1-1 0 0,0 1 1 0 0,-1-2-1 0 0,0 1 1 0 0,2-9 65 0 0,-1 3-111 0 0,-2 0 0 0 0,0 0 0 0 0,-1 0 0 0 0,0-1 0 0 0,-2 0 0 0 0,0 1 0 0 0,-1-4 111 0 0,-1 18-20 0 0,0 2 14 0 0,0-1 0 0 0,0 1 1 0 0,0 0-1 0 0,0 0 0 0 0,0 0 0 0 0,0-1 1 0 0,-1 1-1 0 0,1 0 0 0 0,0 0 1 0 0,-1 0-1 0 0,1 0 0 0 0,-1 0 0 0 0,1 0 1 0 0,-1 0-1 0 0,0 0 0 0 0,1 0 0 0 0,-1 0 6 0 0,-1 1-7 0 0,1 0-1 0 0,-1 1 0 0 0,1 0 0 0 0,-1-1 1 0 0,1 1-1 0 0,0 0 0 0 0,-1 0 0 0 0,1 0 0 0 0,0 0 1 0 0,0 0-1 0 0,0 0 8 0 0,-2 2 60 0 0,1-1 1 0 0,0 1-1 0 0,0 0 1 0 0,1 0-1 0 0,-1 0 1 0 0,1 0-1 0 0,-1 0 1 0 0,1 0-1 0 0,0 1 1 0 0,0-1-1 0 0,0 0 1 0 0,1 1-1 0 0,-1 2-60 0 0,-1 9-32 0 0,1 1 1 0 0,1 5 31 0 0,0-4-118 0 0,-1-3 89 0 0,2 1 1 0 0,-1 0-1 0 0,2-1 0 0 0,0 1 1 0 0,0-1-1 0 0,3 7 29 0 0,2 5 51 0 0,-4-14-29 0 0,0 0 1 0 0,1-1-1 0 0,1 1 0 0 0,2 4-22 0 0,-6-14 11 0 0,0 1-1 0 0,1-1 1 0 0,-1 0 0 0 0,1 1-1 0 0,0-1 1 0 0,-1 0 0 0 0,1 0-1 0 0,0 0 1 0 0,0 0 0 0 0,0-1 0 0 0,0 1-1 0 0,1 0 1 0 0,-1-1 0 0 0,0 0-1 0 0,1 1 1 0 0,-1-1 0 0 0,1 0-1 0 0,-1 0 1 0 0,1 0 0 0 0,0-1-1 0 0,1 1-10 0 0,-1 0 6 0 0,-1-1 1 0 0,1 0-1 0 0,-1 0 0 0 0,1 0 0 0 0,-1-1 0 0 0,1 1 0 0 0,-1-1 1 0 0,1 1-1 0 0,-1-1 0 0 0,0 0 0 0 0,1 0 0 0 0,-1 0 0 0 0,0 0 1 0 0,1 0-1 0 0,-1 0 0 0 0,0-1 0 0 0,0 1 0 0 0,0-1 0 0 0,0 1 1 0 0,-1-1-1 0 0,1 0 0 0 0,0 0 0 0 0,-1 0 0 0 0,1 0 0 0 0,-1 0 1 0 0,0 0-1 0 0,1 0 0 0 0,-1-1-6 0 0,3-4-2 0 0,-1-1 1 0 0,0 1-1 0 0,-1-1 0 0 0,1 0 1 0 0,-2 0-1 0 0,1-1 1 0 0,0-7 1 0 0,-2 7-22 0 0,-1-1 1 0 0,-1 0 0 0 0,1 0 0 0 0,-1 1 0 0 0,-1-1 0 0 0,0 1-1 0 0,0 0 1 0 0,-1 0 0 0 0,-4-7 21 0 0,4 7-39 0 0,-1 1 0 0 0,-1 0 0 0 0,1 0 0 0 0,-1 1 0 0 0,-1 0 1 0 0,1 0-1 0 0,-1 0 0 0 0,0 1 0 0 0,-1 0 0 0 0,1 1 0 0 0,-4-2 39 0 0,8 5-102 0 0,0 1 1 0 0,0-1-1 0 0,0 1 1 0 0,0 0-1 0 0,-1 0 0 0 0,1 0 1 0 0,0 0-1 0 0,-1 1 1 0 0,1 0-1 0 0,-1-1 102 0 0,1 1-383 0 0,1 0 0 0 0,-1 0 0 0 0,1 0 0 0 0,-1 1-1 0 0,1-1 1 0 0,0 1 0 0 0,-1-1 0 0 0,1 1 0 0 0,-1 0 383 0 0,-8 5-2007 0 0</inkml:trace>
  <inkml:trace contextRef="#ctx0" brushRef="#br0" timeOffset="2926.494">3234 382 14744 0 0,'2'1'672'0'0,"4"5"-503"0"0,-1 0 1 0 0,1 0 0 0 0,-1 0 0 0 0,0 1 0 0 0,-1 0 0 0 0,1 0 0 0 0,-1 0 0 0 0,-1 0 0 0 0,1 0-1 0 0,-1 1 1 0 0,1 4-170 0 0,4 17 1194 0 0,-1 0 0 0 0,2 17-1194 0 0,-5-20 511 0 0,5 30 520 0 0,-6-30-761 0 0,2 0 0 0 0,1 0-1 0 0,2 6-269 0 0,-7-31 45 0 0,-1 0-1 0 0,1 1 0 0 0,0-1 1 0 0,-1 0-1 0 0,1 0 0 0 0,0 0 1 0 0,0 0-1 0 0,-1 0 1 0 0,1 0-1 0 0,0 0 0 0 0,0 0 1 0 0,1 1-45 0 0,-2-2 18 0 0,1 0 0 0 0,-1 0 0 0 0,0 0 0 0 0,1 1 1 0 0,-1-1-1 0 0,0 0 0 0 0,1 0 0 0 0,-1 0 0 0 0,0 0 0 0 0,1 1 1 0 0,-1-1-1 0 0,0 0 0 0 0,1 0 0 0 0,-1 0 0 0 0,0 0 1 0 0,1 0-1 0 0,-1 0 0 0 0,1 0 0 0 0,-1 0 0 0 0,0 0 0 0 0,1 0 1 0 0,-1 0-1 0 0,0-1 0 0 0,1 1 0 0 0,-1 0 0 0 0,0 0 1 0 0,1 0-1 0 0,-1 0 0 0 0,0 0 0 0 0,1-1 0 0 0,-1 1 1 0 0,0 0-1 0 0,1 0 0 0 0,-1-1 0 0 0,0 1 0 0 0,0 0 0 0 0,1 0 1 0 0,-1-1-1 0 0,0 1 0 0 0,0 0 0 0 0,0-1 0 0 0,1 1-18 0 0,-1 0 7 0 0,0-1 0 0 0,0 1 0 0 0,0-1 0 0 0,0 1-1 0 0,0 0 1 0 0,0-1 0 0 0,0 1 0 0 0,0-1 0 0 0,0 1-1 0 0,0 0 1 0 0,0-1 0 0 0,-1 1 0 0 0,1-1 0 0 0,0 1-1 0 0,0 0 1 0 0,0-1 0 0 0,0 1 0 0 0,-1 0 0 0 0,1-1-1 0 0,0 1 1 0 0,0 0 0 0 0,-1-1 0 0 0,1 1 0 0 0,0 0-1 0 0,0 0 1 0 0,-1-1-7 0 0,-10-9 94 0 0,7 6-77 0 0,3 4-17 0 0,0-1 0 0 0,1 0 0 0 0,0 1 0 0 0,-1-1 0 0 0,1 0 0 0 0,-1 0 0 0 0,1 1 0 0 0,0-1 0 0 0,-1 0 0 0 0,1 0 0 0 0,0 0 0 0 0,0 1 0 0 0,0-1 0 0 0,0 0 0 0 0,0 0 0 0 0,0 0 0 0 0,0 0 0 0 0,0 1 0 0 0,0-1 0 0 0,0 0 0 0 0,0 0 0 0 0,0 0 0 0 0,0 0 0 0 0,1 0 0 0 0,11-20 0 0 0,-3 6 0 0 0,-2 1-9 0 0,-1-1-1 0 0,-1 0 1 0 0,0-1-1 0 0,-1 1 1 0 0,-1-1-1 0 0,0 0 1 0 0,-1-1 9 0 0,-1 10-18 0 0,0 0 0 0 0,0 0 1 0 0,1 0-1 0 0,0 0 1 0 0,1 0-1 0 0,-1 0 0 0 0,1 1 1 0 0,1-1-1 0 0,-1 1 1 0 0,5-5 17 0 0,-8 10 2 0 0,1 0 1 0 0,0 0-1 0 0,-1 1 1 0 0,1-1 0 0 0,0 0-1 0 0,-1 1 1 0 0,1-1 0 0 0,0 0-1 0 0,0 1 1 0 0,0-1-1 0 0,0 1 1 0 0,0-1 0 0 0,0 1-1 0 0,0-1 1 0 0,0 1 0 0 0,0 0-1 0 0,0-1 1 0 0,0 1-1 0 0,0 0 1 0 0,0 0 0 0 0,0 0-1 0 0,0 0 1 0 0,0 0-1 0 0,0 0 1 0 0,0 0 0 0 0,0 0-1 0 0,0 0 1 0 0,0 1-3 0 0,2 0 10 0 0,-1 1 0 0 0,1-1 0 0 0,-1 1 0 0 0,0-1 0 0 0,0 1 0 0 0,0 0-1 0 0,0 0 1 0 0,0 0 0 0 0,1 3-10 0 0,2 2 0 0 0,0 1 0 0 0,0 0 0 0 0,-1 1 0 0 0,0-1 0 0 0,-1 1 0 0 0,1-1 0 0 0,-2 1 0 0 0,1 0 0 0 0,-2 0 0 0 0,1 3 0 0 0,1 0 0 0 0,0 1 0 0 0,0-1 0 0 0,1 0 0 0 0,0-1 0 0 0,2 2 0 0 0,-4-9-42 0 0,0 0-1 0 0,-1 1 1 0 0,1-1-1 0 0,-1 1 1 0 0,0-1-1 0 0,0 2 43 0 0,1 2-153 0 0,-2-7-45 0 0,0-1 0 0 0,0 1 0 0 0,0 0 0 0 0,0-1 0 0 0,0 1 0 0 0,1 0-1 0 0,-1-1 1 0 0,0 1 0 0 0,0-1 0 0 0,1 1 0 0 0,-1 0 0 0 0,0-1 0 0 0,1 1 0 0 0,-1-1-1 0 0,0 1 1 0 0,1-1 0 0 0,-1 1 0 0 0,1-1 0 0 0,0 1 198 0 0,-1-1-90 0 0,1 0 0 0 0,-1 0 0 0 0,0 0 0 0 0,1 0 1 0 0,-1 0-1 0 0,0 0 0 0 0,1 0 0 0 0,-1 0 0 0 0,0-1 0 0 0,1 1 0 0 0,-1 0 0 0 0,0 0 1 0 0,1 0-1 0 0,-1 0 0 0 0,0 0 0 0 0,1-1 0 0 0,-1 1 0 0 0,0 0 0 0 0,0 0 1 0 0,1-1-1 0 0,-1 1 0 0 0,0 0 0 0 0,0 0 0 0 0,1-1 0 0 0,-1 1 90 0 0,16-28-2460 0 0,-11 19 970 0 0,2-5-323 0 0,1 0 0 0 0,-2 0 0 0 0,0-1 0 0 0,0 1-1 0 0,-1-5 1814 0 0,5-9-1189 0 0,-6 16 913 0 0,1 1 1 0 0,0 0 0 0 0,4-4 275 0 0,-6 9-2300 0 0,3-4 11520 0 0,-4 12-4018 0 0,-2 6-3804 0 0,-1 19-575 0 0,-1-1 0 0 0,-2 2-823 0 0,1-11 227 0 0,1 1 1 0 0,1-1 0 0 0,0 1-1 0 0,2-1 1 0 0,1 18-228 0 0,0-21 177 0 0,-1-5 30 0 0,1-1-1 0 0,-1 1 0 0 0,4 6-206 0 0,-5-13 62 0 0,1-1-1 0 0,0 1 1 0 0,0 0-1 0 0,0 0 1 0 0,0 0-1 0 0,0 0 1 0 0,0-1 0 0 0,0 1-1 0 0,1 0 1 0 0,-1-1-1 0 0,0 1 1 0 0,1-1-1 0 0,0 0 1 0 0,-1 1-1 0 0,1-1 1 0 0,0 0-1 0 0,1 1-61 0 0,-1-2 59 0 0,0 1 0 0 0,0-1-1 0 0,0 0 1 0 0,0 0-1 0 0,1 0 1 0 0,-1 0 0 0 0,0 0-1 0 0,0 0 1 0 0,0 0-1 0 0,0-1 1 0 0,0 1 0 0 0,0-1-1 0 0,0 1 1 0 0,0-1-1 0 0,0 0 1 0 0,0 0 0 0 0,0 0-1 0 0,0-1-58 0 0,3 0 62 0 0,-1 0-1 0 0,0-1 1 0 0,-1 1-1 0 0,1-1 1 0 0,0 0-1 0 0,-1 0 1 0 0,2-2-62 0 0,1-3 0 0 0,0-1 0 0 0,0 0 0 0 0,-1 0 0 0 0,0-1 0 0 0,0 0 0 0 0,-1 1 0 0 0,0-1 0 0 0,-1-1 0 0 0,0 1 0 0 0,-1 0 0 0 0,0-1 1 0 0,-1 1-1 0 0,0-1 0 0 0,0 0 0 0 0,-1 1 0 0 0,-1-1 0 0 0,0 0 0 0 0,0 1 0 0 0,-3-10 0 0 0,0 2-138 0 0,3 14 154 0 0,1 1 0 0 0,-1-1 0 0 0,0 0 0 0 0,0 1 1 0 0,-1-1-1 0 0,1 1 0 0 0,0 0 0 0 0,-1-1 0 0 0,0 1 0 0 0,0 0 1 0 0,0 0-1 0 0,0 0 0 0 0,-3-2-16 0 0,-2-2 54 0 0,3 3-108 0 0,1 0 1 0 0,-1 1-1 0 0,0-1 0 0 0,0 1 1 0 0,0 0-1 0 0,0 0 1 0 0,0 1-1 0 0,-1-1 0 0 0,0 1 1 0 0,1 0-1 0 0,-5-2 54 0 0,8 5-137 0 0,-1-1-1 0 0,1 0 1 0 0,-1 0 0 0 0,1 0-1 0 0,-1 1 1 0 0,1-1-1 0 0,-1 1 1 0 0,1-1 0 0 0,0 1-1 0 0,-1-1 1 0 0,1 1 0 0 0,0 0-1 0 0,0 0 1 0 0,0 0-1 0 0,-1-1 1 0 0,1 1 0 0 0,0 0-1 0 0,0 1 1 0 0,0-1 0 0 0,0 0-1 0 0,0 0 1 0 0,1 0 0 0 0,-1 0-1 0 0,0 1 1 0 0,1-1-1 0 0,-1 0 1 0 0,0 1 0 0 0,1-1-1 0 0,0 1 1 0 0,-1-1 0 0 0,1 1-1 0 0,0-1 138 0 0,-1 13-1690 0 0</inkml:trace>
  <inkml:trace contextRef="#ctx0" brushRef="#br0" timeOffset="3416.21">3928 430 2760 0 0,'4'5'12'0'0,"0"1"-1"0"0,0-1 1 0 0,0 1 0 0 0,-1 0 0 0 0,0 0 0 0 0,-1 0-1 0 0,1 0 1 0 0,-1 0 0 0 0,0 0 0 0 0,0 1-12 0 0,3 16 1143 0 0,-1 0 0 0 0,-1 4-1143 0 0,-2-22 433 0 0,1 14 1461 0 0,0-4 359 0 0,0 0 0 0 0,-1 0 0 0 0,-1 11-2253 0 0,0-11 711 0 0,0-1 1 0 0,1 0-1 0 0,1 4-711 0 0,0-6 748 0 0,-1 1 0 0 0,-1 0-1 0 0,0-1 1 0 0,-1 6-748 0 0,-3-40 951 0 0,4 16-853 0 0,1 0 0 0 0,0 0-1 0 0,0 0 1 0 0,1 0 0 0 0,0 0 0 0 0,0 0-1 0 0,1-1-97 0 0,7-24 221 0 0,-7 16-92 0 0,1 0-1 0 0,1 1 0 0 0,1-1 0 0 0,0 1 1 0 0,0 0-1 0 0,2 1 0 0 0,-1 0 0 0 0,9-10-128 0 0,-9 14 92 0 0,0 0 0 0 0,1 1 0 0 0,0 0 0 0 0,0 0-1 0 0,1 1 1 0 0,0 0 0 0 0,1 1 0 0 0,-1 0 0 0 0,1 0 0 0 0,0 1-1 0 0,1 0 1 0 0,1 0-92 0 0,76-20 344 0 0,-57 18-1798 0 0,-28 7 1303 0 0,16-3-836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49:56.6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519 234 10768 0 0,'5'1'111'0'0,"0"1"1"0"0,0-1-1 0 0,0 0 1 0 0,1 0-1 0 0,-1 0 1 0 0,0-1-1 0 0,0 0 1 0 0,1 0-1 0 0,-1 0-111 0 0,1 0 590 0 0,-1 0-1 0 0,1 0 0 0 0,0 1 1 0 0,0-1-1 0 0,3 2-589 0 0,6 5 6526 0 0,-15-7-6477 0 0,0 0 0 0 0,0 0 0 0 0,0 0 0 0 0,1 0 0 0 0,-1 0 0 0 0,0 0 0 0 0,0 0 0 0 0,0 1 0 0 0,0-1 0 0 0,0 0 0 0 0,0 0 0 0 0,0 0 0 0 0,1 0 0 0 0,-1 0 0 0 0,0 1 0 0 0,0-1 0 0 0,0 0 0 0 0,0 0 0 0 0,0 0 0 0 0,0 0 0 0 0,0 1 0 0 0,0-1 0 0 0,0 0 0 0 0,0 0 0 0 0,0 0 0 0 0,0 0 0 0 0,0 1 0 0 0,0-1 0 0 0,0 0 0 0 0,0 0 0 0 0,0 0 0 0 0,0 0 0 0 0,0 1 0 0 0,0-1 0 0 0,0 0 0 0 0,0 0 0 0 0,-1 0 0 0 0,1 0 0 0 0,0 0 0 0 0,0 1 0 0 0,0-1 0 0 0,0 0 0 0 0,0 0 0 0 0,0 0 0 0 0,0 0 0 0 0,-1 0 0 0 0,1 0 0 0 0,0 0 0 0 0,0 1 0 0 0,0-1 0 0 0,0 0 0 0 0,0 0 0 0 0,-1 0 0 0 0,1 0 0 0 0,0 0 0 0 0,0 0 0 0 0,0 0 0 0 0,0 0 0 0 0,-1 0 0 0 0,1 0 0 0 0,0 0 0 0 0,0 0 0 0 0,0 0 0 0 0,-1 0 0 0 0,1 0-49 0 0,-10 3 104 0 0,0-1 1 0 0,0 0 0 0 0,0 0 0 0 0,0-1 0 0 0,0-1-1 0 0,-9 0-104 0 0,-31 4 254 0 0,-11 1 129 0 0,37-3-145 0 0,1 0 0 0 0,-1 2-1 0 0,-6 2-237 0 0,-4 2 11 0 0,22-6 3 0 0,0 1 0 0 0,-1 1 0 0 0,1 0 0 0 0,-2 1-14 0 0,1 1 33 0 0,1 1 0 0 0,-1 0 0 0 0,1 1 0 0 0,0 0 0 0 0,1 1 1 0 0,-2 2-34 0 0,-13 15-3347 0 0,24-25 1660 0 0</inkml:trace>
  <inkml:trace contextRef="#ctx0" brushRef="#br0" timeOffset="457.802">256 51 14280 0 0,'0'0'1102'0'0,"1"2"-719"0"0,-1 0-312 0 0,1 0 0 0 0,-1 1 0 0 0,1-1 1 0 0,-1 0-1 0 0,0 0 0 0 0,0 1 0 0 0,0-1 0 0 0,0 0 0 0 0,0 0 1 0 0,-1 1-1 0 0,1-1 0 0 0,-1 0 0 0 0,1 0 0 0 0,-1 0 0 0 0,0 0 1 0 0,0 0-1 0 0,0 0 0 0 0,0 0 0 0 0,0 0 0 0 0,0 0 0 0 0,-1 0-71 0 0,-48 52 2164 0 0,-20 20 1407 0 0,-23 37-3571 0 0,87-104 378 0 0,1 0 1 0 0,0 1-1 0 0,1 0 1 0 0,-3 6-379 0 0,5-11 155 0 0,1 1-1 0 0,0-1 1 0 0,0 1 0 0 0,0-1-1 0 0,0 1 1 0 0,1-1 0 0 0,-1 1 0 0 0,1 0-1 0 0,0-1 1 0 0,0 1 0 0 0,1 0-1 0 0,-1-1 1 0 0,1 2-155 0 0,0-3 74 0 0,-1 1-1 0 0,1-1 1 0 0,1 0-1 0 0,-1 1 1 0 0,0-1-1 0 0,1 0 0 0 0,-1 0 1 0 0,1 0-1 0 0,-1 0 1 0 0,1 0-1 0 0,0 0 1 0 0,0 0-1 0 0,0 0 1 0 0,0-1-1 0 0,0 1 1 0 0,0-1-1 0 0,0 0 1 0 0,2 1-74 0 0,7 4 174 0 0,1-1 1 0 0,-1-1-1 0 0,6 2-174 0 0,-8-4 34 0 0,8 4-164 0 0,0-1 0 0 0,1-1 0 0 0,0-1 0 0 0,-1 0-1 0 0,1-2 1 0 0,8 1 130 0 0,-13-3-2978 0 0,1 0 1 0 0,0 0-1 0 0,3-2 2978 0 0,2-1-8053 0 0</inkml:trace>
  <inkml:trace contextRef="#ctx0" brushRef="#br0" timeOffset="904.018">1098 106 19895 0 0,'9'14'911'0'0,"-7"-11"-19"0"0,-2 11-535 0 0,-1 3-223 0 0,-1 0 1 0 0,-1-1-1 0 0,0 1 0 0 0,-1-1 0 0 0,-1 0 0 0 0,0 0 0 0 0,-3 4-134 0 0,-32 65 485 0 0,12-29-229 0 0,1-4-112 0 0,17-35-84 0 0,1 0 0 0 0,1 1 0 0 0,1 0 0 0 0,-4 12-60 0 0,7-14-18 0 0,-4 16-157 0 0,8-30 151 0 0,0 0-1 0 0,0-1 1 0 0,0 1-1 0 0,0 0 1 0 0,0 0 0 0 0,1 0-1 0 0,-1-1 1 0 0,0 1-1 0 0,1 0 1 0 0,-1 0-1 0 0,1-1 1 0 0,0 1 0 0 0,0 0-1 0 0,0-1 1 0 0,-1 1-1 0 0,2-1 25 0 0,-2 0-684 0 0,8-2-6215 0 0,3-3 19 0 0</inkml:trace>
  <inkml:trace contextRef="#ctx0" brushRef="#br0" timeOffset="1408.088">1163 477 20095 0 0,'2'2'90'0'0,"0"0"-1"0"0,1 0 0 0 0,-1-1 0 0 0,1 0 0 0 0,0 1 0 0 0,-1-1 1 0 0,1 0-1 0 0,0 0 0 0 0,0 0 0 0 0,0-1 0 0 0,0 1 1 0 0,0-1-1 0 0,0 1 0 0 0,0-1 0 0 0,0 0 0 0 0,-1 0 0 0 0,1 0 1 0 0,0-1-1 0 0,0 1 0 0 0,0-1 0 0 0,0 1 0 0 0,0-1 0 0 0,0 0 1 0 0,0 0-1 0 0,-1-1 0 0 0,1 1-89 0 0,-3 1 1 0 0,20-13 286 0 0,-19 13-283 0 0,-1 0 1 0 0,0 0 0 0 0,1-1-1 0 0,-1 1 1 0 0,0 0 0 0 0,1-1 0 0 0,-1 1-1 0 0,0 0 1 0 0,0-1 0 0 0,1 1 0 0 0,-1 0-1 0 0,0-1 1 0 0,0 1 0 0 0,0-1 0 0 0,0 1-1 0 0,1-1 1 0 0,-1 1 0 0 0,0 0 0 0 0,0-1-1 0 0,0 1 1 0 0,0-1 0 0 0,0 1-1 0 0,0-1 1 0 0,0 1 0 0 0,0 0 0 0 0,0-1-1 0 0,0 1 1 0 0,0-1 0 0 0,-1 1 0 0 0,1-1-1 0 0,0 1 1 0 0,0 0 0 0 0,0-1 0 0 0,0 1-1 0 0,-1-1 1 0 0,1 1 0 0 0,0 0-1 0 0,-1-1 1 0 0,1 1 0 0 0,0 0 0 0 0,0-1-1 0 0,-1 1 1 0 0,1 0 0 0 0,0 0 0 0 0,-1-1-1 0 0,1 1-4 0 0,-3-2-20 0 0,0 0 0 0 0,0 0-1 0 0,0 0 1 0 0,0 0 0 0 0,0 0-1 0 0,0 1 1 0 0,-1-1 0 0 0,1 1 0 0 0,0 0-1 0 0,-1 0 1 0 0,1 0 0 0 0,-1 1-1 0 0,1-1 21 0 0,1 1-13 0 0,-1 1-1 0 0,1-1 0 0 0,0 0 0 0 0,0 0 1 0 0,0 1-1 0 0,0 0 0 0 0,0-1 1 0 0,0 1-1 0 0,0 0 0 0 0,0 0 0 0 0,0 0 1 0 0,0 0-1 0 0,0 0 0 0 0,0 0 1 0 0,1 1-1 0 0,-1-1 0 0 0,0 1 0 0 0,1-1 1 0 0,-1 1-1 0 0,1 0 0 0 0,-1 1 14 0 0,0-1-1 0 0,0 1-1 0 0,0 0 1 0 0,0 0-1 0 0,1 0 1 0 0,-1 1-1 0 0,1-1 1 0 0,0 0-1 0 0,0 0 1 0 0,0 1-1 0 0,1-1 1 0 0,-1 1-1 0 0,1-1 0 0 0,0 1 1 0 0,0-1-1 0 0,0 1 1 0 0,0 1 1 0 0,2 7 18 0 0,0 0-1 0 0,1-1 1 0 0,0 1 0 0 0,1 1-18 0 0,-2-6 32 0 0,2 2 15 0 0,0 0-1 0 0,0-1 1 0 0,1 1 0 0 0,0-1 0 0 0,2 2-47 0 0,5 9 29 0 0,-7-12-3 0 0,0 0 1 0 0,0-1-1 0 0,1 1 1 0 0,1 0-27 0 0,11 13-62 0 0,-13-15-212 0 0,0 0 0 0 0,0 0 1 0 0,1-1-1 0 0,-1 0 0 0 0,1 0 0 0 0,2 1 274 0 0,-6-4-432 0 0,6 3-1423 0 0</inkml:trace>
  <inkml:trace contextRef="#ctx0" brushRef="#br0" timeOffset="1746.186">1609 421 11520 0 0,'4'3'76'0'0,"-2"0"67"0"0,1-1 0 0 0,1 0 1 0 0,-1 0-1 0 0,0 0 0 0 0,0 0 0 0 0,1-1 0 0 0,-1 1 0 0 0,1-1 0 0 0,0 0 1 0 0,0 0-144 0 0,-3 0 1348 0 0,-1-1 461 0 0,0 0 88 0 0,0 0-184 0 0,-12 11 41 0 0,6-8-1693 0 0,1 0 0 0 0,-1 0 1 0 0,1-1-1 0 0,-1 0 0 0 0,0 0 1 0 0,0 0-1 0 0,0-1 0 0 0,0 0-61 0 0,-13 8-28 0 0,3-1-96 0 0,1-1 55 0 0,14-7 125 0 0,1 0 23 0 0,8 4 95 0 0,4 8 28 0 0,-11-10-175 0 0,0-1 0 0 0,0 1 0 0 0,0-1 1 0 0,1 0-1 0 0,-1 0 0 0 0,0 1 0 0 0,1-1 0 0 0,-1 0 1 0 0,0 0-1 0 0,1 0 0 0 0,0 0 0 0 0,0 0-27 0 0,7 2 128 0 0,-1 2-1 0 0,1-1 0 0 0,-1 1 1 0 0,0 0-1 0 0,0 1 0 0 0,-1 0 1 0 0,3 3-128 0 0,-6-6 33 0 0,-1 0 0 0 0,0 0 0 0 0,-1 0 1 0 0,1 1-1 0 0,0-1 0 0 0,-1 1 0 0 0,0 0 0 0 0,0-1 1 0 0,0 1-1 0 0,0 0 0 0 0,-1 0 0 0 0,0 0 0 0 0,1 1 1 0 0,-1-1-1 0 0,-1 0 0 0 0,1 0 0 0 0,-1 2-33 0 0,0-2 8 0 0,-1-1-1 0 0,0 0 0 0 0,0 0 1 0 0,0 0-1 0 0,0 0 0 0 0,0 0 1 0 0,-1 0-1 0 0,0 0 0 0 0,1 0 1 0 0,-1-1-1 0 0,0 1 0 0 0,0 0 1 0 0,-1-1-1 0 0,1 0 0 0 0,0 1 1 0 0,-3 0-8 0 0,-2 2 4 0 0,-1 0 0 0 0,0-1 0 0 0,0 0 1 0 0,0-1-1 0 0,-9 3-4 0 0,-11 5 53 0 0,25-10-144 0 0,-1 0 0 0 0,1 0-1 0 0,-1 0 1 0 0,1-1-1 0 0,-1 1 1 0 0,1-1 0 0 0,-1 0-1 0 0,0 0 1 0 0,1 0 0 0 0,-2-1 91 0 0,-8 1-2095 0 0,6 2 487 0 0</inkml:trace>
  <inkml:trace contextRef="#ctx0" brushRef="#br0" timeOffset="1747.186">1982 444 18831 0 0,'0'0'862'0'0,"0"0"-18"0"0,0 0-516 0 0,0 0-162 0 0,-1 6 146 0 0,0-5-294 0 0,0 0 0 0 0,0 0-1 0 0,0 0 1 0 0,0 0-1 0 0,0-1 1 0 0,0 1 0 0 0,0 0-1 0 0,0 0 1 0 0,0-1-1 0 0,0 1 1 0 0,-2 0-18 0 0,-9 6 38 0 0,-8 9 62 0 0,17-14-80 0 0,0 0 0 0 0,0 1 0 0 0,-1-1 0 0 0,2 1 0 0 0,-1 0 0 0 0,-2 2-20 0 0,4-3 18 0 0,0-1 0 0 0,1 1-1 0 0,-1-1 1 0 0,0 1 0 0 0,1-1 0 0 0,-1 1-1 0 0,1-1 1 0 0,-1 1 0 0 0,1 0-1 0 0,0-1 1 0 0,-1 1 0 0 0,1 0-1 0 0,0-1 1 0 0,0 1 0 0 0,0 0 0 0 0,1 0-1 0 0,-1-1 1 0 0,1 2-18 0 0,0 4 211 0 0,2 1 0 0 0,-1-1 0 0 0,1-1 0 0 0,0 2-211 0 0,0-2 189 0 0,-1 0 1 0 0,1 0 0 0 0,-1 0-1 0 0,-1 0 1 0 0,1 0-1 0 0,-1 1-189 0 0,4 18 539 0 0,-4-20-405 0 0,0 0 0 0 0,0 0 1 0 0,-1 0-1 0 0,1 0 0 0 0,-1 0 0 0 0,0 2-134 0 0,-1-4 22 0 0,1-1 0 0 0,-1 0 0 0 0,1 0 0 0 0,-1 0-1 0 0,0 0 1 0 0,0 0 0 0 0,0 0 0 0 0,0 0 0 0 0,0 0 0 0 0,0 0-1 0 0,-1 0 1 0 0,1 0 0 0 0,-1-1 0 0 0,1 1 0 0 0,-1 0 0 0 0,-1 1-22 0 0,-1-1-71 0 0,0 1 0 0 0,1 0 1 0 0,-1-1-1 0 0,0 0 0 0 0,-1 1 1 0 0,1-2-1 0 0,0 1 0 0 0,0 0 1 0 0,-1-1-1 0 0,1 0 0 0 0,-1 0 1 0 0,1 0-1 0 0,-1-1 0 0 0,0 1 1 0 0,1-1-1 0 0,-1 0 0 0 0,-3-1 71 0 0,-7 1-660 0 0</inkml:trace>
  <inkml:trace contextRef="#ctx0" brushRef="#br0" timeOffset="4207.864">2221 672 920 0 0,'2'1'67'0'0,"4"3"-205"0"0,-5-3 900 0 0,0 0 0 0 0,0 0 0 0 0,1 0 0 0 0,-1 0 0 0 0,0 0 0 0 0,0-1 0 0 0,1 1 0 0 0,-1 0 0 0 0,1-1 0 0 0,-1 1 0 0 0,1-1 0 0 0,-1 1 0 0 0,1-1 1 0 0,-1 0-1 0 0,1 0 0 0 0,-1 0 0 0 0,1 0 0 0 0,-1 0 0 0 0,1 0 0 0 0,0 0 0 0 0,-1 0 0 0 0,1 0 0 0 0,-1-1 0 0 0,1 1 0 0 0,-1-1 0 0 0,1 0-762 0 0,14-3 1557 0 0,-14 4-1419 0 0,0 0 0 0 0,1-1-1 0 0,-1 1 1 0 0,0-1 0 0 0,0 0-1 0 0,0 0 1 0 0,0 0-1 0 0,0 0 1 0 0,-1 0 0 0 0,1 0-1 0 0,0 0 1 0 0,0 0 0 0 0,0-2-138 0 0,10-8 487 0 0,-7 7-386 0 0,-1 0 0 0 0,0 0-1 0 0,0 0 1 0 0,0-1 0 0 0,-1 1-1 0 0,0-1 1 0 0,1 0 0 0 0,-2 0 0 0 0,1 0-1 0 0,1-4-100 0 0,0-1 35 0 0,-1-1 0 0 0,0 1 0 0 0,1-9-35 0 0,-4 16-1 0 0,1 0-1 0 0,-1 0 1 0 0,0-1-1 0 0,0 1 0 0 0,0 0 1 0 0,0 0-1 0 0,-1-1 1 0 0,1 1-1 0 0,-1 0 0 0 0,0 0 1 0 0,0 0-1 0 0,0 0 1 0 0,0 0-1 0 0,-2-3 2 0 0,2 5-9 0 0,0 0 1 0 0,0-1-1 0 0,0 1 1 0 0,0 0-1 0 0,0 0 0 0 0,-1 0 1 0 0,1 0-1 0 0,0 1 1 0 0,0-1-1 0 0,-1 0 0 0 0,1 0 1 0 0,0 1-1 0 0,-1-1 1 0 0,1 1-1 0 0,-1-1 0 0 0,1 1 1 0 0,-1 0-1 0 0,1 0 1 0 0,-1-1-1 0 0,1 1 1 0 0,-1 0-1 0 0,1 0 0 0 0,-1 1 1 0 0,0-1-1 0 0,1 0 9 0 0,-3 0-33 0 0,1 1 0 0 0,-1 0 0 0 0,1 0 0 0 0,0 0 0 0 0,-1 0 0 0 0,1 0 0 0 0,0 0 0 0 0,0 1 0 0 0,0 0 0 0 0,-1 0 33 0 0,-2 3-40 0 0,-1 0 1 0 0,1 0 0 0 0,0 1 0 0 0,0 0 0 0 0,1 0 0 0 0,0 1 0 0 0,0 0 0 0 0,0-1 0 0 0,-2 7 39 0 0,1-1 18 0 0,1 0 0 0 0,0 0 1 0 0,1 1-1 0 0,0 0 1 0 0,-1 9-19 0 0,5-16 54 0 0,-1 1-1 0 0,1-1 1 0 0,0 1 0 0 0,0-1 0 0 0,1 1 0 0 0,0-1 0 0 0,0 1 0 0 0,0-1 0 0 0,1 1 0 0 0,0-1 0 0 0,1 0 0 0 0,-1 0 0 0 0,1 0 0 0 0,0 0 0 0 0,3 3-54 0 0,-3-5-3 0 0,1 0 1 0 0,0 0 0 0 0,0-1-1 0 0,0 1 1 0 0,1-1-1 0 0,-1 0 1 0 0,1-1 0 0 0,-1 1-1 0 0,1-1 1 0 0,0 0-1 0 0,0 0 1 0 0,0 0 0 0 0,0-1-1 0 0,1 1 1 0 0,-1-1-1 0 0,0-1 1 0 0,1 1 0 0 0,-1-1-1 0 0,0 0 1 0 0,1 0-1 0 0,-1 0 1 0 0,0-1-1 0 0,1 0 1 0 0,-1 0 0 0 0,0 0-1 0 0,0-1 3 0 0,1 0-363 0 0,-1 1-1 0 0,1-2 0 0 0,-1 1 1 0 0,0-1-1 0 0,4-2 364 0 0,13-12-6420 0 0,-4 3-1037 0 0</inkml:trace>
  <inkml:trace contextRef="#ctx0" brushRef="#br0" timeOffset="4596.345">2683 313 17047 0 0,'0'0'1311'0'0,"0"0"-846"0"0,-5 5 861 0 0,2-1-910 0 0,-1-1 1 0 0,1 0-1 0 0,-1 0 1 0 0,0 0 0 0 0,0-1-1 0 0,0 1 1 0 0,0-1-1 0 0,-1 0 1 0 0,1 0-1 0 0,0-1 1 0 0,-1 1 0 0 0,1-1-1 0 0,-2 0-416 0 0,-6 1-178 0 0,-1 0 0 0 0,0-1-1 0 0,0 0 1 0 0,-2-1 178 0 0,14 0-276 0 0,-1 0-1 0 0,1 0 0 0 0,0 0 1 0 0,0 0-1 0 0,0 0 1 0 0,-1-1-1 0 0,1 1 0 0 0,0 0 1 0 0,0-1-1 0 0,0 1 1 0 0,-1-1 276 0 0,1 0-7953 0 0</inkml:trace>
  <inkml:trace contextRef="#ctx0" brushRef="#br0" timeOffset="5150.25">3052 576 6912 0 0,'0'0'528'0'0,"0"0"136"0"0,0 0 1836 0 0,0 0 841 0 0,-2 3 2723 0 0,-4 4-4264 0 0,-40 4-602 0 0,19-2-845 0 0,14-4-131 0 0,-1-1 1 0 0,-11 7-223 0 0,12-5 124 0 0,0 0-1 0 0,-13 2-123 0 0,-25 10 242 0 0,47-16-216 0 0,-1 1-1 0 0,1-1 1 0 0,0 1-1 0 0,-1 0 0 0 0,1 0 1 0 0,0 0-1 0 0,1 1 1 0 0,-1-1-1 0 0,0 2-25 0 0,3-4 10 0 0,0 1 1 0 0,-1-1-1 0 0,1 1 0 0 0,0 0 0 0 0,1-1 1 0 0,-1 1-1 0 0,0 0 0 0 0,0 0 0 0 0,1 0 1 0 0,-1 0-1 0 0,1-1 0 0 0,-1 1 0 0 0,1 0 1 0 0,0 0-1 0 0,0 0 0 0 0,0 0 0 0 0,0 0 1 0 0,0 0-1 0 0,1 0 0 0 0,-1 0 0 0 0,0 0 1 0 0,1-1-1 0 0,-1 1 0 0 0,1 0 0 0 0,0 0 1 0 0,0 0-1 0 0,-1-1 0 0 0,1 1 0 0 0,0 0 1 0 0,1-1-1 0 0,-1 1 0 0 0,0-1 0 0 0,0 1 1 0 0,1-1-1 0 0,-1 0 0 0 0,1 1 0 0 0,-1-1 1 0 0,1 0-1 0 0,-1 0 0 0 0,1 0 0 0 0,0 0 1 0 0,0 0-1 0 0,-1-1 0 0 0,1 1 0 0 0,0 0 1 0 0,0-1-1 0 0,0 0 0 0 0,0 1-10 0 0,9 0-7 0 0,0 0 0 0 0,0-1-1 0 0,0 0 1 0 0,0-1 0 0 0,0 0-1 0 0,-1-1 1 0 0,1 0 0 0 0,0 0-1 0 0,0-1 1 0 0,-1-1 0 0 0,0 0-1 0 0,0 0 1 0 0,0-1 0 0 0,3-2 7 0 0,11-7 5 0 0,-1-2 0 0 0,0 0 0 0 0,-1-2 0 0 0,19-19-5 0 0,-19 16 5 0 0,-1-1 0 0 0,-1-1 1 0 0,-1-1-1 0 0,-1-1 0 0 0,-1-1 1 0 0,-1 0-1 0 0,-1-1 0 0 0,-2 0 1 0 0,-1-1-1 0 0,-1-1 0 0 0,-1 0 1 0 0,2-16-6 0 0,-10 39 7 0 0,-1-1 0 0 0,-1 1 0 0 0,1-1 0 0 0,-1 1 1 0 0,0-1-1 0 0,-1 1 0 0 0,1-1 0 0 0,-1 1 1 0 0,0-1-1 0 0,-1 1 0 0 0,0 0 0 0 0,-1-5-7 0 0,2 11 1 0 0,1-1 0 0 0,0 1 0 0 0,-1-1 0 0 0,1 1 0 0 0,0-1 0 0 0,-1 1 1 0 0,1-1-1 0 0,-1 1 0 0 0,1 0 0 0 0,-1-1 0 0 0,1 1 0 0 0,-1 0 0 0 0,1-1 0 0 0,-1 1 0 0 0,1 0 0 0 0,-1 0 0 0 0,1-1 0 0 0,-1 1 0 0 0,0 0 0 0 0,1 0 0 0 0,-1 0 0 0 0,1 0 0 0 0,-1 0 0 0 0,0 0 0 0 0,1 0 0 0 0,-1 0 0 0 0,1 0 0 0 0,-1 0 0 0 0,0 0 0 0 0,1 0 0 0 0,-1 0 0 0 0,1 0 1 0 0,-1 1-3 0 0,-20 9 26 0 0,16-8-24 0 0,-1 3 29 0 0,-1-1-1 0 0,1 1 0 0 0,0 0 1 0 0,1 0-1 0 0,-1 0 1 0 0,1 1-1 0 0,0 0 0 0 0,0 0 1 0 0,1 1-1 0 0,0-1 0 0 0,0 1 1 0 0,0 0-1 0 0,0 2-29 0 0,-4 10 115 0 0,0 1-1 0 0,2 0 1 0 0,0 0-1 0 0,0 8-114 0 0,2-8 151 0 0,2 0 0 0 0,0 0 0 0 0,1 1 0 0 0,0-1 0 0 0,3 11-151 0 0,-1-18 62 0 0,1 1 0 0 0,0 0 0 0 0,1-1 0 0 0,1 0 1 0 0,0 0-1 0 0,0 0 0 0 0,2 0 0 0 0,2 5-62 0 0,-2-9 26 0 0,0-1-1 0 0,0-1 1 0 0,0 0 0 0 0,1 1-1 0 0,0-2 1 0 0,1 1-1 0 0,0-1 1 0 0,-1 0 0 0 0,6 2-26 0 0,-6-4 8 0 0,-2 0-2 0 0,0-1 0 0 0,0 0 0 0 0,0 0 1 0 0,0 0-1 0 0,1-1 0 0 0,-1 0 0 0 0,1 0 0 0 0,0 0 0 0 0,0-1 1 0 0,-1 0-1 0 0,1 0 0 0 0,0 0 0 0 0,0-1 0 0 0,0 0 0 0 0,0 0 1 0 0,0-1-1 0 0,0 1 0 0 0,0-1 0 0 0,4-2-6 0 0,-2 1-15 0 0,-1 0 0 0 0,1-1 0 0 0,-1 0-1 0 0,0 0 1 0 0,5-3 15 0 0,-9 3-10 0 0,1 1 0 0 0,0-1 0 0 0,-1 0 0 0 0,0 0 0 0 0,0-1 0 0 0,1 1 0 0 0,-2 0 0 0 0,1-1 0 0 0,0 0 0 0 0,0-2 10 0 0,2-1-20 0 0,-1-1-1 0 0,0 0 1 0 0,0-1-1 0 0,-1 1 1 0 0,0 0 0 0 0,0-1-1 0 0,-1 0 1 0 0,0 0-1 0 0,0-1 21 0 0,-2 6-6 0 0,1 1 0 0 0,-1 0-1 0 0,0-1 1 0 0,1 1 0 0 0,-1-1-1 0 0,-1 1 1 0 0,1 0 0 0 0,0-1-1 0 0,-1 1 1 0 0,0 0 0 0 0,0 0-1 0 0,0-1 1 0 0,0 1-1 0 0,0 0 1 0 0,-1 0 0 0 0,0-1 6 0 0,2 3-6 0 0,-1 0 1 0 0,1-1-1 0 0,-1 1 1 0 0,0 0-1 0 0,0 0 0 0 0,1 0 1 0 0,-1 0-1 0 0,0 0 1 0 0,0 0-1 0 0,0 0 1 0 0,0 0-1 0 0,0 0 0 0 0,0 1 1 0 0,-1-1-1 0 0,1 0 1 0 0,0 0-1 0 0,0 1 1 0 0,0-1-1 0 0,-1 1 1 0 0,0-1 5 0 0,0 1-4 0 0,1 0 0 0 0,0 0 0 0 0,0 1 0 0 0,0-1 0 0 0,-1 0 0 0 0,1 1 0 0 0,0-1 0 0 0,0 0 0 0 0,0 1 0 0 0,0-1 0 0 0,0 1 0 0 0,0 0 0 0 0,0-1 0 0 0,0 1 0 0 0,0 0 0 0 0,0 0 0 0 0,0-1 0 0 0,0 1 0 0 0,0 0 0 0 0,1 0 0 0 0,-1 0 0 0 0,0 0 0 0 0,0 1 4 0 0,-7 10 10 0 0,0 0-1 0 0,0 1 1 0 0,-5 12-10 0 0,11-20 4 0 0,0 1 1 0 0,0 0-1 0 0,0-1 0 0 0,1 1 1 0 0,0 0-1 0 0,0 0 0 0 0,0 0 0 0 0,1 0 1 0 0,0 0-1 0 0,0 0 0 0 0,1 1-4 0 0,0 3 21 0 0,1 0 0 0 0,0 0 0 0 0,0 0 0 0 0,1 0 0 0 0,1-1 0 0 0,-1 1 0 0 0,2 1-21 0 0,-2-6 13 0 0,0-1 0 0 0,-1 1 0 0 0,1-1 0 0 0,1 1 0 0 0,-1-1 0 0 0,1 0 0 0 0,-1-1 0 0 0,1 1 0 0 0,0 0 0 0 0,1-1 0 0 0,-1 0 0 0 0,0 0 0 0 0,1 0 1 0 0,4 1-14 0 0,-7-3 0 0 0,1 0 1 0 0,-1 0-1 0 0,1-1 1 0 0,-1 1-1 0 0,1-1 1 0 0,-1 0-1 0 0,1 0 1 0 0,-1 1-1 0 0,1-2 1 0 0,-1 1-1 0 0,1 0 1 0 0,-1 0-1 0 0,1-1 1 0 0,-1 1-1 0 0,0-1 1 0 0,1 0-1 0 0,-1 0 1 0 0,0 0-1 0 0,1 0 1 0 0,-1 0-1 0 0,0 0 1 0 0,0-1-1 0 0,0 1 1 0 0,0-1-1 0 0,0 1 1 0 0,0-1 0 0 0,1-1-1 0 0,-1 0-8 0 0,1 0 1 0 0,-1 0-1 0 0,1 0 1 0 0,-1 0-1 0 0,0 0 1 0 0,-1-1-1 0 0,1 1 1 0 0,0-1 0 0 0,-1 1-1 0 0,0-1 1 0 0,0 1-1 0 0,0-1 1 0 0,0 0-1 0 0,0 0 1 0 0,-1 1-1 0 0,0-1 1 0 0,0 0-1 0 0,0-1 9 0 0,-1-4-42 0 0,-1-1 1 0 0,0 0-1 0 0,-1 1 1 0 0,0-1 0 0 0,0 1-1 0 0,-1 0 1 0 0,0 0 0 0 0,-5-7 40 0 0,-7-10-1911 0 0,-1 1 0 0 0,-5-3 1911 0 0,11 14-1571 0 0,3 2-383 0 0</inkml:trace>
  <inkml:trace contextRef="#ctx0" brushRef="#br0" timeOffset="6062.532">3723 417 14280 0 0,'2'0'1102'0'0,"1"1"-940"0"0,-1 1 0 0 0,0-1 0 0 0,0 0 0 0 0,1 1 0 0 0,-1-1 0 0 0,0 1-1 0 0,0-1 1 0 0,0 1 0 0 0,0 0 0 0 0,-1 0 0 0 0,1 0 0 0 0,-1 0 0 0 0,1 0 0 0 0,-1 0 0 0 0,1 0 0 0 0,-1 1-1 0 0,0-1 1 0 0,0 1 0 0 0,0-1 0 0 0,0 0 0 0 0,-1 1 0 0 0,1 0 0 0 0,-1-1 0 0 0,0 1 0 0 0,1-1 0 0 0,-1 1-1 0 0,0-1 1 0 0,0 1 0 0 0,-1 2-162 0 0,0 9 938 0 0,-1 1 0 0 0,-1-1-1 0 0,0 0 1 0 0,-6 14-938 0 0,3-9-602 0 0,-6 13 694 0 0,9-24-68 0 0,0 0 0 0 0,0 0 1 0 0,1 0-1 0 0,0 0 0 0 0,0 0 0 0 0,1 1 0 0 0,0-1 0 0 0,0 1 0 0 0,1 0-24 0 0,0-8 7 0 0,0 0 0 0 0,0-1 0 0 0,0 1 0 0 0,0 0 0 0 0,0 0 0 0 0,0 0 0 0 0,0-1 0 0 0,0 1 0 0 0,0 0 0 0 0,0 0-1 0 0,1-1 1 0 0,-1 1 0 0 0,0 0 0 0 0,1 0 0 0 0,-1-1 0 0 0,0 1 0 0 0,1 0 0 0 0,-1-1 0 0 0,1 1 0 0 0,-1-1 0 0 0,1 1 0 0 0,0-1-1 0 0,-1 1 1 0 0,1-1 0 0 0,-1 1 0 0 0,1-1 0 0 0,0 1 0 0 0,-1-1 0 0 0,1 0 0 0 0,0 1 0 0 0,0-1 0 0 0,-1 0 0 0 0,1 1 0 0 0,0-1 0 0 0,0 0-1 0 0,-1 0 1 0 0,1 0 0 0 0,0 0 0 0 0,0 0 0 0 0,-1 0 0 0 0,1 0 0 0 0,0 0 0 0 0,0 0-7 0 0,6-1 18 0 0,-1-1-1 0 0,0 1 1 0 0,1-1 0 0 0,-1 0 0 0 0,3-2-18 0 0,5-1 0 0 0,1-1-56 0 0,-1 0 0 0 0,-1 0 1 0 0,1-2-1 0 0,-1 1 0 0 0,0-2 0 0 0,8-6 56 0 0,-6 4-215 0 0,1 0 0 0 0,0 1 0 0 0,0 1 0 0 0,5-1 215 0 0,0 6-128 0 0,-19 4 48 0 0,-1 0 0 0 0,4 4 75 0 0,12 8-8 0 0,-10 3 31 0 0,-4-9 62 0 0,-3-5 11 0 0,0-1-22 0 0,0 0 10 0 0,0 0 54 0 0,2-1-93 0 0,0 0-1 0 0,0-1 0 0 0,-1 1 0 0 0,1 0 1 0 0,-1-1-1 0 0,1 1 0 0 0,-1-1 0 0 0,0 0 1 0 0,1 1-1 0 0,-1-1 0 0 0,0 0 0 0 0,0 0 1 0 0,0 1-1 0 0,0-1 0 0 0,0 0 0 0 0,-1-1-39 0 0,1 1 29 0 0,-1 0-1 0 0,1-1 0 0 0,-1 1 0 0 0,0 0 0 0 0,0 0 1 0 0,0 0-1 0 0,0 0 0 0 0,0-1 0 0 0,-1 1 1 0 0,1 0-1 0 0,-1 0 0 0 0,1 0 0 0 0,-1 0 1 0 0,0 0-1 0 0,0 0 0 0 0,0 0 0 0 0,0 0 1 0 0,0 0-1 0 0,0 0 0 0 0,0 1 0 0 0,-2-2-28 0 0,3 2 5 0 0,-1 1 0 0 0,0-1-1 0 0,0 0 1 0 0,0 1 0 0 0,0-1 0 0 0,-1 0-1 0 0,1 1 1 0 0,0-1 0 0 0,0 1-1 0 0,0 0 1 0 0,0-1 0 0 0,-1 1 0 0 0,1 0-1 0 0,0 0 1 0 0,0 0 0 0 0,-1-1-1 0 0,1 1 1 0 0,0 1 0 0 0,0-1 0 0 0,0 0-1 0 0,-1 0 1 0 0,1 0 0 0 0,0 1-1 0 0,0-1 1 0 0,0 0 0 0 0,-1 1 0 0 0,1-1-1 0 0,0 1 1 0 0,0 0 0 0 0,0-1-1 0 0,0 1 1 0 0,0 0 0 0 0,0 0 0 0 0,0-1-1 0 0,0 1 1 0 0,0 0-5 0 0,-2 2 14 0 0,0 0 0 0 0,0-1 0 0 0,0 1-1 0 0,0 0 1 0 0,0 0 0 0 0,0 1 0 0 0,1-1 0 0 0,0 1 0 0 0,-1-1 0 0 0,1 1 0 0 0,1 0 0 0 0,-1 0-1 0 0,1-1 1 0 0,-1 1 0 0 0,1 0 0 0 0,0 1 0 0 0,0 1-14 0 0,-1 8 53 0 0,1-10-37 0 0,1 0 1 0 0,-1 0 0 0 0,1 0-1 0 0,0 1 1 0 0,0-1 0 0 0,0 0-1 0 0,1 1-16 0 0,0 6 75 0 0,2-2 0 0 0,-1-7-70 0 0,-1 0-1 0 0,1 0 1 0 0,0-1 0 0 0,-1 1 0 0 0,1 0 0 0 0,0-1 0 0 0,0 1 0 0 0,0-1 0 0 0,0 0 0 0 0,0 0 0 0 0,1 0 0 0 0,-1 0 0 0 0,0 0 0 0 0,1 0 0 0 0,-1 0 0 0 0,0-1 0 0 0,1 1-1 0 0,-1-1 1 0 0,1 1 0 0 0,-1-1 0 0 0,0 0 0 0 0,1 0 0 0 0,-1 0 0 0 0,1-1 0 0 0,-1 1 0 0 0,1-1 0 0 0,-1 1-5 0 0,2-1 5 0 0,-1 0-1 0 0,0 0 1 0 0,0 0 0 0 0,0 0-1 0 0,0-1 1 0 0,0 1 0 0 0,0-1-1 0 0,-1 1 1 0 0,1-1 0 0 0,0 0-1 0 0,-1 0 1 0 0,1-1 0 0 0,-1 1-1 0 0,0 0 1 0 0,0-1 0 0 0,0 1-1 0 0,0-1 1 0 0,0 0 0 0 0,-1 0-1 0 0,2-1-4 0 0,1-3 2 0 0,-3 6-2 0 0,0 0-1 0 0,-1 0 0 0 0,1 0 0 0 0,0 0 0 0 0,-1 0 0 0 0,1 0 1 0 0,-1 0-1 0 0,1 0 0 0 0,-1 0 0 0 0,0 0 0 0 0,1 0 0 0 0,-1-1 1 0 0,0 1-1 0 0,0 0 0 0 0,0 0 0 0 0,0 0 0 0 0,0-1 1 0 0,0 0-58 0 0,-3 10-8 0 0,0 3 60 0 0,1 0 1 0 0,0 0-1 0 0,1 0 0 0 0,0 0 0 0 0,1 0 0 0 0,0 0 1 0 0,1 0-1 0 0,0 1 0 0 0,1-1 0 0 0,0-1 0 0 0,4 11 6 0 0,-6-20 1 0 0,1 1 1 0 0,0 0-1 0 0,0-1 0 0 0,-1 1 0 0 0,1-1 0 0 0,0 1 0 0 0,0-1 1 0 0,1 1-1 0 0,-1-1 0 0 0,0 0 0 0 0,0 0 0 0 0,1 1 0 0 0,-1-1 0 0 0,0 0 1 0 0,1 0-1 0 0,-1 0 0 0 0,1-1 0 0 0,0 1 0 0 0,-1 0 0 0 0,1 0 1 0 0,-1-1-1 0 0,1 1 0 0 0,0-1 0 0 0,0 0 0 0 0,-1 1 0 0 0,1-1 1 0 0,0 0-1 0 0,0 0 0 0 0,-1 0 0 0 0,1 0 0 0 0,0 0 0 0 0,0-1 1 0 0,0 1-1 0 0,-1 0 0 0 0,1-1 0 0 0,0 1 0 0 0,-1-1 0 0 0,1 0 0 0 0,-1 0 1 0 0,1 1-1 0 0,0-1 0 0 0,-1 0 0 0 0,0 0 0 0 0,1-1 0 0 0,-1 1 1 0 0,1 0-2 0 0,7-8-128 0 0,0 0 0 0 0,0 0 1 0 0,-1-1-1 0 0,0 0 1 0 0,-1 0-1 0 0,4-7 128 0 0,11-23-1466 0 0,2-9 1466 0 0,-10 19-590 0 0,30-66-4580 0 0,19-72 5170 0 0,-34 82-746 0 0,7-22 511 0 0,-17 50 1194 0 0,-19 57-553 0 0,0 1 224 0 0,1 12 749 0 0,-1-10-1277 0 0,0 1 0 0 0,1-1 1 0 0,-1 0-1 0 0,-1 1 1 0 0,1-1-1 0 0,0 1 0 0 0,-1-1 1 0 0,1 1-103 0 0,-24 117 1454 0 0,6-27-1120 0 0,9-40-146 0 0,-2 48-188 0 0,2-18 49 0 0,4-50-45 0 0,2 0 1 0 0,1 0-1 0 0,2 0 0 0 0,1 0 0 0 0,3 18-4 0 0,-3-44-90 0 0,1-1 0 0 0,0 0-1 0 0,0 0 1 0 0,0 0 0 0 0,1 0 0 0 0,0 0-1 0 0,0 0 91 0 0,-2-6-89 0 0,-1 0 0 0 0,0 1-1 0 0,1-1 1 0 0,-1 0-1 0 0,0 0 1 0 0,1 0-1 0 0,-1 0 1 0 0,0 0 0 0 0,1 0-1 0 0,-1 0 1 0 0,1 0-1 0 0,-1 0 1 0 0,0 0 0 0 0,1 0-1 0 0,-1 0 1 0 0,0 0-1 0 0,1 0 1 0 0,-1 0-1 0 0,0 0 1 0 0,1 0 0 0 0,-1 0-1 0 0,0 0 1 0 0,1-1-1 0 0,-1 1 1 0 0,0 0 0 0 0,1 0-1 0 0,-1 0 1 0 0,0-1-1 0 0,0 1 1 0 0,1 0-1 0 0,-1 0 1 0 0,0-1 89 0 0,9-6-1075 0 0,-6 5 806 0 0,-1-1 0 0 0,0 0 0 0 0,1-1 0 0 0,-1 1 0 0 0,-1 0 0 0 0,1 0 0 0 0,0-1 0 0 0,-1 1 0 0 0,0-1 0 0 0,1-2 269 0 0,8-42-1305 0 0,-7 30 798 0 0,5-21-179 0 0,-3 0 1 0 0,-1-2 685 0 0,-3 15 949 0 0,-1 1 1 0 0,-2-5-950 0 0,1 6 792 0 0,2 20-543 0 0,-1 0-1 0 0,0 0 1 0 0,0-1 0 0 0,-1 1 0 0 0,1 0-1 0 0,-1 0 1 0 0,0 0 0 0 0,0 0 0 0 0,0 0 0 0 0,0 0-1 0 0,-1 0 1 0 0,0 1 0 0 0,1-1 0 0 0,-1 0 0 0 0,-1 1-1 0 0,1 0 1 0 0,-3-4-249 0 0,3 5 68 0 0,0 0 1 0 0,0 0-1 0 0,0 1 0 0 0,0-1 0 0 0,-1 0 0 0 0,1 1 1 0 0,0 0-1 0 0,-1-1 0 0 0,1 1 0 0 0,-1 0 0 0 0,1 0 1 0 0,-1 1-1 0 0,0-1 0 0 0,1 0 0 0 0,-1 1 0 0 0,0 0 1 0 0,0-1-1 0 0,1 1 0 0 0,-1 0 0 0 0,0 1 0 0 0,1-1 1 0 0,-1 0-1 0 0,0 1 0 0 0,0-1 0 0 0,1 1 0 0 0,-1 0 1 0 0,1 0-1 0 0,-1 0 0 0 0,-1 1-68 0 0,-1 1-51 0 0,0 0 0 0 0,0 0 1 0 0,0 0-1 0 0,1 1 0 0 0,-1-1 0 0 0,1 1 0 0 0,0 0 1 0 0,0 1-1 0 0,0-1 0 0 0,0 1 0 0 0,1 0 0 0 0,0 0 0 0 0,-2 3 51 0 0,-3 7-4842 0 0,1 1-1663 0 0</inkml:trace>
  <inkml:trace contextRef="#ctx0" brushRef="#br0" timeOffset="6494.143">4588 451 2760 0 0,'0'0'120'0'0,"4"9"32"0"0,7 5-152 0 0,-8 1 0 0 0,-6-3 0 0 0,3 5 0 0 0,0 4 3304 0 0,0-1 632 0 0,-8-3 128 0 0,5 7 31 0 0,-1-5-3215 0 0,-1 3-640 0 0,3-5-128 0 0,-3 2-5343 0 0,1 2-1073 0 0</inkml:trace>
  <inkml:trace contextRef="#ctx0" brushRef="#br0" timeOffset="6924.418">4736 542 18287 0 0,'0'0'836'0'0,"0"0"-18"0"0,0 2-490 0 0,-1 6-143 0 0,0 1 0 0 0,-1-1 0 0 0,0 0 0 0 0,0 1 0 0 0,-1-1 0 0 0,0 0 0 0 0,-3 5-185 0 0,2-3 152 0 0,0 0 1 0 0,1 0-1 0 0,0 0 1 0 0,0 0-1 0 0,1 2-152 0 0,0 0 89 0 0,2-10-67 0 0,-1 0 0 0 0,1 1 0 0 0,0-1 0 0 0,-1 1 0 0 0,1-1 0 0 0,0 0 0 0 0,1 1 0 0 0,-1 0-22 0 0,0-1 20 0 0,1 0 0 0 0,-1 0 0 0 0,0 0 0 0 0,1 0 0 0 0,0 0 0 0 0,-1 0 0 0 0,1 0 0 0 0,0 0 0 0 0,0 0 0 0 0,0-1 0 0 0,0 1 0 0 0,1 0 0 0 0,-1-1 0 0 0,0 1 0 0 0,1 0 0 0 0,-1-1 0 0 0,1 0 0 0 0,0 1 0 0 0,-1-1 0 0 0,1 0 0 0 0,0 0 0 0 0,0 0 0 0 0,0 0 0 0 0,0 0-20 0 0,1 0 10 0 0,0 0-1 0 0,-1 0 1 0 0,1-1 0 0 0,0 1-1 0 0,-1-1 1 0 0,1 0-1 0 0,0 0 1 0 0,0 0-1 0 0,-1 0 1 0 0,1 0 0 0 0,0-1-1 0 0,-1 1 1 0 0,1-1-1 0 0,2-1-9 0 0,4 0 33 0 0,0-1 0 0 0,-1-1-1 0 0,7-3-32 0 0,-11 5 4 0 0,0-1 0 0 0,0 0-1 0 0,0 1 1 0 0,-1-1 0 0 0,1-1-1 0 0,-1 1 1 0 0,0 0 0 0 0,0-1 0 0 0,0 0-1 0 0,0 1 1 0 0,-1-1 0 0 0,1-1-4 0 0,-1 2-1 0 0,-1 1 0 0 0,0-1 0 0 0,1 0 1 0 0,-1 0-1 0 0,-1 0 0 0 0,1 0 0 0 0,0 0 1 0 0,-1 0-1 0 0,1 0 0 0 0,-1 0 0 0 0,0-1 1 0 0,0 1-1 0 0,0 0 0 0 0,0 0 0 0 0,-1 0 0 0 0,1 0 1 0 0,-1 0-1 0 0,0-2 1 0 0,-1 1-25 0 0,1-1 1 0 0,-1 1-1 0 0,0-1 1 0 0,0 1-1 0 0,-1 0 0 0 0,1 0 1 0 0,-1 0-1 0 0,0 0 0 0 0,0 0 1 0 0,0 0-1 0 0,-1 1 1 0 0,1 0-1 0 0,-2-1 25 0 0,-11-8-1300 0 0,0 0 1 0 0,-1 2-1 0 0,-15-7 1300 0 0,14 9-7003 0 0</inkml:trace>
  <inkml:trace contextRef="#ctx0" brushRef="#br0" timeOffset="6925.418">4965 641 10136 0 0,'-1'36'996'0'0,"0"-18"-158"0"0,1-1 0 0 0,0 1 0 0 0,3 8-838 0 0,-3-24 367 0 0,1 1 0 0 0,-1 0 0 0 0,1-1 0 0 0,0 1 0 0 0,0-1 1 0 0,0 1-1 0 0,0-1 0 0 0,0 0 0 0 0,2 2-367 0 0,-3-3 70 0 0,0-1-1 0 0,1 1 1 0 0,-1-1 0 0 0,1 1 0 0 0,-1-1 0 0 0,1 1 0 0 0,-1-1 0 0 0,1 0 0 0 0,-1 1 0 0 0,1-1-1 0 0,-1 0 1 0 0,1 1 0 0 0,0-1 0 0 0,-1 0 0 0 0,1 1 0 0 0,0-1 0 0 0,-1 0 0 0 0,1 0-1 0 0,0 0 1 0 0,-1 0 0 0 0,1 0 0 0 0,0 0 0 0 0,-1 0 0 0 0,1 0 0 0 0,0 0 0 0 0,-1 0 0 0 0,1 0-1 0 0,0 0 1 0 0,-1 0 0 0 0,1-1 0 0 0,-1 1 0 0 0,1 0 0 0 0,0 0 0 0 0,-1-1 0 0 0,1 1 0 0 0,-1 0-1 0 0,1-1-69 0 0,0 0 66 0 0,0 0-1 0 0,0 1 1 0 0,-1-1-1 0 0,1 0 0 0 0,-1 0 1 0 0,1 0-1 0 0,0 0 0 0 0,-1 0 1 0 0,0 0-1 0 0,1 0 1 0 0,-1 0-1 0 0,1 0 0 0 0,-1 0 1 0 0,0 0-1 0 0,0 0 1 0 0,0 0-66 0 0,5-13 313 0 0,6 1-226 0 0,-1 1 0 0 0,2 0-1 0 0,0 0 1 0 0,0 1 0 0 0,1 1-1 0 0,12-8-86 0 0,-25 18 0 0 0,1-1 4 0 0,0 0 1 0 0,0 0 0 0 0,1 1-1 0 0,-1-1 1 0 0,0 0-1 0 0,0 1 1 0 0,1-1 0 0 0,-1 1-1 0 0,0-1 1 0 0,0 1 0 0 0,1 0-1 0 0,-1 0 1 0 0,1-1-1 0 0,0 1-4 0 0,10 3 4 0 0,-10 1 21 0 0,-2-3-3 0 0,5 15 331 0 0,0 1 0 0 0,-1-1 0 0 0,-1 1-1 0 0,0 7-352 0 0,0-9-126 0 0,-2-3-464 0 0,1 2-1058 0 0,3-3-4133 0 0,2-2-599 0 0</inkml:trace>
  <inkml:trace contextRef="#ctx0" brushRef="#br0" timeOffset="7310.595">5722 0 5528 0 0,'2'1'249'0'0,"0"0"-273"0"0,0 0 0 0 0,-1 0 0 0 0,1 0 0 0 0,0 1 0 0 0,-1-1 0 0 0,1 0-1 0 0,0 1 1 0 0,-1 0 0 0 0,0-1 0 0 0,1 1 0 0 0,-1 0 0 0 0,0 0 0 0 0,1 1 24 0 0,0 1 439 0 0,-1-1 0 0 0,0 1 0 0 0,0 0 0 0 0,0 0 0 0 0,0-1 0 0 0,0 1 1 0 0,0 2-440 0 0,-1 9 2508 0 0,0-1 0 0 0,-1 0 0 0 0,0 0 1 0 0,-1 1-2509 0 0,0-5 1528 0 0,-4 31-619 0 0,-2-1-1 0 0,-2 0 1 0 0,-1-1-1 0 0,-2 0 0 0 0,-2 0 1 0 0,-4 3-909 0 0,9-17-364 0 0,0 1-1 0 0,2-1 1 0 0,1 1 0 0 0,2 0 0 0 0,-3 21 364 0 0,6-38-1272 0 0,2-7-58 0 0</inkml:trace>
  <inkml:trace contextRef="#ctx0" brushRef="#br0" timeOffset="7641.932">5863 258 16671 0 0,'0'0'763'0'0,"-4"-1"253"0"0,-7-2-990 0 0,8 2-1 0 0,0 0 0 0 0,0 0 1 0 0,0 0-1 0 0,0 0 0 0 0,0 1 1 0 0,0 0-1 0 0,0-1 0 0 0,0 1 0 0 0,-1 0-25 0 0,-48 5 1494 0 0,-40 9-1494 0 0,73-10-16 0 0,0 0 0 0 0,1 2-1 0 0,-1 0 1 0 0,1 1 0 0 0,0 1-1 0 0,-7 5 17 0 0,8-3-713 0 0,-2 0-50 0 0</inkml:trace>
  <inkml:trace contextRef="#ctx0" brushRef="#br0" timeOffset="8077.35">5879 335 13824 0 0,'-3'8'1430'0'0,"0"-3"-1202"0"0,0 0-1 0 0,0-1 0 0 0,-1 1 1 0 0,1-1-1 0 0,-1 1 1 0 0,0-1-1 0 0,-4 3-227 0 0,-14 17 1179 0 0,14-14-893 0 0,5-7-183 0 0,1 0 1 0 0,-1 0-1 0 0,1 0 1 0 0,0 0-1 0 0,0 0 1 0 0,0 1-1 0 0,0-1 1 0 0,0 1-1 0 0,1 0 1 0 0,-1 0-1 0 0,1-1 1 0 0,0 1-1 0 0,0 0 1 0 0,1 0-1 0 0,-1 2-103 0 0,1-4 66 0 0,0 0-1 0 0,0 0 1 0 0,0 0-1 0 0,0 0 1 0 0,1 0-1 0 0,-1 0 1 0 0,0 0-1 0 0,1 0 1 0 0,0 0-1 0 0,-1 0 1 0 0,1 0-1 0 0,0 0 1 0 0,0-1-1 0 0,0 1 1 0 0,1 1-66 0 0,-1-2 66 0 0,1 0 0 0 0,-1 1 1 0 0,1-1-1 0 0,0 0 0 0 0,0 0 0 0 0,0 0 1 0 0,-1 0-1 0 0,1 0 0 0 0,0-1 0 0 0,0 1 0 0 0,0 0 1 0 0,0-1-1 0 0,0 0 0 0 0,0 1 0 0 0,1-1-66 0 0,2 0 100 0 0,-1 1-1 0 0,1-1 1 0 0,0-1 0 0 0,0 1-1 0 0,0-1 1 0 0,-1 1-1 0 0,1-1 1 0 0,0-1-1 0 0,-1 1 1 0 0,1-1-100 0 0,5-2 212 0 0,0 0 1 0 0,0-1-1 0 0,-1 0 1 0 0,2-1-213 0 0,-7 3 30 0 0,0 0 1 0 0,0 0-1 0 0,-1 0 0 0 0,1-1 1 0 0,-1 1-1 0 0,0-1 1 0 0,0 0-1 0 0,0 0 1 0 0,0 0-1 0 0,0 0 1 0 0,-1 0-1 0 0,0-1 1 0 0,0 1-1 0 0,0-1 0 0 0,-1 0 1 0 0,1 1-1 0 0,-1-1 1 0 0,0 0-1 0 0,0 0-30 0 0,-1-2-127 0 0,-1-1 0 0 0,1 1 0 0 0,-1-1 0 0 0,0 1-1 0 0,-1 0 1 0 0,0 0 0 0 0,0 0 0 0 0,-1 0 0 0 0,1 0 0 0 0,-1 0 0 0 0,-1 0-1 0 0,0 1 1 0 0,1 0 0 0 0,-2 0 0 0 0,1 0 0 0 0,-1 0 0 0 0,0 1-1 0 0,0-1 1 0 0,-1 1 127 0 0,-25-19-2486 0 0,17 14 668 0 0</inkml:trace>
  <inkml:trace contextRef="#ctx0" brushRef="#br0" timeOffset="8472.279">6488 251 10136 0 0,'2'-1'98'0'0,"0"1"0"0"0,-1-1 0 0 0,1 1 0 0 0,0-1 0 0 0,-1 0 0 0 0,1 0 1 0 0,-1 0-1 0 0,1 0 0 0 0,-1 0 0 0 0,1 0 0 0 0,-1 0 0 0 0,1 0 0 0 0,-1 0 0 0 0,0-1 0 0 0,0 1 1 0 0,0 0-1 0 0,0-1 0 0 0,0 1 0 0 0,0-1 0 0 0,0 0 0 0 0,0 1 0 0 0,-1-1 0 0 0,1 0 1 0 0,0-1-99 0 0,1-2 1050 0 0,0-1 1 0 0,0 0-1 0 0,-1 1 1 0 0,0-1 0 0 0,0 0-1 0 0,0 0 1 0 0,-1-1-1051 0 0,1 5 274 0 0,-1 0 1 0 0,-1 1-1 0 0,1-1 1 0 0,0 0-1 0 0,0 0 1 0 0,-1 0-1 0 0,1 0 0 0 0,-1 0 1 0 0,1 1-1 0 0,-1-1 1 0 0,0-1-275 0 0,0 3 46 0 0,0-1 0 0 0,1 0 0 0 0,-1 1 1 0 0,1-1-1 0 0,-1 0 0 0 0,0 1 0 0 0,1-1 0 0 0,-1 1 0 0 0,0-1 1 0 0,0 1-1 0 0,0 0 0 0 0,1-1 0 0 0,-1 1 0 0 0,0 0 0 0 0,0-1 1 0 0,0 1-1 0 0,0 0 0 0 0,0 0 0 0 0,1 0 0 0 0,-1 0 0 0 0,0 0 1 0 0,0 0-1 0 0,0 0 0 0 0,0 0 0 0 0,0 0 0 0 0,0 0 0 0 0,0 1 1 0 0,0-1-47 0 0,-6 2 88 0 0,0 0 0 0 0,0 1 0 0 0,0 0 1 0 0,0 0-1 0 0,0 1 0 0 0,1 0 0 0 0,-1 0 1 0 0,1 0-1 0 0,0 1 0 0 0,0 0 0 0 0,1 0 1 0 0,-1 0-1 0 0,1 1 0 0 0,0 0 0 0 0,-2 4-88 0 0,-2 3 7 0 0,0 0 0 0 0,2 0 0 0 0,-1 1-1 0 0,2 0 1 0 0,0 0 0 0 0,1 0-1 0 0,-2 6-6 0 0,5-12 14 0 0,1 0-1 0 0,0 0 1 0 0,0 0 0 0 0,1-1-1 0 0,0 1 1 0 0,1 0 0 0 0,-1 0-1 0 0,1 0 1 0 0,1 0 0 0 0,0-1-1 0 0,0 1 1 0 0,0 0-1 0 0,1-1 1 0 0,0 0 0 0 0,0 1-1 0 0,1-1 1 0 0,0-1 0 0 0,0 1-1 0 0,1-1 1 0 0,0 1-1 0 0,0-1 1 0 0,0 0 0 0 0,1-1-1 0 0,0 0 1 0 0,0 0 0 0 0,0 0-1 0 0,4 2-13 0 0,-1-2 27 0 0,5 3 13 0 0,1 0-1 0 0,6 1-39 0 0,-16-7-302 0 0,-1 0 1 0 0,1-1-1 0 0,0 0 0 0 0,0 0 1 0 0,0 0-1 0 0,0 0 0 0 0,0-1 1 0 0,1 0-1 0 0,3 0 302 0 0,4-1-2007 0 0</inkml:trace>
  <inkml:trace contextRef="#ctx0" brushRef="#br0" timeOffset="8845.481">6953 159 10592 0 0,'0'0'818'0'0,"1"1"-339"0"0,0 0-333 0 0,-1-1-1 0 0,0 0 1 0 0,1 0 0 0 0,-1 1 0 0 0,0-1-1 0 0,0 0 1 0 0,1 1 0 0 0,-1-1-1 0 0,0 1 1 0 0,0-1 0 0 0,1 0 0 0 0,-1 1-1 0 0,0-1 1 0 0,0 1 0 0 0,0-1-1 0 0,0 0 1 0 0,0 1 0 0 0,1-1 0 0 0,-1 1-1 0 0,0-1 1 0 0,0 1 0 0 0,0-1 0 0 0,0 0-1 0 0,0 1 1 0 0,0 0-146 0 0,-1 0 182 0 0,1 0 1 0 0,-1 0-1 0 0,1 0 0 0 0,-1 0 0 0 0,1 0 1 0 0,-1 0-1 0 0,0 0 0 0 0,1-1 1 0 0,-1 1-1 0 0,0 0 0 0 0,0 0 0 0 0,0 0-182 0 0,-3 2 189 0 0,1 0-1 0 0,-1-1 0 0 0,0 1 1 0 0,1-1-1 0 0,-1 0 0 0 0,0 0 1 0 0,0-1-1 0 0,-1 1 0 0 0,1-1 1 0 0,0 0-1 0 0,-1 0-188 0 0,-9 2 627 0 0,-1-1-1 0 0,-11 0-626 0 0,17-2 30 0 0,-1 0 1 0 0,0 1-1 0 0,0 1 1 0 0,1 0-1 0 0,-1 0 0 0 0,1 1 1 0 0,-4 1-31 0 0,-2 0-2474 0 0,10-1 962 0 0</inkml:trace>
  <inkml:trace contextRef="#ctx0" brushRef="#br0" timeOffset="9227.493">6926 318 15608 0 0,'1'8'1409'0'0,"0"-4"-1261"0"0,-2 8-5 0 0,0-2-92 0 0,0-9 20 0 0,0 1-1 0 0,1-1 1 0 0,-1 1-1 0 0,0-1 1 0 0,0 1-1 0 0,1-1 0 0 0,-1 0 1 0 0,0 1-1 0 0,0-1 1 0 0,-1 0-1 0 0,1 0 1 0 0,0 0-1 0 0,0 0 0 0 0,-1 0 1 0 0,1 0-1 0 0,0 0 1 0 0,-1 0-1 0 0,1 0 1 0 0,-1-1-1 0 0,1 1 0 0 0,-1-1 1 0 0,1 1-1 0 0,-1-1 1 0 0,0 1-1 0 0,0-1-70 0 0,-5 2 108 0 0,-1-1 0 0 0,1 0 1 0 0,-1 0-1 0 0,-6-1-108 0 0,7 0-491 0 0,0 1 1 0 0,0 0 0 0 0,0 1-1 0 0,0 0 1 0 0,-6 1 490 0 0,12-2-6237 0 0</inkml:trace>
  <inkml:trace contextRef="#ctx0" brushRef="#br0" timeOffset="9228.493">6912 434 10136 0 0,'0'0'464'0'0,"0"1"-10"0"0,3 5-294 0 0,0 2 126 0 0,-2-6 1104 0 0,-2 0 481 0 0,0 0-1620 0 0,0-1 0 0 0,0 1-1 0 0,0-1 1 0 0,0 1 0 0 0,-1-1 0 0 0,1 1 0 0 0,0-1 0 0 0,-1 0-1 0 0,1 0 1 0 0,-1 1 0 0 0,1-1 0 0 0,-1 0 0 0 0,0 0 0 0 0,0-1-1 0 0,1 1 1 0 0,-3 0-251 0 0,-3 2 209 0 0,0-2-1 0 0,-1 1 0 0 0,-6 0-208 0 0,-19 4 827 0 0,21-2-449 0 0,5-2-420 0 0,-1 0 0 0 0,0 1 0 0 0,0 0-1 0 0,1 0 1 0 0,0 1 0 0 0,-1 0 0 0 0,-4 4 42 0 0,7-4-1110 0 0,4-4-66 0 0</inkml:trace>
  <inkml:trace contextRef="#ctx0" brushRef="#br0" timeOffset="9604.506">7225 176 13360 0 0,'0'2'1026'0'0,"-1"0"-977"0"0,1 1 0 0 0,-1-1 0 0 0,1 1 0 0 0,-1-1 0 0 0,0 0 0 0 0,1 1 1 0 0,-1-1-1 0 0,-1 0 0 0 0,1 0 0 0 0,0 1 0 0 0,0-1 0 0 0,-1 0 0 0 0,0 1-49 0 0,-28 28 1214 0 0,11-11-217 0 0,8-5-594 0 0,2-1-1 0 0,-1 1 0 0 0,2 1 0 0 0,0-1 0 0 0,1 1 0 0 0,-2 7-402 0 0,0 0-110 0 0,6-16 178 0 0,1-1 0 0 0,0 1 0 0 0,0 0-1 0 0,1 0 1 0 0,0-1 0 0 0,0 1 0 0 0,0 0 0 0 0,1 0 0 0 0,0 0 0 0 0,1 0-1 0 0,0 0-67 0 0,-1-4 42 0 0,0 0-1 0 0,1-1 1 0 0,-1 1 0 0 0,1 0-1 0 0,0-1 1 0 0,0 1-1 0 0,0 0 1 0 0,0-1-1 0 0,0 1 1 0 0,1-1-1 0 0,-1 0 1 0 0,1 1-1 0 0,0-1 1 0 0,-1 0-1 0 0,1 0 1 0 0,0 0-1 0 0,0 0 1 0 0,1 0 0 0 0,-1-1-1 0 0,0 1 1 0 0,1 0-1 0 0,-1-1 1 0 0,0 0-1 0 0,1 0 1 0 0,0 0-1 0 0,-1 0 1 0 0,1 0-1 0 0,0 0-41 0 0,3 0 60 0 0,0 0 0 0 0,0-1 0 0 0,1 0 0 0 0,-1 0-1 0 0,0-1 1 0 0,0 1 0 0 0,0-1 0 0 0,1 0-1 0 0,-1-1 1 0 0,0 0 0 0 0,-1 0 0 0 0,1 0 0 0 0,0-1-1 0 0,0 1 1 0 0,-1-1 0 0 0,0-1 0 0 0,1 1 0 0 0,-1-1-1 0 0,2-2-59 0 0,1-1 85 0 0,0 0-1 0 0,-1 0 0 0 0,0 0 1 0 0,-1-1-1 0 0,1 0 0 0 0,-2 0 1 0 0,1-1-1 0 0,-1 0 1 0 0,0 0-1 0 0,-1 0 0 0 0,3-8-84 0 0,-3 6-6 0 0,-1 0 0 0 0,0 0-1 0 0,-1-1 1 0 0,0 1 0 0 0,0-5 6 0 0,-2 11-37 0 0,-1 0 0 0 0,1 0-1 0 0,-1 0 1 0 0,1 0 0 0 0,-1 0 0 0 0,-1 0 0 0 0,1 0 0 0 0,-1 0 0 0 0,0 0 0 0 0,0 1 0 0 0,0-1 0 0 0,0 1 0 0 0,-3-3 37 0 0,4 5-49 0 0,-6-10-153 0 0,-1 1-1 0 0,0 0 0 0 0,-1 1 1 0 0,-7-8 202 0 0,12 15-266 0 0,1 0 0 0 0,-1 0 1 0 0,0 1-1 0 0,0-1 0 0 0,0 1 0 0 0,0-1 1 0 0,0 1-1 0 0,-1 1 0 0 0,1-1 1 0 0,-1 1-1 0 0,1-1 0 0 0,-1 1 1 0 0,1 1-1 0 0,-1-1 0 0 0,0 1 0 0 0,-2-1 266 0 0,-34 4-2777 0 0,1 3-3021 0 0</inkml:trace>
  <inkml:trace contextRef="#ctx0" brushRef="#br0" timeOffset="10074.374">5914 826 2760 0 0,'1'0'125'0'0,"5"2"-3"0"0,0 2 456 0 0,-5-3 2294 0 0,-1-1 996 0 0,0 0 195 0 0,0 0-444 0 0,0 0-2011 0 0,0 0-882 0 0,0 0-176 0 0,9 1 396 0 0,-8 0-893 0 0,0-1-1 0 0,0 0 0 0 0,0 0 1 0 0,0 0-1 0 0,0 0 1 0 0,0 0-1 0 0,-1 0 0 0 0,1 0 1 0 0,0 0-1 0 0,0-1 1 0 0,0 1-1 0 0,0 0 0 0 0,0-1 1 0 0,0 1-1 0 0,0 0 0 0 0,0-1 1 0 0,0 1-1 0 0,-1-1 1 0 0,2 0-53 0 0,26-17 681 0 0,-1-1 674 0 0,20-8-1355 0 0,-39 22 143 0 0,1 1 0 0 0,-1 1 0 0 0,1-1-1 0 0,0 1 1 0 0,0 1 0 0 0,0 0-1 0 0,0 0 1 0 0,1 1-143 0 0,-7 0 22 0 0,0 1 0 0 0,-1-1-1 0 0,1 1 1 0 0,0 0 0 0 0,-1 0-1 0 0,1 0 1 0 0,0 1 0 0 0,-1-1-1 0 0,1 1 1 0 0,0-1 0 0 0,-1 1 0 0 0,1 0-1 0 0,-1 0 1 0 0,1 0 0 0 0,-1 0-1 0 0,0 0 1 0 0,1 1 0 0 0,-1-1-1 0 0,0 1 1 0 0,0-1 0 0 0,0 1-1 0 0,0 0 1 0 0,0 0 0 0 0,0 0 0 0 0,-1 0-1 0 0,2 2-21 0 0,4 6 43 0 0,-1 0 0 0 0,-1 0 0 0 0,0 0 0 0 0,0 0 0 0 0,-1 1 0 0 0,0 0 0 0 0,-1 0 0 0 0,0 0-43 0 0,12 38 74 0 0,-7-26 14 0 0,-6-18-72 0 0,0-1 1 0 0,0 1 0 0 0,0 0 0 0 0,1-1 0 0 0,0 0 0 0 0,0 0 0 0 0,0 0 0 0 0,0 0 0 0 0,0 0 0 0 0,1-1 0 0 0,0 1 0 0 0,0-1 0 0 0,2 2-17 0 0,-3-3-307 0 0,1 0 1 0 0,-1 0-1 0 0,1 0 0 0 0,-1-1 0 0 0,1 1 0 0 0,0-1 0 0 0,0 0 0 0 0,0 0 307 0 0,-1 0-787 0 0,0-1 1 0 0,1 0-1 0 0,-1 1 0 0 0,0-1 1 0 0,0 0-1 0 0,1-1 0 0 0,-1 1 1 0 0,0-1-1 0 0,0 1 0 0 0,1-1 787 0 0,9-2-7323 0 0</inkml:trace>
  <inkml:trace contextRef="#ctx0" brushRef="#br0" timeOffset="10414.549">6146 884 6912 0 0,'0'2'528'0'0,"-5"53"3445"0"0,-1-13 619 0 0,3-15-2679 0 0,-2-1 0 0 0,-5 17-1913 0 0,4-16 1087 0 0,0 1 0 0 0,0 14-1087 0 0,5-30 208 0 0,0-5-30 0 0,1 0-1 0 0,-1 0 1 0 0,1 0-1 0 0,1 3-177 0 0,6-24-1390 0 0,9-13-1649 0 0,-5 11 1472 0 0</inkml:trace>
  <inkml:trace contextRef="#ctx0" brushRef="#br0" timeOffset="10415.549">6180 966 4144 0 0,'1'0'18'0'0,"0"1"0"0"0,0-1 0 0 0,1 1 0 0 0,-1 0 0 0 0,0-1 0 0 0,0 1 0 0 0,0 0 0 0 0,0 0 0 0 0,0 0 0 0 0,-1-1 0 0 0,1 1 0 0 0,0 0 0 0 0,0 0 0 0 0,0 1 0 0 0,-1-1 0 0 0,1 0 0 0 0,0 1-18 0 0,0 1 86 0 0,-1 0 0 0 0,1 0 1 0 0,-1 0-1 0 0,1 0 0 0 0,-1 0 0 0 0,0 0 0 0 0,0 0-86 0 0,0 32 8364 0 0,0 26-1046 0 0,-1 33-5085 0 0,2-50-1807 0 0,-1-19-409 0 0,0-23-337 0 0,0-2-160 0 0,0 0-36 0 0</inkml:trace>
  <inkml:trace contextRef="#ctx0" brushRef="#br0" timeOffset="10762.086">6740 648 15952 0 0,'1'1'729'0'0,"0"4"-617"0"0,1 0 0 0 0,-1-1 0 0 0,0 1 0 0 0,-1 0 0 0 0,1 0 0 0 0,-1-1 0 0 0,0 1 0 0 0,0 0 0 0 0,0 0 0 0 0,-1 0 0 0 0,0 0 0 0 0,0-1 0 0 0,0 1 0 0 0,0 0 0 0 0,-1-1 0 0 0,0 1 0 0 0,0-1 0 0 0,-1 3-112 0 0,-59 111 2360 0 0,40-78-2114 0 0,12-19-379 0 0,1 1-1 0 0,1 1 0 0 0,-3 13 134 0 0,11-36-15 0 0,-5 13-1305 0 0</inkml:trace>
  <inkml:trace contextRef="#ctx0" brushRef="#br0" timeOffset="11145.764">6759 928 16096 0 0,'0'0'737'0'0,"0"0"-15"0"0,-2 0-466 0 0,-4 0-136 0 0,1-1-1 0 0,0 1 1 0 0,0-1-1 0 0,0 0 1 0 0,-1 0-1 0 0,1 0 1 0 0,0-1-1 0 0,-1 0-119 0 0,-47-18 1344 0 0,33 12-923 0 0,13 5-357 0 0,0 1-1 0 0,0-1 0 0 0,0-1 0 0 0,-2-1-63 0 0,-17-6-219 0 0,14 8-5478 0 0,4 0-692 0 0</inkml:trace>
  <inkml:trace contextRef="#ctx0" brushRef="#br0" timeOffset="11146.764">6656 735 456 0 0,'31'59'-32'0'0,"-20"-33"2760"0"0,-9-16-952 0 0,0-1 1 0 0,0 1-1 0 0,0-1 1 0 0,-1 1-1 0 0,-1 0 1 0 0,0 8-1777 0 0,2 22 1425 0 0,-1-14 231 0 0,-1 23-1656 0 0,-1-2 341 0 0,1-45-1009 0 0,0-2-288 0 0,0 0-61 0 0</inkml:trace>
  <inkml:trace contextRef="#ctx0" brushRef="#br0" timeOffset="11527.925">6794 836 920 0 0,'1'1'67'0'0,"0"1"665"0"0,1-1 1 0 0,-1 0-1 0 0,0 1 1 0 0,0-1-1 0 0,0 1 1 0 0,0-1-1 0 0,0 1 1 0 0,0-1-1 0 0,0 1 1 0 0,0 0-1 0 0,-1-1 1 0 0,1 1 0 0 0,0 1-733 0 0,-1-2 289 0 0,0 0 0 0 0,0 0 1 0 0,0 0-1 0 0,0 0 1 0 0,0 0-1 0 0,0-1 1 0 0,-1 1-1 0 0,1 0 1 0 0,0 0-1 0 0,0 0 1 0 0,-1 0-1 0 0,1-1 1 0 0,-1 1-1 0 0,1 0 0 0 0,0 0 1 0 0,-1-1-1 0 0,1 1 1 0 0,-1 0-1 0 0,0-1 1 0 0,1 1-290 0 0,-4 2 471 0 0,0 0 0 0 0,1-1 0 0 0,-1 1 0 0 0,0-1 0 0 0,-1 0 0 0 0,1 0 0 0 0,0-1 0 0 0,-2 1-471 0 0,-4 2-88 0 0,-7 2 279 0 0,-1-1-1 0 0,0-1 0 0 0,0 0 0 0 0,0-2 1 0 0,-12 1-191 0 0,-41 7-2298 0 0,56-6 1080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4:00.2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475 387 4920 0 0,'11'6'480'0'0,"-10"-6"-476"0"0,-1 0 0 0 0,1 1 1 0 0,-1-1-1 0 0,1 0 0 0 0,-1 1 1 0 0,1-1-1 0 0,-1 0 0 0 0,1 1 0 0 0,-1-1 1 0 0,1 1-1 0 0,-1-1 0 0 0,1 1 0 0 0,-1-1 1 0 0,0 1-1 0 0,1-1 0 0 0,-1 1 1 0 0,0 0-1 0 0,1-1 0 0 0,-1 1 0 0 0,0-1 1 0 0,0 1-1 0 0,0 0-4 0 0,4 4 351 0 0,0-3-28 0 0,-2-2-225 0 0,-1 1-1 0 0,0-1 1 0 0,1 1-1 0 0,-1 0 0 0 0,0 0 1 0 0,0 0-1 0 0,0-1 1 0 0,0 1-1 0 0,0 0 0 0 0,0 0 1 0 0,1 1-98 0 0,-2-1 50 0 0,1-1 1 0 0,0 1 0 0 0,0 0-1 0 0,0-1 1 0 0,0 1 0 0 0,0-1-1 0 0,0 1 1 0 0,0-1 0 0 0,0 1-1 0 0,0-1 1 0 0,0 0 0 0 0,0 1-1 0 0,0-1 1 0 0,0 0-51 0 0,16 6 447 0 0,43 27-210 0 0,1 8-38 0 0,-7-9 912 0 0,35 29-1111 0 0,-76-52 6 0 0,28 19 507 0 0,2-2 0 0 0,1-2 0 0 0,18 6-513 0 0,-6-6 1228 0 0,18 4-1228 0 0,-58-23 20 0 0,12 5 68 0 0,16 2-88 0 0,-26-7 0 0 0,0 0 0 0 0,15 8 0 0 0,12 4 0 0 0,64 23 133 0 0,-21-16-122 0 0,-23-8-11 0 0,-48-12 76 0 0,0-1 0 0 0,0 0 0 0 0,0-2 1 0 0,13 0-77 0 0,-5 0 673 0 0,21 4-673 0 0,-18-2 545 0 0,0-1 0 0 0,9-1-545 0 0,-10-1 338 0 0,0 2 0 0 0,20 3-338 0 0,-29-1 79 0 0,-1-2 0 0 0,1 0 1 0 0,0-1-1 0 0,0-1 1 0 0,0 0-1 0 0,-1-1 0 0 0,1-2 1 0 0,0 1-1 0 0,8-4-79 0 0,9-5 111 0 0,-1-2-1 0 0,20-9-110 0 0,-23 7 171 0 0,1 1 0 0 0,1 3-1 0 0,29-8-170 0 0,-54 17 58 0 0,-1-1-1 0 0,0 0 0 0 0,1 0 1 0 0,2-3-58 0 0,4-1 114 0 0,-11 5-92 0 0,0-1 0 0 0,-1 1-1 0 0,1-1 1 0 0,0 1-1 0 0,-1-1 1 0 0,1 0 0 0 0,-1 0-1 0 0,0 0 1 0 0,0 0-1 0 0,0-1 1 0 0,0 1 0 0 0,-1 0-1 0 0,1-1 1 0 0,-1 1-1 0 0,1-3-21 0 0,0-12 14 0 0,3-9-16 0 0,-4 23 3 0 0,0-1-1 0 0,-1 1 0 0 0,1-1 0 0 0,-1 1 0 0 0,0-1 0 0 0,-1 1 0 0 0,1-1 0 0 0,-1 1 1 0 0,0-1-1 0 0,-1-3 0 0 0,-3-27-66 0 0,5 29 66 0 0,-1 0 0 0 0,0 0 0 0 0,0-1 0 0 0,-1 1 0 0 0,0-1 0 0 0,-3-9 0 0 0,3 10-11 0 0,-1 0-1 0 0,0 0 1 0 0,-1 1-1 0 0,0-1 0 0 0,1 1 1 0 0,-2 0-1 0 0,1 0 0 0 0,-3-2 12 0 0,-3-5-35 0 0,5 7 35 0 0,1 1 0 0 0,-1 0 0 0 0,0 0 0 0 0,0 0 0 0 0,-3-1 0 0 0,-17-14 0 0 0,15 11-13 0 0,0-1 0 0 0,-1 1 0 0 0,0 1-1 0 0,0 0 1 0 0,-10-4 13 0 0,19 10 2 0 0,-7-5-2 0 0,0 0 0 0 0,1 0 0 0 0,-6-6 0 0 0,-3-2 0 0 0,0 1-3 0 0,0 1-1 0 0,0 1 1 0 0,-16-7 3 0 0,2 0-55 0 0,22 12 55 0 0,0 1 1 0 0,0 1-1 0 0,-6-3 0 0 0,-8-2 0 0 0,-41-14-10 0 0,35 16-34 0 0,-2-2 34 0 0,-20-2 10 0 0,-86-17 0 0 0,37 6 0 0 0,-69-18 0 0 0,-19-4 0 0 0,99 25 0 0 0,43 8 0 0 0,-40-3 0 0 0,-12 1 2 0 0,33 5-40 0 0,-1 1 0 0 0,-7 4 38 0 0,-119-5-51 0 0,92 2-126 0 0,-76 7 177 0 0,44 6-459 0 0,102-5 97 0 0,0 2 0 0 0,0 2 0 0 0,-7 2 362 0 0,11 4-376 0 0,7-4 113 0 0,17-6 231 0 0,-1-1 1 0 0,1 0 0 0 0,0 1-1 0 0,0-1 1 0 0,0 1-1 0 0,0-1 1 0 0,0 1-1 0 0,0 0 1 0 0,0 0-1 0 0,1 0 1 0 0,-1 0-1 0 0,0 0 1 0 0,1 1 0 0 0,0-1-1 0 0,0 0 1 0 0,0 1-1 0 0,0-1 1 0 0,0 1-1 0 0,0-1 1 0 0,0 1-1 0 0,1-1 1 0 0,-1 3 31 0 0,0 0-28 0 0,0 0 1 0 0,1 0-1 0 0,0 1 1 0 0,0-1-1 0 0,0 0 1 0 0,1 1-1 0 0,-1-1 1 0 0,1 0-1 0 0,0 0 1 0 0,1 0-1 0 0,-1 1 28 0 0,5 7 19 0 0,1 0 0 0 0,0 0-1 0 0,1 0 1 0 0,0-1 0 0 0,6 6-19 0 0,51 57 78 0 0,-55-63-94 0 0,49 54 115 0 0,54 57 37 0 0,-90-98-134 0 0,2 1 60 0 0,0-1-1 0 0,2-1 1 0 0,22 15-62 0 0,-20-20 214 0 0,1-1 1 0 0,1-1 0 0 0,1-2 0 0 0,0-1 0 0 0,1-1 0 0 0,19 3-215 0 0,-36-11 100 0 0,42 11 920 0 0,21 11-1020 0 0,-36-12 867 0 0,28 5-867 0 0,-22-7 75 0 0,6 5-75 0 0,26 9 0 0 0,47 7 0 0 0,-83-24 15 0 0,1-3-1 0 0,19 1-14 0 0,91 1 35 0 0,110-9 549 0 0,-211-4-255 0 0,0-2 0 0 0,7-4-329 0 0,-43 6 98 0 0,-1-1 0 0 0,0-1-1 0 0,-1 0 1 0 0,0-2 0 0 0,0 0 0 0 0,0 0 0 0 0,10-9-98 0 0,0-2 33 0 0,0 0-1 0 0,-2-2 1 0 0,0-1 0 0 0,-1-1-33 0 0,33-30-81 0 0,-20 18 88 0 0,6-8-7 0 0,-33 32 0 0 0,-1-1 0 0 0,0 0 0 0 0,3-8 0 0 0,-8 12 0 0 0,-1 0 0 0 0,0-1 0 0 0,-1 1 0 0 0,0-1 0 0 0,-1 0 0 0 0,1 1 0 0 0,-2-1 0 0 0,1 0 0 0 0,-1 0 0 0 0,-1-3 0 0 0,1 5 1 0 0,-1 1-1 0 0,0 0 0 0 0,0 0 1 0 0,0 0-1 0 0,-1 0 0 0 0,0 0 0 0 0,-1-2 0 0 0,-21-42-15 0 0,14 30-25 0 0,1 3 23 0 0,0 1 0 0 0,-1 0 1 0 0,-1 0-1 0 0,-1 1 0 0 0,0 1 0 0 0,-1 0 0 0 0,0 1 1 0 0,-1 0-1 0 0,-14-10 17 0 0,10 10-49 0 0,-1 1 0 0 0,0 1 0 0 0,-1 0-1 0 0,0 2 1 0 0,-1 0 0 0 0,0 1 0 0 0,0 1 0 0 0,-5 0 49 0 0,-124-25-917 0 0,0 6-1 0 0,-141-4 918 0 0,95 17-1818 0 0,-84 9 1818 0 0,206 8-128 0 0,0 2 0 0 0,1 4 0 0 0,0 3 0 0 0,-51 17 128 0 0,91-19-18 0 0,1 1 0 0 0,1 2 1 0 0,-18 12 17 0 0,21-10-78 0 0,0 1 0 0 0,2 2 1 0 0,0 0-1 0 0,-7 10 78 0 0,29-26-102 0 0,0 1 0 0 0,0 0 0 0 0,1 0-1 0 0,-1 0 1 0 0,1 0 0 0 0,0 1 0 0 0,0-1 0 0 0,1 1 0 0 0,-1 0 0 0 0,1 0 0 0 0,0 0 0 0 0,0 0-1 0 0,1 0 1 0 0,-1 0 0 0 0,1 0 0 0 0,0 1 0 0 0,1-1 0 0 0,-1 0 0 0 0,1 1 0 0 0,0-1 0 0 0,1 1-1 0 0,-1-1 1 0 0,1 0 0 0 0,0 0 0 0 0,0 1 0 0 0,1-1 0 0 0,-1 0 0 0 0,1 0 0 0 0,3 4 102 0 0,2 8-147 0 0,2-1-1 0 0,0-1 1 0 0,0 0 0 0 0,2 0 0 0 0,7 8 147 0 0,18 17 4 0 0,10 8-4 0 0,-28-30 82 0 0,1 0 0 0 0,0-2 0 0 0,2 0 0 0 0,0-1 0 0 0,0-1 0 0 0,12 5-82 0 0,-12-8 90 0 0,16 12-90 0 0,-16-9 86 0 0,18 8-86 0 0,81 35 1 0 0,2-5 0 0 0,108 29-1 0 0,-163-62-68 0 0,38 12 1968 0 0,48 6-1900 0 0,-118-31 290 0 0,0-1 0 0 0,1-1 0 0 0,-1-3 0 0 0,1 0 0 0 0,-1-3 0 0 0,18-3-290 0 0,43-6 298 0 0,-28 4 102 0 0,39-11-400 0 0,-96 15-34 0 0,172-42-398 0 0,-146 34 422 0 0,-1-2 0 0 0,-1-1 0 0 0,32-19 10 0 0,-54 25 87 0 0,-1-1 0 0 0,1-1 0 0 0,-2 0 0 0 0,1-1 1 0 0,-1 0-1 0 0,-1-1 0 0 0,0 0 0 0 0,-1 0 0 0 0,0-1 1 0 0,3-7-88 0 0,-9 14 10 0 0,0 0 1 0 0,-1 0 0 0 0,0 0-1 0 0,0 0 1 0 0,0 0 0 0 0,-1-1-1 0 0,0 1 1 0 0,0 0 0 0 0,0-1 0 0 0,-1 1-1 0 0,0-1 1 0 0,-1 1 0 0 0,0-4-11 0 0,-1-6-3 0 0,-1 0 0 0 0,-1 0 0 0 0,0 1 1 0 0,-7-15 2 0 0,6 19-18 0 0,0 0 1 0 0,-2 0 0 0 0,1 0 0 0 0,-1 1 0 0 0,-1 0 0 0 0,0 0 0 0 0,-7-6 17 0 0,-14-13-130 0 0,-25-17 130 0 0,31 28-66 0 0,-1 1-1 0 0,-1 1 1 0 0,0 2-1 0 0,-1 0 1 0 0,-4 1 66 0 0,-53-21-347 0 0,-2 3 347 0 0,75 28-23 0 0,-31-9-66 0 0,0 2 1 0 0,-22-2 88 0 0,14 3-69 0 0,-49-12-9 0 0,-113-19-90 0 0,92 21 108 0 0,-97-13 44 0 0,130 21 15 0 0,-102-12-9 0 0,112 17-321 0 0,0 4 1 0 0,-73 7 330 0 0,84 0-812 0 0,-1 4 812 0 0,45-6-124 0 0,0 2 1 0 0,0 1-1 0 0,0 0 1 0 0,1 1-1 0 0,-1 2 124 0 0,20-9-2 0 0,-16 8-16 0 0,1 0 0 0 0,0 0 0 0 0,1 1 0 0 0,-3 4 18 0 0,13-10 0 0 0,1 1 0 0 0,0 0 0 0 0,0-1 0 0 0,0 2 0 0 0,0-1 0 0 0,1 0 0 0 0,0 1 0 0 0,0 0 0 0 0,0-1 0 0 0,1 1 0 0 0,-1 0 0 0 0,1 1 0 0 0,0-1 0 0 0,0 0 0 0 0,0 5 0 0 0,1-2 29 0 0,0 0-1 0 0,1 0 1 0 0,0 0 0 0 0,1 0 0 0 0,-1 0 0 0 0,2-1 0 0 0,-1 1 0 0 0,1 0 0 0 0,0 0 0 0 0,0 0 0 0 0,1-1 0 0 0,0 0 0 0 0,1 1 0 0 0,0-1-1 0 0,4 6-28 0 0,6 8 96 0 0,1 0 0 0 0,0-1-1 0 0,2-1 1 0 0,7 7-96 0 0,22 20-674 0 0,43 33 674 0 0,-61-57-169 0 0,2-1-1 0 0,0-2 0 0 0,1 0 1 0 0,4-1 169 0 0,42 19-54 0 0,3-3 1 0 0,1-4 0 0 0,39 8 53 0 0,-116-37 5 0 0,94 26 670 0 0,74 8-675 0 0,-72-21 1292 0 0,1-4 0 0 0,95-3-1292 0 0,-109-10 390 0 0,1-4 0 0 0,-2-4-1 0 0,1-3 1 0 0,79-26-390 0 0,-77 14 0 0 0,35-19 0 0 0,-94 32 0 0 0,1-1 0 0 0,-2-2 0 0 0,0 0 0 0 0,-1-2 0 0 0,19-17 0 0 0,-36 26 3 0 0,-1-1-1 0 0,-1 0 1 0 0,1-1-1 0 0,-2 0 1 0 0,1 0-1 0 0,-2-1 0 0 0,0 0 1 0 0,0-1-1 0 0,-1 0 1 0 0,0 0-1 0 0,-1 0 0 0 0,-1 0 1 0 0,0-1-1 0 0,-1 0 1 0 0,0 1-1 0 0,-1-1 0 0 0,-1 0 1 0 0,0-1-1 0 0,-1 1 1 0 0,0 0-1 0 0,-3-13-2 0 0,1 16-15 0 0,0 0 0 0 0,-1 0 0 0 0,0 0 0 0 0,-1 1 0 0 0,0-1 0 0 0,0 1 0 0 0,-1 0 0 0 0,-1 0 0 0 0,0 1 0 0 0,0-1 0 0 0,-1 1 0 0 0,0 1 0 0 0,0-1 0 0 0,-1 1 0 0 0,-1-1 15 0 0,-5-2-21 0 0,0 0-1 0 0,-1 0 1 0 0,0 1-1 0 0,0 1 1 0 0,-1 1-1 0 0,-1 0 1 0 0,1 1-1 0 0,-1 1 0 0 0,0 0 22 0 0,-30-7-211 0 0,0 1-1 0 0,-1 3 1 0 0,0 1-1 0 0,-2 3 212 0 0,32 3-96 0 0,-60-5-1187 0 0,-52 3 1283 0 0,-109 13-367 0 0,1 11-1 0 0,1 10 1 0 0,-16 14 367 0 0,132-22-623 0 0,63-10-58 0 0</inkml:trace>
  <inkml:trace contextRef="#ctx0" brushRef="#br0" timeOffset="1964.242">605 688 456 0 0,'1'-7'36'0'0,"2"-6"5953"0"0,-3 12-2644 0 0,0 1-331 0 0,0 0-1512 0 0,0 0-1407 0 0,0 0-1 0 0,0 0 0 0 0,0-1 1 0 0,0 1-1 0 0,0 0 0 0 0,0 0 0 0 0,0-1 1 0 0,0 1-1 0 0,0 0 0 0 0,0 0 1 0 0,0 0-1 0 0,0-1 0 0 0,0 1 1 0 0,1 0-1 0 0,-1 0 0 0 0,0 0 1 0 0,0-1-1 0 0,0 1 0 0 0,0 0 1 0 0,0 0-1 0 0,0 0 0 0 0,1 0 1 0 0,-1-1-1 0 0,0 1 0 0 0,0 0 1 0 0,0 0-1 0 0,0 0 0 0 0,1 0 1 0 0,-1 0-1 0 0,0 0 0 0 0,0 0 1 0 0,0 0-1 0 0,1-1 0 0 0,-1 1 0 0 0,0 0 1 0 0,0 0-1 0 0,1 0 0 0 0,-1 0 1 0 0,0 0-95 0 0,4 2 68 0 0,-1 0 112 0 0,0 0 1 0 0,0-1-1 0 0,0 1 0 0 0,0 0 1 0 0,0 1-1 0 0,0-1 0 0 0,1 2-180 0 0,3 5 581 0 0,1 0-1 0 0,0-1 1 0 0,3 3-581 0 0,-10-9 65 0 0,1-1 0 0 0,-1 0 0 0 0,0 1 0 0 0,0-1 0 0 0,0 1 0 0 0,0 0 0 0 0,0-1 0 0 0,0 1 0 0 0,0 0 0 0 0,0 0-65 0 0,7 14 504 0 0,16 15 211 0 0,-10-15-425 0 0,-2 0 0 0 0,0 1-1 0 0,10 18-289 0 0,-5-3 218 0 0,2-1 0 0 0,4 1-218 0 0,20 35 222 0 0,-17-23-32 0 0,4 6 381 0 0,1 9-571 0 0,-17-29 222 0 0,-9-17-45 0 0,0-1-1 0 0,2 0 0 0 0,-1 0 1 0 0,1-1-1 0 0,2 2-176 0 0,-4-4 722 0 0,-4-9-187 0 0,1-6-203 0 0,2-2-327 0 0,-1 1 0 0 0,0-1 0 0 0,0 0 0 0 0,-1 1-1 0 0,0-1 1 0 0,-1 0 0 0 0,0 0 0 0 0,0 0 0 0 0,0-1 0 0 0,-1 1-1 0 0,-1-4-4 0 0,2 5 3 0 0,-1 0 0 0 0,1 0-1 0 0,1 0 1 0 0,0-4-3 0 0,3-7 0 0 0,-5-3 0 0 0,0 19 0 0 0,-1 1 0 0 0,1 0 0 0 0,0 1 0 0 0,0-1 0 0 0,0 0 0 0 0,0 0 0 0 0,0 1 0 0 0,0-1 0 0 0,0 0 0 0 0,0 1 0 0 0,0-1 0 0 0,0 0 0 0 0,0 0 0 0 0,0 1 0 0 0,0-1 0 0 0,1 0 0 0 0,-1 1 0 0 0,0-1 0 0 0,0 0 0 0 0,1 0 0 0 0,-1 1 0 0 0,0 0 0 0 0,0 0-1 0 0,0 0 1 0 0,0 0 0 0 0,0 0-1 0 0,0 0 1 0 0,0 0 0 0 0,0 0 0 0 0,0 0-1 0 0,0 1 1 0 0,0-1 0 0 0,0 0-1 0 0,0 0 1 0 0,1 0 0 0 0,-1 0-1 0 0,0 0 1 0 0,0 0 0 0 0,0 0 0 0 0,0 0-1 0 0,0 0 1 0 0,0 0 0 0 0,0 0-1 0 0,0 0 1 0 0,0 0 0 0 0,0 0 0 0 0,0 0-1 0 0,0 0 1 0 0,0 0 0 0 0,0 0-1 0 0,0 0 1 0 0,0 0 0 0 0,0 0-1 0 0,0 0 1 0 0,0 0 0 0 0,0 0 0 0 0,0 0-1 0 0,0 0 1 0 0,0 0 0 0 0,0-1-1 0 0,1 1 1 0 0,-1 0 0 0 0,0 0 0 0 0,0 0-1 0 0,0 0 1 0 0,0 0 0 0 0,0 0-1 0 0,0 0 1 0 0,0 0 0 0 0,0 0-1 0 0,0 0 1 0 0,0 0 0 0 0,0 0 0 0 0,0 0-1 0 0,0 0 1 0 0,0 0 0 0 0,0 0-1 0 0,0 0 1 0 0,0 0 0 0 0,0 0 0 0 0,0 0 0 0 0,2 6-36 0 0,0 9-10 0 0,0 30 15 0 0,-1-24 9 0 0,-1 0 1 0 0,-1 1 0 0 0,0-1-1 0 0,-3 11 22 0 0,-2-20 0 0 0,5-11 0 0 0,0 1 0 0 0,1-1 0 0 0,-1 0 0 0 0,0 1 0 0 0,1-1 0 0 0,-1 0 0 0 0,1 1 0 0 0,-1-1 0 0 0,1 1 0 0 0,-1-1 0 0 0,1 2 1 0 0,-1-1 0 0 0,0 0 0 0 0,0 1-1 0 0,-1-1 1 0 0,1 0 0 0 0,0 0 0 0 0,-1 0 0 0 0,1 0 0 0 0,-1 0-1 0 0,0 0 1 0 0,0 0 0 0 0,1-1 0 0 0,-1 1 0 0 0,0-1 0 0 0,-1 1-1 0 0,1-1 1 0 0,-1 1-1 0 0,-3 2 12 0 0,-1-1-1 0 0,1 0 1 0 0,-1-1 0 0 0,1 1-1 0 0,-7 1-11 0 0,8-4 18 0 0,1 0-1 0 0,0 0 1 0 0,0-1-1 0 0,0 1 0 0 0,0-1 1 0 0,0 0-1 0 0,0 0 1 0 0,0-1-1 0 0,0 1 1 0 0,-2-2-18 0 0,-5-2-80 0 0,-1-1 1 0 0,2 0-1 0 0,-2-1 80 0 0,9 4-354 0 0,1 0 0 0 0,0 0 0 0 0,0 0 0 0 0,0 0 0 0 0,1 0-1 0 0,-1 0 1 0 0,1 0 0 0 0,0-1 0 0 0,0 1 0 0 0,-1-3 354 0 0,2 6-1568 0 0,0 0-51 0 0</inkml:trace>
  <inkml:trace contextRef="#ctx0" brushRef="#br0" timeOffset="2465.411">2251 1040 1840 0 0,'0'0'495'0'0,"0"0"1403"0"0,0 0 611 0 0,0 0 126 0 0,-1 2-220 0 0,-13 37 1625 0 0,5-17-1737 0 0,-6 20-2303 0 0,-7 19 1912 0 0,7-15-695 0 0,11-34-750 0 0,0 1-1 0 0,-4 8-466 0 0,-18 41 576 0 0,15-45-436 0 0,2-5-51 0 0,-9 17-44 0 0,17-28-146 0 0,1-1-56 0 0,0 0-17 0 0,0 0-256 0 0,0 0-1072 0 0,0 0-462 0 0</inkml:trace>
  <inkml:trace contextRef="#ctx0" brushRef="#br0" timeOffset="3023.919">1896 1139 7832 0 0,'8'50'1132'0'0,"-7"-34"2355"0"0,0 0-1 0 0,3 14-3486 0 0,4 10 3102 0 0,5 10-3102 0 0,-7-29 563 0 0,1 0-1 0 0,0 0 1 0 0,1-1-1 0 0,2-1 1 0 0,0 1-1 0 0,1-1 1 0 0,2 1-563 0 0,-11-18 118 0 0,-1 0 0 0 0,1 0 0 0 0,-1-1 0 0 0,1 1-1 0 0,0 0 1 0 0,0-1 0 0 0,0 0 0 0 0,0 1 0 0 0,0-1 0 0 0,0 0 0 0 0,1 0 0 0 0,-1 0 0 0 0,0-1 0 0 0,0 1 0 0 0,1 0 0 0 0,-1-1 0 0 0,0 0 0 0 0,1 1 0 0 0,-1-1 0 0 0,1 0 0 0 0,-1 0 0 0 0,0 0 0 0 0,1-1 0 0 0,-1 1 0 0 0,1-1-118 0 0,2 0 105 0 0,-1 0-1 0 0,1-1 1 0 0,0 1-1 0 0,-1-1 1 0 0,1-1 0 0 0,-1 1-1 0 0,1 0 1 0 0,-1-1-1 0 0,0 0 1 0 0,0 0 0 0 0,1-2-105 0 0,12-7 209 0 0,-15 11-197 0 0,0-1 0 0 0,0 1 0 0 0,0 0 1 0 0,0-1-1 0 0,0 1 0 0 0,0-1 0 0 0,-1 0 0 0 0,1 0 0 0 0,0 0 0 0 0,0-1-12 0 0,0 0-23 0 0,-1 1 1 0 0,1 0-1 0 0,0-1 0 0 0,0 1 0 0 0,0 0 1 0 0,0 0-1 0 0,1-1 23 0 0,11-12-2143 0 0,-13 15 92 0 0,-1 0-3774 0 0,0 0-1612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50:19.7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29 109 10136 0 0,'0'0'777'0'0,"0"19"520"0"0,0-15-840 0 0,-1-1 0 0 0,0 1 0 0 0,-1-1 0 0 0,1 1 0 0 0,-1-1 0 0 0,1 0 0 0 0,-1 1 0 0 0,0-1 0 0 0,0 0 0 0 0,0 0 0 0 0,-1 0 0 0 0,1 0 0 0 0,-2 1-457 0 0,3-4 135 0 0,1 0 0 0 0,0 0-1 0 0,0 0 1 0 0,0 1-1 0 0,-1-1 1 0 0,1 0-1 0 0,0 0 1 0 0,0 0-1 0 0,0 0 1 0 0,0 1-1 0 0,0-1 1 0 0,-1 0-1 0 0,1 0 1 0 0,0 1 0 0 0,0-1-1 0 0,0 0 1 0 0,0 0-1 0 0,0 0 1 0 0,0 1-1 0 0,0-1 1 0 0,0 0-1 0 0,0 0 1 0 0,0 1-1 0 0,0-1 1 0 0,0 0-1 0 0,0 0 1 0 0,0 1-1 0 0,0-1 1 0 0,0 0 0 0 0,0 0-1 0 0,0 1 1 0 0,0-1-1 0 0,1 0 1 0 0,-1 0-1 0 0,0 0 1 0 0,0 1-1 0 0,0-1 1 0 0,0 0-1 0 0,0 0 1 0 0,1 0-135 0 0,10 8 1260 0 0,16-1-1022 0 0,-6-8 269 0 0,0-1 0 0 0,17-4-507 0 0,25-2 274 0 0,52-9-194 0 0,-103 15-80 0 0,0 0 0 0 0,0-1 0 0 0,0-1 0 0 0,-1 0 0 0 0,1 0 0 0 0,22-8 0 0 0,-4 0-1035 0 0,-25 9 639 0 0,1 0-1 0 0,0 1 1 0 0,-1-1-1 0 0,1 1 1 0 0,4 0 396 0 0,19-5-8089 0 0,-28 5 2196 0 0</inkml:trace>
  <inkml:trace contextRef="#ctx0" brushRef="#br0" timeOffset="397.757">159 144 13328 0 0,'-2'23'1040'0'0,"0"0"0"0"0,-2 0 0 0 0,0-1 0 0 0,-7 20-1040 0 0,3-12 1559 0 0,1-1 0 0 0,1 12-1559 0 0,-4 24 1332 0 0,13-66-2599 0 0,7-1-389 0 0</inkml:trace>
  <inkml:trace contextRef="#ctx0" brushRef="#br0" timeOffset="864.597">221 174 17967 0 0,'4'7'311'0'0,"0"1"-1"0"0,0 0 0 0 0,0 0 1 0 0,-1 0-1 0 0,-1 0 0 0 0,1 0 0 0 0,-1 1 1 0 0,0-1-1 0 0,-1 1 0 0 0,0-1 0 0 0,-1 1 1 0 0,0 0-1 0 0,0 8-310 0 0,-3 6 448 0 0,0 0 0 0 0,-2 0 1 0 0,0-1-1 0 0,-5 13-448 0 0,7-22-17 0 0,1-1-1 0 0,0 1 1 0 0,1 0-1 0 0,0 0 1 0 0,2 10 17 0 0,-1-11-450 0 0,0-12 348 0 0,0 0 0 0 0,-1 1 0 0 0,1-1 1 0 0,0 1-1 0 0,0-1 0 0 0,0 0 0 0 0,1 1 1 0 0,-1-1-1 0 0,0 0 0 0 0,0 1 0 0 0,0-1 1 0 0,0 0-1 0 0,0 1 0 0 0,0-1 0 0 0,0 0 1 0 0,1 1-1 0 0,-1-1 0 0 0,0 0 0 0 0,0 1 1 0 0,1-1-1 0 0,-1 0 0 0 0,0 1 0 0 0,0-1 1 0 0,1 0-1 0 0,-1 0 0 0 0,0 0 0 0 0,0 1 1 0 0,1-1-1 0 0,-1 0 0 0 0,0 0 0 0 0,1 0 1 0 0,-1 1 101 0 0,2-1-7345 0 0</inkml:trace>
  <inkml:trace contextRef="#ctx0" brushRef="#br0" timeOffset="865.597">728 1 12440 0 0,'0'2'957'0'0,"3"7"-609"0"0,-2-6-233 0 0,0-1 0 0 0,0 1 0 0 0,-1-1-1 0 0,1 1 1 0 0,-1-1 0 0 0,1 1 0 0 0,-1-1 0 0 0,0 1 0 0 0,0-1 0 0 0,0 1 0 0 0,-1-1-115 0 0,-1 9 911 0 0,0 0 1 0 0,-1-1-1 0 0,-1 0 0 0 0,0 0 0 0 0,0 0 1 0 0,-4 6-912 0 0,-7 9 608 0 0,-15 18-608 0 0,15-22 522 0 0,-54 83-580 0 0,55-80-1252 0 0,8-7-4049 0 0,6-7-1049 0 0</inkml:trace>
  <inkml:trace contextRef="#ctx0" brushRef="#br0" timeOffset="1299.57">708 208 9216 0 0,'-13'-3'6111'0'0,"-9"-4"-3388"0"0,-9-4-1366 0 0,13 5-394 0 0,-1-1 0 0 0,-16-9-963 0 0,-9-5 741 0 0,-25-10-788 0 0,67 30-112 0 0,0 0-1 0 0,0-1 1 0 0,0 1-1 0 0,0 0 1 0 0,0-1-1 0 0,0 0 0 0 0,1 1 1 0 0,-1-1-1 0 0,0 0 160 0 0,2 1-1488 0 0,0 1-72 0 0</inkml:trace>
  <inkml:trace contextRef="#ctx0" brushRef="#br0" timeOffset="1300.57">571 15 10136 0 0,'0'0'464'0'0,"2"1"-10"0"0,0 0-423 0 0,1 0 0 0 0,-1 0 0 0 0,0 0 0 0 0,0 1 0 0 0,-1-1 0 0 0,1 1 0 0 0,0-1 0 0 0,0 1 0 0 0,-1 0 0 0 0,1 0 0 0 0,-1-1 0 0 0,0 1-1 0 0,2 2-30 0 0,14 32 2771 0 0,-10-21-836 0 0,-1 1-1481 0 0,-1 0-1 0 0,-1 0 0 0 0,-1 0 1 0 0,0 1-1 0 0,-1-1 1 0 0,0 8-454 0 0,-2-24-1 0 0,5 34-549 0 0,1-15-4532 0 0,-2-10-616 0 0</inkml:trace>
  <inkml:trace contextRef="#ctx0" brushRef="#br0" timeOffset="1301.57">833 164 17447 0 0,'0'0'768'0'0,"0"0"168"0"0,0 0-744 0 0,-7 3-192 0 0,-4 1 0 0 0,-9-1 0 0 0,5 4 256 0 0,1-4 8 0 0,-10-3 8 0 0,5 4 0 0 0,-3-1-128 0 0,-2 1-24 0 0,6-1-8 0 0,-5-3 0 0 0,-1 0-400 0 0,2 3-88 0 0,-1-3-8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50:18.1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208 23 1840 0 0,'32'7'402'0'0,"-18"-7"8350"0"0,-13 0-3741 0 0,-1 0-633 0 0,-2-1-2851 0 0,-4-2-1489 0 0,0 0-1 0 0,0 0 1 0 0,0 1-1 0 0,-1 0 1 0 0,1 0 0 0 0,0 1-1 0 0,-1 0 1 0 0,1 0 0 0 0,-1 0-1 0 0,0 1 1 0 0,1 0-1 0 0,-6 0-37 0 0,3 1 56 0 0,1 0 0 0 0,0 0 0 0 0,0 1 0 0 0,0 0-1 0 0,0 0 1 0 0,0 1 0 0 0,0 0 0 0 0,1 0 0 0 0,-1 1-1 0 0,-1 1-55 0 0,0 0 135 0 0,1 1 0 0 0,0 0 0 0 0,0 0 0 0 0,1 0 0 0 0,-6 8-135 0 0,10-11 75 0 0,1 0 1 0 0,-1 0 0 0 0,1 1-1 0 0,0-1 1 0 0,1 1-1 0 0,-1 0 1 0 0,0-1-1 0 0,1 1 1 0 0,0 0-1 0 0,0 0 1 0 0,0 0 0 0 0,1 0-1 0 0,-1 0 1 0 0,1 0-1 0 0,0 3-75 0 0,0-3 33 0 0,0 0 0 0 0,1 0-1 0 0,-1 0 1 0 0,1 0 0 0 0,0-1-1 0 0,0 1 1 0 0,0 0 0 0 0,1-1-1 0 0,-1 1 1 0 0,1 0 0 0 0,0-1 0 0 0,0 0-1 0 0,0 1 1 0 0,2 1-33 0 0,1 0 101 0 0,-1 0-1 0 0,1 0 1 0 0,0-1-1 0 0,0 0 1 0 0,1 0-1 0 0,-1 0 1 0 0,1 0-1 0 0,3 0-100 0 0,4 2 158 0 0,1 0 0 0 0,-1-1 0 0 0,1-1 0 0 0,0 0 0 0 0,0-1 0 0 0,1 0 0 0 0,9-1-158 0 0,-1 1-108 0 0,-18-2-9 0 0,-1-1 0 0 0,1 1 0 0 0,-1-1 0 0 0,1 0-1 0 0,-1 0 1 0 0,1 0 0 0 0,3-2 117 0 0,17-3-4940 0 0,-24 4 2744 0 0</inkml:trace>
  <inkml:trace contextRef="#ctx0" brushRef="#br0" timeOffset="501.409">567 1 17103 0 0,'0'0'388'0'0,"1"0"-310"0"0,-1 0-1 0 0,0 0 0 0 0,1 0 1 0 0,-1 0-1 0 0,0 1 0 0 0,1-1 0 0 0,-1 0 1 0 0,0 0-1 0 0,0 1 0 0 0,1-1 0 0 0,-1 0 1 0 0,0 0-1 0 0,0 1 0 0 0,1-1 1 0 0,-1 0-1 0 0,0 1 0 0 0,0-1 0 0 0,0 0 1 0 0,1 1-1 0 0,-1-1 0 0 0,0 0 0 0 0,0 1 1 0 0,0-1-78 0 0,-3 2 75 0 0,0 0 0 0 0,0 0 1 0 0,0 0-1 0 0,-1-1 0 0 0,1 0 0 0 0,0 0 1 0 0,-1 0-1 0 0,1 0 0 0 0,-1 0 1 0 0,1-1-1 0 0,-1 1 0 0 0,1-1 1 0 0,-1 0-1 0 0,1 0 0 0 0,-1 0 0 0 0,0-1-75 0 0,-28 3 142 0 0,-16 5 111 0 0,35-6-378 0 0,-1 1 1 0 0,1 0-1 0 0,1 1 0 0 0,-9 3 125 0 0,20-5-197 0 0,0-1 0 0 0,0 1 0 0 0,0-1 0 0 0,0 1 0 0 0,0 0 0 0 0,1-1-1 0 0,-1 1 1 0 0,0 0 0 0 0,0 0 0 0 0,1 0 0 0 0,-1 0 0 0 0,0-1 0 0 0,1 1 0 0 0,-1 0 0 0 0,1 0 0 0 0,-1 0 0 0 0,1 0 0 0 0,0 0 0 0 0,-1 1 0 0 0,1-1 0 0 0,0 0 0 0 0,0 0 0 0 0,-1 1 197 0 0,1 0-288 0 0,-1 1-1533 0 0</inkml:trace>
  <inkml:trace contextRef="#ctx0" brushRef="#br0" timeOffset="502.409">574 126 15264 0 0,'0'0'696'0'0,"2"1"-14"0"0,3 3-330 0 0,-4-4-299 0 0,-1 0-1 0 0,0 1 1 0 0,0-1-1 0 0,1 0 0 0 0,-1 1 1 0 0,0-1-1 0 0,0 1 1 0 0,0-1-1 0 0,0 0 1 0 0,0 1-1 0 0,1-1 1 0 0,-1 1-1 0 0,0-1 1 0 0,0 1-1 0 0,0-1 1 0 0,0 1-1 0 0,0-1 1 0 0,0 0-1 0 0,0 1 0 0 0,-1-1 1 0 0,1 1-1 0 0,0-1 1 0 0,0 1-1 0 0,0-1 1 0 0,0 0-1 0 0,-1 1-52 0 0,-3 9 731 0 0,2-8-633 0 0,0 0 1 0 0,0 0-1 0 0,1-1 1 0 0,-1 1-1 0 0,-1-1 1 0 0,1 0-1 0 0,0 1 1 0 0,0-1-1 0 0,0 0 1 0 0,-1 0 0 0 0,1 0-1 0 0,-2 0-98 0 0,-33 8 134 0 0,18-6-38 0 0,-7 4-1626 0 0,-22 1 1530 0 0,31-6-6795 0 0</inkml:trace>
  <inkml:trace contextRef="#ctx0" brushRef="#br0" timeOffset="503.409">552 295 5064 0 0,'3'1'99'0'0,"-2"0"-60"0"0,0-1-1 0 0,0 0 1 0 0,0 1-1 0 0,-1-1 1 0 0,1 0-1 0 0,0 1 1 0 0,0-1-1 0 0,-1 1 0 0 0,1-1 1 0 0,0 1-1 0 0,-1 0 1 0 0,1-1-1 0 0,0 1 1 0 0,-1 0-1 0 0,1-1 1 0 0,-1 1-1 0 0,1 0 0 0 0,-1 0 1 0 0,0 0-1 0 0,1-1 1 0 0,-1 1-1 0 0,1 1-38 0 0,-1-1 2608 0 0,-26-2 7825 0 0,2 1-8227 0 0,12 0-2424 0 0,1 0 0 0 0,0 1 0 0 0,-10 2 218 0 0,5 4-1143 0 0,7-5 435 0 0</inkml:trace>
  <inkml:trace contextRef="#ctx0" brushRef="#br0" timeOffset="927.828">829 30 8752 0 0,'0'0'398'0'0,"1"0"-3"0"0,-1 0-325 0 0,0 0 0 0 0,0-1 0 0 0,0 1 0 0 0,1 0 0 0 0,-1 0 1 0 0,0 0-1 0 0,0 0 0 0 0,0 0 0 0 0,0 0 0 0 0,0-1 0 0 0,0 1 0 0 0,0 0 0 0 0,1 0 0 0 0,-1 0 0 0 0,0 0 0 0 0,0-1 0 0 0,0 1 1 0 0,0 0-1 0 0,0 0 0 0 0,0 0 0 0 0,0-1 0 0 0,0 1 0 0 0,0 0 0 0 0,0 0 0 0 0,0 0 0 0 0,0-1 0 0 0,0 1 0 0 0,0 0 0 0 0,0 0 1 0 0,0 0-1 0 0,0 0 0 0 0,0-1 0 0 0,0 1 0 0 0,0 0 0 0 0,0 0 0 0 0,-1 0 0 0 0,1-1 0 0 0,0 1 0 0 0,0 0 0 0 0,0 0 0 0 0,0 0 1 0 0,0 0-1 0 0,0 0 0 0 0,-1-1 0 0 0,1 1 0 0 0,0 0 0 0 0,0 0 0 0 0,0 0 0 0 0,0 0 0 0 0,0 0 0 0 0,-1 0 0 0 0,1 0 0 0 0,0 0 1 0 0,0 0-1 0 0,0 0 0 0 0,-1 0 0 0 0,1 0 0 0 0,0 0 0 0 0,0-1 0 0 0,0 1 0 0 0,-1 0 0 0 0,1 1-70 0 0,-9 5 1544 0 0,-1 0-1 0 0,2 1 1 0 0,-1 0-1 0 0,0 1-1543 0 0,3-1 111 0 0,-1 0 0 0 0,1 1-1 0 0,1-1 1 0 0,0 1 0 0 0,0 0 0 0 0,0 1-1 0 0,1-1 1 0 0,-1 3-111 0 0,0 1 62 0 0,1 0 0 0 0,1 0-1 0 0,-1 0 1 0 0,2 0 0 0 0,0 0 0 0 0,0 1 0 0 0,1-1 0 0 0,1 0-1 0 0,0 1 1 0 0,1-1 0 0 0,0 6-62 0 0,1-14 41 0 0,-1 0-1 0 0,0 1 1 0 0,1-1 0 0 0,0 0-1 0 0,0 0 1 0 0,0-1 0 0 0,1 1-1 0 0,-1 0 1 0 0,1-1 0 0 0,0 1-1 0 0,0-1 1 0 0,0 0-1 0 0,1 0 1 0 0,-1 0 0 0 0,1 0-1 0 0,-1-1 1 0 0,1 1 0 0 0,0-1-1 0 0,0 0 1 0 0,0 0 0 0 0,0-1-1 0 0,0 1 1 0 0,0-1 0 0 0,1 0-1 0 0,-1 0 1 0 0,1 0 0 0 0,-1-1-1 0 0,0 1 1 0 0,1-1-1 0 0,-1 0 1 0 0,1 0 0 0 0,-1-1-1 0 0,1 1 1 0 0,-1-1 0 0 0,0 0-1 0 0,1 0 1 0 0,-1-1 0 0 0,0 1-1 0 0,3-2-40 0 0,-2 1 58 0 0,-1-1 0 0 0,1 0 0 0 0,-1 1 0 0 0,1-1 0 0 0,-1-1-1 0 0,0 1 1 0 0,0-1 0 0 0,0 0 0 0 0,-1 1 0 0 0,1-2 0 0 0,-1 1-1 0 0,0 0 1 0 0,1-2-58 0 0,-1 1 13 0 0,0-1 0 0 0,0 1-1 0 0,-1 0 1 0 0,1-1 0 0 0,-1 1-1 0 0,-1-1 1 0 0,1 0 0 0 0,-1 0-1 0 0,0 0 1 0 0,0 0 0 0 0,0 1-1 0 0,-1-6-12 0 0,0 5-4 0 0,1 0-1 0 0,-1 0 1 0 0,-1 0 0 0 0,1 1-1 0 0,-1-1 1 0 0,0 0 0 0 0,-1 0-1 0 0,1 1 1 0 0,-1-1-1 0 0,0 0 1 0 0,-1 1 0 0 0,1 0-1 0 0,-1-1 1 0 0,0 1-1 0 0,0 0 1 0 0,-1 1 0 0 0,-1-3 4 0 0,-7-5-552 0 0,-2-1 0 0 0,-8-6 552 0 0,13 13-2229 0 0,0 0 1 0 0,-1 0-1 0 0,-1 0 2229 0 0,-18-8-7007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50:17.3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 1 17503 0 0,'4'11'251'0'0,"-1"0"0"0"0,-1 1 0 0 0,0-1 0 0 0,-1 1 0 0 0,0 0-1 0 0,-1 0 1 0 0,0-1 0 0 0,-2 12-251 0 0,-22 115 2586 0 0,11-75-1843 0 0,-4 54-743 0 0,14-83-46 0 0,1-21-754 0 0,0 0 0 0 0,1 0 0 0 0,1 0 0 0 0,0 0 0 0 0,1 3 800 0 0,3-5-6913 0 0</inkml:trace>
  <inkml:trace contextRef="#ctx0" brushRef="#br0" timeOffset="499.892">286 258 16903 0 0,'0'0'61'0'0,"0"-1"-1"0"0,0 1 1 0 0,0-1-1 0 0,0 1 0 0 0,0-1 1 0 0,0 1-1 0 0,0-1 0 0 0,0 1 1 0 0,0 0-1 0 0,0-1 0 0 0,0 1 1 0 0,0-1-1 0 0,0 1 0 0 0,-1-1 1 0 0,1 1-1 0 0,0-1 0 0 0,0 1 1 0 0,0 0-1 0 0,-1-1 1 0 0,1 1-1 0 0,0-1 0 0 0,-1 1 1 0 0,1 0-1 0 0,0-1 0 0 0,-1 1 1 0 0,1 0-1 0 0,-1-1 0 0 0,1 1 1 0 0,0 0-1 0 0,-1 0 0 0 0,1 0 1 0 0,-1-1-1 0 0,1 1-60 0 0,-17-10-144 0 0,3 6 319 0 0,0 1-1 0 0,0 1 0 0 0,0 0 1 0 0,0 1-1 0 0,0 0 0 0 0,-1 1 1 0 0,-9 2-175 0 0,-13-1 669 0 0,29-1-628 0 0,0 0 1 0 0,0 1-1 0 0,-1 1 0 0 0,1-1 1 0 0,-1 2-42 0 0,5-2-264 0 0,0 0-1 0 0,0 0 1 0 0,0 1 0 0 0,1 0-1 0 0,-1 0 1 0 0,0 0 0 0 0,1 0 0 0 0,-1 0-1 0 0,1 1 1 0 0,0-1 0 0 0,-1 2 264 0 0,-4 5-1070 0 0</inkml:trace>
  <inkml:trace contextRef="#ctx0" brushRef="#br0" timeOffset="500.892">366 292 15664 0 0,'10'13'984'0'0,"-10"-13"-962"0"0,0 1 0 0 0,0-1-1 0 0,0 1 1 0 0,0-1 0 0 0,0 1-1 0 0,0-1 1 0 0,0 1-1 0 0,0-1 1 0 0,0 1 0 0 0,0-1-1 0 0,0 0 1 0 0,0 1-1 0 0,0-1 1 0 0,0 1 0 0 0,0-1-1 0 0,-1 1 1 0 0,1-1 0 0 0,0 1-1 0 0,0-1 1 0 0,-1 0-1 0 0,1 1 1 0 0,0-1 0 0 0,-1 0-1 0 0,1 1 1 0 0,0-1 0 0 0,-1 0-1 0 0,1 1 1 0 0,0-1-1 0 0,-1 0 1 0 0,1 1 0 0 0,-1-1-1 0 0,1 0 1 0 0,0 0-1 0 0,-1 0-21 0 0,-28 14 935 0 0,25-13-838 0 0,-1 1-1 0 0,0 0 1 0 0,1 0-1 0 0,-1 1 1 0 0,1-1-1 0 0,0 1 1 0 0,0 0 0 0 0,0 0-1 0 0,0 0 1 0 0,1 1-1 0 0,-1-1 1 0 0,-1 3-97 0 0,4-3 104 0 0,-1-1 0 0 0,1 1 1 0 0,-1-1-1 0 0,1 1 0 0 0,0 0 0 0 0,0-1 1 0 0,0 1-1 0 0,0 0 0 0 0,1 0 0 0 0,-1 0 1 0 0,1 0-105 0 0,0-2 29 0 0,0 1 0 0 0,0-1 1 0 0,0 0-1 0 0,0 1 0 0 0,1-1 1 0 0,-1 0-1 0 0,0 1 0 0 0,1-1 1 0 0,-1 0-1 0 0,1 1 0 0 0,-1-1 0 0 0,1 0 1 0 0,-1 0-1 0 0,1 0 0 0 0,0 1 1 0 0,0-1-1 0 0,0 0 0 0 0,0 0 1 0 0,0 0-1 0 0,0 0 0 0 0,0 0 1 0 0,0-1-1 0 0,0 1 0 0 0,1 0-29 0 0,3 2 139 0 0,0 0-1 0 0,1 0 1 0 0,-1-1-1 0 0,1 0 1 0 0,0 0-1 0 0,0 0 0 0 0,0-1 1 0 0,0 0-1 0 0,0 0 1 0 0,0 0-1 0 0,0-1 1 0 0,0 0-1 0 0,1 0 0 0 0,-1-1 1 0 0,0 1-1 0 0,4-2-138 0 0,-5 1 35 0 0,0 0 0 0 0,0-1 0 0 0,-1 0 0 0 0,1 1 0 0 0,0-2-1 0 0,-1 1 1 0 0,1 0 0 0 0,-1-1 0 0 0,0 0 0 0 0,0 0 0 0 0,0 0-1 0 0,0-1 1 0 0,0 1 0 0 0,-1-1 0 0 0,0 0 0 0 0,1 0 0 0 0,-1 0 0 0 0,-1 0-1 0 0,1 0 1 0 0,0-2-35 0 0,-2 4-19 0 0,0-1 0 0 0,-1 1-1 0 0,1-1 1 0 0,-1 0 0 0 0,1 1-1 0 0,-1-1 1 0 0,0 1 0 0 0,0-1-1 0 0,0 0 1 0 0,0 1 0 0 0,0-1-1 0 0,-1 0 1 0 0,1 1 0 0 0,-1-1-1 0 0,0 1 1 0 0,0-1-1 0 0,0 1 1 0 0,0-1 0 0 0,0 1-1 0 0,0-1 1 0 0,-1 1 0 0 0,1 0-1 0 0,-1 0 1 0 0,0 0 0 0 0,1 0-1 0 0,-1 0 1 0 0,0 0 19 0 0,-3-2-144 0 0,1-1 0 0 0,-1 1 1 0 0,0 0-1 0 0,0 1 0 0 0,0-1 0 0 0,0 1 1 0 0,-1 0-1 0 0,1 1 0 0 0,-1-1 0 0 0,0 1 0 0 0,-2-1 144 0 0,-16-2-1508 0 0,0 1 0 0 0,0 1 0 0 0,-1 1 1 0 0,-5 1 1507 0 0,-14 3-1952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50:09.4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666 386 10136 0 0,'2'1'269'0'0,"2"3"62"0"0,1 8 118 0 0,5 4 3778 0 0,-10-16-3999 0 0,1 1 0 0 0,-1-1 0 0 0,0 1 0 0 0,1 0 0 0 0,-1-1 0 0 0,0 1 0 0 0,0 0 1 0 0,0-1-1 0 0,0 1 0 0 0,0 0 0 0 0,0-1 0 0 0,0 1 0 0 0,0 0 0 0 0,0-1 1 0 0,0 1-1 0 0,0 0 0 0 0,0-1 0 0 0,0 1 0 0 0,0 0 0 0 0,0-1 0 0 0,-1 1 0 0 0,1 0 1 0 0,0-1-1 0 0,-1 1 0 0 0,1 0-228 0 0,-11 14 626 0 0,7-11-528 0 0,0-1 1 0 0,-1 0 0 0 0,0 0 0 0 0,0-1 0 0 0,0 1-1 0 0,0-1 1 0 0,0 0 0 0 0,0 0 0 0 0,-5 1-99 0 0,-12 1 294 0 0,-20 3-294 0 0,22-4 74 0 0,-64 10 567 0 0,-1-4-1 0 0,-39-2-640 0 0,93-5-125 0 0,0 0 0 0 0,1 3-1 0 0,-29 6 126 0 0,46-10-2712 0 0,5-1 1264 0 0</inkml:trace>
  <inkml:trace contextRef="#ctx0" brushRef="#br0" timeOffset="343.108">246 349 17103 0 0,'0'0'388'0'0,"0"0"52"0"0,0 0 30 0 0,0 0-56 0 0,-2 1-270 0 0,-12 2 240 0 0,1 1 0 0 0,-1 0 0 0 0,1 1 0 0 0,0 1 0 0 0,0 0 0 0 0,1 1 0 0 0,-1 0 0 0 0,2 1 0 0 0,-7 5-384 0 0,4-2 272 0 0,0 1 0 0 0,1 0 0 0 0,1 1 0 0 0,0 1-1 0 0,1 0 1 0 0,1 1 0 0 0,-4 6-272 0 0,12-18 32 0 0,1 0-1 0 0,0 0 1 0 0,0 0 0 0 0,0 0-1 0 0,0 0 1 0 0,0 0 0 0 0,0 1-1 0 0,1-1 1 0 0,0 0 0 0 0,0 1-1 0 0,0-1 1 0 0,0 0 0 0 0,0 0-1 0 0,1 1 1 0 0,-1-1 0 0 0,1 0-1 0 0,0 0 1 0 0,0 1 0 0 0,0-1-1 0 0,0 0 1 0 0,1 0 0 0 0,-1 0-1 0 0,1 0 1 0 0,0-1 0 0 0,-1 1-1 0 0,1 0 1 0 0,1-1 0 0 0,-1 1-1 0 0,2 1-31 0 0,7 6-15 0 0,-1-1-1 0 0,2 0 1 0 0,-1-1-1 0 0,2 0 1 0 0,-1-1-1 0 0,3 1 16 0 0,-9-5-533 0 0,0 0-1 0 0,1-1 1 0 0,0 0-1 0 0,0 0 1 0 0,0 0-1 0 0,-1-1 1 0 0,1 0 0 0 0,1 0-1 0 0,3-1 534 0 0,8 0-7510 0 0</inkml:trace>
  <inkml:trace contextRef="#ctx0" brushRef="#br0" timeOffset="1130.812">951 403 15176 0 0,'1'4'134'0'0,"-1"1"0"0"0,-1 0 1 0 0,1-1-1 0 0,-1 1 1 0 0,0 0-1 0 0,0-1 1 0 0,0 1-1 0 0,-1-1 0 0 0,1 1 1 0 0,-1-1-1 0 0,0 0 1 0 0,-2 3-135 0 0,-54 104 8 0 0,5-7 290 0 0,47-95-207 0 0,21-20 106 0 0,11-17 66 0 0,3-7-263 0 0,-6 8 309 0 0,16-15-309 0 0,-34 37 20 0 0,13-13 62 0 0,0 1-1 0 0,1 1 0 0 0,0 1 1 0 0,12-6-82 0 0,-19 13 28 0 0,-10 6 10 0 0,0 1 0 0 0,-1-1-1 0 0,1 1 1 0 0,0 0 0 0 0,0-1 0 0 0,0 1 0 0 0,0 0 0 0 0,0 0 0 0 0,0 1-1 0 0,0-1 1 0 0,1 0 0 0 0,-1 1 0 0 0,0-1 0 0 0,0 1 0 0 0,3 0-38 0 0,-5 0 26 0 0,1 0-1 0 0,0 0 1 0 0,-1 1 0 0 0,1-1 0 0 0,-1 0 0 0 0,1 1-1 0 0,-1-1 1 0 0,1 1 0 0 0,-1-1 0 0 0,1 1 0 0 0,-1-1-1 0 0,0 1 1 0 0,1-1 0 0 0,-1 1 0 0 0,0-1-1 0 0,1 1 1 0 0,-1-1 0 0 0,0 1 0 0 0,1 0 0 0 0,-1-1-1 0 0,0 1 1 0 0,0-1 0 0 0,0 1 0 0 0,0 0 0 0 0,0-1-1 0 0,0 1-25 0 0,2 17 306 0 0,-3-6-245 0 0,0 0 0 0 0,-1 0 0 0 0,-1-1 0 0 0,0 1 0 0 0,0 0 0 0 0,-1-1 0 0 0,-2 4-61 0 0,0 3-2 0 0,0-1-1 0 0,-2 13 3 0 0,8-30 0 0 0,0 9 44 0 0,9-12-24 0 0,1-2-4 0 0,0 0-1 0 0,-1 0 1 0 0,1-1 0 0 0,-2 0-1 0 0,8-6-15 0 0,39-41 105 0 0,-34 32 23 0 0,1 1-1 0 0,4-2-127 0 0,-20 17 1 0 0,30-20 51 0 0,-33 22-36 0 0,1 1 1 0 0,0 0 0 0 0,1 0 0 0 0,-1 0 0 0 0,0 0 0 0 0,0 0-1 0 0,5 0-16 0 0,-9 2 27 0 0,1 0 0 0 0,-1 0 1 0 0,1-1-1 0 0,-1 1 0 0 0,1 0 0 0 0,-1 0 0 0 0,1 0 0 0 0,-1 0 0 0 0,1 0 0 0 0,-1 0 0 0 0,1 0 0 0 0,0 0 0 0 0,-1 0 0 0 0,1 0 0 0 0,-1 1 0 0 0,1-1 0 0 0,-1 0 0 0 0,1 0 0 0 0,-1 0 0 0 0,1 1 0 0 0,-1-1 1 0 0,1 0-28 0 0,-1 1 25 0 0,0 0 0 0 0,0 1-1 0 0,1-1 1 0 0,-1 0 0 0 0,0 0 0 0 0,0 0 0 0 0,-1 0 0 0 0,1 0 0 0 0,0 0 0 0 0,0 0 0 0 0,0 0 0 0 0,-1 1 0 0 0,1-1-25 0 0,-2 4 39 0 0,0 1-1 0 0,0 0 0 0 0,0-1 1 0 0,-1 1-1 0 0,-1 1-38 0 0,-8 19 54 0 0,1 0-44 0 0,7-18-10 0 0,1-1 0 0 0,0 1 0 0 0,0 0 0 0 0,1 0 0 0 0,0 0 0 0 0,0 0 0 0 0,1 0 0 0 0,-1 8 0 0 0,2-12 8 0 0,0 0 0 0 0,0 1 0 0 0,1-1 0 0 0,0 1 0 0 0,-1-1 0 0 0,1 1 0 0 0,1-1 0 0 0,-1 0 0 0 0,1 0 0 0 0,2 4-8 0 0,-3-5 7 0 0,1 0 1 0 0,0-1-1 0 0,0 0 1 0 0,0 1-1 0 0,0-1 1 0 0,0 0-1 0 0,1 0 1 0 0,-1 0 0 0 0,1 0-1 0 0,-1 0 1 0 0,1-1-1 0 0,0 1 1 0 0,0-1-1 0 0,0 0 1 0 0,0 0-1 0 0,0 1-7 0 0,4-1 8 0 0,0 1 0 0 0,0-1 0 0 0,0 0-1 0 0,0 0 1 0 0,-1-1 0 0 0,1 0 0 0 0,0 0 0 0 0,0 0-1 0 0,0-1 1 0 0,0 0 0 0 0,0-1 0 0 0,4-1-8 0 0,0 0 5 0 0,0-1 0 0 0,-1 0 0 0 0,0-1-1 0 0,0 0 1 0 0,-1-1 0 0 0,1 0 0 0 0,4-4-5 0 0,31-27 0 0 0,-40 32-14 0 0,1 0-1 0 0,-1 0 1 0 0,0-1-1 0 0,0 0 15 0 0,-3 4-2 0 0,0 0 0 0 0,0 0 0 0 0,-1-1-1 0 0,1 1 1 0 0,-1 0 0 0 0,0-1 0 0 0,1 1-1 0 0,-1-1 1 0 0,0 1 0 0 0,-1-1 0 0 0,2-1 2 0 0,-3 3-3 0 0,1 0 0 0 0,0 0 0 0 0,0 0 0 0 0,0 0 0 0 0,-1 1 0 0 0,1-1 0 0 0,-1 0 0 0 0,1 0 1 0 0,0 0-1 0 0,-1 0 0 0 0,0 1 0 0 0,1-1 0 0 0,-1 0 0 0 0,1 0 0 0 0,-1 1 0 0 0,0-1 0 0 0,1 1 0 0 0,-1-1 1 0 0,0 0-1 0 0,0 1 3 0 0,-16-9 4 0 0,15 8-4 0 0,1 0 0 0 0,-1 1 0 0 0,1-1 0 0 0,0 1 0 0 0,0 0 0 0 0,0-1 0 0 0,0 1 0 0 0,-1 0 0 0 0,1 0 0 0 0,0 0 0 0 0,0 0 0 0 0,-1 0 0 0 0,1 0 0 0 0,0 0 0 0 0,0 0 0 0 0,-1 0 0 0 0,1 0 0 0 0,0 1 0 0 0,0-1 0 0 0,0 1 0 0 0,0-1 0 0 0,-1 1 0 0 0,1-1 0 0 0,0 1 0 0 0,-4 1 2 0 0,3-1-2 0 0,1-1 1 0 0,-1 1 0 0 0,0 0-1 0 0,0 0 1 0 0,1 0 0 0 0,-1 0-1 0 0,1 1 1 0 0,-1-1 0 0 0,1 0-1 0 0,-1 1 1 0 0,1-1 0 0 0,0 1-1 0 0,-1-1 1 0 0,1 1 0 0 0,0 0-1 0 0,0-1 1 0 0,0 1 0 0 0,1 0-1 0 0,-1 0 1 0 0,0 0-1 0 0,0 1 19 0 0,-1 0 0 0 0,1 1 0 0 0,0-1 0 0 0,0 0 0 0 0,1 0 1 0 0,-1 0-1 0 0,1 1 0 0 0,-1-1 0 0 0,1 0 0 0 0,0 1 0 0 0,1-1 0 0 0,-1 0 0 0 0,0 1 0 0 0,1-1 0 0 0,0 0 0 0 0,-1 0 1 0 0,1 0-1 0 0,1 1-19 0 0,1 4 46 0 0,1 0 0 0 0,0 0-1 0 0,1-1 1 0 0,-1 0 0 0 0,2 0 0 0 0,-1 0 0 0 0,5 4-46 0 0,-6-6 1 0 0,-2-3-2 0 0,0 0 0 0 0,0 0 0 0 0,0 0 0 0 0,0 0-1 0 0,1 0 1 0 0,-1-1 0 0 0,1 1 0 0 0,-1-1 0 0 0,1 0-1 0 0,0 0 1 0 0,0 1 1 0 0,-1-1-86 0 0,0 0-1 0 0,-1 0 1 0 0,1-1 0 0 0,0 1-1 0 0,-1 0 1 0 0,1-1-1 0 0,0 1 1 0 0,0-1-1 0 0,0 1 1 0 0,0-1-1 0 0,-1 0 1 0 0,3 0 86 0 0,-4 0-58 0 0,1 0 0 0 0,-1-1-1 0 0,1 1 1 0 0,0-1 0 0 0,-1 1 0 0 0,1 0-1 0 0,-1-1 1 0 0,1 1 0 0 0,-1-1 0 0 0,1 1 0 0 0,-1-1-1 0 0,1 1 1 0 0,-1-1 0 0 0,0 1 0 0 0,1-1-1 0 0,-1 0 1 0 0,0 1 0 0 0,1-1 0 0 0,-1 0 0 0 0,0 1-1 0 0,0-1 59 0 0,0-3-124 0 0,0 0-1 0 0,0 0 0 0 0,-1 1 0 0 0,1-1 0 0 0,-1 0 1 0 0,0 1-1 0 0,0-1 0 0 0,0 1 0 0 0,-1-1 0 0 0,0 0 125 0 0,-19-53-3382 0 0,18 40 771 0 0,-1 10 1277 0 0</inkml:trace>
  <inkml:trace contextRef="#ctx0" brushRef="#br0" timeOffset="1461.11">1938 393 11056 0 0,'0'0'852'0'0,"2"0"-560"0"0,6 4-298 0 0,3 0 612 0 0,-2-2 8280 0 0,-27 14-8150 0 0,-12 4-695 0 0,23-16-24 0 0,1 0-1 0 0,-1 0 1 0 0,1 1-1 0 0,0 0 1 0 0,1 0-1 0 0,-1 0 0 0 0,1 1 1 0 0,0-1-1 0 0,-3 6-16 0 0,7-10 12 0 0,1 0-1 0 0,0 0 0 0 0,-1 0 0 0 0,1 0 0 0 0,0 0 1 0 0,0 0-1 0 0,0 0 0 0 0,0 0 0 0 0,0 0 1 0 0,0 0-1 0 0,0 0 0 0 0,0 0 0 0 0,0 0 0 0 0,0 0 1 0 0,1 0-1 0 0,-1 0 0 0 0,0 0 0 0 0,1 0 1 0 0,-1 0-1 0 0,1 0 0 0 0,-1 0 0 0 0,1 0 0 0 0,-1 0 1 0 0,1 0-1 0 0,0 0-11 0 0,17 18 317 0 0,27 15 241 0 0,-41-30-492 0 0,0 0 1 0 0,0 0-1 0 0,0 0 0 0 0,-1 0 0 0 0,4 5-66 0 0,5 7 149 0 0,-9-13-118 0 0,-1 0-1 0 0,1 0 1 0 0,-1 1-1 0 0,0-1 1 0 0,0 1-1 0 0,0-1 1 0 0,-1 1-1 0 0,1 0 1 0 0,-1 0-1 0 0,0 0 1 0 0,0 0-1 0 0,-1 0 1 0 0,1 0-1 0 0,-1 0 1 0 0,1 0-1 0 0,-1 0-30 0 0,0-3 2 0 0,0 0 0 0 0,0 0 0 0 0,0-1 0 0 0,0 1 0 0 0,0 0-1 0 0,0 0 1 0 0,0 0 0 0 0,0 0 0 0 0,0-1 0 0 0,0 1 0 0 0,-1 0-1 0 0,1 0 1 0 0,0 0 0 0 0,0-1 0 0 0,-1 1 0 0 0,1 0 0 0 0,-1 0 0 0 0,1-1-1 0 0,0 1 1 0 0,-1 0 0 0 0,0-1 0 0 0,1 1 0 0 0,-1-1 0 0 0,1 1 0 0 0,-1 0-1 0 0,0-1 1 0 0,1 1 0 0 0,-1-1 0 0 0,0 0 0 0 0,1 1 0 0 0,-1-1 0 0 0,0 0-1 0 0,0 1 1 0 0,1-1 0 0 0,-1 0 0 0 0,-1 0-2 0 0,-1 2 5 0 0,-1 0-6 0 0,0 0-11 0 0,0 1 0 0 0,0-1 1 0 0,0 0-1 0 0,0 0 1 0 0,-1-1-1 0 0,1 1 1 0 0,-1-1-1 0 0,1 0 0 0 0,-1 0 1 0 0,0 0-1 0 0,1-1 1 0 0,-1 1-1 0 0,-3-1 12 0 0,5-1-13 0 0,-33-5-776 0 0,14-4-3229 0 0,14 5-3305 0 0</inkml:trace>
  <inkml:trace contextRef="#ctx0" brushRef="#br0" timeOffset="1806.179">2300 135 11256 0 0,'0'0'514'0'0,"0"0"-6"0"0,1 2-326 0 0,1 1-164 0 0,0 0 1 0 0,0 1 0 0 0,-1-1 0 0 0,0 0-1 0 0,1 1 1 0 0,-1-1 0 0 0,-1 1 0 0 0,1 0-1 0 0,0-1 1 0 0,-1 1 0 0 0,0 0 0 0 0,0-1-1 0 0,0 1 1 0 0,0 0 0 0 0,-1 1-19 0 0,-1 11 223 0 0,-1-1 0 0 0,-1 0 0 0 0,-1 3-223 0 0,2-6 102 0 0,-38 157 895 0 0,38-146-906 0 0,0 0 1 0 0,2 2-92 0 0,-1 15 140 0 0,1-31-108 0 0,1 0 1 0 0,0 0-1 0 0,1 9-32 0 0,0-14-7 0 0,-1-1 0 0 0,1 0 0 0 0,0 0 0 0 0,0 0 0 0 0,0 1 0 0 0,0-1 0 0 0,0 0 0 0 0,0 0 0 0 0,1 0 0 0 0,0-1 0 0 0,1 3 7 0 0,-2-4-356 0 0,10-1-654 0 0,-10 0 811 0 0,1-1 0 0 0,0 0 1 0 0,-1 1-1 0 0,1-1 0 0 0,0 0 0 0 0,-1 0 0 0 0,1 0 0 0 0,-1 0 0 0 0,1 0 0 0 0,-1 0 0 0 0,0-1 0 0 0,0 1 1 0 0,1 0-1 0 0,-1-1 199 0 0,15-20-2742 0 0,-11 13 2197 0 0,0 0 1 0 0,-1-1-1 0 0,0 1 0 0 0,0-1 1 0 0,-1 0-1 0 0,0 0 0 0 0,-1-1 1 0 0,0-1 544 0 0,-1 7 338 0 0,0-1 0 0 0,-1 0 0 0 0,0 1 0 0 0,0-1 0 0 0,0 0 0 0 0,-1 1 1 0 0,1-1-1 0 0,-1 0 0 0 0,-1 1 0 0 0,1-1 0 0 0,-1 1 0 0 0,0-1 0 0 0,0 1 0 0 0,-1 0 0 0 0,-2-4-338 0 0,2 5 273 0 0,0 0 0 0 0,0 1 0 0 0,0 0 0 0 0,-1-1 0 0 0,1 1 0 0 0,-1 1 0 0 0,0-1 0 0 0,0 0 0 0 0,0 1 0 0 0,0 0 0 0 0,-1 0 0 0 0,1 0 0 0 0,-1 1 0 0 0,1-1 0 0 0,-1 1 0 0 0,1 0 0 0 0,-1 0-273 0 0,-14-1 566 0 0,1 0-1 0 0,-1 1 1 0 0,-13 1-566 0 0,16 0 404 0 0,5 1-171 0 0,-1 0 1 0 0,1 0 0 0 0,0 2-1 0 0,-1-1-233 0 0,-34 6-4704 0 0,28-7-302 0 0</inkml:trace>
  <inkml:trace contextRef="#ctx0" brushRef="#br0" timeOffset="3467.946">2642 463 14744 0 0,'1'2'1136'0'0,"1"0"-839"0"0,0 1 1 0 0,0-1 0 0 0,0 1 0 0 0,1-1 0 0 0,-1 0 0 0 0,1 1 0 0 0,0-1 0 0 0,-1-1 0 0 0,1 1 0 0 0,0 0 0 0 0,0-1 0 0 0,0 1 0 0 0,0-1 0 0 0,1 0 0 0 0,-1 0 0 0 0,0 0 0 0 0,3 0-298 0 0,-5-1 66 0 0,6 1 314 0 0,0 0 0 0 0,0-1-1 0 0,0 0 1 0 0,-1 0-1 0 0,1-1 1 0 0,0 0 0 0 0,0 0-1 0 0,3-1-379 0 0,5-1 177 0 0,-7 1-137 0 0,0 0 1 0 0,0-1 0 0 0,1 0 0 0 0,-2 0 0 0 0,1-1-1 0 0,0 0 1 0 0,-1-1 0 0 0,0 0 0 0 0,0 0 0 0 0,0 0 0 0 0,0-1-1 0 0,-1 0 1 0 0,0 0 0 0 0,0 0 0 0 0,-1-1 0 0 0,0 0-1 0 0,0 0 1 0 0,0-2-41 0 0,1 0 0 0 0,-5 7 0 0 0,0 1 0 0 0,0 0 0 0 0,0-1 0 0 0,0 1 0 0 0,-1-1 0 0 0,1 1 0 0 0,0-1 0 0 0,-1 1 0 0 0,1-1 0 0 0,-1 0 0 0 0,1 1 0 0 0,-1-1 0 0 0,0 0 0 0 0,0 1 0 0 0,0-1 0 0 0,0 0 0 0 0,0 1 0 0 0,0-1 0 0 0,0 0 0 0 0,0 1 0 0 0,-1-1 0 0 0,1 0 0 0 0,-1 1 0 0 0,1-1 0 0 0,-1 0 0 0 0,0 0-5 0 0,1 1 1 0 0,-1-1-1 0 0,0 1 0 0 0,1-1 0 0 0,-1 1 1 0 0,0 0-1 0 0,0-1 0 0 0,0 1 0 0 0,0 0 1 0 0,0 0-1 0 0,0 0 0 0 0,0 0 0 0 0,0 0 1 0 0,0 0-1 0 0,-1 0 0 0 0,1 0 0 0 0,0 0 1 0 0,-1 1-1 0 0,1-1 0 0 0,-1 0 0 0 0,1 1 0 0 0,-1-1 1 0 0,1 1-1 0 0,-1-1 0 0 0,1 1 0 0 0,-1 0 1 0 0,1 0-1 0 0,-2 0 5 0 0,-2 0 3 0 0,0 0-1 0 0,0 0 1 0 0,0 0 0 0 0,-1 1 0 0 0,1 0 0 0 0,0 0-1 0 0,0 0 1 0 0,0 1 0 0 0,0 0 0 0 0,1 0 0 0 0,-1 0-1 0 0,0 0 1 0 0,1 1 0 0 0,0 0 0 0 0,-1-1 0 0 0,1 2-1 0 0,0-1 1 0 0,0 0 0 0 0,0 2-3 0 0,0-1 32 0 0,1-1 1 0 0,0 1-1 0 0,0 0 1 0 0,0 0-1 0 0,0 0 1 0 0,1 0-1 0 0,-1 1 0 0 0,1-1 1 0 0,0 1-1 0 0,0 0 1 0 0,1-1-1 0 0,0 1 1 0 0,0 0-1 0 0,0 0 0 0 0,0 0 1 0 0,0 0-1 0 0,1 0 1 0 0,0 0-1 0 0,1 4-32 0 0,-1-5 36 0 0,0-1 0 0 0,1 1 0 0 0,-1 0 0 0 0,1 0 0 0 0,0-1 0 0 0,0 1 0 0 0,0-1 0 0 0,1 1 0 0 0,-1-1 0 0 0,1 1 0 0 0,0-1 0 0 0,0 0 0 0 0,0 0 0 0 0,0 0 0 0 0,1 0 0 0 0,-1 0 0 0 0,1 0 0 0 0,0-1 0 0 0,-1 1 0 0 0,2-1-36 0 0,3 3-246 0 0,1 0-1 0 0,-1 0 0 0 0,1-1 1 0 0,0 0-1 0 0,0-1 0 0 0,0 0 1 0 0,1 0-1 0 0,-1 0 0 0 0,1-1 1 0 0,0-1-1 0 0,0 1 0 0 0,-1-2 1 0 0,8 1 246 0 0,6-1-1434 0 0</inkml:trace>
  <inkml:trace contextRef="#ctx0" brushRef="#br0" timeOffset="3931.343">3234 111 10592 0 0,'0'0'944'0'0,"-5"0"-752"0"0,1 7-192 0 0,-3-4 0 0 0,-1 1 1824 0 0,-7 4 336 0 0,4-3 63 0 0,-4 2 17 0 0,-1 7-1528 0 0,-3-4-296 0 0,4 7-64 0 0,0-7-16 0 0,0 4-224 0 0,-5-4-48 0 0,9 0 0 0 0,-5 1-8959 0 0</inkml:trace>
  <inkml:trace contextRef="#ctx0" brushRef="#br0" timeOffset="5447.39">3446 427 20239 0 0,'10'3'2164'0'0,"7"-3"-162"0"0,-34 14-1634 0 0,0-3-339 0 0,0 1 1 0 0,1 0 0 0 0,0 1 0 0 0,1 1 0 0 0,0 1 0 0 0,0 2-30 0 0,8-8 12 0 0,0-1 0 0 0,0 2 0 0 0,1-1 0 0 0,1 1 0 0 0,0 0 0 0 0,0 0 0 0 0,0 0-1 0 0,2 1 1 0 0,-1-1 0 0 0,1 1 0 0 0,1 0 0 0 0,-1 2-12 0 0,3-10 34 0 0,0-1-1 0 0,-1 1 0 0 0,1 0 1 0 0,0-1-1 0 0,0 1 1 0 0,0-1-1 0 0,0 1 0 0 0,1-1 1 0 0,-1 1-1 0 0,1-1 1 0 0,-1 1-1 0 0,1-1 0 0 0,0 1 1 0 0,0-1-1 0 0,2 3-33 0 0,-2-4 22 0 0,0 0 0 0 0,0 0-1 0 0,0 0 1 0 0,1 0 0 0 0,-1 0 0 0 0,0-1-1 0 0,1 1 1 0 0,-1 0 0 0 0,1-1-1 0 0,-1 1 1 0 0,1-1 0 0 0,-1 1 0 0 0,1-1-1 0 0,-1 0 1 0 0,1 1 0 0 0,-1-1-1 0 0,1 0 1 0 0,0 0 0 0 0,-1 0 0 0 0,1-1-1 0 0,-1 1 1 0 0,1 0 0 0 0,-1 0-1 0 0,1-1 1 0 0,1 0-22 0 0,10-2 37 0 0,0-1 0 0 0,-1 0 0 0 0,1-1 0 0 0,-1-1 1 0 0,0 0-1 0 0,0-1 0 0 0,-1 0 0 0 0,0 0 0 0 0,0-1 0 0 0,-1-1 0 0 0,4-3-37 0 0,17-19 132 0 0,-2-1 1 0 0,21-29-133 0 0,-50 60 1 0 0,22-27 17 0 0,-2-1 1 0 0,-1-1 0 0 0,-2-1-1 0 0,-1 0 1 0 0,8-22-19 0 0,-14 23 53 0 0,4-17-53 0 0,-6 18 0 0 0,-7 24 0 0 0,0 0 0 0 0,0 1 0 0 0,0-1 0 0 0,0 0 0 0 0,-1 0 0 0 0,0 0 0 0 0,0 0 0 0 0,0 0 0 0 0,-1 0 0 0 0,1 1 0 0 0,-1-1 0 0 0,0 0 0 0 0,-2-3 0 0 0,-1-2 0 0 0,-3 7 0 0 0,4 3-3 0 0,1 0 0 0 0,0 0 0 0 0,-1 0-1 0 0,1 0 1 0 0,0 1 0 0 0,-1-1 0 0 0,1 1-1 0 0,0-1 1 0 0,-1 1 0 0 0,1 0 0 0 0,0 0-1 0 0,0 0 1 0 0,0 0 0 0 0,0 0 0 0 0,0 0 0 0 0,0 1-1 0 0,0-1 1 0 0,0 1 0 0 0,1-1 0 0 0,-1 1-1 0 0,0 0 1 0 0,0 1 3 0 0,-5 5 6 0 0,1 0 0 0 0,1 1-1 0 0,0-1 1 0 0,-4 8-6 0 0,3-3 72 0 0,1 1 0 0 0,-3 9-72 0 0,-2 7 54 0 0,3-11-6 0 0,1 0 0 0 0,1 0 1 0 0,1 0-1 0 0,1 1 0 0 0,0 0 1 0 0,1 0-1 0 0,2 0 0 0 0,0 0 0 0 0,1-1 1 0 0,0 1-1 0 0,2 0 0 0 0,3 9-48 0 0,-3-18 91 0 0,0-1-1 0 0,1 0 0 0 0,0 0 0 0 0,1 0 0 0 0,4 6-90 0 0,-6-10-16 0 0,1-1-1 0 0,0 1 1 0 0,0-1-1 0 0,1 0 1 0 0,-1 0 0 0 0,1 0-1 0 0,0 0 1 0 0,1-1-1 0 0,1 2 17 0 0,-1-3-8 0 0,0 0 0 0 0,1 0 0 0 0,-1-1 0 0 0,1 1 0 0 0,-1-1 0 0 0,1-1 0 0 0,0 1 0 0 0,-1-1 0 0 0,3 0 8 0 0,4 0-6 0 0,-1-1 0 0 0,1 0 0 0 0,0-1 0 0 0,6-1 6 0 0,-11 0 0 0 0,0 0 0 0 0,-1-1 0 0 0,1 1 0 0 0,-1-2 0 0 0,6-2 0 0 0,0 0 0 0 0,-7 3-10 0 0,0-1 0 0 0,0 0 0 0 0,0 0 0 0 0,-1 0 0 0 0,1-1 0 0 0,-1 0 0 0 0,0 0 0 0 0,-1 0 0 0 0,1 0 0 0 0,-1-1 0 0 0,0 1 0 0 0,0-2 10 0 0,11-14-16 0 0,-11 15 6 0 0,0 1 0 0 0,0-2 1 0 0,0 1-1 0 0,-1 0 0 0 0,0-1 0 0 0,0 0 0 0 0,-1 0 0 0 0,0 1 1 0 0,0-1-1 0 0,-1-1 0 0 0,0 1 0 0 0,0 0 0 0 0,0-1 10 0 0,-1 8-1 0 0,0-1 0 0 0,0 1 0 0 0,0-1 0 0 0,0 1 0 0 0,0-1 0 0 0,0 1 0 0 0,0-1 0 0 0,0 1 0 0 0,0-1 0 0 0,0 1 1 0 0,0 0-1 0 0,0-1 0 0 0,0 1 0 0 0,-1-1 0 0 0,1 1 0 0 0,0-1 0 0 0,0 1 0 0 0,-1-1 0 0 0,1 1 0 0 0,0 0 0 0 0,0-1 0 0 0,-1 1 0 0 0,1-1 0 0 0,0 1 0 0 0,-1 0 0 0 0,1-1 0 0 0,-1 1 0 0 0,1 0 0 0 0,-1 0 0 0 0,1-1 0 0 0,-1 1 1 0 0,0 0-4 0 0,0 0-1 0 0,0 0 1 0 0,0 0 0 0 0,0 0-1 0 0,1 1 1 0 0,-1-1-1 0 0,0 0 1 0 0,0 0 0 0 0,0 1-1 0 0,0-1 1 0 0,0 1-1 0 0,0-1 1 0 0,0 0 0 0 0,1 1-1 0 0,-2 0 5 0 0,-2 2-19 0 0,-1 1 0 0 0,0 0 0 0 0,1 0-1 0 0,0 0 1 0 0,-2 2 19 0 0,4-2 0 0 0,0 0 0 0 0,0 1 0 0 0,0-1-1 0 0,0 0 1 0 0,1 1 0 0 0,0-1 0 0 0,0 1 0 0 0,0-1 0 0 0,0 1-1 0 0,1 0 1 0 0,-1-1 0 0 0,1 1 0 0 0,1 4 0 0 0,-1-1 3 0 0,-1 1 1 0 0,1-1 0 0 0,-2 0-1 0 0,1 1-3 0 0,0-5 5 0 0,1 1 0 0 0,0-1 0 0 0,0 0 0 0 0,1 1 0 0 0,-1-1 0 0 0,1 1-1 0 0,0-1 1 0 0,0 0 0 0 0,0 0 0 0 0,1 0 0 0 0,-1 1 0 0 0,1-1 0 0 0,0 0 0 0 0,0-1 0 0 0,1 1 0 0 0,-1 0 0 0 0,1-1-1 0 0,0 1 1 0 0,0-1 0 0 0,0 0 0 0 0,0 0-5 0 0,1 1 6 0 0,-1-1 0 0 0,1 0 0 0 0,-1-1 0 0 0,1 1 0 0 0,0-1 0 0 0,0 1-1 0 0,0-1 1 0 0,0-1 0 0 0,0 1 0 0 0,1 0-6 0 0,-2-1 2 0 0,-1-1-1 0 0,1 1 1 0 0,0-1-1 0 0,-1 1 1 0 0,1-1-1 0 0,0 0 1 0 0,-1 0-1 0 0,1 0 1 0 0,0-1-1 0 0,-1 1 1 0 0,1-1 0 0 0,-1 1-1 0 0,1-1 1 0 0,0 0-1 0 0,-1 0 1 0 0,0 0-1 0 0,1 0-1 0 0,2-2 0 0 0,0 0 0 0 0,-1 0 0 0 0,1 0 0 0 0,-1 0 0 0 0,0-1 0 0 0,0 0 0 0 0,0 0 0 0 0,0 0 0 0 0,-1-1 0 0 0,1 1 0 0 0,-1-1 0 0 0,-1 1 0 0 0,1-1 0 0 0,0 0 0 0 0,0-3 0 0 0,-1 4-6 0 0,0 0 1 0 0,0-1-1 0 0,-1 1 0 0 0,1 0 1 0 0,-1-1-1 0 0,0 1 0 0 0,0-1 0 0 0,-1 0 1 0 0,1 1-1 0 0,-1-1 0 0 0,0 1 1 0 0,0-1-1 0 0,-1 0 0 0 0,1 1 6 0 0,-1-4-19 0 0,0 1-1 0 0,0-1 1 0 0,-1 1-1 0 0,0 0 1 0 0,-2-5 19 0 0,2 8-34 0 0,0 1 1 0 0,0-1-1 0 0,0 1 1 0 0,-1-1 0 0 0,1 1-1 0 0,-1 0 1 0 0,0 0-1 0 0,0 0 1 0 0,0 1-1 0 0,0-1 1 0 0,-1 0 33 0 0,-1-1-264 0 0,-1 0 0 0 0,1 1 0 0 0,-1 0 0 0 0,0 0 1 0 0,0 0-1 0 0,0 1 0 0 0,0 0 0 0 0,-2-1 264 0 0,5 3-1108 0 0,0-1-1 0 0,0 1 1 0 0,0 0-1 0 0,0-1 1 0 0,0 1-1 0 0,0 1 0 0 0,-2-1 1109 0 0,-9 4-7431 0 0</inkml:trace>
  <inkml:trace contextRef="#ctx0" brushRef="#br0" timeOffset="6315.485">4299 379 16583 0 0,'2'2'142'0'0,"0"1"0"0"0,-1-1-1 0 0,1 1 1 0 0,-1 0-1 0 0,0 0 1 0 0,0-1 0 0 0,0 1-1 0 0,0 0 1 0 0,0 0-1 0 0,-1 0 1 0 0,1 0 0 0 0,-1 0-1 0 0,0 0 1 0 0,0 0-142 0 0,0 10 409 0 0,0 0-1 0 0,-3 10-408 0 0,1-6 982 0 0,-1 9-116 0 0,-2 0 0 0 0,0 0 0 0 0,-3 2-866 0 0,1-1 84 0 0,-19 54 340 0 0,24-75-357 0 0,1-4-33 0 0,0 0-1 0 0,1-1 1 0 0,-1 1-1 0 0,0 0 0 0 0,1 0 1 0 0,0-1-1 0 0,-1 1 1 0 0,1 0-1 0 0,0 0-33 0 0,11-1 176 0 0,-4-3-163 0 0,0-1-1 0 0,-1-1 1 0 0,0 1 0 0 0,1-1-1 0 0,-1 0 1 0 0,-1-1-1 0 0,5-2-12 0 0,169-135-673 0 0,-178 141 643 0 0,1 0 1 0 0,0-1 0 0 0,0 1-1 0 0,0 0 1 0 0,0 0-1 0 0,0 0 1 0 0,0 0-1 0 0,0 1 1 0 0,0-1-1 0 0,0 0 1 0 0,0 1-1 0 0,0-1 1 0 0,0 1-1 0 0,0 0 1 0 0,1 0 0 0 0,-1 0-1 0 0,0 0 1 0 0,0 0-1 0 0,1 0 30 0 0,-1 1-8 0 0,-1 0-1 0 0,1-1 1 0 0,-1 1-1 0 0,1 0 1 0 0,-1 0-1 0 0,1 0 1 0 0,-1 0 0 0 0,0 0-1 0 0,1 0 1 0 0,-1 0-1 0 0,0 1 1 0 0,0-1-1 0 0,0 0 1 0 0,0 1-1 0 0,0-1 1 0 0,0 1-1 0 0,0-1 1 0 0,-1 1 0 0 0,1-1-1 0 0,0 1 1 0 0,-1-1-1 0 0,1 1 1 0 0,-1 0-1 0 0,0 0 9 0 0,6 24-126 0 0,-2 1 0 0 0,1 18 126 0 0,-4-18-10 0 0,3-18-33 0 0,-2-9 41 0 0,-1 0-1 0 0,0 0 1 0 0,0 0-1 0 0,0 0 1 0 0,0 0-1 0 0,0 0 1 0 0,0 0-1 0 0,0-1 1 0 0,0 1-1 0 0,1 0 1 0 0,-1-1-1 0 0,0 1 1 0 0,0 0 0 0 0,0-1-1 0 0,0 1 1 0 0,0-1-1 0 0,-1 0 1 0 0,1 1-1 0 0,0-1 1 0 0,0 0-1 0 0,0 0 1 0 0,0 1-1 0 0,-1-1 1 0 0,1 0-1 0 0,0 0 1 0 0,0 0 2 0 0,5-11-28 0 0,5-6-176 0 0,0-1 1 0 0,7-20 203 0 0,-16 33-48 0 0,1-1 0 0 0,-1 0 0 0 0,0 0 0 0 0,-1 0 0 0 0,1-2 48 0 0,4-32 79 0 0,-6 40 28 0 0,-12-2 131 0 0,9 4-234 0 0,0-1 1 0 0,0 1-1 0 0,1 0 0 0 0,-1 0 0 0 0,0 0 0 0 0,0 0 0 0 0,1 0 0 0 0,-1 0 1 0 0,1 1-1 0 0,-1-1 0 0 0,1 1 0 0 0,0 0 0 0 0,-1 0 0 0 0,1 0 0 0 0,0 0 1 0 0,-1 1-5 0 0,-2 3 27 0 0,0 0 1 0 0,0 1 0 0 0,0-1 0 0 0,1 1 0 0 0,-3 5-28 0 0,1 3 23 0 0,0 0 1 0 0,1 1-1 0 0,0 5-23 0 0,4-15 10 0 0,0 0 0 0 0,0 0-1 0 0,1-1 1 0 0,0 1-1 0 0,0 0 1 0 0,0 0 0 0 0,1-1-1 0 0,0 1 1 0 0,0 0-1 0 0,1-1-9 0 0,-2-4 7 0 0,1 0-1 0 0,0 0 0 0 0,-1 0 0 0 0,1 0 0 0 0,0 0 1 0 0,0 0-1 0 0,0 0 0 0 0,0-1 0 0 0,-1 1 0 0 0,1 0 1 0 0,0-1-1 0 0,0 1 0 0 0,0-1 0 0 0,1 1 0 0 0,-1-1 1 0 0,0 1-1 0 0,0-1 0 0 0,0 0 0 0 0,0 0 0 0 0,0 1 1 0 0,0-1-1 0 0,0 0 0 0 0,1 0-6 0 0,2 0 14 0 0,0 0 0 0 0,-1 0 1 0 0,1 0-1 0 0,-1 0 0 0 0,1-1 0 0 0,1 0-14 0 0,-1 0 2 0 0,0-1 0 0 0,0 0 0 0 0,0 1 0 0 0,-1-1 0 0 0,1-1 0 0 0,0 1 0 0 0,-1-1 0 0 0,0 1 0 0 0,1-1 0 0 0,-1 0 0 0 0,0 0 0 0 0,-1 0 0 0 0,2-2-2 0 0,7-9 17 0 0,-2 0 1 0 0,7-11-18 0 0,-6 8 3 0 0,-6 10-20 0 0,1-1-1 0 0,-1 1 0 0 0,-1-1 0 0 0,0 0 1 0 0,0 0-1 0 0,0-1 0 0 0,0-3 18 0 0,0 4-12 0 0,-10 53-52 0 0,4-12 86 0 0,1 0-1 0 0,2 0 0 0 0,2 9-21 0 0,-2-38 0 0 0,1 0 0 0 0,0 1 0 0 0,0-1 0 0 0,0 0 0 0 0,1 0 0 0 0,-1 0 0 0 0,1 0 0 0 0,0 0 0 0 0,0 0 0 0 0,1 0 0 0 0,-1 0 0 0 0,1-1 0 0 0,0 1 0 0 0,2 1 0 0 0,-4-4-10 0 0,0 0-1 0 0,0-1 1 0 0,0 1 0 0 0,0 0-1 0 0,0-1 1 0 0,0 1-1 0 0,0-1 1 0 0,0 1-1 0 0,1-1 1 0 0,-1 1 0 0 0,0-1-1 0 0,0 0 1 0 0,0 0-1 0 0,1 1 1 0 0,-1-1-1 0 0,0 0 1 0 0,0 0-1 0 0,1 0 1 0 0,-1-1 0 0 0,0 1-1 0 0,0 0 1 0 0,1 0-1 0 0,-1-1 1 0 0,0 1-1 0 0,1-1 11 0 0,4-1-110 0 0,1-1 0 0 0,-1 0-1 0 0,0 0 1 0 0,1-1 110 0 0,-2 1-79 0 0,1-1-136 0 0,0 0 0 0 0,0 0-1 0 0,-1 0 1 0 0,1-1 0 0 0,-1 0 0 0 0,-1 0 0 0 0,4-4 215 0 0,27-41-1580 0 0,-19 25 346 0 0,5-11-1047 0 0,-1-2 1 0 0,-1 0-1 0 0,-2-1 2281 0 0,15-33-2040 0 0,-12 27 171 0 0,2-14 1869 0 0,-5 12-674 0 0,4-1 674 0 0,-13 29 680 0 0,-2 1 0 0 0,1-1 0 0 0,0-8-680 0 0,8-26 1964 0 0,-6 24 2737 0 0,5-26-4701 0 0,-20 66 4465 0 0,-23 53-2917 0 0,-1 8-1015 0 0,4 1-1 0 0,3 2 1 0 0,-4 35-533 0 0,16-45 22 0 0,3 0 0 0 0,3 1-22 0 0,4-49-483 0 0,1 1 1 0 0,1-1 0 0 0,2 18 482 0 0,1-21-2305 0 0,-4-14 2162 0 0,1 0 0 0 0,-1 1 0 0 0,0-1 0 0 0,1 0 0 0 0,-1 1 0 0 0,0-1 0 0 0,1 0 0 0 0,-1 0 0 0 0,0 1 0 0 0,1-1 0 0 0,-1 0 0 0 0,1 0 0 0 0,-1 0 0 0 0,1 1 0 0 0,-1-1 0 0 0,1 0 0 0 0,-1 0 0 0 0,0 0 0 0 0,1 0 0 0 0,-1 0 0 0 0,1 0 0 0 0,-1 0 0 0 0,1 0 0 0 0,-1 0 0 0 0,1 0 0 0 0,-1 0 0 0 0,1 0 0 0 0,-1-1 143 0 0,7-1-2357 0 0</inkml:trace>
  <inkml:trace contextRef="#ctx0" brushRef="#br0" timeOffset="6678.769">5130 451 5984 0 0,'1'-22'529'0'0,"0"16"-545"0"0,-1 0-1 0 0,0 1 1 0 0,0-1-1 0 0,-1 1 1 0 0,1-2 16 0 0,-1 4 194 0 0,0 1 0 0 0,1 0 1 0 0,-1-1-1 0 0,0 1 0 0 0,0 0 0 0 0,0 0 1 0 0,0 0-1 0 0,-1 0 0 0 0,1 0 0 0 0,-1 0 1 0 0,1 0-1 0 0,-1 0 0 0 0,1 1 0 0 0,-2-2-194 0 0,-1-1 972 0 0,-1 1 0 0 0,1 0 0 0 0,0 0-1 0 0,-1 0 1 0 0,1 0 0 0 0,-1 1-1 0 0,0-1 1 0 0,0 1 0 0 0,0 1 0 0 0,-2-2-972 0 0,3 3 173 0 0,0-1 1 0 0,-1 1 0 0 0,1-1-1 0 0,0 1 1 0 0,-1 1 0 0 0,1-1-1 0 0,-1 0 1 0 0,1 1-1 0 0,0 0 1 0 0,0 0 0 0 0,-1 0-1 0 0,-2 2-173 0 0,-6 3-79 0 0,1 0 0 0 0,0 1 0 0 0,0 1 1 0 0,1-1-1 0 0,0 2 0 0 0,0 0 0 0 0,1 0 0 0 0,0 1 0 0 0,-8 10 79 0 0,9-10-1706 0 0</inkml:trace>
  <inkml:trace contextRef="#ctx0" brushRef="#br0" timeOffset="6679.769">5317 362 11056 0 0,'4'7'1001'0'0,"-3"-4"-916"0"0,0 0 0 0 0,0 0 0 0 0,-1-1 0 0 0,1 1 0 0 0,-1 0 0 0 0,0 0 0 0 0,0-1 0 0 0,0 1 0 0 0,0 0 0 0 0,0 0 0 0 0,0 0 0 0 0,-1-1 0 0 0,1 1 0 0 0,-1 0 0 0 0,0 1-85 0 0,-3 5 1844 0 0,0 1 0 0 0,0-1 0 0 0,-5 6-1844 0 0,-6 15 2229 0 0,-7 18-1769 0 0,2-6-1453 0 0,10-14-4359 0 0,6-12-1184 0 0</inkml:trace>
  <inkml:trace contextRef="#ctx0" brushRef="#br0" timeOffset="7077.837">5518 458 17135 0 0,'0'0'786'0'0,"-11"13"323"0"0,10-11-1041 0 0,-1 0-1 0 0,0-1 1 0 0,0 1 0 0 0,1-1-1 0 0,-1 1 1 0 0,0-1 0 0 0,0 0-1 0 0,-2 1-67 0 0,2-1 67 0 0,0 0 0 0 0,0 0 0 0 0,0 1-1 0 0,-1-1 1 0 0,2 1 0 0 0,-1-1 0 0 0,0 1 0 0 0,0 0-1 0 0,0 0 1 0 0,1-1 0 0 0,-1 2-67 0 0,-2 4 179 0 0,1-1-1 0 0,0 1 1 0 0,0 0-1 0 0,0 0 1 0 0,1 0-1 0 0,0 0 1 0 0,1 1 0 0 0,-1-1-1 0 0,1 1 1 0 0,1 2-179 0 0,0-7 31 0 0,0 0 1 0 0,0-1 0 0 0,0 1 0 0 0,0-1 0 0 0,1 1 0 0 0,-1-1 0 0 0,1 1 0 0 0,0-1-1 0 0,0 1 1 0 0,0-1 0 0 0,0 0 0 0 0,0 1 0 0 0,1-1 0 0 0,-1 0 0 0 0,0 0-1 0 0,1 0 1 0 0,0 0 0 0 0,-1 0 0 0 0,1 0 0 0 0,0-1 0 0 0,0 1 0 0 0,0 0-1 0 0,0-1 1 0 0,1 0 0 0 0,-1 1 0 0 0,0-1 0 0 0,1 0 0 0 0,-1 0 0 0 0,0 0-1 0 0,1-1 1 0 0,2 2-32 0 0,-1-1 23 0 0,0-1 0 0 0,0 1 0 0 0,0 0 0 0 0,1-1 0 0 0,-1 0 0 0 0,0 0 0 0 0,0 0 1 0 0,1-1-1 0 0,-1 1 0 0 0,0-1 0 0 0,0 0 0 0 0,0 0 0 0 0,0-1 0 0 0,0 1 0 0 0,0-1 0 0 0,0 0 0 0 0,0 0 0 0 0,-1 0-23 0 0,2-1-1 0 0,-1-1 1 0 0,1 1-1 0 0,-1-1 1 0 0,-1 1-1 0 0,1-1 1 0 0,0 0 0 0 0,-1-1-1 0 0,0 1 1 0 0,0-1-1 0 0,0 1 1 0 0,0-1-1 0 0,-1 0 1 0 0,0 0-1 0 0,0-1 1 0 0,-1 3-2 0 0,0 0 0 0 0,0-1 0 0 0,0 1 0 0 0,-1-1 0 0 0,0 1 0 0 0,0-1 0 0 0,0 1 0 0 0,0-1 0 0 0,0 1 0 0 0,-1 0 0 0 0,1-1 0 0 0,-1 1 0 0 0,0-1 0 0 0,0 1-1 0 0,0 0 1 0 0,-1-1 2 0 0,-1-3-40 0 0,-1 1 0 0 0,1-1-1 0 0,-1 1 1 0 0,-1 0-1 0 0,1 0 1 0 0,-1 1-1 0 0,-1-2 41 0 0,-8-8-650 0 0,-1 2-1 0 0,-11-9 651 0 0,16 15-1260 0 0,-1-1-1 0 0,0 1 1 0 0,-1 1 0 0 0,-5-2 1260 0 0,0 0-1949 0 0</inkml:trace>
  <inkml:trace contextRef="#ctx0" brushRef="#br0" timeOffset="7495.004">5659 477 18687 0 0,'50'44'2031'0'0,"-49"-44"-2025"0"0,0 1 0 0 0,1 0 0 0 0,-1 0 0 0 0,0 0 1 0 0,0 0-1 0 0,0 0 0 0 0,-1 0 0 0 0,1 0 0 0 0,0 0 0 0 0,0 0 0 0 0,0 1 0 0 0,-1-1 0 0 0,1 0 1 0 0,-1 0-1 0 0,1 1 0 0 0,-1-1 0 0 0,0 0 0 0 0,1 1 0 0 0,-1 0-6 0 0,1 1 72 0 0,-1 0 19 0 0,1-2-69 0 0,-1 0-1 0 0,0 0 0 0 0,0-1 1 0 0,1 1-1 0 0,-1 0 0 0 0,0 0 1 0 0,0 0-1 0 0,0 0 0 0 0,0 0 0 0 0,0 0 1 0 0,-1 0-1 0 0,1 0 0 0 0,0-1 1 0 0,0 1-1 0 0,-1 0 0 0 0,1 0 1 0 0,0 0-1 0 0,-1 0 0 0 0,1-1 0 0 0,0 1 1 0 0,-1 0-1 0 0,0 0 0 0 0,1 0-21 0 0,-1 0 162 0 0,1-1 36 0 0,0 0 2 0 0,0 0-53 0 0,0 0-224 0 0,-8-13-394 0 0,8 9 597 0 0,0 1 0 0 0,0-1-1 0 0,0 0 1 0 0,0 1 0 0 0,1-1 0 0 0,-1 1-1 0 0,1-1 1 0 0,0 0 0 0 0,0 1 0 0 0,0 0 0 0 0,0-1-1 0 0,1 1 1 0 0,0 0 0 0 0,-1 0 0 0 0,1-1-126 0 0,4-8-14 0 0,-3 6 36 0 0,1-1 0 0 0,0 1-1 0 0,0 0 1 0 0,0 0 0 0 0,1 0 0 0 0,0 0-1 0 0,0 1 1 0 0,1 0 0 0 0,-1 0-1 0 0,1 1 1 0 0,0-1 0 0 0,0 1 0 0 0,1 0-1 0 0,-1 1-21 0 0,-3 4 158 0 0,-1 0 0 0 0,0 0-1 0 0,1 0 1 0 0,-1 0 0 0 0,0 1 0 0 0,0-1-1 0 0,0 1-157 0 0,1 2 93 0 0,0-1-1 0 0,-1 1 1 0 0,0-1-1 0 0,0 1 0 0 0,0 0 1 0 0,0 0-1 0 0,0 0 1 0 0,-1 0-1 0 0,0 0 1 0 0,0 0-1 0 0,1 2-92 0 0,0 9 154 0 0,0 1 0 0 0,-1 8-154 0 0,0-3 59 0 0,-1-13-174 0 0,1-1 0 0 0,0 0 0 0 0,0 1-1 0 0,0-1 1 0 0,1 0 0 0 0,0 0 0 0 0,1 0 0 0 0,-1 0-1 0 0,1 0 1 0 0,2 3 115 0 0,0-3-2589 0 0,-2-7-5581 0 0</inkml:trace>
  <inkml:trace contextRef="#ctx0" brushRef="#br0" timeOffset="7496.004">5782 0 13824 0 0,'0'0'608'0'0,"0"0"128"0"0,4 10-584 0 0,-4 0-152 0 0,4-3 0 0 0,-1 3 0 0 0,-3-3 1303 0 0,4 3 233 0 0,0 4 40 0 0,-4-4 16 0 0,3 6-1088 0 0,-3-6-216 0 0,4 2-48 0 0,1 0-8 0 0,-3 5-1352 0 0,7-3-280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50:23.7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331 1006 13824 0 0,'1'0'1061'0'0,"4"2"-489"0"0,-4-1 516 0 0,0-2 301 0 0,0 0-1261 0 0,0 0 0 0 0,-1 1 0 0 0,1-1 0 0 0,-1 1 0 0 0,1-1 0 0 0,-1 0 0 0 0,1 0 0 0 0,-1 1 0 0 0,1-1 0 0 0,-1 0 0 0 0,0 0 0 0 0,1 0 0 0 0,-1 1 0 0 0,0-1 0 0 0,0 0 0 0 0,0 0 0 0 0,1 0 0 0 0,-1 0 0 0 0,0 0 0 0 0,0 1 0 0 0,0-1 0 0 0,0 0 0 0 0,-1-1-128 0 0,-4-23 732 0 0,2 13-649 0 0,-94-373 3527 0 0,70 279-2407 0 0,4-11-1203 0 0,18 97 175 0 0,0 0 1 0 0,-7-14-176 0 0,6 17 239 0 0,0-1 0 0 0,-2-16-239 0 0,6 24 121 0 0,2 0 0 0 0,-1 0 0 0 0,1 0 0 0 0,1-1-121 0 0,-1 2 65 0 0,1 0-1 0 0,-2 0 1 0 0,1 0 0 0 0,-3-9-65 0 0,2 8 39 0 0,0 0 1 0 0,1-1-1 0 0,0 1 1 0 0,1-8-40 0 0,0-8 59 0 0,-1 26-58 0 0,0-1-1 0 0,0 1 1 0 0,0 0-1 0 0,0 0 0 0 0,0-1 0 0 0,0 1 1 0 0,0 0-1 0 0,0-1 0 0 0,0 1 1 0 0,0 0-1 0 0,0 0 0 0 0,0-1 1 0 0,0 1-1 0 0,0 0 0 0 0,0-1 0 0 0,0 1 1 0 0,0 0-1 0 0,0 0 0 0 0,0-1 1 0 0,-1 1-1 0 0,1 0 0 0 0,0 0 0 0 0,0-1 1 0 0,0 1-1 0 0,0 0 0 0 0,-1 0 1 0 0,1-1-1 0 0,0 1 0 0 0,0 0 0 0 0,-1 0 1 0 0,1 0-1 0 0,0 0 0 0 0,0-1 1 0 0,-1 1-1 0 0,1 0 0 0 0,-1 0 53 0 0,0 0 12 0 0,0 1-56 0 0,-1-1 0 0 0,1 1 0 0 0,0 0 0 0 0,0-1 0 0 0,-1 1-1 0 0,1 0 1 0 0,0 0 0 0 0,0 0 0 0 0,0 0 0 0 0,0 0-1 0 0,0 0 1 0 0,0 1 0 0 0,0-1 0 0 0,0 0 0 0 0,0 2-9 0 0,-2 1 15 0 0,-1 2 53 0 0,0 1-1 0 0,1 0 0 0 0,0 1 0 0 0,-1 3-67 0 0,-5 9 294 0 0,-9 35 174 0 0,2-2-865 0 0,2-12 370 0 0,12-32 38 0 0,-1-1 1 0 0,0 1-1 0 0,0-1 1 0 0,-1 1-1 0 0,-4 6-11 0 0,7-11 13 0 0,1-4-13 0 0,0 1 0 0 0,-1 0-1 0 0,1-1 1 0 0,0 1 0 0 0,0 0 0 0 0,-1-1 0 0 0,1 1 0 0 0,0 0 0 0 0,-1-1 0 0 0,1 1 0 0 0,0-1 0 0 0,-1 1 0 0 0,1 0-1 0 0,-1-1 1 0 0,1 1 0 0 0,-1-1 0 0 0,1 0 0 0 0,-1 1 0 0 0,0 0 0 0 0,1-1 0 0 0,0 0 0 0 0,-1 0 0 0 0,1 0 0 0 0,0 0 0 0 0,0-1 0 0 0,-1 1 0 0 0,1 0 0 0 0,0 0 0 0 0,0 0 0 0 0,-1 0 0 0 0,1 0 0 0 0,0 0 0 0 0,0 0 0 0 0,-1 0 0 0 0,1-1 0 0 0,0 1 0 0 0,0 0 0 0 0,-1 0 0 0 0,1 0 0 0 0,0 0 0 0 0,0-1 0 0 0,0 1 0 0 0,0 0 0 0 0,-1 0 0 0 0,1 0 0 0 0,0-1 0 0 0,0 1 0 0 0,0 0 0 0 0,0 0 0 0 0,0-1 0 0 0,0 1 0 0 0,0 0 0 0 0,0 0 0 0 0,0-1 0 0 0,0 1 0 0 0,0 0 0 0 0,0-1 0 0 0,0 1 0 0 0,-2-6 10 0 0,2 0-1 0 0,-1 0 0 0 0,1 0 1 0 0,0-1-1 0 0,0 1 1 0 0,1 0-1 0 0,-1 0 1 0 0,1 0-1 0 0,1 0 1 0 0,-1 0-1 0 0,3-5-9 0 0,1-3 26 0 0,1 1 0 0 0,0 0 0 0 0,1 0 0 0 0,5-7-26 0 0,-8 14 26 0 0,1 0 0 0 0,-1 0 0 0 0,2 0 0 0 0,-1 0 0 0 0,1 1 0 0 0,0 0 0 0 0,0 0 0 0 0,0 1 0 0 0,4-3-26 0 0,5-1 90 0 0,0 1 0 0 0,0 0 0 0 0,13-4-90 0 0,-26 11 18 0 0,0 0-1 0 0,1-1 1 0 0,-1 1 0 0 0,0 0-1 0 0,0 0 1 0 0,0 1-1 0 0,1-1 1 0 0,-1 0 0 0 0,0 1-1 0 0,0-1 1 0 0,0 1-1 0 0,0 0 1 0 0,0 0 0 0 0,0 0-1 0 0,0 0 1 0 0,0 0-18 0 0,5 3 40 0 0,-1-1 0 0 0,1 1 1 0 0,-1 1-1 0 0,1 1-40 0 0,1 1 46 0 0,-1 2 1 0 0,1-1 0 0 0,-2 1 0 0 0,1 0-1 0 0,2 6-46 0 0,-1-3 62 0 0,0-1 0 0 0,8 9-62 0 0,-6-6 3 0 0,-10-12-58 0 0,1-1-217 0 0,-1-1-104 0 0,0 0-28 0 0,0 0-272 0 0,1-1-1126 0 0,6-5-488 0 0</inkml:trace>
  <inkml:trace contextRef="#ctx0" brushRef="#br0" timeOffset="979.56">239 1249 3224 0 0,'1'5'142'0'0,"0"-1"0"0"0,0 0-1 0 0,-1 0 1 0 0,1 1 0 0 0,-1-1 0 0 0,0 0 0 0 0,0 1 0 0 0,-1 1-142 0 0,-6 34 7366 0 0,-10 16 2612 0 0,6-11-7867 0 0,-6 40-2111 0 0,11-50 486 0 0,2-16 219 0 0,2 1 0 0 0,0-1 0 0 0,1 4-705 0 0,8-26 407 0 0,2-4-322 0 0,-1 1 0 0 0,0-1 0 0 0,-1-1 0 0 0,0 0 0 0 0,0 0 0 0 0,-1 0 0 0 0,4-5-85 0 0,-3 4 18 0 0,25-37-6 0 0,7-13-12 0 0,3-9 0 0 0,-33 59-25 0 0,-9 8 23 0 0,0 1 1 0 0,0 0 0 0 0,0 0-1 0 0,0 0 1 0 0,0 0 0 0 0,0 0-1 0 0,0 0 1 0 0,1 0 0 0 0,-1 0 0 0 0,0 0-1 0 0,0 0 1 0 0,0 0 0 0 0,0 0-1 0 0,0 0 1 0 0,0 0 0 0 0,0 0-1 0 0,1 0 1 0 0,-1 0 0 0 0,0 0-1 0 0,0 0 1 0 0,0 0 0 0 0,0 0-1 0 0,0 0 1 0 0,0 1 0 0 0,0-1-1 0 0,0 0 1 0 0,1 0 0 0 0,-1 0 0 0 0,0 0-1 0 0,0 0 1 0 0,0 0 0 0 0,0 0-1 0 0,0 0 1 0 0,0 0 0 0 0,0 0-1 0 0,0 1 1 0 0,0-1 0 0 0,0 0-1 0 0,0 0 1 0 0,0 0 0 0 0,0 0-1 0 0,0 0 1 0 0,0 0 0 0 0,0 0-1 0 0,0 0 1 0 0,0 1 0 0 0,0-1 1 0 0,1 22-146 0 0,-2-11 106 0 0,1-11 39 0 0,0 10-36 0 0,0 0 0 0 0,0-1-1 0 0,1 1 1 0 0,1 0 0 0 0,1 6 37 0 0,-2-14 5 0 0,0 1 1 0 0,0-1-1 0 0,0 1 1 0 0,0-1-1 0 0,0 0 1 0 0,0 0-1 0 0,1 0 1 0 0,-1 1-1 0 0,1-1 1 0 0,-1 0 0 0 0,1-1-1 0 0,0 1 1 0 0,0 0-1 0 0,0 0 1 0 0,0-1-1 0 0,0 1 1 0 0,0-1-1 0 0,1 0 1 0 0,-1 0-1 0 0,0 0 1 0 0,1 0-1 0 0,-1 0 1 0 0,3 1-6 0 0,4 0 46 0 0,0-1 1 0 0,0 0-1 0 0,0 0 0 0 0,0-1 1 0 0,0 0-1 0 0,0-1 0 0 0,1 0 1 0 0,-1 0-1 0 0,0-1 0 0 0,-1 0 1 0 0,1 0-1 0 0,0-1 0 0 0,4-2-46 0 0,5-3 110 0 0,0-1-1 0 0,-1 0 0 0 0,0-1 1 0 0,-1-1-1 0 0,13-11-109 0 0,-20 14 0 0 0,3 0 0 0 0,-1-1 0 0 0,0-1 0 0 0,-1 0 0 0 0,0 0 0 0 0,-1-1 0 0 0,5-7 0 0 0,-6 5-112 0 0,-1 1 0 0 0,-1-1 0 0 0,-1 0 0 0 0,1 0 0 0 0,-1-4 112 0 0,-4 14-272 0 0,-1-1 0 0 0,1 1 0 0 0,-1-1-1 0 0,0 1 1 0 0,0-1 0 0 0,0 1 0 0 0,-1-1-1 0 0,1 1 1 0 0,-1 0 0 0 0,0-1 0 0 0,0 1 0 0 0,-1-3 272 0 0,-1-5-2091 0 0,0-2-6159 0 0</inkml:trace>
  <inkml:trace contextRef="#ctx0" brushRef="#br0" timeOffset="1999.555">902 1446 14744 0 0,'5'1'148'0'0,"-1"0"1"0"0,0-1 0 0 0,0 1 0 0 0,1-1-1 0 0,-1 0 1 0 0,0-1 0 0 0,0 1 0 0 0,1-1 0 0 0,-1 0-1 0 0,0 0 1 0 0,0 0 0 0 0,2-1-149 0 0,2-1 576 0 0,-1 0 1 0 0,1-1-1 0 0,-1 1 0 0 0,0-2 1 0 0,0 1-1 0 0,0-1 1 0 0,0 0-1 0 0,-1-1 0 0 0,0 1 1 0 0,0-1-1 0 0,0 0 1 0 0,-1-1-1 0 0,0 0-576 0 0,-1 2 136 0 0,0-1-1 0 0,-1-1 1 0 0,0 1 0 0 0,0 0 0 0 0,0-1 0 0 0,-1 0-1 0 0,1-2-135 0 0,-3 7 21 0 0,1 1 1 0 0,-1 0-1 0 0,0-1 0 0 0,0 1 0 0 0,1 0 0 0 0,-1-1 0 0 0,0 1 1 0 0,0-1-1 0 0,0 1 0 0 0,0 0 0 0 0,-1-1 0 0 0,1 1 0 0 0,0 0 1 0 0,-1-1-1 0 0,1 1 0 0 0,0 0 0 0 0,-1-1 0 0 0,0 1 1 0 0,1 0-1 0 0,-1 0 0 0 0,0-1 0 0 0,1 1 0 0 0,-1 0 0 0 0,0 0 1 0 0,0 0-1 0 0,0 0 0 0 0,0 0 0 0 0,0 0 0 0 0,0 0 0 0 0,-1 1 1 0 0,1-1-1 0 0,0 0 0 0 0,0 1 0 0 0,0-1 0 0 0,-1 0 0 0 0,1 1 1 0 0,0 0-1 0 0,-1-1 0 0 0,0 1-21 0 0,-1-1 17 0 0,1 1 1 0 0,-1 0-1 0 0,0 0 0 0 0,1 0 0 0 0,-1 1 1 0 0,0-1-1 0 0,1 1 0 0 0,-1-1 1 0 0,0 1-1 0 0,1 0 0 0 0,-1 0 1 0 0,1 0-1 0 0,-1 0 0 0 0,0 1-17 0 0,-2 0-42 0 0,1 1-1 0 0,0 0 1 0 0,0 0 0 0 0,0 0-1 0 0,1 0 1 0 0,-1 0-1 0 0,-1 2 43 0 0,-2 4-161 0 0,0 0 1 0 0,1 0-1 0 0,0 1 0 0 0,0 0 0 0 0,1 0 0 0 0,-4 10 161 0 0,7-15-52 0 0,0 0 0 0 0,1 0 0 0 0,0 0-1 0 0,0-1 1 0 0,0 1 0 0 0,1 0 0 0 0,-1 0 0 0 0,1 0 0 0 0,0 0-1 0 0,1 0 1 0 0,-1 0 0 0 0,1 0 0 0 0,0 0 0 0 0,0 0 0 0 0,1 0-1 0 0,-1 0 1 0 0,1 0 52 0 0,0 0-56 0 0,1 0-1 0 0,-1 0 1 0 0,1 0-1 0 0,0-1 1 0 0,0 1-1 0 0,0-1 1 0 0,1 0-1 0 0,0 0 1 0 0,0 0-1 0 0,0 0 1 0 0,0-1-1 0 0,0 1 1 0 0,1-1-1 0 0,-1 0 1 0 0,1-1-1 0 0,0 1 0 0 0,0-1 1 0 0,2 1 56 0 0,2 1-2 0 0,0-1 0 0 0,0 0 0 0 0,0-1-1 0 0,0 0 1 0 0,0 0 0 0 0,1-1 0 0 0,-1 0 0 0 0,0-1 0 0 0,1 0 0 0 0,-1-1-1 0 0,6 0 3 0 0,-2-1-13 0 0,-1-1 0 0 0,1 0 0 0 0,-1-1 0 0 0,1 0 0 0 0,-1-1 0 0 0,0 0 0 0 0,-1-1 0 0 0,3-1 13 0 0,-3 0-10 0 0,-3 3 1 0 0,0-1-1 0 0,1 0 1 0 0,-2-1 0 0 0,1 1 0 0 0,0-2 0 0 0,-1 1-1 0 0,6-8 10 0 0,-5 4-5 0 0,-3 4-7 0 0,0-1 1 0 0,0 1-1 0 0,0-1 0 0 0,-1 0 0 0 0,3-7 12 0 0,2-3-16 0 0,-7 14 10 0 0,-1 0-1 0 0,1 0 0 0 0,-1 0 0 0 0,1 0 0 0 0,-1 0 1 0 0,0 0-1 0 0,0-1 0 0 0,0 1 0 0 0,-1 0 0 0 0,1-2 7 0 0,-1 5-2 0 0,0-1 0 0 0,0 1 1 0 0,0 0-1 0 0,0 0 0 0 0,0 0 0 0 0,0-1 0 0 0,0 1 0 0 0,-1 0 0 0 0,1 0 0 0 0,0 0 0 0 0,0 0 0 0 0,0-1 0 0 0,0 1 0 0 0,0 0 0 0 0,0 0 1 0 0,-1 0-1 0 0,1 0 0 0 0,0 0 0 0 0,0-1 0 0 0,0 1 0 0 0,-1 0 0 0 0,1 0 0 0 0,0 0 0 0 0,0 0 0 0 0,0 0 0 0 0,0 0 0 0 0,-1 0 1 0 0,1 0-1 0 0,0 0 0 0 0,0 0 0 0 0,-1 0 0 0 0,1 0 0 0 0,0 0 0 0 0,0 0 0 0 0,0 0 0 0 0,-1 0 0 0 0,1 0 0 0 0,0 0 0 0 0,0 0 0 0 0,0 0 1 0 0,-1 0-1 0 0,1 0 2 0 0,-9 3-40 0 0,9-3 34 0 0,-7 2-12 0 0,2 0 9 0 0,0 0 1 0 0,0 0-1 0 0,-1 0 1 0 0,1 1-1 0 0,1-1 1 0 0,-1 1-1 0 0,-2 3 9 0 0,-12 8-26 0 0,11-9 19 0 0,0 1-1 0 0,0 1 0 0 0,1-1 1 0 0,0 1-1 0 0,-1 2 8 0 0,5-5 0 0 0,0-1 0 0 0,0 1 0 0 0,1 0 0 0 0,-1 0 0 0 0,1 0 0 0 0,0 0 0 0 0,0 1 0 0 0,0-1 0 0 0,1 0 0 0 0,0 1 0 0 0,0-1 0 0 0,-1 4 0 0 0,1 5-6 0 0,0-11 10 0 0,1-1 0 0 0,-1 1-1 0 0,1 0 1 0 0,0 0 0 0 0,0-1 0 0 0,0 1 0 0 0,0 0 0 0 0,0 0 0 0 0,0 0 0 0 0,0-1 0 0 0,1 1 0 0 0,-1 0 0 0 0,1 0 0 0 0,-1-1 0 0 0,1 1 0 0 0,0 0 0 0 0,-1-1 0 0 0,1 1 0 0 0,0-1 0 0 0,0 1-1 0 0,0-1 1 0 0,0 1 0 0 0,0-1 0 0 0,1 0-4 0 0,0 2 14 0 0,0-1-4 0 0,-1-1 0 0 0,0 1 0 0 0,1-1 0 0 0,-1 1 1 0 0,1-1-1 0 0,-1 1 0 0 0,1-1 0 0 0,0 0 0 0 0,0 0 1 0 0,-1 0-1 0 0,1 0 0 0 0,0 0 0 0 0,0 0 0 0 0,0-1 1 0 0,0 1-1 0 0,0-1 0 0 0,2 1-10 0 0,7 1 16 0 0,-8-2-13 0 0,1 1 0 0 0,-1-1 0 0 0,0 1 0 0 0,0-1 0 0 0,0 0 0 0 0,1 0 1 0 0,-1 0-1 0 0,0-1 0 0 0,0 1 0 0 0,0-1 0 0 0,0 0 0 0 0,1 0-3 0 0,4-3 0 0 0,0-1 0 0 0,-1 0 0 0 0,0 0 0 0 0,0 0 0 0 0,0-1 0 0 0,-1 0 0 0 0,1 0 0 0 0,-1-1 0 0 0,-1 0 0 0 0,0 0 0 0 0,1 0 0 0 0,2-7 0 0 0,-4 7 0 0 0,-4 7 1 0 0,0 0 0 0 0,0 0-1 0 0,0 1 1 0 0,0-1 0 0 0,1 0-1 0 0,-1 0 1 0 0,0 0 0 0 0,0 0-1 0 0,0 0 1 0 0,0 0 0 0 0,0 1-1 0 0,0-1 1 0 0,0 0 0 0 0,0 0-1 0 0,0 0 1 0 0,0 0 0 0 0,0 0 0 0 0,0 0-1 0 0,0 0 1 0 0,0 1 0 0 0,1-1-1 0 0,-1 0 1 0 0,0 0 0 0 0,0 0-1 0 0,0 0 1 0 0,0 0 0 0 0,0 0-1 0 0,0 0 1 0 0,1 0 0 0 0,-1 0-1 0 0,0 0 1 0 0,0 0 0 0 0,0 0-1 0 0,0 0 1 0 0,0 0 0 0 0,0 0-1 0 0,1 0 1 0 0,-1 0 0 0 0,0 0-1 0 0,0 0 1 0 0,0 0 0 0 0,0 0-1 0 0,0 0 1 0 0,1 0 0 0 0,-1 0-1 0 0,0 0 1 0 0,0 0 0 0 0,0 0 0 0 0,0 0-1 0 0,0 0 1 0 0,0 0 0 0 0,0 0-1 0 0,1 0 1 0 0,-1 0 0 0 0,0 0-1 0 0,0-1 1 0 0,0 1 0 0 0,0 0-1 0 0,0 0 1 0 0,0 0 0 0 0,0 0-1 0 0,0 0 1 0 0,0 0 0 0 0,0-1-1 0 0,1 1 1 0 0,-1 0 0 0 0,0 0-1 0 0,0 13 70 0 0,0-12-60 0 0,4 56 175 0 0,-3-49-92 0 0,-1 0 0 0 0,1 0 0 0 0,1-1 0 0 0,-1 1 1 0 0,1 0-1 0 0,1-1 0 0 0,0 3-93 0 0,-2-8-99 0 0,0 1 0 0 0,0-1 0 0 0,1 0 0 0 0,-1 1 0 0 0,1-1 0 0 0,-1 0 0 0 0,1 0 0 0 0,0 0 0 0 0,0 0 0 0 0,0 0 0 0 0,0 0 99 0 0,-1-2-284 0 0,0 1 0 0 0,0 0 0 0 0,0-1 0 0 0,0 1 0 0 0,0-1 0 0 0,1 1 0 0 0,-1-1 0 0 0,0 0 0 0 0,0 1-1 0 0,1-1 1 0 0,-1 0 0 0 0,0 0 0 0 0,0 0 0 0 0,1 0 0 0 0,-1 0 0 0 0,0 0 0 0 0,1 0 0 0 0,-1 0 0 0 0,0-1 0 0 0,0 1 0 0 0,1 0 0 0 0,-1-1 284 0 0,8-5-6968 0 0</inkml:trace>
  <inkml:trace contextRef="#ctx0" brushRef="#br0" timeOffset="3179.785">1733 907 17335 0 0,'0'0'795'0'0,"1"1"-18"0"0,1 1-746 0 0,-1 0 0 0 0,1 0 0 0 0,-1 0 0 0 0,1 1 0 0 0,-1-1 0 0 0,0 0 0 0 0,0 0 0 0 0,0 1 0 0 0,0-1 0 0 0,-1 0 0 0 0,1 1 0 0 0,-1-1 0 0 0,1 1 0 0 0,-1-1 0 0 0,0 3-31 0 0,0 6 278 0 0,0 0 0 0 0,-1 0 0 0 0,-1 3-278 0 0,0 9 593 0 0,-1-9-357 0 0,1 1 0 0 0,-2-1-1 0 0,0 0 1 0 0,-1 1-236 0 0,-8 30 305 0 0,7-18-132 0 0,-10 38 182 0 0,1-12 299 0 0,-6 47-654 0 0,11-47 184 0 0,8-48-161 0 0,1-1 1 0 0,1 0-1 0 0,-1 0 1 0 0,0 1-1 0 0,1-1 1 0 0,0 1 0 0 0,0-1-1 0 0,1 0 1 0 0,-1 1-1 0 0,1-1 1 0 0,0 0-1 0 0,0 1-23 0 0,-1-5 11 0 0,0 1 0 0 0,1 0-1 0 0,-1-1 1 0 0,0 1 0 0 0,1-1-1 0 0,-1 1 1 0 0,0-1 0 0 0,1 0-1 0 0,-1 1 1 0 0,1-1 0 0 0,-1 1-1 0 0,1-1 1 0 0,-1 0 0 0 0,1 1-1 0 0,-1-1 1 0 0,1 0 0 0 0,-1 1-1 0 0,1-1 1 0 0,-1 0 0 0 0,1 0-1 0 0,-1 0 1 0 0,1 1 0 0 0,0-1-1 0 0,-1 0 1 0 0,1 0 0 0 0,-1 0-1 0 0,1 0 1 0 0,0 0 0 0 0,-1 0-1 0 0,1 0 1 0 0,-1 0 0 0 0,1-1-12 0 0,21-6 185 0 0,-12 3-61 0 0,3 0-46 0 0,-1-1-1 0 0,11-6-76 0 0,22-9 95 0 0,5-4-95 0 0,-50 24 0 0 0,0 0 0 0 0,0 0-1 0 0,0 0 1 0 0,0 0 0 0 0,0 0-1 0 0,1 0 1 0 0,-1 0 0 0 0,0 0-1 0 0,0 0 1 0 0,0 0 0 0 0,0 0 0 0 0,0 0-1 0 0,0 0 1 0 0,0 0 0 0 0,0 1-1 0 0,1-1 1 0 0,-1 0 0 0 0,0 0-1 0 0,0 0 1 0 0,0 0 0 0 0,0 0-1 0 0,0 0 1 0 0,0 0 0 0 0,0 0 0 0 0,0 0-1 0 0,0 0 1 0 0,0 0 0 0 0,0 0-1 0 0,0 1 1 0 0,0-1 0 0 0,0 0-1 0 0,0 0 1 0 0,0 0 0 0 0,1 0-1 0 0,-1 0 1 0 0,0 0 0 0 0,0 0 0 0 0,0 0-1 0 0,0 1 1 0 0,0-1 0 0 0,0 0-1 0 0,0 0 1 0 0,0 0 0 0 0,0 0-1 0 0,-1 0 1 0 0,1 0 0 0 0,0 0-1 0 0,0 0 1 0 0,0 1 0 0 0,0-1 0 0 0,0 0-1 0 0,0 0 1 0 0,0 0 0 0 0,0 0-1 0 0,0 0 1 0 0,0 0 0 0 0,0 0-1 0 0,0 0 1 0 0,0 0 0 0 0,0 0-1 0 0,0 0 1 0 0,-1 1 0 0 0,1-1 0 0 0,0 0-1 0 0,0 0 1 0 0,0 0 0 0 0,0 0-1 0 0,0 0 1 0 0,0 0 0 0 0,-7 12-39 0 0,1-2 19 0 0,0 7 20 0 0,4-12 0 0 0,0 0 0 0 0,0 0 0 0 0,0 0 0 0 0,1 0 0 0 0,0 0 0 0 0,0 0 0 0 0,0 1 0 0 0,1-1 0 0 0,0 1 0 0 0,0-1-5 0 0,0 4 24 0 0,0 0-1 0 0,0 0 1 0 0,1 0-1 0 0,0 0 1 0 0,2 6-19 0 0,-2-12 12 0 0,0-1 1 0 0,0 1-1 0 0,0-1 0 0 0,1 1 1 0 0,-1-1-1 0 0,1 1 1 0 0,-1-1-1 0 0,1 0 1 0 0,0 1-1 0 0,0-1 0 0 0,0 0 1 0 0,0 0-1 0 0,0-1 1 0 0,0 1-1 0 0,0 0 1 0 0,1-1-1 0 0,-1 1 0 0 0,1-1 1 0 0,-1 0-1 0 0,2 1-12 0 0,0 0 20 0 0,0-1 0 0 0,0 1 0 0 0,0-1 1 0 0,0 0-1 0 0,0 0 0 0 0,0 0 0 0 0,0-1 0 0 0,0 1 0 0 0,0-1 0 0 0,0 0 0 0 0,0 0 0 0 0,0 0 0 0 0,1-1 0 0 0,-1 0 0 0 0,0 0 0 0 0,0 0 0 0 0,0 0 1 0 0,0 0-21 0 0,6-3-1 0 0,-1 0 1 0 0,1-1 0 0 0,-1 1 0 0 0,0-2 0 0 0,-1 1 0 0 0,1-1 0 0 0,-1-1 0 0 0,0 0 0 0 0,0 0 0 0 0,-1 0 0 0 0,0-1 0 0 0,-1 0-1 0 0,0 0 1 0 0,0-1 0 0 0,3-5 0 0 0,17-35-25 0 0,-24 43 17 0 0,0 1 1 0 0,0-1-1 0 0,0 0 1 0 0,0 0-1 0 0,-1 0 1 0 0,0 0-1 0 0,-1 0 1 0 0,1-1 7 0 0,-1 6-6 0 0,0 0 0 0 0,0 0 1 0 0,0-1-1 0 0,0 1 0 0 0,0 0 0 0 0,0 0 1 0 0,-1 0-1 0 0,1-1 0 0 0,0 1 0 0 0,-1 0 1 0 0,1 0-1 0 0,-1 0 0 0 0,1 0 0 0 0,-1-1 1 0 0,0 1-1 0 0,1 0 0 0 0,-1 0 0 0 0,0 0 1 0 0,0 0-1 0 0,0 1 0 0 0,0-1 0 0 0,0 0 1 0 0,0 0-1 0 0,0 0 0 0 0,0 1 0 0 0,0-1 1 0 0,0 0-1 0 0,0 1 0 0 0,-1-1 6 0 0,1 1-9 0 0,-1 0 0 0 0,1-1-1 0 0,-1 1 1 0 0,0 0 0 0 0,1 0 0 0 0,-1 0-1 0 0,1 0 1 0 0,-1 1 0 0 0,0-1-1 0 0,1 0 1 0 0,-1 1 0 0 0,1-1 0 0 0,-1 1-1 0 0,1-1 1 0 0,-1 1 0 0 0,1 0 0 0 0,-1 0-1 0 0,1 0 1 0 0,0 0 0 0 0,-1 0 0 0 0,1 0-1 0 0,-1 1 10 0 0,-5 4-33 0 0,4-4 19 0 0,1 0-1 0 0,-1 0 1 0 0,1 0-1 0 0,0 1 1 0 0,0-1 0 0 0,0 1-1 0 0,0-1 1 0 0,1 1-1 0 0,-1 0 1 0 0,1-1-1 0 0,-1 2 15 0 0,-6 14-73 0 0,5-13-19 0 0,1 0 0 0 0,0 0-1 0 0,0 1 1 0 0,0-1-1 0 0,1 1 1 0 0,-1-1-1 0 0,1 2 93 0 0,1-4-57 0 0,-1 2 85 0 0,0 1 0 0 0,0-1 0 0 0,1 0 0 0 0,-1 1 0 0 0,1-1 0 0 0,1 0 1 0 0,-1 0-1 0 0,1 1 0 0 0,0-1 0 0 0,0 0 0 0 0,0 0 0 0 0,1 0 0 0 0,0 0-28 0 0,5 9 29 0 0,-6-12-29 0 0,0 1 0 0 0,0-1 0 0 0,0 0 0 0 0,1 0 0 0 0,-1 1 0 0 0,1-1 0 0 0,0 0 0 0 0,-1 0 0 0 0,1-1-1 0 0,0 1 1 0 0,0 0 0 0 0,0 0 0 0 0,1 0 0 0 0,2 0 2 0 0,-1 1 0 0 0,1-1-1 0 0,0 0 1 0 0,0-1 0 0 0,0 1 0 0 0,0-1-1 0 0,0 0 1 0 0,0 0 0 0 0,0 0-1 0 0,0-1 1 0 0,0 0 0 0 0,1 0 0 0 0,-1 0-1 0 0,0-1 1 0 0,0 0 0 0 0,0 0 0 0 0,0 0-1 0 0,0 0 1 0 0,0-1 0 0 0,0 0-1 0 0,-1 0 1 0 0,1 0 0 0 0,0 0 0 0 0,-1-1-1 0 0,0 0 1 0 0,1 0 0 0 0,-1 0-1 0 0,-1-1 1 0 0,1 1 0 0 0,0-1 0 0 0,1-2-2 0 0,34-34-66 0 0,2 0 6 0 0,-36 35 60 0 0,-1 0 0 0 0,1 0 0 0 0,1 1 0 0 0,1-1 0 0 0,16-16 0 0 0,-20 19 0 0 0,0-1 0 0 0,0 1 0 0 0,0 0 0 0 0,0 0 0 0 0,0 0 0 0 0,1 0 0 0 0,-1 0 0 0 0,1 1 0 0 0,-1-1 0 0 0,1 1 0 0 0,-1 0 0 0 0,1 0 0 0 0,0 1 0 0 0,0-1 0 0 0,-1 1 0 0 0,2 0 0 0 0,-2 0 0 0 0,0-1 0 0 0,0 2 0 0 0,0-1 0 0 0,0 0 0 0 0,0 1 0 0 0,0-1 0 0 0,0 1 0 0 0,0 0 0 0 0,0 0 0 0 0,-1 0 0 0 0,1 0 0 0 0,0 0 0 0 0,-1 1 0 0 0,1-1 0 0 0,-1 1 0 0 0,1-1 0 0 0,-1 1 0 0 0,0 0 0 0 0,0 0 0 0 0,0 0 0 0 0,1 1 0 0 0,-1-1-3 0 0,-1 1 0 0 0,1-1-1 0 0,0 1 1 0 0,-1 0 0 0 0,0 0 0 0 0,1-1-1 0 0,-1 1 1 0 0,0 0 0 0 0,0 0 0 0 0,-1 0-1 0 0,1 3 4 0 0,-1 0-7 0 0,0 0 0 0 0,0 1 0 0 0,-1-1-1 0 0,0 0 1 0 0,-1 2 7 0 0,1 0-12 0 0,-1 0-1 0 0,0-1 1 0 0,-1 0 0 0 0,1 1-1 0 0,-1-1 1 0 0,-1 0-1 0 0,1 0 1 0 0,-1-1 0 0 0,0 1-1 0 0,-3 1 13 0 0,0 4-11 0 0,6-10 5 0 0,0 1 0 0 0,-1-1 0 0 0,1 0 0 0 0,-1 1 0 0 0,1-1 0 0 0,-1 0-1 0 0,0 0 1 0 0,0 0 0 0 0,0 0 0 0 0,-2 1 6 0 0,-2 0-2 0 0,0 0 0 0 0,0 0 0 0 0,0-1 0 0 0,0 0 0 0 0,0 0 0 0 0,-4 0 2 0 0,9-2-2 0 0,0 0 0 0 0,-1 1 0 0 0,1-1-1 0 0,-1 0 1 0 0,1 0 0 0 0,-1 0 0 0 0,1 0 0 0 0,-1 0 0 0 0,1-1 0 0 0,-1 1 0 0 0,1 0 0 0 0,0-1 0 0 0,-1 1 0 0 0,1-1 0 0 0,-1 1 0 0 0,1-1 0 0 0,0 1 0 0 0,0-1 0 0 0,-1 0 0 0 0,1 0 0 0 0,0 0 0 0 0,0 0 0 0 0,0 0 0 0 0,0 0 0 0 0,0 0-1 0 0,0 0 1 0 0,0 0 0 0 0,0 0 0 0 0,0-1 0 0 0,1 1 0 0 0,-1-1 2 0 0,0 1 8 0 0,1 0-1 0 0,0 0 0 0 0,-1 0 1 0 0,1 0-1 0 0,0 0 0 0 0,0 0 1 0 0,0 0-1 0 0,-1 1 0 0 0,1-1 1 0 0,0 0-1 0 0,0 0 0 0 0,1 0 1 0 0,-1 0-1 0 0,0-1-7 0 0,0-3 31 0 0,-1 1-13 0 0,-1-1-8 0 0,11-8 202 0 0,0 6-78 0 0,-5 8-121 0 0,-4-1 4 0 0,5 1-7 0 0,-1 0 0 0 0,0 0 1 0 0,0 0-1 0 0,0 0 1 0 0,0 1-1 0 0,0-1 1 0 0,0 1-1 0 0,0 0 0 0 0,-1 0 1 0 0,1 1-1 0 0,-1-1 1 0 0,1 1-1 0 0,-1 0 0 0 0,0 0 1 0 0,0 0-1 0 0,0 0-10 0 0,2 0 9 0 0,0 0-1 0 0,1 0 1 0 0,-1 0-1 0 0,1-1 1 0 0,-1 0 0 0 0,1 0-1 0 0,0-1 1 0 0,4 1-9 0 0,1 1-5 0 0,-7-2 5 0 0,0 0 0 0 0,0 0 0 0 0,1 0 0 0 0,-1 0 0 0 0,0-1 0 0 0,1 0 0 0 0,-1 0 0 0 0,0 0 0 0 0,1 0 0 0 0,-1-1 0 0 0,0 1 0 0 0,1-1 0 0 0,-1 0 0 0 0,0-1 0 0 0,0 1 0 0 0,4-2 0 0 0,17-11 0 0 0,-18 11 0 0 0,-1-1 0 0 0,1 1 0 0 0,-1-1 0 0 0,2-2 0 0 0,17-15-5 0 0,-1-2 0 0 0,-1 0 0 0 0,6-10 5 0 0,58-79-49 0 0,-61 74 49 0 0,-2-2 0 0 0,-2 0 0 0 0,-2-1 0 0 0,-2-1 0 0 0,-1 0 0 0 0,7-34 0 0 0,-17 36-10 0 0,-7 40 8 0 0,0 0 0 0 0,0 0 1 0 0,0 1-1 0 0,0-1 0 0 0,0 0 1 0 0,0 0-1 0 0,0 0 0 0 0,0 0 1 0 0,0 0-1 0 0,0 0 0 0 0,-1 0 1 0 0,1 0-1 0 0,0 0 0 0 0,0 1 1 0 0,0-1-1 0 0,0 0 0 0 0,0 0 1 0 0,0 0-1 0 0,0 0 1 0 0,-1 0-1 0 0,1 0 0 0 0,0 0 1 0 0,0 0-1 0 0,0 0 0 0 0,0 0 1 0 0,0 0-1 0 0,0 0 0 0 0,-1 0 1 0 0,1 0-1 0 0,0 0 0 0 0,0 0 1 0 0,0 0-1 0 0,0 0 0 0 0,0 0 1 0 0,0 0-1 0 0,0 0 0 0 0,-1 0 1 0 0,1 0-1 0 0,0 0 0 0 0,0 0 1 0 0,0 0-1 0 0,0-1 1 0 0,0 1-1 0 0,0 0 0 0 0,0 0 1 0 0,0 0-1 0 0,-1 0 0 0 0,1 0 1 0 0,0 0-1 0 0,0 0 0 0 0,0 0 1 0 0,0-1-1 0 0,0 1 0 0 0,0 0 1 0 0,0 0-1 0 0,0 0 0 0 0,0 0 1 0 0,0 0-1 0 0,0 0 0 0 0,0 0 1 0 0,0-1-1 0 0,0 1 0 0 0,0 0 1 0 0,0 0-1 0 0,0 0 1 0 0,0 0 0 0 0,-9 8-7 0 0,1 3 8 0 0,0-1 0 0 0,1 1 0 0 0,0 1 0 0 0,-4 9 0 0 0,-21 51 0 0 0,29-64 0 0 0,-11 26 0 0 0,2 1 0 0 0,2 1 0 0 0,0-1 0 0 0,3 1 0 0 0,1 1 0 0 0,2-1 0 0 0,1 1 0 0 0,1 2-27 0 0,0-13-299 0 0,1 1-1 0 0,3 20 327 0 0,-1-41-345 0 0,-1-3 17 0 0,0-1 1 0 0,0 1-1 0 0,0-1 1 0 0,1 1-1 0 0,-1-1 1 0 0,1 1-1 0 0,-1-1 1 0 0,1 0 0 0 0,0 1-1 0 0,0-1 1 0 0,0 0-1 0 0,0 0 1 0 0,2 1 327 0 0,-2-1-7061 0 0</inkml:trace>
  <inkml:trace contextRef="#ctx0" brushRef="#br0" timeOffset="3520.871">2944 1293 8288 0 0,'0'0'638'0'0,"0"0"-88"0"0,-1 0 1163 0 0,-3-2-1017 0 0,1 2-1 0 0,-1-1 1 0 0,1 0-1 0 0,-1 1 1 0 0,1 0 0 0 0,-1 0-1 0 0,1 0 1 0 0,-1 0-1 0 0,1 0 1 0 0,-3 1-696 0 0,-38 9 1780 0 0,30-6-1436 0 0,-10 2-119 0 0,-156 41 1197 0 0,62-13-3769 0 0,91-26 1097 0 0</inkml:trace>
  <inkml:trace contextRef="#ctx0" brushRef="#br0" timeOffset="3871.178">2075 2285 17503 0 0,'3'1'164'0'0,"-1"0"0"0"0,1-1-1 0 0,0 1 1 0 0,0-1-1 0 0,-1 0 1 0 0,1 0 0 0 0,0 0-1 0 0,0 0 1 0 0,-1 0-1 0 0,1-1 1 0 0,0 1-1 0 0,-1-1 1 0 0,1 0 0 0 0,0 0-1 0 0,-1 0 1 0 0,1 0-1 0 0,1-1-163 0 0,1-1 441 0 0,-1 0 0 0 0,0 0-1 0 0,-1-1 1 0 0,1 1-1 0 0,0-1 1 0 0,-1 0 0 0 0,0 0-1 0 0,0 0 1 0 0,1-2-441 0 0,-3 5 47 0 0,-1 0 1 0 0,1 0-1 0 0,0 0 1 0 0,-1-1-1 0 0,1 1 0 0 0,-1 0 1 0 0,0 0-1 0 0,1-1 1 0 0,-1 1-1 0 0,0 0 0 0 0,0 0 1 0 0,0-1-1 0 0,0 1 1 0 0,0 0-1 0 0,0-1 0 0 0,0 1 1 0 0,0 0-1 0 0,0-1 1 0 0,-1 1-1 0 0,1 0 0 0 0,-1 0 1 0 0,1-1-1 0 0,-1 1 1 0 0,1 0-1 0 0,-1 0 0 0 0,1 0 1 0 0,-1 0-1 0 0,0-1 1 0 0,0 1-1 0 0,0 0 0 0 0,0 0 1 0 0,0 0-48 0 0,-1-1 37 0 0,0 0 0 0 0,0 1 0 0 0,0-1 1 0 0,-1 1-1 0 0,1-1 0 0 0,0 1 0 0 0,-1 0 0 0 0,1 0 0 0 0,0 0 1 0 0,-1 0-1 0 0,1 0 0 0 0,-1 1 0 0 0,0-1 0 0 0,1 1 1 0 0,-3-1-38 0 0,-10 2 37 0 0,0 0 1 0 0,0 1 0 0 0,0 1 0 0 0,1 0-1 0 0,-1 1 1 0 0,1 1 0 0 0,0 0 0 0 0,0 1-1 0 0,1 0 1 0 0,0 1 0 0 0,0 1 0 0 0,0 0-1 0 0,1 1 1 0 0,0 0 0 0 0,1 1 0 0 0,-2 2-38 0 0,8-7 55 0 0,0-1 0 0 0,1 1 0 0 0,0 1 0 0 0,0-1 1 0 0,0 0-1 0 0,1 1 0 0 0,0 0 0 0 0,0 0 0 0 0,0 0 1 0 0,1 0-1 0 0,0 0 0 0 0,0 0 0 0 0,1 1 0 0 0,-1-1 1 0 0,1 5-56 0 0,1-8 26 0 0,-1 1 0 0 0,1 0 1 0 0,0 0-1 0 0,1 0 1 0 0,-1 0-1 0 0,1-1 0 0 0,0 1 1 0 0,0 0-1 0 0,0 0 1 0 0,0-1-1 0 0,0 1 0 0 0,1 0 1 0 0,0-1-1 0 0,0 0 1 0 0,0 1-1 0 0,0-1 0 0 0,0 0 1 0 0,1 0-1 0 0,-1 0 1 0 0,1 0-1 0 0,0-1 0 0 0,0 1 1 0 0,0-1-1 0 0,0 0 1 0 0,0 1-1 0 0,3 0-26 0 0,12 8 30 0 0,-11-7-16 0 0,0 0 0 0 0,0 0 0 0 0,1-1 0 0 0,-1 0 0 0 0,1 0 0 0 0,-1 0 0 0 0,7 0-14 0 0,3 0-8 0 0,-9-1-142 0 0,-1-1 0 0 0,1 0-1 0 0,0 0 1 0 0,0-1 0 0 0,0 0 0 0 0,0 0 0 0 0,0-1-1 0 0,-1 0 1 0 0,5-1 150 0 0,-4-1-836 0 0,0 0 1 0 0,0 0-1 0 0,0-1 0 0 0,-1 0 0 0 0,0-1 0 0 0,0 0 1 0 0,0 0-1 0 0,5-5 836 0 0,-3 1-7613 0 0</inkml:trace>
  <inkml:trace contextRef="#ctx0" brushRef="#br0" timeOffset="4239.161">2502 2062 18863 0 0,'4'2'167'0'0,"-3"-2"-2"0"0,1 0 1 0 0,-1 1 0 0 0,0-1 0 0 0,0 1-1 0 0,0-1 1 0 0,1 0 0 0 0,-1 0-1 0 0,0 0 1 0 0,0 0 0 0 0,1 0-1 0 0,-1 0 1 0 0,1 0-166 0 0,-1 0 467 0 0,-1 0 146 0 0,0 0 26 0 0,-8 0 114 0 0,-70 20 188 0 0,41-14-551 0 0,19-3-729 0 0,1 0-1 0 0,0 1 0 0 0,-15 6 340 0 0,31-10-1225 0 0,0 1-1283 0 0,-2 5-4913 0 0</inkml:trace>
  <inkml:trace contextRef="#ctx0" brushRef="#br0" timeOffset="4240.161">2495 2201 15200 0 0,'0'0'1172'0'0,"-1"7"14"0"0,1-5-1042 0 0,-1-1 1 0 0,1 0-1 0 0,-1 0 0 0 0,1 0 1 0 0,-1-1-1 0 0,0 1 0 0 0,1 0 0 0 0,-1 0 1 0 0,0 0-1 0 0,0 0 0 0 0,1 0 0 0 0,-1-1 1 0 0,0 1-1 0 0,0 0 0 0 0,0-1 1 0 0,-1 1-145 0 0,-19 9 424 0 0,2-1-253 0 0,8-3-65 0 0,-1-1 0 0 0,0 1 0 0 0,0-2 0 0 0,0 0 1 0 0,-5 1-107 0 0,-17 5-5999 0 0,26-7-443 0 0</inkml:trace>
  <inkml:trace contextRef="#ctx0" brushRef="#br0" timeOffset="4733.209">2448 2404 11976 0 0,'2'2'922'0'0,"5"14"-396"0"0,-6-15-234 0 0,-1 0 1 0 0,0 1-1 0 0,0-1 1 0 0,0 0-1 0 0,0 1 0 0 0,0-1 1 0 0,0 0-1 0 0,-1 0 1 0 0,1 1-1 0 0,0-1 0 0 0,-1 0 1 0 0,1 0-1 0 0,-1 1 1 0 0,1-1-1 0 0,-1 0 0 0 0,0 0 1 0 0,1 0-1 0 0,-1 0 1 0 0,0 0-1 0 0,0 0 0 0 0,0 0 1 0 0,0 0-293 0 0,-3 4 140 0 0,-1-1 0 0 0,-1 1 0 0 0,1-2 0 0 0,-1 1 0 0 0,1 0 0 0 0,-1-1 0 0 0,0 0 0 0 0,-5 2-140 0 0,0-1 38 0 0,0-1-1 0 0,0 1 1 0 0,-1-2-1 0 0,-6 2-37 0 0,6-4-2910 0 0,9 0-31 0 0,-6 0-3631 0 0</inkml:trace>
  <inkml:trace contextRef="#ctx0" brushRef="#br0" timeOffset="4734.209">2769 2126 16439 0 0,'0'0'754'0'0,"0"0"-17"0"0,-9 0-444 0 0,4 1-182 0 0,0 0 0 0 0,0 0-1 0 0,-1 0 1 0 0,1 1 0 0 0,0-1-1 0 0,0 1 1 0 0,1 0 0 0 0,-1 1-1 0 0,0-1 1 0 0,1 1 0 0 0,-1 0-1 0 0,1 0 1 0 0,0 1 0 0 0,0-1-1 0 0,-2 2-110 0 0,-3 5 300 0 0,-1 0 1 0 0,1 0-1 0 0,1 1 0 0 0,0 0 1 0 0,-3 6-301 0 0,7-9 76 0 0,0-1 0 0 0,1 1 0 0 0,0-1 0 0 0,0 1 0 0 0,1 0 0 0 0,0 0-1 0 0,0 0 1 0 0,1 0 0 0 0,0 1-76 0 0,0-3 25 0 0,1-1-1 0 0,0 0 0 0 0,0 1 0 0 0,0-1 0 0 0,1 0 1 0 0,0 0-1 0 0,0 1 0 0 0,0-1 0 0 0,1 0 0 0 0,0 0 1 0 0,0 0-1 0 0,0 0 0 0 0,0-1 0 0 0,3 4-24 0 0,-2-4 34 0 0,0-1 1 0 0,1 1-1 0 0,-1-1 0 0 0,1 0 0 0 0,0 1 0 0 0,0-2 0 0 0,0 1 1 0 0,0 0-1 0 0,1-1 0 0 0,-1 0 0 0 0,0 0 0 0 0,1 0 0 0 0,0-1 1 0 0,0 1-1 0 0,-1-1 0 0 0,4 0-34 0 0,-1 0 48 0 0,-1 0 1 0 0,1 0-1 0 0,0-1 1 0 0,0 0-1 0 0,0 0 1 0 0,0 0-1 0 0,0-1 1 0 0,0 0-1 0 0,0-1 1 0 0,-1 0-1 0 0,4-1-48 0 0,-1-1 29 0 0,0 0-1 0 0,-1-1 0 0 0,0 0 0 0 0,0 0 1 0 0,-1-1-1 0 0,1 0 0 0 0,-1 0 1 0 0,0-1-1 0 0,-1 0 0 0 0,4-4-28 0 0,-1-2-18 0 0,0 1 0 0 0,-1-1 0 0 0,0-1 0 0 0,-1 1 0 0 0,-1-1 0 0 0,1-4 18 0 0,-4 9-22 0 0,0 0 0 0 0,-1-1 0 0 0,0 1 1 0 0,-1-1-1 0 0,0 1 0 0 0,-1-1 0 0 0,1 0 0 0 0,-2 1 1 0 0,0-1-1 0 0,0 1 0 0 0,-1-1 0 0 0,0 0 22 0 0,0 1-257 0 0,-1 0 1 0 0,0 0-1 0 0,0 0 1 0 0,-1 1-1 0 0,0-1 0 0 0,-1 1 257 0 0,2 2-680 0 0,-1 1-1 0 0,0 0 0 0 0,0-1 0 0 0,0 2 1 0 0,-1-1-1 0 0,1 0 0 0 0,-1 1 0 0 0,-4-2 681 0 0,-3-2-6174 0 0</inkml:trace>
  <inkml:trace contextRef="#ctx0" brushRef="#br0" timeOffset="5212.919">3283 1789 19087 0 0,'3'2'211'0'0,"-1"-2"-102"0"0,-1 1 0 0 0,0 0 0 0 0,0-1 0 0 0,0 1 0 0 0,0 0-1 0 0,0 0 1 0 0,0 0 0 0 0,0 0 0 0 0,0 0 0 0 0,0 0 0 0 0,0 0-1 0 0,-1 0 1 0 0,1 0 0 0 0,0 0-109 0 0,12 17 337 0 0,-9-10-109 0 0,-2 0-1 0 0,1 0 1 0 0,-1 1-1 0 0,-1-1 0 0 0,1 1 1 0 0,-1-1-1 0 0,-1 1 0 0 0,0-1 1 0 0,0 1-1 0 0,0-1 1 0 0,-1 2-228 0 0,-3 31 435 0 0,-9 35-435 0 0,0 6-445 0 0,4-22 1371 0 0,-3-2-926 0 0,12-57 1 0 0,-1 21 44 0 0,1-19-25 0 0,0 0 0 0 0,0 1 0 0 0,-1-1 0 0 0,1 0 0 0 0,-1 0 0 0 0,1 0 0 0 0,-2 2-20 0 0,2-4 75 0 0,0-1-10 0 0,0 0-1 0 0,0 0 0 0 0,10 0 64 0 0,-5-1-110 0 0,-1-1 0 0 0,1 0 0 0 0,-1 1 0 0 0,0-1 0 0 0,0-1 0 0 0,0 1 0 0 0,0-1 0 0 0,0 0 0 0 0,0 0 0 0 0,1-1-18 0 0,14-11 44 0 0,-9 9-35 0 0,-1 1 0 0 0,1 0 0 0 0,0 0 0 0 0,0 1 0 0 0,1 1 0 0 0,5-2-9 0 0,-14 4 3 0 0,1 0 0 0 0,-1 1 0 0 0,1-1 0 0 0,0 0 0 0 0,-1 1 0 0 0,1 0 0 0 0,0 0 0 0 0,-1 0 0 0 0,1 0 0 0 0,0 0 0 0 0,-1 1 0 0 0,1-1 0 0 0,-1 1 0 0 0,1-1 0 0 0,0 1 1 0 0,-1 0-1 0 0,1 0 0 0 0,-1 0 0 0 0,0 0 0 0 0,1 1 0 0 0,-1-1 0 0 0,0 1 0 0 0,0-1 0 0 0,0 1 0 0 0,0 0 0 0 0,0 0 0 0 0,0 0-3 0 0,-1 0 0 0 0,0 1 0 0 0,0 0 0 0 0,0 0 0 0 0,0 0 0 0 0,-1 0 0 0 0,1 0 0 0 0,-1 0 0 0 0,0 0 0 0 0,0-1 0 0 0,0 1 0 0 0,0 0 0 0 0,0 0 0 0 0,-1 0 0 0 0,1 0 0 0 0,-1 1 0 0 0,-1 4-13 0 0,0-1 0 0 0,-1 0 1 0 0,0 0-1 0 0,0-1 0 0 0,-1 1 0 0 0,1-1 0 0 0,-2 1 0 0 0,1-1 0 0 0,0 0 1 0 0,-1-1-1 0 0,0 1 0 0 0,-1-1 0 0 0,1 0 0 0 0,-1 0 0 0 0,0-1 0 0 0,0 1 0 0 0,-1-1 1 0 0,1-1-1 0 0,-1 1 0 0 0,1-1 0 0 0,-1 0 0 0 0,0-1 0 0 0,-6 2 13 0 0,9-3 2 0 0,-1-1-1 0 0,1 1 1 0 0,-1-1-1 0 0,1 1 1 0 0,-1-1 0 0 0,1-1-1 0 0,-1 1 1 0 0,1-1-1 0 0,-1 0 1 0 0,-1 0-2 0 0,3 0-193 0 0,1 1 1 0 0,-1-1 0 0 0,0 0-1 0 0,0 0 1 0 0,1-1-1 0 0,-1 1 1 0 0,0-1 0 0 0,1 1-1 0 0,-1-1 1 0 0,1 0-1 0 0,0 0 1 0 0,0 0-1 0 0,0 0 1 0 0,0 0 0 0 0,-1-1 192 0 0,2-4-2506 0 0,1 0-4837 0 0</inkml:trace>
  <inkml:trace contextRef="#ctx0" brushRef="#br0" timeOffset="5651.375">3683 2164 14744 0 0,'1'2'1136'0'0,"-1"2"-693"0"0,1 0 1 0 0,0 0 0 0 0,-1 0-1 0 0,0 0 1 0 0,0 4-444 0 0,-8 16 2322 0 0,5-19-2090 0 0,1 1-1 0 0,0-1 1 0 0,0 1-1 0 0,1 0 1 0 0,0 0-1 0 0,0 0 1 0 0,0 4-232 0 0,1-9 28 0 0,0 1 1 0 0,0-1-1 0 0,1 0 1 0 0,-1 0-1 0 0,0 0 1 0 0,1 1-1 0 0,-1-1 1 0 0,1 0-1 0 0,0 0 1 0 0,-1 0-1 0 0,1 0 1 0 0,0 0-1 0 0,0 0 1 0 0,-1 0-1 0 0,1 0 1 0 0,0 0 0 0 0,0-1-1 0 0,0 1 1 0 0,0 0-1 0 0,1 0-28 0 0,8 10 494 0 0,-9-10-470 0 0,-1-1 1 0 0,0 0 0 0 0,1 1-1 0 0,-1-1 1 0 0,0 1-1 0 0,1-1 1 0 0,-1 0 0 0 0,1 1-1 0 0,-1-1 1 0 0,0 0 0 0 0,1 0-1 0 0,-1 1 1 0 0,1-1 0 0 0,-1 0-1 0 0,1 0 1 0 0,-1 0-1 0 0,1 0 1 0 0,-1 1 0 0 0,1-1-1 0 0,-1 0 1 0 0,1 0 0 0 0,-1 0-1 0 0,1 0 1 0 0,-1 0 0 0 0,1 0-1 0 0,-1 0 1 0 0,1-1-25 0 0,15-1 352 0 0,-13 1-245 0 0,3 0-52 0 0,0-1 0 0 0,0 0 0 0 0,1 0 0 0 0,-1-1 0 0 0,-1 1 1 0 0,1-1-1 0 0,0-1 0 0 0,-1 1 0 0 0,0-1 0 0 0,0 0 0 0 0,0 0 1 0 0,0 0-1 0 0,0-1 0 0 0,-1 0 0 0 0,0 0 0 0 0,1-1-55 0 0,-4 4 5 0 0,0 1-1 0 0,0-1 1 0 0,-1 0-1 0 0,1 0 0 0 0,-1 1 1 0 0,1-1-1 0 0,-1 0 1 0 0,1 0-1 0 0,-1 0 1 0 0,0 0-1 0 0,0 0 1 0 0,0 0-1 0 0,0 1 1 0 0,0-1-1 0 0,0 0 0 0 0,-1 0 1 0 0,1 0-1 0 0,-1 0 1 0 0,1 0-1 0 0,-1 1 1 0 0,0-1-1 0 0,1 0 1 0 0,-1 0-1 0 0,0 1 1 0 0,0-1-1 0 0,0 0 0 0 0,0 1 1 0 0,-1 0-1 0 0,1-1 1 0 0,0 1-1 0 0,-1-1-4 0 0,-4-4 33 0 0,0 1 0 0 0,0 0 0 0 0,0 0 0 0 0,-1 0 0 0 0,0 1 0 0 0,-5-4-33 0 0,8 6-34 0 0,-11-6-1080 0 0,1 1-1 0 0,-1 1 0 0 0,-14-5 1115 0 0,18 7-1742 0 0</inkml:trace>
  <inkml:trace contextRef="#ctx0" brushRef="#br0" timeOffset="6013.701">3888 2131 13824 0 0,'3'6'425'0'0,"3"5"365"0"0,0 0 1 0 0,-1 0-1 0 0,-1 1 1 0 0,0 0-1 0 0,0 0 0 0 0,0 6-790 0 0,-1 2 1563 0 0,1 20-780 0 0,-4-39-617 0 0,0-1 2 0 0,0 0-10 0 0,0 0-45 0 0,0 0-17 0 0,0 0-7 0 0,4-7 79 0 0,1-4-127 0 0,0 0 0 0 0,1 0 0 0 0,5-6-41 0 0,-4 10 43 0 0,-4 5-43 0 0,5-2 43 0 0,14 5 50 0 0,-6 2-55 0 0,-13 1-23 0 0,-1-2-4 0 0,0 1-6 0 0,1-1 1 0 0,-1 1 0 0 0,0-1-1 0 0,0 1 1 0 0,0 0 0 0 0,0 0-1 0 0,0 0 1 0 0,-1 0 0 0 0,1 0-1 0 0,-1 0 1 0 0,1 4-6 0 0,1 3 27 0 0,-1 0-1 0 0,0 1 0 0 0,0 2-26 0 0,2 16-3 0 0,-3 4-614 0 0,-1-32-750 0 0,0-1-433 0 0</inkml:trace>
  <inkml:trace contextRef="#ctx0" brushRef="#br0" timeOffset="6384.822">4361 2157 15664 0 0,'2'2'718'0'0,"14"6"306"0"0,-15-8-615 0 0,-1 0 82 0 0,0 0 18 0 0,-7 1-328 0 0,-1-1 0 0 0,1 1-1 0 0,0 1 1 0 0,0-1-1 0 0,1 1 1 0 0,-1 1-1 0 0,0-1 1 0 0,1 1-1 0 0,-1 0 1 0 0,1 0-1 0 0,0 1 1 0 0,0 0-1 0 0,0 0 1 0 0,1 1 0 0 0,-2 0-181 0 0,2 0 77 0 0,0-1 1 0 0,1 1 0 0 0,-1 0-1 0 0,1 0 1 0 0,0 1-1 0 0,0-1 1 0 0,1 1 0 0 0,0 0-1 0 0,0 0 1 0 0,0 0 0 0 0,0 0-1 0 0,1 0 1 0 0,0 1 0 0 0,1-1-1 0 0,-1 1 1 0 0,1 1-78 0 0,0-1 34 0 0,1 0 0 0 0,0 0 0 0 0,0 0 0 0 0,0 0 0 0 0,1 0 0 0 0,0 0 0 0 0,1 5-34 0 0,-1-10 10 0 0,-1-1 0 0 0,1 1 0 0 0,0 0 0 0 0,0-1 0 0 0,0 1 0 0 0,0 0 0 0 0,0-1-1 0 0,0 1 1 0 0,0-1 0 0 0,0 1 0 0 0,1-1 0 0 0,-1 0 0 0 0,1 0 0 0 0,-1 1 0 0 0,1-1 0 0 0,-1 0 0 0 0,1 0 0 0 0,0 0 0 0 0,-1-1 0 0 0,1 1 0 0 0,0 0 0 0 0,0-1-1 0 0,-1 1 1 0 0,1-1 0 0 0,0 1 0 0 0,0-1 0 0 0,0 0 0 0 0,0 0 0 0 0,0 0 0 0 0,1 0-10 0 0,4 0 15 0 0,-1-1 0 0 0,1 0 0 0 0,-1 0 0 0 0,1-1 0 0 0,-1 0 0 0 0,0 0 0 0 0,0 0 0 0 0,0 0 0 0 0,0-1 0 0 0,0 0 0 0 0,0-1 0 0 0,-1 1 0 0 0,0-1 0 0 0,3-3-15 0 0,6-5-4 0 0,-1 0 0 0 0,0-1-1 0 0,-1-1 1 0 0,6-10 4 0 0,-5 4-23 0 0,-1-1 1 0 0,-1-1-1 0 0,-1 1 0 0 0,0-2 0 0 0,-2 0 0 0 0,4-19 23 0 0,-6 17-89 0 0,3-23 89 0 0,3-18-83 0 0,-4 31-71 0 0,-1 0 0 0 0,0-23 154 0 0,-6 53 0 0 0,0-10-89 0 0,-6 28 25 0 0,-5 25 108 0 0,1 1 1 0 0,2 0 0 0 0,1 0-1 0 0,1 35-44 0 0,3 4 52 0 0,0-38-19 0 0,2-1 1 0 0,1 1-1 0 0,3 3-33 0 0,-4-40-10 0 0,4 25-6318 0 0,6 20 6328 0 0,-7-35-7181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50:35.9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42 132 10592 0 0,'1'2'818'0'0,"6"20"-133"0"0,-5-12 1017 0 0,-1 0-1 0 0,0 0 1 0 0,0 0 0 0 0,-1 0 0 0 0,0 0 0 0 0,-1 2-1702 0 0,-4 19 1211 0 0,2-2-393 0 0,-2 8-494 0 0,-3 3-29 0 0,-3 26-295 0 0,0 4 43 0 0,8-50 109 0 0,1 0 1 0 0,0 0 0 0 0,2 5-153 0 0,0-24 106 0 0,0-1-29 0 0,0 0-12 0 0,0 0-1 0 0,0 0 0 0 0,5-1-42 0 0,1 0-1 0 0,-1 0 0 0 0,0-1 0 0 0,0 0 1 0 0,0 0-1 0 0,0 0 0 0 0,0-1 1 0 0,0 1-1 0 0,0-1 0 0 0,-1 0 1 0 0,1 0-1 0 0,-1-1-21 0 0,27-15 11 0 0,-13 10 10 0 0,-9 4-9 0 0,1 0-1 0 0,0 1 0 0 0,1 0 1 0 0,-1 0-1 0 0,9-1-11 0 0,-16 5 2 0 0,0-1 0 0 0,1 1-1 0 0,-1 0 1 0 0,0 0 0 0 0,0 0 0 0 0,0 0 0 0 0,1 0-1 0 0,-1 1 1 0 0,0 0 0 0 0,0 0 0 0 0,0 0-1 0 0,0 0 1 0 0,0 0 0 0 0,0 0 0 0 0,0 1 0 0 0,0-1-1 0 0,-1 1 1 0 0,1 0 0 0 0,0 0 0 0 0,-1 0-1 0 0,0 0 1 0 0,1 1-2 0 0,0 0-2 0 0,-1 0 0 0 0,1 1 0 0 0,-1-1 0 0 0,0 1 0 0 0,0-1 0 0 0,0 1-1 0 0,-1 0 1 0 0,1 0 0 0 0,-1 0 0 0 0,0 0 0 0 0,0 0 0 0 0,0 0 0 0 0,-1 0 0 0 0,1 0 0 0 0,-1 0 0 0 0,0 0-1 0 0,0 1 1 0 0,-1-1 0 0 0,1 1 2 0 0,-1 1-3 0 0,0 1-1 0 0,-1-1 0 0 0,1 1 1 0 0,-1-1-1 0 0,0 0 0 0 0,-1 1 1 0 0,1-1-1 0 0,-1 0 0 0 0,-1-1 1 0 0,1 1-1 0 0,-4 3 4 0 0,1-1-6 0 0,0-2-1 0 0,-1 1 1 0 0,1-1-1 0 0,-2 0 0 0 0,1 0 1 0 0,0-1-1 0 0,-1 0 1 0 0,0 0-1 0 0,-1 0 1 0 0,1-2-1 0 0,-1 1 7 0 0,1 0 18 0 0,-1-1 0 0 0,1-1 0 0 0,0 0 0 0 0,-1 0 0 0 0,1-1 0 0 0,-1 0 0 0 0,0 0 0 0 0,-7-1-18 0 0,12 0-108 0 0,1 0 1 0 0,-1 0 0 0 0,1-1 0 0 0,0 0-1 0 0,-1 0 1 0 0,1 0 0 0 0,0 0 0 0 0,-1 0-1 0 0,1-1 1 0 0,0 1 0 0 0,0-1 0 0 0,0 0-1 0 0,0 0 1 0 0,0 0 0 0 0,1 0 0 0 0,-1-1-1 0 0,1 1 1 0 0,-1-1 0 0 0,1 1 0 0 0,0-1 0 0 0,0 0-1 0 0,-1-2 108 0 0,2 4-157 0 0,0 0 0 0 0,1 0 0 0 0,-1 0-1 0 0,1-1 1 0 0,-1 1 0 0 0,1 0 0 0 0,0 0-1 0 0,0-1 1 0 0,-1 1 0 0 0,1 0 0 0 0,0 0-1 0 0,0-1 1 0 0,0 1 0 0 0,0 0 0 0 0,1-1 157 0 0,2-5-1754 0 0</inkml:trace>
  <inkml:trace contextRef="#ctx0" brushRef="#br0" timeOffset="385.575">469 518 17503 0 0,'5'9'352'0'0,"-4"-8"-197"0"0,1 1-1 0 0,-1 0 1 0 0,0 0-1 0 0,0 1 1 0 0,0-1-1 0 0,0 0 1 0 0,-1 0-1 0 0,1 1-154 0 0,-1 7 284 0 0,-2-4-71 0 0,0 0-1 0 0,0 0 0 0 0,-1 0 0 0 0,0 0 0 0 0,0 0 0 0 0,-1-1 0 0 0,1 1 0 0 0,-1-1 0 0 0,-2 1-212 0 0,2 0 232 0 0,-1 0-1 0 0,1-1 0 0 0,1 1 1 0 0,-1 0-1 0 0,1 1 1 0 0,0-1-1 0 0,0 1 0 0 0,0 1-231 0 0,-2 7 145 0 0,4-11-52 0 0,0 0 0 0 0,0 0 0 0 0,0-1 0 0 0,0 1 0 0 0,0 3-93 0 0,1-6 32 0 0,0 1 0 0 0,0-1-1 0 0,0 0 1 0 0,0 0 0 0 0,1 1 0 0 0,-1-1-1 0 0,0 0 1 0 0,1 0 0 0 0,-1 0 0 0 0,1 0 0 0 0,-1 0-1 0 0,1 0 1 0 0,-1 1 0 0 0,1-1 0 0 0,0 0-1 0 0,-1-1 1 0 0,1 1 0 0 0,0 0 0 0 0,0 0 0 0 0,0 0-32 0 0,2 2 23 0 0,0-1 0 0 0,0 0 1 0 0,0-1-1 0 0,0 1 0 0 0,0 0 1 0 0,0-1-1 0 0,0 1 0 0 0,0-1 1 0 0,1 0-1 0 0,-1 0 1 0 0,0-1-1 0 0,1 1 0 0 0,-1-1 1 0 0,1 1-1 0 0,-1-1 0 0 0,1 0 1 0 0,-1 0-1 0 0,1-1 0 0 0,-1 1 1 0 0,0-1-1 0 0,1 0 0 0 0,-1 1 1 0 0,0-2-1 0 0,1 1 1 0 0,-1 0-1 0 0,0-1 0 0 0,0 1 1 0 0,0-1-1 0 0,3-2-23 0 0,0 0 41 0 0,0 0 1 0 0,-1-1-1 0 0,1 1 1 0 0,-1-1 0 0 0,0-1-1 0 0,0 1 1 0 0,0-1-1 0 0,-1 0 1 0 0,0 0-1 0 0,0 0 1 0 0,0 0-1 0 0,-1-1 1 0 0,0 0-1 0 0,0-1-41 0 0,-1 2-12 0 0,0 0 0 0 0,0 0 1 0 0,-1 0-1 0 0,0 0 0 0 0,0-1 0 0 0,0 1 0 0 0,-1 0 0 0 0,0-1 0 0 0,0 1 0 0 0,0-1 1 0 0,-2-5 11 0 0,0 3-52 0 0,0 0 0 0 0,0 0 0 0 0,-1 0 0 0 0,0 0 0 0 0,-1-2 52 0 0,1 7-473 0 0,1-1 0 0 0,-1 1 0 0 0,0 0 0 0 0,0 0 1 0 0,-1 0-1 0 0,1 0 0 0 0,-1 0 0 0 0,0 1 0 0 0,-4-4 473 0 0,0 0-5323 0 0,-3 2-1451 0 0</inkml:trace>
  <inkml:trace contextRef="#ctx0" brushRef="#br0" timeOffset="752.803">643 621 16184 0 0,'3'0'123'0'0,"1"1"1"0"0,-1-1 0 0 0,0 1-1 0 0,0 0 1 0 0,0 0 0 0 0,0 0 0 0 0,0 1-1 0 0,0-1 1 0 0,0 1 0 0 0,0 0 0 0 0,0 0-1 0 0,-1 0 1 0 0,1 0 0 0 0,-1 0-1 0 0,1 0 1 0 0,-1 1 0 0 0,1 1-124 0 0,0-1 203 0 0,-1 1 0 0 0,0 0 0 0 0,0-1 0 0 0,-1 1-1 0 0,1 0 1 0 0,-1 0 0 0 0,0 0 0 0 0,0 0 0 0 0,0 0 0 0 0,0 1 0 0 0,-1-1 0 0 0,0 0 0 0 0,0 3-203 0 0,-1 6 398 0 0,0-6 321 0 0,6-13-418 0 0,4-9-198 0 0,-4 6-45 0 0,0 0 0 0 0,0 1-1 0 0,4-3-57 0 0,-7 8 13 0 0,1 0-1 0 0,0 0 1 0 0,0 1-1 0 0,0-1 0 0 0,0 1 1 0 0,0 0-1 0 0,0 0 1 0 0,0 0-1 0 0,1 0 0 0 0,3-1-12 0 0,3-1 39 0 0,5-1 40 0 0,0 0 1 0 0,12-3-80 0 0,-25 8 7 0 0,-1 0 0 0 0,1 0 1 0 0,0 0-1 0 0,0 0 1 0 0,-1 0-1 0 0,1 0 1 0 0,0 1-1 0 0,0-1 0 0 0,-1 1 1 0 0,1-1-1 0 0,0 1 1 0 0,-1 0-1 0 0,1-1 0 0 0,0 1 1 0 0,-1 0-1 0 0,1 0 1 0 0,-1 0-1 0 0,0 0 1 0 0,1 0-1 0 0,-1 1 0 0 0,0-1 1 0 0,0 0-1 0 0,1 1 1 0 0,-1-1-1 0 0,0 1 0 0 0,0 0-7 0 0,4 5 85 0 0,-1 1 0 0 0,-1 0 0 0 0,1-1-1 0 0,1 8-84 0 0,-4-11 27 0 0,2 5-56 0 0,0 1-1 0 0,-1 0 0 0 0,0 0 1 0 0,0 5 29 0 0,0 21-3883 0 0,-2-34-3279 0 0</inkml:trace>
  <inkml:trace contextRef="#ctx0" brushRef="#br0" timeOffset="1120.415">1143 525 15664 0 0,'0'0'718'0'0,"0"0"-19"0"0,0 0-386 0 0,0 0 35 0 0,0 0 61 0 0,0 0 9 0 0,0 0-40 0 0,-1 1-184 0 0,-9 7-58 0 0,2 0 0 0 0,-1 0 0 0 0,1 1 0 0 0,1 0 0 0 0,0 0-1 0 0,0 1 1 0 0,-4 8-136 0 0,8-13 82 0 0,0 1-1 0 0,1-1 0 0 0,0 0 0 0 0,0 1 0 0 0,1-1 0 0 0,-1 1 0 0 0,1-1 0 0 0,0 1 0 0 0,1 0 1 0 0,-1-1-1 0 0,1 1 0 0 0,0 0 0 0 0,1 0 0 0 0,-1-1 0 0 0,1 1 0 0 0,1 0 0 0 0,0 2-81 0 0,0 1 36 0 0,-1-6-47 0 0,0 0 1 0 0,0 0 0 0 0,0 0 0 0 0,0 0-1 0 0,0 0 1 0 0,1 0 0 0 0,0 1 10 0 0,-1-3 15 0 0,-1 0 1 0 0,1-1-1 0 0,0 1 1 0 0,-1-1-1 0 0,1 1 0 0 0,0-1 1 0 0,-1 1-1 0 0,1-1 1 0 0,0 1-1 0 0,0-1 1 0 0,-1 0-1 0 0,1 1 1 0 0,0-1-1 0 0,0 0 1 0 0,0 0-1 0 0,0 1 1 0 0,-1-1-1 0 0,1 0 0 0 0,0 0 1 0 0,0 0-1 0 0,0 0 1 0 0,0 0-1 0 0,0 0 1 0 0,0 0-1 0 0,-1-1 1 0 0,1 1-1 0 0,0 0 1 0 0,0 0-1 0 0,0-1 1 0 0,-1 1-1 0 0,1 0-15 0 0,5-3 141 0 0,-1 0-1 0 0,0 0 1 0 0,1 0-1 0 0,-1 0 1 0 0,-1-1-1 0 0,1 1 1 0 0,0-1 0 0 0,-1-1-1 0 0,0 1 1 0 0,0 0-1 0 0,0-1 1 0 0,2-4-141 0 0,4-6-27 0 0,-1 0 0 0 0,-1-1-1 0 0,5-11 28 0 0,9-35 0 0 0,-5 14 0 0 0,-6 15 10 0 0,0 0 0 0 0,-2 0 0 0 0,-2-1 0 0 0,-1 0 0 0 0,-2 0 0 0 0,-1-1 0 0 0,-1 1 0 0 0,-2-1 0 0 0,-2 1 0 0 0,-1-1 0 0 0,-2 1 0 0 0,-1-1-10 0 0,5 32 14 0 0,0-4 27 0 0,0 0 0 0 0,-1 1-1 0 0,1-1 1 0 0,-2 1 0 0 0,1-1 0 0 0,-1 1-1 0 0,0 0 1 0 0,-2-3-41 0 0,5 9 1 0 0,0-1 0 0 0,0 1-1 0 0,0 0 1 0 0,-1 0 0 0 0,1-1-1 0 0,0 1 1 0 0,0 0 0 0 0,0 0-1 0 0,-1-1 1 0 0,1 1 0 0 0,0 0-1 0 0,0 0 1 0 0,0 0 0 0 0,-1 0-1 0 0,1-1 1 0 0,0 1 0 0 0,0 0-1 0 0,-1 0 1 0 0,1 0 0 0 0,0 0-1 0 0,-1 0 1 0 0,1 0 0 0 0,0 0-1 0 0,0 0 1 0 0,-1-1 0 0 0,1 1-1 0 0,0 0 1 0 0,-1 0 0 0 0,1 0-1 0 0,0 0 0 0 0,-2 2 0 0 0,1-1 0 0 0,0 0 0 0 0,0 0 0 0 0,-1 1 0 0 0,1-1 0 0 0,0 1 0 0 0,0-1 0 0 0,1 1 0 0 0,-1-1 0 0 0,0 1 0 0 0,0 0 0 0 0,1-1 0 0 0,-1 1 0 0 0,-8 28 0 0 0,8-29 0 0 0,-4 19 12 0 0,1-1 0 0 0,1 1-1 0 0,1 1 1 0 0,1-1 0 0 0,0 9-12 0 0,4 38 96 0 0,2-1-96 0 0,0-7 25 0 0,21 187-577 0 0,-18-178-668 0 0,-4-33-92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50:31.1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950 481 17503 0 0,'7'0'1588'0'0,"-6"0"-1574"0"0,0-1 0 0 0,0 1 0 0 0,0 0 0 0 0,0 0 0 0 0,0 0 0 0 0,-1 0 0 0 0,1 0 0 0 0,0 0 0 0 0,0 0 0 0 0,0 0 0 0 0,0 1 0 0 0,0-1-1 0 0,-1 0 1 0 0,1 0 0 0 0,0 1 0 0 0,0-1 0 0 0,0 1 0 0 0,-1-1 0 0 0,1 0 0 0 0,0 1 0 0 0,-1 0 0 0 0,1-1 0 0 0,0 1-14 0 0,1 1 113 0 0,-1-1 1 0 0,0 0 1 0 0,0-1 0 0 0,-1 1 0 0 0,1-1-1 0 0,0 1 1 0 0,-1 0 0 0 0,1-1 0 0 0,-1 1-1 0 0,1 0 1 0 0,-1 0 0 0 0,1 0 0 0 0,-1-1-1 0 0,0 1 1 0 0,1 0 0 0 0,-1 0 0 0 0,0 0-1 0 0,0 0 1 0 0,0 0 0 0 0,1-1 0 0 0,-1 1-1 0 0,0 1-114 0 0,0 0 136 0 0,0 1 0 0 0,-1 0 0 0 0,1 0 0 0 0,0 0 0 0 0,-1-1 0 0 0,0 1 0 0 0,0 2-136 0 0,-3 4 144 0 0,0 0 0 0 0,0-1 0 0 0,-5 9-144 0 0,-58 90 892 0 0,-106 182 425 0 0,100-163-1319 0 0,-48 91 420 0 0,-77 228 389 0 0,164-365-652 0 0,-22 56 192 0 0,16-34 118 0 0,-5-2 1 0 0,-8 7-466 0 0,31-76 120 0 0,17-24-98 0 0,0-1 1 0 0,1 1 0 0 0,0 0 0 0 0,0 0-1 0 0,0 0 1 0 0,-1 6-23 0 0,4-7 21 0 0,1-5 85 0 0,0-1 14 0 0,0 0-15 0 0,0 0-29 0 0,-3-2 373 0 0,0 1 63 0 0,6-5-501 0 0,2 2 22 0 0,-1 0-1 0 0,1 0 1 0 0,0 0 0 0 0,1 1-1 0 0,-1 0 1 0 0,0 0 0 0 0,1 0-1 0 0,0 0 1 0 0,-1 1 0 0 0,1 0-1 0 0,0 0 1 0 0,2 1-33 0 0,48-17 176 0 0,-49 16-158 0 0,0 0 0 0 0,0-1 0 0 0,-1 0 0 0 0,2-1-18 0 0,7-2 11 0 0,24-14 42 0 0,-32 16-53 0 0,-3 2 0 0 0,-5 6 0 0 0,-7 5 0 0 0,-8 7-67 0 0,-1-2 1 0 0,-1 0-1 0 0,-17 9 67 0 0,20-13-212 0 0,6-4 240 0 0,0 0 1 0 0,-1-1-1 0 0,0 0 0 0 0,0-1 0 0 0,0 0 0 0 0,0 0 0 0 0,-5 0-28 0 0,10-3 60 0 0,0 0 0 0 0,-1 0 0 0 0,1-1 0 0 0,-1 1-1 0 0,1-1 1 0 0,-2-1-60 0 0,5 1 4 0 0,0 0 1 0 0,1-1-1 0 0,-1 1 0 0 0,0-1 1 0 0,0 1-1 0 0,1-1 1 0 0,-1 0-1 0 0,0 0 0 0 0,1 0 1 0 0,-1 0-1 0 0,0 0 0 0 0,1 0 1 0 0,0-1-1 0 0,-1 1 0 0 0,1 0 1 0 0,0-1-1 0 0,-1 1 0 0 0,1-1 1 0 0,0 0-5 0 0,-1-2 8 0 0,0 1 1 0 0,1 0 0 0 0,0-1 0 0 0,-1 1-1 0 0,1-1 1 0 0,1 0 0 0 0,-1 1-1 0 0,0-1 1 0 0,1 0 0 0 0,0 1-1 0 0,0-1 1 0 0,0 0 0 0 0,0 1-1 0 0,1-4-8 0 0,2-9 61 0 0,0 0 0 0 0,4-12-61 0 0,-5 23 2 0 0,12-56-1350 0 0,-8 31-1868 0 0,8-21 3216 0 0,3-11-3531 0 0,-12 39 2544 0 0,10-23-1331 0 0</inkml:trace>
  <inkml:trace contextRef="#ctx0" brushRef="#br0" timeOffset="500.306">1533 150 7368 0 0,'1'0'87'0'0,"1"0"-1"0"0,-1 0 1 0 0,1 0 0 0 0,0 0 0 0 0,-1 0-1 0 0,1 0 1 0 0,-1 0 0 0 0,1 1 0 0 0,-1-1-1 0 0,1 1 1 0 0,0-1 0 0 0,-1 1 0 0 0,0 0-1 0 0,1 0 1 0 0,1 0-87 0 0,-3 0 2684 0 0,1-1-2281 0 0,-1 0 0 0 0,0 0 0 0 0,1 0 0 0 0,-1 0 0 0 0,0 0 0 0 0,1 0 0 0 0,-1 0 0 0 0,0 0 0 0 0,1 0 0 0 0,-1 0 0 0 0,1 1 0 0 0,-1-1 0 0 0,0 0 0 0 0,0 0 1 0 0,1 0-1 0 0,-1 1 0 0 0,0-1 0 0 0,1 0 0 0 0,-1 0 0 0 0,0 0 0 0 0,0 1 0 0 0,1-1 0 0 0,-1 0 0 0 0,0 1 0 0 0,0-1 0 0 0,0 0 0 0 0,1 1 0 0 0,-1-1 0 0 0,0 0 0 0 0,0 1 0 0 0,0-1 0 0 0,0 0 0 0 0,0 1-403 0 0,1 0 185 0 0,-1-1 1 0 0,0 1-1 0 0,0 0 0 0 0,1 0 1 0 0,-1 0-1 0 0,0 0 0 0 0,0 0 0 0 0,0-1 1 0 0,0 1-1 0 0,0 0 0 0 0,0 0 1 0 0,0 0-1 0 0,-1 0 0 0 0,1 0-185 0 0,-12 23 132 0 0,-1-1-1 0 0,-14 20-131 0 0,1-2-4 0 0,26-41 16 0 0,-1 1 0 0 0,1 0 0 0 0,0 0 0 0 0,-1-1 0 0 0,1 1 0 0 0,0 0 0 0 0,0 0 0 0 0,0-1 0 0 0,-1 1 0 0 0,1 0 0 0 0,0 0 0 0 0,0-1 0 0 0,0 1 0 0 0,0 0 0 0 0,1 0 0 0 0,-1-1 0 0 0,0 1 0 0 0,0 0 0 0 0,0 0 0 0 0,1-1 0 0 0,-1 1 0 0 0,0 0 0 0 0,0-1 0 0 0,1 1 0 0 0,-1 0 0 0 0,1-1 0 0 0,-1 1 1 0 0,1 0-1 0 0,-1-1 0 0 0,1 1-12 0 0,21 16 387 0 0,-13-11-378 0 0,10 8 29 0 0,-10-8-19 0 0,0 0 0 0 0,-1 0 1 0 0,0 1-1 0 0,0 0 0 0 0,-1 1 1 0 0,0 0-1 0 0,0 0 0 0 0,1 3-19 0 0,-7-8-14 0 0,0-1 1 0 0,0 0-1 0 0,0 1 0 0 0,-1-1 1 0 0,1 1-1 0 0,-1-1 0 0 0,1 1 1 0 0,-1 0-1 0 0,0-1 0 0 0,0 1 1 0 0,0-1-1 0 0,-1 1 0 0 0,1-1 0 0 0,-1 1 1 0 0,1-1-1 0 0,-1 1 0 0 0,0-1 1 0 0,0 1-1 0 0,0-1 0 0 0,0 0 1 0 0,0 0-1 0 0,0 1 0 0 0,-1-1 1 0 0,1 0-1 0 0,-1 0 0 0 0,1 0 0 0 0,-3 1 14 0 0,0 2-32 0 0,0 0-1 0 0,-1-1 0 0 0,0 1 0 0 0,0-1 1 0 0,-1 0-1 0 0,1-1 0 0 0,-1 1 0 0 0,1-1 1 0 0,-1 0-1 0 0,-1 0 33 0 0,2-1-12 0 0,0-1 1 0 0,0 1-1 0 0,0-1 1 0 0,0 0-1 0 0,0-1 0 0 0,0 1 1 0 0,0-1-1 0 0,0 0 1 0 0,0-1-1 0 0,0 1 0 0 0,0-1 1 0 0,0 0-1 0 0,0 0 1 0 0,0 0-1 0 0,0-1 1 0 0,0 1-1 0 0,0-1 0 0 0,1-1 1 0 0,-5-1 11 0 0,-17-14-2726 0 0,10 5-4409 0 0,5 6-494 0 0</inkml:trace>
  <inkml:trace contextRef="#ctx0" brushRef="#br0" timeOffset="825.548">1852 1 17503 0 0,'0'1'803'0'0,"2"31"347"0"0,-1-20-1142 0 0,0-1 0 0 0,-1 1-1 0 0,0 5-7 0 0,-9 40 991 0 0,-2 0-1 0 0,-8 23-990 0 0,2-11 27 0 0,0 15-27 0 0,11-30-1483 0 0,5-31-5097 0 0,1-21 780 0 0</inkml:trace>
  <inkml:trace contextRef="#ctx0" brushRef="#br0" timeOffset="1160.837">1921 196 16527 0 0,'0'0'374'0'0,"0"0"54"0"0,0 0 22 0 0,-2 0-44 0 0,-3-1-282 0 0,-1 0 1 0 0,1 0 0 0 0,-1 1 0 0 0,0-1-1 0 0,1 1 1 0 0,-1 1 0 0 0,0-1-1 0 0,1 1 1 0 0,-1 0 0 0 0,1 0 0 0 0,-1 1-1 0 0,1 0 1 0 0,0-1 0 0 0,0 2-1 0 0,-4 1-124 0 0,-19 7 366 0 0,13-6-324 0 0,1 2 1 0 0,-8 3-43 0 0,19-8-143 0 0,2-1-31 0 0,-1 0 1 0 0,1 0-1 0 0,-1 0 1 0 0,0 0-1 0 0,1 0 0 0 0,-1 0 1 0 0,0-1-1 0 0,0 1 1 0 0,1-1 173 0 0,1 0-1722 0 0</inkml:trace>
  <inkml:trace contextRef="#ctx0" brushRef="#br0" timeOffset="1579.788">1975 322 12440 0 0,'-2'10'476'0'0,"0"0"0"0"0,1 0 0 0 0,0 3-476 0 0,1-4 605 0 0,-1 1 0 0 0,-1-1 0 0 0,1 1 0 0 0,-2 1-605 0 0,-3 22 1719 0 0,6-26-1292 0 0,-1 0 0 0 0,-1 0 0 0 0,1 0 0 0 0,-3 5-427 0 0,4-11 379 0 0,0-1-10 0 0,1 10 653 0 0,2-11-925 0 0,1 1 0 0 0,-1-1 0 0 0,0 1 0 0 0,0-1 0 0 0,1 0 1 0 0,-1 0-1 0 0,0-1 0 0 0,0 1 0 0 0,0-1 0 0 0,0 1 0 0 0,-1-1 1 0 0,1 0-1 0 0,1-1-97 0 0,8-7 76 0 0,1-1 0 0 0,2-5-76 0 0,10-7 55 0 0,21-14 5 0 0,-29 21-53 0 0,-15 13-2 0 0,1 0 1 0 0,0 0-1 0 0,0 0 0 0 0,0 0 0 0 0,0 1 0 0 0,0 0 1 0 0,1-1-1 0 0,-1 1 0 0 0,1 0 0 0 0,-1 0 0 0 0,1 1 1 0 0,0-1-6 0 0,-2 2 85 0 0,0 0 86 0 0,-1 0-121 0 0,-1 0-1 0 0,0-1 0 0 0,1 1 1 0 0,-1 0-1 0 0,0 0 1 0 0,1 0-1 0 0,-1 0 1 0 0,1 0-1 0 0,-1 0 0 0 0,0 0 1 0 0,1 0-1 0 0,-1 0 1 0 0,0 1-1 0 0,1-1 1 0 0,-1 0-1 0 0,0 0 0 0 0,1 0 1 0 0,-1 0-1 0 0,0 0 1 0 0,1 1-1 0 0,-1-1 1 0 0,0 0-1 0 0,1 0-49 0 0,-2 22 320 0 0,0 0 0 0 0,-1 0 0 0 0,-2 0-320 0 0,3-13-89 0 0,0 0 0 0 0,1-1 0 0 0,0 1 0 0 0,1 0 0 0 0,0 2 89 0 0,-1-6-1 0 0,1 0-1 0 0,0 0 0 0 0,0 1 1 0 0,1-1-1 0 0,-1 0 1 0 0,1 0-1 0 0,0 0 1 0 0,0 0-1 0 0,1 0 2 0 0,0-3 16 0 0,0 1-1 0 0,-1-1 0 0 0,1 0 1 0 0,0 0-1 0 0,0 0 1 0 0,1 0-1 0 0,-1-1 0 0 0,0 1 1 0 0,0-1-1 0 0,1 0 1 0 0,-1 0-1 0 0,1 0 0 0 0,3 0-15 0 0,-1 1 66 0 0,-3-2-54 0 0,0 1-1 0 0,1-1 1 0 0,-1 1 0 0 0,0-1 0 0 0,0 0 0 0 0,0 0 0 0 0,1-1 0 0 0,-1 1 0 0 0,0-1 0 0 0,0 1 0 0 0,0-1 0 0 0,0 0 0 0 0,0 0 0 0 0,0 0 0 0 0,0-1 0 0 0,0 1 0 0 0,0-1-1 0 0,-1 0 1 0 0,1 1 0 0 0,-1-1 0 0 0,1 0 0 0 0,1-2-12 0 0,-1 0-8 0 0,-1 2 0 0 0,1 0 0 0 0,-1 0 0 0 0,0 0 0 0 0,-1 0 0 0 0,1 0 0 0 0,0-1 0 0 0,-1 1 0 0 0,1-1 0 0 0,-1 1 0 0 0,0-1 0 0 0,1 0 0 0 0,-1 1 0 0 0,-1-1 0 0 0,1 0 0 0 0,0 0 0 0 0,-1 0 0 0 0,1 0 0 0 0,-1 0 0 0 0,0 0 8 0 0,0 0-20 0 0,0 0 0 0 0,0 0 0 0 0,0 0 0 0 0,-1 0 0 0 0,1-1 0 0 0,-1 1 0 0 0,0 0 0 0 0,1 0 0 0 0,-2 0 0 0 0,1 0 0 0 0,0 0 0 0 0,0 1 0 0 0,-1-1 0 0 0,0 0 0 0 0,0 1 0 0 0,1-1 0 0 0,-1 1 0 0 0,-1-1 0 0 0,1 1 0 0 0,0 0 0 0 0,-3-2 20 0 0,-1-2-303 0 0,0 1-1 0 0,-1 0 1 0 0,1 0-1 0 0,-3-1 304 0 0,-18-5-3763 0 0,18 8-3611 0 0</inkml:trace>
  <inkml:trace contextRef="#ctx0" brushRef="#br0" timeOffset="2595.291">2404 350 11056 0 0,'30'31'1198'0'0,"6"5"3982"0"0,-34-33-4954 0 0,-1-1 1 0 0,1 0-1 0 0,0 0 1 0 0,0 1-1 0 0,-1-1 0 0 0,0 1 1 0 0,1 0-1 0 0,-1-1 0 0 0,0 1 1 0 0,0 0-1 0 0,-1-1 0 0 0,1 1 1 0 0,0 0-1 0 0,-1 0 0 0 0,0 0 1 0 0,0 0-1 0 0,0 0-226 0 0,-3 34 349 0 0,-3 0-223 0 0,6-36-114 0 0,0 0 0 0 0,0 0 0 0 0,0 0 1 0 0,0 1-1 0 0,1-1 0 0 0,-1 0 1 0 0,0 0-1 0 0,0 0 0 0 0,0 0 0 0 0,1-1 1 0 0,-1 1-1 0 0,1 0 0 0 0,-1 0 0 0 0,0 0 1 0 0,1 0-1 0 0,0 0 0 0 0,-1 0 0 0 0,1 0 1 0 0,-1-1-1 0 0,1 1 0 0 0,0 0 1 0 0,0-1-1 0 0,0 1 0 0 0,-1 0 0 0 0,1-1 1 0 0,0 1-1 0 0,0-1 0 0 0,0 1 0 0 0,0-1 1 0 0,1 1-13 0 0,0-2 9 0 0,0 0 0 0 0,-1 0 0 0 0,1 0 0 0 0,0 0 0 0 0,0 0 0 0 0,0 0 0 0 0,-1 0 0 0 0,1 0 0 0 0,-1-1 0 0 0,1 1 0 0 0,-1-1 0 0 0,1 0-9 0 0,11-8 52 0 0,-3 3-42 0 0,-1 1 0 0 0,0-1 0 0 0,0-1 0 0 0,3-3-10 0 0,-7 6 26 0 0,0 0 1 0 0,1 0-1 0 0,-1 0 1 0 0,1 1-1 0 0,0 0 1 0 0,0 0-1 0 0,0 1 0 0 0,1 0 1 0 0,-1 0-1 0 0,1 0 1 0 0,0 1-1 0 0,4-2-26 0 0,-5 4 14 0 0,0-1 0 0 0,-1 0 0 0 0,1 1 0 0 0,0 0 0 0 0,0 1 0 0 0,0-1 0 0 0,-1 1 1 0 0,1 0-1 0 0,2 1-14 0 0,7 3 87 0 0,0 0 0 0 0,10 6-87 0 0,-18-8 28 0 0,-2-1 0 0 0,0-1 0 0 0,-1 0 0 0 0,1 0 0 0 0,0 0 0 0 0,-1 0 0 0 0,1-1 0 0 0,0 0-1 0 0,0 0 1 0 0,0 0 0 0 0,-1 0 0 0 0,1-1 0 0 0,0 0 0 0 0,0 0 0 0 0,-1 0 0 0 0,1-1-28 0 0,1 0 16 0 0,0 0 0 0 0,-1 0 0 0 0,1-1 0 0 0,-1 0 0 0 0,0 0 1 0 0,1 0-1 0 0,-1 0 0 0 0,-1-1 0 0 0,1 0 0 0 0,0 0 0 0 0,2-4-16 0 0,-6 6 0 0 0,0 1 0 0 0,0 0 0 0 0,0-1 0 0 0,0 1 0 0 0,0-1 0 0 0,-1 1 0 0 0,1-1 0 0 0,0 1 0 0 0,-1-1 0 0 0,0 1 0 0 0,1-1 0 0 0,-1 0 0 0 0,0 1 0 0 0,0-1 0 0 0,1 0 0 0 0,-1 1 0 0 0,-1-1 0 0 0,1 1 0 0 0,0-1 0 0 0,0 0 0 0 0,-1 1 0 0 0,1-1 0 0 0,-1-2-10 0 0,0 3-44 0 0,0 0 49 0 0,1 1 0 0 0,-1 0 0 0 0,0-1 1 0 0,0 1-1 0 0,1 0 0 0 0,-1 0 0 0 0,0-1 0 0 0,0 1 0 0 0,1 0 0 0 0,-1 0 0 0 0,0 0 0 0 0,0 0 0 0 0,0 0 0 0 0,0 0 0 0 0,1 0 0 0 0,-1 0 0 0 0,0 1 1 0 0,0-1-1 0 0,1 0 0 0 0,-1 0 0 0 0,0 1 5 0 0,-3 0-14 0 0,1 0 10 0 0,-1-1 0 0 0,1 1 1 0 0,-1 1-1 0 0,1-1 0 0 0,-1 0 1 0 0,1 1-1 0 0,0 0 0 0 0,0 0 0 0 0,0 0 1 0 0,0 0-1 0 0,0 0 0 0 0,0 1 0 0 0,0-1 1 0 0,1 1-1 0 0,-1 0 0 0 0,1-1 0 0 0,0 1 1 0 0,0 0-1 0 0,0 1 0 0 0,0-1 0 0 0,1 0 1 0 0,-2 2 3 0 0,-1 6 3 0 0,-1 0 0 0 0,2-1 0 0 0,0 1 1 0 0,0 0-1 0 0,1 0 0 0 0,-1 8-3 0 0,2-6 35 0 0,1 0 0 0 0,0-1 0 0 0,0 1 0 0 0,2 0-1 0 0,-1-1 1 0 0,3 5-35 0 0,4 18 440 0 0,9 18-440 0 0,1 6 605 0 0,-17-55-546 0 0,0-1 1 0 0,0 1 0 0 0,0 0 0 0 0,-1 0 0 0 0,0 1 0 0 0,1-1 0 0 0,-1 0 0 0 0,-1 0 0 0 0,1 0 0 0 0,0 0 0 0 0,-1 0 0 0 0,0 0-1 0 0,0 0 1 0 0,0 0 0 0 0,-1-1 0 0 0,0 2-60 0 0,-1 2 72 0 0,2-5-66 0 0,1 0 0 0 0,-1 0 0 0 0,0-1 0 0 0,0 1 0 0 0,0 0 0 0 0,0 0 0 0 0,0-1 0 0 0,-1 1 0 0 0,1 0 0 0 0,0-1 0 0 0,-1 1 0 0 0,1-1 0 0 0,-1 0 0 0 0,0 1 0 0 0,1-1 0 0 0,-1 0 0 0 0,0 0 0 0 0,0 0 0 0 0,1 0 0 0 0,-1-1 0 0 0,0 1 0 0 0,0 0 0 0 0,0-1 0 0 0,-2 1-6 0 0,1-1 6 0 0,0 0 0 0 0,0 0-1 0 0,0 0 1 0 0,0-1 0 0 0,0 1 0 0 0,0-1-1 0 0,0 0 1 0 0,0 1 0 0 0,0-1 0 0 0,0-1 0 0 0,1 1-1 0 0,-1 0 1 0 0,0-1 0 0 0,1 1 0 0 0,-1-1-1 0 0,1 0 1 0 0,0 0 0 0 0,-1 0 0 0 0,1 0-1 0 0,0 0 1 0 0,0-1 0 0 0,1 1 0 0 0,-1 0-1 0 0,0-1 1 0 0,1 0 0 0 0,-1 1 0 0 0,1-1-1 0 0,0 0-5 0 0,-1 1 27 0 0,1-1-1 0 0,0 0 0 0 0,0 0 0 0 0,0 0 1 0 0,0 0-1 0 0,1 1 0 0 0,-1-1 0 0 0,1 0 1 0 0,0 0-1 0 0,0 0 0 0 0,0 0 0 0 0,0 0 1 0 0,0 0-1 0 0,0 0 0 0 0,1 0 0 0 0,0 0 0 0 0,-1 0 1 0 0,1 0-1 0 0,0 0 0 0 0,0 0 0 0 0,1 1 1 0 0,-1-1-1 0 0,1 1 0 0 0,-1-1 0 0 0,1 1 1 0 0,0-1-1 0 0,0 1 0 0 0,0-1-26 0 0,7-3 33 0 0,-1 0-1 0 0,1 0 1 0 0,0 1 0 0 0,0 0-1 0 0,1 0 1 0 0,0 1 0 0 0,0 0-1 0 0,2 0-32 0 0,29-12 22 0 0,16-7 39 0 0,-36 16-110 0 0,0-2 1 0 0,-1 0-1 0 0,0-1 0 0 0,-1-1 0 0 0,0-1 0 0 0,0-1 49 0 0,-7 3-105 0 0,-1-1-1 0 0,0-1 1 0 0,-1 1 0 0 0,0-2-1 0 0,0-1 106 0 0,-5 8-44 0 0,-3 3 7 0 0,-1 0 0 0 0,1 1 0 0 0,-1-1 1 0 0,0 0-1 0 0,0 0 0 0 0,0 0 0 0 0,0 0 0 0 0,0 0 0 0 0,-1 0 0 0 0,1 0 0 0 0,-1 0 0 0 0,0 0 0 0 0,0-3 37 0 0,-1 6-40 0 0,-1-1 0 0 0,1 1 0 0 0,0 0 0 0 0,-1 0 0 0 0,1 0 0 0 0,-1 0 0 0 0,1 0 0 0 0,0 0 0 0 0,-1 0 0 0 0,1 0 40 0 0,-2 1-40 0 0,1 0 1 0 0,0 0-1 0 0,0 0 0 0 0,-1 0 0 0 0,1 1 0 0 0,0-1 0 0 0,0 1 1 0 0,0-1-1 0 0,0 1 0 0 0,-1 1 40 0 0,-17 19-258 0 0,15-15 221 0 0,1 0-1 0 0,0-1 0 0 0,0 2 1 0 0,1-1-1 0 0,0 0 0 0 0,0 1 1 0 0,0 0-1 0 0,1-1 1 0 0,0 1-1 0 0,1 0 0 0 0,0 0 1 0 0,0 0-1 0 0,1 0 0 0 0,0 0 1 0 0,0 0-1 0 0,1 0 1 0 0,0 0-1 0 0,2 7 38 0 0,-2-10 85 0 0,1 1 0 0 0,1-1-1 0 0,-1 0 1 0 0,1 0 0 0 0,1 2-85 0 0,4 0 43 0 0,-5-6-35 0 0,0 1 1 0 0,0-1-1 0 0,1 0 1 0 0,-1-1 0 0 0,1 1-1 0 0,-1-1 1 0 0,0 1-1 0 0,1-1 1 0 0,-1 0-1 0 0,1 0 1 0 0,-1-1 0 0 0,1 1-1 0 0,-1-1 1 0 0,0 1-1 0 0,1-1 1 0 0,-1 0 0 0 0,0-1-1 0 0,0 1 1 0 0,0 0-1 0 0,0-1 1 0 0,0 0-1 0 0,0 1 1 0 0,2-3-9 0 0,5-2 1 0 0,-1-2 0 0 0,0 1 0 0 0,0-1-1 0 0,0-1 1 0 0,-1 1 0 0 0,2-3-1 0 0,-5 4-12 0 0,1 0-1 0 0,0 1 0 0 0,1 0 1 0 0,-1 0-1 0 0,1 0 0 0 0,0 1 1 0 0,1 0-1 0 0,-1 1 0 0 0,1-1 1 0 0,0 1-1 0 0,0 1 0 0 0,5-2 13 0 0,2-1 0 0 0,0-1 0 0 0,5-4 0 0 0,9-4 0 0 0,-24 12 0 0 0,-1 0-1 0 0,0-1 1 0 0,1 1-1 0 0,-1-1 1 0 0,-1 1-1 0 0,1-1 1 0 0,-1 0-1 0 0,1-1 1 0 0,-1 1 0 0 0,0-1-1 0 0,-1 1 1 0 0,1-1-1 0 0,-1 0 1 0 0,1-3 0 0 0,11-17-54 0 0,3-8 37 0 0,-1-2-1 0 0,-1 1 0 0 0,-2-2 1 0 0,-1 0-1 0 0,6-37 18 0 0,-11 36-60 0 0,-6 26 39 0 0,-1 11 20 0 0,0 0 1 0 0,0 0-1 0 0,0 0 0 0 0,0 0 1 0 0,0 0-1 0 0,0-1 0 0 0,0 1 0 0 0,0 0 1 0 0,0 0-1 0 0,0 0 0 0 0,0 0 1 0 0,0 0-1 0 0,0 0 0 0 0,0 0 0 0 0,0 0 1 0 0,0 0-1 0 0,0 0 0 0 0,0 0 1 0 0,0 0-1 0 0,0 0 0 0 0,0 0 1 0 0,0 0-1 0 0,0 0 0 0 0,0 0 0 0 0,0 0 1 0 0,0 0-1 0 0,0 0 0 0 0,0 0 1 0 0,0 0-1 0 0,0 0 0 0 0,0 0 0 0 0,-1 0 1 0 0,1 0-1 0 0,0 0 0 0 0,0 0 1 0 0,0 0-1 0 0,0 0 0 0 0,0 0 0 0 0,0 0 1 0 0,0 0-1 0 0,0 0 0 0 0,0 0 1 0 0,0 0-1 0 0,0 0 0 0 0,0 0 0 0 0,0 0 1 0 0,0 0-1 0 0,0 0 0 0 0,0 0 1 0 0,0 0-1 0 0,0 0 0 0 0,0 0 1 0 0,0 0-1 0 0,-1 0 0 0 0,1 0 0 0 0,0 0 1 0 0,0 0-1 0 0,0 0 0 0 0,0 0 1 0 0,0 0-1 0 0,0 0 0 0 0,0 0 0 0 0,0 0 1 0 0,0 0-1 0 0,0 1 0 0 0,0-1 1 0 0,0 0-1 0 0,0 0 1 0 0,-5 8-85 0 0,0 3 70 0 0,0 1 1 0 0,1 0 0 0 0,1 0 0 0 0,0 0 0 0 0,0 0 0 0 0,1 1 0 0 0,1 0 14 0 0,-5 26-19 0 0,-24 136 19 0 0,22-118-271 0 0,2 0-1 0 0,4 1 1 0 0,2 19 271 0 0,0-76-6 0 0,0 15-1323 0 0,-1-24-1562 0 0,1-27 495 0 0,13-117-543 0 0,-11 127 3609 0 0,-2 0 0 0 0,-1-7-670 0 0,1 24 263 0 0,-1 1 0 0 0,0-1-1 0 0,0 0 1 0 0,-1 1-1 0 0,0-1 1 0 0,-1 1-1 0 0,0 0 1 0 0,0 0-1 0 0,-1-3-262 0 0,3 8 103 0 0,-1 0-1 0 0,1 0 1 0 0,-1 0-1 0 0,1 1 1 0 0,-1-1-1 0 0,1 0 0 0 0,-1 1 1 0 0,0-1-1 0 0,0 1 1 0 0,0-1-1 0 0,0 1 0 0 0,0 0 1 0 0,0 0-1 0 0,0 0 1 0 0,0 0-1 0 0,-1 0 1 0 0,1 1-1 0 0,0-1 0 0 0,0 1 1 0 0,-1-1-1 0 0,1 1 1 0 0,0 0-1 0 0,-1 0 1 0 0,1 0-1 0 0,-1 0 0 0 0,1 0 1 0 0,0 1-1 0 0,-1-1 1 0 0,1 1-1 0 0,0-1 0 0 0,-2 2-102 0 0,-6 1 170 0 0,1 1-1 0 0,0 0 1 0 0,0 0-1 0 0,1 1 1 0 0,-1 0-1 0 0,-7 6-169 0 0,13-7-351 0 0,-1-1 1 0 0,1 1-1 0 0,0 0 0 0 0,0-1 0 0 0,0 1 0 0 0,1 1 0 0 0,-1-1 0 0 0,1 0 0 0 0,0 0 1 0 0,0 1-1 0 0,0 0 0 0 0,0 3 351 0 0,-2 6-1525 0 0</inkml:trace>
  <inkml:trace contextRef="#ctx0" brushRef="#br0" timeOffset="3000.281">4302 377 18775 0 0,'5'1'130'0'0,"-3"0"6"0"0,0-1 0 0 0,0 0 1 0 0,0 1-1 0 0,0-1 0 0 0,0 0 0 0 0,-1 0 0 0 0,1 0 0 0 0,0 0 0 0 0,0 0 0 0 0,0 0 0 0 0,0 0 0 0 0,0-1 0 0 0,0 1 0 0 0,-1-1 0 0 0,2 0-136 0 0,-1 1 715 0 0,-2 0 229 0 0,0 0 42 0 0,-15 1-663 0 0,1 1 1 0 0,0 0-1 0 0,-1 1 0 0 0,1 1 0 0 0,0 0 1 0 0,-9 5-324 0 0,6-3 76 0 0,3-1 21 0 0,1 1-1 0 0,-1 0 0 0 0,2 1 1 0 0,-1 0-1 0 0,1 1 0 0 0,0 0 1 0 0,0 1-1 0 0,1 1 1 0 0,-1 1-97 0 0,6-5 53 0 0,0 0 1 0 0,1 0-1 0 0,0 0 1 0 0,0 1 0 0 0,1 0-1 0 0,-1 0 1 0 0,1 0-1 0 0,1 0 1 0 0,-1 1 0 0 0,2 0-1 0 0,-1-1 1 0 0,1 1-1 0 0,0 0 1 0 0,0 0 0 0 0,1 0-1 0 0,0 1 1 0 0,1 0-54 0 0,0-5 16 0 0,0 1 1 0 0,1 0-1 0 0,0-1 1 0 0,0 1-1 0 0,1-1 1 0 0,-1 1-1 0 0,1-1 1 0 0,0 0-1 0 0,0 0 1 0 0,0 1-1 0 0,1-2 0 0 0,-1 1 1 0 0,1 0-1 0 0,0 0 1 0 0,0-1-1 0 0,1 1 1 0 0,-1-1-1 0 0,3 2-16 0 0,6 4-6 0 0,0 0-1 0 0,0-1 0 0 0,1 0 0 0 0,0-1 0 0 0,5 1 7 0 0,-7-3-209 0 0,0 0-1 0 0,1-2 0 0 0,-1 1 0 0 0,1-1 0 0 0,0-1 0 0 0,8 1 210 0 0,-7-2-1586 0 0,1-1 0 0 0,-1 0 0 0 0,10-2 1586 0 0,3 0-8015 0 0</inkml:trace>
  <inkml:trace contextRef="#ctx0" brushRef="#br0" timeOffset="3510.959">4697 370 5984 0 0,'23'9'2478'0'0,"-22"-9"-408"0"0,-1 0 104 0 0,0 0-180 0 0,0 0-854 0 0,0 0-374 0 0,0 0-78 0 0,0 0-67 0 0,0 0-219 0 0,-2 1-296 0 0,-1-1-1 0 0,0 0 1 0 0,1 0 0 0 0,-1 0 0 0 0,1 0 0 0 0,-1-1 0 0 0,0 1-1 0 0,1-1 1 0 0,-2 0-106 0 0,-4 0 161 0 0,-11-1 100 0 0,0 0-1 0 0,0 2 1 0 0,0 0-1 0 0,0 1 1 0 0,-6 2-261 0 0,22-3 45 0 0,0 0 1 0 0,1 0 0 0 0,-1 0-1 0 0,1 0 1 0 0,-1 0 0 0 0,0-1-1 0 0,-1 0-45 0 0,-7-1 219 0 0,9 2-84 0 0,0 2-207 0 0,-8 3-1920 0 0,10-5 361 0 0</inkml:trace>
  <inkml:trace contextRef="#ctx0" brushRef="#br0" timeOffset="3916.598">4728 606 12440 0 0,'0'0'957'0'0,"0"2"-624"0"0,0 0-160 0 0,0-1 1 0 0,-1 1-1 0 0,1-1 0 0 0,-1 1 0 0 0,1 0 1 0 0,-1-1-1 0 0,0 1 0 0 0,1-1 0 0 0,-1 1 1 0 0,0-1-1 0 0,0 0 0 0 0,0 1 0 0 0,0-1 1 0 0,0 0-1 0 0,-1 0 0 0 0,1 1 0 0 0,0-1 0 0 0,-1 0 1 0 0,1 0-1 0 0,0-1 0 0 0,-2 2-173 0 0,-2 1 308 0 0,0-1-1 0 0,0 1 1 0 0,0-1 0 0 0,0 0-1 0 0,-1 0 1 0 0,-4 0-308 0 0,-35 6 537 0 0,-20 0-537 0 0,22-10-1536 0 0,41 2-80 0 0</inkml:trace>
  <inkml:trace contextRef="#ctx0" brushRef="#br0" timeOffset="3917.598">4735 752 7832 0 0,'-3'13'249'0'0,"3"-12"-48"0"0,0 0-1 0 0,0 1 0 0 0,-1-1 0 0 0,1 1 1 0 0,0-1-1 0 0,-1 0 0 0 0,1 1 0 0 0,-1-1 1 0 0,1 0-1 0 0,-1 1 0 0 0,0-1 1 0 0,0 0-1 0 0,0 0 0 0 0,1 0 0 0 0,-1 1 1 0 0,0-1-1 0 0,0 0 0 0 0,0 0 0 0 0,-1-1 1 0 0,1 1-1 0 0,0 0 0 0 0,0 0 0 0 0,0 0 1 0 0,-1-1-1 0 0,1 1 0 0 0,0-1 1 0 0,-1 1-1 0 0,1-1 0 0 0,-1 1 0 0 0,1-1 1 0 0,0 0-1 0 0,-1 0 0 0 0,0 0-200 0 0,-22 5 2309 0 0,-1-1 0 0 0,-18 0-2309 0 0,-38 5 115 0 0,72-7-1367 0 0,9-2-176 0 0</inkml:trace>
  <inkml:trace contextRef="#ctx0" brushRef="#br0" timeOffset="4336.543">5072 434 1840 0 0,'-2'1'133'0'0,"-25"24"8521"0"0,1 3-3283 0 0,-25 31-1666 0 0,34-40-3797 0 0,0 2 622 0 0,0 1-1 0 0,2 0 0 0 0,-11 21-529 0 0,23-36 52 0 0,0 0-1 0 0,0-1 1 0 0,1 1-1 0 0,0 0 1 0 0,-1 7-52 0 0,2-12 4 0 0,1 1 1 0 0,-1 0-1 0 0,1-1 1 0 0,0 1-1 0 0,0 0 1 0 0,0-1 0 0 0,0 1-1 0 0,1-1 1 0 0,-1 1-1 0 0,1 0 1 0 0,-1-1-1 0 0,1 1 1 0 0,0-1-1 0 0,0 1 1 0 0,0-1-1 0 0,0 0 1 0 0,2 2-5 0 0,-2-2 31 0 0,0-1 0 0 0,1 0 1 0 0,-1 0-1 0 0,1 0 0 0 0,-1 0 0 0 0,1-1 1 0 0,-1 1-1 0 0,1 0 0 0 0,0-1 0 0 0,-1 1 1 0 0,1-1-1 0 0,0 1 0 0 0,-1-1 0 0 0,1 0 1 0 0,0 0-1 0 0,0 0 0 0 0,-1 0 0 0 0,1 0 1 0 0,0 0-1 0 0,0 0 0 0 0,-1 0 0 0 0,1-1 0 0 0,0 1 1 0 0,-1-1-1 0 0,1 1 0 0 0,1-2-31 0 0,3 0 86 0 0,0 0 1 0 0,0-1-1 0 0,0 0 0 0 0,0 0 0 0 0,-1-1 0 0 0,6-3-86 0 0,-5 2 73 0 0,2-1-37 0 0,-1 0 0 0 0,0 0 0 0 0,0-1 0 0 0,0 1 0 0 0,-1-2-1 0 0,0 1 1 0 0,0-1 0 0 0,-1 1 0 0 0,2-5-36 0 0,3-8 67 0 0,-2 1-1 0 0,0-1 1 0 0,2-13-67 0 0,-8 26-49 0 0,-1 1 0 0 0,0-1 0 0 0,0 0 0 0 0,-1 1 0 0 0,1-1 0 0 0,-1 1 0 0 0,-1-1 0 0 0,1 0 0 0 0,-1 1 0 0 0,-1-1 0 0 0,1 1 0 0 0,-1-1 0 0 0,-2-4 49 0 0,0 2-202 0 0,3 4 55 0 0,-1 1-1 0 0,0-1 0 0 0,0 1 0 0 0,0 0 1 0 0,-1 0-1 0 0,0 0 0 0 0,1 0 1 0 0,-1 0-1 0 0,-1 0 0 0 0,1 1 0 0 0,-1-1 148 0 0,-7-8-1528 0 0,10 10 1029 0 0,0 1 0 0 0,0-1 1 0 0,0 1-1 0 0,0-1 0 0 0,-1 1 0 0 0,1 0 1 0 0,0 0-1 0 0,-1-1 0 0 0,1 1 1 0 0,-1 0-1 0 0,0 0 0 0 0,1 1 1 0 0,-1-2 498 0 0,-10 1-5624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50:39.9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1425 577 21391 0 0,'0'1'984'0'0,"0"10"-828"0"0,-1-1 0 0 0,0 1 0 0 0,-1-1 0 0 0,0 0 0 0 0,-1 1 0 0 0,0-1 0 0 0,0 0 0 0 0,-1-1 0 0 0,0 1 0 0 0,-5 6-156 0 0,-10 18 380 0 0,-21 24-380 0 0,-10 20 388 0 0,22-36 164 0 0,-23 28-552 0 0,19-27 476 0 0,-13 24-476 0 0,-142 261-73 0 0,161-281-1138 0 0,25-47 222 0 0,8-9-1206 0 0,28-51-3150 0 0,-19 28 3459 0 0</inkml:trace>
  <inkml:trace contextRef="#ctx0" brushRef="#br0" timeOffset="434.537">948 1017 8496 0 0,'-2'-31'66'0'0,"1"9"2206"0"0,1 8 5157 0 0,16 23-4822 0 0,-12-5-2421 0 0,-1-1 0 0 0,0 1 0 0 0,0 0 0 0 0,0 0 0 0 0,0 0 0 0 0,0 0 0 0 0,-1 0 0 0 0,1 1 0 0 0,-1-1-1 0 0,0 3-185 0 0,11 19 357 0 0,0-3-200 0 0,-2 1 0 0 0,-1 1 0 0 0,-2 0 0 0 0,0 0 0 0 0,3 20-157 0 0,1-1 59 0 0,22 102 41 0 0,-8-35-345 0 0,-21-92 82 0 0,22 78-2545 0 0,-20-84 353 0 0,0-1-4516 0 0</inkml:trace>
  <inkml:trace contextRef="#ctx0" brushRef="#br0" timeOffset="873.459">1417 1217 8752 0 0,'0'0'673'0'0,"-4"6"-29"0"0,2-5-122 0 0,0-1 0 0 0,0 1-1 0 0,0-1 1 0 0,0 0 0 0 0,0 0 0 0 0,1 1 0 0 0,-1-1-1 0 0,0 0 1 0 0,0-1 0 0 0,-2 1-522 0 0,-8 0 2211 0 0,-90 11 2310 0 0,28-2-3925 0 0,-5-4-596 0 0,-72 7 302 0 0,78-1-262 0 0,24-2 2 0 0,27-5-1476 0 0,1 1-1 0 0,-19 6 1435 0 0,28-4-5030 0 0,8 0-1478 0 0</inkml:trace>
  <inkml:trace contextRef="#ctx0" brushRef="#br0" timeOffset="1293.755">1959 1095 22175 0 0,'0'0'81'0'0,"0"0"-1"0"0,0 1 0 0 0,0-1 1 0 0,0 1-1 0 0,0-1 1 0 0,0 1-1 0 0,0-1 0 0 0,0 0 1 0 0,0 1-1 0 0,-1-1 0 0 0,1 1 1 0 0,0-1-1 0 0,0 1 0 0 0,0-1 1 0 0,0 0-1 0 0,-1 1 1 0 0,1-1-1 0 0,0 0 0 0 0,0 1 1 0 0,-1-1-1 0 0,1 0 0 0 0,0 1 1 0 0,0-1-1 0 0,-1 0 1 0 0,1 1-1 0 0,0-1 0 0 0,-1 0 1 0 0,1 0-1 0 0,-1 0 0 0 0,1 1 1 0 0,0-1-1 0 0,-1 0 0 0 0,1 0 1 0 0,-1 0-81 0 0,-19 7-363 0 0,13-4 591 0 0,-10 3-185 0 0,0 1 0 0 0,1 1 0 0 0,1 1 0 0 0,-1 0 0 0 0,1 1 0 0 0,1 1-43 0 0,-17 13 75 0 0,2 1 0 0 0,1 1-1 0 0,-6 8-74 0 0,31-29 22 0 0,-1 0-1 0 0,1 0 1 0 0,0 0-1 0 0,0 0 1 0 0,0 1-1 0 0,1 0 1 0 0,0-1-1 0 0,0 1 1 0 0,0 0-1 0 0,1 0 1 0 0,0 0-1 0 0,0 0 1 0 0,0 0-1 0 0,1 0 1 0 0,0 0-1 0 0,0 1 1 0 0,1 0-22 0 0,-1-4 13 0 0,1-1 0 0 0,-1 0 1 0 0,1 0-1 0 0,0 0 0 0 0,0 0 1 0 0,0 1-1 0 0,0-1 1 0 0,0 0-1 0 0,0-1 0 0 0,1 1 1 0 0,-1 0-1 0 0,0 0 0 0 0,1 0 1 0 0,0-1-1 0 0,-1 1 1 0 0,1-1-1 0 0,0 1 0 0 0,0-1 1 0 0,0 0-1 0 0,0 0 0 0 0,0 0 1 0 0,0 0-1 0 0,0 0 1 0 0,1 0-14 0 0,7 3-154 0 0,0-1 0 0 0,0 0 0 0 0,1-1 0 0 0,5 1 154 0 0,-12-2-45 0 0,14 0 39 0 0,0 0 0 0 0,-1-1 0 0 0,1 0 0 0 0,0-2 0 0 0,-1 0 0 0 0,0-1 0 0 0,17-5 6 0 0,-18 4 0 0 0,0-1 0 0 0,1-1 0 0 0,-2 0 0 0 0,8-5 0 0 0,-14 6 0 0 0,0 0 0 0 0,-1 0 0 0 0,0-1 0 0 0,0 0 0 0 0,-1 0 0 0 0,0-1 0 0 0,0 0 0 0 0,3-3 0 0 0,-3 1-1 0 0,8-10-34 0 0,10-16 35 0 0,-21 29-3 0 0,0 0-1 0 0,-1 0 1 0 0,0-1-1 0 0,-1 1 1 0 0,1-1-1 0 0,-1 1 1 0 0,0-1-1 0 0,0-3 4 0 0,-2 7 1 0 0,0 1 1 0 0,0-1-1 0 0,0 1 0 0 0,0-1 0 0 0,-1 1 0 0 0,1-1 1 0 0,-1 1-1 0 0,1 0 0 0 0,-1-1 0 0 0,0 1 0 0 0,0 0 1 0 0,0-1-1 0 0,0 1 0 0 0,-1 0-1 0 0,2 1 2 0 0,-1 0 1 0 0,1 1-1 0 0,0-1 1 0 0,-1 1-1 0 0,1-1 0 0 0,-1 1 1 0 0,1-1-1 0 0,-1 1 1 0 0,1-1-1 0 0,-1 1 0 0 0,1-1 1 0 0,-1 1-1 0 0,0 0 1 0 0,1-1-1 0 0,-1 1 0 0 0,0 0 1 0 0,1-1-1 0 0,-1 1 1 0 0,0 0-1 0 0,1 0 0 0 0,-1 0 1 0 0,0 0-1 0 0,1 0 1 0 0,-1 0-1 0 0,0 0 0 0 0,0 0 1 0 0,1 0-1 0 0,-1 0 1 0 0,0 0-1 0 0,1 0 0 0 0,-1 0 1 0 0,0 0-1 0 0,1 1 1 0 0,-1-1-1 0 0,0 0 0 0 0,1 1 1 0 0,-1-1-1 0 0,0 0 1 0 0,1 1-1 0 0,-1-1 0 0 0,1 1 1 0 0,-1-1-1 0 0,1 1 1 0 0,-1-1-1 0 0,1 1 0 0 0,-1-1 1 0 0,1 1-1 0 0,-1 0-2 0 0,-5 6 25 0 0,-1 0 0 0 0,1 1 0 0 0,1-1 0 0 0,-1 1 0 0 0,1 1 0 0 0,1-1 0 0 0,-1 1 0 0 0,1 0-1 0 0,1 0 1 0 0,0 0 0 0 0,0 0 0 0 0,1 0 0 0 0,0 1 0 0 0,1-1 0 0 0,0 1 0 0 0,0 1-25 0 0,1-1 68 0 0,0 0-1 0 0,1-1 1 0 0,0 1 0 0 0,0 0 0 0 0,1 0 0 0 0,3 7-68 0 0,-3-12-2 0 0,0 0 1 0 0,0-1 0 0 0,1 1-1 0 0,-1-1 1 0 0,1 1 0 0 0,0-1-1 0 0,1 0 1 0 0,-1 0 0 0 0,1 0-1 0 0,-1 0 1 0 0,1-1 0 0 0,0 0-1 0 0,3 2 2 0 0,0 0 30 0 0,0-1-1 0 0,1 0 1 0 0,-1-1-1 0 0,1 1 0 0 0,0-2 1 0 0,0 1-1 0 0,-1-1 1 0 0,2 0-1 0 0,-1-1 1 0 0,0 0-1 0 0,0 0 1 0 0,0 0-1 0 0,1-1 0 0 0,-1-1 1 0 0,0 1-1 0 0,0-1 1 0 0,0-1-1 0 0,8-2-29 0 0,-8 2 31 0 0,1-1-1 0 0,-1 0 1 0 0,0 0-1 0 0,0-1 1 0 0,0 0-1 0 0,0 0 0 0 0,-1-1 1 0 0,0 0-1 0 0,0-1 1 0 0,0 1-1 0 0,0-1 1 0 0,-1-1-1 0 0,0 1 1 0 0,0-1-1 0 0,-1 0 1 0 0,0 0-1 0 0,2-6-30 0 0,-1 4-1 0 0,-1 0 0 0 0,0-1 0 0 0,-1 0-1 0 0,0 0 1 0 0,0 0 0 0 0,-1 0 0 0 0,-1 0-1 0 0,0-1 1 0 0,0 0 0 0 0,-1 1 0 0 0,0-7 1 0 0,-1 13-7 0 0,0 1 0 0 0,0 0 0 0 0,-1-1 0 0 0,1 1 0 0 0,-1-1 1 0 0,0 1-1 0 0,0 0 0 0 0,0 0 0 0 0,0-1 0 0 0,-1 1 0 0 0,1 0 0 0 0,-1 0 0 0 0,0 0 0 0 0,0 1 1 0 0,0-1 6 0 0,-2-2-6 0 0,0 1 1 0 0,-1-1 0 0 0,0 1 0 0 0,0 1 0 0 0,0-1 0 0 0,0 1 0 0 0,-5-3 5 0 0,4 2-4 0 0,-1 1 0 0 0,0-1 0 0 0,0 1 0 0 0,0 0 0 0 0,-1 1 0 0 0,1 0 0 0 0,-1 0 0 0 0,1 1 0 0 0,-1-1 0 0 0,0 2 0 0 0,1-1 0 0 0,-1 1 0 0 0,0 0 0 0 0,1 1 0 0 0,-1 0 0 0 0,-3 0 4 0 0,7 1-29 0 0,0-1 0 0 0,0 0 0 0 0,0 1-1 0 0,1 0 1 0 0,-1 0 0 0 0,0 0 0 0 0,1 0 0 0 0,-3 2 29 0 0,5-3-27 0 0,-1 1 0 0 0,1-1 0 0 0,-1 1 0 0 0,1-1 0 0 0,-1 1 0 0 0,1-1 0 0 0,0 1 0 0 0,-1 0 0 0 0,1 0 0 0 0,0 0 0 0 0,0 0 0 0 0,1 0 0 0 0,-1-1 0 0 0,0 2 0 0 0,1-1 0 0 0,-1 0 27 0 0,0 1-230 0 0,1 0 0 0 0,0 0 0 0 0,0 1 0 0 0,0-1 1 0 0,0 0-1 0 0,0 0 0 0 0,1 0 0 0 0,-1 0 0 0 0,1 0 0 0 0,0 0 0 0 0,1 3 230 0 0,0-3-846 0 0,0 1-1 0 0,-1-1 1 0 0,1 0-1 0 0,1 0 1 0 0,-1 0-1 0 0,3 2 847 0 0,5 6-7030 0 0</inkml:trace>
  <inkml:trace contextRef="#ctx0" brushRef="#br0" timeOffset="1725.012">2553 1186 8752 0 0,'1'0'673'0'0,"34"0"5944"0"0,-33 0-4513 0 0,5 15 1075 0 0,-6-11-3014 0 0,0 0 0 0 0,0 0 0 0 0,-1 0 1 0 0,1 0-1 0 0,-1 0 0 0 0,0 0 0 0 0,0 0 1 0 0,0 0-1 0 0,-1 0 0 0 0,1 0 0 0 0,-1 0 1 0 0,0 0-1 0 0,-1 3-165 0 0,-4 8 223 0 0,-1 1 0 0 0,-6 12-223 0 0,-6 12 120 0 0,14-27-88 0 0,1-2 22 0 0,0 0-1 0 0,0 0 0 0 0,-1 11-53 0 0,-2 4 73 0 0,5-20-45 0 0,0 0 1 0 0,0 0-1 0 0,1 1 1 0 0,0-1-1 0 0,0 1 1 0 0,1-1-1 0 0,-1 2-28 0 0,2-7 8 0 0,-1 1-1 0 0,0-1 1 0 0,0 0 0 0 0,1 1-1 0 0,-1-1 1 0 0,1 0 0 0 0,-1 1 0 0 0,1-1-1 0 0,-1 0 1 0 0,1 1 0 0 0,0-1-1 0 0,0 0 1 0 0,0 0 0 0 0,-1 0-1 0 0,1 0 1 0 0,0 0 0 0 0,0 0-1 0 0,1 0 1 0 0,-1 0 0 0 0,0 0 0 0 0,0-1-1 0 0,0 1 1 0 0,1 0 0 0 0,-1-1-1 0 0,0 1 1 0 0,0-1 0 0 0,1 1-1 0 0,-1-1 1 0 0,1 0 0 0 0,-1 1-1 0 0,0-1 1 0 0,1 0 0 0 0,-1 0 0 0 0,2 0-8 0 0,2 0 13 0 0,0 0 0 0 0,0 0 1 0 0,0-1-1 0 0,0 1 0 0 0,0-1 1 0 0,0 0-1 0 0,0 0 0 0 0,-1-1 1 0 0,1 0-1 0 0,0 0 1 0 0,2-1-14 0 0,4-3 5 0 0,0 0 1 0 0,0-1 0 0 0,-1 0 0 0 0,0-1-6 0 0,-3 1 1 0 0,0 1-1 0 0,0-1 1 0 0,-1 0 0 0 0,0 0-1 0 0,0-1 1 0 0,-1 0 0 0 0,0 0-1 0 0,-1 0 1 0 0,1-1-1 0 0,0-4 0 0 0,1-1-17 0 0,-1-1-1 0 0,-1 0 1 0 0,0 0 0 0 0,-2 0-1 0 0,1 0 1 0 0,-2-2 17 0 0,0 6-95 0 0,-2 0 0 0 0,1 0 0 0 0,-2 0 1 0 0,1 0-1 0 0,-2 0 0 0 0,1 0 0 0 0,-1 1 1 0 0,-1-1-1 0 0,0 1 0 0 0,0 0 0 0 0,-1 0 1 0 0,-1 0-1 0 0,0 1 0 0 0,0 0 0 0 0,0 0 1 0 0,-3-1 94 0 0,5 5-528 0 0,0 0 1 0 0,0 1-1 0 0,-1 0 1 0 0,0 0-1 0 0,0 0 1 0 0,0 0-1 0 0,0 1 1 0 0,0 0-1 0 0,-1 0 1 0 0,0 0-1 0 0,0 1 528 0 0,-3-2-1510 0 0</inkml:trace>
  <inkml:trace contextRef="#ctx0" brushRef="#br0" timeOffset="1726.012">2903 810 16583 0 0,'0'0'762'0'0,"0"0"-18"0"0,1 1-479 0 0,2 3-107 0 0,0-1-1 0 0,0 1 1 0 0,-1 0-1 0 0,0 0 1 0 0,0 0-1 0 0,0 0 1 0 0,0 0-1 0 0,0 0 1 0 0,-1 0-1 0 0,0 1 1 0 0,0-1-1 0 0,0 1 1 0 0,0-1-1 0 0,-1 1 1 0 0,0-1-1 0 0,0 1 1 0 0,0 1-158 0 0,-1 15 754 0 0,-2 0 1 0 0,0 0-1 0 0,-3 7-754 0 0,0 4-49 0 0,-11 76 1466 0 0,-1 75-1417 0 0,15-137 155 0 0,0-19-116 0 0,2 1-1 0 0,1-1 1 0 0,1 0 0 0 0,1 1-39 0 0,-1-19-120 0 0,1 2 129 0 0,-1-1-1 0 0,1 0 1 0 0,1 0 0 0 0,0 2-9 0 0,-2-9-143 0 0,0-1-1 0 0,0 1 1 0 0,0-1 0 0 0,0 0-1 0 0,1 1 1 0 0,-1-1 0 0 0,1 0-1 0 0,-1 0 1 0 0,1 0 0 0 0,0 0-1 0 0,0 0 1 0 0,0-1 0 0 0,0 1-1 0 0,0 0 1 0 0,0-1 0 0 0,0 0-1 0 0,0 1 1 0 0,1-1 0 0 0,0 0 143 0 0,11 3-2278 0 0</inkml:trace>
  <inkml:trace contextRef="#ctx0" brushRef="#br0" timeOffset="2130.452">3513 624 16583 0 0,'5'12'1310'0'0,"-4"-9"-972"0"0,1 0 0 0 0,-1 0 1 0 0,0 1-1 0 0,1-1 0 0 0,-2 0 1 0 0,1 1-1 0 0,0-1 0 0 0,-1 1 1 0 0,1-1-1 0 0,-1 1 0 0 0,0 0 1 0 0,0 2-339 0 0,-13 70 3637 0 0,-14 41-3637 0 0,6-26 447 0 0,6-8-273 0 0,3 0 1 0 0,1 37-175 0 0,11-117 5 0 0,-2 58 9 0 0,2-54-75 0 0,0 0 1 0 0,1 1-1 0 0,0-1 1 0 0,1 0 0 0 0,-1 0-1 0 0,1 0 1 0 0,1 1 60 0 0,-2-7-154 0 0,-1 0 0 0 0,1 0 0 0 0,-1 1 0 0 0,1-1 0 0 0,0 0 0 0 0,-1 0 0 0 0,1 0 0 0 0,0 0 0 0 0,0 0 0 0 0,0 0 0 0 0,0-1 0 0 0,0 1 0 0 0,0 0 0 0 0,0 0 154 0 0,0-1-567 0 0,0 1-1 0 0,0-1 0 0 0,1 1 1 0 0,-1-1-1 0 0,0 0 0 0 0,0 1 0 0 0,0-1 1 0 0,1 0-1 0 0,-1 0 0 0 0,0 0 1 0 0,1 0-1 0 0,-1 0 0 0 0,0 0 568 0 0,15-3-7102 0 0</inkml:trace>
  <inkml:trace contextRef="#ctx0" brushRef="#br0" timeOffset="2506.967">3600 1034 15664 0 0,'0'0'718'0'0,"0"0"-19"0"0,-8 0-421 0 0,-10 1 1026 0 0,0 1-1 0 0,-1 1 1 0 0,-14 4-1304 0 0,-23 4 1176 0 0,-89 15-164 0 0,125-22-3172 0 0,20-4 421 0 0</inkml:trace>
  <inkml:trace contextRef="#ctx0" brushRef="#br0" timeOffset="2879.261">3737 624 5984 0 0,'1'2'464'0'0,"3"1"169"0"0,-1 1-1 0 0,0 1 1 0 0,0-1 0 0 0,0 0 0 0 0,0 1 0 0 0,0-1 0 0 0,-1 1-1 0 0,0 0 1 0 0,0 0 0 0 0,-1 0 0 0 0,1 0 0 0 0,-1 0 0 0 0,0 0-1 0 0,0 1 1 0 0,-1-1 0 0 0,1 5-633 0 0,-1 42 3167 0 0,-5-5-3308 0 0,-26 285 3908 0 0,30-299-3101 0 0,2 1-1 0 0,1-1 1 0 0,6 32-666 0 0,-8-65 13 0 0,0 0-1 0 0,0 0 0 0 0,0 0 1 0 0,0 0-1 0 0,0 0 1 0 0,0 1-1 0 0,0-1 0 0 0,0 0 1 0 0,0 0-1 0 0,1 0 1 0 0,-1 0-1 0 0,0 0 0 0 0,0 0 1 0 0,0 0-1 0 0,0 1 1 0 0,0-1-1 0 0,0 0 0 0 0,0 0 1 0 0,0 0-1 0 0,0 0 1 0 0,0 0-1 0 0,0 0 1 0 0,0 0-1 0 0,0 0 0 0 0,1 0 1 0 0,-1 0-1 0 0,0 0 1 0 0,0 1-1 0 0,0-1 0 0 0,0 0 1 0 0,0 0-1 0 0,0 0 1 0 0,0 0-1 0 0,0 0 0 0 0,1 0 1 0 0,-1 0-1 0 0,0 0 1 0 0,0 0-1 0 0,0 0 0 0 0,0 0 1 0 0,0 0-13 0 0,6-4 90 0 0,2-8-87 0 0,6-19 2 0 0,-2 0 1 0 0,3-12-6 0 0,12-34-1 0 0,-7 23-124 0 0,-20 54 125 0 0,0 0-1 0 0,0 0 1 0 0,0 0 0 0 0,0-1 0 0 0,0 1-1 0 0,0 0 1 0 0,0 0 0 0 0,0 0 0 0 0,0 0 0 0 0,0 0-1 0 0,0 0 1 0 0,0-1 0 0 0,0 1 0 0 0,0 0-1 0 0,1 0 1 0 0,-1 0 0 0 0,0 0 0 0 0,0 0-1 0 0,0 0 1 0 0,0 0 0 0 0,0 0 0 0 0,0 0 0 0 0,0 0-1 0 0,0-1 1 0 0,1 1 0 0 0,-1 0 0 0 0,0 0-1 0 0,0 0 1 0 0,0 0 0 0 0,0 0 0 0 0,0 0-1 0 0,0 0 1 0 0,1 0 0 0 0,-1 0 0 0 0,0 0 0 0 0,0 0-1 0 0,0 0 1 0 0,0 0 0 0 0,0 0 0 0 0,0 0-1 0 0,1 0 1 0 0,-1 0 0 0 0,0 0 0 0 0,0 0-1 0 0,0 0 1 0 0,0 1 0 0 0,6 5-2 0 0,2 10 4 0 0,-1 27-2 0 0,3-1 0 0 0,5 11 0 0 0,-13-46-97 0 0,1-1-1 0 0,-1 1 1 0 0,2 0-1 0 0,-1-1 1 0 0,1 0-1 0 0,0 1 1 0 0,0-1-1 0 0,3 3 98 0 0,-6-8-141 0 0,0-1-1 0 0,0 1 1 0 0,0 0 0 0 0,-1-1-1 0 0,1 1 1 0 0,0-1-1 0 0,0 1 1 0 0,0-1 0 0 0,1 1-1 0 0,-1-1 1 0 0,0 1 0 0 0,0-1-1 0 0,0 0 1 0 0,0 0-1 0 0,0 0 1 0 0,0 1 0 0 0,0-1-1 0 0,1 0 1 0 0,-1 0-1 0 0,0-1 1 0 0,0 1 141 0 0,10-2-2291 0 0</inkml:trace>
  <inkml:trace contextRef="#ctx0" brushRef="#br0" timeOffset="2880.261">4065 967 12896 0 0,'10'23'1049'0'0,"-6"-16"-574"0"0,-1 0-1 0 0,1 0 0 0 0,-2 0 1 0 0,1 1-1 0 0,-1-1 0 0 0,0 1 0 0 0,-1-1 1 0 0,0 1-1 0 0,0 6-474 0 0,0-4 262 0 0,0-1 0 0 0,1 0-1 0 0,-1 1 1 0 0,2-1 0 0 0,2 8-262 0 0,-1-5 350 0 0,-1-1 0 0 0,-1 1 0 0 0,1 2-350 0 0,-3-12 59 0 0,1 1 1 0 0,-1 0 0 0 0,1 0-1 0 0,0 0 1 0 0,0-1 0 0 0,0 1-1 0 0,1 0 1 0 0,-1-1 0 0 0,0 1-1 0 0,1-1 1 0 0,0 0 0 0 0,0 1-1 0 0,-1-1 1 0 0,1 0 0 0 0,0 0-1 0 0,3 1-59 0 0,-4-2-81 0 0,6-5-1732 0 0,0-2 699 0 0</inkml:trace>
  <inkml:trace contextRef="#ctx0" brushRef="#br0" timeOffset="3240.904">4163 1065 2304 0 0,'0'0'200'0'0,"4"10"-200"0"0,1-3 0 0 0,2 3 0 0 0,1-7 1376 0 0,-8-3 224 0 0,0 0 56 0 0,7 7-4344 0 0</inkml:trace>
  <inkml:trace contextRef="#ctx0" brushRef="#br0" timeOffset="3714.777">4290 1003 7832 0 0,'0'0'602'0'0,"0"0"-151"0"0,0 2 836 0 0,0 18 2860 0 0,1-11-3521 0 0,-1 0 0 0 0,0 1 1 0 0,-1-1-1 0 0,0 0 0 0 0,0 0 1 0 0,-1 2-627 0 0,-1 1 334 0 0,1 0 1 0 0,0 0-1 0 0,1 0 1 0 0,1 10-335 0 0,-3 24 848 0 0,3-43-754 0 0,0 0 1 0 0,0 0-1 0 0,0 1 0 0 0,0-1 0 0 0,1 0 0 0 0,-1 0 0 0 0,1 0 0 0 0,0 1 0 0 0,0-1 0 0 0,0 0 0 0 0,1 0-94 0 0,-2-1 79 0 0,1-1-1 0 0,0 1 0 0 0,0 0 1 0 0,0 0-1 0 0,0-1 0 0 0,0 1 1 0 0,0-1-1 0 0,0 1 0 0 0,1-1 0 0 0,-1 1 1 0 0,1-1-1 0 0,-1 0 0 0 0,1 0 1 0 0,-1 0-1 0 0,1 0 0 0 0,1 1-78 0 0,-1-2 26 0 0,-1 0 0 0 0,1 0-1 0 0,0 0 1 0 0,-1 0-1 0 0,1-1 1 0 0,-1 1 0 0 0,1-1-1 0 0,0 1 1 0 0,-1-1 0 0 0,1 1-1 0 0,-1-1 1 0 0,1 0 0 0 0,-1 0-1 0 0,0 0 1 0 0,1 0-26 0 0,0 0 23 0 0,8-6-10 0 0,-1 0 0 0 0,0-1 0 0 0,0 0 0 0 0,0 0 0 0 0,3-5-13 0 0,21-20-279 0 0,-4 14-583 0 0,-21 14 637 0 0,12-2-98 0 0,-3 2 323 0 0,-16 5 0 0 0,1 0 0 0 0,-1 0 0 0 0,1 0 0 0 0,-1-1 0 0 0,1 1 0 0 0,-1-1 0 0 0,0 1 0 0 0,1-1 0 0 0,-1 0 0 0 0,0 1 0 0 0,2-2 0 0 0,17-11-4 0 0,-17 12 22 0 0,0-1 0 0 0,0 0 0 0 0,0 1 0 0 0,0-1 0 0 0,0-1 0 0 0,0 1 0 0 0,0 0 0 0 0,-1-1 0 0 0,0 1 0 0 0,1-1 0 0 0,-1 0 0 0 0,0 1 0 0 0,0-1 0 0 0,0 0 0 0 0,-1-1 0 0 0,1 1 0 0 0,-1 0 0 0 0,1-1-18 0 0,9-21 130 0 0,-9 22-73 0 0,0 0 1 0 0,-1 0 0 0 0,1-1 0 0 0,-1 1 0 0 0,1-1 0 0 0,-1 0-1 0 0,0 1 1 0 0,0-4-58 0 0,2-11 528 0 0,-2 15-512 0 0,0 0 0 0 0,-1 0 0 0 0,1 0 0 0 0,-1 0 0 0 0,0 1-1 0 0,0-1 1 0 0,0 0 0 0 0,0 0 0 0 0,0 0 0 0 0,0 0 0 0 0,-1 0 0 0 0,1 0 0 0 0,-1 1 0 0 0,0-1-16 0 0,-10 25-145 0 0,3-2 242 0 0,1 0 0 0 0,0 0 0 0 0,2 1 0 0 0,-1 9-97 0 0,-10 83 633 0 0,15-97-553 0 0,-11 143 827 0 0,-2 24-313 0 0,13-169-706 0 0,1-12-105 0 0,1 0 0 0 0,-1 0 1 0 0,0-1-1 0 0,0 1 0 0 0,-1 0 1 0 0,1 0-1 0 0,0 0 0 0 0,0 0 0 0 0,-1-1 1 0 0,0 1-1 0 0,1 0 0 0 0,-1 0 1 0 0,0-1-1 0 0,1 1 0 0 0,-1-1 0 0 0,-1 1 217 0 0,1-2-5505 0 0,-2-6-1561 0 0</inkml:trace>
  <inkml:trace contextRef="#ctx0" brushRef="#br0" timeOffset="3715.777">4084 723 9216 0 0,'0'-7'816'0'0,"0"0"-656"0"0,0 7-160 0 0,0 0 0 0 0,0 0 1824 0 0,7 3 320 0 0,5 4 72 0 0,3 0 15 0 0,1 0-1727 0 0,-1 3-344 0 0,-4 4-72 0 0,5-4-16 0 0</inkml:trace>
  <inkml:trace contextRef="#ctx0" brushRef="#br0" timeOffset="4141.695">5253 1196 14280 0 0,'0'21'632'0'0,"4"-14"136"0"0,-4-1-616 0 0,0-6-152 0 0,0 0 0 0 0,0 0 0 0 0,0 4 1535 0 0,0-4 273 0 0,0 0 56 0 0,0 0 16 0 0,0 7-1520 0 0,0-7-296 0 0,0 0-64 0 0,0 0 0 0 0,0 0-1120 0 0,0 0-200 0 0,0-11-48 0 0</inkml:trace>
  <inkml:trace contextRef="#ctx0" brushRef="#br0" timeOffset="4142.695">5056 865 18799 0 0,'0'0'832'0'0,"0"0"176"0"0,0 7-808 0 0,0-7-200 0 0,0 0 0 0 0,0 0 0 0 0,3 10 576 0 0,1 0 64 0 0,0 0 24 0 0,-1 0 0 0 0,1-3-120 0 0,0 3-32 0 0,3-3 0 0 0,2 0 0 0 0,-2 0-1632 0 0,4-5-336 0 0,0 5-64 0 0</inkml:trace>
  <inkml:trace contextRef="#ctx0" brushRef="#br0" timeOffset="4782.118">5962 990 19351 0 0,'0'1'55'0'0,"1"-1"1"0"0,-1 1-1 0 0,0-1 0 0 0,0 0 0 0 0,0 1 0 0 0,0-1 0 0 0,0 1 0 0 0,0-1 0 0 0,0 1 0 0 0,0-1 0 0 0,0 0 0 0 0,0 1 0 0 0,0-1 0 0 0,0 1 0 0 0,0-1 0 0 0,-1 0 1 0 0,1 1-1 0 0,0-1 0 0 0,0 1 0 0 0,0-1 0 0 0,-1 0 0 0 0,1 1 0 0 0,0-1 0 0 0,0 0 0 0 0,-1 1 0 0 0,1-1 0 0 0,0 0 0 0 0,0 0 0 0 0,-1 1 0 0 0,1-1 0 0 0,-1 0 0 0 0,1 0 1 0 0,0 1-1 0 0,-1-1 0 0 0,1 0 0 0 0,0 0 0 0 0,-1 0 0 0 0,1 0 0 0 0,-1 0 0 0 0,1 0 0 0 0,0 1 0 0 0,-1-1-55 0 0,-24 3-313 0 0,16-2 644 0 0,-3 1-178 0 0,-1 0 0 0 0,1 1 0 0 0,0 0 0 0 0,0 1 0 0 0,0 1 0 0 0,-7 3-153 0 0,12-5 26 0 0,1 1 0 0 0,0 0 0 0 0,0 0 0 0 0,0 0 0 0 0,0 1 0 0 0,1 0-1 0 0,-1 0 1 0 0,1 0 0 0 0,0 0 0 0 0,1 1 0 0 0,0 0 0 0 0,-1 2-26 0 0,2-4 31 0 0,2 0 1 0 0,-1 1-1 0 0,0-1 0 0 0,1 1 0 0 0,0-1 0 0 0,0 1 1 0 0,0 0-1 0 0,1-1 0 0 0,-1 1 0 0 0,1 2-31 0 0,0-6 6 0 0,0 0 1 0 0,1-1-1 0 0,-1 1 0 0 0,0 0 0 0 0,0-1 0 0 0,0 1 1 0 0,1 0-1 0 0,-1-1 0 0 0,1 1 0 0 0,-1 0 0 0 0,0-1 0 0 0,1 1 1 0 0,-1-1-1 0 0,1 1 0 0 0,-1-1 0 0 0,1 1 0 0 0,-1-1 1 0 0,1 1-1 0 0,0-1 0 0 0,-1 0 0 0 0,1 1 0 0 0,-1-1 0 0 0,1 0 1 0 0,0 1-7 0 0,16 3 49 0 0,-13-4-57 0 0,1 0 0 0 0,-1-1 0 0 0,1 0 1 0 0,-1 0-1 0 0,0 0 0 0 0,1 0 0 0 0,-1-1 0 0 0,0 0 1 0 0,0 0-1 0 0,0 0 0 0 0,0 0 0 0 0,0-1 1 0 0,0 1-1 0 0,3-4 8 0 0,1-1-32 0 0,-1 0 1 0 0,0-1 0 0 0,0 0-1 0 0,-1 0 1 0 0,0 0-1 0 0,0-2 32 0 0,-3 5-9 0 0,-1 0 0 0 0,-1 0 0 0 0,1 0 1 0 0,-1 0-1 0 0,1 0 0 0 0,-2-1 0 0 0,1 1 0 0 0,0-5 9 0 0,2-11-39 0 0,-1 9 26 0 0,2-6 82 0 0,-1 1 1 0 0,-1-1 0 0 0,-1-2-70 0 0,-1 19 150 0 0,0 1-39 0 0,0 0-172 0 0,0 0-71 0 0,0 1 100 0 0,1 1 0 0 0,-1 0-1 0 0,0 0 1 0 0,0 0 0 0 0,0 0 0 0 0,0 0 0 0 0,-1 0 0 0 0,1 0 0 0 0,0 1 32 0 0,-1-3-13 0 0,-2 19 23 0 0,1-14-4 0 0,1 1 0 0 0,0-1 0 0 0,1 1 0 0 0,-1 0 0 0 0,1-1 0 0 0,0 1 0 0 0,0 0 0 0 0,1-1 0 0 0,0 4-6 0 0,2 4 43 0 0,1-1 0 0 0,1 1-1 0 0,5 11-42 0 0,-8-19 16 0 0,1-1-1 0 0,-1 1 0 0 0,1-1 0 0 0,0 0 1 0 0,1 1-1 0 0,-1-1 0 0 0,1-1 0 0 0,-1 1 1 0 0,1 0-1 0 0,0-1 0 0 0,2 1-15 0 0,-3-2 9 0 0,0-1 0 0 0,-1 0 0 0 0,1 0 0 0 0,0 0 0 0 0,0 0 0 0 0,0-1 0 0 0,0 1 0 0 0,-1-1-1 0 0,1 0 1 0 0,0 1 0 0 0,0-1 0 0 0,0-1 0 0 0,0 1 0 0 0,0 0 0 0 0,0-1 0 0 0,0 1 0 0 0,0-1 0 0 0,-1 0 0 0 0,1 0-1 0 0,0 0 1 0 0,0 0 0 0 0,0-1-9 0 0,7-4 27 0 0,0 1-1 0 0,-1-1 0 0 0,0-1 1 0 0,0 0-1 0 0,1-1-26 0 0,5-7 137 0 0,-1 1 0 0 0,-1-2-1 0 0,10-14-136 0 0,-12 16-61 0 0,0 0 0 0 0,1 0 0 0 0,0 1 0 0 0,1 1-1 0 0,3-2 62 0 0,-15 12 25 0 0,1 1 1 0 0,0 0-1 0 0,-1 0 0 0 0,1 0 0 0 0,0 0 0 0 0,-1 0 0 0 0,1 0 0 0 0,0 1 1 0 0,0-1-1 0 0,0 1 0 0 0,0-1 0 0 0,0 1 0 0 0,0-1 0 0 0,0 1 0 0 0,0 0 0 0 0,-1 0 1 0 0,1 0-1 0 0,0 0 0 0 0,0 1 0 0 0,0-1 0 0 0,0 0 0 0 0,0 1 0 0 0,0-1 1 0 0,0 1-1 0 0,0 0 0 0 0,-1 0 0 0 0,2 0-25 0 0,-1 0 17 0 0,0 1 1 0 0,0 0-1 0 0,0 0 0 0 0,0-1 1 0 0,0 1-1 0 0,0 0 0 0 0,0 0 1 0 0,-1 1-1 0 0,1-1 0 0 0,-1 0 1 0 0,0 1-1 0 0,1-1 0 0 0,-1 0 1 0 0,0 1-1 0 0,0 0 0 0 0,-1-1 1 0 0,1 1-1 0 0,0-1 0 0 0,-1 3-17 0 0,2 22 0 0 0,-2 0 0 0 0,-1 0 0 0 0,0 0 0 0 0,-4 7 0 0 0,3-21-13 0 0,-2 0 0 0 0,0 0 0 0 0,-1-1 0 0 0,0 1 0 0 0,-1-1 0 0 0,0 0 0 0 0,-1 0 0 0 0,0-1 0 0 0,-3 3 13 0 0,6-8-115 0 0,-1-1-1 0 0,0 1 1 0 0,0-1 0 0 0,-1 0-1 0 0,1 0 1 0 0,-1 0 0 0 0,0-1-1 0 0,-5 3 116 0 0,9-6 11 0 0,0 0-1 0 0,0 0 1 0 0,0 0-1 0 0,0 0 1 0 0,0 0-1 0 0,0-1 1 0 0,0 1-1 0 0,0 0 0 0 0,0-1 1 0 0,0 0-1 0 0,-1 1 1 0 0,1-1-1 0 0,0 0 1 0 0,0 0-1 0 0,0 0 1 0 0,0-1-1 0 0,-1 1 0 0 0,1 0 1 0 0,0-1-1 0 0,0 0 1 0 0,0 1-1 0 0,0-1 1 0 0,0 0-1 0 0,0 0 1 0 0,0 0-1 0 0,0 0 0 0 0,1 0 1 0 0,-1 0-1 0 0,0-1 1 0 0,0 1-1 0 0,0-2-10 0 0,0 1 56 0 0,1 0-1 0 0,0 0 1 0 0,-1 0-1 0 0,1 0 1 0 0,0 0-1 0 0,0 0 0 0 0,1 0 1 0 0,-1-1-1 0 0,0 1 1 0 0,1 0-1 0 0,-1-1 1 0 0,1 1-1 0 0,0-1 1 0 0,-1 1-1 0 0,1-2-55 0 0,1-2 93 0 0,-1-1 0 0 0,1 1 0 0 0,0 0 0 0 0,0 0 1 0 0,2-4-94 0 0,-2 7 21 0 0,0 1 0 0 0,0 0 0 0 0,1 0 0 0 0,-1 0 0 0 0,0 0 1 0 0,1 0-1 0 0,0 0 0 0 0,-1 1 0 0 0,1-1 0 0 0,0 0 0 0 0,0 1 1 0 0,0-1-1 0 0,0 1 0 0 0,2-1-21 0 0,5-3 451 0 0,-1 1 1 0 0,1 0-1 0 0,4-1-451 0 0,-7 3 49 0 0,1 0 0 0 0,0 1 0 0 0,0 0 0 0 0,-1 1 0 0 0,1-1 0 0 0,0 1 0 0 0,0 0 0 0 0,6 2-49 0 0,15 1 206 0 0,15 6-206 0 0,-27-6 10 0 0,4 1-567 0 0,0 0 0 0 0,1-1 0 0 0,0-2 0 0 0,-1 0-1 0 0,1-1 1 0 0,-1-1 0 0 0,1 0 0 0 0,13-4 557 0 0,-27 3-535 0 0,-1-1 0 0 0,0 1 0 0 0,0-1-1 0 0,0 0 1 0 0,0 0 0 0 0,-1 0 0 0 0,1-1 0 0 0,-1 0 0 0 0,0 0 0 0 0,0-1-1 0 0,1 0 536 0 0,6-9-1535 0 0</inkml:trace>
  <inkml:trace contextRef="#ctx0" brushRef="#br0" timeOffset="5485.087">7101 895 19231 0 0,'1'2'439'0'0,"1"5"-154"0"0,-1 1 0 0 0,0-1 0 0 0,0 1-1 0 0,-1 0 1 0 0,0-1 0 0 0,-1 8-285 0 0,0 4-36 0 0,0 9 469 0 0,-4 24-433 0 0,-2 16 1095 0 0,1 19-533 0 0,1-26-657 0 0,3 2 95 0 0,2-28 217 0 0,0-33 17 0 0,1 0 48 0 0,4 5 8 0 0,-4-5-6 0 0,0-3-43 0 0,4-5-152 0 0,1 0 0 0 0,-1-1 0 0 0,-1 0 0 0 0,1 0 0 0 0,-1 0 0 0 0,-1 0 0 0 0,1-1 0 0 0,0-3-89 0 0,6-18-112 0 0,4-21 112 0 0,1-4-151 0 0,-15 54 146 0 0,20-61 156 0 0,5-3-151 0 0,-21 52-92 0 0,-4 9 97 0 0,1 1 1 0 0,0-1 0 0 0,0 0-1 0 0,0 1 1 0 0,0-1-1 0 0,1 1 1 0 0,-1-1 0 0 0,1 1-1 0 0,0-1-5 0 0,2 15 128 0 0,-1-2-190 0 0,-1 0-1 0 0,0 0 0 0 0,-1 1 1 0 0,1 7 62 0 0,3 24-799 0 0,-3-23 433 0 0,3 8 225 0 0,-5-27 140 0 0,0 1-1 0 0,1-1 1 0 0,-1 1-1 0 0,0-1 1 0 0,0 1-1 0 0,0-1 1 0 0,0 1 0 0 0,1-1-1 0 0,-1 1 1 0 0,0-1-1 0 0,0 1 1 0 0,1-1-1 0 0,-1 1 1 0 0,0-1-1 0 0,1 0 1 0 0,-1 1-1 0 0,0-1 1 0 0,1 0-1 0 0,-1 1 1 0 0,1-1 0 0 0,-1 0-1 0 0,1 1 1 0 0,-1-1-1 0 0,1 0 2 0 0,3-3-24 0 0,-4 3 23 0 0,6-4-4 0 0,-1 0 0 0 0,0-1 0 0 0,0 1 0 0 0,-1-1 0 0 0,1 0 1 0 0,-1 0-1 0 0,0 0 0 0 0,2-5 5 0 0,5-9-98 0 0,9-19 98 0 0,-6 9-194 0 0,12-25 961 0 0,4-2-767 0 0,-28 53 20 0 0,1 0 0 0 0,-1 0 0 0 0,0 0 0 0 0,1 0 0 0 0,0 0 0 0 0,0 0 0 0 0,0 1 0 0 0,0 0 0 0 0,0-1 0 0 0,2 0-20 0 0,-5 3 5 0 0,1 0 1 0 0,-1 0-1 0 0,0 0 0 0 0,1 0 0 0 0,-1 0 1 0 0,0 0-1 0 0,1 0 0 0 0,-1 1 0 0 0,0-1 1 0 0,1 0-1 0 0,-1 0 0 0 0,0 0 0 0 0,0 0 0 0 0,1 0 1 0 0,-1 0-1 0 0,0 1 0 0 0,1-1 0 0 0,-1 0 1 0 0,0 0-1 0 0,0 0 0 0 0,0 1 0 0 0,1-1 0 0 0,-1 0 1 0 0,0 0-1 0 0,0 1 0 0 0,0-1 0 0 0,1 0 1 0 0,-1 0-1 0 0,0 1 0 0 0,0-1 0 0 0,0 0 0 0 0,0 1 1 0 0,0-1-1 0 0,0 0-5 0 0,5 12 74 0 0,0 5 11 0 0,-2-11-54 0 0,-2 0 0 0 0,1 0 0 0 0,-1 1 0 0 0,0-1 0 0 0,1 4-31 0 0,22 241 100 0 0,-21-222-66 0 0,1-2-85 0 0,0 1 0 0 0,6 13 51 0 0,3-3-2424 0 0,-9-30 1064 0 0</inkml:trace>
  <inkml:trace contextRef="#ctx0" brushRef="#br0" timeOffset="8186.873">7852 1041 11056 0 0,'0'0'852'0'0,"0"0"-338"0"0,0 0 669 0 0,0 0 346 0 0,0 0 67 0 0,0 0-129 0 0,0 0-613 0 0,0 0-264 0 0,0 0-57 0 0,0 0-41 0 0,0 0-125 0 0,11-8 527 0 0,-6 3-677 0 0,-1 0-1 0 0,1-1 0 0 0,-1 1 0 0 0,-1-1 1 0 0,1 0-1 0 0,-1-1 0 0 0,2-4-216 0 0,10-18 592 0 0,-9 20-412 0 0,-1 1 0 0 0,2-1 1 0 0,-1 1-1 0 0,1 1 0 0 0,1-1 1 0 0,-1 1-1 0 0,8-5-180 0 0,-14 11 10 0 0,0 1 0 0 0,0-1-1 0 0,0 1 1 0 0,0-1 0 0 0,0 1 0 0 0,0 0-1 0 0,0-1 1 0 0,0 1 0 0 0,0 0 0 0 0,0 0-1 0 0,1-1 1 0 0,-1 1 0 0 0,0 0 0 0 0,0 0-1 0 0,0 0 1 0 0,0 1 0 0 0,0-1 0 0 0,0 0-10 0 0,15 0 44 0 0,-13-1-17 0 0,0 1-1 0 0,0-1 0 0 0,-1 1 0 0 0,1 0 1 0 0,0 0-1 0 0,0 0 0 0 0,0 0 1 0 0,0 1-1 0 0,0-1 0 0 0,0 1 1 0 0,0-1-1 0 0,-1 1 0 0 0,1 0 1 0 0,0 0-1 0 0,-1 1 0 0 0,1-1 1 0 0,0 0-1 0 0,-1 1 0 0 0,1 0-26 0 0,12 6 79 0 0,-1 0-1 0 0,-1 1 0 0 0,1 1 1 0 0,-2 0-1 0 0,1 0 0 0 0,-1 1 1 0 0,-1 1-1 0 0,1 1-78 0 0,-3-1 10 0 0,1-1 0 0 0,0-1-1 0 0,0 1 1 0 0,1-2 0 0 0,1 0 0 0 0,0 0 0 0 0,0-1 0 0 0,0 0-1 0 0,1-1 1 0 0,0-1 0 0 0,1 0 0 0 0,-1 0 0 0 0,6 0-10 0 0,-14-5 8 0 0,1 0 0 0 0,-1 0 0 0 0,0-1 0 0 0,1 1 0 0 0,-1-1 0 0 0,0-1 1 0 0,1 1-1 0 0,-1-1 0 0 0,0 0 0 0 0,1 0 0 0 0,3-1-8 0 0,0-2-67 0 0,0 1 0 0 0,0-1 0 0 0,-1 0 0 0 0,0-1 0 0 0,0 0 0 0 0,2-2 67 0 0,-2 1-462 0 0,-1-2 1 0 0,1 1 0 0 0,-1 0 0 0 0,-1-1 0 0 0,0-1 0 0 0,3-3 461 0 0,-2-1-1715 0 0,0-5-69 0 0</inkml:trace>
  <inkml:trace contextRef="#ctx0" brushRef="#br0" timeOffset="8609.945">8073 1068 4144 0 0,'0'2'319'0'0,"-1"-1"-258"0"0,1 0-47 0 0,0-1 0 0 0,0 1 0 0 0,0 0 0 0 0,0-1 1 0 0,0 1-1 0 0,0 0 0 0 0,0-1 0 0 0,0 1 0 0 0,0 0 0 0 0,1-1 1 0 0,-1 1-1 0 0,0 0 0 0 0,0-1 0 0 0,1 1 0 0 0,-1-1 0 0 0,0 1 1 0 0,1 0-1 0 0,-1-1 0 0 0,1 1 0 0 0,-1-1 0 0 0,1 1-14 0 0,9 21 4629 0 0,-9-20-2985 0 0,-1-2-473 0 0,7 3 714 0 0,-3 0-1313 0 0,-1 0-1 0 0,0 0 0 0 0,0 0 1 0 0,0 0-1 0 0,0 1 1 0 0,-1-1-1 0 0,1 1 0 0 0,-1 0 1 0 0,0 0-1 0 0,0 0 1 0 0,0 0-572 0 0,8 14 1649 0 0,-10-17-1311 0 0,0-1-28 0 0,0 0-113 0 0,0 0-49 0 0,0 0-11 0 0,12-14-86 0 0,0-22-599 0 0,6 2-355 0 0,-17 34 901 0 0,0-1-1 0 0,-1 1 1 0 0,1 0-1 0 0,0 0 1 0 0,0 0-1 0 0,0 0 1 0 0,0 0-1 0 0,0 0 1 0 0,0 0-1 0 0,-1 0 1 0 0,1 0-1 0 0,0 0 1 0 0,0 1-1 0 0,0-1 1 0 0,0 0-1 0 0,-1 1 1 0 0,1-1-1 0 0,0 0 1 0 0,0 1-1 0 0,-1-1 1 0 0,1 1 0 0 0,0-1-1 0 0,0 1 3 0 0,3 8 164 0 0,-1 0 1 0 0,0 0-1 0 0,0 0 0 0 0,-1 1 1 0 0,0-1-1 0 0,0 1 1 0 0,0 9-165 0 0,3 17 548 0 0,-3-29-363 0 0,-1 1 1 0 0,0 0 0 0 0,0 0 0 0 0,0 0 0 0 0,-1-1 0 0 0,0 1-1 0 0,-1 0 1 0 0,0 2-186 0 0,-1 2 51 0 0,0 0 0 0 0,1 0 0 0 0,0 1 0 0 0,1-1 0 0 0,1 0 0 0 0,0 1 0 0 0,0-1 0 0 0,2 0-1 0 0,-1 0 1 0 0,1 0 0 0 0,2 4-51 0 0,-4-14-337 0 0,-1-2-138 0 0,0 0-1034 0 0,1-1-4210 0 0,2-1-1800 0 0</inkml:trace>
  <inkml:trace contextRef="#ctx0" brushRef="#br0" timeOffset="9452.484">8358 1128 15664 0 0,'8'8'1667'0'0,"-5"-5"-1495"0"0,0 0 0 0 0,0 1-1 0 0,-1-1 1 0 0,0 1-1 0 0,0-1 1 0 0,0 1-1 0 0,0 0 1 0 0,0 0-1 0 0,-1-1 1 0 0,1 1 0 0 0,-1 0-1 0 0,0 2-171 0 0,3 13 1437 0 0,-1 0 0 0 0,0 2-1437 0 0,-1-5-133 0 0,2 33 1009 0 0,-2 0 0 0 0,-3 34-876 0 0,0-13 871 0 0,-4-31-833 0 0,3-20-3659 0 0,2-19-4110 0 0</inkml:trace>
  <inkml:trace contextRef="#ctx0" brushRef="#br0" timeOffset="10278.903">5471 1569 11520 0 0,'0'0'886'0'0,"7"1"1386"0"0,-5 0-1690 0 0,0 0 0 0 0,0 0 0 0 0,-1 1 0 0 0,1-1 0 0 0,0 0 0 0 0,-1 1 0 0 0,1-1 0 0 0,-1 1 0 0 0,1 0 0 0 0,-1-1 0 0 0,1 3-582 0 0,0-1 336 0 0,-1 0 1 0 0,1 0-1 0 0,-1 0 0 0 0,0 0 1 0 0,0 0-1 0 0,0 0 0 0 0,0 2-336 0 0,0 7 34 0 0,0-1 0 0 0,0 1 0 0 0,-2 0 0 0 0,1 2-34 0 0,-1 8 1061 0 0,-2 56 667 0 0,-8 33-1728 0 0,5-57 183 0 0,-13 101 118 0 0,-4-15-209 0 0,11-62 396 0 0,11-69-528 0 0,0 0 0 0 0,-1-1 0 0 0,0 1 0 0 0,-1-1 0 0 0,-2 5 40 0 0,4-12-114 0 0,1-1 147 0 0,5-15 68 0 0,-1 6-73 0 0,7-28-30 0 0,2 0 0 0 0,1 0 0 0 0,2 2 0 0 0,2 0 0 0 0,1 1 0 0 0,3-3 2 0 0,-16 29-22 0 0,-2 1-10 0 0,0 0 0 0 0,1 0 0 0 0,-1 1 0 0 0,2 0 0 0 0,-1 0 0 0 0,1 0 0 0 0,0 0 0 0 0,0 1 0 0 0,3-2 32 0 0,-6 6-5 0 0,-1 0 1 0 0,0 0 0 0 0,1 0 0 0 0,-1 0 0 0 0,0 1 0 0 0,1-1 0 0 0,-1 1 0 0 0,1 0 0 0 0,-1-1 0 0 0,1 1 0 0 0,-1 0 0 0 0,1 1 0 0 0,-1-1 0 0 0,0 0 0 0 0,1 1 0 0 0,-1-1 0 0 0,1 1 0 0 0,-1 0 0 0 0,0 0 0 0 0,1 0 0 0 0,-1 0 0 0 0,0 0-1 0 0,0 0 1 0 0,0 1 0 0 0,0-1 0 0 0,0 1 0 0 0,0-1 0 0 0,0 1 0 0 0,1 2 4 0 0,-1-1 0 0 0,1 1 0 0 0,0 0 0 0 0,0 0 0 0 0,-1 0 0 0 0,0 0 0 0 0,0 1 0 0 0,0-1 0 0 0,-1 1 0 0 0,1 0 0 0 0,0 2 0 0 0,-1 0 0 0 0,0-1 0 0 0,0 1 0 0 0,-1 0 0 0 0,0 0 0 0 0,0 0 0 0 0,-1 0 0 0 0,1 0 0 0 0,-1-1 0 0 0,-1 1 0 0 0,0 0 0 0 0,1-1 0 0 0,-2 1 0 0 0,1-1 0 0 0,-4 5 0 0 0,2-2 3 0 0,-2-1 0 0 0,1 0 1 0 0,-1 0-1 0 0,0 0 0 0 0,-1-1 0 0 0,0 0 0 0 0,0 0 0 0 0,-1-1 0 0 0,1 0 1 0 0,-1 0-1 0 0,-1 0 0 0 0,1-2 0 0 0,-1 1 0 0 0,0-1 0 0 0,0 0 0 0 0,0 0 1 0 0,-2-1-4 0 0,3-2-7 0 0,0 0 0 0 0,-1 0 1 0 0,1-1-1 0 0,0 0 0 0 0,0-1 1 0 0,0 0-1 0 0,0 0 0 0 0,0 0 1 0 0,0-1-1 0 0,0-1 0 0 0,0 1 1 0 0,0-1-1 0 0,-1-2 7 0 0,7 5-200 0 0,0-1 0 0 0,0 0 0 0 0,0 0 0 0 0,0-1 0 0 0,0 1 0 0 0,0 0 0 0 0,0-1 0 0 0,0 1 0 0 0,1-1 0 0 0,-1 1 0 0 0,1-1 0 0 0,-1 0 0 0 0,1 1 0 0 0,0-1 0 0 0,-1 0 0 0 0,1 0 0 0 0,0 0 0 0 0,0 0 0 0 0,1 0 0 0 0,-1 0 0 0 0,0-1 0 0 0,1 1 0 0 0,-1 0 0 0 0,1 0 0 0 0,0-1 0 0 0,-1 1 0 0 0,1 0 0 0 0,0 0 0 0 0,1-1 200 0 0,2-8-2127 0 0</inkml:trace>
  <inkml:trace contextRef="#ctx0" brushRef="#br0" timeOffset="10685.535">5855 2219 14280 0 0,'0'0'1102'0'0,"0"0"-539"0"0,0 0 407 0 0,0 0 256 0 0,0 0 48 0 0,0 0-144 0 0,0 0-634 0 0,-5 7-123 0 0,-7 1-150 0 0,-5 4 285 0 0,-16 28 826 0 0,32-39-1301 0 0,0 1 0 0 0,0-1 0 0 0,0 1 0 0 0,1 0-1 0 0,-1-1 1 0 0,1 1 0 0 0,-1 0 0 0 0,1-1 0 0 0,-1 1 0 0 0,1 0 0 0 0,0 0-1 0 0,0-1 1 0 0,0 1 0 0 0,0 0 0 0 0,0 0 0 0 0,0-1 0 0 0,1 1-1 0 0,-1 0 1 0 0,1 1-33 0 0,0-1 20 0 0,0-1 1 0 0,0 1-1 0 0,0 0 0 0 0,0 0 0 0 0,0-1 0 0 0,0 1 1 0 0,1-1-1 0 0,-1 1 0 0 0,0-1 0 0 0,1 1 0 0 0,0-1 0 0 0,-1 0 1 0 0,1 0-1 0 0,0 0 0 0 0,-1 0 0 0 0,1 0 0 0 0,0 0 1 0 0,0 0-1 0 0,1 0-20 0 0,2 1 36 0 0,0 0 1 0 0,0-1-1 0 0,0 0 1 0 0,1 1-1 0 0,-1-2 0 0 0,0 1 1 0 0,1-1-37 0 0,3 0 40 0 0,0 0 0 0 0,0-1 0 0 0,0 0 0 0 0,-1-1 0 0 0,1 0 0 0 0,-1-1 0 0 0,1 1 0 0 0,-1-2 0 0 0,0 1 0 0 0,0-1 0 0 0,7-4-40 0 0,-10 5-7 0 0,0-1 0 0 0,-1 1 1 0 0,1-1-1 0 0,-1 0 0 0 0,0 0 0 0 0,0-1 1 0 0,0 1-1 0 0,0-1 0 0 0,-1 0 0 0 0,0 0 1 0 0,0 0-1 0 0,0 0 0 0 0,0-1 1 0 0,-1 1-1 0 0,0-1 0 0 0,0 1 0 0 0,-1-1 1 0 0,0 0 6 0 0,0 4-9 0 0,-1-1 1 0 0,0 1 0 0 0,0 0 0 0 0,0-1 0 0 0,-1 1 0 0 0,1 0 0 0 0,0 0 0 0 0,-1 0 0 0 0,0-1 0 0 0,1 1-1 0 0,-1 0 1 0 0,0 0 0 0 0,0 0 0 0 0,0 0 0 0 0,0 0 0 0 0,-1 0 0 0 0,1 0 0 0 0,0 1 0 0 0,-1-1 0 0 0,-1-1 8 0 0,0-1-29 0 0,-1 1 0 0 0,1 0 0 0 0,-1 0 0 0 0,0 0 0 0 0,0 1 1 0 0,0-1-1 0 0,-1 1 0 0 0,1 0 0 0 0,-1 0 29 0 0,-18-11-637 0 0,21 11 395 0 0,1 1 0 0 0,-1-1 0 0 0,0 1 0 0 0,0 0 0 0 0,0 0 0 0 0,0 0 0 0 0,0 0 0 0 0,-1 0 0 0 0,1 0 0 0 0,0 0 0 0 0,0 1 0 0 0,0-1 0 0 0,-1 1 0 0 0,0 0 242 0 0,1 0-2023 0 0</inkml:trace>
  <inkml:trace contextRef="#ctx0" brushRef="#br0" timeOffset="11065.609">6072 2070 11056 0 0,'19'59'1781'0'0,"-10"-25"3632"0"0,-2 1 0 0 0,3 34-5413 0 0,-7-31 1118 0 0,-2 12-1118 0 0,0-42 117 0 0,0-7 70 0 0,3-13 184 0 0,1-3-345 0 0,11-25 68 0 0,3-4-689 0 0,16-30 595 0 0,-33 69-141 0 0,1 1 1 0 0,0-1 0 0 0,0 1 0 0 0,0 0 0 0 0,0 0 0 0 0,1 1 0 0 0,-1-1-1 0 0,1 1 1 0 0,1-2 140 0 0,-4 5 21 0 0,0 0 0 0 0,0 0-1 0 0,0 0 1 0 0,-1 0 0 0 0,1 0 0 0 0,0 0-1 0 0,0 0 1 0 0,-1 1 0 0 0,1-1-1 0 0,0 0 1 0 0,0 0 0 0 0,-1 0 0 0 0,1 1-1 0 0,0-1 1 0 0,0 0 0 0 0,-1 1-1 0 0,1-1 1 0 0,0 1 0 0 0,-1-1 0 0 0,1 1-1 0 0,-1-1 1 0 0,1 1 0 0 0,0 0-21 0 0,12 13 11 0 0,-10-7-22 0 0,0 0 0 0 0,0-1 0 0 0,0 1 0 0 0,-1 0 0 0 0,0 0 0 0 0,-1 1 0 0 0,1-1 0 0 0,-1 0 11 0 0,7 31-40 0 0,14 39-192 0 0,-21-71 57 0 0,1 0-1 0 0,0 0 0 0 0,0-1 1 0 0,2 5 175 0 0,9 8-3876 0 0,-6-13-3233 0 0</inkml:trace>
  <inkml:trace contextRef="#ctx0" brushRef="#br0" timeOffset="11417.342">6537 2111 8288 0 0,'4'9'888'0'0,"-3"-8"-774"0"0,0 0 1 0 0,0 0-1 0 0,0 0 1 0 0,0 0-1 0 0,0 0 0 0 0,0 0 1 0 0,-1 0-1 0 0,1 0 1 0 0,0 1-1 0 0,-1-1 1 0 0,1 0-1 0 0,-1 0 1 0 0,1 1-1 0 0,-1-1 0 0 0,0 0 1 0 0,0 1-1 0 0,0-1 1 0 0,1 0-1 0 0,-1 1 1 0 0,0-1-1 0 0,0 0 1 0 0,-1 1-1 0 0,1-1 0 0 0,0 0 1 0 0,0 1-1 0 0,-1-1 1 0 0,1 0-1 0 0,-1 0 1 0 0,1 1-1 0 0,-1-1 1 0 0,1 0-1 0 0,-1 0-114 0 0,-3 6 1203 0 0,-1 0 0 0 0,0 0 0 0 0,0 0 0 0 0,0-1-1 0 0,-2 1-1202 0 0,-11 14 1635 0 0,14-13-1475 0 0,1-1-1 0 0,-1 1 0 0 0,1-1 0 0 0,0 1 0 0 0,1 0 0 0 0,0 0 0 0 0,-1 3-159 0 0,-7 25 421 0 0,10-33-388 0 0,-1 1 1 0 0,1-1-1 0 0,-1 0 0 0 0,1 0 0 0 0,0 1 1 0 0,0-1-1 0 0,0 0 0 0 0,1 1 0 0 0,-1-1 1 0 0,1 0-1 0 0,0 0 0 0 0,0 0 0 0 0,0 0 1 0 0,1 2-34 0 0,-1-1 56 0 0,0 1-1 0 0,1-1 1 0 0,-1 1 0 0 0,-1-1 0 0 0,1 5-56 0 0,0-9 10 0 0,-1 1 0 0 0,0-1 0 0 0,1 0 0 0 0,-1 1 0 0 0,1-1 0 0 0,-1 1-1 0 0,1-1 1 0 0,-1 0 0 0 0,1 1 0 0 0,-1-1 0 0 0,1 0 0 0 0,-1 0 0 0 0,1 0 0 0 0,0 1 0 0 0,-1-1-1 0 0,1 0 1 0 0,-1 0 0 0 0,1 0 0 0 0,0 0-10 0 0,-1 0 22 0 0,4 1-3 0 0,0 0 1 0 0,0-1 0 0 0,0 0-1 0 0,0 0 1 0 0,0 0 0 0 0,0 0-1 0 0,0-1 1 0 0,0 1 0 0 0,0-1-1 0 0,0 0 1 0 0,-1 0 0 0 0,1-1-1 0 0,0 1 1 0 0,-1-1 0 0 0,1 1-1 0 0,-1-1 1 0 0,4-3-20 0 0,1 0 45 0 0,1-1 1 0 0,-1 0-1 0 0,-1-1 1 0 0,1 1-1 0 0,-1-2 0 0 0,4-4-45 0 0,3-6 0 0 0,-1 0 0 0 0,0-2 0 0 0,-2 1 0 0 0,0-1 0 0 0,-1-1 0 0 0,-1 0 0 0 0,-1 0 0 0 0,-1-1 0 0 0,-1 0 0 0 0,-1 0 0 0 0,-1 0 0 0 0,-1-1 0 0 0,1-16 0 0 0,-1-17 49 0 0,-2 0 0 0 0,-2 0 0 0 0,-6-28-49 0 0,5 67 19 0 0,2 10-6 0 0,-1 0 0 0 0,-1 0 1 0 0,1-1-1 0 0,-1 1 0 0 0,0 0 1 0 0,-1 1-1 0 0,1-1 0 0 0,-2 0-13 0 0,4 7 0 0 0,0 0 0 0 0,0-1 0 0 0,0 1 0 0 0,0 0 0 0 0,0 0 0 0 0,0 0 0 0 0,0-1 0 0 0,-1 1 0 0 0,1 0 0 0 0,0 0 0 0 0,0 0 0 0 0,0-1 0 0 0,0 1 0 0 0,-1 0 0 0 0,1 0 0 0 0,0 0 0 0 0,0 0 0 0 0,0 0 0 0 0,-1-1 0 0 0,1 1 0 0 0,0 0 0 0 0,0 0 0 0 0,-1 0 0 0 0,1 0 0 0 0,0 0 0 0 0,0 0 0 0 0,-1 0 0 0 0,1 0 0 0 0,0 0 0 0 0,0 0 0 0 0,-1 0 0 0 0,1 0 0 0 0,0 0 0 0 0,0 0 0 0 0,-1 0 0 0 0,1 0 0 0 0,0 0 0 0 0,0 0 0 0 0,-1 0 0 0 0,1 1 0 0 0,0-1 0 0 0,0 0 0 0 0,0 0 0 0 0,-1 0 0 0 0,1 0 0 0 0,0 0 0 0 0,0 1 0 0 0,0-1 0 0 0,-1 0 0 0 0,1 0 0 0 0,0 0 0 0 0,0 1 0 0 0,0-1 0 0 0,0 0 0 0 0,0 0 0 0 0,0 1 0 0 0,-1-1 0 0 0,1 0 0 0 0,0 0 0 0 0,0 1 0 0 0,-3 3 23 0 0,0 1 0 0 0,1 0-1 0 0,0 0 1 0 0,-1 0-1 0 0,2 1 1 0 0,-1-1 0 0 0,1 0-1 0 0,-1 1 1 0 0,1-1 0 0 0,0 5-23 0 0,-2 8 67 0 0,-2 15 186 0 0,1 2 1 0 0,2-1-1 0 0,1 0 0 0 0,4 32-253 0 0,-1 15 411 0 0,0-47-210 0 0,1-1 1 0 0,2 4-202 0 0,2 18 271 0 0,-6-46-209 0 0,1 1-1 0 0,0-1 1 0 0,4 9-62 0 0,0 4 73 0 0,-3-14-110 0 0,0 1 0 0 0,0-1 0 0 0,1 0 0 0 0,0 0 1 0 0,2 3 36 0 0,-5-9-260 0 0,-1-2-27 0 0,0 0-165 0 0,0 0-661 0 0,7 0-2949 0 0,0 4-3421 0 0</inkml:trace>
  <inkml:trace contextRef="#ctx0" brushRef="#br0" timeOffset="11762.933">6845 2273 11976 0 0,'5'7'1082'0'0,"8"9"-1465"0"0,19 35 9883 0 0,-21-30-8118 0 0,5 22-294 0 0,-16-42-1022 0 0,0-1-26 0 0,0 0-101 0 0,0 0-47 0 0,4 0-413 0 0,3-4-1069 0 0,-3-6-506 0 0</inkml:trace>
  <inkml:trace contextRef="#ctx0" brushRef="#br0" timeOffset="12504.694">7044 2270 11832 0 0,'-3'4'159'0'0,"2"-3"-120"0"0,0-1 0 0 0,0 1 0 0 0,0 0 0 0 0,1 0 0 0 0,-1 0 0 0 0,0 0 0 0 0,1-1 0 0 0,-1 1 0 0 0,1 0-1 0 0,-1 0 1 0 0,1 0 0 0 0,-1 0 0 0 0,1 0 0 0 0,0 0 0 0 0,0 0 0 0 0,-1 1 0 0 0,1-1 0 0 0,0 0 0 0 0,0 0-1 0 0,0 0 1 0 0,0 0 0 0 0,0 0 0 0 0,0 0 0 0 0,0 0 0 0 0,1 0 0 0 0,-1 0 0 0 0,0 0 0 0 0,1 0 0 0 0,-1 0-39 0 0,3 4 164 0 0,-1 0 1 0 0,0 0-1 0 0,0 0 1 0 0,-1 0-1 0 0,1 0 1 0 0,-1 0-1 0 0,0 0 1 0 0,0 0-1 0 0,0 1 1 0 0,-1 1-165 0 0,2 12 376 0 0,-1-7 254 0 0,0 0 0 0 0,-2 12-630 0 0,1-3 2649 0 0,8-38-2164 0 0,-5 7-505 0 0,2-1 0 0 0,-1 1 0 0 0,1 0-1 0 0,4-5 21 0 0,-7 11-104 0 0,1 0 0 0 0,-1 1 1 0 0,1 0-1 0 0,0-1 0 0 0,0 1 0 0 0,0 0 0 0 0,0 0 0 0 0,1 0 0 0 0,-1 1 0 0 0,1-1 0 0 0,-1 1 0 0 0,5-2 104 0 0,-7 4-52 0 0,0 0 0 0 0,1-1 0 0 0,-1 1 0 0 0,0 0 0 0 0,1 0 0 0 0,-1 0 0 0 0,0 0 0 0 0,1 0 0 0 0,-1 0 0 0 0,0 1 0 0 0,1-1 0 0 0,-1 0 0 0 0,0 1 0 0 0,1-1 0 0 0,0 1 52 0 0,20 10-197 0 0,-12-5 114 0 0,3 0 52 0 0,-7-3 124 0 0,-1-1 0 0 0,0 0 0 0 0,1 0 0 0 0,-1 0 0 0 0,1 0 0 0 0,0-1-93 0 0,-4-1 53 0 0,0 0 0 0 0,0 0 1 0 0,1 0-1 0 0,-1 0 1 0 0,0 0-1 0 0,0 0 0 0 0,0-1 1 0 0,0 1-1 0 0,0-1 0 0 0,0 0 1 0 0,0 1-1 0 0,0-1 0 0 0,0 0 1 0 0,-1 0-1 0 0,1 0 0 0 0,0 0 1 0 0,0-1-1 0 0,-1 1 0 0 0,1-1-53 0 0,2-1 47 0 0,0-1-1 0 0,0 0 0 0 0,-1 0 0 0 0,0 0 0 0 0,0-1 0 0 0,0 1 0 0 0,0-1 0 0 0,-1 1 0 0 0,0-1 0 0 0,0 0 0 0 0,0 0 1 0 0,0 0-1 0 0,-1 0 0 0 0,0-2-46 0 0,1 0 37 0 0,-2 0 0 0 0,1 0 0 0 0,-1 0 1 0 0,0-1-1 0 0,0 1 0 0 0,-1 0 0 0 0,0 0 0 0 0,0 0 1 0 0,0 0-1 0 0,-2-2-37 0 0,3 9 14 0 0,0 0 0 0 0,0 0 0 0 0,0-1 0 0 0,0 1 1 0 0,0 0-1 0 0,0-1 0 0 0,0 1 0 0 0,0 0 0 0 0,0 0 1 0 0,0-1-1 0 0,-1 1 0 0 0,1 0 0 0 0,0-1 0 0 0,0 1 0 0 0,0 0 1 0 0,0 0-1 0 0,-1 0 0 0 0,1-1 0 0 0,0 1 0 0 0,0 0 1 0 0,-1 0-1 0 0,1 0 0 0 0,0-1 0 0 0,0 1 0 0 0,-1 0 0 0 0,1 0 1 0 0,0 0-1 0 0,0 0 0 0 0,-1 0 0 0 0,1 0 0 0 0,0 0 0 0 0,-1 0 1 0 0,1 0-1 0 0,0 0 0 0 0,-1 0 0 0 0,1 0-14 0 0,-9 7 411 0 0,-4 16-30 0 0,-3 26 205 0 0,2 2-586 0 0,9-32 351 0 0,2 0 1 0 0,0 0 0 0 0,2 1-1 0 0,0 7-351 0 0,-1 27 784 0 0,1-23 28 0 0,1 1 0 0 0,3 19-812 0 0,-1-31 83 0 0,-2 0 0 0 0,0 1-83 0 0,0-3 56 0 0,0-1 0 0 0,3 15-56 0 0,3-10-284 0 0,-6-22 265 0 0,0 0 1 0 0,0 0-1 0 0,0 0 1 0 0,0 0 0 0 0,0 1-1 0 0,0-1 1 0 0,0 0 0 0 0,0 0-1 0 0,0 0 1 0 0,0 0 0 0 0,0 0-1 0 0,0 0 1 0 0,0 0 0 0 0,0 0-1 0 0,0 0 1 0 0,0 0 0 0 0,0 0-1 0 0,0 0 1 0 0,0 0 0 0 0,0 0-1 0 0,1 0 1 0 0,-1 1 0 0 0,0-1-1 0 0,0 0 1 0 0,0 0 0 0 0,0 0-1 0 0,0 0 1 0 0,0 0 0 0 0,0 0-1 0 0,0 0 1 0 0,0 0 0 0 0,0 0-1 0 0,0 0 1 0 0,0 0 0 0 0,0 0-1 0 0,0 0 1 0 0,1 0 0 0 0,-1 0-1 0 0,0 0 1 0 0,0 0 0 0 0,0 0-1 0 0,0 0 1 0 0,0 0 0 0 0,0 0-1 0 0,0 0 1 0 0,0 0-1 0 0,0 0 1 0 0,0 0 0 0 0,0 0-1 0 0,0 0 1 0 0,0 0 0 0 0,1 0-1 0 0,-1 0 1 0 0,0 0 0 0 0,0-1-1 0 0,0 1 1 0 0,0 0 0 0 0,0 0-1 0 0,0 0 1 0 0,0 0 0 0 0,0 0-1 0 0,0 0 1 0 0,0 0 18 0 0,1-12-1471 0 0,0-15-1468 0 0,3 11 911 0 0</inkml:trace>
  <inkml:trace contextRef="#ctx0" brushRef="#br0" timeOffset="14015.241">8769 1996 9216 0 0,'2'0'706'0'0,"3"0"-594"0"0,0 0 0 0 0,0 1 0 0 0,0 0-1 0 0,0 0 1 0 0,-1 0 0 0 0,2 1-112 0 0,-4-1 2081 0 0,-1-1-1606 0 0,0-1-1 0 0,0 1 1 0 0,0 0 0 0 0,0 0-1 0 0,0 0 1 0 0,-1-1 0 0 0,1 1-1 0 0,0-1 1 0 0,0 1-1 0 0,0-1 1 0 0,0 1 0 0 0,0-1-1 0 0,0 1 1 0 0,-1-1-1 0 0,1 0 1 0 0,0 1 0 0 0,0-1-1 0 0,-1 0 1 0 0,1 0-1 0 0,0 0-474 0 0,0-1 180 0 0,-1 1 0 0 0,1 0 0 0 0,-1 0 1 0 0,0-1-1 0 0,1 1 0 0 0,-1 0 0 0 0,0 0 0 0 0,0-1 0 0 0,0 1 0 0 0,0 0 0 0 0,0-1 0 0 0,0 1 0 0 0,0 0 0 0 0,0-2-180 0 0,-1 1 30 0 0,1 0 0 0 0,-1 0 0 0 0,1 0 1 0 0,-1 0-1 0 0,0 0 0 0 0,0 1 0 0 0,1-1 1 0 0,-1 0-1 0 0,-1 0 0 0 0,1 1 0 0 0,0-1 1 0 0,0 1-1 0 0,-1-1 0 0 0,1 1 0 0 0,-1-1 1 0 0,1 1-1 0 0,-1 0 0 0 0,1 0 0 0 0,-1-1 1 0 0,0 1-1 0 0,0 0-30 0 0,-4 0 31 0 0,-1-1 0 0 0,1 1 0 0 0,0 0 0 0 0,0 0 1 0 0,-1 1-1 0 0,1 0 0 0 0,-1 0 0 0 0,1 0 0 0 0,0 1 0 0 0,-1 0 0 0 0,1 1 0 0 0,-4 0-31 0 0,2 1 56 0 0,0-1-1 0 0,0 1 0 0 0,0 1 0 0 0,0 0 0 0 0,1 0 0 0 0,0 0 0 0 0,0 1 0 0 0,0 0 0 0 0,-1 1-55 0 0,3-2 44 0 0,1 1-1 0 0,0 0 0 0 0,0 0 1 0 0,0 0-1 0 0,0 0 0 0 0,1 0 1 0 0,0 1-1 0 0,0 0 0 0 0,1-1 1 0 0,-1 1-1 0 0,1 0 1 0 0,1 0-1 0 0,-1 0 0 0 0,1 1 1 0 0,0-1-1 0 0,0 0 0 0 0,1 0 1 0 0,0 1-1 0 0,0-1 1 0 0,0 0-1 0 0,1 1 0 0 0,1 3-43 0 0,0-1 13 0 0,0 0-1 0 0,0 0 1 0 0,1 0-1 0 0,1-1 1 0 0,-1 1-1 0 0,1-1 1 0 0,1 0-1 0 0,-1 0 1 0 0,2-1-1 0 0,-1 1 1 0 0,1-1-1 0 0,0 0 1 0 0,0 0-1 0 0,1-1 1 0 0,2 2-13 0 0,10 6-1338 0 0,0-1 0 0 0,0-2 1 0 0,1 0-1 0 0,13 5 1338 0 0,-18-9-2295 0 0</inkml:trace>
  <inkml:trace contextRef="#ctx0" brushRef="#br0" timeOffset="14352.14">9002 2070 8752 0 0,'4'6'171'0'0,"-1"-1"-40"0"0,-1-1-1 0 0,1 1 0 0 0,-1 0 0 0 0,0-1 0 0 0,0 1 0 0 0,1 5-130 0 0,-2-8 277 0 0,-1 0 0 0 0,1 1 0 0 0,-1-1 0 0 0,0 0 0 0 0,0 1 0 0 0,0-1 0 0 0,0 0 0 0 0,0 1 0 0 0,0-1 0 0 0,-1 0 0 0 0,1 1 0 0 0,-1-1 0 0 0,1 0 0 0 0,-2 2-277 0 0,-16 32 6654 0 0,6-13-4340 0 0,8-14-2252 0 0,1-1 0 0 0,0 1 0 0 0,0-1 1 0 0,1 1-1 0 0,0 0 0 0 0,1 0 0 0 0,0 0 0 0 0,0 8-62 0 0,1-11 71 0 0,0-1 1 0 0,0 1-1 0 0,1-1 0 0 0,-1 0 0 0 0,1 0 0 0 0,1 1 0 0 0,-1-1 0 0 0,3 5-71 0 0,-3-8 39 0 0,0 0-1 0 0,0 0 1 0 0,0 0-1 0 0,1-1 1 0 0,-1 1-1 0 0,0 0 1 0 0,1-1-1 0 0,0 1 1 0 0,-1-1-1 0 0,1 1 1 0 0,0-1-1 0 0,0 0 1 0 0,-1 0-1 0 0,1 0 1 0 0,0 0-1 0 0,0 0 1 0 0,0 0-1 0 0,1 0 1 0 0,-1-1-1 0 0,0 1 1 0 0,0-1-1 0 0,2 1-38 0 0,0-1 58 0 0,1 0 0 0 0,-1 0-1 0 0,0-1 1 0 0,0 1-1 0 0,0-1 1 0 0,0 0 0 0 0,0 0-1 0 0,0 0 1 0 0,0-1 0 0 0,0 1-1 0 0,0-1 1 0 0,-1 0-1 0 0,1 0 1 0 0,-1 0 0 0 0,1-1-1 0 0,0 0-57 0 0,5-4 110 0 0,0-1 0 0 0,0 0 0 0 0,-1 0 0 0 0,1-1 0 0 0,-1-1-110 0 0,-2 2 29 0 0,1-1 0 0 0,-1 0 0 0 0,-1-1 0 0 0,0 1 0 0 0,0-1 0 0 0,-1 0-1 0 0,0-1 1 0 0,1-6-29 0 0,-3 11-7 0 0,0-1-1 0 0,-1 1 0 0 0,0-1 0 0 0,-1 0 1 0 0,0 1-1 0 0,0-1 0 0 0,0 1 0 0 0,-1-1 1 0 0,0 0-1 0 0,0 1 0 0 0,0-1 0 0 0,-1 1 1 0 0,0 0-1 0 0,-2-5 8 0 0,1 6-43 0 0,1 0-1 0 0,-1 0 1 0 0,0 0-1 0 0,0 1 1 0 0,-1-1 0 0 0,1 1-1 0 0,-1 0 1 0 0,0 0 0 0 0,0 0-1 0 0,-1 1 1 0 0,1-1 0 0 0,-2 0 43 0 0,0 1-603 0 0,0-1 0 0 0,0 1 0 0 0,0 1 1 0 0,-3-2 602 0 0,-29-5-7225 0 0,16 6 355 0 0</inkml:trace>
  <inkml:trace contextRef="#ctx0" brushRef="#br0" timeOffset="14780.998">9551 2176 20359 0 0,'4'14'372'0'0,"0"0"0"0"0,-1 0 0 0 0,0 0 0 0 0,-1 0 0 0 0,-1 1 0 0 0,0 11-372 0 0,0-1 26 0 0,-1 18 152 0 0,0-20 49 0 0,0-18-164 0 0,0 0 0 0 0,0 0 0 0 0,0 0 0 0 0,-1 0 0 0 0,1 0 0 0 0,-1 0 0 0 0,-1 1-63 0 0,0-3-6 0 0,2-2-5 0 0,0 0-1 0 0,-1-1 1 0 0,1 1 0 0 0,0 0 0 0 0,-1 0-1 0 0,1 0 1 0 0,0-1 0 0 0,0 1 0 0 0,0 0 0 0 0,0 0-1 0 0,-1 0 1 0 0,1 0 0 0 0,0 0 0 0 0,1-1-1 0 0,-1 1 1 0 0,0 0 0 0 0,0 0 11 0 0,0 1-1032 0 0,0-4-388 0 0,0-6-83 0 0</inkml:trace>
  <inkml:trace contextRef="#ctx0" brushRef="#br0" timeOffset="15224.228">9531 1880 10592 0 0,'0'0'472'0'0,"9"14"96"0"0,-2 3-456 0 0,1 0-112 0 0,-1-3 0 0 0,0-1 0 0 0,2 1 1632 0 0,-2 3 312 0 0,1-7 55 0 0,-1-1 17 0 0,4 3-2336 0 0,-2-7-472 0 0,-2 0-88 0 0</inkml:trace>
  <inkml:trace contextRef="#ctx0" brushRef="#br0" timeOffset="15572.638">9725 2060 1376 0 0,'6'45'250'0'0,"3"6"-250"0"0,0-11 3775 0 0,-1-9 9142 0 0,2 25-12917 0 0,5 23 2789 0 0,4 3-1117 0 0,-18-81-1620 0 0,-1-1 1 0 0,1 1-1 0 0,0-1 0 0 0,0 0 0 0 0,-1 1 0 0 0,1-1 0 0 0,0 0 0 0 0,0 0 1 0 0,-1 1-1 0 0,1-1 0 0 0,0 0 0 0 0,0 0 0 0 0,0 0 0 0 0,0 0-52 0 0,-1 0 66 0 0,1-1-38 0 0,0 1 0 0 0,0-1 0 0 0,-1 1 0 0 0,1-1 0 0 0,0 0 0 0 0,0 1 0 0 0,-1-1 0 0 0,1 0 0 0 0,-1 0 0 0 0,1 1 0 0 0,0-1 0 0 0,-1 0 0 0 0,0 0 0 0 0,1 0 0 0 0,-1 0 0 0 0,1 0 0 0 0,-1 0 0 0 0,0 0 0 0 0,0 0-28 0 0,2-3 68 0 0,15-52 253 0 0,-1 5-268 0 0,-11 39-47 0 0,0-3-4 0 0,1 1 1 0 0,4-7-3 0 0,-8 18 0 0 0,-1 0 0 0 0,1 0 0 0 0,0 0 0 0 0,0 0 0 0 0,1 1 0 0 0,-1-1 0 0 0,0 0 0 0 0,1 1-1 0 0,-1 0 1 0 0,1 0 0 0 0,0 0 0 0 0,0 0 0 0 0,2-1 0 0 0,-3 2 0 0 0,0 0 0 0 0,1 0 0 0 0,-1 0 0 0 0,0 0 0 0 0,1 0 0 0 0,-1 1 0 0 0,1-1 0 0 0,-1 1 0 0 0,1 0 0 0 0,0 0 0 0 0,0 0 0 0 0,-2 0 0 0 0,1 0 0 0 0,-1 1 0 0 0,0-1 0 0 0,1 1 0 0 0,-1 0 0 0 0,0-1 0 0 0,0 1 0 0 0,0 0 0 0 0,1 0 0 0 0,-1 0 0 0 0,0 0 0 0 0,0 0 0 0 0,0 0 0 0 0,0 0 0 0 0,-1 0 0 0 0,1 0 0 0 0,0 1 0 0 0,0-1 0 0 0,-1 0 0 0 0,1 0 0 0 0,0 2 0 0 0,4 10-185 0 0,-1 0 0 0 0,0 0 1 0 0,-1 1-1 0 0,-1-1 0 0 0,0 1 0 0 0,0 13 185 0 0,-1 8-2401 0 0,3-16 999 0 0</inkml:trace>
  <inkml:trace contextRef="#ctx0" brushRef="#br0" timeOffset="15573.638">10203 2162 10136 0 0,'5'4'221'0'0,"-3"-3"-114"0"0,-1 0 1 0 0,1 0 0 0 0,-1 1-1 0 0,1-1 1 0 0,-1 1 0 0 0,1-1-1 0 0,-1 1 1 0 0,0-1 0 0 0,0 1-1 0 0,0 0 1 0 0,0 0-108 0 0,0 0 1713 0 0,-1-2 571 0 0,0 0 109 0 0,0 0-259 0 0,0 0-2099 0 0,0-1 0 0 0,0 1 1 0 0,0 0-1 0 0,-1 0 1 0 0,1 0-1 0 0,0 0 0 0 0,0 0 1 0 0,0 0-1 0 0,0 0 1 0 0,-1 0-1 0 0,1 0 0 0 0,0 0 1 0 0,0 0-1 0 0,0 0 0 0 0,0 0 1 0 0,-1 0-1 0 0,1 0 1 0 0,0 0-1 0 0,0 0 0 0 0,0 0 1 0 0,0 0-1 0 0,-1 0 1 0 0,1 0-1 0 0,0 0 0 0 0,0 0 1 0 0,0 0-1 0 0,0 0 0 0 0,-1 1 1 0 0,1-1-1 0 0,0 0 1 0 0,0 0-1 0 0,0 0 0 0 0,0 0 1 0 0,0 0-1 0 0,0 0 0 0 0,0 1 1 0 0,-1-1-1 0 0,1 0 1 0 0,0 0-1 0 0,0 0-35 0 0,-6 5 238 0 0,-28 18 731 0 0,28-17-865 0 0,1-1 0 0 0,1 0 0 0 0,-1 1 0 0 0,1 0 0 0 0,0 0 0 0 0,0 0 0 0 0,1 1 0 0 0,-1-1 0 0 0,2 1 0 0 0,-2 2-104 0 0,3-5-1 0 0,0 0-1 0 0,0 0 0 0 0,0 1 0 0 0,0-1 0 0 0,1 0 1 0 0,-1 0-1 0 0,1 1 0 0 0,0-1 0 0 0,1 0 1 0 0,-1 0-1 0 0,1 0 0 0 0,0 1 0 0 0,0-1 0 0 0,0 0 1 0 0,0 0-1 0 0,1 0 0 0 0,0 0 0 0 0,1 2 2 0 0,0-1 62 0 0,0 0-1 0 0,0 0 0 0 0,0-1 0 0 0,1 1 1 0 0,0-1-1 0 0,0 1 0 0 0,0-1 1 0 0,1-1-1 0 0,-1 1 0 0 0,2 0-61 0 0,-2-1-151 0 0,1-1 0 0 0,0 0 0 0 0,-1 0 0 0 0,1 0-1 0 0,0-1 1 0 0,0 0 0 0 0,0 0 0 0 0,0 0 0 0 0,0 0-1 0 0,0-1 1 0 0,0 0 0 0 0,1 0 151 0 0,5-1-1373 0 0,0-5-61 0 0</inkml:trace>
  <inkml:trace contextRef="#ctx0" brushRef="#br0" timeOffset="12898.756">7885 1806 7368 0 0,'0'0'333'0'0,"0"0"0"0"0,2 1-213 0 0,0 3 82 0 0,1 0-1 0 0,-1-1 0 0 0,0 1 1 0 0,0 0-1 0 0,0 0 0 0 0,-1 0 1 0 0,1 0-1 0 0,-1 2-201 0 0,1 0 1499 0 0,-1 0-1 0 0,-1 0 1 0 0,1 0-1 0 0,-1 0 1 0 0,0 0 0 0 0,-1 2-1499 0 0,-2 31 4423 0 0,2-24-4077 0 0,-2-1 1 0 0,0 1-1 0 0,0 0-346 0 0,-40 154 556 0 0,17-67-1208 0 0,22-75-282 0 0,-1 2-6017 0 0,-2-14-55 0 0</inkml:trace>
  <inkml:trace contextRef="#ctx0" brushRef="#br0" timeOffset="13344.18">7916 2060 14744 0 0,'0'0'672'0'0,"0"0"-10"0"0,0 0-210 0 0,0 0 680 0 0,-15 1 3277 0 0,-35 9-3267 0 0,42-9-1164 0 0,1 0-1 0 0,-1 1 1 0 0,0 0 0 0 0,1 1 0 0 0,0-1 0 0 0,0 1 0 0 0,-1 1 0 0 0,2 0 0 0 0,-6 3 22 0 0,10-6-443 0 0,2-1-33 0 0,-3 5-1774 0 0,2-4 308 0 0</inkml:trace>
  <inkml:trace contextRef="#ctx0" brushRef="#br0" timeOffset="13668.934">8008 2063 920 0 0,'3'7'80'0'0,"-2"-6"477"0"0,-1 1 0 0 0,0-1 1 0 0,0 0-1 0 0,0 0 0 0 0,0 1 1 0 0,0-1-1 0 0,0 0 0 0 0,0 0 0 0 0,0 1 1 0 0,0-1-1 0 0,-1 0 0 0 0,1 0 0 0 0,0 0 1 0 0,-1 1-1 0 0,1-1 0 0 0,-1 0 0 0 0,1 0 1 0 0,-1 0-1 0 0,0 0 0 0 0,1 0 0 0 0,-1 0 1 0 0,0 0-1 0 0,0 0 0 0 0,0 0 0 0 0,0 0 1 0 0,0-1-1 0 0,0 1 0 0 0,0 0 0 0 0,-1 0-557 0 0,1 0 694 0 0,-7 5-76 0 0,1 1-1 0 0,0 0 1 0 0,0 0-1 0 0,1 0 0 0 0,0 1 1 0 0,-5 8-618 0 0,8-12 73 0 0,1 0-1 0 0,-1 1 1 0 0,1-1-1 0 0,0 0 1 0 0,0 1 0 0 0,1 0-1 0 0,-1-1 1 0 0,1 1-1 0 0,0 0 1 0 0,1 0 0 0 0,-1 0-1 0 0,1 0 1 0 0,0 0-1 0 0,0 4-72 0 0,1-2 80 0 0,0 0-1 0 0,1 0 1 0 0,0-1 0 0 0,0 1-1 0 0,1-1 1 0 0,0 2-80 0 0,-1-4 40 0 0,0-1 0 0 0,0 0 0 0 0,0 0 1 0 0,1 0-1 0 0,-1 0 0 0 0,1 0 0 0 0,-1 0 0 0 0,1-1 1 0 0,0 1-1 0 0,0-1 0 0 0,1 0 0 0 0,0 1-40 0 0,0-1 37 0 0,-1 0 0 0 0,1 0-1 0 0,0 0 1 0 0,0-1-1 0 0,0 0 1 0 0,0 1 0 0 0,0-1-1 0 0,0-1 1 0 0,1 1 0 0 0,-1-1-1 0 0,0 1 1 0 0,2-1-37 0 0,4-1 78 0 0,-1-1 1 0 0,0 1-1 0 0,0-1 1 0 0,0-1-1 0 0,2-1-78 0 0,-7 3 18 0 0,-1-1-1 0 0,1 1 0 0 0,-1-1 1 0 0,0 0-1 0 0,0-1 0 0 0,0 1 1 0 0,1 0-1 0 0,-2-1 0 0 0,1 0 1 0 0,0 0-1 0 0,-1 1 1 0 0,1-2-1 0 0,-1 1 0 0 0,0 0 1 0 0,0 0-1 0 0,0-1 0 0 0,0 1 1 0 0,-1-1-1 0 0,1 1 0 0 0,-1-1 1 0 0,0-1-18 0 0,1 0-13 0 0,-1 0 1 0 0,0 0-1 0 0,0-1 1 0 0,-1 1-1 0 0,0 0 1 0 0,1 0-1 0 0,-2 0 1 0 0,1 0-1 0 0,0 0 1 0 0,-1-1-1 0 0,0 1 1 0 0,-1 0 0 0 0,1 0-1 0 0,-1 1 1 0 0,-2-6 12 0 0,-3-3-751 0 0,-1 0 1 0 0,0 0-1 0 0,-1 0 1 0 0,0 1 0 0 0,-3-1 750 0 0,0 2-1682 0 0</inkml:trace>
  <inkml:trace contextRef="#ctx0" brushRef="#br0" timeOffset="16459.938">10281 2128 8752 0 0,'9'10'203'0'0,"-1"1"-1"0"0,-1 1 1 0 0,0-1 0 0 0,0 1 0 0 0,2 8-203 0 0,7 15 3588 0 0,-5 3 712 0 0,-8-16-3430 0 0,-1 0 1 0 0,0 0-1 0 0,-2 6-870 0 0,0 47 2100 0 0,0-75-1987 0 0,0 0-8 0 0,0 0-6 0 0,0-18 32 0 0,0 3-111 0 0,2 0 0 0 0,-1 0 0 0 0,2 0 1 0 0,0 0-1 0 0,1 0 0 0 0,1 1 0 0 0,0 0 1 0 0,0 0-1 0 0,2 0 0 0 0,0-1-20 0 0,-6 13 2 0 0,1 1-1 0 0,-1-1 0 0 0,0 1 1 0 0,0-1-1 0 0,1 1 0 0 0,-1 0 0 0 0,1-1 1 0 0,-1 1-1 0 0,1 0 0 0 0,0 0 1 0 0,-1 0-1 0 0,1 0 0 0 0,0 0 1 0 0,0 1-1 0 0,-1-1 0 0 0,1 0 0 0 0,0 1 1 0 0,0-1-1 0 0,0 1 0 0 0,0 0 1 0 0,0 0-1 0 0,0 0 0 0 0,0 0 1 0 0,0 0-1 0 0,0 0 0 0 0,0 0 0 0 0,0 0 1 0 0,0 1-1 0 0,-1-1 0 0 0,1 1 1 0 0,0 0-1 0 0,0-1 0 0 0,0 1 1 0 0,-1 0-1 0 0,1 0 0 0 0,0 0 0 0 0,-1 0 1 0 0,1 1-1 0 0,-1-1 0 0 0,1 0 1 0 0,0 1-2 0 0,11 11-68 0 0,-4-5 51 0 0,0 1 1 0 0,1-2 0 0 0,0 1-1 0 0,8 4 17 0 0,-15-11 22 0 0,-1 1 1 0 0,1-1-1 0 0,-1-1 0 0 0,1 1 0 0 0,-1 0 0 0 0,1-1 0 0 0,0 1 0 0 0,-1-1 0 0 0,1 0 0 0 0,0 0 1 0 0,-1 0-1 0 0,1 0 0 0 0,0 0 0 0 0,-1 0 0 0 0,1-1 0 0 0,0 0 0 0 0,-1 1 0 0 0,1-1 0 0 0,-1 0 1 0 0,1 0-1 0 0,-1 0 0 0 0,1-1 0 0 0,-1 1-22 0 0,3-2 7 0 0,-1 0-1 0 0,0 0 1 0 0,1-1 0 0 0,-1 1 0 0 0,0-1-1 0 0,-1 0 1 0 0,1 0 0 0 0,-1-1 0 0 0,0 1-1 0 0,2-3-6 0 0,1-2 0 0 0,-1-1 0 0 0,0 1 0 0 0,-1-1 0 0 0,0 0 0 0 0,1-5 0 0 0,-4 11 0 0 0,0 1 0 0 0,-1 0 0 0 0,1-1 0 0 0,-1 1 0 0 0,0-1 0 0 0,0 1 0 0 0,0 0 0 0 0,0-1 0 0 0,-1 1 0 0 0,1 0 0 0 0,-1-1 0 0 0,0 1 0 0 0,0 0 0 0 0,0 0 0 0 0,-1-1 0 0 0,1 1 0 0 0,-1 0 0 0 0,0 0 0 0 0,1 0 0 0 0,-1 2-45 0 0,1-1-1 0 0,0 1 0 0 0,-1-1 1 0 0,1 1-1 0 0,-1-1 1 0 0,1 1-1 0 0,-1 0 0 0 0,0 0 1 0 0,1 0-1 0 0,-1 0 0 0 0,0 0 1 0 0,0 0-1 0 0,0 0 0 0 0,0 0 1 0 0,0 1-1 0 0,0-1 1 0 0,0 1-1 0 0,0 0 0 0 0,0-1 1 0 0,0 1-1 0 0,0 0 0 0 0,0 0 1 0 0,0 0-1 0 0,0 1 1 0 0,0-1-1 0 0,0 0 0 0 0,0 1 1 0 0,0-1 45 0 0,-2 1-63 0 0,0 0 1 0 0,1 1-1 0 0,-1-1 1 0 0,0 1 0 0 0,1 0-1 0 0,-1 0 1 0 0,1 0-1 0 0,-1 0 1 0 0,1 0-1 0 0,0 1 1 0 0,0 0-1 0 0,0-1 1 0 0,-2 4 62 0 0,2-2-36 0 0,0 1 1 0 0,0 0-1 0 0,0-1 1 0 0,1 1-1 0 0,-1 1 0 0 0,1-1 1 0 0,0 0-1 0 0,0 3 36 0 0,-1 7-38 0 0,0 0 0 0 0,0 7 38 0 0,2-12 10 0 0,1 3-10 0 0,1 0 0 0 0,0 0 0 0 0,1 0 0 0 0,0 0 0 0 0,1-1 0 0 0,3 12 0 0 0,-3-17 3 0 0,0 0 0 0 0,0 0 0 0 0,1 0 0 0 0,-1 0 0 0 0,1-1 0 0 0,1 1 0 0 0,-1-1 0 0 0,2 1-3 0 0,-4-4 3 0 0,1 0 0 0 0,0 0-1 0 0,0 0 1 0 0,0 0 0 0 0,0-1-1 0 0,0 1 1 0 0,0-1 0 0 0,1 1-1 0 0,-1-1 1 0 0,1 0 0 0 0,0-1-1 0 0,0 1 1 0 0,-1-1 0 0 0,1 1-1 0 0,4 0-2 0 0,-4-2 3 0 0,0 0 0 0 0,1 0-1 0 0,-1 0 1 0 0,0 0 0 0 0,0-1-1 0 0,0 1 1 0 0,0-1 0 0 0,1 0-1 0 0,-1 0 1 0 0,0-1 0 0 0,0 1-1 0 0,-1-1 1 0 0,1 0 0 0 0,0 0-1 0 0,-1 0 1 0 0,1 0 0 0 0,-1-1-1 0 0,1 0 1 0 0,-1 1 0 0 0,0-1-1 0 0,0 0 1 0 0,-1-1 0 0 0,1 1-1 0 0,1-3-2 0 0,3-3-120 0 0,-1 0-1 0 0,0-1 0 0 0,0 0 1 0 0,-1 0-1 0 0,0-1 0 0 0,-1 1 1 0 0,0-1-1 0 0,-1 0 0 0 0,0 0 1 0 0,0-6 120 0 0,-1 11-50 0 0,0 7-52 0 0,2 10-57 0 0,-2-3 204 0 0,1 1-33 0 0,0 1 0 0 0,-2 0 0 0 0,1 0 0 0 0,-1 7-12 0 0,5 26 78 0 0,-3-23-67 0 0,-2-14 2 0 0,0 0-1 0 0,0 0 1 0 0,0 0 0 0 0,1 0 0 0 0,0 0 0 0 0,1 1-13 0 0,-3-6 64 0 0,0-1-54 0 0,1 1-1 0 0,-1-1 1 0 0,0 0 0 0 0,0 1 0 0 0,0-1 0 0 0,1 0 0 0 0,-1 1 0 0 0,0-1 0 0 0,0 0-1 0 0,1 1 1 0 0,-1-1 0 0 0,0 0 0 0 0,1 0 0 0 0,-1 1 0 0 0,0-1 0 0 0,1 0-1 0 0,-1 0 1 0 0,0 0 0 0 0,1 0 0 0 0,-1 1-10 0 0,3-1 16 0 0,-1-1 1 0 0,0 1-1 0 0,0 0 1 0 0,0-1-1 0 0,0 1 1 0 0,0-1-1 0 0,0 0 0 0 0,0 0 1 0 0,0 0-1 0 0,0 0 1 0 0,0 0-1 0 0,-1 0 0 0 0,1 0 1 0 0,0 0-1 0 0,-1-1 1 0 0,1 1-1 0 0,-1-1 0 0 0,1 1 1 0 0,-1-1-1 0 0,0 0 1 0 0,2-1-17 0 0,2-6-6 0 0,0 0 1 0 0,0 0-1 0 0,-1-1 1 0 0,1-2 5 0 0,4-10 58 0 0,6-25-58 0 0,-14 42 18 0 0,-1 4 66 0 0,0 1 5 0 0,0 0-8 0 0,0 0 2 0 0,0 0 10 0 0,0 0 3 0 0,0 0 0 0 0,0 0-2 0 0,15-23-976 0 0,-14 22-274 0 0</inkml:trace>
  <inkml:trace contextRef="#ctx0" brushRef="#br0" timeOffset="17744.611">10884 2294 14600 0 0,'0'0'664'0'0,"0"0"-8"0"0,0 0-375 0 0,0 0-30 0 0,-7 1 328 0 0,-2 4-368 0 0,0 0 0 0 0,1 1-1 0 0,0 0 1 0 0,0 0-1 0 0,0 1 1 0 0,1-1-1 0 0,0 2 1 0 0,0-1-1 0 0,1 1 1 0 0,-5 8-211 0 0,9-13 50 0 0,0 1 0 0 0,0 0 0 0 0,0 1 1 0 0,1-1-1 0 0,-1 0 0 0 0,1 0 0 0 0,0 1 0 0 0,1-1 1 0 0,-1 1-1 0 0,1-1 0 0 0,0 0 0 0 0,0 1 0 0 0,0-1 1 0 0,1 4-51 0 0,-1-5-7 0 0,0-1 0 0 0,1 1 0 0 0,-1 0 0 0 0,1-1 0 0 0,0 1 0 0 0,-1 0 0 0 0,1-1 0 0 0,0 1 0 0 0,1-1 1 0 0,-1 0-1 0 0,0 1 0 0 0,1-1 0 0 0,-1 0 0 0 0,1 0 0 0 0,0 0 0 0 0,0 0 0 0 0,0 0 0 0 0,0 0 1 0 0,0 0-1 0 0,0-1 0 0 0,0 1 0 0 0,0-1 0 0 0,1 0 0 0 0,-1 1 7 0 0,0-2 29 0 0,1 1 1 0 0,-1-1-1 0 0,0 1 1 0 0,0-1-1 0 0,0 0 1 0 0,1 0-1 0 0,-1 0 0 0 0,0 0 1 0 0,0 0-1 0 0,1 0 1 0 0,-1-1-1 0 0,0 1 1 0 0,0-1-1 0 0,0 0 0 0 0,0 1 1 0 0,0-1-1 0 0,0 0 1 0 0,0 0-1 0 0,0 0 0 0 0,0-1 1 0 0,0 1-1 0 0,0 0 1 0 0,-1-1-1 0 0,1 1 1 0 0,0-1-1 0 0,-1 1 0 0 0,0-1 1 0 0,1 0-1 0 0,-1 0 1 0 0,1-1-30 0 0,3-5-1 0 0,1-1 0 0 0,-2 0 0 0 0,1 0-1 0 0,-2 0 1 0 0,4-10 1 0 0,-4 8-15 0 0,-1-1 0 0 0,0 0-1 0 0,-1 0 1 0 0,0 0-1 0 0,0 0 1 0 0,-2-8 15 0 0,1 2-33 0 0,-2 2 22 0 0,0 10 12 0 0,2 12-2 0 0,1 10 20 0 0,1 0 0 0 0,1-1 0 0 0,0 0 0 0 0,1 1-1 0 0,1-1 1 0 0,0-1 0 0 0,4 6-19 0 0,1 8 56 0 0,-8-23-47 0 0,1 0 0 0 0,-1-1 0 0 0,1 1 0 0 0,0 0-1 0 0,0-1 1 0 0,0 1 0 0 0,1-1 0 0 0,-1 0 0 0 0,1 0-9 0 0,-3-3 12 0 0,0 0 1 0 0,0 0-1 0 0,0 0 1 0 0,0 0-1 0 0,0-1 1 0 0,0 1-1 0 0,0 0 1 0 0,0 0 0 0 0,0-1-1 0 0,1 1 1 0 0,-1-1-1 0 0,0 1 1 0 0,0-1-1 0 0,0 1 1 0 0,1-1-1 0 0,-1 0 1 0 0,0 0-1 0 0,1 1 1 0 0,-1-1 0 0 0,0 0-1 0 0,1 0 1 0 0,-1 0-1 0 0,0 0 1 0 0,1-1-1 0 0,-1 1 1 0 0,0 0-1 0 0,0-1 1 0 0,1 1-1 0 0,-1-1 1 0 0,0 1 0 0 0,0-1-1 0 0,0 1 1 0 0,1-1-1 0 0,-1 0 1 0 0,0 1-1 0 0,0-1 1 0 0,0 0-1 0 0,0 0-12 0 0,6-7 18 0 0,0 0-1 0 0,-1 0 1 0 0,0-1 0 0 0,0 0-1 0 0,-1 0 1 0 0,0 0-1 0 0,-1-1 1 0 0,1-2-18 0 0,7-20-24 0 0,5-29 24 0 0,-10 37 11 0 0,2-12-7 0 0,-7 25 5 0 0,0 0-1 0 0,1 0 1 0 0,0 1-1 0 0,1-1 1 0 0,1 1 0 0 0,-1 0-1 0 0,7-9-8 0 0,-6 13 11 0 0,-4 6-6 0 0,-1 0 0 0 0,1 0 0 0 0,-1 0 0 0 0,1 1 0 0 0,-1-1 0 0 0,1 0 0 0 0,-1 0 0 0 0,0 1 0 0 0,1-1 0 0 0,-1 0 0 0 0,1 0 0 0 0,-1 1 0 0 0,1-1 0 0 0,-1 0 0 0 0,0 1 0 0 0,1-1 0 0 0,-1 1 0 0 0,0-1 0 0 0,1 0 0 0 0,-1 1 0 0 0,0-1-5 0 0,0 0 2 0 0,2 4 8 0 0,0 0 1 0 0,0 0 0 0 0,0-1 0 0 0,-1 1-1 0 0,0 0 1 0 0,0 1 0 0 0,0-1-1 0 0,0 0 1 0 0,0 0 0 0 0,-1 0 0 0 0,0 0-1 0 0,0 3-10 0 0,0 3-19 0 0,0 0-1 0 0,-1 0 1 0 0,-1-1-1 0 0,-1 8 20 0 0,-24 119 155 0 0,25-129-146 0 0,0 0 0 0 0,-1 1-1 0 0,-1-1 1 0 0,1 0 0 0 0,-5 6-9 0 0,-3-25 81 0 0,8 7-73 0 0,0 0 0 0 0,0-1 0 0 0,1 1 0 0 0,0-1 0 0 0,0 0 0 0 0,0 1 0 0 0,1-1 0 0 0,-1-5-8 0 0,1 1 22 0 0,0 0 0 0 0,1-1 0 0 0,0-3-22 0 0,1-1-148 0 0,-2 15 154 0 0,1 0 0 0 0,0 0 0 0 0,0 0 1 0 0,0-1-1 0 0,0 1 0 0 0,0 0 1 0 0,0 0-1 0 0,0 0 0 0 0,0-1 0 0 0,-1 1 1 0 0,1 0-1 0 0,0 0 0 0 0,0 0 0 0 0,0-1 1 0 0,0 1-1 0 0,0 0 0 0 0,0 0 0 0 0,0 0 1 0 0,0-1-1 0 0,0 1 0 0 0,0 0 1 0 0,0 0-1 0 0,0-1 0 0 0,0 1 0 0 0,1 0 1 0 0,-1 0-1 0 0,0 0 0 0 0,0-1 0 0 0,0 1 1 0 0,0 0-1 0 0,0 0 0 0 0,0 0 0 0 0,0 0 1 0 0,1-1-1 0 0,-1 1 0 0 0,0 0 1 0 0,0 0-1 0 0,0 0 0 0 0,0 0 0 0 0,1 0 1 0 0,-1-1-1 0 0,0 1 0 0 0,0 0 0 0 0,0 0 1 0 0,1 0-1 0 0,-1 0 0 0 0,0 0 0 0 0,0 0 1 0 0,0 0-1 0 0,1 0 0 0 0,-1 0 1 0 0,0 0-1 0 0,0 0 0 0 0,0 0 0 0 0,1 0 1 0 0,-1 0-1 0 0,0 0 0 0 0,0 0 0 0 0,1 0 1 0 0,-1 0-1 0 0,0 0 0 0 0,0 0 1 0 0,0 0-1 0 0,1 0 0 0 0,-1 1 0 0 0,0-1 1 0 0,0 0-1 0 0,0 0 0 0 0,0 0 0 0 0,1 0-6 0 0,3 2 2 0 0,0 0 0 0 0,0 0 0 0 0,0 0-1 0 0,0 1 1 0 0,0-1 0 0 0,0 1 0 0 0,1 2-2 0 0,18 11-1 0 0,-23-16 10 0 0,13 8-119 0 0,1-1 0 0 0,0-1 0 0 0,1 0 110 0 0,-9-4-6 0 0,-1 0 0 0 0,1-1 0 0 0,0 0 0 0 0,-1 0 0 0 0,1 0 1 0 0,0-1-1 0 0,0 0 0 0 0,0 0 0 0 0,4-1 6 0 0,1-1 60 0 0,0 0 1 0 0,0-1-1 0 0,0 0 1 0 0,0-1-1 0 0,-1 0 0 0 0,0 0 1 0 0,3-3-61 0 0,-7 4-3 0 0,0 0 0 0 0,0-1 1 0 0,0 0-1 0 0,0-1 0 0 0,-1 1 1 0 0,0-1-1 0 0,0 0 0 0 0,0 0 0 0 0,-1-1 1 0 0,1 1-1 0 0,-1-1 0 0 0,0-1 3 0 0,-2 3-8 0 0,0 0-1 0 0,0 0 0 0 0,0 0 0 0 0,-1 0 0 0 0,0-1 1 0 0,0 1-1 0 0,0 0 0 0 0,0-1 0 0 0,-1 1 0 0 0,1 0 1 0 0,-1-1-1 0 0,0 1 0 0 0,-1-1 0 0 0,1 1 0 0 0,-1-4 9 0 0,0 7-3 0 0,1 1-1 0 0,0-1 0 0 0,0 0 1 0 0,-1 0-1 0 0,1 0 0 0 0,-1 0 1 0 0,1 1-1 0 0,0-1 0 0 0,-1 0 1 0 0,0 0-1 0 0,1 1 0 0 0,-1-1 1 0 0,1 0-1 0 0,-1 1 0 0 0,0-1 1 0 0,1 1-1 0 0,-1-1 0 0 0,0 1 0 0 0,0-1 1 0 0,0 1-1 0 0,1-1 0 0 0,-1 1 1 0 0,-1 0 3 0 0,1-1-5 0 0,-1 1 1 0 0,1 0-1 0 0,-1 0 1 0 0,1 0-1 0 0,-1 0 1 0 0,0 0-1 0 0,1 1 1 0 0,-1-1 0 0 0,1 0-1 0 0,-1 1 1 0 0,1-1-1 0 0,-1 1 1 0 0,1-1 4 0 0,-3 2-13 0 0,0 0 1 0 0,0 0-1 0 0,1 0 1 0 0,-1 1-1 0 0,1-1 1 0 0,0 1 0 0 0,0 0-1 0 0,0-1 1 0 0,-3 4 12 0 0,-1 4-70 0 0,0-1-6 0 0,0 1 0 0 0,1 0-1 0 0,0 1 77 0 0,4-7-6 0 0,0 0 0 0 0,0 0 0 0 0,1 1 1 0 0,-1-1-1 0 0,1 0 0 0 0,1 1 0 0 0,-1-1 0 0 0,0 1 0 0 0,1 4 6 0 0,0 5-59 0 0,1 23-133 0 0,-1-35 175 0 0,0 0-1 0 0,1 0 0 0 0,-1 0 0 0 0,1 0 0 0 0,0 0 0 0 0,-1 0 0 0 0,1 0 0 0 0,0 0 0 0 0,0 0 0 0 0,1 0 0 0 0,-1 0 0 0 0,0 0 0 0 0,1-1 0 0 0,0 2 18 0 0,0-1-49 0 0,-1-1 0 0 0,1 1 0 0 0,0-1 0 0 0,0 0-1 0 0,-1 0 1 0 0,1 1 0 0 0,0-1 0 0 0,0 0 0 0 0,0-1-1 0 0,0 1 1 0 0,0 0 0 0 0,1-1 0 0 0,-1 1 0 0 0,0-1-1 0 0,0 1 1 0 0,0-1 0 0 0,0 0 0 0 0,1 0-1 0 0,-1 0 1 0 0,0 0 0 0 0,0-1 0 0 0,0 1 0 0 0,0 0-1 0 0,1-1 1 0 0,-1 0 0 0 0,0 1 0 0 0,0-1 0 0 0,0 0-1 0 0,0 0 1 0 0,0 0 0 0 0,0-1 49 0 0,7-3-1 0 0,-1 0-1 0 0,0-1 1 0 0,-1 0-1 0 0,1-1 0 0 0,-1 1 1 0 0,0-1-1 0 0,0-1 2 0 0,25-29 0 0 0,-19 23 0 0 0,-1-1 0 0 0,7-10 0 0 0,-18 23 0 0 0,0 0 0 0 0,1 0 0 0 0,-1 0 0 0 0,1 1 0 0 0,-1-1 0 0 0,1 0 0 0 0,0 1 0 0 0,0-1 0 0 0,0 1 0 0 0,0-1 0 0 0,0 1 0 0 0,0 0 0 0 0,0 0 0 0 0,0 0 0 0 0,0 0 0 0 0,0 0 0 0 0,1 1 0 0 0,-1-1 0 0 0,0 1 0 0 0,1-1 0 0 0,-1 1 0 0 0,0 0 0 0 0,1 0 0 0 0,-1 0 0 0 0,-1 0 0 0 0,-1 0 0 0 0,1 0 0 0 0,0 0 0 0 0,-1 0 0 0 0,1 0 0 0 0,-1 0 0 0 0,1 0 0 0 0,-1 0 0 0 0,1 0 0 0 0,-1 0 0 0 0,1 0 0 0 0,0 1 0 0 0,-1-1 0 0 0,1 0 0 0 0,-1 0 0 0 0,0 1 0 0 0,1-1 0 0 0,-1 0 0 0 0,1 1 0 0 0,-1-1 0 0 0,1 1 0 0 0,-1-1 0 0 0,0 0 0 0 0,1 1 0 0 0,-1-1 0 0 0,0 1 0 0 0,1-1 0 0 0,-1 1 0 0 0,0-1 0 0 0,0 1 0 0 0,1-1 0 0 0,-1 1 0 0 0,0 0 0 0 0,3 6 25 0 0,0-1 0 0 0,0 1 0 0 0,-1 0 0 0 0,0 0 0 0 0,-1-1-1 0 0,1 1 1 0 0,-1 0 0 0 0,-1 1 0 0 0,1-1 0 0 0,-1 0 0 0 0,0 0-1 0 0,-1 0 1 0 0,-1 7-25 0 0,-1-1 27 0 0,0 1 0 0 0,-1-1 1 0 0,0 0-1 0 0,-1 0 0 0 0,-1-1 0 0 0,-6 12-27 0 0,8-16 9 0 0,-1-1-1 0 0,0 1 1 0 0,-1-1 0 0 0,0 0 0 0 0,0-1-1 0 0,-1 2-8 0 0,3-5 11 0 0,1 0 0 0 0,-1 0 0 0 0,1 0 0 0 0,-1-1 0 0 0,0 0 1 0 0,0 1-1 0 0,0-1 0 0 0,0-1 0 0 0,-1 1 0 0 0,1 0 0 0 0,0-1 0 0 0,-1 0 0 0 0,0 0-11 0 0,4-1 20 0 0,0 0 1 0 0,0 1 0 0 0,0-1 0 0 0,0 0-1 0 0,0 0 1 0 0,0 0 0 0 0,0 0 0 0 0,0 0-1 0 0,0 0 1 0 0,0-1 0 0 0,0 1 0 0 0,0 0-1 0 0,0 0 1 0 0,0-1 0 0 0,0 1-1 0 0,0-1 1 0 0,0 1 0 0 0,0-1 0 0 0,0 1-1 0 0,0-1 1 0 0,1 0 0 0 0,-1 1 0 0 0,0-1-1 0 0,0 0 1 0 0,1 1 0 0 0,-1-1-1 0 0,0 0 1 0 0,1 0 0 0 0,-1 0 0 0 0,1 0-1 0 0,-1 0 1 0 0,1 0 0 0 0,-1 0 0 0 0,1 0-1 0 0,0 0 1 0 0,-1 0 0 0 0,1 0 0 0 0,0 0-1 0 0,0 0 1 0 0,0 0 0 0 0,0 0-21 0 0,0-4 93 0 0,0 1 0 0 0,0 0 0 0 0,0-1 0 0 0,1 1 0 0 0,0 0-1 0 0,0 0 1 0 0,0 0 0 0 0,0 0 0 0 0,2-2-93 0 0,0 1 36 0 0,-1-1 0 0 0,2 1 1 0 0,-1 1-1 0 0,0-1 0 0 0,1 0 0 0 0,0 1 0 0 0,0 0 0 0 0,1 0 0 0 0,-1 0 0 0 0,1 1 0 0 0,-1-1 0 0 0,1 1 0 0 0,0 0 0 0 0,1 0 0 0 0,-1 1 0 0 0,0-1 0 0 0,1 1 0 0 0,-1 1 1 0 0,1-1-1 0 0,0 1 0 0 0,2-1-36 0 0,26-7-675 0 0,-18 5 232 0 0</inkml:trace>
  <inkml:trace contextRef="#ctx0" brushRef="#br0" timeOffset="18090.285">11733 2409 19351 0 0,'6'28'364'0'0,"0"0"0"0"0,-2 1 0 0 0,-1-1 0 0 0,-2 1 0 0 0,0 0 0 0 0,-2-1-1 0 0,-1 1 1 0 0,-1-1 0 0 0,-2 0 0 0 0,-1 0 0 0 0,-1 1-364 0 0,3-16 36 0 0,0-1 0 0 0,-1 0 1 0 0,-1 0-1 0 0,1 0 0 0 0,-2 0 0 0 0,0-1 0 0 0,0 0 1 0 0,-3 1-37 0 0,4-4-126 0 0,0-1 1 0 0,-1 1 0 0 0,0-2 0 0 0,0 1 0 0 0,-1-1 0 0 0,0 0 0 0 0,0-1 0 0 0,0 1 0 0 0,-1-2-1 0 0,1 1 1 0 0,-4 0 125 0 0,5-3-491 0 0,0 0-1 0 0,1 0 0 0 0,-1-1 0 0 0,0 0 1 0 0,0 0-1 0 0,-1 0 492 0 0,-19-1-1534 0 0</inkml:trace>
  <inkml:trace contextRef="#ctx0" brushRef="#br0" timeOffset="19025.595">4270 3092 10136 0 0,'20'-28'1517'0'0,"-17"24"-678"0"0,-1-1 1 0 0,0 1-1 0 0,0-1 0 0 0,0 0 1 0 0,0 0-1 0 0,-1 0 0 0 0,0 0 1 0 0,0 0-1 0 0,0 0 1 0 0,-1 0-1 0 0,0-1 0 0 0,0 1 1 0 0,0-2-840 0 0,-6-22 712 0 0,5 27-656 0 0,1-1 0 0 0,-1 1 0 0 0,-1-1 0 0 0,1 1 0 0 0,0 0 0 0 0,0-1 0 0 0,-1 1 0 0 0,1 0 0 0 0,-1 0 0 0 0,0 0 0 0 0,0 0 0 0 0,0 0 1 0 0,0 1-1 0 0,0-1 0 0 0,0 1 0 0 0,0-1 0 0 0,0 1 0 0 0,0-1 0 0 0,-1 1 0 0 0,1 0 0 0 0,-1 0 0 0 0,1 1 0 0 0,-1-1 0 0 0,1 0 0 0 0,-1 1 0 0 0,0-1 1 0 0,1 1-1 0 0,-1 0 0 0 0,1 0 0 0 0,-1 0 0 0 0,0 0 0 0 0,1 0 0 0 0,-1 1 0 0 0,1-1 0 0 0,-1 1 0 0 0,1 0 0 0 0,-2 0-56 0 0,-4 2 26 0 0,1 0 0 0 0,-1 1 0 0 0,1 0 0 0 0,0 0 1 0 0,0 1-1 0 0,0-1 0 0 0,0 2 0 0 0,-4 4-26 0 0,-10 11 271 0 0,-15 20-271 0 0,32-37 56 0 0,-2 5-3 0 0,-1 0-1 0 0,1 0 1 0 0,1 1-1 0 0,0-1 1 0 0,0 1-1 0 0,1 1 1 0 0,0-1-1 0 0,1 1 1 0 0,0-1 0 0 0,0 3-54 0 0,-1 8 96 0 0,2 0 0 0 0,0 0 0 0 0,1 1-1 0 0,1 18-94 0 0,1-33 33 0 0,0 0-1 0 0,0 0 0 0 0,0 0 1 0 0,1-1-1 0 0,0 1 1 0 0,1-1-1 0 0,-1 1 1 0 0,1-1-1 0 0,0 0 0 0 0,4 5-32 0 0,5 6 172 0 0,0 0 0 0 0,14 13-172 0 0,-22-25 18 0 0,1 0-6 0 0,0 0 1 0 0,1-1 0 0 0,-1 1-1 0 0,1-1 1 0 0,0 0 0 0 0,1 0-1 0 0,-1-1 1 0 0,2 1-13 0 0,8 3 86 0 0,0-1 0 0 0,14 3-86 0 0,-23-7 55 0 0,1 0 1 0 0,-1-1-1 0 0,0 0 1 0 0,0 0-1 0 0,0-1 1 0 0,1 1-1 0 0,-1-2 1 0 0,0 1-1 0 0,1-1 1 0 0,-1 0-56 0 0,-3 0-240 0 0,0 0 0 0 0,-1 0-1 0 0,1-1 1 0 0,-1 1 0 0 0,1-1 0 0 0,-1 0 0 0 0,0 0 0 0 0,0 0 0 0 0,1 0 240 0 0,-2 0-938 0 0,1-1 0 0 0,-1 1 0 0 0,1-1 0 0 0,-1 0 0 0 0,0 1 0 0 0,0-1 0 0 0,0 0 0 0 0,0 0 0 0 0,0 0-1 0 0,0-2 939 0 0,2-5-7251 0 0</inkml:trace>
  <inkml:trace contextRef="#ctx0" brushRef="#br0" timeOffset="19817.852">4797 3306 8288 0 0,'0'5'237'0'0,"0"-4"-174"0"0,0 0-1 0 0,0 0 1 0 0,0 0 0 0 0,0 0-1 0 0,0 1 1 0 0,0-1 0 0 0,1 0-1 0 0,-1 0 1 0 0,0 0 0 0 0,1 0-1 0 0,-1-1 1 0 0,1 1 0 0 0,-1 0-1 0 0,1 0 1 0 0,-1 0 0 0 0,1 0-1 0 0,0 0-62 0 0,0 0 2151 0 0,-1-1 740 0 0,0 0 144 0 0,0 0-308 0 0,0 0-1431 0 0,-16 10 429 0 0,10-6-1512 0 0,0-1 0 0 0,0 0 0 0 0,-1-1 0 0 0,1 1-1 0 0,0-1 1 0 0,-1 0 0 0 0,0-1 0 0 0,1 1 0 0 0,-7-1-213 0 0,-12 1-308 0 0,-25 0 308 0 0,48-2-13 0 0,2 0-12 0 0,-1 0 0 0 0,1 0 0 0 0,-1 0 0 0 0,0 0 0 0 0,1 0 0 0 0,-1 0 0 0 0,1 0 0 0 0,-1 0 0 0 0,1 0 0 0 0,-1 0 0 0 0,1 0 0 0 0,-1 0 0 0 0,1 1 1 0 0,-1-1-1 0 0,1 0 0 0 0,-1 0 0 0 0,1 1 0 0 0,-1-1 0 0 0,1 0 0 0 0,-1 1 0 0 0,1-1 25 0 0,-6-1-671 0 0,4-1-1030 0 0,1 2-3650 0 0,1 0-1876 0 0</inkml:trace>
  <inkml:trace contextRef="#ctx0" brushRef="#br0" timeOffset="20159.775">5056 3229 13360 0 0,'0'0'77'0'0,"1"0"1"0"0,0 0 0 0 0,-1 0 0 0 0,1 0 0 0 0,-1 0 0 0 0,1 0 0 0 0,0 0 0 0 0,-1 1 0 0 0,1-1 0 0 0,-1 0 0 0 0,1 0-1 0 0,0 1 1 0 0,-1-1 0 0 0,1 0 0 0 0,-1 1 0 0 0,1-1 0 0 0,-1 0 0 0 0,1 1 0 0 0,-1-1-78 0 0,3 8 2526 0 0,-3-8-1107 0 0,-1 3-147 0 0,-13 22-296 0 0,7-14-718 0 0,1 1 0 0 0,0-1 0 0 0,-2 9-258 0 0,1 1 186 0 0,3-12-84 0 0,1 0-1 0 0,0 0 1 0 0,1 0 0 0 0,-1 6-102 0 0,3-11 24 0 0,0 0 0 0 0,0-1 0 0 0,0 1 0 0 0,0 0 0 0 0,1 0 0 0 0,-1-1 0 0 0,1 1 0 0 0,0 0 0 0 0,0-1-1 0 0,1 1 1 0 0,-1 0 0 0 0,1-1 0 0 0,0 2-24 0 0,1-1 30 0 0,-1 0 0 0 0,1 0-1 0 0,0-1 1 0 0,0 1 0 0 0,0-1-1 0 0,1 0 1 0 0,-1 0 0 0 0,1 0-1 0 0,-1 0 1 0 0,1-1 0 0 0,0 0-1 0 0,0 1 1 0 0,0-1 0 0 0,1-1-1 0 0,-1 1 1 0 0,0 0 0 0 0,1-1-1 0 0,-1 0 1 0 0,1 0 0 0 0,-1-1-1 0 0,1 1 1 0 0,3-1-30 0 0,-1 0 45 0 0,-1 0 1 0 0,1 0 0 0 0,0-1-1 0 0,-1 0 1 0 0,1 0-1 0 0,0-1 1 0 0,-1 0-1 0 0,0 0 1 0 0,1 0 0 0 0,-1-1-1 0 0,0 0 1 0 0,0 0-1 0 0,0 0 1 0 0,-1-1-1 0 0,3-2-45 0 0,-2 1 11 0 0,0 1 0 0 0,-1-2 0 0 0,0 1 0 0 0,0-1 0 0 0,0 0 0 0 0,0 0 0 0 0,-1 0 0 0 0,0 0 0 0 0,-1-1 0 0 0,1 0 0 0 0,-1 0 0 0 0,0 0 0 0 0,-1 0 0 0 0,0 0-1 0 0,0 0 1 0 0,-1-1 0 0 0,1 1 0 0 0,-2-1 0 0 0,1-7-11 0 0,-1 5 0 0 0,-1-2 0 0 0,0 0 0 0 0,0 0 0 0 0,-1 1 0 0 0,0-1 0 0 0,-1 0 0 0 0,-2-6 0 0 0,4 18 0 0 0,-6-20-12 0 0,-1 1-1 0 0,-8-11 13 0 0,13 24-53 0 0,-1 0 1 0 0,0 0-1 0 0,0 1 0 0 0,-1 0 1 0 0,1 0-1 0 0,-1 0 0 0 0,0 0 1 0 0,0 1-1 0 0,-1 0 0 0 0,0-1 53 0 0,-40-21-3618 0 0,34 19 1708 0 0</inkml:trace>
  <inkml:trace contextRef="#ctx0" brushRef="#br0" timeOffset="20780.233">5588 3015 10592 0 0,'0'0'818'0'0,"1"-1"-532"0"0,1-4-1 0 0,-1 4 1027 0 0,-1 1-1162 0 0,0 0 1 0 0,0 0-1 0 0,0 1 0 0 0,1-1 0 0 0,-1 0 1 0 0,0 0-1 0 0,0 1 0 0 0,0-1 1 0 0,0 0-1 0 0,0 0 0 0 0,1 0 1 0 0,-1 0-1 0 0,0 1 0 0 0,0-1 1 0 0,0 0-1 0 0,1 0 0 0 0,-1 0 0 0 0,0 0 1 0 0,0 0-1 0 0,0 0 0 0 0,1 0 1 0 0,-1 1-1 0 0,0-1 0 0 0,0 0 1 0 0,1 0-1 0 0,-1 0 0 0 0,0 0 1 0 0,0 0-1 0 0,1 0 0 0 0,-1 0 0 0 0,0 0 1 0 0,0 0-1 0 0,0 0 0 0 0,1 0 1 0 0,-1 0-1 0 0,0-1 0 0 0,0 1 1 0 0,1 0-1 0 0,-1 0 0 0 0,0 0 1 0 0,0 0-1 0 0,0 0 0 0 0,1 0 0 0 0,-1 0 1 0 0,0-1-1 0 0,0 1 0 0 0,0 0 1 0 0,1 0-1 0 0,-1 0 0 0 0,0-1 1 0 0,0 1-1 0 0,0 0 0 0 0,0 0 1 0 0,0 0-1 0 0,0-1 0 0 0,1 1 0 0 0,-1 0 1 0 0,0 0-1 0 0,0 0 0 0 0,0-1 1 0 0,0 1-1 0 0,0 0 0 0 0,0 0 1 0 0,0-1-151 0 0,4 42 911 0 0,-2 0 1 0 0,-2 0 0 0 0,-1 0-1 0 0,-3 7-911 0 0,2-24 251 0 0,2 0 1 0 0,1 5-252 0 0,-1 21 157 0 0,0-48-66 0 0,0-2-3 0 0,0 0-7 0 0,2 0-14 0 0,1 0-62 0 0,-1-1 0 0 0,1 1 0 0 0,-1-1 0 0 0,1 1 1 0 0,-1-1-1 0 0,1 0 0 0 0,-1 0 0 0 0,0 0 0 0 0,0-1 0 0 0,1 1 1 0 0,1-2-6 0 0,26-21 66 0 0,-12 10-48 0 0,-5 3-59 0 0,-11 9 20 0 0,0 0 1 0 0,1 0-1 0 0,-1 0 1 0 0,1 0 0 0 0,-1 0-1 0 0,1 0 1 0 0,0 1-1 0 0,0-1 1 0 0,0 1 0 0 0,0 0-1 0 0,0 0 1 0 0,0 0-1 0 0,0 0 1 0 0,0 0 0 0 0,0 1-1 0 0,0 0 21 0 0,0-1-19 0 0,0 1-1 0 0,-1 1 1 0 0,1-1-1 0 0,-1 0 1 0 0,1 1 0 0 0,0-1-1 0 0,-1 1 1 0 0,1 0-1 0 0,-1-1 1 0 0,0 1-1 0 0,1 1 1 0 0,-1-1 0 0 0,0 0-1 0 0,1 0 20 0 0,-2 3 0 0 0,1 0 0 0 0,-1 0 0 0 0,1 0 0 0 0,-1 0 0 0 0,0 0 0 0 0,-1 0 0 0 0,1 0 0 0 0,-1 0 0 0 0,0 1 0 0 0,0-1 0 0 0,0 0 0 0 0,0 0 0 0 0,-1 2 0 0 0,0 3 12 0 0,-1 0-1 0 0,0 0 0 0 0,0 0 1 0 0,-1-1-1 0 0,0 1 1 0 0,0-1-1 0 0,-3 4-11 0 0,5-9 4 0 0,-1 0-1 0 0,1-1 0 0 0,-1 1 1 0 0,0-1-1 0 0,1 1 0 0 0,-1-1 1 0 0,-1 0-1 0 0,1 0 0 0 0,0 0 1 0 0,0 0-1 0 0,-1 0 0 0 0,1-1 1 0 0,-1 1-1 0 0,0-1 0 0 0,1 1 1 0 0,-1-1-1 0 0,0 0 0 0 0,0 0 1 0 0,0 0-1 0 0,0 0 0 0 0,0-1 1 0 0,0 1-1 0 0,0-1 0 0 0,-2 0-3 0 0,2 0 1 0 0,-1-1 1 0 0,1 1-1 0 0,0-1 0 0 0,-1 0 0 0 0,1 0 0 0 0,0 0 0 0 0,0 0 1 0 0,0-1-1 0 0,-1 1-1 0 0,2 0-26 0 0,1 0 0 0 0,-1 0 0 0 0,0 0 0 0 0,0 0 1 0 0,1-1-1 0 0,-1 1 0 0 0,1 0 0 0 0,-1-1 0 0 0,1 1 0 0 0,0-1 1 0 0,0 1-1 0 0,-1-1 0 0 0,1 0 0 0 0,0 1 0 0 0,0-1 1 0 0,1 0 25 0 0,-18-42-3486 0 0,17 34 636 0 0,4 0-4787 0 0</inkml:trace>
  <inkml:trace contextRef="#ctx0" brushRef="#br0" timeOffset="21140.846">6072 3333 10592 0 0,'0'0'818'0'0,"12"-3"914"0"0,-10 2-1407 0 0,-1 0 0 0 0,1 0-1 0 0,-1 0 1 0 0,0-1 0 0 0,1 1-1 0 0,-1 0 1 0 0,0-1 0 0 0,0 1-1 0 0,0-1 1 0 0,0 1-1 0 0,0-1 1 0 0,0 1 0 0 0,0-1-1 0 0,-1 0 1 0 0,1 1 0 0 0,-1-1-1 0 0,1 0 1 0 0,-1 1 0 0 0,1-1-1 0 0,-1 0 1 0 0,0 0 0 0 0,0 0-1 0 0,0 1 1 0 0,0-1 0 0 0,0 0-1 0 0,-1-1-324 0 0,-14 5 1279 0 0,11 0-1149 0 0,1 0-1 0 0,0 1 1 0 0,-1-1 0 0 0,1 0-1 0 0,0 1 1 0 0,0 0 0 0 0,1 0-1 0 0,-1 0 1 0 0,1 0 0 0 0,-1 0 0 0 0,1 0-1 0 0,0 1 1 0 0,0-1 0 0 0,1 1-1 0 0,-1-1 1 0 0,1 1 0 0 0,-1 0-1 0 0,0 3-129 0 0,0 2 24 0 0,0-1 0 0 0,0 1-1 0 0,1-1 1 0 0,0 1 0 0 0,1 0 0 0 0,0 0-1 0 0,0-1 1 0 0,0 2-24 0 0,2-3 46 0 0,-1 0 0 0 0,1 0 0 0 0,0 0 0 0 0,0 0 0 0 0,1-1 1 0 0,0 1-1 0 0,0 0 0 0 0,4 5-46 0 0,-6-10 15 0 0,1 0-1 0 0,-1 0 1 0 0,0 0 0 0 0,1-1-1 0 0,-1 1 1 0 0,1 0 0 0 0,-1-1 0 0 0,1 1-1 0 0,0-1 1 0 0,0 1 0 0 0,-1-1-1 0 0,1 0 1 0 0,0 0 0 0 0,0 0 0 0 0,0 0-1 0 0,1 0 1 0 0,-1 0 0 0 0,0 0 0 0 0,0-1-1 0 0,0 1 1 0 0,1-1 0 0 0,-1 0-1 0 0,0 1 1 0 0,0-1 0 0 0,1 0 0 0 0,-1-1-1 0 0,0 1 1 0 0,1 0 0 0 0,-1-1 0 0 0,1 1-15 0 0,2-2 5 0 0,0 0 1 0 0,0 0 0 0 0,0-1 0 0 0,0 0 0 0 0,0 0 0 0 0,0 0 0 0 0,-1 0 0 0 0,0-1 0 0 0,1 1 0 0 0,-1-1 0 0 0,-1 0 0 0 0,1-1 0 0 0,0 1 0 0 0,-1-1 0 0 0,0 1-1 0 0,0-1 1 0 0,0 0 0 0 0,-1 0 0 0 0,0 0 0 0 0,1-4-6 0 0,0 2-17 0 0,-2 1-1 0 0,1-1 1 0 0,-1 1-1 0 0,0-1 1 0 0,0 0-1 0 0,-1 0 1 0 0,0 1-1 0 0,0-1 1 0 0,-1 0-1 0 0,0 0 1 0 0,0 1-1 0 0,0-1 1 0 0,-1 0-1 0 0,0 1 1 0 0,0 0-1 0 0,-1-1 1 0 0,0 1 17 0 0,0-2-256 0 0,-2 0 1 0 0,1 0-1 0 0,-1 1 0 0 0,0 0 1 0 0,-4-4 255 0 0,6 7-737 0 0,-1 1 0 0 0,1 0 0 0 0,-1 0 1 0 0,0 0-1 0 0,0 0 0 0 0,-5-1 737 0 0,-4-4-7527 0 0</inkml:trace>
  <inkml:trace contextRef="#ctx0" brushRef="#br0" timeOffset="21555.985">6266 3263 18111 0 0,'8'4'369'0'0,"-1"1"0"0"0,0 0 0 0 0,0 1 0 0 0,-1-1 0 0 0,0 1 0 0 0,0 1 0 0 0,5 5-369 0 0,-5-5 544 0 0,-3-3-323 0 0,0 0 1 0 0,0 0-1 0 0,0 0 1 0 0,-1 0 0 0 0,1 0-1 0 0,-1 0 1 0 0,0 1 0 0 0,0-1-1 0 0,0 1 1 0 0,0 4-222 0 0,7 16 329 0 0,-9-23-265 0 0,0-1-10 0 0,0 4-33 0 0,0-5-20 0 0,1 0-1 0 0,-1 0 1 0 0,0 0 0 0 0,0 0-1 0 0,0 0 1 0 0,0 0-1 0 0,0 0 1 0 0,0 1 0 0 0,0-1-1 0 0,0 0 1 0 0,1 0 0 0 0,-1 0-1 0 0,0 0 1 0 0,0 0 0 0 0,0 0-1 0 0,0 0 1 0 0,0 0 0 0 0,0 0-1 0 0,1 0 1 0 0,-1 0-1 0 0,0 0 1 0 0,0 0 0 0 0,0 0-1 0 0,0 0 1 0 0,0 0 0 0 0,1 0-1 0 0,-1 0 1 0 0,0 0 0 0 0,0 0-1 0 0,0 0 1 0 0,0 0 0 0 0,0 0-1 0 0,1 0 1 0 0,-1 0-1 0 0,0 0 1 0 0,0 0 0 0 0,0 0-1 0 0,0 0 1 0 0,0 0 0 0 0,0 0-1 0 0,0-1 1 0 0,1 1 0 0 0,-1 0-1 0 0,0 0 1 0 0,0 0 0 0 0,0 0-1 0 0,0 0 1 0 0,0 0-1 0 0,8-6 21 0 0,-8 6-20 0 0,8-8-1 0 0,11-9 0 0 0,-16 15 0 0 0,0 0 0 0 0,0 0 0 0 0,-1-1 0 0 0,1 1 0 0 0,-1-1 0 0 0,1-1 0 0 0,10-11 0 0 0,-4 9-18 0 0,-8 5-73 0 0,2 1 83 0 0,0 1 0 0 0,-1 0-1 0 0,1-1 1 0 0,-1 1 0 0 0,1 0 0 0 0,-1 0 0 0 0,0 0 0 0 0,1 1 0 0 0,-1-1-1 0 0,0 0 1 0 0,0 1 0 0 0,0 0 0 0 0,0-1 0 0 0,0 1 0 0 0,0 0-1 0 0,-1 0 1 0 0,1 0 0 0 0,0 0 0 0 0,-1 0 0 0 0,0 1 0 0 0,1 0 8 0 0,4 7-30 0 0,-1 0 0 0 0,0 0 0 0 0,-1 0 0 0 0,2 6 30 0 0,8 23-1936 0 0,3-2-3327 0 0,-13-26-1777 0 0</inkml:trace>
  <inkml:trace contextRef="#ctx0" brushRef="#br0" timeOffset="22089.198">6720 3296 14944 0 0,'1'2'686'0'0,"1"-1"-451"0"0,10 15 583 0 0,-12-15-220 0 0,0-1 190 0 0,-1 9 1338 0 0,-12 9-1119 0 0,1 1 0 0 0,-8 17-1007 0 0,16-26 157 0 0,-1 0 0 0 0,1 0 0 0 0,1 1-1 0 0,0-1 1 0 0,0 1 0 0 0,0 10-157 0 0,3-19 28 0 0,-1 0 1 0 0,1 0-1 0 0,0 0 0 0 0,0 1 1 0 0,0-1-1 0 0,0 0 1 0 0,1 0-1 0 0,-1 0 0 0 0,0 0 1 0 0,1 0-1 0 0,0 0 0 0 0,-1 0 1 0 0,1 0-1 0 0,0 0 1 0 0,0 0-1 0 0,0 0 0 0 0,0-1 1 0 0,1 1-1 0 0,-1 0 0 0 0,0-1 1 0 0,1 1-1 0 0,-1-1 1 0 0,1 1-1 0 0,-1-1 0 0 0,1 1 1 0 0,1 0-29 0 0,-1-1 29 0 0,1 0 0 0 0,-1-1 0 0 0,0 1-1 0 0,1 0 1 0 0,-1-1 0 0 0,0 1 0 0 0,1-1 0 0 0,-1 1 0 0 0,1-1 0 0 0,-1 0 0 0 0,1 0 0 0 0,-1-1 0 0 0,1 1 0 0 0,-1 0 0 0 0,1-1 0 0 0,-1 1 0 0 0,0-1-1 0 0,1 0 1 0 0,-1 0 0 0 0,0 0 0 0 0,2-1-29 0 0,2-2 38 0 0,0 0 0 0 0,0 0-1 0 0,0 0 1 0 0,-1-1-1 0 0,0 0 1 0 0,0 0 0 0 0,0-1-1 0 0,0 1 1 0 0,-1-1 0 0 0,2-4-38 0 0,8-13 68 0 0,-2 0 0 0 0,3-8-68 0 0,-10 19 21 0 0,3-7 0 0 0,-1-2 0 0 0,-1 1 0 0 0,3-18-21 0 0,-4 18 3 0 0,0-6-3 0 0,-2 0 0 0 0,-1 0 0 0 0,0-1 0 0 0,-2 1 0 0 0,-1 0 0 0 0,-2-1 0 0 0,0 1 0 0 0,-2 0 0 0 0,0 0 0 0 0,-5-10 0 0 0,9 33 0 0 0,0-1 0 0 0,0 1 0 0 0,0-1 0 0 0,-1 1 0 0 0,1-1 0 0 0,-1 1 0 0 0,0 0 0 0 0,0 0 0 0 0,0 0 0 0 0,0 0 0 0 0,0 0 0 0 0,-1 0 0 0 0,1 1 0 0 0,-1-1 0 0 0,-1 0 0 0 0,4 3 2 0 0,0 0-1 0 0,-1-1 1 0 0,1 1-1 0 0,0 0 1 0 0,0 0 0 0 0,0 0-1 0 0,-1-1 1 0 0,1 1-1 0 0,0 0 1 0 0,0 0-1 0 0,-1 0 1 0 0,1 0 0 0 0,0 0-1 0 0,0 0 1 0 0,-1 0-1 0 0,1 0 1 0 0,0 0-1 0 0,0-1 1 0 0,-1 1-1 0 0,1 0 1 0 0,0 0 0 0 0,0 0-1 0 0,-1 1 1 0 0,1-1-1 0 0,0 0 1 0 0,-1 0-1 0 0,1 0 1 0 0,0 0 0 0 0,0 0-1 0 0,-1 0 1 0 0,1 0-1 0 0,0 0 1 0 0,0 0-1 0 0,-1 1 1 0 0,1-1-1 0 0,0 0 1 0 0,0 0 0 0 0,0 0-1 0 0,-1 0 1 0 0,1 1-1 0 0,0-1 1 0 0,0 0-1 0 0,0 0 1 0 0,0 1 0 0 0,-1-1-1 0 0,1 0 1 0 0,0 0-1 0 0,0 1 1 0 0,0-1-1 0 0,0 0 1 0 0,0 0-1 0 0,0 1 1 0 0,0-1 0 0 0,0 0-1 0 0,0 0 1 0 0,0 1-1 0 0,0-1 1 0 0,0 0-2 0 0,-4 14 88 0 0,0-1 1 0 0,1 0-1 0 0,1 1 0 0 0,0 0 1 0 0,1 5-89 0 0,0 72 384 0 0,2-46-309 0 0,0 13 11 0 0,3 1-1 0 0,2-1 0 0 0,14 54-85 0 0,4-21 11 0 0,-21-78 9 0 0,2-1-1 0 0,-1 1 1 0 0,5 6-20 0 0,-7-14-46 0 0,1 0 0 0 0,-1 0 0 0 0,1 0 0 0 0,1-1-1 0 0,-1 0 1 0 0,0 1 0 0 0,1-1 0 0 0,0 0 0 0 0,4 2 46 0 0,-7-5-170 0 0,1 0 0 0 0,-1 0 0 0 0,1-1-1 0 0,-1 1 1 0 0,1-1 0 0 0,0 1 0 0 0,-1-1 0 0 0,1 0 0 0 0,0 1 0 0 0,-1-1 0 0 0,1 0 0 0 0,0 0-1 0 0,-1 0 1 0 0,1-1 0 0 0,0 1 0 0 0,-1 0 0 0 0,2-1 170 0 0,8-5-1499 0 0</inkml:trace>
  <inkml:trace contextRef="#ctx0" brushRef="#br0" timeOffset="22526.891">7036 3299 8752 0 0,'5'14'376'0'0,"0"-1"1"0"0,0 0 0 0 0,1 0 0 0 0,3 4-377 0 0,15 36 8303 0 0,-17-17-6956 0 0,-7-36-1929 0 0</inkml:trace>
  <inkml:trace contextRef="#ctx0" brushRef="#br0" timeOffset="22992.053">7220 3347 920 0 0,'0'2'67'0'0,"14"25"541"0"0,-2-10 3245 0 0,-12-16-2460 0 0,0-1-868 0 0,0 0-379 0 0,0 0-53 0 0,0 0 75 0 0,0 0 11 0 0,0 0-3 0 0,0 0-8 0 0,1-2-118 0 0,-1 0 0 0 0,1 0 0 0 0,-1 1 0 0 0,0-1 0 0 0,1 0 0 0 0,-1 0 0 0 0,0 0 0 0 0,0 1 0 0 0,0-1 0 0 0,0 0 0 0 0,-1 0 0 0 0,1 0 0 0 0,0 1 0 0 0,-1-2-50 0 0,0 1 212 0 0,1 2 4 0 0,0 0 60 0 0,0 0 253 0 0,0 0 116 0 0,0 0 25 0 0,0 0 67 0 0,0 0 276 0 0,0 0 126 0 0,0 0 21 0 0,7 20 1636 0 0,-2-6-1986 0 0,0 1-1 0 0,-2 0 1 0 0,0 0 0 0 0,0 1 0 0 0,-1 14-810 0 0,3 14 752 0 0,-5-18-418 0 0,0-21-122 0 0,0-1 0 0 0,-1 1 0 0 0,2 0-1 0 0,-1-1 1 0 0,1 5-212 0 0,6-36 64 0 0,-7 25-59 0 0,1-1 0 0 0,-1 0 0 0 0,0 0-1 0 0,1 1 1 0 0,0-1 0 0 0,0 1 0 0 0,0-1-1 0 0,1-1-4 0 0,4-17 26 0 0,-5 18-33 0 0,0 0 0 0 0,0 0 0 0 0,0 0 1 0 0,0 0-1 0 0,1 0 0 0 0,-1 0 0 0 0,1 0 0 0 0,0 0 0 0 0,0 0 0 0 0,0 1 0 0 0,0-1 0 0 0,0 1 0 0 0,0-1 0 0 0,1 1 0 0 0,1-2 7 0 0,-2 4-24 0 0,0-1 0 0 0,0 1 0 0 0,0 0 0 0 0,0-1 0 0 0,0 1 0 0 0,0 0 0 0 0,0 0 0 0 0,0 0 0 0 0,0 0 0 0 0,0 1 0 0 0,0-1 0 0 0,0 1 24 0 0,48 23-216 0 0,-42-21 216 0 0,0 0 0 0 0,1 0 0 0 0,-1-1 0 0 0,1 0 0 0 0,-1-1 0 0 0,3 1 0 0 0,-7-1 1 0 0,-1-1-1 0 0,0 0 0 0 0,1 0 1 0 0,-1-1-1 0 0,1 1 0 0 0,-1-1 1 0 0,0 0-1 0 0,0 0 0 0 0,1 0 1 0 0,1-1-1 0 0,1 0-5 0 0,0-1 1 0 0,0 0 0 0 0,0 0 0 0 0,3-3 4 0 0,0-1-17 0 0,0 0-1 0 0,-1-1 1 0 0,0 0 0 0 0,0-1-1 0 0,-1 0 1 0 0,0 0 0 0 0,-1-1-1 0 0,4-7 18 0 0,-8 14-6 0 0,-1 1-1 0 0,0-1 1 0 0,0 1-1 0 0,0-1 1 0 0,0 1-1 0 0,0-1 1 0 0,0 1-1 0 0,-1-1 1 0 0,1 0 0 0 0,-1 1-1 0 0,0-1 1 0 0,0 0-1 0 0,0 0 1 0 0,0-1 6 0 0,-1-3-43 0 0,1 7 43 0 0,0 0 0 0 0,0 0-1 0 0,0 0 1 0 0,0 0 0 0 0,0 0 0 0 0,0 0 0 0 0,0-1 0 0 0,0 1-1 0 0,1 0 1 0 0,-1 0 0 0 0,0 0 0 0 0,0 0 0 0 0,0 0 0 0 0,-1 0 0 0 0,1 0-1 0 0,0 0 1 0 0,0 0 0 0 0,0 0 0 0 0,0 0 0 0 0,0 0 0 0 0,0 0-1 0 0,0 0 1 0 0,0-1 0 0 0,0 1 0 0 0,0 0 0 0 0,0 0 0 0 0,0 0-1 0 0,0 0 1 0 0,0 0 0 0 0,0 0 0 0 0,0 0 0 0 0,0 0 0 0 0,0 0-1 0 0,0 0 1 0 0,0 0 0 0 0,0 0 0 0 0,0 0 0 0 0,0 0 0 0 0,0 0-1 0 0,0 0 1 0 0,-1 0 0 0 0,1 0 0 0 0,0 0 0 0 0,0 0 0 0 0,0 0-1 0 0,0 0 1 0 0,0 0 0 0 0,0 0 0 0 0,0 0 0 0 0,0 0 0 0 0,0 0 0 0 0,0 0-1 0 0,0 0 1 0 0,0 0 0 0 0,0 0 0 0 0,0 0 0 0 0,-1 0 0 0 0,1 0-1 0 0,0 0 1 0 0,0 0 0 0 0,0 0 0 0 0,0 0 0 0 0,-5 5-2 0 0,-3 6 3 0 0,6-4-1 0 0,-1 0 0 0 0,1 0 0 0 0,1 1 0 0 0,-1-1 0 0 0,1 5 0 0 0,-4 17 0 0 0,-4 14 145 0 0,2 1 0 0 0,-1 32-145 0 0,6-53 78 0 0,-25 207 1226 0 0,25-219-1222 0 0,0 0-1 0 0,0-1 1 0 0,-2 4-82 0 0,3-12-38 0 0,1 0 1 0 0,-1 0 0 0 0,0-1-1 0 0,1 1 1 0 0,-1 0-1 0 0,0 0 1 0 0,0-1-1 0 0,0 1 1 0 0,0-1 0 0 0,0 1-1 0 0,0-1 1 0 0,-1 1-1 0 0,1-1 1 0 0,0 0 0 0 0,-1 0-1 0 0,1 1 1 0 0,-1-1-1 0 0,0 0 1 0 0,1 0-1 0 0,-1-1 1 0 0,0 1 0 0 0,0 0 37 0 0,1-1-282 0 0,-1 0 1 0 0,1-1-1 0 0,-1 1 1 0 0,1-1 0 0 0,-1 1-1 0 0,1-1 1 0 0,0 1 0 0 0,-1-1-1 0 0,1 0 1 0 0,0 0 0 0 0,0 0-1 0 0,-1 0 1 0 0,1 0 0 0 0,0 0-1 0 0,0 0 1 0 0,0 0-1 0 0,0 0 1 0 0,0 0 0 0 0,0 0-1 0 0,1-1 1 0 0,-1 1 0 0 0,0-1 281 0 0,-2-2-2166 0 0,-9-12-4971 0 0</inkml:trace>
  <inkml:trace contextRef="#ctx0" brushRef="#br0" timeOffset="23354.894">7117 3053 10592 0 0,'7'27'944'0'0,"0"-11"-752"0"0,5-13-192 0 0,-4 4 0 0 0,3 7 1864 0 0,0-1 344 0 0,5 1 63 0 0,-5-4 9 0 0,4 4-1872 0 0,8 6-408 0 0,-1-3 0 0 0</inkml:trace>
  <inkml:trace contextRef="#ctx0" brushRef="#br0" timeOffset="23813.256">8301 3408 10592 0 0,'0'0'488'0'0,"0"0"-12"0"0,0-8-288 0 0,0 6 192 0 0,0-1-1 0 0,0 1 1 0 0,0 0 0 0 0,-1-1 0 0 0,1 1 0 0 0,-1 0 0 0 0,1 0 0 0 0,-1-1 0 0 0,0 1-1 0 0,0 0 1 0 0,0 0 0 0 0,-1-2-380 0 0,2 3 183 0 0,-1 0-1 0 0,0 0 0 0 0,0 1 1 0 0,0-1-1 0 0,0 0 1 0 0,0 0-1 0 0,0 1 0 0 0,0-1 1 0 0,0 1-1 0 0,0-1 1 0 0,0 1-1 0 0,-1-1 0 0 0,1 1 1 0 0,0 0-1 0 0,0-1 1 0 0,0 1-1 0 0,-1 0 0 0 0,1 0 1 0 0,0 0-1 0 0,0 0 1 0 0,-1 0-1 0 0,1 0 0 0 0,0 0 1 0 0,0 1-1 0 0,0-1 1 0 0,-1 0-183 0 0,-5 2 147 0 0,0 0 1 0 0,1 0-1 0 0,-1 1 0 0 0,1 0 1 0 0,-1 0-1 0 0,1 1 1 0 0,0-1-1 0 0,0 1 0 0 0,1 0 1 0 0,-1 1-1 0 0,1-1 1 0 0,0 1-1 0 0,0 0 0 0 0,1 1 1 0 0,-2 1-148 0 0,1-1 88 0 0,0 1 0 0 0,0 1 0 0 0,1-1 1 0 0,0 1-1 0 0,1-1 0 0 0,-1 1 0 0 0,1 0 0 0 0,1 0 0 0 0,-1 1 1 0 0,2-1-1 0 0,-1 1 0 0 0,1 2-88 0 0,0-2 70 0 0,1 0 0 0 0,0 0-1 0 0,1 0 1 0 0,0 0 0 0 0,1 0 0 0 0,0 0 0 0 0,1 4-70 0 0,-2-11 28 0 0,0 1 0 0 0,0 0 0 0 0,0-1 0 0 0,0 1 0 0 0,0-1 0 0 0,0 1 0 0 0,1-1 0 0 0,-1 0 0 0 0,1 1 0 0 0,-1-1 0 0 0,1 0 0 0 0,0 0 0 0 0,0 0 0 0 0,0 0 0 0 0,0-1 0 0 0,0 1 0 0 0,1-1 0 0 0,-1 1 0 0 0,0-1 0 0 0,1 1 0 0 0,-1-1 0 0 0,1 0 0 0 0,-1 0 0 0 0,1-1 0 0 0,0 1 0 0 0,0 0-28 0 0,1-1-14 0 0,-1 0 1 0 0,1-1-1 0 0,-1 1 0 0 0,1-1 0 0 0,-1 1 1 0 0,1-1-1 0 0,-1 0 0 0 0,0 0 0 0 0,1-1 1 0 0,-1 1-1 0 0,0-1 0 0 0,0 1 0 0 0,0-1 1 0 0,0 0-1 0 0,2-1 14 0 0,6-7 22 0 0,1 0 1 0 0,-1 0-1 0 0,0-2-22 0 0,3-2 10 0 0,-3 3 1 0 0,-1-1-1 0 0,0 0 1 0 0,-1 0 0 0 0,-1-1-1 0 0,0 0 1 0 0,0 0 0 0 0,2-9-11 0 0,7-18 58 0 0,10-43-58 0 0,-20 59 0 0 0,-1-2 0 0 0,-1 1 0 0 0,-2 0 0 0 0,0-3 0 0 0,1-104 0 0 0,-5 122 0 0 0,0 0 0 0 0,-1 0 0 0 0,0 0 0 0 0,-2-8 0 0 0,2 10 0 0 0,2 7 0 0 0,0 0 0 0 0,0 0 0 0 0,-1 1 0 0 0,1-1 0 0 0,0 0 0 0 0,0 1 0 0 0,0-1 0 0 0,-1 0 0 0 0,1 1 0 0 0,0-1 0 0 0,-1 0 0 0 0,1 1 0 0 0,0-1 0 0 0,-1 1 0 0 0,1-1 0 0 0,-1 1 0 0 0,1-1 0 0 0,-1 1 0 0 0,1-1 0 0 0,-1 1 0 0 0,0-1 0 0 0,1 1 0 0 0,-1 0 0 0 0,1-1 0 0 0,-1 1 0 0 0,0 0 0 0 0,1-1 0 0 0,-1 1 0 0 0,0 0 0 0 0,0 0 0 0 0,1 0 0 0 0,-1 0 0 0 0,0 0 0 0 0,1 0 0 0 0,-1 0 0 0 0,0 0 0 0 0,0 0 0 0 0,1 0 0 0 0,-1 0 0 0 0,0 0 0 0 0,0 0 0 0 0,-1 1 0 0 0,1 0 0 0 0,-1 0 0 0 0,0 0 0 0 0,1 0 0 0 0,-1 0 0 0 0,0 0 0 0 0,1 0 0 0 0,-1 1 0 0 0,1-1 0 0 0,0 1 0 0 0,0-1 0 0 0,-1 1 0 0 0,1-1 0 0 0,0 1 0 0 0,0 0 0 0 0,0 0 0 0 0,-5 11 0 0 0,1 1 0 0 0,0 0 0 0 0,1 0 0 0 0,0 0 0 0 0,1 0 0 0 0,1 1 0 0 0,0-1 0 0 0,0 16 0 0 0,3 17 0 0 0,2 0 0 0 0,2 7 0 0 0,-3-41 0 0 0,5 28 0 0 0,1-1 0 0 0,2-1 0 0 0,2 0 0 0 0,4 4 0 0 0,-11-28 0 0 0,1 0 0 0 0,1-1 0 0 0,0 0 0 0 0,5 6 0 0 0,-9-15 0 0 0,0 0 0 0 0,0-1 0 0 0,1 1 0 0 0,0-1 0 0 0,0 0 0 0 0,0 0 0 0 0,0 0 0 0 0,1 0 0 0 0,0-1 0 0 0,-1 0 0 0 0,1 0 0 0 0,1 0 0 0 0,1 1 0 0 0,-5-4 0 0 0,0 1 0 0 0,1-1 0 0 0,-1 0 0 0 0,0 1 0 0 0,0-1 0 0 0,0 0 0 0 0,0 0 0 0 0,0 0 0 0 0,1 0 0 0 0,-1-1 0 0 0,0 1 0 0 0,0-1 0 0 0,0 1 0 0 0,0-1 0 0 0,0 0 0 0 0,0 0 0 0 0,0 1 0 0 0,0-1 0 0 0,0-1 0 0 0,0 1 0 0 0,-1 0 0 0 0,1 0 0 0 0,0-1 0 0 0,-1 1 0 0 0,1-1 0 0 0,-1 1 0 0 0,1-1 0 0 0,-1 0 0 0 0,1-1 0 0 0,4-5 0 0 0,-1-1 0 0 0,0 0 0 0 0,0 0 0 0 0,-1 0 0 0 0,3-7 0 0 0,-1-1 0 0 0,-1-1 0 0 0,-1 0 0 0 0,0 0 0 0 0,-1-1 0 0 0,-1 1 0 0 0,-1-1 0 0 0,0 1 0 0 0,-2-1 0 0 0,0 1 0 0 0,-1-1 0 0 0,-2-8 0 0 0,3 22-16 0 0,-1 0-1 0 0,1 0 1 0 0,-1 0-1 0 0,0 1 1 0 0,0-1-1 0 0,-1 1 0 0 0,1-1 1 0 0,-2 0 16 0 0,3 4-4 0 0,0-1 0 0 0,0 0 1 0 0,0 1-1 0 0,0-1 0 0 0,-1 1 1 0 0,1-1-1 0 0,-1 1 0 0 0,1 0 0 0 0,-1 0 1 0 0,0-1-1 0 0,1 1 0 0 0,-1 0 1 0 0,0 1-1 0 0,0-1 0 0 0,0 0 0 0 0,1 0 1 0 0,-1 1-1 0 0,0-1 0 0 0,0 1 1 0 0,-1-1 3 0 0,1 2 1 0 0,1-1 1 0 0,-1 0 0 0 0,1 1 0 0 0,0 0-1 0 0,-1-1 1 0 0,1 1 0 0 0,-1 0-1 0 0,1-1 1 0 0,0 1 0 0 0,0 0 0 0 0,0 0-1 0 0,-1 0 1 0 0,1 0 0 0 0,0 0 0 0 0,0 0-1 0 0,0 1 1 0 0,1-1 0 0 0,-1 0 0 0 0,0 0-1 0 0,0 1 1 0 0,1-1 0 0 0,-1 0 0 0 0,1 1-1 0 0,-1-1 1 0 0,1 1-2 0 0,-3 6-120 0 0,0 0 0 0 0,1 0-1 0 0,-2 8 121 0 0,2-3 82 0 0,1 0 0 0 0,0 0 0 0 0,1 0 0 0 0,1 1 0 0 0,0-1 0 0 0,2 10-82 0 0,2 3 24 0 0,1-1 0 0 0,8 23-24 0 0,-8-32 0 0 0,0 0 0 0 0,1 0 0 0 0,0 0 0 0 0,1-1 0 0 0,1-1 0 0 0,1 1 0 0 0,0-1 0 0 0,-6-10-39 0 0,0 1-1 0 0,1-1 1 0 0,-1 0 0 0 0,1 0-1 0 0,0-1 1 0 0,0 0-1 0 0,0 0 1 0 0,0 0 0 0 0,1 0-1 0 0,0-1 1 0 0,-1 0-1 0 0,1 0 1 0 0,0 0 0 0 0,0-1-1 0 0,1 1 40 0 0,-4-2-247 0 0,1 1 0 0 0,0 0 0 0 0,0-1 0 0 0,0 0 0 0 0,-1 0 0 0 0,1 0 0 0 0,0-1 0 0 0,0 1 0 0 0,0-1 0 0 0,-1 0 0 0 0,1 0 0 0 0,0 0 0 0 0,-1 0 0 0 0,1-1 0 0 0,-1 0 0 0 0,0 1 0 0 0,1-1 0 0 0,-1 0 0 0 0,0-1 0 0 0,0 1 0 0 0,0 0 0 0 0,0-1-1 0 0,-1 0 1 0 0,2-1 247 0 0,6-9-1632 0 0</inkml:trace>
  <inkml:trace contextRef="#ctx0" brushRef="#br0" timeOffset="24173.742">8960 3282 6912 0 0,'1'13'668'0'0,"-1"-12"-617"0"0,0 1 1 0 0,0 0 0 0 0,1 0-1 0 0,-1 0 1 0 0,-1 0-1 0 0,1 0 1 0 0,0-1-1 0 0,0 1 1 0 0,-1 1-52 0 0,1-1 820 0 0,-1 1 0 0 0,0 0 0 0 0,0-1 0 0 0,0 1 0 0 0,0 0 0 0 0,-1-1 0 0 0,1 0 0 0 0,-1 1 0 0 0,1-1 1 0 0,-1 0-1 0 0,0 0 0 0 0,0 0-820 0 0,-11 9 1753 0 0,9-7-1474 0 0,-12 8 656 0 0,0 0 0 0 0,-4 7-935 0 0,15-15 112 0 0,1 0-1 0 0,1 1 1 0 0,-1 0 0 0 0,1-1-1 0 0,-1 1 1 0 0,1 0-1 0 0,1 1 1 0 0,-1-1 0 0 0,1 0-1 0 0,-1 3-111 0 0,1-2 156 0 0,1-1 0 0 0,-1 1 0 0 0,1 0 0 0 0,1 0 0 0 0,-1 4-156 0 0,1-7 12 0 0,0 0 1 0 0,0-1-1 0 0,1 0 0 0 0,-1 1 1 0 0,1-1-1 0 0,0 1 1 0 0,0-1-1 0 0,-1 0 0 0 0,1 1 1 0 0,1-1-1 0 0,-1 0 0 0 0,0 0 1 0 0,1 0-1 0 0,-1 0 1 0 0,2 2-13 0 0,2 1-25 0 0,1 0 0 0 0,-1-1 0 0 0,1 0 0 0 0,0 0 0 0 0,0 0 0 0 0,0-1 1 0 0,0 1-1 0 0,1-2 0 0 0,-1 1 0 0 0,1-1 0 0 0,0 0 0 0 0,2 1 25 0 0,8 2-72 0 0,-12-4 38 0 0,-1 0-1 0 0,1 0 1 0 0,-1 0 0 0 0,1 0-1 0 0,-1-1 1 0 0,1 0-1 0 0,1 0 35 0 0,-4 0-184 0 0,0 0 0 0 0,1-1 0 0 0,-1 1 0 0 0,1-1 0 0 0,-1 1 0 0 0,0-1-1 0 0,1 0 1 0 0,-1 1 0 0 0,0-1 0 0 0,0 0 0 0 0,0-1 0 0 0,0 1 0 0 0,0 0-1 0 0,1-1 185 0 0,9-11-2512 0 0,3 3-4263 0 0</inkml:trace>
  <inkml:trace contextRef="#ctx0" brushRef="#br0" timeOffset="25669.152">9089 3292 14768 0 0,'6'13'313'0'0,"-1"-1"0"0"0,0 1-1 0 0,-1 0 1 0 0,0 0 0 0 0,-1 1 0 0 0,0 3-313 0 0,3 30 1720 0 0,-1 7-1720 0 0,-4-40 544 0 0,1 49 482 0 0,-3 11-1026 0 0,0-12 1520 0 0,2-59-1505 0 0,1-7-12 0 0,0-8-5 0 0,3-13 2 0 0,8-25 0 0 0,-8 34 0 0 0,1-6 0 0 0,2-1 0 0 0,1 1 0 0 0,1-1 0 0 0,-7 17 0 0 0,1 2 0 0 0,-1-1 0 0 0,1 0 0 0 0,0 1 0 0 0,1-1 0 0 0,-1 1 0 0 0,1 0 0 0 0,-1 0 0 0 0,1 1 0 0 0,1-1 0 0 0,-4 3 0 0 0,0 0 0 0 0,0 0 0 0 0,0 1 0 0 0,0-1 0 0 0,0 1 0 0 0,0-1 0 0 0,0 1 0 0 0,0 0 0 0 0,0-1 0 0 0,0 1 0 0 0,0 0 0 0 0,0 0 0 0 0,0 1 0 0 0,0-1 0 0 0,0 0 0 0 0,1 1 0 0 0,33 10 0 0 0,-31-9 0 0 0,13 6-1 0 0,-14-6-5 0 0,0 0-1 0 0,0 0 1 0 0,0 0-1 0 0,1-1 1 0 0,-1 0-1 0 0,1 0 0 0 0,-1 0 1 0 0,1 0-1 0 0,1-1 7 0 0,-1 0-4 0 0,0 0-1 0 0,0 0 1 0 0,0-1-1 0 0,0 0 1 0 0,0 0 0 0 0,0 0-1 0 0,-1 0 1 0 0,1-1-1 0 0,0 0 1 0 0,-1 0-1 0 0,0 0 1 0 0,1-1-1 0 0,-1 1 1 0 0,0-1-1 0 0,0 0 1 0 0,0 0-1 0 0,1-2 5 0 0,-2 2 8 0 0,-1 0-1 0 0,1 0 0 0 0,-1-1 0 0 0,0 1 0 0 0,0-1 1 0 0,0 0-1 0 0,0 0 0 0 0,0 1 0 0 0,-1-1 0 0 0,0 0 1 0 0,0 0-1 0 0,0 0 0 0 0,0-1 0 0 0,-1 1 0 0 0,1 0 1 0 0,-1 0-1 0 0,0 0 0 0 0,0 0 0 0 0,-1-1 0 0 0,0-1-7 0 0,1 3-31 0 0,-1 0 0 0 0,1-1 0 0 0,-1 1 0 0 0,0 0-1 0 0,0 0 1 0 0,0 0 0 0 0,-1 0 0 0 0,1 1 0 0 0,-1-1 0 0 0,1 0-1 0 0,-1 0 1 0 0,0 1 0 0 0,0 0 0 0 0,-2-3 31 0 0,2 4-26 0 0,0-1 1 0 0,0 1-1 0 0,0-1 1 0 0,0 1 0 0 0,0 0-1 0 0,-1 0 1 0 0,1 0-1 0 0,0 0 1 0 0,-1 1-1 0 0,1-1 1 0 0,0 1-1 0 0,-1-1 1 0 0,1 1 0 0 0,-1 0-1 0 0,1 0 1 0 0,-1 0-1 0 0,1 0 1 0 0,0 0-1 0 0,-2 1 26 0 0,-2 0-31 0 0,1 0-1 0 0,-1 0 0 0 0,1 1 1 0 0,-1 0-1 0 0,1 0 0 0 0,0 1 1 0 0,-1-1-1 0 0,1 1 0 0 0,0 0 1 0 0,1 1-1 0 0,-1-1 0 0 0,1 1 1 0 0,-1 0-1 0 0,1 0 0 0 0,0 0 1 0 0,1 0-1 0 0,-1 1 0 0 0,1 0 1 0 0,0 0-1 0 0,0 0 0 0 0,0 0 1 0 0,0 0-1 0 0,1 0 0 0 0,0 1 32 0 0,1 0-25 0 0,-3 4 11 0 0,2 1-1 0 0,-1 0 1 0 0,1 0-1 0 0,1 0 1 0 0,0 0-1 0 0,1 0 0 0 0,0 0 1 0 0,0 0-1 0 0,2 3 15 0 0,0-4 1 0 0,0-1 0 0 0,1 1-1 0 0,0-1 1 0 0,1 0 0 0 0,0 0-1 0 0,0 0 1 0 0,1 0 0 0 0,0-1-1 0 0,1 0 1 0 0,0 0 0 0 0,0 0-1 0 0,1-1 1 0 0,-1 0 0 0 0,5 3-1 0 0,-6-6-1 0 0,-1-1 1 0 0,0 1-1 0 0,1-1 1 0 0,-1-1 0 0 0,1 1-1 0 0,0-1 1 0 0,0 1-1 0 0,0-1 1 0 0,0-1 0 0 0,1 1-1 0 0,-1-1 1 0 0,0 0-1 0 0,1 0 1 0 0,-1-1 0 0 0,0 1-1 0 0,1-1 1 0 0,-1 0-1 0 0,1-1 1 0 0,-1 1 0 0 0,1-1-1 0 0,-1 0 1 0 0,0 0-1 0 0,0-1 1 0 0,1 0-1 0 0,-1 0 1 0 0,4-2 0 0 0,-1-1-19 0 0,-1 1 0 0 0,0-1 1 0 0,0-1-1 0 0,0 1 0 0 0,-1-1 0 0 0,1-1 0 0 0,-2 1 1 0 0,1-1-1 0 0,-1 0 0 0 0,0 0 0 0 0,1-2 19 0 0,7-14-84 0 0,0 0 0 0 0,-2-1 0 0 0,-1-1 84 0 0,-6 18 22 0 0,-1 0-1 0 0,0 0 0 0 0,-1-1 0 0 0,0 0 0 0 0,0 1 0 0 0,0-1 0 0 0,-1 0 0 0 0,0 0 0 0 0,-1 0 0 0 0,1 0 0 0 0,-2-3-21 0 0,1 9-14 0 0,0 1-1 0 0,0-1 1 0 0,0 1 0 0 0,-1-1-1 0 0,1 1 1 0 0,-1-1-1 0 0,1 1 1 0 0,-1 0-1 0 0,1-1 1 0 0,-1 1-1 0 0,0-1 15 0 0,0 2 5 0 0,1-1-1 0 0,-1 1 0 0 0,1 0 1 0 0,-1-1-1 0 0,0 1 1 0 0,1 0-1 0 0,-1 0 1 0 0,1 0-1 0 0,-1 0 0 0 0,0-1 1 0 0,1 1-1 0 0,-1 0 1 0 0,0 0-1 0 0,1 0 0 0 0,-1 0 1 0 0,0 1-1 0 0,1-1 1 0 0,-1 0-1 0 0,1 0 1 0 0,-1 0-1 0 0,0 0 0 0 0,1 1 1 0 0,-1-1-1 0 0,1 0 1 0 0,-1 0-1 0 0,1 1 1 0 0,-1-1-1 0 0,1 1 0 0 0,-1-1 1 0 0,1 0-5 0 0,-4 3 1 0 0,1-1 0 0 0,0 1 0 0 0,0 0 0 0 0,0 0 0 0 0,0 0 1 0 0,1 0-1 0 0,-1 1 0 0 0,1-1 0 0 0,-2 4-1 0 0,-4 4 0 0 0,0 1 0 0 0,1-1 0 0 0,0 2 0 0 0,0-1 0 0 0,1 1 0 0 0,1-1 0 0 0,0 2 0 0 0,1-1 0 0 0,0 0 0 0 0,1 1 0 0 0,1 0 0 0 0,-1 13 0 0 0,3-21 0 0 0,-1 1 0 0 0,1-1 0 0 0,1 1 0 0 0,-1-1 0 0 0,1 1 0 0 0,1-1 0 0 0,-1 0 0 0 0,1 0 0 0 0,0 0 0 0 0,1 2 0 0 0,-3-8 0 0 0,0 0 0 0 0,0 1 0 0 0,0-1 0 0 0,0 1 0 0 0,0-1 0 0 0,0 0 0 0 0,1 1 0 0 0,-1-1 0 0 0,0 1 0 0 0,0-1 0 0 0,0 0 0 0 0,1 1 0 0 0,-1-1 0 0 0,0 0 0 0 0,1 1 0 0 0,-1-1 0 0 0,0 0 0 0 0,1 0 0 0 0,-1 1 0 0 0,0-1 0 0 0,1 0 0 0 0,-1 0 0 0 0,0 0 0 0 0,1 1 0 0 0,-1-1 0 0 0,1 0 0 0 0,-1 0 0 0 0,0 0 0 0 0,1 0 0 0 0,-1 0 0 0 0,1 0 0 0 0,-1 0 0 0 0,0 0 0 0 0,1 0 0 0 0,-1 0 0 0 0,1 0 0 0 0,-1 0 0 0 0,1 0 0 0 0,-1 0 0 0 0,0 0 0 0 0,1-1 0 0 0,-1 1 0 0 0,1 0 0 0 0,-1 0 0 0 0,0 0 0 0 0,2-1 0 0 0,0 0 0 0 0,0 1 0 0 0,0-1 0 0 0,0 0 0 0 0,0 0 0 0 0,0 0 0 0 0,-1 0 0 0 0,1 0 0 0 0,0-1 0 0 0,-1 1 0 0 0,1 0 0 0 0,-1-1 0 0 0,1 1 0 0 0,-1-1 0 0 0,0 0 0 0 0,0 1 0 0 0,1-1 0 0 0,-1 0 0 0 0,0 0 0 0 0,3-7 0 0 0,0 1 0 0 0,0-1 0 0 0,1-5 0 0 0,-4 9 0 0 0,5-10 0 0 0,-4 12 0 0 0,0 0 0 0 0,-1-1 0 0 0,0 1 0 0 0,0-1 0 0 0,0 1 0 0 0,0-1 0 0 0,-1 1 0 0 0,1-2 0 0 0,0-3 0 0 0,-1 8 0 0 0,0 0 0 0 0,0 1 0 0 0,-1-1 0 0 0,1 0 0 0 0,0 0 0 0 0,0 0 0 0 0,0 0 0 0 0,0 0 0 0 0,0 0 0 0 0,0 0 0 0 0,0 0 0 0 0,1 0 0 0 0,-1 0 0 0 0,0 0 0 0 0,0 0 0 0 0,0 0 0 0 0,0 0 0 0 0,0 0 0 0 0,0 0 0 0 0,0 1 0 0 0,0-1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0,3 10 0 0 0,1 13 0 0 0,-2-16 0 0 0,1 16 0 0 0,6 21 0 0 0,-7-37 0 0 0,1 0 0 0 0,-1 0 0 0 0,1 0 0 0 0,0-1 0 0 0,1 1 0 0 0,-1-1 0 0 0,2 0 0 0 0,0 2 0 0 0,-5-7 0 0 0,1 0 0 0 0,0-1 0 0 0,-1 1 0 0 0,1 0 0 0 0,0 0 0 0 0,0 0 0 0 0,0-1 0 0 0,0 1 0 0 0,-1-1 0 0 0,1 1 0 0 0,0 0 0 0 0,0-1 0 0 0,0 0 0 0 0,0 1 0 0 0,6-3 0 0 0,-5 1 0 0 0,2 0 0 0 0,-1 0 0 0 0,0 0 0 0 0,0 0 0 0 0,1-1 0 0 0,-1 1 0 0 0,0-1 0 0 0,0 0 0 0 0,0 0 0 0 0,0 0 0 0 0,-1 0 0 0 0,1 0 0 0 0,-1-1 0 0 0,1 1 0 0 0,-1-1 0 0 0,0 0 0 0 0,0 0 0 0 0,1-1 0 0 0,6-11 0 0 0,0 0 0 0 0,-2 0 0 0 0,2-4 0 0 0,-1 1 0 0 0,25-62 0 0 0,-13 29 0 0 0,-17 46 0 0 0,-1-1 0 0 0,1 0 0 0 0,0 1 0 0 0,1 0 0 0 0,-1 0 0 0 0,1 0 0 0 0,0 0 0 0 0,0 0 0 0 0,1 1 0 0 0,2-3 0 0 0,-7 7 0 0 0,1 0 0 0 0,-1 0 0 0 0,1 0 0 0 0,-1 0 0 0 0,1 0 0 0 0,-1 1 0 0 0,1-1 0 0 0,-1 0 0 0 0,1 0 0 0 0,-1 0 0 0 0,0 0 0 0 0,1 1 0 0 0,-1-1 0 0 0,1 0 0 0 0,-1 0 0 0 0,0 1 0 0 0,1-1 0 0 0,-1 0 0 0 0,1 1 0 0 0,-1-1 0 0 0,0 1 0 0 0,0-1 0 0 0,1 0 0 0 0,-1 1 0 0 0,0 0 0 0 0,10 12 0 0 0,-8-10 0 0 0,1 2 0 0 0,0 0 0 0 0,-1 0 0 0 0,1 1 0 0 0,-1-1 0 0 0,0 0 0 0 0,-1 1 0 0 0,1 0 0 0 0,-1 0 0 0 0,4 13 0 0 0,-2-10-37 0 0,8 25 317 0 0,-2 1 1 0 0,-1 0-1 0 0,-1 4-280 0 0,-5-14 12 0 0,-1 22-12 0 0,-2-35 0 0 0,-6-1 0 0 0,-1-4 0 0 0,-3-2 0 0 0,9-4-4 0 0,0-1 0 0 0,0 0 0 0 0,0 0 0 0 0,0 0 0 0 0,0 0 0 0 0,0 0 0 0 0,0 0 0 0 0,0 0 0 0 0,-1-1-1 0 0,1 1 1 0 0,1-1 0 0 0,-1 1 0 0 0,0-1 0 0 0,-2-1 4 0 0,-26-16-19 0 0,16 8 23 0 0,9 7-3 0 0,1-1 0 0 0,0 0 0 0 0,0 0 0 0 0,0 0 0 0 0,0 0 0 0 0,0 0 0 0 0,1-1 0 0 0,0 0 0 0 0,0 0-1 0 0,-4-6 43 0 0,1-1 1 0 0,0 0-1 0 0,0-5-43 0 0,5 17 4 0 0,1-1-1 0 0,0 1 1 0 0,0 0-1 0 0,0-1 1 0 0,-1 1-1 0 0,1 0 1 0 0,0-1 0 0 0,0 1-1 0 0,0 0 1 0 0,0-1-1 0 0,0 1 1 0 0,0 0-1 0 0,0-1 1 0 0,0 1-1 0 0,0-1 1 0 0,0 1 0 0 0,0 0-1 0 0,0-1 1 0 0,0 1-1 0 0,0 0 1 0 0,0-1-1 0 0,0 1 1 0 0,0 0-1 0 0,0-1 1 0 0,0 1 0 0 0,0 0-1 0 0,1-1 1 0 0,-1 1-1 0 0,0 0 1 0 0,0-1-1 0 0,0 1 1 0 0,1 0-1 0 0,-1 0 1 0 0,0-1 0 0 0,0 1-1 0 0,1 0 1 0 0,-1 0-1 0 0,0-1 1 0 0,1 1-1 0 0,-1 0 1 0 0,0 0 0 0 0,1 0-1 0 0,-1 0 1 0 0,0-1-1 0 0,1 1 1 0 0,-1 0-1 0 0,0 0 1 0 0,1 0-4 0 0,0 0 17 0 0,1 0-1 0 0,-1 0 1 0 0,0 0 0 0 0,1 0-1 0 0,-1 0 1 0 0,0 1 0 0 0,1-1 0 0 0,-1 0-1 0 0,0 1 1 0 0,1-1 0 0 0,-1 1-17 0 0,11 6 42 0 0,0 0 0 0 0,-1 1 0 0 0,0 1 1 0 0,0 0-43 0 0,2 2 0 0 0,0-1 1 0 0,13 6-1 0 0,-16-9 1 0 0,1-2 0 0 0,1 1 1 0 0,-1-1-1 0 0,1-1 0 0 0,0 0 0 0 0,2-1-1 0 0,-10-2 6 0 0,0 0-1 0 0,0 0 1 0 0,0-1 0 0 0,0 0 0 0 0,0 0-1 0 0,0 0 1 0 0,0 0 0 0 0,-1 0 0 0 0,1-1 0 0 0,0 0-1 0 0,0 0 1 0 0,0 0 0 0 0,0 0 0 0 0,-1 0 0 0 0,1-1-1 0 0,0 0 1 0 0,-1 0 0 0 0,0 0 0 0 0,1 0 0 0 0,-1 0-1 0 0,2-2-5 0 0,7-7 9 0 0,-4 3-41 0 0,0 1-1 0 0,0-1 1 0 0,5-8 32 0 0,-7 7-9 0 0,0 0 0 0 0,0-1 0 0 0,-1 0 0 0 0,-1 1 0 0 0,1-2 0 0 0,-2 1-1 0 0,1-1 10 0 0,0-2 0 0 0,0-1 0 0 0,-1 1 0 0 0,-1-1 0 0 0,0 0 0 0 0,-1 1 0 0 0,0-1 0 0 0,-1 0 0 0 0,-1 0 0 0 0,0 1 0 0 0,-1-1 0 0 0,-1-2 0 0 0,3 15 0 0 0,0 1 0 0 0,0 0 0 0 0,0 0 0 0 0,0 0 0 0 0,0 0 0 0 0,0 0 0 0 0,0-1 0 0 0,0 1 0 0 0,0 0 0 0 0,0 0 0 0 0,0 0 0 0 0,0 0 0 0 0,0 0 0 0 0,-1 0 0 0 0,1-1 0 0 0,0 1 0 0 0,0 0 0 0 0,0 0 0 0 0,0 0 0 0 0,0 0 0 0 0,0 0 0 0 0,0 0 0 0 0,0 0 0 0 0,-1 0 0 0 0,1 0 0 0 0,0 0 0 0 0,0-1 0 0 0,0 1 0 0 0,0 0 0 0 0,0 0 0 0 0,0 0 0 0 0,-1 0 0 0 0,1 0 0 0 0,0 0 0 0 0,0 0 0 0 0,0 0 0 0 0,0 0 0 0 0,0 0 0 0 0,-1 0 0 0 0,1 0 0 0 0,0 0 0 0 0,0 0 0 0 0,-2 1 1 0 0,0 0 0 0 0,1 0 0 0 0,-1 1-1 0 0,0-1 1 0 0,1 0 0 0 0,-1 1 0 0 0,1-1-1 0 0,-1 1 1 0 0,1-1 0 0 0,0 1 0 0 0,0-1-1 0 0,0 1 1 0 0,0 0 0 0 0,-1 1-1 0 0,-15 30 56 0 0,15-28-51 0 0,-2 6 7 0 0,1 0 0 0 0,0-1-1 0 0,1 2 1 0 0,0-1-1 0 0,0 0 1 0 0,1 10-12 0 0,-1-3-6 0 0,2-10 7 0 0,0 0 0 0 0,0 0-1 0 0,1 0 1 0 0,0 0 0 0 0,0 0-1 0 0,1-1 1 0 0,0 1 0 0 0,1 4-1 0 0,3 3-22 0 0,0-1 0 0 0,1 0 0 0 0,6 10 22 0 0,-12-22-4 0 0,0 0-1 0 0,1 0 1 0 0,-1-1-1 0 0,0 1 1 0 0,1-1-1 0 0,-1 1 0 0 0,1-1 1 0 0,0 1-1 0 0,-1-1 1 0 0,1 0-1 0 0,0 0 1 0 0,0 1-1 0 0,0-2 1 0 0,0 1-1 0 0,0 0 0 0 0,0 0 1 0 0,0-1-1 0 0,1 1 5 0 0,-2-1-3 0 0,1 1 0 0 0,-1-1-1 0 0,1 0 1 0 0,-1 0-1 0 0,1 0 1 0 0,-1 0-1 0 0,1-1 1 0 0,-1 1-1 0 0,1 0 1 0 0,-1-1 0 0 0,1 1-1 0 0,-1-1 1 0 0,1 1-1 0 0,-1-1 1 0 0,0 1-1 0 0,1-1 1 0 0,-1 0-1 0 0,0 0 1 0 0,1 0 0 0 0,-1 0-1 0 0,0 0 1 0 0,0 0-1 0 0,0 0 1 0 0,0 0-1 0 0,1-1 4 0 0,3-5-20 0 0,7-10-21 0 0,0 0 0 0 0,-2 0 1 0 0,1-3 40 0 0,16-38-83 0 0,-13 26 66 0 0,1 1-1 0 0,11-16 18 0 0,-24 44 0 0 0,-1 1 0 0 0,1 0 0 0 0,-1 0 0 0 0,1 0 0 0 0,-1 0 0 0 0,1 1 0 0 0,0-1 0 0 0,0 0 0 0 0,0 1 0 0 0,0-1 0 0 0,0 1 0 0 0,1 0 0 0 0,-1 0 0 0 0,0 0 0 0 0,0 0 0 0 0,2-1 0 0 0,-3 2 0 0 0,0 0 0 0 0,0 0 0 0 0,0 0 0 0 0,0 0 0 0 0,-1 0 0 0 0,1 0 0 0 0,0 0 0 0 0,0 0 0 0 0,0 0 0 0 0,0 1 0 0 0,0-1 0 0 0,0 0 0 0 0,0 1 0 0 0,0-1 0 0 0,-1 0 0 0 0,1 1 0 0 0,0-1 0 0 0,0 1 0 0 0,0 0 0 0 0,1 1 0 0 0,-1-1 0 0 0,0 0 0 0 0,0 1 0 0 0,0-1 0 0 0,1 1 0 0 0,-1-1 0 0 0,-1 1 0 0 0,1 0 0 0 0,0-1 0 0 0,0 1 0 0 0,0 1 0 0 0,2 7 0 0 0,0 1 0 0 0,-1 0 0 0 0,0 0 0 0 0,0 0 0 0 0,-1 0 0 0 0,-1 0 0 0 0,0 7 0 0 0,-1 3 0 0 0,-2 0 0 0 0,0-1 0 0 0,-3 13 0 0 0,4-25-4 0 0,0-1 0 0 0,0 0 0 0 0,0 0 0 0 0,-1 1 0 0 0,0-2 0 0 0,-1 1 0 0 0,1 0 0 0 0,-1-1 0 0 0,-1 1 0 0 0,1-1 0 0 0,-1 0 0 0 0,0-1 0 0 0,0 1 0 0 0,-1-1 0 0 0,0 0 0 0 0,-1 1 4 0 0,-8 3-25 0 0,11-9 9 0 0,0 0 4 0 0,2 1 12 0 0,1-1 1 0 0,0 1-1 0 0,0-1 0 0 0,-1 0 0 0 0,1 0 0 0 0,0 0 1 0 0,-1 0-1 0 0,1 0 0 0 0,0 0 0 0 0,-1 0 1 0 0,1 0-1 0 0,0 0 0 0 0,-1-1 0 0 0,1 1 0 0 0,0-1 1 0 0,-1 1-1 0 0,1-1 0 0 0,0 1 11 0 0,0-1 0 0 0,0 0 0 0 0,1 1 0 0 0,-1-1 0 0 0,1 0 0 0 0,-1 0 0 0 0,0 0 1 0 0,1 1-1 0 0,-1-1 0 0 0,1 0 0 0 0,0 0 0 0 0,-1 0 0 0 0,1 0-11 0 0,-2-3 91 0 0,1 3-63 0 0,1 0 0 0 0,-1 0 0 0 0,1 0 0 0 0,-1 0 0 0 0,1 0 0 0 0,-1 0 0 0 0,1 0 0 0 0,0 0 0 0 0,0 0 0 0 0,0-1 1 0 0,0 1-1 0 0,-1 0 0 0 0,1 0 0 0 0,1 0 0 0 0,-1 0 0 0 0,0 0 0 0 0,0 0 0 0 0,0 0 0 0 0,0 0 0 0 0,1 0 0 0 0,-1 0 0 0 0,1 0 0 0 0,-1 0 1 0 0,0 0-1 0 0,1 0 0 0 0,0 0 0 0 0,-1 0 0 0 0,1 0 0 0 0,0 0 0 0 0,-1 1 0 0 0,1-1 0 0 0,0 0 0 0 0,0 0 0 0 0,0 1 0 0 0,-1-1 0 0 0,1 1 0 0 0,1-1-28 0 0,1-1 58 0 0,0 0 0 0 0,1 0-1 0 0,-1 0 1 0 0,1 1-1 0 0,-1 0 1 0 0,1-1 0 0 0,0 1-1 0 0,-1 1 1 0 0,1-1-1 0 0,1 0-57 0 0,18 1-37 0 0,1 0 0 0 0,-1 1-1 0 0,1 2 1 0 0,-1 0 0 0 0,0 2-1 0 0,9 3 38 0 0,-17-5-961 0 0,1-2-294 0 0</inkml:trace>
  <inkml:trace contextRef="#ctx0" brushRef="#br0" timeOffset="28564.857">0 326 16583 0 0,'5'13'570'0'0,"-1"1"0"0"0,2-2-1 0 0,6 13-569 0 0,-5-12 76 0 0,-1 0 1 0 0,-1 0-1 0 0,0 0 0 0 0,2 8-76 0 0,0 13 1596 0 0,-2-1 0 0 0,-1 1 1 0 0,-1 10-1597 0 0,-2 105 1270 0 0,-2-82-1712 0 0,-7 411 419 0 0,20-163 497 0 0,-5-224-250 0 0,8 81 166 0 0,-4-79-189 0 0,8 51 125 0 0,-4-49-113 0 0,-7-35-89 0 0,5 6-124 0 0,-8-42 6 0 0,0-1-22 0 0,0-1 1 0 0,1 0-1 0 0,2 0 1 0 0,0-1-1 0 0,4 7 16 0 0,-9-24-8 0 0,-1-1 0 0 0,1 1 0 0 0,0-1 0 0 0,0 1-1 0 0,0-1 1 0 0,0 0 0 0 0,1 0 0 0 0,-1 0 0 0 0,1-1 0 0 0,0 1 0 0 0,-1-1-1 0 0,1 0 1 0 0,4 1 8 0 0,9 5-48 0 0,2-2-1 0 0,13 4 49 0 0,6 2-7 0 0,24 13-369 0 0,-1 3 1 0 0,-2 2 0 0 0,16 13 375 0 0,-27-14-161 0 0,14 7-118 0 0,10 11 279 0 0,9 8-50 0 0,1-5-1 0 0,29 11 51 0 0,182 73 77 0 0,-176-89 17 0 0,3-6-1 0 0,1-5 0 0 0,88 11-93 0 0,463 90-648 0 0,-230-44-796 0 0,128 28-288 0 0,66-3 696 0 0,4-41 1096 0 0,-243-40 292 0 0,460 51-80 0 0,-319-4-1352 0 0,-392-58 656 0 0,373 71-909 0 0,-240-42 1389 0 0,310 51 909 0 0,3-19-623 0 0,-358-67 292 0 0,39-9-634 0 0,-82-9 285 0 0,12-11-285 0 0,192-25 354 0 0,-116-6-437 0 0,-109 14-625 0 0,195-30-868 0 0,73-13 1066 0 0,-207 37-26 0 0,-9 2 15 0 0,-210 30 497 0 0,259-53-390 0 0,-204 37 457 0 0,-1-2 1 0 0,-1-3 0 0 0,-1-3-44 0 0,-26 9 14 0 0,-1-1 0 0 0,6-6-14 0 0,-32 17 56 0 0,1-1 0 0 0,-1 0-1 0 0,0-1 1 0 0,0 0 0 0 0,-1-1 0 0 0,-1 0 0 0 0,0-1 0 0 0,3-4-56 0 0,-3 1 135 0 0,-1 0 0 0 0,0-1 1 0 0,-1 0-1 0 0,0-1 1 0 0,-2 1-1 0 0,0-1 1 0 0,0 0-1 0 0,-2-1 1 0 0,0 1-1 0 0,-1-1 1 0 0,0 1-1 0 0,-1-1 1 0 0,-2-9-136 0 0,-1-16 135 0 0,-3 1 0 0 0,-1 0 0 0 0,-3 0 0 0 0,-11-35-135 0 0,-173-527 1458 0 0,164 519-1326 0 0,-6-41-132 0 0,-14-89-8 0 0,14 59 12 0 0,-79-418-4 0 0,105 527 0 0 0,-12-56 64 0 0,-7-4-64 0 0,23 90 0 0 0,-1 0 0 0 0,-1 0 0 0 0,0 1 0 0 0,-1 0 0 0 0,-1 0 0 0 0,0 0 0 0 0,-1 1 0 0 0,0 1 0 0 0,-2 0 0 0 0,-1-2 0 0 0,-3 1 0 0 0,-1 0 0 0 0,-11-6 0 0 0,2 1 0 0 0,-13-8-110 0 0,-42-22 110 0 0,-5-3-131 0 0,-12-8-764 0 0,-3 4 1 0 0,-16-2 894 0 0,12 14-746 0 0,-1 3 1 0 0,-49-8 745 0 0,-62-23-240 0 0,102 33 160 0 0,40 14 249 0 0,-51-26-169 0 0,-109-71 1060 0 0,161 82-928 0 0,0 0-132 0 0,-171-89 0 0 0,179 97-238 0 0,-2 3-1 0 0,-1 4 239 0 0,32 12-246 0 0,-2 3-1 0 0,1 1 1 0 0,-1 2 0 0 0,-20-1 246 0 0,17 4-206 0 0,1 2 0 0 0,-1 1 1 0 0,-35 5 205 0 0,49-1 128 0 0,1-1 0 0 0,-1-1 0 0 0,0-1 0 0 0,-4-2-128 0 0,-89-3 1447 0 0,106 4-1402 0 0,0 1 0 0 0,0 0 0 0 0,0 1 0 0 0,-1 1-1 0 0,1 1 1 0 0,1 0 0 0 0,-1 0 0 0 0,0 1 0 0 0,1 1-1 0 0,-5 3-44 0 0,-125 39 0 0 0,130-43 0 0 0,-1 0 0 0 0,1-1 0 0 0,0-1 0 0 0,-1-1 0 0 0,-4 0 0 0 0,-26-1 0 0 0,-3-2 0 0 0,-24-1 0 0 0,27 5 37 0 0,1 1 0 0 0,0 2 0 0 0,0 2 0 0 0,-3 3-37 0 0,-167 31 1258 0 0,160-31-646 0 0,-42 2-612 0 0,7-1 134 0 0,52-7-125 0 0,0-2-1 0 0,-35-2-8 0 0,26-1-1 0 0,-26 4 1 0 0,-14 7 0 0 0,-64 18 0 0 0,-81 28 0 0 0,175-41 0 0 0,17-3 0 0 0,0-3 0 0 0,0-1 0 0 0,-10-1 0 0 0,-32-1 67 0 0,-75-6-67 0 0,18-8 69 0 0,-33-1-21 0 0,124 9-36 0 0,1 1 0 0 0,-30 7-12 0 0,17 0 0 0 0,-59 8 0 0 0,-61 19 0 0 0,114-23 0 0 0,28-7 11 0 0,8-2 9 0 0,1 0-1 0 0,-1-3 1 0 0,-13-1-20 0 0,-1 1 54 0 0,-3-2 140 0 0,0-3 0 0 0,-39-8-194 0 0,-9-1 248 0 0,25 3 255 0 0,-46-14-503 0 0,-6-1 272 0 0,-108-27-79 0 0,156 39-154 0 0,-113-18 4 0 0,87 22 157 0 0,-90-13 310 0 0,77 5 850 0 0,-81 0-1360 0 0,1 1 637 0 0,85 6-362 0 0,-39 2 41 0 0,116 9-249 0 0,1 1 0 0 0,0 1 0 0 0,-1 2 0 0 0,1 1-67 0 0,-16 4 54 0 0,17-4-2 0 0,0 1 0 0 0,-20 7-52 0 0,22-5 119 0 0,-24 4-119 0 0,23-7 134 0 0,-21 9-134 0 0,-203 58 400 0 0,243-70-392 0 0,-40 9 31 0 0,-1-2 1 0 0,-1-3 0 0 0,-1-1-40 0 0,-149 3 40 0 0,64-4 14 0 0,-32 3-10 0 0,-128 7-73 0 0,205-7 68 0 0,-3-1 59 0 0,-46 12-98 0 0,-100 19 579 0 0,77-17 794 0 0,-73-3-1373 0 0,203-17 34 0 0,0-1 0 0 0,-25-5-34 0 0,-4 0-63 0 0,36 4-1436 0 0,-24-6 1499 0 0,18 1-7459 0 0,10 4-1203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51:30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4950 723 9672 0 0,'0'0'748'0'0,"0"0"-180"0"0,0 0 1076 0 0,0 0 520 0 0,2 1 106 0 0,4 3-1670 0 0,-1 0 0 0 0,1 1 0 0 0,-1 0 0 0 0,0 0-1 0 0,0 0 1 0 0,-1 1 0 0 0,1-1 0 0 0,-1 1 0 0 0,2 5-600 0 0,-1-3 358 0 0,-3-6-327 0 0,-1 0-1 0 0,1 0 0 0 0,0 0 0 0 0,-1-1 1 0 0,1 1-1 0 0,0 0 0 0 0,0-1 0 0 0,0 1 1 0 0,0-1-1 0 0,0 0 0 0 0,1 1 0 0 0,-1-1 1 0 0,0 0-1 0 0,0-1 0 0 0,1 1 0 0 0,-1 0 1 0 0,2 0-31 0 0,1-1 36 0 0,0 1 0 0 0,1-1 1 0 0,-1 0-1 0 0,0 0 1 0 0,0 0-1 0 0,0-1 0 0 0,0 0 1 0 0,4-1-37 0 0,6-2 191 0 0,1-2 1 0 0,-1 1 0 0 0,0-2 0 0 0,-1 0-1 0 0,5-4-191 0 0,137-79 1059 0 0,-118 69-818 0 0,8 0-241 0 0,2-2 54 0 0,-35 16-195 0 0,2 1 1 0 0,-1 0 0 0 0,0 1-1 0 0,1 0 1 0 0,11-1 140 0 0,-23 5 65 0 0,-1 0-749 0 0,0 1-2937 0 0,-2 0 1637 0 0</inkml:trace>
  <inkml:trace contextRef="#ctx0" brushRef="#br0" timeOffset="505.017">5205 733 9672 0 0,'3'16'566'0'0,"-1"1"1"0"0,0 14-567 0 0,-2-6 1648 0 0,-1-1-1 0 0,-1 1 0 0 0,-2-1 1 0 0,0 0-1 0 0,-3 7-1647 0 0,-20 87 1241 0 0,23-104-1195 0 0,0 1 0 0 0,2-1 0 0 0,-1 1 0 0 0,2 0 0 0 0,0 3-46 0 0,12-29-692 0 0,0 0 308 0 0,-1-1 1 0 0,-1 0 0 0 0,0-1 0 0 0,-1 0-1 0 0,0 0 1 0 0,2-8 383 0 0,11-26-2934 0 0,3-16 2934 0 0,-4 12-1915 0 0,36-100-1487 0 0,-55 150 3869 0 0,-1 1 146 0 0,0 0 569 0 0,1 2 251 0 0,2 7-748 0 0,0 0 0 0 0,-1 0 1 0 0,0 0-1 0 0,-1 0 0 0 0,0 0 0 0 0,0 1 0 0 0,-1-1 1 0 0,0 1-686 0 0,1 17 1032 0 0,2 114 1863 0 0,-3-64-1670 0 0,5 16-1225 0 0,-5-91 5 0 0,1 20 4 0 0,2 0 1 0 0,0 0-1 0 0,2 0 1 0 0,0-1-1 0 0,5 10-9 0 0,-10-29-179 0 0,1 1 1 0 0,1-1-1 0 0,-1 0 0 0 0,0 0 0 0 0,1 1 0 0 0,-1-1 0 0 0,1 0 0 0 0,-1 0 0 0 0,1 0 0 0 0,0-1 1 0 0,0 1-1 0 0,0 0 179 0 0,9 5-1314 0 0</inkml:trace>
  <inkml:trace contextRef="#ctx0" brushRef="#br0" timeOffset="-1461.527">2623 892 11976 0 0,'1'1'922'0'0,"2"3"-630"0"0,0 0 0 0 0,-1 0-1 0 0,0 0 1 0 0,0 0 0 0 0,0 1-1 0 0,0-1 1 0 0,-1 0 0 0 0,0 1-1 0 0,0-1 1 0 0,0 1 0 0 0,0 0-1 0 0,0 4-291 0 0,-10 72 4851 0 0,6-24-4194 0 0,-2-1 0 0 0,-3 1 0 0 0,-3 0-657 0 0,2-1 275 0 0,7-44-224 0 0,1 0-1 0 0,0 11-50 0 0,1-19 25 0 0,0-1-1 0 0,0 1 1 0 0,0-1-1 0 0,1 1 0 0 0,0-1 1 0 0,-1 1-1 0 0,1-1 0 0 0,0 0 1 0 0,1 1-1 0 0,-1-1 1 0 0,2 3-25 0 0,-2-5 321 0 0,0-2 30 0 0,3-3-284 0 0,0 1 0 0 0,0-1 0 0 0,-1 0 0 0 0,1 0 1 0 0,-1 0-1 0 0,0-1 0 0 0,-1 1 0 0 0,1-1 0 0 0,-1 1 1 0 0,1-2-68 0 0,6-10 86 0 0,5-12-20 0 0,-1-1 0 0 0,-1 0 0 0 0,0-5-66 0 0,-6 17 16 0 0,13-41 54 0 0,9-56-70 0 0,4-13-4 0 0,-26 105 4 0 0,-4 14 0 0 0,0 0 0 0 0,0 1 0 0 0,1 0 0 0 0,0-1 0 0 0,3-4 0 0 0,-6 12 0 0 0,0 0 0 0 0,0 0 0 0 0,0 0 0 0 0,0 0 0 0 0,0-1 0 0 0,0 1 0 0 0,0 0 0 0 0,0 0 0 0 0,0 0 0 0 0,0 0 0 0 0,1 0 0 0 0,-1 0 0 0 0,0 0 0 0 0,0 0 0 0 0,0 0 0 0 0,0-1 0 0 0,0 1 0 0 0,0 0 0 0 0,0 0 0 0 0,0 0 0 0 0,0 0 0 0 0,0 0 0 0 0,0 0 0 0 0,1 0 0 0 0,-1 0 0 0 0,0 0 0 0 0,0 0 0 0 0,0 0 0 0 0,0 0 0 0 0,0 0 0 0 0,0 0 0 0 0,0 0 0 0 0,0 0 0 0 0,1 0 0 0 0,-1 0 0 0 0,0 0 0 0 0,0 0 0 0 0,0 0 0 0 0,0 0 0 0 0,0 0 0 0 0,0 0 0 0 0,0 0 0 0 0,1 0 0 0 0,-1 0 0 0 0,0 0 0 0 0,0 0 0 0 0,0 0 0 0 0,2 6 0 0 0,-1 7 0 0 0,-3 62 0 0 0,1-36 0 0 0,0 0 0 0 0,3 0 0 0 0,4 25 0 0 0,-5-59 0 0 0,0-1 0 0 0,0 0 0 0 0,0 1 0 0 0,0-1 0 0 0,1 0 0 0 0,0 0 0 0 0,-1 0 0 0 0,2 0 0 0 0,-1 0 0 0 0,0 0 0 0 0,1-1 0 0 0,-1 1 0 0 0,3 1 0 0 0,-4-5 0 0 0,-1 1 0 0 0,1-1 0 0 0,0 1 0 0 0,0-1 0 0 0,0 0 0 0 0,0 1 0 0 0,-1-1 0 0 0,1 0 0 0 0,0 0 0 0 0,0 1 0 0 0,0-1 0 0 0,0 0 0 0 0,0 0 0 0 0,0 0 0 0 0,0 0 0 0 0,0 0 0 0 0,0-1 0 0 0,-1 1 0 0 0,1 0 0 0 0,0 0 0 0 0,0 0 0 0 0,0-1 0 0 0,0 1 0 0 0,0-1 0 0 0,-1 1 0 0 0,1 0 0 0 0,0-1 0 0 0,20-15 0 0 0,10-15 380 0 0,-2-1 0 0 0,-1-1 0 0 0,-2-2 0 0 0,13-23-380 0 0,-33 49 26 0 0,-1 0 0 0 0,1 0 1 0 0,1 1-1 0 0,0 0 0 0 0,0 0 0 0 0,0 1 0 0 0,1 0 0 0 0,0 0 0 0 0,0 1 0 0 0,2-1-25 0 0,-9 7 9 0 0,-1-1 0 0 0,1 1 1 0 0,0 0-1 0 0,-1-1 1 0 0,1 1-1 0 0,0 0 1 0 0,-1-1-1 0 0,1 1 1 0 0,0 0-1 0 0,0 0 1 0 0,-1-1-1 0 0,1 1 1 0 0,0 0-1 0 0,0 0 1 0 0,-1 0-1 0 0,1 0 1 0 0,0 0-1 0 0,0 0 1 0 0,-1 0-1 0 0,1 1 1 0 0,0-1-1 0 0,0 0 0 0 0,0 0-10 0 0,4 8 75 0 0,-5-6-44 0 0,3 4 22 0 0,0 1 0 0 0,-1-1-1 0 0,0 1 1 0 0,0 0 0 0 0,0 0 0 0 0,-1 0-1 0 0,0 5-52 0 0,3 14 39 0 0,4 27-56 0 0,-2 10 17 0 0,-1-7-429 0 0,0 5-3466 0 0,-3 23 3895 0 0,-2-79-862 0 0,1 0 0 0 0,-1 0-1 0 0,1-1 1 0 0,-1 1 0 0 0,1 0 0 0 0,1 0 0 0 0,-1-1-1 0 0,1 1 1 0 0,-1-1 862 0 0,10 20-6930 0 0</inkml:trace>
  <inkml:trace contextRef="#ctx0" brushRef="#br0" timeOffset="-1079.311">3727 1099 13824 0 0,'0'0'1061'0'0,"0"0"-488"0"0,0 0 522 0 0,0 0 302 0 0,0 0 62 0 0,0 0-177 0 0,-8 2-638 0 0,-7 2-431 0 0,0 0 0 0 0,1 1 0 0 0,-1 1 0 0 0,1 0 0 0 0,0 1 0 0 0,-9 6-213 0 0,-38 17 522 0 0,54-26-564 0 0,1-1-1 0 0,0 1 0 0 0,0 0 1 0 0,-3 3 42 0 0,3-3-207 0 0,4-2-913 0 0,0-1-373 0 0,-6 3-71 0 0,7-3-18 0 0</inkml:trace>
  <inkml:trace contextRef="#ctx0" brushRef="#br0" timeOffset="-621.981">4135 682 18863 0 0,'0'0'862'0'0,"0"0"-18"0"0,0 0-459 0 0,0 0 78 0 0,-1 1 90 0 0,-12 11-68 0 0,1 0 0 0 0,0 1-1 0 0,-3 6-484 0 0,-20 22 142 0 0,21-26 67 0 0,0 0-1 0 0,1 1 1 0 0,1 1 0 0 0,0 0 0 0 0,-7 15-209 0 0,14-20 105 0 0,-1 0 1 0 0,2 0-1 0 0,0 0 1 0 0,0 1-1 0 0,1-1 1 0 0,0 1-1 0 0,1 0 1 0 0,1 0-1 0 0,0 12-105 0 0,0-9 9 0 0,1-2 58 0 0,0-1 0 0 0,2 9-67 0 0,-2-18 28 0 0,1 0 0 0 0,0 0-1 0 0,0 0 1 0 0,0-1 0 0 0,0 1 0 0 0,1-1 0 0 0,-1 1 0 0 0,1-1 0 0 0,0 1 0 0 0,0-1 0 0 0,2 2-28 0 0,3 3 96 0 0,1 0 0 0 0,0 0 0 0 0,0-1 1 0 0,1 0-1 0 0,0 0 0 0 0,0-1 1 0 0,1 0-1 0 0,0-1 0 0 0,0 0 1 0 0,0 0-1 0 0,0-1 0 0 0,1-1 1 0 0,0 0-1 0 0,0 0 0 0 0,3 0-96 0 0,-1-1-222 0 0,1-1-1 0 0,-1 0 1 0 0,1 0-1 0 0,0-1 1 0 0,0-1-1 0 0,-1 0 1 0 0,1-1-1 0 0,-1-1 1 0 0,1 0-1 0 0,-1-1 1 0 0,0 0-1 0 0,5-3 223 0 0,12-7-1926 0 0,-1-2 1 0 0,0-1-1 0 0,-2-1 0 0 0,0-1 0 0 0,15-14 1926 0 0,-13 5-5810 0 0</inkml:trace>
  <inkml:trace contextRef="#ctx0" brushRef="#br0" timeOffset="-2554.398">1331 879 10592 0 0,'0'0'818'0'0,"4"-10"2876"0"0,-4 9-3330 0 0,0 0 1 0 0,0-1-1 0 0,0 1 1 0 0,0 0-1 0 0,0 0 1 0 0,-1 0-1 0 0,1 0 1 0 0,0 0-1 0 0,0 0 1 0 0,-1 0-1 0 0,1 0 1 0 0,-1 0-1 0 0,1 0 1 0 0,-1 0-1 0 0,0-1-364 0 0,1 2 55 0 0,-1 0-1 0 0,1-1 1 0 0,-1 1-1 0 0,0 0 1 0 0,1-1-1 0 0,-1 1 1 0 0,1 0-1 0 0,-1 0 0 0 0,0 0 1 0 0,1-1-1 0 0,-1 1 1 0 0,0 0-1 0 0,1 0 1 0 0,-1 0-1 0 0,0 0 1 0 0,1 0-1 0 0,-1 0 0 0 0,1 0 1 0 0,-1 0-1 0 0,0 1 1 0 0,1-1-1 0 0,-1 0 1 0 0,0 0-1 0 0,1 0 0 0 0,-1 1 1 0 0,1-1-1 0 0,-1 0 1 0 0,1 1-1 0 0,-1-1 1 0 0,0 0-55 0 0,-12 8 128 0 0,0 0 0 0 0,1 0 1 0 0,0 1-1 0 0,0 1 0 0 0,0 0 1 0 0,2 1-1 0 0,-1 0 0 0 0,-4 6-128 0 0,0 2 46 0 0,1 1 0 0 0,0 1 0 0 0,2 0 0 0 0,0 1-1 0 0,2 0 1 0 0,0 0 0 0 0,1 1 0 0 0,-4 20-46 0 0,12-38 11 0 0,0 0-1 0 0,0 0 1 0 0,0 0 0 0 0,1 0-1 0 0,0 0 1 0 0,0 1-1 0 0,0-1 1 0 0,1 3-11 0 0,-1-5-5 0 0,1-1 0 0 0,-1 0 0 0 0,1 0 0 0 0,-1 0 0 0 0,1 0 0 0 0,0 0 0 0 0,0 0 1 0 0,0 0-1 0 0,0 0 0 0 0,0 0 0 0 0,0 0 0 0 0,0 0 0 0 0,1-1 0 0 0,-1 1 0 0 0,1-1 0 0 0,-1 1 0 0 0,1-1 0 0 0,0 1 0 0 0,-1-1 0 0 0,1 0 0 0 0,1 1 5 0 0,0-1-14 0 0,0 0-1 0 0,0 0 1 0 0,0 0 0 0 0,0 0-1 0 0,0-1 1 0 0,1 1-1 0 0,-1-1 1 0 0,0 0-1 0 0,1 1 1 0 0,-1-2-1 0 0,0 1 1 0 0,0 0 0 0 0,1-1-1 0 0,-1 1 1 0 0,0-1-1 0 0,0 0 1 0 0,0 0-1 0 0,2-1 15 0 0,6-3-17 0 0,0-1 0 0 0,-1 0 0 0 0,1-1 0 0 0,2-2 17 0 0,8-5-12 0 0,-9 5 12 0 0,0 1 0 0 0,-1-2 0 0 0,9-8 0 0 0,13-12 0 0 0,-29 27 11 0 0,-4 3-8 0 0,0 0 1 0 0,0 0-1 0 0,0 0 1 0 0,1 1-1 0 0,-1-1 1 0 0,0 0-1 0 0,0 0 1 0 0,0 0-1 0 0,1 0 1 0 0,-1 0-1 0 0,0 1 1 0 0,0-1-1 0 0,0 0 1 0 0,0 0-1 0 0,1 0 1 0 0,-1 1-1 0 0,0-1 1 0 0,0 0-1 0 0,0 0 1 0 0,0 0-1 0 0,0 1 1 0 0,0-1-1 0 0,0 0 1 0 0,0 0-1 0 0,0 1 1 0 0,0-1-1 0 0,0 0 1 0 0,0 0-1 0 0,0 1 0 0 0,0-1 1 0 0,0 0-1 0 0,0 0 1 0 0,0 1-4 0 0,2 9 0 0 0,-2-10 2 0 0,5 38-2 0 0,4 13 0 0 0,-8-47 6 0 0,0 1 0 0 0,1-1-1 0 0,0 0 1 0 0,0 0 0 0 0,0-1 0 0 0,0 1-1 0 0,0 0 1 0 0,1-1 0 0 0,0 1-1 0 0,-1-1 1 0 0,1 0 0 0 0,1 0 0 0 0,-1 0-1 0 0,0 0 1 0 0,1 0 0 0 0,-1-1-1 0 0,1 0 1 0 0,0 1 0 0 0,0-1 0 0 0,0-1-1 0 0,0 1 1 0 0,0-1 0 0 0,0 1-1 0 0,0-1 1 0 0,1 0 0 0 0,-1-1 0 0 0,0 1-1 0 0,4-1-5 0 0,2 0 55 0 0,-1-1 0 0 0,0 0 0 0 0,0 0 0 0 0,0-1 0 0 0,0-1 0 0 0,0 1 0 0 0,0-1 0 0 0,0-1 0 0 0,-1 0-1 0 0,0 0 1 0 0,1 0 0 0 0,-2-1 0 0 0,1-1 0 0 0,0 0-55 0 0,16-14 242 0 0,-2 0 0 0 0,0-2 0 0 0,12-16-242 0 0,-11 11 296 0 0,1 2 0 0 0,9-6-296 0 0,-26 25 18 0 0,-3 3 2 0 0,0 0 1 0 0,0 0 0 0 0,0 0 0 0 0,0 0 0 0 0,0 1 0 0 0,4-2-21 0 0,0 0 26 0 0,0 3 54 0 0,-6 1-72 0 0,0 1 0 0 0,0 0 0 0 0,0 0 0 0 0,0 0 0 0 0,0 0 0 0 0,-1 0 0 0 0,1 1 0 0 0,0-1 0 0 0,-1 1 0 0 0,1-1 0 0 0,-1 1 0 0 0,1-1 0 0 0,-1 1 0 0 0,0 0 0 0 0,1-1 0 0 0,-1 1 0 0 0,0 0 0 0 0,0 0 0 0 0,0 0 0 0 0,0 2-8 0 0,3 6 51 0 0,-1 1-1 0 0,0 0 0 0 0,1 7-50 0 0,-2-7 9 0 0,5 31 20 0 0,-1 1 0 0 0,-2 32-29 0 0,-1-39 6 0 0,-3-11-6 0 0,-1-1 0 0 0,0 1 0 0 0,-2-1 0 0 0,-3 13 0 0 0,5-33-5 0 0,0 0 0 0 0,0 0 0 0 0,0 0 0 0 0,0-1 0 0 0,-1 1 0 0 0,0 0 0 0 0,0-1 0 0 0,0 1 0 0 0,0-1 0 0 0,0 1 0 0 0,-1-1 0 0 0,0 1 5 0 0,2-4-3 0 0,1 1-1 0 0,-1-1 0 0 0,1 0 1 0 0,-1 0-1 0 0,0 1 0 0 0,1-1 1 0 0,-1 0-1 0 0,0 0 0 0 0,1 1 1 0 0,-1-1-1 0 0,0 0 0 0 0,1 0 1 0 0,-1 0-1 0 0,0 0 0 0 0,0 0 1 0 0,1 0-1 0 0,-1 0 0 0 0,0-1 1 0 0,1 1-1 0 0,-1 0 0 0 0,0 0 1 0 0,1 0-1 0 0,-1-1 0 0 0,0 1 1 0 0,1 0-1 0 0,-1-1 0 0 0,1 1 1 0 0,-1 0-1 0 0,0-1 0 0 0,1 1 1 0 0,-1-1-1 0 0,1 1 0 0 0,-1-1 1 0 0,1 1-1 0 0,0-1 0 0 0,-1 1 1 0 0,1-1 3 0 0,-16-22-74 0 0,10 10 63 0 0,0 0-1 0 0,1-1 1 0 0,1 1 0 0 0,0-1 0 0 0,-1-10 11 0 0,-6-22 59 0 0,5 22 41 0 0,1 1 1 0 0,1-6-101 0 0,1 5 63 0 0,0 4 9 0 0,1 0 0 0 0,1-1 1 0 0,0 1-1 0 0,3-16-72 0 0,-2 34 19 0 0,0 1 1 0 0,1-1-1 0 0,-1 0 1 0 0,0 1-1 0 0,1-1 1 0 0,-1 0-1 0 0,1 1 1 0 0,-1-1-1 0 0,1 1 1 0 0,0-1-1 0 0,0 1 1 0 0,0-1-1 0 0,0 1 0 0 0,0-1 1 0 0,0 1-1 0 0,0 0 1 0 0,0 0-1 0 0,1-1-19 0 0,0 1 26 0 0,-1 1-1 0 0,0-1 0 0 0,1 0 0 0 0,-1 1 0 0 0,1 0 0 0 0,-1-1 0 0 0,0 1 1 0 0,1 0-1 0 0,-1 0 0 0 0,1-1 0 0 0,-1 1 0 0 0,1 0 0 0 0,-1 0 1 0 0,1 1-1 0 0,-1-1 0 0 0,1 0 0 0 0,0 1-25 0 0,7 1 37 0 0,0 2-1 0 0,-1-1 1 0 0,1 1 0 0 0,0 1-1 0 0,-1 0 1 0 0,1 1-37 0 0,7 3-322 0 0,12 5-250 0 0,6 4-1092 0 0,-13-4-6277 0 0,-20-13 588 0 0</inkml:trace>
  <inkml:trace contextRef="#ctx0" brushRef="#br0" timeOffset="-2056.178">1331 909 5984 0 0,'3'9'127'0'0,"-1"0"0"0"0,0 1-1 0 0,-1-1 1 0 0,1 1 0 0 0,-2 6-127 0 0,1 12 2887 0 0,3-1 5466 0 0,0 1-4910 0 0,-4-27-3420 0 0,1 0 0 0 0,-1 0-1 0 0,0 0 1 0 0,0 0 0 0 0,0 0 0 0 0,1 0 0 0 0,-1 0 0 0 0,0 0 0 0 0,1 0 0 0 0,-1 0 0 0 0,1 0 0 0 0,-1-1 0 0 0,1 1 0 0 0,-1 0-1 0 0,1 0 1 0 0,0 0 0 0 0,-1-1 0 0 0,1 1 0 0 0,0 0 0 0 0,0-1 0 0 0,-1 1 0 0 0,1 0 0 0 0,0-1 0 0 0,0 1 0 0 0,0-1 0 0 0,0 0-1 0 0,0 1 1 0 0,0-1-23 0 0,0 0-367 0 0,-1 0 0 0 0,1 0 0 0 0,0 1 0 0 0,0-1 0 0 0,-1 0 0 0 0,1-1 0 0 0,0 1 0 0 0,-1 0 0 0 0,1 0 0 0 0,0 0 0 0 0,0 0 0 0 0,-1 0-1 0 0,1-1 1 0 0,-1 1 0 0 0,1 0 0 0 0,0-1 0 0 0,0 1 367 0 0,3-3-6750 0 0</inkml:trace>
  <inkml:trace contextRef="#ctx0" brushRef="#br0" timeOffset="3040.51">6185 1325 14280 0 0,'7'15'1528'0'0,"0"10"786"0"0,-4-15 1054 0 0,-3-11-3286 0 0,0 1 0 0 0,0 0 0 0 0,0 0 0 0 0,0 0-1 0 0,0 0 1 0 0,0 0 0 0 0,0 0 0 0 0,0 0-1 0 0,0 0 1 0 0,1 0 0 0 0,-1 0 0 0 0,0 0 0 0 0,0 0-1 0 0,0 0 1 0 0,0 0 0 0 0,0 0 0 0 0,0 0-1 0 0,0 0 1 0 0,0 0 0 0 0,0 0 0 0 0,0 0 0 0 0,0 0-1 0 0,0 0 1 0 0,0 0 0 0 0,0 0 0 0 0,0 0-1 0 0,0 0 1 0 0,0 0 0 0 0,0 1 0 0 0,0-1 0 0 0,0 0-1 0 0,1 0 1 0 0,-1 0 0 0 0,0 0 0 0 0,0 0-1 0 0,0 0 1 0 0,0 0 0 0 0,0 0 0 0 0,0 0 0 0 0,0 0-1 0 0,0 0 1 0 0,0 0 0 0 0,0 0 0 0 0,0 0-1 0 0,0 0 1 0 0,0 0 0 0 0,0 0 0 0 0,0 0-1 0 0,0 0 1 0 0,0 0-82 0 0,3-18 586 0 0,0 0 0 0 0,-1-1 0 0 0,-1-6-586 0 0,5-37 173 0 0,4-28 118 0 0,-5 32 355 0 0,-1 4 505 0 0,-3-47-1151 0 0,-2 53 45 0 0,-7-118 314 0 0,8 162-354 0 0,0-1 0 0 0,0 1 1 0 0,0 0-1 0 0,0 0 0 0 0,-1 0 1 0 0,0 0-1 0 0,0-1 0 0 0,0 1 1 0 0,0 0-1 0 0,-1 0 0 0 0,0 1 1 0 0,0-2-6 0 0,2 4 2 0 0,-1 0 2 0 0,0 0 1 0 0,0-1-1 0 0,0 1 0 0 0,1-1 1 0 0,-1 0-1 0 0,0 1 1 0 0,1-1-1 0 0,0 1 1 0 0,-1-1-1 0 0,1 0 0 0 0,0 0 1 0 0,0 1-1 0 0,0-1 1 0 0,0-1-5 0 0,-11 8-22 0 0,5 0 33 0 0,1-1 1 0 0,0 1-1 0 0,0 0 0 0 0,0 1 0 0 0,0-1 0 0 0,1 1 0 0 0,0 0 0 0 0,1 0 0 0 0,-1 0 0 0 0,1 1 0 0 0,-3 6-11 0 0,-16 29 65 0 0,-12 18-65 0 0,29-50 0 0 0,5-9-1 0 0,0-1 0 0 0,0 0 0 0 0,0 0 0 0 0,0 0 1 0 0,0 1-1 0 0,0-1 0 0 0,0 0 0 0 0,-1 0 0 0 0,1 0 0 0 0,0 1 0 0 0,0-1 0 0 0,0 0 0 0 0,0 0 0 0 0,0 0 0 0 0,-1 0 1 0 0,1 1-1 0 0,0-1 0 0 0,0 0 0 0 0,0 0 0 0 0,0 0 0 0 0,-1 0 0 0 0,1 0 0 0 0,0 0 0 0 0,0 0 0 0 0,0 0 0 0 0,-1 1 1 0 0,1-1-1 0 0,0 0 0 0 0,0 0 0 0 0,-1 0 0 0 0,1 0 0 0 0,0 0 0 0 0,0 0 0 0 0,0 0 0 0 0,-1 0 0 0 0,1 0 0 0 0,0 0 1 0 0,0-1-1 0 0,-1 1 0 0 0,1 0 0 0 0,0 0 0 0 0,0 0 0 0 0,0 0 0 0 0,-1 0 0 0 0,1 0 0 0 0,0 0 0 0 0,0 0 0 0 0,0-1 1 0 0,0 1-1 0 0,-1 0 0 0 0,1 0 0 0 0,0 0 0 0 0,0 0 0 0 0,0-1 0 0 0,0 1 0 0 0,0 0 0 0 0,0 0 0 0 0,-1 0 0 0 0,1-1 1 0 0,0 1-1 0 0,0 0 0 0 0,0 0 0 0 0,0 0 0 0 0,0-1 0 0 0,0 1 0 0 0,0 0 1 0 0,-1-3-1 0 0,1 0-1 0 0,-1 1 1 0 0,1-1-1 0 0,-1 0 1 0 0,1 0-1 0 0,0 1 1 0 0,0-1-1 0 0,0 0 1 0 0,1 0-1 0 0,-1 0 2 0 0,7-32 2 0 0,-4 24-1 0 0,-2 1-1 0 0,5-20 0 0 0,1 1 0 0 0,1 0 0 0 0,1 0 0 0 0,11-23 0 0 0,-7 25 3 0 0,-8 15 5 0 0,1-1-1 0 0,1 0 0 0 0,0 1 0 0 0,0 1 0 0 0,2-1 0 0 0,-1 1 0 0 0,7-6-7 0 0,-14 15 5 0 0,1 1 1 0 0,-1 0-1 0 0,0 0 0 0 0,0 0 0 0 0,0 0 0 0 0,1 0 0 0 0,-1 0 0 0 0,1 1 0 0 0,-1-1 0 0 0,1 0 0 0 0,-1 1 1 0 0,1-1-1 0 0,-1 1 0 0 0,1 0 0 0 0,-1-1 0 0 0,1 1 0 0 0,1 0-5 0 0,-2 0-11 0 0,0 0 1 0 0,0 1-1 0 0,0-1 0 0 0,0 1 0 0 0,0-1 1 0 0,0 1-1 0 0,0-1 0 0 0,0 1 0 0 0,0 0 1 0 0,0-1-1 0 0,0 1 0 0 0,-1 0 1 0 0,1 0-1 0 0,0 0 0 0 0,-1 0 0 0 0,1-1 1 0 0,0 1-1 0 0,-1 0 0 0 0,1 0 1 0 0,-1 0-1 0 0,1 0 0 0 0,-1 0 0 0 0,1 1 11 0 0,5 16 96 0 0,-1 0 0 0 0,-1 0-1 0 0,0 0 1 0 0,-1 3-96 0 0,1 2 113 0 0,2 9-70 0 0,6 20-43 0 0,-1-19 32 0 0,0-1 0 0 0,3 1-32 0 0,-13-30-142 0 0,1 0-1 0 0,0-1 1 0 0,-1 1-1 0 0,1-1 1 0 0,0 1-1 0 0,0-1 1 0 0,1 0-1 0 0,-1 0 1 0 0,0 0-1 0 0,1 0 1 0 0,-1 0-1 0 0,1 0 0 0 0,0-1 1 0 0,-1 1-1 0 0,1-1 1 0 0,0 0-1 0 0,2 1 143 0 0,11 5-4313 0 0,-15-7 2305 0 0</inkml:trace>
  <inkml:trace contextRef="#ctx0" brushRef="#br0" timeOffset="3398.109">6806 1267 20271 0 0,'0'2'463'0'0,"1"4"-302"0"0,0 0 0 0 0,-1 0 0 0 0,1 0 0 0 0,-1 0 1 0 0,-1 0-1 0 0,1 0 0 0 0,-1 0 0 0 0,0 0 0 0 0,0 0 0 0 0,-1-1 0 0 0,0 1-161 0 0,-5 17 63 0 0,-2-1 0 0 0,-2 3-63 0 0,5-12 239 0 0,-2 1 35 0 0,1-1 0 0 0,-2-1 0 0 0,0 1 0 0 0,0-2 0 0 0,-1 1 0 0 0,-1-1 0 0 0,-7 6-274 0 0,-23 26 362 0 0,39-41-1100 0 0,-8 9 1987 0 0,8-7-3865 0 0,0-2-3789 0 0,6-10-772 0 0</inkml:trace>
  <inkml:trace contextRef="#ctx0" brushRef="#br0" timeOffset="3761.301">8040 909 7832 0 0,'3'-2'56'0'0,"0"1"0"0"0,-1 0 0 0 0,1-1 0 0 0,-1 0-1 0 0,1 1 1 0 0,-1-1 0 0 0,1 0 0 0 0,-1 0 0 0 0,0-1-56 0 0,1 0 805 0 0,0 0 0 0 0,-1-1 0 0 0,0 1 0 0 0,0-1 0 0 0,0 0 0 0 0,0 1 0 0 0,0-1 0 0 0,-1 0 0 0 0,0 0 0 0 0,1-1-805 0 0,-1 0 1014 0 0,0 0 1 0 0,0-1-1 0 0,-1 1 1 0 0,0 0-1 0 0,0 0 1 0 0,0 0-1 0 0,0-1 1 0 0,-1 0-1015 0 0,0 2 104 0 0,0 0-1 0 0,0 1 1 0 0,0-1 0 0 0,0 0 0 0 0,-1 0-1 0 0,0-1-103 0 0,-1 0 244 0 0,-2-5 94 0 0,-1-1 0 0 0,0 1 0 0 0,-1 0-338 0 0,5 8 26 0 0,1 0 1 0 0,-1 0-1 0 0,1 0 0 0 0,-1 1 0 0 0,0-1 0 0 0,0 0 0 0 0,1 1 0 0 0,-1-1 1 0 0,0 1-1 0 0,0 0 0 0 0,-1 0 0 0 0,1 0 0 0 0,0 0 0 0 0,0 0 1 0 0,-1 0-1 0 0,1 0 0 0 0,-2 0-26 0 0,-3 1 23 0 0,0 0 0 0 0,0 0 0 0 0,0 0 1 0 0,1 1-1 0 0,-1 0 0 0 0,0 0 0 0 0,0 1 0 0 0,0 0 1 0 0,1 0-1 0 0,-1 1 0 0 0,1-1 0 0 0,-1 2 0 0 0,1-1 1 0 0,0 0-1 0 0,-4 5-23 0 0,-1 0 53 0 0,1 1 0 0 0,1 0 0 0 0,0 0 0 0 0,0 1 1 0 0,1 1-1 0 0,0-1 0 0 0,1 1 0 0 0,0 1-53 0 0,-1 0 70 0 0,2 2-1 0 0,0-1 1 0 0,0 1-1 0 0,1 0 1 0 0,1 0-1 0 0,0 0 1 0 0,1 1-1 0 0,1-1 1 0 0,0 1 0 0 0,1 0-1 0 0,0-1 1 0 0,1 1-1 0 0,2 6-69 0 0,-1-14 35 0 0,0 0 1 0 0,0 0-1 0 0,1-1 0 0 0,0 1 1 0 0,1 0-1 0 0,0-1 0 0 0,0 1 1 0 0,0-1-1 0 0,0 0 0 0 0,1 0 1 0 0,0 0-1 0 0,0-1 0 0 0,1 1 1 0 0,0-1-1 0 0,4 4-35 0 0,0-1 55 0 0,0 0 0 0 0,1-1-1 0 0,0 0 1 0 0,0 0 0 0 0,0-1 0 0 0,1-1-1 0 0,0 0 1 0 0,10 4-55 0 0,-13-7-240 0 0,0 0 1 0 0,0 0-1 0 0,0-1 0 0 0,0 0 0 0 0,1 0 1 0 0,-1-1-1 0 0,2 0 240 0 0,12-2-4173 0 0,22-4 4173 0 0,-31 4-883 0 0,-3 0-7526 0 0</inkml:trace>
  <inkml:trace contextRef="#ctx0" brushRef="#br0" timeOffset="4464.063">8570 987 18863 0 0,'0'0'862'0'0,"0"0"-18"0"0,3 7-510 0 0,0-2-206 0 0,-3-4-21 0 0,1-1 0 0 0,-1 1-1 0 0,0 0 1 0 0,1-1 0 0 0,-1 1-1 0 0,0 0 1 0 0,0-1-1 0 0,0 1 1 0 0,1 0 0 0 0,-1-1-1 0 0,0 1 1 0 0,0 0 0 0 0,0-1-1 0 0,0 1 1 0 0,0 0-1 0 0,0 0 1 0 0,0-1 0 0 0,-1 1-1 0 0,1 0 1 0 0,0-1 0 0 0,0 1-1 0 0,0 0 1 0 0,-1-1-1 0 0,1 1 1 0 0,0 0 0 0 0,-1-1-1 0 0,1 1 1 0 0,-1-1 0 0 0,1 1-1 0 0,-1-1 1 0 0,1 1 0 0 0,-1-1-1 0 0,1 1 1 0 0,-1-1-1 0 0,1 1 1 0 0,-1-1-107 0 0,0 2 35 0 0,-1-1 0 0 0,0 0-1 0 0,0 0 1 0 0,1 0 0 0 0,-1 0 0 0 0,0 0 0 0 0,0 0-1 0 0,0 0 1 0 0,0-1 0 0 0,-1 1-35 0 0,-26 5 226 0 0,20-4-193 0 0,0-1 0 0 0,0 1 0 0 0,-6-1-33 0 0,5-1 0 0 0,1 0-18 0 0,7 0-69 0 0,-6 1-567 0 0,5-2-8409 0 0,3 1 2270 0 0</inkml:trace>
  <inkml:trace contextRef="#ctx0" brushRef="#br0" timeOffset="5098.591">8992 778 19351 0 0,'0'0'439'0'0,"7"13"1225"0"0,-7-10-1573 0 0,-1-1 0 0 0,1 1 0 0 0,-1-1 0 0 0,1 1 0 0 0,-1-1 0 0 0,0 0 0 0 0,0 1 0 0 0,0-1 0 0 0,0 0 0 0 0,-1 0 0 0 0,1 0 0 0 0,-1 0 0 0 0,-1 2-91 0 0,-27 28 838 0 0,7-10-794 0 0,10-4 0 0 0,0-1-1 0 0,1 2 1 0 0,1 0 0 0 0,0 0-1 0 0,1 1 1 0 0,-6 19-44 0 0,14-34 85 0 0,0 1 1 0 0,1-1 0 0 0,-1 0 0 0 0,1 1 0 0 0,0-1-1 0 0,1 1 1 0 0,-1-1 0 0 0,1 1 0 0 0,0-1 0 0 0,0 1-1 0 0,1-1 1 0 0,0 1 0 0 0,0-1 0 0 0,1 4-86 0 0,-2-7 23 0 0,1 0-1 0 0,-1 0 1 0 0,1 0 0 0 0,0 0-1 0 0,0 0 1 0 0,0 0 0 0 0,0-1-1 0 0,0 1 1 0 0,0 0 0 0 0,0-1-1 0 0,0 1 1 0 0,1-1 0 0 0,-1 1-1 0 0,0-1 1 0 0,2 1-23 0 0,-1-1 15 0 0,0 0 0 0 0,1 0 0 0 0,-1 0 0 0 0,1-1 0 0 0,-1 1 1 0 0,1 0-1 0 0,-1-1 0 0 0,1 0 0 0 0,-1 0 0 0 0,1 0 0 0 0,-1 0 0 0 0,1 0-15 0 0,6 0 43 0 0,0-1 0 0 0,0 0 0 0 0,0-1 1 0 0,-1 0-1 0 0,1-1 0 0 0,-1 1 0 0 0,1-2 0 0 0,4-1-43 0 0,3-3 59 0 0,0-1 1 0 0,-1 0-1 0 0,12-10-59 0 0,-18 13 2 0 0,-1 0-4 0 0,0 0 1 0 0,-1 0 0 0 0,1 0-1 0 0,-1-1 1 0 0,-1 0-1 0 0,1 0 1 0 0,1-4 1 0 0,5-8-172 0 0,3-5 144 0 0,-1-1 0 0 0,1-4 28 0 0,-12 21 28 0 0,-1 0 0 0 0,0 0-1 0 0,0 0 1 0 0,0 0 0 0 0,-1-1 0 0 0,-1 1 0 0 0,1-1 0 0 0,-2 1 0 0 0,1-4-28 0 0,-2 1-69 0 0,0 1 1 0 0,-1 0 0 0 0,0 0 0 0 0,-1 1-1 0 0,0-1 1 0 0,-3-4 68 0 0,5 12-14 0 0,0 0 0 0 0,0 1-1 0 0,0-1 1 0 0,0 1 0 0 0,0-1-1 0 0,-1 1 1 0 0,1-1 0 0 0,-1 1-1 0 0,1 0 1 0 0,-1 0 0 0 0,1 0 0 0 0,-1 0-1 0 0,0 0 1 0 0,1 0 0 0 0,-1 0-1 0 0,0 0 1 0 0,0 1 0 0 0,0-1-1 0 0,0 1 1 0 0,0-1 0 0 0,1 1 0 0 0,-1 0-1 0 0,0-1 1 0 0,-1 1 14 0 0,-6 0-149 0 0,0 0 0 0 0,0 1 0 0 0,0 0 1 0 0,-6 1 148 0 0,0 1-494 0 0,0 1 1 0 0,0 1 0 0 0,0 0-1 0 0,1 1 1 0 0,0 1 0 0 0,-12 7 493 0 0,-4 2-1022 0 0</inkml:trace>
  <inkml:trace contextRef="#ctx0" brushRef="#br0" timeOffset="6218.892">9506 828 13392 0 0,'0'0'612'0'0,"0"0"-15"0"0,0 0-293 0 0,0 0 179 0 0,0 0 117 0 0,0 0 27 0 0,0 0 3 0 0,0 0-12 0 0,0 0-2 0 0,0 0 0 0 0,0-14 614 0 0,0 10-1109 0 0,0 1 0 0 0,0-1 1 0 0,1 0-1 0 0,0 1 0 0 0,0-1 1 0 0,0 0-1 0 0,0 1 1 0 0,0-1-1 0 0,1 1 0 0 0,1-4-121 0 0,2-1 269 0 0,1 0-1 0 0,-1 0 1 0 0,4-2-269 0 0,-3 3 111 0 0,-2 2-20 0 0,0 0-1 0 0,1 0 0 0 0,-1 1 0 0 0,1-1 1 0 0,1 1-1 0 0,-1 0 0 0 0,1 1 0 0 0,-1-1 1 0 0,1 1-1 0 0,0 0 0 0 0,0 0 1 0 0,1 1-91 0 0,-2 0 77 0 0,-1 1 0 0 0,1 0 0 0 0,-1 1 0 0 0,1-1-1 0 0,-1 1 1 0 0,1 0 0 0 0,0 0 0 0 0,-1 0 0 0 0,1 1 0 0 0,-1 0 0 0 0,1 0 0 0 0,-1 0 0 0 0,1 0 0 0 0,-1 1 0 0 0,1-1 0 0 0,-1 1 0 0 0,3 2-77 0 0,92 51 728 0 0,-93-52-710 0 0,1 0-1 0 0,-1 0 1 0 0,1 0 0 0 0,0-1-1 0 0,0 0 1 0 0,0 0 0 0 0,6 0-18 0 0,-10-1-14 0 0,0-1 0 0 0,0 0 0 0 0,1 0 0 0 0,-1 0 0 0 0,0 0 0 0 0,1-1 0 0 0,-1 1 0 0 0,0-1 0 0 0,0 0 0 0 0,0 0 0 0 0,1 0 0 0 0,-1 0 0 0 0,0 0 0 0 0,0-1 0 0 0,0 1 0 0 0,-1-1 0 0 0,3-1 14 0 0,3-4-1625 0 0,0-1 0 0 0,0 0 0 0 0,-1 0 0 0 0,0-1 0 0 0,-1 1 0 0 0,0-1 0 0 0,0-1 1625 0 0,3-4-2262 0 0</inkml:trace>
  <inkml:trace contextRef="#ctx0" brushRef="#br0" timeOffset="6647.967">9738 672 4144 0 0,'0'0'319'0'0,"0"2"-210"0"0,1 2 272 0 0,-1 1 0 0 0,1-1-1 0 0,0 1 1 0 0,0-1 0 0 0,2 3-381 0 0,3 20 5397 0 0,-1-8-2512 0 0,0 6-1799 0 0,-6-15-864 0 0,1-6-116 0 0,0 0-1 0 0,0 0 0 0 0,0 0 0 0 0,1-1 0 0 0,-1 1 0 0 0,2 3-105 0 0,-1 1 206 0 0,0-1 0 0 0,0 1-1 0 0,0 0 1 0 0,-1-1 0 0 0,0 1 0 0 0,0 0 0 0 0,-1-1 0 0 0,0 3-206 0 0,-2 27 638 0 0,3-33-572 0 0,-1 0-1 0 0,1 0 1 0 0,-1 0-1 0 0,0 0 0 0 0,0 0 1 0 0,0-1-1 0 0,0 1 1 0 0,-1 0-1 0 0,-1 2-65 0 0,3-5 5 0 0,-1 0-1 0 0,1 0 1 0 0,0 0-1 0 0,-1 1 0 0 0,1-1 1 0 0,0 0-1 0 0,0 0 1 0 0,0 1-1 0 0,0-1 0 0 0,0 0 1 0 0,0 0-1 0 0,0 1 1 0 0,0-1-1 0 0,1 1-4 0 0,0 6-55 0 0,16-11-2641 0 0,-11-4 1259 0 0,5 0-16 0 0</inkml:trace>
  <inkml:trace contextRef="#ctx0" brushRef="#br0" timeOffset="7200.431">9880 794 19351 0 0,'1'3'439'0'0,"0"0"-207"0"0,3 14 130 0 0,-1 1 1 0 0,0-1-1 0 0,-2 1 0 0 0,0 1-362 0 0,2 18 0 0 0,-1-28 0 0 0,-2 1 0 0 0,1-1 0 0 0,-1 0 0 0 0,-1 4 0 0 0,0 2 293 0 0,0-1 0 0 0,1 0 0 0 0,1 1 0 0 0,0-1 0 0 0,3 11-293 0 0,7 13-2409 0 0,-7-29 1321 0 0</inkml:trace>
  <inkml:trace contextRef="#ctx0" brushRef="#br0" timeOffset="7532.35">10439 340 10592 0 0,'0'0'818'0'0,"8"3"-146"0"0,-6-2-165 0 0,-1-1-1 0 0,1 1 0 0 0,-1-1 1 0 0,1 1-1 0 0,-1 0 0 0 0,1 0 1 0 0,-1 0-1 0 0,0 0 0 0 0,0 0 1 0 0,1 0-1 0 0,-1 0 0 0 0,0 0 1 0 0,0 0-1 0 0,0 0 0 0 0,0 1-506 0 0,1 1 473 0 0,-1 0-1 0 0,1-1 0 0 0,-1 1 1 0 0,0 0-1 0 0,0 0 0 0 0,0 0 1 0 0,0 0-1 0 0,-1 0-472 0 0,2 9 642 0 0,-1 1 0 0 0,0-1 0 0 0,-1 12-642 0 0,-1-10 413 0 0,-2 70-9 0 0,-5-1 0 0 0,-7 23-404 0 0,3-21 126 0 0,-10 30-48 0 0,18-81-54 0 0,1 0 0 0 0,1 33-24 0 0,2-65-30 0 0,1 1 1 0 0,-1-1-1 0 0,0 1 0 0 0,1-1 0 0 0,-1 1 0 0 0,1-1 1 0 0,-1 1-1 0 0,2 1 30 0 0,5 9-4340 0 0,-5-11-1323 0 0,4-2-1519 0 0</inkml:trace>
  <inkml:trace contextRef="#ctx0" brushRef="#br0" timeOffset="7885.341">10607 882 7368 0 0,'4'7'762'0'0,"6"18"200"0"0,-9-19 174 0 0,1-1 0 0 0,-2 0-1 0 0,1 1 1 0 0,0-1 0 0 0,-1 1 0 0 0,0-1 0 0 0,0 0-1 0 0,-1 1 1 0 0,0-1 0 0 0,-1 4-1136 0 0,-1 13 636 0 0,2-14-426 0 0,-1 0 0 0 0,1-1 0 0 0,-1 1-1 0 0,-1 0 1 0 0,-1 5-210 0 0,-4 5 151 0 0,-2 2 94 0 0,0 1 0 0 0,-4 5-245 0 0,11-21 95 0 0,-1 0 0 0 0,1 0 0 0 0,-1-1 1 0 0,1 1-1 0 0,-1-1 0 0 0,-1 0 0 0 0,1 0 1 0 0,-1 0-1 0 0,1-1 0 0 0,-1 0 0 0 0,-2 2-95 0 0,6-5 59 0 0,-1 1-1 0 0,1 0 0 0 0,-1-1 0 0 0,1 1 1 0 0,-1 0-1 0 0,1-1 0 0 0,-1 0 0 0 0,1 1 1 0 0,-1-1-1 0 0,1 0 0 0 0,-1 0 0 0 0,1 0 1 0 0,-1 0-1 0 0,0 0 0 0 0,1 0 0 0 0,-1 0 1 0 0,1-1-1 0 0,-1 1 0 0 0,1 0 0 0 0,-1-1 1 0 0,1 0-1 0 0,-1 1 0 0 0,1-1 0 0 0,0 0 1 0 0,-1 1-1 0 0,1-1 0 0 0,0 0 0 0 0,0 0 1 0 0,-1 0-1 0 0,1 0 0 0 0,0 0 0 0 0,0-1 1 0 0,0 1-1 0 0,0 0 0 0 0,0-1-58 0 0,-3-5 229 0 0,0-1 0 0 0,0 1 0 0 0,1-1 0 0 0,-1 0 0 0 0,2 0 0 0 0,-1-2-229 0 0,-1-1 107 0 0,-22-73 657 0 0,7 41-683 0 0,14 32-56 0 0,0 0 0 0 0,0-1 0 0 0,-2-9-25 0 0,7 20-67 0 0,0-1-96 0 0,-1 1 1 0 0,1 0-1 0 0,0 0 0 0 0,0 0 0 0 0,0 0 1 0 0,-1 0-1 0 0,1 0 0 0 0,-1 0 1 0 0,1 1-1 0 0,-1-1 0 0 0,1 0 0 0 0,-1 0 1 0 0,1 0-1 0 0,-1 0 0 0 0,0 0 1 0 0,0 1 162 0 0,1 0-1458 0 0</inkml:trace>
  <inkml:trace contextRef="#ctx0" brushRef="#br0" timeOffset="9101.004">10912 1166 20527 0 0,'2'9'213'0'0,"0"-1"0"0"0,-1 1 0 0 0,0-1 0 0 0,-1 1-1 0 0,0-1 1 0 0,0 1 0 0 0,-1 0 0 0 0,0-1 0 0 0,0 1-1 0 0,-1-1 1 0 0,0 1 0 0 0,-2 3-213 0 0,-5 11 673 0 0,0 1 0 0 0,-2-1 1 0 0,-8 13-674 0 0,6-16 368 0 0,0 0 1 0 0,-1-1 0 0 0,-7 6-369 0 0,18-21-118 0 0,0 0 0 0 0,-1-1 0 0 0,0 1 0 0 0,0-1-1 0 0,0 0 1 0 0,0-1 0 0 0,0 1 0 0 0,-3 1 118 0 0,6-4-1052 0 0,1 0-1423 0 0,0 0-5508 0 0</inkml:trace>
  <inkml:trace contextRef="#ctx0" brushRef="#br0" timeOffset="10420.402">11564 489 4144 0 0,'0'1'319'0'0,"3"3"1108"0"0,0 1 1 0 0,-1-1-1 0 0,0 1 1 0 0,0 0-1 0 0,0-1 1 0 0,-1 1-1 0 0,1 0 1 0 0,-1 0-1 0 0,0 0 1 0 0,-1 1-1428 0 0,2 30 5246 0 0,-1-7-4857 0 0,2 39 2465 0 0,-4 28-2854 0 0,0-16 316 0 0,-2-36 753 0 0,-1 1-1 0 0,-10 41-1068 0 0,4-25 980 0 0,2 4-980 0 0,6-54 161 0 0,-1 1 0 0 0,1-1 0 0 0,-2 0 0 0 0,0 0 0 0 0,0 0 0 0 0,-2 2-161 0 0,4-9 0 0 0,-13 27-434 0 0,15-31 434 0 0,0 0-1 0 0,0 0 1 0 0,0 1-1 0 0,0-1 0 0 0,-1 0 1 0 0,1 0-1 0 0,0 1 0 0 0,0-1 1 0 0,0 0-1 0 0,-1 0 1 0 0,1 0-1 0 0,0 1 0 0 0,0-1 1 0 0,-1 0-1 0 0,1 0 0 0 0,0 0 1 0 0,0 0-1 0 0,-1 0 1 0 0,1 0-1 0 0,0 0 0 0 0,0 0 1 0 0,-1 1-1 0 0,1-1 0 0 0,0 0 1 0 0,-1 0-1 0 0,1 0 1 0 0,0 0-1 0 0,0 0 0 0 0,-1-1 1 0 0,1 1-1 0 0,0 0 1 0 0,-1 0-1 0 0,1 0 0 0 0,0 0 1 0 0,0 0-1 0 0,-1 0 0 0 0,1 0 1 0 0,0 0-1 0 0,0-1 1 0 0,-1 1-1 0 0,1 0 0 0 0,0 0 1 0 0,0 0-1 0 0,-1-1 0 0 0,1 1 1 0 0,0 0-1 0 0,0 0 1 0 0,0 0-1 0 0,0-1 0 0 0,-1 1 1 0 0,1 0 0 0 0,-6-10 6 0 0,6 1 9 0 0,-1 0 0 0 0,2 0 0 0 0,-1 0 0 0 0,1 0 0 0 0,0 1 0 0 0,1-1 0 0 0,0 0 0 0 0,0 1 0 0 0,3-6-15 0 0,-4 9 1 0 0,0 2 4 0 0,0 0 0 0 0,0 1-1 0 0,0-1 1 0 0,1 1 0 0 0,-1-1 0 0 0,0 1 0 0 0,1 0-1 0 0,0-1 1 0 0,0 1 0 0 0,-1 0 0 0 0,1 0 0 0 0,0 0-1 0 0,1 0 1 0 0,-1 1 0 0 0,0-1 0 0 0,0 0 0 0 0,1 1-1 0 0,-1 0 1 0 0,1-1 0 0 0,1 1-5 0 0,5-2 28 0 0,1 0 0 0 0,-1 1 0 0 0,1 0 0 0 0,0 0 0 0 0,2 1-28 0 0,3-1 16 0 0,24-2 26 0 0,-27 3-1 0 0,0 0-1 0 0,0-1 0 0 0,0 0 1 0 0,0-1-1 0 0,7-2-40 0 0,-6-1 13 0 0,0 0 0 0 0,0-1 0 0 0,0-1 0 0 0,-1 0 0 0 0,0 0 1 0 0,-1-1-1 0 0,1-1 0 0 0,-2 0 0 0 0,0 0 0 0 0,0-1 0 0 0,3-5-13 0 0,3-5 22 0 0,-1-2 1 0 0,-1 0-1 0 0,0 0 1 0 0,-2-1-1 0 0,6-20-22 0 0,-11 27-6 0 0,-2-1 1 0 0,0 1-1 0 0,-1-1 1 0 0,-1 0-1 0 0,-1 0 0 0 0,0-11 6 0 0,-2-20-87 0 0,-4-40 87 0 0,3 80-25 0 0,0 0 1 0 0,-1 0 0 0 0,0 0-1 0 0,0 1 1 0 0,-1-1 0 0 0,-1-1 24 0 0,2 5-25 0 0,0 0 0 0 0,0 0-1 0 0,-1 1 1 0 0,1 0 0 0 0,-1-1 0 0 0,-1 1 0 0 0,1 0 0 0 0,0 0-1 0 0,-1 1 1 0 0,0-1 0 0 0,-2-1 25 0 0,5 4-87 0 0,0 1 0 0 0,0-1-1 0 0,0 1 1 0 0,0-1 0 0 0,0 1 0 0 0,0-1 0 0 0,-1 1 0 0 0,1 0-1 0 0,0-1 1 0 0,0 1 0 0 0,0 0 0 0 0,0 0 0 0 0,-1 0-1 0 0,1 0 1 0 0,0 0 0 0 0,0 0 0 0 0,0 0 0 0 0,0 0-1 0 0,-1 1 1 0 0,1-1 0 0 0,0 0 0 0 0,0 1 0 0 0,0-1-1 0 0,0 1 1 0 0,0-1 0 0 0,-1 1 87 0 0,0 0-404 0 0,0 1 0 0 0,0-1 0 0 0,0 1 0 0 0,0 0 0 0 0,1-1 0 0 0,-1 1 0 0 0,0 0 0 0 0,1 0-1 0 0,-1 0 1 0 0,1 0 0 0 0,0 0 0 0 0,-1 2 404 0 0,-3 8-1764 0 0</inkml:trace>
  <inkml:trace contextRef="#ctx0" brushRef="#br0" timeOffset="11029.946">12185 1062 22175 0 0,'1'2'162'0'0,"13"-1"1120"0"0,-4-1-198 0 0,-8 0-589 0 0,-2 0 157 0 0,0 0 27 0 0,-6 0-530 0 0,1 1 1 0 0,-1 0 0 0 0,1 0 0 0 0,-1 0 0 0 0,1 1 0 0 0,0 0-1 0 0,0 0 1 0 0,-5 2-150 0 0,0 2 37 0 0,0-1-1 0 0,0 1 0 0 0,-7 7-36 0 0,6-4 45 0 0,0 1 0 0 0,1 1 0 0 0,0-1-1 0 0,1 2 1 0 0,0-1 0 0 0,0 1 0 0 0,-5 12-45 0 0,8-14 52 0 0,1 0 1 0 0,0 1 0 0 0,1-1 0 0 0,1 1 0 0 0,-1 0 0 0 0,2 0 0 0 0,-1 0 0 0 0,2 1 0 0 0,-1-1 0 0 0,1 5-53 0 0,1-13 11 0 0,1 0-1 0 0,-1 1 0 0 0,0-1 1 0 0,1 0-1 0 0,-1 0 0 0 0,1 0 1 0 0,0 0-1 0 0,0 0 0 0 0,0-1 1 0 0,1 1-1 0 0,-1 0 1 0 0,1 0-1 0 0,-1-1 0 0 0,1 1 1 0 0,0-1-1 0 0,0 1 0 0 0,0-1 1 0 0,0 0-1 0 0,1 0 0 0 0,-1 0 1 0 0,0 0-1 0 0,1 0 1 0 0,0-1-1 0 0,-1 1 0 0 0,1-1 1 0 0,1 1-11 0 0,2 1-41 0 0,0-1 0 0 0,0 0 1 0 0,1 0-1 0 0,-1-1 1 0 0,1 0-1 0 0,-1 0 0 0 0,1 0 1 0 0,0-1-1 0 0,-1 0 0 0 0,1 0 1 0 0,5-2 40 0 0,-6 2-329 0 0,36-8-1351 0 0,-14-1-7960 0 0,-21 6 2347 0 0</inkml:trace>
  <inkml:trace contextRef="#ctx0" brushRef="#br0" timeOffset="11530.062">12509 1142 5528 0 0,'0'0'422'0'0,"0"2"218"0"0,-1 1 444 0 0,1-1-1 0 0,0 1 0 0 0,-1-1 0 0 0,1 1 0 0 0,-1-1 0 0 0,0 1 1 0 0,0-1-1 0 0,0 1 0 0 0,-1 0-1083 0 0,-14 24 5024 0 0,1-2-4150 0 0,4-5 63 0 0,-12 16-937 0 0,15-25 216 0 0,1-1-1 0 0,0 2 1 0 0,1-1 0 0 0,0 1-1 0 0,0 0 1 0 0,2 0 0 0 0,-1 1-1 0 0,1 2-215 0 0,3-13 33 0 0,1-1 0 0 0,0 0-1 0 0,0 1 1 0 0,0-1 0 0 0,0 1-1 0 0,0-1 1 0 0,0 0 0 0 0,1 1-1 0 0,-1-1 1 0 0,0 0 0 0 0,1 1-1 0 0,-1-1 1 0 0,0 0 0 0 0,1 0-1 0 0,0 1 1 0 0,-1-1 0 0 0,1 0-1 0 0,0 0 1 0 0,0 0 0 0 0,-1 0-1 0 0,1 0 1 0 0,0 0 0 0 0,0 0-1 0 0,0 0 1 0 0,0 0 0 0 0,1 0-1 0 0,-1-1 1 0 0,0 1 0 0 0,0 0-1 0 0,0-1 1 0 0,1 1 0 0 0,-1-1 0 0 0,0 1-1 0 0,0-1 1 0 0,1 1 0 0 0,-1-1-1 0 0,0 0 1 0 0,2 0-33 0 0,5 1 109 0 0,0 0 0 0 0,1 0 1 0 0,-1-1-1 0 0,1 0 0 0 0,3-1-109 0 0,-3 0 33 0 0,0-1 1 0 0,-1 0-1 0 0,1 0 0 0 0,-1-1 0 0 0,1 0 0 0 0,-1-1 0 0 0,0 1 1 0 0,0-2-1 0 0,-1 1 0 0 0,1-1 0 0 0,-1 0 0 0 0,0-1 1 0 0,-1 1-1 0 0,1-2 0 0 0,-1 1 0 0 0,0-1 0 0 0,0 1 1 0 0,-1-2-34 0 0,-1 2 20 0 0,-1-1 0 0 0,1 0 0 0 0,-1 0 0 0 0,-1 0 0 0 0,1 0 0 0 0,-1 0 0 0 0,-1 0 0 0 0,1 0 0 0 0,-1-1 0 0 0,-1 1 0 0 0,1-1 0 0 0,-1 1 0 0 0,-1-1 0 0 0,1 1 0 0 0,-1 0 1 0 0,-2-8-21 0 0,2 11-99 0 0,0-1 0 0 0,-1 1 1 0 0,1 0-1 0 0,-1-1 1 0 0,0 1-1 0 0,0 0 0 0 0,-1 0 1 0 0,1 0-1 0 0,-1 0 1 0 0,0 1-1 0 0,0-1 0 0 0,-2-1 99 0 0,2 2-342 0 0,0 1 0 0 0,-1 0 0 0 0,1 0 0 0 0,0 0 0 0 0,-1 0 0 0 0,1 0 0 0 0,-1 1 0 0 0,0-1 0 0 0,1 1 0 0 0,-1 0 0 0 0,0 0 0 0 0,0 1 0 0 0,0-1 0 0 0,0 1 0 0 0,1 0 0 0 0,-3 0 342 0 0,-5 0-7766 0 0</inkml:trace>
  <inkml:trace contextRef="#ctx0" brushRef="#br0" timeOffset="12547.925">13148 448 17503 0 0,'0'0'803'0'0,"0"0"-18"0"0,1 0-501 0 0,0 0-209 0 0,0 0-1 0 0,0 0 1 0 0,-1 0-1 0 0,1 0 0 0 0,0 1 1 0 0,0-1-1 0 0,0 0 1 0 0,-1 0-1 0 0,1 1 0 0 0,0-1 1 0 0,-1 0-1 0 0,1 1 1 0 0,0-1-1 0 0,0 0 0 0 0,-1 1 1 0 0,1-1-1 0 0,-1 1 1 0 0,1 0-1 0 0,0-1 0 0 0,-1 1 1 0 0,1-1-1 0 0,-1 1 1 0 0,0 0-1 0 0,1-1 0 0 0,-1 1-74 0 0,1 0 24 0 0,0 0 145 0 0,0 1 0 0 0,-1-1-1 0 0,1 1 1 0 0,0-1-1 0 0,-1 1 1 0 0,1-1 0 0 0,-1 1-1 0 0,0 0 1 0 0,1-1 0 0 0,-1 1-1 0 0,0 0 1 0 0,0-1-1 0 0,0 1 1 0 0,0 0 0 0 0,0 0-169 0 0,-6 28 685 0 0,2-14-208 0 0,-17 80 1301 0 0,-16 36-1778 0 0,-7 27 886 0 0,31-83-1047 0 0,3-15 29 0 0,8-54 152 0 0,1 0 0 0 0,0 0-1 0 0,1 0 1 0 0,-1 1 0 0 0,1-1 0 0 0,1 0 0 0 0,-1 0 0 0 0,1 1 0 0 0,1-1 0 0 0,-1 0-1 0 0,3 5-19 0 0,-4-10-3 0 0,1-1-252 0 0,-1 1-1 0 0,1-1 1 0 0,-1 1 0 0 0,1-1-1 0 0,0 1 1 0 0,0-1-1 0 0,-1 0 1 0 0,1 1-1 0 0,0-1 1 0 0,0 0-1 0 0,1 1 256 0 0,-2-2-161 0 0,1 0 0 0 0,0 1-1 0 0,0-1 1 0 0,0 0 0 0 0,-1 0-1 0 0,1 1 1 0 0,0-1 0 0 0,0 0-1 0 0,0 0 1 0 0,0 0 0 0 0,0 0-1 0 0,-1 0 1 0 0,1 0 0 0 0,0 0-1 0 0,0-1 1 0 0,0 1 0 0 0,0 0-1 0 0,0 0 1 0 0,-1-1 0 0 0,1 1-1 0 0,0 0 1 0 0,0-1 0 0 0,-1 1-1 0 0,1-1 1 0 0,0 1 161 0 0,5-5-672 0 0,0 1 1 0 0,0-1-1 0 0,-1 0 1 0 0,1 0-1 0 0,-1-1 1 0 0,-1 0-1 0 0,5-5 672 0 0,7-9-601 0 0,11-8 980 0 0,-18 20 894 0 0,0-1 0 0 0,-1-1 0 0 0,0 1 0 0 0,4-8-1273 0 0,-11 16 642 0 0,-1 1-96 0 0,0 0-39 0 0,0 0-10 0 0,0 0-30 0 0,0 0-123 0 0,0 0-51 0 0,0 0-6 0 0,0 0-26 0 0,-5 4 47 0 0,-17 17 161 0 0,1 1 0 0 0,-6 10-469 0 0,-1 1 348 0 0,5-5 12 0 0,-13 14 134 0 0,32-38-413 0 0,0 0-1 0 0,0-1 0 0 0,-1 0 1 0 0,1 0-1 0 0,0 0 0 0 0,-1 0 1 0 0,0 0-1 0 0,-4 1-80 0 0,8-4 18 0 0,0 0 0 0 0,0 0 0 0 0,-1 1 0 0 0,1-1 0 0 0,0 0 1 0 0,0 0-1 0 0,0 0 0 0 0,-1 0 0 0 0,1-1 0 0 0,0 1 0 0 0,0 0 0 0 0,0 0 1 0 0,0-1-1 0 0,0 1 0 0 0,0-1 0 0 0,-1 1 0 0 0,1-1 0 0 0,0 1 0 0 0,0-1 1 0 0,0 0-1 0 0,1 1 0 0 0,-1-1 0 0 0,0 0 0 0 0,0 0 0 0 0,0 0 0 0 0,0 0 0 0 0,1 0 1 0 0,-1 0-1 0 0,0 0 0 0 0,1 0 0 0 0,-1-1-18 0 0,-1-1 42 0 0,0-1-1 0 0,0 0 1 0 0,0 0-1 0 0,1 0 1 0 0,0 0-1 0 0,-1 0 1 0 0,1 0-1 0 0,0-2-41 0 0,-4-36 200 0 0,-2-19 11 0 0,0-50-211 0 0,4 93-1533 0 0,2 16-118 0 0</inkml:trace>
  <inkml:trace contextRef="#ctx0" brushRef="#br0" timeOffset="15954.15">147 550 11520 0 0,'0'73'1043'0'0,"1"0"3268"0"0,-7 62-4311 0 0,1-92 1970 0 0,-24 197 945 0 0,15-155-3379 0 0,-22 68 464 0 0,-9 10-242 0 0,41-149 168 0 0,1 0 1 0 0,1 0 0 0 0,0 0-1 0 0,1 0 1 0 0,0 1 0 0 0,2-1-1 0 0,-1 0 1 0 0,2 4 73 0 0,-1-10 77 0 0,1 1 0 0 0,-1 0 0 0 0,1-1 0 0 0,1 1 0 0 0,0-1 0 0 0,0 0-1 0 0,1 0 1 0 0,0 0 0 0 0,0 0 0 0 0,1-1 0 0 0,0 0 0 0 0,0 0 0 0 0,6 6-77 0 0,9 6 337 0 0,1-1 0 0 0,2-1 0 0 0,-1 0 0 0 0,2-2 0 0 0,21 10-337 0 0,-32-18 48 0 0,1-2 0 0 0,0 1-1 0 0,-1-2 1 0 0,2 0 0 0 0,-1 0 0 0 0,0-2-1 0 0,1 1 1 0 0,2-2-48 0 0,31 2-85 0 0,41-4 85 0 0,-28 0-105 0 0,80-7-146 0 0,-68 3 94 0 0,-16 2 81 0 0,375-19-191 0 0,2 23 442 0 0,-107 23-31 0 0,-238-16-129 0 0,76 8 34 0 0,281 40-49 0 0,-354-45 0 0 0,162 14 0 0 0,-78-9 0 0 0,218 8-3 0 0,1-19 38 0 0,-17 0 253 0 0,-205-4-184 0 0,33 1 11 0 0,451 2 90 0 0,-465-7-218 0 0,135-5-114 0 0,-204 0 115 0 0,57-4-41 0 0,645-33 42 0 0,-799 44 11 0 0,196-12 260 0 0,-27 1-34 0 0,352-27-532 0 0,-244 14 174 0 0,-118 11 114 0 0,153-11-28 0 0,-233 19 46 0 0,388-14 0 0 0,215 33 536 0 0,-278 5-853 0 0,173-5 434 0 0,-500-12-180 0 0,662 2 77 0 0,-113-43-73 0 0,-501 28 47 0 0,-47 2 131 0 0,-1-5 0 0 0,-1-5-1 0 0,43-15-118 0 0,-3-11-590 0 0,8-9 590 0 0,8-3-367 0 0,-22 10 412 0 0,-123 44-22 0 0,-4 0 5 0 0,0 1 1 0 0,1 1-1 0 0,8-2-28 0 0,-11 3 5 0 0,0 0-1 0 0,1-1 1 0 0,-1 0-1 0 0,0 0 1 0 0,0-1-1 0 0,0 0 1 0 0,0 0-1 0 0,-1-1 1 0 0,1 1-1 0 0,-1-1 1 0 0,0-1-1 0 0,0 1 1 0 0,0-1-1 0 0,-1 0 1 0 0,0-1-1 0 0,4-3-4 0 0,-1-2 9 0 0,0-1 0 0 0,-1 0 0 0 0,0-1 0 0 0,0 1 0 0 0,-2-1 0 0 0,1-1 0 0 0,-2 1 0 0 0,2-6-9 0 0,4-25 21 0 0,-1-1 0 0 0,-3 0 0 0 0,-1-1 0 0 0,-2-12-21 0 0,-3 29 27 0 0,-1 1 0 0 0,-1-1 0 0 0,-1 1 0 0 0,-6-24-27 0 0,-34-110 75 0 0,41 155-70 0 0,-10-28-5 0 0,-1 0 0 0 0,-1 1 0 0 0,-2 0 0 0 0,-2 2 0 0 0,-1 0 0 0 0,-1 1 0 0 0,-14-14 0 0 0,8 13 37 0 0,-3 3 0 0 0,-9-8-37 0 0,13 13 8 0 0,-9-5 50 0 0,0 2 1 0 0,-2 2-1 0 0,-2 1 1 0 0,-15-7-59 0 0,36 21-90 0 0,-7-4 71 0 0,-1 2 1 0 0,0 0-1 0 0,-1 2 1 0 0,-9-2 18 0 0,17 6-4 0 0,0 2 0 0 0,-1 0 0 0 0,0 1 0 0 0,1 1 0 0 0,-1 1 0 0 0,-14 1 4 0 0,-19 2 56 0 0,0 4 0 0 0,0 1 0 0 0,-32 10-56 0 0,50-10 34 0 0,-18 1-34 0 0,-6 1-114 0 0,-63 7 53 0 0,89-12 58 0 0,12-3 3 0 0,1 0 0 0 0,-9-2 0 0 0,-31 2 0 0 0,-19 2 0 0 0,-52-5 0 0 0,19 0 0 0 0,-240-8 254 0 0,-22 3-640 0 0,-4-3-30 0 0,158 1 616 0 0,4 1-212 0 0,-28 2 12 0 0,-18-12 0 0 0,53 9 0 0 0,169 9 0 0 0,-449-8 0 0 0,407 7 0 0 0,-67 1 0 0 0,41-1-13 0 0,32-1-104 0 0,-146-9 159 0 0,38 0 38 0 0,-13-4-80 0 0,96 5 0 0 0,-127-4 0 0 0,47 5-127 0 0,-50-1-14 0 0,-31 1 425 0 0,0 1-365 0 0,95-1-32 0 0,0 1-39 0 0,98 7-78 0 0,-28-5 230 0 0,-174-9-60 0 0,178 12 56 0 0,-182 2 4 0 0,130 3 0 0 0,2 4 0 0 0,82-2 0 0 0,-98 3 0 0 0,-141 9 0 0 0,104-3 0 0 0,10 0 69 0 0,43-5 14 0 0,-490 9 306 0 0,590-17-298 0 0,-147 7-32 0 0,79-1 18 0 0,-84-6 367 0 0,82 0-377 0 0,-34-6-67 0 0,42-5-197 0 0,20 3 149 0 0,49 3 273 0 0,-29 1-225 0 0,1 3-56 0 0,26-1-50 0 0,1 2 1 0 0,-18 3 105 0 0,-113 10 674 0 0,-109-9-674 0 0,235-4 14 0 0,-112-3-14 0 0,115 5 11 0 0,-1 1-1 0 0,-8 4-10 0 0,-26 2 122 0 0,38-4 173 0 0,0 1 1 0 0,-11 5-296 0 0,15-4 145 0 0,-1 0-1 0 0,0-2 1 0 0,-1-1-145 0 0,10-3 55 0 0,-57 4 290 0 0,-1 3 1 0 0,-25 8-346 0 0,58-3 302 0 0,26-7-130 0 0,1-1 0 0 0,-5 1-172 0 0,-13 1 196 0 0,-8 4-196 0 0,-20 5 111 0 0,38-11-60 0 0,9 0-50 0 0,-1-2 0 0 0,-1 0-1 0 0,-27 3 103 0 0,-4 3-103 0 0,-26 4 169 0 0,30-3 8 0 0,22-4-82 0 0,-4 0 6 0 0,0-1 1 0 0,-7-2-102 0 0,18-1 17 0 0,9-1-5 0 0,-1 0 0 0 0,1-1 0 0 0,-11 0-12 0 0,11-1 9 0 0,1 1-1 0 0,-1 0 1 0 0,-6 2-9 0 0,-14 0 27 0 0,22-2-23 0 0,-46 0 3 0 0,-46 6-7 0 0,60-2 0 0 0,18-2 93 0 0,1 1 1 0 0,0 0-1 0 0,-4 3-93 0 0,16-4 68 0 0,-1 1 0 0 0,0 0-1 0 0,1 1 1 0 0,-1 0 0 0 0,1 1 0 0 0,0 0-1 0 0,1 1 1 0 0,-1 0 0 0 0,1 0 0 0 0,0 1-1 0 0,-2 3-67 0 0,5-4 79 0 0,0 1 0 0 0,0 1 0 0 0,0-1 0 0 0,1 1 0 0 0,0 0-1 0 0,1 0 1 0 0,0 1 0 0 0,0-1 0 0 0,1 1 0 0 0,0 0 0 0 0,0 0 0 0 0,1 0-1 0 0,0 0 1 0 0,1 1 0 0 0,0 6-79 0 0,-3 25 209 0 0,1-10-110 0 0,1 0 1 0 0,2 0 0 0 0,1 9-100 0 0,1-28-49 0 0,-1 0 0 0 0,-1 1 1 0 0,0-1-1 0 0,-1 0 0 0 0,0 0 0 0 0,-1 1 0 0 0,0-1 0 0 0,-2 5 49 0 0,0-8-1463 0 0,-3-1-5733 0 0,-1-1-2245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8:25.1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2780 817 7368 0 0,'9'45'1485'0'0,"-3"1"1"0"0,0 39-1486 0 0,0-11 3154 0 0,6 166-8 0 0,-10-185-2626 0 0,2 101 928 0 0,-4-42 982 0 0,-4-142-2097 0 0,8-69-156 0 0,4 0 1 0 0,12-43-178 0 0,-8 81 46 0 0,2 1 0 0 0,4 1 0 0 0,18-43-46 0 0,-30 86 18 0 0,0 1 0 0 0,0 1 0 0 0,2-1 0 0 0,3-5-18 0 0,-10 17 3 0 0,0 0 0 0 0,-1 1 1 0 0,1-1-1 0 0,-1 0 0 0 0,1 0 0 0 0,0 0 0 0 0,0 1 0 0 0,-1-1 0 0 0,1 0 0 0 0,0 1 0 0 0,0-1 0 0 0,0 1 0 0 0,0-1 0 0 0,0 1 0 0 0,0-1 0 0 0,0 1 1 0 0,0 0-1 0 0,0-1 0 0 0,0 1 0 0 0,0 0 0 0 0,0 0 0 0 0,0 0 0 0 0,0 0-3 0 0,1 0 12 0 0,-1 0 1 0 0,1 1-1 0 0,-1-1 0 0 0,1 1 1 0 0,-1-1-1 0 0,0 1 0 0 0,1-1 0 0 0,-1 1 1 0 0,0 0-1 0 0,0 0 0 0 0,1 0 1 0 0,-1 0-1 0 0,0 0 0 0 0,1 1-12 0 0,3 4 63 0 0,0 1-1 0 0,0-1 0 0 0,0 1 1 0 0,-1 0-1 0 0,1 3-62 0 0,-4-9 5 0 0,6 16 123 0 0,0 0 0 0 0,-1 0 0 0 0,-1 1 0 0 0,-1 0 0 0 0,0 0 0 0 0,-1 0 0 0 0,0 15-128 0 0,5 30-352 0 0,-4-51 199 0 0,-4-13 152 0 0,0 1 1 0 0,0 0 0 0 0,0 0-1 0 0,0 0 1 0 0,0 0-1 0 0,0-1 1 0 0,0 1-1 0 0,0 0 1 0 0,0 0-1 0 0,0 0 1 0 0,0 0-1 0 0,1-1 1 0 0,-1 1-1 0 0,0 0 1 0 0,0 0-1 0 0,0 0 1 0 0,0 0-1 0 0,0 0 1 0 0,0 0-1 0 0,1-1 1 0 0,-1 1-1 0 0,0 0 1 0 0,0 0-1 0 0,0 0 1 0 0,0 0 0 0 0,1 0-1 0 0,-1 0 1 0 0,0 0-1 0 0,0 0 1 0 0,0 0-1 0 0,1 0 1 0 0,-1 0-1 0 0,0 0 1 0 0,0 0-1 0 0,0 0 1 0 0,0 0-1 0 0,1 0 1 0 0,-1 0-1 0 0,0 0 1 0 0,0 0-1 0 0,0 0 1 0 0,1 0-1 0 0,-1 0 1 0 0,0 0-1 0 0,0 0 1 0 0,0 1-1 0 0,0-1 1 0 0,0 0 0 0 0,1 0-1 0 0,-1 0 1 0 0,0 0-1 0 0,0 0 1 0 0,0 0-1 0 0,0 1 1 0 0,0-1-1 0 0,0 0 1 0 0,1 0-1 0 0,-1 0 1 0 0,0 0-1 0 0,0 0 1 0 0,0 1-1 0 0,0-1 1 0 0,0 0-1 0 0,0 0 1 0 0,0 0-1 0 0,0 1 1 0 0,0-1-1 0 0,0 0 1 0 0,0 0-1 0 0,0 0 1 0 0,5-11 13 0 0,-4 11-12 0 0,6-21 47 0 0,0 0 0 0 0,-2-1 1 0 0,2-10-49 0 0,10-39 58 0 0,-4 27-45 0 0,-4 13 26 0 0,1 0-1 0 0,1 1 1 0 0,2 0 0 0 0,15-26-39 0 0,-27 54 8 0 0,1-1 1 0 0,0 1 0 0 0,0-1 0 0 0,0 1-1 0 0,0-1 1 0 0,0 1 0 0 0,1 0-1 0 0,-1 0 1 0 0,1 0 0 0 0,-1 0 0 0 0,1 0-1 0 0,0 1 1 0 0,-1-1 0 0 0,1 1-1 0 0,0 0 1 0 0,0 0 0 0 0,1 0-9 0 0,-2 0 11 0 0,0 1 1 0 0,0 0-1 0 0,0 0 0 0 0,1 0 1 0 0,-1 0-1 0 0,0 0 0 0 0,0 1 0 0 0,0-1 1 0 0,0 1-1 0 0,0-1 0 0 0,0 1 1 0 0,0 0-1 0 0,0-1 0 0 0,0 1 1 0 0,0 0-1 0 0,0 1 0 0 0,0-1 1 0 0,0 0-1 0 0,-1 0 0 0 0,1 1 1 0 0,-1-1-1 0 0,1 1 0 0 0,-1-1 1 0 0,1 1-1 0 0,-1 0 0 0 0,0 0-11 0 0,13 17 96 0 0,-1 1 1 0 0,-1 0-1 0 0,-1 1 0 0 0,-1 1 0 0 0,0 0 0 0 0,4 18-96 0 0,8 34 230 0 0,3 35-230 0 0,-18-74 25 0 0,15 85-25 0 0,0 66 0 0 0,-17-145-31 0 0,-1-16-564 0 0,-2 0 0 0 0,-1 2 595 0 0,-1-25-323 0 0,0-1 1 0 0,0 0-1 0 0,0 1 0 0 0,1-1 1 0 0,-1 0-1 0 0,0 1 0 0 0,0-1 1 0 0,1 0-1 0 0,-1 1 0 0 0,1-1 1 0 0,0 1 322 0 0,0-1-7293 0 0</inkml:trace>
  <inkml:trace contextRef="#ctx0" brushRef="#br0" timeOffset="506.162">4170 1176 17503 0 0,'0'0'803'0'0,"1"2"-18"0"0,0 0-579 0 0,5 13-131 0 0,-6-15-65 0 0,0 0 1 0 0,0 1-1 0 0,0-1 1 0 0,0 0-1 0 0,0 0 1 0 0,0 1-1 0 0,0-1 1 0 0,0 0-1 0 0,0 0 0 0 0,0 0 1 0 0,0 1-1 0 0,0-1 1 0 0,0 0-1 0 0,0 0 1 0 0,0 1-1 0 0,0-1 1 0 0,0 0-1 0 0,0 0 1 0 0,0 1-1 0 0,0-1 1 0 0,0 0-1 0 0,0 0 0 0 0,0 1 1 0 0,0-1-1 0 0,0 0 1 0 0,-1 0-1 0 0,1 0 1 0 0,0 1-1 0 0,0-1 1 0 0,0 0-1 0 0,0 0 1 0 0,-1 0-1 0 0,1 0 0 0 0,0 1 1 0 0,0-1-1 0 0,0 0 1 0 0,-1 0-1 0 0,1 0 1 0 0,0 0-1 0 0,0 0 1 0 0,-1 0-1 0 0,1 0 1 0 0,0 0-1 0 0,0 0 0 0 0,0 1 1 0 0,-1-1-1 0 0,1 0-10 0 0,-2 0 164 0 0,-1 1-1 0 0,1-1 0 0 0,-1 1 0 0 0,1 0 1 0 0,0 0-1 0 0,0 0 0 0 0,0 0 0 0 0,-2 2-163 0 0,-12 4 286 0 0,-4 2-277 0 0,-1 1 0 0 0,-1 1-9 0 0,4-1-1 0 0,-1-1 0 0 0,-17 6 1 0 0,12-6 0 0 0,11-4 0 0 0,1-1 0 0 0,0 0 0 0 0,-11 2 0 0 0,14-4-771 0 0,2 2-4364 0 0,1-1-1550 0 0</inkml:trace>
  <inkml:trace contextRef="#ctx0" brushRef="#br0" timeOffset="930.905">4753 901 16152 0 0,'3'-4'229'0'0,"-2"3"-152"0"0,-1 0 0 0 0,1 0 0 0 0,0 0 0 0 0,0 0 0 0 0,0 1 0 0 0,0-1 0 0 0,0 0 0 0 0,0 0 0 0 0,0 1 0 0 0,0-1 0 0 0,0 0 0 0 0,0 1 0 0 0,0-1 0 0 0,0 1 0 0 0,0-1 0 0 0,0 1-77 0 0,0 0 15 0 0,-1 0-1 0 0,1-1 1 0 0,-1 1 0 0 0,1 0 0 0 0,-1 0 0 0 0,1-1-1 0 0,-1 1 1 0 0,0 0 0 0 0,1-1 0 0 0,-1 1 0 0 0,1 0-1 0 0,-1-1 1 0 0,0 1 0 0 0,1-1 0 0 0,-1 1 0 0 0,0-1 0 0 0,0 1-1 0 0,1-1 1 0 0,-1 1 0 0 0,0 0 0 0 0,0-1 0 0 0,0 1-1 0 0,0-1 1 0 0,0 0 0 0 0,1 1 0 0 0,-1-1 0 0 0,0 1-1 0 0,0-1 1 0 0,0 1-15 0 0,-2-12 3603 0 0,-9 10-3122 0 0,6 2-422 0 0,-1 1 1 0 0,1-1-1 0 0,0 1 0 0 0,-1 1 1 0 0,1-1-1 0 0,0 1 1 0 0,0 0-1 0 0,0 0 0 0 0,0 0 1 0 0,0 1-1 0 0,0 0 0 0 0,-1 1-59 0 0,-10 8 166 0 0,0 1 0 0 0,-10 10-166 0 0,12-10 101 0 0,1-1-16 0 0,0 1 1 0 0,0 0-1 0 0,2 1 0 0 0,-9 12-85 0 0,15-18 30 0 0,0 0-1 0 0,1 1 1 0 0,-1-1 0 0 0,2 1 0 0 0,-1 0-1 0 0,1 0 1 0 0,0 0 0 0 0,1 1-1 0 0,-1 7-29 0 0,3-12 33 0 0,0 0-1 0 0,0 0 1 0 0,0 0 0 0 0,0 0-1 0 0,1 0 1 0 0,0 0 0 0 0,0 0-1 0 0,1-1 1 0 0,-1 1-1 0 0,1 0 1 0 0,0-1 0 0 0,0 1-1 0 0,0-1 1 0 0,1 0-1 0 0,0 0 1 0 0,-1 0 0 0 0,1 0-1 0 0,1 0 1 0 0,-1 0-1 0 0,1-1 1 0 0,-1 0 0 0 0,1 0-1 0 0,0 0 1 0 0,0 0-1 0 0,4 2-32 0 0,4 2 10 0 0,1-1-1 0 0,-1 0 0 0 0,1-1 0 0 0,0-1 1 0 0,0 0-1 0 0,0 0 0 0 0,0-2 1 0 0,13 2-10 0 0,-5-2-233 0 0,0-2 0 0 0,0 0 233 0 0,40 1-778 0 0,-23 1-514 0 0,-1-2 0 0 0,0-1 1 0 0,0-2-1 0 0,2-2 1292 0 0,-9-1-4630 0 0,-4-3-1298 0 0</inkml:trace>
  <inkml:trace contextRef="#ctx0" brushRef="#br0" timeOffset="1347.139">5248 908 8552 0 0,'1'0'50'0'0,"-1"-1"-1"0"0,0 0 1 0 0,0 1 0 0 0,1-1 0 0 0,-1 0 0 0 0,0 1-1 0 0,0-1 1 0 0,0 0 0 0 0,0 0 0 0 0,0 1 0 0 0,0-1-1 0 0,0 0 1 0 0,0 1 0 0 0,0-1 0 0 0,0 0 0 0 0,-1 0-1 0 0,1 1 1 0 0,0-1 0 0 0,0 0 0 0 0,-1 1 0 0 0,1-1-1 0 0,0 0 1 0 0,-1 1 0 0 0,1-1 0 0 0,0 1-1 0 0,-1-1 1 0 0,1 0 0 0 0,-1 1 0 0 0,1-1 0 0 0,-1 1-1 0 0,0-1 1 0 0,1 1 0 0 0,-1 0 0 0 0,1-1 0 0 0,-1 1-1 0 0,0 0 1 0 0,1-1 0 0 0,-1 1 0 0 0,0 0 0 0 0,0-1-50 0 0,0 3 1198 0 0,-2 1-764 0 0,1 0 1 0 0,-1 0-1 0 0,1 1 0 0 0,0-1 0 0 0,0 1 0 0 0,1 0 0 0 0,-1-1 0 0 0,1 1 0 0 0,-1 0 0 0 0,1 1-434 0 0,-9 44 1862 0 0,8-35-1305 0 0,-5 23 363 0 0,3-20-665 0 0,1 0 0 0 0,0-1-1 0 0,2 1 1 0 0,0 0-1 0 0,0 0 1 0 0,2 3-255 0 0,0-14 41 0 0,0 1-1 0 0,0-1 1 0 0,0 0 0 0 0,1 1-1 0 0,0-1 1 0 0,0 0 0 0 0,1 0 0 0 0,0 0-1 0 0,2 3-40 0 0,-4-7 17 0 0,0 0 0 0 0,0-1 0 0 0,1 1 0 0 0,-1 0 0 0 0,1-1 0 0 0,-1 1 0 0 0,1-1-1 0 0,0 0 1 0 0,-1 1 0 0 0,1-1 0 0 0,0 0 0 0 0,0 0 0 0 0,0 0 0 0 0,0 0 0 0 0,0-1 0 0 0,0 1 0 0 0,0 0-1 0 0,0-1 1 0 0,0 0 0 0 0,1 1 0 0 0,-1-1 0 0 0,0 0 0 0 0,0 0 0 0 0,0 0 0 0 0,0 0 0 0 0,1-1 0 0 0,-1 1 0 0 0,0 0-1 0 0,0-1 1 0 0,0 0-17 0 0,3-1 51 0 0,0 0-1 0 0,0 0 1 0 0,0-1-1 0 0,0 1 0 0 0,-1-1 1 0 0,1-1-1 0 0,2-1-50 0 0,13-9 151 0 0,-9 7-79 0 0,0 0-1 0 0,-1-1 1 0 0,0 0-1 0 0,0 0 0 0 0,0-1 1 0 0,-1 0-1 0 0,-1-1 1 0 0,7-9-72 0 0,-11 14 22 0 0,0-1 0 0 0,-1 1 1 0 0,0-1-1 0 0,0 0 0 0 0,0 0 1 0 0,-1 0-1 0 0,0-1 0 0 0,0 1 0 0 0,-1 0 1 0 0,0-1-1 0 0,0 1 0 0 0,0-1 1 0 0,-1 0-1 0 0,0 1 0 0 0,0-1 1 0 0,-1 1-1 0 0,0-7-22 0 0,0 10 15 0 0,0 0 0 0 0,0 0 0 0 0,-1 0 0 0 0,1 0 0 0 0,-1 0 0 0 0,1 0 1 0 0,-1 0-1 0 0,0 0 0 0 0,0 1 0 0 0,0-1 0 0 0,0 1 0 0 0,-2-1-15 0 0,-32-27-216 0 0,18 18 88 0 0,10 6 116 0 0,0 0-1 0 0,0 0 1 0 0,-1 1 0 0 0,0 0-1 0 0,0 0 1 0 0,0 1-1 0 0,-1 1 1 0 0,0 0 0 0 0,1 0-1 0 0,-11-1 13 0 0,-23-2-434 0 0,-12-2-5627 0 0,20 4-1027 0 0</inkml:trace>
  <inkml:trace contextRef="#ctx0" brushRef="#br0" timeOffset="2554.61">1870 675 15120 0 0,'0'-3'89'0'0,"1"0"0"0"0,0 0 0 0 0,0 0 0 0 0,-1 1 0 0 0,1-1 0 0 0,-1 0 0 0 0,0 0 0 0 0,0 0 1 0 0,0 0-1 0 0,-1 0 0 0 0,1 0 0 0 0,-1 0 0 0 0,1 0 0 0 0,-1 0 0 0 0,0 1 0 0 0,0-1 0 0 0,0 0 1 0 0,0 1-1 0 0,-1-1 0 0 0,0-1-89 0 0,-5-7 117 0 0,0 0-1 0 0,-1 0 1 0 0,0 1 0 0 0,-2-2-117 0 0,-8-7 165 0 0,0 2 0 0 0,-1 0 0 0 0,0 1 1 0 0,-2 1-1 0 0,0 1 0 0 0,0 0 0 0 0,-1 2 1 0 0,-1 1-1 0 0,0 0 0 0 0,-1 2 0 0 0,0 1 0 0 0,-21-5-165 0 0,6 5 63 0 0,0 2 0 0 0,0 1 0 0 0,-1 2 0 0 0,-23 2-63 0 0,5 3 49 0 0,1 3 0 0 0,1 3-1 0 0,-1 2 1 0 0,1 2-1 0 0,1 3 1 0 0,0 2-1 0 0,-23 12-48 0 0,56-20 23 0 0,-20 8 188 0 0,1 1 0 0 0,1 2 0 0 0,-36 25-211 0 0,40-20 193 0 0,2 1 0 0 0,1 2 0 0 0,-19 22-193 0 0,32-29 77 0 0,1 2-1 0 0,1 0 0 0 0,1 1 0 0 0,1 0 0 0 0,-12 26-76 0 0,3 2 163 0 0,2 1 0 0 0,-13 47-163 0 0,27-68-17 0 0,1 0 0 0 0,1 1 0 0 0,2 0 0 0 0,2 0-1 0 0,0 23 18 0 0,3 2-238 0 0,6 24 238 0 0,-3-54 53 0 0,1-1-1 0 0,2 1 0 0 0,9 26-52 0 0,-4-19 49 0 0,-2-6-131 0 0,1-1-1 0 0,1-1 0 0 0,5 8 83 0 0,2-4-22 0 0,1-2 0 0 0,2 0 0 0 0,1-1-1 0 0,1-1 1 0 0,1-1 0 0 0,1-1 0 0 0,2-1 0 0 0,0-2-1 0 0,1 0 1 0 0,1-2 0 0 0,2-1 0 0 0,-1-2-1 0 0,2-1 1 0 0,0-1 0 0 0,1-2 0 0 0,1-1 0 0 0,0-1-1 0 0,27 4 23 0 0,15-2 130 0 0,0-3-1 0 0,1-3 0 0 0,-1-4 0 0 0,71-6-129 0 0,33-11 211 0 0,94-24-211 0 0,-178 21-10 0 0,0-4 0 0 0,-1-4 0 0 0,-1-4 0 0 0,-2-5 0 0 0,-1-3 0 0 0,-2-5 0 0 0,-2-3 0 0 0,27-21 10 0 0,-92 52 6 0 0,43-27-13 0 0,24-22 7 0 0,-69 47 44 0 0,-1-1 0 0 0,0 0 0 0 0,-1-2 0 0 0,-1 0 0 0 0,-1-1 0 0 0,2-5-44 0 0,-3 5 64 0 0,-2-1 0 0 0,0 0 0 0 0,-2-1 1 0 0,0-1-1 0 0,-1 1 0 0 0,-2-2 0 0 0,0 1 0 0 0,-1-1-64 0 0,-3 5 25 0 0,-1 0-1 0 0,-1 0 1 0 0,0 0-1 0 0,-1-1 1 0 0,-2 1-1 0 0,0 0 1 0 0,0-1-1 0 0,-2 1 1 0 0,0 0-1 0 0,-2 0 1 0 0,-5-14-25 0 0,0 3-6 0 0,-2 1 1 0 0,-1 0 0 0 0,-2 0-1 0 0,0 2 1 0 0,-2 0 0 0 0,-1 0-1 0 0,-1 2 1 0 0,-2 0 0 0 0,0 2-1 0 0,-2-1 6 0 0,-8-5-6 0 0,-2 1 0 0 0,0 1 0 0 0,-2 2 0 0 0,-1 1 0 0 0,-1 2 0 0 0,-11-3 6 0 0,-13-4-12 0 0,-2 3 0 0 0,0 3 0 0 0,-44-9 12 0 0,-91-18 0 0 0,133 37 0 0 0,1 3 0 0 0,-8 2 0 0 0,-42 2 9 0 0,0 4 0 0 0,0 6 0 0 0,1 4 0 0 0,0 5 0 0 0,0 6 0 0 0,-90 27-9 0 0,149-30 39 0 0,1 3 1 0 0,-20 11-40 0 0,-100 53 94 0 0,125-59-67 0 0,20-9-14 0 0,0 2 0 0 0,1 0 0 0 0,1 2 0 0 0,-22 21-13 0 0,-91 96 105 0 0,123-120-94 0 0,-13 14 19 0 0,2 2 1 0 0,0 0-1 0 0,2 2 1 0 0,2 1-1 0 0,1 0 1 0 0,2 2-1 0 0,1 0 1 0 0,2 2-1 0 0,1 3-30 0 0,0 6 63 0 0,2 1 0 0 0,-4 26-63 0 0,15-56 21 0 0,1-1 0 0 0,0 1 0 0 0,1 0 0 0 0,1 0 0 0 0,1-1 0 0 0,1 1 0 0 0,1-1 0 0 0,2 12-21 0 0,8 10 59 0 0,1-1 0 0 0,2 0 1 0 0,1-1-1 0 0,17 25-59 0 0,-18-36 31 0 0,1-1 1 0 0,1-1-1 0 0,1-1 0 0 0,2 0 1 0 0,0-2-1 0 0,1 0 0 0 0,1-2 1 0 0,1 0-1 0 0,1-2 0 0 0,1-1 1 0 0,15 8-32 0 0,5 0 63 0 0,2-3 0 0 0,0-1 0 0 0,1-2 0 0 0,1-3 0 0 0,1-2 0 0 0,21 2-63 0 0,-10-6 40 0 0,0-3 1 0 0,0-3-1 0 0,0-2 1 0 0,0-3-1 0 0,9-4-40 0 0,83-11-52 0 0,125-32 52 0 0,-193 28-81 0 0,-2-3 0 0 0,-1-4 0 0 0,0-4 0 0 0,12-10 81 0 0,-29 8-32 0 0,-2-2 0 0 0,4-6 32 0 0,-23 10-21 0 0,-2-3 0 0 0,29-29 21 0 0,31-24-22 0 0,-86 75 13 0 0,-1-2 0 0 0,0 0 0 0 0,-2 0 0 0 0,1-1 0 0 0,-2-1-1 0 0,0-1 1 0 0,2-4 9 0 0,0-2 0 0 0,-1-1 0 0 0,-2 0 0 0 0,0-1 0 0 0,-2 0 0 0 0,0-1 0 0 0,-2 0 0 0 0,2-13 0 0 0,-8 31 0 0 0,6-30 3 0 0,2-28-3 0 0,-8 53-2 0 0,-2-1-1 0 0,1 0 1 0 0,-2 0-1 0 0,0 1 1 0 0,-1-1-1 0 0,-2-10 3 0 0,-3-3-35 0 0,-1 0-1 0 0,-1 1 0 0 0,-1 0 1 0 0,-1 0-1 0 0,-1 1 1 0 0,-2 1-1 0 0,0 0 0 0 0,-2 1 1 0 0,0 0-1 0 0,-2 1 0 0 0,0 2 1 0 0,-2-1-1 0 0,0 2 1 0 0,-9-6 35 0 0,1 4 43 0 0,0 1 0 0 0,-1 1 0 0 0,-2 2 0 0 0,1 0 0 0 0,-2 3 0 0 0,-4-1-43 0 0,-21-6-24 0 0,-2 3-1 0 0,0 2 1 0 0,-4 2 24 0 0,4 4-4 0 0,0 3 1 0 0,0 3-1 0 0,-14 2 4 0 0,21 1 0 0 0,1 3 0 0 0,0 2 0 0 0,-30 7 0 0 0,44-4 0 0 0,0 2 0 0 0,1 1 0 0 0,0 2 0 0 0,1 2 0 0 0,-8 5 0 0 0,-29 16-3 0 0,2 4 0 0 0,1 3-1 0 0,2 2 1 0 0,-24 25 3 0 0,47-33-87 0 0,12-12 50 0 0,1 2 0 0 0,1 2 0 0 0,1 1 0 0 0,1 2 37 0 0,-6 13 193 0 0,2 3 0 0 0,-11 21-193 0 0,-49 103-3219 0 0,67-123-4371 0 0</inkml:trace>
  <inkml:trace contextRef="#ctx0" brushRef="#br0" timeOffset="4743.899">4437 0 8064 0 0,'0'0'365'0'0,"0"0"-4"0"0,0 0-134 0 0,0 0 285 0 0,0 0 155 0 0,2 2 33 0 0,0 1-473 0 0,1 0 0 0 0,0 1 0 0 0,-1 0 0 0 0,0-1 0 0 0,0 1-1 0 0,0 0 1 0 0,0 0 0 0 0,0 0 0 0 0,-1 1 0 0 0,0-1 0 0 0,0 0 0 0 0,0 0 0 0 0,0 3-227 0 0,10 59 894 0 0,0 38-894 0 0,-3-25 262 0 0,7 3 216 0 0,-11-64-351 0 0,0 1 0 0 0,1-1 1 0 0,1 0-1 0 0,1 0 0 0 0,0-1 1 0 0,3 3-128 0 0,9 8 116 0 0,-15-21-53 0 0,4-9-47 0 0,-3 1-5 0 0,-3 1-41 0 0,1-1 0 0 0,-1 1-1 0 0,1-1 1 0 0,-1 0 0 0 0,0 0 0 0 0,1 0-1 0 0,-1 0 1 0 0,0 0 0 0 0,0 0 0 0 0,0 0-1 0 0,0-1 1 0 0,0 1 0 0 0,1-2 30 0 0,2-1-115 0 0,-3 2 79 0 0,0 0 0 0 0,1 0 1 0 0,-2 0-1 0 0,1 0 0 0 0,0 0 1 0 0,0 0-1 0 0,-1-1 0 0 0,1 1 1 0 0,-1-1 35 0 0,14-16-88 0 0,-3 4 5 0 0,-2 0 49 0 0,-4 6-1 0 0,-1 0 1 0 0,1-1-1 0 0,1-4 35 0 0,-4 7 21 0 0,-2 6 80 0 0,-1 1-1 0 0,0 0 23 0 0,0 0 137 0 0,0 0 57 0 0,0 0 16 0 0,-2 6-126 0 0,1 0-1 0 0,-1 0 0 0 0,0 0 1 0 0,0-1-1 0 0,-1 1 0 0 0,1-1 1 0 0,-1 1-1 0 0,-3 2-206 0 0,-10 15 1261 0 0,-17 19-1261 0 0,28-38 215 0 0,-1 1-1 0 0,1-2 1 0 0,-1 1 0 0 0,1 0-1 0 0,-1-1 1 0 0,0 0-1 0 0,0-1 1 0 0,-1 1-1 0 0,1-1 1 0 0,-1 0-1 0 0,-1 0-214 0 0,6-2 56 0 0,0 0 0 0 0,1 0-1 0 0,-1 0 1 0 0,0 0 0 0 0,0 0-1 0 0,0-1 1 0 0,1 1 0 0 0,-1 0-1 0 0,0-1 1 0 0,1 1 0 0 0,-1-1-1 0 0,0 0 1 0 0,1 1 0 0 0,-1-1-1 0 0,1 0 1 0 0,-1-1-56 0 0,-23-16 620 0 0,22 14-527 0 0,0 1-1 0 0,0-1 1 0 0,0 0-1 0 0,0 0 1 0 0,0-2-93 0 0,2 4-111 0 0,-1-1 0 0 0,1 0 0 0 0,-1 1-1 0 0,0-1 1 0 0,0 1 0 0 0,0-1 0 0 0,0 1 0 0 0,0 0 0 0 0,0 0 0 0 0,-1 0-1 0 0,1 0 1 0 0,-1 0 111 0 0,2 2-5469 0 0,1 0-1845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4:08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185 187 8752 0 0,'0'0'673'0'0,"0"0"-149"0"0,5 9 5088 0 0,-2 1-4359 0 0,-1 0 0 0 0,0 0 0 0 0,0 0-1 0 0,-1 1-1252 0 0,3 15 914 0 0,-3-25-871 0 0,5 31 732 0 0,-1 1 0 0 0,-1-1 0 0 0,-1 12-775 0 0,-3-38 70 0 0,1 0 0 0 0,0-1 0 0 0,0 1 1 0 0,0 0-1 0 0,2 4-70 0 0,-1-4 152 0 0,0 1 1 0 0,-1-1-1 0 0,0 1 1 0 0,0 0-1 0 0,0 5-152 0 0,-1 15 1136 0 0,4 20-1136 0 0,-4-40 84 0 0,0 0 0 0 0,0 0-1 0 0,0-1 1 0 0,-2 5-84 0 0,0 16 76 0 0,1-7-60 0 0,2 13-19 0 0,-2-4-735 0 0,-1-11 140 0 0,2-17 101 0 0,0-1-14 0 0,0 0-223 0 0,0 0-936 0 0,0 0-408 0 0,0 0-88 0 0</inkml:trace>
  <inkml:trace contextRef="#ctx0" brushRef="#br0" timeOffset="495.83">2 265 10768 0 0,'-1'-7'351'0'0,"1"-1"1"0"0,0 1 0 0 0,0 0 0 0 0,1-1 0 0 0,0 1-1 0 0,0 0 1 0 0,1 0 0 0 0,0-1 0 0 0,1 0-352 0 0,4-19 2707 0 0,-5 20-2345 0 0,0 0 1 0 0,0 0-1 0 0,1 0 1 0 0,0 1-1 0 0,0 0 1 0 0,1-1-1 0 0,-1 1 1 0 0,2 0-1 0 0,2-3-362 0 0,17-15 1826 0 0,-18 17-1513 0 0,0 1-1 0 0,0 0 1 0 0,0 1 0 0 0,1-1 0 0 0,0 1-1 0 0,0 0 1 0 0,8-3-313 0 0,-7 4 139 0 0,1 0 0 0 0,-1 1 0 0 0,1 0 0 0 0,-1 0 0 0 0,1 1 0 0 0,0 1 0 0 0,0-1 0 0 0,0 1 0 0 0,0 1 0 0 0,0 0 0 0 0,9 0-139 0 0,-8 2 97 0 0,0 1 0 0 0,0 0 0 0 0,0 0 1 0 0,-1 1-1 0 0,1 0 0 0 0,4 3-97 0 0,-10-5 18 0 0,0 1 0 0 0,1 0 1 0 0,-1 0-1 0 0,0 0 1 0 0,0 0-1 0 0,-1 1 0 0 0,1 0 1 0 0,-1-1-1 0 0,0 1 1 0 0,0 1-1 0 0,0-1 0 0 0,0 0 1 0 0,-1 1-1 0 0,1 0-18 0 0,-1 0 5 0 0,10 25 6 0 0,6 20-11 0 0,-15-36-7 0 0,0-1 0 0 0,0 1 0 0 0,-2 0 0 0 0,1 0 0 0 0,-2 0 0 0 0,0 0-1 0 0,0 0 1 0 0,-2 0 0 0 0,-1 9 7 0 0,2-21 0 0 0,0 1 0 0 0,0-1 0 0 0,0 0 0 0 0,0 0 0 0 0,0 1 0 0 0,0-1 0 0 0,-1 0 0 0 0,1 0 0 0 0,-2 1 0 0 0,-7 12 0 0 0,8-11-17 0 0,0-1 0 0 0,0 1 1 0 0,-1-1-1 0 0,1 0 0 0 0,-1 0 0 0 0,0 0 0 0 0,0 0 0 0 0,0-1 0 0 0,0 1 0 0 0,0-1 0 0 0,-1 0 1 0 0,1 0-1 0 0,-1 0 0 0 0,1 0 0 0 0,-1-1 0 0 0,0 1 0 0 0,0-1 0 0 0,-2 1 17 0 0,-6 1-61 0 0,0 0 1 0 0,0-1-1 0 0,0-1 0 0 0,0 1 0 0 0,-8-2 61 0 0,-52 5 0 0 0,53-4-82 0 0,19-1 72 0 0,0 0 1 0 0,0 0 0 0 0,0 0-1 0 0,0 0 1 0 0,-1 0 0 0 0,1 0-1 0 0,0 0 1 0 0,0 0 0 0 0,0 0-1 0 0,0 1 1 0 0,0-1 0 0 0,-1 0-1 0 0,1 0 1 0 0,0 0 0 0 0,0 0-1 0 0,0 0 1 0 0,0 0 0 0 0,0 0-1 0 0,0 1 1 0 0,0-1 0 0 0,0 0-1 0 0,0 0 1 0 0,-1 0 0 0 0,1 0-1 0 0,0 0 1 0 0,0 1 0 0 0,0-1-1 0 0,0 0 1 0 0,0 0 0 0 0,0 0-1 0 0,0 0 1 0 0,0 1 0 0 0,0-1-1 0 0,0 0 1 0 0,0 0 0 0 0,0 0 9 0 0,-1 3-5148 0 0,1-3 3346 0 0</inkml:trace>
  <inkml:trace contextRef="#ctx0" brushRef="#br0" timeOffset="943.764">665 41 5984 0 0,'0'0'464'0'0,"0"0"-51"0"0,0 0 924 0 0,0 0 434 0 0,0 0 86 0 0,1 2-138 0 0,2 3-1335 0 0,0 1 0 0 0,0-1 0 0 0,0 1 0 0 0,-1 0 0 0 0,0 0 0 0 0,0 0 0 0 0,-1 0 0 0 0,1 0 0 0 0,-1 1 0 0 0,-1-1-1 0 0,1 0 1 0 0,-1 6-384 0 0,0-5 119 0 0,7 58 937 0 0,-3 74 679 0 0,-4-119-1230 0 0,2-1-1 0 0,3 19-504 0 0,-5-34 55 0 0,1 0 0 0 0,-1 0 0 0 0,0 0 0 0 0,0 0 0 0 0,-1 0 0 0 0,1 0 0 0 0,-2 1-55 0 0,2-1 29 0 0,-1 0-1 0 0,0-1 1 0 0,1 1 0 0 0,0 0 0 0 0,0 0-1 0 0,0 0 1 0 0,1 0 0 0 0,-1 0-29 0 0,4 10 78 0 0,2 16 51 0 0,-5-23-116 0 0,0 1 0 0 0,1 0-1 0 0,0-1 1 0 0,0 1 0 0 0,1-1 0 0 0,0 1-13 0 0,10 29 16 0 0,-1-3 33 0 0,-9-27-134 0 0,0 0 0 0 0,-1 1-1 0 0,0-1 1 0 0,0 2 85 0 0,-1-6-134 0 0,0 0 0 0 0,0 0 1 0 0,1-1-1 0 0,-1 1 0 0 0,1 0 0 0 0,0-1 1 0 0,-1 1-1 0 0,3 1 134 0 0,-2-1-337 0 0,-1-2-248 0 0,-1-1-578 0 0,0 0-254 0 0,0 0-940 0 0,0 0-3568 0 0</inkml:trace>
  <inkml:trace contextRef="#ctx0" brushRef="#br0" timeOffset="1322.105">856 248 920 0 0,'1'-5'-2692'0'0,"0"-9"8863"0"0,0 7 1510 0 0,-1 11-4312 0 0,0-2-3196 0 0,-1-1-1 0 0,1 0 1 0 0,-1 1 0 0 0,0-1 0 0 0,1 0-1 0 0,-1 0 1 0 0,0 1 0 0 0,0-1 0 0 0,0 0 0 0 0,0 1-173 0 0,-3 2 381 0 0,0 1-69 0 0,0 0 1 0 0,0 0-1 0 0,0-1 1 0 0,-1 0-1 0 0,0 0 0 0 0,0 0 1 0 0,0 0-1 0 0,-5 2-312 0 0,-8 6 613 0 0,5-3-288 0 0,-1-1 0 0 0,0 0 1 0 0,-1-1-1 0 0,0-1 0 0 0,0-1 0 0 0,0 0 0 0 0,0 0 0 0 0,-6-1-325 0 0,13-3 114 0 0,-1 0 0 0 0,0-1 0 0 0,0 0 0 0 0,0 0 0 0 0,1-1 0 0 0,-1 0 0 0 0,-5-2-114 0 0,-10 0 66 0 0,-2-6-1383 0 0,25 8-70 0 0,1 1-69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6:34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27 819 5528 0 0,'3'-3'358'0'0,"0"-1"-314"0"0,-1 0 4340 0 0,1-2 3967 0 0,-3 7-8087 0 0,0 0 1 0 0,0 1-1 0 0,0-1 1 0 0,1 0-1 0 0,-1 0 1 0 0,0 0-1 0 0,0 0 0 0 0,1 0 1 0 0,-1 0-1 0 0,1 1 1 0 0,-1-1-1 0 0,1 0 1 0 0,-1 0-1 0 0,1 0 1 0 0,-1 0-265 0 0,4 5 493 0 0,2 15 43 0 0,-1 1 1 0 0,-1-1-1 0 0,-1 1 1 0 0,0-1-1 0 0,-2 11-536 0 0,1 51 516 0 0,0 41-68 0 0,-4-29-375 0 0,-4 60 8 0 0,-4 20-71 0 0,8-137-10 0 0,0 5 0 0 0,-6 36 0 0 0,3-35 0 0 0,5-32 0 0 0,-1 0 0 0 0,-1 0 0 0 0,1-1 0 0 0,-2 1 0 0 0,-1 3 0 0 0,-1 2 0 0 0,3-16 2 0 0,-1-5 12 0 0,-2-9 29 0 0,4 12-35 0 0,-1-7 6 0 0,0 0 0 0 0,0 1 0 0 0,1-1 1 0 0,0-1-1 0 0,0 1 0 0 0,1 0 0 0 0,0-1-14 0 0,-1-14 32 0 0,1-4-8 0 0,0 0 0 0 0,4-15-24 0 0,0-18 26 0 0,2-10-22 0 0,2-1-1 0 0,5-6-3 0 0,-2 13 47 0 0,6-33-34 0 0,6-45-16 0 0,5-30 67 0 0,-28 165-65 0 0,2 1 0 0 0,-1 0-1 0 0,1 0 1 0 0,0-1-1 0 0,1-1 2 0 0,3-6 42 0 0,2 1-1 0 0,4-8-41 0 0,-11 21 6 0 0,-1 1-1 0 0,1-1 1 0 0,-1 0-1 0 0,1 0 1 0 0,-1 0-1 0 0,1 0 1 0 0,-1 0-1 0 0,1 0 1 0 0,-1 0-1 0 0,1 1 1 0 0,-1-1-1 0 0,0 0 1 0 0,1 0-1 0 0,-1 1 1 0 0,1-1-1 0 0,-1 0 1 0 0,0 1-1 0 0,1-1 1 0 0,-1 0 0 0 0,0 1-1 0 0,1-1-5 0 0,-1 1 11 0 0,3 1-5 0 0,0 0 0 0 0,-1 1 1 0 0,1 0-1 0 0,-1-1 0 0 0,0 1 0 0 0,0 0 1 0 0,0 0-1 0 0,0 0 0 0 0,0 0 0 0 0,-1 1 0 0 0,1-1 1 0 0,-1 0-1 0 0,0 2-6 0 0,3 9-3 0 0,0 1-1 0 0,0 10 4 0 0,1 1 14 0 0,6 36 14 0 0,-2 1 1 0 0,-2 21-29 0 0,-1-13-4 0 0,10 41 4 0 0,-10-63 9 0 0,-5-34 41 0 0,1-1 0 0 0,0 1 0 0 0,2 2-50 0 0,-3-15 89 0 0,-1-2-1 0 0,0 0 8 0 0,3-12 97 0 0,1 1 0 0 0,1 0 0 0 0,1-2-193 0 0,-2 3 33 0 0,0 1-1 0 0,0 0 1 0 0,-1-1-1 0 0,1-6-32 0 0,6-37 74 0 0,50-254 23 0 0,-47 263-70 0 0,1 1-1 0 0,13-28-26 0 0,-17 49 11 0 0,8-16-11 0 0,-15 32 1 0 0,1 0 1 0 0,-1 1-1 0 0,1 0 0 0 0,0 0 1 0 0,0 0-1 0 0,0 0 0 0 0,1 1 1 0 0,-1 0-1 0 0,3-2-1 0 0,-5 5 5 0 0,0 0-1 0 0,-1 0 1 0 0,1 1-1 0 0,0-1 1 0 0,-1 0-1 0 0,1 1 1 0 0,0-1-1 0 0,0 1 1 0 0,-1 0 0 0 0,1 0-1 0 0,0 0 1 0 0,0 0-1 0 0,0 0 1 0 0,-1 0-1 0 0,1 0 1 0 0,0 0-1 0 0,0 1 1 0 0,-1-1-1 0 0,1 1 1 0 0,0-1-1 0 0,0 1 1 0 0,-1 0 0 0 0,1-1-1 0 0,-1 1 1 0 0,1 0-1 0 0,-1 0 1 0 0,1 0-1 0 0,-1 0 1 0 0,1 1-1 0 0,-1-1-4 0 0,6 5 30 0 0,-1 0-1 0 0,0 0 1 0 0,-1 1 0 0 0,1 0-1 0 0,2 6-29 0 0,2 2 31 0 0,-2 1 0 0 0,1 1 1 0 0,-2 0-1 0 0,0 0 0 0 0,0 5-31 0 0,23 93 80 0 0,-22-81-41 0 0,63 292 42 0 0,-54-243-74 0 0,14 95 199 0 0,-16-85-135 0 0,-11-82-68 0 0,-3-9-5 0 0,-1 1 0 0 0,1 0 0 0 0,0 0 0 0 0,-1 0 0 0 0,1 0 0 0 0,-1 0 0 0 0,0 0 0 0 0,0 0 0 0 0,0 0 2 0 0,0-1-158 0 0,1-2 45 0 0,0 0 0 0 0,0-1 0 0 0,0 1 1 0 0,0 0-1 0 0,0 0 0 0 0,0-1 0 0 0,0 1 0 0 0,0-1 1 0 0,0 1-1 0 0,0-1 0 0 0,0 1 0 0 0,0-1 0 0 0,0 0 1 0 0,0 1-1 0 0,-1-1 0 0 0,1 0 0 0 0,0 0 0 0 0,0 1 1 0 0,-1-1-1 0 0,1 0 113 0 0,12-21-1485 0 0,-11 16 755 0 0,25-53-3236 0 0,-8 24 1936 0 0</inkml:trace>
  <inkml:trace contextRef="#ctx0" brushRef="#br0" timeOffset="490.311">1548 1272 14744 0 0,'0'0'1136'0'0,"0"2"-747"0"0,6 12-137 0 0,-5-13 828 0 0,-13 9 3252 0 0,8-8-3935 0 0,0 0 1 0 0,0-1-1 0 0,-1 0 0 0 0,1 1 1 0 0,0-2-1 0 0,-1 1 1 0 0,1 0-1 0 0,-5-1-397 0 0,3 1 373 0 0,-170 9 2548 0 0,111-4-2695 0 0,25-4-37 0 0,-1 3 0 0 0,-19 5-189 0 0,-15 0 101 0 0,74-10-131 0 0,0 1 1 0 0,0-1-1 0 0,0 0 0 0 0,0 0 0 0 0,-1-1 0 0 0,1 1 1 0 0,0 0-1 0 0,0 0 0 0 0,0 0 0 0 0,0-1 0 0 0,0 1 1 0 0,0-1-1 0 0,0 1 0 0 0,0-1 0 0 0,-1 0 30 0 0,-2-1-764 0 0,4 2 618 0 0,0 0-1 0 0,0 0 1 0 0,-1-1-1 0 0,1 1 1 0 0,0 0-1 0 0,0 0 1 0 0,0-1-1 0 0,0 1 1 0 0,0 0-1 0 0,0-1 1 0 0,0 1-1 0 0,0 0 1 0 0,0-1-1 0 0,-1 1 1 0 0,1 0-1 0 0,1-1 1 0 0,-1 1-1 0 0,0 0 1 0 0,0-1-1 0 0,0 1 1 0 0,0 0-1 0 0,0-1 147 0 0,0 1-807 0 0,0-7-7975 0 0</inkml:trace>
  <inkml:trace contextRef="#ctx0" brushRef="#br0" timeOffset="953.035">1997 981 12696 0 0,'1'-1'580'0'0,"3"1"-399"0"0,0-1 0 0 0,0 0 0 0 0,-1 0 1 0 0,1 0-1 0 0,-1-1 0 0 0,1 1 0 0 0,-1-1 1 0 0,0 0-1 0 0,1 0 0 0 0,-1 0 0 0 0,0 0 1 0 0,0-1-1 0 0,-1 1 0 0 0,1-1 0 0 0,0 0 1 0 0,-1 0-1 0 0,0 0 0 0 0,1 0 0 0 0,0-3-181 0 0,-1 2 332 0 0,-1 0 0 0 0,0-1 0 0 0,0 1 0 0 0,0-1 0 0 0,-1 1-1 0 0,0-1 1 0 0,1 1 0 0 0,-2-1 0 0 0,1 1 0 0 0,0-1 0 0 0,-1 1-1 0 0,0-1 1 0 0,0 1 0 0 0,0-1 0 0 0,-1 1 0 0 0,1 0 0 0 0,-1 0-1 0 0,0 0 1 0 0,0 0 0 0 0,-1 0 0 0 0,1 0 0 0 0,-1 0 0 0 0,0 1-1 0 0,0-1 1 0 0,-2-1-332 0 0,2 2 82 0 0,0 0 0 0 0,0 0 0 0 0,-1 0 0 0 0,1 1 0 0 0,0-1-1 0 0,-1 1 1 0 0,0 0 0 0 0,1 0 0 0 0,-1 1 0 0 0,0-1 0 0 0,0 1-1 0 0,0-1 1 0 0,0 1 0 0 0,0 0 0 0 0,0 1 0 0 0,0-1 0 0 0,-1 1 0 0 0,1 0-1 0 0,0 0 1 0 0,0 0 0 0 0,0 0 0 0 0,0 1 0 0 0,-1 0-82 0 0,-4 1 37 0 0,-1 1 1 0 0,1 1 0 0 0,0-1-1 0 0,0 1 1 0 0,0 1-1 0 0,0 0 1 0 0,0 1-38 0 0,-17 12 207 0 0,-13 12-207 0 0,29-22 39 0 0,-7 6 26 0 0,1 0-1 0 0,1 2 1 0 0,0 0 0 0 0,1 0-1 0 0,1 1 1 0 0,1 1 0 0 0,0 0-1 0 0,1 1 1 0 0,-1 3-65 0 0,0 5 148 0 0,2 0 1 0 0,0 0-1 0 0,1 1 0 0 0,2 0 1 0 0,1 0-1 0 0,-1 17-148 0 0,6-23 176 0 0,0 0 0 0 0,1 0 0 0 0,1-1 0 0 0,1 1 0 0 0,1-1 0 0 0,1 1 0 0 0,4 11-176 0 0,-5-26 61 0 0,-1 1-1 0 0,1 0 1 0 0,0 0-1 0 0,1-1 1 0 0,0 0-1 0 0,0 0 0 0 0,0 0 1 0 0,1 0-1 0 0,0-1 1 0 0,0 1-1 0 0,1-1 1 0 0,0 0-61 0 0,3 1 58 0 0,0 1-1 0 0,0-2 1 0 0,1 1-1 0 0,0-1 1 0 0,0 0 0 0 0,0-1-1 0 0,1 0 1 0 0,1-1-58 0 0,11 4 48 0 0,0-2 0 0 0,0-1 0 0 0,1 0 1 0 0,-1-2-1 0 0,1-1 0 0 0,0 0 0 0 0,0-2 0 0 0,1-1-48 0 0,-4-1 6 0 0,0-1 0 0 0,16-5-6 0 0,-2 1-11 0 0,3-1-1828 0 0,-1-2 0 0 0,1-2 1839 0 0,-36 12-1492 0 0,-2 0-47 0 0</inkml:trace>
  <inkml:trace contextRef="#ctx0" brushRef="#br0" timeOffset="2972.625">2443 176 16208 0 0,'-4'-8'1469'0'0,"4"7"-1420"0"0,-1-4 3 0 0,0 1 0 0 0,0 0 1 0 0,0-1-1 0 0,-1 1 1 0 0,1 0-1 0 0,-1 0 1 0 0,0 0-1 0 0,0 0 1 0 0,-1 0-1 0 0,1 0 1 0 0,-1 1-1 0 0,0-1 0 0 0,0 1-52 0 0,-13-12 895 0 0,11 9-693 0 0,-1 0 1 0 0,0 1 0 0 0,0-1-1 0 0,-1 1 1 0 0,1 1 0 0 0,-1-1 0 0 0,0 1-1 0 0,0 1 1 0 0,-1-1 0 0 0,-2 0-203 0 0,-19-4 447 0 0,0 0 1 0 0,-1 3-1 0 0,-16-2-447 0 0,-20 0 284 0 0,35 3-165 0 0,0 1 0 0 0,0 1 0 0 0,0 2 0 0 0,-22 3-119 0 0,-55 7 375 0 0,55-7 98 0 0,-22 7-473 0 0,-36 10 360 0 0,103-17-335 0 0,1-1-1 0 0,-1 1 1 0 0,0 0-1 0 0,1 1 0 0 0,-3 1-24 0 0,-11 5 68 0 0,1-1 65 0 0,1 1 0 0 0,-10 7-133 0 0,22-12 59 0 0,0 1 0 0 0,0-1-1 0 0,0 2 1 0 0,1-1 0 0 0,0 1-1 0 0,1 0 1 0 0,-1 0 0 0 0,1 1-1 0 0,1-1 1 0 0,-5 9-59 0 0,-11 19 426 0 0,13-24-343 0 0,1 0 0 0 0,0 0-1 0 0,0 0 1 0 0,-2 11-83 0 0,2-2-5 0 0,-11 41 156 0 0,16-56-122 0 0,-8 43 157 0 0,1 0 0 0 0,3 1 1 0 0,1 19-187 0 0,0 108 442 0 0,0-34 489 0 0,2-131-645 0 0,0 0-1 0 0,-1 0 1 0 0,0 0 0 0 0,-1 2-286 0 0,-5 16-163 0 0,6-18 204 0 0,2-4 357 0 0,14-14-124 0 0,-7 2-257 0 0,0-1 0 0 0,0 1 0 0 0,0-1 0 0 0,-1-1 0 0 0,0 1 0 0 0,0-1 1 0 0,0 0-1 0 0,-1 0 0 0 0,0-1 0 0 0,0-1-17 0 0,13-17 31 0 0,1-6-9 0 0,-11 19-22 0 0,1-5 0 0 0,-4 11 0 0 0,-1 1 11 0 0,-1 2 42 0 0,7-5-42 0 0,-7 6 42 0 0,-2 1-55 0 0,8-5 57 0 0,5-3 81 0 0,-9 9-125 0 0,-7 6-11 0 0,-7 13 0 0 0,2-6 0 0 0,-7 7 0 0 0,-1 0 0 0 0,-11 8 0 0 0,25-24 0 0 0,1-2 0 0 0,0 0 0 0 0,0 0 0 0 0,0 0 0 0 0,0 0 0 0 0,-1 0 0 0 0,1-1 0 0 0,0 1 0 0 0,0 0 0 0 0,0-1 0 0 0,-1 1 0 0 0,1-1 0 0 0,0 1 0 0 0,-2-1 0 0 0,-2 3 0 0 0,3-1 0 0 0,0-1 0 0 0,0-1 0 0 0,0 1 0 0 0,-1 0 0 0 0,1 0 0 0 0,0-1 0 0 0,0 1 0 0 0,0-1 0 0 0,0 0 0 0 0,-1 1 0 0 0,1-1 0 0 0,0 0 0 0 0,-2-1 0 0 0,1 1 0 0 0,-5 2 0 0 0,3 0 0 0 0,4-2 2 0 0,0 0-1 0 0,1 1 1 0 0,-1-1 0 0 0,0 0 0 0 0,0 0-1 0 0,0 0 1 0 0,1 0 0 0 0,-1 0-1 0 0,0 0 1 0 0,0 0 0 0 0,0 0-1 0 0,0 0 1 0 0,1-1 0 0 0,-1 1 0 0 0,0 0-1 0 0,0 0 1 0 0,1-1 0 0 0,-1 1-1 0 0,0-1 1 0 0,0 1 0 0 0,1 0-1 0 0,-1-1 1 0 0,0 1 0 0 0,1-1 0 0 0,-1 0-1 0 0,1 1 1 0 0,-1-1-2 0 0,0 0 7 0 0,-1-2 1 0 0,0 1 1 0 0,0-1-1 0 0,0 0 0 0 0,0 0 0 0 0,1 0 0 0 0,-1 0 0 0 0,1 0 0 0 0,-1-1-8 0 0,-5-13 70 0 0,-12-24 6 0 0,3 21-1 0 0,14 17-53 0 0,-7-7 9 0 0,2 7-20 0 0,4 3 31 0 0,-4 1-52 0 0,5 0-92 0 0,2-1 1 0 0,0 0-104 0 0,0 0-461 0 0,0 0-203 0 0,0 0-1795 0 0,0 0-7028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6:49.0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37 113 11952 0 0,'0'0'546'0'0,"0"0"-10"0"0,0 2-344 0 0,0 14-98 0 0,-1 28 2699 0 0,-2 42 653 0 0,3-69-2841 0 0,0 0-1 0 0,2 11-604 0 0,0 7 366 0 0,1 22 175 0 0,0 2-189 0 0,-3 0 0 0 0,-3 26-352 0 0,-2-12 1065 0 0,5 59-1065 0 0,2-47 603 0 0,-7-20 279 0 0,5-64-867 0 0,1-1 0 0 0,-1 1 1 0 0,0-1-1 0 0,0 0 1 0 0,0 1-1 0 0,0-1 1 0 0,0 1-1 0 0,0-1 1 0 0,0 1-1 0 0,-1-1 0 0 0,1 1 1 0 0,0-1-1 0 0,0 1 1 0 0,0-1-1 0 0,0 1 1 0 0,0-1-1 0 0,-1 0 0 0 0,1 1 1 0 0,0-1-1 0 0,0 1 1 0 0,-1-1-1 0 0,1 0 1 0 0,0 1-16 0 0,-1-2-14 0 0,1 1 1 0 0,-1-1 0 0 0,1 1-1 0 0,0-1 1 0 0,-1 1 0 0 0,1-1 0 0 0,0 1-1 0 0,0-1 1 0 0,-1 0 0 0 0,1 1-1 0 0,0-1 1 0 0,0 1 0 0 0,0-1 0 0 0,0 0-1 0 0,0 1 1 0 0,0-1 0 0 0,0 1-1 0 0,0-1 1 0 0,0 0 0 0 0,0 1 13 0 0,-8-70 161 0 0,4 34-60 0 0,1-1 0 0 0,1-33-101 0 0,3 5 100 0 0,-6-31-100 0 0,1 11 38 0 0,4 77-30 0 0,-1-169 44 0 0,3 144-35 0 0,1 1 0 0 0,2 0 0 0 0,1 0 0 0 0,6-14-17 0 0,3-9 75 0 0,-15 54-70 0 0,0 1 1 0 0,0-1 0 0 0,1 1-1 0 0,-1-1 1 0 0,0 1 0 0 0,1-1-1 0 0,-1 0 1 0 0,0 1-1 0 0,1-1 1 0 0,-1 1 0 0 0,0 0-1 0 0,1-1 1 0 0,-1 1-1 0 0,1-1 1 0 0,-1 1 0 0 0,1 0-1 0 0,-1-1 1 0 0,1 1-1 0 0,-1 0 1 0 0,1-1 0 0 0,-1 1-1 0 0,1 0 1 0 0,0 0-1 0 0,-1 0 1 0 0,1-1 0 0 0,-1 1-1 0 0,1 0 1 0 0,0 0-1 0 0,-1 0 1 0 0,1 0 0 0 0,0 0-1 0 0,-1 0 1 0 0,1 0 0 0 0,-1 0-1 0 0,1 1 1 0 0,0-1-1 0 0,-1 0 1 0 0,1 0 0 0 0,-1 0-1 0 0,1 1 1 0 0,-1-1-1 0 0,1 0 1 0 0,-1 0 0 0 0,1 1-1 0 0,-1-1 1 0 0,1 1-1 0 0,-1-1 1 0 0,1 0 0 0 0,-1 1-6 0 0,3 1 14 0 0,-1 0-1 0 0,1 0 1 0 0,-1 1 0 0 0,0-1 0 0 0,0 1 0 0 0,0-1 0 0 0,1 3-14 0 0,1 6 11 0 0,1 0 1 0 0,-2 0-1 0 0,0 1 1 0 0,0-1-1 0 0,-1 1 1 0 0,1 5-12 0 0,1 11 4 0 0,4 29-4 0 0,-1 5 0 0 0,0 10 0 0 0,0 1 0 0 0,-3 60 0 0 0,-4-129 1 0 0,0-2-1 0 0,-1-1 1 0 0,1 0 0 0 0,0 0 0 0 0,0 0 0 0 0,1 1 0 0 0,-1-1 0 0 0,0 0 0 0 0,0 0-1 0 0,1 0 1 0 0,-1 0 0 0 0,0 0 0 0 0,1 1 0 0 0,-1-1 0 0 0,1 0 0 0 0,0 0-1 0 0,-1-2 9 0 0,0-1 1 0 0,0 1 0 0 0,1-1 0 0 0,-1 1 0 0 0,0 0-1 0 0,1-1 1 0 0,-1 1 0 0 0,1-1 0 0 0,-1 1 0 0 0,1 0-1 0 0,0-1 1 0 0,0 1-10 0 0,5-14 28 0 0,8-39 121 0 0,2 0-1 0 0,22-48-148 0 0,-21 62 128 0 0,-9 20 72 0 0,0 1 0 0 0,2 0 0 0 0,8-14-200 0 0,-14 28 121 0 0,1-3-196 0 0,0 0 0 0 0,1 1-1 0 0,0 0 1 0 0,6-7 75 0 0,-10 13-11 0 0,-1 0-1 0 0,0 0 0 0 0,0 0 0 0 0,1 0 1 0 0,-1 0-1 0 0,0 0 0 0 0,1 0 1 0 0,-1 0-1 0 0,1 1 0 0 0,-1-1 0 0 0,1 0 1 0 0,0 1-1 0 0,-1 0 0 0 0,1-1 0 0 0,0 1 1 0 0,-1 0-1 0 0,1 0 0 0 0,0-1 1 0 0,-1 1-1 0 0,1 1 0 0 0,0-1 0 0 0,-1 0 1 0 0,1 0-1 0 0,-1 1 0 0 0,1-1 0 0 0,0 1 1 0 0,-1-1-1 0 0,1 1 0 0 0,0 0 12 0 0,3 2 9 0 0,0 1 0 0 0,0-1 0 0 0,0 1 0 0 0,-1 0 0 0 0,0 0-1 0 0,0 1 1 0 0,0-1 0 0 0,0 1 0 0 0,-1 0 0 0 0,1 1-9 0 0,6 11 51 0 0,0 1 0 0 0,1 8-51 0 0,5 8 41 0 0,1 1 48 0 0,8 30-89 0 0,-9-23 51 0 0,27 81 113 0 0,-14-37 95 0 0,-21-68-97 0 0,0 0 1 0 0,1-1 0 0 0,1 0-1 0 0,1-1 1 0 0,4 6-163 0 0,-12-19 48 0 0,-1 0 0 0 0,0 0-1 0 0,1-1 1 0 0,-1 1 0 0 0,1-1 0 0 0,0 0-1 0 0,0 1 1 0 0,0-1 0 0 0,0 0 0 0 0,0-1 0 0 0,0 1-1 0 0,0 0 1 0 0,1-1 0 0 0,-1 0 0 0 0,3 1-48 0 0,-3-2 32 0 0,0 1 1 0 0,-1-1 0 0 0,1 0 0 0 0,0 0 0 0 0,-1 0 0 0 0,1 0 0 0 0,-1-1-1 0 0,1 1 1 0 0,0-1 0 0 0,-1 1 0 0 0,1-1 0 0 0,-1 0 0 0 0,0 0 0 0 0,1 0 0 0 0,-1 0-1 0 0,0-1 1 0 0,1 1 0 0 0,-1-1 0 0 0,0 1 0 0 0,0-1 0 0 0,0 0-33 0 0,11-11 0 0 0,-2 0 1 0 0,0-1 0 0 0,0 0-1 0 0,6-12 0 0 0,-8 11 263 0 0,0 1-191 0 0,-1-1 0 0 0,0-1 0 0 0,1-6-72 0 0,-5 15 0 0 0,0-2-49 0 0,-7 6-5 0 0,2 2-404 0 0,-10 18 773 0 0,5-7-397 0 0,0-1 1 0 0,1 1-1 0 0,0 0 0 0 0,-3 9 82 0 0,3-2 84 0 0,1 0 0 0 0,1 0 1 0 0,0 0-1 0 0,1 1 0 0 0,1 12-84 0 0,1-27 10 0 0,1-1 0 0 0,-1 1 0 0 0,1 0 0 0 0,-1-1 0 0 0,1 1 0 0 0,0-1-1 0 0,0 1 1 0 0,0-1 0 0 0,0 1 0 0 0,0-1 0 0 0,1 0 0 0 0,-1 0 0 0 0,1 1 0 0 0,1 0-10 0 0,-1-2 8 0 0,0 0-1 0 0,0-1 1 0 0,0 1 0 0 0,0-1 0 0 0,0 0 0 0 0,0 0 0 0 0,1 1-1 0 0,-1-1 1 0 0,0 0 0 0 0,0-1 0 0 0,0 1 0 0 0,0 0 0 0 0,0-1-1 0 0,0 1 1 0 0,1-1 0 0 0,-1 0-8 0 0,-1 0 0 0 0,0 1 0 0 0,1-1 0 0 0,-1 0 0 0 0,0 0 0 0 0,0 0 0 0 0,0 0 0 0 0,0 0 0 0 0,0 0 0 0 0,0 0 0 0 0,-1 0 0 0 0,1 0 0 0 0,0-1 0 0 0,0 0 0 0 0,14-20 0 0 0,-8 5-32 0 0,-5 10 10 0 0,-7 12 12 0 0,2 1 10 0 0,0 1 0 0 0,1-1 0 0 0,0 1 0 0 0,-1 0 0 0 0,2 0 0 0 0,-1 0 0 0 0,1 0 0 0 0,0 0 0 0 0,1 3 0 0 0,-4 16 0 0 0,-3 33 0 0 0,1 47 0 0 0,3-55 0 0 0,0 7 83 0 0,-3 0-1 0 0,-3 0 1 0 0,-7 22-83 0 0,15-74 28 0 0,-1 0-1 0 0,0 0 1 0 0,-1 0-1 0 0,1-1 1 0 0,-1 1-1 0 0,0-1 1 0 0,-1 1-1 0 0,1-1 1 0 0,-1 0-1 0 0,-1 1-27 0 0,3-4 8 0 0,1-1-1 0 0,-1 1 1 0 0,0 0-1 0 0,0-1 1 0 0,0 1-1 0 0,0-1 1 0 0,0 0-1 0 0,0 0 1 0 0,0 0-1 0 0,-1 0 1 0 0,1 0-1 0 0,0 0 1 0 0,-1 0-1 0 0,1-1 1 0 0,0 1-1 0 0,-1-1 1 0 0,1 0-1 0 0,-1 0 1 0 0,1 0-1 0 0,-1 0 1 0 0,1 0-1 0 0,0 0 0 0 0,-1 0 1 0 0,1-1-1 0 0,-1 1 1 0 0,1-1-1 0 0,-1 0-7 0 0,-5-2 33 0 0,1 0 1 0 0,-1-1-1 0 0,0 0 0 0 0,1 0 0 0 0,0-1 0 0 0,0 0 0 0 0,0 0 0 0 0,1-1 0 0 0,0 0 0 0 0,0 0 1 0 0,0 0-1 0 0,1 0 0 0 0,0-1 0 0 0,0 0 0 0 0,0 0 0 0 0,1-1 0 0 0,0 1 0 0 0,1-1 0 0 0,0 0 1 0 0,0 0-1 0 0,0 0 0 0 0,1 0 0 0 0,0-1 0 0 0,1-1-33 0 0,0 8 10 0 0,1-1 0 0 0,1 1 0 0 0,-1 0 0 0 0,0-1 0 0 0,0 1 0 0 0,1 0 0 0 0,-1 0 0 0 0,1-1 0 0 0,0 1 0 0 0,0 0 0 0 0,1-2-10 0 0,3-11 45 0 0,-5 13-42 0 0,1 0 0 0 0,0 0 1 0 0,0 0-1 0 0,0 0 1 0 0,0 0-1 0 0,0 1 0 0 0,0-1 1 0 0,0 0-1 0 0,0 1 1 0 0,1-1-1 0 0,-1 1 0 0 0,0-1 1 0 0,1 1-1 0 0,0-1 0 0 0,-1 1 1 0 0,1 0-1 0 0,0 0 1 0 0,0 0-1 0 0,-1 0 0 0 0,1 0 1 0 0,0 1-1 0 0,0-1 0 0 0,0 0-3 0 0,7-1-51 0 0,0-1-1 0 0,0 2 1 0 0,1-1-1 0 0,4 1 52 0 0,-11 0-42 0 0,46 1-1236 0 0,-37 0 20 0 0,0 0 1 0 0,1 0-1 0 0,-1-1 0 0 0,8-2 1258 0 0,-5 0-1803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6:56.3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331 240 16240 0 0,'0'0'743'0'0,"1"-2"-17"0"0,0-1-647 0 0,0 0 0 0 0,0-1 0 0 0,0 1 0 0 0,-1 0-1 0 0,1-1 1 0 0,-1 1 0 0 0,0-1 0 0 0,0 1 0 0 0,0-1 0 0 0,0 1 0 0 0,0-1 0 0 0,-1 1 0 0 0,0 0 0 0 0,0-1 0 0 0,0 1 0 0 0,0 0 0 0 0,0-1 0 0 0,0 1-1 0 0,-1 0 1 0 0,0 0 0 0 0,0 0 0 0 0,0 0 0 0 0,0 0 0 0 0,0 1 0 0 0,0-1 0 0 0,-1 0-79 0 0,0 1 60 0 0,1-1 0 0 0,-1 0 0 0 0,0 1 1 0 0,0 0-1 0 0,-1 0 0 0 0,1 0 0 0 0,0 0 0 0 0,-1 0 0 0 0,1 1 1 0 0,-1-1-1 0 0,1 1 0 0 0,-1 0 0 0 0,0 0 0 0 0,1 0 0 0 0,-1 1 0 0 0,0 0 1 0 0,0-1-1 0 0,0 1 0 0 0,0 0 0 0 0,1 1 0 0 0,-1-1 0 0 0,0 1 1 0 0,0-1-1 0 0,-1 2-60 0 0,-5 2 10 0 0,1 0 0 0 0,-1 1-1 0 0,1 1 1 0 0,1-1 0 0 0,-1 1 0 0 0,1 1 0 0 0,0-1 0 0 0,0 2-10 0 0,-4 2 3 0 0,3-2 7 0 0,1 0 0 0 0,0 1 0 0 0,1 0 0 0 0,0 0-1 0 0,0 1 1 0 0,1 0 0 0 0,1 0 0 0 0,-4 8-10 0 0,-6 18 65 0 0,-11 35-65 0 0,19-43 314 0 0,1 0-1 0 0,1 0 0 0 0,2 1 1 0 0,1 0-314 0 0,0-12 226 0 0,1 7 285 0 0,1-1 0 0 0,1 1 0 0 0,1 0 0 0 0,1-1 0 0 0,6 21-511 0 0,-7-38 160 0 0,-1 0 0 0 0,1 1 0 0 0,1-1 0 0 0,-1 0 0 0 0,1-1 0 0 0,0 1 0 0 0,1 0 0 0 0,-1-1 0 0 0,1 0 0 0 0,1 2-160 0 0,-3-5 33 0 0,0 0-1 0 0,0 0 1 0 0,0 0-1 0 0,0 0 1 0 0,0-1-1 0 0,0 1 1 0 0,1 0-1 0 0,-1-1 0 0 0,1 0 1 0 0,-1 1-1 0 0,1-1 1 0 0,-1 0-1 0 0,1 0 1 0 0,0 0-1 0 0,0-1 0 0 0,-1 1 1 0 0,1-1-1 0 0,0 0 1 0 0,0 1-1 0 0,0-1 1 0 0,-1 0-1 0 0,1-1 0 0 0,2 1-32 0 0,6-3-150 0 0,-1 0 0 0 0,1 0 0 0 0,-1-1 0 0 0,0 0-1 0 0,0-1 1 0 0,-1 0 0 0 0,3-2 150 0 0,2-2-2172 0 0,0-2 0 0 0,5-3 2172 0 0,-3-2-8249 0 0</inkml:trace>
  <inkml:trace contextRef="#ctx0" brushRef="#br0" timeOffset="533.154">422 85 17479 0 0,'1'0'49'0'0,"0"0"0"0"0,0 0-1 0 0,0 0 1 0 0,0 1 0 0 0,0-1-1 0 0,0 0 1 0 0,0 0-1 0 0,0 1 1 0 0,0-1 0 0 0,0 1-1 0 0,0-1 1 0 0,0 1-1 0 0,-1-1 1 0 0,1 1 0 0 0,0-1-1 0 0,0 1 1 0 0,-1 0 0 0 0,1-1-1 0 0,0 1 1 0 0,-1 0-1 0 0,1 0 1 0 0,0-1 0 0 0,-1 1-1 0 0,1 0 1 0 0,-1 0-1 0 0,0 0 1 0 0,1 0 0 0 0,-1 0-1 0 0,0 0 1 0 0,1 0-1 0 0,-1 0 1 0 0,0 0 0 0 0,0 0-1 0 0,0 0 1 0 0,0 0 0 0 0,0 0-1 0 0,0-1 1 0 0,0 1-1 0 0,0 1-48 0 0,0 4 71 0 0,1 1-1 0 0,0 0 1 0 0,0-1-1 0 0,0 1 0 0 0,1-1 1 0 0,2 4-71 0 0,-2-4 175 0 0,0 1 0 0 0,0-1 0 0 0,-1 1 0 0 0,0-1 1 0 0,0 1-1 0 0,0 4-175 0 0,0 21 1610 0 0,3 14-1610 0 0,-1-13 1590 0 0,0 15-1590 0 0,3 72 846 0 0,-5-92-545 0 0,-2 16-301 0 0,0-18 49 0 0,2-1 1 0 0,0 1-50 0 0,2 11 15 0 0,-2-17 51 0 0,0-1 0 0 0,2 3-66 0 0,-2-16-89 0 0,0-1 0 0 0,1 0 0 0 0,-1 0-1 0 0,1 0 1 0 0,0 0 0 0 0,1 0 0 0 0,-1-1-1 0 0,1 1 1 0 0,0-1 0 0 0,0 1 89 0 0,4 2-1461 0 0,2-3-4214 0 0,6-7-1819 0 0</inkml:trace>
  <inkml:trace contextRef="#ctx0" brushRef="#br0" timeOffset="881.087">777 44 16439 0 0,'12'51'1784'0'0,"-10"-39"-1539"0"0,0 0-1 0 0,1 0 0 0 0,2 6-244 0 0,-1-7 601 0 0,-1 1 0 0 0,0 0 0 0 0,0 12-601 0 0,6 101 1736 0 0,6 77-664 0 0,-9-175-966 0 0,-1 5 31 0 0,-5-30-56 0 0,0-2 46 0 0,0 0 22 0 0,0 0 3 0 0,0 0-10 0 0,-1-7 28 0 0,-3 0-133 0 0,1 1-1 0 0,-1 0 0 0 0,0 0 0 0 0,0 1 1 0 0,-4-4-37 0 0,-7-9 37 0 0,6 7-30 0 0,-1 2 0 0 0,0-1 0 0 0,0 1 0 0 0,-1 1 0 0 0,0 0 0 0 0,0 0 0 0 0,-7-2-7 0 0,7 3 4 0 0,7 5 2 0 0,1 0-1 0 0,0 0 1 0 0,-1 1-1 0 0,1 0 1 0 0,-1-1-1 0 0,0 1 1 0 0,1 1-1 0 0,-1-1 1 0 0,0 0-1 0 0,0 1 1 0 0,1 0-1 0 0,-3 0-5 0 0,4 0-66 0 0,1 0 1 0 0,0 0-1 0 0,-1 0 1 0 0,1 1-1 0 0,-1-1 0 0 0,1 0 1 0 0,-1 1-1 0 0,1-1 0 0 0,-1 1 1 0 0,1-1-1 0 0,0 1 0 0 0,-1 0 1 0 0,1 0-1 0 0,0-1 0 0 0,0 1 1 0 0,0 0-1 0 0,0 0 1 0 0,0 0-1 0 0,0 0 0 0 0,0 1 1 0 0,0-1-1 0 0,0 0 0 0 0,0 0 1 0 0,0 1-1 0 0,1-1 0 0 0,-1 0 1 0 0,0 1-1 0 0,1-1 1 0 0,-1 0-1 0 0,1 1 0 0 0,0-1 1 0 0,-1 1 65 0 0,1 7-1594 0 0,3-1-394 0 0</inkml:trace>
  <inkml:trace contextRef="#ctx0" brushRef="#br0" timeOffset="882.087">1023 434 10592 0 0,'3'2'43'0'0,"0"-1"56"0"0,0 0 0 0 0,-1 1 0 0 0,1-1 0 0 0,0 1 0 0 0,-1 0 0 0 0,0-1 1 0 0,1 1-1 0 0,-1 0 0 0 0,0 1 0 0 0,0-1 0 0 0,0 1-99 0 0,16 16-28 0 0,-13-15 473 0 0,-1 1-1 0 0,1 0 1 0 0,-1 0 0 0 0,1 2-445 0 0,9 12 2911 0 0,-10-15-2451 0 0,-1 1 0 0 0,0-1 1 0 0,0 1-1 0 0,0 0 0 0 0,0-1 1 0 0,-1 1-1 0 0,0 0 0 0 0,0 0 1 0 0,0 1-1 0 0,0 1-460 0 0,1 10 552 0 0,-1-11-435 0 0,0 0 0 0 0,-1 1 0 0 0,0-1 0 0 0,0 1 0 0 0,-1-1 0 0 0,0 0 1 0 0,0 1-1 0 0,0-1 0 0 0,-1 1 0 0 0,0-1 0 0 0,-1 1-117 0 0,0 1 83 0 0,0 0-24 0 0,0-1 0 0 0,0 1 0 0 0,-1-1-1 0 0,0 0 1 0 0,-1 0 0 0 0,1 0-1 0 0,-1-1 1 0 0,-1 1 0 0 0,1-1 0 0 0,-3 3-59 0 0,2-4 2 0 0,0 0 0 0 0,-1-1 1 0 0,1 1-1 0 0,-1-1 1 0 0,0 0-1 0 0,0 0-2 0 0,4-3 10 0 0,1 0 1 0 0,0-1-1 0 0,-1 1 0 0 0,1 0 0 0 0,-1-1 1 0 0,1 1-1 0 0,-1-1 0 0 0,1 1 0 0 0,-1-1 1 0 0,1 0-1 0 0,-1 1 0 0 0,1-1 0 0 0,-1 0 1 0 0,1 0-1 0 0,-1 0 0 0 0,0 0 0 0 0,1 0 0 0 0,-1-1 1 0 0,1 1-1 0 0,-1 0 0 0 0,1-1 0 0 0,-1 1 1 0 0,1-1-1 0 0,-1 0 0 0 0,1 1 0 0 0,0-1 1 0 0,-1 0-1 0 0,1 0-10 0 0,0 1 23 0 0,1-1-1 0 0,-1 1 1 0 0,1-1 0 0 0,-1 1-1 0 0,1-1 1 0 0,0 1 0 0 0,-1-1-1 0 0,1 1 1 0 0,0-1 0 0 0,-1 0-1 0 0,1 1 1 0 0,0-1 0 0 0,0 1-1 0 0,-1-1 1 0 0,1 0-1 0 0,0 1 1 0 0,0-1 0 0 0,0 0-1 0 0,0 1 1 0 0,0-1 0 0 0,0 0-1 0 0,0 1 1 0 0,0-1 0 0 0,0 0-1 0 0,0 1 1 0 0,1-1-23 0 0,8-15 636 0 0,-2 5-137 0 0,-7 10-455 0 0,1 0 1 0 0,0 0-1 0 0,-1 0 0 0 0,1 0 1 0 0,0 1-1 0 0,0-1 0 0 0,-1 0 1 0 0,1 0-1 0 0,0 1 0 0 0,0-1 1 0 0,0 1-1 0 0,0-1 0 0 0,0 1 1 0 0,0-1-1 0 0,0 1 0 0 0,1-1-44 0 0,18-4 143 0 0,-18 4-119 0 0,8-1 17 0 0,0 1 1 0 0,0 0-1 0 0,0 0 0 0 0,0 1 0 0 0,0 0 1 0 0,7 2-42 0 0,12 2 16 0 0,17 6-16 0 0,15 3-1213 0 0,-58-13 1018 0 0,1 0 1 0 0,-1 0-1 0 0,0 0 1 0 0,0 0 0 0 0,1-1-1 0 0,-1 1 1 0 0,1-1 194 0 0,8-1-1907 0 0,-1-1-135 0 0</inkml:trace>
  <inkml:trace contextRef="#ctx0" brushRef="#br0" timeOffset="1213.494">1561 71 12440 0 0,'0'0'957'0'0,"2"0"-404"0"0,6 0 622 0 0,-7 0 339 0 0,-1 0 72 0 0,0 0-82 0 0,0 0-395 0 0,0 0-169 0 0,0 0-39 0 0,1 0-874 0 0,-1 0-1 0 0,0 0 0 0 0,0 0 0 0 0,0 0 1 0 0,0 1-1 0 0,0-1 0 0 0,0 0 1 0 0,0 0-1 0 0,0 0 0 0 0,0 0 0 0 0,0 0 1 0 0,0 0-1 0 0,0 0 0 0 0,0 1 0 0 0,0-1 1 0 0,0 0-1 0 0,0 0 0 0 0,0 0 1 0 0,0 0-1 0 0,0 0 0 0 0,0 0 0 0 0,0 0 1 0 0,0 0-1 0 0,0 1 0 0 0,0-1 1 0 0,0 0-1 0 0,0 0 0 0 0,0 0 0 0 0,-1 0 1 0 0,1 0-1 0 0,0 0 0 0 0,0 0 0 0 0,0 0 1 0 0,0 0-1 0 0,0 1 0 0 0,0-1 1 0 0,0 0-1 0 0,0 0 0 0 0,0 0 0 0 0,0 0 1 0 0,-1 0-1 0 0,1 0 0 0 0,0 0 0 0 0,0 0 1 0 0,0 0-1 0 0,0 0 0 0 0,0 0 1 0 0,0 0-27 0 0,-13 6 356 0 0,10-5-308 0 0,1 0 1 0 0,0 0-1 0 0,-1 0 0 0 0,1 1 1 0 0,0-1-1 0 0,0 0 1 0 0,0 1-1 0 0,0 0 1 0 0,-2 1-49 0 0,-24 28 724 0 0,1 1 1 0 0,1 2 0 0 0,-8 15-725 0 0,22-30 17 0 0,2-1 1 0 0,0 1-1 0 0,1 1 0 0 0,1 0 1 0 0,1 0-1 0 0,1 1 1 0 0,-3 13-18 0 0,7-21 65 0 0,0-1 1 0 0,1 1 0 0 0,1 0 0 0 0,0-1 0 0 0,0 1 0 0 0,1 0-1 0 0,1-1 1 0 0,0 1-66 0 0,0-6 38 0 0,-1-1 0 0 0,1-1-1 0 0,0 1 1 0 0,0 0 0 0 0,1 0 0 0 0,0-1-1 0 0,0 1 1 0 0,0-1 0 0 0,0 0-1 0 0,1 0 1 0 0,0 0 0 0 0,0-1 0 0 0,1 1-1 0 0,-1-1 1 0 0,1 0 0 0 0,0 0-1 0 0,2 1-37 0 0,7 3 28 0 0,0 0-1 0 0,0-2 0 0 0,1 1 0 0 0,0-2 0 0 0,1 0 0 0 0,-1 0 0 0 0,1-2 0 0 0,0 0 1 0 0,0-1-1 0 0,8 1-27 0 0,9-3-107 0 0,-1 0-1 0 0,1-2 1 0 0,-1-2 0 0 0,24-5 107 0 0,-43 6-563 0 0,0 0 0 0 0,0-1 0 0 0,0-1 0 0 0,0 0 0 0 0,-1-1 0 0 0,0 0 0 0 0,9-6 563 0 0,-1-1-1627 0 0</inkml:trace>
  <inkml:trace contextRef="#ctx0" brushRef="#br0" timeOffset="1610.782">1858 1 15664 0 0,'11'15'845'0'0,"-6"-9"-646"0"0,0 1-1 0 0,-1 0 1 0 0,0-1 0 0 0,0 1-1 0 0,1 6-198 0 0,7 25 2946 0 0,-1 0 0 0 0,3 25-2946 0 0,-4 3 945 0 0,-3 0 1 0 0,-3 17-946 0 0,-1-56 52 0 0,0 0 0 0 0,2 1-52 0 0,3 19 26 0 0,-7-37-34 0 0,9 47-312 0 0,-9-51 228 0 0,1 0-1 0 0,0-1 1 0 0,0 1-1 0 0,1-1 1 0 0,-1 1-1 0 0,1-1 1 0 0,0 0-1 0 0,3 3 93 0 0,-5-8-206 0 0,-1 1 0 0 0,1 0 0 0 0,-1 0 0 0 0,1-1 0 0 0,0 1 0 0 0,-1 0-1 0 0,1-1 1 0 0,0 1 0 0 0,0-1 0 0 0,0 1 0 0 0,-1-1 0 0 0,1 1 0 0 0,0-1 0 0 0,0 0 0 0 0,0 1-1 0 0,0-1 1 0 0,1 0 206 0 0,9 1-7667 0 0</inkml:trace>
  <inkml:trace contextRef="#ctx0" brushRef="#br0" timeOffset="2023.207">2193 18 15952 0 0,'3'-4'231'0'0,"3"-7"983"0"0,0 22-932 0 0,6 63 2512 0 0,7 9 68 0 0,4 58-2862 0 0,-15-97 114 0 0,8 26-114 0 0,6 28 30 0 0,-21-91-30 0 0,1 0 0 0 0,0 0 0 0 0,1 0 0 0 0,0 0 0 0 0,2 5 0 0 0,-2-7 0 0 0,-7-11 11 0 0,0 0 0 0 0,1 0-1 0 0,-2 1 1 0 0,1-1 0 0 0,-1 1-1 0 0,-1-1-10 0 0,-41-37 131 0 0,11 10-44 0 0,23 23-50 0 0,0 0 1 0 0,-1 1 0 0 0,0 1-1 0 0,-1 0 1 0 0,0 1 0 0 0,-11-4-38 0 0,2 0 12 0 0,20 9-13 0 0,-1 1-1 0 0,0-1 1 0 0,1 1-1 0 0,-1 0 1 0 0,0 0-1 0 0,0 0 1 0 0,0 1-1 0 0,0 0 1 0 0,0 0 1 0 0,-4-5-2304 0 0,9 5 1133 0 0</inkml:trace>
  <inkml:trace contextRef="#ctx0" brushRef="#br0" timeOffset="2409.963">2434 393 15464 0 0,'1'0'76'0'0,"0"-1"1"0"0,0 1-1 0 0,0-1 1 0 0,0 1 0 0 0,0 0-1 0 0,0-1 1 0 0,0 1 0 0 0,0 0-1 0 0,0 0 1 0 0,0-1 0 0 0,0 1-1 0 0,0 0 1 0 0,0 0 0 0 0,0 0-1 0 0,0 0 1 0 0,0 0 0 0 0,0 1-1 0 0,1-1 1 0 0,-1 0 0 0 0,0 0-1 0 0,0 1 1 0 0,0-1 0 0 0,0 1-77 0 0,12 3-92 0 0,-1-2 520 0 0,0 0 0 0 0,0 0-1 0 0,0-1 1 0 0,0-1 0 0 0,0 0-1 0 0,0-1 1 0 0,0 0 0 0 0,1-1-428 0 0,31-4 467 0 0,-41 6-408 0 0,1 0 0 0 0,0 0 0 0 0,-1 0 0 0 0,1 0 0 0 0,-1 1 1 0 0,1 0-1 0 0,0-1 0 0 0,-1 1 0 0 0,1 1 0 0 0,0-1-59 0 0,-3 0 37 0 0,1 0 0 0 0,-1 0 1 0 0,0 0-1 0 0,0 0 0 0 0,1 1 0 0 0,-1-1 0 0 0,0 0 0 0 0,0 1 0 0 0,0-1 0 0 0,0 0 0 0 0,-1 1 0 0 0,1-1 0 0 0,0 1 0 0 0,-1-1 0 0 0,1 1 0 0 0,-1 0 0 0 0,1-1 0 0 0,-1 1 0 0 0,0-1 1 0 0,1 1-1 0 0,-1 0 0 0 0,0-1 0 0 0,0 2-37 0 0,0 2 44 0 0,0 0 1 0 0,-1 0 0 0 0,1 0 0 0 0,-1 0-1 0 0,0 0 1 0 0,-1 0 0 0 0,1 0-45 0 0,-5 14 95 0 0,-2-2 0 0 0,0 1 0 0 0,0-1 0 0 0,-2 0 0 0 0,0-1 0 0 0,-1 0 0 0 0,0 0 0 0 0,-11 9-95 0 0,21-23 249 0 0,1-2 82 0 0,0 0 21 0 0,11 16 774 0 0,-7-13-989 0 0,-1 0 0 0 0,1 0 0 0 0,0 0-1 0 0,0-1 1 0 0,0 0 0 0 0,0 0 0 0 0,0 0 0 0 0,1 0-1 0 0,-1-1 1 0 0,4 1-137 0 0,-4-1 69 0 0,1 1-1 0 0,-1-1 0 0 0,0 0 0 0 0,-1 1 0 0 0,1 0 1 0 0,0 0-1 0 0,0 0 0 0 0,-1 0 0 0 0,1 1 1 0 0,-1 0-1 0 0,3 2-68 0 0,8 5 203 0 0,-13-9-183 0 0,1-1 1 0 0,-1 1 0 0 0,1 0-1 0 0,-1 0 1 0 0,0 0-1 0 0,1 0 1 0 0,-1 0 0 0 0,0 0-1 0 0,0 0 1 0 0,0 0-1 0 0,0 0 1 0 0,0 0 0 0 0,0 1-1 0 0,0-1 1 0 0,0 0 0 0 0,0 1-1 0 0,-1 0-20 0 0,1 0 15 0 0,0 0 0 0 0,-1 0 1 0 0,1 1-1 0 0,-1-1 0 0 0,0 0 0 0 0,0 1 0 0 0,0-1 1 0 0,0 0-1 0 0,0 1 0 0 0,0-1 0 0 0,-1 1 0 0 0,1-1 0 0 0,-1 0 1 0 0,1 0-1 0 0,-1 1 0 0 0,0-1 0 0 0,0 0 0 0 0,0 0 1 0 0,0 0-1 0 0,-1 0 0 0 0,1 0 0 0 0,0 0 0 0 0,-1 0 0 0 0,1-1 1 0 0,-1 1-1 0 0,0 0-15 0 0,-39 34-912 0 0,-1-1 0 0 0,-2-3 0 0 0,-1-1 0 0 0,-20 8 912 0 0,28-18-1467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7:00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161 124 14280 0 0,'20'20'1102'0'0,"-19"-19"-1084"0"0,-1-1 0 0 0,1 0 0 0 0,0 1 0 0 0,-1-1-1 0 0,1 0 1 0 0,0 0 0 0 0,-1 1 0 0 0,1-1 0 0 0,0 0 0 0 0,-1 0 0 0 0,1 0 0 0 0,0 0-1 0 0,0 0 1 0 0,-1 0 0 0 0,1 0 0 0 0,0 0 0 0 0,0 0 0 0 0,-1 0 0 0 0,1 0-1 0 0,0 0 1 0 0,-1-1 0 0 0,1 1 0 0 0,0 0 0 0 0,0-1-18 0 0,15-10 22 0 0,-12 7 81 0 0,5-5 688 0 0,0 0 1 0 0,0-1 0 0 0,-1 0 0 0 0,0-1 0 0 0,-1 0 0 0 0,0 0 0 0 0,0-1 0 0 0,0-2-792 0 0,-7 14 57 0 0,1-1 0 0 0,-1 0-1 0 0,1 0 1 0 0,-1 1 0 0 0,0-1-1 0 0,1 0 1 0 0,-1 0 0 0 0,0 0-1 0 0,0 0 1 0 0,1 1 0 0 0,-1-1-1 0 0,0 0 1 0 0,0 0 0 0 0,0 0-1 0 0,0 0 1 0 0,0 0 0 0 0,0 0-1 0 0,0 0 1 0 0,0 0-1 0 0,-1 1 1 0 0,1-1 0 0 0,0 0-1 0 0,0 0 1 0 0,-1 0 0 0 0,1 0-1 0 0,-1 1 1 0 0,1-1 0 0 0,-1 0-1 0 0,1 0 1 0 0,-1 1 0 0 0,1-1-1 0 0,-1 0 1 0 0,1 1 0 0 0,-1-1-1 0 0,0 0-56 0 0,0 1 25 0 0,-1-1 0 0 0,1 1 0 0 0,-1-1 0 0 0,0 1 0 0 0,1-1-1 0 0,-1 1 1 0 0,1 0 0 0 0,-1-1 0 0 0,0 1 0 0 0,1 0 0 0 0,-1 0-1 0 0,0 1 1 0 0,1-1 0 0 0,-1 0 0 0 0,0 0 0 0 0,1 1 0 0 0,-1-1-25 0 0,-5 3 17 0 0,0-1 1 0 0,0 1-1 0 0,0 1 1 0 0,1-1-1 0 0,-1 1 1 0 0,1 0-1 0 0,0 1 1 0 0,1-1-1 0 0,-1 1 1 0 0,1 0-1 0 0,-3 4-17 0 0,-8 9 268 0 0,2 1 0 0 0,-12 19-268 0 0,13-18 90 0 0,-8 13-197 0 0,2 2 0 0 0,1 0-1 0 0,2 0 1 0 0,-5 18 107 0 0,17-42 37 0 0,1 0 0 0 0,0 0 0 0 0,-1 9-37 0 0,3-16 18 0 0,1-1 1 0 0,0 1-1 0 0,-1 0 1 0 0,1-1-1 0 0,1 1 1 0 0,-1 0-1 0 0,0-1 0 0 0,1 1 1 0 0,0 0-1 0 0,0-1 1 0 0,0 1-1 0 0,0-1 1 0 0,2 3-19 0 0,-2-4 10 0 0,0-1 1 0 0,0 0 0 0 0,1 1 0 0 0,-1-1 0 0 0,0 0-1 0 0,1 0 1 0 0,-1 1 0 0 0,1-1 0 0 0,-1 0 0 0 0,1-1-1 0 0,-1 1 1 0 0,1 0 0 0 0,0 0 0 0 0,0-1 0 0 0,-1 1-1 0 0,1-1 1 0 0,0 1 0 0 0,0-1 0 0 0,-1 0-1 0 0,2 0-10 0 0,4 1 18 0 0,1-1 0 0 0,-1 0 0 0 0,1 0-1 0 0,1-1-17 0 0,25-3 40 0 0,-1-1-1 0 0,23-6-39 0 0,-43 7-74 0 0,1-1 1 0 0,-1 1-1 0 0,0-2 1 0 0,-1 0-1 0 0,1 0 1 0 0,-1-2-1 0 0,-1 1 1 0 0,1-1 73 0 0,14-14-637 0 0,-1-1 1 0 0,0-1-1 0 0,-2-1 0 0 0,15-20 637 0 0,3 0-853 0 0,-24 27 569 0 0,11-13 284 0 0,-23 24 3 0 0,-1 1-1 0 0,1-1 1 0 0,-1 0-1 0 0,-1 0 0 0 0,1 0 1 0 0,-1 0-1 0 0,0-3-2 0 0,13-37 0 0 0,-20 70 764 0 0,2 0-1 0 0,0 0 1 0 0,1 15-764 0 0,0 10 917 0 0,-1 1-677 0 0,4 1 0 0 0,1 0 0 0 0,4 11-240 0 0,0-18 137 0 0,1 0-1 0 0,2-1 1 0 0,8 15-137 0 0,-16-51-324 0 0,1 0-1 0 0,-1 0 1 0 0,1-1 0 0 0,2 2 324 0 0,1 4-2187 0 0,-1-1-5962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9:57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1225 4808 0 0,'0'0'96'0'0,"12"0"32"0"0,-1 0 0 0 0,-3 0 16 0 0,-8 0-144 0 0</inkml:trace>
  <inkml:trace contextRef="#ctx0" brushRef="#br0" timeOffset="361.052">1601 1104 5528 0 0,'0'0'240'0'0</inkml:trace>
  <inkml:trace contextRef="#ctx0" brushRef="#br0" timeOffset="746.113">2823 1083 3224 0 0,'27'7'136'0'0,"-19"-7"40"0"0,-5 4-176 0 0,12-1 0 0 0,5 0 0 0 0,-9-3 0 0 0,-11 0 3872 0 0,0 0 736 0 0,0 0 143 0 0,8 7 33 0 0,-8-7-3952 0 0,0 0-832 0 0,0 0-96 0 0,0 0-48 0 0,11 0-1528 0 0,-11 0-312 0 0,-19 7-56 0 0,19-7-7 0 0</inkml:trace>
  <inkml:trace contextRef="#ctx0" brushRef="#br0" timeOffset="1484.816">6583 1178 19839 0 0,'0'0'880'0'0,"9"0"176"0"0,-9 0-840 0 0,0 0-216 0 0,0 0 0 0 0,0 0 0 0 0,0 0-272 0 0,0 0-96 0 0,-9 3-16 0 0,-2 1-8 0 0,0-4-568 0 0,4 0-104 0 0,-9 0-24 0 0,5-4-6015 0 0</inkml:trace>
  <inkml:trace contextRef="#ctx0" brushRef="#br0" timeOffset="1834.708">7791 1191 18343 0 0,'16'7'808'0'0,"-12"0"176"0"0,-4-7-792 0 0,3 7-192 0 0,-3-7 0 0 0,-3 7 0 0 0,3-1-128 0 0,-4 1-72 0 0,-5 0-16 0 0,2-3 0 0 0,0 2-88 0 0,-6-6-16 0 0,2 0-8 0 0,0-3-4679 0 0,4-4-937 0 0</inkml:trace>
  <inkml:trace contextRef="#ctx0" brushRef="#br0" timeOffset="2317.082">9071 1114 10592 0 0,'20'7'472'0'0,"-9"-4"96"0"0,-4 4-456 0 0,4 0-112 0 0,-2 0 0 0 0,-2 0 0 0 0,-7-7 1896 0 0,4 5 360 0 0,-4-5 71 0 0,0 12 9 0 0,-4-3-2040 0 0,4-9-408 0 0,-3 7-80 0 0,-6-1-24 0 0,5-2-1128 0 0,4-4-232 0 0,-11 0-47 0 0,4-4-9 0 0</inkml:trace>
  <inkml:trace contextRef="#ctx0" brushRef="#br0" timeOffset="2318.082">10115 1080 16583 0 0,'27'0'1472'0'0,"-16"3"-1176"0"0,1 4-232 0 0,-5-3-64 0 0,-7-4-144 0 0,8 3-40 0 0,-8-3-8 0 0,0 0 0 0 0,0 0-1135 0 0,0 0-233 0 0,0 0-40 0 0,0 0-3848 0 0</inkml:trace>
  <inkml:trace contextRef="#ctx0" brushRef="#br0" timeOffset="2730.09">11277 846 16096 0 0,'27'7'711'0'0,"-16"-4"153"0"0,-7 1-696 0 0,-4-4-168 0 0,0 0 0 0 0,0 0 0 0 0,0 0-1120 0 0,0 0-263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0:02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97 613 920 0 0,'-4'99'80'0'0,"1"-35"1492"0"0,-20 85 8927 0 0,22-143-10282 0 0,-25 102 3029 0 0,24-99-2925 0 0,-1-1 0 0 0,0 1 1 0 0,0-1-1 0 0,-1 0 0 0 0,0 0 0 0 0,-3 3-321 0 0,7-9 36 0 0,-5 3 397 0 0,2-6 535 0 0,-1-13-3 0 0,3 1-547 0 0,0 1-1 0 0,1-1 1 0 0,1 0-1 0 0,0 1 1 0 0,1-1-1 0 0,0-3-417 0 0,2-6 269 0 0,25-141 526 0 0,-12 81-353 0 0,17-94 263 0 0,-33 172-700 0 0,0-5-1 0 0,0 1 1 0 0,1-1 0 0 0,0 0-1 0 0,0 1 1 0 0,1-1 0 0 0,1 1 0 0 0,2-6-5 0 0,-5 13 130 0 0,-1 1 44 0 0,0 0 8 0 0,0 0-10 0 0,0 0-50 0 0,7 17 152 0 0,-5-9-262 0 0,0-1 0 0 0,0 1 0 0 0,0 0 0 0 0,-1 0 0 0 0,0 0 0 0 0,-1 4-12 0 0,2 9 8 0 0,1 8-42 0 0,1-1 1 0 0,1 1-1 0 0,6 15 34 0 0,2-3-83 0 0,-2 0-97 0 0,3-1 0 0 0,1 0 0 0 0,20 35 180 0 0,-20-48-15 0 0,11 22-39 0 0,3-2-1 0 0,7 6 55 0 0,-24-36 0 0 0,-9-13 0 0 0,-1 1 0 0 0,1-1 0 0 0,1 0 0 0 0,-1 1 0 0 0,0-2 0 0 0,1 1 0 0 0,0 0 0 0 0,0-1 0 0 0,0 1 0 0 0,1-1 0 0 0,-1 0 0 0 0,1-1 0 0 0,-1 1 0 0 0,4 0 0 0 0,-2-1 27 0 0,0 0-1 0 0,0 0 1 0 0,0-1-1 0 0,5 1-26 0 0,-9-2 11 0 0,1 0 0 0 0,-1 0-1 0 0,0 0 1 0 0,1-1 0 0 0,-1 1-1 0 0,0-1 1 0 0,1 1 0 0 0,-1-1 0 0 0,0 0-1 0 0,0 0 1 0 0,0 0 0 0 0,1 0-1 0 0,-1 0 1 0 0,0 0-11 0 0,7-6 82 0 0,0 1 1 0 0,-1-1-1 0 0,0-1 0 0 0,0 1 1 0 0,-1-1-1 0 0,1-1 0 0 0,-2 1 1 0 0,4-6-83 0 0,8-16 332 0 0,-1-1 1 0 0,-1 0-333 0 0,-15 30 4 0 0,5-16 103 0 0,0 0-1 0 0,0 0 1 0 0,-2 0-1 0 0,0-1 1 0 0,-1 1-1 0 0,-1-1 0 0 0,0-8-106 0 0,7-49 252 0 0,25-122 116 0 0,-29 163-357 0 0,-1 1 0 0 0,-1-28-11 0 0,-3 57 3 0 0,0 0 1 0 0,0 0 0 0 0,1 0 0 0 0,-1 0-1 0 0,1 0 1 0 0,0 0 0 0 0,0 0-1 0 0,1 1 1 0 0,-1-2-4 0 0,0 4-96 0 0,-1 1-3 0 0,0 0-146 0 0,0 0-655 0 0,0 0-290 0 0,0 2-996 0 0,3 6-3936 0 0,1 2-1683 0 0</inkml:trace>
  <inkml:trace contextRef="#ctx0" brushRef="#br0" timeOffset="504.904">1011 834 10592 0 0,'0'0'818'0'0,"0"0"-304"0"0,0 0 696 0 0,0 0 361 0 0,1 2 77 0 0,1 9-552 0 0,0 1 0 0 0,-1-1 0 0 0,0 1 1 0 0,-1-1-1 0 0,0 0 0 0 0,-2 7-1096 0 0,1 16 948 0 0,0-1-365 0 0,0-18-408 0 0,1 0 0 0 0,0 0 0 0 0,1 0-1 0 0,1 0 1 0 0,1 1-175 0 0,-3-10-58 0 0,0-4-588 0 0,1-5-272 0 0,1-7-60 0 0</inkml:trace>
  <inkml:trace contextRef="#ctx0" brushRef="#br0" timeOffset="850.196">955 403 17503 0 0,'0'0'384'0'0,"2"7"88"0"0,3 3 8 0 0,-1-3 8 0 0,3 0-392 0 0,-3 0-96 0 0,0 0 0 0 0,-1-1 0 0 0,1 1 704 0 0,5 0 128 0 0,-6-4 16 0 0,-3-3 8 0 0,0 0-648 0 0,8 7-128 0 0,-8-7-80 0 0,7-3 96 0 0,0-4-1464 0 0,-3 4-288 0 0</inkml:trace>
  <inkml:trace contextRef="#ctx0" brushRef="#br0" timeOffset="851.196">1301 112 7832 0 0,'0'14'356'0'0,"0"-11"-7"0"0,0-1-221 0 0,2 31 1856 0 0,0 11 5429 0 0,-6-15-5661 0 0,3-24-1520 0 0,0 0 0 0 0,0 1 0 0 0,1-1-1 0 0,0 0 1 0 0,0 0 0 0 0,0 1 0 0 0,1-1 0 0 0,-1 0 0 0 0,2 5-232 0 0,2 26 1230 0 0,-4-35-1195 0 0,0 0 1 0 0,1 0-1 0 0,-1 0 0 0 0,0 0 0 0 0,0 0 0 0 0,1 1 1 0 0,-1-1-1 0 0,1 0 0 0 0,-1 0 0 0 0,1 0 0 0 0,-1 0 0 0 0,1 0 1 0 0,0 0-1 0 0,0 0-35 0 0,3 4 219 0 0,-3-4-164 0 0,1-1 0 0 0,-1 1-1 0 0,1-1 1 0 0,-1 0 0 0 0,1 1 0 0 0,-1-1-1 0 0,1 0 1 0 0,-1 0 0 0 0,1 0 0 0 0,-1-1-1 0 0,1 1 1 0 0,0 0-55 0 0,1 0 123 0 0,1-1-44 0 0,0 1 0 0 0,0-1-1 0 0,0 0 1 0 0,-1 0 0 0 0,1-1 0 0 0,0 1-1 0 0,0-1 1 0 0,-1 1 0 0 0,1-1 0 0 0,-1 0-1 0 0,0-1 1 0 0,1 1 0 0 0,-1-1-1 0 0,0 1 1 0 0,0-1 0 0 0,-1 0 0 0 0,2-1-79 0 0,8-10 124 0 0,-1 0 0 0 0,0-1 0 0 0,1-4-124 0 0,-10 16 1 0 0,0 0-1 0 0,-1-1 0 0 0,1 1 0 0 0,-1-1 0 0 0,1 1 0 0 0,-1-1 0 0 0,0 0 0 0 0,0 0 0 0 0,-1 1 0 0 0,1-5 0 0 0,-1 6 0 0 0,0-1 0 0 0,0 1 0 0 0,0-1 0 0 0,0 1 0 0 0,0-1 0 0 0,-1 1 0 0 0,1-1 0 0 0,-1 1 0 0 0,1 0 0 0 0,-1-1 0 0 0,0 1 0 0 0,0 0 0 0 0,0-1 0 0 0,0 1 0 0 0,-2-1 0 0 0,2 2-2 0 0,0 0-1 0 0,0 0 1 0 0,0 0 0 0 0,0 1-1 0 0,-1-1 1 0 0,1 0 0 0 0,0 1-1 0 0,0-1 1 0 0,-1 1-1 0 0,1 0 1 0 0,-1-1 0 0 0,1 1-1 0 0,0 0 1 0 0,-1 0 0 0 0,1 0-1 0 0,-1 0 1 0 0,0 0 2 0 0,-27 1-92 0 0,22 0 64 0 0,-1 0-163 0 0,-1 1 0 0 0,0 0 0 0 0,1 0 0 0 0,-7 3 191 0 0,-16 8-3309 0 0,13-4-4761 0 0</inkml:trace>
  <inkml:trace contextRef="#ctx0" brushRef="#br0" timeOffset="1380.258">2078 617 17015 0 0,'5'9'1298'0'0,"-5"-5"-1213"0"0,1 0 0 0 0,-1 0-1 0 0,0 1 1 0 0,0-1 0 0 0,0 0 0 0 0,0 0 0 0 0,-1 0 0 0 0,0 0 0 0 0,0 0-1 0 0,0 0 1 0 0,0 0 0 0 0,0 0 0 0 0,-1 0 0 0 0,0 0 0 0 0,0 0 0 0 0,0 0-85 0 0,-3 4 295 0 0,0 0 0 0 0,-1 0 0 0 0,1 0 1 0 0,-1-1-1 0 0,-1 0 0 0 0,-4 4-295 0 0,4-5 3 0 0,-1 1 0 0 0,0-1 0 0 0,-1 0 0 0 0,1-1 0 0 0,-1 0 0 0 0,0-1 0 0 0,-2 1-3 0 0,-5 3 6 0 0,13-6-338 0 0,0 0 0 0 0,-1-1 0 0 0,1 1 0 0 0,-1-1 0 0 0,0 1 0 0 0,0-1 0 0 0,1 0 0 0 0,-1-1 0 0 0,0 1 0 0 0,0-1 332 0 0,-5 0-6637 0 0</inkml:trace>
  <inkml:trace contextRef="#ctx0" brushRef="#br0" timeOffset="1907.646">2020 841 17503 0 0,'1'2'98'0'0,"0"0"-1"0"0,-1 0 0 0 0,1 0 0 0 0,-1 0 0 0 0,1 0 0 0 0,-1 1 0 0 0,0-1 0 0 0,0 0 0 0 0,0 0 0 0 0,0 0 0 0 0,0 0 1 0 0,0 0-1 0 0,-1 1 0 0 0,1-1 0 0 0,-1 0-97 0 0,-1 4 142 0 0,0 0 0 0 0,-1-1 0 0 0,1 0 0 0 0,-3 4-142 0 0,-1 1-105 0 0,5-8 187 0 0,-1 0-1 0 0,0 1 0 0 0,0-1 0 0 0,0 0 0 0 0,-1 0 0 0 0,1 0 0 0 0,0 0 0 0 0,-1-1 1 0 0,1 1-1 0 0,-1-1 0 0 0,0 1 0 0 0,1-1 0 0 0,-1 0 0 0 0,0 0 0 0 0,0 0 0 0 0,-1 0-81 0 0,-7 2 250 0 0,0-1 0 0 0,-1 0 0 0 0,-8 0-250 0 0,4 0 0 0 0,12-1 0 0 0,1-1 0 0 0,-1 1 0 0 0,0-1 0 0 0,1 0 0 0 0,-1 0 0 0 0,0 0 0 0 0,-2-1 0 0 0,-16 0-1252 0 0,20 1-184 0 0,2 0-78 0 0,0 0-19 0 0</inkml:trace>
  <inkml:trace contextRef="#ctx0" brushRef="#br0" timeOffset="2235.77">2460 722 15664 0 0,'0'0'718'0'0,"0"-14"259"0"0,-1 7-636 0 0,0 0 1 0 0,0-1-1 0 0,0 1 0 0 0,-1 0 0 0 0,0 0 0 0 0,0 0 0 0 0,0 0 0 0 0,-1 0 0 0 0,0 0 0 0 0,-1 1 0 0 0,0-1 0 0 0,0 1 0 0 0,-4-5-341 0 0,5 7 82 0 0,0 0 0 0 0,-1 0-1 0 0,1 1 1 0 0,-1-1 0 0 0,0 1 0 0 0,1 0 0 0 0,-2 0 0 0 0,1 1 0 0 0,0-1 0 0 0,0 1 0 0 0,-1 0 0 0 0,1 0-1 0 0,-1 0 1 0 0,0 1 0 0 0,1-1 0 0 0,-1 1 0 0 0,0 0 0 0 0,0 1 0 0 0,0-1 0 0 0,0 1 0 0 0,-3 0-82 0 0,3 1 1 0 0,1-1 0 0 0,-1 1 0 0 0,0 1 0 0 0,1-1 0 0 0,-1 0 0 0 0,1 1 1 0 0,0 0-1 0 0,-1 0 0 0 0,1 1 0 0 0,0-1 0 0 0,0 1 0 0 0,1 0 0 0 0,-1 0 1 0 0,0 0-1 0 0,1 0 0 0 0,0 0 0 0 0,0 1 0 0 0,0 0 0 0 0,0 0 0 0 0,0 0 1 0 0,0 2-2 0 0,-1 0 124 0 0,2 0 0 0 0,-1 0 1 0 0,1 0-1 0 0,0 0 0 0 0,0 0 1 0 0,0 1-1 0 0,1-1 0 0 0,0 1 1 0 0,0-1-1 0 0,1 1 0 0 0,0-1 1 0 0,0 1-1 0 0,0-1 1 0 0,1 1-1 0 0,1 3-124 0 0,0-2 74 0 0,-2-3-66 0 0,1 0 0 0 0,1 1 1 0 0,-1-1-1 0 0,1 0 0 0 0,0 0 1 0 0,0 0-1 0 0,0 0 0 0 0,1-1 1 0 0,0 1-1 0 0,0 0 0 0 0,1 1-8 0 0,3 1 0 0 0,-1-1 0 0 0,1 1 0 0 0,0-1 0 0 0,0 0 0 0 0,1-1 0 0 0,0 0 0 0 0,0 0 0 0 0,0-1 0 0 0,0 0 0 0 0,1 0 0 0 0,7 2 0 0 0,-7-4 0 0 0,-1 0 0 0 0,1 0 0 0 0,-1-1 0 0 0,1 0 0 0 0,-1-1 0 0 0,1 1 0 0 0,0-2 0 0 0,-1 1 0 0 0,1-1 0 0 0,-1-1 0 0 0,1 1 0 0 0,-1-1 0 0 0,1-1 0 0 0,-1 0 0 0 0,0 0 0 0 0,0 0 0 0 0,0-1 0 0 0,-1 0 0 0 0,5-4 0 0 0,-3 2-6 0 0,0-1-1 0 0,-1 0 1 0 0,0-1 0 0 0,0 0-1 0 0,-1 0 1 0 0,0-1-1 0 0,0 0 1 0 0,-1 0 0 0 0,0 0-1 0 0,0-1 1 0 0,-1 0-1 0 0,-1 0 1 0 0,0 0 0 0 0,0-1-1 0 0,1-6 7 0 0,-1 0 4 0 0,0 5 6 0 0,-1-1 0 0 0,0 1 0 0 0,-1-1 0 0 0,-1 0 0 0 0,0 0 0 0 0,0-10-10 0 0,-3-2 0 0 0,-1 1 0 0 0,-1-1 0 0 0,-1 1 0 0 0,-2 0 0 0 0,0 0 0 0 0,-1 1 0 0 0,-6-11 0 0 0,6 18 25 0 0,-7-17 443 0 0,-2 0 1 0 0,-10-13-469 0 0,26 44 143 0 0,-4-4 667 0 0,4 6-806 0 0,1 0 1 0 0,0 0-1 0 0,-1 0 1 0 0,1 0-1 0 0,-1 1 1 0 0,1-1-1 0 0,0 0 1 0 0,-1 0-1 0 0,1 0 1 0 0,0 0-1 0 0,-1 0 1 0 0,1 0 0 0 0,-1 1-1 0 0,1-1 1 0 0,0 0-1 0 0,-1 0 1 0 0,1 1-1 0 0,0-1 1 0 0,0 0-1 0 0,-1 0 1 0 0,1 1-1 0 0,0-1 1 0 0,0 0-1 0 0,-1 1 1 0 0,1-1-1 0 0,0 0 1 0 0,0 1-1 0 0,0-1 1 0 0,-1 1-1 0 0,1-1 1 0 0,0 0-1 0 0,0 1 1 0 0,0-1-1 0 0,0 1 1 0 0,0-1-1 0 0,0 0 1 0 0,0 1-5 0 0,0 0-2 0 0,-2 10 2 0 0,0-1 0 0 0,1 1 0 0 0,1 0 0 0 0,0-1 0 0 0,0 1 0 0 0,1-1 0 0 0,0 1 0 0 0,1-1 0 0 0,0 1 0 0 0,3 8 0 0 0,10 26 421 0 0,2 1 0 0 0,5 4-421 0 0,13 36 445 0 0,14 32-296 0 0,-19-47-97 0 0,-24-57-52 0 0,0-1 0 0 0,0 0 0 0 0,2 0 0 0 0,-1-1 0 0 0,1 1 0 0 0,1-2 0 0 0,1 1 0 0 0,3 2 0 0 0,-13-13-78 0 0,1-1-1 0 0,-1 1 1 0 0,1-1-1 0 0,0 1 1 0 0,-1-1-1 0 0,1 1 1 0 0,-1-1-1 0 0,1 0 1 0 0,0 1 0 0 0,-1-1-1 0 0,1 0 1 0 0,0 1-1 0 0,0-1 1 0 0,-1 0-1 0 0,1 0 1 0 0,0 0-1 0 0,-1 0 1 0 0,1 0-1 0 0,0 0 1 0 0,0 0-1 0 0,-1 0 1 0 0,1 0 0 0 0,0 0-1 0 0,0 0 1 0 0,-1 0-1 0 0,1 0 1 0 0,0-1-1 0 0,0 1 1 0 0,-1 0-1 0 0,1 0 1 0 0,0-1-1 0 0,-1 1 1 0 0,1-1-1 0 0,-1 1 1 0 0,1-1 0 0 0,0 1-1 0 0,-1-1 1 0 0,1 1-1 0 0,-1-1 1 0 0,1 1-1 0 0,-1-1 1 0 0,0 1-1 0 0,1-1 1 0 0,-1 0-1 0 0,1 1 1 0 0,-1-1 78 0 0,2-3-1049 0 0,0 0-1 0 0,0 0 1 0 0,0-1 0 0 0,0 1-1 0 0,-1 0 1 0 0,0-1 0 0 0,1-2 1049 0 0,1-16-7845 0 0</inkml:trace>
  <inkml:trace contextRef="#ctx0" brushRef="#br0" timeOffset="2236.77">2924 1 10592 0 0,'0'0'818'0'0,"1"1"-532"0"0,13 16 674 0 0,-11-13-17 0 0,0 0 0 0 0,-1 1 0 0 0,0-1 1 0 0,0 1-1 0 0,0 0 0 0 0,0 0 0 0 0,-1 0 0 0 0,0 0 1 0 0,1 3-944 0 0,2 13 1124 0 0,-2-15-813 0 0,-1-1 1 0 0,0 0 0 0 0,0 1-1 0 0,0 4-311 0 0,0-1 100 0 0,0-1 1 0 0,0 0-1 0 0,0 0 0 0 0,1 0 0 0 0,1 0 0 0 0,1 5-100 0 0,7 23 97 0 0,-10-30-198 0 0,1 0 0 0 0,0-1 0 0 0,1 1 1 0 0,-1-1-1 0 0,4 5 101 0 0,3 7-1084 0 0,-4-7 162 0 0</inkml:trace>
  <inkml:trace contextRef="#ctx0" brushRef="#br0" timeOffset="2567.563">3190 157 7832 0 0,'0'0'356'0'0,"0"0"-7"0"0,0 2-221 0 0,0 18-7 0 0,0 45 14015 0 0,0-38-12885 0 0,4 3 78 0 0,-4-29-1088 0 0,0-1 2 0 0,2 0 10 0 0,2 0-210 0 0,-1-1-1 0 0,1 0 1 0 0,-1 0-1 0 0,0 0 0 0 0,1 0 1 0 0,-1 0-1 0 0,0-1 1 0 0,0 1-1 0 0,0-1 1 0 0,0 0-1 0 0,0 0 1 0 0,0 0-1 0 0,-1 0 0 0 0,1-1 1 0 0,-1 1-1 0 0,1-1 1 0 0,-1 1-1 0 0,0-2-42 0 0,3-1 80 0 0,-1-1-1 0 0,0 0 1 0 0,0 0-1 0 0,-1 0 1 0 0,1 0-1 0 0,-2-1 1 0 0,1 1-1 0 0,1-7-79 0 0,-3 5 0 0 0,-1 8 0 0 0,0-1 0 0 0,0 0 0 0 0,0 1 0 0 0,0-1 0 0 0,0 1-1 0 0,0-1 1 0 0,0 0 0 0 0,0 1 0 0 0,0-1 0 0 0,-1 1 0 0 0,1-1 0 0 0,0 1-1 0 0,0-1 1 0 0,0 1 0 0 0,-1-1 0 0 0,1 1 0 0 0,0-1 0 0 0,-1 1 0 0 0,1-1 0 0 0,0 1-1 0 0,-1-1 1 0 0,1 1 0 0 0,-1-1 0 0 0,1 1 0 0 0,-1 0 0 0 0,1-1 0 0 0,-1 1-1 0 0,1 0 1 0 0,-1 0 0 0 0,1-1 0 0 0,-1 1 0 0 0,1 0 0 0 0,-1 0 0 0 0,0 0 0 0 0,1-1-1 0 0,-1 1 1 0 0,1 0 0 0 0,-1 0 0 0 0,0 0 0 0 0,1 0-6 0 0,-2 0-41 0 0,0 0 0 0 0,0 0 0 0 0,0 0 0 0 0,1 0 0 0 0,-1 1 0 0 0,0-1-1 0 0,1 0 1 0 0,-1 1 0 0 0,0-1 0 0 0,0 1 0 0 0,1 0 0 0 0,-1 0 47 0 0,-3 1-348 0 0,5-2 317 0 0,-23 6-2178 0 0,6 1-4419 0 0,0-1-1075 0 0</inkml:trace>
  <inkml:trace contextRef="#ctx0" brushRef="#br0" timeOffset="3717.047">3217 153 10304 0 0,'0'0'472'0'0,"0"0"-10"0"0,1-1-132 0 0,17-17 4875 0 0,-17 17-4396 0 0,-1 1-17 0 0,-2 5 3726 0 0,-5 27-4053 0 0,7-26-442 0 0,0 0 1 0 0,0-1-1 0 0,0 1 1 0 0,1 0 0 0 0,0 0-1 0 0,0-1 1 0 0,0 1-1 0 0,1 0 1 0 0,0-1 0 0 0,0 1-1 0 0,0-1 1 0 0,1 0-1 0 0,2 3-23 0 0,1 0 46 0 0,0 0 4 0 0,1 0 0 0 0,0 0 0 0 0,1 1-50 0 0,-6-7 9 0 0,1 0-1 0 0,-1 0 1 0 0,0-1-1 0 0,1 1 1 0 0,0 0 0 0 0,-1-1-1 0 0,1 0 1 0 0,0 0 0 0 0,0 0-1 0 0,-1 0 1 0 0,1 0 0 0 0,0 0-1 0 0,1-1-8 0 0,-3 0 1 0 0,0 0-1 0 0,0 0 1 0 0,0 0 0 0 0,0 0-1 0 0,0 0 1 0 0,0 0-1 0 0,0-1 1 0 0,0 1 0 0 0,0 0-1 0 0,0-1 1 0 0,-1 1-1 0 0,1-1 1 0 0,0 1 0 0 0,0-1-1 0 0,0 0 1 0 0,0 1-1 0 0,-1-1 1 0 0,1 0 0 0 0,0 1-1 0 0,0-1 1 0 0,0 0-1 0 0,-1 0 0 0 0,1 0 0 0 0,-1 0 1 0 0,1 1-1 0 0,-1-1 0 0 0,1 0 1 0 0,0 1-1 0 0,-1-1 0 0 0,1 1 1 0 0,0-1-1 0 0,0 1 0 0 0,0-1 1 0 0,-1 1-1 0 0,1-1 0 0 0,0 1 1 0 0,0 0-1 0 0,0 0 0 0 0,0-1 1 0 0,0 1-1 0 0,0 0 0 0 0,-1 0 1 0 0,1 0-1 0 0,0 0 0 0 0,0 0 1 0 0,0 0-1 0 0,0 0 0 0 0,0 0 1 0 0,0 0-1 0 0,0 1 0 0 0,0-1 1 0 0,0 0-1 0 0,0 1 0 0 0,1 0 2 0 0,0 0 1 0 0,-1 0-1 0 0,1 0 0 0 0,0-1 1 0 0,0 1-1 0 0,0 0 0 0 0,0-1 0 0 0,0 0 1 0 0,-1 1-1 0 0,1-1 0 0 0,0 0 1 0 0,0 0-1 0 0,0 0 0 0 0,0 0 1 0 0,0 0-1 0 0,0 0 0 0 0,0-1 1 0 0,0 1-1 0 0,0-1 0 0 0,0 1 1 0 0,0-1-1 0 0,0 0 0 0 0,-1 0-2 0 0,1 1 11 0 0,0-1 0 0 0,0 0-1 0 0,-1 1 1 0 0,1-1 0 0 0,0 0 0 0 0,-1 0-1 0 0,1 0 1 0 0,-1 0 0 0 0,1 0 0 0 0,-1 0-1 0 0,0 0 1 0 0,1-1 0 0 0,-1 1 0 0 0,0 0-1 0 0,0-1 1 0 0,0 1 0 0 0,0-1 0 0 0,0 0-1 0 0,0 1 1 0 0,-1-1 0 0 0,1 0 0 0 0,0 1-1 0 0,-1-1 1 0 0,1 0 0 0 0,-1 0 0 0 0,0 1-1 0 0,1-1 1 0 0,-1 0 0 0 0,0 0 0 0 0,0 0-1 0 0,0 1 1 0 0,-1-1 0 0 0,1 0-1 0 0,0 0 1 0 0,-1 0-11 0 0,1 1 0 0 0,0 0 0 0 0,-1 0 0 0 0,1 0 0 0 0,0 1 0 0 0,-1-1 0 0 0,1 0 0 0 0,-1 0 0 0 0,0 0 0 0 0,1 0 0 0 0,-1 1 0 0 0,0-1 0 0 0,1 0 0 0 0,-1 0 0 0 0,-2 0 0 0 0,1-1 0 0 0,-1 0 0 0 0,0 1 0 0 0,0-1 0 0 0,0 1 0 0 0,0 0 0 0 0,0 0 0 0 0,-26-3 0 0 0,24 4-272 0 0,-1 1 1 0 0,0-1-1 0 0,1-1 0 0 0,-1 1 0 0 0,1-1 0 0 0,0 0 0 0 0,-1 0 1 0 0,-3-2 271 0 0,0 0-1778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0:28.9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2626 1266 11056 0 0,'0'0'505'0'0,"0"0"-9"0"0,0-7-297 0 0,-1 0 828 0 0,1-8 3866 0 0,1 14-2650 0 0,2 8-1221 0 0,1 10-680 0 0,-1-9-188 0 0,-1 1 1 0 0,0 0-1 0 0,0 0 0 0 0,-1 0 0 0 0,0 0 1 0 0,-1 0-155 0 0,-1 90 329 0 0,2 91 256 0 0,1 77 218 0 0,4 71 338 0 0,-1-169-1141 0 0,2 15 0 0 0,4 159 248 0 0,-3-178-308 0 0,0-39-2 0 0,-2 50 314 0 0,-1 74-338 0 0,-1-166 1086 0 0,-4-46-748 0 0,0-33-179 0 0,0-1 0 0 0,0 0 1 0 0,1 0-1 0 0,-1 0 0 0 0,1 0 0 0 0,0 0 0 0 0,0 0 0 0 0,0 0 0 0 0,1 0 1 0 0,-1 0-1 0 0,1-1 0 0 0,0 1 0 0 0,0-1 0 0 0,2 4-73 0 0,-3-5 4 0 0,0 0 0 0 0,0 0 0 0 0,1-1 0 0 0,-1 1-1 0 0,0 0 1 0 0,1-1 0 0 0,-1 1 0 0 0,1-1 0 0 0,0 1 0 0 0,-1-1 0 0 0,1 0-1 0 0,0 1-3 0 0,6 3 34 0 0,-7-4-12 0 0,1 1 1 0 0,0-1-1 0 0,0 0 0 0 0,-1 0 1 0 0,1 0-1 0 0,0 0 0 0 0,0 0 1 0 0,0-1-1 0 0,0 1 0 0 0,0-1 1 0 0,0 1-1 0 0,1-1-22 0 0,29 3 461 0 0,-17-2-70 0 0,157 25-442 0 0,-116-18 120 0 0,-18-3-18 0 0,8 0-51 0 0,-8-3 13 0 0,-1-2 0 0 0,0-1 0 0 0,0-2 0 0 0,0-2-1 0 0,22-6-12 0 0,100-22 11 0 0,-13-1 0 0 0,9 1 42 0 0,-128 25-53 0 0,-15 5 0 0 0,-1 0 0 0 0,1 0 0 0 0,0 1 0 0 0,0 0 0 0 0,6 1 0 0 0,22 1 11 0 0,-39 0-9 0 0,-1 0-1 0 0,1 0 1 0 0,-1 0 0 0 0,1 0 0 0 0,0 0-1 0 0,-1 0 1 0 0,1 1 0 0 0,-1-1 0 0 0,1 0-1 0 0,-1 0 1 0 0,1 0 0 0 0,-1 1 0 0 0,1-1-1 0 0,-1 0 1 0 0,1 1 0 0 0,-1-1 0 0 0,1 1-2 0 0,1-1-165 0 0,0-7 105 0 0,16-99 240 0 0,-1-26-180 0 0,-4 23 97 0 0,4-73 34 0 0,-11 111-56 0 0,5-76 58 0 0,-6-2 0 0 0,-7-8-133 0 0,-3 25 3 0 0,-19-257 69 0 0,19 284-14 0 0,5-52-58 0 0,1 56 17 0 0,-1-282 100 0 0,-1 343-85 0 0,-3-7-32 0 0,0 6 32 0 0,2-7-32 0 0,1 36 6 0 0,0 0 0 0 0,0 0 1 0 0,-4-8-7 0 0,3 8 11 0 0,0-1 1 0 0,0 1-1 0 0,1-9-11 0 0,-1 8 3 0 0,0 0 0 0 0,-1-1 0 0 0,0 1 0 0 0,0 1 0 0 0,-2-1 0 0 0,0 1 0 0 0,0-1 0 0 0,-1 1-3 0 0,3 7 13 0 0,0 0-1 0 0,0 1 0 0 0,0 0 1 0 0,0-1-1 0 0,-1 1 0 0 0,1 0 1 0 0,-1 1-1 0 0,0-1 0 0 0,-3-1-12 0 0,-6-4-39 0 0,-1 0 0 0 0,-6-3 39 0 0,8 6 26 0 0,-3-1-26 0 0,-1 1 0 0 0,-1 0 0 0 0,1 1 0 0 0,0 0 0 0 0,-1 2 0 0 0,0 0 0 0 0,0 1 0 0 0,-8 0 0 0 0,7 2-12 0 0,0 0 0 0 0,0 2 1 0 0,0 0-1 0 0,1 1 12 0 0,-28 3-17 0 0,-43 6 17 0 0,40-4 0 0 0,-11-1 0 0 0,0-2 0 0 0,31-1 0 0 0,-1-2 0 0 0,1-1 0 0 0,-1-1 0 0 0,-7-2 0 0 0,-215-19-560 0 0,206 15-798 0 0,-1 0-6544 0 0,15 5-1013 0 0</inkml:trace>
  <inkml:trace contextRef="#ctx0" brushRef="#br0" timeOffset="2471.771">0 1148 1376 0 0,'10'0'107'0'0,"-1"-5"2373"0"0,4-5 6195 0 0,-3 2-5473 0 0,-10 7-2846 0 0,0 1 15 0 0,0 0 5 0 0,0 0 0 0 0,0 0-13 0 0,12 11 514 0 0,-9-3-678 0 0,0 0-1 0 0,-1 0 1 0 0,0 1-1 0 0,0-1 0 0 0,-1 1 1 0 0,0-1-1 0 0,0 2-198 0 0,0 64 222 0 0,-2-40-142 0 0,0 69-66 0 0,1 98 49 0 0,9-24 187 0 0,10 138-73 0 0,-12-229-125 0 0,16 136-51 0 0,-15-94 10 0 0,10 65 96 0 0,-12-79-77 0 0,-4-78 17 0 0,-2 12 206 0 0,-4 35-253 0 0,0-15 78 0 0,-15 173 68 0 0,9-120-110 0 0,-1 14-8 0 0,9-97-28 0 0,0 29 0 0 0,5 66 0 0 0,10 65 0 0 0,-10-126 0 0 0,10 243 515 0 0,-12-158-425 0 0,-1-88-63 0 0,-7 81 709 0 0,14-89-328 0 0,-6-48-325 0 0,0-8-62 0 0,0 1 0 0 0,0-1-1 0 0,-1 1 1 0 0,0-1 0 0 0,0 2-21 0 0,0-7 6 0 0,0 1 0 0 0,0-1 1 0 0,0 0-1 0 0,1 1 0 0 0,-1-1 0 0 0,0 1 0 0 0,0-1 1 0 0,0 0-1 0 0,0 1 0 0 0,1-1 0 0 0,-1 1 1 0 0,0-1-1 0 0,0 0 0 0 0,1 1 0 0 0,-1-1 0 0 0,0 0 1 0 0,1 0-1 0 0,-1 1 0 0 0,0-1 0 0 0,1 0 1 0 0,-1 0-1 0 0,0 1 0 0 0,1-1 0 0 0,-1 0 0 0 0,1 0 1 0 0,-1 0-1 0 0,1 1-6 0 0,14 2 97 0 0,-5-1 107 0 0,-1 1-69 0 0,1-1 0 0 0,-1 0 0 0 0,1-1 0 0 0,5 1-135 0 0,17 2 152 0 0,-13 0-97 0 0,-1 1 0 0 0,0 1 0 0 0,4 3-55 0 0,24 7 67 0 0,41 15-29 0 0,-47-16 0 0 0,41 10-38 0 0,-26-14 118 0 0,0-3 0 0 0,1-2 0 0 0,0-3 0 0 0,-1-2 0 0 0,50-6-118 0 0,3 4 103 0 0,-60 2-68 0 0,-32-1-35 0 0,-1 2 0 0 0,1 0 0 0 0,3 1 0 0 0,22 4 0 0 0,-3-1 0 0 0,36 10 0 0 0,-41-8 0 0 0,-22-6 0 0 0,-1-1 0 0 0,0 0 0 0 0,1-1 0 0 0,3 0 0 0 0,-2 0 0 0 0,-9 0-4 0 0,-2 0 2 0 0,-1 0-1 0 0,1 0 1 0 0,-1 0-1 0 0,1 0 1 0 0,-1 0-1 0 0,1-1 1 0 0,-1 1-1 0 0,1 0 1 0 0,-1 0-1 0 0,1 0 1 0 0,-1 0-1 0 0,0-1 1 0 0,1 1-1 0 0,-1 0 1 0 0,1 0-1 0 0,-1-1 1 0 0,0 1-1 0 0,1 0 1 0 0,-1-1-1 0 0,1 1 3 0 0,9-7-10 0 0,-8 6 7 0 0,0-1-1 0 0,-1 0 1 0 0,1 1-1 0 0,-1-1 1 0 0,1 0-1 0 0,-1 0 1 0 0,0 0 0 0 0,0 1-1 0 0,1-1 1 0 0,-1-1-1 0 0,-1 1 1 0 0,1 0-1 0 0,0 0 1 0 0,-1 0-1 0 0,1 0 1 0 0,-1-1-1 0 0,1 1 1 0 0,-1 0 0 0 0,0 0-1 0 0,0-1 1 0 0,0 1-1 0 0,0-2 4 0 0,-1-3-11 0 0,0 1 1 0 0,0-1-1 0 0,0 0 0 0 0,0 1 0 0 0,-1-1 0 0 0,0 1 0 0 0,-1-1 11 0 0,-8-34 0 0 0,7 32 0 0 0,2-1 0 0 0,-1 0 0 0 0,1 0 0 0 0,0-2 0 0 0,-4-21 0 0 0,3 20 18 0 0,1 1 1 0 0,1-1-1 0 0,0 0 0 0 0,1 0 0 0 0,2-12-18 0 0,-2-26 77 0 0,-1-36 275 0 0,3-1 0 0 0,6-9-352 0 0,2-104 254 0 0,-4-13-108 0 0,-4 162-147 0 0,5-22 1 0 0,1-10 12 0 0,-4 22 14 0 0,27-295 80 0 0,-10 166 74 0 0,-4 33-67 0 0,4-69-34 0 0,3-17-10 0 0,7-77 37 0 0,-27 274-94 0 0,7-106 115 0 0,-10 95 26 0 0,-3-22-153 0 0,-1-5 109 0 0,1 26-91 0 0,-4 1-1 0 0,-1 0 1 0 0,-13-42-18 0 0,9 50 6 0 0,-3 1 0 0 0,-7-12-6 0 0,-23-60 177 0 0,5 23-49 0 0,15 43-53 0 0,2 19-11 0 0,20 31-60 0 0,0 1 0 0 0,-1-1-1 0 0,0 1 1 0 0,0 0 0 0 0,0 0 0 0 0,0 0-1 0 0,-1 0 1 0 0,1 0 0 0 0,-1 1-1 0 0,0 0 1 0 0,0-1 0 0 0,-3 0-4 0 0,0-2 6 0 0,0 1 1 0 0,0-1-1 0 0,-2-3-6 0 0,6 6 2 0 0,0 1-1 0 0,0-1 0 0 0,0 1 1 0 0,0 0-1 0 0,0 0 1 0 0,0 0-1 0 0,0 1 0 0 0,-1-1 1 0 0,1 1-1 0 0,-1 0 1 0 0,1 0-1 0 0,-1 0 0 0 0,0 0 1 0 0,1 1-1 0 0,-3-1-1 0 0,-3 0 16 0 0,0 1 0 0 0,0 0 0 0 0,0 1 0 0 0,0 0 0 0 0,0 0 0 0 0,0 1-16 0 0,-26 9 26 0 0,27-8-12 0 0,1 0 0 0 0,0-1 1 0 0,-1 0-1 0 0,-4 1-14 0 0,-67 6 43 0 0,0-3-1 0 0,-1-3 1 0 0,-2-4-43 0 0,-34-5 48 0 0,-96-2 85 0 0,144 4-71 0 0,0-2 0 0 0,-21-6-62 0 0,7 0 23 0 0,73 11-259 0 0,0 0 0 0 0,1-1 0 0 0,-1 0 0 0 0,1-1 0 0 0,-2 0 236 0 0,9 2-856 0 0,1 1-37 0 0,0 0-143 0 0,1-1-561 0 0,5-2-241 0 0</inkml:trace>
  <inkml:trace contextRef="#ctx0" brushRef="#br0" timeOffset="3669.473">2827 596 13016 0 0,'0'0'596'0'0,"0"0"-14"0"0,1 1-375 0 0,1-1-62 0 0,-1 0 1 0 0,0 1 0 0 0,0-1-1 0 0,1 1 1 0 0,-1-1-1 0 0,0 1 1 0 0,0 0 0 0 0,0-1-1 0 0,0 1 1 0 0,0 0-1 0 0,0 0 1 0 0,0 0-1 0 0,0 0 1 0 0,0 0 0 0 0,0 0-1 0 0,0 0 1 0 0,-1 0-1 0 0,1 0 1 0 0,0 0 0 0 0,-1 0-1 0 0,1 0 1 0 0,0 2-146 0 0,1 2 166 0 0,-1-4 358 0 0,-1-1-11 0 0,0 0-1 0 0,0 0 0 0 0,0 0 0 0 0,0 0 0 0 0,-11-17 1024 0 0,-22-31-408 0 0,23 37-608 0 0,0 0 0 0 0,-2 1-1 0 0,1 0 1 0 0,-11-7-520 0 0,20 16-31 0 0,-15-11 543 0 0,0 1 0 0 0,-1 1 0 0 0,0 0 0 0 0,-7-1-512 0 0,9 5 0 0 0,-1 0 0 0 0,-1 1 0 0 0,1 1 0 0 0,-17-2 0 0 0,-104-4 0 0 0,119 8 90 0 0,-12-1 806 0 0,0-2 1 0 0,-18-5-897 0 0,32 6 88 0 0,1 2 1 0 0,-14-1-89 0 0,13 1-6 0 0,-1 0 0 0 0,-4-2 6 0 0,-14-3 0 0 0,-34-3 0 0 0,30 6 0 0 0,-100-11 0 0 0,-138 3 0 0 0,185 5 0 0 0,-13 0 2048 0 0,96 8-2048 0 0,1 2 0 0 0,0 0 0 0 0,-5 1 0 0 0,-1 2 0 0 0,11-4 0 0 0,-14 2 0 0 0,14-4 0 0 0,-8 4 0 0 0,-14 2 0 0 0,18-6 0 0 0,7 0 0 0 0,0 0 0 0 0,0 0 0 0 0,0 0 0 0 0,0 0 0 0 0,0 0 0 0 0,0 0 0 0 0,0 0 0 0 0,0 0 0 0 0,1 0 0 0 0,-1 0 0 0 0,0 1 0 0 0,0-1 0 0 0,0 0 0 0 0,0 0 0 0 0,0 1 0 0 0,0 0 0 0 0,-11 5 0 0 0,2-1 0 0 0,1 2 0 0 0,6-6-596 0 0,1 1 0 0 0,-1-1 0 0 0,0 0 1 0 0,1 1-1 0 0,-1-1 0 0 0,0 0 0 0 0,0-1 0 0 0,0 1 0 0 0,0-1 0 0 0,0 1 0 0 0,1-1 0 0 0,-1 0 1 0 0,0 0-1 0 0,0 0 0 0 0,0 0 0 0 0,-3-1 596 0 0,5 1-171 0 0,-7-3-1876 0 0</inkml:trace>
  <inkml:trace contextRef="#ctx0" brushRef="#br0" timeOffset="4310.545">1105 44 13072 0 0,'0'0'297'0'0,"9"-4"826"0"0,-1 2-1107 0 0,-7 2 12 0 0,1 0 1 0 0,-1 0 0 0 0,0 0 0 0 0,1 0 0 0 0,-1-1-1 0 0,1 1 1 0 0,-1-1 0 0 0,1 1 0 0 0,-1-1 0 0 0,0 1 0 0 0,1-1-1 0 0,-1 0 1 0 0,0 0 0 0 0,0 0 0 0 0,1 0 0 0 0,-1 0 0 0 0,0 0-1 0 0,0 0 1 0 0,0 0 0 0 0,0 0 0 0 0,0-1-29 0 0,0 1 231 0 0,-1 0 0 0 0,1-1 1 0 0,0 1-1 0 0,0 0 0 0 0,0 0 1 0 0,1 0-1 0 0,-1 0 0 0 0,0 0 0 0 0,0 0 1 0 0,0 0-1 0 0,1 0 0 0 0,-1 0 1 0 0,1 0-232 0 0,8-5 3058 0 0,-9 5-2393 0 0,-1 1-121 0 0,0 0-28 0 0,0 0-4 0 0,0 0 0 0 0,0 0 0 0 0,0 0 0 0 0,0 0-69 0 0,0 1-294 0 0,-2 5-146 0 0,0-1-1 0 0,1 0 0 0 0,-2 0 0 0 0,1 1 1 0 0,-1-2-1 0 0,1 1 0 0 0,-4 4-2 0 0,3-4 0 0 0,0 0 0 0 0,1 0 0 0 0,0 0 0 0 0,0 0 0 0 0,1 0 0 0 0,-1 0 0 0 0,1 1 0 0 0,-1 3 0 0 0,0 3 0 0 0,-1-3 286 0 0,0 0 0 0 0,-1 0 0 0 0,0 0-1 0 0,-1 0 1 0 0,-4 7-286 0 0,-10 17 611 0 0,9-18-591 0 0,8-13-21 0 0,1 0 1 0 0,0 0 0 0 0,-1-1-1 0 0,1 1 1 0 0,0 0 0 0 0,0 0-1 0 0,0 1 1 0 0,0-1 0 0 0,0 0-1 0 0,1 1 1 0 0,-3 7 0 0 0,2 0 0 0 0,-1 0 0 0 0,1 3 0 0 0,-3 25 0 0 0,3-33 0 0 0,1-4 0 0 0,0 1 0 0 0,0-1 0 0 0,0 1 0 0 0,0-1 0 0 0,0 0 0 0 0,0 1 0 0 0,1-1 0 0 0,-1 0 0 0 0,0 1 0 0 0,1-1 0 0 0,-1 0 0 0 0,1 1 0 0 0,-1-1 0 0 0,1 0 0 0 0,0 1 0 0 0,10 35 0 0 0,3-1 1843 0 0,-13-35-1879 0 0,3 6-242 0 0,3-1 426 0 0,-1 0 0 0 0,1-1-1 0 0,0 0 1 0 0,1 0 0 0 0,-1-1-1 0 0,2 1-147 0 0,20 12-259 0 0,43 24 1623 0 0,-68-39-1329 0 0,-1 0-1 0 0,1-1 1 0 0,0 1-1 0 0,-1-1 1 0 0,1 0 0 0 0,0 0-1 0 0,0 0 1 0 0,0 0-1 0 0,0-1 1 0 0,0 0 0 0 0,0 0-1 0 0,0 0 1 0 0,2 0-35 0 0,3 0 49 0 0,3-4 1 0 0,-11 4-47 0 0,-1-1 0 0 0,1 1 0 0 0,0 0-1 0 0,-1-1 1 0 0,1 1 0 0 0,0 0 0 0 0,0 0 0 0 0,0 0 0 0 0,-1-1 0 0 0,1 1 0 0 0,0 0 0 0 0,0 0 0 0 0,-1 0 0 0 0,1 0 0 0 0,0 0 0 0 0,0 1-1 0 0,0-1 1 0 0,-1 0 0 0 0,1 0 0 0 0,0 0 0 0 0,0 1 0 0 0,-1-1 0 0 0,2 1-3 0 0,17 4 64 0 0,-13-1-64 0 0,-6-3-14 0 0,1 0 0 0 0,-1 0 1 0 0,0-1-1 0 0,0 1 0 0 0,1 0 0 0 0,-1-1 0 0 0,0 1 0 0 0,0 0 1 0 0,0 0-1 0 0,0-1 0 0 0,0 1 0 0 0,0 0 0 0 0,0 0 0 0 0,0-1 1 0 0,-1 1-1 0 0,1 0 0 0 0,0-1 0 0 0,0 1 0 0 0,-1 0 1 0 0,1-1-1 0 0,0 1 0 0 0,-1 0 0 0 0,1-1 0 0 0,0 1 0 0 0,-1 0 1 0 0,1-1-1 0 0,-1 1 0 0 0,1-1 0 0 0,-1 1 0 0 0,0-1 0 0 0,1 1 1 0 0,-1-1-1 0 0,1 0 0 0 0,-1 1 0 0 0,0-1 0 0 0,1 0 0 0 0,-2 1 14 0 0,0 1-346 0 0,-1-1 0 0 0,0 0 0 0 0,0 1 0 0 0,-1-1 0 0 0,1 0 0 0 0,0-1 0 0 0,0 1 0 0 0,0 0 346 0 0,-12-1-1456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2:43.3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733 2313 21967 0 0,'0'0'498'0'0,"0"0"72"0"0,-7 1 569 0 0,-5 3-1108 0 0,0 0 0 0 0,1 2-1 0 0,-1-1 1 0 0,1 2 0 0 0,1-1 0 0 0,-10 8-31 0 0,13-9 8 0 0,-21 17-74 0 0,1 1-1 0 0,1 1 0 0 0,-11 14 67 0 0,6-6-24 0 0,10-10-7 0 0,0 1 0 0 0,2 1-1 0 0,1 1 1 0 0,-2 6 31 0 0,-4 3-266 0 0,-19 19 266 0 0,-11 16-174 0 0,16-13 125 0 0,2 1 1 0 0,2 2-1 0 0,3 1 0 0 0,-5 20 49 0 0,19-36 1 0 0,2 0-1 0 0,2 1 1 0 0,2 0-1 0 0,1 1 1 0 0,3 0-1 0 0,0 31 0 0 0,5-53 7 0 0,-2 141 380 0 0,5-134-304 0 0,1-1-1 0 0,2 0 1 0 0,1 0 0 0 0,4 12-83 0 0,-3-20 20 0 0,2 1 0 0 0,0-1 0 0 0,2 0 0 0 0,0-1 0 0 0,1 0 0 0 0,2-1 0 0 0,0 0 0 0 0,1-1 0 0 0,0 0-1 0 0,2-2 1 0 0,0 1 0 0 0,1-2 0 0 0,1 0 0 0 0,0-1 0 0 0,2-1 0 0 0,7 4-20 0 0,-1-3 53 0 0,0-1 0 0 0,1-1 0 0 0,1-2 0 0 0,0 0 0 0 0,0-2 1 0 0,1-1-1 0 0,0-2 0 0 0,0 0 0 0 0,29 0-53 0 0,-17-4 133 0 0,-1-1 0 0 0,0-2 0 0 0,0-2 0 0 0,0-2 0 0 0,0-2 0 0 0,-1-1 0 0 0,6-4-133 0 0,1-3 141 0 0,-2-2 0 0 0,0-2 0 0 0,-1-2-1 0 0,0-2 1 0 0,28-21-141 0 0,-31 15 94 0 0,-2-2 0 0 0,0-1-1 0 0,-3-2 1 0 0,-1-2 0 0 0,-1 0-1 0 0,-2-3 1 0 0,-2 0-1 0 0,6-12-92 0 0,-3-1-5 0 0,-2-1 0 0 0,-3-1 0 0 0,-2-1 0 0 0,-2-1 0 0 0,-2-2 0 0 0,6-35 4 0 0,-17 51-4 0 0,-2 0 1 0 0,-2-1-1 0 0,-2 0 1 0 0,-2-1-1 0 0,-1 1 0 0 0,-2 0 1 0 0,-3-1-1 0 0,-1 1 1 0 0,-7-26 3 0 0,-1 18 46 0 0,-2 0 1 0 0,-2 1 0 0 0,-3 1 0 0 0,-1 0 0 0 0,-13-16-47 0 0,2 6 28 0 0,-3 2 0 0 0,-2 2 0 0 0,-3 1 0 0 0,-14-12-28 0 0,5 12-60 0 0,-3 3-1 0 0,-24-17 61 0 0,39 38-52 0 0,-1 2 1 0 0,-2 1-1 0 0,-1 3 0 0 0,-7-3 52 0 0,6 6 99 0 0,-1 2 1 0 0,-1 1-1 0 0,-1 3 0 0 0,0 1 0 0 0,-1 3 1 0 0,0 1-1 0 0,-1 3 0 0 0,0 1 0 0 0,-2 3-99 0 0,-12 1 62 0 0,-30 4-62 0 0,69 0-85 0 0,0 0-1 0 0,1 2 0 0 0,-1 0 1 0 0,1 2-1 0 0,-18 6 86 0 0,0 3-179 0 0,4-2-2248 0 0,1 1 0 0 0,-23 14 2427 0 0,34-14-1614 0 0</inkml:trace>
  <inkml:trace contextRef="#ctx0" brushRef="#br0" timeOffset="903.898">293 7 14568 0 0,'2'0'664'0'0,"5"0"-434"0"0,0-1 0 0 0,0 0 0 0 0,0 0 0 0 0,3-1-230 0 0,-7 2 246 0 0,-1-1 1 0 0,1 1-1 0 0,-1 0 1 0 0,1-1 0 0 0,-1 1-1 0 0,1 0 1 0 0,0 1 0 0 0,-1-1-1 0 0,1 0 1 0 0,-1 1 0 0 0,1 0-1 0 0,0 0-246 0 0,-1 0 158 0 0,-1 0-1 0 0,1 0 1 0 0,-1 0-1 0 0,1 0 1 0 0,-1 0-1 0 0,0 0 1 0 0,1 1-1 0 0,-1-1 1 0 0,0 0-1 0 0,0 1 1 0 0,0-1 0 0 0,0 1-1 0 0,0 0 1 0 0,0 1-158 0 0,1 0 130 0 0,2 6 36 0 0,0 0 0 0 0,-1 1 0 0 0,0-1 0 0 0,-1 1 0 0 0,0 0 0 0 0,0-1 0 0 0,-1 2-166 0 0,4 22 172 0 0,3 15 93 0 0,0 16-265 0 0,3 23 79 0 0,13 100-23 0 0,-2-16 22 0 0,30 154 1 0 0,-17-63 290 0 0,-13-85 397 0 0,-3-41 135 0 0,-19-134-889 0 0,4 17 298 0 0,-2 1 0 0 0,1 13-310 0 0,-3-32 89 0 0,0-1-2 0 0,4-8 61 0 0,32-60-135 0 0,-22 40-16 0 0,1 0 1 0 0,1 1-1 0 0,1 1 1 0 0,17-19 2 0 0,-16 23-21 0 0,-13 15 15 0 0,1 0 1 0 0,-1 0-1 0 0,1 0 1 0 0,1 1 0 0 0,-1 0-1 0 0,6-3 6 0 0,13-13 75 0 0,-22 20-32 0 0,-3 2-43 0 0,0 0 0 0 0,1 0 0 0 0,-1-1 1 0 0,0 1-1 0 0,0 0 0 0 0,1 0 0 0 0,-1 0 1 0 0,0 0-1 0 0,0 0 0 0 0,1 0 0 0 0,-1 0 1 0 0,0 0-1 0 0,0 0 0 0 0,1 0 0 0 0,-1 0 1 0 0,0 0-1 0 0,0 0 0 0 0,1 0 0 0 0,-1 0 1 0 0,0 0-1 0 0,0 0 0 0 0,1 0 0 0 0,-1 0 1 0 0,0 0-1 0 0,0 1 0 0 0,1-1 0 0 0,-1 0 1 0 0,0 0-1 0 0,0 0 0 0 0,1 0 0 0 0,-1 1 1 0 0,0-1-1 0 0,0 0 0 0 0,0 0 0 0 0,0 0 1 0 0,1 1-1 0 0,-1-1 0 0 0,0 0 1 0 0,0 0-1 0 0,0 0 0 0 0,0 1 0 0 0,0-1 1 0 0,0 0-1 0 0,0 0 0 0 0,0 1 0 0 0,1-1 1 0 0,-1 0-1 0 0,0 0 0 0 0,0 1 0 0 0,0-1 1 0 0,0 0-1 0 0,0 1 0 0 0,-1 11-3 0 0,1-12 3 0 0,-2 9 0 0 0,0 0 0 0 0,-1 0 0 0 0,0 0 0 0 0,0 0 0 0 0,-1-1 0 0 0,-3 6 0 0 0,-6 12 0 0 0,-29 62 0 0 0,33-70 67 0 0,-1-1 0 0 0,-10 14-67 0 0,-5 8 90 0 0,18-27 61 0 0,-1-2 0 0 0,0 1 0 0 0,0-1 0 0 0,-1 0 0 0 0,0-1 0 0 0,-1 0 0 0 0,0 0 0 0 0,-10 6-151 0 0,18-14 25 0 0,-1 0 0 0 0,1 0 0 0 0,-1 0 0 0 0,1 0 0 0 0,-1 0 0 0 0,0 0 0 0 0,1-1 0 0 0,-1 1 0 0 0,0-1 0 0 0,0 0 0 0 0,1 0 0 0 0,-1 0 0 0 0,0 0 0 0 0,0 0 0 0 0,1-1-1 0 0,-1 1 1 0 0,0-1 0 0 0,0 0 0 0 0,1 0 0 0 0,-1 0 0 0 0,1 0 0 0 0,-3-1-25 0 0,-2-2 57 0 0,-1 0-1 0 0,1-1 1 0 0,0 0-1 0 0,0 0 1 0 0,1-1-1 0 0,-5-4-56 0 0,-89-90 547 0 0,-15-21-243 0 0,67 68-235 0 0,24 29-2083 0 0,-1 1 0 0 0,-10-6 2014 0 0,23 19-1332 0 0,5 4-7611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3:14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2574 4517 18799 0 0,'0'-2'430'0'0,"1"0"-382"0"0,0 1 1 0 0,-1-1 0 0 0,0 0 0 0 0,1 1-1 0 0,-1-1 1 0 0,0 0 0 0 0,0 0 0 0 0,0 1-1 0 0,0-1 1 0 0,0 0 0 0 0,0 1 0 0 0,0-1-1 0 0,-1 0 1 0 0,1 1 0 0 0,-1-1-1 0 0,1 0 1 0 0,-1 1 0 0 0,1-1 0 0 0,-1 1-1 0 0,0-1 1 0 0,0 1 0 0 0,0-1 0 0 0,0 1-1 0 0,0-1 1 0 0,0 1 0 0 0,0 0-1 0 0,-1 0 1 0 0,1 0 0 0 0,0 0 0 0 0,-1-1-1 0 0,1 2 1 0 0,-1-1 0 0 0,1 0 0 0 0,-1 0-1 0 0,1 0 1 0 0,-2 0-49 0 0,-6-2 4 0 0,1 0 0 0 0,-1 0 0 0 0,1 1 0 0 0,-1 0 0 0 0,0 0 0 0 0,-7 1-4 0 0,0 1 10 0 0,-1 0 0 0 0,1 2 0 0 0,-1 0 0 0 0,1 0 0 0 0,0 2 0 0 0,0 0 0 0 0,0 1 0 0 0,-3 2-10 0 0,-14 6-97 0 0,0 1-1 0 0,1 2 0 0 0,0 1 1 0 0,-27 21 97 0 0,16-7-153 0 0,1 2 1 0 0,2 2-1 0 0,1 2 153 0 0,2 4-73 0 0,1 1 0 0 0,-14 23 73 0 0,24-30-14 0 0,-73 107 14 0 0,75-106 19 0 0,2 0-1 0 0,2 2 0 0 0,2 0 0 0 0,1 1 1 0 0,2 1-1 0 0,1 0 0 0 0,3 1 0 0 0,1 0 0 0 0,1 7-18 0 0,3-18 116 0 0,2 0 0 0 0,2 0 0 0 0,0 1-1 0 0,2-1 1 0 0,3 11-116 0 0,1 4 144 0 0,3-1 1 0 0,2 0-1 0 0,2 0 0 0 0,1-1 0 0 0,9 17-144 0 0,-10-32 59 0 0,1-2 0 0 0,1 0-1 0 0,1 0 1 0 0,2-1 0 0 0,0-1-1 0 0,20 22-58 0 0,-20-29 76 0 0,1 0 0 0 0,0 0 0 0 0,1-2 0 0 0,1 0 0 0 0,0-1 0 0 0,12 5-76 0 0,-1-3 160 0 0,0-2 0 0 0,1-2 0 0 0,0-1 0 0 0,1-1 0 0 0,0-2 0 0 0,0-1 0 0 0,1-1 0 0 0,0-2-1 0 0,0-1 1 0 0,0-2 0 0 0,1-1 0 0 0,-1-2 0 0 0,0-1 0 0 0,27-6-160 0 0,-27 3 88 0 0,0-2 0 0 0,-1 0 1 0 0,0-3-1 0 0,-1 0 0 0 0,0-2 0 0 0,10-7-88 0 0,4-5 106 0 0,25-18-106 0 0,-50 29-19 0 0,0-1 0 0 0,-1-1 0 0 0,-1-1 0 0 0,7-9 19 0 0,27-34 35 0 0,38-56-35 0 0,-66 80 91 0 0,-1 0 1 0 0,-2-2-1 0 0,-2 0 1 0 0,3-13-92 0 0,-4 3-18 0 0,-1 0 0 0 0,0-15 18 0 0,-10 33-28 0 0,-2-1 0 0 0,-1 1 0 0 0,-1-1 0 0 0,-1-13 28 0 0,-3-1-68 0 0,-2 0 0 0 0,-2 0 0 0 0,-2 1 0 0 0,-2 0 0 0 0,-1 0 0 0 0,-8-16 68 0 0,6 26-42 0 0,-1 2-1 0 0,-2-1 0 0 0,-1 1 0 0 0,-1 1 1 0 0,-2 1-1 0 0,-1 1 0 0 0,-1 1 1 0 0,-10-9 42 0 0,17 22-30 0 0,0 2 0 0 0,-1-1 0 0 0,-1 2 0 0 0,-14-10 30 0 0,-6 0-190 0 0,-29-12 190 0 0,50 27-23 0 0,0 1-1 0 0,-1 0 1 0 0,1 1 0 0 0,-1 1-1 0 0,-10-1 24 0 0,-10 0-131 0 0,-35-1 131 0 0,52 6-7 0 0,-1 0 0 0 0,1 2 0 0 0,-1 0 0 0 0,-12 4 7 0 0,-76 22-49 0 0,101-26 46 0 0,-41 13-5 0 0,0 3 0 0 0,1 1 0 0 0,2 2 0 0 0,-2 4 8 0 0,-23 16-16 0 0,1 3 0 0 0,-7 10 16 0 0,-14 11 9 0 0,-56 42 10 0 0,107-76-33 0 0,1 3 0 0 0,-17 20 14 0 0,30-25-27 0 0,1 0 0 0 0,1 2 1 0 0,2 1-1 0 0,1 0 0 0 0,2 2 0 0 0,1 0 0 0 0,1 1 0 0 0,-8 32 27 0 0,13-33 11 0 0,2 0 0 0 0,2 1 0 0 0,1 0-1 0 0,1 0 1 0 0,2 0 0 0 0,2 1 0 0 0,1-1 0 0 0,2 0 0 0 0,4 22-11 0 0,0-19 38 0 0,1-1-1 0 0,3 0 1 0 0,13 34-38 0 0,-16-52 42 0 0,1 0 0 0 0,0-1 0 0 0,2 0 0 0 0,0-1-1 0 0,1 0 1 0 0,0 0 0 0 0,2-2 0 0 0,0 1 0 0 0,1-1-1 0 0,0-1 1 0 0,15 11-42 0 0,-4-5 74 0 0,1-2-1 0 0,0-1 1 0 0,1 0 0 0 0,1-3-1 0 0,1 0 1 0 0,0-1-1 0 0,1-2 1 0 0,0-1 0 0 0,0-2-1 0 0,15 2-73 0 0,1-3 62 0 0,0-2 0 0 0,0-2 0 0 0,1-3 0 0 0,-1-1 0 0 0,42-7-62 0 0,-51 1 5 0 0,0-1 1 0 0,17-7-6 0 0,-22 6-1 0 0,18-7-72 0 0,0-2 1 0 0,-2-2-1 0 0,0-3 0 0 0,-1-1 0 0 0,-1-3 0 0 0,-2-1 0 0 0,0-2 0 0 0,-2-2 1 0 0,-2-2-1 0 0,-1-2 0 0 0,11-16 73 0 0,10-12 22 0 0,-4-4-1 0 0,-2-2 1 0 0,-4-2-1 0 0,-3-2 1 0 0,20-47-22 0 0,-55 95 36 0 0,-1-1 0 0 0,-1 0-1 0 0,-2 0 1 0 0,-1 0 0 0 0,-1-1 0 0 0,-1-1 0 0 0,-1 1 0 0 0,-2 0 0 0 0,-1-4-36 0 0,-1-2 38 0 0,-2-1 1 0 0,-4-20-39 0 0,3 38 9 0 0,0 0 0 0 0,-1 0 0 0 0,-2 1 0 0 0,1 0-1 0 0,-2 0 1 0 0,-2-4-9 0 0,-5-8-17 0 0,-2 1 0 0 0,-1 1 1 0 0,-1 1-1 0 0,-17-20 17 0 0,19 28-24 0 0,-1 1 0 0 0,0 0-1 0 0,-1 1 1 0 0,0 1 0 0 0,-1 1 0 0 0,-16-9 24 0 0,8 7-30 0 0,-1 1-1 0 0,-1 1 1 0 0,0 1 0 0 0,0 2-1 0 0,-4 0 31 0 0,8 4-4 0 0,-238-56-75 0 0,178 46 51 0 0,-1 4-1 0 0,-11 2 29 0 0,33 7 75 0 0,-1 2 1 0 0,-2 3-76 0 0,38 0 38 0 0,1 2 1 0 0,-1 1-1 0 0,1 1 0 0 0,1 1 1 0 0,-25 10-39 0 0,33-10 44 0 0,0 0-1 0 0,1 2 1 0 0,0 0 0 0 0,0 1-1 0 0,1 1 1 0 0,1 1 0 0 0,-1 0 0 0 0,2 1-1 0 0,-11 12-43 0 0,8-4 18 0 0,1 0-1 0 0,0 1 1 0 0,2 1-1 0 0,1 1 1 0 0,0 0 0 0 0,2 1-1 0 0,1 0 1 0 0,1 1-1 0 0,-3 15-17 0 0,6-18 12 0 0,2 1 1 0 0,0 0-1 0 0,2 0 0 0 0,1 0 0 0 0,1 1 0 0 0,1-1 1 0 0,1 0-1 0 0,1 1 0 0 0,1-1 0 0 0,6 23-12 0 0,4-1 105 0 0,1-2 0 0 0,3 1-1 0 0,16 31-104 0 0,10 5 390 0 0,25 35-390 0 0,-23-42 209 0 0,45 70 190 0 0,-70-115-300 0 0,49 65 125 0 0,-53-74-189 0 0,0-2 0 0 0,2 0 0 0 0,12 10-35 0 0,58 46-1361 0 0,-65-59-1002 0 0,3-5-6276 0 0</inkml:trace>
  <inkml:trace contextRef="#ctx0" brushRef="#br0" timeOffset="1280.449">2212 5105 18975 0 0,'1'-7'930'0'0,"0"6"-885"0"0,-1 0 0 0 0,1 0 1 0 0,-1-1-1 0 0,1 1 0 0 0,-1 0 1 0 0,0 0-1 0 0,1 0 0 0 0,-1 0 1 0 0,0-1-1 0 0,0 1 0 0 0,0 0 1 0 0,0 0-1 0 0,0 0 0 0 0,0-1 1 0 0,0 1-1 0 0,0 0 0 0 0,-1 0 1 0 0,1 0-1 0 0,0 0 0 0 0,-1-1 1 0 0,1 1-1 0 0,-1 0 0 0 0,1 0 1 0 0,-1 0-1 0 0,0 0-45 0 0,-4-12 77 0 0,0 0 1 0 0,1-1-1 0 0,-2-12-77 0 0,3 11 224 0 0,-1-1 1 0 0,-1 1-1 0 0,-2-3-224 0 0,-38-76 1328 0 0,-15-17-1328 0 0,-33-69 752 0 0,-82-227 295 0 0,93 221-203 0 0,0 0-296 0 0,13 24-165 0 0,-23-58 299 0 0,-21-94 46 0 0,48 123-396 0 0,-49-143 200 0 0,38 142-118 0 0,29 76 484 0 0,-24-93-898 0 0,46 127 237 0 0,9 32 387 0 0,-8-43-624 0 0,20 53 28 0 0,4 19 283 0 0,0 20-242 0 0,0 1-167 0 0,0 0-32 0 0,0 0 13 0 0,0 0 17 0 0,-1-7-2233 0 0,-1 1-480 0 0,2-1-6737 0 0</inkml:trace>
  <inkml:trace contextRef="#ctx0" brushRef="#br0" timeOffset="2436.514">482 599 17047 0 0,'1'0'81'0'0,"-1"0"-1"0"0,1 0 0 0 0,0 0 1 0 0,0 0-1 0 0,0-1 0 0 0,0 1 1 0 0,0 0-1 0 0,0 0 0 0 0,-1-1 1 0 0,1 1-1 0 0,0 0 0 0 0,0-1 0 0 0,-1 1 1 0 0,1-1-1 0 0,0 1 0 0 0,0-1 1 0 0,-1 1-1 0 0,1-1 0 0 0,-1 0 1 0 0,1 1-1 0 0,0-1 0 0 0,-1 0 0 0 0,1 0 1 0 0,-1 0-81 0 0,8-21 877 0 0,-3 7 720 0 0,-4 10-1316 0 0,1 0 1 0 0,-1 1 0 0 0,0-1 0 0 0,-1 0-1 0 0,1 0 1 0 0,-1 0 0 0 0,0 0 0 0 0,0 0-1 0 0,-1 0 1 0 0,1 0 0 0 0,-1-2-282 0 0,-3-13 357 0 0,-1 1 0 0 0,-2-4-357 0 0,2 7 157 0 0,-1 0 0 0 0,-1 1 0 0 0,-3-6-157 0 0,6 13 103 0 0,-1 0 0 0 0,1 1 1 0 0,-2 0-1 0 0,1 0 0 0 0,-1 0 0 0 0,0 1 0 0 0,-3-4-103 0 0,5 8 8 0 0,1-1-1 0 0,-1 1 1 0 0,1 0-1 0 0,-1-1 1 0 0,0 2 0 0 0,0-1-1 0 0,0 0 1 0 0,0 1-1 0 0,0 0 1 0 0,0 0-1 0 0,0 0 1 0 0,0 0 0 0 0,-5 0-8 0 0,3 1 1 0 0,0 0 1 0 0,0 1-1 0 0,0-1 1 0 0,0 1-1 0 0,0 1 1 0 0,0-1-1 0 0,0 1 1 0 0,1 0-1 0 0,-3 1-1 0 0,-4 3 1 0 0,0 1-1 0 0,0 0 0 0 0,0 0 1 0 0,1 1-1 0 0,0 1 0 0 0,1 0 1 0 0,0 0-1 0 0,-4 6 0 0 0,-12 14 35 0 0,2 1 0 0 0,0 1 0 0 0,-11 23-35 0 0,21-29 17 0 0,0 0 1 0 0,3 1-1 0 0,0 0 1 0 0,1 1-1 0 0,-1 10-17 0 0,3-3 23 0 0,2 1 0 0 0,1-1 0 0 0,2 1-1 0 0,2 0 1 0 0,1 0 0 0 0,1 4-23 0 0,1-17 29 0 0,0-1-1 0 0,2 0 0 0 0,0 0 1 0 0,1-1-1 0 0,1 1 0 0 0,1-1 1 0 0,1 0-1 0 0,0-1 0 0 0,2 0 1 0 0,0 0-1 0 0,1-1 0 0 0,8 9-28 0 0,-13-20 59 0 0,0-1-1 0 0,0 0 1 0 0,1 0-1 0 0,0-1 1 0 0,0 1-1 0 0,0-1 0 0 0,1-1 1 0 0,0 0-1 0 0,0 0 1 0 0,0 0-1 0 0,0-1 1 0 0,0 0-1 0 0,1-1 1 0 0,-1 0-1 0 0,1 0 1 0 0,8 0-59 0 0,2 0 100 0 0,0-1 1 0 0,0-1-1 0 0,0 0 0 0 0,0-2 1 0 0,0 0-1 0 0,-1-1 1 0 0,9-3-101 0 0,-8 0 28 0 0,-1 0-1 0 0,0-1 1 0 0,-1-1 0 0 0,0 0 0 0 0,16-11-28 0 0,18-15 109 0 0,8-9-109 0 0,-47 34 1 0 0,-5 3-5 0 0,0-1 1 0 0,0 1-1 0 0,-1-1 1 0 0,0-1-1 0 0,0 1 0 0 0,-1-1 1 0 0,0 0-1 0 0,0 0 0 0 0,-1-1 1 0 0,0 1-1 0 0,0-2 4 0 0,7-19 16 0 0,-2-1 0 0 0,4-20-16 0 0,-11 42 24 0 0,-1-1-1 0 0,0 1 1 0 0,-1-1 0 0 0,1 0-1 0 0,-1 1 1 0 0,-1-1 0 0 0,0 1-1 0 0,-2-8-23 0 0,3 15-8 0 0,0 1 0 0 0,0 0-1 0 0,0-1 1 0 0,0 1-1 0 0,0 0 1 0 0,0 0-1 0 0,0-1 1 0 0,0 1-1 0 0,0 0 1 0 0,0 0-1 0 0,0-1 1 0 0,-1 1-1 0 0,1 0 1 0 0,0 0-1 0 0,0-1 1 0 0,0 1 0 0 0,0 0-1 0 0,-1 0 1 0 0,1 0-1 0 0,0-1 1 0 0,0 1-1 0 0,0 0 1 0 0,-1 0-1 0 0,1 0 1 0 0,0 0-1 0 0,0 0 1 0 0,-1-1-1 0 0,1 1 1 0 0,0 0-1 0 0,0 0 1 0 0,-1 0 0 0 0,1 0-1 0 0,0 0 1 0 0,0 0-1 0 0,-1 0 1 0 0,1 0-1 0 0,0 0 1 0 0,-1 0-1 0 0,1 0 1 0 0,0 0-1 0 0,0 0 1 0 0,-1 0-1 0 0,1 0 1 0 0,0 0-1 0 0,0 0 1 0 0,-1 1 0 0 0,1-1-1 0 0,0 0 1 0 0,0 0-1 0 0,-1 0 1 0 0,1 0-1 0 0,0 0 1 0 0,0 1-1 0 0,0-1 1 0 0,-1 0-1 0 0,1 0 1 0 0,0 0-1 0 0,0 1 1 0 0,0-1-1 0 0,0 0 1 0 0,-1 0 8 0 0,-14 18 54 0 0,12-13-85 0 0,-2 2 27 0 0,0 0-1 0 0,0 1 0 0 0,0-1 1 0 0,1 1-1 0 0,1 0 1 0 0,-1 1-1 0 0,1 1 5 0 0,-5 16-32 0 0,-3 18 32 0 0,9-31 0 0 0,0 0 0 0 0,1 0 0 0 0,0 0 0 0 0,1 0 0 0 0,0 0 0 0 0,1 0 0 0 0,1 3 0 0 0,3 12 0 0 0,2-1 0 0 0,7 22 0 0 0,-9-36 6 0 0,0 1 0 0 0,1-1 0 0 0,1-1 0 0 0,0 1-1 0 0,1-1 1 0 0,0 0 0 0 0,1-1 0 0 0,1 0 0 0 0,-1 0 0 0 0,2-1-1 0 0,-1-1 1 0 0,1 1 0 0 0,8 4-6 0 0,-11-9 7 0 0,-1-1 0 0 0,1 0 0 0 0,0 0 1 0 0,0 0-1 0 0,1-1 0 0 0,-1 0 0 0 0,1-1 0 0 0,-1 0 0 0 0,1 0 0 0 0,2-1-7 0 0,-5 0 4 0 0,0-1 0 0 0,1 0-1 0 0,-1 0 1 0 0,0-1 0 0 0,1 0 0 0 0,-1 0 0 0 0,0 0-1 0 0,0-1 1 0 0,0 0 0 0 0,0 0 0 0 0,0-1 0 0 0,0 1-1 0 0,-1-1 1 0 0,4-3-4 0 0,0 1 0 0 0,0-1 0 0 0,0-1 0 0 0,0 0 0 0 0,-1 0 0 0 0,-1 0 0 0 0,1-1 0 0 0,-1 0 0 0 0,0-1 0 0 0,-1 1 0 0 0,0-1 0 0 0,1-2 0 0 0,-1-1-5 0 0,1 0 0 0 0,-2 0 0 0 0,0 0 0 0 0,0-1-1 0 0,-1 1 1 0 0,-1-1 0 0 0,1-5 5 0 0,-3 12-2 0 0,-1 1 0 0 0,1-1 0 0 0,-1 0 0 0 0,0 0 0 0 0,-1 1 0 0 0,0-1 0 0 0,0 0 0 0 0,0 1 0 0 0,0-1 0 0 0,-1 1 0 0 0,0-1 0 0 0,0 1 0 0 0,0 0 0 0 0,-1 0 0 0 0,0 0 0 0 0,0 0 0 0 0,0 0 0 0 0,-3-2 2 0 0,-8-12 0 0 0,10 13 0 0 0,-1-1 0 0 0,0 1 0 0 0,0 0 0 0 0,-1 0 0 0 0,1 1 0 0 0,-1 0 0 0 0,-1 0 0 0 0,1 0 0 0 0,0 0 0 0 0,-1 1 0 0 0,-3-1 0 0 0,-27-7-85 0 0,1 1 0 0 0,-2 2 0 0 0,-8 0 85 0 0,-4-2-101 0 0,26 7-106 0 0,-28-8-898 0 0,33 7 139 0 0,8 3-982 0 0,0-2-3976 0 0,3 1-2001 0 0</inkml:trace>
  <inkml:trace contextRef="#ctx0" brushRef="#br0" timeOffset="3134.435">1160 57 11976 0 0,'0'0'546'0'0,"8"-1"345"0"0,-8 1-795 0 0,0 0 1 0 0,0 0 0 0 0,0 0-1 0 0,0 0 1 0 0,0 0-1 0 0,0 0 1 0 0,0 0-1 0 0,0 0 1 0 0,0 0-1 0 0,0 0 1 0 0,0 0 0 0 0,1 0-1 0 0,-1 0 1 0 0,0 0-1 0 0,0 0 1 0 0,0 0-1 0 0,0 0 1 0 0,0 0-1 0 0,0 0 1 0 0,0 0 0 0 0,0 0-1 0 0,0 0 1 0 0,0 0-1 0 0,1 0 1 0 0,-1 0-1 0 0,0 0 1 0 0,0 0-1 0 0,0 0 1 0 0,0 0-1 0 0,0 0 1 0 0,0 1 0 0 0,0-1-1 0 0,0 0 1 0 0,0 0-1 0 0,0 0 1 0 0,0 0-1 0 0,0 0 1 0 0,0 0-1 0 0,0 0 1 0 0,0 0 0 0 0,0 0-1 0 0,0 0 1 0 0,0 0-1 0 0,0 0 1 0 0,0 1-1 0 0,0-1 1 0 0,0 0-1 0 0,0 0 1 0 0,0 0 0 0 0,0 0-1 0 0,0 0 1 0 0,0 0-1 0 0,0 0 1 0 0,0 0-1 0 0,0 0 1 0 0,0 0-97 0 0,0 10 1464 0 0,-5 15-2141 0 0,4-20 1245 0 0,-1 7-477 0 0,0 0-1 0 0,0 0 1 0 0,1 0-1 0 0,1 0 1 0 0,0 10-91 0 0,0-17 20 0 0,1-1 0 0 0,0 1 0 0 0,0 0 0 0 0,0-1 0 0 0,0 1 0 0 0,1-1 0 0 0,0 0 0 0 0,0 0 0 0 0,0 1 0 0 0,0-1 0 0 0,1 0 0 0 0,-1-1 1 0 0,1 1-1 0 0,0 0 0 0 0,0-1 0 0 0,2 2-20 0 0,-4-4 35 0 0,1 0 1 0 0,-1 0 0 0 0,0 0-1 0 0,1-1 1 0 0,-1 1 0 0 0,1 0-1 0 0,-1-1 1 0 0,1 1-1 0 0,-1-1 1 0 0,1 1 0 0 0,0-1-1 0 0,-1 1 1 0 0,1-1 0 0 0,0 0-1 0 0,-1 0 1 0 0,1 0 0 0 0,0 0-1 0 0,-1 0 1 0 0,1-1 0 0 0,-1 1-1 0 0,1 0 1 0 0,0-1 0 0 0,-1 1-1 0 0,1-1 1 0 0,-1 1-1 0 0,1-1 1 0 0,-1 0 0 0 0,1 0-1 0 0,-1 0 1 0 0,0 0 0 0 0,1 0-1 0 0,-1 0 1 0 0,0 0 0 0 0,1 0-36 0 0,5-6 234 0 0,0 0 0 0 0,0 0-1 0 0,-1 0 1 0 0,0-1 0 0 0,1-1-234 0 0,-6 7 29 0 0,2-3 19 0 0,0 0 0 0 0,0-1 0 0 0,-1 1 0 0 0,1-1 0 0 0,-1 0-1 0 0,-1 0 1 0 0,1 0 0 0 0,-1 0 0 0 0,0 0 0 0 0,0 0 0 0 0,-1 0-1 0 0,0 0 1 0 0,0 0 0 0 0,0 0 0 0 0,-1 0 0 0 0,0 0 0 0 0,0 0 0 0 0,-2-5-48 0 0,1 2 13 0 0,1 7-10 0 0,1-1 0 0 0,-1 0 1 0 0,1 0-1 0 0,-1 1 0 0 0,0-1 0 0 0,0 0 1 0 0,0 1-1 0 0,0-1 0 0 0,-1 1 1 0 0,1-1-1 0 0,-1 1 0 0 0,1 0 0 0 0,-1 0 1 0 0,0 0-1 0 0,0 0 0 0 0,0 0 1 0 0,0 0-1 0 0,0 0 0 0 0,-1 0 0 0 0,1 1 1 0 0,0-1-1 0 0,-2 1-3 0 0,-3-3-60 0 0,-31-13 11 0 0,34 16-125 0 0,1 0-1 0 0,-1 0 1 0 0,1 1-1 0 0,-1-1 1 0 0,1 1-1 0 0,-1 0 1 0 0,1 0 0 0 0,-1 0-1 0 0,1 0 1 0 0,-4 1 174 0 0,-9 3-1614 0 0</inkml:trace>
  <inkml:trace contextRef="#ctx0" brushRef="#br0" timeOffset="3561.294">1743 496 17503 0 0,'2'11'635'0'0,"0"-1"0"0"0,0 1-1 0 0,-1 8-634 0 0,-3-17 37 0 0,-1-1-1 0 0,1 1 1 0 0,-1-1-1 0 0,1 1 1 0 0,-1-1-1 0 0,0 0 1 0 0,0 0-1 0 0,1 0 1 0 0,-2 0-37 0 0,2-1 130 0 0,-5 2 98 0 0,0 0 1 0 0,0-1-1 0 0,1 0 1 0 0,-1 0-1 0 0,0-1 0 0 0,-5 0-228 0 0,3 0 79 0 0,0 0-1 0 0,0 1 0 0 0,-9 2-78 0 0,-3 2 0 0 0,0-1 0 0 0,0 0 0 0 0,0-2 0 0 0,-4 0 0 0 0,17-2 0 0 0,0 1 0 0 0,-1 0 0 0 0,1 1 0 0 0,0 0 0 0 0,0 0 0 0 0,0 1 0 0 0,0 0 0 0 0,-1 2 0 0 0,4-4 0 0 0,0 1 8 0 0,-1 0-1 0 0,1-1 0 0 0,-1 0 0 0 0,1 0 1 0 0,-1-1-1 0 0,-1 1-7 0 0,1-1-218 0 0,0 1 0 0 0,-1 0-1 0 0,1 0 1 0 0,-2 1 218 0 0,-7 1-953 0 0,3-6-57 0 0</inkml:trace>
  <inkml:trace contextRef="#ctx0" brushRef="#br0" timeOffset="3901.332">1674 758 19351 0 0,'0'0'439'0'0,"-2"0"62"0"0,-33 8 1023 0 0,-14-1-1524 0 0,-10 2 759 0 0,31-4-369 0 0,11-1-216 0 0,1-1 1 0 0,-1 0-1 0 0,-15-1-174 0 0,26-2-573 0 0,1 1 0 0 0,-1-1 0 0 0,1 1 1 0 0,-1 0-1 0 0,1 1 0 0 0,0 0 0 0 0,-3 0 573 0 0,1 2-7157 0 0</inkml:trace>
  <inkml:trace contextRef="#ctx0" brushRef="#br0" timeOffset="15959.662">2337 406 11976 0 0,'4'4'216'0'0,"-1"0"0"0"0,1 1 0 0 0,-1-1 0 0 0,0 1 0 0 0,0-1 0 0 0,0 3-216 0 0,-3-6 60 0 0,1 0 1 0 0,-1 1 0 0 0,1-1 0 0 0,-1 0 0 0 0,1 0-1 0 0,0 0 1 0 0,-1 0 0 0 0,1 0 0 0 0,0 0 0 0 0,0 0-1 0 0,0 0 1 0 0,0 0 0 0 0,1 1-61 0 0,2 3 668 0 0,-4-5-604 0 0,0 0 1 0 0,0 0-1 0 0,0 0 0 0 0,0 0 0 0 0,0 0 0 0 0,0 1 1 0 0,1-1-1 0 0,-1 0 0 0 0,0 0 0 0 0,0 0 0 0 0,0 0 1 0 0,0 0-1 0 0,0 1 0 0 0,0-1 0 0 0,0 0 0 0 0,0 0 1 0 0,0 0-1 0 0,1 0 0 0 0,-1 0 0 0 0,0 0 0 0 0,0 0 0 0 0,0 0 1 0 0,0 0-1 0 0,0 1 0 0 0,1-1 0 0 0,-1 0 0 0 0,0 0 1 0 0,0 0-1 0 0,0 0 0 0 0,0 0 0 0 0,0 0 0 0 0,1 0 1 0 0,-1 0-1 0 0,0 0 0 0 0,0 0 0 0 0,0 0 0 0 0,0 0 1 0 0,1 0-1 0 0,-1 0 0 0 0,0 0 0 0 0,0 0 0 0 0,0 0 1 0 0,0-1-1 0 0,0 1 0 0 0,1 0 0 0 0,-1 0 0 0 0,0 0-64 0 0,4-9 1100 0 0,1-19-640 0 0,-5 26-208 0 0,4-67 1696 0 0,-3 56-1314 0 0,-1 0-1 0 0,0 0 1 0 0,-2-12-634 0 0,0-15 111 0 0,-3-24 161 0 0,3 51-299 0 0,-1 0-1 0 0,0 1 1 0 0,0-1 0 0 0,-1 1-1 0 0,-1 0 1 0 0,-5-9 27 0 0,2 2 206 0 0,7 17-192 0 0,0-1 0 0 0,0 1 1 0 0,0 0-1 0 0,0 0 1 0 0,-1 0-1 0 0,1 0 0 0 0,0 0 1 0 0,-1 0-1 0 0,0 1 0 0 0,1-1 1 0 0,-1 1-1 0 0,0-1 1 0 0,0 1-1 0 0,0-1 0 0 0,0 1 1 0 0,0 0-1 0 0,0 0 0 0 0,0 0 1 0 0,-1 0-1 0 0,1 0 1 0 0,0 0-1 0 0,0 1 0 0 0,-1-1 1 0 0,1 1-1 0 0,0 0 1 0 0,-1 0-1 0 0,1 0 0 0 0,-1 0 1 0 0,1 0-1 0 0,-2 0-14 0 0,0 1 12 0 0,-1 0-1 0 0,1 0 1 0 0,-1 0-1 0 0,1 1 1 0 0,0-1-1 0 0,0 1 1 0 0,0 0-1 0 0,0 1 1 0 0,0-1-1 0 0,0 1 1 0 0,0-1-1 0 0,1 1 1 0 0,-1 0-1 0 0,1 0 1 0 0,-2 3-12 0 0,-8 10 87 0 0,0 0 0 0 0,1 1 0 0 0,1 1 0 0 0,0 0 1 0 0,1 1-1 0 0,1 0 0 0 0,1 0 0 0 0,1 0 1 0 0,1 1-1 0 0,0 1 0 0 0,2-1 0 0 0,0 1-87 0 0,1-2-116 0 0,1 0 0 0 0,1 0-1 0 0,1 0 1 0 0,1 6 116 0 0,0-16-5 0 0,0 0-1 0 0,0 0 1 0 0,1 0 0 0 0,0-1-1 0 0,3 6 6 0 0,-2-4 10 0 0,-1-5 6 0 0,-1 0 0 0 0,1 0 0 0 0,0 0 0 0 0,1 0 1 0 0,0 1-17 0 0,-2-5 3 0 0,0 0-1 0 0,-1 0 1 0 0,1 0 0 0 0,0 0 0 0 0,-1-1 0 0 0,1 1 0 0 0,0 0 0 0 0,0 0-1 0 0,0-1 1 0 0,0 1 0 0 0,0 0 0 0 0,0-1 0 0 0,0 1 0 0 0,0-1 0 0 0,0 1 0 0 0,0-1-1 0 0,0 0 1 0 0,0 0 0 0 0,0 1 0 0 0,0-1 0 0 0,0 0 0 0 0,0 0 0 0 0,0 0 0 0 0,1 0-1 0 0,-1 0 1 0 0,0 0 0 0 0,1 0-3 0 0,0-1 23 0 0,0 0 0 0 0,0 0 0 0 0,1 0 0 0 0,-1 0 0 0 0,0-1 0 0 0,0 1 0 0 0,0 0 0 0 0,0-1-1 0 0,-1 0 1 0 0,1 1 0 0 0,0-1 0 0 0,-1 0 0 0 0,1 0 0 0 0,-1 0 0 0 0,1 0 0 0 0,-1 0-23 0 0,11-13 99 0 0,-3 4-95 0 0,0 0 0 0 0,0 0 0 0 0,-1-1 0 0 0,4-9-4 0 0,-1 2-2 0 0,-6 9 2 0 0,0 0 0 0 0,0-1 0 0 0,-1 0 0 0 0,-1 0 0 0 0,2-7 0 0 0,5-19 0 0 0,0 8 0 0 0,-8 17 0 0 0,2 1 0 0 0,0 0 0 0 0,0 0 0 0 0,1 1 0 0 0,5-10 0 0 0,-10 20 0 0 0,1-1-1 0 0,-1 1 0 0 0,0-1 1 0 0,0 1-1 0 0,1 0 0 0 0,-1-1 1 0 0,0 1-1 0 0,0 0 0 0 0,1-1 1 0 0,-1 1-1 0 0,0 0 1 0 0,1 0-1 0 0,-1-1 0 0 0,1 1 1 0 0,-1 0-1 0 0,0 0 0 0 0,1 0 1 0 0,-1-1-1 0 0,1 1 0 0 0,-1 0 1 0 0,0 0 0 0 0,4 2 30 0 0,-3-1 11 0 0,1 1 17 0 0,-1-1 1 0 0,1 0-1 0 0,-1 1 1 0 0,1 0 0 0 0,-1-1-1 0 0,0 1 1 0 0,0 0-1 0 0,0 0 1 0 0,0 0 0 0 0,0-1-1 0 0,0 1 1 0 0,0 0-1 0 0,0 1-58 0 0,6 30 688 0 0,-4-20-512 0 0,22 142 559 0 0,-9-47-305 0 0,-3-35-134 0 0,57 297 1067 0 0,-45-269-921 0 0,13 25-442 0 0,-24-92-164 0 0,-13-33-37 0 0,-1-1-536 0 0,0 0-235 0 0,0-2-1121 0 0,0-11-4519 0 0,0-5-1933 0 0</inkml:trace>
  <inkml:trace contextRef="#ctx0" brushRef="#br0" timeOffset="16609.123">2710 862 15664 0 0,'10'10'494'0'0,"-7"-7"-323"0"0,0 0 1 0 0,-1-1 0 0 0,2 1-1 0 0,-1-1 1 0 0,0 1 0 0 0,0-1-1 0 0,4 2-171 0 0,-5-3 263 0 0,0-1-1 0 0,0 1 0 0 0,0 0 1 0 0,1-1-1 0 0,-1 0 0 0 0,0 1 0 0 0,0-1 1 0 0,0 0-1 0 0,0 0 0 0 0,1 0 0 0 0,-1 0 1 0 0,0-1-1 0 0,0 1 0 0 0,0-1 0 0 0,0 1 1 0 0,0-1-1 0 0,1 0-262 0 0,1-1 204 0 0,0 0 0 0 0,0 0 0 0 0,0 0 0 0 0,-1-1-1 0 0,1 1 1 0 0,-1-1 0 0 0,1 0 0 0 0,1-3-204 0 0,1 1 9 0 0,-1-2-1 0 0,0 1 1 0 0,-1 0 0 0 0,1-1-1 0 0,-1 0 1 0 0,-1 0-1 0 0,1 0 1 0 0,-1-1 0 0 0,0 1-1 0 0,-1-1-8 0 0,2-7-13 0 0,-1 0 0 0 0,-1 0-1 0 0,0 0 1 0 0,-1-1-1 0 0,-1 1 1 0 0,-1-10 13 0 0,1 20 17 0 0,-1-1 0 0 0,0 0 0 0 0,-1 0-1 0 0,1 1 1 0 0,-1-1 0 0 0,0 1 0 0 0,0 0 0 0 0,-3-5-17 0 0,3 7 61 0 0,0 0 1 0 0,0 0-1 0 0,-1 0 0 0 0,1 1 1 0 0,0-1-1 0 0,-1 1 1 0 0,0-1-1 0 0,1 1 1 0 0,-1 0-1 0 0,0 0 1 0 0,0 0-1 0 0,0 1 0 0 0,-1-1 1 0 0,-2-1-62 0 0,5 3 26 0 0,-1 0-1 0 0,1-1 1 0 0,0 1-1 0 0,-1 0 1 0 0,1-1-1 0 0,0 1 1 0 0,-1 0 0 0 0,1 0-1 0 0,0 0 1 0 0,-1 1-1 0 0,1-1 1 0 0,0 0 0 0 0,-1 0-1 0 0,1 1 1 0 0,0-1-1 0 0,-1 0 1 0 0,1 1-1 0 0,0 0 1 0 0,0-1 0 0 0,0 1-1 0 0,-1 0 1 0 0,1-1-1 0 0,0 1 1 0 0,0 0-1 0 0,0 0 1 0 0,0 0 0 0 0,0 0-1 0 0,0 0 1 0 0,0 1-26 0 0,-3 3-122 0 0,0 1 0 0 0,1 0-1 0 0,-1 0 1 0 0,1 0 0 0 0,0 3 122 0 0,-1-2 146 0 0,1 3-133 0 0,-1-1 1 0 0,1 1-1 0 0,1-1 0 0 0,0 1 0 0 0,0 0 0 0 0,1 0 0 0 0,0 0 0 0 0,1 8-13 0 0,1 14 111 0 0,1 0-1 0 0,3 3-110 0 0,2 32 274 0 0,-6-58-210 0 0,0 0 0 0 0,1 0 0 0 0,0 0 0 0 0,0-1-1 0 0,1 1 1 0 0,0 0 0 0 0,1-1 0 0 0,-1 0 0 0 0,2 0 0 0 0,-1 0 0 0 0,1 0-1 0 0,0-1 1 0 0,2 2-64 0 0,-2-3 51 0 0,1 0 0 0 0,-1-1 0 0 0,1 0-1 0 0,0 0 1 0 0,0 0 0 0 0,0 0 0 0 0,1-1 0 0 0,-1 0-1 0 0,1-1 1 0 0,0 1 0 0 0,0-2 0 0 0,0 1 0 0 0,1-1-1 0 0,-1 0 1 0 0,6 1-51 0 0,-5-2-244 0 0,0 0 1 0 0,0 0-1 0 0,0-1 0 0 0,0 0 0 0 0,0 0 0 0 0,0-1 0 0 0,0 0 0 0 0,0-1 1 0 0,0 0-1 0 0,-1 0 0 0 0,1 0 0 0 0,0-1 0 0 0,-1 0 0 0 0,0-1 1 0 0,0 0-1 0 0,0 0 0 0 0,0 0 0 0 0,0-1 244 0 0,19-15-8258 0 0</inkml:trace>
  <inkml:trace contextRef="#ctx0" brushRef="#br0" timeOffset="16943.638">3190 110 19895 0 0,'0'0'880'0'0,"0"0"184"0"0,-3 12-848 0 0,-1-2-216 0 0,0-1 0 0 0,0 1 0 0 0,-3 4 616 0 0,3-1 88 0 0,-3-2 8 0 0,-5 2 8 0 0,1 1-448 0 0,-4-1-88 0 0,-1-2-24 0 0,5-4 0 0 0,-5-4-544 0 0,5 4-104 0 0,-4-7-24 0 0</inkml:trace>
  <inkml:trace contextRef="#ctx0" brushRef="#br0" timeOffset="18909.013">2020 1669 14656 0 0,'0'0'670'0'0,"0"0"-12"0"0,-1-1-582 0 0,0 1 1 0 0,0-1 0 0 0,0 1-1 0 0,0 0 1 0 0,0-1 0 0 0,0 1-1 0 0,0 0 1 0 0,0 0-1 0 0,0-1 1 0 0,0 1 0 0 0,-1 0-1 0 0,1 0-76 0 0,-4 1 309 0 0,1 1 0 0 0,0-1 0 0 0,-1 1 0 0 0,1 0 0 0 0,0 0 0 0 0,0 0 0 0 0,0 1 0 0 0,1-1 0 0 0,-1 1 0 0 0,-1 2-309 0 0,-5 4 516 0 0,0 2 0 0 0,-6 8-516 0 0,-13 14 302 0 0,16-17 61 0 0,0 0-1 0 0,1 1 0 0 0,1 0 0 0 0,1 1 1 0 0,0 0-1 0 0,1 1 0 0 0,-4 13-362 0 0,8-15 150 0 0,1 0 0 0 0,0-1-1 0 0,1 1 1 0 0,1 0 0 0 0,1 1-1 0 0,0-1 1 0 0,1 0 0 0 0,2 10-150 0 0,0-18 78 0 0,0 0 0 0 0,1 0 1 0 0,0 0-1 0 0,0 0 0 0 0,1-1 1 0 0,0 0-1 0 0,1 1 0 0 0,2 2-78 0 0,-6-9 33 0 0,0-1-1 0 0,-1 0 1 0 0,1 0 0 0 0,0 1-1 0 0,0-1 1 0 0,0 0-1 0 0,0 0 1 0 0,0 0-1 0 0,0 0 1 0 0,1 0 0 0 0,-1 0-1 0 0,0-1 1 0 0,0 1-1 0 0,1 0 1 0 0,-1-1-1 0 0,1 1 1 0 0,-1-1 0 0 0,0 1-1 0 0,1-1 1 0 0,-1 0-1 0 0,1 1 1 0 0,-1-1-1 0 0,1 0 1 0 0,-1 0 0 0 0,1 0-1 0 0,-1 0 1 0 0,1 0-1 0 0,-1 0 1 0 0,1-1-1 0 0,-1 1 1 0 0,0 0 0 0 0,1-1-1 0 0,-1 1 1 0 0,1-1-1 0 0,-1 0 1 0 0,0 1 0 0 0,1-1-1 0 0,0-1-32 0 0,3-1 94 0 0,0 0 1 0 0,0-1-1 0 0,0 0 0 0 0,0 0 0 0 0,-1 0 1 0 0,1-1-1 0 0,-1 0 0 0 0,2-2-94 0 0,4-8 109 0 0,-1 0-1 0 0,0-1 0 0 0,-1 0 1 0 0,-1 0-1 0 0,-1-1 0 0 0,4-14-108 0 0,4-24 250 0 0,2-26-250 0 0,-14 69 25 0 0,5-30-14 0 0,-3 0-1 0 0,-1 1 1 0 0,-2-1-1 0 0,-3-7-10 0 0,-17-166 32 0 0,15 180-31 0 0,0 10-1 0 0,0-24 0 0 0,1 23 4 0 0,2 20 10 0 0,0 0 1 0 0,0 0-1 0 0,1 0 1 0 0,0 0-1 0 0,0 0 1 0 0,1-5-15 0 0,5 26 508 0 0,-3-8-371 0 0,5 18-215 0 0,-1 0 0 0 0,-1 0 0 0 0,-1 0 0 0 0,1 20 78 0 0,7 41-192 0 0,-5-41 191 0 0,-5-26 3 0 0,1-1 0 0 0,0 1 1 0 0,2-1-1 0 0,0 0 1 0 0,2 2-3 0 0,24 56 170 0 0,15 30 169 0 0,-34-83-269 0 0,-9-17-57 0 0,0-1 1 0 0,-1 1 0 0 0,0 0 0 0 0,-1 1-1 0 0,1-1 1 0 0,0 3-14 0 0,-1-2 0 0 0,2-1-79 0 0,-3-5-331 0 0,10-5-742 0 0,-9 3 827 0 0,0-1 1 0 0,-1 1-1 0 0,1-1 0 0 0,-1 1 1 0 0,1-1-1 0 0,-1 0 1 0 0,1 1-1 0 0,-1-1 1 0 0,0 0-1 0 0,0 0 0 0 0,0 0 1 0 0,1-1 324 0 0,8-23-2292 0 0,-9 23 2160 0 0,3-22-1884 0 0</inkml:trace>
  <inkml:trace contextRef="#ctx0" brushRef="#br0" timeOffset="19383.263">2326 1089 14744 0 0,'0'0'672'0'0,"0"0"-10"0"0,1 0-423 0 0,0 0-164 0 0,-1 0 0 0 0,1 0 0 0 0,0-1-1 0 0,-1 1 1 0 0,1 0 0 0 0,0 0 0 0 0,-1 0 0 0 0,1-1 0 0 0,0 1 0 0 0,-1 0 0 0 0,1-1 0 0 0,-1 1 0 0 0,1-1-1 0 0,-1 1 1 0 0,1 0 0 0 0,-1-1 0 0 0,1 1 0 0 0,-1-1 0 0 0,1 1 0 0 0,-1-1 0 0 0,0 0 0 0 0,1 1-1 0 0,-1-1 1 0 0,0 1 0 0 0,1-1 0 0 0,-1 0 0 0 0,0 1 0 0 0,0-1 0 0 0,0 0 0 0 0,1 1 0 0 0,-1-1 0 0 0,0 0-1 0 0,0 1 1 0 0,0-1 0 0 0,0 0-75 0 0,0-1 527 0 0,1-1-127 0 0,-1 0 0 0 0,1 0 0 0 0,-1 0 0 0 0,0 1 0 0 0,1-1 0 0 0,-1 0 0 0 0,-1 0 0 0 0,1-1-400 0 0,0 3 50 0 0,0-1 0 0 0,0 1 0 0 0,-1 0 0 0 0,1 0 0 0 0,0 0 0 0 0,-1 0 0 0 0,1 0 0 0 0,-1 0 0 0 0,1 0 0 0 0,-1 0 0 0 0,1 0 0 0 0,-1 0 0 0 0,0 0 1 0 0,1 0-1 0 0,-1 1 0 0 0,0-1 0 0 0,0 0 0 0 0,0 0 0 0 0,0 1 0 0 0,0-1 0 0 0,0 0 0 0 0,0 0-50 0 0,-7 0 49 0 0,4 2-76 0 0,0 1-1 0 0,0 0 1 0 0,0-1-1 0 0,1 1 0 0 0,-1 1 1 0 0,0-1-1 0 0,1 0 1 0 0,0 1-1 0 0,-3 3 28 0 0,-26 29 0 0 0,30-33-1 0 0,1 1-1 0 0,-1 0 1 0 0,1-1-1 0 0,0 1 1 0 0,-1 0-1 0 0,1 0 1 0 0,1-1-1 0 0,-1 1 1 0 0,0 0-1 0 0,1 0 1 0 0,-1 0-1 0 0,1 0 1 0 0,0 0-1 0 0,0 0 1 0 0,0 0-1 0 0,0 0 1 0 0,1 2 1 0 0,1 6 95 0 0,1 0 0 0 0,0 0 1 0 0,0-1-1 0 0,1 1-95 0 0,-2-5 135 0 0,-1-4-117 0 0,0 0 46 0 0,0 1 1 0 0,0-1-1 0 0,0 1 1 0 0,0-1-1 0 0,0 1 1 0 0,1-1-1 0 0,0 1-64 0 0,-1-3 10 0 0,-1 1 0 0 0,1 0 0 0 0,0-1 0 0 0,0 1 0 0 0,0 0-1 0 0,0-1 1 0 0,0 1 0 0 0,0-1 0 0 0,0 1 0 0 0,0-1 0 0 0,0 0 0 0 0,0 1 0 0 0,0-1 0 0 0,0 0 0 0 0,0 0 0 0 0,0 0-1 0 0,0 0 1 0 0,0 0 0 0 0,1 0-10 0 0,0 0 24 0 0,0 0 0 0 0,-1 0-1 0 0,1-1 1 0 0,0 1 0 0 0,-1-1-1 0 0,1 1 1 0 0,-1-1 0 0 0,1 0-1 0 0,-1 1 1 0 0,1-1 0 0 0,-1 0-1 0 0,1 0 1 0 0,-1 0 0 0 0,0 0-1 0 0,1 0 1 0 0,-1-1 0 0 0,0 1-1 0 0,0 0 1 0 0,1-1-24 0 0,17-29 151 0 0,-15 22-114 0 0,-1 3-27 0 0,0 0 0 0 0,-1 0 0 0 0,1 0 0 0 0,-2-1 1 0 0,1 1-1 0 0,-1-1 0 0 0,0 1-10 0 0,2-9 7 0 0,-2 9 4 0 0,-1 5 53 0 0,4 9 156 0 0,0 1-134 0 0,-1 1 0 0 0,0-1 0 0 0,0 1 0 0 0,0 7-86 0 0,3 8 97 0 0,53 208 642 0 0,-42-176-812 0 0,-8-29-7295 0 0,-2-10-1009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6:55.7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538 139 6448 0 0,'-4'-9'95'0'0,"2"3"-9"0"0,-1 0-1 0 0,0 0 1 0 0,0 0 0 0 0,-1 1 0 0 0,1-1 0 0 0,-1 1 0 0 0,-5-5-86 0 0,-13-14 679 0 0,18 20-399 0 0,0-1 0 0 0,0 0 0 0 0,-1 1 0 0 0,1 0 1 0 0,-1 0-1 0 0,0 0 0 0 0,0 1 0 0 0,0-1 0 0 0,0 1 1 0 0,-1 1-1 0 0,0-1 0 0 0,-2 0-280 0 0,1 1 141 0 0,0 0 0 0 0,0 1 0 0 0,0 0 0 0 0,0 0 1 0 0,0 1-1 0 0,0 0 0 0 0,-1 0 0 0 0,1 0 0 0 0,0 1 0 0 0,0 0 0 0 0,0 1 0 0 0,0 0 1 0 0,0 0-1 0 0,1 0 0 0 0,-1 1 0 0 0,1 0 0 0 0,-1 0-141 0 0,-3 3 120 0 0,0 0-1 0 0,1 1 1 0 0,-1 0 0 0 0,2 0-1 0 0,-1 1 1 0 0,1 0 0 0 0,0 0 0 0 0,1 1-1 0 0,0 0 1 0 0,-2 4-120 0 0,-15 23 168 0 0,2 2 1 0 0,1 0 0 0 0,2 2-1 0 0,2 0 1 0 0,2 0-1 0 0,1 2 1 0 0,1 5-169 0 0,-5 28 43 0 0,3-1 1 0 0,0 35-44 0 0,14-91 8 0 0,0 1 0 0 0,2-1 0 0 0,0 1 1 0 0,1-1-1 0 0,0 0 0 0 0,3 6-8 0 0,-2-13 74 0 0,0 0 0 0 0,0-1-1 0 0,1 1 1 0 0,1-1 0 0 0,0 1-1 0 0,0-1 1 0 0,1-1 0 0 0,0 1-1 0 0,0-1 1 0 0,6 6-74 0 0,-5-9 150 0 0,0 0 0 0 0,0 0 0 0 0,0 0 0 0 0,0-1 0 0 0,1-1 0 0 0,0 1 0 0 0,0-1 0 0 0,0 0 0 0 0,0-1 0 0 0,1 0 0 0 0,0 0 1 0 0,-1-1-1 0 0,1 0 0 0 0,0 0 0 0 0,0-1 0 0 0,0-1 0 0 0,8 1-150 0 0,-2-2 191 0 0,0 0 0 0 0,-1 0 0 0 0,1-2 0 0 0,0 0 0 0 0,-1 0 0 0 0,0-1 0 0 0,0-1 0 0 0,0 0 0 0 0,-1-1 0 0 0,7-4-191 0 0,21-14 503 0 0,-1 0-1 0 0,5-7-502 0 0,-25 16 157 0 0,-1-2 0 0 0,-1 0-1 0 0,0-1 1 0 0,13-17-157 0 0,-9 7 101 0 0,-2-1-1 0 0,-1-1 1 0 0,-1 0 0 0 0,1-5-101 0 0,-8 11 2 0 0,-1 0 1 0 0,-1-1 0 0 0,-1 0 0 0 0,-1 0-1 0 0,2-23-2 0 0,-4 17-3 0 0,2-8-34 0 0,0-36 37 0 0,-7 63-14 0 0,0 0 1 0 0,0 0 0 0 0,-1-1-1 0 0,-1 1 1 0 0,0 0-1 0 0,-1 0 1 0 0,0 0-1 0 0,-2-2 14 0 0,4 12-5 0 0,0-1 0 0 0,0 0 1 0 0,-1 1-1 0 0,1-1 0 0 0,-1 1 0 0 0,0-1 0 0 0,1 1 0 0 0,-1 0 0 0 0,0 0 0 0 0,0 0 0 0 0,-1 0 0 0 0,1 0 0 0 0,0 0 0 0 0,-1 1 0 0 0,-1-2 5 0 0,0 1-27 0 0,-1 0 0 0 0,1 1 0 0 0,0-1 0 0 0,-1 1-1 0 0,1 0 1 0 0,-1 0 0 0 0,1 1 0 0 0,-1-1-1 0 0,-3 1 28 0 0,-2 0-85 0 0,0 1 0 0 0,0 0-1 0 0,0 0 1 0 0,0 1-1 0 0,0 1 1 0 0,0-1-1 0 0,1 2 1 0 0,-1-1-1 0 0,-1 2 86 0 0,-21 12-809 0 0,0 1 1 0 0,0 2 808 0 0,-28 23-5750 0 0,15-8-598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4:14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1161 3680 0 0,'0'0'167'0'0,"8"-10"26"0"0,-2 4 314 0 0,-5 5 2122 0 0,-1 1 908 0 0,0 0 170 0 0,0 0-434 0 0,0 0-1956 0 0,-1 0-1226 0 0,0-1-1 0 0,-1 0 1 0 0,1 1 0 0 0,0 0-1 0 0,-1-1 1 0 0,1 1 0 0 0,0 0-1 0 0,-1 0 1 0 0,1 0 0 0 0,-2 0-91 0 0,-1 1 2 0 0,-1 1 0 0 0,1-1 0 0 0,0 1 0 0 0,0 1 0 0 0,0-1 0 0 0,0 0 0 0 0,0 1 0 0 0,1 0 0 0 0,-1 0 1 0 0,1 0-1 0 0,0 0 0 0 0,-1 1 0 0 0,0 1-2 0 0,-4 6 218 0 0,0 0 0 0 0,0 1 0 0 0,-5 11-218 0 0,4-8 79 0 0,7-12-42 0 0,0 0 0 0 0,0 0-1 0 0,1 0 1 0 0,-1 0 0 0 0,1 0 0 0 0,0 1 0 0 0,0-1-1 0 0,0 1-36 0 0,-2 8 161 0 0,1-3 87 0 0,0-1 0 0 0,1 1 0 0 0,-1 7-248 0 0,2-14 74 0 0,0 0-1 0 0,0 0 1 0 0,0 0-1 0 0,0 0 1 0 0,1 0-1 0 0,-1 0 1 0 0,0 0-1 0 0,1 0 1 0 0,0 0-1 0 0,-1 0 1 0 0,1 0-1 0 0,0-1 1 0 0,0 1-1 0 0,0 0 1 0 0,0-1-1 0 0,0 1 1 0 0,0 0-1 0 0,1-1 1 0 0,0 1-74 0 0,0 0 79 0 0,1 0 0 0 0,0 0 1 0 0,-1 0-1 0 0,1-1 0 0 0,0 1 0 0 0,0-1 1 0 0,0 0-1 0 0,0 0 0 0 0,0 0 1 0 0,1 0-1 0 0,-1 0 0 0 0,0-1 1 0 0,0 1-1 0 0,1-1 0 0 0,-1 0 1 0 0,0 0-1 0 0,1 0 0 0 0,-1-1 1 0 0,0 1-1 0 0,0-1 0 0 0,0 0 0 0 0,1 1 1 0 0,1-3-80 0 0,10-2-328 0 0,-2-1 0 0 0,1-1 0 0 0,-1-1 0 0 0,10-6 328 0 0,1-1-2147 0 0,-13 8-3274 0 0,-3-3-1572 0 0</inkml:trace>
  <inkml:trace contextRef="#ctx0" brushRef="#br0" timeOffset="-419.206">50 494 5984 0 0,'0'0'464'0'0,"0"0"-116"0"0,4-6 1431 0 0,-4 6 4396 0 0,5 71-3596 0 0,-1 47-861 0 0,-3-92-1523 0 0,1 1 0 0 0,2 0-1 0 0,4 14-194 0 0,0-23 52 0 0,-1-4 346 0 0,-2-4-680 0 0,-2-7-5456 0 0,-3-3-307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7: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1501 6448 0 0,'0'0'498'0'0,"0"0"-78"0"0,0 0 891 0 0,0 0 421 0 0,0 0 85 0 0,0 0-215 0 0,3-13-713 0 0,16-32 211 0 0,-5 17-1052 0 0,-10 19-18 0 0,1 0 0 0 0,-1-1-1 0 0,0-2-29 0 0,6-15 103 0 0,2 0 0 0 0,1 1-1 0 0,1 1 1 0 0,1 0 0 0 0,12-15-103 0 0,7-12 269 0 0,-14 23-15 0 0,1 1 0 0 0,1 1 0 0 0,1 1 0 0 0,2 0 0 0 0,10-6-254 0 0,9-6 203 0 0,2 3 0 0 0,42-25-203 0 0,-49 38 3 0 0,1 2 0 0 0,1 2 1 0 0,2 1-4 0 0,-20 8 0 0 0,-3 0 0 0 0,0 2 0 0 0,1 0 0 0 0,0 2 0 0 0,-1 0 0 0 0,2 2 0 0 0,-1 0 0 0 0,3 1 0 0 0,-2 0-11 0 0,-13 1-2 0 0,1 0-1 0 0,-1 1 1 0 0,0 0-1 0 0,1 1 1 0 0,-1 0-1 0 0,1 0 0 0 0,-1 1 1 0 0,0 0-1 0 0,0 0 1 0 0,2 2 13 0 0,6 5-38 0 0,0 0 1 0 0,-1 1 0 0 0,0 1-1 0 0,-1 1 1 0 0,0 0 0 0 0,-1 1-1 0 0,0 0 1 0 0,-1 1 0 0 0,-1 1-1 0 0,5 7 38 0 0,2 5-22 0 0,-1 0 0 0 0,-2 1 0 0 0,-1 1 0 0 0,-1 1 0 0 0,-1 0-1 0 0,-2 1 1 0 0,-1 0 0 0 0,3 20 22 0 0,-1 27 363 0 0,-7-39-158 0 0,-4-19 54 0 0,0 0 1 0 0,-2 19-260 0 0,0-1 466 0 0,-2-19-151 0 0,2-17-256 0 0,1 0 0 0 0,-1-1 0 0 0,1 1-1 0 0,0 0 1 0 0,0 0 0 0 0,-1 0 0 0 0,1 0 0 0 0,0 0 0 0 0,1 0 0 0 0,-1 2-59 0 0,0-4 77 0 0,0 0-1 0 0,0 0 0 0 0,0 1 0 0 0,0-1 1 0 0,0 0-1 0 0,0 0 0 0 0,0 1 0 0 0,0-1 1 0 0,0 0-1 0 0,0 0 0 0 0,0 0 0 0 0,0 1 1 0 0,1-1-1 0 0,-1 0 0 0 0,0 0 0 0 0,0 0 0 0 0,0 1 1 0 0,0-1-1 0 0,0 0 0 0 0,0 0 0 0 0,1 0 1 0 0,-1 0-1 0 0,0 1 0 0 0,0-1 0 0 0,0 0 1 0 0,1 0-1 0 0,-1 0 0 0 0,0 0 0 0 0,0 0 1 0 0,0 0-1 0 0,1 0 0 0 0,-1 1 0 0 0,0-1 1 0 0,0 0-1 0 0,1 0 0 0 0,-1 0 0 0 0,0 0 1 0 0,0 0-1 0 0,0 0 0 0 0,1 0 0 0 0,-1 0-76 0 0,9-10 1170 0 0,-4 2-1127 0 0,-1-1-1 0 0,1 1 0 0 0,-2-1 1 0 0,0 0-1 0 0,0 0 0 0 0,0 0 1 0 0,-1 0-1 0 0,0-1 1 0 0,0-6-43 0 0,4-13 13 0 0,2-14-16 0 0,-6 15 1 0 0,2 1-1 0 0,1 0 1 0 0,1 0 0 0 0,1 0-1 0 0,1 0 1 0 0,1 1-1 0 0,2 1 1 0 0,1 0 0 0 0,0 0-1 0 0,12-14 3 0 0,-14 22 0 0 0,2-1 0 0 0,1 2 0 0 0,0 0 0 0 0,0 1 0 0 0,2 0 0 0 0,16-13 0 0 0,-2 7-58 0 0,1 1 0 0 0,1 2 0 0 0,1 0 0 0 0,17-5 58 0 0,34-10-256 0 0,21-4 256 0 0,-70 25-49 0 0,-16 5-16 0 0,0 1 0 0 0,0 1-1 0 0,0 1 1 0 0,1 0-1 0 0,15-1 66 0 0,-29 5-18 0 0,0-1-1 0 0,1 1 0 0 0,-1 0 1 0 0,0 0-1 0 0,0 1 0 0 0,0-1 1 0 0,0 1-1 0 0,0 0 0 0 0,1 0 1 0 0,-2 1-1 0 0,1 0 0 0 0,0 0 1 0 0,0 0-1 0 0,-1 0 0 0 0,2 1 19 0 0,22 12-102 0 0,-23-13 81 0 0,0 0 1 0 0,-1 1-1 0 0,1-1 0 0 0,-1 1 1 0 0,0 0-1 0 0,0 0 1 0 0,0 0-1 0 0,0 0 0 0 0,2 3 21 0 0,10 12-40 0 0,-10-12 21 0 0,0 0-1 0 0,-1 1 1 0 0,1 0 0 0 0,-1 0 0 0 0,-1 0 0 0 0,1 0-1 0 0,-1 1 1 0 0,0 0 0 0 0,-1 0 0 0 0,0 0-1 0 0,1 3 20 0 0,11 38-61 0 0,-10-37 51 0 0,-1 1-1 0 0,-1-1 1 0 0,0 1-1 0 0,0 0 1 0 0,-1 1 10 0 0,-1-3-4 0 0,1 0-1 0 0,1 0 1 0 0,3 10 4 0 0,6 25 2 0 0,-10-34-2 0 0,1 0 0 0 0,1-1 0 0 0,-1 0 0 0 0,3 3 0 0 0,9 31 0 0 0,-15-41 0 0 0,1 0 0 0 0,0 0 0 0 0,0-1 0 0 0,1 1 0 0 0,-1-1 0 0 0,1 1 0 0 0,0-1 0 0 0,-1 0 0 0 0,1 0 0 0 0,1 1 0 0 0,1 1 0 0 0,-3-4 0 0 0,-1-1 0 0 0,0 1 0 0 0,1-1 0 0 0,-1 1-1 0 0,0-1 1 0 0,1 1 0 0 0,-1 0 0 0 0,0-1 0 0 0,0 1-1 0 0,1-1 1 0 0,-1 1 0 0 0,0 0 0 0 0,0-1 0 0 0,0 1-1 0 0,0 0 1 0 0,0-1 0 0 0,0 1 0 0 0,0-1 0 0 0,0 1-1 0 0,0 0 1 0 0,0-1 0 0 0,0 1 0 0 0,-1-1 0 0 0,1 1-1 0 0,0 0 1 0 0,0-1 1 0 0,-1 1 0 0 0,1-1 0 0 0,0 1 1 0 0,0-1-1 0 0,0 1 0 0 0,0-1 0 0 0,0 1 0 0 0,0-1 0 0 0,0 1 0 0 0,0-1 0 0 0,0 1 0 0 0,0-1 0 0 0,0 1 0 0 0,0-1 0 0 0,0 1 0 0 0,0-1 0 0 0,0 0 0 0 0,0 1 0 0 0,1-1 0 0 0,-1 1 0 0 0,0-1 0 0 0,0 1 0 0 0,1-1 0 0 0,-1 1-1 0 0,6 5 94 0 0,-6-6-84 0 0,0 0 0 0 0,1 0 0 0 0,-1 0 1 0 0,0 1-1 0 0,0-1 0 0 0,1 0 0 0 0,-1 0 0 0 0,0 0 0 0 0,0 0 0 0 0,0 0 1 0 0,0 1-1 0 0,1-1 0 0 0,-1 0 0 0 0,0 0 0 0 0,0 0 0 0 0,0 1 0 0 0,0-1 1 0 0,0 0-1 0 0,1 0 0 0 0,-1 1 0 0 0,0-1 0 0 0,0 0 0 0 0,0 0 0 0 0,0 1 0 0 0,0-1 1 0 0,0 0-1 0 0,0 0 0 0 0,0 1 0 0 0,0-1 0 0 0,0 0 0 0 0,0 0 0 0 0,0 1 1 0 0,0-1-1 0 0,0 0 0 0 0,0 0 0 0 0,-1 1-10 0 0,7-1 182 0 0,-6 0-159 0 0,1 0 1 0 0,-1 0-1 0 0,1 0 1 0 0,-1 0-1 0 0,1 0 0 0 0,-1 0 1 0 0,1 0-1 0 0,-1 0 1 0 0,1 0-1 0 0,-1 0 1 0 0,1 0-1 0 0,-1 0 0 0 0,1 0 1 0 0,-1 0-1 0 0,1 0 1 0 0,-1-1-1 0 0,1 1 0 0 0,-1 0 1 0 0,0 0-1 0 0,1-1 1 0 0,-1 1-1 0 0,1 0 0 0 0,-1-1 1 0 0,0 1-1 0 0,1 0 1 0 0,-1-1-1 0 0,0 1 0 0 0,1 0 1 0 0,-1-1-1 0 0,0 1 1 0 0,0-1-1 0 0,1 1 0 0 0,-1-1 1 0 0,0 1-1 0 0,0-1-23 0 0,18-50 272 0 0,-14 40-255 0 0,-1 1 1 0 0,0-1-1 0 0,0-8-17 0 0,0 8 9 0 0,-1 0 1 0 0,1 0-1 0 0,3-8-9 0 0,5-17 29 0 0,-9 29-20 0 0,0-1 0 0 0,0 1 0 0 0,0-1-1 0 0,2-1-8 0 0,11-33 0 0 0,-3 5 0 0 0,-7 26 0 0 0,2-5 0 0 0,0 0 0 0 0,1 0 0 0 0,1 0 0 0 0,1 1 0 0 0,0 1 0 0 0,2-2 0 0 0,6-8 0 0 0,-15 18 2 0 0,2 1 1 0 0,-1-1 0 0 0,0 1 0 0 0,2-1-3 0 0,19-17 18 0 0,1 0-1 0 0,1 2 1 0 0,24-14-18 0 0,-26 19 0 0 0,20-12 0 0 0,13-5 0 0 0,-45 26 6 0 0,8-4 27 0 0,0 2 0 0 0,16-6-33 0 0,6 1-14 0 0,-13 3-230 0 0,21-4 244 0 0,-40 13-41 0 0,-1 0 0 0 0,0 1 0 0 0,1 0 1 0 0,-1 0-1 0 0,0 1 0 0 0,1 1 0 0 0,1 0 41 0 0,-4 0-24 0 0,-1 1-1 0 0,1 0 0 0 0,-1 1 0 0 0,0 0 1 0 0,0 0-1 0 0,5 3 25 0 0,38 24-122 0 0,-49-30 120 0 0,46 33-129 0 0,-42-29 117 0 0,-1 0 0 0 0,1 1 0 0 0,-1-1 0 0 0,1 1 0 0 0,-1 0 0 0 0,-1 1 0 0 0,3 3 14 0 0,0 0-14 0 0,-1-1 0 0 0,1 1-1 0 0,0-1 1 0 0,1 0 0 0 0,0-1 0 0 0,1 1 14 0 0,-7-7 0 0 0,2 2-7 0 0,-1 1 0 0 0,1 0 0 0 0,-1 0 0 0 0,0-1 0 0 0,0 1 0 0 0,0 0 1 0 0,-1 1-1 0 0,1-1 0 0 0,-1 0 0 0 0,0 0 0 0 0,-1 1 0 0 0,1-1 7 0 0,0 3-3 0 0,1-1 0 0 0,-1 0-1 0 0,1 0 1 0 0,1 0 0 0 0,1 4 3 0 0,1 0 26 0 0,-1 0 1 0 0,-1 0-1 0 0,0 0 0 0 0,0 0 1 0 0,-1 0-1 0 0,0 1 1 0 0,-1 0-27 0 0,10 42 76 0 0,-10-49-81 0 0,0 0 1 0 0,0-1-1 0 0,-1 1 0 0 0,0 0 0 0 0,1 0 0 0 0,-1 0 5 0 0,-1-1-10 0 0,1 0 0 0 0,0 0 0 0 0,1-1 0 0 0,-1 1-1 0 0,1 0 1 0 0,-1 0 0 0 0,1-1 0 0 0,0 1 0 0 0,0 0 0 0 0,0 0 10 0 0,4 7-58 0 0,-3-8 48 0 0,-1 0 0 0 0,0 0 0 0 0,0 1 1 0 0,0-1-1 0 0,0 0 0 0 0,0 1 0 0 0,0-1 0 0 0,0 1 0 0 0,-1-1 1 0 0,0 1-1 0 0,1-1 0 0 0,-1 1 0 0 0,0 0 0 0 0,0-1 0 0 0,0 2 10 0 0,-1 0 2 0 0,1 0-1 0 0,0-1 0 0 0,1 1 0 0 0,-1 0 0 0 0,1-1 1 0 0,0 1-1 0 0,-1-1 0 0 0,2 1 0 0 0,-1-1 1 0 0,0 0-1 0 0,1 2-1 0 0,0-1 29 0 0,0 0 0 0 0,-1 1 1 0 0,0 0-1 0 0,1-1 0 0 0,-1 2-29 0 0,-1-2 19 0 0,0-1 0 0 0,1 1 0 0 0,0-1 0 0 0,-1 1 0 0 0,1-1 0 0 0,1 0 0 0 0,-1 1 0 0 0,0-1 0 0 0,1 0 0 0 0,0 0-19 0 0,-2-2-3 0 0,1 0 0 0 0,-1-1 1 0 0,0 1-1 0 0,0 0 0 0 0,0 0 0 0 0,1-1 1 0 0,-1 1-1 0 0,0 0 0 0 0,0 0 1 0 0,0-1-1 0 0,0 1 0 0 0,0 0 1 0 0,0 0-1 0 0,0-1 0 0 0,-1 1 1 0 0,1 0-1 0 0,0 0 3 0 0,0-1-5 0 0,-1 1 0 0 0,1 0 0 0 0,0-1 0 0 0,0 1 0 0 0,0 0 0 0 0,0 0 0 0 0,0-1 0 0 0,0 1 0 0 0,0 0 0 0 0,0-1 0 0 0,0 1 0 0 0,0 0 0 0 0,1-1 0 0 0,-1 1 0 0 0,0 0 0 0 0,0-1 1 0 0,0 1-1 0 0,1 0 0 0 0,-1 0 5 0 0,3 2-21 0 0,-2-2 25 0 0,-1 0 0 0 0,1-1 0 0 0,-1 1 0 0 0,1-1 0 0 0,-1 1 0 0 0,1 0 0 0 0,-1-1 0 0 0,0 1 0 0 0,1 0 0 0 0,-1 0 0 0 0,0-1 0 0 0,1 1 0 0 0,-1 0 0 0 0,0 0 0 0 0,0-1 0 0 0,0 1 0 0 0,0 0 0 0 0,0 0 0 0 0,0 0 0 0 0,0-1 0 0 0,0 1 0 0 0,0 0 0 0 0,0 0 0 0 0,0 0 0 0 0,0-1 0 0 0,-1 1 0 0 0,1 0 0 0 0,0 0 1 0 0,-1-1-1 0 0,1 1-4 0 0,-1 0 0 0 0,1-1 1 0 0,0 1-1 0 0,-1-1 1 0 0,1 1-1 0 0,0 0 1 0 0,-1-1-1 0 0,1 1 0 0 0,0 0 1 0 0,0-1-1 0 0,0 1 1 0 0,-1-1-1 0 0,1 1 1 0 0,0 0-1 0 0,0-1 1 0 0,0 1-1 0 0,0 0 1 0 0,0-1-1 0 0,0 1 1 0 0,0 0-1 0 0,1-1 1 0 0,-1 1-1 0 0,0 0 1 0 0,0 0-1 0 0,0-1 1 0 0,0 1 0 0 0,0 0 0 0 0,0-1-1 0 0,0 1 1 0 0,0 0 0 0 0,0-1 0 0 0,0 1 0 0 0,0 0-1 0 0,0 0 1 0 0,-1-1 0 0 0,1 1 0 0 0,0-1-1 0 0,0 1 1 0 0,-1 0 0 0 0,1-1 0 0 0,-1 1 0 0 0,1-1-1 0 0,0 1 1 0 0,-1-1 0 0 0,1 1 0 0 0,-1 0-1 0 0,0 0 84 0 0,-8 8 97 0 0,7-8-121 0 0,2-1 40 0 0,0 0 17 0 0,0 0 2 0 0,1-1-104 0 0,-1 0 1 0 0,1 1-1 0 0,-1-1 1 0 0,0 1-1 0 0,1-1 1 0 0,-1 0-1 0 0,0 1 0 0 0,1-1 1 0 0,-1 0-1 0 0,0 0 1 0 0,0 1-1 0 0,1-1 1 0 0,-1 0-1 0 0,0 0 0 0 0,0 1 1 0 0,0-1-1 0 0,0 0 1 0 0,0 0-1 0 0,0 0-15 0 0,0-1 44 0 0,1 0-31 0 0,-1 1-1 0 0,1-1 1 0 0,-1 1 0 0 0,1-1-1 0 0,0 1 1 0 0,0-1 0 0 0,0 1-1 0 0,0-1 1 0 0,0 1-1 0 0,0 0 1 0 0,1-1-13 0 0,-1 1 6 0 0,0 0 0 0 0,0 0 1 0 0,0-1-1 0 0,0 1 0 0 0,0 0 0 0 0,0-1 0 0 0,-1 1 1 0 0,1 0-1 0 0,0-1 0 0 0,-1 1 0 0 0,1-1 1 0 0,-1-1-7 0 0,5-12 38 0 0,-4 13-34 0 0,-1 0-1 0 0,1 0 1 0 0,0 0-1 0 0,-1 1 1 0 0,1-1-1 0 0,-1 0 1 0 0,0 0-1 0 0,0-2-3 0 0,1-2 6 0 0,0 0 0 0 0,0 0 0 0 0,0 0 0 0 0,1 0 0 0 0,-1 0-1 0 0,2 0 1 0 0,-1 1 0 0 0,2-4-6 0 0,7-19 17 0 0,-7 18-10 0 0,1 0 1 0 0,0 1-1 0 0,1-1 0 0 0,0 1 1 0 0,0 0-1 0 0,1 1 0 0 0,3-4-7 0 0,13-17 13 0 0,-4 5 5 0 0,1 1-1 0 0,13-11-17 0 0,-8 8 29 0 0,15-19-29 0 0,-25 27 45 0 0,1 1 0 0 0,1 1 0 0 0,1 0-1 0 0,0 2 1 0 0,1 0 0 0 0,0 1 0 0 0,1 0 0 0 0,1 2-1 0 0,0 1 1 0 0,1 0-45 0 0,30-16 153 0 0,-38 18-223 0 0,1 0 1 0 0,0 1 0 0 0,0 1-1 0 0,1 0 1 0 0,0 1-1 0 0,4 0 70 0 0,11-4-176 0 0,-24 7 153 0 0,1 0-1 0 0,-1 0 1 0 0,1 0 0 0 0,0 1 23 0 0,46-5-127 0 0,-39 5 114 0 0,12 1-84 0 0,-1 2-17 0 0,4 15-135 0 0,-22-13 194 0 0,-6-2 37 0 0,1-1 0 0 0,-1 1 0 0 0,1-1 0 0 0,-1 0 0 0 0,1 0 0 0 0,0 0 0 0 0,1 1 18 0 0,9 12-64 0 0,-6-7 21 0 0,8 12 30 0 0,-11-14 15 0 0,0 1-2 0 0,1 5 0 0 0,-2-8 0 0 0,8 7 0 0 0,-10-9 0 0 0,1 0 0 0 0,-1 1 0 0 0,0-1 0 0 0,0 1 0 0 0,0-1 0 0 0,0 1 0 0 0,0-1 0 0 0,0 1 0 0 0,0 0 0 0 0,-1 0 0 0 0,1-1 0 0 0,-1 0 0 0 0,0 0 0 0 0,0 0 0 0 0,0-1 0 0 0,1 1 0 0 0,-1 0 0 0 0,0 0 0 0 0,1 0 0 0 0,-1-1 0 0 0,1 1 0 0 0,-1 0 0 0 0,1 0 0 0 0,-1-1 0 0 0,1 1 0 0 0,-1 0 0 0 0,1-1 0 0 0,0 1 0 0 0,-1 0 0 0 0,1-1 0 0 0,0 1 0 0 0,0-1 0 0 0,-1 0 0 0 0,1 1 0 0 0,0-1 0 0 0,-1 0 0 0 0,1 1 0 0 0,-1-1 0 0 0,0 0 0 0 0,1 1 0 0 0,-1-1 0 0 0,1 0 0 0 0,-1 1 0 0 0,1-1 0 0 0,-1 1 0 0 0,0-1 0 0 0,1 1 0 0 0,-1-1 0 0 0,0 1 0 0 0,0-1 0 0 0,1 1 0 0 0,-1 0 0 0 0,7 7 0 0 0,1 0 0 0 0,0 0 0 0 0,0 0 0 0 0,1-1 0 0 0,0-1 0 0 0,8 5 0 0 0,-5-3 0 0 0,5 1 0 0 0,-13-6 0 0 0,-1-1 0 0 0,0 1 0 0 0,0 0 0 0 0,1-1 0 0 0,-1 1 0 0 0,-1 1 0 0 0,1-1 0 0 0,0 0 0 0 0,-1 1 0 0 0,0 0 0 0 0,1 0 0 0 0,4 6-8 0 0,-2 0 0 0 0,1 0 0 0 0,2 7 8 0 0,8 16-29 0 0,6 7 4 0 0,-2 2 1 0 0,-2-1-1 0 0,-1 2 0 0 0,5 26 25 0 0,1 32 0 0 0,-8-40 296 0 0,-14-44-185 0 0,0-12-76 0 0,-1 0 1 0 0,1 1-1 0 0,0-1 1 0 0,0 0 0 0 0,0 0-1 0 0,1 1-35 0 0,-1 0 12 0 0,6 14 54 0 0,4 3 82 0 0,-11-21-78 0 0,1-1 10 0 0,1 4-6 0 0,-2-4 14 0 0,0-1-7 0 0,0 0-8 0 0,0 0-1 0 0,0 0-1 0 0,0 0-6 0 0,0 0 1 0 0,0 0 3 0 0,0 0-4 0 0,0 0 2 0 0,4-27 160 0 0,-3 18-187 0 0,0 0 1 0 0,1 1-1 0 0,0-1 1 0 0,0 0 0 0 0,1 1-1 0 0,0-1 1 0 0,3-6-41 0 0,5-13 30 0 0,-8 19-27 0 0,1 1-1 0 0,0 0 0 0 0,1 0 1 0 0,0 1-1 0 0,2-3-2 0 0,-1 0 42 0 0,9-13-32 0 0,-10 14-10 0 0,1-1 0 0 0,0 1 0 0 0,1 1 0 0 0,0-1 0 0 0,7-6 0 0 0,-9 10 0 0 0,0 0 0 0 0,0 0 0 0 0,-1-1 0 0 0,1 0 0 0 0,-2 2 0 0 0,0 0 0 0 0,0 0 0 0 0,0 0 0 0 0,1 1 0 0 0,0-1 0 0 0,0 1 0 0 0,2-2 0 0 0,1 1 0 0 0,-4 1 0 0 0,1 1 0 0 0,0 0 0 0 0,0 0 0 0 0,0 0 0 0 0,0 0 0 0 0,0 1 0 0 0,11-7 0 0 0,-14 7 0 0 0,0 0 0 0 0,1 0 0 0 0,-1 0 0 0 0,1 0 0 0 0,-1 0 0 0 0,0 1 0 0 0,1-1 0 0 0,-1 0 0 0 0,1 1 0 0 0,0-1 0 0 0,13-7 0 0 0,-3 0-60 0 0,-6 4 59 0 0,1 0-1 0 0,-1 0 0 0 0,0-1 1 0 0,-1 0-1 0 0,1 0 1 0 0,-1-1-1 0 0,0 1 1 0 0,3-5 1 0 0,-2 3 0 0 0,0 0 0 0 0,1 0 0 0 0,0 0 0 0 0,3-1 0 0 0,-9 7 0 0 0,1 0 0 0 0,-1-1 0 0 0,0 1 0 0 0,1 0 0 0 0,-1-1 0 0 0,0 1 0 0 0,0-1 0 0 0,0 0 0 0 0,0 1 0 0 0,-1-1 0 0 0,1 0 0 0 0,0-1 0 0 0,6-10 0 0 0,38-38 0 0 0,-34 39 0 0 0,0 1 0 0 0,1 0 0 0 0,11-7 0 0 0,0-2 0 0 0,-4 4-13 0 0,5-5-88 0 0,1 1-1 0 0,10-6 102 0 0,-25 20-58 0 0,1 1 0 0 0,0 0 0 0 0,8-3 58 0 0,17-6-115 0 0,-8 1 3 0 0,17-5 112 0 0,1 1-31 0 0,-20 6 29 0 0,51-20-29 0 0,-66 28 21 0 0,0 0 1 0 0,0 0-1 0 0,0 1 1 0 0,1 1-1 0 0,-1 0 1 0 0,2 0 9 0 0,-5 1-35 0 0,1 1 0 0 0,-1 1 0 0 0,1-1 0 0 0,-1 1 1 0 0,0 1-1 0 0,0-1 0 0 0,0 1 0 0 0,0 1 0 0 0,0 0 1 0 0,-1 0-1 0 0,1 0 0 0 0,-1 1 0 0 0,0 0 1 0 0,-1 0-1 0 0,1 1 0 0 0,-1 0 0 0 0,0 0 0 0 0,0 0 1 0 0,-1 1-1 0 0,0 0 0 0 0,0 0 0 0 0,1 4 35 0 0,12 17-68 0 0,-1 2 0 0 0,-2 0 0 0 0,-1 1 0 0 0,-2 0 0 0 0,7 29 68 0 0,-10-27-42 0 0,-3 1 0 0 0,3 27 42 0 0,-1 7 0 0 0,-3-39 0 0 0,-2 1 0 0 0,0 16 0 0 0,1 89 11 0 0,-5-124 228 0 0,0-10 301 0 0,-1-10-162 0 0,10-61 41 0 0,-6 44-156 0 0,2 1-1 0 0,4-19-262 0 0,1 5 20 0 0,-4 17 9 0 0,0 0 0 0 0,2 1 0 0 0,1 0 0 0 0,4-10-29 0 0,18-35 18 0 0,-22 44-6 0 0,2 1-1 0 0,0 0 1 0 0,1 1-1 0 0,11-15-11 0 0,1 3 0 0 0,-1 0 0 0 0,6-17 0 0 0,3-2 0 0 0,2 2 0 0 0,6-4 0 0 0,-20 27 0 0 0,36-47 0 0 0,4 2 0 0 0,18-13 0 0 0,-68 75-1 0 0,11-12-34 0 0,1 0 1 0 0,0 2 0 0 0,13-8 34 0 0,-9 10-65 0 0,12-9-208 0 0,28-13 273 0 0,-51 32-66 0 0,1 0 0 0 0,0 0-1 0 0,1 2 1 0 0,-1 0 0 0 0,1 1-1 0 0,7-1 67 0 0,-13 3-56 0 0,0 1 0 0 0,0 0 0 0 0,0 0 0 0 0,0 1 0 0 0,1 1 0 0 0,8 1 56 0 0,-14-1-20 0 0,0 0 0 0 0,-1 0-1 0 0,1 0 1 0 0,-1 1 0 0 0,0 0-1 0 0,1 0 1 0 0,-1 0-1 0 0,0 0 1 0 0,0 1 0 0 0,0 0-1 0 0,0 0 1 0 0,-1 0 0 0 0,1 0-1 0 0,-1 0 1 0 0,3 4 20 0 0,3 6-46 0 0,-1 0 1 0 0,0 1-1 0 0,-1 0 1 0 0,1 4 45 0 0,2 2-49 0 0,2 10-18 0 0,0 0 0 0 0,1 14 67 0 0,-8-31-15 0 0,12 54-13 0 0,-3-1 1 0 0,-2 2-1 0 0,-2 16 28 0 0,4-9 0 0 0,-1-5 0 0 0,5 29 16 0 0,-10-56 43 0 0,-6-34-24 0 0,0-1-1 0 0,0 0 1 0 0,1 1 0 0 0,0-1-1 0 0,0 0 1 0 0,5 7-35 0 0,-5-10 59 0 0,-2-3-34 0 0,1 0 1 0 0,-1 0 0 0 0,0 0 0 0 0,1 0 0 0 0,0-1 0 0 0,-1 1 0 0 0,1 0 0 0 0,0-1 0 0 0,0 1-1 0 0,0-1 1 0 0,0 1 0 0 0,1-1-26 0 0,3 4 36 0 0,3 1 67 0 0,14-4 58 0 0,-21-3-140 0 0,1 1 0 0 0,-1-1 0 0 0,0 0 0 0 0,0 0 0 0 0,1 0-1 0 0,-1 0 1 0 0,0 0 0 0 0,0-1 0 0 0,0 1 0 0 0,-1-1 0 0 0,2 0-21 0 0,18-16 136 0 0,9-13 24 0 0,-28 28-147 0 0,-1 1 0 0 0,1 0 0 0 0,0 0 0 0 0,-1 0 0 0 0,0-1 0 0 0,0 1 0 0 0,0-1 0 0 0,0 1 0 0 0,0-1 0 0 0,0-1-13 0 0,4-9 27 0 0,3-4 0 0 0,2 0 0 0 0,0 1 0 0 0,1 0 0 0 0,0 0 0 0 0,1 1 0 0 0,1 0 0 0 0,3-1-27 0 0,0 2 0 0 0,-5 5 0 0 0,-5 10 0 0 0,-4-1 0 0 0,9 1 0 0 0,-2 3-10 0 0,-8-3 6 0 0,1 1 1 0 0,-1-1 0 0 0,0 0-1 0 0,1 1 1 0 0,-1-1 0 0 0,0 1-1 0 0,0-1 1 0 0,0 1 0 0 0,0 0 0 0 0,0-1-1 0 0,0 1 1 0 0,-1 0 0 0 0,1 0-1 0 0,0-1 1 0 0,-1 1 0 0 0,0 0 0 0 0,1 0-1 0 0,-1 0 1 0 0,0 0 0 0 0,0 0-1 0 0,0 0 1 0 0,0 0 3 0 0,0 8-28 0 0,-1-1 0 0 0,-1 1 0 0 0,1-1 1 0 0,-2 2 27 0 0,-3 14-19 0 0,-2 0 0 0 0,0-1 1 0 0,-10 17 18 0 0,-37 69-72 0 0,5-14 42 0 0,42-78 30 0 0,-2 5 0 0 0,-1 0 0 0 0,-2-1 0 0 0,0 0 0 0 0,-15 19 0 0 0,17-30-2 0 0,7-9 3 0 0,0-2 11 0 0,3 2-1 0 0,0-1 0 0 0,0-1 0 0 0,-1 1 1 0 0,1 0-1 0 0,-1 0 0 0 0,1 0 0 0 0,0-1 0 0 0,-1 1 0 0 0,1-1 1 0 0,-1 1-1 0 0,1-1 0 0 0,-1 1 0 0 0,0-1 0 0 0,1 0 0 0 0,-1 0 1 0 0,1 0-1 0 0,-1 0 0 0 0,0 0 0 0 0,1 0 0 0 0,-1-1 0 0 0,1 1 1 0 0,-1 0-1 0 0,1-1 0 0 0,-1 1 0 0 0,1-1 0 0 0,-1 1 0 0 0,1-1 0 0 0,-1 0 1 0 0,1 0-1 0 0,0 0 0 0 0,-1 0 0 0 0,0-1-11 0 0,-10-6 137 0 0,1-1 0 0 0,0-1 0 0 0,1 0 0 0 0,0-1 0 0 0,-1-2-137 0 0,-16-21 390 0 0,0-4-390 0 0,3 4 297 0 0,-5-5-297 0 0,-5-3 11 0 0,13 15-10 0 0,-19-19-1 0 0,32 38 0 0 0,1 1 0 0 0,-1 0 0 0 0,-1 1 0 0 0,1 0 0 0 0,-1 0 0 0 0,0 1 0 0 0,-9-4 0 0 0,-43-16 0 0 0,-46-12 0 0 0,70 26-1657 0 0,-37-18 1657 0 0,55 22-1951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8:53.3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0 245 10136 0 0,'7'0'918'0'0,"0"0"-594"0"0,-5 0 542 0 0,-2 0 264 0 0,23 6 3089 0 0,-19-4-4199 0 0,0 0 0 0 0,1-1 0 0 0,-1 0 1 0 0,0 0-1 0 0,1 0 0 0 0,3-1-20 0 0,-3 0 159 0 0,1 0 0 0 0,0-1 0 0 0,0 1 0 0 0,0-1 0 0 0,-1-1 0 0 0,1 1 0 0 0,0-1 0 0 0,-1 0 0 0 0,0-1 0 0 0,1 1 0 0 0,-1-1-159 0 0,19-27 704 0 0,1 4-243 0 0,-20 19-370 0 0,2 0 0 0 0,-1 1 0 0 0,1 0 1 0 0,0 0-1 0 0,0 1 0 0 0,4-3-91 0 0,43-20 208 0 0,20-5-208 0 0,-72 32 0 0 0,50-22 1 0 0,42-11-1 0 0,-75 29 17 0 0,-1 0-1 0 0,1 1 1 0 0,0 1 0 0 0,0 1-1 0 0,0 0 1 0 0,1 2 0 0 0,2 0-17 0 0,40 6 319 0 0,6 4-319 0 0,42 5 227 0 0,-80-14-226 0 0,-21-1-49 0 0,0 0 1 0 0,0 1 0 0 0,7 1 47 0 0,26 5-183 0 0,3-2 183 0 0,17 2 244 0 0,-20-1-348 0 0,0-2 0 0 0,0-2 0 0 0,18-2 104 0 0,-15 0-5 0 0,41 5 5 0 0,-23 0 129 0 0,87 11-221 0 0,-124-13 60 0 0,130 25 32 0 0,-80-15-79 0 0,-47-7-52 0 0,0-1 0 0 0,0-2 0 0 0,17 0 131 0 0,7-3-170 0 0,6 3 170 0 0,-43-2-7 0 0,0-1 0 0 0,11-2 7 0 0,16 0 0 0 0,26 1 0 0 0,64 1 60 0 0,84 14 16 0 0,-188-13-76 0 0,24-2 0 0 0,-27 0 0 0 0,-1 1 0 0 0,9 1 0 0 0,15-1 0 0 0,-6 0 0 0 0,-26 1 0 0 0,-1-1 0 0 0,1-1 0 0 0,3-1 0 0 0,-5 0 0 0 0,0 2 0 0 0,0-1 0 0 0,0 2 0 0 0,3 0 0 0 0,17 2-3 0 0,30-1 3 0 0,-33-2 8 0 0,0 1 1 0 0,14 4-9 0 0,94 21 386 0 0,-118-22-380 0 0,0 0 0 0 0,0-2 0 0 0,0-1 0 0 0,0 0 0 0 0,2-2-6 0 0,111-12 276 0 0,-98 9-106 0 0,20-5-13 0 0,-27 4 66 0 0,23-1-223 0 0,4 3 186 0 0,-31 0-55 0 0,1 2 1 0 0,0 0 0 0 0,0 2-1 0 0,5 2-131 0 0,50 4 102 0 0,-52-6-62 0 0,0 2 1 0 0,-1 1 0 0 0,0 1-41 0 0,-19-3-53 0 0,1-1 0 0 0,-1 0-1 0 0,0-1 1 0 0,1 0 0 0 0,8-2 53 0 0,11 1-166 0 0,-15-1-4150 0 0,-8 0 2134 0 0,11-1-4871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9:01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927 1 2304 0 0,'0'0'101'0'0,"4"7"22"0"0,-3-5 548 0 0,0 0 0 0 0,0-1 0 0 0,0 1 1 0 0,-1 0-1 0 0,1 0 0 0 0,-1-1 0 0 0,1 1 0 0 0,-1 0 0 0 0,1 1-671 0 0,-2-2 135 0 0,1 0-1 0 0,0-1 0 0 0,0 1 1 0 0,0-1-1 0 0,0 1 1 0 0,-1-1-1 0 0,1 1 0 0 0,0-1 1 0 0,0 1-1 0 0,-1-1 0 0 0,1 1 1 0 0,0-1-1 0 0,-1 1 0 0 0,1-1 1 0 0,0 0-1 0 0,-1 1 1 0 0,1-1-1 0 0,-1 0 0 0 0,1 1 1 0 0,-1-1-135 0 0,0 1 214 0 0,-1-1 1 0 0,1 1 0 0 0,-1-1 0 0 0,1 1 0 0 0,-1-1-1 0 0,1 0 1 0 0,-1 1 0 0 0,0-1 0 0 0,1 0-1 0 0,-1 0 1 0 0,1 0 0 0 0,-1 0 0 0 0,0-1 0 0 0,1 1-1 0 0,-1 0 1 0 0,1-1 0 0 0,-2 0-215 0 0,-31-10 1913 0 0,29 9-1647 0 0,-22-8 1226 0 0,15 4-1064 0 0,11 6-385 0 0,0-1 1 0 0,0 0-1 0 0,0 1 0 0 0,0-1 0 0 0,0 1 0 0 0,0 0 1 0 0,0-1-1 0 0,0 1 0 0 0,0 0 0 0 0,0 0 1 0 0,-1-1-1 0 0,1 1-43 0 0,-4 0 54 0 0,0 0 1 0 0,1 1 0 0 0,-1-1-1 0 0,1 1 1 0 0,-1 0 0 0 0,1 0-1 0 0,-1 0 1 0 0,1 1 0 0 0,0 0-1 0 0,-1 0-54 0 0,-4 2 26 0 0,-1-1 0 0 0,1 0 0 0 0,-1-1 0 0 0,1 0 0 0 0,-1 0 0 0 0,-5 0-26 0 0,-1-1 114 0 0,-1-1-1 0 0,0 0 1 0 0,1-1 0 0 0,-1-1-1 0 0,-4-1-113 0 0,-27-7 1398 0 0,-4-3-1398 0 0,50 12 30 0 0,-7 0 42 0 0,0 0 0 0 0,0 0 0 0 0,0 1 0 0 0,0 0 0 0 0,0 0 0 0 0,0 1 0 0 0,0 0 0 0 0,1 1 0 0 0,-1 0-1 0 0,0 0 1 0 0,1 1 0 0 0,-1 0 0 0 0,1 0 0 0 0,0 1 0 0 0,-3 2-72 0 0,3-2 10 0 0,0 0-1 0 0,1 0 1 0 0,-1-1-1 0 0,0-1 1 0 0,0 1 0 0 0,-1-1-1 0 0,1 0 1 0 0,0-1 0 0 0,-1 0-1 0 0,1-1 1 0 0,-1 1-1 0 0,1-2 1 0 0,-1 1 0 0 0,-5-2-10 0 0,-6 0 51 0 0,16 2-32 0 0,0 0 0 0 0,0 0 0 0 0,0-1 0 0 0,0 1 0 0 0,0-1 0 0 0,1 0 0 0 0,-4-1-19 0 0,1-1 46 0 0,-1 1 0 0 0,1 0 0 0 0,-1 0 0 0 0,-6 0-46 0 0,-12-4 74 0 0,21 6-66 0 0,0-1 0 0 0,1 1 0 0 0,-1-1 0 0 0,0 1 0 0 0,0 0 0 0 0,1 0-8 0 0,-16 0 8 0 0,18 0-44 0 0,0-1-1 0 0,-1 1 1 0 0,1 0-1 0 0,0 0 1 0 0,-1 0-1 0 0,1 0 1 0 0,0 0-1 0 0,-1 0 1 0 0,1 1-1 0 0,0-1 1 0 0,0 0 0 0 0,-1 1-1 0 0,1-1 1 0 0,0 0-1 0 0,0 1 1 0 0,0 0-1 0 0,-1-1 1 0 0,1 1-1 0 0,0 0 1 0 0,0 0-1 0 0,0-1 1 0 0,0 1-1 0 0,0 0 1 0 0,0 0-1 0 0,1 0 1 0 0,-1 0-1 0 0,0 0 1 0 0,0 0-1 0 0,0 1 37 0 0,0 2-1137 0 0,-1 0 0 0 0,0 1 0 0 0,1-1 0 0 0,0 0 0 0 0,0 1 0 0 0,0-1 0 0 0,0 5 1137 0 0,-2 11-6446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19:08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3216 4021 920 0 0,'0'0'337'0'0,"0"0"1081"0"0,0 0 470 0 0,12 7 3034 0 0,-12-7-4951 0 0,1 1 0 0 0,-1-1 0 0 0,1 0 0 0 0,-1 1 0 0 0,1-1 0 0 0,-1 0 0 0 0,1 0 0 0 0,-1 1 0 0 0,1-1 0 0 0,-1 0 0 0 0,1 0 1 0 0,-1 0-1 0 0,1 0 0 0 0,-1 0 0 0 0,1 0 0 0 0,0 0 0 0 0,-1 0 0 0 0,1 0 0 0 0,-1 0 0 0 0,1 0 0 0 0,-1 0 0 0 0,1 0 0 0 0,-1 0 0 0 0,1 0 0 0 0,-1-1 0 0 0,1 1 0 0 0,-1 0 0 0 0,1 0 0 0 0,-1-1 0 0 0,1 1 0 0 0,-1 0 0 0 0,1-1 0 0 0,0 1 29 0 0,8-4 551 0 0,-6 2-323 0 0,3 0 68 0 0,0-1 0 0 0,1 1 0 0 0,-1 0 0 0 0,1 0 0 0 0,0 1-296 0 0,-6 1 14 0 0,-1 0 0 0 0,1 0 0 0 0,-1 0 1 0 0,0 0-1 0 0,1 0 0 0 0,-1 0 0 0 0,0 0 1 0 0,1 0-1 0 0,-1 0 0 0 0,0 0 0 0 0,1 0 1 0 0,-1 0-1 0 0,0 1 0 0 0,1-1 0 0 0,-1 0 1 0 0,0 0-1 0 0,0 0 0 0 0,1 0 1 0 0,-1 1-1 0 0,0-1 0 0 0,1 0 0 0 0,-1 0 1 0 0,0 1-15 0 0,9 4 356 0 0,-6-5-281 0 0,18 9 143 0 0,-16-6-250 0 0,1 0 0 0 0,0 0 1 0 0,0-1-1 0 0,0 0 0 0 0,0 0 0 0 0,1 0 1 0 0,-1-1-1 0 0,0 0 0 0 0,1 0 0 0 0,-1 0 1 0 0,2-1 31 0 0,42-3 359 0 0,-39 1-378 0 0,0 1 1 0 0,0 1 0 0 0,0 0-1 0 0,0 0 1 0 0,-1 1 0 0 0,1 0-1 0 0,8 3 19 0 0,21 6-230 0 0,-37-8 177 0 0,-2-2 45 0 0,0 1-1 0 0,0-1 1 0 0,0 1-1 0 0,0-1 1 0 0,0 0-1 0 0,0 1 0 0 0,0-1 1 0 0,0 0-1 0 0,0 0 1 0 0,0 0-1 0 0,0 0 0 0 0,0 0 1 0 0,0 0-1 0 0,0 0 1 0 0,0 0-1 0 0,0 0 0 0 0,0 0 1 0 0,1-1-1 0 0,-1 1 1 0 0,0-1 8 0 0,13-2 5 0 0,-1 0 0 0 0,0-1 1 0 0,0 0-1 0 0,-1-2 0 0 0,3 0-5 0 0,-11 4 69 0 0,0 0 0 0 0,0 1-1 0 0,1-1 1 0 0,-1 1 0 0 0,0 0-1 0 0,1 1 1 0 0,-1-1 0 0 0,0 1 0 0 0,4 0-69 0 0,4-1 155 0 0,5-1 18 0 0,-8 0-134 0 0,1 1 1 0 0,-1 0-1 0 0,1 1 1 0 0,0 0 0 0 0,-1 1-1 0 0,4 0-39 0 0,48 9 31 0 0,-53-9-100 0 0,0-1 0 0 0,-1 0 0 0 0,1-1 0 0 0,0 0 0 0 0,3 0 69 0 0,10-2 0 0 0,-18 3 0 0 0,-1 0 0 0 0,1-1 0 0 0,0 1 0 0 0,-1 0 0 0 0,0-1 0 0 0,1 1 0 0 0,-1-1 0 0 0,1 0 0 0 0,-1 0 0 0 0,0 0 0 0 0,1 0 0 0 0,-1 0 0 0 0,2-2 0 0 0,1 0 19 0 0,1-1 0 0 0,0 1 1 0 0,0 1-1 0 0,0-1 1 0 0,0 1-1 0 0,0 0 0 0 0,5-1-19 0 0,17-6 418 0 0,-24 8-357 0 0,0 0 0 0 0,0 0 0 0 0,0 0 0 0 0,0 1 0 0 0,0-1 0 0 0,0 1 0 0 0,0 0 0 0 0,0 0 0 0 0,4 1-60 0 0,37 8 102 0 0,-21-3-131 0 0,23 5-534 0 0,-38-10 515 0 0,-3 0 9 0 0,0 0 0 0 0,0 0 0 0 0,0-1-1 0 0,0 0 1 0 0,0 0 0 0 0,0 0 0 0 0,0-1 0 0 0,2 0 38 0 0,0 0 9 0 0,0-1 0 0 0,0 1 0 0 0,0 1 0 0 0,0 0 0 0 0,4 0-9 0 0,-3 0 36 0 0,1 0 0 0 0,0-1 0 0 0,3 0-36 0 0,-8 0 91 0 0,-1 1-1 0 0,1 0 1 0 0,-1 0-1 0 0,1 0 1 0 0,0 1 0 0 0,-1 0-1 0 0,1 0 1 0 0,-1 0 0 0 0,1 0-1 0 0,1 1-90 0 0,23 6 421 0 0,-22-7-419 0 0,-1 1 0 0 0,1 0 0 0 0,-1 1 0 0 0,1-1 1 0 0,-1 2-3 0 0,0-2-27 0 0,-1 1 1 0 0,1-1-1 0 0,0 0 1 0 0,0 0-1 0 0,1-1 27 0 0,18 6-376 0 0,-8-6 353 0 0,-10-1 23 0 0,0 0 0 0 0,0 0 0 0 0,0 0 1 0 0,4-2-1 0 0,-2 1 0 0 0,0 1 0 0 0,0-1 0 0 0,1 1 0 0 0,-1 1 0 0 0,7 1 0 0 0,25 1 0 0 0,-36-3 9 0 0,1 1 0 0 0,-1 0 0 0 0,0 1 0 0 0,0-1 1 0 0,0 1-1 0 0,1 0 0 0 0,0 1-9 0 0,19 6 0 0 0,12 2 0 0 0,17 8 0 0 0,-30-10 0 0 0,25 5 233 0 0,-36-8-194 0 0,0-2-1 0 0,0 1 1 0 0,1-2 0 0 0,-1 0-1 0 0,1 0 1 0 0,0-1 0 0 0,5-1-39 0 0,21 2 72 0 0,-30-2 100 0 0,0 0 0 0 0,0 0 1 0 0,-1-1-1 0 0,8-1-172 0 0,-11 0 121 0 0,0 0 63 0 0,0 0-1 0 0,0 1 1 0 0,-1 0 0 0 0,1 0-1 0 0,0 0 1 0 0,0 1 0 0 0,2 0-184 0 0,-6-1 88 0 0,1 0 1 0 0,0 0 0 0 0,0 0 0 0 0,0-1 0 0 0,0 1 0 0 0,0 0 0 0 0,-1-1 0 0 0,4-1-89 0 0,10-1 368 0 0,14-1 540 0 0,29-9-908 0 0,-55 12 15 0 0,0-1 0 0 0,0 1-1 0 0,0-1 1 0 0,0 0 0 0 0,-1 0-1 0 0,1-1 1 0 0,1 0-15 0 0,19-12 84 0 0,-6 6 5 0 0,-14 6-76 0 0,0 1 1 0 0,0 0-1 0 0,0 0 1 0 0,0 0-1 0 0,1 1 0 0 0,1-1-13 0 0,-2 1-20 0 0,-1-1-1 0 0,1 1 1 0 0,0-1-1 0 0,-1 0 0 0 0,1 0 1 0 0,-1-1-1 0 0,1 0 21 0 0,14-8-680 0 0,10-1-4330 0 0,-25 11 3333 0 0</inkml:trace>
  <inkml:trace contextRef="#ctx0" brushRef="#br0" timeOffset="2297.815">7150 3990 6448 0 0,'0'0'297'0'0,"0"0"-9"0"0,0 0-145 0 0,0 0 86 0 0,0 0 54 0 0,0 0 6 0 0,0 0-32 0 0,0 0-175 0 0,0 0-152 0 0,0 0-26 0 0,0 0 52 0 0,18-7 531 0 0,7-4 414 0 0,-20 8-691 0 0,0 1 0 0 0,0 0 0 0 0,0 0 0 0 0,0 0 0 0 0,4 0-210 0 0,17-8 705 0 0,-22 8-613 0 0,0 1 0 0 0,1-1 0 0 0,-1 0 1 0 0,0 1-1 0 0,0 0 0 0 0,2 0-92 0 0,3 0 33 0 0,0 0-1 0 0,-1 0 1 0 0,1 1 0 0 0,0 0-1 0 0,0 1 1 0 0,0 0-1 0 0,-1 0 1 0 0,1 1 0 0 0,-1 0-33 0 0,112 31-144 0 0,-22-4-540 0 0,-45-17 656 0 0,-4-4 23 0 0,-13-2 32 0 0,89 11 687 0 0,-107-14-726 0 0,1 0 1 0 0,0-2-1 0 0,-1 0 1 0 0,1-1-1 0 0,0-1 1 0 0,0 0 0 0 0,-1-2 11 0 0,15 0 48 0 0,-22 2-29 0 0,0 0 0 0 0,1-1 0 0 0,-1 0 0 0 0,2-2-19 0 0,32-6-132 0 0,-3-3 132 0 0,-37 11-1 0 0,1 1 1 0 0,0-1-1 0 0,-1 1 1 0 0,1 1-1 0 0,0-1 0 0 0,0 1 1 0 0,-1 0-1 0 0,1 0 1 0 0,3 1 0 0 0,27-1-70 0 0,29-2-622 0 0,-5 0-9 0 0,39-9 726 0 0,-7-6 811 0 0,-76 16-710 0 0,0 0 1 0 0,0 2-1 0 0,0 0 0 0 0,0 0 1 0 0,0 2-1 0 0,0 0-126 0 0,0 0 1 0 0,88 7-489 0 0,-97-10 406 0 0,0 1 1 0 0,0-1 0 0 0,0-1 0 0 0,1 1 0 0 0,-1-1 0 0 0,0-1-1 0 0,2 0 82 0 0,18-2-143 0 0,14-4 298 0 0,-28 5-64 0 0,0 1 0 0 0,1 0 0 0 0,0 0 1 0 0,0 2-92 0 0,-12 0 14 0 0,9-1 13 0 0,0 1 0 0 0,0 0 0 0 0,0 1 0 0 0,0 0 0 0 0,1 1 0 0 0,-2 1 0 0 0,1-1 0 0 0,0 2 0 0 0,1 0-27 0 0,-6-2-73 0 0,1 0 0 0 0,-1-1-1 0 0,0 1 1 0 0,0-1 0 0 0,1-1 0 0 0,-1 1 0 0 0,1-1-1 0 0,1-1 74 0 0,2 1-130 0 0,0-1 1 0 0,0 0-1 0 0,0 0 0 0 0,9-4 130 0 0,62-19 441 0 0,-72 22-274 0 0,0 0 0 0 0,0 1 0 0 0,0 0 0 0 0,0 0-1 0 0,1 1 1 0 0,1 0-167 0 0,-9 0 16 0 0,2 1-34 0 0,0-1 0 0 0,0 1 0 0 0,0 0 0 0 0,-1-1 0 0 0,5 3 18 0 0,14 1-99 0 0,21 3-98 0 0,14 1-275 0 0,-37-6 385 0 0,29 2-66 0 0,-23-2 365 0 0,0 0 0 0 0,9 4-212 0 0,-29-6 45 0 0,0 0 0 0 0,0 0 0 0 0,0 0 0 0 0,0-1 0 0 0,0 0-45 0 0,20-1 159 0 0,-8 2-45 0 0,0 1 0 0 0,0 1 0 0 0,12 3-114 0 0,6 4-3372 0 0,-20-5-350 0 0</inkml:trace>
  <inkml:trace contextRef="#ctx0" brushRef="#br0" timeOffset="32279.653">2130 6790 11520 0 0,'0'0'886'0'0,"1"-1"-356"0"0,0 0-334 0 0,0 1 0 0 0,-1-1 1 0 0,1 0-1 0 0,-1 1 1 0 0,1-1-1 0 0,-1 0 1 0 0,0 0-1 0 0,1 0 0 0 0,-1 0 1 0 0,0 1-1 0 0,1-1 1 0 0,-1 0-1 0 0,0 0 1 0 0,0 0-1 0 0,0 0 0 0 0,0 0 1 0 0,0 0-1 0 0,0 0 1 0 0,0 1-1 0 0,0-1 1 0 0,0-1-197 0 0,-1-1 291 0 0,0 1 1 0 0,1 0-1 0 0,-1-1 0 0 0,0 1 1 0 0,0 0-1 0 0,-1 0 1 0 0,1 0-1 0 0,0 0 1 0 0,-1 0-292 0 0,0-2 152 0 0,0 1 0 0 0,-1 1 1 0 0,1-1-1 0 0,-1 0 0 0 0,0 1 1 0 0,0-1-1 0 0,0 1 0 0 0,0 0 0 0 0,0 0 1 0 0,-1 0-1 0 0,1 0 0 0 0,-1 0-152 0 0,-29-4 528 0 0,31 5-498 0 0,0 1-1 0 0,0 0 1 0 0,0 0 0 0 0,0 0 0 0 0,0 1-1 0 0,-1-1 1 0 0,1 0 0 0 0,0 1 0 0 0,0-1-1 0 0,0 1 1 0 0,0 0 0 0 0,0 0 0 0 0,0 0-1 0 0,-1 0-29 0 0,-6 5 130 0 0,7-5-100 0 0,0 0 1 0 0,0 1 0 0 0,0-1-1 0 0,1 0 1 0 0,-1 1 0 0 0,0 0-1 0 0,0-1 1 0 0,1 1 0 0 0,-1 0-1 0 0,1 0 1 0 0,0 0 0 0 0,-1 1-31 0 0,0 0 40 0 0,1 1 0 0 0,-1 0 0 0 0,1-1 0 0 0,0 1 0 0 0,0 0 1 0 0,0 0-1 0 0,1 0 0 0 0,-1 0 0 0 0,1 0 0 0 0,0 0 0 0 0,0 0 1 0 0,1 0-1 0 0,-1 0 0 0 0,1 0 0 0 0,0 0 0 0 0,0 1-40 0 0,-1-5 4 0 0,5 26 201 0 0,2-1 0 0 0,6 17-205 0 0,-6-22 19 0 0,-1 0-1 0 0,-1 0 1 0 0,0 1-1 0 0,0 15-18 0 0,-4-29-73 0 0,0 1 0 0 0,1-1 0 0 0,0 0 1 0 0,0 0 72 0 0,0-1-15 0 0,-1 0 1 0 0,1 0 0 0 0,-1 0 0 0 0,-1 1 0 0 0,1 3 14 0 0,-1-1 91 0 0,1-5-94 0 0,-1 1 1 0 0,0-1 0 0 0,0 1 0 0 0,0 0 0 0 0,-1-1 0 0 0,0 1-1 0 0,0-1 1 0 0,0 1 0 0 0,0-1 0 0 0,-1 0 0 0 0,1 1-1 0 0,-1-1 1 0 0,-1 2 2 0 0,2-5 40 0 0,0 1-1 0 0,0-1 1 0 0,0 0-1 0 0,0 0 1 0 0,-1 1-1 0 0,1-1 1 0 0,0 0-1 0 0,-1 0 0 0 0,1 0 1 0 0,-1 0-1 0 0,1 0 1 0 0,-1 0-1 0 0,1-1 1 0 0,-1 1-1 0 0,1 0 1 0 0,-1-1-1 0 0,0 1 1 0 0,1-1-1 0 0,-1 0 1 0 0,0 1-40 0 0,1-1 62 0 0,0 0 0 0 0,0 0 0 0 0,0 0 1 0 0,0 1-1 0 0,0-1 0 0 0,0 0 1 0 0,0 0-1 0 0,0 0 0 0 0,0-1 0 0 0,0 1 1 0 0,0 0-1 0 0,0 0 0 0 0,0 0 1 0 0,0-1-1 0 0,1 1 0 0 0,-1 0 0 0 0,0-1 1 0 0,-1 0-63 0 0,2 1 41 0 0,0-1 0 0 0,-1 1 0 0 0,1-1 0 0 0,-1 1 0 0 0,1-1 1 0 0,0 1-1 0 0,-1-1 0 0 0,1 1 0 0 0,0-1 0 0 0,0 0 0 0 0,-1 1 0 0 0,1-1 0 0 0,0 0 1 0 0,0 1-1 0 0,0-1 0 0 0,0 0 0 0 0,0 1 0 0 0,0-1 0 0 0,0 0 0 0 0,0 0-41 0 0,1-4 140 0 0,0 0-1 0 0,0 0 1 0 0,1 0-1 0 0,0 0 0 0 0,0 0 1 0 0,0 0-140 0 0,2-4 62 0 0,20-39 418 0 0,-7 3 129 0 0,7-32-609 0 0,-13 43 150 0 0,11-23-150 0 0,-1 5 110 0 0,-18 43-98 0 0,1 1 0 0 0,0 0-1 0 0,0 1 1 0 0,1-1 0 0 0,0 1-1 0 0,1 0 1 0 0,-1 0 0 0 0,3-1-12 0 0,-8 8 2 0 0,0-1 1 0 0,1 1-1 0 0,-1 0 1 0 0,0 0-1 0 0,1 0 1 0 0,-1-1-1 0 0,0 1 1 0 0,0 0-1 0 0,0-1 1 0 0,1 1-1 0 0,-1 0 1 0 0,0 0-1 0 0,0-1 1 0 0,0 1-1 0 0,0 0 1 0 0,1-1-1 0 0,-1 1 1 0 0,0 0-1 0 0,0-1 1 0 0,0 1-1 0 0,0 0 1 0 0,0-1-1 0 0,0 1 1 0 0,0-1-3 0 0,0 0-3 0 0,0 0 1 0 0,0 1-1 0 0,1-1 1 0 0,-1 0-1 0 0,0 0 1 0 0,0 0-1 0 0,1 1 1 0 0,-1-1-1 0 0,1 0 1 0 0,-1 0-1 0 0,0 1 1 0 0,1-1-1 0 0,0 0 1 0 0,-1 0-1 0 0,1 1 1 0 0,-1-1-1 0 0,1 1 1 0 0,0-1 0 0 0,-1 1-1 0 0,1-1 1 0 0,0 1-1 0 0,0-1 3 0 0,1 0-241 0 0,-2 1-55 0 0,0 0-7 0 0,0 0-117 0 0,0 0-488 0 0,0 0-216 0 0,0 0-956 0 0,0 0-3852 0 0,0 0-1651 0 0</inkml:trace>
  <inkml:trace contextRef="#ctx0" brushRef="#br0" timeOffset="32766.621">2396 7132 4608 0 0,'16'0'488'0'0,"-11"1"300"0"0,-1-1 1 0 0,0 0-1 0 0,1-1 1 0 0,-1 1-1 0 0,0-1 1 0 0,0 0 0 0 0,0 0-1 0 0,0 0 1 0 0,0 0-1 0 0,0-1 1 0 0,0 0-1 0 0,0 1 1 0 0,0-2-1 0 0,0 1 1 0 0,-1 0-1 0 0,1-1 1 0 0,-1 0-789 0 0,0 1 286 0 0,0 0 0 0 0,0 0 1 0 0,0-1-1 0 0,-1 1 0 0 0,1-1 1 0 0,-1 1-1 0 0,0-1 0 0 0,0 0 0 0 0,0 0 1 0 0,0 0-1 0 0,0 0 0 0 0,-1-1 1 0 0,1 1-1 0 0,-1 0 0 0 0,0-1 0 0 0,0 1 1 0 0,0-1-1 0 0,0-2-286 0 0,0 3 75 0 0,-1-1 1 0 0,1 1-1 0 0,-1 0 1 0 0,0 0-1 0 0,0-1 1 0 0,0 1-1 0 0,-1 0 1 0 0,1 0-1 0 0,-1-1 0 0 0,1 1 1 0 0,-1 0-1 0 0,0 0 1 0 0,0 0-1 0 0,-1 0 1 0 0,1 0-1 0 0,-1 0 1 0 0,1 0-1 0 0,-1 0 1 0 0,0 1-1 0 0,0-1 0 0 0,0 1 1 0 0,-1-1-1 0 0,1 1 1 0 0,0 0-1 0 0,-1 0 1 0 0,0 0-1 0 0,0-1-75 0 0,1 3 1 0 0,0-1 0 0 0,0 1-1 0 0,0-1 1 0 0,-1 1 0 0 0,1 0 0 0 0,0 0-1 0 0,0 0 1 0 0,0 0 0 0 0,0 0-1 0 0,0 1 1 0 0,0-1 0 0 0,0 1 0 0 0,0-1-1 0 0,0 1 1 0 0,0 0 0 0 0,0 0 0 0 0,0 0-1 0 0,-1 0 0 0 0,-2 2 0 0 0,0-1 0 0 0,0 1 0 0 0,0 1 0 0 0,1-1-1 0 0,0 1 1 0 0,-4 3 0 0 0,1 0-5 0 0,1 0-1 0 0,1 0 1 0 0,-1 1-1 0 0,1 0 1 0 0,1 0-1 0 0,-1 0 1 0 0,2 0-1 0 0,-3 7 6 0 0,4-9-3 0 0,0 0-1 0 0,0 0 1 0 0,1 0 0 0 0,0 0-1 0 0,1 1 1 0 0,-1-1 0 0 0,1 0-1 0 0,0 0 1 0 0,1 0-1 0 0,0 0 1 0 0,0 0 0 0 0,0 1-1 0 0,1 2 4 0 0,1-1 3 0 0,-3-5 2 0 0,1 0 0 0 0,0 0 0 0 0,0 0 0 0 0,0 0 0 0 0,0 0 0 0 0,0-1 0 0 0,1 1 0 0 0,-1 0 1 0 0,1-1-1 0 0,0 1 0 0 0,0-1 0 0 0,0 0 0 0 0,0 0 0 0 0,0 0 0 0 0,1 1-5 0 0,14 10 53 0 0,-14-9-88 0 0,0-1 0 0 0,1-1 0 0 0,-1 1 0 0 0,1 0 0 0 0,-1-1 0 0 0,1 0 0 0 0,0 0 0 0 0,0 0 0 0 0,0 0 0 0 0,0-1 0 0 0,1 1 0 0 0,-1-1-1 0 0,0 0 1 0 0,1-1 0 0 0,-1 1 0 0 0,0-1 0 0 0,1 0 35 0 0,8 0-669 0 0,-1-1 1 0 0,1-1-1 0 0,-1 0 0 0 0,1-1 0 0 0,6-2 669 0 0,-3-1-1552 0 0</inkml:trace>
  <inkml:trace contextRef="#ctx0" brushRef="#br0" timeOffset="33120.98">2888 6757 16384 0 0,'0'0'727'0'0,"-7"4"145"0"0,-2-1-696 0 0,2-1-176 0 0,0 3 0 0 0,-1 2 0 0 0,-8-2 488 0 0,5-1 64 0 0,0-1 16 0 0,4 4 0 0 0,-5-4-416 0 0,-3 4-88 0 0,-5-3-64 0 0,5-1-5439 0 0,1-3-1153 0 0</inkml:trace>
  <inkml:trace contextRef="#ctx0" brushRef="#br0" timeOffset="26265.38">458 5142 7832 0 0,'0'0'602'0'0,"0"0"-95"0"0,1 0 2833 0 0,7 2-1968 0 0,-6-1 2468 0 0,-2 0 1216 0 0,1 53-3547 0 0,3 0 0 0 0,2 7-1509 0 0,-1-18-13 0 0,-2 1 1 0 0,-2 13 12 0 0,-2 0 388 0 0,-4 0 1 0 0,-9 47-389 0 0,13-96 66 0 0,0 1 0 0 0,0 0 0 0 0,1-1 0 0 0,1 1 0 0 0,-1-1 0 0 0,1 1 0 0 0,1 0 0 0 0,1 6-66 0 0,-2-11 31 0 0,0 0 0 0 0,-1 0-1 0 0,1 0 1 0 0,-1 0 0 0 0,0 0-1 0 0,0 0 1 0 0,0 0 0 0 0,0 0-1 0 0,-1 0 1 0 0,0 3-31 0 0,0-6 55 0 0,1-1 15 0 0,0 0 2 0 0,-1-1 0 0 0,-2-1-34 0 0,1-1-1 0 0,0 1 1 0 0,-1-1-1 0 0,1 0 1 0 0,0 0 0 0 0,1 0-1 0 0,-1 0 1 0 0,0 0-1 0 0,1 0 1 0 0,0 0-1 0 0,0 0 1 0 0,0 0 0 0 0,0-1-1 0 0,0 1 1 0 0,1 0-1 0 0,-1-1 1 0 0,1-2-38 0 0,-4-8 94 0 0,3 11-74 0 0,1 0-1 0 0,-1-1 1 0 0,0 1-1 0 0,1 0 1 0 0,0 0-1 0 0,0 0 1 0 0,0 0-1 0 0,0-1-19 0 0,1-5 36 0 0,1-10 21 0 0,1 0 1 0 0,1 1 0 0 0,0 0 0 0 0,1 0-1 0 0,2-1-57 0 0,-4 11 2 0 0,-1 0 0 0 0,0 0 0 0 0,0 0 0 0 0,0 0 0 0 0,-1 0 0 0 0,0-8-2 0 0,-2-53-1 0 0,0 3 1 0 0,1 18 0 0 0,-1 36 0 0 0,1-1 0 0 0,0 1 0 0 0,1 0 0 0 0,0-1 0 0 0,2-3 0 0 0,0-15 0 0 0,-2 5 0 0 0,0-4 30 0 0,-2 24-15 0 0,1 0-1 0 0,1 0 1 0 0,-1 1-1 0 0,1-1 1 0 0,0 0-1 0 0,0 0-14 0 0,2 0 22 0 0,-3 6-18 0 0,1-1 0 0 0,-1 1 0 0 0,1 0 0 0 0,0 0-1 0 0,-1-1 1 0 0,1 1 0 0 0,-1 0 0 0 0,1 0 0 0 0,0 0 0 0 0,-1 0 0 0 0,1 0 0 0 0,-1 0 0 0 0,1 0 0 0 0,0 0 0 0 0,-1 0 0 0 0,1 0 0 0 0,0 0 0 0 0,-1 0 0 0 0,1 0-1 0 0,-1 1 1 0 0,1-1 0 0 0,-1 0 0 0 0,1 0 0 0 0,0 1 0 0 0,-1-1 0 0 0,1 0 0 0 0,-1 1 0 0 0,1-1 0 0 0,-1 1 0 0 0,0-1-4 0 0,18 12 74 0 0,-9-2-44 0 0,0 0 1 0 0,0 1 0 0 0,-1 0-1 0 0,0 1 1 0 0,-1-1 0 0 0,4 11-31 0 0,38 81 55 0 0,-18-37-57 0 0,4 11 20 0 0,9 19 395 0 0,-21-44-597 0 0,-14-30 236 0 0,1 0 0 0 0,2 1-52 0 0,-3-5 81 0 0,-7-13-144 0 0,1 0 1 0 0,0 1 0 0 0,0-1-1 0 0,0 0 1 0 0,2 1 62 0 0,2-2 13 0 0,-6-4 1 0 0,0-1 0 0 0,0 1 0 0 0,0-1-1 0 0,0 0 1 0 0,0 1 0 0 0,0-1 0 0 0,0 0 0 0 0,0 0-1 0 0,0 0 1 0 0,0 0 0 0 0,0 0 0 0 0,-1 0-1 0 0,1 0 1 0 0,0 0 0 0 0,0 0-14 0 0,10-18 188 0 0,-6 6-40 0 0,0 0 0 0 0,-1-1 0 0 0,0-3-148 0 0,6-17 211 0 0,-1 9-130 0 0,-2-1 1 0 0,0 0-1 0 0,-2 0 1 0 0,-1 0 0 0 0,-1-1-1 0 0,0-10-81 0 0,-3 9 11 0 0,1 15 2 0 0,-1-1 0 0 0,0 1 1 0 0,-1 0-1 0 0,-3-13-13 0 0,3 10-15 0 0,1 14-78 0 0,0 2-99 0 0,0 0-37 0 0,0 0-10 0 0,0 0-110 0 0,0 0-459 0 0,0 0-199 0 0,8 6-1231 0 0,0-1 488 0 0</inkml:trace>
  <inkml:trace contextRef="#ctx0" brushRef="#br0" timeOffset="26627.742">1059 5544 6912 0 0,'0'0'314'0'0,"0"0"-6"0"0,1 2-198 0 0,14 12 582 0 0,-7-2 5572 0 0,0-1 1 0 0,3 9-6265 0 0,3 3 1914 0 0,-12-18-1630 0 0,-1-1-1 0 0,1 1 1 0 0,-1-1-1 0 0,0 1 1 0 0,0 0-1 0 0,0 0 1 0 0,-1-1-1 0 0,1 1 1 0 0,-1 0-1 0 0,-1 1-283 0 0,3 19 1056 0 0,-1-13-528 0 0,0-1 0 0 0,-1 1 1 0 0,-1 0-529 0 0,1 7 571 0 0,0-18-470 0 0,0-1-5 0 0,0 0-131 0 0,0 0-549 0 0,1-1-242 0 0,2-5-49 0 0</inkml:trace>
  <inkml:trace contextRef="#ctx0" brushRef="#br0" timeOffset="27008.432">1003 5366 8288 0 0,'0'0'638'0'0,"3"8"3015"0"0,2 1 6082 0 0,-3-7-9329 0 0,-1-1 0 0 0,1-1 0 0 0,-1 1 0 0 0,1 0 0 0 0,0 0 0 0 0,0-1 0 0 0,-1 1-1 0 0,1-1 1 0 0,0 1 0 0 0,0-1 0 0 0,0 0 0 0 0,0 1 0 0 0,0-1-406 0 0,1-1-306 0 0,-1-1-1 0 0,1 1 1 0 0,-1-1-1 0 0,0 1 1 0 0,1-1-1 0 0,-1 0 1 0 0,0 1-1 0 0,1-3 307 0 0,-2 2-6190 0 0,-1-4-1967 0 0</inkml:trace>
  <inkml:trace contextRef="#ctx0" brushRef="#br0" timeOffset="27410.735">1516 4942 3224 0 0,'0'2'888'0'0,"-2"35"13134"0"0,-3-10-9326 0 0,-4 10-2331 0 0,-12 29-2365 0 0,6-22 732 0 0,2 2-732 0 0,-25 101 668 0 0,24-97-323 0 0,8-32-148 0 0,0 0 0 0 0,2 0 0 0 0,0 0 0 0 0,1 1 0 0 0,1-1 0 0 0,1 1 0 0 0,0 6-197 0 0,2-18 20 0 0,0 16 239 0 0,2-1 0 0 0,5 23-259 0 0,-7-39 28 0 0,1 0 0 0 0,0 0 0 0 0,0 0 0 0 0,0-1 1 0 0,1 1-1 0 0,0-1 0 0 0,0 0 0 0 0,0 1 0 0 0,1-1 1 0 0,0 0-1 0 0,0-1 0 0 0,0 1 0 0 0,3 1-28 0 0,-3-3-235 0 0,-1-1-1 0 0,1 1 1 0 0,0-1 0 0 0,1-1-1 0 0,-1 1 1 0 0,0 0-1 0 0,0-1 1 0 0,1 0 0 0 0,1 0 235 0 0,5 1-968 0 0,0 0 0 0 0,-1-1 1 0 0,7-1 967 0 0,-6 0-1579 0 0</inkml:trace>
  <inkml:trace contextRef="#ctx0" brushRef="#br0" timeOffset="28018.649">1836 5212 9216 0 0,'0'0'706'0'0,"0"0"-110"0"0,0 0 1263 0 0,0 0 601 0 0,0 0 120 0 0,0 0-232 0 0,0 2-1051 0 0,-5 11-490 0 0,0 0 0 0 0,0-1 0 0 0,-1 1 0 0 0,-3 3-807 0 0,-7 14 667 0 0,3-4-371 0 0,7-17-237 0 0,1 1 1 0 0,1 0 0 0 0,-1 0-1 0 0,1 0 1 0 0,1 0 0 0 0,0 0-1 0 0,1 1 1 0 0,-1 2-60 0 0,-2 13-29 0 0,4-22 26 0 0,-1 0 0 0 0,1 0 0 0 0,1 1-1 0 0,-1-1 1 0 0,0 0 0 0 0,1 0 0 0 0,0 0 0 0 0,0 0 0 0 0,0 1-1 0 0,1-1 1 0 0,-1 0 0 0 0,2 4 3 0 0,1-2 39 0 0,0 1 0 0 0,0-1 0 0 0,0 1 0 0 0,1-1 0 0 0,0 0 0 0 0,0 0 0 0 0,1-1 0 0 0,0 1-39 0 0,-3-4 14 0 0,0 0 1 0 0,0 0-1 0 0,1 0 0 0 0,-1-1 0 0 0,0 0 0 0 0,1 1 0 0 0,0-1 1 0 0,-1 0-1 0 0,1 0 0 0 0,-1 0 0 0 0,1 0 0 0 0,0-1 1 0 0,0 1-1 0 0,-1-1 0 0 0,1 0 0 0 0,0 1 0 0 0,0-1 0 0 0,0-1 1 0 0,-1 1-1 0 0,1 0 0 0 0,0-1 0 0 0,2 0-14 0 0,2-1 0 0 0,0 0 0 0 0,1-1 0 0 0,-1 0 0 0 0,0 0 0 0 0,0-1 0 0 0,-1 0 0 0 0,1 0 0 0 0,2-3 0 0 0,8-7 0 0 0,0 0 0 0 0,5-7 0 0 0,-14 12 0 0 0,-1 0 0 0 0,0 0 0 0 0,0-1 0 0 0,-1 1 0 0 0,0-2 0 0 0,0 1 0 0 0,-1 0 0 0 0,-1-1 0 0 0,0 0 0 0 0,1-5 0 0 0,0-2 0 0 0,-3 14-7 0 0,-1 0-1 0 0,0 0 0 0 0,0 0 1 0 0,-1 0-1 0 0,1 0 1 0 0,-1-1-1 0 0,0 0 8 0 0,0-1-15 0 0,0 0 0 0 0,-1-1 0 0 0,0 1 0 0 0,-1 0 0 0 0,-1-6 15 0 0,2 6-10 0 0,0 5-33 0 0,-1 1 43 0 0,1 0 0 0 0,0 1 0 0 0,-1-1 0 0 0,1 0 0 0 0,0 1 0 0 0,-1-1 0 0 0,1 1 0 0 0,0 0 0 0 0,-1-1 0 0 0,1 1 0 0 0,0 0 0 0 0,0 0 0 0 0,0 0 1 0 0,0 0-1 0 0,0 0 0 0 0,0 0 0 0 0,0 0 0 0 0,0 0 0 0 0,0 0 0 0 0,1 0 0 0 0,-1 1 0 0 0,0-1 0 0 0,1 0 0 0 0,-1 1 0 0 0,1-1 0 0 0,-1 0 0 0 0,1 1 0 0 0,0-1 0 0 0,-1 1 0 0 0,-2 7 34 0 0,0 0-1 0 0,1 1 0 0 0,0-1 1 0 0,1 1-1 0 0,0-1 0 0 0,0 1 1 0 0,1-1-1 0 0,0 3-33 0 0,1 7 54 0 0,-1-13-39 0 0,1 0 1 0 0,-1-1-1 0 0,1 1 0 0 0,0 0 0 0 0,0 0 1 0 0,0-1-1 0 0,1 1 0 0 0,0 0 0 0 0,0-1 1 0 0,2 4-16 0 0,4 6 1 0 0,-6-11 10 0 0,1 1 0 0 0,-1-1 0 0 0,1 0 1 0 0,-1 0-1 0 0,1 0 0 0 0,0 0 0 0 0,1 0 1 0 0,-1-1-1 0 0,0 1 0 0 0,1-1 0 0 0,0 0 1 0 0,1 1-12 0 0,-1-2 22 0 0,1 1 1 0 0,-1-1-1 0 0,0 0 1 0 0,1-1-1 0 0,0 1 1 0 0,3 0-23 0 0,-7-2 9 0 0,0 0 0 0 0,0 1 0 0 0,1-1 0 0 0,-1 0 0 0 0,0 0 0 0 0,0 0 0 0 0,0 0 0 0 0,0 0 1 0 0,0-1-1 0 0,0 1 0 0 0,0 0 0 0 0,0 0 0 0 0,0-1 0 0 0,0 1 0 0 0,0 0 0 0 0,0-1 0 0 0,0 1 0 0 0,0-1 0 0 0,0 0 0 0 0,0 1 0 0 0,0-1 0 0 0,0 0 0 0 0,0 1 0 0 0,-1-1 0 0 0,1 0 1 0 0,0 0-1 0 0,-1 0 0 0 0,1 1 0 0 0,0-1 0 0 0,-1 0 0 0 0,1 0 0 0 0,0-1-9 0 0,3-8 57 0 0,-3 8-43 0 0,1 0 0 0 0,-1 0 1 0 0,-1 0-1 0 0,1 0 0 0 0,0 0 1 0 0,0 0-1 0 0,-1 0 0 0 0,1 0 1 0 0,-1 0-1 0 0,0-1 0 0 0,1 1 1 0 0,-1 0-1 0 0,0 0 0 0 0,-1-2-14 0 0,0-12 0 0 0,1 14 0 0 0,0 1 0 0 0,0-1 0 0 0,0 0 0 0 0,0 0 0 0 0,-1 1 0 0 0,1-1 0 0 0,0 0 0 0 0,-1 1 0 0 0,1-1 0 0 0,-1 0 0 0 0,0 1 0 0 0,1-1 0 0 0,-1 1 0 0 0,0-1 0 0 0,0 1 0 0 0,0-1 0 0 0,0 1 0 0 0,0 0 0 0 0,0-1 0 0 0,-1 1 0 0 0,1 0 0 0 0,0 0 0 0 0,-10-7 0 0 0,7 5 0 0 0,-1-1 0 0 0,1 1 0 0 0,-1 0 0 0 0,0 1 0 0 0,0-1 0 0 0,0 1 0 0 0,-3-1 0 0 0,-58-18-766 0 0,20 1-3233 0 0,35 17 2158 0 0,3-4-57 0 0</inkml:trace>
  <inkml:trace contextRef="#ctx0" brushRef="#br0" timeOffset="28430.299">2213 5036 12440 0 0,'0'0'565'0'0,"0"0"-5"0"0,0-1-363 0 0,0 0-133 0 0,0 1-1 0 0,0-1 1 0 0,0 1-1 0 0,0-1 1 0 0,0 0-1 0 0,0 1 1 0 0,0-1-1 0 0,0 1 0 0 0,1-1 1 0 0,-1 0-1 0 0,0 1 1 0 0,0-1-1 0 0,1 1 1 0 0,-1-1-1 0 0,0 1 1 0 0,0-1-1 0 0,1 1 1 0 0,-1-1-1 0 0,1 1 1 0 0,-1-1-1 0 0,0 1 0 0 0,1-1 1 0 0,-1 1-1 0 0,1 0 1 0 0,-1-1-1 0 0,1 1 1 0 0,-1 0-1 0 0,1-1 1 0 0,-1 1-1 0 0,1 0 1 0 0,-1 0-1 0 0,1 0 1 0 0,0-1-1 0 0,-1 1 1 0 0,1 0-1 0 0,-1 0 0 0 0,1 0 1 0 0,0 0-1 0 0,-1 0 1 0 0,1 0-1 0 0,0 0-63 0 0,18 5 1810 0 0,-10-1-1417 0 0,0 1-1 0 0,0 0 1 0 0,0 0 0 0 0,-1 1-1 0 0,0 0 1 0 0,0 0 0 0 0,-1 1-1 0 0,1 0 1 0 0,-1 1 0 0 0,-1-1-1 0 0,1 2-392 0 0,1 3 284 0 0,0 0 0 0 0,0 1-1 0 0,-1 0 1 0 0,0 0 0 0 0,-2 1 0 0 0,1 0-1 0 0,-1 2-283 0 0,8 30 1125 0 0,5 30-1125 0 0,-15-56-30 0 0,0 1-1 0 0,-1-1 1 0 0,-2 1-1 0 0,0 0 0 0 0,-1 0 31 0 0,0-6-14 0 0,-1-1-1 0 0,0 0 1 0 0,-1 0-1 0 0,-2 5 15 0 0,3-13-7 0 0,-1 0-1 0 0,1 0 1 0 0,-1 0-1 0 0,0-1 1 0 0,0 1 0 0 0,-1-1-1 0 0,0 0 1 0 0,0 0-1 0 0,0 0 1 0 0,0 0-1 0 0,-1-1 8 0 0,4-3-173 0 0,0 1 0 0 0,-1-1 0 0 0,1 0 0 0 0,0 0 0 0 0,-1-1 0 0 0,1 1 0 0 0,0 0 0 0 0,-1 0 0 0 0,1-1 0 0 0,-1 1-1 0 0,1 0 1 0 0,-1-1 0 0 0,0 0 0 0 0,1 1 0 0 0,-1-1 0 0 0,1 0 0 0 0,-1 0 0 0 0,0 0 0 0 0,1 0 0 0 0,-1 0 0 0 0,0 0 0 0 0,1-1 0 0 0,-1 1 0 0 0,1 0-1 0 0,-1-1 1 0 0,0 0 173 0 0,-6-5-1964 0 0</inkml:trace>
  <inkml:trace contextRef="#ctx0" brushRef="#br0" timeOffset="28912.346">2534 5460 11520 0 0,'2'20'1740'0'0,"0"0"1"0"0,-2 1-1 0 0,0-1 1 0 0,-3 17-1741 0 0,2-26 428 0 0,1 0 1 0 0,1 0-1 0 0,0 0 0 0 0,1 0 1 0 0,0-1-1 0 0,0 1 0 0 0,1-1 1 0 0,3 9-429 0 0,-5-18 68 0 0,0 1 1 0 0,-1-1-1 0 0,1 0 1 0 0,0 1-1 0 0,0-1 1 0 0,0 0-1 0 0,0 0 1 0 0,0 0 0 0 0,0 0-1 0 0,0 0 1 0 0,0 0-1 0 0,0 0 1 0 0,0 0-1 0 0,1 0 1 0 0,-1 0-1 0 0,0-1 1 0 0,0 1 0 0 0,1 0-1 0 0,-1-1 1 0 0,1 1-1 0 0,-1-1 1 0 0,1 0-1 0 0,-1 1 1 0 0,1-1-1 0 0,-1 0 1 0 0,1 0-1 0 0,-1 0 1 0 0,1 0 0 0 0,-1 0-1 0 0,1 0 1 0 0,-1-1-1 0 0,1 1-68 0 0,7-2 141 0 0,0 0 0 0 0,0-1 0 0 0,0 0 0 0 0,-1 0 0 0 0,1-1-141 0 0,-2 1 46 0 0,34-12-575 0 0,26-6 529 0 0,18-5-5771 0 0,-73 20 978 0 0,-4-1-1159 0 0</inkml:trace>
  <inkml:trace contextRef="#ctx0" brushRef="#br0" timeOffset="28913.346">2664 5429 2304 0 0,'-2'1'101'0'0,"0"1"-182"0"0,-1 1 0 0 0,1-1 0 0 0,-1 1 0 0 0,1 0 0 0 0,0 0 0 0 0,0 0 0 0 0,0 0 0 0 0,0 1 81 0 0,0 0 703 0 0,0 1 0 0 0,1-1 0 0 0,-1 0 0 0 0,1 0 0 0 0,0 1 0 0 0,0-1-1 0 0,1 1 1 0 0,0-1 0 0 0,0 5-703 0 0,0-1 1643 0 0,1 0 0 0 0,0 0 0 0 0,0 0 0 0 0,1 0 0 0 0,1 2-1643 0 0,8 21 2711 0 0,8 16-781 0 0,-13-29-943 0 0,2 0 0 0 0,9 17-987 0 0,6 9 800 0 0,-14-27-358 0 0,0 0 0 0 0,11 14-442 0 0,-12-18 145 0 0,0 0 0 0 0,3 8-145 0 0,3 6-205 0 0,-12-25-148 0 0,-1 1 0 0 0,0 0-1 0 0,0 0 1 0 0,0 0 0 0 0,0 0 0 0 0,0 0 0 0 0,-1 0 0 0 0,1 0 353 0 0,-1-2-1970 0 0</inkml:trace>
  <inkml:trace contextRef="#ctx0" brushRef="#br0" timeOffset="29671.478">2054 5280 1376 0 0,'0'0'503'0'0,"0"0"1574"0"0,0 0 693 0 0,-2-1 2677 0 0,-10-1-1282 0 0,12 3-4091 0 0,-1-1 0 0 0,0 1-1 0 0,0-1 1 0 0,1 1 0 0 0,-1-1-1 0 0,0 1 1 0 0,1-1 0 0 0,-1 1-1 0 0,1 0 1 0 0,-1-1 0 0 0,0 1-1 0 0,1 0 1 0 0,0 0 0 0 0,-1-1-1 0 0,1 1 1 0 0,-1 0 0 0 0,1 0-1 0 0,0 0 1 0 0,0-1 0 0 0,-1 1-1 0 0,1 0 1 0 0,0 0-74 0 0,-2 23 369 0 0,2-9-259 0 0,-1-4-71 0 0,0 0-1 0 0,1 0 1 0 0,0 0 0 0 0,1 0-1 0 0,1-1 1 0 0,0 1 0 0 0,0 0-1 0 0,1 0 1 0 0,0-1 0 0 0,1 0-1 0 0,0 1 1 0 0,0-1 0 0 0,1-1-1 0 0,1 2-38 0 0,3 2 75 0 0,0-1-1 0 0,0 1 0 0 0,2-1 0 0 0,-1-1 0 0 0,1 0 0 0 0,5 3-74 0 0,-11-9 118 0 0,-2-2 1 0 0,0-1-1 0 0,1 1 1 0 0,-1-1 0 0 0,0 0 0 0 0,1 0-1 0 0,-1-1 1 0 0,1 1 0 0 0,2 0-119 0 0,-4-1 73 0 0,0 0 1 0 0,-1-1-1 0 0,1 1 1 0 0,0-1-1 0 0,0 0 1 0 0,-1 0-1 0 0,1 0 1 0 0,0 0-1 0 0,0 0 1 0 0,0 0 0 0 0,-1 0-1 0 0,1 0 1 0 0,0-1-1 0 0,0 1 1 0 0,-1-1-1 0 0,1 1 1 0 0,0-1-1 0 0,1 0-73 0 0,-2 0 56 0 0,-1-1 1 0 0,1 1-1 0 0,0 0 0 0 0,-1 0 0 0 0,1 0 0 0 0,-1 0 0 0 0,1 0 0 0 0,-1-1 0 0 0,0 1 0 0 0,1 0 0 0 0,-1 0 0 0 0,0-1 0 0 0,0 1 1 0 0,0 0-1 0 0,0 0 0 0 0,0-1 0 0 0,0 1 0 0 0,0 0 0 0 0,-1-1-56 0 0,2-12 326 0 0,1 4-147 0 0,1 0 0 0 0,-1 0 0 0 0,-1 0 0 0 0,0-4-179 0 0,0 11 16 0 0,-1-1 1 0 0,0 1-1 0 0,0-1 0 0 0,0 1 0 0 0,-1-1 1 0 0,1 1-1 0 0,-1-1 0 0 0,0 1 1 0 0,0 0-1 0 0,0-1 0 0 0,0 1 0 0 0,-1 0 1 0 0,1 0-1 0 0,-1 0 0 0 0,0 0-16 0 0,-3-4 13 0 0,0 0 0 0 0,0 1 1 0 0,-1 0-1 0 0,0 0 0 0 0,0 1 0 0 0,-1-1 0 0 0,1 1 0 0 0,-1 1 0 0 0,0-1 0 0 0,0 1 0 0 0,-5-1-13 0 0,-2-1-701 0 0,-1 1 0 0 0,0 1-1 0 0,0 1 1 0 0,-13-2 701 0 0,8 2-5356 0 0,-3 2-1602 0 0</inkml:trace>
  <inkml:trace contextRef="#ctx0" brushRef="#br0" timeOffset="31099.264">1329 5884 11000 0 0,'0'0'498'0'0,"0"0"-3"0"0,0-1-316 0 0,-2-4-15 0 0,1 4 582 0 0,1 1 256 0 0,0 0 43 0 0,0 0-40 0 0,0 0-205 0 0,6 22 5696 0 0,8 10-5198 0 0,20 35-1589 0 0,-23-45 328 0 0,2-1 0 0 0,11 14-37 0 0,-5-11 32 0 0,0-1 0 0 0,2 0 0 0 0,1-2 0 0 0,14 10-32 0 0,12 1 64 0 0,-45-30-57 0 0,0 0 0 0 0,0 0 0 0 0,0-1 0 0 0,0 1-1 0 0,0-1 1 0 0,0 0 0 0 0,1 0 0 0 0,-1 0 0 0 0,2-1-7 0 0,2 2 13 0 0,-5-2 40 0 0,0 1 1 0 0,6 0-53 0 0,-4 1 41 0 0,0-2-1 0 0,1 1 1 0 0,-1 0 0 0 0,0-1 0 0 0,0 0-1 0 0,1 0 1 0 0,-1 0 0 0 0,0 0 0 0 0,1-1-1 0 0,2 0-41 0 0,2-2 72 0 0,3-1 65 0 0,0 0 0 0 0,-1 0 0 0 0,7-4-137 0 0,-1-1 88 0 0,-7 4-50 0 0,-2 1 0 0 0,1-1 0 0 0,-1-1 0 0 0,1 0-38 0 0,8-7 29 0 0,-1 0 1 0 0,1 2-1 0 0,1 0 0 0 0,5-2-29 0 0,-8 5 0 0 0,-11 6 0 0 0,0 0 0 0 0,0 0 0 0 0,0 0 0 0 0,0 0 0 0 0,3 0 0 0 0,26-9-1 0 0,-26 9 9 0 0,-1-1 0 0 0,1 1 0 0 0,-1 1-1 0 0,1-1 1 0 0,0 1 0 0 0,0 0 0 0 0,4 0-8 0 0,-4 1 7 0 0,0 0 0 0 0,-1 1 1 0 0,1 0-1 0 0,0 0 0 0 0,0 0 0 0 0,0 1 1 0 0,0 0-8 0 0,-4-1 5 0 0,0 0 1 0 0,0 1-1 0 0,0-1 1 0 0,0 1-1 0 0,-1 0 1 0 0,1 0-1 0 0,-1 0 1 0 0,1 0-1 0 0,-1 0 0 0 0,0 1 1 0 0,1-1-1 0 0,-1 1 1 0 0,-1-1-1 0 0,1 1 1 0 0,0 0-1 0 0,0 1-5 0 0,1 2 0 0 0,1 1 0 0 0,-1 0 0 0 0,-1 0 0 0 0,0 0 0 0 0,0 0 0 0 0,0 0 0 0 0,0 0 0 0 0,-1 1 0 0 0,-1-1 0 0 0,1 0 0 0 0,-1 4 0 0 0,-3 76 0 0 0,3-86 1 0 0,1 0-1 0 0,-1-1 1 0 0,0 1-1 0 0,0-1 0 0 0,0 1 1 0 0,0-1-1 0 0,0 1 0 0 0,0-1 1 0 0,0 1-1 0 0,0-1 0 0 0,0 1 1 0 0,0-1-1 0 0,-1 1 0 0 0,1-1 1 0 0,0 1-1 0 0,0-1 0 0 0,0 1 1 0 0,0-1-1 0 0,-1 1 0 0 0,1-1 1 0 0,0 0-1 0 0,-1 1 0 0 0,1-1 1 0 0,0 1-1 0 0,-1-1 0 0 0,1 0 1 0 0,0 1-1 0 0,-1-1 0 0 0,1 0 1 0 0,-1 1-1 0 0,1-1 0 0 0,-1 0 1 0 0,1 0-1 0 0,0 1 0 0 0,-1-1 0 0 0,0 1 59 0 0,1-1 6 0 0,0 0-1 0 0,0 0 11 0 0,0 0 45 0 0,15-8 307 0 0,20-21 58 0 0,-27 22-435 0 0,1 0 0 0 0,0 1 0 0 0,1 0 0 0 0,0 0 0 0 0,0 1 0 0 0,0 1 0 0 0,0-1 0 0 0,1 2 0 0 0,4-2-50 0 0,-10 4 8 0 0,1-1-1 0 0,-1 1 0 0 0,1 1 0 0 0,-1-1 0 0 0,1 1 1 0 0,0 0-1 0 0,-1 0 0 0 0,1 0 0 0 0,-1 1 0 0 0,1 0 0 0 0,-1 0 1 0 0,1 0-1 0 0,0 1-7 0 0,4 2 13 0 0,0 0 0 0 0,-1 0-1 0 0,0 0 1 0 0,0 1 0 0 0,0 1 0 0 0,5 3-13 0 0,-3 0 0 0 0,-1 1 0 0 0,0-1 0 0 0,-1 2 0 0 0,3 4 0 0 0,-6-8 0 0 0,0 1 0 0 0,0-1 0 0 0,0-1 0 0 0,1 1 0 0 0,0-1 0 0 0,0 0 0 0 0,1-1 0 0 0,0 1 0 0 0,0-1 0 0 0,1 0 0 0 0,9 2 18 0 0,-13-4 2 0 0,1-1 0 0 0,-1 1 0 0 0,1-1-1 0 0,0-1 1 0 0,0 1 0 0 0,-1-1 0 0 0,1 0 0 0 0,0 0-1 0 0,0-1 1 0 0,1 0-20 0 0,-2 0 50 0 0,0 0-1 0 0,1-1 1 0 0,-1 1-1 0 0,0-1 1 0 0,0-1-1 0 0,0 1 1 0 0,0-1-1 0 0,3-1-49 0 0,-5 2 30 0 0,0 0 0 0 0,-1-1 0 0 0,1 0-1 0 0,0 1 1 0 0,0-1 0 0 0,-1 0 0 0 0,1-1 0 0 0,-1 1-1 0 0,0 0 1 0 0,0-1 0 0 0,0 1 0 0 0,0-1 0 0 0,0 0-1 0 0,1-2-29 0 0,8-17 56 0 0,-4 10-64 0 0,0-1 0 0 0,-1 0 0 0 0,-1 0 0 0 0,0 0 0 0 0,-1-1 0 0 0,0 0 0 0 0,0-4 8 0 0,-4 13-115 0 0,0 0 1 0 0,0 0-1 0 0,-1 0 0 0 0,0 0 0 0 0,1 0 0 0 0,-3-4 115 0 0,3 7-322 0 0,-1 0 1 0 0,1 0-1 0 0,-1 0 1 0 0,0 0 0 0 0,0 1-1 0 0,1-1 1 0 0,-2 0-1 0 0,1 0 1 0 0,0 1 0 0 0,-1-2 321 0 0,-5-4-1878 0 0</inkml:trace>
  <inkml:trace contextRef="#ctx0" brushRef="#br0" timeOffset="35056.676">0 5816 12152 0 0,'0'0'273'0'0,"0"0"40"0"0,0 0 22 0 0,0 0-39 0 0,0 0-60 0 0,0 0 479 0 0,0 0 226 0 0,4 7 988 0 0,8 26 848 0 0,2 7-1775 0 0,-10-17-824 0 0,0-1-14 0 0,7 13 64 0 0,-6-20-151 0 0,0 1 0 0 0,4 8-77 0 0,2 2 76 0 0,5 9 98 0 0,-5-8 50 0 0,-10-26-149 0 0,-1-1 4 0 0,0 0 33 0 0,4 8 424 0 0,-2-8-501 0 0,-1 0 0 0 0,0 0 0 0 0,0 1 0 0 0,0-1 0 0 0,1 0 0 0 0,-1 0 0 0 0,0 0 0 0 0,0-1 1 0 0,1 1-1 0 0,-1 0 0 0 0,0 0 0 0 0,0-1 0 0 0,0 1 0 0 0,0 0 0 0 0,1-1 0 0 0,-1 0 0 0 0,0 1 0 0 0,0-1 0 0 0,0 1 1 0 0,0-1-1 0 0,0 0-35 0 0,22-21 221 0 0,-9 8-119 0 0,-9 9-91 0 0,0 1 1 0 0,0 0-1 0 0,1 0 1 0 0,-1 1 0 0 0,1 0-1 0 0,1-1-11 0 0,-4 3 11 0 0,0 0 0 0 0,0 0 1 0 0,0 0-1 0 0,1 0 0 0 0,-1 1 0 0 0,0-1 0 0 0,0 1 0 0 0,1 0 0 0 0,-1 0 0 0 0,0 0 0 0 0,1 1 0 0 0,-1-1 0 0 0,1 1-11 0 0,18 2 78 0 0,-17-3-53 0 0,-1 1-1 0 0,1-1 1 0 0,0 1 0 0 0,-1 0 0 0 0,1 0-1 0 0,-1 1 1 0 0,1-1 0 0 0,-1 1 0 0 0,0 0-1 0 0,2 1-24 0 0,1 2 55 0 0,0-1 0 0 0,0-1 0 0 0,0 1 0 0 0,6 0-55 0 0,-3 0 114 0 0,-1 0-1 0 0,1 1 0 0 0,0 1-113 0 0,11 4 231 0 0,-16-8-120 0 0,0 1 0 0 0,0-1 0 0 0,-1 1 0 0 0,1 0 0 0 0,2 3-111 0 0,-3-4 39 0 0,0 0 0 0 0,-1 0 0 0 0,1 0 1 0 0,0 0-1 0 0,0-1 0 0 0,0 1 0 0 0,1-1 1 0 0,-1 0-1 0 0,0 0 0 0 0,0-1 1 0 0,1 1-1 0 0,0-1-39 0 0,15 3 151 0 0,-14-2-83 0 0,0-1-1 0 0,0 0 0 0 0,0 0 1 0 0,0-1-1 0 0,0 0 1 0 0,0 0-1 0 0,0 0 1 0 0,-1-1-1 0 0,1 1 0 0 0,0-1 1 0 0,-1-1-1 0 0,0 1 1 0 0,1-1-1 0 0,0 0-67 0 0,63-37 1128 0 0,-66 38-1080 0 0,0 0 0 0 0,0 1 0 0 0,1-1 0 0 0,-1 1 0 0 0,0 0 0 0 0,1 0 0 0 0,-1 0 0 0 0,1 1 1 0 0,-1-1-1 0 0,1 1 0 0 0,-1 0 0 0 0,1 0 0 0 0,0 0 0 0 0,0 0-48 0 0,5 0 143 0 0,-8 0-135 0 0,0 0-1 0 0,0 1 0 0 0,0-1 1 0 0,0 0-1 0 0,0 1 1 0 0,0-1-1 0 0,0 0 1 0 0,1 1-1 0 0,-1-1 1 0 0,0 1-1 0 0,0 0 1 0 0,-1-1-1 0 0,1 1 0 0 0,0 0 1 0 0,0 0-1 0 0,0-1 1 0 0,0 1-1 0 0,-1 0 1 0 0,1 0-1 0 0,0 0 1 0 0,-1 0-1 0 0,1 0 0 0 0,0 0 1 0 0,-1 0-1 0 0,0 0 1 0 0,1 0-1 0 0,-1 0 1 0 0,1 1-8 0 0,6 11 92 0 0,3 2-88 0 0,-2 0 0 0 0,1 1 0 0 0,0 5-4 0 0,0-3 0 0 0,0 0-1 0 0,8 11 1 0 0,-12-23-1 0 0,0 3 6 0 0,2 0 0 0 0,-1-1 0 0 0,8 8-5 0 0,-11-14 15 0 0,-1 0 0 0 0,0-1 0 0 0,0 1 0 0 0,1 0 1 0 0,-1-1-1 0 0,1 1 0 0 0,-1-1 0 0 0,1 0 0 0 0,0 1 0 0 0,-1-1 0 0 0,1-1 1 0 0,0 1-1 0 0,0 0 0 0 0,0-1 0 0 0,0 1 0 0 0,2-1-15 0 0,1 0 52 0 0,-1 0 0 0 0,1 0 0 0 0,-1-1-1 0 0,1 0 1 0 0,0 0 0 0 0,-1 0 0 0 0,1-1 0 0 0,-1 0 0 0 0,0 0 0 0 0,0 0-1 0 0,1 0 1 0 0,-1-1 0 0 0,-1 0 0 0 0,1 0 0 0 0,0-1 0 0 0,-1 1-1 0 0,3-3-51 0 0,1-1 49 0 0,-7 6-41 0 0,1 0-1 0 0,-1 0 0 0 0,0-1 1 0 0,1 1-1 0 0,-1 0 0 0 0,0-1 1 0 0,0 1-1 0 0,0-1 0 0 0,0 0 0 0 0,0 1 1 0 0,0-1-1 0 0,-1 0 0 0 0,1 0-7 0 0,1-1 10 0 0,0-1-1 0 0,1 1 1 0 0,-1 0-1 0 0,0 0 0 0 0,1 0 1 0 0,0 0-1 0 0,0 0 1 0 0,1-1-10 0 0,16-18 3 0 0,-13 11-24 0 0,5-8-135 0 0,-11 19 76 0 0,-1 0-76 0 0,0 0-351 0 0,0 0-152 0 0,0 0-27 0 0,0 0-160 0 0,0 0-635 0 0,0 0-284 0 0,0 0-54 0 0</inkml:trace>
  <inkml:trace contextRef="#ctx0" brushRef="#br0" timeOffset="35933.758">1097 4694 5064 0 0,'0'0'232'0'0,"0"0"352"0"0,0 0 1352 0 0,0 0 589 0 0,0 0 119 0 0,0 0-223 0 0,-13-6 1610 0 0,7 5-3482 0 0,6 1-517 0 0,0 0 1 0 0,-1 0-1 0 0,1 0 1 0 0,0-1-1 0 0,-1 1 1 0 0,1 0-1 0 0,-1 0 1 0 0,1 0-1 0 0,0 0 1 0 0,-1 0-1 0 0,1 0 1 0 0,-1 0-1 0 0,1 0 0 0 0,0 0 1 0 0,-1 0-1 0 0,1 0 1 0 0,-1 0-1 0 0,1 0 1 0 0,0 0-1 0 0,-1 0 1 0 0,1 1-1 0 0,-1-1 1 0 0,1 0-1 0 0,0 0 1 0 0,-1 0-1 0 0,1 1-32 0 0,-1-1 389 0 0,1 0-83 0 0,-1 1-258 0 0,0-1 1 0 0,0 1-1 0 0,0-1 1 0 0,0 1-1 0 0,0 0 1 0 0,1-1-1 0 0,-1 1 1 0 0,0 0-1 0 0,0 0 1 0 0,0-1-1 0 0,1 1 1 0 0,-1 0-1 0 0,0 0 1 0 0,1 0-1 0 0,-1 0 1 0 0,1 0-1 0 0,-1 1-48 0 0,-8 17 185 0 0,6-11-124 0 0,2-6-48 0 0,0 1 0 0 0,0 0 0 0 0,0 0 0 0 0,0 0 0 0 0,0 0 0 0 0,1-1-1 0 0,-1 1 1 0 0,1 0 0 0 0,0 0 0 0 0,0 0 0 0 0,0 0 0 0 0,0 0 0 0 0,1 0 0 0 0,-1 0 0 0 0,1 2-13 0 0,6 24 103 0 0,-7-26-91 0 0,1 0 1 0 0,-1 0-1 0 0,1 1 0 0 0,0-1 1 0 0,0 0-1 0 0,0 0 1 0 0,0 0-1 0 0,1 0 0 0 0,-1 0 1 0 0,1 0-1 0 0,-1 0 0 0 0,1-1 1 0 0,0 1-1 0 0,0-1 1 0 0,0 1-1 0 0,1-1-12 0 0,2 3 69 0 0,-5-5-67 0 0,1 1 1 0 0,-1-1-1 0 0,0 0 1 0 0,0 0-1 0 0,1 1 1 0 0,-1-1-1 0 0,0 0 1 0 0,0 0-1 0 0,1 1 1 0 0,-1-1-1 0 0,0 0 1 0 0,1 0-1 0 0,-1 0 1 0 0,0 0-1 0 0,1 0 1 0 0,-1 0-1 0 0,1 1 1 0 0,-1-1-1 0 0,0 0 1 0 0,1 0 0 0 0,-1 0-1 0 0,0 0 1 0 0,1 0-1 0 0,-1 0 1 0 0,0 0-1 0 0,1-1 1 0 0,-1 1-1 0 0,1 0 1 0 0,-1 0-1 0 0,0 0 1 0 0,1 0-3 0 0,2-2 30 0 0,0 1 1 0 0,0-1-1 0 0,0 0 1 0 0,0 1-1 0 0,0-1 1 0 0,-1-1-1 0 0,1 1 1 0 0,0 0-1 0 0,-1-1 1 0 0,0 1-1 0 0,0-1 1 0 0,0 0-1 0 0,0 0 1 0 0,0 1-1 0 0,0-1 1 0 0,0-1-31 0 0,2-9 131 0 0,-1 1 1 0 0,0-1-1 0 0,-1 0 0 0 0,-1 0 1 0 0,0 0-1 0 0,0 0 1 0 0,-1 0-1 0 0,-1 0 1 0 0,0 0-1 0 0,-2-4-131 0 0,3 16 6 0 0,0 1-1 0 0,0-1 0 0 0,0 0 1 0 0,-1 0-1 0 0,1 0 1 0 0,0 0-1 0 0,-1 0 0 0 0,1 0 1 0 0,-1 0-1 0 0,1 1 0 0 0,-1-1 1 0 0,1 0-1 0 0,-1 0 1 0 0,0 1-1 0 0,1-1-5 0 0,-1 0 5 0 0,0 1 0 0 0,1-1 1 0 0,-1 0-1 0 0,1 0 0 0 0,-1 1 0 0 0,1-1 0 0 0,-1 0 0 0 0,1 0 1 0 0,0 0-1 0 0,-1 1 0 0 0,1-1 0 0 0,0 0 0 0 0,-1 0 1 0 0,1 0-6 0 0,0 0 3 0 0,0 0 0 0 0,-1 0 0 0 0,1 0 0 0 0,-1 1 0 0 0,1-1 1 0 0,-1 0-1 0 0,0 0 0 0 0,1 1 0 0 0,-1-1 0 0 0,0 0 0 0 0,1 1 1 0 0,-1-1-1 0 0,0 1 0 0 0,0-1 0 0 0,1 1 0 0 0,-1-1 1 0 0,0 1-1 0 0,0-1 0 0 0,0 1 0 0 0,0 0 0 0 0,0-1 0 0 0,0 1 1 0 0,0 0-1 0 0,0 0 0 0 0,1 0 0 0 0,-1 0 0 0 0,0 0 0 0 0,0 0 1 0 0,0 0-1 0 0,0 0 0 0 0,0 0 0 0 0,0 0 0 0 0,0 1 0 0 0,0-1-3 0 0,-2 0-12 0 0,0 1-1 0 0,0-1 0 0 0,0 1 0 0 0,0 0 0 0 0,1 0 0 0 0,-1 0 0 0 0,0 0 0 0 0,0 0 0 0 0,1 1 0 0 0,-1-1 0 0 0,0 2 13 0 0,-22 22-386 0 0,17-17-415 0 0,0 0 0 0 0,-1 0 0 0 0,-7 5 801 0 0,-2 0-1306 0 0</inkml:trace>
  <inkml:trace contextRef="#ctx0" brushRef="#br0" timeOffset="61061.172">324 6710 18775 0 0,'0'2'860'0'0,"-5"81"1098"0"0,-9 11-240 0 0,11-76-1481 0 0,-1 0 0 0 0,0 0-1 0 0,-1 0 1 0 0,-2 1-237 0 0,0 7 35 0 0,7-25-142 0 0,0-1-73 0 0,0 0-20 0 0,0 0-136 0 0,0 0-544 0 0,0 0-236 0 0,0 0-1227 0 0,0 0-4724 0 0</inkml:trace>
  <inkml:trace contextRef="#ctx0" brushRef="#br0" timeOffset="61506.649">446 6696 920 0 0,'2'1'680'0'0,"1"1"652"0"0,-1 0 0 0 0,0 0 0 0 0,1 0 0 0 0,-1 0 0 0 0,0 1 0 0 0,0-1 0 0 0,-1 0 0 0 0,1 1 0 0 0,0 0 0 0 0,-1-1 0 0 0,0 1 0 0 0,1 0 0 0 0,-1 0 0 0 0,0 0 0 0 0,0 0 0 0 0,-1 1-1332 0 0,1-2 18 0 0,-1 0 0 0 0,1 1 0 0 0,-1-1 0 0 0,0 1 0 0 0,0-1 0 0 0,0 0 1 0 0,-1 1-1 0 0,1 1-18 0 0,-3 33 1126 0 0,3-17-867 0 0,0-8-171 0 0,1 0 1 0 0,1 0-1 0 0,0 0 0 0 0,1 0 1 0 0,0 0-1 0 0,1-1 1 0 0,3 7-89 0 0,-5-12 48 0 0,1 0 0 0 0,0 0 0 0 0,1 0 0 0 0,-1 0 1 0 0,1 0-1 0 0,0-1 0 0 0,1 0 0 0 0,-1 0 0 0 0,1 0 1 0 0,0 0-1 0 0,0-1 0 0 0,1 0 0 0 0,1 2-48 0 0,-4-5 50 0 0,-1 1 0 0 0,0 0-1 0 0,1-1 1 0 0,-1 0 0 0 0,1 0 0 0 0,-1 1-1 0 0,1-2 1 0 0,0 1 0 0 0,-1 0 0 0 0,1 0-1 0 0,0-1 1 0 0,0 0 0 0 0,0 1-1 0 0,-1-1 1 0 0,1 0 0 0 0,0 0 0 0 0,0-1-1 0 0,0 1 1 0 0,0-1 0 0 0,-1 1 0 0 0,1-1-1 0 0,0 0 1 0 0,-1 0 0 0 0,1 0-1 0 0,-1 0 1 0 0,1 0 0 0 0,-1-1 0 0 0,1 1-1 0 0,-1-1 1 0 0,0 0 0 0 0,0 1 0 0 0,1-1-1 0 0,-1 0 1 0 0,-1 0 0 0 0,1-1 0 0 0,0 1-1 0 0,0 0 1 0 0,-1-1 0 0 0,0 1-1 0 0,1-1-49 0 0,2-6 3 0 0,-4 8 0 0 0,1 0 0 0 0,0 0 0 0 0,-1-1 0 0 0,1 1 0 0 0,0 0-1 0 0,-1-1 1 0 0,0 1 0 0 0,1 0 0 0 0,-1-1 0 0 0,0 1 0 0 0,0-1 0 0 0,0 1 0 0 0,0-1-1 0 0,0 1 1 0 0,0 0 0 0 0,0-1 0 0 0,0 1 0 0 0,-1-1 0 0 0,1 1 0 0 0,0 0 0 0 0,-1-1 0 0 0,1 1-1 0 0,-1 0 1 0 0,0-1 0 0 0,0 0-3 0 0,-1-2-5 0 0,0 1 0 0 0,0-1 0 0 0,0 0 1 0 0,-1 1-1 0 0,1-1 0 0 0,-1 1 0 0 0,0 0 0 0 0,0 0 0 0 0,-3-2 5 0 0,4 4-2 0 0,0-1-1 0 0,0 1 0 0 0,-1 0 1 0 0,1 0-1 0 0,0 0 1 0 0,-1 0-1 0 0,1 0 0 0 0,-1 0 1 0 0,1 1-1 0 0,-1-1 1 0 0,0 1-1 0 0,1 0 1 0 0,-1 0-1 0 0,0 0 0 0 0,1 0 1 0 0,-1 0-1 0 0,1 0 3 0 0,-52 10-2431 0 0,1 7-3860 0 0,34-10-1866 0 0</inkml:trace>
  <inkml:trace contextRef="#ctx0" brushRef="#br0" timeOffset="62385.844">80 7228 10136 0 0,'0'0'464'0'0,"0"0"-10"0"0,0 8 1841 0 0,0-4-1591 0 0,0-2-453 0 0,0 1-1 0 0,0-1 1 0 0,0 0 0 0 0,0 0 0 0 0,0 0 0 0 0,1 0-1 0 0,-1 0 1 0 0,1 1 0 0 0,-1-1 0 0 0,1 0-1 0 0,0 1-250 0 0,-1-2 81 0 0,1 0 0 0 0,-1 0 0 0 0,0 0 0 0 0,1 0-1 0 0,-1 0 1 0 0,0 0 0 0 0,0 0 0 0 0,0 0-1 0 0,0 0 1 0 0,0 0 0 0 0,0 0 0 0 0,0 0-1 0 0,-1 1-80 0 0,1 5 289 0 0,4 15 558 0 0,1 0-1 0 0,1-1 0 0 0,1 1 1 0 0,1-1-1 0 0,1 0 1 0 0,1 1-847 0 0,-3-6-100 0 0,-4-10 154 0 0,-1-1 0 0 0,1 1 0 0 0,0-1 0 0 0,0 0 0 0 0,2 3-54 0 0,9 16 275 0 0,-12-21-223 0 0,-1 1-1 0 0,1-1 0 0 0,0 0 1 0 0,0 0-1 0 0,0 0 0 0 0,0 0 1 0 0,1 0-1 0 0,-1 0 1 0 0,1 0-1 0 0,-1-1 0 0 0,3 2-51 0 0,12 10 289 0 0,-14-11-226 0 0,1 0 1 0 0,0 1 0 0 0,-1-2 0 0 0,1 1 0 0 0,0 0 0 0 0,3 0-64 0 0,4 2 96 0 0,-6-2-44 0 0,1 0 0 0 0,0-1 0 0 0,0 0 0 0 0,0 0 0 0 0,1-1 0 0 0,3 1-52 0 0,26 5 59 0 0,-30-5-48 0 0,0 0 0 0 0,-1-1 0 0 0,1 0 1 0 0,0 0-1 0 0,0 0 0 0 0,0-1 0 0 0,0 0 0 0 0,0 0 0 0 0,0-1 0 0 0,-1 1 0 0 0,1-1 0 0 0,0 0 0 0 0,3-2-11 0 0,16-4 16 0 0,-21 6-16 0 0,1 1-1 0 0,-1-2 1 0 0,0 1-1 0 0,0 0 1 0 0,0-1-1 0 0,1 0 1 0 0,44-21-10 0 0,-4 0-50 0 0,-30 16 69 0 0,0-1 0 0 0,9-6-9 0 0,6-5 268 0 0,28-12-268 0 0,-48 27 31 0 0,1 1 0 0 0,-1 0-1 0 0,1 1 1 0 0,-1 0 0 0 0,1 1-1 0 0,1 0-30 0 0,-9 0 6 0 0,3 1 10 0 0,0 0 0 0 0,0 1 0 0 0,0-1 0 0 0,0 1 0 0 0,0 0 0 0 0,0 1 0 0 0,-1-1 0 0 0,1 1 0 0 0,-1 1 0 0 0,1-1 0 0 0,1 1-16 0 0,19 8 50 0 0,-20-9-13 0 0,0 1-1 0 0,1 0 0 0 0,-1 0 1 0 0,0 1-1 0 0,-1-1 0 0 0,1 1 1 0 0,-1 1-1 0 0,1 0-36 0 0,10 10 370 0 0,13 16-370 0 0,-17-17 89 0 0,-6-6-68 0 0,0 1 1 0 0,-1 0-1 0 0,0 1 1 0 0,0 0 0 0 0,-1-1-1 0 0,0 1 1 0 0,-1 1 0 0 0,0-1-1 0 0,1 11-21 0 0,-4-13 1 0 0,0-7-5 0 0,-1 1 1 0 0,1-1 0 0 0,0 0 0 0 0,0 1-1 0 0,0-1 1 0 0,1 0 0 0 0,-1 1 0 0 0,0-1 0 0 0,1 0-1 0 0,-1 1 1 0 0,0-1 0 0 0,1 0 0 0 0,-1 1-1 0 0,1-1 1 0 0,0 1 3 0 0,0-1 52 0 0,13-7 151 0 0,0 1 0 0 0,1 0 0 0 0,13-2-203 0 0,22-7 140 0 0,-42 11-129 0 0,1 1-1 0 0,-1 0 0 0 0,1 1 0 0 0,0 0 0 0 0,-1 0 0 0 0,1 1 0 0 0,0 0 0 0 0,0 0 0 0 0,-1 1 0 0 0,1 0 0 0 0,0 1 0 0 0,-1 0 0 0 0,1 0 0 0 0,-1 1 0 0 0,1 0-10 0 0,16 7 105 0 0,0 2-1 0 0,-1 1 1 0 0,0 1 0 0 0,1 1-105 0 0,-11-7 46 0 0,1-1 1 0 0,0-1-1 0 0,0-1 1 0 0,0 0-1 0 0,2-1-46 0 0,12 5 381 0 0,-5-2-339 0 0,-1-1 0 0 0,1-1-1 0 0,0-1 1 0 0,1-2 0 0 0,4 1-42 0 0,-12-3 29 0 0,0-1 0 0 0,0 0 0 0 0,-1-1 1 0 0,1 0-1 0 0,-1-2 0 0 0,1 0 0 0 0,14-6-29 0 0,-15 4 5 0 0,0-1 0 0 0,-1 0-1 0 0,0-1 1 0 0,0-1 0 0 0,-1 0-1 0 0,0-1 1 0 0,-1 0 0 0 0,0-1-1 0 0,-1-1 1 0 0,10-11-5 0 0,-20 20-84 0 0,0 0 0 0 0,0 0-1 0 0,-1-1 1 0 0,1 1 0 0 0,-1 0-1 0 0,0-1 1 0 0,0 1 0 0 0,0-1 0 0 0,0 1-1 0 0,0-1 1 0 0,-1 1 0 0 0,0-1 0 0 0,0 1-1 0 0,0-1 1 0 0,0 0 84 0 0,0-3-436 0 0,-1 0-1 0 0,0 0 1 0 0,0 0 0 0 0,-1 0-1 0 0,0 0 1 0 0,0 0 0 0 0,-1-1 436 0 0,-8-15-1894 0 0</inkml:trace>
  <inkml:trace contextRef="#ctx0" brushRef="#br0" timeOffset="63467.42">225 8207 13360 0 0,'5'8'1253'0'0,"-4"-6"-1105"0"0,1 0 0 0 0,-1 0 0 0 0,0 0 0 0 0,0 0 0 0 0,-1 1-1 0 0,1-1 1 0 0,0 0 0 0 0,-1 0 0 0 0,1 1 0 0 0,-1-1 0 0 0,1 3-148 0 0,1 25 4291 0 0,-1-21-3649 0 0,-1 1 0 0 0,1-1 0 0 0,-2 7-642 0 0,-13 160 2828 0 0,12-158-2710 0 0,1 0 1 0 0,1 0 0 0 0,1 0 0 0 0,1 0 0 0 0,1 9-119 0 0,-1-17 106 0 0,-1-1-1 0 0,0 0 1 0 0,-1 10-106 0 0,0-11-53 0 0,1 1 0 0 0,-1-1-1 0 0,1 1 1 0 0,1 2 53 0 0,0-8 216 0 0,-1 0-1742 0 0,0-2-6141 0 0,-1-1 333 0 0</inkml:trace>
  <inkml:trace contextRef="#ctx0" brushRef="#br0" timeOffset="63986.914">545 8257 15520 0 0,'7'-5'1407'0'0,"-4"1"-1122"0"0,0-1 0 0 0,0 1 0 0 0,0-1 0 0 0,-1 0 0 0 0,1 0 0 0 0,-1 0 0 0 0,0 0 0 0 0,-1 0-1 0 0,1 0 1 0 0,-1 0 0 0 0,0-1 0 0 0,0 1 0 0 0,-1 0 0 0 0,1-1 0 0 0,-1 1 0 0 0,-1-1-1 0 0,1 1 1 0 0,-1 0-285 0 0,1 2 65 0 0,-1 1-1 0 0,1 0 0 0 0,-1-1 1 0 0,0 1-1 0 0,0 0 0 0 0,0 0 0 0 0,0 0 1 0 0,0 0-1 0 0,0 0 0 0 0,-1 0 1 0 0,1 0-1 0 0,-1 0 0 0 0,1 0 0 0 0,-1 1 1 0 0,0-1-1 0 0,1 0 0 0 0,-1 1 1 0 0,0 0-1 0 0,0-1 0 0 0,0 1 1 0 0,0 0-1 0 0,-1 0 0 0 0,1 0 0 0 0,0 0 1 0 0,0 1-1 0 0,-1-1 0 0 0,1 1 1 0 0,0-1-1 0 0,-1 1 0 0 0,1 0 0 0 0,0-1 1 0 0,-1 2-1 0 0,1-1 0 0 0,-1 0 1 0 0,1 0-1 0 0,-2 1-64 0 0,2 0 19 0 0,0-1 1 0 0,-1 1 0 0 0,1 0-1 0 0,1 0 1 0 0,-1 0-1 0 0,0 0 1 0 0,0 1-1 0 0,0-1 1 0 0,0 0 0 0 0,1 1-1 0 0,-1-1 1 0 0,1 1-1 0 0,-1 0-19 0 0,-1 2 43 0 0,1 0-1 0 0,0 0 1 0 0,1 0-1 0 0,-1 0 1 0 0,1 1-1 0 0,-1 1-42 0 0,0 2 52 0 0,0-4-13 0 0,1 0 1 0 0,-1 0-1 0 0,1 1 1 0 0,0-1-1 0 0,0 0 1 0 0,1 1-1 0 0,-1-1 0 0 0,1 1 1 0 0,0-1-1 0 0,0 0 1 0 0,0 1-1 0 0,1-1 1 0 0,0 1-1 0 0,0-1 0 0 0,0 0 1 0 0,1 4-40 0 0,0-2 40 0 0,0 0-1 0 0,0 1 1 0 0,-1-1 0 0 0,0 1-1 0 0,0-1 1 0 0,-1 2-40 0 0,0-1 33 0 0,1 0 1 0 0,0-1-1 0 0,0 1 1 0 0,1 0-1 0 0,0 1-33 0 0,16 32 295 0 0,18 32-295 0 0,-2-5-63 0 0,-28-54-65 0 0,18 39 482 0 0,14 42-354 0 0,-37-82 39 0 0,0-1-40 0 0,8 19-9 0 0,-9-30 7 0 0,0 0 0 0 0,-1 1 0 0 0,1-1 0 0 0,-1 1 1 0 0,1-1-1 0 0,-1 0 0 0 0,1 0 0 0 0,-1 1 0 0 0,1-1 0 0 0,-1 0 1 0 0,1 0-1 0 0,-1 0 0 0 0,1 1 0 0 0,-1-1 0 0 0,1 0 1 0 0,-1 0-1 0 0,0 0 0 0 0,1 0 0 0 0,-1 0 3 0 0,-2 0 24 0 0,0 0-1 0 0,0 0 0 0 0,0 0 1 0 0,0 0-1 0 0,-1-1 0 0 0,1 1 1 0 0,0-1-1 0 0,0 0 0 0 0,0 0 1 0 0,0 0-1 0 0,1 0 0 0 0,-1-1 1 0 0,0 1-1 0 0,0-1 0 0 0,1 0 1 0 0,-1 1-1 0 0,1-1 0 0 0,-2-2-23 0 0,-1 0 56 0 0,1 0-1 0 0,0-1 1 0 0,0 0-1 0 0,0 0 1 0 0,1 0-1 0 0,-1 0 1 0 0,1 0 0 0 0,0-1-1 0 0,0 0-55 0 0,-9-17 244 0 0,10 20-193 0 0,0-1 1 0 0,-1 0-1 0 0,1 0 0 0 0,1 0 0 0 0,-1 0 0 0 0,1 0 0 0 0,-1 0 0 0 0,1 0 0 0 0,0-3-51 0 0,0-2 89 0 0,0 0 0 0 0,0 1 1 0 0,1-1-1 0 0,1 0 0 0 0,-1 1 0 0 0,1-1 0 0 0,3-7-89 0 0,3-16 195 0 0,-4 19-124 0 0,0 1 0 0 0,0 0 1 0 0,2 0-1 0 0,2-6-71 0 0,9-23 164 0 0,-11 28-94 0 0,0-1 0 0 0,1 1-1 0 0,2-1-69 0 0,-1-1 22 0 0,0 0-1 0 0,-1-1 0 0 0,-1 1 1 0 0,0-1-1 0 0,-1 0 0 0 0,0 0 1 0 0,-2-1-1 0 0,1-10-21 0 0,1 1-13 0 0,-1 4-83 0 0,-1-1 0 0 0,0-6 96 0 0,1 23-172 0 0,-2 6-3484 0 0,-1 0-3912 0 0,0 8-238 0 0</inkml:trace>
  <inkml:trace contextRef="#ctx0" brushRef="#br0" timeOffset="64410.948">789 8511 3680 0 0,'15'0'360'0'0,"9"7"5141"0"0,1-1-1 0 0,0-1 1 0 0,8 0-5501 0 0,-26-5 253 0 0,0 0-1 0 0,0 0 0 0 0,0-1 1 0 0,-1 0-1 0 0,1 0 1 0 0,0 0-1 0 0,-1-1 1 0 0,1 0-1 0 0,4-2-252 0 0,1-2 356 0 0,0 0 0 0 0,0 0 0 0 0,0-2 0 0 0,3-2-356 0 0,-13 9 18 0 0,-1 0 1 0 0,0 0-1 0 0,0-1 1 0 0,0 1-1 0 0,0 0 0 0 0,0-1 1 0 0,0 1-1 0 0,0-1 1 0 0,0 1-1 0 0,0-1 1 0 0,-1 1-1 0 0,1-1 0 0 0,-1 0 1 0 0,1 1-1 0 0,-1-1 1 0 0,0 0-1 0 0,0 1 0 0 0,1-1 1 0 0,-1 0-1 0 0,0 0 1 0 0,0 1-1 0 0,-1-1 0 0 0,1 0 1 0 0,0 1-1 0 0,-1-1 1 0 0,1 0-1 0 0,-1 1 1 0 0,0-2-19 0 0,0 0 31 0 0,0 0 0 0 0,0 0 0 0 0,0 0 0 0 0,-1 0 1 0 0,0 0-1 0 0,1 0 0 0 0,-1 0 0 0 0,0 0 0 0 0,0 1 1 0 0,-1-1-1 0 0,1 1 0 0 0,0 0 0 0 0,-4-3-31 0 0,-6-3 5 0 0,9 6-1 0 0,0-1 0 0 0,0 1-1 0 0,-1 0 1 0 0,1 0 0 0 0,0 0-1 0 0,-1 1 1 0 0,1-1 0 0 0,-1 1 0 0 0,0 0-1 0 0,0 0 1 0 0,1 0 0 0 0,-1 0-1 0 0,0 1 1 0 0,0-1 0 0 0,0 1-1 0 0,-3 0-3 0 0,-1 1 8 0 0,0 1-1 0 0,-1 0 0 0 0,1 0 1 0 0,0 1-1 0 0,1 0 0 0 0,-1 0 1 0 0,-1 1-8 0 0,6-2 11 0 0,0-1 0 0 0,0 1 0 0 0,0 0 0 0 0,0 1 0 0 0,1-1 1 0 0,-1 0-1 0 0,0 1 0 0 0,1 0 0 0 0,0-1 0 0 0,0 1 0 0 0,0 0 0 0 0,0 0 1 0 0,0 0-1 0 0,0 0 0 0 0,1 1 0 0 0,-1-1 0 0 0,1 0 0 0 0,0 1-11 0 0,0 0 24 0 0,0-1-7 0 0,0 1-1 0 0,0-1 0 0 0,0 0 1 0 0,1 0-1 0 0,0 1 0 0 0,-1-1 1 0 0,1 0-1 0 0,0 1 0 0 0,0-1 1 0 0,1 0-1 0 0,-1 1 0 0 0,1-1-16 0 0,4 21 82 0 0,-4-13-36 0 0,2 0-1 0 0,-1 0 1 0 0,2-1-1 0 0,1 5-45 0 0,3 2 47 0 0,0 0-1 0 0,1-1 0 0 0,0 0 0 0 0,2-1 1 0 0,0 0-1 0 0,4 4-46 0 0,-7-11-22 0 0,0 1-1 0 0,0-2 1 0 0,0 1-1 0 0,1-1 1 0 0,1 0-1 0 0,-1-1 1 0 0,1 0-1 0 0,0-1 1 0 0,0 0-1 0 0,0 0 1 0 0,1-1 22 0 0,-8-3-209 0 0,1 0 0 0 0,-1 0 0 0 0,0-1 0 0 0,1 1 0 0 0,-1-1 0 0 0,0 0 0 0 0,1 0 0 0 0,-1 0 0 0 0,0 0 0 0 0,1 0 0 0 0,-1-1 0 0 0,0 1 0 0 0,1-1 0 0 0,-1 0 0 0 0,0 0 209 0 0,12-6-1656 0 0</inkml:trace>
  <inkml:trace contextRef="#ctx0" brushRef="#br0" timeOffset="64762.894">1539 8202 2760 0 0,'0'7'248'0'0,"4"3"-248"0"0,-4-10 0 0 0,0 0 0 0 0,-7 4 3552 0 0,-1-1 656 0 0,1 1 136 0 0,-5-4 23 0 0,-3 0-3311 0 0,-8-4-656 0 0,-1 4-136 0 0,6 0-24 0 0,-4 0-24 0 0,-2 4-8 0 0,-3-4 0 0 0,4 0 0 0 0,5 3-1520 0 0,-6-3-296 0 0</inkml:trace>
  <inkml:trace contextRef="#ctx0" brushRef="#br0" timeOffset="65594.853">565 6771 0 0 0,'-6'-19'1653'0'0,"4"18"-902"0"0,1-1 1385 0 0,1 2 200 0 0,-5-7 1316 0 0,3 6 1218 0 0,-5 20-3310 0 0,-1-1-840 0 0,5-4-298 0 0,1 0 1 0 0,0 0-1 0 0,1 0 0 0 0,0 4-422 0 0,3-10 72 0 0,-1 0-1 0 0,1 1 1 0 0,0-1-1 0 0,1 0 0 0 0,0-1 1 0 0,0 1-1 0 0,1 0 1 0 0,0-1-1 0 0,4 6-71 0 0,-7-10 54 0 0,1 0 0 0 0,-1-1 0 0 0,1 0 0 0 0,0 1 0 0 0,0-1 0 0 0,0 0 0 0 0,0 0 0 0 0,0 0 0 0 0,0 0 0 0 0,1 0 0 0 0,-1-1 0 0 0,0 1 0 0 0,1-1 1 0 0,0 1-1 0 0,-1-1 0 0 0,1 0 0 0 0,0 0 0 0 0,-1 0 0 0 0,1-1 0 0 0,0 1 0 0 0,0-1 0 0 0,0 1 0 0 0,0-1 0 0 0,0 0 0 0 0,0 0 0 0 0,-1 0 0 0 0,1 0 0 0 0,0-1 0 0 0,0 1 0 0 0,0-1 0 0 0,0 0 0 0 0,-1 0 0 0 0,1 0 0 0 0,0 0 0 0 0,0 0 0 0 0,-1 0 0 0 0,1-1 0 0 0,1-1-54 0 0,0 1 74 0 0,0-1 0 0 0,0 0 0 0 0,0-1 0 0 0,0 1 0 0 0,0-1 0 0 0,-1 1 0 0 0,0-1 0 0 0,0 0 0 0 0,0-1 0 0 0,0 1 0 0 0,0 0 0 0 0,0-4-74 0 0,9-14 172 0 0,-8 16-126 0 0,-1-1 1 0 0,1 0-1 0 0,-1 1 1 0 0,-1-1-1 0 0,1-2-46 0 0,12-62 140 0 0,-14 67-136 0 0,-1-1-1 0 0,0 1 1 0 0,0-1-1 0 0,0 1 1 0 0,-1-1-1 0 0,1 1 1 0 0,-1-1-1 0 0,0 1 0 0 0,0 0 1 0 0,-1-1-1 0 0,1 1 1 0 0,-1 0-1 0 0,0 0 1 0 0,0 0-1 0 0,0 0 1 0 0,-1 0-1 0 0,1 0 1 0 0,-1 1-1 0 0,0-1 1 0 0,-2 0-4 0 0,1-1-1 0 0,0 1 1 0 0,-1 0-1 0 0,0 0 1 0 0,0 0 0 0 0,0 1-1 0 0,0 0 1 0 0,-1 0 0 0 0,1 0-1 0 0,-1 1 1 0 0,0 0-1 0 0,0 0 1 0 0,0 0 0 0 0,0 1-1 0 0,-4-1 1 0 0,-6 1-2 0 0,1 0-1 0 0,0 1 1 0 0,0 1 0 0 0,0 0-1 0 0,0 1 1 0 0,-9 3 2 0 0,16-2-181 0 0,1 0 1 0 0,-1 0 0 0 0,1 1 0 0 0,0-1-1 0 0,0 2 1 0 0,0-1 0 0 0,0 1 0 0 0,1 0-1 0 0,-1 0 1 0 0,-2 4 180 0 0,-2 7-2828 0 0,11-14 1201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1:27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74 257 17335 0 0,'0'0'795'0'0,"0"0"-18"0"0,0 0-465 0 0,0 0-106 0 0,0 0 8 0 0,-8 6 217 0 0,1-1-215 0 0,0 1 1 0 0,0 0-1 0 0,0 1 0 0 0,-5 7-216 0 0,3-4 22 0 0,7-8-22 0 0,0 1 0 0 0,0 0 0 0 0,1 0 0 0 0,-1 0 0 0 0,1 0 0 0 0,-1 0 0 0 0,1 0 0 0 0,0 0 1 0 0,1 1-1 0 0,-1-1 0 0 0,0 0 0 0 0,1 1 0 0 0,0-1 0 0 0,0 2 0 0 0,0 7-62 0 0,0-1 0 0 0,1 0-1 0 0,2 8 63 0 0,0-3-67 0 0,1 0-1 0 0,0-1 1 0 0,1 0-1 0 0,1 0 0 0 0,1 0 1 0 0,0-1-1 0 0,0 0 1 0 0,2 0-1 0 0,-1-1 0 0 0,5 4 68 0 0,123 175 728 0 0,-129-183-521 0 0,-2 1 0 0 0,1 0 0 0 0,-1 0 0 0 0,3 9-207 0 0,8 18 574 0 0,29 51-146 0 0,-38-71-364 0 0,-7-15-50 0 0,1 1-26 0 0,11 5 158 0 0,-8-7-129 0 0,0 0 1 0 0,0 0 0 0 0,0 0 0 0 0,0 0 0 0 0,0-1 0 0 0,0 1-1 0 0,1-1 1 0 0,-1 0 0 0 0,0 0 0 0 0,0-1 0 0 0,0 1 0 0 0,0-1-1 0 0,0 0 1 0 0,2 0-18 0 0,29-4 123 0 0,58 2 285 0 0,-66 2-337 0 0,0-2 1 0 0,0-1-1 0 0,3-2-71 0 0,26-4 80 0 0,14-4-67 0 0,-39 7 116 0 0,28-3-129 0 0,-18 2 99 0 0,-30 6-65 0 0,0-1 1 0 0,1 2-1 0 0,5-1-34 0 0,79-3-34 0 0,0-1-168 0 0,58 6 202 0 0,-53 7 2 0 0,-21-1-8 0 0,0-4 0 0 0,16-3 6 0 0,-31 1-71 0 0,-43 1 42 0 0,0-1 1 0 0,7-2 28 0 0,199-14 90 0 0,-161 11-263 0 0,11 2 173 0 0,21 0-59 0 0,-65 1 59 0 0,51-3 0 0 0,9 0-72 0 0,-88 4 59 0 0,-1 1 0 0 0,0-1 0 0 0,1-1 1 0 0,-1 1-1 0 0,0-1 0 0 0,1 0 0 0 0,-1 0 0 0 0,0 0 0 0 0,0-1 13 0 0,14-5-28 0 0,-16 7 28 0 0,10-8 0 0 0,-13 8 1 0 0,3 0 6 0 0,-1-1 1 0 0,0 1-1 0 0,0-1 1 0 0,0 0 0 0 0,0 0-1 0 0,-1 0 1 0 0,1 0-1 0 0,0 0 1 0 0,-1 0 0 0 0,0 0-1 0 0,2-2-7 0 0,-7-41 452 0 0,-1 15-452 0 0,-4-37 0 0 0,4 31 0 0 0,-1 1 0 0 0,-10-32 0 0 0,3 12 0 0 0,9 40 2 0 0,-1 0-1 0 0,-1 0 1 0 0,-8-14-2 0 0,-6-17-93 0 0,-3-12-83 0 0,-15-24 176 0 0,22 54 0 0 0,-1 1 0 0 0,-2 0 0 0 0,0 2 0 0 0,-2 0 0 0 0,-5-3 0 0 0,21 23-3 0 0,-1 0 0 0 0,1 0 0 0 0,-1 1-1 0 0,0-1 1 0 0,0 2 0 0 0,0-1 0 0 0,-1 1-1 0 0,1-1 1 0 0,-1 2 0 0 0,0-1 0 0 0,0 1 0 0 0,0 0-1 0 0,0 0 1 0 0,0 1 0 0 0,0 0 0 0 0,-1 0 3 0 0,-16 1-18 0 0,0 0 0 0 0,1 1 1 0 0,-1 1-1 0 0,-5 2 18 0 0,-7 1-6 0 0,-105 12-58 0 0,-100 12 118 0 0,201-22-59 0 0,-30 12 5 0 0,-6 1 287 0 0,74-20-279 0 0,-62 14-344 0 0,-65 5 336 0 0,101-16 0 0 0,-1-2 0 0 0,0-1 0 0 0,-2-1 0 0 0,9-1 0 0 0,2 1 0 0 0,0-2 0 0 0,0 0 0 0 0,-13-4 0 0 0,-100-24 280 0 0,104 23-248 0 0,0 1 0 0 0,-1 1 0 0 0,0 2 0 0 0,-24-1-32 0 0,19 3 44 0 0,27 1-24 0 0,0 0-1 0 0,0 1 1 0 0,0 0 0 0 0,-1 0-1 0 0,1 1 1 0 0,0 0 0 0 0,-3 1-20 0 0,-5 2 24 0 0,10-3 0 0 0,1 0 0 0 0,-1 1 0 0 0,1-1 0 0 0,-1 1 0 0 0,1 1 0 0 0,0-1 0 0 0,-1 1-24 0 0,0 0 48 0 0,0 0 0 0 0,0 0 0 0 0,0-1 0 0 0,-1 0 0 0 0,1 0 0 0 0,-6 0-48 0 0,-23 9 210 0 0,1 3-70 0 0,25-10-128 0 0,5-3-10 0 0,1 1 0 0 0,-1 0-1 0 0,1 0 1 0 0,0 0 0 0 0,0 0 0 0 0,-3 3-2 0 0,-16 11 96 0 0,17-13-71 0 0,0 1 0 0 0,0 0 0 0 0,0 0 0 0 0,-3 3-25 0 0,4-3 46 0 0,-1 0 0 0 0,0 0 1 0 0,0 0-1 0 0,-4 2-46 0 0,5-4 63 0 0,0 0 1 0 0,0 1-1 0 0,0 0 1 0 0,0 0-1 0 0,1 0 0 0 0,0 0 1 0 0,-1 0-1 0 0,1 1 1 0 0,0 0-64 0 0,2-3-18 0 0,1 0 1 0 0,-1 0-1 0 0,0 0 0 0 0,0 0 0 0 0,0 0 1 0 0,0-1-1 0 0,0 1 0 0 0,0 0 1 0 0,0 0-1 0 0,0-1 0 0 0,0 1 1 0 0,0-1-1 0 0,0 1 0 0 0,0-1 1 0 0,-1 1-1 0 0,1-1 0 0 0,-1 0 18 0 0,-22 3 121 0 0,9-2 138 0 0,8 0-237 0 0,4 0-22 0 0,0 0 0 0 0,0-1 0 0 0,1 0 0 0 0,-1 1 0 0 0,0-1 0 0 0,0 0 0 0 0,0-1 0 0 0,0 1 0 0 0,0 0 0 0 0,-2-1 0 0 0,-1-1-14 0 0,5 1-60 0 0,1 1-14 0 0,-12 13-221 0 0,8-6-173 0 0,0 0 1 0 0,0-1 0 0 0,-1 0-1 0 0,0 0 1 0 0,-1 0-1 0 0,1-1 1 0 0,-1 1-1 0 0,0-1 1 0 0,0 0 0 0 0,-1-1-1 0 0,1 0 1 0 0,-8 4 481 0 0,-8 3-2258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1:08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21 272 4144 0 0,'0'0'319'0'0,"1"2"-210"0"0,13 55 12306 0 0,-10-31-9937 0 0,2 11-380 0 0,11 81 1681 0 0,-15-89-3455 0 0,5 41 378 0 0,-4 1 0 0 0,-3 16-702 0 0,-1-71 26 0 0,1-1 18 0 0,-1 0 0 0 0,-1 0 0 0 0,-3 13-44 0 0,2-12 11 0 0,3-16-11 0 0,0 1 0 0 0,0 0 0 0 0,-1-1 0 0 0,1 1 0 0 0,0-1 0 0 0,0 1 0 0 0,0 0 0 0 0,0-1 0 0 0,-1 1 0 0 0,1-1 0 0 0,0 1 0 0 0,0-1 0 0 0,-1 1 0 0 0,1-1 0 0 0,0 1 0 0 0,-1-1 0 0 0,1 1 0 0 0,-1-1 0 0 0,1 1 0 0 0,-1-1 0 0 0,1 0 0 0 0,0 0 0 0 0,0 0 0 0 0,-1 0 0 0 0,1 0 0 0 0,0 0 0 0 0,-1 0 0 0 0,1 0 0 0 0,0 0 0 0 0,0 0 0 0 0,-1 0 0 0 0,1 0 0 0 0,0 0 0 0 0,0-1 0 0 0,-1 1 0 0 0,1 0 0 0 0,0 0 0 0 0,0 0 0 0 0,-1 0 0 0 0,1 0 0 0 0,0-1 0 0 0,0 1 0 0 0,0 0 0 0 0,-1 0 0 0 0,1 0 0 0 0,0-1 0 0 0,-8-10 0 0 0,2 1 0 0 0,1-1 0 0 0,1 0 0 0 0,0 0 0 0 0,0 0 0 0 0,1 0 0 0 0,-1-9 0 0 0,-1-12 0 0 0,-1-27 0 0 0,4 27 0 0 0,2 0 0 0 0,1-1 0 0 0,2-1 0 0 0,-1 16 0 0 0,1-1 0 0 0,1 1 0 0 0,0 0 0 0 0,2 1 0 0 0,0-1 0 0 0,1 0 0 0 0,1 2 12 0 0,0 0-1 0 0,1 1 1 0 0,0 0 0 0 0,1 1-1 0 0,10-11-11 0 0,-13 17 14 0 0,0 1-1 0 0,1 0 0 0 0,0 0 1 0 0,0 0-1 0 0,0 1 1 0 0,1 0-1 0 0,0 1 0 0 0,0 0 1 0 0,1 0-1 0 0,2 0-13 0 0,-9 4 7 0 0,0 0 0 0 0,0 0 1 0 0,0 1-1 0 0,0-1 0 0 0,1 1 0 0 0,-1 0 0 0 0,0 0 0 0 0,2 0-7 0 0,3 0 7 0 0,-7 0-7 0 0,-1 0 0 0 0,1 0 0 0 0,-1 0 0 0 0,1 0 0 0 0,-1 0 0 0 0,1 0 0 0 0,-1 0 0 0 0,1 0 0 0 0,-1 0 0 0 0,1 0 0 0 0,-1 0 0 0 0,1 0 0 0 0,0 0 0 0 0,-1 0 0 0 0,1 1 0 0 0,-1-1 0 0 0,0 0 0 0 0,1 0 0 0 0,-1 1 0 0 0,1-1 0 0 0,-1 0 0 0 0,1 1 0 0 0,-1-1 0 0 0,0 0 0 0 0,1 1 0 0 0,-1-1 0 0 0,1 0 0 0 0,-1 1 0 0 0,0-1 0 0 0,0 1 0 0 0,1-1 0 0 0,-1 1 0 0 0,0-1 0 0 0,0 1 0 0 0,0-1 0 0 0,1 1 0 0 0,-1 0 0 0 0,3 4-25 0 0,-1-1 1 0 0,0 0-1 0 0,0 1 0 0 0,0 0 0 0 0,-1 0 0 0 0,1-1 1 0 0,-1 1-1 0 0,0 0 0 0 0,0 0 0 0 0,-1 0 0 0 0,0 0 0 0 0,0 2 25 0 0,2 14-86 0 0,-2-18 47 0 0,0 0 0 0 0,0-1 0 0 0,0 1 0 0 0,-1 0 0 0 0,1 0 0 0 0,-1 0 1 0 0,1 0-1 0 0,-1 0 0 0 0,0-1 0 0 0,-1 2 39 0 0,-4 14-356 0 0,5-13 299 0 0,-1 0 1 0 0,1-1 0 0 0,-1 1-1 0 0,0-1 1 0 0,-1 1-1 0 0,1-1 1 0 0,-1 0-1 0 0,0 0 1 0 0,0 0-1 0 0,0 0 1 0 0,-1-1 0 0 0,1 1-1 0 0,-1-1 1 0 0,-2 2 56 0 0,-10 7 148 0 0,0-1 0 0 0,-1-1-1 0 0,-2 1-147 0 0,0 0 148 0 0,18-11-147 0 0,-1 1-1 0 0,1-1 1 0 0,0 1-1 0 0,0-1 0 0 0,-1 0 1 0 0,1 1-1 0 0,0-1 1 0 0,-1 0-1 0 0,1 0 1 0 0,0 0-1 0 0,-1 0 1 0 0,1 0-1 0 0,0 0 0 0 0,-1 0 1 0 0,1-1-1 0 0,-1 1-7 0 0,1 0-1 0 0,0 0 1 0 0,0-1 0 0 0,0 1-1 0 0,0 0 1 0 0,-1 0 0 0 0,1 0 0 0 0,0 1-1 0 0,0-1 1 0 0,0 0 0 0 0,0 0-1 0 0,-1 1 1 0 0,1-1 0 0 0,0 1 0 0 0,0-1 7 0 0,-5 2 404 0 0,13 0-98 0 0,5 4-274 0 0,-1 1 0 0 0,1 0 0 0 0,-1 0-1 0 0,-1 1 1 0 0,0 1 0 0 0,0 0 0 0 0,0 0-1 0 0,-1 0 1 0 0,-1 1 0 0 0,0 1 0 0 0,0 0 0 0 0,0 1-32 0 0,5 13 182 0 0,-1 0 1 0 0,1 5-183 0 0,-13-28-123 0 0,0-2-6 0 0,5 13 1024 0 0,-3-8-3879 0 0,-2-4-2026 0 0,0-1-2497 0 0</inkml:trace>
  <inkml:trace contextRef="#ctx0" brushRef="#br0" timeOffset="485.287">363 540 8752 0 0,'0'0'673'0'0,"0"0"-90"0"0,0 0 1241 0 0,0 0 588 0 0,0 0 115 0 0,0 0-193 0 0,0 0-932 0 0,2 0-1125 0 0,-1 1-1 0 0,0-1 0 0 0,1 0 0 0 0,-1 1 0 0 0,0 0 0 0 0,1-1 0 0 0,-1 1 0 0 0,0 0 0 0 0,0-1 1 0 0,1 2-277 0 0,1 3 220 0 0,0 0 0 0 0,-1 0 0 0 0,1 1 0 0 0,-1-1 1 0 0,0 1-1 0 0,-1-1 0 0 0,1 1 0 0 0,-1 0 0 0 0,0-1 1 0 0,-1 1-1 0 0,0 0 0 0 0,1 0 0 0 0,-2 1-220 0 0,6 35 82 0 0,5 27-648 0 0,-9-66 595 0 0,-1 0 0 0 0,1-1 0 0 0,0 1 0 0 0,0-1 0 0 0,0 1 0 0 0,0-1 0 0 0,1 0 0 0 0,-1 1 0 0 0,1-1 0 0 0,-1 0-1 0 0,1 0 1 0 0,0 0 0 0 0,0 0-29 0 0,-1-1 25 0 0,-1 0-1 0 0,1-1 1 0 0,0 1-1 0 0,-1-1 0 0 0,1 1 1 0 0,0 0-1 0 0,0-1 1 0 0,0 0-1 0 0,-1 1 0 0 0,1-1 1 0 0,0 1-1 0 0,0-1 1 0 0,0 0-1 0 0,0 1 0 0 0,0-1 1 0 0,0 0-1 0 0,0 0 1 0 0,0 0-1 0 0,0 0 0 0 0,0 0 1 0 0,0 0-1 0 0,-1 0 1 0 0,1 0-1 0 0,0 0 0 0 0,0-1 1 0 0,0 1-1 0 0,0 0 1 0 0,0 0-1 0 0,0-1 0 0 0,0 1 1 0 0,0-1-1 0 0,-1 1 1 0 0,1-1-1 0 0,0 1 0 0 0,0-1 1 0 0,0 0-25 0 0,6-6 37 0 0,0 0 1 0 0,-1 0-1 0 0,0-1 1 0 0,0 0-1 0 0,0 0 1 0 0,-1-1-1 0 0,-1 0 0 0 0,1 1 1 0 0,-1-2-1 0 0,-1 1 1 0 0,3-8-38 0 0,11-30 53 0 0,-17 47-53 0 0,0-1 1 0 0,0 1-1 0 0,0 0 0 0 0,0 0 1 0 0,0 0-1 0 0,0 0 0 0 0,0-1 0 0 0,0 1 1 0 0,0 0-1 0 0,0 0 0 0 0,0 0 0 0 0,0 0 1 0 0,0-1-1 0 0,0 1 0 0 0,0 0 1 0 0,0 0-1 0 0,1 0 0 0 0,-1 0 0 0 0,0-1 1 0 0,0 1-1 0 0,0 0 0 0 0,0 0 0 0 0,0 0 1 0 0,0 0-1 0 0,0 0 0 0 0,0 0 0 0 0,0-1 1 0 0,1 1-1 0 0,-1 0 0 0 0,0 0 1 0 0,0 0-1 0 0,0 0 0 0 0,0 0 0 0 0,0 0 1 0 0,1 0-1 0 0,-1 0 0 0 0,0 0 0 0 0,0 0 1 0 0,0-1-1 0 0,0 1 0 0 0,1 0 1 0 0,-1 0-1 0 0,0 0 0 0 0,0 0 0 0 0,0 0 1 0 0,0 0-1 0 0,1 0 0 0 0,-1 0 0 0 0,0 1 1 0 0,0-1-1 0 0,0 0 0 0 0,0 0 1 0 0,1 0-1 0 0,-1 0 0 0 0,0 0 0 0 0,0 0 1 0 0,0 0-1 0 0,0 0 0 0 0,0 0 0 0 0,1 0 1 0 0,-1 0-1 0 0,0 1 0 0 0,0-1 1 0 0,0 0-1 0 0,0 0 0 0 0,0 0 0 0 0,0 0 0 0 0,6 10 36 0 0,-6-10-30 0 0,8 15-2 0 0,-1 0-1 0 0,-1 1 1 0 0,0 0-1 0 0,0 3-3 0 0,16 42-2 0 0,-19-54-1 0 0,1 0 0 0 0,0 0-1 0 0,0-1 1 0 0,0 1 0 0 0,1-1 0 0 0,0 0 0 0 0,1 1 3 0 0,-3-5-46 0 0,-1 0 0 0 0,1 0 0 0 0,-1-1 0 0 0,1 1 1 0 0,-1-1-1 0 0,1 1 0 0 0,0-1 0 0 0,0 0 0 0 0,1 0 46 0 0,2 1-219 0 0,-6-2 105 0 0,1 0 0 0 0,0 0 0 0 0,0 0 1 0 0,-1 0-1 0 0,1 0 0 0 0,0-1 1 0 0,0 1-1 0 0,-1 0 0 0 0,1 0 1 0 0,0-1-1 0 0,-1 1 0 0 0,1-1 0 0 0,0 1 1 0 0,-1 0-1 0 0,1-1 0 0 0,0 0 114 0 0,-1 1-260 0 0,8-5-2352 0 0,-1-1-5521 0 0</inkml:trace>
  <inkml:trace contextRef="#ctx0" brushRef="#br0" timeOffset="1481.278">928 170 14336 0 0,'0'0'661'0'0,"0"0"-17"0"0,0 1-303 0 0,6 34 3262 0 0,-6-34-3487 0 0,0 1 0 0 0,0-1-1 0 0,0 1 1 0 0,-1-1 0 0 0,1 0 0 0 0,0 1 0 0 0,-1-1 0 0 0,1 0 0 0 0,-1 1 0 0 0,1-1 0 0 0,-1 0 0 0 0,0 1-1 0 0,0-1-115 0 0,0 2 251 0 0,-41 93 2020 0 0,7-17-238 0 0,-6 29-2033 0 0,38-101 114 0 0,0 0 28 0 0,1-1-1 0 0,0 0 0 0 0,0 1 1 0 0,0 0-1 0 0,1-1 1 0 0,0 1-1 0 0,0 0 1 0 0,1-1-1 0 0,-1 1 1 0 0,1 0-1 0 0,1 0 1 0 0,0 0-1 0 0,0 1-141 0 0,3 13 16 0 0,-4-16 47 0 0,1 0 0 0 0,0-1 1 0 0,0 1-1 0 0,0 0 0 0 0,1 0 0 0 0,0-1 1 0 0,1 4-64 0 0,1-2 225 0 0,8 22 936 0 0,-12-27-1184 0 0,1 1 0 0 0,-1 0 0 0 0,1-1 0 0 0,0 1 0 0 0,0-1 0 0 0,-1 1 0 0 0,1-1 0 0 0,0 0 0 0 0,0 1 0 0 0,0-1 0 0 0,1 0 0 0 0,-1 0-1 0 0,0 0 1 0 0,0 0 0 0 0,1 0 0 0 0,-1 0 0 0 0,1 0 0 0 0,-1 0 0 0 0,1 0 0 0 0,-1 0 0 0 0,1-1 0 0 0,-1 1 0 0 0,1-1 0 0 0,0 1 0 0 0,-1-1-1 0 0,1 0 1 0 0,1 0 23 0 0,3 2 5 0 0,-4-1-97 0 0,0-1 1 0 0,1 1-1 0 0,-1-1 1 0 0,0 1-1 0 0,1-1 1 0 0,-1 0-1 0 0,0 0 1 0 0,1 0-1 0 0,-1 0 1 0 0,0 0-1 0 0,1-1 1 0 0,-1 1-1 0 0,0-1 0 0 0,2 0 92 0 0,-2 0-1147 0 0,1-1-3167 0 0,-2 2-3873 0 0</inkml:trace>
  <inkml:trace contextRef="#ctx0" brushRef="#br0" timeOffset="2039.686">1216 306 13072 0 0,'0'0'597'0'0,"0"0"-9"0"0,0 0-209 0 0,0 0 527 0 0,0 0 277 0 0,0 0 53 0 0,0 0-38 0 0,0 0-198 0 0,0 0-82 0 0,0 0-20 0 0,0 0-68 0 0,0 0-281 0 0,0 0-124 0 0,0 0-29 0 0,0 0-42 0 0,-3 6-38 0 0,-6 4-207 0 0,1 0-1 0 0,0 0 1 0 0,1 1 0 0 0,0 0 0 0 0,0 0 0 0 0,2 0 0 0 0,-2 3-109 0 0,0 2 106 0 0,-4 10 60 0 0,2 9 18 0 0,4-17-79 0 0,0 1 1 0 0,1 2-106 0 0,4-12 38 0 0,0 1 0 0 0,1-1 0 0 0,0 0 0 0 0,1 1 0 0 0,0-1 0 0 0,0 0 0 0 0,1 0 0 0 0,1 2-38 0 0,-2-5-50 0 0,0 0 1 0 0,0 0 0 0 0,1-1-1 0 0,0 1 1 0 0,0-1 0 0 0,0 0-1 0 0,0 0 1 0 0,1 0-1 0 0,0 0 1 0 0,0-1 0 0 0,0 1-1 0 0,1-1 1 0 0,-1 0-1 0 0,1-1 1 0 0,0 1 0 0 0,0-1-1 0 0,1 0 1 0 0,-1 0 0 0 0,1 0-1 0 0,-1-1 1 0 0,1 0-1 0 0,0 0 1 0 0,0 0 0 0 0,0-1-1 0 0,5 1 50 0 0,3 0-928 0 0,-10-1 371 0 0,-1 0-1 0 0,1-1 1 0 0,-1 0-1 0 0,1 1 1 0 0,-1-1-1 0 0,1-1 1 0 0,0 1 557 0 0,11-4-7585 0 0</inkml:trace>
  <inkml:trace contextRef="#ctx0" brushRef="#br0" timeOffset="2416.8">1473 465 7368 0 0,'0'0'568'0'0,"0"0"-130"0"0,-2 5 2540 0 0,1-5-2768 0 0,1 1 30 0 0,-1-1 0 0 0,0 1 0 0 0,0-1 0 0 0,1 1 0 0 0,-1-1 0 0 0,0 1 0 0 0,0 0 0 0 0,1-1 0 0 0,-1 1 0 0 0,1 0 0 0 0,-1-1 0 0 0,1 1 0 0 0,-1 0 0 0 0,1 0 0 0 0,-1 0 0 0 0,1-1 0 0 0,0 1 0 0 0,-1 0 0 0 0,1 0 0 0 0,0 0 0 0 0,0 0 0 0 0,0 0 0 0 0,-1 0-240 0 0,1 5 648 0 0,-1 0 0 0 0,0-1-1 0 0,0 1 1 0 0,-1 0 0 0 0,0 2-648 0 0,-1-1 246 0 0,2-1 0 0 0,-1 1 0 0 0,1-1 0 0 0,0 1 0 0 0,0 5-246 0 0,-1 8 308 0 0,2-15-224 0 0,-1 1-1 0 0,1-1 0 0 0,1 0 0 0 0,-1 1 0 0 0,1 2-83 0 0,1 12 161 0 0,-3-18-144 0 0,1 0 1 0 0,0 0 0 0 0,1 0 0 0 0,-1 1 0 0 0,0-1 0 0 0,1 0 0 0 0,-1 0 0 0 0,1 0-1 0 0,-1 0 1 0 0,1 0 0 0 0,0 0 0 0 0,0 0 0 0 0,0 0 0 0 0,0 0 0 0 0,0 0 0 0 0,1-1 0 0 0,-1 1-1 0 0,0 0 1 0 0,2 0-18 0 0,1 2 44 0 0,1 1 0 0 0,-1-1 0 0 0,1 0 0 0 0,1-1 0 0 0,-1 1 0 0 0,0-1 0 0 0,2 1-44 0 0,-4-3 27 0 0,-1 0 1 0 0,1 0 0 0 0,0 0-1 0 0,0-1 1 0 0,0 1-1 0 0,-1-1 1 0 0,1 1 0 0 0,0-1-1 0 0,0 0 1 0 0,0 0 0 0 0,0 0-1 0 0,0 0 1 0 0,0-1 0 0 0,0 1-1 0 0,-1-1 1 0 0,1 0 0 0 0,1 0-28 0 0,-4 1 1 0 0,14-5 331 0 0,0-1-1 0 0,12-7-331 0 0,-21 11 40 0 0,-1-1 0 0 0,0 0-1 0 0,0 0 1 0 0,0 0 0 0 0,-1 0 0 0 0,1-1 0 0 0,-1 1 0 0 0,1-1-1 0 0,-1 0 1 0 0,2-4-40 0 0,2-1 50 0 0,-6 8-44 0 0,0 0-1 0 0,0-1 1 0 0,0 1 0 0 0,0 0-1 0 0,0-1 1 0 0,0 1-1 0 0,0-1 1 0 0,0 1 0 0 0,-1-1-1 0 0,1 1 1 0 0,0-1 0 0 0,-1 0-6 0 0,1-3 4 0 0,0-1 0 0 0,0 0 1 0 0,-1 0-1 0 0,1 0 1 0 0,-2 1-1 0 0,1-1 0 0 0,0 0 1 0 0,-1 0-1 0 0,0 0 0 0 0,-1 1 1 0 0,1-1-1 0 0,-1 0 1 0 0,0 1-1 0 0,-1 0 0 0 0,1-1 1 0 0,-1 1-1 0 0,-2-3-4 0 0,3 5 0 0 0,-1-2 0 0 0,0 0 0 0 0,0 0 0 0 0,-1 1 0 0 0,0-1 0 0 0,0 1 0 0 0,0 0 0 0 0,0 0 0 0 0,-3-2 0 0 0,-19-11-707 0 0,0 0 0 0 0,-1 1-1 0 0,-1 2 1 0 0,-4-1 707 0 0,24 11-1651 0 0,7 3-69 0 0</inkml:trace>
  <inkml:trace contextRef="#ctx0" brushRef="#br0" timeOffset="2836.179">1670 232 10824 0 0,'13'8'496'0'0,"-11"-7"-12"0"0,14 2-288 0 0,-12-2 160 0 0,1 0 0 0 0,-1 1 0 0 0,0 0 0 0 0,1 0 0 0 0,-1 0 0 0 0,0 1 0 0 0,0-1 0 0 0,0 1 0 0 0,-1 0 0 0 0,1 0 0 0 0,-1 0 0 0 0,1 0 1 0 0,-1 1-1 0 0,2 3-356 0 0,7 8 977 0 0,-2 1 1 0 0,0 0 0 0 0,0 3-978 0 0,1 0 835 0 0,-8-13-542 0 0,0 0 1 0 0,0 1 0 0 0,-1 0-1 0 0,0-1 1 0 0,0 1-1 0 0,0 6-293 0 0,4 42 925 0 0,-6-30-719 0 0,-1 1-1 0 0,0-1 1 0 0,-2 1-1 0 0,-1-1 1 0 0,-1 0-1 0 0,-2 0 1 0 0,0-1-1 0 0,-1 0 1 0 0,-6 10-206 0 0,5-15 46 0 0,3-15-9108 0 0,6-4 2045 0 0</inkml:trace>
  <inkml:trace contextRef="#ctx0" brushRef="#br0" timeOffset="3557.277">2085 529 7832 0 0,'0'0'602'0'0,"0"0"-128"0"0,0 0 930 0 0,1 1 445 0 0,8 9 5853 0 0,-8 0-4879 0 0,-2-10-2796 0 0,0 1 0 0 0,1 0 0 0 0,-1 0 0 0 0,0 0 0 0 0,0 0 0 0 0,1 0 0 0 0,-1-1 0 0 0,0 1 0 0 0,0 0 0 0 0,0-1 0 0 0,0 1 0 0 0,0-1 0 0 0,0 1 0 0 0,0-1 0 0 0,0 1 0 0 0,0-1 0 0 0,0 0 0 0 0,0 0 0 0 0,0 1 0 0 0,-1-1 0 0 0,1 0-27 0 0,-19 6 237 0 0,-2 0-40 0 0,20-6-155 0 0,2 0-97 0 0,-1 1-26 0 0,1-1 80 0 0,-1 0 0 0 0,1 0 1 0 0,-1 1-1 0 0,1-1 0 0 0,0 0 1 0 0,-1 0-1 0 0,1 1 0 0 0,-1-1 1 0 0,1 1-1 0 0,0-1 0 0 0,-1 0 1 0 0,1 1-1 0 0,0-1 0 0 0,0 1 0 0 0,-1-1 1 0 0,1 1-1 0 0,0-1 0 0 0,0 0 1 0 0,0 1-1 0 0,-1-1 0 0 0,1 1 1 0 0,0-1-1 0 0,0 1 0 0 0,0 0 1 0 0,0-1-1 0 0,0 1 0 0 0,0-1 1 0 0,0 1-1 0 0,0-1 1 0 0,0 3 2 0 0,-2-1-2 0 0,2-1 0 0 0,-1-1 0 0 0,0 0 0 0 0,1 1 0 0 0,-1-1 0 0 0,1 1 0 0 0,-1-1 0 0 0,1 1 0 0 0,-1-1 0 0 0,1 1 0 0 0,-1 0 0 0 0,1-1 0 0 0,0 1 0 0 0,-1-1 0 0 0,1 1 0 0 0,0 0 0 0 0,0-1 0 0 0,-1 1 0 0 0,1 0 0 0 0,0 0 0 0 0,-8 13 0 0 0,6-9 0 0 0,-1-1 0 0 0,1 1 0 0 0,0-1 0 0 0,0 1 0 0 0,0 0 0 0 0,1-1 0 0 0,-1 1 0 0 0,1 0 0 0 0,1 0 0 0 0,-1 0 0 0 0,0 3 0 0 0,1 3 0 0 0,1-6 0 0 0,4 5 0 0 0,-5-9 0 0 0,0-1 0 0 0,0 1 0 0 0,0 0 0 0 0,0-1 0 0 0,1 1 0 0 0,-1 0 0 0 0,0-1 0 0 0,0 1 0 0 0,1 0 0 0 0,-1-1 0 0 0,0 1 0 0 0,1-1 0 0 0,-1 1 0 0 0,1-1 0 0 0,-1 1 0 0 0,1-1 0 0 0,-1 1 0 0 0,1-1 0 0 0,-1 1 0 0 0,1-1 0 0 0,-1 0 0 0 0,1 1 0 0 0,0-1 0 0 0,0 1 0 0 0,7 2 0 0 0,22-3 105 0 0,-25 0-96 0 0,-1-1 1 0 0,0 1 0 0 0,1 0 0 0 0,-1 1-1 0 0,1-1 1 0 0,-1 1 0 0 0,0 0 0 0 0,0 0-1 0 0,3 0-9 0 0,4 3-108 0 0,-8-3 170 0 0,-1 0 0 0 0,1 0 0 0 0,0 0 1 0 0,0 0-1 0 0,-1 0 0 0 0,1 1 0 0 0,-1-1 1 0 0,1 1-1 0 0,-1 0 0 0 0,0 0 0 0 0,1 0-62 0 0,2 3 92 0 0,0 0-1 0 0,-1 0 1 0 0,0 0-1 0 0,0 0 0 0 0,0 1 1 0 0,0-1-1 0 0,0 3-91 0 0,1 3 101 0 0,-1-5-32 0 0,-1 1 1 0 0,0-1-1 0 0,-1 1 0 0 0,0-1 1 0 0,0 1-1 0 0,0 0 1 0 0,0 7-70 0 0,-1-10 36 0 0,0 13 225 0 0,0-1 1 0 0,-2 14-262 0 0,1-26 7 0 0,-1 1 1 0 0,1 0 0 0 0,-1-1 0 0 0,0 1-1 0 0,0-1 1 0 0,-1 1 0 0 0,0-1 0 0 0,0 0 0 0 0,0 1-1 0 0,0-1 1 0 0,0 0 0 0 0,-2 1-8 0 0,-3 4-219 0 0,6-7 200 0 0,0 1 0 0 0,-1-1 1 0 0,1 0-1 0 0,-1 0 0 0 0,1-1 1 0 0,-1 1-1 0 0,0 0 0 0 0,0-1 0 0 0,0 1 1 0 0,0-1-1 0 0,0 1 0 0 0,0-1 1 0 0,0 0-1 0 0,0 0 0 0 0,0 0 0 0 0,-1 0 1 0 0,1 0-1 0 0,0 0 0 0 0,-3 0 19 0 0,-32 3-394 0 0,9-3-3400 0 0,14-1 1477 0 0,11 0-18 0 0</inkml:trace>
  <inkml:trace contextRef="#ctx0" brushRef="#br0" timeOffset="4620.795">1967 1839 17503 0 0,'0'0'399'0'0,"5"-4"1106"0"0,0-2-1479 0 0,-4 5 1 0 0,0 0 0 0 0,-1 0 0 0 0,1 0 0 0 0,0 0 1 0 0,0 0-1 0 0,-1 0 0 0 0,1 0 0 0 0,0-1 0 0 0,-1 1 0 0 0,1 0 0 0 0,-1 0 0 0 0,0 0 0 0 0,1-1 0 0 0,-1 1 0 0 0,0 0 0 0 0,0-1-27 0 0,3-13 744 0 0,-3 13-617 0 0,1 0 1 0 0,-1 0 0 0 0,1 0 0 0 0,-1 0 0 0 0,0-1-1 0 0,0 1 1 0 0,0 0 0 0 0,0 0 0 0 0,0 0-1 0 0,-1-2-127 0 0,0-4 404 0 0,-1 1 0 0 0,1-1 1 0 0,0 0-1 0 0,1-7-404 0 0,0 8 291 0 0,0-1 0 0 0,-1 1 0 0 0,0-1 0 0 0,-1 1 0 0 0,-1-6-291 0 0,-4-10 527 0 0,-1 1-1 0 0,-1 0 0 0 0,-1 1 1 0 0,-2 0-1 0 0,-3-5-526 0 0,-23-39 378 0 0,23 39-119 0 0,-1 0 0 0 0,-13-16-259 0 0,-13-19 64 0 0,40 58-58 0 0,0 0 0 0 0,1-1 0 0 0,-1 1 0 0 0,1 0 0 0 0,-1-1 0 0 0,1-1-6 0 0,0 2 18 0 0,-1-1 0 0 0,1 1 0 0 0,-1-1 0 0 0,1 1 0 0 0,-1 0 0 0 0,-1-2-18 0 0,-1-3 64 0 0,1 1 637 0 0,3 7-692 0 0,-1 0 0 0 0,1 0 1 0 0,0 1-1 0 0,0-1 0 0 0,0 0 1 0 0,-1 0-1 0 0,1 0 1 0 0,0 0-1 0 0,0 0 0 0 0,0 0 1 0 0,0 0-1 0 0,-1 0 0 0 0,1 0 1 0 0,0 1-1 0 0,0-1 0 0 0,0 0 1 0 0,0 0-1 0 0,0 0 0 0 0,-1 0 1 0 0,1 0-1 0 0,0 1 0 0 0,0-1 1 0 0,0 0-1 0 0,0 0 1 0 0,0 0-1 0 0,0 1 0 0 0,0-1 1 0 0,0 0-1 0 0,0 0 0 0 0,0 0 1 0 0,0 0-1 0 0,0 1 0 0 0,0-1 1 0 0,0 0-10 0 0,-2 6 20 0 0,0 1 0 0 0,1-1-1 0 0,0 0 1 0 0,0 1 0 0 0,0-1 0 0 0,1 0 0 0 0,0 1-20 0 0,0 0 6 0 0,0-1 0 0 0,0 1 0 0 0,-1-1 0 0 0,0 0 0 0 0,-1 1 0 0 0,1-1 0 0 0,-2 2-6 0 0,0 2 0 0 0,2 0 0 0 0,1-11 0 0 0,-1-6 0 0 0,0-1 0 0 0,1 1 0 0 0,0-8 0 0 0,1 6 9 0 0,1 0 1 0 0,0-1-1 0 0,0 1 0 0 0,1 0 1 0 0,1 0-1 0 0,-1 0 0 0 0,1 1 1 0 0,1-1-1 0 0,0 1 0 0 0,0 0 1 0 0,0 0-1 0 0,2-1-9 0 0,-5 7 2 0 0,1 0 0 0 0,-1 0-1 0 0,0 0 1 0 0,1 0 0 0 0,-1 1 0 0 0,1-1-1 0 0,-1 1 1 0 0,1-1 0 0 0,0 1 0 0 0,-1 0-1 0 0,1 0 1 0 0,0 0 0 0 0,0 1 0 0 0,0-1-1 0 0,0 0 1 0 0,0 1 0 0 0,0 0-1 0 0,0 0 1 0 0,0 0 0 0 0,0 0 0 0 0,0 0-1 0 0,0 1 1 0 0,1 0-2 0 0,1 0 21 0 0,0 0 0 0 0,0 1-1 0 0,0 0 1 0 0,-1 0 0 0 0,1 0-1 0 0,-1 1 1 0 0,0-1 0 0 0,1 1 0 0 0,-1 0-1 0 0,0 0 1 0 0,-1 1 0 0 0,1-1-1 0 0,1 3-20 0 0,11 13 3 0 0,-2 1-1 0 0,4 7-2 0 0,-4-5-67 0 0,6 1-479 0 0,-17-21 88 0 0,0 1 0 0 0,-1 0-1 0 0,1-1 1 0 0,-1 1 0 0 0,0 0 0 0 0,0 0 0 0 0,0 1 0 0 0,0-1 0 0 0,0 0 0 0 0,-1 1 0 0 0,1-1 0 0 0,-1 1 0 0 0,0 0 458 0 0,0 7-8785 0 0</inkml:trace>
  <inkml:trace contextRef="#ctx0" brushRef="#br0" timeOffset="5077.508">2154 2077 8752 0 0,'-1'8'163'0'0,"1"-7"-115"0"0,-1 1 1 0 0,1-1-1 0 0,0 1 0 0 0,0-1 1 0 0,0 1-1 0 0,0 0 0 0 0,1-1 0 0 0,-1 1 1 0 0,0-1-1 0 0,1 1 0 0 0,-1-1 1 0 0,1 1-1 0 0,-1-1 0 0 0,1 1 0 0 0,0-1 1 0 0,0 1-49 0 0,3 10 3182 0 0,0 0 0 0 0,0 0 0 0 0,0 6-3182 0 0,3 40 4303 0 0,-5-5-3325 0 0,-3 13-978 0 0,0-5 847 0 0,1 10-882 0 0,0-70-75 0 0,0 0-1 0 0,0 1 1 0 0,0-1 0 0 0,1 0-1 0 0,-1 0 1 0 0,1 0 0 0 0,-1 0-1 0 0,1 0 1 0 0,-1 0-1 0 0,1 1 1 0 0,0-1 0 0 0,-1 0-1 0 0,1-1 1 0 0,0 1 0 0 0,0 0-1 0 0,0 0 1 0 0,0 0-1 0 0,-1 0 1 0 0,1-1 0 0 0,0 1-1 0 0,1 0 1 0 0,-1-1 0 0 0,0 1-1 0 0,0-1 1 0 0,0 1-1 0 0,0-1 1 0 0,0 1 0 0 0,1-1 110 0 0,7-2-2102 0 0</inkml:trace>
  <inkml:trace contextRef="#ctx0" brushRef="#br0" timeOffset="5550.832">2330 2080 1840 0 0,'-3'18'133'0'0,"4"15"5950"0"0,-2 18 2067 0 0,0-40-7576 0 0,0-1-1 0 0,-1 1 1 0 0,-1-1 0 0 0,0 3-574 0 0,-1 1 309 0 0,1 0-1 0 0,1 0 1 0 0,0 1 0 0 0,1-1 0 0 0,0 0 0 0 0,1 1 0 0 0,1-1-1 0 0,1 6-308 0 0,-1-14 53 0 0,0 0 0 0 0,1-1-1 0 0,0 1 1 0 0,0 0-1 0 0,0-1 1 0 0,1 1 0 0 0,0-1-1 0 0,0 0 1 0 0,0 0-1 0 0,1 0 1 0 0,0 0 0 0 0,0 0-1 0 0,3 2-52 0 0,-5-5 50 0 0,0-1 0 0 0,0 0 0 0 0,0 0 0 0 0,0 0 0 0 0,0 0-1 0 0,0 0 1 0 0,1-1 0 0 0,-1 1 0 0 0,0 0 0 0 0,0-1 0 0 0,0 0 0 0 0,1 0-1 0 0,-1 1 1 0 0,0-1 0 0 0,1 0 0 0 0,-1-1 0 0 0,0 1 0 0 0,0 0-1 0 0,1-1 1 0 0,-1 1 0 0 0,0-1 0 0 0,1 0-50 0 0,5-3 176 0 0,1 1-1 0 0,-1-2 1 0 0,0 1 0 0 0,7-6-176 0 0,-7 5 56 0 0,-1 0-32 0 0,0 0 0 0 0,0 0-1 0 0,-1-1 1 0 0,0 0 0 0 0,0 0-1 0 0,-1 0 1 0 0,0-1 0 0 0,0 0-1 0 0,0 0 1 0 0,-1 0 0 0 0,0-1 0 0 0,0 1-1 0 0,2-9-23 0 0,-3 9 39 0 0,-1 0 0 0 0,0 0-1 0 0,-1 0 1 0 0,0-1 0 0 0,0 1-1 0 0,0 0 1 0 0,-1-1 0 0 0,0 1-1 0 0,0-1 1 0 0,-1 1 0 0 0,0 0-1 0 0,0-1 1 0 0,-1 1 0 0 0,0 0-1 0 0,0 0 1 0 0,-1-1-39 0 0,0 3 3 0 0,0-1 0 0 0,-1 1 0 0 0,1 0 0 0 0,-1 0 0 0 0,0 0 0 0 0,0 0 0 0 0,-1 1 0 0 0,1 0 0 0 0,-1 0 0 0 0,0 0 0 0 0,-2-1-3 0 0,-9-5-46 0 0,0 0-1 0 0,-18-8 47 0 0,24 14-208 0 0,0 0 0 0 0,0 0 1 0 0,0 1-1 0 0,0 0 0 0 0,-7-1 208 0 0,-13 2-2884 0 0,19 2 1236 0 0</inkml:trace>
  <inkml:trace contextRef="#ctx0" brushRef="#br0" timeOffset="5972.746">2596 2408 4144 0 0,'5'7'428'0'0,"-3"-6"-177"0"0,0 0-1 0 0,0 1 1 0 0,0-1 0 0 0,0 0-1 0 0,0 0 1 0 0,1 0 0 0 0,-1-1-1 0 0,0 1 1 0 0,1 0 0 0 0,-1-1-1 0 0,0 0 1 0 0,1 1 0 0 0,-1-1-1 0 0,2 0-250 0 0,36-2 5863 0 0,-39 2-5846 0 0,8-1 571 0 0,0 0-1 0 0,0-1 1 0 0,0 0 0 0 0,0-1-1 0 0,-1 0 1 0 0,1 0-1 0 0,0-1 1 0 0,2-2-588 0 0,-8 4 138 0 0,0 1-34 0 0,0 0 0 0 0,0-1 0 0 0,0 1 0 0 0,-1-1-1 0 0,1 0 1 0 0,-1 0 0 0 0,1 0 0 0 0,-1 0 0 0 0,0-1 0 0 0,0 1-1 0 0,0-1 1 0 0,0 1 0 0 0,1-3-104 0 0,0 0 137 0 0,0-1 0 0 0,-1 0 0 0 0,1 0 0 0 0,-1 0 0 0 0,0-2-137 0 0,-2 5 33 0 0,1 0 0 0 0,-1 0-1 0 0,1 1 1 0 0,-1-1 0 0 0,0 0 0 0 0,-1 0-1 0 0,1 0 1 0 0,0 1 0 0 0,-1-1-1 0 0,1 0 1 0 0,-1 0 0 0 0,0 1 0 0 0,0-2-33 0 0,0 3 6 0 0,0 0-1 0 0,0-1 1 0 0,0 1 0 0 0,0 0 0 0 0,0 0 0 0 0,0 0 0 0 0,0-1-1 0 0,0 1 1 0 0,0 1 0 0 0,-1-1 0 0 0,1 0 0 0 0,0 0-1 0 0,-1 0 1 0 0,1 1 0 0 0,-2-1-6 0 0,-24-9 45 0 0,21 9-31 0 0,3 0-5 0 0,-1 0-1 0 0,1 0 0 0 0,-1 1 0 0 0,1-1 1 0 0,-1 1-1 0 0,1 0 0 0 0,-1 0 0 0 0,1 1 1 0 0,-1-1-1 0 0,1 0 0 0 0,-1 1 0 0 0,1 0 1 0 0,-1 0-1 0 0,1 0 0 0 0,0 1 0 0 0,0-1 1 0 0,-1 1-1 0 0,1-1 0 0 0,0 1 0 0 0,0 0 1 0 0,1 0-1 0 0,-1 1 0 0 0,0-1 0 0 0,1 0 1 0 0,-1 1-1 0 0,1 0 0 0 0,-2 2-8 0 0,2-2 8 0 0,-1 0 0 0 0,1 1 0 0 0,0 0 0 0 0,1-1 0 0 0,-1 1 0 0 0,1 0 0 0 0,-1 0 0 0 0,1 0 0 0 0,0 0 0 0 0,1 0 0 0 0,-1 0-1 0 0,1 0 1 0 0,-1 0 0 0 0,1 0 0 0 0,0 0 0 0 0,1 0 0 0 0,-1 0 0 0 0,1 0 0 0 0,0 0 0 0 0,0 0 0 0 0,0 0 0 0 0,0 0 0 0 0,1-1 0 0 0,0 2-8 0 0,4 8 34 0 0,0 0 0 0 0,1-1 0 0 0,1 1 0 0 0,0-2 0 0 0,1 1 0 0 0,0-1 0 0 0,1 0 0 0 0,0-1 0 0 0,0 0 0 0 0,9 6-34 0 0,-9-9-414 0 0,50 34 375 0 0,-18-17-6501 0 0,-20-14 12 0 0</inkml:trace>
  <inkml:trace contextRef="#ctx0" brushRef="#br0" timeOffset="5973.746">3056 2111 14944 0 0,'0'0'340'0'0,"-11"-7"946"0"0,-2 8-1271 0 0,11-1 144 0 0,-1 0 1 0 0,0 1-1 0 0,1-1 0 0 0,-1 0 0 0 0,1-1 0 0 0,-1 1 0 0 0,1 0 0 0 0,-3-1-159 0 0,-6-2 472 0 0,0 2 0 0 0,0-1 1 0 0,-1 1-1 0 0,1 1 0 0 0,0 0 0 0 0,-9 2-472 0 0,-34-2-2062 0 0,36-2-4663 0 0</inkml:trace>
  <inkml:trace contextRef="#ctx0" brushRef="#br0" timeOffset="7221.638">584 1856 10336 0 0,'0'0'233'0'0,"0"0"39"0"0,1 2 15 0 0,5 10 4 0 0,3 0-154 0 0,-3 12 2500 0 0,-5-23-1661 0 0,-1-1-27 0 0,0 0-12 0 0,0 0-1 0 0,0 0-65 0 0,0 0-276 0 0,0 0-126 0 0,8-6 1382 0 0,-7 4-1753 0 0,-1 1 0 0 0,1-1 0 0 0,-1 0 0 0 0,1 0 0 0 0,-1 0 0 0 0,0 1 0 0 0,0-1 0 0 0,1 0 0 0 0,-1 0 0 0 0,-1 0 0 0 0,1 1 0 0 0,0-1 0 0 0,0 0 0 0 0,-1-1-98 0 0,0-18 916 0 0,2-28 361 0 0,-2 0 0 0 0,-5-33-1277 0 0,0-4 723 0 0,-4-24-27 0 0,8 94-612 0 0,-9-60-339 0 0,3 28 1443 0 0,1-10-1188 0 0,5 38-95 0 0,-2 0-1 0 0,0 0 1 0 0,-7-16 95 0 0,8 26 54 0 0,-7-12-71 0 0,-3-6 215 0 0,6 15 437 0 0,1 5-645 0 0,4 2-509 0 0,2 6 633 0 0,0 0 29 0 0,0 0 1 0 0,-1 1-24 0 0,-5 21-96 0 0,4-19-68 0 0,1 0 1 0 0,-1 1-1 0 0,1-1 0 0 0,0 1 1 0 0,0-1-1 0 0,-1 4 44 0 0,1-1-62 0 0,1-5 103 0 0,1 2 84 0 0,-7 14 41 0 0,3-8-177 0 0,2-7-49 0 0,1-2-9 0 0,0 0 105 0 0,8-3 28 0 0,-5 2-64 0 0,0 0 0 0 0,0 0 0 0 0,-1 0 0 0 0,1 0 0 0 0,-1-1 0 0 0,1 1 0 0 0,-1-1 0 0 0,0 1 0 0 0,1-1 0 0 0,-1 0 0 0 0,0 0 0 0 0,0 0 0 0 0,0 0 0 0 0,0 0 0 0 0,0 0 0 0 0,-1-1 0 0 0,1 1 0 0 0,-1 0 0 0 0,0-1 0 0 0,1 0 0 0 0,-1 0 0 0 0,1-1 0 0 0,0 0 0 0 0,1 1 0 0 0,-1-1 0 0 0,1 0 0 0 0,0 1 0 0 0,0-1 0 0 0,10-12 0 0 0,-12 15 0 0 0,0-1 0 0 0,-1 1 0 0 0,1 0 0 0 0,0 0 0 0 0,0-1 0 0 0,0 1 0 0 0,0 0 0 0 0,1 0 0 0 0,-1 0 0 0 0,0 0 0 0 0,0 1 0 0 0,0-1 0 0 0,1 0 0 0 0,-1 0 0 0 0,1 1 0 0 0,-1-1 0 0 0,0 1 0 0 0,1-1 0 0 0,-1 1 0 0 0,1 0 0 0 0,-1-1 0 0 0,1 1 0 0 0,-1 0 0 0 0,1 0 0 0 0,1 0 0 0 0,8 1 0 0 0,-2 3 0 0 0,-3 0 0 0 0,-3-1 0 0 0,0 0 0 0 0,0 0 0 0 0,0 0 0 0 0,0 1 0 0 0,0-1 0 0 0,-1 1 0 0 0,0-1 0 0 0,1 1 0 0 0,-2 0 0 0 0,2 1 0 0 0,14 40 0 0 0,-17-44 0 0 0,4 10 0 0 0,0-1 0 0 0,0-1 0 0 0,2-2-128 0 0,-5-7-76 0 0,0 1 1 0 0,0-1-1 0 0,0 1 0 0 0,0-1 1 0 0,0 1-1 0 0,1-1 0 0 0,-1 0 1 0 0,0 0-1 0 0,0 0 0 0 0,0 0 1 0 0,0 0-1 0 0,1 0 0 0 0,-1 0 1 0 0,0 0-1 0 0,0 0 0 0 0,0 0 1 0 0,0 0-1 0 0,1-1 0 0 0,-1 1 1 0 0,0-1-1 0 0,0 1 0 0 0,0-1 1 0 0,0 1-1 0 0,0-1 0 0 0,0 1 1 0 0,1-2 203 0 0,-2 2-106 0 0,5-3-1749 0 0</inkml:trace>
  <inkml:trace contextRef="#ctx0" brushRef="#br0" timeOffset="7726.146">421 61 1376 0 0,'4'-1'51'0'0,"-1"1"5"0"0,-1 0-1 0 0,1-1 1 0 0,0 0-1 0 0,-1 1 1 0 0,0-1-1 0 0,1 0 1 0 0,-1-1-1 0 0,0 1 1 0 0,1 0 0 0 0,1-2-56 0 0,-3 3 2445 0 0,0-2 2100 0 0,3-2-1660 0 0,-2 3 6344 0 0,-4 2-9193 0 0,1 0 0 0 0,0 0 0 0 0,-1 0 0 0 0,1 0 0 0 0,0 0 0 0 0,0 1 0 0 0,0-1 0 0 0,0 0 0 0 0,0 1 0 0 0,0-1 0 0 0,0 1 0 0 0,0-1 0 0 0,1 1 0 0 0,-1-1 0 0 0,0 1 1 0 0,1-1-1 0 0,-1 1 0 0 0,1 0 0 0 0,0-1 0 0 0,0 1-36 0 0,-7 40 280 0 0,7-36-269 0 0,0-1-1 0 0,0-1 0 0 0,0 1 0 0 0,1-1 0 0 0,-1 0 0 0 0,1 1 0 0 0,0-1 0 0 0,1 0 0 0 0,-1 1 0 0 0,1-1 0 0 0,0 0 0 0 0,0 0-1 0 0,0 0-9 0 0,-1-2 26 0 0,0 0 0 0 0,0-1-1 0 0,0 1 1 0 0,0 0 0 0 0,0-1-1 0 0,0 1 1 0 0,1-1 0 0 0,-1 1-1 0 0,0-1 1 0 0,1 0 0 0 0,0 1-1 0 0,-1-1 1 0 0,1 0 0 0 0,-1 0-1 0 0,1 0 1 0 0,0 0 0 0 0,0 0-1 0 0,0-1 1 0 0,0 1 0 0 0,0 0-1 0 0,-1-1 1 0 0,1 0 0 0 0,0 1-1 0 0,0-1 1 0 0,0 0 0 0 0,0 0-1 0 0,2 0-25 0 0,-2-1 30 0 0,0 1-1 0 0,0-1 1 0 0,0 0-1 0 0,0 0 1 0 0,0 0-1 0 0,0 0 0 0 0,-1 0 1 0 0,1 0-1 0 0,0 0 1 0 0,-1-1-1 0 0,1 1 1 0 0,0-1-1 0 0,-1 1 1 0 0,0-1-1 0 0,1 0 1 0 0,-1 1-1 0 0,1-3-29 0 0,1 0 32 0 0,-1 0-1 0 0,0-1 1 0 0,0 0 0 0 0,0 1-1 0 0,-1-1 1 0 0,2-4-32 0 0,-2 3 7 0 0,0-1 0 0 0,0 1 0 0 0,-1 0 0 0 0,0-1 0 0 0,0 1 0 0 0,-1 0 0 0 0,1-1 0 0 0,-1 1 0 0 0,0 0 0 0 0,-1 0 0 0 0,0-1 0 0 0,0 1-7 0 0,1 3-25 0 0,-1-1 1 0 0,1 1-1 0 0,-1 0 1 0 0,0 0-1 0 0,0 0 0 0 0,0 0 1 0 0,0 0-1 0 0,-1 0 1 0 0,1 0-1 0 0,-1 1 0 0 0,1 0 1 0 0,-1-1-1 0 0,0 1 0 0 0,0 0 1 0 0,0 0-1 0 0,0 0 1 0 0,-1 1-1 0 0,1-1 0 0 0,0 1 1 0 0,-1 0-1 0 0,1 0 1 0 0,-1 0 24 0 0,-25-6-2199 0 0,17 7 892 0 0</inkml:trace>
  <inkml:trace contextRef="#ctx0" brushRef="#br0" timeOffset="8799.766">874 2294 3224 0 0,'0'0'143'0'0,"8"-4"26"0"0,-6 3-28 0 0,0 1 0 0 0,-1-1-1 0 0,1 1 1 0 0,0-1 0 0 0,-1 0 0 0 0,1 0 0 0 0,0 0-1 0 0,-1 0 1 0 0,1 0 0 0 0,-1-1 0 0 0,1 1 0 0 0,-1 0-1 0 0,0-1 1 0 0,0 1 0 0 0,1 0 0 0 0,-1-1 0 0 0,0 0-1 0 0,0 1 1 0 0,0-1-141 0 0,-1 1 295 0 0,0-1-1 0 0,0 1 0 0 0,0 0 1 0 0,0-1-1 0 0,0 1 1 0 0,0 0-1 0 0,0 0 0 0 0,0-1 1 0 0,0 1-1 0 0,0 0 0 0 0,-1 0 1 0 0,1-1-1 0 0,-1 1 1 0 0,1 0-1 0 0,-1 0 0 0 0,1 0 1 0 0,-1 0-1 0 0,0-1 1 0 0,1 1-1 0 0,-1 0-294 0 0,-3-3 1132 0 0,1 0-1 0 0,-1 0 1 0 0,0 0-1 0 0,0 1 1 0 0,0-1 0 0 0,-2 0-1132 0 0,-12-7 1793 0 0,11 7-1780 0 0,0 1-1 0 0,0 0 1 0 0,0 1-1 0 0,0 0 1 0 0,-1 0-1 0 0,1 1 1 0 0,-6-1-13 0 0,-9 0 221 0 0,-21 1-221 0 0,32 1 40 0 0,7 0-19 0 0,1 1 0 0 0,-1-1-1 0 0,1 1 1 0 0,0 0 0 0 0,0-1 0 0 0,-1 1-1 0 0,1 1-20 0 0,-1-1 31 0 0,3 0-11 0 0,-1 1 0 0 0,1-1-1 0 0,-1 1 1 0 0,1-1-1 0 0,0 1 1 0 0,-1-1-1 0 0,1 1 1 0 0,0 0 0 0 0,0 0-1 0 0,0 0 1 0 0,0 0-1 0 0,1 0 1 0 0,-1 0-20 0 0,0 1 19 0 0,0-1 0 0 0,1 0 0 0 0,0 1-1 0 0,-1-1 1 0 0,1 1 0 0 0,0-1 0 0 0,0 1 0 0 0,0-1 0 0 0,1 1-1 0 0,-1-1 1 0 0,1 0 0 0 0,-1 1 0 0 0,2 1-19 0 0,14 33 171 0 0,-3-8-142 0 0,8 21 38 0 0,-15-38-83 0 0,0 1 0 0 0,-2 0 0 0 0,1 0 0 0 0,-1 0 0 0 0,0 5 16 0 0,6 30-259 0 0,2 14 151 0 0,-12-61 108 0 0,0 0 0 0 0,0 0 0 0 0,0 0 0 0 0,1 1 0 0 0,-1-1 0 0 0,0 0 0 0 0,0 0 0 0 0,-1 0 0 0 0,1 1 0 0 0,0-1 0 0 0,0 0 0 0 0,-1 0 0 0 0,1 1 0 0 0,-5 16 0 0 0,5-18 1 0 0,0 0-1 0 0,0 0 0 0 0,0 0 0 0 0,0 1 1 0 0,0-1-1 0 0,0 0 0 0 0,0 0 0 0 0,0 0 0 0 0,0 1 1 0 0,0-1-1 0 0,0 0 0 0 0,0 0 0 0 0,0 0 1 0 0,0 1-1 0 0,0-1 0 0 0,-1 0 0 0 0,1 0 1 0 0,0 0-1 0 0,0 1 0 0 0,0-1 0 0 0,0 0 0 0 0,0 0 1 0 0,0 0-1 0 0,-1 0 0 0 0,1 0 0 0 0,0 1 1 0 0,0-1-1 0 0,0 0 0 0 0,-1 0 0 0 0,1 0 1 0 0,0 0-1 0 0,0 0 0 0 0,0 0 0 0 0,-1 0 0 0 0,1 0 1 0 0,0 0-1 0 0,0 0 0 0 0,0 1 0 0 0,-1-1 1 0 0,1 0-1 0 0,0 0 0 0 0,0 0 0 0 0,0 0 1 0 0,-1-1-1 0 0,1 1 0 0 0,0 0 0 0 0,0 0 1 0 0,0 0-1 0 0,-1 0 0 0 0,1 0 0 0 0,0 0 0 0 0,0 0 1 0 0,0 0-1 0 0,-1 0 0 0 0,1 0 0 0 0,0-1 1 0 0,0 1-1 0 0,0 0 0 0 0,0 0 0 0 0,-1 0 1 0 0,1 0-1 0 0,0 0 0 0 0,0-1 0 0 0,0 1 0 0 0,-7-10 226 0 0,7 10-200 0 0,-6-9 480 0 0,5 6-391 0 0,-1 0 0 0 0,0 0 0 0 0,1 1 0 0 0,0-1 0 0 0,-1 0 0 0 0,1 0 0 0 0,1 0 0 0 0,-1 0 0 0 0,0-2-115 0 0,0 2 62 0 0,1-1 0 0 0,-1 0 0 0 0,1 1 0 0 0,0-1 0 0 0,0 0 0 0 0,0 1 0 0 0,1-1 0 0 0,-1 0 0 0 0,1 1 0 0 0,0-1-1 0 0,0 1 1 0 0,0-1 0 0 0,0 1 0 0 0,1 0 0 0 0,-1-1 0 0 0,1 1 0 0 0,0 0 0 0 0,2-2-62 0 0,16-20 699 0 0,1 0-1 0 0,16-13-698 0 0,-4 1 434 0 0,-23 24-276 0 0,0 1 1 0 0,6-4-159 0 0,-7 6 51 0 0,-1 0-1 0 0,1 0 1 0 0,-2-1 0 0 0,1-1-51 0 0,-3 3-10 0 0,-1 2-34 0 0,-4 5-184 0 0,0 2-77 0 0,0 0-14 0 0,0 0-177 0 0,0 0-738 0 0,0 0-324 0 0,0 0-1220 0 0,0 0-4627 0 0</inkml:trace>
  <inkml:trace contextRef="#ctx0" brushRef="#br0" timeOffset="9212.02">1038 2459 9216 0 0,'0'0'706'0'0,"1"1"-463"0"0,3 0 76 0 0,-1 1 0 0 0,1-1 1 0 0,-1 0-1 0 0,1 0 0 0 0,0-1 0 0 0,-1 1 1 0 0,1-1-1 0 0,0 1 0 0 0,-1-1 0 0 0,1 0 0 0 0,0-1 1 0 0,-1 1-1 0 0,1-1 0 0 0,1 0-319 0 0,2 0 701 0 0,0 0 0 0 0,0-1 0 0 0,-1 0 0 0 0,1-1 0 0 0,-1 1 0 0 0,1-1 0 0 0,3-3-701 0 0,-9 5 130 0 0,1-1 1 0 0,-1 1-1 0 0,1-1 1 0 0,-1 1-1 0 0,0-1 1 0 0,0 0-1 0 0,1 1 1 0 0,-1-1-1 0 0,-1 0 1 0 0,1 0-1 0 0,0 0-130 0 0,4-7 282 0 0,-5 8-191 0 0,0 0-62 0 0,0-1 1 0 0,0 1 0 0 0,0 0-1 0 0,-1-1 1 0 0,1 1 0 0 0,-1 0 0 0 0,1 0-1 0 0,-1 0 1 0 0,1-1 0 0 0,-1 1-1 0 0,0 0 1 0 0,1 0 0 0 0,-2-1-30 0 0,1 0 74 0 0,0 1-45 0 0,0-1 1 0 0,0 1-1 0 0,0-1 1 0 0,0 1-1 0 0,0 0 1 0 0,0-1-1 0 0,0 1 1 0 0,-1 0-1 0 0,1 0 1 0 0,0 0-1 0 0,-1 0 1 0 0,1 0-1 0 0,-1 0 1 0 0,1 0-1 0 0,-1 0 1 0 0,0 1-1 0 0,-1-1-29 0 0,0 0 17 0 0,-1 0 1 0 0,1 0-1 0 0,0 1 0 0 0,-1 0 1 0 0,1 0-1 0 0,-1 0 0 0 0,1 0 1 0 0,-1 0-1 0 0,0 1-17 0 0,-3 0 37 0 0,0 0 1 0 0,1 1-1 0 0,-1 0 1 0 0,1 1-1 0 0,-1-1 1 0 0,1 1-1 0 0,0 0 1 0 0,0 1-1 0 0,-1 0-37 0 0,2 1 38 0 0,-1 0 0 0 0,1 0 0 0 0,0 0 0 0 0,0 1 0 0 0,1-1 0 0 0,-1 1 0 0 0,1 0 0 0 0,1 1 0 0 0,-1-1 0 0 0,1 1 0 0 0,0-1 0 0 0,1 1 0 0 0,-1 0 0 0 0,1 0 0 0 0,1 0 0 0 0,-1 1 0 0 0,1-1 0 0 0,0 6-38 0 0,2-8 0 0 0,-1 0 0 0 0,1-1 0 0 0,0 1 0 0 0,0 0 0 0 0,0 0 0 0 0,1-1 0 0 0,0 1 0 0 0,0-1 0 0 0,1 3 0 0 0,3 3 0 0 0,1 1 0 0 0,0 0 0 0 0,1-1 0 0 0,-3-4 1 0 0,1 0-1 0 0,0 0 1 0 0,0-1 0 0 0,0 0-1 0 0,1 0 1 0 0,0-1 0 0 0,0 0-1 0 0,0 0 1 0 0,0-1-1 0 0,1 0 1 0 0,-1 0 0 0 0,2 0-1 0 0,9 3-170 0 0,0-2 1 0 0,1 0-1 0 0,-1-1 1 0 0,14 1 169 0 0,1-4-2208 0 0,-21-2 902 0 0</inkml:trace>
  <inkml:trace contextRef="#ctx0" brushRef="#br0" timeOffset="9543.358">1526 2056 3680 0 0,'0'0'160'0'0,"0"0"40"0"0,0 0-200 0 0,0 0 0 0 0,-8 4 0 0 0,-4-1 0 0 0,-3-3 1888 0 0,-1 0 328 0 0,5-3 72 0 0,-4 6 16 0 0,1 0-1848 0 0,-6-3-360 0 0,1 0-96 0 0,-4 0-3536 0 0,0 0-720 0 0</inkml:trace>
  <inkml:trace contextRef="#ctx0" brushRef="#br0" timeOffset="10059.739">774 2492 2304 0 0,'2'0'11'0'0,"-1"1"0"0"0,1-1 0 0 0,-1 0-1 0 0,0 0 1 0 0,1 1 0 0 0,-1-1 0 0 0,1 1 0 0 0,-1-1 0 0 0,0 1 0 0 0,0-1-1 0 0,1 1 1 0 0,-1 0 0 0 0,0 0 0 0 0,0-1 0 0 0,0 1 0 0 0,2 1-11 0 0,13 19 202 0 0,-14-17-129 0 0,0-1 846 0 0,0 0-1 0 0,0 1 0 0 0,-1-1 1 0 0,1 0-1 0 0,-1 1 1 0 0,0 0-1 0 0,0 0-918 0 0,1 5 678 0 0,-1 1 1 0 0,0 0-1 0 0,0 6-678 0 0,1 18 1447 0 0,-1-31-1340 0 0,-1 0 1 0 0,0 1-1 0 0,0-1 1 0 0,0 0 0 0 0,0 0-1 0 0,0 0 1 0 0,-1 0-1 0 0,0 0 1 0 0,1 0 0 0 0,-1 0-1 0 0,0 0 1 0 0,0-1 0 0 0,-1 1-1 0 0,1 0 1 0 0,-1 0-1 0 0,1-1 1 0 0,-1 1 0 0 0,0-1-1 0 0,0 1 1 0 0,0-1-1 0 0,0 0 1 0 0,0 0 0 0 0,-1 0-1 0 0,0 1-107 0 0,1-3 109 0 0,1 1 1 0 0,0-1-1 0 0,0 0 0 0 0,-1 0 0 0 0,1 0 0 0 0,0 0 0 0 0,-1 0 0 0 0,1 0 1 0 0,0 0-1 0 0,0 0 0 0 0,-1 0 0 0 0,1-1 0 0 0,0 1 0 0 0,0-1 1 0 0,-1 1-1 0 0,1 0 0 0 0,0-1 0 0 0,0 0 0 0 0,0 1 0 0 0,-1-1-109 0 0,-18-15 978 0 0,14 9-756 0 0,0 0-1 0 0,1-1 0 0 0,0 0 0 0 0,1 0 1 0 0,0 0-1 0 0,0 0 0 0 0,0 0 0 0 0,1-1 0 0 0,0 0 1 0 0,1 0-1 0 0,0 0 0 0 0,0-1-221 0 0,2 8 12 0 0,0 1 0 0 0,0-1 1 0 0,-1 0-1 0 0,1 1 0 0 0,1-1 0 0 0,-1 0 0 0 0,0 1 0 0 0,0-1 1 0 0,1 1-1 0 0,-1-1 0 0 0,0 0 0 0 0,1 1 0 0 0,0-1 0 0 0,-1 1 1 0 0,1-1-1 0 0,0 1 0 0 0,0 0 0 0 0,0-1 0 0 0,0 1 0 0 0,0 0 1 0 0,0-1-14 0 0,3-2-8 0 0,0 1 0 0 0,0 0 0 0 0,0 0 0 0 0,1 0 0 0 0,3-1 9 0 0,-2 0-70 0 0,-5 4-162 0 0,0-1 0 0 0,0 1 0 0 0,0 0 0 0 0,1 0 0 0 0,-1 0 0 0 0,0-1 0 0 0,0 1 0 0 0,1 0 1 0 0,-1 1-1 0 0,0-1 0 0 0,0 0 0 0 0,0 0 0 0 0,2 1 232 0 0,-2-1-804 0 0,12 4-5611 0 0</inkml:trace>
  <inkml:trace contextRef="#ctx0" brushRef="#br0" timeOffset="10812.871">577 2896 3680 0 0,'0'0'167'0'0,"1"2"-7"0"0,0 5 479 0 0,0-1 1 0 0,0 1 0 0 0,-1 0 0 0 0,0 4-640 0 0,2 21 5722 0 0,2-9-4169 0 0,1 0 1 0 0,6 18-1554 0 0,-8-32 152 0 0,0-1 1 0 0,0 0-1 0 0,1-1 1 0 0,0 1-1 0 0,0-1 1 0 0,1 0-1 0 0,0 0 1 0 0,1 0-1 0 0,3 3-152 0 0,8 7 235 0 0,-9-7-100 0 0,1-1 0 0 0,1 0 1 0 0,-1 0-1 0 0,2-1 0 0 0,-1 0 0 0 0,1-1 0 0 0,0 0 0 0 0,4 0-135 0 0,9 3 150 0 0,0-1-1 0 0,1-1 0 0 0,0-1 1 0 0,1-2-1 0 0,-1 0 0 0 0,1-2 1 0 0,0-1-1 0 0,6-1-149 0 0,-14-2 20 0 0,1 0-1 0 0,-1-1 1 0 0,1-1-1 0 0,-1-1 1 0 0,17-7-20 0 0,20-8 57 0 0,11-9-57 0 0,-15 7 50 0 0,70-34-41 0 0,-60 25 65 0 0,21-4-74 0 0,-77 33 66 0 0,1-1 0 0 0,-1 0-1 0 0,1 1 1 0 0,-1 0 0 0 0,1 1-1 0 0,0-1 1 0 0,0 1 0 0 0,-1 0 0 0 0,1 1-1 0 0,0-1 1 0 0,-1 1 0 0 0,1 0-1 0 0,-1 0 1 0 0,1 1 0 0 0,-1 0 0 0 0,1 0-1 0 0,-1 0 1 0 0,0 1 0 0 0,3 1-66 0 0,-1 0 63 0 0,-1 0 1 0 0,-1 1-1 0 0,1-1 1 0 0,-1 1-1 0 0,0 0 1 0 0,0 1-1 0 0,0-1 1 0 0,0 1-1 0 0,-1 0 1 0 0,0 0-1 0 0,-1 0 1 0 0,1 1-1 0 0,-1-1 1 0 0,0 1-1 0 0,0 2-63 0 0,10 28 300 0 0,13 24-300 0 0,-25-59 12 0 0,1 1 0 0 0,-1 0 0 0 0,1-1-1 0 0,-1 1 1 0 0,1-1 0 0 0,0 0 0 0 0,0 0 0 0 0,0 1-1 0 0,0-1 1 0 0,0 0 0 0 0,1-1 0 0 0,-1 1-1 0 0,1 0 1 0 0,-1-1 0 0 0,1 1 0 0 0,-1-1 0 0 0,1 0-1 0 0,1 1-11 0 0,-2-2 33 0 0,1 1-1 0 0,-1-1 0 0 0,1 0 1 0 0,0 1-1 0 0,-1-1 0 0 0,1 0 1 0 0,-1 0-1 0 0,1-1 0 0 0,0 1 1 0 0,-1-1-1 0 0,1 1 0 0 0,-1-1 1 0 0,1 0-1 0 0,-1 0 0 0 0,1 0 1 0 0,-1 0-1 0 0,0 0 0 0 0,0 0 1 0 0,1-1-1 0 0,0 0-32 0 0,94-75 585 0 0,-88 70-474 0 0,0 0 0 0 0,0 1 0 0 0,1 0 0 0 0,0 1 0 0 0,0 0 0 0 0,1 0-1 0 0,0 1 1 0 0,-1 1 0 0 0,1 0 0 0 0,0 0 0 0 0,1 1 0 0 0,9-1-111 0 0,8 2 335 0 0,0 1 0 0 0,0 1 0 0 0,-1 2 0 0 0,6 1-335 0 0,-29-4 23 0 0,0 0 0 0 0,0 0 0 0 0,0 0-1 0 0,0-1 1 0 0,0 0 0 0 0,0 0 0 0 0,-1 0 0 0 0,1 0 0 0 0,0-1 0 0 0,-1 0 0 0 0,1 0-23 0 0,2-1 32 0 0,0-1 1 0 0,0 1 0 0 0,-1-1 0 0 0,1-1 0 0 0,-1 1 0 0 0,5-6-33 0 0,-6 5-202 0 0,0 0-1 0 0,0-1 0 0 0,0 1 1 0 0,-1-1-1 0 0,0 0 0 0 0,0 0 1 0 0,-1 0-1 0 0,0-1 1 0 0,2-5 202 0 0,-4 9-142 0 0,0 0 1 0 0,0-1 0 0 0,-1 1-1 0 0,1-1 1 0 0,-1 1 0 0 0,0-1 0 0 0,0 1-1 0 0,0-1 1 0 0,-1 1 0 0 0,1 0 0 0 0,-1-1-1 0 0,1 1 1 0 0,-1-1 0 0 0,-1 1-1 0 0,1 0 1 0 0,0 0 0 0 0,-1-1 0 0 0,1 1-1 0 0,-1 0 1 0 0,-1-1 141 0 0,-8-13-2023 0 0</inkml:trace>
  <inkml:trace contextRef="#ctx0" brushRef="#br0" timeOffset="11424.81">767 3482 5528 0 0,'1'5'63'0'0,"-1"-1"1"0"0,1 1 0 0 0,0-1-1 0 0,0 1 1 0 0,1-1 0 0 0,-1 1-1 0 0,1-1 1 0 0,0 0-1 0 0,0 0 1 0 0,2 2-64 0 0,9 23 2721 0 0,-6-7 1681 0 0,-1 0 1 0 0,-1 2-4403 0 0,11 82 1785 0 0,-4-22-906 0 0,9 23 2286 0 0,12 25-3165 0 0,-29-123-250 0 0,-1 1-1 0 0,2-1 0 0 0,-1 0 0 0 0,1-1 0 0 0,0 1 1 0 0,3 2 250 0 0,0 1-536 0 0,0-2-724 0 0,2-3-256 0 0</inkml:trace>
  <inkml:trace contextRef="#ctx0" brushRef="#br0" timeOffset="11967.721">1312 3617 15144 0 0,'0'0'340'0'0,"-4"-7"466"0"0,2 3-729 0 0,0-1-1 0 0,0 1 0 0 0,-1 0 1 0 0,1 1-1 0 0,-1-1 1 0 0,0 0-1 0 0,0 1 1 0 0,0-1-1 0 0,-1 1 1 0 0,1 0-1 0 0,-1 0 0 0 0,0 1 1 0 0,1-1-1 0 0,-5-1-76 0 0,-3-1 346 0 0,1 0-1 0 0,-1 1 1 0 0,-1 0-1 0 0,1 1 0 0 0,-3 0-345 0 0,4 1 159 0 0,0 0-1 0 0,0 0 1 0 0,1 1-1 0 0,-1 1 0 0 0,-3 0-158 0 0,12 0 21 0 0,1 0-1 0 0,-1 0 0 0 0,1 0 0 0 0,-1 0 0 0 0,1 0 0 0 0,0 0 0 0 0,-1 0 0 0 0,1 0 1 0 0,-1 0-1 0 0,1 0 0 0 0,-1 0 0 0 0,1 0 0 0 0,-1 1 0 0 0,1-1 0 0 0,-1 0 1 0 0,1 0-1 0 0,0 1 0 0 0,-1-1 0 0 0,1 0 0 0 0,0 0 0 0 0,-1 1 0 0 0,1-1 0 0 0,0 0 1 0 0,-1 1-1 0 0,1-1 0 0 0,0 1 0 0 0,-1-1 0 0 0,1 0 0 0 0,0 1 0 0 0,0-1 1 0 0,0 1-1 0 0,-1-1-20 0 0,1 2 32 0 0,0-1 1 0 0,0 0 0 0 0,0 1-1 0 0,0-1 1 0 0,0 1 0 0 0,1-1-1 0 0,-1 0 1 0 0,0 1 0 0 0,0-1-1 0 0,1 0 1 0 0,-1 1-1 0 0,1-1-32 0 0,3 7 155 0 0,0 0-1 0 0,0-1 0 0 0,4 6-154 0 0,68 109 335 0 0,-43-68-297 0 0,-25-38-67 0 0,-1 0 0 0 0,0 0 0 0 0,-1 1 0 0 0,0 0 0 0 0,-2 0 0 0 0,0 1 0 0 0,-1-1 0 0 0,1 18 29 0 0,-4-24-24 0 0,0 0-1 0 0,0 0 1 0 0,-1 0 0 0 0,0 1-1 0 0,-1-1 1 0 0,-1 0 24 0 0,3-8-10 0 0,-1 0 1 0 0,0 0-1 0 0,0 0 1 0 0,0 0-1 0 0,-1 0 1 0 0,1 0-1 0 0,-1 0 0 0 0,1 0 1 0 0,-1 0-1 0 0,0-1 1 0 0,0 1-1 0 0,0-1 1 0 0,-1 1-1 0 0,1-1 1 0 0,-1 0 9 0 0,2-1-6 0 0,-1 0 0 0 0,1 0 0 0 0,-1-1 0 0 0,1 1 0 0 0,-1 0 0 0 0,1-1 0 0 0,-1 1 0 0 0,1-1 0 0 0,-1 0 0 0 0,0 1 0 0 0,1-1 0 0 0,-1 0 0 0 0,0 0 0 0 0,1 0 0 0 0,-1 0 0 0 0,0-1 0 0 0,1 1 0 0 0,-1 0 0 0 0,0-1-1 0 0,1 1 1 0 0,-1-1 0 0 0,1 1 0 0 0,-1-1 0 0 0,1 0 0 0 0,-1 0 0 0 0,1 1 0 0 0,-1-1 0 0 0,1 0 0 0 0,-1-1 6 0 0,-2-1 54 0 0,0 0 0 0 0,1-1 0 0 0,0 1 0 0 0,-1-1 0 0 0,1 1 0 0 0,0-1 0 0 0,1 0 0 0 0,-1 0 0 0 0,1-1 0 0 0,0 1 0 0 0,0 0 0 0 0,0-1-54 0 0,-2-6 306 0 0,1 0 0 0 0,0 0 0 0 0,0-1 0 0 0,1-5-306 0 0,1 12 84 0 0,1 0 0 0 0,0 0 1 0 0,0 0-1 0 0,1 0 0 0 0,-1 0 0 0 0,1 0 0 0 0,0 0 0 0 0,1 1 0 0 0,-1-1 0 0 0,1 0 0 0 0,0 1 0 0 0,0-1 0 0 0,0 1 0 0 0,1-1 0 0 0,-1 1 1 0 0,1 0-1 0 0,2-1-84 0 0,13-14 293 0 0,-6 6-183 0 0,0 0-1 0 0,1 2 1 0 0,0 0-1 0 0,1 0 1 0 0,0 1-1 0 0,8-4-109 0 0,2 1 134 0 0,0-2 0 0 0,15-14-134 0 0,-35 26-5 0 0,0-1-1 0 0,0 1 0 0 0,0-1 0 0 0,-1 0 1 0 0,0-1-1 0 0,0 1 0 0 0,0 0 0 0 0,0-1 1 0 0,-1 0-1 0 0,1 0 0 0 0,-1 1 1 0 0,-1-1-1 0 0,2-5 6 0 0,-1 4-682 0 0,-1 1 0 0 0,0 0 1 0 0,-1-1-1 0 0,1-4 682 0 0,-2 7-614 0 0,1 0 0 0 0,0 0 0 0 0,-1 0 0 0 0,0 0 0 0 0,0 0 0 0 0,-1-3 614 0 0,0-1-2663 0 0,-2 0-3500 0 0</inkml:trace>
  <inkml:trace contextRef="#ctx0" brushRef="#br0" timeOffset="12307.801">1491 3973 5064 0 0,'2'0'389'0'0,"28"-2"-405"0"0,-9-3 4905 0 0,-1 0 0 0 0,10-6-4889 0 0,-4 3 1181 0 0,-17 4-878 0 0,-1 1 1 0 0,0-2-1 0 0,0 1 1 0 0,-1-1 0 0 0,1 0-1 0 0,-1 0 1 0 0,0-1 0 0 0,0 0-1 0 0,-1 0 1 0 0,0-1 0 0 0,0 0-1 0 0,2-4-303 0 0,-7 10 37 0 0,0-1-1 0 0,0 0 1 0 0,0 0 0 0 0,0 0-1 0 0,0 0 1 0 0,-1 0-1 0 0,1 0 1 0 0,-1 0-1 0 0,0 0 1 0 0,1 0-1 0 0,-1 0 1 0 0,0 0 0 0 0,0 0-1 0 0,0-1 1 0 0,-1 1-1 0 0,1 0 1 0 0,0 0-1 0 0,-1 0-36 0 0,1 1 19 0 0,0 0 1 0 0,0 0-1 0 0,-1 0 0 0 0,1 0 0 0 0,0 0 0 0 0,-1 0 0 0 0,1 0 1 0 0,-1 0-1 0 0,1 1 0 0 0,-1-1 0 0 0,0 0 0 0 0,1 0 0 0 0,-1 0 0 0 0,0 1 1 0 0,1-1-1 0 0,-1 0 0 0 0,0 1 0 0 0,0-1 0 0 0,0 1 0 0 0,1-1 1 0 0,-1 1-1 0 0,0-1 0 0 0,0 1 0 0 0,0-1 0 0 0,0 1 0 0 0,0 0 0 0 0,0 0 1 0 0,0-1-1 0 0,0 1 0 0 0,0 0 0 0 0,0 0 0 0 0,0 0 0 0 0,0 0 1 0 0,0 0-1 0 0,0 0 0 0 0,0 1 0 0 0,0-1-19 0 0,-7 2 44 0 0,1 0 0 0 0,0 1-1 0 0,0 0 1 0 0,0 0 0 0 0,0 0 0 0 0,1 1 0 0 0,-1 0 0 0 0,1 1-1 0 0,-2 2-43 0 0,3-4 11 0 0,1 0-1 0 0,0 1 1 0 0,1 0-1 0 0,-1 0 0 0 0,1 0 1 0 0,0 0-1 0 0,0 0 1 0 0,0 1-1 0 0,0 0 0 0 0,1-1 1 0 0,0 1-1 0 0,0 0 1 0 0,0 0-1 0 0,0 0-10 0 0,0 2 18 0 0,1 0 0 0 0,0 0 0 0 0,0 0 0 0 0,0 0 0 0 0,1 1 0 0 0,-1-1 0 0 0,2 0 0 0 0,-1 0 0 0 0,1 0 0 0 0,0 0-1 0 0,1 0 1 0 0,0 0 0 0 0,0 0 0 0 0,0 0 0 0 0,2 2-18 0 0,2 1-2 0 0,-1 0-1 0 0,1-1 0 0 0,1 0 1 0 0,-1 0-1 0 0,2-1 1 0 0,-1 0-1 0 0,1 0 0 0 0,0-1 1 0 0,1 0-1 0 0,0 0 0 0 0,0-1 1 0 0,4 2 2 0 0,-1-1-1296 0 0,1-1 0 0 0,-1-1 1 0 0,10 4 1295 0 0,-7-6-6713 0 0</inkml:trace>
  <inkml:trace contextRef="#ctx0" brushRef="#br0" timeOffset="12678.368">1986 3557 9216 0 0,'0'0'816'0'0,"0"0"-656"0"0,0 0-160 0 0,0 0 0 0 0,0 0 1472 0 0,0 0 256 0 0,-4 0 48 0 0,-7 3 15 0 0,-5-3-1439 0 0,2 4-280 0 0,2-1-72 0 0,-7-1 0 0 0,0 3 96 0 0,3-3 8 0 0,-2 3 0 0 0,-2-3-4807 0 0,2-2-961 0 0</inkml:trace>
  <inkml:trace contextRef="#ctx0" brushRef="#br0" timeOffset="36827.304">3880 569 11976 0 0,'7'14'816'0'0,"1"-2"0"0"0,1 1 0 0 0,5 6-816 0 0,-13-18 220 0 0,-1 0 0 0 0,1-1 0 0 0,-1 1 1 0 0,1-1-1 0 0,-1 1 0 0 0,1 0 0 0 0,0-1 1 0 0,-1 1-1 0 0,1-1 0 0 0,0 1 0 0 0,0-1 1 0 0,-1 0-1 0 0,1 1 0 0 0,0-1 1 0 0,0 0-1 0 0,-1 1 0 0 0,1-1 0 0 0,0 0 1 0 0,0 0-1 0 0,0 0 0 0 0,0 0 0 0 0,-1 0 1 0 0,1 0-1 0 0,0 0 0 0 0,0 0 0 0 0,0 0 1 0 0,0 0-221 0 0,0 0 226 0 0,-1-1 0 0 0,1 1 0 0 0,0 0 0 0 0,-1-1 0 0 0,1 1 0 0 0,0-1 0 0 0,-1 1 0 0 0,1-1 0 0 0,-1 1 0 0 0,1-1 0 0 0,-1 1 0 0 0,1-1 0 0 0,-1 0 1 0 0,1 1-1 0 0,-1-1 0 0 0,1 0-226 0 0,2-9-501 0 0,-2-1 659 0 0,0 0 0 0 0,-1 1-1 0 0,-1-1 1 0 0,0 0 0 0 0,0 1-1 0 0,-1-1 1 0 0,0 1 0 0 0,-1 0-1 0 0,0 0 1 0 0,-1 0 0 0 0,0 0-1 0 0,-1 0 1 0 0,0 1 0 0 0,0 0-1 0 0,-1 0 1 0 0,-3-4-158 0 0,6 10 30 0 0,0 0-1 0 0,0 0 1 0 0,0 0 0 0 0,0 1 0 0 0,0-1-1 0 0,-1 1 1 0 0,1 0 0 0 0,-1 0 0 0 0,0 0 0 0 0,1 0-1 0 0,-1 1 1 0 0,0 0 0 0 0,0 0 0 0 0,0 0-1 0 0,0 0 1 0 0,0 0 0 0 0,0 1 0 0 0,0 0-1 0 0,-1 0 1 0 0,1 0 0 0 0,0 0 0 0 0,0 0-1 0 0,0 1 1 0 0,0 0 0 0 0,0 0 0 0 0,0 0 0 0 0,0 0-1 0 0,0 1 1 0 0,1 0 0 0 0,-1-1 0 0 0,0 1-1 0 0,1 1 1 0 0,-1-1 0 0 0,1 0 0 0 0,0 1-1 0 0,0 0 1 0 0,-2 1-30 0 0,-5 8-21 0 0,0-1-1 0 0,1 2 1 0 0,0-1 0 0 0,1 1-1 0 0,0 0 1 0 0,1 1 0 0 0,1 0-1 0 0,0 0 1 0 0,1 0 0 0 0,0 2 21 0 0,-2 8 19 0 0,2 1 0 0 0,0 0 0 0 0,2 0 1 0 0,0 0-1 0 0,2 19-19 0 0,1-9 41 0 0,1 0 0 0 0,3-1 0 0 0,2 12-41 0 0,-2-29 10 0 0,0 1 0 0 0,1-1-1 0 0,1-1 1 0 0,0 1 0 0 0,2-1 0 0 0,-1 0 0 0 0,6 5-10 0 0,2 10 57 0 0,-14-26-47 0 0,1-1-1 0 0,-1 0 1 0 0,1 0-1 0 0,0-1 1 0 0,1 1 0 0 0,-1 0-1 0 0,1-1 1 0 0,-1 1-1 0 0,1-1 1 0 0,0 0-1 0 0,0 0 1 0 0,0 0-1 0 0,2 0-9 0 0,-2 0 14 0 0,1-1-1 0 0,-1 0 1 0 0,1 0-1 0 0,0-1 1 0 0,-1 1-1 0 0,1-1 0 0 0,0 0 1 0 0,0 0-1 0 0,0 0 1 0 0,0 0-1 0 0,0-1 1 0 0,0 0-1 0 0,0 1 1 0 0,0-2-1 0 0,0 1 1 0 0,0 0-1 0 0,0-1 1 0 0,0 0-1 0 0,1 0-13 0 0,10-1-34 0 0,1-2-1 0 0,-1 0 1 0 0,0-1 0 0 0,0 0-1 0 0,1-2 35 0 0,-8 3-28 0 0,1-1 0 0 0,-1 1 0 0 0,0-2 0 0 0,0 1 0 0 0,0-1 0 0 0,-1 0 0 0 0,1-1 0 0 0,-2 0 0 0 0,1 0 28 0 0,2-3-102 0 0,-1 0-1 0 0,-1 0 0 0 0,0-1 1 0 0,0 0-1 0 0,5-11 103 0 0,-11 20-16 0 0,-1 1 0 0 0,1 0 0 0 0,0-1 1 0 0,0 1-1 0 0,0 0 0 0 0,0 0 0 0 0,0 0 1 0 0,0 0-1 0 0,0 0 0 0 0,0 0 16 0 0,4-4-57 0 0,-4 5 57 0 0,-1 0 0 0 0,0 0-1 0 0,0-1 1 0 0,0 1 0 0 0,0 0 0 0 0,0 0-1 0 0,0 0 1 0 0,1 0 0 0 0,-1 0-1 0 0,0-1 1 0 0,0 1 0 0 0,0 0 0 0 0,1 0-1 0 0,-1 0 1 0 0,0 0 0 0 0,0 0-1 0 0,0 0 1 0 0,1 0 0 0 0,-1 0 0 0 0,0 0-1 0 0,0 0 1 0 0,0 0 0 0 0,1 0-1 0 0,-1 0 1 0 0,0 0 0 0 0,0 0 0 0 0,0 0-1 0 0,1 0 1 0 0,-1 0 0 0 0,0 0-1 0 0,0 0 1 0 0,0 0 0 0 0,1 0 0 0 0,-1 0-1 0 0,0 0 1 0 0,0 1 0 0 0,0-1 0 0 0,1 0-1 0 0,-1 0 1 0 0,0 0 0 0 0,0 0-1 0 0,0 0 1 0 0,0 1 0 0 0,0-1 0 0 0,1 0-1 0 0,-1 0 1 0 0,0 0 0 0 0,0 0-1 0 0,0 1 1 0 0,0-1 0 0 0,0 0 0 0 0,0 0-1 0 0,0 0 1 0 0,0 1 0 0 0,0-1 0 0 0,3 11-68 0 0,-3-10 54 0 0,4 20-64 0 0,5 32-155 0 0,-6-31 197 0 0,1-1 0 0 0,1-1-1 0 0,1 1 1 0 0,1-1 0 0 0,1 1 36 0 0,36 83 4 0 0,-43-102 65 0 0,-1-2-1 0 0,0 0-4 0 0,0 0 2 0 0,4-8 76 0 0,-2 2-114 0 0,0-1 0 0 0,0 0 0 0 0,-1 1 1 0 0,0-1-1 0 0,0 0 0 0 0,-1 0 0 0 0,0 0 0 0 0,0 1 0 0 0,0-1 0 0 0,-1-1-28 0 0,0-15 93 0 0,1 6-30 0 0,0-9 339 0 0,3-22-402 0 0,-3 41 46 0 0,1 0 1 0 0,1 0-1 0 0,-1 0 0 0 0,1 1 1 0 0,0-1-1 0 0,1 1 0 0 0,-1-1 1 0 0,1 1-1 0 0,2-2-46 0 0,-5 8 0 0 0,5-9 20 0 0,1 1-1 0 0,0 1 0 0 0,2-3-19 0 0,-6 7 3 0 0,1 1 1 0 0,0-1-1 0 0,-1 1 0 0 0,1 0 1 0 0,0 0-1 0 0,0 0 0 0 0,1 1 0 0 0,-1-1 1 0 0,0 1-1 0 0,4-2-3 0 0,91-18-10 0 0,-95 20-297 0 0,1-1-1 0 0,-1 0 0 0 0,1 0 1 0 0,-1 0-1 0 0,0-1 0 0 0,0 1 1 0 0,0-1-1 0 0,0 0 0 0 0,-1 0 0 0 0,2-1 308 0 0,-1 1-644 0 0,6-7-1356 0 0</inkml:trace>
  <inkml:trace contextRef="#ctx0" brushRef="#br0" timeOffset="37213.424">4485 272 6912 0 0,'4'-17'314'0'0,"-4"13"-6"0"0,0 4 186 0 0,0 0 1511 0 0,0 0 680 0 0,0 2 135 0 0,-4 39 2055 0 0,0-6-3987 0 0,2-7-533 0 0,1-1 0 0 0,2 0 1 0 0,2 13-356 0 0,-2-31 65 0 0,0-1 1 0 0,1 1 0 0 0,0-1 0 0 0,0 0 0 0 0,1 0 0 0 0,0 0 0 0 0,0 0 0 0 0,1 0 0 0 0,0-1 0 0 0,1 1-1 0 0,0-1 1 0 0,0 0 0 0 0,1 0-66 0 0,-4-5 68 0 0,0 0-1 0 0,0 0 0 0 0,0 0 0 0 0,0-1 1 0 0,0 1-1 0 0,0-1 0 0 0,0 0 1 0 0,1 1-1 0 0,-1-1 0 0 0,1 0 1 0 0,-1 0-1 0 0,0-1 0 0 0,1 1 1 0 0,0-1-1 0 0,-1 1 0 0 0,1-1 0 0 0,-1 0 1 0 0,1 1-1 0 0,0-1 0 0 0,-1-1 1 0 0,1 1-1 0 0,-1 0 0 0 0,1-1 1 0 0,-1 1-1 0 0,1-1 0 0 0,-1 0 1 0 0,1 0-1 0 0,0 0-67 0 0,3-2 103 0 0,-1 1 1 0 0,1-2-1 0 0,-1 1 1 0 0,1-1-1 0 0,-1 1 1 0 0,0-1 0 0 0,0-1-1 0 0,-1 1 1 0 0,1-1-1 0 0,3-5-103 0 0,-3 4 73 0 0,13-20 43 0 0,-17 24-115 0 0,0 1-1 0 0,0-1 0 0 0,-1 0 0 0 0,1 0 0 0 0,0 0 1 0 0,-1 0-1 0 0,1 0 0 0 0,-1 0 0 0 0,0 0 0 0 0,0 0 1 0 0,1 0-1 0 0,-1 0 0 0 0,-1 0 0 0 0,1-1 0 0 0,0 0-1 0 0,-1 0 0 0 0,0 0 0 0 0,0 0 0 0 0,0 0 0 0 0,0 0 0 0 0,0 0 0 0 0,0 0 0 0 0,-1 1 0 0 0,0-1 0 0 0,1 0 0 0 0,-1 1 0 0 0,0-1 0 0 0,0 1 0 0 0,0 0 0 0 0,-1-1 0 0 0,1 1 0 0 0,0 0 0 0 0,-1 1 0 0 0,0-1 0 0 0,1 0 0 0 0,-1 1 0 0 0,0-1 0 0 0,0 1 0 0 0,0 0 0 0 0,0 0 0 0 0,0 0 1 0 0,-26-13-309 0 0,23 10-302 0 0,-1 1 0 0 0,1-1-1 0 0,0 2 1 0 0,-1-1-1 0 0,-5 0 612 0 0,-3-1-2750 0 0,1 1-4771 0 0</inkml:trace>
  <inkml:trace contextRef="#ctx0" brushRef="#br0" timeOffset="38677.738">4105 1755 11056 0 0,'-5'-18'1348'0'0,"5"17"-1154"0"0,-1 0 1 0 0,1 0 0 0 0,-1 0 0 0 0,1 0-1 0 0,-1 0 1 0 0,0 0 0 0 0,1 0 0 0 0,-1 0-1 0 0,0 0 1 0 0,0 1 0 0 0,0-1-1 0 0,0 0 1 0 0,1 0 0 0 0,-1 1 0 0 0,0-1-1 0 0,0 0 1 0 0,0 1 0 0 0,-1-1 0 0 0,1 1-1 0 0,0 0 1 0 0,0-1 0 0 0,0 1 0 0 0,0 0-1 0 0,0 0 1 0 0,0-1 0 0 0,-1 1 0 0 0,1 0-1 0 0,0 0 1 0 0,0 0 0 0 0,0 0 0 0 0,-1 1-196 0 0,0-1 137 0 0,-1 1 0 0 0,1 0 0 0 0,-1-1 0 0 0,1 1 0 0 0,-1 0 0 0 0,1 1 0 0 0,0-1 0 0 0,-1 0 0 0 0,1 1 0 0 0,0-1 0 0 0,0 1 0 0 0,0 0-1 0 0,0 0 1 0 0,0 0-136 0 0,-10 12 303 0 0,1 0 0 0 0,0 1 0 0 0,1 1 0 0 0,1 0 0 0 0,0 0 0 0 0,1 1 1 0 0,-4 12-304 0 0,-2 12 118 0 0,2 0 1 0 0,-5 32-119 0 0,12-52 35 0 0,2 1 0 0 0,1-1 1 0 0,1 1-1 0 0,0-1 0 0 0,2 1 0 0 0,0-1 0 0 0,2 1 1 0 0,0-1-1 0 0,2 0 0 0 0,1 6-35 0 0,-4-23 14 0 0,-1 0 0 0 0,1 0 0 0 0,-1 0 0 0 0,1-1 0 0 0,0 1 0 0 0,1 0 0 0 0,-1-1 0 0 0,1 1 0 0 0,-1-1 0 0 0,1 0 0 0 0,0 0 0 0 0,0 0 0 0 0,1 0 0 0 0,-1 0 0 0 0,1-1 0 0 0,2 2-14 0 0,-4-3 7 0 0,0 1 0 0 0,1-1 0 0 0,-1 0 0 0 0,0-1 1 0 0,1 1-1 0 0,-1 0 0 0 0,0-1 0 0 0,1 1 0 0 0,-1-1 1 0 0,1 0-1 0 0,-1 0 0 0 0,1 0 0 0 0,-1 0 0 0 0,1 0 1 0 0,-1 0-1 0 0,1-1 0 0 0,-1 1 0 0 0,0-1 0 0 0,1 0 1 0 0,-1 1-1 0 0,0-1 0 0 0,1 0 0 0 0,-1-1 0 0 0,0 1 1 0 0,0 0-1 0 0,0-1 0 0 0,0 1 0 0 0,1-1-7 0 0,2-3 0 0 0,0 0 0 0 0,0 0 0 0 0,-1 0 0 0 0,1 0 0 0 0,-1-1 0 0 0,0 1 0 0 0,-1-1 0 0 0,2-4 0 0 0,-3 6 0 0 0,0 1 0 0 0,-1-1 0 0 0,0 0 0 0 0,0 0 0 0 0,0 0 0 0 0,-1 0 0 0 0,1 0 0 0 0,-1 0 0 0 0,0 0 0 0 0,0 0 0 0 0,0 0 0 0 0,0 0 0 0 0,-1 0 0 0 0,0 0 0 0 0,0-1 0 0 0,0 2 8 0 0,0-1 0 0 0,0 0-1 0 0,-1 1 1 0 0,1-1 0 0 0,-1 1 0 0 0,0-1-1 0 0,0 1 1 0 0,0 0 0 0 0,-1 0-1 0 0,1 0 1 0 0,-1 0 0 0 0,0 0-1 0 0,1 0 1 0 0,-1 1 0 0 0,0-1 0 0 0,-1 1-1 0 0,1 0 1 0 0,0 0 0 0 0,-1 0-1 0 0,1 1 1 0 0,-1-1 0 0 0,1 1-1 0 0,-1-1 1 0 0,0 1 0 0 0,0 1 0 0 0,1-1-1 0 0,-5 0-7 0 0,-11-1-32 0 0,8 1-41 0 0,1 0 0 0 0,-1 0 0 0 0,0 1 0 0 0,0 1 0 0 0,0-1 0 0 0,0 2 1 0 0,-5 1 72 0 0,7-1-725 0 0,0 0-1 0 0,1 1 1 0 0,-1 0 0 0 0,1 0 0 0 0,0 1 0 0 0,-6 3 725 0 0,7-1-1523 0 0</inkml:trace>
  <inkml:trace contextRef="#ctx0" brushRef="#br0" timeOffset="39203.941">4253 2202 9672 0 0,'0'0'748'0'0,"3"1"-492"0"0,23 7 407 0 0,-20-7 273 0 0,-1 0-1 0 0,0-1 1 0 0,1 1 0 0 0,-1-1 0 0 0,1 0 0 0 0,-1-1-1 0 0,0 0 1 0 0,1 1 0 0 0,-1-1 0 0 0,4-2-936 0 0,13-6-667 0 0,-4 1 865 0 0,-15 7-143 0 0,-1 0 1 0 0,1 0 0 0 0,0 0-1 0 0,-1-1 1 0 0,1 1 0 0 0,-1-1 0 0 0,1 1-1 0 0,-1-1 1 0 0,0 0 0 0 0,1-1-56 0 0,2-2 108 0 0,2-2 207 0 0,-1 0-1 0 0,1-1 0 0 0,1-3-314 0 0,-6 8 57 0 0,-1 0 0 0 0,1 0 1 0 0,-1 0-1 0 0,1 0 0 0 0,-1 0 0 0 0,0 0 0 0 0,-1 0 0 0 0,1-1 0 0 0,0 1 1 0 0,-1 0-1 0 0,0 0 0 0 0,0-2-57 0 0,1 2 6 0 0,-1 1 0 0 0,-1-1 0 0 0,1 0 0 0 0,0 0 0 0 0,-1 0 0 0 0,1 0-1 0 0,-1 1 1 0 0,0-1 0 0 0,0 0 0 0 0,0 1 0 0 0,0-1 0 0 0,-1 1 0 0 0,1-1-6 0 0,0 2 0 0 0,0-1 0 0 0,-1 1 0 0 0,1 0 0 0 0,0 0 0 0 0,-1 0 0 0 0,1-1 0 0 0,-1 2 0 0 0,1-1 0 0 0,-1 0 0 0 0,1 0 0 0 0,-1 0 0 0 0,0 1 0 0 0,1-1 0 0 0,-1 1 0 0 0,0-1 0 0 0,1 1 0 0 0,-1 0 0 0 0,0 0 0 0 0,0-1 0 0 0,1 1 0 0 0,-3 1 0 0 0,2-1 3 0 0,-1 0-1 0 0,0 1 0 0 0,1 0 0 0 0,-1-1 1 0 0,1 1-1 0 0,-1 0 0 0 0,1 0 1 0 0,-1 1-1 0 0,1-1 0 0 0,0 0 0 0 0,0 1 1 0 0,0-1-1 0 0,-1 1 0 0 0,1 0 1 0 0,1 0-1 0 0,-1 0 0 0 0,0 0 0 0 0,0 0 1 0 0,1 0-1 0 0,-1 0 0 0 0,1 1 1 0 0,0-1-1 0 0,0 0 0 0 0,0 1 0 0 0,0-1 1 0 0,0 1-1 0 0,0 0 0 0 0,0 1-2 0 0,-5 23 31 0 0,4-16-7 0 0,-1 0 0 0 0,2 0 1 0 0,-1 1-1 0 0,1 4-24 0 0,1-2-6 0 0,0-4 27 0 0,0-1 1 0 0,0 1-1 0 0,1-1 0 0 0,1 1 1 0 0,0 3-22 0 0,-1-10-3 0 0,0-1-1 0 0,0 1 1 0 0,0 0 0 0 0,0 0 0 0 0,1 0 0 0 0,0-1 0 0 0,-1 1 0 0 0,1 0 0 0 0,0-1 0 0 0,0 0 0 0 0,0 1 0 0 0,0-1 0 0 0,1 0 0 0 0,-1 0 0 0 0,1 0 0 0 0,-1-1 0 0 0,1 1 0 0 0,1 0 3 0 0,1 0-404 0 0,0 0 0 0 0,0 0 1 0 0,0-1-1 0 0,0 0 0 0 0,1 0 1 0 0,-1 0-1 0 0,0-1 0 0 0,1 0 1 0 0,-1 0-1 0 0,0 0 0 0 0,1 0 1 0 0,-1-1-1 0 0,0 0 0 0 0,0 0 1 0 0,0-1-1 0 0,1 1 0 0 0,3-3 404 0 0,12-5-1262 0 0</inkml:trace>
  <inkml:trace contextRef="#ctx0" brushRef="#br0" timeOffset="39626.46">4520 1765 16959 0 0,'0'0'752'0'0,"0"0"152"0"0,0 0-720 0 0,-4 4-184 0 0,0-1 0 0 0,0 4 0 0 0,1-4 544 0 0,-1 4 64 0 0,-8 2 24 0 0,8-2 0 0 0,-3 3-480 0 0,-4 2-152 0 0,0-3 80 0 0,2 4-80 0 0,-2-2-512 0 0,0-5-136 0 0,2 1-32 0 0</inkml:trace>
  <inkml:trace contextRef="#ctx0" brushRef="#br0" timeOffset="40485.907">5557 431 9216 0 0,'14'-7'976'0'0,"-3"1"657"0"0,-16 6 1982 0 0,2 0-2836 0 0,0 1 0 0 0,0 0 0 0 0,0 0 1 0 0,0 0-1 0 0,0 1 0 0 0,1-1 0 0 0,-3 2-779 0 0,0 3 123 0 0,0-1 0 0 0,0 1 0 0 0,1 0 1 0 0,0 0-1 0 0,0 0 0 0 0,0 1 0 0 0,-1 5-123 0 0,-8 11 171 0 0,1 0-68 0 0,1 1-1 0 0,1 0 1 0 0,2 0-1 0 0,0 1 1 0 0,1 0-1 0 0,1 3-102 0 0,-5 16 112 0 0,0 4 139 0 0,-1 28-251 0 0,6-35 68 0 0,5-33-52 0 0,1 0 0 0 0,-1 0 0 0 0,2 0 1 0 0,-1-1-1 0 0,1 1 0 0 0,1 3-16 0 0,2 16 73 0 0,-4-24-60 0 0,0 1-1 0 0,1 0 0 0 0,-1-1 0 0 0,1 1 1 0 0,0-1-1 0 0,0 1 0 0 0,1-1 1 0 0,-1 1-1 0 0,1-1-12 0 0,-1-1 9 0 0,1 0 0 0 0,-1 0 1 0 0,0-1-1 0 0,1 1 0 0 0,-1-1 0 0 0,1 1 1 0 0,-1-1-1 0 0,1 1 0 0 0,0-1 0 0 0,0 0 1 0 0,-1 0-1 0 0,1 0 0 0 0,0 0 0 0 0,0 0 1 0 0,0 0-1 0 0,1 0-9 0 0,2 0 19 0 0,-1 1 1 0 0,0-1 0 0 0,1 0-1 0 0,0 0 1 0 0,-1 0-1 0 0,1-1 1 0 0,-1 1-1 0 0,1-1 1 0 0,0 0-1 0 0,-1-1 1 0 0,1 1-1 0 0,-1-1 1 0 0,1 0-1 0 0,-1 0 1 0 0,1 0-1 0 0,-1-1 1 0 0,1 1-1 0 0,-1-1 1 0 0,0 0-1 0 0,0-1 1 0 0,0 1-1 0 0,2-2-19 0 0,3-2 23 0 0,0-1 0 0 0,0 0 1 0 0,0 0-1 0 0,-1-1 0 0 0,0 0 0 0 0,-1 0 0 0 0,0-1 0 0 0,0 0 0 0 0,3-6-23 0 0,-8 10 1 0 0,0 0 0 0 0,0 1-1 0 0,-1-1 1 0 0,1 0 0 0 0,-1 0-1 0 0,0 0 1 0 0,0 0-1 0 0,-1 0 1 0 0,0 0 0 0 0,1 0-1 0 0,-2 0 1 0 0,1 0 0 0 0,-1 0-1 0 0,1 0 1 0 0,-1 0-1 0 0,0 2-14 0 0,0 1-1 0 0,1-1 1 0 0,-1 1 0 0 0,0 0 0 0 0,0 0-1 0 0,0-1 1 0 0,0 1 0 0 0,0 0 0 0 0,-1 0-1 0 0,1 0 1 0 0,-1 0 0 0 0,1 1 0 0 0,-1-1 0 0 0,0 0-1 0 0,1 0 1 0 0,-1 1 0 0 0,0-1 0 0 0,0 1-1 0 0,0 0 1 0 0,-1 0 0 0 0,1 0 0 0 0,0 0-1 0 0,0 0 1 0 0,-1 0 0 0 0,1 0 0 0 0,0 1-1 0 0,-1-1 1 0 0,1 1 0 0 0,0 0 0 0 0,-1-1-1 0 0,-1 1 15 0 0,-11 1 19 0 0,1 1-1 0 0,-1 0 1 0 0,1 1-1 0 0,0 1 1 0 0,0 0-1 0 0,0 1 1 0 0,0 0-1 0 0,1 1 1 0 0,-3 2-19 0 0,-20 5-427 0 0,11-5-2761 0 0,18-5 1292 0 0</inkml:trace>
  <inkml:trace contextRef="#ctx0" brushRef="#br0" timeOffset="40958.918">6104 468 8752 0 0,'0'0'314'0'0,"0"0"0"0"0,0 1 0 0 0,0-1 0 0 0,1 0 0 0 0,-1 0 0 0 0,0 0 1 0 0,0 1-1 0 0,0-1 0 0 0,0 0 0 0 0,0 0 0 0 0,0 0 0 0 0,0 1 0 0 0,0-1 0 0 0,0 0 1 0 0,0 0-1 0 0,-1 0 0 0 0,1 1 0 0 0,0-1 0 0 0,0 0 0 0 0,0 0 0 0 0,0 0 0 0 0,0 1 1 0 0,0-1-1 0 0,0 0 0 0 0,0 0 0 0 0,-1 0 0 0 0,1 0 0 0 0,0 1 0 0 0,0-1 0 0 0,0 0 1 0 0,0 0-315 0 0,-10 6 3850 0 0,-18 6-4652 0 0,10-5 1777 0 0,0 2-766 0 0,1 1 0 0 0,1 0 0 0 0,0 1 0 0 0,-7 6-209 0 0,15-10 27 0 0,1 1 0 0 0,-1-1 0 0 0,1 1 0 0 0,0 1 0 0 0,1-1 0 0 0,0 1-1 0 0,0 0 1 0 0,1 0 0 0 0,-1 2-27 0 0,3-4 21 0 0,0 1 1 0 0,1-1-1 0 0,-1 1 0 0 0,1-1 0 0 0,1 1 0 0 0,-1 0 0 0 0,1 4-21 0 0,1-8 13 0 0,0 0-1 0 0,0 0 0 0 0,0-1 0 0 0,0 1 0 0 0,1 0 0 0 0,0-1 0 0 0,0 1 1 0 0,0 0-1 0 0,0-1 0 0 0,0 1 0 0 0,1-1 0 0 0,0 0 0 0 0,-1 1 0 0 0,1-1 1 0 0,0 0-1 0 0,1 0 0 0 0,0 1-12 0 0,0 0-8 0 0,1 0 1 0 0,0 1-1 0 0,0-1 0 0 0,0-1 1 0 0,1 1-1 0 0,-1-1 0 0 0,1 1 1 0 0,0-1-1 0 0,0-1 1 0 0,0 1-1 0 0,5 1 8 0 0,-1-1-277 0 0,0-1 0 0 0,0 0 1 0 0,1-1-1 0 0,-1 0 0 0 0,1-1 0 0 0,0 0 1 0 0,-1 0-1 0 0,1-1 0 0 0,-1 0 0 0 0,0-1 1 0 0,1 0-1 0 0,-1 0 0 0 0,0-1 0 0 0,4-2 277 0 0,33-12-4085 0 0,-20 7-1921 0 0</inkml:trace>
  <inkml:trace contextRef="#ctx0" brushRef="#br0" timeOffset="41364.833">6321 495 10536 0 0,'0'0'481'0'0,"0"0"-6"0"0,-1 2-117 0 0,-9 14 1046 0 0,1 1 1 0 0,1 0-1 0 0,0 0 0 0 0,1 1 0 0 0,1 0 0 0 0,-2 13-1404 0 0,3-12 213 0 0,2 0 0 0 0,0 1 0 0 0,0-1 0 0 0,2 1 0 0 0,1 0 0 0 0,0-1 0 0 0,2 1 0 0 0,0-1 0 0 0,1 1 0 0 0,1-1 0 0 0,0 0 0 0 0,3 4-213 0 0,-6-21 38 0 0,0 1-1 0 0,0-1 0 0 0,-1 0 0 0 0,2 0 1 0 0,-1 0-1 0 0,0 0 0 0 0,0 0 1 0 0,1 0-1 0 0,-1 0 0 0 0,1-1 0 0 0,-1 1 1 0 0,1 0-1 0 0,0-1 0 0 0,0 1 0 0 0,0-1 1 0 0,-1 0-1 0 0,2 1 0 0 0,-1-1 1 0 0,0 0-1 0 0,0 0 0 0 0,0 0 0 0 0,0-1 1 0 0,1 1-1 0 0,-1-1 0 0 0,0 1 0 0 0,0-1 1 0 0,3 1-38 0 0,-1-2 69 0 0,0 1 0 0 0,0 0 0 0 0,0-1-1 0 0,0 0 1 0 0,0 0 0 0 0,0 0 0 0 0,0-1 0 0 0,-1 1 0 0 0,1-1 0 0 0,0 0 0 0 0,-1 0 0 0 0,1 0 0 0 0,-1 0 0 0 0,0-1 0 0 0,0 1 0 0 0,1-1-69 0 0,-3 1 17 0 0,4-2 24 0 0,0 0-1 0 0,-1 0 0 0 0,1-1 0 0 0,-1 0 0 0 0,0 0 0 0 0,-1 0 0 0 0,3-5-40 0 0,2-4 23 0 0,-1 0 0 0 0,-1-1 0 0 0,-1 0 0 0 0,0-1-23 0 0,-3 9 6 0 0,0-1 0 0 0,-1 1 0 0 0,0-1-1 0 0,-1 1 1 0 0,0 0 0 0 0,0-1 0 0 0,0 1-1 0 0,-1-1 1 0 0,-1-6-6 0 0,-1 3-20 0 0,1 1 0 0 0,-1 0-1 0 0,-1 0 1 0 0,0 0 0 0 0,-4-8 20 0 0,6 14-9 0 0,-1 1 1 0 0,1-1 0 0 0,-1 1 0 0 0,1-1-1 0 0,-1 1 1 0 0,0 0 0 0 0,0 0 0 0 0,0 0-1 0 0,-1 0 1 0 0,1 1 0 0 0,-1-1 0 0 0,0 1-1 0 0,1 0 1 0 0,-1 0 0 0 0,-2-1 8 0 0,-9-2-30 0 0,6 1-56 0 0,0 0 1 0 0,0 1 0 0 0,-1 1-1 0 0,1 0 1 0 0,-1 0-1 0 0,-7 0 86 0 0,0 1-589 0 0,0 1 0 0 0,0 0-1 0 0,0 2 1 0 0,0 0 0 0 0,-9 2 589 0 0,-3 3-1894 0 0</inkml:trace>
  <inkml:trace contextRef="#ctx0" brushRef="#br0" timeOffset="41743.748">5312 1582 12440 0 0,'6'20'1011'0'0,"-1"1"1"0"0,-1 0 0 0 0,0 0-1 0 0,-2 0 1 0 0,0 1 0 0 0,-2-1-1 0 0,0 0 1 0 0,-1 1 0 0 0,-2 1-1012 0 0,2-4 448 0 0,0 0 0 0 0,1 1 1 0 0,2 17-449 0 0,0-16 226 0 0,-2 1 1 0 0,-1 16-227 0 0,2-7 101 0 0,-1-26-150 0 0,1 1 0 0 0,-1-1 1 0 0,0 0-1 0 0,-1 0 1 0 0,0 5 48 0 0,1-10-70 0 0,0 1 1 0 0,-1-1-1 0 0,1 0 1 0 0,0 0-1 0 0,0 1 1 0 0,0-1-1 0 0,0 0 1 0 0,0 1 0 0 0,0-1-1 0 0,0 0 1 0 0,0 0-1 0 0,-1 1 1 0 0,1-1-1 0 0,0 0 1 0 0,0 1-1 0 0,0-1 1 0 0,0 0-1 0 0,0 0 1 0 0,1 1 0 0 0,-1-1-1 0 0,0 0 1 0 0,0 1-1 0 0,0-1 1 0 0,0 0-1 0 0,0 0 1 0 0,0 1-1 0 0,0-1 1 0 0,0 0-1 0 0,1 0 1 0 0,-1 1 0 0 0,0-1-1 0 0,0 0 1 0 0,0 0-1 0 0,1 0 1 0 0,-1 1-1 0 0,0-1 1 0 0,0 0-1 0 0,1 0 1 0 0,-1 0 0 0 0,0 1-1 0 0,0-1 1 0 0,1 0-1 0 0,-1 0 1 0 0,0 0 69 0 0,3 0-1634 0 0</inkml:trace>
  <inkml:trace contextRef="#ctx0" brushRef="#br0" timeOffset="42110.488">5510 1439 16240 0 0,'88'25'1849'0'0,"-77"-22"-1451"0"0,0 1 1 0 0,0 1 0 0 0,0 0-1 0 0,-1 1 1 0 0,0 0 0 0 0,0 0-1 0 0,6 6-398 0 0,-6-5 184 0 0,0 1-1 0 0,-1 0 0 0 0,0 1 0 0 0,-1-1 0 0 0,7 10-183 0 0,-11-12 6 0 0,0 0-1 0 0,0 0 0 0 0,-1 1 0 0 0,0-1 0 0 0,0 1 1 0 0,0 0-1 0 0,-1 0 0 0 0,0 0 0 0 0,0 0 0 0 0,0 5-5 0 0,1 8-2 0 0,-1 0 0 0 0,-1 1 0 0 0,0-1 0 0 0,-2 0 0 0 0,0 1 0 0 0,-1-1 0 0 0,-1 0 0 0 0,-5 16 2 0 0,-2-1-101 0 0,-2-1 0 0 0,-1 0-1 0 0,-6 9 102 0 0,16-38-6 0 0,0-1 0 0 0,0 1-1 0 0,0-1 1 0 0,-1 1 0 0 0,1-1 0 0 0,-1 0-1 0 0,-1 0 1 0 0,1-1 0 0 0,0 1-1 0 0,-1-1 1 0 0,1 0 0 0 0,-2 0 6 0 0,4-2 34 0 0,0 1 0 0 0,0-1 0 0 0,0 0 0 0 0,0 0 0 0 0,0 0 0 0 0,-1-1 0 0 0,1 1 0 0 0,0-1 0 0 0,0 1 0 0 0,-1-1 0 0 0,1 0 0 0 0,-1 1 0 0 0,1-1 0 0 0,0 0 0 0 0,-1-1 0 0 0,1 1 0 0 0,0 0 0 0 0,-1-1 0 0 0,1 1 0 0 0,0-1-1 0 0,-1 0 1 0 0,1 0 0 0 0,0 0 0 0 0,0 0 0 0 0,0 0 0 0 0,0 0 0 0 0,0-1 0 0 0,-2 0-34 0 0,2 0 59 0 0,0-1-1 0 0,1 1 1 0 0,-1 0-1 0 0,0 0 1 0 0,1-1-1 0 0,-1 1 1 0 0,1-1-1 0 0,0 0 1 0 0,0 1-1 0 0,0-1 1 0 0,0 0-1 0 0,1 1 1 0 0,-1-1-1 0 0,1 0 1 0 0,-1 0-1 0 0,1 0 1 0 0,0 0-1 0 0,0 1 1 0 0,0-1-1 0 0,1 0 1 0 0,-1-2-59 0 0,1 3 12 0 0,-1-1 1 0 0,1 0-1 0 0,0 1 1 0 0,0-1-1 0 0,-1 1 1 0 0,2-1-1 0 0,-1 1 1 0 0,0 0-1 0 0,0 0 1 0 0,1-1-1 0 0,-1 1 1 0 0,1 0-1 0 0,0 0 1 0 0,0 0-1 0 0,0 0 1 0 0,0 1-1 0 0,0-1 1 0 0,0 0-1 0 0,0 1 1 0 0,0 0-1 0 0,1-1 1 0 0,-1 1-1 0 0,1 0-12 0 0,1 0-2 0 0,1 0 1 0 0,0 0-1 0 0,-1 1 0 0 0,1-1 0 0 0,0 1 0 0 0,-1 0 0 0 0,1 1 0 0 0,0-1 0 0 0,-1 1 0 0 0,1 0 1 0 0,-1 0-1 0 0,2 0 2 0 0,6 3 148 0 0,1 0 0 0 0,0 1 0 0 0,8 5-148 0 0,-19-9-11 0 0,27 14-802 0 0,0-2 0 0 0,2 0 0 0 0,3-1 813 0 0,-6-2-3405 0 0,-13-7 1438 0 0</inkml:trace>
  <inkml:trace contextRef="#ctx0" brushRef="#br0" timeOffset="42482.895">6044 1815 16903 0 0,'2'0'382'0'0,"1"0"-260"0"0,0 0 0 0 0,1 0 0 0 0,-1 0 1 0 0,0 0-1 0 0,0-1 0 0 0,1 0 0 0 0,-1 1 1 0 0,0-1-1 0 0,0-1 0 0 0,0 1 0 0 0,0 0 0 0 0,3-2-122 0 0,-2 1 5 0 0,26-19 548 0 0,-16 13 337 0 0,-8 5-481 0 0,-1 0 0 0 0,0-1 0 0 0,0 1 0 0 0,4-5-409 0 0,-9 8 34 0 0,1-1 0 0 0,-1 1 0 0 0,1-1 0 0 0,-1 1-1 0 0,1-1 1 0 0,-1 1 0 0 0,1-1 0 0 0,-1 0 0 0 0,0 1 0 0 0,1-1-1 0 0,-1 1 1 0 0,0-1 0 0 0,1 0 0 0 0,-1 1 0 0 0,0-1 0 0 0,0 0-1 0 0,0 1 1 0 0,0-1 0 0 0,1 0 0 0 0,-1 1 0 0 0,0-1 0 0 0,0 0-1 0 0,0 0 1 0 0,-1 1 0 0 0,1-1 0 0 0,0 0 0 0 0,0 1 0 0 0,0-1-1 0 0,0 0 1 0 0,-1 1 0 0 0,1-1 0 0 0,0 0 0 0 0,-1 1 0 0 0,1-1-1 0 0,0 1 1 0 0,-1-1 0 0 0,1 0 0 0 0,-1 1 0 0 0,1-1 0 0 0,-1 1-34 0 0,1-1 14 0 0,-1 1-6 0 0,0-1 0 0 0,1 0 0 0 0,-1 1-1 0 0,0-1 1 0 0,1 1 0 0 0,-1-1 0 0 0,0 1 0 0 0,0-1 0 0 0,1 1 0 0 0,-1-1 0 0 0,0 1 0 0 0,0 0 0 0 0,0-1-1 0 0,1 1 1 0 0,-1 0 0 0 0,0 0 0 0 0,0 0 0 0 0,0 0 0 0 0,0 0 0 0 0,0 0 0 0 0,0 0 0 0 0,0 0 0 0 0,0 0-1 0 0,1 0 1 0 0,-1 0 0 0 0,0 0 0 0 0,0 1 0 0 0,0-1 0 0 0,0 0 0 0 0,1 1 0 0 0,-1-1 0 0 0,0 0-1 0 0,0 1 1 0 0,0-1 0 0 0,0 1-8 0 0,-7 5 0 0 0,1-1 0 0 0,-1 1 0 0 0,1 0 0 0 0,0 0 0 0 0,0 1 0 0 0,1 0 0 0 0,0 0 0 0 0,-1 2 0 0 0,4-3 0 0 0,-1 0 0 0 0,1 0 0 0 0,0 0 0 0 0,0 0 0 0 0,0 1 0 0 0,1-1 0 0 0,0 1 0 0 0,1 0 0 0 0,-1-1 0 0 0,1 1 0 0 0,0 3 0 0 0,0 3 0 0 0,1 0 0 0 0,0 0 0 0 0,1-1 0 0 0,1 8 0 0 0,-1-15 0 0 0,0 1 0 0 0,1 0 0 0 0,0 0 0 0 0,0 0 0 0 0,0-1 0 0 0,1 1 0 0 0,0-1 0 0 0,0 0 0 0 0,0 0 0 0 0,3 3 0 0 0,-5-6-34 0 0,-1-1 0 0 0,1 0 0 0 0,0 1 0 0 0,1-1 0 0 0,-1 0 0 0 0,0 0 0 0 0,0 0 0 0 0,0 0 0 0 0,1 0-1 0 0,-1 0 1 0 0,0 0 0 0 0,1 0 0 0 0,-1-1 0 0 0,1 1 0 0 0,-1-1 0 0 0,1 1 0 0 0,-1-1 0 0 0,1 1 0 0 0,0-1 0 0 0,-1 0 0 0 0,1 0-1 0 0,-1 1 1 0 0,1-1 0 0 0,0-1 0 0 0,-1 1 0 0 0,1 0 0 0 0,-1 0 0 0 0,1 0 0 0 0,0-1 0 0 0,-1 1 0 0 0,1-1 0 0 0,0 0 34 0 0,6-1-458 0 0,0 0 0 0 0,-1 0 0 0 0,1-1 0 0 0,-1 0 0 0 0,0 0 0 0 0,3-2 458 0 0,6-6-1882 0 0</inkml:trace>
  <inkml:trace contextRef="#ctx0" brushRef="#br0" timeOffset="42483.895">6477 1345 12440 0 0,'0'7'1104'0'0,"0"3"-880"0"0,0 0-224 0 0,-7 4 0 0 0,0 3 936 0 0,-1 0 152 0 0,-4 0 23 0 0,-3-1 9 0 0,-1 1-512 0 0,-2 7-104 0 0,-4-4-24 0 0,-2 1 0 0 0,-3-4-256 0 0,2 0-48 0 0,1-4-16 0 0,-3-2-5647 0 0,0-1-1137 0 0</inkml:trace>
  <inkml:trace contextRef="#ctx0" brushRef="#br0" timeOffset="43366.55">4009 2547 8288 0 0,'0'5'862'0'0,"0"22"1170"0"0,-1-5 63 0 0,2 0 1 0 0,2 15-2096 0 0,-3-31 284 0 0,1 1-1 0 0,1-1 1 0 0,0 0-1 0 0,-1 1 1 0 0,2-1-1 0 0,-1 0 1 0 0,1 0-1 0 0,0-1 0 0 0,0 1 1 0 0,1 0-1 0 0,0 0-283 0 0,2 1 326 0 0,0 0 0 0 0,1 0 0 0 0,0 0 0 0 0,0-1 0 0 0,0-1 0 0 0,1 1 0 0 0,0-1 0 0 0,0 0 0 0 0,1-1-326 0 0,4 3 288 0 0,0-2 1 0 0,1 0-1 0 0,0-1 1 0 0,-1 0-1 0 0,10 1-288 0 0,40 10 204 0 0,-47-10-139 0 0,-1-1 1 0 0,1-1-1 0 0,-1 0 0 0 0,1-1 0 0 0,0 0 0 0 0,0-2 0 0 0,2 0-65 0 0,-2-2-1 0 0,-1 0 0 0 0,0-1 0 0 0,1-1 0 0 0,-1 0 0 0 0,0-1-1 0 0,-1-1 1 0 0,8-4 1 0 0,8-5-4 0 0,-1-2 0 0 0,27-20 4 0 0,-40 26 50 0 0,0 1-1 0 0,1 1 0 0 0,7-2-49 0 0,-17 8 36 0 0,0 0-1 0 0,0 1 0 0 0,0-1 1 0 0,0 2-1 0 0,0-1 1 0 0,1 1-1 0 0,-1 0 0 0 0,0 0 1 0 0,1 1-1 0 0,-1 0 0 0 0,1 0 1 0 0,-1 1-1 0 0,0 0 0 0 0,1 0 1 0 0,-1 1-1 0 0,0 0 1 0 0,4 1-36 0 0,-5 0-74 0 0,0 0 1 0 0,0-1-1 0 0,-1 2 1 0 0,1-1-1 0 0,-1 1 1 0 0,0 0-1 0 0,4 4 74 0 0,-6-5-12 0 0,-1 0 0 0 0,1 0 1 0 0,-1 0-1 0 0,0 0 0 0 0,0 0 0 0 0,0 1 0 0 0,0-1 0 0 0,-1 1 0 0 0,0-1 0 0 0,1 1 0 0 0,-1 0 0 0 0,0 0 0 0 0,0 2 12 0 0,-1-2-10 0 0,3 12 920 0 0,0 0 1 0 0,5 16-911 0 0,-5-22 149 0 0,-3-10-148 0 0,0 1-1 0 0,0-1 0 0 0,0 0 1 0 0,1 1-1 0 0,-1-1 0 0 0,0 1 1 0 0,0-1-1 0 0,1 0 1 0 0,-1 1-1 0 0,0-1 0 0 0,1 0 1 0 0,-1 1-1 0 0,0-1 0 0 0,1 0 1 0 0,-1 0-1 0 0,0 1 1 0 0,1-1-1 0 0,-1 0 0 0 0,0 0 1 0 0,1 1-1 0 0,-1-1 0 0 0,1 0 1 0 0,-1 0-1 0 0,1 0 1 0 0,-1 0-1 0 0,1 0 0 0 0,-1 0 1 0 0,0 0-1 0 0,1 0 0 0 0,-1 0 1 0 0,1 0-1 0 0,-1 0 0 0 0,1 0 1 0 0,-1 0-1 0 0,1 0 1 0 0,-1 0-1 0 0,0 0 0 0 0,1-1 1 0 0,-1 1-1 0 0,1 0 0 0 0,-1 0 1 0 0,6-2-1 0 0,0 0 0 0 0,0 0 0 0 0,0 0 0 0 0,0-1 0 0 0,-1 0 0 0 0,1 0 0 0 0,-1 0 0 0 0,0-1 0 0 0,0 0 0 0 0,0 0 0 0 0,3-3 0 0 0,20-14 54 0 0,-9 8-12 0 0,2 2 0 0 0,-1 0 0 0 0,2 1 0 0 0,-1 1 1 0 0,1 1-1 0 0,11-1-42 0 0,-17 5 26 0 0,0 1 1 0 0,1 1-1 0 0,-1 0 0 0 0,1 1 1 0 0,-1 1-1 0 0,1 1 0 0 0,-1 0 1 0 0,1 1-1 0 0,8 3-26 0 0,2 1 25 0 0,68 12 307 0 0,-79-16-261 0 0,0-1 0 0 0,0 0 0 0 0,0-2 0 0 0,0 1 0 0 0,0-2-71 0 0,-9 1 47 0 0,-1-1 0 0 0,1 1 0 0 0,-1-1 1 0 0,0 0-1 0 0,1-1 0 0 0,-1 0 0 0 0,0 0 0 0 0,-1 0 0 0 0,6-4-47 0 0,-1 0 38 0 0,-1-1 1 0 0,0 0-1 0 0,0 0 1 0 0,-1-1-1 0 0,1-1-38 0 0,-5 4 12 0 0,0 0-1 0 0,0 0 1 0 0,-1-1 0 0 0,0 1-1 0 0,0-1 1 0 0,1-4-12 0 0,5-10 10 0 0,-5 12-54 0 0,-1-1-1 0 0,0-1 0 0 0,-1 1 1 0 0,0 0-1 0 0,0 0 0 0 0,-1-1 1 0 0,-1 1-1 0 0,1-1 0 0 0,-2 1 1 0 0,0-1-1 0 0,0 1 0 0 0,0-1 1 0 0,-2 1-1 0 0,0-2 45 0 0,1 5-356 0 0,0 1 1 0 0,-1 0 0 0 0,0 0-1 0 0,0 0 1 0 0,0 0-1 0 0,-1 1 1 0 0,0-1 0 0 0,0 1-1 0 0,0 0 1 0 0,-1 0-1 0 0,0 1 1 0 0,0-1-1 0 0,0 1 1 0 0,-2-2 355 0 0,-14-6-1999 0 0</inkml:trace>
  <inkml:trace contextRef="#ctx0" brushRef="#br0" timeOffset="43734.155">4554 3184 18167 0 0,'1'1'830'0'0,"2"10"-605"0"0,0-1-1 0 0,-1 0 1 0 0,0 1 0 0 0,-1-1 0 0 0,0 8-225 0 0,1 1 329 0 0,5 81 986 0 0,5 39 70 0 0,3-49-1229 0 0,-13-83-135 0 0,-1-4-219 0 0,-1 1-1 0 0,1-1 1 0 0,0 1 0 0 0,0-1 0 0 0,0 0-1 0 0,1 1 1 0 0,-1-1 0 0 0,1 0 0 0 0,0 0-1 0 0,0 0 1 0 0,2 2 198 0 0,3 5-1131 0 0</inkml:trace>
  <inkml:trace contextRef="#ctx0" brushRef="#br0" timeOffset="44202.901">4943 3147 2304 0 0,'-11'-1'-94'0'0,"6"-1"11158"0"0,1 1-4575 0 0,-14 7-5359 0 0,14-5-1055 0 0,-1 0 1 0 0,1 1-1 0 0,0-1 1 0 0,0 1-1 0 0,0 0 1 0 0,1 0-1 0 0,-1 0 1 0 0,0 0 0 0 0,1 1-1 0 0,-1-1 1 0 0,1 1-1 0 0,0 0 1 0 0,0 0-1 0 0,0 0 1 0 0,-2 3-76 0 0,-5 8 39 0 0,0 0 1 0 0,1 0 0 0 0,-3 5-40 0 0,11-15 31 0 0,-1-1 0 0 0,1 0 1 0 0,0 0-1 0 0,0 1 1 0 0,1-1-1 0 0,-1 0 0 0 0,0 1 1 0 0,1-1-1 0 0,0 1 1 0 0,0-1-1 0 0,0 1 0 0 0,0-1 1 0 0,1 1-1 0 0,0 1-31 0 0,2 9 199 0 0,0 1 1 0 0,6 11-200 0 0,-2-6 62 0 0,14 32 45 0 0,-14-36-95 0 0,0 0-1 0 0,0 6-11 0 0,-1-4 7 0 0,-2-1-1 0 0,0 1 0 0 0,-1 0 1 0 0,-1 1-1 0 0,-1-1 1 0 0,-1 0-1 0 0,0 1 0 0 0,-1-1 1 0 0,-1 0-1 0 0,-3 13-6 0 0,4-27-5 0 0,0 0 0 0 0,0-1-1 0 0,-1 1 1 0 0,1 0 0 0 0,-1 0-1 0 0,0-1 1 0 0,0 1 0 0 0,0-1-1 0 0,-1 1 6 0 0,2-2 0 0 0,0-1-1 0 0,0 0 0 0 0,0 0 0 0 0,0-1 0 0 0,-1 1 0 0 0,1 0 0 0 0,0 0 0 0 0,0 0 0 0 0,-1-1 0 0 0,1 1 0 0 0,0-1 0 0 0,-1 1 0 0 0,1-1 0 0 0,0 1 1 0 0,-1-1-1 0 0,1 0 0 0 0,-1 0 0 0 0,1 1 0 0 0,0-1 0 0 0,-1 0 0 0 0,1-1 0 0 0,-1 1 0 0 0,1 0 0 0 0,-1 0 0 0 0,1 0 0 0 0,-1-1 1 0 0,1 1 9 0 0,1-1-1 0 0,-1 1 0 0 0,0-1 1 0 0,1 1-1 0 0,-1-1 0 0 0,0 1 1 0 0,1-1-1 0 0,-1 0 0 0 0,1 1 1 0 0,-1-1-1 0 0,1 0 0 0 0,-1 1 1 0 0,1-1-1 0 0,0 0 0 0 0,-1 0 0 0 0,1 1 1 0 0,0-1-1 0 0,-1 0 0 0 0,1 0-8 0 0,-5-19 231 0 0,4 16-156 0 0,-1-10 187 0 0,0-1-1 0 0,1 0 0 0 0,1 0 1 0 0,0 0-1 0 0,1 1 0 0 0,1-1 1 0 0,0 0-1 0 0,1 1 0 0 0,0-1 1 0 0,1 1-1 0 0,1 0 0 0 0,0 0 1 0 0,6-10-262 0 0,-3 12 138 0 0,0-1 1 0 0,0 1 0 0 0,7-7-139 0 0,-5 5 121 0 0,0 1 0 0 0,4-9-121 0 0,0 1 160 0 0,0 1-1 0 0,1 0 1 0 0,1 1-1 0 0,8-6-159 0 0,-9 9 29 0 0,6-12-430 0 0,-11 13-3755 0 0,-10 14-1844 0 0,0 1-1685 0 0</inkml:trace>
  <inkml:trace contextRef="#ctx0" brushRef="#br0" timeOffset="44606.153">5053 3472 12816 0 0,'42'23'1384'0'0,"-35"-21"-1051"0"0,0 1 0 0 0,0-2 0 0 0,0 1 0 0 0,0-1 0 0 0,0 0 0 0 0,0 0 0 0 0,0-1 1 0 0,1 0-1 0 0,-1-1 0 0 0,0 1 0 0 0,0-1 0 0 0,0-1 0 0 0,0 1-333 0 0,3-2 562 0 0,0 0 1 0 0,0-1-1 0 0,-1 0 0 0 0,1-1 1 0 0,-1 0-1 0 0,0 0 0 0 0,-1-1 1 0 0,8-5-563 0 0,-7 4 356 0 0,0-1 1 0 0,8-8-357 0 0,-15 13 56 0 0,1 0 0 0 0,-1 0 0 0 0,1-1 0 0 0,-1 1 1 0 0,0-1-1 0 0,0 1 0 0 0,-1-1 0 0 0,1 0 0 0 0,-1 0 0 0 0,1-1-56 0 0,-2 3 20 0 0,0-1 0 0 0,0 1-1 0 0,-1-1 1 0 0,1 1-1 0 0,-1 0 1 0 0,1-1 0 0 0,-1 1-1 0 0,0 0 1 0 0,0 0-1 0 0,0-1 1 0 0,0 1 0 0 0,0 0-1 0 0,0 0 1 0 0,-1-1-20 0 0,1 2 5 0 0,0 1 0 0 0,1-1 0 0 0,-1 0 0 0 0,1 1 0 0 0,-1-1 0 0 0,0 1 0 0 0,0-1 0 0 0,1 1 0 0 0,-1 0 1 0 0,0-1-1 0 0,0 1 0 0 0,0-1 0 0 0,1 1 0 0 0,-1 0 0 0 0,0 0 0 0 0,0 0 0 0 0,0-1 0 0 0,0 1 0 0 0,0 0 0 0 0,0 0 0 0 0,1 0 0 0 0,-1 0 0 0 0,0 1 0 0 0,0-1 1 0 0,0 0-1 0 0,0 0 0 0 0,0 0 0 0 0,1 1 0 0 0,-2-1-5 0 0,1 1-3 0 0,-3 0 14 0 0,0 1 0 0 0,0-1 0 0 0,0 1 0 0 0,0 0 0 0 0,1 0 0 0 0,-1 0 0 0 0,1 1 0 0 0,0-1-1 0 0,0 1 1 0 0,0 0 0 0 0,0 0 0 0 0,0 0 0 0 0,0 0 0 0 0,1 0 0 0 0,-1 1 0 0 0,1-1 0 0 0,0 1 0 0 0,0 0 0 0 0,1-1 0 0 0,-1 1 0 0 0,1 0 0 0 0,-1 0 0 0 0,1 0 0 0 0,0 0 0 0 0,0 3-11 0 0,0 11 24 0 0,-1 0 1 0 0,2 0 0 0 0,1 0-1 0 0,0-1 1 0 0,2 9-25 0 0,-2-12 8 0 0,1-5 14 0 0,-1 0-1 0 0,1 1 0 0 0,1-1 1 0 0,-1 0-1 0 0,1 0 1 0 0,1 0-1 0 0,0-1 0 0 0,0 1 1 0 0,1-1-1 0 0,0 0 1 0 0,2 2-22 0 0,-4-6-114 0 0,0 0 1 0 0,0 0 0 0 0,0-1 0 0 0,1 1 0 0 0,0-1 0 0 0,-1 0 0 0 0,1 0 0 0 0,1 0 0 0 0,-1-1-1 0 0,0 1 1 0 0,0-1 0 0 0,1 0 0 0 0,-1 0 0 0 0,1-1 0 0 0,0 1 0 0 0,0-1 0 0 0,-1 0-1 0 0,1-1 1 0 0,0 1 0 0 0,0-1 0 0 0,0 0 0 0 0,1 0 113 0 0,15-2-5625 0 0,1-2-1792 0 0</inkml:trace>
  <inkml:trace contextRef="#ctx0" brushRef="#br0" timeOffset="44947.2">5724 3119 12896 0 0,'0'0'1152'0'0,"0"0"-928"0"0,0 0-224 0 0,-8 7 0 0 0,-4 3 1152 0 0,1 1 175 0 0,-4-4 41 0 0,-1 3 8 0 0,-2 0-792 0 0,-2 4-152 0 0,-2-4-32 0 0,-1 2-8 0 0,3 0-904 0 0,-2-2-192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2:58.9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 13824 0 0,'0'0'314'0'0,"0"0"46"0"0,0 0 22 0 0,2 0-50 0 0,6 0 129 0 0,-1-1 0 0 0,0 1 0 0 0,0-1 0 0 0,0-1 0 0 0,3 0-461 0 0,18-2 1882 0 0,-27 4-1809 0 0,0 0 0 0 0,1 0 0 0 0,-1 0-1 0 0,0 0 1 0 0,0 0 0 0 0,1 1-1 0 0,-1-1 1 0 0,0 1 0 0 0,0-1 0 0 0,0 0-1 0 0,1 1-72 0 0,-1 0 198 0 0,-1-1-296 0 0,0 0-931 0 0,0 0-3664 0 0,0 0-1572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2:48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640 356 4144 0 0,'0'0'319'0'0,"1"2"-210"0"0,3 2 303 0 0,15 16 7786 0 0,-4 1-4409 0 0,-9-12-3375 0 0,-1 1-1 0 0,0-1 1 0 0,-1 1 0 0 0,0 0 0 0 0,0 1 0 0 0,-1 0-414 0 0,9 37 1312 0 0,-2 2-1312 0 0,7 27 433 0 0,-5-29-428 0 0,38 167 318 0 0,-39-140 88 0 0,4 18 720 0 0,-11-79-765 0 0,0 1 1 0 0,0 0 0 0 0,2-1 0 0 0,-1 0 0 0 0,2 0-367 0 0,3 9 597 0 0,-9-19-518 0 0,1 0 0 0 0,0 0 0 0 0,0 0 0 0 0,0 0 0 0 0,0 0 0 0 0,0 0 0 0 0,1 0 0 0 0,0-1 0 0 0,2 3-79 0 0,-3-4 263 0 0,12-11 625 0 0,-11 6-823 0 0,0 0-1 0 0,-1 0 1 0 0,0 0 0 0 0,1-1-1 0 0,-1 1 1 0 0,0-1 0 0 0,0 1-1 0 0,-1-1 1 0 0,1 0 0 0 0,-1 0-65 0 0,12-40 382 0 0,11-90 347 0 0,-11 57-498 0 0,14-93 33 0 0,-8 25-115 0 0,-15 95-121 0 0,3 1-1 0 0,2 0 1 0 0,5-13-28 0 0,-6 43-268 0 0,-6 15-533 0 0,-1 0 0 0 0,1 0 0 0 0,-1 0 0 0 0,1-1 0 0 0,-1 1-1 0 0,0 0 1 0 0,0-3 801 0 0,-1-3-2188 0 0</inkml:trace>
  <inkml:trace contextRef="#ctx0" brushRef="#br0" timeOffset="408.97">1466 113 456 0 0,'28'-2'-559'0'0,"-16"0"1812"0"0,0 2 4839 0 0,-11 0-2322 0 0,-1 0-322 0 0,0 0-1491 0 0,0 0-655 0 0,0 0-135 0 0,0 0-138 0 0,0 1-486 0 0,-3 6-353 0 0,-1-1 0 0 0,1 0 0 0 0,-1 0 1 0 0,0 0-1 0 0,-4 4-190 0 0,-14 20 133 0 0,-43 92 196 0 0,41-78-213 0 0,-36 68 343 0 0,47-84-193 0 0,1 0 0 0 0,1 1 1 0 0,1 2-267 0 0,2-2 426 0 0,2 0 0 0 0,0 0 0 0 0,2 1 1 0 0,0 19-427 0 0,4-37 132 0 0,0 0 0 0 0,0 0 0 0 0,2 0 1 0 0,-1 1-1 0 0,1-1 0 0 0,1 0 0 0 0,1-1 1 0 0,-1 1-1 0 0,2-1 0 0 0,-1 1 0 0 0,2-1 1 0 0,4 7-133 0 0,0-1 21 0 0,-8-12-15 0 0,0-1-1 0 0,0 0 0 0 0,1-1 0 0 0,-1 1 1 0 0,1 0-1 0 0,0-1 0 0 0,0 1 0 0 0,0-1 0 0 0,0 0 1 0 0,1 0-1 0 0,-1 0 0 0 0,1 0 0 0 0,0-1 1 0 0,-1 1-1 0 0,1-1 0 0 0,1 0 0 0 0,1 0-5 0 0,2 0-293 0 0,1 0 0 0 0,-1-1-1 0 0,1 0 1 0 0,0 0 0 0 0,0-1-1 0 0,0 0 1 0 0,-1-1 0 0 0,1 1-1 0 0,0-2 1 0 0,6-1 293 0 0,3 0-1955 0 0</inkml:trace>
  <inkml:trace contextRef="#ctx0" brushRef="#br0" timeOffset="827.516">1821 424 15664 0 0,'0'0'356'0'0,"0"0"49"0"0,0 0 21 0 0,0-3 92 0 0,0 3-496 0 0,0 0 0 0 0,0-1 1 0 0,0 1-1 0 0,0 0 0 0 0,0 0 0 0 0,0 0 1 0 0,0 0-1 0 0,0 0 0 0 0,0-1 0 0 0,0 1 1 0 0,0 0-1 0 0,0 0 0 0 0,0 0 0 0 0,0 0 1 0 0,0-1-1 0 0,0 1 0 0 0,0 0 0 0 0,-1 0 1 0 0,1 0-1 0 0,0 0 0 0 0,0 0 0 0 0,0 0 1 0 0,0-1-1 0 0,0 1 0 0 0,0 0 0 0 0,0 0 1 0 0,0 0-1 0 0,0 0 0 0 0,-1 0 0 0 0,1 0 1 0 0,0 0-1 0 0,0 0 0 0 0,0-1 0 0 0,0 1 1 0 0,0 0-1 0 0,-1 0 0 0 0,1 0 0 0 0,0 0 1 0 0,0 0-1 0 0,0 0 0 0 0,0 0 1 0 0,0 0-1 0 0,-1 0 0 0 0,1 0 0 0 0,0 0 1 0 0,0 0-1 0 0,0 0 0 0 0,0 0 0 0 0,-1 0 1 0 0,1 0-1 0 0,0 0 0 0 0,0 0 0 0 0,0 0 1 0 0,0 1-1 0 0,0-1 0 0 0,-1 0 0 0 0,1 0 1 0 0,0 0-1 0 0,0 0-22 0 0,-7 5 1279 0 0,1 4-846 0 0,0 1 0 0 0,0 0 1 0 0,1-1-1 0 0,0 2 1 0 0,1-1-1 0 0,-2 7-433 0 0,-4 16 586 0 0,-3 19-586 0 0,7-22 253 0 0,1 0-1 0 0,1 1 1 0 0,1 8-253 0 0,3-22 174 0 0,0 1 1 0 0,1-1-1 0 0,1 0 0 0 0,1 0 1 0 0,0 0-1 0 0,4 10-174 0 0,-6-23 31 0 0,1 0 0 0 0,-1-1 0 0 0,1 1 1 0 0,0 0-1 0 0,0-1 0 0 0,0 1 0 0 0,0-1 0 0 0,1 0 0 0 0,-1 0 0 0 0,1 0 0 0 0,0 0 0 0 0,0 0 0 0 0,0-1 0 0 0,0 1 0 0 0,1-1 0 0 0,-1 0 0 0 0,1 0 0 0 0,0 1-31 0 0,2-1 5 0 0,-1 0 0 0 0,1 0 0 0 0,0 0-1 0 0,0-1 1 0 0,-1 0 0 0 0,1 0 0 0 0,0 0-1 0 0,0-1 1 0 0,0 0 0 0 0,0 0-1 0 0,0-1 1 0 0,0 1-5 0 0,19-1 8 0 0,-19 1-57 0 0,0 0-1 0 0,0-1 0 0 0,1 1 1 0 0,4-3 49 0 0,31-7-2354 0 0,-20 1 922 0 0</inkml:trace>
  <inkml:trace contextRef="#ctx0" brushRef="#br0" timeOffset="1307.932">2232 337 15664 0 0,'0'0'718'0'0,"-1"1"-19"0"0,-40 83 1700 0 0,16-36-272 0 0,2 2-2127 0 0,17-35 346 0 0,1 0 1 0 0,0 1-1 0 0,1-1 0 0 0,0 1 0 0 0,0 10-346 0 0,4-20 12 0 0,0 0 0 0 0,0 0 1 0 0,0 1-1 0 0,1-1 0 0 0,0 0 0 0 0,0 0 0 0 0,1 0 1 0 0,-1 0-1 0 0,1 0 0 0 0,1 0 0 0 0,-1-1 0 0 0,1 1 1 0 0,1 1-13 0 0,-3-5 1 0 0,1 1 0 0 0,-1-1 0 0 0,1 1 0 0 0,0-1 1 0 0,0 1-1 0 0,0-1 0 0 0,1 0 0 0 0,-1 0 0 0 0,0 0 0 0 0,1 0 1 0 0,-1 0-1 0 0,1-1 0 0 0,0 1 0 0 0,-1-1 0 0 0,1 1 0 0 0,0-1 1 0 0,0 0-1 0 0,0 0 0 0 0,0-1 0 0 0,0 1 0 0 0,0-1 1 0 0,0 1-1 0 0,0-1 0 0 0,0 0 0 0 0,0 0 0 0 0,3 0-1 0 0,3-2 40 0 0,0 0-1 0 0,0 0 0 0 0,-1-1 1 0 0,1 0-1 0 0,-1 0 0 0 0,1-1 1 0 0,-1 0-1 0 0,0-1 0 0 0,-1 0 1 0 0,1 0-1 0 0,1-2-39 0 0,6-6 113 0 0,0-1 0 0 0,0 0 0 0 0,-2-2 1 0 0,6-7-114 0 0,-15 18 6 0 0,-1 0 1 0 0,1 0 0 0 0,-1 0 0 0 0,-1 0 0 0 0,1-1-1 0 0,-1 1 1 0 0,1-1 0 0 0,-2 0 0 0 0,1 0-1 0 0,-1 1 1 0 0,0-1 0 0 0,0 0 0 0 0,0 0 0 0 0,-1 0-1 0 0,0-1 1 0 0,0 1 0 0 0,0 0 0 0 0,-2-3-7 0 0,1 1-1 0 0,-1 0 1 0 0,-1 0 0 0 0,0 0-1 0 0,0 0 1 0 0,0 1 0 0 0,-1-1-1 0 0,0 1 1 0 0,0 0-1 0 0,-1 0 1 0 0,0 0 0 0 0,0 1-1 0 0,-1 0 1 0 0,-1-2 0 0 0,-6-3-69 0 0,0 1 0 0 0,-1 0-1 0 0,-1 0 1 0 0,1 1 0 0 0,-13-4 69 0 0,8 3-1565 0 0,2 0 0 0 0,-1-1 0 0 0,-5-6 1565 0 0,6 3-7209 0 0</inkml:trace>
  <inkml:trace contextRef="#ctx0" brushRef="#br0" timeOffset="1813.6">2406 0 15464 0 0,'16'3'529'0'0,"0"0"1"0"0,0 1 0 0 0,7 3-530 0 0,-16-5 85 0 0,0 1 0 0 0,0 1-1 0 0,-1-1 1 0 0,1 1 0 0 0,-1 0-1 0 0,0 0 1 0 0,0 1 0 0 0,-1 0-1 0 0,1 1-84 0 0,10 12 412 0 0,-1 0 0 0 0,-2 1 0 0 0,1 1 0 0 0,-2 0 0 0 0,-1 1 0 0 0,-1 0 0 0 0,1 3-412 0 0,-2 3 147 0 0,0 0-1 0 0,-2 0 0 0 0,0 1 0 0 0,1 27-146 0 0,-1-17 50 0 0,0 8 156 0 0,-2-1 0 0 0,-1 1-1 0 0,-3-1 1 0 0,-2 1 0 0 0,-1 0 0 0 0,-5 18-206 0 0,2-43 307 0 0,-1 0 1 0 0,0-1 0 0 0,-7 13-308 0 0,9-21 33 0 0,1-5-86 0 0,-1-1 1 0 0,0 1-1 0 0,0 0 1 0 0,0-1-1 0 0,-1 0 1 0 0,0 0-1 0 0,-3 3 53 0 0,0 0-650 0 0,-3 8-2922 0 0,10-16-3435 0 0</inkml:trace>
  <inkml:trace contextRef="#ctx0" brushRef="#br0" timeOffset="1814.6">3089 532 11976 0 0,'0'0'922'0'0,"0"0"-432"0"0,0 2 412 0 0,0 2-529 0 0,0-1-1 0 0,0 1 0 0 0,0 0 1 0 0,-1-1-1 0 0,1 1 0 0 0,-1-1 1 0 0,0 1-1 0 0,0-1 0 0 0,0 1 1 0 0,0-1-1 0 0,-1 1-372 0 0,-32 77 1413 0 0,19-50-1250 0 0,2 2-1 0 0,-1 8-162 0 0,9-25 48 0 0,1 0-1 0 0,1 1 1 0 0,0-1-1 0 0,1 1 1 0 0,0 12-48 0 0,2-22 59 0 0,1 0 0 0 0,0 0-1 0 0,0 0 1 0 0,0 0 0 0 0,1 0 0 0 0,1 4-59 0 0,-2-8 46 0 0,0-1 1 0 0,0 1 0 0 0,0-1 0 0 0,0 0 0 0 0,0 1 0 0 0,1-1 0 0 0,-1 0 0 0 0,1 0 0 0 0,0 0 0 0 0,-1 0 0 0 0,1 0 0 0 0,0 0 0 0 0,0 0 0 0 0,0-1 0 0 0,0 1-1 0 0,1-1 1 0 0,-1 1 0 0 0,2 0-47 0 0,-2-2 37 0 0,-1 1 0 0 0,1-1 0 0 0,-1 0-1 0 0,1 0 1 0 0,0 0 0 0 0,-1 0 0 0 0,1 0-1 0 0,-1 0 1 0 0,1 0 0 0 0,-1 0 0 0 0,1-1-1 0 0,-1 1 1 0 0,1-1 0 0 0,-1 1 0 0 0,1-1-1 0 0,-1 1 1 0 0,1-1 0 0 0,-1 0 0 0 0,0 0-1 0 0,1 0 1 0 0,-1 0 0 0 0,0 0 0 0 0,0 0-1 0 0,0 0 1 0 0,0 0 0 0 0,0 0 0 0 0,1-1-37 0 0,0-1 29 0 0,0 1-1 0 0,-1-1 1 0 0,1 1 0 0 0,0-1 0 0 0,-1 0 0 0 0,0 1 0 0 0,0-1 0 0 0,0 0 0 0 0,0 0 0 0 0,0 0 0 0 0,0 0-1 0 0,-1 0 1 0 0,1-2-29 0 0,-1 3-2 0 0,0 0 0 0 0,0 0 0 0 0,0 0 0 0 0,0 0 0 0 0,-1 0 0 0 0,1 0 0 0 0,0 0 0 0 0,-1 0 0 0 0,1 0 0 0 0,-1 0 0 0 0,0 1 0 0 0,0-1 0 0 0,0 0 0 0 0,0 0 0 0 0,0 1 0 0 0,0-1 0 0 0,0 1-1 0 0,0-1 1 0 0,-1 1 0 0 0,1-1 0 0 0,-1 1 0 0 0,1 0 0 0 0,-1-1 0 0 0,1 1 0 0 0,-1 0 0 0 0,0 0 0 0 0,0 0 0 0 0,0 1 2 0 0,-5-4-20 0 0,-1 1 0 0 0,0 0 0 0 0,0 1 0 0 0,0 0 0 0 0,0 0 0 0 0,0 1 0 0 0,0 0 0 0 0,0 1 0 0 0,-1-1 0 0 0,-1 2 20 0 0,-28 3-6332 0 0,15 3-694 0 0</inkml:trace>
  <inkml:trace contextRef="#ctx0" brushRef="#br0" timeOffset="2384.614">2022 1732 16671 0 0,'-1'3'763'0'0,"-2"31"272"0"0,0 3-1025 0 0,-1 11 490 0 0,3-33 66 0 0,0 1 0 0 0,-2 7-566 0 0,-4 21 1152 0 0,1 19-1152 0 0,-3 21 206 0 0,2 2-970 0 0,9-65-285 0 0,2-10-4259 0 0,-3-9-864 0 0</inkml:trace>
  <inkml:trace contextRef="#ctx0" brushRef="#br0" timeOffset="2748.853">2022 1805 15664 0 0,'8'4'1417'0'0,"-2"-3"-1182"0"0,1 0 0 0 0,-1 0 0 0 0,0-1 0 0 0,1 0 0 0 0,-1 0-1 0 0,0 0 1 0 0,0-1 0 0 0,1 0 0 0 0,0-1-235 0 0,-7 2 16 0 0,14-3 724 0 0,-1-1-1 0 0,0 0 0 0 0,0-1 0 0 0,-1 0 1 0 0,10-6-740 0 0,24-11 682 0 0,-21 13-403 0 0,-16 4-163 0 0,1 1-1 0 0,0 1 1 0 0,0 0 0 0 0,0 0-1 0 0,8 0-115 0 0,7 0 199 0 0,-16 1-59 0 0,1 1 0 0 0,0 0 0 0 0,0 0 0 0 0,0 1 1 0 0,0 1-1 0 0,-1 0 0 0 0,1 0 0 0 0,1 1-140 0 0,-2 0-4 0 0,0 0 0 0 0,-1 1 0 0 0,1 0 0 0 0,1 2 4 0 0,-8-4-7 0 0,1 0 0 0 0,-1 0 0 0 0,0 1 0 0 0,0-1 0 0 0,0 1 0 0 0,0-1 0 0 0,0 1 0 0 0,0 0 0 0 0,0-1 0 0 0,-1 1 0 0 0,1 0 0 0 0,0 0-1 0 0,-1 1 1 0 0,0-1 0 0 0,0 0 0 0 0,1 0 0 0 0,-1 2 7 0 0,5 15 60 0 0,-3-12 23 0 0,-1 1 1 0 0,1-1 0 0 0,-2 0-1 0 0,1 1 1 0 0,-1-1 0 0 0,0 7-84 0 0,-6 108 726 0 0,-1-53-703 0 0,-6 17-23 0 0,-4-9 477 0 0,1 2-1289 0 0,13-72 600 0 0,0 1-1 0 0,0-1 1 0 0,0 0 0 0 0,-2 1 212 0 0,2-3-470 0 0,0 0 0 0 0,1 0 0 0 0,-1 0 0 0 0,1 1 0 0 0,0-1 0 0 0,0 5 470 0 0,1-9-1051 0 0,0-1-139 0 0,0 0-568 0 0,0 0-246 0 0</inkml:trace>
  <inkml:trace contextRef="#ctx0" brushRef="#br0" timeOffset="3092.324">2560 2060 15664 0 0,'0'0'718'0'0,"0"0"-19"0"0,0 0-313 0 0,-12 3 2236 0 0,-4 3-1467 0 0,0-1 1 0 0,0-1-1 0 0,-14 3-1155 0 0,-7 1-36 0 0,26-5-126 0 0,0-1-1 0 0,-1-1 1 0 0,1 1 0 0 0,0-2-1 0 0,-1 1 1 0 0,1-2 0 0 0,-1 1-1 0 0,1-2 1 0 0,-1 0-1 0 0,-6-1 163 0 0,10-1-1456 0 0,0 0-72 0 0</inkml:trace>
  <inkml:trace contextRef="#ctx0" brushRef="#br0" timeOffset="3479.426">2609 2108 15408 0 0,'2'0'348'0'0,"12"0"-43"0"0,1 0 1 0 0,-1-1 0 0 0,0-1 0 0 0,0 0-1 0 0,1-1 1 0 0,7-3-306 0 0,-15 4 286 0 0,-1 0 0 0 0,0 0 0 0 0,0 0 0 0 0,1-1 0 0 0,-2 0 0 0 0,1-1 0 0 0,0 1 0 0 0,-1-1 0 0 0,1 0 0 0 0,-1-1 0 0 0,0 1-1 0 0,0-1 1 0 0,-1 0 0 0 0,0 0 0 0 0,2-3-286 0 0,-4 6 124 0 0,-1 0 0 0 0,1-1 0 0 0,-1 1-1 0 0,0-1 1 0 0,0 0 0 0 0,0 1 0 0 0,0-1-1 0 0,0 0 1 0 0,0 0 0 0 0,-1 1-1 0 0,1-3-123 0 0,-1 4-6 0 0,0 1-1 0 0,0-1 0 0 0,0 0 1 0 0,0 1-1 0 0,-1-1 1 0 0,1 0-1 0 0,0 1 0 0 0,0-1 1 0 0,0 0-1 0 0,-1 1 0 0 0,1-1 1 0 0,0 0-1 0 0,-1 1 0 0 0,1-1 1 0 0,-1 1-1 0 0,1-1 0 0 0,0 1 1 0 0,-1-1-1 0 0,0 0 7 0 0,0 1 4 0 0,0-1 0 0 0,0 0-1 0 0,0 1 1 0 0,-1-1 0 0 0,1 1 0 0 0,0-1 0 0 0,0 1-1 0 0,-1 0 1 0 0,1 0 0 0 0,0-1 0 0 0,0 1 0 0 0,-1 0-1 0 0,1 0 1 0 0,-1 0-4 0 0,-3 1 13 0 0,1-1-1 0 0,-1 1 0 0 0,0 0 1 0 0,1 1-1 0 0,-1-1 1 0 0,1 1-1 0 0,0 0 0 0 0,-1 0 1 0 0,1 0-1 0 0,0 1 0 0 0,0-1 1 0 0,0 1-1 0 0,1 0 1 0 0,-1 0-1 0 0,1 0 0 0 0,-4 4-12 0 0,2-2 16 0 0,0 1 1 0 0,0 0-1 0 0,1 0 0 0 0,0 1 0 0 0,0-1 0 0 0,0 1 1 0 0,1 0-1 0 0,0 0 0 0 0,0 0 0 0 0,0 3-16 0 0,2-6-59 0 0,1 1 0 0 0,-1-1 0 0 0,1 1 0 0 0,0 0 0 0 0,0-1 0 0 0,1 1 0 0 0,-1-1-1 0 0,1 1 1 0 0,0-1 0 0 0,0 1 0 0 0,1-1 0 0 0,-1 1 0 0 0,1-1 0 0 0,0 0 0 0 0,0 0 0 0 0,0 0 0 0 0,1 0 0 0 0,-1 0-1 0 0,1 0 1 0 0,1 1 59 0 0,0-1-103 0 0,0 0-1 0 0,0 0 0 0 0,0 0 1 0 0,0 0-1 0 0,1-1 1 0 0,-1 0-1 0 0,1 0 0 0 0,0 0 1 0 0,0 0-1 0 0,0-1 0 0 0,0 1 1 0 0,0-2-1 0 0,1 1 1 0 0,-1 0-1 0 0,0-1 0 0 0,4 0 104 0 0,9 2-1162 0 0,13 0-4939 0 0,-11-3 301 0 0</inkml:trace>
  <inkml:trace contextRef="#ctx0" brushRef="#br0" timeOffset="3829.528">3089 1698 15144 0 0,'0'0'694'0'0,"0"0"-17"0"0,-1 2-302 0 0,-6 4 313 0 0,0 0 0 0 0,-1 0 0 0 0,0 0 1 0 0,0-1-1 0 0,0 0 0 0 0,-1 0-688 0 0,-11 7 219 0 0,-6 5 164 0 0,-2-2 1 0 0,-2 0-384 0 0,15-9-1566 0 0,0-1 1 0 0,-9 1 1565 0 0,6-2-6890 0 0</inkml:trace>
  <inkml:trace contextRef="#ctx0" brushRef="#br0" timeOffset="4462.237">1977 1687 10136 0 0,'0'0'464'0'0,"0"0"-10"0"0,0 0-222 0 0,0 2 156 0 0,2 40 4499 0 0,4 23-4887 0 0,2 23 1869 0 0,13 119 1650 0 0,-2-29-1293 0 0,-15-140-1262 0 0,0-8-1790 0 0,-3-8-5412 0 0,-1-13-1525 0 0</inkml:trace>
  <inkml:trace contextRef="#ctx0" brushRef="#br0" timeOffset="17454.041">747 10233 5064 0 0,'0'0'232'0'0,"1"0"-14"0"0,16-3 766 0 0,-15 2-205 0 0,0 0 0 0 0,0 0 1 0 0,0 0-1 0 0,0 0 0 0 0,-1-1 0 0 0,1 1 0 0 0,0-1 1 0 0,-1 1-780 0 0,10-8 2444 0 0,15-15-483 0 0,-4 8-1261 0 0,-13 9-576 0 0,1 0 0 0 0,-1 0 0 0 0,1 1 0 0 0,11-4-124 0 0,14-2 60 0 0,1 1 0 0 0,0 2 0 0 0,1 2 0 0 0,12-1-60 0 0,-5 1 2 0 0,-12 3-2 0 0,0 1 0 0 0,16 2 0 0 0,25-2 0 0 0,95-8 143 0 0,57-5 372 0 0,79-8 459 0 0,-202 18-575 0 0,27 6-399 0 0,63-4 41 0 0,-51-4-39 0 0,96-8-220 0 0,-100 6 97 0 0,71-7 42 0 0,19-3 6 0 0,187 10 73 0 0,172 13 137 0 0,444 0-577 0 0,-808 5 373 0 0,-49-1 70 0 0,264 24 335 0 0,-221-12-222 0 0,-49-4-106 0 0,248 13-10 0 0,53-11 0 0 0,-93-3 9 0 0,8 1 150 0 0,-286-12-85 0 0,-6 0 155 0 0,7-4-229 0 0,84-4 172 0 0,54-3-95 0 0,-75-11 53 0 0,33-12-130 0 0,-52 7 104 0 0,-21 3 260 0 0,154-19 22 0 0,-212 35-374 0 0,289-28-96 0 0,-352 33 84 0 0,362-47-57 0 0,-26-9-118 0 0,-190 32 175 0 0,130-4 0 0 0,-228 27 2 0 0,31 4-2 0 0,11 1-18 0 0,-2-2-103 0 0,-33 0 102 0 0,1-2-1 0 0,5-4 20 0 0,-43 3 30 0 0,173-21 524 0 0,31 1-249 0 0,-143 15-58 0 0,-34 4 122 0 0,12 3-369 0 0,-11-1 175 0 0,-30 0-185 0 0,1 1-1 0 0,-1 1 0 0 0,1 0 1 0 0,-1 1-1 0 0,0 1 0 0 0,0 0 1 0 0,0 1-1 0 0,0 1 0 0 0,3 2 11 0 0,-9-3-78 0 0,-10-4-24 0 0,1-1 0 0 0,-1 0 1 0 0,1 0-1 0 0,-1 1 0 0 0,1-1 0 0 0,-1 0 0 0 0,0 1 1 0 0,1-1-1 0 0,-1 0 0 0 0,1 1 0 0 0,-1-1 0 0 0,0 1 1 0 0,1-1-1 0 0,-1 0 0 0 0,0 1 0 0 0,0-1 1 0 0,1 1-1 0 0,-1-1 0 0 0,0 1 0 0 0,0-1 0 0 0,0 1 102 0 0,-2 5-1608 0 0</inkml:trace>
  <inkml:trace contextRef="#ctx0" brushRef="#br0" timeOffset="19883.155">506 10467 13248 0 0,'7'-2'440'0'0,"-1"0"0"0"0,1 0 0 0 0,0-1 1 0 0,-1 0-1 0 0,3-2-440 0 0,6-7 1542 0 0,-15 10-1355 0 0,1 0-193 0 0,-2 1-1 0 0,1-1 1 0 0,0 0 0 0 0,0 0-1 0 0,0 0 1 0 0,-1 0 0 0 0,1 1-1 0 0,-1-1 1 0 0,0 0 0 0 0,1 0-1 0 0,-1 1 1 0 0,0-1 0 0 0,0 1-1 0 0,0-1 1 0 0,0 1 0 0 0,0-1-1 0 0,-1 1 1 0 0,1-1 0 0 0,0 1-1 0 0,-1 0 1 0 0,1 0 0 0 0,-1-1 6 0 0,-3-1-104 0 0,0 1 1 0 0,0-1-1 0 0,-1 1 1 0 0,1 0-1 0 0,0 0 0 0 0,-2 0 104 0 0,-13-5-233 0 0,4 0 93 0 0,3 2 95 0 0,-1-1 0 0 0,1-1 0 0 0,0 0-1 0 0,1-1 1 0 0,-10-7 45 0 0,11 6-9 0 0,4 4 9 0 0,-1-1 0 0 0,1 0-1 0 0,1-1 1 0 0,-1 0 0 0 0,1 0 0 0 0,-10-14 52 0 0,2-1 0 0 0,0-1 0 0 0,-5-12-52 0 0,3 3 77 0 0,10 22-45 0 0,0-1 0 0 0,1 0 1 0 0,0 0-1 0 0,-1-6-32 0 0,-36-155 413 0 0,27 118-307 0 0,3-1 0 0 0,3-1 0 0 0,2 0 0 0 0,0-52-106 0 0,5 76 1 0 0,-1-1 0 0 0,-1 0-1 0 0,-3-34-20 0 0,-2 5-193 0 0,5 40-42 0 0,-1-19 255 0 0,-5-55-704 0 0,5 59 411 0 0,2-1 1 0 0,1-2 292 0 0,-1-30-176 0 0,-9-51 176 0 0,5 62-16 0 0,-14-126 16 0 0,3 3-79 0 0,11 113-67 0 0,3 30-111 0 0,0-24 257 0 0,3-11-270 0 0,0 10 56 0 0,4-29 214 0 0,19-111 366 0 0,-18 175-325 0 0,5-21-41 0 0,-3 20 23 0 0,2-27-23 0 0,3-56 0 0 0,-6 68 0 0 0,-2 22 0 0 0,-1 1 0 0 0,-1-1 0 0 0,-1 8 0 0 0,-6-267-72 0 0,5 261 72 0 0,1 0 1 0 0,2-5-1 0 0,0-18 69 0 0,2-44 274 0 0,13-75-343 0 0,-8 88 51 0 0,6-111-51 0 0,-14 173 0 0 0,0-30 0 0 0,-2-6 0 0 0,0 17 0 0 0,1 1 0 0 0,4-28 0 0 0,0 23 19 0 0,-2 1 0 0 0,-2-7-19 0 0,2-44 36 0 0,0 62-5 0 0,2-20 38 0 0,4-15-69 0 0,-6 45 17 0 0,2-1-1 0 0,0 1 1 0 0,0 0 0 0 0,1 0-1 0 0,1 1 1 0 0,1-1-17 0 0,-3 4 14 0 0,0 0 1 0 0,0-1-1 0 0,-1 1 0 0 0,1-7-14 0 0,-1 3-2 0 0,1 1 1 0 0,3-10 1 0 0,10-20 0 0 0,-2-3 0 0 0,-3 8 0 0 0,13-27 0 0 0,-14 42 23 0 0,-8 13 7 0 0,1 1 1 0 0,0 0-1 0 0,1 0 1 0 0,0 0-1 0 0,1 0 0 0 0,0 1 1 0 0,0 0-1 0 0,0 0 1 0 0,7-5-31 0 0,-1 2 162 0 0,1 1-1 0 0,1 0 1 0 0,-1 1 0 0 0,14-6-162 0 0,5-3 15 0 0,7-6-15 0 0,-25 15 38 0 0,36-23 43 0 0,-7 4 30 0 0,43-21-111 0 0,-29 21 22 0 0,-16 6 4 0 0,1 3 1 0 0,32-10-28 0 0,64-19-134 0 0,59-33 135 0 0,-161 64 0 0 0,13-11 0 0 0,3-1-13 0 0,18-13-435 0 0,41-31 448 0 0,-61 39-74 0 0,5-7-10 0 0,-30 22 15 0 0,25-15 69 0 0,26-12 0 0 0,-7 3 17 0 0,34-13-17 0 0,63-29 429 0 0,-43 21 412 0 0,8 3-841 0 0,-103 49 53 0 0,283-112 86 0 0,-38 43-139 0 0,-233 73 0 0 0,12-1 0 0 0,9-2 0 0 0,40-7-47 0 0,61-1 47 0 0,104 2-31 0 0,-205 13 48 0 0,167-12 1102 0 0,-2-10-1 0 0,162-43-1118 0 0,-87 8 960 0 0,-80 8-411 0 0,6-1-82 0 0,-135 35-335 0 0,374-68 200 0 0,-74 8-331 0 0,-224 42-14 0 0,-108 24-22 0 0,345-68-180 0 0,3 20 157 0 0,-327 52 54 0 0,257-22 298 0 0,240 11-254 0 0,109 39 360 0 0,-450 1-447 0 0,207 45 47 0 0,-128-2-11 0 0,171 33-61 0 0,-326-66 72 0 0,167 28 0 0 0,-162-39 273 0 0,51-4-273 0 0,-102-8-1 0 0,-62-9 1 0 0,-14 0 0 0 0,53-1-1 0 0,-53 0 23 0 0,1 2 0 0 0,-1 2-1 0 0,5 2-21 0 0,-14 0 18 0 0,30 5 27 0 0,-53-7-45 0 0,-1 1 0 0 0,0 0 0 0 0,0 0 0 0 0,0 1 1 0 0,0 0-1 0 0,0 0 0 0 0,0 0 0 0 0,0 1 0 0 0,5 4-62 0 0,-1 0-1 0 0,-1 0 0 0 0,1 1 1 0 0,-1 0-1 0 0,-1 1 0 0 0,1 1 63 0 0,26 26 0 0 0,-1-2 0 0 0,-17-16 0 0 0,1-1 0 0 0,0 0 0 0 0,20 12 0 0 0,7 8 0 0 0,-27-24-2 0 0,0-1 0 0 0,16 9 2 0 0,-19-13 18 0 0,-1 0-1 0 0,-1 1 1 0 0,1 0 0 0 0,-2 1-1 0 0,10 9-17 0 0,6 12 133 0 0,0 0-222 0 0,12 19 89 0 0,-17-20-62 0 0,-7-10 49 0 0,-1 0-1 0 0,8 18 14 0 0,-3 0-528 0 0,-1 0 1 0 0,-2 2-1 0 0,-1 1 528 0 0,-6-14-1770 0 0,2-5-5035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3:45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12016 1 16384 0 0,'6'6'1483'0'0,"-3"-5"-1356"0"0,-3-1-117 0 0,1 0 0 0 0,0 1 0 0 0,-1-1 0 0 0,1 1 0 0 0,0-1 0 0 0,-1 1 0 0 0,1-1 0 0 0,0 1 0 0 0,-1-1 1 0 0,1 1-1 0 0,-1-1 0 0 0,1 1 0 0 0,-1 0 0 0 0,1-1 0 0 0,-1 1 0 0 0,0 0 0 0 0,1-1 0 0 0,-1 1 0 0 0,0 0-10 0 0,1 0 125 0 0,-1-1 20 0 0,0 2-133 0 0,0-1 0 0 0,0 0-1 0 0,-1 1 1 0 0,1-1-1 0 0,-1 1 1 0 0,1-1-1 0 0,-1 0 1 0 0,1 0 0 0 0,-1 1-1 0 0,1-1 1 0 0,-1 0-1 0 0,0 0 1 0 0,0 0 0 0 0,0 0-1 0 0,0 0 1 0 0,0 0-1 0 0,0 0 1 0 0,0 0-1 0 0,0 0 1 0 0,0 0 0 0 0,0 0-1 0 0,0-1 1 0 0,0 1-1 0 0,-1-1 1 0 0,1 1-1 0 0,0-1 1 0 0,-1 1 0 0 0,0-1-12 0 0,-6 3 27 0 0,-1-1 0 0 0,0 0 0 0 0,0 0 0 0 0,-3-1-27 0 0,-5 1 127 0 0,-33 6 34 0 0,13-2 448 0 0,-24 6-609 0 0,31-4 219 0 0,-10 3 288 0 0,-34 13-507 0 0,22-4 16 0 0,-1-1 0 0 0,0-3 0 0 0,-1-3 0 0 0,0-2 0 0 0,-42 3-16 0 0,11-10 58 0 0,-72-7-58 0 0,22-1-58 0 0,-11 7 136 0 0,-132 21-78 0 0,-144 24 162 0 0,-43-4-162 0 0,376-34 0 0 0,-16 0 0 0 0,-565 27 0 0 0,324-9 0 0 0,-35 24 0 0 0,323-43 0 0 0,-324 38 0 0 0,251-38 0 0 0,-118-8 0 0 0,144-5 0 0 0,-190-12 0 0 0,80 2 32 0 0,0 10 0 0 0,-97 15-32 0 0,130 6 302 0 0,43-4 166 0 0,-83 10 51 0 0,-66 4-174 0 0,-10-18 672 0 0,-254-27-1017 0 0,-81-8 452 0 0,1 21 341 0 0,54 28 119 0 0,509-19-793 0 0,-1063 74 2474 0 0,965-64-2359 0 0,-99 9 37 0 0,20-3-168 0 0,-6 1-52 0 0,-1 3-83 0 0,179-17-739 0 0,50-5-1684 0 0,0 0-3626 0 0,4 1-2422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3:47.4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2799 1927 13824 0 0,'7'-10'1470'0'0,"-4"6"-1380"0"0,0 0 0 0 0,0 0 0 0 0,0 0-1 0 0,-1-1 1 0 0,0 1 0 0 0,0-1 0 0 0,0 1 0 0 0,-1-1 0 0 0,1 0-1 0 0,-1 0 1 0 0,0 0 0 0 0,0 0-90 0 0,0-10 783 0 0,0 0 0 0 0,-1 0 0 0 0,0-3-783 0 0,-1-7 798 0 0,1 20-535 0 0,0 1-1 0 0,-1 0 1 0 0,0-1-1 0 0,1 1 0 0 0,-2-4-262 0 0,-3-15 992 0 0,4 15-875 0 0,-1 1 0 0 0,0-1 0 0 0,0 1-1 0 0,0-1 1 0 0,-1 1 0 0 0,0 0 0 0 0,-1 0 0 0 0,1 0-1 0 0,-2 1 1 0 0,1-1 0 0 0,0 1 0 0 0,-1 0 0 0 0,0 0-1 0 0,-1 1 1 0 0,1-1 0 0 0,-1 1 0 0 0,0 1-1 0 0,-4-3-116 0 0,3 2 27 0 0,0 0-1 0 0,-1 0 0 0 0,0 1 1 0 0,0 0-1 0 0,0 0 0 0 0,0 1 0 0 0,0 0 1 0 0,-1 1-1 0 0,0-1 0 0 0,1 2 1 0 0,-1-1-1 0 0,0 1 0 0 0,0 1 0 0 0,0-1 1 0 0,0 2-1 0 0,-1-1-26 0 0,0 2 21 0 0,-1 0 1 0 0,1 1-1 0 0,0 0 0 0 0,0 0 0 0 0,0 1 1 0 0,-7 4-22 0 0,11-5 9 0 0,0 1 0 0 0,0-1 0 0 0,1 1 0 0 0,-1 0 0 0 0,1 1 0 0 0,0-1 0 0 0,0 1 0 0 0,1 0 0 0 0,0 1 0 0 0,-1-1 0 0 0,1 1-9 0 0,-9 21 44 0 0,10-20-36 0 0,0 0 1 0 0,-1-1-1 0 0,0 0 0 0 0,-1 3-8 0 0,-8 7 32 0 0,3-4-21 0 0,1 1 0 0 0,0-1 0 0 0,-7 14-11 0 0,8-7 11 0 0,0 0-1 0 0,2 0 1 0 0,0 0-1 0 0,0 1 1 0 0,1 5-11 0 0,-4 30 377 0 0,1 16-377 0 0,6-42 66 0 0,1 1 1 0 0,2-1-1 0 0,0 0 1 0 0,2 0-1 0 0,2 0 1 0 0,0 1-67 0 0,6 13-112 0 0,1-1-1 0 0,2-1 1 0 0,14 28 112 0 0,-7-22 44 0 0,8 9-44 0 0,-18-36 118 0 0,1 0 0 0 0,2-1 0 0 0,0 0 0 0 0,3 1-118 0 0,-10-12 67 0 0,1 0 1 0 0,0 0-1 0 0,0-1 1 0 0,1 0 0 0 0,0-1-1 0 0,1 0 1 0 0,-1 0-1 0 0,1-1 1 0 0,1 1-68 0 0,-3-3 34 0 0,0-1 1 0 0,0 1-1 0 0,0-1 1 0 0,0-1 0 0 0,0 0-1 0 0,0 0 1 0 0,1 0-1 0 0,-1-1 1 0 0,0 0 0 0 0,1-1-1 0 0,-1 0 1 0 0,0 0 0 0 0,2-1-35 0 0,-2 0 70 0 0,-1 0 0 0 0,1-1 0 0 0,0 1 1 0 0,-1-2-1 0 0,1 1 0 0 0,-1-1 1 0 0,0 0-1 0 0,-1-1 0 0 0,7-5-70 0 0,0-1-99 0 0,-1 0-1 0 0,-1-1 1 0 0,0 0-1 0 0,3-7 100 0 0,-10 13 0 0 0,0 0 0 0 0,-1 0 0 0 0,1-1 0 0 0,-1 0 0 0 0,10-18 0 0 0,-8 14-24 0 0,-2 5 441 0 0,0 12-218 0 0,-2-2-198 0 0,-1 1 0 0 0,1 0 0 0 0,-1-1 0 0 0,0 1 0 0 0,-1 0 0 0 0,1-1 0 0 0,-1 1-1 0 0,0-1-17 0 0,1 1 0 0 0,-1-1 0 0 0,1 0 0 0 0,0 0 1 0 0,0 0-1 0 0,0 0 0 0 0,1 0 0 0 0,0 0 0 0 0,0 3 17 0 0,7 17-138 0 0,1 0 0 0 0,0-2 0 0 0,2 1 0 0 0,0-1 1 0 0,9 11 137 0 0,-16-28-5 0 0,1-1 0 0 0,1 1 0 0 0,-1-1 0 0 0,1 0 0 0 0,-1 0 0 0 0,1 0 1 0 0,0-1-1 0 0,0 0 0 0 0,1 0 0 0 0,-1-1 0 0 0,4 1 5 0 0,-6-2 0 0 0,0 0 0 0 0,0-1-1 0 0,0 1 1 0 0,0-1 0 0 0,0 0 0 0 0,0-1-1 0 0,0 1 1 0 0,-1 0 0 0 0,1-1-1 0 0,0 0 1 0 0,0 0 0 0 0,0 0 0 0 0,-1-1-1 0 0,1 1 1 0 0,0-1 0 0 0,-1 0-1 0 0,1 0 1 0 0,-1 0 0 0 0,0 0 0 0 0,8-6 16 0 0,0-1 1 0 0,-1-1-1 0 0,0 1 0 0 0,6-9-16 0 0,-11 12 1 0 0,0-1 0 0 0,-1 1 0 0 0,0-1 0 0 0,0 0 0 0 0,0 0 0 0 0,-1 0 0 0 0,0 0 0 0 0,-1-1 0 0 0,0 1-1 0 0,0-1 1 0 0,0 1 0 0 0,-1-1 0 0 0,0-6-1 0 0,-1 10 0 0 0,0 1 0 0 0,-1 0 0 0 0,0 0 0 0 0,0 0 0 0 0,0 0 0 0 0,0 0 0 0 0,0 0 0 0 0,0 0 0 0 0,-1 0 0 0 0,1 0 0 0 0,-1 1 0 0 0,0-1 0 0 0,0 0 0 0 0,0 1 0 0 0,0 0 0 0 0,-1-1 0 0 0,1 1 0 0 0,-1 0 0 0 0,1 0 0 0 0,-2-1 0 0 0,-3-2 0 0 0,-1 1 0 0 0,0-1 0 0 0,0 1 0 0 0,0 1 0 0 0,0-1 0 0 0,0 2 0 0 0,-1-1 0 0 0,-15-3 0 0 0,1 1 0 0 0,-1 2 0 0 0,-21-1 0 0 0,-72 2 4 0 0,81 2 3 0 0,34 0 46 0 0,2 0 14 0 0,12-6 90 0 0,50-19 8 0 0,18-5-849 0 0,-24 13-2851 0 0,-37 10 1773 0 0</inkml:trace>
  <inkml:trace contextRef="#ctx0" brushRef="#br0" timeOffset="752.069">3458 2269 3224 0 0,'0'0'752'0'0,"0"0"1948"0"0,0 0 852 0 0,0 0 174 0 0,0 0-377 0 0,0 0-1711 0 0,0 0-756 0 0,0 0-148 0 0,0 0-52 0 0,0 0-102 0 0,0 0-41 0 0,14-7 1029 0 0,3-2-550 0 0,-1 0 1 0 0,1 2-1 0 0,13-4-1018 0 0,6-3 473 0 0,-19 8-108 0 0,1 1-1 0 0,0 1 1 0 0,0 1 0 0 0,0 1-1 0 0,0 0 1 0 0,11 1-365 0 0,29-3-3 0 0,33-7 232 0 0,1-4-1 0 0,52-16-228 0 0,-61 11 453 0 0,0 4-1 0 0,2 3 1 0 0,25 3-453 0 0,-59 7 88 0 0,0 3 1 0 0,0 1-1 0 0,3 4-88 0 0,-28-4 0 0 0,-18-1 0 0 0,0 0 0 0 0,0 1 0 0 0,7 1 0 0 0,-5-1 0 0 0,-6-1-133 0 0,-4 0-565 0 0,0 0-260 0 0,-8 6-1220 0 0,-9 3-1613 0 0,13-8 1708 0 0,-8-5-12 0 0</inkml:trace>
  <inkml:trace contextRef="#ctx0" brushRef="#br0" timeOffset="1670.363">5560 1795 19351 0 0,'1'-1'439'0'0,"5"-4"-290"0"0,-1-1-1 0 0,0 1 1 0 0,0-1 0 0 0,-1 0-1 0 0,1 0 1 0 0,-1-1-1 0 0,-1 1 1 0 0,1-1 0 0 0,-1 0-1 0 0,0 1 1 0 0,-1-2 0 0 0,1 1-1 0 0,-2 0 1 0 0,1 0 0 0 0,-1-1-1 0 0,0 1 1 0 0,0-1-1 0 0,-1 1 1 0 0,0-1 0 0 0,0 1-1 0 0,-1-3-148 0 0,-3-15 598 0 0,4 20-417 0 0,0 0 1 0 0,-1 0-1 0 0,0 0 0 0 0,0-1 0 0 0,-1 1 1 0 0,1 0-1 0 0,-1 0 0 0 0,-2-4-181 0 0,-1 1 113 0 0,0 0-1 0 0,0 1 1 0 0,0-1-1 0 0,-1 1 1 0 0,0 0-1 0 0,-2-1-112 0 0,5 5 52 0 0,0 1 0 0 0,0 0 0 0 0,1 0 0 0 0,-1 0-1 0 0,-1 1 1 0 0,1-1 0 0 0,0 1 0 0 0,0-1 0 0 0,-1 1 0 0 0,1 0-1 0 0,0 1 1 0 0,-1-1 0 0 0,1 0 0 0 0,-1 1 0 0 0,1 0 0 0 0,-1 0-1 0 0,1 0 1 0 0,-1 0-52 0 0,-9 2 126 0 0,1 1 0 0 0,0 0-1 0 0,1 1 1 0 0,-1 1 0 0 0,1-1-1 0 0,-1 2 1 0 0,1-1-1 0 0,-2 3-125 0 0,7-4 3 0 0,1 0 0 0 0,0 0-1 0 0,0 0 1 0 0,0 0-1 0 0,0 1 1 0 0,0 0-1 0 0,1 0 1 0 0,0 0-1 0 0,0 1 1 0 0,1-1-1 0 0,-1 2-2 0 0,-1 1 0 0 0,-1 1 0 0 0,-1-1-1 0 0,1 0 1 0 0,-4 2 0 0 0,-8 7-1 0 0,6-6-1 0 0,0 0 0 0 0,1 1 0 0 0,0 0 0 0 0,1 0 0 0 0,-2 6 2 0 0,-6 9-13 0 0,2 1 0 0 0,1 1-1 0 0,1 0 1 0 0,-7 24 13 0 0,18-45 0 0 0,-44 139 51 0 0,39-114-47 0 0,1 1 1 0 0,2-1-1 0 0,-1 20-4 0 0,7-30 0 0 0,0-1 0 0 0,2 1 0 0 0,1 0 0 0 0,0-1 0 0 0,2 0 0 0 0,2 4 0 0 0,-3-11 0 0 0,1-1 0 0 0,0-1 0 0 0,1 1 0 0 0,1-1 0 0 0,6 9 0 0 0,0-1 0 0 0,-10-15 0 0 0,0 0 1 0 0,0-1-1 0 0,1 0 0 0 0,0 1 0 0 0,0-2 0 0 0,0 1 1 0 0,1 0-1 0 0,-1-1 0 0 0,1 0 0 0 0,0-1 0 0 0,1 1 0 0 0,10 4 56 0 0,0-1-1 0 0,0 0 0 0 0,12 2-55 0 0,-17-6 11 0 0,1 0 1 0 0,-1-1-1 0 0,0-1 0 0 0,1 0 0 0 0,-1-1 1 0 0,1 0-1 0 0,-1 0 0 0 0,10-3-11 0 0,3-1 18 0 0,0-2 0 0 0,-1 0 0 0 0,20-9-18 0 0,-27 8-18 0 0,0-1 0 0 0,0 0 0 0 0,-1-2 0 0 0,0 0 0 0 0,0-1 0 0 0,2-3 18 0 0,19-17-108 0 0,25-28 108 0 0,-58 54-1 0 0,1 0 0 0 0,-1 0 0 0 0,0-1-1 0 0,-1 1 1 0 0,1-1 0 0 0,-1 0 0 0 0,0 0 0 0 0,-1-1-1 0 0,1-1 2 0 0,-1 5-42 0 0,-3 3 39 0 0,-1 6 1 0 0,0 0 0 0 0,1-1 0 0 0,-1 1 0 0 0,0 4 2 0 0,-1 11 0 0 0,2-13 0 0 0,0 1 0 0 0,0-1 0 0 0,1 0 0 0 0,0 7 0 0 0,1-12 0 0 0,1 17 0 0 0,0 0 0 0 0,7 19 0 0 0,-7-32 0 0 0,0-1 0 0 0,0 1 0 0 0,1-1 0 0 0,0 0 0 0 0,0 1 0 0 0,1-2 0 0 0,0 1 0 0 0,0 0 0 0 0,0-1 0 0 0,5 5 0 0 0,-5-6-10 0 0,0 0 0 0 0,0 0-1 0 0,0-1 1 0 0,1 1 0 0 0,0-1 0 0 0,-1 0 0 0 0,1 0-1 0 0,0-1 1 0 0,3 1 10 0 0,3 2-50 0 0,0-2 1 0 0,1 1-1 0 0,-1-2 0 0 0,5 1 50 0 0,-12-3-10 0 0,0 1-1 0 0,0-1 0 0 0,0 0 1 0 0,0 0-1 0 0,0-1 0 0 0,0 1 1 0 0,0-1-1 0 0,-1 0 0 0 0,1 0 1 0 0,0 0-1 0 0,0-1 0 0 0,0 1 1 0 0,-1-1-1 0 0,4-2 11 0 0,-2 1 0 0 0,-1-1 0 0 0,1 0 0 0 0,-1 0 0 0 0,0 0 0 0 0,-1-1 0 0 0,1 1 0 0 0,-1-1 0 0 0,0 0 0 0 0,0 0 0 0 0,0 0 0 0 0,0 0 0 0 0,-1 0 0 0 0,1-4 0 0 0,0 1 0 0 0,-1 0 0 0 0,0 0 0 0 0,0-1 0 0 0,0 1 0 0 0,-1 0 0 0 0,-1-1 0 0 0,0 1 0 0 0,0 0 0 0 0,0-2 0 0 0,-2 3 0 0 0,0-1 0 0 0,0 2 0 0 0,0-1 0 0 0,-1 0 0 0 0,0 0 0 0 0,0 1 0 0 0,-1-1 0 0 0,-4-4 0 0 0,-6-13 0 0 0,12 20 0 0 0,0-1 0 0 0,-1 1 0 0 0,0 0 0 0 0,0 0 0 0 0,0 0 0 0 0,-1 0 0 0 0,1 1 0 0 0,-1-1 0 0 0,0 1 0 0 0,0 0 0 0 0,0 0 0 0 0,0 0 0 0 0,-1 1 0 0 0,1-1 0 0 0,-1 1 0 0 0,-2 0 0 0 0,-9-5 15 0 0,-1 1 0 0 0,-1 1 0 0 0,1 0 0 0 0,-1 1 0 0 0,0 1 0 0 0,0 1 0 0 0,0 1 0 0 0,-16 0-15 0 0,15 1-102 0 0,18 0 183 0 0,1 0-5 0 0,2 0-21 0 0,63-1 367 0 0,21-4-422 0 0,25 2 808 0 0,-41 2-743 0 0,-37 1-3476 0 0,-31 0-2883 0 0,-2 0-1901 0 0</inkml:trace>
  <inkml:trace contextRef="#ctx0" brushRef="#br0" timeOffset="4276.657">5919 1388 11520 0 0,'0'0'886'0'0,"0"0"-344"0"0,0 0 718 0 0,0 0 373 0 0,1-1 79 0 0,2-2-1319 0 0,-1 0-1 0 0,0 0 1 0 0,0-1 0 0 0,0 1-1 0 0,0-1 1 0 0,-1 1 0 0 0,1-1-1 0 0,-1 0 1 0 0,0 0 0 0 0,0 1 0 0 0,0-2-393 0 0,4-14 761 0 0,25-79 1987 0 0,-9 42-1908 0 0,0-3 825 0 0,10-17-1665 0 0,-23 60 187 0 0,52-106 742 0 0,-18 38-768 0 0,-30 56-149 0 0,-5 12-12 0 0,1 0-1 0 0,8-12 1 0 0,-16 27-72 0 0,1 0-1 0 0,-1 0 1 0 0,0 1-1 0 0,1-1 0 0 0,-1 0 1 0 0,1 1-1 0 0,-1-1 1 0 0,1 1-1 0 0,-1-1 1 0 0,1 1-1 0 0,-1-1 1 0 0,1 1-1 0 0,0-1 1 0 0,-1 1-1 0 0,1-1 1 0 0,0 1-1 0 0,-1 0 1 0 0,1-1-1 0 0,0 1 1 0 0,0 0-1 0 0,-1 0 1 0 0,1-1-1 0 0,0 1 1 0 0,0 0 71 0 0,0 1-227 0 0,-1-1 0 0 0,1 0 0 0 0,0 1 0 0 0,0-1 0 0 0,-1 1 0 0 0,1-1 0 0 0,0 1 0 0 0,-1 0 0 0 0,1-1 0 0 0,-1 1 0 0 0,1 0 0 0 0,-1-1 0 0 0,1 1 0 0 0,-1 0 0 0 0,1-1 0 0 0,-1 1 0 0 0,0 0 0 0 0,1 0 0 0 0,-1 0 0 0 0,0 0 228 0 0,4 10-8450 0 0</inkml:trace>
  <inkml:trace contextRef="#ctx0" brushRef="#br0" timeOffset="4861.235">6482 1798 8288 0 0,'0'0'381'0'0,"0"0"-6"0"0,0 0-138 0 0,0 0 316 0 0,0 0 167 0 0,0 0 31 0 0,0 0 44 0 0,0 0 153 0 0,0 0 68 0 0,0 0 9 0 0,0 0 7 0 0,0 0 6 0 0,8-4 1042 0 0,33-22 1338 0 0,-16 8-2443 0 0,1 2 1 0 0,0 1 0 0 0,2 1-1 0 0,0 1 1 0 0,8-2-976 0 0,7 1 435 0 0,-10 2-95 0 0,0 2 1 0 0,1 1-1 0 0,25-3-340 0 0,-20 12 188 0 0,-32 1-152 0 0,0-1 1 0 0,0 0 0 0 0,0 0 0 0 0,0-1-1 0 0,0 0 1 0 0,6-1-37 0 0,17-13 139 0 0,-6 2-27 0 0,160-58 356 0 0,-116 47-403 0 0,-54 18-201 0 0,-6 3-77 0 0,0-1-1 0 0,1 2 1 0 0,-1-1 0 0 0,1 1-1 0 0,-1 0 1 0 0,1 1 0 0 0,2 0 213 0 0,-15 14-4392 0 0,-1-2-4530 0 0</inkml:trace>
  <inkml:trace contextRef="#ctx0" brushRef="#br0" timeOffset="5578.623">6486 2381 14944 0 0,'0'0'686'0'0,"8"3"225"0"0,0-3-885 0 0,-2-1 341 0 0,1 0-1 0 0,-1 1 1 0 0,1-1-1 0 0,-1 2 0 0 0,0-1 1 0 0,1 0-1 0 0,5 2-366 0 0,45 14 2705 0 0,-30-8-1728 0 0,13 5 1504 0 0,5 4-2481 0 0,-12-5 772 0 0,-1-1 0 0 0,8 0-772 0 0,-3 0 583 0 0,0 1 1 0 0,1 2-584 0 0,-6-2 565 0 0,1-1 0 0 0,31 6-565 0 0,22 1 476 0 0,-58-12-394 0 0,16 7-82 0 0,-39-11 1 0 0,-3-2-89 0 0,0 0 1 0 0,-1 1-1 0 0,1-1 0 0 0,-1 1 0 0 0,1 0 1 0 0,-1 0-1 0 0,1 0 0 0 0,-1-1 0 0 0,0 1 1 0 0,1 0-1 0 0,-1 1 0 0 0,0-1 0 0 0,0 0 1 0 0,1 0-1 0 0,-1 0 0 0 0,0 1 0 0 0,0-1 1 0 0,-1 1-1 0 0,1-1 0 0 0,0 1 88 0 0,0 0-116 0 0,-1 0 0 0 0,0-1 1 0 0,0 1-1 0 0,1 0 0 0 0,-1 0 0 0 0,-1-1 0 0 0,1 1 0 0 0,0 0 0 0 0,0-1 1 0 0,-1 1-1 0 0,1 0 0 0 0,0-1 0 0 0,-1 1 0 0 0,0-1 0 0 0,1 1 0 0 0,-1-1 1 0 0,0 1-1 0 0,0-1 0 0 0,0 1 0 0 0,0-1 0 0 0,-1 1 116 0 0,-9 11-2768 0 0,-1 1-5619 0 0</inkml:trace>
  <inkml:trace contextRef="#ctx0" brushRef="#br0" timeOffset="5988.176">6006 2930 12440 0 0,'0'0'957'0'0,"1"1"-624"0"0,4 11 943 0 0,-1 1 1 0 0,0-1-1 0 0,-1 1 0 0 0,0-1 0 0 0,0 10-1276 0 0,9 69 2330 0 0,-9-61-417 0 0,9 30-1913 0 0,-8-39 336 0 0,7 21 1015 0 0,4 11-1351 0 0,-3-16 494 0 0,-8-25-289 0 0,1-1 0 0 0,0 0 0 0 0,1 0 0 0 0,1 2-205 0 0,7 13 364 0 0,-10-18-335 0 0,0-1 1 0 0,0 0-1 0 0,1 0 0 0 0,0-1 0 0 0,0 1 1 0 0,1-1-1 0 0,0 0 0 0 0,0 0 0 0 0,0-1 1 0 0,0 0-1 0 0,1 0 0 0 0,0 0 0 0 0,0-1 1 0 0,1 0-1 0 0,1 1-29 0 0,-6-4-65 0 0,9 6-482 0 0,-11-6-1029 0 0,-1-1-483 0 0</inkml:trace>
  <inkml:trace contextRef="#ctx0" brushRef="#br0" timeOffset="6736.082">2228 1294 8752 0 0,'0'0'673'0'0,"0"0"-72"0"0,2-8 3867 0 0,3-13 809 0 0,-3 17-4872 0 0,-1-1 0 0 0,0 0 0 0 0,0 1-1 0 0,0-1 1 0 0,-1 0 0 0 0,0 1 0 0 0,0-3-405 0 0,-2-11 866 0 0,-1 1 1 0 0,0-1-1 0 0,-2 1 1 0 0,0 0-1 0 0,-6-13-866 0 0,-6-9 1374 0 0,-19-32-1374 0 0,27 57 65 0 0,1-1 1 0 0,-2 1-1 0 0,0 1 0 0 0,-1-1 1 0 0,0 2-1 0 0,-1 0 0 0 0,0 0 1 0 0,-1 1-66 0 0,-10-9 44 0 0,18 15-40 0 0,-1 0 1 0 0,1 0-1 0 0,-1 1 0 0 0,0 0 0 0 0,0 0 0 0 0,-3-1-4 0 0,-32-18-23 0 0,30 16-3 0 0,0 0-1 0 0,0 1 0 0 0,-1 1 1 0 0,-11-4 26 0 0,-5-2-3414 0 0,-19-8 3414 0 0,31 12-1902 0 0,5 3-237 0 0</inkml:trace>
  <inkml:trace contextRef="#ctx0" brushRef="#br0" timeOffset="7152.044">1983 1819 16583 0 0,'0'0'1276'0'0,"0"0"-822"0"0,-5 2-186 0 0,-57-8 4591 0 0,27 2-4077 0 0,-17-2 161 0 0,26 3-427 0 0,1 0 0 0 0,-6 2-516 0 0,-121 5 170 0 0,49-2 386 0 0,73 0-445 0 0,17-2-35 0 0,1 1 0 0 0,-1 0 1 0 0,0 1-1 0 0,1 1 0 0 0,-1 0-76 0 0,6-1-156 0 0,-25 8 421 0 0,31-9-501 0 0,-1-1 0 0 0,0 1 0 0 0,0 0 0 0 0,0 0 1 0 0,1 0-1 0 0,-1 0 0 0 0,1 1 0 0 0,-1-1 0 0 0,1 0 0 0 0,-1 0 0 0 0,1 1 1 0 0,-1-1-1 0 0,1 1 0 0 0,0 0 236 0 0,-2 5-1615 0 0</inkml:trace>
  <inkml:trace contextRef="#ctx0" brushRef="#br0" timeOffset="7606.088">2007 2580 9216 0 0,'0'0'421'0'0,"0"0"-12"0"0,-5 8 89 0 0,3-6 445 0 0,0 0 0 0 0,0 0 1 0 0,0-1-1 0 0,0 1 1 0 0,0 0-1 0 0,0-1 0 0 0,-1 1 1 0 0,-1 0-944 0 0,-22 7 3221 0 0,10-5-2398 0 0,1-2 1 0 0,-11 0-824 0 0,19-1 400 0 0,-47 6 1670 0 0,-51 13-2070 0 0,83-14 350 0 0,0 0 1 0 0,0 2 0 0 0,1 1 0 0 0,0 0 0 0 0,-9 7-351 0 0,10-6 646 0 0,-21 7-646 0 0,26-11 154 0 0,-1 0-1 0 0,1 2 0 0 0,0 0 0 0 0,-6 5-153 0 0,2-4 19 0 0,14-8-8 0 0,0 1 1 0 0,0 0 0 0 0,1 0-1 0 0,-1 1 1 0 0,-2 1-12 0 0,1 0-298 0 0,-11 9-2538 0 0,16-13 1340 0 0,1 0-1312 0 0,0 0-5025 0 0</inkml:trace>
  <inkml:trace contextRef="#ctx0" brushRef="#br0" timeOffset="8039.482">2471 3092 20935 0 0,'-1'1'122'0'0,"-1"2"0"0"0,1-1 1 0 0,0 0-1 0 0,0 0 0 0 0,0 0 0 0 0,0 0 0 0 0,0 1 0 0 0,1-1 0 0 0,-1 0 0 0 0,1 1 0 0 0,-1-1 0 0 0,1 1 0 0 0,0 1-122 0 0,0-2 63 0 0,-1 0-1 0 0,1 0 1 0 0,-1 0 0 0 0,1 0-1 0 0,-1 0 1 0 0,0-1 0 0 0,0 1-1 0 0,0 0 1 0 0,0 0 0 0 0,0-1 0 0 0,0 1-1 0 0,-1 1-62 0 0,-19 20-13 0 0,15-16 187 0 0,-1 0-41 0 0,0-1 1 0 0,0 0-1 0 0,-1 0 0 0 0,0 0-133 0 0,-21 16 385 0 0,0 3 649 0 0,-30 18-1034 0 0,10-8 476 0 0,0 3 191 0 0,2 3 0 0 0,1 1 0 0 0,2 2-667 0 0,-30 43 1138 0 0,23-34-965 0 0,50-53-206 0 0,1 1-1 0 0,-1 0 1 0 0,0 0 0 0 0,0 0-1 0 0,0-1 1 0 0,0 1 0 0 0,0 0-1 0 0,1-1 1 0 0,-1 1 0 0 0,0-1-1 0 0,0 1 1 0 0,-1-1 0 0 0,1 0-1 0 0,-1 1 34 0 0,0-1-545 0 0,2 0-36 0 0,0-7-1470 0 0,2-16-1153 0 0,5 7 1572 0 0</inkml:trace>
  <inkml:trace contextRef="#ctx0" brushRef="#br0" timeOffset="14269.924">1092 2845 8752 0 0,'0'0'673'0'0,"-4"-7"-42"0"0,0-1 1619 0 0,0 0 1 0 0,-1 0 0 0 0,0 0 0 0 0,-2-2-2251 0 0,-25-30 3340 0 0,21 28-3009 0 0,5 6-254 0 0,1 0 1 0 0,-1 1-1 0 0,0 0 1 0 0,-1 0-1 0 0,1 0 1 0 0,-1 1-1 0 0,0 0 1 0 0,0 0-1 0 0,-1 1 1 0 0,1 0-1 0 0,-1 0 1 0 0,1 1-1 0 0,-1 0 1 0 0,0 0-1 0 0,0 1 1 0 0,0 0-1 0 0,0 0 1 0 0,0 1-1 0 0,0 0 0 0 0,0 0 1 0 0,0 1-1 0 0,1 0 1 0 0,-1 1-1 0 0,0-1 1 0 0,0 1-1 0 0,0 1 1 0 0,1 0-1 0 0,0 0 1 0 0,-1 0-1 0 0,1 1 1 0 0,0 0-1 0 0,1 0 1 0 0,-1 1-1 0 0,1 0 1 0 0,0 0-1 0 0,0 1 1 0 0,-4 4-78 0 0,7-7 4 0 0,0 0 0 0 0,0 1 0 0 0,0 0 0 0 0,0 0 0 0 0,0-1 0 0 0,1 2 1 0 0,0-1-1 0 0,0 0 0 0 0,0 0 0 0 0,0 1 0 0 0,1-1 0 0 0,0 1 1 0 0,0-1-1 0 0,0 1 0 0 0,0 0 0 0 0,1-1 0 0 0,-1 3-4 0 0,1 4 38 0 0,1-1 1 0 0,0 1-1 0 0,0 0 0 0 0,3 6-38 0 0,-3-13 21 0 0,0 1-1 0 0,1-1 0 0 0,-1 1 1 0 0,1-1-1 0 0,0 0 1 0 0,1 0-1 0 0,-1 0 0 0 0,1 0 1 0 0,0 0-1 0 0,0 0 1 0 0,1 1-21 0 0,7 5 19 0 0,0 0 1 0 0,0 0 0 0 0,5 2-20 0 0,-11-9-84 0 0,0 0-1 0 0,1 0 1 0 0,-1 0 0 0 0,1 0-1 0 0,0-1 1 0 0,-1 0-1 0 0,1 0 1 0 0,0-1 0 0 0,2 1 84 0 0,-5-1 183 0 0,-1 0-1781 0 0,0-1-5053 0 0,-2 0-796 0 0</inkml:trace>
  <inkml:trace contextRef="#ctx0" brushRef="#br0" timeOffset="14690.396">22 2638 15200 0 0,'0'0'1172'0'0,"1"1"-766"0"0,3 4-98 0 0,-2-4 1049 0 0,-2-1 447 0 0,5 11 2665 0 0,2 3-3071 0 0,-6-13-1379 0 0,1 1 1 0 0,-1-1-1 0 0,0 0 0 0 0,-1 0 0 0 0,1 1 1 0 0,0-1-1 0 0,0 1 0 0 0,-1-1 1 0 0,1 1-1 0 0,0-1 0 0 0,-1 1 1 0 0,0-1-1 0 0,1 1 0 0 0,-1 0 1 0 0,0-1-1 0 0,0 1 0 0 0,0 0 1 0 0,0-1-1 0 0,0 2-19 0 0,3 19 126 0 0,5 11-277 0 0,-6-25 83 0 0,0 1 1 0 0,0-1 0 0 0,1 0 0 0 0,1 3 67 0 0,3 3-10 0 0,0 0 0 0 0,1-1-1 0 0,1 0 1 0 0,0 0-1 0 0,0-1 1 0 0,7 6 10 0 0,-9-11 100 0 0,0 0 1 0 0,1 0-1 0 0,0 0 0 0 0,1-1 0 0 0,-1-1 0 0 0,1 1 1 0 0,0-1-1 0 0,0-1 0 0 0,1 0 0 0 0,3 1-100 0 0,-7-3 101 0 0,-1 0 0 0 0,1-1-1 0 0,0 0 1 0 0,-1 0 0 0 0,1 0-1 0 0,0-1 1 0 0,0 0 0 0 0,-1 0-1 0 0,1 0 1 0 0,0-1 0 0 0,0 0 0 0 0,3-1-101 0 0,-6 1 23 0 0,0 0 0 0 0,-1 0 0 0 0,1 0 1 0 0,0-1-1 0 0,-1 1 0 0 0,1-1 1 0 0,-1 0-1 0 0,1 1 0 0 0,-1-1 1 0 0,0 0-1 0 0,0-1 0 0 0,0 1 1 0 0,0 0-1 0 0,0 0 0 0 0,-1-1 1 0 0,1 1-1 0 0,0-1 0 0 0,-1 0 1 0 0,0 1-1 0 0,0-1 0 0 0,0 0 0 0 0,0 0 1 0 0,0 0-1 0 0,0-2-23 0 0,1-4-5 0 0,0 1-1 0 0,-1 0 1 0 0,0-1 0 0 0,-1 1-1 0 0,1 0 1 0 0,-2-1 0 0 0,1 1-1 0 0,-1 0 1 0 0,0-1 0 0 0,-2-5 5 0 0,-1-1-62 0 0,-1 0-1 0 0,0 0 1 0 0,-1 1 0 0 0,0 0 0 0 0,-1 0 0 0 0,-1 0 0 0 0,0 1-1 0 0,-8-9 63 0 0,-4-2-573 0 0,0 1 1 0 0,-6-3 572 0 0,17 18-506 0 0,0 0 1 0 0,-1 0-1 0 0,0 1 1 0 0,0 0-1 0 0,-1 1 1 0 0,-9-4 505 0 0,14 8-499 0 0,0 0-1 0 0,0 0 1 0 0,0 0 0 0 0,0 1-1 0 0,0 0 1 0 0,-7 0 499 0 0,-7 1-2083 0 0</inkml:trace>
  <inkml:trace contextRef="#ctx0" brushRef="#br0" timeOffset="13305.834">825 1764 16871 0 0,'0'2'771'0'0,"0"0"-693"0"0,0 1 0 0 0,-1-1 0 0 0,1 0-1 0 0,-1 1 1 0 0,0-1 0 0 0,0 0 0 0 0,0 0 0 0 0,0 1 0 0 0,0-1-1 0 0,0 0 1 0 0,0 0 0 0 0,-1 0 0 0 0,1-1 0 0 0,-1 1 0 0 0,0 0-1 0 0,-1 1-77 0 0,-8 6 307 0 0,0 0-1 0 0,-8 5-306 0 0,-9 7 529 0 0,9-4-526 0 0,-4 3 143 0 0,-18 21-146 0 0,41-41 19 0 0,-1 1-1 0 0,1-1 1 0 0,0 0-1 0 0,-1 0 1 0 0,1 1 0 0 0,0-1-1 0 0,-1 0 1 0 0,1 1-1 0 0,0-1 1 0 0,0 1-1 0 0,-1-1 1 0 0,1 0 0 0 0,0 1-1 0 0,0-1 1 0 0,0 1-1 0 0,-1-1 1 0 0,1 1 0 0 0,0-1-1 0 0,0 0 1 0 0,0 1-1 0 0,0-1 1 0 0,0 1 0 0 0,0-1-1 0 0,0 1 1 0 0,0-1-1 0 0,0 1 1 0 0,0-1-1 0 0,0 0 1 0 0,0 1 0 0 0,1-1-1 0 0,-1 1 1 0 0,0-1-1 0 0,0 1 1 0 0,0-1 0 0 0,0 0-1 0 0,1 1 1 0 0,-1-1-1 0 0,0 1 1 0 0,1-1-1 0 0,-1 0 1 0 0,0 1 0 0 0,0-1-1 0 0,1 0 1 0 0,-1 1-1 0 0,1-1 1 0 0,-1 0 0 0 0,0 0-1 0 0,1 0 1 0 0,-1 1-1 0 0,1-1 1 0 0,-1 0-1 0 0,0 0 1 0 0,1 0-19 0 0,0 1 30 0 0,3 1 157 0 0,-1 0 1 0 0,1-1-1 0 0,0 1 1 0 0,-1-1 0 0 0,1 0-1 0 0,0 0 1 0 0,0 0-1 0 0,0-1 1 0 0,1 1-188 0 0,36 1 1197 0 0,-32-3-1129 0 0,1 0 0 0 0,-1 0 0 0 0,1-1 0 0 0,-1-1 0 0 0,0 1 0 0 0,2-2-68 0 0,0 0 47 0 0,-1 1-1 0 0,1 0 0 0 0,0 1 0 0 0,4-1-46 0 0,39 1-4086 0 0,-43 2-3467 0 0</inkml:trace>
  <inkml:trace contextRef="#ctx0" brushRef="#br0" timeOffset="13889.32">86 1677 1376 0 0,'0'0'807'0'0,"0"0"2851"0"0,0 0 1255 0 0,0 0 250 0 0,0 0-621 0 0,0 0-2799 0 0,0 0-1228 0 0,0 0-246 0 0,0 0-65 0 0,-8 3 20 0 0,4-1-196 0 0,-1 0 1 0 0,1 0-1 0 0,0 1 0 0 0,0 0 0 0 0,0 0 1 0 0,0 0-1 0 0,1 0 0 0 0,-1 1 0 0 0,1-1 1 0 0,0 1-1 0 0,-1 1-28 0 0,-1 2 58 0 0,1 1 0 0 0,0-1 0 0 0,0 1 0 0 0,1 0 0 0 0,-2 8-58 0 0,3-10 7 0 0,1 0-1 0 0,0 0 0 0 0,0 0 1 0 0,0 0-1 0 0,1 0 0 0 0,0 0 1 0 0,0 0-1 0 0,0 0 0 0 0,1-1 1 0 0,0 1-1 0 0,0 0 0 0 0,1 0 1 0 0,0 0-1 0 0,1 2-6 0 0,0 1-17 0 0,1 0 0 0 0,1 0-1 0 0,0 0 1 0 0,0-1 0 0 0,1 0-1 0 0,0 0 1 0 0,0 0 0 0 0,3 2 17 0 0,-1-3 113 0 0,0 0 1 0 0,1-1 0 0 0,-1 0-1 0 0,1-1 1 0 0,1 0-1 0 0,-1 0 1 0 0,1-1-1 0 0,0 0 1 0 0,0-1-1 0 0,0 0 1 0 0,0 0 0 0 0,5 0-114 0 0,-8-2 89 0 0,0 0 0 0 0,0 0 1 0 0,0-1-1 0 0,0 0 0 0 0,0 0 1 0 0,0-1-1 0 0,0 0 0 0 0,0 0 1 0 0,-1 0-1 0 0,1-1 0 0 0,0 0 1 0 0,0 0-1 0 0,-1-1 0 0 0,1 0 1 0 0,-1 0-1 0 0,0-1 0 0 0,0 1 1 0 0,0-1-1 0 0,-1-1 0 0 0,1 1 1 0 0,-1-1-1 0 0,0 0 0 0 0,0 0 1 0 0,-1 0-1 0 0,1-1 0 0 0,-1 0 1 0 0,0 0-1 0 0,-1 0 0 0 0,1-2-89 0 0,0 0-4 0 0,-1-1 0 0 0,0 1 1 0 0,0-1-1 0 0,-1 0 0 0 0,0 0 0 0 0,-1 0 0 0 0,0-1 0 0 0,-1 1 0 0 0,1 0 0 0 0,-2 0 1 0 0,1 0-1 0 0,-1-1 0 0 0,-1 1 0 0 0,0 0 0 0 0,0 0 0 0 0,0 0 0 0 0,-1 1 0 0 0,-1-1 0 0 0,0 1 1 0 0,-1-3 3 0 0,0 2-231 0 0,0 1 1 0 0,0-1 0 0 0,-1 1-1 0 0,-1 0 1 0 0,1 1 0 0 0,-1-1-1 0 0,0 1 1 0 0,-6-4 230 0 0,6 6-623 0 0,0 0 1 0 0,-1 0-1 0 0,1 1 0 0 0,-1 0 1 0 0,0 0-1 0 0,0 1 1 0 0,0 0-1 0 0,-1 0 0 0 0,1 1 1 0 0,-2 0 622 0 0,-9-2-1966 0 0</inkml:trace>
  <inkml:trace contextRef="#ctx0" brushRef="#br0" timeOffset="12304.889">1393 505 6448 0 0,'0'0'498'0'0,"0"0"165"0"0,-1-2 3891 0 0,-5-10 533 0 0,5 10-4569 0 0,0 0 0 0 0,0 0 0 0 0,0 0 1 0 0,0-1-1 0 0,-1 1 0 0 0,1 0 0 0 0,-1 1 0 0 0,1-1 0 0 0,-1 0 0 0 0,0 0 0 0 0,0 1 0 0 0,0-1-518 0 0,-1-1 150 0 0,-1 0 0 0 0,0 0 0 0 0,0 1 0 0 0,0-1 0 0 0,0 1 0 0 0,-1-1-150 0 0,0 2 78 0 0,0-1 0 0 0,0 1 0 0 0,0 0 0 0 0,0 0 0 0 0,0 1 0 0 0,0-1 0 0 0,0 1 0 0 0,0 0 0 0 0,0 1 0 0 0,0-1 0 0 0,0 1 0 0 0,0 0 0 0 0,1 0 0 0 0,-4 1-78 0 0,2 0 37 0 0,-1 1 0 0 0,1 0 0 0 0,0 0 1 0 0,-1 0-1 0 0,1 1 0 0 0,1 0 0 0 0,-1 0 0 0 0,1 1 0 0 0,-1-1 0 0 0,0 3-37 0 0,1-3 73 0 0,1 1 0 0 0,0-1 0 0 0,0 1 0 0 0,1 0 0 0 0,-1 0 1 0 0,1 1-1 0 0,0-1 0 0 0,0 1 0 0 0,1-1 0 0 0,0 1 0 0 0,0 0 0 0 0,0 0 0 0 0,1 0 0 0 0,0 0 0 0 0,0 0 0 0 0,0 0 0 0 0,1 0 0 0 0,0 0 0 0 0,0 1 0 0 0,0-1 0 0 0,1 0 0 0 0,0 0 0 0 0,0 0 0 0 0,2 5-73 0 0,1-2-8 0 0,-1 0 0 0 0,2 0 0 0 0,-1-1 0 0 0,2 1 0 0 0,-1-1 0 0 0,1 0 0 0 0,4 4 8 0 0,-5-7 67 0 0,-1 0-1 0 0,1-1 0 0 0,1 1 0 0 0,-1-1 0 0 0,0 0 0 0 0,1-1 1 0 0,0 0-1 0 0,0 0 0 0 0,0 0 0 0 0,0 0 0 0 0,5 0-66 0 0,-6-1 90 0 0,0-1 0 0 0,0 0 1 0 0,1 0-1 0 0,-1 0 0 0 0,1-1 0 0 0,-1 1 0 0 0,0-1 0 0 0,1-1 0 0 0,3 0-90 0 0,-5 1-285 0 0,-1-1 0 0 0,0 0 0 0 0,1 0-1 0 0,-1-1 1 0 0,0 1 0 0 0,3-2 285 0 0,-3 1-1377 0 0,0 0 1 0 0,1-1 0 0 0,-1 1-1 0 0,0-1 1 0 0,0 1 0 0 0,1-3 1376 0 0,1-1-8225 0 0</inkml:trace>
  <inkml:trace contextRef="#ctx0" brushRef="#br0" timeOffset="12690.376">372 187 13824 0 0,'-1'3'248'0'0,"1"-1"0"0"0,-1 1 0 0 0,0-1 0 0 0,1 0 0 0 0,0 1 0 0 0,-1-1 1 0 0,1 1-1 0 0,0-1 0 0 0,0 1 0 0 0,1 0 0 0 0,-1-1 0 0 0,0 1 0 0 0,1-1 1 0 0,0 0-1 0 0,-1 1 0 0 0,1-1 0 0 0,1 2-248 0 0,3 13 3744 0 0,-1 18-653 0 0,-4-14-2831 0 0,0 0 1 0 0,-3 18-261 0 0,2-22-23 0 0,2-1-1 0 0,0 1 1 0 0,0 0 0 0 0,4 10 23 0 0,-1 1-171 0 0,-1-6 38 0 0,1-1 0 0 0,1 0 0 0 0,1-1 0 0 0,1 1 0 0 0,4 5 133 0 0,-7-17 65 0 0,1 0 0 0 0,0 0 1 0 0,1 0-1 0 0,0-1 1 0 0,0 0-1 0 0,0 0 0 0 0,1 0 1 0 0,1-1-1 0 0,-1 0 1 0 0,1-1-1 0 0,0 1 0 0 0,1-2 1 0 0,7 5-66 0 0,-11-7 79 0 0,-1-1 1 0 0,1 0-1 0 0,0 0 1 0 0,0 0-1 0 0,0-1 1 0 0,0 0-1 0 0,0 1 1 0 0,0-2-1 0 0,1 1 1 0 0,-1-1-1 0 0,0 0 1 0 0,0 0 0 0 0,1 0-1 0 0,-1-1 1 0 0,0 1-1 0 0,0-1 1 0 0,0-1-1 0 0,0 1 1 0 0,0-1-1 0 0,0 0 1 0 0,0 0-1 0 0,0 0 1 0 0,-1-1-1 0 0,1 1 1 0 0,-1-1-1 0 0,0 0 1 0 0,4-4-80 0 0,-3 2 45 0 0,1-1 1 0 0,-2 1-1 0 0,1-1 1 0 0,-1 0-1 0 0,0 0 1 0 0,0 0-1 0 0,0-1 1 0 0,-1 0-1 0 0,0 1 0 0 0,-1-1 1 0 0,1 0-1 0 0,-1-1-45 0 0,3-12 27 0 0,-1 0-1 0 0,-1 0 0 0 0,0-17-26 0 0,-3 25-34 0 0,0 0 0 0 0,-1 0 0 0 0,0 0 0 0 0,-1 0 1 0 0,0 0-1 0 0,-1 0 0 0 0,-1 1 0 0 0,0-1 0 0 0,0 1 0 0 0,-1 0 1 0 0,0 0-1 0 0,-1 1 0 0 0,-6-9 34 0 0,5 10-379 0 0,0-1 0 0 0,0 1 0 0 0,-1 0 0 0 0,0 1 0 0 0,-1 0 0 0 0,0 0 0 0 0,0 1 0 0 0,0 0 0 0 0,-2 1 379 0 0,-34-20-3461 0 0,21 18 1554 0 0</inkml:trace>
  <inkml:trace contextRef="#ctx0" brushRef="#br0" timeOffset="11316.936">6714 3532 7832 0 0,'23'-10'848'0'0,"-22"3"-391"0"0,-2 6 45 0 0,1 0 0 0 0,0 0-1 0 0,-1 1 1 0 0,1-1 0 0 0,-1 0 0 0 0,1 0 0 0 0,-1 0-1 0 0,1 0 1 0 0,-1 1 0 0 0,1-1 0 0 0,-1 0 0 0 0,0 0 0 0 0,1 1-1 0 0,-1-1 1 0 0,0 1 0 0 0,0-1 0 0 0,1 1 0 0 0,-1-1-1 0 0,0 0-501 0 0,-1 1 367 0 0,1-1-1 0 0,-1 1 1 0 0,1 0-1 0 0,-1-1 0 0 0,1 1 1 0 0,-1 0-1 0 0,1 0 0 0 0,-1 0 1 0 0,1 0-1 0 0,-1 0 1 0 0,-1 1-367 0 0,-4 0 290 0 0,1 1 0 0 0,-1 0 0 0 0,0 1 0 0 0,0 0 0 0 0,0 0-290 0 0,2 0 489 0 0,-5 2-257 0 0,0 0 1 0 0,0 1-1 0 0,1 0 1 0 0,0 1-1 0 0,1 0 1 0 0,-2 1-233 0 0,-48 51 667 0 0,46-46-627 0 0,-41 53 143 0 0,47-58-156 0 0,0 1 0 0 0,0 0 0 0 0,1 1-1 0 0,-2 5-26 0 0,-5 8 132 0 0,9-18-90 0 0,1 0 0 0 0,0 1 0 0 0,0-1 0 0 0,0 0 0 0 0,1 1 1 0 0,-1-1-1 0 0,1 1 0 0 0,0 5-42 0 0,1-8-29 0 0,0 0 0 0 0,0 0-1 0 0,0 0 1 0 0,0 0 0 0 0,1 0 0 0 0,-1 0 0 0 0,1 0 0 0 0,0 0-1 0 0,0 0 1 0 0,0 0 0 0 0,0 0 0 0 0,0-1 0 0 0,1 1-1 0 0,-1 0 1 0 0,1-1 0 0 0,0 1 0 0 0,0-1 29 0 0,2 3-470 0 0,0-1 1 0 0,0-1-1 0 0,0 1 1 0 0,1 0-1 0 0,-1-1 1 0 0,1 0-1 0 0,0 0 1 0 0,0 0-1 0 0,0-1 0 0 0,1 0 1 0 0,-1 0-1 0 0,4 1 470 0 0,17 4-7923 0 0</inkml:trace>
  <inkml:trace contextRef="#ctx0" brushRef="#br0" timeOffset="11739.973">7096 3549 16240 0 0,'0'0'365'0'0,"0"0"56"0"0,0 0 26 0 0,-1 0-53 0 0,0-1-373 0 0,1 1-1 0 0,-1 0 0 0 0,0-1 0 0 0,0 1 0 0 0,0 0 0 0 0,1 0 0 0 0,-1 0 1 0 0,0 0-1 0 0,0 0 0 0 0,0 0 0 0 0,1 0 0 0 0,-1 0 0 0 0,0 0 0 0 0,0 0 1 0 0,0 0-1 0 0,1 0 0 0 0,-1 1 0 0 0,0-1 0 0 0,0 0 0 0 0,1 1 0 0 0,-1-1 1 0 0,0 0-1 0 0,0 1 0 0 0,1-1 0 0 0,-1 1 0 0 0,1-1 0 0 0,-1 1 0 0 0,0-1 1 0 0,1 1-1 0 0,-1 0 0 0 0,1-1 0 0 0,-1 1 0 0 0,1 0 0 0 0,-1-1 0 0 0,1 1 0 0 0,0 0 1 0 0,-1 0-1 0 0,1 0-20 0 0,-13 18 981 0 0,-6 10 114 0 0,-3 11-279 0 0,14-27-545 0 0,1 0 0 0 0,0 0 0 0 0,1 1-1 0 0,1 0 1 0 0,-2 7-271 0 0,3-5 79 0 0,1 0-1 0 0,1 0 1 0 0,0 1-1 0 0,1-1 0 0 0,1 1 1 0 0,0-1-1 0 0,3 14-78 0 0,-1-21 102 0 0,-1 0 0 0 0,1 0 0 0 0,1-1 0 0 0,0 1 1 0 0,0-1-1 0 0,0 1 0 0 0,1-1 0 0 0,0 0 0 0 0,1-1 0 0 0,0 1 0 0 0,0-1 0 0 0,1 0 0 0 0,0 0 0 0 0,0 0 0 0 0,1 0-102 0 0,1 0 320 0 0,1 0 0 0 0,0 0 0 0 0,0 0 0 0 0,3 0-320 0 0,-7-5 134 0 0,0 1 1 0 0,0-1 0 0 0,1 0-1 0 0,-1 0 1 0 0,0-1-1 0 0,1 0 1 0 0,0 0-1 0 0,-1 0 1 0 0,3 0-135 0 0,1 0 12 0 0,1-1-1 0 0,0 0 1 0 0,0 0 0 0 0,-1-1 0 0 0,1 0 0 0 0,0-1-1 0 0,-1 0 1 0 0,0 0 0 0 0,1-1 0 0 0,-1 0 0 0 0,0-1 0 0 0,0 0-1 0 0,-1 0 1 0 0,8-6-12 0 0,-13 8 0 0 0,0-1 0 0 0,0 1 0 0 0,0-1 0 0 0,0 0 0 0 0,0 0 0 0 0,0 0 0 0 0,-1-1 0 0 0,0 1 0 0 0,0-1 0 0 0,0 1 0 0 0,0-1 0 0 0,0 0 0 0 0,-1 1 0 0 0,0-1 0 0 0,1 0 0 0 0,-1 0 0 0 0,-1 0 0 0 0,1-4 0 0 0,0 3 0 0 0,-1 0 0 0 0,0 0 0 0 0,-1 0 0 0 0,0 0 0 0 0,1 0 0 0 0,-1 0 0 0 0,-1 0 0 0 0,1 0 0 0 0,-1 0 0 0 0,0 0 0 0 0,0 1 0 0 0,0-1 0 0 0,-1 1 0 0 0,0-1 0 0 0,-7-10-158 0 0,-1 1 0 0 0,0 0 0 0 0,-1 1 0 0 0,0 0 0 0 0,-1 1 0 0 0,-3-2 158 0 0,-24-15-3713 0 0,-25-15 3713 0 0,23 14-8434 0 0</inkml:trace>
  <inkml:trace contextRef="#ctx0" brushRef="#br0" timeOffset="10556.482">7701 2151 19551 0 0,'1'0'308'0'0,"0"0"-1"0"0,1 0 1 0 0,-1 0-1 0 0,0 1 1 0 0,0-1-1 0 0,0 0 0 0 0,0 1 1 0 0,0-1-1 0 0,0 0 1 0 0,0 1-1 0 0,0-1 1 0 0,0 1-308 0 0,-12 10 699 0 0,-1-2 1 0 0,-1 1 0 0 0,-11 5-700 0 0,10-6 78 0 0,1 1 1 0 0,0 0-1 0 0,-11 10-78 0 0,9-4 170 0 0,1 0 0 0 0,1 2 0 0 0,1-1 0 0 0,0 2 0 0 0,1-1 0 0 0,1 1 0 0 0,1 1-1 0 0,1 0 1 0 0,0 0 0 0 0,2 1 0 0 0,0 0 0 0 0,1 0 0 0 0,1 0 0 0 0,0 16-170 0 0,4-29-10 0 0,0 1 0 0 0,0 0 1 0 0,1-1-1 0 0,0 1 0 0 0,0-1 0 0 0,1 1 1 0 0,0-1-1 0 0,1 1 0 0 0,-1-1 0 0 0,2 1 10 0 0,-2-4-10 0 0,1 0-1 0 0,-1 0 1 0 0,1-1-1 0 0,0 1 1 0 0,1-1-1 0 0,-1 1 0 0 0,1-1 1 0 0,0 0-1 0 0,0-1 1 0 0,0 1-1 0 0,0 0 0 0 0,0-1 1 0 0,1 0-1 0 0,0 0 1 0 0,0-1-1 0 0,0 1 11 0 0,6 1-409 0 0,1 1 0 0 0,0-2 0 0 0,0 0 0 0 0,0 0 0 0 0,9 0 409 0 0,-5-1-1109 0 0,-1-2 0 0 0,1 0 0 0 0,-1 0 0 0 0,0-2 0 0 0,1 0 0 0 0,-1 0 0 0 0,2-2 1109 0 0,18-6-7711 0 0</inkml:trace>
  <inkml:trace contextRef="#ctx0" brushRef="#br0" timeOffset="10917.046">8166 2255 3680 0 0,'-1'1'284'0'0,"-12"15"-36"0"0,-8 8 6520 0 0,17-20-5498 0 0,0-1 0 0 0,1 1 0 0 0,0 0 0 0 0,0 0 0 0 0,0 0 0 0 0,-1 2-1270 0 0,-12 30 3440 0 0,9-11-2922 0 0,1 0 0 0 0,0 5-518 0 0,2-6 419 0 0,2-13-260 0 0,0 0 0 0 0,1-1 0 0 0,1 1 0 0 0,-1 0 0 0 0,2 0 0 0 0,0 0-1 0 0,0-1 1 0 0,1 1 0 0 0,0 0 0 0 0,1-1 0 0 0,0 0 0 0 0,1 1-159 0 0,-2-5 8 0 0,2-1 1 0 0,-1-1-1 0 0,0 1 1 0 0,1 0-1 0 0,0-1 1 0 0,0 0-1 0 0,0 0 1 0 0,0 0-1 0 0,1 0 1 0 0,0-1-1 0 0,-1 1 1 0 0,1-1-1 0 0,0-1 1 0 0,1 1-1 0 0,-1-1 1 0 0,1 1-1 0 0,-1-2 1 0 0,1 1-1 0 0,-1-1 0 0 0,6 1-8 0 0,-1 0 107 0 0,-1-1-1 0 0,1 0 0 0 0,0 0 1 0 0,-1-2-1 0 0,1 1 0 0 0,0-1 1 0 0,-1 0-1 0 0,1-1 0 0 0,-1 0 1 0 0,0 0-1 0 0,0-1 0 0 0,5-2-106 0 0,3-2 81 0 0,-8 3-31 0 0,-1 1 1 0 0,0-2-1 0 0,5-1-50 0 0,-11 4 5 0 0,0 1 0 0 0,0-1-1 0 0,1 0 1 0 0,-1 0-1 0 0,-1 1 1 0 0,1-1-1 0 0,0-1 1 0 0,0 1-1 0 0,-1 0 1 0 0,1 0 0 0 0,-1 0-1 0 0,0-1 1 0 0,0 1-1 0 0,1-1-4 0 0,0-3-8 0 0,-1-1 0 0 0,1 1 0 0 0,-1 0 0 0 0,0-1 0 0 0,0 1 0 0 0,-1-1 0 0 0,0 1-1 0 0,0-1 1 0 0,-1 1 0 0 0,1-1 0 0 0,-2 1 0 0 0,1 0 0 0 0,0-1 0 0 0,-1 1 0 0 0,-1 0 0 0 0,1 0 0 0 0,-1 0 0 0 0,0 0-1 0 0,0 1 1 0 0,0-1 0 0 0,-1 1 0 0 0,0-1 8 0 0,-6-6-24 0 0,1 1 1 0 0,-2 0-1 0 0,1 1 0 0 0,-2 0 0 0 0,1 1 1 0 0,-1 0-1 0 0,0 1 0 0 0,-1 0 0 0 0,-5-2 24 0 0,-18-8-938 0 0,1 2-1 0 0,-2 1 0 0 0,-4 0 939 0 0,-4 1-1488 0 0</inkml:trace>
  <inkml:trace contextRef="#ctx0" brushRef="#br0" timeOffset="9686.109">6517 48 13360 0 0,'0'0'612'0'0,"0"0"-15"0"0,0 0-106 0 0,-4 3 2875 0 0,1 1-2651 0 0,0-1 0 0 0,0 0 1 0 0,1 1-1 0 0,-1 0 0 0 0,1 0 0 0 0,0-1 0 0 0,-1 4-715 0 0,-10 17 743 0 0,5-12-506 0 0,2 1 0 0 0,-1 1 0 0 0,2-1 0 0 0,-1 1 0 0 0,-1 11-237 0 0,-5 10 278 0 0,2-3-139 0 0,1 1-1 0 0,-1 10-138 0 0,9-34 39 0 0,-1 1 0 0 0,1-1-1 0 0,0 0 1 0 0,1 1-1 0 0,0-1 1 0 0,1 0 0 0 0,0 1-1 0 0,0-1 1 0 0,1 0 0 0 0,2 5-39 0 0,-3-10 12 0 0,0-1 0 0 0,0 1 0 0 0,1-1 1 0 0,-1 0-1 0 0,1 0 0 0 0,0 1 0 0 0,0-1 1 0 0,0 0-1 0 0,0-1 0 0 0,1 1 0 0 0,-1 0 1 0 0,1-1-1 0 0,0 1 0 0 0,-1-1 0 0 0,1 0 1 0 0,0 0-1 0 0,1 0 0 0 0,-1 0 0 0 0,0 0 1 0 0,0-1-1 0 0,1 0 0 0 0,-1 1 0 0 0,1-1 1 0 0,-1 0-1 0 0,1-1 0 0 0,-1 1 0 0 0,1-1 1 0 0,0 1-13 0 0,8-1-176 0 0,1 0 1 0 0,0-1 0 0 0,-1 0-1 0 0,1-1 1 0 0,0 0 0 0 0,10-4 175 0 0,6-3-3232 0 0,0-2 1 0 0,7-5 3231 0 0,-6 1-7218 0 0</inkml:trace>
  <inkml:trace contextRef="#ctx0" brushRef="#br0" timeOffset="10153.07">6989 92 2760 0 0,'1'-15'186'0'0,"-1"-4"957"0"0,-5 5 2524 0 0,5 14-3424 0 0,0-1 0 0 0,-1 1 0 0 0,1 0 0 0 0,0-1 0 0 0,0 1 0 0 0,0 0 0 0 0,0 0 0 0 0,-1-1 0 0 0,1 1 0 0 0,0 0 0 0 0,0 0 0 0 0,0 0 0 0 0,-1-1 0 0 0,1 1 0 0 0,0 0 0 0 0,0 0 0 0 0,-1 0 0 0 0,1 0 0 0 0,0-1 0 0 0,-1 1 0 0 0,1 0 0 0 0,0 0 0 0 0,-1 0 0 0 0,1 0 0 0 0,0 0 0 0 0,0 0 0 0 0,-1 0 0 0 0,1 0 0 0 0,0 0 0 0 0,-1 0 0 0 0,1 0-243 0 0,-9 7 3493 0 0,-6 19-1699 0 0,13-23-1208 0 0,-2 5-392 0 0,1 0 1 0 0,0-1-1 0 0,1 1 0 0 0,0 0 1 0 0,0 1-1 0 0,0-1 0 0 0,1 0 0 0 0,0 0 1 0 0,1 2-195 0 0,0 18 276 0 0,1-1 0 0 0,2 5-276 0 0,-2-25 36 0 0,0-1-34 0 0,-1 0 1 0 0,1-1-1 0 0,1 1 0 0 0,-1-1 0 0 0,1 1 0 0 0,0-1 1 0 0,0 1-1 0 0,0-1 0 0 0,1 0 0 0 0,1 1-2 0 0,-2-3 0 0 0,0 0 0 0 0,0-1 0 0 0,0 1 0 0 0,1-1 0 0 0,-1 1-1 0 0,1-1 1 0 0,0 0 0 0 0,-1 0 0 0 0,1 0 0 0 0,0-1 0 0 0,0 1 0 0 0,0-1 0 0 0,0 1 0 0 0,1-1-1 0 0,-1 0 1 0 0,0 0 0 0 0,3 0 0 0 0,0 0 144 0 0,0 0 0 0 0,0 0 0 0 0,0-1-1 0 0,1 0 1 0 0,-1 0 0 0 0,0 0 0 0 0,0-1-1 0 0,0 0 1 0 0,0 0 0 0 0,5-2-144 0 0,-7 1 37 0 0,0 0-1 0 0,0 0 1 0 0,0 0 0 0 0,0 0 0 0 0,0-1-1 0 0,0 1 1 0 0,0-1 0 0 0,-1 0 0 0 0,1-1-1 0 0,-1 1 1 0 0,0 0 0 0 0,0-1 0 0 0,0 0-1 0 0,1-1-36 0 0,-1 0 10 0 0,-1 1 0 0 0,1-1-1 0 0,-1 1 1 0 0,1-1 0 0 0,-1 0-1 0 0,-1 0 1 0 0,1 0 0 0 0,-1 0-1 0 0,0 0 1 0 0,0 0 0 0 0,0 0-1 0 0,0 0 1 0 0,-1 0 0 0 0,0 0-1 0 0,0-1 1 0 0,-1 0-10 0 0,1-3 16 0 0,-1-1 1 0 0,0 1-1 0 0,-1 0 1 0 0,0 0 0 0 0,0 1-1 0 0,-1-1 1 0 0,0 0-1 0 0,-1 1 1 0 0,0-1-1 0 0,-1-1-16 0 0,-1 1 0 0 0,1 1 0 0 0,-2 0 0 0 0,1 0 0 0 0,-1 0 0 0 0,0 1 0 0 0,0 0 0 0 0,-1 1 0 0 0,0-1 0 0 0,0 1 0 0 0,-1 1 0 0 0,1 0 0 0 0,-1 0 0 0 0,0 0 0 0 0,-1 1 0 0 0,3 1-208 0 0,0 0-1 0 0,0 1 1 0 0,0 0 0 0 0,0 0-1 0 0,-1 0 1 0 0,1 1-1 0 0,-1 0 1 0 0,1 1 0 0 0,-1-1-1 0 0,-7 2 209 0 0,-4 2-1132 0 0</inkml:trace>
  <inkml:trace contextRef="#ctx0" brushRef="#br0" timeOffset="8730.96">8105 870 10136 0 0,'0'0'777'0'0,"0"0"-158"0"0,0 0 1209 0 0,0 0 585 0 0,0 0 120 0 0,-1 1 475 0 0,-5 6-1957 0 0,-19 24 584 0 0,-17 18-1635 0 0,18-23 598 0 0,1 1 1 0 0,-8 16-599 0 0,20-27 173 0 0,2 1 0 0 0,-1 1 0 0 0,2-1 0 0 0,1 1 0 0 0,0 1 0 0 0,1-1 0 0 0,1 1 1 0 0,1 0-1 0 0,0 1 0 0 0,2-1 0 0 0,0 1 0 0 0,1-1 0 0 0,2 20-173 0 0,-1-34-40 0 0,1 1 1 0 0,-1 0-1 0 0,2-1 0 0 0,-1 1 1 0 0,0-1-1 0 0,1 1 0 0 0,0-1 0 0 0,1 0 1 0 0,-1 0-1 0 0,1 0 0 0 0,0 0 0 0 0,0 0 1 0 0,0 0-1 0 0,1-1 0 0 0,0 0 0 0 0,-1 0 1 0 0,2 0-1 0 0,-1 0 0 0 0,0 0 1 0 0,1-1-1 0 0,0 0 0 0 0,-1 0 0 0 0,1 0 1 0 0,1 0-1 0 0,-1-1 0 0 0,0 0 0 0 0,0 0 1 0 0,1 0-1 0 0,0-1 0 0 0,-1 0 0 0 0,1 0 1 0 0,-1 0-1 0 0,1-1 0 0 0,0 0 1 0 0,0 0-1 0 0,-1 0 0 0 0,1-1 0 0 0,0 0 1 0 0,-1 0-1 0 0,4-1 40 0 0,18-7-2052 0 0,0-2-3865 0 0,2-5-1796 0 0</inkml:trace>
  <inkml:trace contextRef="#ctx0" brushRef="#br0" timeOffset="9217.809">8391 898 6448 0 0,'0'0'498'0'0,"0"0"53"0"0,0 0 1441 0 0,0 0 668 0 0,0 0 129 0 0,0 0-216 0 0,0 0-1005 0 0,0 2-441 0 0,-1 14-235 0 0,-1 0 0 0 0,0-1 0 0 0,-2 1 0 0 0,0 0-892 0 0,-3 18 595 0 0,-1 6-201 0 0,2 1 1 0 0,1 23-395 0 0,4-48 36 0 0,1 0 0 0 0,1 0 0 0 0,0 0 0 0 0,2 0 0 0 0,-1-1 0 0 0,2 1 0 0 0,0-1 0 0 0,2 4-36 0 0,-3-13 34 0 0,-1 1 0 0 0,1-1-1 0 0,1 0 1 0 0,-1-1 0 0 0,1 1 0 0 0,0-1 0 0 0,0 1 0 0 0,1-1 0 0 0,2 2-34 0 0,-5-5 31 0 0,1 1 0 0 0,0-1 1 0 0,-1-1-1 0 0,1 1 0 0 0,0 0 1 0 0,0-1-1 0 0,0 1 1 0 0,0-1-1 0 0,0 0 0 0 0,0 0 1 0 0,1 0-1 0 0,-1 0 0 0 0,0-1 1 0 0,0 1-1 0 0,1-1 0 0 0,-1 0 1 0 0,0 0-1 0 0,1 0 0 0 0,-1 0 1 0 0,1-1-32 0 0,6-1 86 0 0,0 0 0 0 0,0-1-1 0 0,0-1 1 0 0,0 1 0 0 0,-1-2 0 0 0,1 1 0 0 0,-1-1 0 0 0,0-1-1 0 0,-1 0 1 0 0,1 0 0 0 0,2-3-86 0 0,-5 4 10 0 0,0-1 1 0 0,0 0-1 0 0,0-1 0 0 0,0 0 0 0 0,-1 0 0 0 0,0 0 1 0 0,-1 0-1 0 0,0-1 0 0 0,0 0 0 0 0,0 1 1 0 0,-1-2-1 0 0,0 1 0 0 0,1-8-10 0 0,-2 7-1 0 0,0-1-1 0 0,-1 0 1 0 0,0 0 0 0 0,-1 0-1 0 0,0 0 1 0 0,-1 1 0 0 0,-1-8 1 0 0,1 11-10 0 0,0-1-1 0 0,-1 1 1 0 0,0 0 0 0 0,-1 0 0 0 0,1 0-1 0 0,-1 0 1 0 0,0 0 0 0 0,0 1 0 0 0,-1-1 0 0 0,0 1-1 0 0,0 0 1 0 0,-1-1 10 0 0,-15-14-882 0 0,0 1-1 0 0,-1 1 0 0 0,-1 1 1 0 0,-13-8 882 0 0,5 8-2066 0 0</inkml:trace>
  <inkml:trace contextRef="#ctx0" brushRef="#br0" timeOffset="15346.043">1580 3725 22255 0 0,'0'0'506'0'0,"0"0"71"0"0,-1-7 576 0 0,0-1-1127 0 0,-1 1 0 0 0,-1 0 0 0 0,0 0 0 0 0,0 0 0 0 0,0 1 0 0 0,0-1 0 0 0,-1 1 0 0 0,0 0 0 0 0,-1 0 0 0 0,1 0 0 0 0,-1 0 0 0 0,0 1 0 0 0,-1 0 0 0 0,-3-3-26 0 0,1 1 4 0 0,0 1-1 0 0,0 1 1 0 0,-1 0-1 0 0,0 0 1 0 0,0 1 0 0 0,0 0-1 0 0,0 0 1 0 0,-1 1-1 0 0,-8-2-3 0 0,13 4 2 0 0,0 0-1 0 0,0 1 1 0 0,0 0 0 0 0,0-1-1 0 0,0 2 1 0 0,0-1-1 0 0,0 1 1 0 0,0-1 0 0 0,0 1-1 0 0,1 1 1 0 0,-1-1-1 0 0,0 1 1 0 0,0 0 0 0 0,1 0-1 0 0,-1 0 1 0 0,1 0-1 0 0,0 1 1 0 0,0 0 0 0 0,0 0-1 0 0,-2 2-1 0 0,3-2 107 0 0,0 0-1 0 0,0 0 1 0 0,0 1-1 0 0,1-1 0 0 0,0 1 1 0 0,-1 0-1 0 0,1 0 1 0 0,1-1-1 0 0,-1 1 1 0 0,0 1-1 0 0,1-1 1 0 0,0 0-1 0 0,0 0 1 0 0,0 0-1 0 0,1 1 0 0 0,-1-1 1 0 0,1 0-1 0 0,0 1 1 0 0,0-1-1 0 0,0 0 1 0 0,1 1-1 0 0,0-1 1 0 0,0 0-1 0 0,0 0 0 0 0,0 1 1 0 0,1-1-1 0 0,-1 0 1 0 0,1 0-1 0 0,0-1 1 0 0,0 1-1 0 0,2 2-106 0 0,1 2 33 0 0,1-1-1 0 0,0 1 1 0 0,1-1 0 0 0,-1 0-1 0 0,2 0 1 0 0,2 2-33 0 0,10 6-38 0 0,18 10 38 0 0,-35-23-11 0 0,6 3-1124 0 0,0 0 0 0 0,0-1 0 0 0,9 4 1135 0 0,-12-6-1266 0 0,-1 0 1 0 0,1-1-1 0 0,0 0 0 0 0,-1 0 0 0 0,1 0 0 0 0,5 0 1266 0 0,-8-1-2326 0 0</inkml:trace>
  <inkml:trace contextRef="#ctx0" brushRef="#br0" timeOffset="15777.919">490 3593 19087 0 0,'-2'2'136'0'0,"-1"0"0"0"0,1 0 0 0 0,-1 0 0 0 0,1 1 0 0 0,0-1 0 0 0,0 1 0 0 0,0 0 0 0 0,0-1 0 0 0,0 1-1 0 0,1 0 1 0 0,-1 0 0 0 0,1 0 0 0 0,0 0 0 0 0,0 0 0 0 0,-1 3-136 0 0,-1 9 198 0 0,-1 0 0 0 0,0-1-1 0 0,-2 2-197 0 0,1-3 432 0 0,1 0 0 0 0,1 1-1 0 0,-1 0 1 0 0,2 0-432 0 0,1-4 147 0 0,0 0 0 0 0,1-1 0 0 0,0 1-1 0 0,0-1 1 0 0,1 1 0 0 0,0 0 0 0 0,1-1 0 0 0,0 1 0 0 0,1-1-1 0 0,0 0 1 0 0,0 0 0 0 0,1 0 0 0 0,0 0 0 0 0,2 2-147 0 0,0-1 52 0 0,1 4 37 0 0,0 0-1 0 0,2-1 1 0 0,0 1 0 0 0,0-1 0 0 0,1-1 0 0 0,5 4-89 0 0,-13-14 32 0 0,28 25 861 0 0,1-1 1 0 0,16 9-894 0 0,-36-28 167 0 0,0 0 1 0 0,1 0 0 0 0,-1-2-1 0 0,2 1 1 0 0,-1-2 0 0 0,0 1 0 0 0,1-2-1 0 0,0 0 1 0 0,5 1-168 0 0,-10-3 52 0 0,0-1 0 0 0,0 1 0 0 0,0-1 0 0 0,0 0-1 0 0,0-1 1 0 0,0 0 0 0 0,0 0 0 0 0,0-1 0 0 0,0 0 0 0 0,-1 0-1 0 0,1-1 1 0 0,3-2-52 0 0,-5 2 13 0 0,0 0-1 0 0,-1 0 1 0 0,0-1 0 0 0,0 0-1 0 0,0 0 1 0 0,0 0-1 0 0,0-1 1 0 0,-1 1-1 0 0,0-1 1 0 0,0 0 0 0 0,0 0-1 0 0,-1-1 1 0 0,1 1-1 0 0,-1-1 1 0 0,2-5-13 0 0,0-2-40 0 0,-1-1 0 0 0,0 1 0 0 0,-1 0 1 0 0,-1-1-1 0 0,0 0 0 0 0,-1 1 0 0 0,0-1 1 0 0,-1 0-1 0 0,-1 0 0 0 0,0 0 0 0 0,0 1 0 0 0,-4-10 41 0 0,1 3-96 0 0,-2 0 0 0 0,0 1 0 0 0,-1-1 0 0 0,-1 2 0 0 0,-1-1 0 0 0,-1 1 1 0 0,0 0-1 0 0,-4-3 95 0 0,3 5-249 0 0,-1 1 1 0 0,0 0-1 0 0,-13-12 249 0 0,18 21-125 0 0,-1 0-1 0 0,1 0 1 0 0,-1 1-1 0 0,0-1 1 0 0,0 2-1 0 0,-1-1 1 0 0,1 1 0 0 0,-1 1-1 0 0,-1-1 126 0 0,-7 0-345 0 0,1 0-1 0 0,-1 1 0 0 0,0 1 1 0 0,0 1-1 0 0,0 0 1 0 0,0 1-1 0 0,0 1 1 0 0,0 0-1 0 0,1 2 1 0 0,-1 0-1 0 0,-4 1 346 0 0,-13 6-1563 0 0</inkml:trace>
  <inkml:trace contextRef="#ctx0" brushRef="#br0" timeOffset="18009.541">8143 4361 14600 0 0,'-3'8'1320'0'0,"1"-4"-1276"0"0,1 0 0 0 0,-1 0 0 0 0,0 0 1 0 0,0 0-1 0 0,0 0 0 0 0,0 0 1 0 0,-1 0-1 0 0,0-1 0 0 0,1 1 1 0 0,-1-1-1 0 0,-1 0 0 0 0,1 0 1 0 0,0 0-1 0 0,-3 1-44 0 0,-8 6 226 0 0,0-1 1 0 0,-1-1-1 0 0,-5 2-226 0 0,-4 3-36 0 0,5-4 87 0 0,-1 0-1 0 0,-17 4-50 0 0,-17 7 267 0 0,6-1-121 0 0,-1-2-1 0 0,-1-3 0 0 0,-1-1 0 0 0,0-3 0 0 0,0-2 0 0 0,-1-2 0 0 0,-7-3-145 0 0,0-2 667 0 0,-15-5-667 0 0,-2 1 533 0 0,-149-14 587 0 0,115 7-820 0 0,-347-35 282 0 0,237 22-272 0 0,-25-11-310 0 0,208 28 0 0 0,-66-13 180 0 0,2-5 0 0 0,-84-32-180 0 0,60 18 592 0 0,39 15-432 0 0,-34-14-160 0 0,107 32 0 0 0,-1-1 0 0 0,1 0 0 0 0,1-1 0 0 0,-10-6 0 0 0,-14-8 0 0 0,27 16-1 0 0,0-1-1 0 0,1 0 1 0 0,0-1-1 0 0,0 0 1 0 0,0-1-1 0 0,1 1 1 0 0,0-1 0 0 0,0-1 1 0 0,-6-6 118 0 0,5 5 6 0 0,0-1 1 0 0,1 0-1 0 0,0 0 1 0 0,0 0-1 0 0,-1-7-124 0 0,-25-62 692 0 0,31 74-641 0 0,-16-49 444 0 0,3 0 0 0 0,3-1 0 0 0,0-12-495 0 0,-8-37 483 0 0,4 5-308 0 0,2 7-128 0 0,10 70-12 0 0,1 1 0 0 0,2-2-35 0 0,-3-19 64 0 0,-7-104 109 0 0,11 146-174 0 0,-4-117 232 0 0,3 77-75 0 0,-2-18 177 0 0,1 45-232 0 0,2 1 1 0 0,-1-1-1 0 0,3-11-101 0 0,-2 22 5 0 0,0 0 1 0 0,0 0-1 0 0,-1 0 0 0 0,1 1 1 0 0,-1-1-1 0 0,1 0 0 0 0,-1 1 1 0 0,0-1-1 0 0,0 0-5 0 0,0 1 7 0 0,1 0 0 0 0,-1 0 0 0 0,0 0-1 0 0,1 1 1 0 0,0-2 0 0 0,-1 1 0 0 0,1 0 0 0 0,0 0 0 0 0,0 0 0 0 0,0 0 0 0 0,0 0-1 0 0,0 0 1 0 0,1 0 0 0 0,0-1-7 0 0,-1-9 149 0 0,0 11-46 0 0,9-3 206 0 0,-5 2-249 0 0,-9 2-49 0 0,-2 1-11 0 0,0 1 0 0 0,1 1 0 0 0,-1-1 0 0 0,1 1 0 0 0,0 0 0 0 0,0 1 0 0 0,0-1 0 0 0,-2 3 0 0 0,-14 8 0 0 0,16-9 0 0 0,-1 0 0 0 0,1 0 0 0 0,0 1 0 0 0,0 0 0 0 0,0 0 0 0 0,1 1 0 0 0,-2 3 0 0 0,-8 9 0 0 0,-13 23 0 0 0,27-41 0 0 0,-2 3 7 0 0,0 0 0 0 0,-1 0-1 0 0,1 0 1 0 0,1 0-1 0 0,-1 0 1 0 0,1 1 0 0 0,-1 0-1 0 0,1 1-6 0 0,1-5 1 0 0,0 1 0 0 0,0-1 0 0 0,0 0-1 0 0,0 1 1 0 0,0-1 0 0 0,0 0-1 0 0,0 0 1 0 0,-1 0 0 0 0,1 0 0 0 0,0 0-1 0 0,-1 0 1 0 0,1 0 0 0 0,-1 0-1 0 0,1 0 1 0 0,-2 1-1 0 0,-5 5 0 0 0,4-1 1 0 0,4-4-6 0 0,-1-1 0 0 0,0 0 0 0 0,1 0 0 0 0,-1 0 1 0 0,1 0-1 0 0,-1-1 0 0 0,0 1 0 0 0,0 0 0 0 0,0 0 1 0 0,0 0-1 0 0,0-1 0 0 0,1 1 0 0 0,-1 0 0 0 0,-1 0 5 0 0,1-1 1 0 0,1 0 0 0 0,0 1 0 0 0,-1-1 0 0 0,1 0 0 0 0,0 1 0 0 0,-1-1 0 0 0,1 0 0 0 0,-1 0 0 0 0,1 0 0 0 0,0 1 0 0 0,-1-1 0 0 0,1 0 0 0 0,-1 0 0 0 0,1 0 0 0 0,-1 0 0 0 0,1 0 0 0 0,-1 0 0 0 0,1 0 0 0 0,0 0 0 0 0,-1 0 0 0 0,1 0 0 0 0,-1 0-1 0 0,1 0 1 0 0,-1 0 0 0 0,1 0 0 0 0,-1 0 0 0 0,1 0 0 0 0,0-1 0 0 0,-1 1 0 0 0,1 0 0 0 0,-1 0 0 0 0,1-1 0 0 0,-1 1-1 0 0,0-1 8 0 0,-10-4 5 0 0,10 1-14 0 0,1 2 0 0 0,-1 1 5 0 0,1-1 0 0 0,-1 1-1 0 0,1-1 1 0 0,-1 1 0 0 0,1-1 0 0 0,0 1-1 0 0,0-1 1 0 0,0 0 0 0 0,0 1-1 0 0,0-1 1 0 0,0 1 0 0 0,0-1 0 0 0,0 1-1 0 0,1-1 1 0 0,-1 1 0 0 0,1-1 0 0 0,-1 1-1 0 0,1-1 1 0 0,-1 1 0 0 0,2-2-4 0 0,-1 1 4 0 0,0-1-1 0 0,0 0 1 0 0,0 1 0 0 0,-1-1 0 0 0,1 0 0 0 0,-1 0-1 0 0,1 1 1 0 0,-1-1 0 0 0,0 0 0 0 0,0 0 0 0 0,0 0-1 0 0,-1 1 1 0 0,1-1 0 0 0,-1-2-4 0 0,1 4 0 0 0,0-1 7 0 0,0 0-1 0 0,0 0 1 0 0,0 0 0 0 0,0 0-1 0 0,0 1 1 0 0,0-1-1 0 0,1 0 1 0 0,-1 0 0 0 0,1 0-1 0 0,0 0 1 0 0,-1 0-1 0 0,1 0 1 0 0,0 1 0 0 0,0-1-1 0 0,0 0 1 0 0,0 1-1 0 0,0-1 1 0 0,1 1 0 0 0,-1-1-1 0 0,0 1 1 0 0,1-1 0 0 0,-1 1-1 0 0,1 0-6 0 0,1-2 17 0 0,-1 1 0 0 0,0-1 1 0 0,1 1-1 0 0,-1-1 0 0 0,0 0 0 0 0,0 0 0 0 0,0-1-17 0 0,1-4 40 0 0,1 1 0 0 0,0 0-1 0 0,0 0 1 0 0,1 0 0 0 0,0 1 0 0 0,2-3-40 0 0,11-19 86 0 0,-15 23-41 0 0,0 0 0 0 0,0 0 0 0 0,1 0 0 0 0,3-4-45 0 0,-1 2 117 0 0,0 0 0 0 0,-1 0-1 0 0,5-7-116 0 0,-6 8-8 0 0,13-7-166 0 0,-11 7 122 0 0,-1 2 19 0 0,10 0 49 0 0,-14 4-13 0 0,-1 0 0 0 0,1 0 0 0 0,-1 1 0 0 0,1-1 0 0 0,-1 0 0 0 0,0 0 0 0 0,1 0 0 0 0,-1 0 0 0 0,1 0 0 0 0,-1 1 0 0 0,1-1 0 0 0,-1 0 0 0 0,0 0 0 0 0,1 1 0 0 0,-1-1 0 0 0,0 0 0 0 0,1 1 0 0 0,-1-1 0 0 0,0 0 0 0 0,0 1 1 0 0,1-1-5 0 0,0 1 11 0 0,12 7 20 0 0,-10-7-26 0 0,0 0 1 0 0,0 1 0 0 0,0 0-1 0 0,-1 0 1 0 0,1 0 0 0 0,-1 0-1 0 0,1 0 1 0 0,0 1-5 0 0,13 15 12 0 0,28 31 40 0 0,-29-30-53 0 0,47 57 13 0 0,-49-59 32 0 0,7 7-35 0 0,23 16-888 0 0,-41-39 670 0 0,0 1-1 0 0,0 0 1 0 0,0-1-1 0 0,0 1 1 0 0,0-1-1 0 0,0 0 1 0 0,1 0-1 0 0,-1 0 0 0 0,1 0 210 0 0,5 3-2777 0 0,-8-4 551 0 0</inkml:trace>
  <inkml:trace contextRef="#ctx0" brushRef="#br0" timeOffset="19059.217">7998 4385 11600 0 0,'0'0'530'0'0,"1"2"-7"0"0,17 26 229 0 0,-17-27-153 0 0,-1-1 29 0 0,0 0-15 0 0,1 2-77 0 0,0-1-459 0 0,0 0 0 0 0,0 0 0 0 0,0 0 0 0 0,0 0 0 0 0,0-1 1 0 0,0 1-1 0 0,0 0 0 0 0,0 0 0 0 0,0-1 0 0 0,0 1 0 0 0,1-1 0 0 0,-1 1 0 0 0,0-1-77 0 0,1 1 499 0 0,-2-1 10 0 0,0 0 3 0 0,0 0 0 0 0,0 0 0 0 0,0 0 0 0 0,0 0 0 0 0,2-1 0 0 0,3-1-182 0 0,0-1 0 0 0,0 0 0 0 0,0-1 0 0 0,0 1 0 0 0,0-1 0 0 0,-1 0 0 0 0,1 0 0 0 0,-1 0 0 0 0,0-1 0 0 0,-1 1 0 0 0,2-2-330 0 0,14-17 978 0 0,32-35 1001 0 0,36-13-1814 0 0,-75 60-37 0 0,-1 1-1 0 0,0-2 1 0 0,-1 1-1 0 0,3-7-127 0 0,17-18 421 0 0,35-38 696 0 0,12-22-1117 0 0,-46 61 0 0 0,-22 25 0 0 0,0 0 0 0 0,0 0 0 0 0,-1-1 0 0 0,1-2 0 0 0,4-10 0 0 0,2 2 0 0 0,7-8 0 0 0,-16 21 0 0 0,-1 0 0 0 0,0 0 0 0 0,2-5 0 0 0,-4 6 0 0 0,1 1 0 0 0,0 0 0 0 0,0-1 0 0 0,0 1 0 0 0,4-4 0 0 0,16-22 0 0 0,-19 24 0 0 0,-1 2 0 0 0,1-1 0 0 0,1 0 0 0 0,-1 1 0 0 0,3-1 0 0 0,13-15 0 0 0,-16 17 0 0 0,0 0 0 0 0,0 0 0 0 0,0 0 0 0 0,1 1 0 0 0,-1 0 0 0 0,1 0 0 0 0,1 0 0 0 0,4-3 13 0 0,0 0 0 0 0,-1-1 0 0 0,8-6-13 0 0,23-18-440 0 0,-32 27-225 0 0,1-2 0 0 0,-2 1 0 0 0,1-1 0 0 0,-1-1 0 0 0,0 1 0 0 0,0-1 0 0 0,-1-1 0 0 0,1-1 665 0 0,-3 3-1943 0 0</inkml:trace>
  <inkml:trace contextRef="#ctx0" brushRef="#br0" timeOffset="20113.486">9588 2202 9216 0 0,'0'0'421'0'0,"0"0"-12"0"0,0-2-263 0 0,0-1-350 0 0,-1-20 958 0 0,-3-16 5007 0 0,3 35-4994 0 0,0 0 0 0 0,0 0 0 0 0,0 0 0 0 0,-1 0 0 0 0,0 0 0 0 0,0 0 0 0 0,-2-3-767 0 0,3 5 8 0 0,-1 0-1 0 0,1 0 0 0 0,-1 0 1 0 0,0 0-1 0 0,0 1 1 0 0,0-1-1 0 0,0 0 0 0 0,-1 0-7 0 0,0 1 48 0 0,1 0 1 0 0,-1-1-1 0 0,1 1 0 0 0,-1 1 0 0 0,0-1 0 0 0,1 0 0 0 0,-1 0 1 0 0,0 1-1 0 0,0 0 0 0 0,0-1 0 0 0,1 1 0 0 0,-1 0 0 0 0,0 1 1 0 0,0-1-1 0 0,0 0 0 0 0,0 1 0 0 0,1-1 0 0 0,-1 1 0 0 0,0 0 1 0 0,1 0-1 0 0,-1 0 0 0 0,0 0 0 0 0,1 1 0 0 0,0-1 0 0 0,-2 2-48 0 0,-10 4 62 0 0,1 1-1 0 0,1 0 0 0 0,0 1 1 0 0,0 1-1 0 0,0 0 0 0 0,1 0 1 0 0,1 1-1 0 0,0 1 0 0 0,-3 4-61 0 0,9-11 21 0 0,-7 10 39 0 0,-1 1-1 0 0,0 4-59 0 0,8-14-26 0 0,1 0 1 0 0,0 1 0 0 0,0 0-1 0 0,1-1 1 0 0,0 1-1 0 0,0 0 1 0 0,0 7 25 0 0,-4 22-77 0 0,2-16 75 0 0,1 1-1 0 0,0 19 3 0 0,3-17 27 0 0,0 0 425 0 0,0-1 0 0 0,1 0 0 0 0,2 0 0 0 0,1 9-452 0 0,-2-25-7 0 0,0 1 0 0 0,1-1-1 0 0,-1 0 1 0 0,1 1 0 0 0,1-1 0 0 0,-1-1 0 0 0,1 1 0 0 0,0 0 0 0 0,0-1-1 0 0,1 0 1 0 0,-1 0 0 0 0,1 0 0 0 0,0 0 0 0 0,0-1 0 0 0,1 0 0 0 0,0 0-1 0 0,-1 0 1 0 0,1-1 0 0 0,0 0 0 0 0,1 0 0 0 0,-1-1 0 0 0,2 1 7 0 0,0 0 26 0 0,0-1 0 0 0,0 0 1 0 0,0 0-1 0 0,0-1 0 0 0,0 0 1 0 0,0-1-1 0 0,0 0 1 0 0,0 0-1 0 0,1 0 0 0 0,-1-1 1 0 0,0-1-1 0 0,0 1 0 0 0,0-1 1 0 0,0 0-1 0 0,-1-1 0 0 0,1 0 1 0 0,-1 0-1 0 0,4-3-26 0 0,5-3 25 0 0,-1-1 0 0 0,0 0 0 0 0,0-2 0 0 0,-1 1 0 0 0,-1-2 0 0 0,0 0-1 0 0,-1 0 1 0 0,0-1 0 0 0,7-13-25 0 0,-15 22 0 0 0,21-38 0 0 0,-23 40 0 0 0,-1 0 0 0 0,0 0 0 0 0,1-1 0 0 0,-1 1 0 0 0,-1 0 0 0 0,1-1 0 0 0,0 1 0 0 0,-1-1 0 0 0,0 1 0 0 0,0-1 0 0 0,0 1 0 0 0,0-3 0 0 0,0 5 0 0 0,0 0 0 0 0,0 0 0 0 0,0 0 0 0 0,-1 0 0 0 0,1 0 0 0 0,0 0-1 0 0,-1 0 1 0 0,1 1 0 0 0,0-1 0 0 0,-1 0 0 0 0,1 0 0 0 0,-1 0 0 0 0,1 0 0 0 0,-1 1 0 0 0,0-1-1 0 0,1 0 1 0 0,-1 1 0 0 0,0-1 0 0 0,1 0 0 0 0,-1 1 0 0 0,0-1 0 0 0,0 1 0 0 0,0-1 0 0 0,0 1-1 0 0,1-1 1 0 0,-1 1 0 0 0,0 0 0 0 0,0-1 0 0 0,0 1 0 0 0,0 0 0 0 0,0 0 0 0 0,0 0 0 0 0,0 0-1 0 0,0 0 1 0 0,0 0 0 0 0,0 0 0 0 0,0 0 0 0 0,0 0 0 0 0,0 0 0 0 0,0 0 0 0 0,0 1 0 0 0,1-1 0 0 0,-1 0-1 0 0,0 1 1 0 0,0-1 0 0 0,-3 2-7 0 0,0-1-1 0 0,0 1 1 0 0,0 0-1 0 0,0 1 1 0 0,0-1 0 0 0,1 0-1 0 0,-1 1 1 0 0,1 0-1 0 0,-2 2 8 0 0,-6 6-10 0 0,2 1 0 0 0,-1 0-1 0 0,2 1 1 0 0,-8 13 10 0 0,12-18-8 0 0,0-1-1 0 0,1 1 1 0 0,0 0-1 0 0,0 0 1 0 0,1 0-1 0 0,0 0 1 0 0,0 1-1 0 0,1-1 1 0 0,0 8 8 0 0,1-12-1 0 0,0-1 1 0 0,0 1 0 0 0,1-1-1 0 0,-1 0 1 0 0,1 0-1 0 0,0 1 1 0 0,0-1 0 0 0,0 0-1 0 0,1 0 1 0 0,-1 0-1 0 0,1 0 1 0 0,-1 0-1 0 0,1 0 1 0 0,0 0 0 0 0,0-1-1 0 0,0 1 1 0 0,1-1-1 0 0,-1 1 1 0 0,1-1 0 0 0,-1 0-1 0 0,1 0 1 0 0,0 0-1 0 0,0 0 1 0 0,0-1 0 0 0,0 1-1 0 0,0-1 1 0 0,0 0-1 0 0,3 1 1 0 0,4 2 0 0 0,1-2 1 0 0,0 1-1 0 0,0-1 0 0 0,0-1 0 0 0,0 0 0 0 0,0-1 0 0 0,0 0 0 0 0,4-1 0 0 0,-3 0-9 0 0,0-1 0 0 0,0-1 0 0 0,0 0 0 0 0,0-1-1 0 0,0 0 1 0 0,-1-1 0 0 0,5-2 9 0 0,-8 2-10 0 0,0 1-1 0 0,0-1 1 0 0,-1-1 0 0 0,0 1-1 0 0,0-1 1 0 0,0-1 0 0 0,-1 1-1 0 0,1-1 1 0 0,0-2 10 0 0,-5 6-6 0 0,1-1 1 0 0,-1 1-1 0 0,0 0 1 0 0,0-1 0 0 0,0 0-1 0 0,0 0 1 0 0,0 0-1 0 0,-1 1 1 0 0,0-1-1 0 0,0-1 1 0 0,0 1-1 0 0,0 0 1 0 0,-1 0-1 0 0,1 0 1 0 0,-1 0-1 0 0,0 0 1 0 0,0-1-1 0 0,-1 1 1 0 0,1 0 0 0 0,-2-4 5 0 0,-1 0-12 0 0,1 1 0 0 0,-1 0 0 0 0,-1 0 1 0 0,0 0-1 0 0,0 0 0 0 0,0 0 0 0 0,-1 1 1 0 0,0 0-1 0 0,0 0 0 0 0,-1-1 12 0 0,-2-2-10 0 0,6 6 4 0 0,0 0 0 0 0,-1 1 0 0 0,1-1 0 0 0,-1 1 0 0 0,1 0 0 0 0,-1 0 0 0 0,0 0 0 0 0,0 0 0 0 0,-1-1 6 0 0,1 2 10 0 0,1 0-1 0 0,0-1 0 0 0,0 1 1 0 0,-1 0-1 0 0,1 1 0 0 0,-1-1 1 0 0,1 0-1 0 0,-1 1 0 0 0,1-1 1 0 0,-1 1-1 0 0,1 0 0 0 0,-1 0 1 0 0,0 0-1 0 0,1 0 0 0 0,-1 1 1 0 0,1-1-1 0 0,-1 1 0 0 0,1-1 1 0 0,-1 1-1 0 0,1 0 0 0 0,-1 0-9 0 0,0 0-68 0 0,3-1 69 0 0,-1 0 0 0 0,1 0-1 0 0,0 0 1 0 0,-1 0 0 0 0,1 0-1 0 0,0 0 1 0 0,-1 0 0 0 0,1 0-1 0 0,0 0 1 0 0,0 1 0 0 0,-1-1-1 0 0,1 0 1 0 0,0 0 0 0 0,-1 0-1 0 0,1 0 1 0 0,0 1 0 0 0,0-1-1 0 0,-1 0 1 0 0,1 0 0 0 0,0 0-1 0 0,0 1 1 0 0,-1-1 0 0 0,1 0-1 0 0,0 0 1 0 0,0 1 0 0 0,0-1-1 0 0,0 0 1 0 0,0 1 0 0 0,-1-1-1 0 0,1 0 1 0 0,0 0 0 0 0,0 1-1 0 0,0-1 1 0 0,0 0 0 0 0,0 1-1 0 0,0-1 1 0 0,0 0 0 0 0,0 1-1 0 0,0-1 1 0 0,0 0 0 0 0,0 1-1 0 0,0 0 16 0 0,-3 8 75 0 0,3 2-10 0 0,2-6-84 0 0,1 0 0 0 0,-1 0 0 0 0,1 0-1 0 0,-1 0 1 0 0,1 0 0 0 0,1-1 0 0 0,-1 0-1 0 0,1 1 1 0 0,-1-1 0 0 0,1-1 0 0 0,0 1 0 0 0,1 0 3 0 0,-1-1-378 0 0,0-1 1 0 0,0 0 0 0 0,0 1 0 0 0,0-2-1 0 0,0 1 1 0 0,0 0 0 0 0,1-1 0 0 0,-1 0-1 0 0,1 0 1 0 0,-1 0 0 0 0,1 0 0 0 0,-1-1 0 0 0,1 0-1 0 0,-1 0 1 0 0,5 0 377 0 0,2 0-2031 0 0</inkml:trace>
  <inkml:trace contextRef="#ctx0" brushRef="#br0" timeOffset="20761.785">10421 2117 11056 0 0,'7'0'487'0'0,"1"0"1"0"0,-1-1-1 0 0,1 0 1 0 0,-1-1 0 0 0,0 1-1 0 0,0-2 1 0 0,0 1-1 0 0,0-1 1 0 0,0 0 0 0 0,6-3-488 0 0,-10 4 203 0 0,-1 1 0 0 0,0-1 0 0 0,0 1 0 0 0,0-1 1 0 0,1 0-1 0 0,-2 1 0 0 0,1-1 0 0 0,0 0 1 0 0,0 0-1 0 0,-1-1 0 0 0,1 1 0 0 0,-1 0 0 0 0,1 0 1 0 0,-1-1-1 0 0,0 1 0 0 0,0-1 0 0 0,0 1 1 0 0,0-1-1 0 0,-1 0 0 0 0,1 1 0 0 0,-1-1 0 0 0,0 1 1 0 0,1-1-1 0 0,-1 0 0 0 0,0 1 0 0 0,0-1 0 0 0,-1 0 1 0 0,1 1-1 0 0,-1-1 0 0 0,1 0 0 0 0,-2-2-203 0 0,0 0 135 0 0,0 0 1 0 0,0-1-1 0 0,-1 1 0 0 0,0 1 0 0 0,0-1 0 0 0,0 0 0 0 0,-1 1 0 0 0,0-1 0 0 0,0 1 0 0 0,-2-3-135 0 0,4 6-2 0 0,0-1-1 0 0,0 0 0 0 0,0 1 1 0 0,0-1-1 0 0,0 1 0 0 0,-1-1 1 0 0,1 1-1 0 0,0 0 1 0 0,-1 0-1 0 0,1 0 0 0 0,-1 0 1 0 0,1 0-1 0 0,-1 1 0 0 0,1-1 1 0 0,-1 1-1 0 0,1 0 1 0 0,-1 0-1 0 0,0 0 0 0 0,1 0 1 0 0,-1 0-1 0 0,1 0 1 0 0,-1 1-1 0 0,1-1 0 0 0,-1 1 3 0 0,-5 2 51 0 0,1 0-1 0 0,-1 1 1 0 0,1 1-1 0 0,0-1 1 0 0,0 1-1 0 0,0 0 0 0 0,0 0 1 0 0,1 1-1 0 0,0 0 1 0 0,-1 2-51 0 0,3-3 29 0 0,0 0-1 0 0,0-1 1 0 0,1 1 0 0 0,0 0 0 0 0,0 0-1 0 0,0 1 1 0 0,1-1 0 0 0,0 1 0 0 0,0-1-1 0 0,0 1 1 0 0,1 0 0 0 0,0 0 0 0 0,0 0-1 0 0,0-1 1 0 0,1 2-29 0 0,2 18 134 0 0,3-17-125 0 0,-1-4 6 0 0,-3-1-9 0 0,1 0 1 0 0,0 0 0 0 0,0-1 0 0 0,1 1 0 0 0,-1-1-1 0 0,0 0 1 0 0,1 1 0 0 0,0-1 0 0 0,-1 0 0 0 0,1-1 0 0 0,0 1-1 0 0,0 0 1 0 0,0-1 0 0 0,0 0 0 0 0,0 0 0 0 0,0 0-1 0 0,0 0 1 0 0,1 0 0 0 0,1 0-7 0 0,0-1 1 0 0,-1 0-1 0 0,1 0 1 0 0,0 0 0 0 0,-1 0 0 0 0,1-1-1 0 0,-1 0 1 0 0,1 0 0 0 0,-1-1-1 0 0,1 1 1 0 0,-1-1 0 0 0,0 0 0 0 0,1 0-1 0 0,2-2 0 0 0,12-6 0 0 0,19-14 0 0 0,-37 23 26 0 0,0 0 0 0 0,1 0-1 0 0,-1 0 1 0 0,0 0 0 0 0,1 0 0 0 0,-1 0-1 0 0,1 0 1 0 0,-1 1 0 0 0,1-1 0 0 0,-1 0-1 0 0,1 1 1 0 0,-1 0 0 0 0,1-1 0 0 0,0 1-1 0 0,-1 0 1 0 0,1-1 0 0 0,-1 1 0 0 0,1 0-1 0 0,0 0 1 0 0,-1 1 0 0 0,1-1-1 0 0,0 0 1 0 0,1 1-26 0 0,-2-1 204 0 0,5 19 310 0 0,-1-7-344 0 0,1 21 35 0 0,-2 1 0 0 0,-1-1 1 0 0,-2 1-1 0 0,-1 0 0 0 0,-2 2-205 0 0,1 27 215 0 0,6 50-560 0 0,-5-111 217 0 0,0-2-160 0 0,0 0-673 0 0,0 0-300 0 0,0 0-899 0 0,0 0-3528 0 0,0 0-1505 0 0</inkml:trace>
  <inkml:trace contextRef="#ctx0" brushRef="#br0" timeOffset="21162.753">10760 2296 13968 0 0,'4'2'145'0'0,"-1"1"0"0"0,1-1 1 0 0,-1 0-1 0 0,1-1 1 0 0,0 1-1 0 0,0-1 0 0 0,0 1 1 0 0,0-1-1 0 0,0 0 1 0 0,0-1-1 0 0,0 1 0 0 0,0-1 1 0 0,0 0-1 0 0,2 0-145 0 0,3 0 416 0 0,-1-1 1 0 0,0 1-1 0 0,1-2 0 0 0,-1 1 0 0 0,0-1 1 0 0,0-1-1 0 0,0 0-416 0 0,0 1 335 0 0,0-2-1 0 0,-1 1 1 0 0,0-1 0 0 0,0 0 0 0 0,0 0 0 0 0,0-1-1 0 0,-1 0 1 0 0,1 0 0 0 0,-1-1-335 0 0,-2 2 120 0 0,-1 0 0 0 0,1-1-1 0 0,-1 0 1 0 0,0 1 0 0 0,0-1 0 0 0,0 0 0 0 0,0 0-1 0 0,-1 0 1 0 0,0-1 0 0 0,0 1 0 0 0,-1-1 0 0 0,1 1-1 0 0,-1-3-119 0 0,0 5 133 0 0,-1 2-113 0 0,0 1-1 0 0,0-1 1 0 0,1 1 0 0 0,-1-1 0 0 0,0 1-1 0 0,0-1 1 0 0,0 1 0 0 0,0-1 0 0 0,0 1-1 0 0,0-1 1 0 0,0 1 0 0 0,0-1 0 0 0,0 1-1 0 0,0-1 1 0 0,0 1 0 0 0,0-1 0 0 0,-1 1-1 0 0,1 0 1 0 0,0-1 0 0 0,0 1 0 0 0,0-1-1 0 0,-1 1-19 0 0,0-1 16 0 0,0 0-1 0 0,0 1 0 0 0,-1-1 1 0 0,1 1-1 0 0,0 0 0 0 0,-1-1 1 0 0,1 1-1 0 0,0 0 1 0 0,0 0-1 0 0,-1 0 0 0 0,1 0 1 0 0,0 0-1 0 0,-1 0 0 0 0,1 0 1 0 0,0 1-1 0 0,-1-1 0 0 0,1 0-15 0 0,-5 2 30 0 0,0-1 0 0 0,1 1 1 0 0,-1 0-1 0 0,1 0 0 0 0,-1 1 0 0 0,1-1 0 0 0,0 1 0 0 0,0 0 0 0 0,0 1 0 0 0,1-1 0 0 0,-1 1 1 0 0,1 0-1 0 0,0 0 0 0 0,0 1 0 0 0,0-1 0 0 0,0 1 0 0 0,1 0 0 0 0,0 0 0 0 0,-2 4-30 0 0,1-3 54 0 0,1 1 0 0 0,0-1 0 0 0,0 1-1 0 0,1 0 1 0 0,0 0 0 0 0,0 0 0 0 0,1 0-1 0 0,0 0 1 0 0,0 0 0 0 0,0 1 0 0 0,1-1 0 0 0,0 0-1 0 0,1 0 1 0 0,0 0 0 0 0,0 0 0 0 0,0 0-1 0 0,1 1 1 0 0,1 1-54 0 0,-1-1 30 0 0,1-1 0 0 0,0 0 0 0 0,0 0 0 0 0,0 0 0 0 0,1 0 0 0 0,0 0-1 0 0,1-1 1 0 0,0 0 0 0 0,0 0 0 0 0,0 0 0 0 0,0 0 0 0 0,5 2-30 0 0,-6-5-33 0 0,0 0 1 0 0,0 0 0 0 0,0-1-1 0 0,1 1 1 0 0,-1-1-1 0 0,1 0 1 0 0,0 0-1 0 0,0-1 1 0 0,0 1 0 0 0,0-1-1 0 0,0 0 1 0 0,0-1-1 0 0,0 1 1 0 0,0-1 0 0 0,0 0-1 0 0,0 0 1 0 0,0 0-1 0 0,0-1 1 0 0,4-1 32 0 0,-1 1-509 0 0,0-1 0 0 0,0 0 0 0 0,0-1 0 0 0,0 0-1 0 0,-1 0 1 0 0,7-3 509 0 0,8-8-1552 0 0</inkml:trace>
  <inkml:trace contextRef="#ctx0" brushRef="#br0" timeOffset="21575.543">11553 1751 11056 0 0,'0'0'852'0'0,"-1"2"-560"0"0,-1 2 107 0 0,1-1 1 0 0,-2 1 0 0 0,1-1-1 0 0,0 0 1 0 0,-1 1 0 0 0,1-1-1 0 0,-1 0 1 0 0,0 0 0 0 0,0-1-1 0 0,0 1 1 0 0,0-1 0 0 0,-1 1-1 0 0,1-1 1 0 0,-1 0 0 0 0,1 0-1 0 0,-1-1 1 0 0,0 1-400 0 0,-11 3 641 0 0,1-1 1 0 0,-1 0-1 0 0,1-1 0 0 0,-3 0-641 0 0,-6 1 175 0 0,-1 0 131 0 0,1-2 0 0 0,-1 0 0 0 0,-17-2-306 0 0,41 0 2 0 0,-29-1 91 0 0,1-2 1 0 0,-26-6-94 0 0,1 1-6519 0 0,27 5-491 0 0</inkml:trace>
  <inkml:trace contextRef="#ctx0" brushRef="#br0" timeOffset="22362.808">9458 2983 7368 0 0,'1'8'666'0'0,"-1"-4"-165"0"0,1 1 0 0 0,0-1-1 0 0,-1 1 1 0 0,0-1-1 0 0,0 1 1 0 0,0-1 0 0 0,-1 5-501 0 0,0-1 6120 0 0,0 1 5924 0 0,2-8-11991 0 0,0 5-42 0 0,0-4-11 0 0,-1 1 0 0 0,1-1 0 0 0,0 0 0 0 0,0 0 0 0 0,-1 1 0 0 0,1-1 0 0 0,1 0 0 0 0,-1 0 0 0 0,0 0 0 0 0,0-1 0 0 0,-1-1 0 0 0,1 1 0 0 0,-1 0 0 0 0,1 0 0 0 0,-1 0 0 0 0,0 0 0 0 0,1 0 0 0 0,-1 0 0 0 0,0 0 0 0 0,0 0 0 0 0,0 0 0 0 0,1 0 0 0 0,-1 0 0 0 0,0 0 0 0 0,0 0 0 0 0,-1 10 8 0 0,0 1-1 0 0,-1-1 1 0 0,0 0 0 0 0,-1 0-1 0 0,-1 2-7 0 0,0 2 13 0 0,0 1 0 0 0,0 7-13 0 0,-3 4-3 0 0,5-21 13 0 0,1 0-1 0 0,-1-1 0 0 0,1 1 1 0 0,0 0-1 0 0,1-1 0 0 0,-1 1-9 0 0,-2 19 22 0 0,22-24 95 0 0,19-3-53 0 0,-15 2-11 0 0,-15 0-43 0 0,0 1-1 0 0,-1 0 0 0 0,1 0 0 0 0,-1 1 0 0 0,1 0 0 0 0,-1 0 0 0 0,1 1-9 0 0,-1 2 11 0 0,0 0-26 0 0,-5-4-86 0 0,6 2-2279 0 0,4-11-510 0 0,-5-1-4102 0 0,-1 2-717 0 0</inkml:trace>
  <inkml:trace contextRef="#ctx0" brushRef="#br0" timeOffset="22831.36">9583 2963 5984 0 0,'0'0'273'0'0,"0"0"-5"0"0,2 2-172 0 0,-1-1 447 0 0,0 1-1 0 0,0 0 1 0 0,0 0-1 0 0,0 0 1 0 0,0 0-1 0 0,0 0 1 0 0,0 0-1 0 0,0 0 1 0 0,-1 0-1 0 0,1 0 1 0 0,-1 0-1 0 0,0 0 1 0 0,1 0-1 0 0,-1 2-542 0 0,-1 36 6494 0 0,1-21-5942 0 0,-2 9 494 0 0,-1 0 0 0 0,-1 0-1 0 0,-3 9-1045 0 0,2-9 328 0 0,0 0-1 0 0,2 0 1 0 0,1 10-328 0 0,1-11 158 0 0,1-5 19 0 0,0 0 0 0 0,2 6-177 0 0,-1-21 23 0 0,0-1 0 0 0,0 1-1 0 0,1-1 1 0 0,0 1-1 0 0,0-1 1 0 0,1 0 0 0 0,-1 0-1 0 0,1 0 1 0 0,3 4-23 0 0,-5-9-71 0 0,-1 0-1 0 0,1 1 1 0 0,0-1 0 0 0,0 0 0 0 0,0 0 0 0 0,0 0-1 0 0,0-1 1 0 0,0 1 0 0 0,0 0 0 0 0,0 0 0 0 0,0 0-1 0 0,0-1 1 0 0,0 1 0 0 0,1 0 0 0 0,-1-1 0 0 0,0 1-1 0 0,0-1 1 0 0,1 0 0 0 0,-1 1 0 0 0,0-1 0 0 0,1 0-1 0 0,-1 0 1 0 0,0 0 0 0 0,1 0 0 0 0,-1 0 0 0 0,1 0-1 0 0,-1 0 1 0 0,0 0 0 0 0,0-1 0 0 0,1 1 0 0 0,-1 0-1 0 0,0-1 1 0 0,1 1 0 0 0,-1-1 0 0 0,0 0-1 0 0,0 1 1 0 0,1-1 71 0 0,6-2-1968 0 0</inkml:trace>
  <inkml:trace contextRef="#ctx0" brushRef="#br0" timeOffset="23333.986">9983 2977 5064 0 0,'0'0'232'0'0,"1"1"-14"0"0,2 3 361 0 0,-3-3 2184 0 0,0-1 938 0 0,0 0 184 0 0,0 0-440 0 0,-11 8-969 0 0,-4 2-2132 0 0,1 1-1 0 0,0 1 1 0 0,1 0-1 0 0,0 1 1 0 0,-2 3-344 0 0,10-9 163 0 0,1 1 0 0 0,-1-1 1 0 0,1 1-1 0 0,1 0 1 0 0,0 0-1 0 0,-2 5-163 0 0,-4 9 250 0 0,7-15-118 0 0,0 0-1 0 0,0 0 1 0 0,0 1-1 0 0,1-1 0 0 0,0 1 1 0 0,0-1-1 0 0,1 1 1 0 0,0 4-132 0 0,0 1 164 0 0,2-1 1 0 0,-1 1-1 0 0,2-1 1 0 0,2 9-165 0 0,-4-17-10 0 0,0 0 0 0 0,1-1 0 0 0,0 1 0 0 0,0-1 0 0 0,0 1 0 0 0,0-1 0 0 0,1 0 0 0 0,-1 1 0 0 0,1-1 1 0 0,-1 0-1 0 0,1-1 0 0 0,0 1 0 0 0,1 0 0 0 0,-1-1 0 0 0,0 0 0 0 0,1 0 0 0 0,-1 0 0 0 0,1 0 0 0 0,3 1 10 0 0,4 1-1040 0 0,0 0 0 0 0,0-1 0 0 0,1 0 0 0 0,0-1 0 0 0,-1-1-1 0 0,4 1 1041 0 0,2-2-7639 0 0</inkml:trace>
  <inkml:trace contextRef="#ctx0" brushRef="#br0" timeOffset="23678.149">10262 3137 9216 0 0,'0'0'706'0'0,"0"0"-220"0"0,-1 1 796 0 0,-21 12 3540 0 0,15-9-4249 0 0,0 0 0 0 0,1 0-1 0 0,-1 1 1 0 0,1-1 0 0 0,0 1 0 0 0,1 1-1 0 0,-1-1 1 0 0,1 1 0 0 0,0 0-1 0 0,-1 2-572 0 0,2-2 247 0 0,0 0 0 0 0,1 1-1 0 0,-1 0 1 0 0,1 0 0 0 0,0 0-1 0 0,-1 7-246 0 0,3-11 66 0 0,0 0 0 0 0,0 1 0 0 0,0-1 0 0 0,1 0-1 0 0,-1 1 1 0 0,1-1 0 0 0,0 1 0 0 0,0-1 0 0 0,0 1 0 0 0,1-1 0 0 0,-1 1-1 0 0,1-1 1 0 0,0 0 0 0 0,0 1 0 0 0,0-1 0 0 0,0 0 0 0 0,1 0-1 0 0,-1 0 1 0 0,1 0 0 0 0,0 0 0 0 0,1 2-66 0 0,0-1 49 0 0,0 0 1 0 0,1-1-1 0 0,-1 0 0 0 0,1 1 0 0 0,0-1 1 0 0,0-1-1 0 0,0 1 0 0 0,0 0 1 0 0,0-1-1 0 0,1 0 0 0 0,-1 0 1 0 0,1 0-1 0 0,0-1 0 0 0,-1 0 1 0 0,1 1-1 0 0,0-2 0 0 0,3 1-49 0 0,-1 0-11 0 0,0 0 0 0 0,0-1 0 0 0,-1-1 0 0 0,1 1 0 0 0,0-1 0 0 0,-1 0 0 0 0,1 0 0 0 0,0-1 0 0 0,-1 0 0 0 0,0 0 1 0 0,1-1-1 0 0,2-1 11 0 0,-5 2 34 0 0,-1 0 0 0 0,1 0 0 0 0,-1-1 0 0 0,1 1 1 0 0,-1-1-1 0 0,0 0 0 0 0,0 0 0 0 0,0 0 0 0 0,0 0 0 0 0,-1-1 1 0 0,1 1-1 0 0,-1-2-34 0 0,0 3 17 0 0,-1-1 0 0 0,0 0 0 0 0,0 0 0 0 0,0 1 1 0 0,0-1-1 0 0,0 0 0 0 0,-1 0 0 0 0,1 0 0 0 0,-1 0 0 0 0,0 0 0 0 0,0 0 0 0 0,0 0 1 0 0,0 0-1 0 0,0 0 0 0 0,-1 0 0 0 0,0 0 0 0 0,1 1 0 0 0,-1-1-17 0 0,-3-8-43 0 0,-1 0-1 0 0,0 1 0 0 0,0 0 1 0 0,-1 0-1 0 0,-1 0 0 0 0,1 1 1 0 0,-2 0-1 0 0,1 0 0 0 0,-1 1 1 0 0,0 0-1 0 0,-2-1 44 0 0,-14-11-160 0 0,0 2 0 0 0,-2 0 0 0 0,-16-8 160 0 0,36 23-940 0 0,0 0 0 0 0,-1 0 0 0 0,1 0 0 0 0,-1 1 0 0 0,0 0 0 0 0,-7-2 940 0 0,3 4-2016 0 0</inkml:trace>
  <inkml:trace contextRef="#ctx0" brushRef="#br0" timeOffset="24061.173">10696 2821 8288 0 0,'0'0'381'0'0,"0"0"-6"0"0,0 0 73 0 0,0 0 1201 0 0,0 0 558 0 0,0 0 110 0 0,0 0-265 0 0,0 0-1186 0 0,0 0-518 0 0,0 0-105 0 0,0 0 25 0 0,0 0 177 0 0,0 0 78 0 0,0 0 18 0 0,0 0-47 0 0,0 0-213 0 0,0 0-90 0 0,-9 8 455 0 0,8-6-563 0 0,0-1-1 0 0,-1 1 1 0 0,1 0 0 0 0,0-1-1 0 0,0 1 1 0 0,0 0-1 0 0,1-1 1 0 0,-1 1-1 0 0,0 0 1 0 0,1 0 0 0 0,-1 0-1 0 0,1 0 1 0 0,0 0-1 0 0,-1 0 1 0 0,1 0-1 0 0,0 0 1 0 0,0-1-1 0 0,0 1 1 0 0,0 0 0 0 0,1 0-1 0 0,-1 0 1 0 0,1 0-1 0 0,-1 0 1 0 0,1 0-1 0 0,-1 0 1 0 0,1-1 0 0 0,0 1-83 0 0,4 10 123 0 0,0 0 1 0 0,1-1-1 0 0,5 9-123 0 0,-8-15 30 0 0,27 44 64 0 0,-9-17-62 0 0,-2 1 0 0 0,11 29-32 0 0,-7-20-1 0 0,-18-35 8 0 0,0 0 0 0 0,-1 1 0 0 0,0 0-1 0 0,0-1 1 0 0,-1 1 0 0 0,0 1 0 0 0,-1-1 0 0 0,2 6-7 0 0,-2 2 20 0 0,-1-14-16 0 0,0 1 1 0 0,-1 0-1 0 0,1-1 0 0 0,-1 1 0 0 0,0 0 0 0 0,0-1 0 0 0,0 1 0 0 0,0 0 1 0 0,0 0-1 0 0,-1-1 0 0 0,1 1 0 0 0,-1 0 0 0 0,-1 1-4 0 0,1 19-80 0 0,-4-14 43 0 0,2-8 10 0 0,1 0 0 0 0,-1 0 0 0 0,0 0 0 0 0,1-1 0 0 0,-1 0 0 0 0,0 1 0 0 0,0-1 0 0 0,1 0 0 0 0,-1 0 0 0 0,0 0 0 0 0,0-1 0 0 0,-1 1 27 0 0,1-1 21 0 0,1 1 1 0 0,-1-1-1 0 0,1 0 1 0 0,-1 0-1 0 0,0 0 1 0 0,1-1-1 0 0,0 1 1 0 0,-1 0-1 0 0,1-1 1 0 0,0 1-1 0 0,0-1 1 0 0,0 0-1 0 0,0 0 1 0 0,0 0-1 0 0,0 0 1 0 0,0 0-1 0 0,1 0 1 0 0,-1-1-1 0 0,1 1 0 0 0,-1 0 1 0 0,1-1-1 0 0,0 1 1 0 0,-1-3-22 0 0,1 0 44 0 0,-1 1 1 0 0,1-1-1 0 0,0 0 0 0 0,0 0 1 0 0,0 1-1 0 0,1-1 0 0 0,-1 0 1 0 0,1 0-1 0 0,1 0 0 0 0,-1 1 1 0 0,1-1-1 0 0,-1 0 1 0 0,2-2-45 0 0,10-17 367 0 0,-9 20-287 0 0,-1 1 1 0 0,0-1 0 0 0,0 0 0 0 0,0 0-1 0 0,0-3-80 0 0,-1 3 44 0 0,1 0 1 0 0,0 0-1 0 0,-1 1 0 0 0,1-1 0 0 0,0 0 1 0 0,1 1-1 0 0,-1-1 0 0 0,1 1 1 0 0,0-1-45 0 0,30-29 200 0 0,2-2-107 0 0,-24 22-83 0 0,-3 3-10 0 0,0-1 1 0 0,0 0 0 0 0,-1 0-1 0 0,1-3 0 0 0,0-2 0 0 0,-2 5 0 0 0,0-1 0 0 0,-1 1 0 0 0,3-12 0 0 0,-7 19 0 0 0,0 1 0 0 0,0-1 0 0 0,-1 0 0 0 0,1 0 0 0 0,-1 0 0 0 0,0 0 0 0 0,0 0 0 0 0,-1 0 0 0 0,1 1 0 0 0,-1-1 0 0 0,0 0 0 0 0,0 0 0 0 0,0 0 0 0 0,-1-2 0 0 0,1 4 0 0 0,0-1 0 0 0,-1 0 0 0 0,1 1 0 0 0,-1-1 0 0 0,1 0 0 0 0,-1 1 0 0 0,0 0 0 0 0,0-1 0 0 0,0 1 0 0 0,0 0 0 0 0,-1 0 0 0 0,1 0 0 0 0,-2 0 0 0 0,-8-5 0 0 0,8 7-64 0 0,0-1 0 0 0,0 1-1 0 0,0 0 1 0 0,0 0 0 0 0,0 0-1 0 0,-1 0 1 0 0,1 1 0 0 0,0-1 0 0 0,-1 2 64 0 0,3-2-351 0 0,-9 7-1053 0 0,-12 10-2256 0 0,15-6-4282 0 0</inkml:trace>
  <inkml:trace contextRef="#ctx0" brushRef="#br0" timeOffset="24409.472">11171 3241 6912 0 0,'16'0'736'0'0,"-2"0"660"0"0,-1-1 0 0 0,1-1 0 0 0,-1 0 0 0 0,3-1-1396 0 0,-10 2 590 0 0,0-1 0 0 0,0 0 0 0 0,0 0 0 0 0,0 0 1 0 0,0-1-1 0 0,-1 0 0 0 0,1 0 0 0 0,-1 0 0 0 0,0-1 0 0 0,1-1-590 0 0,2-1 380 0 0,-3 2-199 0 0,0-1-1 0 0,-1 1 1 0 0,1-1-1 0 0,-1 0 0 0 0,0 0 1 0 0,0 0-1 0 0,-1 0 1 0 0,1-1-181 0 0,1-4 118 0 0,-1 4 49 0 0,-1 0-1 0 0,0 0 1 0 0,0-1-1 0 0,0 1 0 0 0,-1-1 1 0 0,0 1-1 0 0,0-1 1 0 0,-1 0-1 0 0,0 0 1 0 0,0 0-1 0 0,0-2-166 0 0,-1 6 14 0 0,0 1 1 0 0,0-1-1 0 0,0 1 0 0 0,0-1 0 0 0,-1 0 1 0 0,1 1-1 0 0,-1-1 0 0 0,1 1 0 0 0,-1 0 1 0 0,0-1-1 0 0,0 1 0 0 0,0-1 0 0 0,0 1 1 0 0,-1 0-1 0 0,1 0 0 0 0,0 0 1 0 0,-1 0-1 0 0,0 0 0 0 0,1 0 0 0 0,-1 0 1 0 0,0 0-1 0 0,0 1 0 0 0,0-1 0 0 0,0 1 1 0 0,0-1-1 0 0,0 1 0 0 0,-1 0 0 0 0,1 0 1 0 0,0 0-1 0 0,-1 0 0 0 0,1 0 1 0 0,-1 0-1 0 0,1 1 0 0 0,-1 0 0 0 0,1-1 1 0 0,-1 1-1 0 0,1 0 0 0 0,-1 0 0 0 0,1 0 1 0 0,-1 0-15 0 0,-4 1 15 0 0,0-1 1 0 0,0 1 0 0 0,1 0-1 0 0,-1 1 1 0 0,0 0 0 0 0,1 0-1 0 0,-1 0 1 0 0,1 1 0 0 0,0 0-1 0 0,0 0 1 0 0,0 0 0 0 0,0 1-1 0 0,0 0 1 0 0,1 0 0 0 0,0 1-1 0 0,-4 4-15 0 0,2-2-8 0 0,1 0-1 0 0,0 1 1 0 0,0 0 0 0 0,1 1-1 0 0,0-1 1 0 0,0 1-1 0 0,1 0 1 0 0,0 0-1 0 0,1 0 1 0 0,0 0-1 0 0,0 1 1 0 0,1 0 0 0 0,0-1-1 0 0,1 1 1 0 0,0 0-1 0 0,1 0 1 0 0,0 0-1 0 0,1 7 9 0 0,1-9 0 0 0,0 1 0 0 0,0-1 0 0 0,1 0 0 0 0,0 0 0 0 0,4 5 0 0 0,0 4 0 0 0,-4-10-5 0 0,0-1 0 0 0,1 1 0 0 0,0-1 0 0 0,0 0-1 0 0,0 0 1 0 0,1 0 0 0 0,0 0 0 0 0,0-1 0 0 0,0 0-1 0 0,1 0 1 0 0,-1 0 0 0 0,1-1 0 0 0,0 0 0 0 0,1 0-1 0 0,-1 0 1 0 0,1-1 0 0 0,0 0 0 0 0,0 0 0 0 0,2 0 5 0 0,3 0-471 0 0,44 10-906 0 0,-18-10-4687 0 0,-9-5-645 0 0</inkml:trace>
  <inkml:trace contextRef="#ctx0" brushRef="#br0" timeOffset="24741.102">11892 2747 5984 0 0,'0'0'273'0'0,"0"0"-5"0"0,-9-7-161 0 0,6 5 187 0 0,0 1 1 0 0,0-1 0 0 0,-1 1-1 0 0,1 0 1 0 0,0 0-1 0 0,-1 0 1 0 0,1 0 0 0 0,-1 1-1 0 0,1-1 1 0 0,-1 1-1 0 0,0 0 1 0 0,1 0 0 0 0,-1 0-1 0 0,0 1-294 0 0,-11 1 2157 0 0,1 1 0 0 0,0 1 0 0 0,0 0-2157 0 0,-13 3 1351 0 0,8-2-1688 0 0,-40 7 2323 0 0,19-8-7249 0 0,24-4-1157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4:18.7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902 1101 3224 0 0,'7'-2'1060'0'0,"-4"1"2065"0"0,12-5-813 0 0,-13 5-1452 0 0,0 1-27 0 0,29-23 2793 0 0,-30 22-2705 0 0,-1 1-95 0 0,2-5 951 0 0,-2 5-1727 0 0,0 0-1 0 0,1 0 0 0 0,-1 0 1 0 0,0 0-1 0 0,0 0 0 0 0,0-1 1 0 0,1 1-1 0 0,-1 0 0 0 0,0 0 1 0 0,0 0-1 0 0,0-1 1 0 0,0 1-1 0 0,0 0 0 0 0,1 0 1 0 0,-1-1-1 0 0,0 1 0 0 0,0 0 1 0 0,0 0-1 0 0,0-1 0 0 0,0 1 1 0 0,0 0-1 0 0,0 0 1 0 0,0-1-1 0 0,0 1 0 0 0,0 0 1 0 0,0 0-1 0 0,0-1 0 0 0,0 1 1 0 0,0 0-1 0 0,0 0 0 0 0,0-1 1 0 0,0 1-1 0 0,0 0 1 0 0,0 0-1 0 0,0-1 0 0 0,-1 1 1 0 0,1 0-1 0 0,0 0 0 0 0,0-1 1 0 0,0 1-1 0 0,0 0 0 0 0,0 0 1 0 0,-1 0-1 0 0,1-1 1 0 0,0 1-1 0 0,0 0 0 0 0,0 0 1 0 0,-1 0-1 0 0,1 0 0 0 0,0 0 1 0 0,0 0-1 0 0,-1-1 0 0 0,1 1 1 0 0,0 0-1 0 0,0 0 1 0 0,-1 0-1 0 0,1 0 0 0 0,0 0 1 0 0,0 0-1 0 0,-1 0 0 0 0,1 0-49 0 0,-4 0 68 0 0,0 0 0 0 0,1 0 0 0 0,-1 0 0 0 0,0 0 0 0 0,1 1 0 0 0,-1-1 0 0 0,1 1 0 0 0,-1 0 0 0 0,0 0 0 0 0,1 1 0 0 0,0-1 0 0 0,-1 1 0 0 0,1-1 0 0 0,0 1-1 0 0,0 0 1 0 0,0 0 0 0 0,0 1 0 0 0,-1 0-68 0 0,-6 5 49 0 0,1 1-1 0 0,0 1 0 0 0,0-1 0 0 0,-4 8-48 0 0,7-8 48 0 0,1 0 0 0 0,-1 1 0 0 0,2 0 0 0 0,0 0 0 0 0,0 0 0 0 0,0 4-48 0 0,-5 12 76 0 0,6-18-54 0 0,1 0 1 0 0,0 0-1 0 0,0 1 0 0 0,1 0 0 0 0,0-1 0 0 0,1 1 0 0 0,0-1 1 0 0,0 1-1 0 0,1 1-22 0 0,0-3 29 0 0,0 1 1 0 0,0-1-1 0 0,1 0 1 0 0,0 0-1 0 0,0-1 1 0 0,0 1-1 0 0,1 0 1 0 0,0-1-1 0 0,1 0 1 0 0,-1 1-1 0 0,2 0-29 0 0,-3-4 23 0 0,1 0-1 0 0,0-1 0 0 0,0 1 1 0 0,-1-1-1 0 0,2 1 1 0 0,-1-1-1 0 0,0 0 0 0 0,0 0 1 0 0,1 0-1 0 0,-1-1 0 0 0,1 1 1 0 0,-1-1-1 0 0,1 0-22 0 0,-1 0 14 0 0,-1 0-1 0 0,1-1 1 0 0,0 1-1 0 0,0-1 1 0 0,-1 0-1 0 0,1 0 0 0 0,0 0 1 0 0,-1 0-1 0 0,1 0 1 0 0,0 0-1 0 0,0-1 1 0 0,-1 1-1 0 0,1-1 1 0 0,0 0-1 0 0,-1 0 1 0 0,1 0-1 0 0,-1 0 1 0 0,1 0-14 0 0,-3 1-1 0 0,5-4-93 0 0,0 1-1 0 0,0 1 1 0 0,0-1-1 0 0,0 1 0 0 0,2-1 95 0 0,-6 3-302 0 0,0-1-1 0 0,0 1 1 0 0,0-1-1 0 0,0 1 1 0 0,0-1-1 0 0,0 0 1 0 0,0 1-1 0 0,0-1 0 0 0,0 0 1 0 0,0 0-1 0 0,-1 1 1 0 0,1-1-1 0 0,1-1 303 0 0,1-2-3676 0 0,6-3-3358 0 0</inkml:trace>
  <inkml:trace contextRef="#ctx0" brushRef="#br0" timeOffset="395.548">632 872 2304 0 0,'-21'-32'4767'0'0,"-2"0"0"0"0,-1 2 1 0 0,-1 1-1 0 0,-4-1-4767 0 0,-30-28-96 0 0,51 51 101 0 0,3 2 34 0 0,0 0-1 0 0,-1 0 1 0 0,0 1 0 0 0,-3-3-39 0 0,5 6 72 0 0,3 1-23 0 0,1 0-168 0 0,0 0-75 0 0,0 0-922 0 0,0 0-3795 0 0,0 0-1627 0 0</inkml:trace>
  <inkml:trace contextRef="#ctx0" brushRef="#br0" timeOffset="880.059">1261 1044 11056 0 0,'0'0'47'0'0,"0"0"1"0"0,0 0-1 0 0,-1 1 0 0 0,1-1 1 0 0,0 0-1 0 0,0 1 1 0 0,-1-1-1 0 0,1 0 0 0 0,0 1 1 0 0,0-1-1 0 0,0 0 1 0 0,0 1-1 0 0,0-1 1 0 0,-1 0-1 0 0,1 1 0 0 0,0-1 1 0 0,0 1-1 0 0,0-1 1 0 0,0 0-1 0 0,0 1 1 0 0,0-1-48 0 0,2 1 350 0 0,0-6 1092 0 0,6-17 3197 0 0,8-11-2462 0 0,-3 7-1450 0 0,-5 9-403 0 0,-5 8-108 0 0,2 0 0 0 0,-1 0 0 0 0,3-2-216 0 0,4-12 332 0 0,-8 18-263 0 0,-1 0 0 0 0,1 0-1 0 0,0 0 1 0 0,2-3-69 0 0,36-55 257 0 0,-15 29-257 0 0,-16 22-308 0 0,-4 3-3016 0 0,-6 9 1172 0 0</inkml:trace>
  <inkml:trace contextRef="#ctx0" brushRef="#br0" timeOffset="1234.297">1554 262 10136 0 0,'5'-4'918'0'0,"1"-2"-758"0"0,-2 3 130 0 0,-3 2 1122 0 0,7 7 3315 0 0,-7-6-4642 0 0,0 1 0 0 0,-1-1 0 0 0,1 0 0 0 0,0 1 0 0 0,-1-1 0 0 0,1 0 0 0 0,-1 1 0 0 0,1-1 0 0 0,-1 1 0 0 0,1-1 0 0 0,-1 1 0 0 0,1-1 0 0 0,-1 1 0 0 0,0-1 0 0 0,1 1 0 0 0,-1 0 0 0 0,0-1-1 0 0,1 1 1 0 0,-1 0 0 0 0,0-1 0 0 0,0 1-85 0 0,4 14 255 0 0,0 0-1 0 0,-1-1 1 0 0,-1 2 0 0 0,-1-1-1 0 0,0 9-254 0 0,4 30 118 0 0,3 29 240 0 0,-3-27 153 0 0,4 8-511 0 0,-6-48 60 0 0,-1-2-12 0 0,1 0 1 0 0,1 0 0 0 0,3 9-49 0 0,-5-17 15 0 0,0 0-79 0 0,0-1-1 0 0,0 1 1 0 0,1-1-1 0 0,0 0 0 0 0,0 0 1 0 0,0 0-1 0 0,0 0 0 0 0,3 3 65 0 0,-4-7-984 0 0,-1-1-304 0 0,9-3-1045 0 0,1-1-3933 0 0</inkml:trace>
  <inkml:trace contextRef="#ctx0" brushRef="#br0" timeOffset="1567.295">1818 340 2760 0 0,'-4'-12'559'0'0,"3"10"1303"0"0,1 2 570 0 0,0 0 116 0 0,0 0-196 0 0,0 0-901 0 0,12 7 569 0 0,-8-4-1847 0 0,1 1 0 0 0,0 0 0 0 0,-1 0 0 0 0,0 0 1 0 0,1 0-1 0 0,-2 1 0 0 0,1 0 0 0 0,-1 0 1 0 0,1 0-1 0 0,-1 0 0 0 0,-1 0 0 0 0,1 1 1 0 0,-1 0-174 0 0,6 14 81 0 0,-1 1 0 0 0,-2 0 1 0 0,0 1-82 0 0,2 5 167 0 0,1 13-22 0 0,-6-26-4 0 0,1 1 0 0 0,1-1 0 0 0,3 8-141 0 0,-7-22 27 0 0,0 1-1 0 0,1-1 1 0 0,-1 1-1 0 0,0-1 1 0 0,0 1-1 0 0,1-1 1 0 0,-1 1-1 0 0,0 0 0 0 0,0-1 1 0 0,0 1-1 0 0,0-1 1 0 0,1 1-1 0 0,-1-1 1 0 0,0 1-1 0 0,0 0 1 0 0,0-1-1 0 0,0 1 1 0 0,0-1-1 0 0,-1 1 0 0 0,1-1 1 0 0,0 1-1 0 0,0 0 1 0 0,0-1-1 0 0,0 1 1 0 0,-1-1-1 0 0,1 1 1 0 0,0-1-1 0 0,-1 1 1 0 0,1-1-1 0 0,0 1 0 0 0,-1-1 1 0 0,1 1-1 0 0,0-1 1 0 0,-1 0-1 0 0,1 1 1 0 0,-1-1-1 0 0,1 1 1 0 0,-1-1-27 0 0,0 0 31 0 0,0 0 0 0 0,0 0 0 0 0,-1 0 0 0 0,1 0 0 0 0,0 0 0 0 0,0 0 0 0 0,-1 0 0 0 0,1-1 0 0 0,0 1 0 0 0,0 0 0 0 0,0-1 0 0 0,-1 1 0 0 0,1-1 0 0 0,0 0 0 0 0,0 1 0 0 0,0-1 0 0 0,0 0 0 0 0,0 1 0 0 0,0-1 0 0 0,0 0-31 0 0,-86-59 686 0 0,73 51-666 0 0,-1 1 0 0 0,0 0 0 0 0,0 1-1 0 0,-11-4-19 0 0,-10-4-117 0 0,9 3-640 0 0,-14-7-1158 0 0,13 7-3142 0 0,5 5-879 0 0</inkml:trace>
  <inkml:trace contextRef="#ctx0" brushRef="#br0" timeOffset="1917.771">0 0 11888 0 0,'0'3'111'0'0,"1"0"0"0"0,0 0 1 0 0,-1 0-1 0 0,1 0 1 0 0,0-1-1 0 0,1 1 0 0 0,-1 0 1 0 0,0-1-1 0 0,1 1 0 0 0,-1-1 1 0 0,1 1-1 0 0,1 0-111 0 0,-1 0 11 0 0,0 0 0 0 0,0 0 0 0 0,0 0 0 0 0,-1 1 0 0 0,1-1 0 0 0,-1 1 0 0 0,1 0-11 0 0,3 63 2244 0 0,10 35-402 0 0,-8-51-534 0 0,8 29-1308 0 0,-8-49 324 0 0,-4-15-84 0 0,1-1-1 0 0,5 14-239 0 0,6 17 262 0 0,-11-33-265 0 0,0 0 0 0 0,1 0 1 0 0,0 0-1 0 0,1-1 0 0 0,1 1 0 0 0,5 6 3 0 0,-12-18-264 0 0,4 4 502 0 0,1-4-3072 0 0,5-1 687 0 0</inkml:trace>
  <inkml:trace contextRef="#ctx0" brushRef="#br0" timeOffset="2252.261">145 41 13448 0 0,'0'0'613'0'0,"4"7"206"0"0,-3-6-845 0 0,8 10 425 0 0,0 0 0 0 0,-1 1 0 0 0,0 0 0 0 0,-1 0-1 0 0,0 1 1 0 0,1 4-399 0 0,30 71 171 0 0,-14-29 62 0 0,4 1-233 0 0,8 19 258 0 0,-24-53 311 0 0,1-2 0 0 0,3 4-569 0 0,-16-27 661 0 0,-3-2-262 0 0,-10-7-134 0 0,-14-10-110 0 0,5 4-10 0 0,-1 1-1 0 0,0 0 0 0 0,0 2 0 0 0,-5 0-144 0 0,0-1-17 0 0,15 8-142 0 0,1 0 0 0 0,-1 1 0 0 0,0 0 0 0 0,0 1 0 0 0,0 1 0 0 0,-1 0 0 0 0,-5 1 159 0 0,17 0-218 0 0,1 0 0 0 0,0 0 0 0 0,-1 0 0 0 0,1 0 1 0 0,0 0-1 0 0,-1 1 0 0 0,1-1 0 0 0,0 0 0 0 0,0 1 0 0 0,-1-1 0 0 0,1 1 0 0 0,0-1 0 0 0,0 1 0 0 0,-1 0 218 0 0,-6 4-6251 0 0</inkml:trace>
  <inkml:trace contextRef="#ctx0" brushRef="#br0" timeOffset="2669.158">598 2513 4608 0 0,'0'0'353'0'0,"7"14"219"0"0,-3 5 7977 0 0,-5-14-4478 0 0,-7 4-3622 0 0,6-7 28 0 0,-10 19 393 0 0,11-18-802 0 0,-1 0 0 0 0,1 0-1 0 0,-1 0 1 0 0,0 0 0 0 0,0 0-1 0 0,0-1 1 0 0,0 1 0 0 0,0 0 0 0 0,-1-1-1 0 0,1 0 1 0 0,-3 2-68 0 0,-8 2 176 0 0,9-4-125 0 0,1 0 1 0 0,-1 0 0 0 0,0 0 0 0 0,1 0-1 0 0,-1 0 1 0 0,1 1 0 0 0,0 0 0 0 0,-1-1-1 0 0,-1 4-51 0 0,-16 26 238 0 0,15-24-175 0 0,1 1-1 0 0,-1-1 1 0 0,0-1-1 0 0,-3 4-62 0 0,-5 4-97 0 0,-12 18 97 0 0,24-31-869 0 0,-1 1-2505 0 0,2-2-3109 0 0</inkml:trace>
  <inkml:trace contextRef="#ctx0" brushRef="#br0" timeOffset="3032.18">61 2923 920 0 0,'3'12'28'0'0,"4"17"24"0"0,5 1 7072 0 0,-11-22-4941 0 0,0-1 1 0 0,1 1-1 0 0,1-1 1 0 0,0 1-2184 0 0,-2-3 273 0 0,1 0 0 0 0,0 0 0 0 0,-1 0 0 0 0,0 0 0 0 0,0 0 0 0 0,0 0 0 0 0,-1 0 0 0 0,0 5-273 0 0,0 2 376 0 0,0 0 1 0 0,0 1-1 0 0,2 7-376 0 0,1 21 308 0 0,-3-21-185 0 0,2 1 0 0 0,0-1-1 0 0,4 15-122 0 0,-5-29 44 0 0,-1 1-1 0 0,0 0 0 0 0,0 0 0 0 0,0-1 1 0 0,-2 5-44 0 0,0 19 263 0 0,1-17-225 0 0,0-12-91 0 0,1 1 0 0 0,0-1-1 0 0,-1 0 1 0 0,1 0 0 0 0,0 0 0 0 0,0 0-1 0 0,0 0 1 0 0,0 0 0 0 0,0 0 0 0 0,0 0-1 0 0,0 0 1 0 0,0 0 0 0 0,0 0 0 0 0,1 1-1 0 0,-1-1 1 0 0,0 0 0 0 0,1 0 0 0 0,-1 0 0 0 0,1 0-1 0 0,-1 0 1 0 0,1-1 0 0 0,-1 1 0 0 0,1 0-1 0 0,0 0 54 0 0,0 0-633 0 0,-1-1-510 0 0,0 0-222 0 0,0 0-47 0 0,0 0-10 0 0</inkml:trace>
  <inkml:trace contextRef="#ctx0" brushRef="#br0" timeOffset="3466.377">148 2886 16184 0 0,'1'1'737'0'0,"11"24"-81"0"0,0 1-1 0 0,-1 0 1 0 0,-2 0 0 0 0,1 7-656 0 0,4 9 79 0 0,-6-14-115 0 0,0 1 0 0 0,0 15 36 0 0,-2-14 84 0 0,0 1 0 0 0,5 8-84 0 0,-4-17 73 0 0,4 16-46 0 0,-10-35-30 0 0,0 0 1 0 0,0 0-1 0 0,0-1 0 0 0,1 1 1 0 0,0 0-1 0 0,-1-1 1 0 0,1 1-1 0 0,0-1 0 0 0,0 1 1 0 0,1-1 2 0 0,-2 0-108 0 0,-1-2 0 0 0,0 0 38 0 0,0 0 121 0 0,0 0 56 0 0,0 0 11 0 0,0-10 2 0 0,0 6-120 0 0,-1 1 0 0 0,1-1 0 0 0,-1 0 0 0 0,0 1 0 0 0,0-1 0 0 0,0 0 0 0 0,-1 1 0 0 0,0-1 0 0 0,1 1 0 0 0,-1 0 0 0 0,0 0 0 0 0,0 0 0 0 0,-1 0 0 0 0,1 0 0 0 0,-3-2 0 0 0,-4-5 0 0 0,-1 1 0 0 0,-1 1 0 0 0,-9-7 0 0 0,-8-3-73 0 0,20 14-345 0 0,0-1 0 0 0,0 0 1 0 0,0 0-1 0 0,-1-3 418 0 0,0 2-1488 0 0,-1 3-71 0 0</inkml:trace>
  <inkml:trace contextRef="#ctx0" brushRef="#br0" timeOffset="3916.935">1150 2710 12496 0 0,'13'-9'572'0'0,"-12"9"-524"0"0,1 0 0 0 0,-1 0 1 0 0,0 0-1 0 0,0 0 0 0 0,1 0 1 0 0,-1 0-1 0 0,0 1 0 0 0,0-1 1 0 0,0 0-1 0 0,0 1 0 0 0,1-1 1 0 0,-1 1-1 0 0,0-1 1 0 0,0 1-1 0 0,0 0-48 0 0,1 0 55 0 0,2 1 52 0 0,0 0 0 0 0,0 0 1 0 0,0 0-1 0 0,0 1 1 0 0,-1-1-1 0 0,1 1 0 0 0,-1 0 1 0 0,1 0-1 0 0,-1 1 0 0 0,1 1-107 0 0,4 5 1171 0 0,-1 1-1 0 0,6 10-1170 0 0,-1 0 456 0 0,5 3 112 0 0,-13-19-475 0 0,0 0 0 0 0,0 1 0 0 0,0 0 0 0 0,-1 0 0 0 0,2 4-93 0 0,1 4-123 0 0,1 0 0 0 0,0-1 0 0 0,0 0 0 0 0,1 0 0 0 0,1-1 0 0 0,0 0 0 0 0,1-1 0 0 0,0 0-1 0 0,1 0 124 0 0,-6-8-1793 0 0,2-3-4025 0 0</inkml:trace>
  <inkml:trace contextRef="#ctx0" brushRef="#br0" timeOffset="4348.685">1432 2750 1376 0 0,'27'31'349'0'0,"-21"-23"841"0"0,0 0 0 0 0,0 0 0 0 0,-1 1 0 0 0,0 0 0 0 0,0-1 0 0 0,0 6-1190 0 0,22 58 3340 0 0,-20-50-2673 0 0,3 8 256 0 0,10 26 578 0 0,31 45 956 0 0,-44-86-2228 0 0,0-3 112 0 0,-1 0 0 0 0,1-1 0 0 0,1 1-1 0 0,0-1 1 0 0,4 3-341 0 0,-11-13 80 0 0,2 0-366 0 0,4 1 149 0 0,-4-2-2788 0 0,4-3 1427 0 0</inkml:trace>
  <inkml:trace contextRef="#ctx0" brushRef="#br0" timeOffset="4748.62">1775 2807 1840 0 0,'0'0'600'0'0,"1"2"1848"0"0,2 0-906 0 0,0 1 0 0 0,-1 1 0 0 0,1-1 0 0 0,-1 0 0 0 0,0 0 0 0 0,0 1 0 0 0,1 2-1542 0 0,0 2 552 0 0,0 1 0 0 0,-1 0 0 0 0,0 0 0 0 0,0 5-552 0 0,-1-7 244 0 0,27 198 1437 0 0,-25-175-1447 0 0,2 0 0 0 0,2 0-234 0 0,4 27 271 0 0,-10-53-261 0 0,-1-3-8 0 0,0 0 1 0 0,0 0-1 0 0,0 0 1 0 0,1 0-1 0 0,-1 1 1 0 0,1-1-1 0 0,-1 0 1 0 0,1 0 0 0 0,-1 0-1 0 0,1 0 1 0 0,0 0-1 0 0,-1 0 1 0 0,1 0-3 0 0,0 0-55 0 0,-1-1-16 0 0,0 0-53 0 0,0 0-218 0 0,7-17-1065 0 0,-5 10 930 0 0,0-1 0 0 0,-1 1 0 0 0,0-1 0 0 0,0 1 0 0 0,-1-1 0 0 0,1 1 0 0 0,-2-3 477 0 0,1 4-313 0 0,0 0 184 0 0,-1-1 0 0 0,1 1 0 0 0,-1 0-1 0 0,-1 0 1 0 0,1-1 0 0 0,-1 1 0 0 0,0 0 0 0 0,0 0 0 0 0,-1 1-1 0 0,0-1 1 0 0,0 0 0 0 0,0 1 0 0 0,-1 0 0 0 0,0 0-1 0 0,0 0 1 0 0,0 0 0 0 0,0 0 0 0 0,-1 1 129 0 0,-7-8 202 0 0,11 10-139 0 0,0 1-1 0 0,0-1 1 0 0,0 1 0 0 0,-1-1 0 0 0,1 1 0 0 0,0 0-1 0 0,-1 0 1 0 0,1 0 0 0 0,-1 0 0 0 0,0 0-1 0 0,1 0 1 0 0,-1 0 0 0 0,0 0 0 0 0,1 1 0 0 0,-1-1-1 0 0,0 1 1 0 0,-1-1-63 0 0,-53-4 1522 0 0,38 4-1230 0 0,0 0 0 0 0,1-2 0 0 0,-7-1-292 0 0,10 0 0 0 0</inkml:trace>
  <inkml:trace contextRef="#ctx0" brushRef="#br0" timeOffset="6152.091">614 1291 6592 0 0,'0'0'298'0'0,"0"0"-3"0"0,0 0-44 0 0,0 0 507 0 0,0 0 245 0 0,0 0 49 0 0,0 0-43 0 0,0 0-222 0 0,0 0-98 0 0,0 0-17 0 0,0 0-38 0 0,0 0-137 0 0,0 0-60 0 0,0 0-11 0 0,0 0-38 0 0,0 0-152 0 0,0 0-68 0 0,0 0-10 0 0,0 0-15 0 0,0 0-47 0 0,0 0-22 0 0,0 0-2 0 0,0 0 19 0 0,0 0 77 0 0,0 0 31 0 0,0 0 7 0 0,0 0 10 0 0,0 14 576 0 0,1 0-472 0 0,1 0-1 0 0,0 0 1 0 0,4 11-320 0 0,-3-12 65 0 0,10 49 287 0 0,1 33-352 0 0,2 16 160 0 0,-9-62-96 0 0,5 9-64 0 0,2 11 0 0 0,2 57 0 0 0,-5-43-154 0 0,-5-49 485 0 0,-2 0 0 0 0,-1 1 0 0 0,-2-1 0 0 0,-2 31-331 0 0,0-53 69 0 0,1-8-43 0 0,0 0 0 0 0,0 0 0 0 0,-1 0 0 0 0,1 0 0 0 0,-1 0 0 0 0,0 0 0 0 0,0 0-1 0 0,0-1 1 0 0,-2 4-26 0 0,-4 6 10 0 0,7-11-3 0 0,-1-1 0 0 0,1 0 0 0 0,-1 1 0 0 0,0-1 0 0 0,0 0 0 0 0,1 0 0 0 0,-1 1 0 0 0,0-1 0 0 0,0 0 0 0 0,0 0 0 0 0,0 0 0 0 0,0 0 0 0 0,0 0 0 0 0,-1 0 1 0 0,1 0-1 0 0,0 0 0 0 0,0-1 0 0 0,-1 1 0 0 0,1 0 0 0 0,-1-1 0 0 0,1 1 0 0 0,0-1 0 0 0,-1 0 0 0 0,0 1-7 0 0,-1 0 111 0 0,-1 0-60 0 0,0 0 0 0 0,0 0 0 0 0,1 0 0 0 0,-1 0 0 0 0,0 0 0 0 0,0-1 0 0 0,0 0 0 0 0,0 0 0 0 0,0 0 0 0 0,0 0 0 0 0,1-1 0 0 0,-1 1 0 0 0,0-1 0 0 0,-2-1-51 0 0,-41-9 84 0 0,10-1-63 0 0,23 8 12 0 0,0 0-1 0 0,-6-5-32 0 0,15 7 7 0 0,1 0-1 0 0,-1-1 1 0 0,1 0-1 0 0,0 0 1 0 0,0 0-1 0 0,0 0 0 0 0,0-1 1 0 0,0 0-1 0 0,1 0-6 0 0,-13-14 78 0 0,2 0 0 0 0,0-1 0 0 0,1-1 0 0 0,-2-7-78 0 0,-8-7 58 0 0,7 13 2 0 0,-11-12-50 0 0,16 12 104 0 0,1-1 0 0 0,0 0 0 0 0,2 0 0 0 0,-2-11-114 0 0,4 17 83 0 0,-2-10-8 0 0,1-12 47 0 0,5 32-81 0 0,0-1 0 0 0,1 1 0 0 0,0-1 1 0 0,0 1-1 0 0,1-1 0 0 0,0 1 0 0 0,0-6-41 0 0,1 1 116 0 0,-1 0 0 0 0,0 0 0 0 0,-2-6-116 0 0,1-15 275 0 0,4-114 598 0 0,-2 125-734 0 0,1-1 1 0 0,3-11-140 0 0,2-12 127 0 0,5-22-42 0 0,-6 51-35 0 0,-5 14-48 0 0,0 0 0 0 0,0 0 0 0 0,0 0 0 0 0,0 1 0 0 0,-1-1 0 0 0,1 0-1 0 0,-1 0 1 0 0,1-1-2 0 0,10-42 135 0 0,-10 37-102 0 0,1 1 0 0 0,1 0 1 0 0,-1 0-1 0 0,1 0 0 0 0,0 0 1 0 0,4-6-34 0 0,9-22 124 0 0,-12 26-80 0 0,0 0-1 0 0,0 1 1 0 0,1 0 0 0 0,0 0-1 0 0,1 0 1 0 0,0 1 0 0 0,0 0-1 0 0,0 0-43 0 0,-2 3 19 0 0,0 1 0 0 0,0 0 0 0 0,0 0-1 0 0,0 0 1 0 0,1 0-19 0 0,16-12 30 0 0,-16 11-22 0 0,1 0 0 0 0,-1 0 0 0 0,1 1 0 0 0,0 0 0 0 0,1 0 0 0 0,-1 0 0 0 0,0 1 0 0 0,7-2-8 0 0,-8 3 4 0 0,-1 0 0 0 0,0 1 0 0 0,0-1-1 0 0,1 1 1 0 0,-1 0 0 0 0,0 0 0 0 0,0 0-1 0 0,1 1 1 0 0,-1 0 0 0 0,0 0 0 0 0,0 0 0 0 0,0 0-1 0 0,0 0 1 0 0,0 1 0 0 0,0 0 0 0 0,0 0 0 0 0,0 0-1 0 0,-1 0 1 0 0,3 2-4 0 0,0 1 7 0 0,0-1 1 0 0,0 1-1 0 0,-1 1 0 0 0,1-1 0 0 0,-1 1 0 0 0,0 0 1 0 0,-1 0-1 0 0,0 0 0 0 0,0 1 0 0 0,3 4-7 0 0,-2 0-3 0 0,0-1-15 0 0,0 0 0 0 0,-1 0 1 0 0,0 0-1 0 0,0 1 0 0 0,-1-1 0 0 0,-1 1 1 0 0,0 0-1 0 0,1 10 18 0 0,2 15-119 0 0,-4-29 20 0 0,0-1 0 0 0,0 1-1 0 0,0 0 1 0 0,-1-1 0 0 0,0 7 99 0 0,-1 4-275 0 0,1-11 16 0 0,0-1-1 0 0,-1 1 1 0 0,1 0 0 0 0,-3 4 259 0 0,-2 14-2229 0 0,2-14 218 0 0</inkml:trace>
  <inkml:trace contextRef="#ctx0" brushRef="#br0" timeOffset="8142.051">1132 1227 2304 0 0,'0'-2'32'0'0,"8"-2"341"0"0,-6 3-279 0 0,-1 1 1330 0 0,0-4 8466 0 0,2 11-7853 0 0,0 15-1695 0 0,-2-6 842 0 0,1 1 0 0 0,2 11-1184 0 0,1 1 903 0 0,0 11-98 0 0,-1 0 0 0 0,-2 5-805 0 0,-1-20 179 0 0,1 0 1 0 0,2 0-1 0 0,0 0 1 0 0,7 16-180 0 0,-10-37 6 0 0,8 44 279 0 0,3 46-285 0 0,-6-41 181 0 0,-4-32-97 0 0,-2-11-19 0 0,1-1 1 0 0,1 1-1 0 0,0 2-65 0 0,3 23 116 0 0,-5-29-99 0 0,1 1 0 0 0,0-1 0 0 0,0 0-1 0 0,0 0 1 0 0,2 4-17 0 0,5 22 1 0 0,-7-25 14 0 0,1 1 0 0 0,0-1 0 0 0,0 0-1 0 0,0 0 1 0 0,4 6-15 0 0,-1 3 45 0 0,-4-13-36 0 0,-1 1 0 0 0,1 0 0 0 0,0-1 0 0 0,0 1 0 0 0,1-1 0 0 0,-1 1 0 0 0,1-1 0 0 0,0 1-9 0 0,19 49 64 0 0,-16-45-53 0 0,1-1 45 0 0,-1-1 21 0 0,3 0-10 0 0,-1 1-54 0 0,1-3-13 0 0,-6-3 26 0 0,0 0 1 0 0,0 0-1 0 0,-1 0 0 0 0,1-1 0 0 0,0 1 0 0 0,0-1 0 0 0,0 1 0 0 0,0-1 0 0 0,0 0 1 0 0,0 1-1 0 0,0-1 0 0 0,0 0-26 0 0,1-1 128 0 0,-1 1 110 0 0,-2 0-62 0 0,1 1-197 0 0,-1-1 0 0 0,0 0-1 0 0,1 1 1 0 0,-1-1-1 0 0,1 0 1 0 0,-1 1 0 0 0,1-1-1 0 0,-1 0 1 0 0,1 0 0 0 0,-1 1-1 0 0,1-1 1 0 0,-1 0 0 0 0,1 0-1 0 0,-1 0 1 0 0,1 0-1 0 0,-1 0 1 0 0,1 1 0 0 0,-1-1-1 0 0,1 0 1 0 0,0 0 0 0 0,0-1 21 0 0,12 1-78 0 0,-12 0 208 0 0,0 0 336 0 0,1 0 40 0 0,1-2-524 0 0,1 1-1 0 0,-1-1 1 0 0,1 0-1 0 0,-1 0 0 0 0,0 0 1 0 0,0-1-1 0 0,0 1 1 0 0,0-1-1 0 0,0 0 1 0 0,0 0 18 0 0,24-33 119 0 0,-27 35-109 0 0,13-17 102 0 0,-2-1 0 0 0,0 1 0 0 0,-1-2 0 0 0,-1 0 0 0 0,-1 0 0 0 0,3-13-112 0 0,-3 13 28 0 0,-6 17-22 0 0,0 0 0 0 0,0-1 0 0 0,-1 1 0 0 0,0-1 0 0 0,1 0 0 0 0,-1 0-6 0 0,4-42 27 0 0,-3 27-16 0 0,1 0 1 0 0,3-11-12 0 0,-2-8-71 0 0,-2 15 122 0 0,0-5-38 0 0,-2 21-14 0 0,0 1 0 0 0,0 0 1 0 0,1-1-1 0 0,1-3 1 0 0,0-2 0 0 0,0 1 0 0 0,0-1 0 0 0,-2 0 0 0 0,1 0 0 0 0,-2 0 0 0 0,0-10 0 0 0,-5-17 0 0 0,-4-15 0 0 0,10 53 0 0 0,-17-55 0 0 0,3 11 0 0 0,10 26 77 0 0,-2 0 0 0 0,1 1 0 0 0,-2 0-1 0 0,-1 1 1 0 0,0-1-77 0 0,-9-16-252 0 0,12 22 232 0 0,-1 0 0 0 0,-1 1 0 0 0,0-1 20 0 0,-5-11 0 0 0,7 20 0 0 0,0 0 0 0 0,0 0 0 0 0,0 0 0 0 0,0 1 0 0 0,0 0 0 0 0,-1 0 0 0 0,-4-2 0 0 0,1 3 0 0 0,6 0 0 0 0,-1 0 0 0 0,0 0 0 0 0,0 0 0 0 0,0 1 0 0 0,0 0 0 0 0,0 0 0 0 0,0 0 0 0 0,0 0 0 0 0,0 1 0 0 0,0-1 0 0 0,0 1 0 0 0,-11 3 5 0 0,9-3 5 0 0,0 1 0 0 0,0 0-1 0 0,0 0 1 0 0,1 0 0 0 0,-4 2-10 0 0,6-2 3 0 0,0 0 0 0 0,0 0-1 0 0,1 0 1 0 0,-1 0 0 0 0,1 1 0 0 0,0-1 0 0 0,0 1 0 0 0,0 0 0 0 0,0-1-1 0 0,0 1 1 0 0,0 0 0 0 0,-1 3-3 0 0,-20 30 54 0 0,-7 29-44 0 0,27-58-10 0 0,-1 0-1 0 0,1 0 0 0 0,-1-1 1 0 0,-3 4 0 0 0,4-6 1 0 0,0 0 0 0 0,0 0 0 0 0,1 0 0 0 0,0 1 0 0 0,-1-1 0 0 0,1 1 0 0 0,1-1 1 0 0,-1 1-1 0 0,1 0 0 0 0,0 0 0 0 0,0 0 0 0 0,-1 3-1 0 0,2 13 57 0 0,-1-13-58 0 0,1 0-1 0 0,0 0 1 0 0,1 7 1 0 0,1-3 4 0 0,5 24 67 0 0,0-15-16 0 0,-2-8-38 0 0,-1 0 0 0 0,0 0 1 0 0,-1 2-18 0 0,11 76 10 0 0,-11-67-10 0 0,-3-18 0 0 0,0 0 0 0 0,1-1 0 0 0,0 1 0 0 0,0-1 0 0 0,1 3 0 0 0,32 94 0 0 0,-14-61 27 0 0,-16-33-18 0 0,1 1 1 0 0,-1 0-1 0 0,0 0 0 0 0,1 7-9 0 0,10 29 54 0 0,-10-31-17 0 0,0 2 0 0 0,2 10-37 0 0,-4-8-63 0 0,0-7-122 0 0,-2 0 1 0 0,1 1-1 0 0,-1 9 185 0 0,0-19 2 0 0,0 1 1 0 0,0-1 0 0 0,0 1-1 0 0,0-1 1 0 0,0 0-1 0 0,0 0 1 0 0,1 1 0 0 0,-1-1-1 0 0,1 0-2 0 0,3 5 282 0 0,-2-1-236 0 0,0-2-32 0 0,0 0 1 0 0,0 1-1 0 0,0-1 0 0 0,0 0 0 0 0,1 0 1 0 0,0-1-1 0 0,0 1 0 0 0,2 1-14 0 0,1 0 10 0 0,-4-2-1 0 0,0-1 0 0 0,0 1 0 0 0,0 0 0 0 0,0 0 0 0 0,-1 0 0 0 0,2 2-9 0 0,2 1 0 0 0,0-2 0 0 0,5-1-55 0 0,-8-4 56 0 0,2-1-403 0 0,-1 3 256 0 0,7 0 361 0 0,15-10 132 0 0,-25 9-347 0 0,1-1 0 0 0,-1 0 0 0 0,1 0 0 0 0,0 0 0 0 0,-1 0 0 0 0,0 0 0 0 0,1 0 0 0 0,-1 0 0 0 0,0 0 0 0 0,1 0 0 0 0,-1-1 0 0 0,0 1 0 0 0,0-1 0 0 0,0 1 0 0 0,0-1 0 0 0,0 1 0 0 0,0-1 0 0 0,-1 1 0 0 0,1-2 0 0 0,2-2 0 0 0,22-38 64 0 0,14-36-64 0 0,-15 37 30 0 0,1-5 4 0 0,-22 39-34 0 0,3-6 0 0 0,0-1 0 0 0,-1 1 0 0 0,2-12 0 0 0,-5 15 1 0 0,1-1-4 0 0,-1-1 0 0 0,0 1 0 0 0,-1-1 1 0 0,0-4 2 0 0,-2-17-99 0 0,-1 1 0 0 0,-2-1 0 0 0,-1 1 0 0 0,-1 0 0 0 0,-2 0 0 0 0,-11-26 99 0 0,8 29-2842 0 0,-2 2 0 0 0,-9-17 2842 0 0,10 24-7439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4:28.2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280 278 17103 0 0,'0'0'388'0'0,"0"0"52"0"0,0 0 30 0 0,2-1-56 0 0,10-7-246 0 0,-10 7-133 0 0,0 0-1 0 0,0-1 1 0 0,0 1 0 0 0,0 0-1 0 0,0-1 1 0 0,0 0 0 0 0,0 1 0 0 0,-1-1-1 0 0,1 0 1 0 0,0 0 0 0 0,-1 0-1 0 0,0 0 1 0 0,1-1-35 0 0,0-2 387 0 0,0 1 0 0 0,0-1 0 0 0,-1 0 1 0 0,0 0-1 0 0,0 1 0 0 0,1-6-387 0 0,-2 8 106 0 0,0-1 1 0 0,-1 0-1 0 0,1 1 1 0 0,0-1-1 0 0,-1 1 1 0 0,1-1-1 0 0,-1 1 1 0 0,0-1-1 0 0,0 1 0 0 0,0 0 1 0 0,0-1-1 0 0,0 1 1 0 0,-1 0-1 0 0,1-1-106 0 0,0 2 37 0 0,0 0-1 0 0,0 0 0 0 0,0 0 0 0 0,0 0 1 0 0,0 0-1 0 0,0 0 0 0 0,0 0 1 0 0,-1 0-1 0 0,1 0 0 0 0,0 0 0 0 0,0 1 1 0 0,-1-1-1 0 0,1 0 0 0 0,0 1 1 0 0,-1-1-1 0 0,1 1 0 0 0,-1 0 0 0 0,0-1-36 0 0,-1 1 46 0 0,0 0 0 0 0,0 0 0 0 0,-1 0-1 0 0,1 0 1 0 0,0 1 0 0 0,0-1 0 0 0,0 1 0 0 0,0 0-1 0 0,0 0-45 0 0,-7 2 104 0 0,1 1 0 0 0,0 1 0 0 0,0-1-1 0 0,0 1 1 0 0,-1 2-104 0 0,-6 5 57 0 0,1 0 1 0 0,0 1-1 0 0,1 0 0 0 0,0 1 0 0 0,1 1 0 0 0,1 0 0 0 0,0 1 0 0 0,1 0 1 0 0,1 1-1 0 0,1 0 0 0 0,0 1 0 0 0,1 0 0 0 0,1 0 0 0 0,0 0 1 0 0,0 7-58 0 0,-4 19-48 0 0,-1 13 48 0 0,9-41-5 0 0,1 0 0 0 0,1 0-1 0 0,1 1 1 0 0,1-1 0 0 0,0 5 5 0 0,0-13 19 0 0,0 1-1 0 0,0-1 1 0 0,1 0-1 0 0,1 0 0 0 0,-1 0 1 0 0,1 0-1 0 0,0 0 1 0 0,1-1-1 0 0,0 1 0 0 0,0-1 1 0 0,3 3-19 0 0,-6-8 40 0 0,1 0-1 0 0,0 0 1 0 0,0 0-1 0 0,-1-1 1 0 0,1 1 0 0 0,0-1-1 0 0,0 1 1 0 0,1-1 0 0 0,-1 0-1 0 0,0 0 1 0 0,0 0-1 0 0,1 0 1 0 0,-1 0 0 0 0,0-1-1 0 0,1 1 1 0 0,-1-1 0 0 0,1 1-1 0 0,-1-1 1 0 0,0 0 0 0 0,1 0-1 0 0,-1 0 1 0 0,1 0-1 0 0,-1 0 1 0 0,1-1 0 0 0,-1 1-1 0 0,1-1-39 0 0,5-1 31 0 0,0 0 0 0 0,0-1-1 0 0,-1 0 1 0 0,1 0 0 0 0,-1-1-1 0 0,0 0 1 0 0,2-1-31 0 0,6-6 69 0 0,0 0 0 0 0,0-2 0 0 0,-1 1 0 0 0,0-2 0 0 0,-2 0 0 0 0,1 0 0 0 0,-2-1 0 0 0,6-10-69 0 0,16-8-304 0 0,-43 78 78 0 0,3 5 58 0 0,6-46 163 0 0,1 0 1 0 0,0 0-1 0 0,0 0 1 0 0,0 0-1 0 0,0 0 1 0 0,1 0-1 0 0,0 0 1 0 0,0-1 0 0 0,0 1-1 0 0,0 0 1 0 0,0 0-1 0 0,1-1 1 0 0,-1 1-1 0 0,1 0 1 0 0,2 2 4 0 0,-1-1-6 0 0,1 0 1 0 0,0 0-1 0 0,0 0 0 0 0,0 0 1 0 0,0 0-1 0 0,1-1 0 0 0,0 0 1 0 0,0 0-1 0 0,2 1 6 0 0,-5-4-2 0 0,1 1 0 0 0,-1-1 0 0 0,1 0-1 0 0,-1 0 1 0 0,1 0 0 0 0,0 0 0 0 0,0-1 0 0 0,-1 1-1 0 0,1-1 1 0 0,0 1 0 0 0,0-1 0 0 0,0 0 0 0 0,0 0-1 0 0,-1 0 1 0 0,1-1 0 0 0,0 1 0 0 0,0-1 0 0 0,0 1 0 0 0,-1-1-1 0 0,1 0 1 0 0,0 0 0 0 0,-1 0 0 0 0,1-1 0 0 0,-1 1-1 0 0,1 0 1 0 0,-1-1 0 0 0,0 0 0 0 0,1 1 0 0 0,-1-1-1 0 0,0 0 1 0 0,1-2 2 0 0,2-1-6 0 0,0-1 0 0 0,0 0 0 0 0,0 0-1 0 0,-1 0 1 0 0,0 0 0 0 0,-1-1 0 0 0,1 0 0 0 0,-1 0 0 0 0,0 0-1 0 0,-1 0 1 0 0,1-4 6 0 0,-2 5 0 0 0,0 0 0 0 0,0 0 0 0 0,-1 0 0 0 0,0 0 0 0 0,0 0 0 0 0,0 0 0 0 0,-1 0 0 0 0,-1-6 0 0 0,2 10-14 0 0,-1-1 1 0 0,1 1-1 0 0,-1-1 0 0 0,0 1 0 0 0,0-1 0 0 0,0 1 0 0 0,0 0 0 0 0,0 0 1 0 0,-1-1-1 0 0,1 1 0 0 0,-1 0 0 0 0,1 0 0 0 0,-1 0 0 0 0,0 1 1 0 0,0-1-1 0 0,0 0 0 0 0,0 1 0 0 0,0-1 0 0 0,0 1 0 0 0,0-1 1 0 0,-2 1 13 0 0,1 0-62 0 0,0 0 0 0 0,-1 1 0 0 0,1 0 0 0 0,0 0 0 0 0,0 0 0 0 0,0 0-1 0 0,-1 0 1 0 0,1 1 0 0 0,0-1 0 0 0,-3 2 62 0 0,-5 0-97 0 0,8-1 28 0 0,0 0-1 0 0,0 0 1 0 0,1 0-1 0 0,-1 0 1 0 0,0 0-1 0 0,1 1 1 0 0,-1-1-1 0 0,1 1 1 0 0,-1 0-1 0 0,1-1 1 0 0,0 1-1 0 0,0 0 1 0 0,0 1-1 0 0,0-1 1 0 0,-2 2 69 0 0,-9 10-438 0 0,-3 3-1498 0 0,5 2-3280 0 0,6-12-1263 0 0</inkml:trace>
  <inkml:trace contextRef="#ctx0" brushRef="#br0" timeOffset="423.187">753 437 11976 0 0,'1'2'922'0'0,"13"9"-275"0"0,-11-9 206 0 0,8 8 7560 0 0,-9-8-7803 0 0,-2-1-575 0 0,0 0 1 0 0,-1 0-1 0 0,1 0 1 0 0,0-1-1 0 0,-1 1 1 0 0,1 0-1 0 0,0 0 1 0 0,-1-1-1 0 0,1 1 1 0 0,-1 0-1 0 0,0 0 1 0 0,1-1-1 0 0,-1 1 1 0 0,1-1-1 0 0,-1 1 1 0 0,0 0 0 0 0,0-1-1 0 0,1 1 1 0 0,-1-1-1 0 0,0 1-35 0 0,-18 8 583 0 0,17-8-578 0 0,-31 11-197 0 0,0-1 0 0 0,-33 5 192 0 0,49-13-1176 0 0,7-2-2438 0 0,10-1-3611 0 0</inkml:trace>
  <inkml:trace contextRef="#ctx0" brushRef="#br0" timeOffset="920.465">1008 197 19351 0 0,'0'0'439'0'0,"0"0"62"0"0,0 0 33 0 0,0 0-65 0 0,0 0-238 0 0,0 0 150 0 0,0 0 99 0 0,-4 7 459 0 0,-16 19-755 0 0,15-21-187 0 0,0 1 0 0 0,0 0 1 0 0,1 1-1 0 0,0-1 0 0 0,-2 5 3 0 0,-9 20 231 0 0,2 1 0 0 0,-5 20-231 0 0,15-41 73 0 0,1 0-1 0 0,0 0 0 0 0,0 1 1 0 0,1-1-1 0 0,0 0 0 0 0,1 1 1 0 0,1-1-1 0 0,-1 1 1 0 0,3 7-73 0 0,-1-12 159 0 0,0-1 1 0 0,0 1 0 0 0,0-1-1 0 0,3 5-159 0 0,1 3 232 0 0,-4-10-242 0 0,0-1 0 0 0,0 0-1 0 0,0 1 1 0 0,1-1 0 0 0,-1 0-1 0 0,1 0 1 0 0,0 0 0 0 0,0 0-1 0 0,0-1 1 0 0,0 1 0 0 0,0-1-1 0 0,0 0 1 0 0,1 0 0 0 0,-1 0-1 0 0,1 0 1 0 0,-1-1 0 0 0,1 1-1 0 0,0-1 1 0 0,2 1 10 0 0,4 0-53 0 0,0 0 0 0 0,0 0 0 0 0,0-1 0 0 0,0 0-1 0 0,0-1 1 0 0,0 0 0 0 0,2 0 53 0 0,-1-1 20 0 0,-1-1 0 0 0,-1 1 0 0 0,1-2 0 0 0,7-1-20 0 0,-13 2 5 0 0,1 1 0 0 0,-1-1 0 0 0,0 0-1 0 0,0-1 1 0 0,1 1 0 0 0,-1-1 0 0 0,-1 1 0 0 0,1-1-1 0 0,0 0 1 0 0,2-3-5 0 0,2-3-26 0 0,-2 1-1 0 0,1-1 0 0 0,3-7 27 0 0,-8 12-8 0 0,0 0 0 0 0,0 0 0 0 0,0 0 0 0 0,-1 0 0 0 0,0 0 0 0 0,0 0 0 0 0,0 0 0 0 0,0 0 0 0 0,-1-1 0 0 0,0-3 8 0 0,0-5-53 0 0,1 12 59 0 0,-1 1 0 0 0,0 0-1 0 0,0 0 1 0 0,0 0 0 0 0,0-1 0 0 0,0 1 0 0 0,-1 0-1 0 0,1 0 1 0 0,0 0 0 0 0,0-1 0 0 0,0 1 0 0 0,0 0-1 0 0,0 0 1 0 0,0 0 0 0 0,0-1 0 0 0,0 1 0 0 0,0 0-1 0 0,0 0 1 0 0,-1 0 0 0 0,1 0 0 0 0,0-1 0 0 0,0 1-1 0 0,0 0 1 0 0,0 0 0 0 0,0 0 0 0 0,-1 0 0 0 0,1 0-1 0 0,0 0 1 0 0,0 0 0 0 0,0-1 0 0 0,-1 1 0 0 0,1 0 0 0 0,0 0-1 0 0,0 0 1 0 0,0 0 0 0 0,-1 0 0 0 0,1 0 0 0 0,0 0-1 0 0,0 0 1 0 0,0 0 0 0 0,-1 0 0 0 0,1 0 0 0 0,0 0-1 0 0,0 0 1 0 0,0 0 0 0 0,-1 0 0 0 0,1 0 0 0 0,0 1-1 0 0,0-1 1 0 0,0 0 0 0 0,-1 0 0 0 0,1 0 0 0 0,0 0-1 0 0,0 0 1 0 0,0 0 0 0 0,0 0 0 0 0,-1 1 0 0 0,1-1-1 0 0,0 0 1 0 0,0 0 0 0 0,0 0 0 0 0,0 0 0 0 0,0 1 0 0 0,0-1-1 0 0,0 0 1 0 0,-1 0 0 0 0,1 0-6 0 0,-9 10 274 0 0,7-7-298 0 0,0 1 0 0 0,0 0 1 0 0,0 0-1 0 0,0 0 1 0 0,1 0-1 0 0,0 0 1 0 0,0 0-1 0 0,0 0 1 0 0,1 0-1 0 0,-1 1 1 0 0,1-1-1 0 0,0 0 1 0 0,0 0-1 0 0,0 1 1 0 0,1-1-1 0 0,-1 0 0 0 0,1 0 1 0 0,1 3 23 0 0,0-1-37 0 0,0 0 0 0 0,0 0 0 0 0,1-1 1 0 0,0 1-1 0 0,0-1 0 0 0,0 1 0 0 0,0-1 0 0 0,1 0 1 0 0,0 0-1 0 0,0 0 0 0 0,1-1 0 0 0,2 3 37 0 0,-5-5 3 0 0,0-1 0 0 0,0 1-1 0 0,1-1 1 0 0,-1 1 0 0 0,1-1 0 0 0,-1 0-1 0 0,1 0 1 0 0,0 0 0 0 0,0 0 0 0 0,-1-1-1 0 0,1 1 1 0 0,0-1 0 0 0,0 1-1 0 0,-1-1 1 0 0,1 0 0 0 0,0 0 0 0 0,0-1-1 0 0,0 1 1 0 0,0 0 0 0 0,-1-1 0 0 0,1 0-1 0 0,0 1 1 0 0,0-1 0 0 0,-1 0-1 0 0,1 0 1 0 0,-1-1 0 0 0,1 1 0 0 0,-1-1-1 0 0,1 1 1 0 0,-1-1 0 0 0,0 0 0 0 0,0 0-1 0 0,0 1 1 0 0,0-2 0 0 0,0 1-1 0 0,0 0 1 0 0,-1 0 0 0 0,1-1 0 0 0,-1 1-1 0 0,1 0 1 0 0,-1-1 0 0 0,0 0 0 0 0,1-2-3 0 0,-1 1 1 0 0,0 1 0 0 0,0-1 0 0 0,-1 0 0 0 0,1 0 0 0 0,-1 0 0 0 0,0 0 0 0 0,0 0 0 0 0,-1 0 0 0 0,1 0 0 0 0,-1 0 0 0 0,1 1 0 0 0,-1-1 0 0 0,-1 0 0 0 0,1 0 0 0 0,0 1 0 0 0,-1-1 0 0 0,0 1 0 0 0,0-1 0 0 0,0 1 0 0 0,0-1 0 0 0,0 1 0 0 0,-1 0 0 0 0,1 0 0 0 0,-1 1 0 0 0,-1-2-1 0 0,-4-3-22 0 0,0-1 0 0 0,0 2 1 0 0,-1-1-1 0 0,0 1 0 0 0,0 0 0 0 0,-1 1 0 0 0,1 0 0 0 0,-8-2 22 0 0,16 7-12 0 0,0 0 0 0 0,0-1 0 0 0,-1 1-1 0 0,1 0 1 0 0,-1 0 0 0 0,1 0 0 0 0,0 0 0 0 0,-1 0-1 0 0,1 0 1 0 0,0 0 0 0 0,-1 0 0 0 0,1 0 0 0 0,0 1-1 0 0,-1-1 13 0 0,-8 2-885 0 0,10 0 256 0 0,0 0-1 0 0,0 0 1 0 0,0 0 0 0 0,0 0-1 0 0,1 0 1 0 0,-1 0-1 0 0,0 0 1 0 0,1 0-1 0 0,0-1 1 0 0,-1 1-1 0 0,1 1 630 0 0,9 4-4345 0 0,-1 0-977 0 0</inkml:trace>
  <inkml:trace contextRef="#ctx0" brushRef="#br0" timeOffset="1503.106">1751 109 6448 0 0,'8'-4'669'0'0,"5"-5"14"0"0,-2 2 3076 0 0,1 3 4024 0 0,-11 4-6430 0 0,8 7 1113 0 0,-6-3-2118 0 0,1 1 0 0 0,0 0 0 0 0,-1-1 0 0 0,0 1 0 0 0,0 0 0 0 0,-1 1 0 0 0,1-1 0 0 0,-1 0 0 0 0,0 1 0 0 0,0 2-348 0 0,0 3 210 0 0,0 0 0 0 0,0 0 1 0 0,-2 1-1 0 0,1 10-210 0 0,-6 69 205 0 0,-2-24-84 0 0,-4 3-121 0 0,8-48 7 0 0,1-2-53 0 0,2-15 19 0 0,0-1 0 0 0,-1 0 0 0 0,1 1 0 0 0,-1-1 0 0 0,0 0 0 0 0,-2 4 27 0 0,3-7-96 0 0,0-1-124 0 0,0 0-521 0 0,0 0-230 0 0,0 0-42 0 0,0 0-180 0 0,1-1-721 0 0,5-5-314 0 0</inkml:trace>
  <inkml:trace contextRef="#ctx0" brushRef="#br0" timeOffset="1923.247">1870 349 2760 0 0,'1'3'127'0'0,"1"0"0"0"0,0-1 0 0 0,0 1 0 0 0,1 0 0 0 0,-1-1 0 0 0,0 1 0 0 0,1-1 0 0 0,0 1 0 0 0,-1-1 0 0 0,1 0 0 0 0,0-1 0 0 0,0 1-1 0 0,0 0 1 0 0,0-1 0 0 0,1 1 0 0 0,2 0-127 0 0,4 1 2474 0 0,2 0-1 0 0,-1-1 1 0 0,0 0-1 0 0,9 0-2473 0 0,-8-1 454 0 0,1-1 0 0 0,0 0 0 0 0,0 0 0 0 0,0-1-1 0 0,-1-1 1 0 0,1 0 0 0 0,-1-1 0 0 0,1-1 0 0 0,-1 1 0 0 0,0-2 0 0 0,0 0 0 0 0,-1 0 0 0 0,0-1 0 0 0,1-1 0 0 0,-2 0-1 0 0,1 0 1 0 0,-1-1 0 0 0,5-5-454 0 0,-11 9 24 0 0,-1 0 0 0 0,1-1 0 0 0,-1 1-1 0 0,0-1 1 0 0,0 0 0 0 0,-1 1-1 0 0,0-1 1 0 0,0 0 0 0 0,0-1 0 0 0,1-4-24 0 0,2-3 20 0 0,-5 11-7 0 0,1 0-1 0 0,-1 0 1 0 0,0 0 0 0 0,0 0 0 0 0,0 0 0 0 0,0 0 0 0 0,0 1 0 0 0,0-1 0 0 0,0 0 0 0 0,-1 0 0 0 0,1 0 0 0 0,-1 0 0 0 0,1 0 0 0 0,-1 1-1 0 0,0-1 1 0 0,0 0 0 0 0,0 0 0 0 0,0 1 0 0 0,0-1 0 0 0,0 1 0 0 0,0-1 0 0 0,0 1 0 0 0,-1-1 0 0 0,1 1 0 0 0,0 0 0 0 0,-1 0-1 0 0,1-1 1 0 0,-1 1 0 0 0,0 0 0 0 0,1 0 0 0 0,-1 1 0 0 0,0-1 0 0 0,0 0 0 0 0,0 0 0 0 0,1 1 0 0 0,-1-1 0 0 0,0 1 0 0 0,0 0-1 0 0,0 0 1 0 0,0 0 0 0 0,0-1 0 0 0,-1 2-13 0 0,-4-1 16 0 0,0 0 0 0 0,0 0 0 0 0,1 1 0 0 0,-1 0 0 0 0,-5 2-16 0 0,9-2 8 0 0,0 0 0 0 0,0 0 0 0 0,1 0 0 0 0,-1 1 0 0 0,0-1 0 0 0,1 1 0 0 0,-1 0 0 0 0,1-1 0 0 0,0 1 0 0 0,0 0 0 0 0,-1 0 0 0 0,1 1 0 0 0,1-1 0 0 0,-2 2-8 0 0,-5 6 93 0 0,1 2-1 0 0,0-1 1 0 0,1 1 0 0 0,1 0-1 0 0,0 0 1 0 0,-2 7-93 0 0,5-10 57 0 0,0 0 0 0 0,0 1 1 0 0,1-1-1 0 0,0 0 0 0 0,0 1 0 0 0,1-1 0 0 0,1 1 1 0 0,0-1-1 0 0,1 6-57 0 0,-2-13 8 0 0,2 12 60 0 0,1 0 0 0 0,0 0 1 0 0,1-1-1 0 0,5 12-68 0 0,-8-21 12 0 0,1 0 0 0 0,1-1-1 0 0,-1 1 1 0 0,0 0 0 0 0,1-1 0 0 0,0 1-1 0 0,0-1 1 0 0,0 0 0 0 0,0 0 0 0 0,0 0 0 0 0,0-1-1 0 0,1 1 1 0 0,0-1 0 0 0,-1 1 0 0 0,1-1-1 0 0,0 0 1 0 0,3 1-12 0 0,5 1-38 0 0,-1-1 1 0 0,0 0-1 0 0,1 0 0 0 0,0-1 0 0 0,-1 0 0 0 0,1-1 1 0 0,0 0-1 0 0,1-1 38 0 0,-2-1-1048 0 0,-1 0 0 0 0,1-1 0 0 0,0 0 0 0 0,-1 0 0 0 0,8-3 1048 0 0,0-1-7377 0 0</inkml:trace>
  <inkml:trace contextRef="#ctx0" brushRef="#br0" timeOffset="2287.127">2678 1 6448 0 0,'0'0'498'0'0,"0"0"9"0"0,0 0 1254 0 0,-1 2 2220 0 0,-8 9-939 0 0,6-9-2768 0 0,-1 0 1 0 0,1 0-1 0 0,-1 0 1 0 0,0 0-1 0 0,1-1 1 0 0,-1 1-1 0 0,0-1 1 0 0,0 0-1 0 0,0 0 1 0 0,-2 0-275 0 0,-1 0 145 0 0,-1 0 0 0 0,1 0 1 0 0,-1-1-1 0 0,0 0 1 0 0,-1 0-146 0 0,-11-2 239 0 0,5 0-168 0 0,-1 1-1 0 0,0 0 0 0 0,-5 1-70 0 0,-1 3 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4:36.1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0 0 0,'24'-7'0'0'0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4:39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746 0 15200 0 0,'1'1'122'0'0,"4"8"295"0"0,-1 0 0 0 0,0-1 0 0 0,0 1 0 0 0,-1 1 0 0 0,0-1-1 0 0,1 4-416 0 0,-3-7 406 0 0,-1-3-119 0 0,1 0-1 0 0,0 1 1 0 0,-1-1-1 0 0,0 0 1 0 0,1 1-1 0 0,-1-1 1 0 0,-1 0-1 0 0,1 1 1 0 0,0-1-1 0 0,-1 1 1 0 0,0-1-1 0 0,0 0 1 0 0,-1 3-287 0 0,-3 5 361 0 0,-1 1 0 0 0,0-2 0 0 0,0 1 0 0 0,-1-1 0 0 0,-1 0 0 0 0,0 0-1 0 0,-3 2-360 0 0,-15 14 504 0 0,-24 18-504 0 0,19-18 194 0 0,-68 55 146 0 0,-44 23-340 0 0,90-66 95 0 0,-102 85 276 0 0,91-70-252 0 0,50-42-81 0 0,0 2-1 0 0,1 0 0 0 0,0 1 1 0 0,1 0-1 0 0,-8 12-37 0 0,19-23-164 0 0,0-1 1 0 0,0 1 0 0 0,0-1-1 0 0,0 1 1 0 0,0-1-1 0 0,1 1 1 0 0,-1 0-1 0 0,1-1 1 0 0,0 1-1 0 0,0 0 1 0 0,0-1 0 0 0,0 1-1 0 0,0 0 1 0 0,0 0-1 0 0,1-1 1 0 0,-1 1-1 0 0,1 0 164 0 0,3 4-1384 0 0</inkml:trace>
  <inkml:trace contextRef="#ctx0" brushRef="#br0" timeOffset="333.107">449 470 17047 0 0,'0'23'1251'0'0,"1"0"-859"0"0,-2 0 0 0 0,0 0 0 0 0,-2 0 0 0 0,-2 9-392 0 0,1-14 344 0 0,1-1 200 0 0,-1 0 0 0 0,-7 16-544 0 0,-24 75 1182 0 0,6-20-804 0 0,27-79-371 0 0,0 1-1 0 0,0 0 1 0 0,1-1 0 0 0,0 1-1 0 0,1 0 1 0 0,0 1-7 0 0,0-9-233 0 0,12-2-1966 0 0,-1 0 892 0 0</inkml:trace>
  <inkml:trace contextRef="#ctx0" brushRef="#br0" timeOffset="845.222">746 569 10592 0 0,'0'0'488'0'0,"0"0"-12"0"0,0 0-150 0 0,0 0 508 0 0,0 0 255 0 0,0 0 51 0 0,0 0-124 0 0,0 0-564 0 0,0 0-247 0 0,0 0-49 0 0,0 0-15 0 0,0 0-18 0 0,0 0-10 0 0,-16-2 1463 0 0,12 3-1493 0 0,0 0 0 0 0,0 0 0 0 0,0 1-1 0 0,0 0 1 0 0,1 0 0 0 0,-1 0 0 0 0,0 0 0 0 0,1 1-1 0 0,0-1 1 0 0,-1 1 0 0 0,1 0 0 0 0,0 0-1 0 0,0 0 1 0 0,1 0 0 0 0,-1 1 0 0 0,1-1-1 0 0,-1 1 1 0 0,1-1 0 0 0,0 1 0 0 0,1 0 0 0 0,-1 0-1 0 0,1 0 1 0 0,-1 0 0 0 0,1 0 0 0 0,0 4-83 0 0,-1 5 94 0 0,0 0 0 0 0,1 0 0 0 0,1 1 0 0 0,0-1 0 0 0,1 0 0 0 0,0 1 0 0 0,3 9-94 0 0,26 110 2 0 0,-20-90 22 0 0,-7-28 69 0 0,0-1 0 0 0,-2 1 0 0 0,0 0 0 0 0,0 0 1 0 0,-2 0-1 0 0,0 0 0 0 0,0 0 0 0 0,-1 0 0 0 0,-4 13-93 0 0,5-26-17 0 0,1 0 1 0 0,-1 0-1 0 0,1 0 0 0 0,-1 0 0 0 0,0 0 0 0 0,0 0 0 0 0,0 0 1 0 0,0-1-1 0 0,0 1 0 0 0,0 0 0 0 0,0 0 0 0 0,-1-1 0 0 0,1 1 1 0 0,-1-1-1 0 0,1 1 0 0 0,-1-1 0 0 0,1 0 0 0 0,-3 2 17 0 0,2-3 0 0 0,0 1 0 0 0,0-1 0 0 0,0 1 0 0 0,0-1 0 0 0,0 0 0 0 0,0 0 0 0 0,0 1 0 0 0,0-2 0 0 0,0 1 0 0 0,0 0 0 0 0,0 0 0 0 0,0-1 0 0 0,-1 1 0 0 0,1-1-1 0 0,1 1 1 0 0,-1-1 0 0 0,0 0 0 0 0,-2-1 0 0 0,-5-2 8 0 0,0 0 0 0 0,1-1 0 0 0,0-1 0 0 0,-1 1 0 0 0,2-1 0 0 0,-1-1 0 0 0,1 1 0 0 0,-3-4-8 0 0,8 8 17 0 0,1 0-1 0 0,-1 0 1 0 0,0 0-1 0 0,1-1 1 0 0,-1 1-1 0 0,1 0 1 0 0,0-1-1 0 0,0 1 0 0 0,0 0 1 0 0,0-1-1 0 0,0 1 1 0 0,0-1-1 0 0,1 0 1 0 0,-1 1-1 0 0,1-1 1 0 0,0 0-1 0 0,0 1 1 0 0,0-1-1 0 0,0 1 1 0 0,0-1-1 0 0,1 0 0 0 0,-1 1 1 0 0,1-1-1 0 0,-1 1 1 0 0,1-1-1 0 0,0 1 1 0 0,0-1-1 0 0,0 1 1 0 0,1-1-1 0 0,-1 1 1 0 0,0 0-1 0 0,2-2-16 0 0,6-7 271 0 0,-1 1 0 0 0,2 0 0 0 0,0 0 0 0 0,0 1 0 0 0,10-7-271 0 0,-7 5-198 0 0,19-12 665 0 0,-21 15-335 0 0,-1 0 1 0 0,1-1-1 0 0,0-1-132 0 0,20-19 29 0 0,-20 19-14 0 0,0 0 0 0 0,-1 0 0 0 0,0-1 0 0 0,-1-1 0 0 0,0 1-1 0 0,0-1 1 0 0,-1-1 0 0 0,1-4-15 0 0,-5 9-4 0 0,0-1-1 0 0,-1 0 1 0 0,0 0-1 0 0,-1 0 0 0 0,0 0 1 0 0,0 0-1 0 0,0-5 5 0 0,-2 11-65 0 0,0 0-1 0 0,0 1 0 0 0,0-1 1 0 0,0 1-1 0 0,0-1 0 0 0,-1 1 1 0 0,1-1-1 0 0,-1 0 0 0 0,0 1 1 0 0,0 0-1 0 0,0-1 0 0 0,0 1 1 0 0,0-1-1 0 0,0 1 0 0 0,-1 0 1 0 0,1 0-1 0 0,-1 0 0 0 0,1 0 1 0 0,-1 0-1 0 0,0 0 0 0 0,0 0 1 0 0,0 0-1 0 0,0 1 0 0 0,0-1 1 0 0,0 1-1 0 0,0 0 0 0 0,-1-1 1 0 0,-1 0 65 0 0,-7-1-1542 0 0,2-1-398 0 0</inkml:trace>
  <inkml:trace contextRef="#ctx0" brushRef="#br0" timeOffset="1347.453">1021 969 2304 0 0,'2'1'167'0'0,"2"0"-21"0"0,0 1 1 0 0,0-1 0 0 0,1 0-1 0 0,-1 0 1 0 0,0 0 0 0 0,0 0-1 0 0,1-1 1 0 0,-1 0-1 0 0,0 0 1 0 0,4 0-147 0 0,-4-1 773 0 0,1 0 1 0 0,0 1-1 0 0,-1-2 0 0 0,1 1 0 0 0,-1 0 0 0 0,1-1 1 0 0,-1 0-1 0 0,0 0 0 0 0,1 0 0 0 0,-1-1 1 0 0,0 1-1 0 0,0-1 0 0 0,-1 0 0 0 0,1 0 1 0 0,1-2-774 0 0,-1 1 306 0 0,1-1 1 0 0,-1-1 0 0 0,0 1 0 0 0,0-1 0 0 0,-1 1-1 0 0,1-1 1 0 0,-1 0 0 0 0,0-3-307 0 0,-2 7 37 0 0,0 0 1 0 0,0-1-1 0 0,-1 1 0 0 0,0 0 1 0 0,1 0-1 0 0,-1-1 0 0 0,0 1 1 0 0,0 0-1 0 0,0-1 0 0 0,0 1 1 0 0,0 0-1 0 0,-1 0 0 0 0,1-1 1 0 0,-1 1-1 0 0,0 0 0 0 0,1 0 1 0 0,-1-1-1 0 0,0 1 0 0 0,0 0 1 0 0,0 0-1 0 0,-1 0 0 0 0,1 0 1 0 0,0 1-1 0 0,-1-1 0 0 0,0 0-37 0 0,0 0 24 0 0,0 0-1 0 0,0 0 0 0 0,-1 1 1 0 0,1-1-1 0 0,-1 1 0 0 0,1-1 0 0 0,-1 1 1 0 0,1 0-1 0 0,-1 0 0 0 0,0 0 1 0 0,0 0-1 0 0,0 1 0 0 0,1-1 0 0 0,-3 1-23 0 0,0-1 29 0 0,-1 0 0 0 0,0 1 0 0 0,0 0 0 0 0,0 1 0 0 0,0-1 0 0 0,-2 2-29 0 0,1 0 28 0 0,0 0 1 0 0,0 0-1 0 0,1 1 0 0 0,-1 0 0 0 0,1 0 0 0 0,-1 1 0 0 0,1 0 0 0 0,0 0 0 0 0,0 0 0 0 0,1 1 0 0 0,-1 0 0 0 0,1 0 0 0 0,0 0 0 0 0,1 0 0 0 0,-1 1 0 0 0,1 0 0 0 0,0 0 0 0 0,1 0 0 0 0,-1 1 0 0 0,1-1 0 0 0,0 1 1 0 0,1 0-1 0 0,-2 6-28 0 0,1-5 47 0 0,1 1 0 0 0,0-1 0 0 0,1 1 0 0 0,0 0 0 0 0,0-1 0 0 0,1 1 0 0 0,0 0 0 0 0,0-1 0 0 0,1 1 0 0 0,0 0 0 0 0,1-1 0 0 0,0 1 0 0 0,0-1 0 0 0,1 1 0 0 0,0-1 0 0 0,0 0 0 0 0,1 0 0 0 0,0-1 0 0 0,4 6-47 0 0,-3-6-156 0 0,1 0 0 0 0,1 0 1 0 0,-1-1-1 0 0,1 0 0 0 0,1 0 0 0 0,-1-1 1 0 0,1 0-1 0 0,-1 0 0 0 0,1-1 0 0 0,1 0 0 0 0,-1 0 1 0 0,1-1-1 0 0,-1 0 0 0 0,1 0 0 0 0,0-1 0 0 0,0 0 1 0 0,0-1-1 0 0,0 0 0 0 0,3 0 156 0 0,11-1-1938 0 0</inkml:trace>
  <inkml:trace contextRef="#ctx0" brushRef="#br0" timeOffset="1348.453">1428 776 7832 0 0,'7'-12'1063'0'0,"3"-5"-1257"0"0,-4 5 8544 0 0,-7 11-8085 0 0,-1 1-1 0 0,0-1 0 0 0,0 1 0 0 0,0-1 0 0 0,0 1 0 0 0,0 0 0 0 0,0 0 0 0 0,0 0 0 0 0,0 0 1 0 0,0 0-1 0 0,0 0 0 0 0,-1 1-264 0 0,-51 7 1587 0 0,30-4-1403 0 0,1-1-1 0 0,-1 0 1 0 0,0-2-184 0 0,-20-4-571 0 0,15-4-5004 0 0,6-3-1382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4:51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133 668 14280 0 0,'0'0'1102'0'0,"0"3"-667"0"0,0 11-7 0 0,-4 8 28 0 0,-2 1-199 0 0,-5 13-182 0 0,-2 6-365 0 0,-34 147-937 0 0,36-133-257 0 0,1 18 1484 0 0,3-4-732 0 0,-6 47-704 0 0,5-1 0 0 0,5 22 1436 0 0,7-2-166 0 0,3 111 350 0 0,8 82 122 0 0,11 188 1993 0 0,-18-306-1320 0 0,0 125-528 0 0,4 74-364 0 0,13-56-119 0 0,22-1-400 0 0,92 276-618 0 0,-113-523 1300 0 0,2-7 132 0 0,4 18 340 0 0,-19-68 270 0 0,11 27-992 0 0,-8-27 436 0 0,3 18-436 0 0,-17-60 30 0 0,1 0 0 0 0,0 0 0 0 0,0 0 0 0 0,0 0 1 0 0,3 3-31 0 0,4 9 65 0 0,-5-10-42 0 0,0 0 1 0 0,1-1 0 0 0,0 1 0 0 0,4 3-24 0 0,-4-5-1 0 0,-4-5 8 0 0,-1 0-1 0 0,1 0 1 0 0,0-1 0 0 0,0 1-1 0 0,0-1 1 0 0,-1 1-1 0 0,1-1 1 0 0,1 0 0 0 0,-1 1-1 0 0,0-1 1 0 0,0 0-1 0 0,0-1 1 0 0,0 1-1 0 0,1 0 1 0 0,-1-1 0 0 0,0 1-1 0 0,1-1 1 0 0,-1 0-1 0 0,1 0 1 0 0,-1 1-7 0 0,7-2 0 0 0,-1 0-1 0 0,0 0 1 0 0,1 0-1 0 0,-1-1 1 0 0,1-1 0 0 0,15-3 59 0 0,-11 3-34 0 0,0-1 0 0 0,-1 0 0 0 0,1-1 0 0 0,0-1-25 0 0,2 0 106 0 0,-1 0-1 0 0,1 1 0 0 0,0 1-105 0 0,-8 3 43 0 0,59-16 354 0 0,1 4-1 0 0,0 3 0 0 0,7 2-396 0 0,22 4 64 0 0,55 5-64 0 0,-123 0 0 0 0,22-3 0 0 0,6 0 0 0 0,83-4 0 0 0,-63 1 0 0 0,22 4 0 0 0,2 4 11 0 0,35 9-11 0 0,-16 9-5 0 0,-1 5-1 0 0,23 12 6 0 0,-54-15-53 0 0,2-4 0 0 0,0-4-1 0 0,30-1 54 0 0,75-1 0 0 0,122 23 283 0 0,-228-22-269 0 0,-46-5-4 0 0,4-3-10 0 0,57 9 345 0 0,36 13-345 0 0,42 7 423 0 0,-36-14 1304 0 0,133 0-1727 0 0,-7-10 1254 0 0,-133-5-821 0 0,66 0-43 0 0,-98-2-369 0 0,-39-1-25 0 0,9-4 4 0 0,21-2 0 0 0,0 1 0 0 0,73-13 0 0 0,-148 12 3 0 0,93-14 192 0 0,-2-4-1 0 0,26-13-194 0 0,-33 7 181 0 0,9-3 30 0 0,-66 17-120 0 0,-29 8-31 0 0,1-1-1 0 0,-1-1 1 0 0,12-6-60 0 0,87-36 163 0 0,-64 28-261 0 0,31-17 98 0 0,-31 4-340 0 0,-40 25 94 0 0,-1 0 0 0 0,0-1 0 0 0,0-1 0 0 0,-1 0 0 0 0,-1-1-1 0 0,1 0 1 0 0,5-9 246 0 0,-11 12-119 0 0,-1 0-1 0 0,-1 0 0 0 0,0-1 0 0 0,0 1 1 0 0,-1-1-1 0 0,0 0 0 0 0,-1 0 1 0 0,0-1-1 0 0,0 1 0 0 0,-1-1 0 0 0,-1-2 120 0 0,2-13-78 0 0,-1 0 0 0 0,-1 1 0 0 0,-2-1 0 0 0,-1-5 78 0 0,-11-107-120 0 0,9 63 212 0 0,-2-43 21 0 0,-1-58-113 0 0,5 71 0 0 0,3-88-16 0 0,0 165-4 0 0,17-286-35 0 0,17 2 253 0 0,22-14 271 0 0,-42 252-371 0 0,4-23-14 0 0,-4-4-15 0 0,-2 22-66 0 0,-4-1-1 0 0,-3-2-2 0 0,7-168 0 0 0,-3 8 0 0 0,-6 111 0 0 0,13-70 0 0 0,-7 80 227 0 0,-9 91-134 0 0,4-41 263 0 0,-4-1-1 0 0,-6-50-355 0 0,-17-150 148 0 0,0 69-57 0 0,-17-142 79 0 0,34 312-172 0 0,-3-36 15 0 0,6 53 15 0 0,0 0 0 0 0,-5-15-28 0 0,0 0 51 0 0,0-5-50 0 0,-2 1 1 0 0,-2 1-1 0 0,-1-1 1 0 0,-1 2-1 0 0,-2 0 1 0 0,-1 1-1 0 0,-20-28-1 0 0,-58-73 0 0 0,67 100 0 0 0,-1 1 0 0 0,-28-24 0 0 0,31 36-28 0 0,-1 0 0 0 0,-1 2 0 0 0,-1 1 0 0 0,0 1 0 0 0,-1 1 0 0 0,-1 2 0 0 0,-20-7 28 0 0,17 11-21 0 0,1 1 0 0 0,-1 1-1 0 0,-1 2 1 0 0,-26-1 21 0 0,-23-3 1 0 0,-119-14-97 0 0,-130 3 96 0 0,208 15 5 0 0,-11 0-74 0 0,-82 8 69 0 0,68 1 0 0 0,-65-9 0 0 0,-5-1 0 0 0,0-4 0 0 0,118 3 0 0 0,18 2 0 0 0,-128-4 0 0 0,-22 13 0 0 0,151 1 0 0 0,-67 13 0 0 0,-110 20 0 0 0,161-21 0 0 0,-204 27 0 0 0,-459 54 54 0 0,545-59-83 0 0,7-1 4 0 0,106-18 95 0 0,0 4-1 0 0,-79 31-69 0 0,144-42 50 0 0,0 0 87 0 0,-28 5-137 0 0,63-18 0 0 0,-57 14 73 0 0,-1-3 0 0 0,-50 2-73 0 0,55-9 0 0 0,-29 1 0 0 0,-34 2 1 0 0,82-4 9 0 0,6-1 49 0 0,-41 4 389 0 0,38 1 76 0 0,34-7-479 0 0,-1 0 0 0 0,0 1 0 0 0,1-1 0 0 0,-1 1 0 0 0,0-1 0 0 0,1 1 0 0 0,-1-1 0 0 0,1 1 1 0 0,-1-1-1 0 0,0 1 0 0 0,1 0 0 0 0,0-1 0 0 0,-1 1 0 0 0,1 0 0 0 0,-1-1 0 0 0,1 1 0 0 0,0 0 0 0 0,-1-1 1 0 0,1 1-1 0 0,0 0 0 0 0,0 0 0 0 0,0 0 0 0 0,-1-1 0 0 0,1 1 0 0 0,0 1-45 0 0,0 22 922 0 0,0-19-979 0 0,1 12 231 0 0,0 10 18 0 0,-2-26-202 0 0,1 0 1 0 0,0 1-1 0 0,0-1 0 0 0,-1 0 0 0 0,1 0 1 0 0,-1 0-1 0 0,1 1 0 0 0,-1-1 0 0 0,0 0 1 0 0,1 0-1 0 0,-1 0 0 0 0,0 0 0 0 0,0 0 1 0 0,1 0-1 0 0,-1 0 0 0 0,0-1 0 0 0,0 1 1 0 0,0 0-1 0 0,-1 0 10 0 0,-2 2-35 0 0,2-2-144 0 0,0 0-1 0 0,0 1 1 0 0,0-1 0 0 0,0 0 0 0 0,0 0 0 0 0,0 0-1 0 0,0-1 1 0 0,0 1 0 0 0,-2 0 179 0 0,-8-1-1559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1:38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263 1934 8752 0 0,'0'0'673'0'0,"2"0"-437"0"0,1 0-199 0 0,17 2 2028 0 0,-8 6 2591 0 0,-1 1-3103 0 0,-9-7-1462 0 0,-1-1 1 0 0,1 0-1 0 0,-1 1 0 0 0,1 0 0 0 0,-1-1 0 0 0,1 1 1 0 0,-1 0-1 0 0,0-1 0 0 0,0 1 0 0 0,0 0 0 0 0,1 2-91 0 0,1 4 77 0 0,-1 0-1 0 0,0 0 1 0 0,0 0-1 0 0,-1 0 1 0 0,0 0-1 0 0,0 1 0 0 0,-1 4-76 0 0,0 17 41 0 0,-4 14-41 0 0,-32 275 6 0 0,3-30-72 0 0,-7 38 3 0 0,5-52-18 0 0,-26 214-12 0 0,37-305 110 0 0,-11 68 444 0 0,-28 276 2006 0 0,54-373-1499 0 0,10 106-968 0 0,4-195 55 0 0,3-1-1 0 0,3 0 0 0 0,2-1 1 0 0,3-1-1 0 0,15 33-54 0 0,-24-74 8 0 0,2 0 0 0 0,1 0 0 0 0,0-2 0 0 0,2 1 0 0 0,0-1 0 0 0,1-1 0 0 0,2 0 0 0 0,3 4-8 0 0,-4-10 30 0 0,1 1-1 0 0,0-2 0 0 0,1 0 0 0 0,0-1 1 0 0,0-1-1 0 0,1 0 0 0 0,13 5-29 0 0,30 10 308 0 0,43 11-308 0 0,-24-8 50 0 0,-9-4 34 0 0,0-3 0 0 0,2-4 1 0 0,0-2-1 0 0,1-3 0 0 0,17-3-84 0 0,291 0 167 0 0,-146-7 82 0 0,-107 7-91 0 0,-1 5 0 0 0,48 16-158 0 0,78 20 18 0 0,17 2-77 0 0,-196-41 53 0 0,0-4 1 0 0,14-2 5 0 0,150-4 37 0 0,-122-2-10 0 0,181-1-27 0 0,-88 12 0 0 0,-112-4 0 0 0,415 44-80 0 0,-350-30 80 0 0,1-7 0 0 0,105-7 0 0 0,-45-7 42 0 0,46-2 324 0 0,313 16-134 0 0,545-6-97 0 0,-727-40-197 0 0,-110 5-19 0 0,-17 15 99 0 0,55 12-18 0 0,-85 11 332 0 0,32 15-332 0 0,216 32-84 0 0,-386-47-75 0 0,33 4-32 0 0,330 27 510 0 0,-235-25-202 0 0,-87-5-117 0 0,257 25 0 0 0,645 74-72 0 0,-774-79 62 0 0,-166-11-56 0 0,3 0 14 0 0,-65-12 60 0 0,21 8-8 0 0,-36-7-12 0 0,0-2 0 0 0,0-2 0 0 0,1-1 0 0 0,19 0 12 0 0,-36-4-26 0 0,6 1-53 0 0,0-2 0 0 0,16-2 79 0 0,-30 1-25 0 0,0 1-1 0 0,0-1 1 0 0,0 0-1 0 0,0 0 0 0 0,0-1 1 0 0,0 0-1 0 0,-1 0 0 0 0,0-1 1 0 0,0 0-1 0 0,1 0 26 0 0,10-11 10 0 0,0 0 0 0 0,-2-2-1 0 0,0 1 1 0 0,0-2 0 0 0,-2 0-1 0 0,0 0 1 0 0,-1-1 0 0 0,4-11-10 0 0,-1 1 42 0 0,-2-1 1 0 0,-1 0 0 0 0,-2 0-1 0 0,1-7-42 0 0,24-107 193 0 0,-6-3-193 0 0,2-10 83 0 0,-18 83-72 0 0,-1-27-11 0 0,4-21 55 0 0,22-205 21 0 0,-33 268-78 0 0,124-821 2 0 0,-92 613 0 0 0,-10-13 0 0 0,-22 181 22 0 0,-4-1-1 0 0,-5 1 0 0 0,-16-96-21 0 0,-27-79 0 0 0,3 93-52 0 0,19 88 32 0 0,-14-49 20 0 0,-12-52 0 0 0,-39-192 0 0 0,26-3 319 0 0,58 345-310 0 0,-5-82-11 0 0,4 35 28 0 0,-8-75 329 0 0,7 52-62 0 0,-24-108-293 0 0,19 165-2 0 0,-2 0-1 0 0,-4 0 1 0 0,-1 2 0 0 0,-3 0-1 0 0,-4-1 3 0 0,14 34-20 0 0,0 1 1 0 0,-2 1-1 0 0,-11-12 20 0 0,24 28-1 0 0,-10-8-9 0 0,-1-1 0 0 0,1 2 0 0 0,-2 0 0 0 0,0 0 0 0 0,0 1 10 0 0,-22-17-14 0 0,26 20 11 0 0,0 0-1 0 0,-1 1 1 0 0,0 0 0 0 0,-1 0-1 0 0,-8-2 4 0 0,-62-20-32 0 0,72 25 28 0 0,-32-7-20 0 0,-1 2 1 0 0,1 2-1 0 0,-42-1 24 0 0,43 4-4 0 0,16 1 5 0 0,-140-9-12 0 0,54 2-41 0 0,0-5 52 0 0,19 3-2 0 0,3 1 4 0 0,-62-8-68 0 0,-31 6 66 0 0,6 4 0 0 0,-48-1 0 0 0,-166 18 0 0 0,-85-1 0 0 0,199-16 0 0 0,-154-30 0 0 0,239 15 0 0 0,-192-28 0 0 0,-299-33 0 0 0,-14 64-64 0 0,127 39 64 0 0,364-8 0 0 0,-341 16 0 0 0,399-22 0 0 0,-157 7 0 0 0,9 3 26 0 0,-81 8 12 0 0,-124 41-51 0 0,330-39 27 0 0,-82 15-15 0 0,-384 78 1 0 0,158-26 0 0 0,384-73 0 0 0,-104 26 0 0 0,26-5 0 0 0,-210 59 0 0 0,338-86 0 0 0,-43 15 45 0 0,-7 7-45 0 0,-15 6 19 0 0,57-23-7 0 0,-54 19 256 0 0,-3 6-268 0 0,88-35 119 0 0,-1-1-1 0 0,-1-1 0 0 0,-18 2-118 0 0,30-6 34 0 0,-1 0-6 0 0,-1-1-1 0 0,0-1 0 0 0,1 0 0 0 0,-1-1 0 0 0,0 0 0 0 0,1-1 0 0 0,-12-3-27 0 0,3 1 56 0 0,-26-9 168 0 0,44 13-209 0 0,-7-2 93 0 0,1 1 0 0 0,0 1 0 0 0,-9-1-108 0 0,15 2 17 0 0,0-1 0 0 0,1 0 0 0 0,-1 1 0 0 0,1-1 1 0 0,-1 1-1 0 0,1 0 0 0 0,-1 0 0 0 0,1 0 0 0 0,0 0 0 0 0,-1 0 0 0 0,1 0 1 0 0,0 0-1 0 0,0 1 0 0 0,0 0 0 0 0,0-1 0 0 0,-1 2-17 0 0,-5 6 74 0 0,2-4-18 0 0,1 1 1 0 0,0 0 0 0 0,0 1 0 0 0,0-1-1 0 0,1 1 1 0 0,0 0 0 0 0,0 0-57 0 0,-3 10 38 0 0,1 0 0 0 0,0 1 1 0 0,2-1-1 0 0,0 1 0 0 0,1 0 1 0 0,0 2-39 0 0,-2 35 180 0 0,3 18-180 0 0,-1 6 59 0 0,1-34-65 0 0,1-7 39 0 0,-4 15-33 0 0,3-40-45 0 0,0 0-1 0 0,-1 0 1 0 0,-1-1 0 0 0,0 1 0 0 0,-1-1 0 0 0,0 0 45 0 0,0-1-473 0 0,0 1 474 0 0,-1-1 0 0 0,0 0 0 0 0,-1 0 0 0 0,-1 1-1 0 0,5-8-503 0 0,-1 0 0 0 0,1 0 0 0 0,-1-1 1 0 0,0 1-1 0 0,-1 0 503 0 0,1-1-1246 0 0,0 0 0 0 0,-1-1 0 0 0,1 0 1 0 0,-1 1-1 0 0,0-2 0 0 0,0 1 1246 0 0,-18 6-8101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1:49.9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317 45 13824 0 0,'-1'-13'231'0'0,"1"10"-139"0"0,0 1 0 0 0,0-1 1 0 0,0 1-1 0 0,0-1 0 0 0,0 0 1 0 0,0 1-1 0 0,1-1 0 0 0,-1 1 1 0 0,1-1-1 0 0,-1 1 0 0 0,2-1-92 0 0,5 12 459 0 0,-3-3 807 0 0,-1-1-1 0 0,0 1 1 0 0,0 0 0 0 0,0 1 0 0 0,1 5-1266 0 0,0 3 443 0 0,-2 1 0 0 0,1-1 1 0 0,-1 5-444 0 0,2 18 217 0 0,9 79-221 0 0,-7-45 98 0 0,1-9-178 0 0,-8-56-55 0 0,2 0-1075 0 0,0-6-165 0 0,-1-1-69 0 0</inkml:trace>
  <inkml:trace contextRef="#ctx0" brushRef="#br0" timeOffset="541.063">1277 108 8288 0 0,'0'0'381'0'0,"1"2"-6"0"0,-1 0-361 0 0,1-1 1 0 0,0 1-1 0 0,0-1 1 0 0,0 1-1 0 0,0-1 1 0 0,0 0-1 0 0,0 1 1 0 0,0-1-1 0 0,0 0 0 0 0,1 0-14 0 0,9 13 4 0 0,-2 0 1040 0 0,4 9 2253 0 0,-8-8-1553 0 0,-1-1 1 0 0,0 1 0 0 0,-1 2-1745 0 0,3 24 1575 0 0,-2 12-1575 0 0,-3-14 273 0 0,-2 0-1 0 0,-1-1 0 0 0,-4 13-272 0 0,3-28 186 0 0,2-15-894 0 0,-1 0 0 0 0,1-1 1 0 0,-1 1-1 0 0,-3 6 708 0 0,-3 0-6738 0 0</inkml:trace>
  <inkml:trace contextRef="#ctx0" brushRef="#br0" timeOffset="1647.867">252 457 2304 0 0,'10'-6'535'0'0,"-8"5"1403"0"0,-2 1 611 0 0,0 0 126 0 0,0 0-211 0 0,0 0-969 0 0,0 0-431 0 0,0 0-83 0 0,-2 12 412 0 0,0 3-1058 0 0,3-10-243 0 0,-1 0 1 0 0,0 0-1 0 0,0 1 0 0 0,0-1 1 0 0,-1 0-1 0 0,1 0 0 0 0,-1 0 1 0 0,-1 0-1 0 0,1 1-92 0 0,-19 44 238 0 0,5-16-146 0 0,-15 30 228 0 0,30-62-304 0 0,-2 3 12 0 0,0 0 0 0 0,0-1 0 0 0,-1 1-1 0 0,1 0 1 0 0,-1-1 0 0 0,0 0 0 0 0,0 1 0 0 0,0-1 0 0 0,-1 0-1 0 0,0-1 1 0 0,1 1 0 0 0,-1-1 0 0 0,-1 1 0 0 0,1-1-1 0 0,-2 1-27 0 0,-9-2-1208 0 0,10-4-1761 0 0,1-1-2789 0 0</inkml:trace>
  <inkml:trace contextRef="#ctx0" brushRef="#br0" timeOffset="2081.683">0 568 9792 0 0,'0'0'446'0'0,"0"0"-10"0"0,1 2-280 0 0,2 8 11 0 0,-1 0-1 0 0,-1-1 0 0 0,0 1 0 0 0,0 0 1 0 0,-1 0-1 0 0,0 0 0 0 0,-1 8-166 0 0,0-2 931 0 0,1 0 0 0 0,1 13-931 0 0,10 55 3042 0 0,-10-77-2654 0 0,1 0 0 0 0,-1 0 0 0 0,1 0 0 0 0,1 0 0 0 0,-1 0 0 0 0,1 0 0 0 0,0-1 0 0 0,2 2-388 0 0,-4-6 120 0 0,0 0 0 0 0,0-1 0 0 0,0 1 0 0 0,0 0 1 0 0,1-1-1 0 0,-1 1 0 0 0,1 0 0 0 0,-1-1 0 0 0,1 0 1 0 0,0 1-1 0 0,-1-1 0 0 0,1 0 0 0 0,0 0 0 0 0,0 0 1 0 0,0 0-1 0 0,0 0 0 0 0,0 0 0 0 0,0-1 0 0 0,0 1 0 0 0,0-1 1 0 0,0 1-1 0 0,1-1 0 0 0,-1 0 0 0 0,0 0 0 0 0,0 0 1 0 0,0 0-1 0 0,0 0 0 0 0,1 0 0 0 0,-1-1 0 0 0,0 1-120 0 0,10-3 384 0 0,-7 2-256 0 0,1 0 0 0 0,-1-1 0 0 0,1 0 0 0 0,-1 0 0 0 0,0 0 0 0 0,3-2-128 0 0,18-10 139 0 0,-16 9-89 0 0,-1 0-1 0 0,0 0 0 0 0,0-1 0 0 0,8-7-49 0 0,-17 12-150 0 0,1 1 1 0 0,0-1-1 0 0,-1 0 0 0 0,1 1 0 0 0,0-1 1 0 0,0 1-1 0 0,0-1 0 0 0,-1 1 0 0 0,1-1 1 0 0,0 1-1 0 0,0-1 0 0 0,0 1 0 0 0,0 0 1 0 0,0-1-1 0 0,0 1 0 0 0,0 0 0 0 0,0 0 1 0 0,0 0-1 0 0,0 0 0 0 0,0 0 0 0 0,0 0 1 0 0,0 0-1 0 0,0 0 0 0 0,0 0 0 0 0,-1 1 1 0 0,1-1-1 0 0,0 0 0 0 0,1 1 150 0 0,2 5-1775 0 0</inkml:trace>
  <inkml:trace contextRef="#ctx0" brushRef="#br0" timeOffset="2528.844">1528 450 5064 0 0,'0'0'232'0'0,"0"0"252"0"0,1 2 932 0 0,2 6 714 0 0,-1 0 0 0 0,1 0 0 0 0,0 6-2130 0 0,8 38 2092 0 0,-8-34-1739 0 0,2-1-1 0 0,-1 0 1 0 0,2 0-1 0 0,0 0 1 0 0,4 5-353 0 0,-2-8 613 0 0,2 8 562 0 0,-8-19-1022 0 0,5 2-136 0 0,-6-4-63 0 0,-1-1-1 0 0,1 1 0 0 0,0-1 1 0 0,0 1-1 0 0,-1 0 0 0 0,1-1 1 0 0,0 0-1 0 0,0 1 0 0 0,0-1 0 0 0,0 1 1 0 0,-1-1-1 0 0,1 0 0 0 0,0 0 1 0 0,0 0-1 0 0,0 1 0 0 0,0-1 1 0 0,0 0-1 0 0,0 0 0 0 0,0 0 47 0 0,8-6-2484 0 0,-7 4 1656 0 0,0 0-708 0 0</inkml:trace>
  <inkml:trace contextRef="#ctx0" brushRef="#br0" timeOffset="2982.504">1657 484 2760 0 0,'5'7'248'0'0,"24"13"7540"0"0,-17-8-3273 0 0,-1 6-2827 0 0,1 0-1320 0 0,-11-16-341 0 0,0 1 0 0 0,0-1 0 0 0,0 0 0 0 0,0 1 0 0 0,0-1-1 0 0,0 1 1 0 0,0-1 0 0 0,-1 1 0 0 0,0-1 0 0 0,1 1 0 0 0,-1 1-27 0 0,-1 34 961 0 0,0-19-666 0 0,2-14-267 0 0,-1-1 0 0 0,-1 1 0 0 0,1-1 0 0 0,-1 1 0 0 0,1-1 0 0 0,-1 1 0 0 0,-1-1 0 0 0,1 1 0 0 0,-1-1 0 0 0,1 0 0 0 0,-1 0 0 0 0,-2 3-28 0 0,-9 27 859 0 0,11-31-780 0 0,-1 1 1 0 0,0-1-1 0 0,0-1 1 0 0,0 1-1 0 0,0 0 0 0 0,0-1 1 0 0,0 1-1 0 0,-1-1 0 0 0,0 0 1 0 0,1 0-1 0 0,-1 0 1 0 0,0-1-1 0 0,0 1 0 0 0,1-1 1 0 0,-1 0-1 0 0,0 0 0 0 0,-4 0-79 0 0,7-1 0 0 0,-1 0 0 0 0,0 0 0 0 0,0 0 0 0 0,1 0 0 0 0,-1 0 0 0 0,0-1 0 0 0,1 1 0 0 0,-1 0 0 0 0,0-1 0 0 0,-1 0 0 0 0,-15-2 0 0 0,11 2 5 0 0,0 1 0 0 0,1-1 0 0 0,-1-1 0 0 0,-1 1-5 0 0,1-1-525 0 0,0 1 0 0 0,0 0-1 0 0,0 0 1 0 0,-2 1 525 0 0,-1 0-767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5:20.6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3287 3097 19375 0 0,'0'0'892'0'0,"8"-13"320"0"0,-6 7-912 0 0,0-1 0 0 0,0 1-1 0 0,-1-1 1 0 0,1 0 0 0 0,-2 1-1 0 0,1-1 1 0 0,-1 0-1 0 0,0 0 1 0 0,0-2-300 0 0,0 4 219 0 0,-1 0 0 0 0,0 0 0 0 0,0 0 0 0 0,0 1 0 0 0,0-1 0 0 0,-1 0 0 0 0,1 1 0 0 0,-1 0 0 0 0,0-1 0 0 0,-1 1 0 0 0,1 0 0 0 0,-1 0 0 0 0,-2-3-219 0 0,0 2 101 0 0,1 1 1 0 0,-1 0-1 0 0,0 0 0 0 0,0 0 0 0 0,0 0 1 0 0,0 1-1 0 0,-1 0 0 0 0,1 0 0 0 0,-1 1 1 0 0,0-1-1 0 0,0 1 0 0 0,-1 0-101 0 0,-3 0 76 0 0,1 0 0 0 0,0 1 0 0 0,-1 0 0 0 0,0 0 0 0 0,1 1 0 0 0,-1 1 0 0 0,-6 0-76 0 0,-12 4 52 0 0,1 1 1 0 0,0 2-1 0 0,0 0 1 0 0,0 2-1 0 0,-2 2-52 0 0,-11 6 47 0 0,0 1 0 0 0,2 2 0 0 0,0 2-1 0 0,2 1 1 0 0,0 2 0 0 0,-12 13-47 0 0,23-16 24 0 0,1 0 0 0 0,1 1 0 0 0,1 2 0 0 0,1 0 0 0 0,1 1 1 0 0,2 1-1 0 0,1 1 0 0 0,-11 24-24 0 0,22-38 68 0 0,1 0 1 0 0,1 1 0 0 0,0-1 0 0 0,1 1-1 0 0,0 0 1 0 0,1 0 0 0 0,1 0 0 0 0,1 0-1 0 0,0 0 1 0 0,1 0 0 0 0,1 0-1 0 0,0 0 1 0 0,1 0 0 0 0,3 8-69 0 0,1-2 107 0 0,0 1 0 0 0,2-1 0 0 0,0-1 0 0 0,2 1 0 0 0,0-2 0 0 0,1 0 0 0 0,1 0 0 0 0,1-1 0 0 0,10 11-107 0 0,-8-13 40 0 0,1 0 0 0 0,0-1 0 0 0,1 0 0 0 0,1-1 0 0 0,0-2 0 0 0,1 0 0 0 0,1-1 0 0 0,0-1 0 0 0,1 0 0 0 0,-1-2 0 0 0,2-1 0 0 0,-1 0 0 0 0,3-2-40 0 0,4 2 3 0 0,-15-4-10 0 0,1 0 1 0 0,0-1 0 0 0,8 0 6 0 0,14 3-93 0 0,-28-4-837 0 0,1-1 1 0 0,-1 1 0 0 0,8-1 929 0 0,-17-1-93 0 0,1 0 0 0 0,-1 0 1 0 0,0 0-1 0 0,1 0 0 0 0,-1 0 1 0 0,0 0-1 0 0,1 0 0 0 0,-1 0 1 0 0,0 0-1 0 0,1 0 0 0 0,-1-1 1 0 0,0 1-1 0 0,1 0 0 0 0,-1 0 0 0 0,0 0 1 0 0,1 0-1 0 0,-1-1 0 0 0,0 1 1 0 0,1 0-1 0 0,-1 0 0 0 0,0-1 1 0 0,0 1-1 0 0,1 0 0 0 0,-1 0 1 0 0,0-1-1 0 0,0 1 0 0 0,0 0 1 0 0,1-1-1 0 0,-1 1 0 0 0,0-1 93 0 0,0 1-95 0 0,3-7-1924 0 0</inkml:trace>
  <inkml:trace contextRef="#ctx0" brushRef="#br0" timeOffset="338.935">3089 3528 8288 0 0,'0'0'381'0'0,"2"0"-6"0"0,14 5-227 0 0,-8-2 844 0 0,0-1-1 0 0,1 0 0 0 0,6 1-991 0 0,58 5 11118 0 0,-27-2-6859 0 0,6-2-4259 0 0,48 1 1731 0 0,-1 5 1 0 0,76 17-1732 0 0,-110-16 308 0 0,32 0-308 0 0,-47-6 72 0 0,-27-4-100 0 0,0 0 1 0 0,1-1 0 0 0,-1-1-1 0 0,22-4 28 0 0,-42 4-2 0 0,1 0 0 0 0,-1 1 0 0 0,0-2 0 0 0,1 1 0 0 0,-1 0 0 0 0,0-1 0 0 0,2 0 2 0 0,7-9-2374 0 0,-11 11 1761 0 0,-1-1 0 0 0,1 0 0 0 0,-1 0 0 0 0,1 0 0 0 0,-1 0 0 0 0,1 1 0 0 0,-1-1 0 0 0,0 0 0 0 0,0 0 0 0 0,1 0 0 0 0,-1 0 0 0 0,0 0 0 0 0,0 0 0 0 0,0 0 613 0 0,0-9-8762 0 0</inkml:trace>
  <inkml:trace contextRef="#ctx0" brushRef="#br0" timeOffset="701.773">5246 3094 7368 0 0,'6'-1'268'0'0,"0"-2"0"0"0,-1 1 1 0 0,1-1-1 0 0,0 0 0 0 0,-1 0 0 0 0,0 0 1 0 0,0-1-1 0 0,1 0-268 0 0,8-10 3928 0 0,-3 1 3988 0 0,-11 12-7838 0 0,0 1-1 0 0,0-1 1 0 0,0 1 0 0 0,1-1-1 0 0,-1 1 1 0 0,0-1 0 0 0,0 0 0 0 0,0 1-1 0 0,0-1 1 0 0,0 1 0 0 0,0-1-1 0 0,0 1 1 0 0,0-1 0 0 0,0 0-1 0 0,0 1 1 0 0,0-1 0 0 0,-1 1 0 0 0,1-1-1 0 0,0 1 1 0 0,0-1 0 0 0,0 1-1 0 0,-1-1 1 0 0,1 1 0 0 0,0-1-1 0 0,-1 1 1 0 0,1-1 0 0 0,0 1-1 0 0,-1 0 1 0 0,1-1 0 0 0,-1 1 0 0 0,1-1-1 0 0,0 1 1 0 0,-1 0 0 0 0,1 0-1 0 0,-1-1 1 0 0,1 1 0 0 0,-1 0-1 0 0,1 0 1 0 0,-1-1 0 0 0,1 1 0 0 0,-1 0-79 0 0,-1-1 85 0 0,0 1 0 0 0,0-1 0 0 0,0 0 0 0 0,1 1 0 0 0,-1 0 0 0 0,0-1-1 0 0,0 1 1 0 0,0 0 0 0 0,0 0 0 0 0,0 0 0 0 0,-1 0-84 0 0,-15 5 125 0 0,0 1 0 0 0,0 0 0 0 0,1 2 0 0 0,-1 0 1 0 0,2 0-1 0 0,-1 2 0 0 0,2 0 0 0 0,-3 2-125 0 0,-28 24 100 0 0,-38 39-100 0 0,57-50 48 0 0,-10 9 76 0 0,1 1 1 0 0,2 2-1 0 0,1 1 0 0 0,-3 10-124 0 0,25-33 187 0 0,1 0 0 0 0,1 1 0 0 0,0 1 0 0 0,1 0 0 0 0,1 0 0 0 0,1 0 0 0 0,0 1 0 0 0,1 0 0 0 0,1 0 0 0 0,1 0 0 0 0,0 0 0 0 0,0 19-187 0 0,3-18 200 0 0,1 0-1 0 0,1 0 0 0 0,1 0 1 0 0,0-1-1 0 0,1 1 0 0 0,1-1 1 0 0,6 15-200 0 0,-7-24 52 0 0,0 0 0 0 0,1 0 0 0 0,-1-1 1 0 0,2 1-1 0 0,-1-1 0 0 0,1 0 0 0 0,1-1 0 0 0,-1 1 1 0 0,1-1-1 0 0,0-1 0 0 0,1 1 0 0 0,0-1 1 0 0,0 0-1 0 0,0-1 0 0 0,7 3-52 0 0,0-1 35 0 0,0-1-1 0 0,0-1 1 0 0,0 0 0 0 0,1-1 0 0 0,0-1-1 0 0,0 0 1 0 0,0-1 0 0 0,0-1-1 0 0,0-1 1 0 0,15-1-35 0 0,-16 0-195 0 0,-1-1 1 0 0,1 0-1 0 0,0-1 0 0 0,-1-1 1 0 0,1 0-1 0 0,-1-1 0 0 0,0 0 1 0 0,-1-1-1 0 0,1-1 0 0 0,-1 0 0 0 0,10-8 195 0 0,-15 9-955 0 0,1-2 0 0 0,-1 1 0 0 0,0-1 0 0 0,-1 0 0 0 0,2-3 955 0 0,3-6-9141 0 0</inkml:trace>
  <inkml:trace contextRef="#ctx0" brushRef="#br0" timeOffset="1087.918">5239 2545 21191 0 0,'15'-84'2033'0'0,"-6"34"-1666"0"0,4-11-367 0 0,21-78 1960 0 0,-3 10-1944 0 0,-29 119-359 0 0,-1 1 0 0 0,-1-1 0 0 0,0-8 343 0 0,0 12-355 0 0,0 4-361 0 0,0 2-857 0 0,-1 1 1311 0 0,0-1 0 0 0,0 1 1 0 0,0-1-1 0 0,0 1 0 0 0,0-1 0 0 0,0 1 0 0 0,0 0 0 0 0,1-1 1 0 0,-1 1-1 0 0,0 0 0 0 0,0 0 0 0 0,0 0 0 0 0,0 0 262 0 0,-1 2-580 0 0,-12 12-1466 0 0</inkml:trace>
  <inkml:trace contextRef="#ctx0" brushRef="#br0" timeOffset="1468.457">4808 4330 19639 0 0,'1'3'896'0'0,"2"5"-694"0"0,-1 1 0 0 0,0-1-1 0 0,0 1 1 0 0,-1-1-1 0 0,0 1 1 0 0,0 7-202 0 0,1 13 117 0 0,2 19 1346 0 0,-2 0-1 0 0,-4 27-1462 0 0,1-5 490 0 0,1 7-825 0 0,0-77 231 0 0,0 1-1 0 0,0 0 1 0 0,0 0-1 0 0,0-1 1 0 0,0 1 0 0 0,0 0-1 0 0,1 0 1 0 0,-1-1 0 0 0,0 1-1 0 0,0 0 1 0 0,0-1-1 0 0,1 1 1 0 0,-1 0 0 0 0,0-1-1 0 0,1 1 1 0 0,-1 0 0 0 0,1-1-1 0 0,-1 1 105 0 0,5 0-1904 0 0</inkml:trace>
  <inkml:trace contextRef="#ctx0" brushRef="#br0" timeOffset="1869.908">5360 3292 3680 0 0,'9'10'179'0'0,"2"-1"-1"0"0,-1 0 1 0 0,1 0 0 0 0,0-1-1 0 0,1 0 1 0 0,0-1 0 0 0,0 0-1 0 0,7 2-178 0 0,7 5 3496 0 0,40 18 9108 0 0,-1-8-6847 0 0,-35-16-5290 0 0,0-1-1 0 0,0-1 1 0 0,1-2 0 0 0,0-1-1 0 0,26-2-466 0 0,1-3-403 0 0,33-7 403 0 0,-32 3-1186 0 0,-17 0-997 0 0,-22 6 463 0 0</inkml:trace>
  <inkml:trace contextRef="#ctx0" brushRef="#br0" timeOffset="1870.908">6331 2882 17503 0 0,'2'-1'72'0'0,"1"1"-1"0"0,-1-1 1 0 0,1 1-1 0 0,-1 0 1 0 0,0 0-1 0 0,1 0 0 0 0,-1 0 1 0 0,1 0-1 0 0,-1 1 1 0 0,0-1-1 0 0,1 1 1 0 0,-1-1-1 0 0,0 1 0 0 0,0 0 1 0 0,1 0-1 0 0,-1 0 1 0 0,0 0-1 0 0,0 0 0 0 0,0 0 1 0 0,0 1-1 0 0,0-1 1 0 0,0 1-1 0 0,-1 0 1 0 0,1-1-1 0 0,0 1 0 0 0,-1 0 1 0 0,1 0-1 0 0,-1 0 1 0 0,0 0-1 0 0,1 1-71 0 0,3 6 371 0 0,-1 0 0 0 0,0 0 0 0 0,0 0 0 0 0,-1 0 1 0 0,0 1-1 0 0,1 9-371 0 0,3 22 778 0 0,-1 0 1 0 0,-1 25-779 0 0,-3 84 55 0 0,-2-138-29 0 0,0 62-43 0 0,-1 23-78 0 0,4-1 1 0 0,10 49 94 0 0,-13-140-111 0 0,6 23-300 0 0,-6-28 278 0 0,1 1 0 0 0,-1 0 0 0 0,0 0-1 0 0,0 0 1 0 0,1-1 0 0 0,-1 1 0 0 0,1 0 0 0 0,-1-1 0 0 0,1 1 0 0 0,-1 0 0 0 0,1-1 0 0 0,-1 1 0 0 0,1 0 0 0 0,-1-1 0 0 0,1 1 0 0 0,0-1 0 0 0,-1 1-1 0 0,1-1 1 0 0,0 1 0 0 0,0-1 0 0 0,-1 0 0 0 0,1 1 0 0 0,0-1 0 0 0,0 0 0 0 0,0 0 0 0 0,-1 0 0 0 0,1 1 0 0 0,0-1 133 0 0,6-2-7017 0 0</inkml:trace>
  <inkml:trace contextRef="#ctx0" brushRef="#br0" timeOffset="2344.81">6860 2742 17503 0 0,'2'1'399'0'0,"2"0"-291"0"0,-1 0 0 0 0,1 0 0 0 0,-1 1 0 0 0,0-1 1 0 0,0 1-1 0 0,0 0 0 0 0,0 0 0 0 0,0 0 0 0 0,0 0 0 0 0,0 1 0 0 0,-1-1 0 0 0,2 3-108 0 0,1 0 95 0 0,-1 1-1 0 0,1 0 1 0 0,-2 0-1 0 0,1 1 1 0 0,-1-1-1 0 0,1 3-94 0 0,4 10 627 0 0,-2 0-1 0 0,0 1 1 0 0,-2 0 0 0 0,0 2-627 0 0,5 40 1187 0 0,1 58-1187 0 0,-5-45 35 0 0,2 42-35 0 0,8 72 0 0 0,-11-142 0 0 0,-2-18 0 0 0,4 14 0 0 0,-5-35 0 0 0,0-1 0 0 0,1 0 0 0 0,1 0 0 0 0,-1 0 0 0 0,1 0 0 0 0,0-1 0 0 0,0 1 0 0 0,2 1 0 0 0,-2-2-61 0 0,6-13-731 0 0,-7 3 694 0 0,1-1-1 0 0,-1 1 1 0 0,0-1-1 0 0,0 1 1 0 0,0-1 0 0 0,-1 0-1 0 0,0 0 1 0 0,0 0-1 0 0,0 0 1 0 0,0 0 0 0 0,-1 0-1 0 0,0-5 99 0 0,0-7 22 0 0,-2 0 0 0 0,0 0 0 0 0,-1-3-22 0 0,2 13 0 0 0,-1 0 0 0 0,0 0 0 0 0,0 0 0 0 0,-1 0 0 0 0,0 1 0 0 0,0-1 0 0 0,0 1 0 0 0,-1 0 0 0 0,0 0 0 0 0,0 0 0 0 0,-1 0 0 0 0,1 0 0 0 0,-1 1 0 0 0,-3-2 0 0 0,0 0 0 0 0,-1 0 0 0 0,1 1 0 0 0,-1 1 0 0 0,-1-1 0 0 0,1 2 0 0 0,-1-1 0 0 0,0 1 0 0 0,0 1 0 0 0,-6-2 0 0 0,-9-1-215 0 0,0 2 0 0 0,0 0-1 0 0,0 2 1 0 0,0 1-1 0 0,-1 1 1 0 0,1 1-1 0 0,-24 4 216 0 0,18-1-1684 0 0</inkml:trace>
  <inkml:trace contextRef="#ctx0" brushRef="#br0" timeOffset="2770.09">4602 5015 20527 0 0,'0'16'645'0'0,"1"57"1133"0"0,-4 0-1 0 0,-10 63-1777 0 0,-25 126 832 0 0,29-203-2656 0 0,3 1-1 0 0,1 32 1825 0 0,7-93-5517 0 0,7-4-1564 0 0</inkml:trace>
  <inkml:trace contextRef="#ctx0" brushRef="#br0" timeOffset="3260.081">4868 4998 2304 0 0,'0'0'101'0'0,"2"1"1"0"0,8 15-959 0 0,-2 0 3338 0 0,-3-6 1236 0 0,-1 0 1 0 0,-1 1-1 0 0,0-1 1 0 0,0 4-3718 0 0,0-3 1059 0 0,0-1-559 0 0,-1 1 0 0 0,0 0 0 0 0,-1 1-1 0 0,0 5-499 0 0,3 95 1056 0 0,0-44-512 0 0,-3 5-544 0 0,-2-60 25 0 0,-1 46 176 0 0,2 0 0 0 0,3-1 0 0 0,3 3-201 0 0,-4-47 120 0 0,1 1 0 0 0,0-1-1 0 0,2 2-119 0 0,-4-12 33 0 0,0 0 1 0 0,1-1-1 0 0,-1 1 0 0 0,1-1 0 0 0,0 1 0 0 0,0-1 1 0 0,0 0-1 0 0,1 1 0 0 0,-1-1 0 0 0,1 0 1 0 0,-1-1-1 0 0,1 1 0 0 0,0 0 0 0 0,1 0-33 0 0,-2-3-6 0 0,-1 1 0 0 0,0-1 0 0 0,0 0 0 0 0,0 0 0 0 0,0 1 0 0 0,0-1 0 0 0,1 0 0 0 0,-1 0 0 0 0,0 0 0 0 0,0 0 0 0 0,0 0 0 0 0,0-1 0 0 0,0 1 0 0 0,1 0 0 0 0,-1-1 0 0 0,0 1 0 0 0,0 0 0 0 0,0-1 0 0 0,0 1 0 0 0,0-1 0 0 0,0 0 0 0 0,0 1 0 0 0,0-1 0 0 0,0 0 0 0 0,0 1 0 0 0,-1-1 1 0 0,1 0-1 0 0,0 0 0 0 0,0 0 0 0 0,0-1 6 0 0,1 0-75 0 0,1-1 1 0 0,-1 0-1 0 0,0 0 1 0 0,1 0 0 0 0,-2-1-1 0 0,1 1 1 0 0,0 0-1 0 0,-1-1 1 0 0,1 0 74 0 0,-1-1-52 0 0,-1 0 0 0 0,0 1-1 0 0,0-1 1 0 0,0 1 0 0 0,0-1 0 0 0,-1 0-1 0 0,1 1 1 0 0,-1-1 0 0 0,0 1 0 0 0,-1-1 0 0 0,1 1-1 0 0,-1 0 1 0 0,0 0 0 0 0,0-1 0 0 0,0 1 0 0 0,-1 0 52 0 0,-4-7-32 0 0,0 0 0 0 0,-1 0 1 0 0,0 1-1 0 0,-1 0 1 0 0,-1-1 31 0 0,-5-2 50 0 0,0 1 1 0 0,-1 1-1 0 0,0 0 1 0 0,-1 1 0 0 0,-12-6-51 0 0,-14-8 165 0 0,37 21-137 0 0,-1 0-1 0 0,1 0 1 0 0,0 1-1 0 0,-1 0 0 0 0,0 0 1 0 0,-1 0-28 0 0,-17-4 62 0 0,15 3 101 0 0,0 1-1 0 0,1 0 1 0 0,-1 1 0 0 0,-1 0-163 0 0,-8-1-1520 0 0,0-2-4199 0 0,3 1-1719 0 0</inkml:trace>
  <inkml:trace contextRef="#ctx0" brushRef="#br0" timeOffset="3709.313">5203 694 17479 0 0,'4'11'796'0'0,"-3"-9"-12"0"0,0-1-356 0 0,2 3-79 0 0,0 0 0 0 0,0 0 0 0 0,0 0-1 0 0,0 0 1 0 0,-1 1 0 0 0,0-1-1 0 0,0 1 1 0 0,0 0 0 0 0,0-1 0 0 0,0 4-349 0 0,2 11 732 0 0,0 0 1 0 0,-1 3-733 0 0,-1-8 221 0 0,10 106 1256 0 0,-5-44-1050 0 0,2 65 248 0 0,-6 68-675 0 0,-3-160 6 0 0,0-30-580 0 0,2 0-1 0 0,0 1 1 0 0,4 12 574 0 0,-5-32-102 0 0,-1 0 0 0 0,0 1 0 0 0,1-1 0 0 0,-1 0 0 0 0,0 0 0 0 0,1 0 0 0 0,-1 0 0 0 0,0 0 0 0 0,1 0 0 0 0,-1 0 0 0 0,0 0 0 0 0,1 0 0 0 0,-1 0 0 0 0,0 0 0 0 0,1-1 0 0 0,-1 1 0 0 0,0 0 0 0 0,1 0 0 0 0,-1 0 0 0 0,0 0 0 0 0,0 0 0 0 0,1-1 0 0 0,-1 1 0 0 0,0 0 0 0 0,1 0 1 0 0,-1 0-1 0 0,0-1 0 0 0,0 1 102 0 0,1 0-434 0 0,9-8-5217 0 0,2-3-1516 0 0</inkml:trace>
  <inkml:trace contextRef="#ctx0" brushRef="#br0" timeOffset="3710.313">5581 718 15664 0 0,'7'4'1417'0'0,"-5"-2"-1388"0"0,0 0 1 0 0,-1 0-1 0 0,0 1 1 0 0,1-1-1 0 0,-1 1 0 0 0,0-1 1 0 0,0 1-1 0 0,-1 0 1 0 0,1 1-30 0 0,2 3 13 0 0,2 11 688 0 0,-1-1-1 0 0,-1 1 1 0 0,-1 0-1 0 0,0 0 1 0 0,-1 14-701 0 0,2 20 552 0 0,13 149-515 0 0,9 84-41 0 0,-21-245 17 0 0,-3-25 42 0 0,1 0 1 0 0,0 0-1 0 0,1 0 0 0 0,0 0 1 0 0,5 11-56 0 0,-7-24 296 0 0,-1-23 533 0 0,-1 2-759 0 0,0 1 1 0 0,-1-1-1 0 0,-1 0 0 0 0,-1 1 1 0 0,0 0-1 0 0,-2 0 1 0 0,0 0-1 0 0,-1 1 0 0 0,-8-16-70 0 0,10 26 7 0 0,0 0-1 0 0,0 0 0 0 0,0 0 1 0 0,-1 1-1 0 0,1 0 1 0 0,-2 0-1 0 0,1 0 0 0 0,-1 1 1 0 0,1 0-1 0 0,-3 0-6 0 0,-5-4 16 0 0,0 1 0 0 0,-1 1 0 0 0,0 1 0 0 0,-10-4-16 0 0,9 6-984 0 0,0 0-1 0 0,-1 0 0 0 0,1 2 0 0 0,-1 0 1 0 0,0 1-1 0 0,1 0 0 0 0,-1 2 1 0 0,0 0-1 0 0,-9 2 985 0 0,-1 0-6377 0 0</inkml:trace>
  <inkml:trace contextRef="#ctx0" brushRef="#br0" timeOffset="4525.361">2736 4374 19463 0 0,'-4'29'704'0'0,"2"0"0"0"0,2 0 0 0 0,1 7-704 0 0,0 2 813 0 0,-1 1-1 0 0,-3 10-812 0 0,1-19 588 0 0,1 1 0 0 0,1 0-1 0 0,2-1 1 0 0,1 5-588 0 0,1-7 220 0 0,-2 0 0 0 0,-1 24-220 0 0,0-51-87 0 0,-1-1-1 0 0,0 1 1 0 0,0 0 0 0 0,0-1-1 0 0,0 1 1 0 0,0-1-1 0 0,0 1 1 0 0,0 0 0 0 0,0-1-1 0 0,0 1 1 0 0,-1 0 0 0 0,1-1-1 0 0,0 1 1 0 0,0-1-1 0 0,0 1 1 0 0,-1-1 0 0 0,1 1-1 0 0,0 0 1 0 0,-1-1-1 0 0,1 1 1 0 0,0-1 0 0 0,-1 1-1 0 0,1-1 1 0 0,-1 0 0 0 0,1 1-1 0 0,-1-1 1 0 0,1 1-1 0 0,-1-1 1 0 0,1 0 0 0 0,-1 1-1 0 0,1-1 1 0 0,-1 0-1 0 0,1 0 1 0 0,-1 1 0 0 0,0-1 87 0 0,-3 0-1806 0 0</inkml:trace>
  <inkml:trace contextRef="#ctx0" brushRef="#br0" timeOffset="4941.542">2053 3511 12440 0 0,'15'26'1125'0'0,"-15"-23"-928"0"0,0-2 53 0 0,0 0-1 0 0,0 1 1 0 0,0-1-1 0 0,0 0 0 0 0,0 1 1 0 0,0-1-1 0 0,-1 0 1 0 0,1 1-1 0 0,0-1 1 0 0,-1 0-1 0 0,1 1 1 0 0,-1-1-1 0 0,0 0 0 0 0,1 0 1 0 0,-1 0-1 0 0,0 0 1 0 0,0 1-1 0 0,0-1 1 0 0,0 0-1 0 0,0 0 1 0 0,0-1-1 0 0,0 1 0 0 0,0 0 1 0 0,0 0-1 0 0,0 0 1 0 0,0-1-1 0 0,-1 1 1 0 0,1-1-1 0 0,0 1 1 0 0,-1 0-250 0 0,-3 0 571 0 0,1 0 1 0 0,-1-1-1 0 0,0 1 1 0 0,0-1 0 0 0,0 0-1 0 0,0 0 1 0 0,0 0-572 0 0,-3 0-229 0 0,-119 2 1482 0 0,-8 5-1253 0 0,76-2-137 0 0,-7 0-1655 0 0,0 3 0 0 0,-17 6 1792 0 0,45-4-2843 0 0,0-1-4536 0 0</inkml:trace>
  <inkml:trace contextRef="#ctx0" brushRef="#br0" timeOffset="5307.898">494 3287 18831 0 0,'0'2'430'0'0,"5"58"1187"0"0,-1 92-824 0 0,3-9 558 0 0,-5-84-1038 0 0,9 59-313 0 0,7-2-3232 0 0,-14-91 1712 0 0</inkml:trace>
  <inkml:trace contextRef="#ctx0" brushRef="#br0" timeOffset="5745.61">739 3311 14280 0 0,'0'0'1102'0'0,"0"0"-567"0"0,1 2 290 0 0,6 14 1067 0 0,-5-12-1559 0 0,-1 0 1 0 0,1 0-1 0 0,-1 0 1 0 0,1 0 0 0 0,-1 0-1 0 0,0 3-333 0 0,12 87 2240 0 0,-11-70-1962 0 0,2 0-1 0 0,3 9-277 0 0,5 29 183 0 0,20 109-99 0 0,2 11 50 0 0,-27-150-33 0 0,-5-28 5 0 0,0 0 0 0 0,-1 0 0 0 0,0 1-1 0 0,0-1 1 0 0,-1 0 0 0 0,1 1-1 0 0,-1-1 1 0 0,0 1 0 0 0,0-1 0 0 0,0 1-1 0 0,-1 1-105 0 0,1-6 15 0 0,0 1 0 0 0,0-1 0 0 0,0 0 0 0 0,-1 1 0 0 0,1-1 0 0 0,0 1-1 0 0,0-1 1 0 0,-1 0 0 0 0,1 1 0 0 0,0-1 0 0 0,-1 0 0 0 0,1 1 0 0 0,0-1 0 0 0,-1 0-1 0 0,1 1 1 0 0,0-1 0 0 0,-1 0 0 0 0,1 0 0 0 0,-1 0 0 0 0,1 1 0 0 0,0-1 0 0 0,-1 0 0 0 0,1 0-1 0 0,-1 0 1 0 0,1 0 0 0 0,-1 0 0 0 0,1 0 0 0 0,-1 0 0 0 0,1 0 0 0 0,0 0 0 0 0,-1 0-15 0 0,0 0 0 0 0,1 0 0 0 0,0 0 1 0 0,0 0-1 0 0,-1 0 1 0 0,1 0-1 0 0,0 0 1 0 0,0 0-1 0 0,-1 0 0 0 0,1 0 1 0 0,0 0-1 0 0,-1 0 1 0 0,1 0-1 0 0,0 0 1 0 0,0-1-1 0 0,-1 1 0 0 0,1 0 1 0 0,0 0-1 0 0,0 0 1 0 0,0 0-1 0 0,-1-1 0 0 0,1 1 1 0 0,0 0-1 0 0,0 0 1 0 0,0 0-1 0 0,0-1 1 0 0,-1 1-1 0 0,1 0 0 0 0,0 0 1 0 0,0-1-1 0 0,0 1 1 0 0,0 0-1 0 0,0-1 1 0 0,0 1-1 0 0,0 0 0 0 0,0 0 1 0 0,0-1-1 0 0,0 1 1 0 0,0 0-1 0 0,0 0 1 0 0,0-1-1 0 0,0 1 0 0 0,0 0 1 0 0,0-1-1 0 0,0 1 0 0 0,0-1-8 0 0,0-1 1 0 0,0 1-1 0 0,0 0 0 0 0,0-1 0 0 0,-1 1 0 0 0,1 0 0 0 0,0 0 1 0 0,-1-1-1 0 0,1 1 0 0 0,0 0 0 0 0,-1 0 0 0 0,0-1 0 0 0,1 1 1 0 0,-1 0-1 0 0,0-1 8 0 0,-15-21-223 0 0,12 18 163 0 0,-12-15 22 0 0,-1 1 0 0 0,-1 0 0 0 0,0 2 0 0 0,-17-13 38 0 0,20 20-1 0 0,0 0 0 0 0,0 1 0 0 0,-14-5 1 0 0,14 6-13 0 0,7 4-69 0 0,-1 1-1 0 0,1-1 0 0 0,-1 2 1 0 0,0-1-1 0 0,1 1 0 0 0,-1 1 0 0 0,0-1 83 0 0,-38 0-3302 0 0,45 2 3084 0 0,0 0 1 0 0,1 1-1 0 0,-1-1 0 0 0,0 1 1 0 0,0-1-1 0 0,1 1 0 0 0,-1 0 1 0 0,1-1-1 0 0,-1 1 0 0 0,0 0 1 0 0,1 0-1 0 0,0 0 0 0 0,-1 1 0 0 0,1-1 1 0 0,-1 1 217 0 0,-7 10-1997 0 0</inkml:trace>
  <inkml:trace contextRef="#ctx0" brushRef="#br0" timeOffset="5746.61">2030 5062 20327 0 0,'13'18'535'0'0,"-10"-14"-383"0"0,1 0 1 0 0,-1 0-1 0 0,-1 0 1 0 0,1 0-1 0 0,0 1 1 0 0,-1 0-1 0 0,0-1 1 0 0,0 1-1 0 0,-1 0 1 0 0,1 0-1 0 0,0 3-152 0 0,-1 16 130 0 0,-1 1 0 0 0,0-1 0 0 0,-2 0 0 0 0,-3 10-130 0 0,0 11 412 0 0,-19 115 727 0 0,12-94-1065 0 0,3 1 0 0 0,3 2-74 0 0,4-43-205 0 0,1-20 1 0 0,0 0 1 0 0,0 0-1 0 0,1 0 0 0 0,0 0 1 0 0,0 0-1 0 0,1 0 1 0 0,0 0-1 0 0,0 0 1 0 0,1 5 203 0 0,3 4-1554 0 0,-1 1-70 0 0</inkml:trace>
  <inkml:trace contextRef="#ctx0" brushRef="#br0" timeOffset="6172.476">2285 5096 6448 0 0,'0'0'498'0'0,"2"1"-327"0"0,1 2 986 0 0,0-1 0 0 0,0 1-1 0 0,0-1 1 0 0,0 1 0 0 0,0 0-1 0 0,0 0 1 0 0,1 4-1157 0 0,-1-2 900 0 0,0 0 0 0 0,0 1 0 0 0,0-1 0 0 0,-1 1 0 0 0,0 0-900 0 0,3 12 942 0 0,-1 0 0 0 0,0 0 0 0 0,-1 5-942 0 0,2 13 599 0 0,3 20 243 0 0,-1 17-842 0 0,-1-13 146 0 0,1 66 5 0 0,-4-56-80 0 0,-2-50-66 0 0,0-1 8 0 0,0 0 0 0 0,1-1 1 0 0,0 1-1 0 0,2-1 1 0 0,0 0-1 0 0,5 10-13 0 0,-6-22 53 0 0,-3-6-50 0 0,0 0-1 0 0,0 0 0 0 0,0 0 1 0 0,1 0-1 0 0,-1 0 1 0 0,0 0-1 0 0,0 0 0 0 0,0 0 1 0 0,0 0-1 0 0,0 0 1 0 0,0 0-1 0 0,1 0 0 0 0,-1 0 1 0 0,0 0-1 0 0,0 0 1 0 0,0 0-1 0 0,0 0 0 0 0,0 0 1 0 0,0 0-1 0 0,0 0 1 0 0,1 0-1 0 0,-1 0 0 0 0,0-1 1 0 0,0 1-1 0 0,0 0 1 0 0,0 0-1 0 0,0 0 0 0 0,0 0 1 0 0,0 0-1 0 0,0 0 0 0 0,0 0 1 0 0,1 0-1 0 0,-1-1 1 0 0,0 1-1 0 0,0 0 0 0 0,0 0 1 0 0,0 0-1 0 0,0 0 1 0 0,0 0-1 0 0,0 0 0 0 0,0-1 1 0 0,0 1-1 0 0,0 0 1 0 0,0 0-1 0 0,0 0 0 0 0,0 0 1 0 0,0 0-1 0 0,0 0 1 0 0,0-1-1 0 0,0 1 0 0 0,0 0 1 0 0,0 0-1 0 0,0 0 1 0 0,0 0-3 0 0,1-8-16 0 0,-1-6-39 0 0,-1 0 0 0 0,-1 0 0 0 0,0 0 1 0 0,-1 1-1 0 0,0-1 0 0 0,-1 1 0 0 0,0-1 0 0 0,-1 1 1 0 0,-1 1-1 0 0,0-1 0 0 0,-1 1 0 0 0,0 0 1 0 0,-8-10 54 0 0,1 2-1 0 0,0 1 1 0 0,-1 0 0 0 0,-2 1 0 0 0,1 0 0 0 0,-2 2-1 0 0,0 0 1 0 0,-10-5 0 0 0,4 6-78 0 0,0 1 0 0 0,-1 1 0 0 0,-1 2 0 0 0,-5-1 78 0 0,21 8-316 0 0,-1 1-1 0 0,1 1 1 0 0,-1 0-1 0 0,-2 0 317 0 0,-27-6-1527 0 0,24 2-24 0 0</inkml:trace>
  <inkml:trace contextRef="#ctx0" brushRef="#br0" timeOffset="4122.808">2865 2523 17503 0 0,'0'0'399'0'0,"2"-1"60"0"0,1-2-367 0 0,0 1 0 0 0,-1-1 0 0 0,1 1 0 0 0,-1-1 0 0 0,1 0 0 0 0,-1 0-1 0 0,0 0 1 0 0,0 0 0 0 0,-1 0 0 0 0,1-1 0 0 0,-1 1 0 0 0,2-3-92 0 0,13-46-14 0 0,-14 43 143 0 0,6-25 1420 0 0,-2 0-1 0 0,-1 0 0 0 0,-1-8-1548 0 0,2-104 1987 0 0,-4 65-1784 0 0,-2 74-193 0 0,2-39 165 0 0,-5-43-175 0 0,-1 21-134 0 0,0 12-521 0 0,-3-4 655 0 0,4 49-421 0 0,-1 2-1798 0 0,3 2-4897 0 0,1 7 174 0 0</inkml:trace>
  <inkml:trace contextRef="#ctx0" brushRef="#br0" timeOffset="6622.61">2495 0 18863 0 0,'3'4'177'0'0,"0"0"-1"0"0,1 0 0 0 0,-2 0 0 0 0,1 1 0 0 0,0-1 0 0 0,-1 1 0 0 0,0 0 0 0 0,0-1 0 0 0,-1 1 0 0 0,1 0 1 0 0,-1 0-1 0 0,1 5-176 0 0,7 20-50 0 0,-3-10 507 0 0,0 0 0 0 0,-1 1-1 0 0,-1-1 1 0 0,0 11-457 0 0,4 84 1597 0 0,4 132-1069 0 0,-12-128-504 0 0,1 13-644 0 0,-1-127 425 0 0,1 10-1193 0 0,0 0 1 0 0,4 13 1387 0 0,-2-21-1592 0 0,-2-6-58 0 0</inkml:trace>
  <inkml:trace contextRef="#ctx0" brushRef="#br0" timeOffset="7158.869">2854 68 18167 0 0,'7'3'1646'0'0,"-4"-1"-1602"0"0,0 1 0 0 0,-1-1-1 0 0,1 1 1 0 0,-1 0 0 0 0,0-1 0 0 0,1 1 0 0 0,-1 0 0 0 0,0 0 0 0 0,-1 1 0 0 0,1-1 0 0 0,-1 0-1 0 0,1 1 1 0 0,-1-1 0 0 0,1 3-44 0 0,1 7 348 0 0,-1 1 0 0 0,1-1 0 0 0,-2 5-348 0 0,3 16 520 0 0,0-13-360 0 0,-2 0 1 0 0,-1 10-161 0 0,1 10 78 0 0,22 268 57 0 0,-14-210-125 0 0,-2-29 1 0 0,-2-27 65 0 0,3 10-76 0 0,-1-12 191 0 0,-1 11-191 0 0,-7-50 16 0 0,1 11 96 0 0,-1-10-60 0 0,-2-7-30 0 0,-4-15-22 0 0,-1 1 0 0 0,-1 0 0 0 0,0 0 0 0 0,-1 1 0 0 0,-1 0 0 0 0,-1 1 0 0 0,0 0 0 0 0,-13-13 0 0 0,8 12 0 0 0,-1 0 0 0 0,-1 1 0 0 0,0 1 0 0 0,-1 1 0 0 0,-1 1 0 0 0,0 1 0 0 0,0 0 0 0 0,-8-1 0 0 0,10 6-406 0 0,-1 1 1 0 0,0 1-1 0 0,0 1 0 0 0,0 0 0 0 0,-1 2 0 0 0,1 0 0 0 0,-15 1 406 0 0,19 1-1975 0 0</inkml:trace>
  <inkml:trace contextRef="#ctx0" brushRef="#br0" timeOffset="7658.111">0 656 11976 0 0,'2'4'116'0'0,"0"0"1"0"0,0 0-1 0 0,0 0 1 0 0,0 0-1 0 0,1-1 1 0 0,-1 1-1 0 0,1-1 1 0 0,0 0-1 0 0,0 0 1 0 0,0 0-1 0 0,1 0 1 0 0,-1 0-1 0 0,2 0-116 0 0,5 4 880 0 0,1-1 0 0 0,-1-1 0 0 0,1 0 0 0 0,1 0 0 0 0,-1-1 0 0 0,1 0 0 0 0,0-1 0 0 0,0 0-1 0 0,11 0-879 0 0,21 2 246 0 0,0-3-1 0 0,7-1-245 0 0,27 0 947 0 0,11 1-443 0 0,21 1-1016 0 0,-5 8 384 0 0,0 4 0 0 0,58 19 128 0 0,-137-27 0 0 0,1 0 0 0 0,-1 2 0 0 0,-1 1 0 0 0,0 1 0 0 0,-1 2 0 0 0,0 0 0 0 0,0 1 0 0 0,-2 1 0 0 0,0 2 0 0 0,14 12 0 0 0,-8-1 11 0 0,0 0 0 0 0,-2 2-1 0 0,19 28-10 0 0,-31-36 6 0 0,0 0-1 0 0,-1 1 0 0 0,-1 1 1 0 0,-2 0-1 0 0,0 1 0 0 0,0 6-5 0 0,7 34-36 0 0,-4 0-1 0 0,-1 9 37 0 0,9 44 1 0 0,-15-92 9 0 0,2 0 0 0 0,3 6-10 0 0,0-3 98 0 0,2 17-98 0 0,-10-34 104 0 0,2 0 1 0 0,-1 0-1 0 0,1-1 1 0 0,1 0-1 0 0,0 0 1 0 0,5 7-105 0 0,15 20 1033 0 0,7 4-1033 0 0,-18-22 246 0 0,110 155 1770 0 0,-124-173-2001 0 0,89 111 511 0 0,-68-87-498 0 0,2-2-1 0 0,0 0 1 0 0,9 4-28 0 0,-11-10-7 0 0,0 0 142 0 0,0-1 1 0 0,2-1 0 0 0,4 2-136 0 0,41 16 240 0 0,-63-33-263 0 0,2 0-228 0 0,-7-1 157 0 0,0 0 0 0 0,-1 0 0 0 0,1 0 0 0 0,0 0 0 0 0,0 0 0 0 0,-1 0-1 0 0,1 0 1 0 0,0 0 0 0 0,-1 0 0 0 0,1 0 0 0 0,0 0 0 0 0,0 0 0 0 0,-1-1 0 0 0,1 1 0 0 0,0 0-1 0 0,-1 0 1 0 0,1-1 0 0 0,0 1 0 0 0,-1-1 0 0 0,1 1 0 0 0,-1 0 0 0 0,1-1 0 0 0,0 1 0 0 0,-1-1-1 0 0,1 1 1 0 0,-1-1 0 0 0,0 0 0 0 0,1 1 0 0 0,-1-1 0 0 0,1 1 94 0 0,13-21-2852 0 0,-8 11 873 0 0</inkml:trace>
  <inkml:trace contextRef="#ctx0" brushRef="#br0" timeOffset="8128.46">2256 2017 18487 0 0,'1'2'846'0'0,"4"7"-554"0"0,0 0 1 0 0,-1 1 0 0 0,0-1-1 0 0,0 1 1 0 0,2 8-293 0 0,2 7 1069 0 0,-7-19-732 0 0,1 1 1 0 0,-1 0 0 0 0,0 0 0 0 0,-1 0 0 0 0,0 1-1 0 0,0-1 1 0 0,-1 5-338 0 0,0 8 578 0 0,1-19-533 0 0,1 33 505 0 0,-1-1 0 0 0,-2 0 1 0 0,-2 0-1 0 0,-1 0 0 0 0,-4 10-550 0 0,-27 106 844 0 0,12-11 396 0 0,16-111-752 0 0,8-25-396 0 0,-5-3-85 0 0,1 0-1 0 0,-1-1 0 0 0,0 1 1 0 0,1-1-1 0 0,-1 0 1 0 0,1 0-1 0 0,-1 0 1 0 0,1 0-1 0 0,0-1 1 0 0,0 0-1 0 0,0 0 1 0 0,-1-2-7 0 0,-13-7-73 0 0,-43-30-426 0 0,25 17-1968 0 0,-19-9 2467 0 0,25 17-1615 0 0,2 3-325 0 0</inkml:trace>
  <inkml:trace contextRef="#ctx0" brushRef="#br0" timeOffset="9499.218">3200 1716 11976 0 0,'0'0'266'0'0,"1"2"44"0"0,0 1 296 0 0,0 4-977 0 0,3 8 7730 0 0,-3-17-7191 0 0,0 0 0 0 0,0 0-1 0 0,0 1 1 0 0,0-1 0 0 0,0 0 0 0 0,0 0 0 0 0,0 1-1 0 0,0-1 1 0 0,1 1 0 0 0,-1-1 0 0 0,1 0-168 0 0,0 0 173 0 0,13-16 438 0 0,-12 13-527 0 0,0 0 1 0 0,1 1-1 0 0,-1 0 1 0 0,1 0-1 0 0,0 0 1 0 0,0 0-1 0 0,5-2-84 0 0,-3 2 57 0 0,-3 1-26 0 0,1 1 1 0 0,-1 0-1 0 0,0 0 1 0 0,1 1-1 0 0,0-1 0 0 0,-1 1 1 0 0,4-1-32 0 0,-6 2 4 0 0,1-1-1 0 0,0 1 1 0 0,-1 0 0 0 0,1 1-1 0 0,0-1 1 0 0,-1 0 0 0 0,1 0 0 0 0,-1 1-1 0 0,1-1 1 0 0,-1 1 0 0 0,1-1-1 0 0,-1 1 1 0 0,1 0 0 0 0,-1-1 0 0 0,1 1-1 0 0,-1 0 1 0 0,0 0 0 0 0,1 0 0 0 0,-1 0-1 0 0,0 0 1 0 0,1 1-4 0 0,1 1 4 0 0,0 0 0 0 0,0 1-1 0 0,0-1 1 0 0,0 1 0 0 0,-1 0 0 0 0,0 0 0 0 0,1 0 0 0 0,-1 0-1 0 0,-1 0 1 0 0,1 0 0 0 0,-1 1 0 0 0,1 0-4 0 0,0 3-10 0 0,-1-1 0 0 0,0 1 0 0 0,-1-1 0 0 0,1 1 0 0 0,-1 0 1 0 0,-1-1-1 0 0,0 2 10 0 0,-1 9-35 0 0,-2 0 0 0 0,-1 0 0 0 0,0 0 0 0 0,-1-1 1 0 0,-7 14 34 0 0,-1 4-40 0 0,8-20-5 0 0,0 0-1 0 0,-1 0 1 0 0,0-1-1 0 0,-1 0 1 0 0,-1-1 0 0 0,0 0-1 0 0,-4 4 46 0 0,9-12-21 0 0,-1-1-1 0 0,1 0 1 0 0,-1-1-1 0 0,1 1 1 0 0,-1-1-1 0 0,0 1 1 0 0,0-2-1 0 0,-1 1 1 0 0,-3 1 21 0 0,7-3 12 0 0,0 0 1 0 0,0-1-1 0 0,0 1 1 0 0,1-1-1 0 0,-1 1 1 0 0,0-1-1 0 0,0 0 1 0 0,0 0-1 0 0,0 0 1 0 0,0 0 0 0 0,0 0-1 0 0,0 0 1 0 0,0-1-1 0 0,0 1 1 0 0,0-1-1 0 0,0 1 1 0 0,0-1-1 0 0,0 0 1 0 0,0 1-1 0 0,1-1 1 0 0,-1 0-1 0 0,0 0 1 0 0,1 0-1 0 0,-1-1 1 0 0,0 1-1 0 0,1 0 1 0 0,-1-1-1 0 0,1 1 1 0 0,-1-2-13 0 0,0 1 47 0 0,0 0 1 0 0,0-1 0 0 0,1 1-1 0 0,-1-1 1 0 0,1 1 0 0 0,-1-1-1 0 0,1 0 1 0 0,0 1 0 0 0,0-1-1 0 0,0 0 1 0 0,1 0 0 0 0,-1 0-1 0 0,1 0 1 0 0,-1 0 0 0 0,1 0-1 0 0,0 0 1 0 0,0 0 0 0 0,0 0-1 0 0,1 0 1 0 0,-1 1 0 0 0,1-1 0 0 0,-1 0-1 0 0,1 0 1 0 0,0 0 0 0 0,0 0-1 0 0,0 1 1 0 0,1-1 0 0 0,-1 0-1 0 0,2-1-47 0 0,-1 1 74 0 0,0 0 0 0 0,0 1 0 0 0,1-1 0 0 0,-1 1 0 0 0,1-1 0 0 0,0 1 0 0 0,-1 0 0 0 0,1 0-1 0 0,0 0 1 0 0,0 1 0 0 0,1-1 0 0 0,2-1-74 0 0,6-1-26 0 0,0 0 0 0 0,0 1 0 0 0,1 0 26 0 0,6-1 47 0 0,-7 2-441 0 0,0 0 0 0 0,0 0-1 0 0,0 1 1 0 0,6 1 394 0 0,-17 0-1501 0 0,-1 0-69 0 0</inkml:trace>
  <inkml:trace contextRef="#ctx0" brushRef="#br0" timeOffset="10300.27">1253 3952 10136 0 0,'0'0'777'0'0,"0"0"-281"0"0,0 0 695 0 0,0 0 361 0 0,0 0 72 0 0,12-8 1763 0 0,-8 4-2932 0 0,1 0 1 0 0,-1 0-1 0 0,-1-1 0 0 0,1 1 0 0 0,2-6-455 0 0,15-17 882 0 0,-9 14-583 0 0,1-1 162 0 0,-1 1 0 0 0,14-10-461 0 0,-21 19 67 0 0,1 1 0 0 0,-1-1 1 0 0,0 1-1 0 0,1 0 0 0 0,0 1 0 0 0,0-1 0 0 0,-1 1 1 0 0,1 0-1 0 0,1 1 0 0 0,2-1-67 0 0,-5 1 26 0 0,-1 1 0 0 0,1 0-1 0 0,0 1 1 0 0,0-1 0 0 0,-1 1 0 0 0,1-1 0 0 0,0 1-1 0 0,-1 0 1 0 0,1 1 0 0 0,-1-1 0 0 0,1 1 0 0 0,-1-1 0 0 0,0 1-1 0 0,0 0 1 0 0,1 0 0 0 0,-1 0 0 0 0,-1 1 0 0 0,1-1 0 0 0,0 1-1 0 0,1 2-25 0 0,1-1 16 0 0,-1 1 0 0 0,1 1 0 0 0,-1-1-1 0 0,-1 0 1 0 0,1 1 0 0 0,-1 0-1 0 0,0 0 1 0 0,0 0 0 0 0,-1 0 0 0 0,0 1-1 0 0,1 0-15 0 0,-1 10 5 0 0,0-1 0 0 0,-1 0-1 0 0,0 6-4 0 0,0 12-234 0 0,-1-18 214 0 0,0-1-1 0 0,-1 1 0 0 0,0 0 0 0 0,-1-1 1 0 0,-1 0-1 0 0,-1 1 0 0 0,0-1 0 0 0,-1 0 1 0 0,-1 2 20 0 0,2-9 33 0 0,0 0 0 0 0,0-1 0 0 0,-1 0 0 0 0,0 0 0 0 0,0 0 0 0 0,-1 0 0 0 0,0-1 0 0 0,0 0 0 0 0,0 0 0 0 0,-1 0 0 0 0,-4 3-33 0 0,8-8-2 0 0,0 1-1 0 0,0 0 1 0 0,0 0-1 0 0,0-1 0 0 0,0 0 1 0 0,0 0-1 0 0,0 1 1 0 0,0-2-1 0 0,-1 1 1 0 0,1 0-1 0 0,0-1 1 0 0,-1 1-1 0 0,1-1 1 0 0,0 0-1 0 0,-1 0 1 0 0,1-1-1 0 0,0 1 1 0 0,0-1-1 0 0,-1 1 1 0 0,1-1-1 0 0,0 0 1 0 0,0 0-1 0 0,0 0 1 0 0,0-1-1 0 0,0 1 1 0 0,0-1-1 0 0,0 0 0 0 0,0 0 1 0 0,0 0-1 0 0,1 0 1 0 0,-1 0 2 0 0,-1-1 36 0 0,1-1-1 0 0,-1 1 1 0 0,1-1 0 0 0,0 1-1 0 0,0-1 1 0 0,0 0 0 0 0,0-1-1 0 0,1 1 1 0 0,0 0 0 0 0,0-1 0 0 0,0 1-1 0 0,0-1 1 0 0,1 0 0 0 0,-1 1-1 0 0,1-1 1 0 0,0 0 0 0 0,1 0-1 0 0,-1 0 1 0 0,1 0 0 0 0,0 0 0 0 0,0 0-1 0 0,1 0-35 0 0,-1 3 14 0 0,1 0 0 0 0,-1 0-1 0 0,1 0 1 0 0,0 0-1 0 0,-1 0 1 0 0,1 0 0 0 0,0 0-1 0 0,1 0 1 0 0,-1 1 0 0 0,0-1-1 0 0,0 0 1 0 0,1 1 0 0 0,-1-1-1 0 0,1 1 1 0 0,-1-1 0 0 0,1 1-1 0 0,0 0 1 0 0,-1-1-1 0 0,1 1 1 0 0,0 0 0 0 0,0 0-1 0 0,0 0 1 0 0,0 1 0 0 0,0-1-1 0 0,0 0 1 0 0,0 1 0 0 0,0-1-1 0 0,0 1 1 0 0,0 0 0 0 0,0 0-1 0 0,1 0 1 0 0,-1 0-14 0 0,10 0-10 0 0,0 0 0 0 0,-1 1 0 0 0,1 1 0 0 0,-1 0 0 0 0,5 1 10 0 0,-11-2-21 0 0,4 2-460 0 0,1 0 1 0 0,-1 0 0 0 0,0 1-1 0 0,0 0 1 0 0,0 1-1 0 0,0 0 1 0 0,-1 0 0 0 0,0 1-1 0 0,0 0 1 0 0,0 0 0 0 0,3 5 480 0 0,4-1-1634 0 0</inkml:trace>
  <inkml:trace contextRef="#ctx0" brushRef="#br0" timeOffset="10848.735">2030 4449 11056 0 0,'-2'3'1544'0'0,"8"-4"408"0"0,9-8 577 0 0,0-5-704 0 0,-2 0 1 0 0,9-11-1826 0 0,10-12 874 0 0,-31 36-849 0 0,-1 1 0 0 0,1-1 0 0 0,0 1 0 0 0,-1-1 1 0 0,1 1-1 0 0,0-1 0 0 0,0 1 0 0 0,-1-1 0 0 0,1 1 0 0 0,0-1 0 0 0,0 1 0 0 0,0 0 0 0 0,0 0 1 0 0,0-1-26 0 0,5 0 87 0 0,1-3 95 0 0,-1 2-1 0 0,1-1 1 0 0,0 1 0 0 0,0 0 0 0 0,0 0 0 0 0,5 0-182 0 0,-9 2 6 0 0,0-1-1 0 0,0 1 1 0 0,0 0 0 0 0,0 0 0 0 0,0 0-1 0 0,0 1 1 0 0,0-1 0 0 0,0 1 0 0 0,0-1-1 0 0,-1 1 1 0 0,1 0 0 0 0,0 0 0 0 0,0 0-1 0 0,-1 1 1 0 0,1-1 0 0 0,-1 1 0 0 0,1-1-1 0 0,0 1-5 0 0,2 3 18 0 0,1 1 1 0 0,-1-1-1 0 0,0 1 0 0 0,0 0 0 0 0,-1 0 0 0 0,0 1 0 0 0,0-1 0 0 0,0 1 0 0 0,-1 0 0 0 0,0 0 0 0 0,0 0 1 0 0,-1 0-1 0 0,0 1 0 0 0,0-1 0 0 0,-1 1 0 0 0,0-1 0 0 0,0 1 0 0 0,-1-1 0 0 0,0 8-18 0 0,0 2-22 0 0,-1 0-1 0 0,0 0 1 0 0,-1 0 0 0 0,-1-1-1 0 0,-1 1 1 0 0,-1-1-1 0 0,0 1 23 0 0,1-7-17 0 0,0 1-1 0 0,-1-1 1 0 0,-1 0-1 0 0,0 0 1 0 0,0-1-1 0 0,-1 1 1 0 0,0-1-1 0 0,0-1 1 0 0,-1 1-1 0 0,-7 4 18 0 0,13-11 1 0 0,0-1 1 0 0,0 1-1 0 0,-1-1 0 0 0,1 0 0 0 0,-1 1 0 0 0,1-1 0 0 0,-1 0 0 0 0,0-1 1 0 0,1 1-1 0 0,-1 0 0 0 0,0-1 0 0 0,0 0 0 0 0,1 1 0 0 0,-1-1 1 0 0,0 0-1 0 0,0 0 0 0 0,0-1 0 0 0,0 1-1 0 0,-10-1 121 0 0,12 1 39 0 0,1-4 85 0 0,2 0 0 0 0,-1 0 0 0 0,0 0 0 0 0,1 0 0 0 0,0 0 0 0 0,-1 0 0 0 0,2 1 0 0 0,1-4-245 0 0,-2 5 63 0 0,0-1 0 0 0,1 1 0 0 0,-1 0-1 0 0,0 0 1 0 0,1 0 0 0 0,0 1 0 0 0,0-1 0 0 0,-1 0 0 0 0,1 1-1 0 0,0 0 1 0 0,0 0 0 0 0,3-1-63 0 0,10-2 94 0 0,0 1-1 0 0,0 0 0 0 0,0 1 1 0 0,1 1-94 0 0,20-3-12 0 0,-10 2-286 0 0,8-2-1377 0 0,-12-3-3038 0 0,-16 3-2734 0 0</inkml:trace>
  <inkml:trace contextRef="#ctx0" brushRef="#br0" timeOffset="11563.499">3432 3877 13304 0 0,'4'21'-248'0'0,"-2"-8"1613"0"0,0 0 2988 0 0,-2-13-4220 0 0,1 0 0 0 0,0-1 0 0 0,0 1 0 0 0,0 0 0 0 0,0 0 0 0 0,0 0 0 0 0,0-1 0 0 0,0 1 0 0 0,0 0 0 0 0,0-1 0 0 0,-1 1 0 0 0,1-1 0 0 0,0 1 0 0 0,0-1 0 0 0,0 1 0 0 0,0-1-133 0 0,15-22 1302 0 0,-12 17-1096 0 0,0 1 1 0 0,-1 0-1 0 0,2 0 0 0 0,-1 0 0 0 0,3-1-206 0 0,2-3 211 0 0,-3 3-40 0 0,1 1 0 0 0,0-1 0 0 0,0 1 0 0 0,1 0 0 0 0,3-1-171 0 0,-9 5 25 0 0,0 0 0 0 0,0 0 0 0 0,1 0 0 0 0,-1 1 0 0 0,1-1-1 0 0,-1 1 1 0 0,0-1 0 0 0,1 1 0 0 0,-1 0 0 0 0,1 0 0 0 0,-1 0 0 0 0,1 0-1 0 0,-1 0 1 0 0,0 1 0 0 0,1-1 0 0 0,-1 1 0 0 0,0-1 0 0 0,1 1 0 0 0,-1 0-1 0 0,0 0 1 0 0,3 1-25 0 0,-1 0 9 0 0,0 1-1 0 0,0-1 1 0 0,0 1-1 0 0,0 0 1 0 0,0 0-1 0 0,0 0 1 0 0,-1 0-1 0 0,1 1 0 0 0,-1 0 1 0 0,0-1-1 0 0,0 1 1 0 0,-1 0-1 0 0,1 0 1 0 0,-1 1-1 0 0,0-1 1 0 0,0 1-1 0 0,1 1-8 0 0,3 11-12 0 0,-4-12-4 0 0,1 1 1 0 0,-2-1-1 0 0,1 1 1 0 0,0 0-1 0 0,-1 0 1 0 0,0 0-1 0 0,-1 0 0 0 0,1 0 1 0 0,-1 0-1 0 0,0 0 16 0 0,0-4-4 0 0,-1 11-78 0 0,0 1 0 0 0,-1-1 0 0 0,0 0 0 0 0,-1 1 1 0 0,-1-1-1 0 0,0 0 0 0 0,-6 11 82 0 0,3-8-83 0 0,-2-1-1 0 0,0 0 1 0 0,-5 6 83 0 0,10-16-18 0 0,0 0 0 0 0,-1-1 1 0 0,1 1-1 0 0,-1-1 0 0 0,0 1 0 0 0,0-1 0 0 0,0-1 0 0 0,0 1 0 0 0,-1-1 0 0 0,0 0 0 0 0,0 0 18 0 0,-4 2-51 0 0,-9 4 23 0 0,18-9 27 0 0,1 0 0 0 0,-1 1 1 0 0,0-1-1 0 0,0 0 1 0 0,0 0-1 0 0,1 0 1 0 0,-1 0-1 0 0,0 0 1 0 0,0 0-1 0 0,0 0 1 0 0,1 0-1 0 0,-1 0 0 0 0,0 0 1 0 0,0 0-1 0 0,1-1 1 0 0,-1 1-1 0 0,0 0 1 0 0,0-1-1 0 0,1 1 1 0 0,-2 0 0 0 0,-3-4-13 0 0,2 2 53 0 0,0 0 0 0 0,0 0 0 0 0,1-1 1 0 0,-1 1-1 0 0,0-1 0 0 0,1 1 0 0 0,-1-2-40 0 0,2 3 32 0 0,1 0-1 0 0,-1 0 0 0 0,1 0 1 0 0,-1 0-1 0 0,1 0 1 0 0,0 0-1 0 0,0 0 0 0 0,-1 0 1 0 0,1 0-1 0 0,0 0 1 0 0,0 0-1 0 0,0 0 0 0 0,0 0 1 0 0,0 0-1 0 0,0 0 1 0 0,0 0-1 0 0,0 0 1 0 0,1 0-1 0 0,-1 0 0 0 0,0 0 1 0 0,0 0-1 0 0,1 0 1 0 0,-1 0-1 0 0,1 0 0 0 0,-1 0 1 0 0,1 0-1 0 0,0 0 1 0 0,-1 0-32 0 0,3-3 133 0 0,1 0 1 0 0,-1 0 0 0 0,1 0 0 0 0,-1 1 0 0 0,1-1 0 0 0,0 1 0 0 0,0 0 0 0 0,0 0 0 0 0,1 0-1 0 0,-1 1 1 0 0,1 0 0 0 0,0 0 0 0 0,3-2-134 0 0,8-1 230 0 0,0 1 0 0 0,0 1-1 0 0,10-1-229 0 0,-19 3 25 0 0,32-4 248 0 0,9 2-273 0 0,20-3-2262 0 0,-51 3 1083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5:41.9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362 42 19351 0 0,'0'0'439'0'0,"0"0"62"0"0,0 0 33 0 0,-9-11 112 0 0,7 8-603 0 0,0 0-1 0 0,-1 1 1 0 0,0-1-1 0 0,0 1 1 0 0,0 0-1 0 0,0 0 1 0 0,0 0-1 0 0,0 0 1 0 0,0 1-1 0 0,-1-1 1 0 0,1 1-1 0 0,0 0 0 0 0,-1 0 1 0 0,1 0-1 0 0,-1 0 1 0 0,0 1-1 0 0,1-1 1 0 0,-1 1-1 0 0,1 0 1 0 0,-1 0-1 0 0,0 0 1 0 0,0 1-43 0 0,-5-1 123 0 0,1 1 0 0 0,-1 0 0 0 0,0 1 1 0 0,0 0-1 0 0,1 0 0 0 0,-1 1 0 0 0,1 0 0 0 0,-6 3-123 0 0,0 2 130 0 0,-1 1 0 0 0,2 0 0 0 0,-1 1 0 0 0,1 0 1 0 0,1 1-1 0 0,0 1 0 0 0,0 0 0 0 0,1 0 0 0 0,1 1 0 0 0,0 1 0 0 0,1-1 0 0 0,-1 3-130 0 0,4-4 101 0 0,0-1 0 0 0,1 1 1 0 0,0 0-1 0 0,1 1 0 0 0,1-1 1 0 0,0 1-1 0 0,0 0 0 0 0,1-1 0 0 0,1 1 1 0 0,0 0-1 0 0,1 0 0 0 0,0 0 1 0 0,1 0-1 0 0,0 0 0 0 0,3 8-101 0 0,0-7 21 0 0,0-1 0 0 0,0 0 0 0 0,1 0-1 0 0,1-1 1 0 0,1 0 0 0 0,-1 1 0 0 0,2-2 0 0 0,0 1-1 0 0,0-1 1 0 0,1-1 0 0 0,0 0 0 0 0,1 0 0 0 0,0 0-1 0 0,0-1 1 0 0,4 1-21 0 0,16 14-2998 0 0,23 13 2998 0 0,-37-26-2676 0 0,-4 2-5137 0 0</inkml:trace>
  <inkml:trace contextRef="#ctx0" brushRef="#br0" timeOffset="340.105">186 641 21191 0 0,'0'0'480'0'0,"0"0"67"0"0,2 2 32 0 0,-1 0-540 0 0,0 0 1 0 0,0 0 0 0 0,0 0-1 0 0,0 1 1 0 0,0-1 0 0 0,-1 0-1 0 0,1 1 1 0 0,-1-1 0 0 0,1 1-1 0 0,-1-1 1 0 0,0 1 0 0 0,0-1-1 0 0,0 1 1 0 0,-1-1 0 0 0,1 1-1 0 0,0-1 1 0 0,-1 0 0 0 0,1 1-1 0 0,-1-1 1 0 0,-1 2-40 0 0,-2 9-45 0 0,-2 0 1 0 0,0 0-1 0 0,-3 3 45 0 0,2-2 63 0 0,-10 22-82 0 0,1 1-1 0 0,-3 13 20 0 0,13-32 81 0 0,1-1-1 0 0,1 1 0 0 0,1 0 0 0 0,0 1 1 0 0,2-1-1 0 0,0 5-80 0 0,0-11 279 0 0,2 0 0 0 0,0 0 0 0 0,0 0 0 0 0,1 0 0 0 0,1 0 1 0 0,0 0-1 0 0,2 3-279 0 0,-3-10 105 0 0,0 0 0 0 0,0 0 0 0 0,1 0 1 0 0,0 0-1 0 0,0 0 0 0 0,0 0 0 0 0,1-1 0 0 0,0 0 1 0 0,0 0-1 0 0,0 0 0 0 0,0 0 0 0 0,0 0 0 0 0,1-1 1 0 0,0 0-1 0 0,-1 0 0 0 0,6 2-105 0 0,-1 0 76 0 0,0-1 0 0 0,1-1 0 0 0,0 1 0 0 0,0-1 0 0 0,0-1 0 0 0,0 0 0 0 0,0 0 0 0 0,0-1 0 0 0,1-1 0 0 0,-1 1 0 0 0,0-2-1 0 0,1 1 1 0 0,-1-1 0 0 0,0-1 0 0 0,0 0 0 0 0,0-1 0 0 0,0 1 0 0 0,0-2 0 0 0,0 0 0 0 0,-1 0 0 0 0,0 0 0 0 0,0-1 0 0 0,0-1 0 0 0,0 1 0 0 0,4-5-76 0 0,-11 7 9 0 0,1 1-1 0 0,-1 0 1 0 0,1-1 0 0 0,-1 0 0 0 0,0 0 0 0 0,0 1 0 0 0,0-1-1 0 0,-1 0 1 0 0,1-1 0 0 0,-1 1 0 0 0,0 0 0 0 0,0 0-1 0 0,0-1 1 0 0,0 1 0 0 0,0-3-9 0 0,0 0 10 0 0,-1 0 1 0 0,0 0-1 0 0,0 0 0 0 0,-1 0 0 0 0,1 0 1 0 0,-1 0-1 0 0,-1 0 0 0 0,0-5-10 0 0,-5-8-112 0 0,-1 0-1 0 0,0 1 0 0 0,-2 0 1 0 0,-10-16 112 0 0,1 7-648 0 0,-1 1 0 0 0,-1 1 0 0 0,-24-22 648 0 0,7 7-575 0 0,1 1-1522 0 0,5 6-3600 0 0,0-4-2460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5:52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33 133 920 0 0,'0'0'0'0'0,"0"0"80"0"0,0 0-80 0 0,0 0 0 0 0,9-3 0 0 0,-9 3 0 0 0,7 0 1632 0 0,-7 0 304 0 0,4-7 64 0 0,-4 7 16 0 0,0 0-1752 0 0,4-3-344 0 0</inkml:trace>
  <inkml:trace contextRef="#ctx0" brushRef="#br0" timeOffset="454.316">57 62 14192 0 0,'0'0'653'0'0,"8"0"212"0"0,0-1-412 0 0,-1 0 0 0 0,1-1-1 0 0,-1 1 1 0 0,1-2 0 0 0,-1 1-1 0 0,0-1 1 0 0,2-1-453 0 0,9-3 1395 0 0,-4-1-50 0 0,3-1 197 0 0,10 1-1179 0 0,-20 5-370 0 0,-1 1 0 0 0,0 0-1 0 0,1 0 1 0 0,5 0 7 0 0,-5 1 103 0 0,0 1 0 0 0,0 0-1 0 0,-1 0 1 0 0,1 0-1 0 0,0 1 1 0 0,0-1 0 0 0,0 2-103 0 0,-5-2 66 0 0,0 1 1 0 0,0 0 0 0 0,0-1 0 0 0,0 1 0 0 0,-1 0 0 0 0,1 0-1 0 0,0 0 1 0 0,0 1 0 0 0,-1-1 0 0 0,1 0 0 0 0,0 1 0 0 0,-1-1-1 0 0,0 1 1 0 0,1-1 0 0 0,-1 1 0 0 0,0 0 0 0 0,0-1 0 0 0,0 1 0 0 0,0 0-1 0 0,0 0 1 0 0,0 0 0 0 0,0 0 0 0 0,0 0 0 0 0,-1 0 0 0 0,1 1-67 0 0,0 6 0 0 0,1-1 0 0 0,-2 1 1 0 0,1 0-1 0 0,-1 0 0 0 0,0 0 1 0 0,-1 0-1 0 0,0 0 0 0 0,-1 0 1 0 0,0 0-1 0 0,0-1 0 0 0,0 1 1 0 0,-1-1-1 0 0,-1 0 1 0 0,0 1-1 0 0,-1 1 0 0 0,-10 17 105 0 0,-2 0-1 0 0,-2 0 1 0 0,-12 13-105 0 0,25-32 33 0 0,-12 14-69 0 0,0-1 0 0 0,-2-1 0 0 0,0 0 0 0 0,-1-2 0 0 0,-19 13 36 0 0,35-27-23 0 0,-1-1 0 0 0,1 0 0 0 0,-1 0 0 0 0,0 0 1 0 0,0-1-1 0 0,0 0 0 0 0,0 0 0 0 0,0 0 1 0 0,0-1-1 0 0,-1 0 0 0 0,1 0 0 0 0,-3 0 23 0 0,9-1 2 0 0,0 0 0 0 0,0 0 0 0 0,-1 0 0 0 0,1 0 0 0 0,0 0-1 0 0,0 0 1 0 0,0 0 0 0 0,0 0 0 0 0,0 0 0 0 0,0 0 0 0 0,-1 0 0 0 0,1 0-1 0 0,0 0 1 0 0,0 0 0 0 0,0 0 0 0 0,0 0 0 0 0,0 0 0 0 0,0 0 0 0 0,0 0-1 0 0,0-1 1 0 0,-1 1 0 0 0,1 0 0 0 0,0 0 0 0 0,0 0 0 0 0,0 0 0 0 0,0 0 0 0 0,0 0-1 0 0,0 0 1 0 0,0 0 0 0 0,0 0 0 0 0,0-1 0 0 0,0 1 0 0 0,0 0 0 0 0,0 0-1 0 0,0 0 1 0 0,-1 0 0 0 0,1 0 0 0 0,0 0 0 0 0,0 0 0 0 0,0-1 0 0 0,0 1-1 0 0,0 0 1 0 0,0 0 0 0 0,0 0 0 0 0,0 0 0 0 0,0 0-2 0 0,4-8 302 0 0,7-4 176 0 0,-11 11-486 0 0,2 0 61 0 0,0-1 1 0 0,0 0 0 0 0,1 1 0 0 0,-1 0 0 0 0,0-1 0 0 0,1 1 0 0 0,-1 0 0 0 0,1 0 0 0 0,-1 0-1 0 0,1 1 1 0 0,-1-1 0 0 0,3 0-54 0 0,36-3 559 0 0,-34 4-358 0 0,22-1 208 0 0,0 2 0 0 0,0 2 0 0 0,-1 0 0 0 0,3 2-409 0 0,24 3-20 0 0,-26-3-10 0 0,14 4 30 0 0,-24-4-1073 0 0,1 0 0 0 0,0-2 1 0 0,0-1-1 0 0,4 0 1073 0 0,3-6-4833 0 0,-24 4 2347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5:37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661 3193 11976 0 0,'1'1'119'0'0,"1"0"1"0"0,-1-1-1 0 0,1 1 0 0 0,0-1 1 0 0,-1 0-1 0 0,1 1 1 0 0,0-1-1 0 0,-1 0 1 0 0,1 0-1 0 0,0 0 1 0 0,0 0-120 0 0,-1-1 86 0 0,0 1 1 0 0,0-1 0 0 0,1 0 0 0 0,-1 1-1 0 0,0-1 1 0 0,0 0 0 0 0,0 0-1 0 0,0 0 1 0 0,0 0 0 0 0,0 0-1 0 0,-1 0 1 0 0,1 0 0 0 0,0 0 0 0 0,0-1-87 0 0,4-6 659 0 0,-1-1 1 0 0,0 0 0 0 0,0 0 0 0 0,-1 0-1 0 0,0 0 1 0 0,-1 0 0 0 0,0-1 0 0 0,1-3-660 0 0,1-7 168 0 0,-2 8 5 0 0,0 0 0 0 0,0 0-1 0 0,-1 0 1 0 0,-1 0 0 0 0,0-1-1 0 0,-1 1 1 0 0,0 0 0 0 0,-1 0 0 0 0,0 0-1 0 0,-1 0 1 0 0,0 0 0 0 0,-1 0 0 0 0,-1 1-1 0 0,0 0 1 0 0,0 0 0 0 0,-1 0 0 0 0,0 0-1 0 0,-1 1 1 0 0,0 0 0 0 0,0 1-1 0 0,-1-1 1 0 0,-1 1 0 0 0,0 1 0 0 0,0 0-1 0 0,0 0 1 0 0,-1 1 0 0 0,-5-3-173 0 0,-1 0 104 0 0,-1 1-1 0 0,-1 1 1 0 0,-11-3-104 0 0,20 8 5 0 0,-1 0 0 0 0,0 1 0 0 0,0 0 0 0 0,0 1 0 0 0,-1 0-1 0 0,1 0 1 0 0,-7 1-5 0 0,4 1 28 0 0,0 1 0 0 0,0 0 0 0 0,0 1 0 0 0,0 0 0 0 0,0 0 1 0 0,0 2-1 0 0,1 0 0 0 0,0 0 0 0 0,-10 6-28 0 0,7-2 49 0 0,0 2 1 0 0,0-1-1 0 0,1 2 1 0 0,0 0-1 0 0,1 0 1 0 0,-11 14-50 0 0,6-3 46 0 0,1 0 0 0 0,0 2 0 0 0,2 0 0 0 0,1 1 0 0 0,1 0 0 0 0,1 1 0 0 0,1 0 0 0 0,-5 25-46 0 0,-1 12-95 0 0,4 0 0 0 0,2 1 0 0 0,-1 48 95 0 0,9-60 166 0 0,3-1 0 0 0,2 1 0 0 0,2 0 1 0 0,11 46-167 0 0,-5-58 36 0 0,1-1 1 0 0,2 0 0 0 0,10 18-37 0 0,-13-36 58 0 0,0 0 0 0 0,2-1 0 0 0,0-1 0 0 0,1 0 0 0 0,2 0 0 0 0,0-1 0 0 0,0-1 0 0 0,19 16-58 0 0,-24-25 52 0 0,0 0 1 0 0,1-1-1 0 0,0 0 1 0 0,0-1-1 0 0,1 0 1 0 0,0-1-1 0 0,0 0 1 0 0,1-1-1 0 0,-1 0 1 0 0,1-1 0 0 0,0 0-1 0 0,0-1 1 0 0,1-1-1 0 0,-1 0 1 0 0,0-1-1 0 0,12 0-52 0 0,-9-2 28 0 0,0-1 0 0 0,-1-1 0 0 0,1 0 0 0 0,0-1 0 0 0,-1-1 0 0 0,9-4-28 0 0,-3 0 26 0 0,-1 0 0 0 0,1-2 0 0 0,-2 0 0 0 0,6-5-26 0 0,-8 3 0 0 0,0-1 0 0 0,-1 0 0 0 0,-1-1 0 0 0,0-1 0 0 0,-1 0 0 0 0,-1-1 0 0 0,2-3 0 0 0,3-6-76 0 0,8-17 76 0 0,-20 33-15 0 0,-1-1 0 0 0,0 0 0 0 0,-1 0-1 0 0,-1 0 1 0 0,3-11 15 0 0,-2 5 2 0 0,-2 8-5 0 0,0 0 0 0 0,0-1 0 0 0,-1 1-1 0 0,0-1 4 0 0,-2 15-8 0 0,0 0-1 0 0,0 0 0 0 0,0 0 0 0 0,0-1 0 0 0,-1 1 0 0 0,0 1 9 0 0,-4 13 0 0 0,2-1-9 0 0,1 0 0 0 0,1 0 0 0 0,1 1 0 0 0,1-1-1 0 0,0 0 1 0 0,2 1 0 0 0,1 7 9 0 0,-1-13 4 0 0,0 0-1 0 0,1 0 1 0 0,0-1-1 0 0,1 1 1 0 0,1-1-1 0 0,0 0 1 0 0,0 0 0 0 0,2-1-1 0 0,0 2-3 0 0,-3-7 2 0 0,0-1 0 0 0,0 1-1 0 0,1-1 1 0 0,-1-1 0 0 0,1 1 0 0 0,0-1 0 0 0,0 1-1 0 0,0-1 1 0 0,1-1 0 0 0,0 1 0 0 0,0-1-1 0 0,0 0 1 0 0,0 0 0 0 0,0-1 0 0 0,0 0 0 0 0,1 0-1 0 0,-1 0 1 0 0,5 0-2 0 0,1-1 22 0 0,-1 0 0 0 0,1-1 0 0 0,0 0 0 0 0,-1-1 0 0 0,1 0 0 0 0,-1 0 0 0 0,1-2 0 0 0,-1 1 0 0 0,0-2 0 0 0,0 1 0 0 0,0-1 0 0 0,0-1 0 0 0,-1 0 0 0 0,2-1-22 0 0,-4 1 0 0 0,-1 0 0 0 0,1 0 0 0 0,-1 0 0 0 0,0-1 0 0 0,0 0 0 0 0,-1 0 0 0 0,0-1 0 0 0,0 0 0 0 0,0 0 0 0 0,-1 0 0 0 0,0-1 0 0 0,-1 0 0 0 0,1 0 0 0 0,-2 0 0 0 0,1 0 0 0 0,-1-1 0 0 0,0 1 0 0 0,0-5 0 0 0,-2 8-6 0 0,-1 1 0 0 0,0 0-1 0 0,0-1 1 0 0,0 1 0 0 0,0 0-1 0 0,-1-1 1 0 0,0 1 0 0 0,0 0 0 0 0,0 0-1 0 0,0-1 1 0 0,-1 1 0 0 0,-1-2 6 0 0,0-1-17 0 0,-1 0 0 0 0,1 0 0 0 0,-2 0 0 0 0,1 1 0 0 0,-1 0 0 0 0,-4-5 17 0 0,-3-1-15 0 0,-1 0 0 0 0,1 1 0 0 0,-2 1 0 0 0,1 0 0 0 0,-1 1 0 0 0,-1 1 0 0 0,0 0 0 0 0,0 0 0 0 0,-1 2 0 0 0,1 0 0 0 0,-1 1 0 0 0,-1 0 0 0 0,-4 0 15 0 0,14 5 11 0 0,6 0 69 0 0,1 0 120 0 0,0 0 37 0 0,1 2 3 0 0,6 4-90 0 0,-1-1 0 0 0,1 0-1 0 0,0 0 1 0 0,0 0 0 0 0,0 0 0 0 0,1-1-1 0 0,-1-1 1 0 0,3 2-150 0 0,8 1 180 0 0,1 0 0 0 0,-1-1-1 0 0,8 0-179 0 0,6 1 243 0 0,32 2-243 0 0,-50-7 20 0 0,0-1 0 0 0,0 0 0 0 0,-1-1 0 0 0,1-1 0 0 0,-1 0 0 0 0,2-1-20 0 0,34-7-82 0 0,-32 7-264 0 0,0-1 0 0 0,0 0-1 0 0,0-2 1 0 0,-1 1-1 0 0,0-2 1 0 0,0 0-1 0 0,6-5 347 0 0,-6 0-2853 0 0,-4-2-6390 0 0</inkml:trace>
  <inkml:trace contextRef="#ctx0" brushRef="#br0" timeOffset="335.83">2014 3521 3224 0 0,'0'2'240'0'0,"0"-1"-179"0"0,0 0-42 0 0,0-1 0 0 0,0 1 1 0 0,1-1-1 0 0,-1 1 0 0 0,0-1 1 0 0,0 1-1 0 0,0-1 0 0 0,0 1 1 0 0,-1-1-1 0 0,1 1 0 0 0,0-1 1 0 0,0 1-1 0 0,0 0 0 0 0,0-1 1 0 0,0 0-1 0 0,-1 1 0 0 0,1-1 1 0 0,0 1-1 0 0,0-1 0 0 0,-1 1 1 0 0,1-1-1 0 0,0 1 0 0 0,-1-1 1 0 0,1 0-1 0 0,-1 1-19 0 0,0 0 2570 0 0,1-1 878 0 0,-1 2 168 0 0,-2 2-1856 0 0,-10 14 6093 0 0,13-18-7809 0 0,0 0 1 0 0,0-1-1 0 0,0 1 0 0 0,0 0 0 0 0,0 0 0 0 0,0 0 1 0 0,0 0-1 0 0,0 0 0 0 0,0 0 0 0 0,0 0 0 0 0,0 0 1 0 0,1 0-1 0 0,-1 0 0 0 0,0-1 0 0 0,0 1 0 0 0,0 0 1 0 0,0 0-1 0 0,0 0 0 0 0,0 0 0 0 0,0 0 0 0 0,0 0 1 0 0,0 0-1 0 0,0 0 0 0 0,-1-1 0 0 0,1 1 0 0 0,0 0 1 0 0,0 0-1 0 0,0 0 0 0 0,0 0 0 0 0,0 0 0 0 0,0 0 1 0 0,0 0-1 0 0,0 0 0 0 0,0 0 0 0 0,0 0 0 0 0,0-1 1 0 0,0 1-1 0 0,0 0 0 0 0,0 0 0 0 0,0 0 0 0 0,0 0 1 0 0,-1 0-1 0 0,1 0 0 0 0,0 0 0 0 0,0 0 0 0 0,0 0 0 0 0,0 0 1 0 0,0 0-1 0 0,0 0 0 0 0,0 0 0 0 0,0 0 0 0 0,0 0 1 0 0,-1 0-1 0 0,1 0 0 0 0,0 0 0 0 0,0 0 0 0 0,0 0 1 0 0,0 0-1 0 0,0 0 0 0 0,0 0 0 0 0,0 0 0 0 0,0 0 1 0 0,-1 0-1 0 0,1 0 0 0 0,0 0 0 0 0,0 0 0 0 0,0 0 1 0 0,0 0-1 0 0,0 0-44 0 0,1-6 967 0 0,1 3-844 0 0,-1 0 0 0 0,1 0-1 0 0,0 0 1 0 0,0 0 0 0 0,0 0-1 0 0,0 0 1 0 0,1 1-1 0 0,-1-1 1 0 0,1 1 0 0 0,-1 0-1 0 0,1-1 1 0 0,0 1 0 0 0,0 1-1 0 0,0-1 1 0 0,0 0-1 0 0,0 1 1 0 0,0-1 0 0 0,1 1-1 0 0,2-1-122 0 0,9-3 260 0 0,0 1 0 0 0,1 0 0 0 0,10 0-260 0 0,78-7 613 0 0,-8 1-234 0 0,-77 8-287 0 0,0 1 1 0 0,4 1-93 0 0,29-1 151 0 0,123-6 262 0 0,-96 6-121 0 0,51-9-292 0 0,103-13 261 0 0,-194 22-318 0 0,0 0 0 0 0,1 3-1 0 0,-1 1 1 0 0,16 5 57 0 0,-39-8 211 0 0,-14 0-202 0 0,1 0 1 0 0,0 0 0 0 0,0 1-1 0 0,-1-1 1 0 0,1 0-1 0 0,0 1 1 0 0,0-1-1 0 0,-1 1 1 0 0,1 0 0 0 0,-1 0-10 0 0,0 0-148 0 0,-4 0-351 0 0,-3 3 8 0 0,0-1 0 0 0,-1 1-1 0 0,0-1 1 0 0,0 0 0 0 0,0 0 0 0 0,0-1 0 0 0,0 0 0 0 0,0 0-1 0 0,-1 0 1 0 0,0-1 491 0 0,-13 2-1588 0 0</inkml:trace>
  <inkml:trace contextRef="#ctx0" brushRef="#br0" timeOffset="816.763">4677 2979 21167 0 0,'1'-2'480'0'0,"3"-5"-316"0"0,-1 0-1 0 0,0-1 1 0 0,0 0-1 0 0,-1 1 0 0 0,0-1 1 0 0,0 0-1 0 0,-1 0 1 0 0,0 0-1 0 0,0 0 0 0 0,-1 0 1 0 0,0 0-1 0 0,-1-7-163 0 0,0 5 127 0 0,-1-1 0 0 0,0 1 0 0 0,-1 0 0 0 0,0 0 0 0 0,0 0 0 0 0,-1 0 0 0 0,-1 1 0 0 0,1-1 0 0 0,-6-6-127 0 0,5 8 46 0 0,1 1 0 0 0,-2 0 0 0 0,1 0-1 0 0,-1 1 1 0 0,0-1 0 0 0,0 1 0 0 0,0 1-1 0 0,-1-1 1 0 0,0 1 0 0 0,0 0 0 0 0,-1 1 0 0 0,1 0-1 0 0,-1 0 1 0 0,0 0 0 0 0,0 1 0 0 0,0 0-1 0 0,0 1 1 0 0,-7-2-46 0 0,-1 2-5 0 0,0 0 0 0 0,0 1-1 0 0,1 1 1 0 0,-1 1 0 0 0,0 0 0 0 0,0 1-1 0 0,0 0 1 0 0,1 1 0 0 0,-1 1-1 0 0,-13 6 6 0 0,-15 6 326 0 0,1 3-1 0 0,1 1 0 0 0,-2 4-325 0 0,-104 64 1210 0 0,132-78-1207 0 0,0 1 0 0 0,0 0-1 0 0,1 1 1 0 0,1 0 0 0 0,-3 5-3 0 0,10-9 0 0 0,1 0-1 0 0,0 1 1 0 0,0-1 0 0 0,1 1 0 0 0,0 0-1 0 0,1 0 1 0 0,0 1 0 0 0,0-1 0 0 0,1 1-1 0 0,0 0 1 0 0,0 3 0 0 0,0 2 64 0 0,0 1-1 0 0,1 0 1 0 0,1 0 0 0 0,0 0-1 0 0,1 0 1 0 0,1 0-1 0 0,0-1 1 0 0,2 1 0 0 0,-1 0-1 0 0,2-1 1 0 0,0 1-1 0 0,1-1 1 0 0,0 0 0 0 0,2 0-1 0 0,-1-1 1 0 0,2 0-1 0 0,5 8-63 0 0,-1-5 79 0 0,1-2 0 0 0,1 0-1 0 0,1 0 1 0 0,0-1-1 0 0,0-1 1 0 0,2-1-1 0 0,-1 0 1 0 0,1-1-1 0 0,1-1 1 0 0,0 0 0 0 0,14 4-79 0 0,11 3-7 0 0,2-2 1 0 0,-1-2-1 0 0,2-2 1 0 0,24 2 6 0 0,-41-9 0 0 0,0-2 0 0 0,20-1 0 0 0,13 1 0 0 0,-38 0 0 0 0,-1-1 0 0 0,1-2 0 0 0,0 0 0 0 0,-1-1 0 0 0,17-5 0 0 0,28-6 0 0 0,-32 7 0 0 0,-1-2 0 0 0,-1-1 0 0 0,3-2 0 0 0,-14 3 0 0 0,-2 1 0 0 0,-1-1 0 0 0,11-7 0 0 0,-25 12 0 0 0,-1 0 0 0 0,1-1 0 0 0,0 0 0 0 0,-1 0 0 0 0,0-1 0 0 0,0 1 0 0 0,0-1 0 0 0,-1 0 0 0 0,0 0 0 0 0,2-3 0 0 0,-6 8 0 0 0,1-1 0 0 0,-1 1 0 0 0,1-1 0 0 0,-1 0 0 0 0,1 1 0 0 0,-1-1 0 0 0,1 0 0 0 0,-1 0 0 0 0,0 1 0 0 0,0-1 0 0 0,1 0 0 0 0,-1 0 0 0 0,0 0 0 0 0,0 1 0 0 0,0-1 0 0 0,0 0 0 0 0,0 0 0 0 0,0 0 0 0 0,0 1 0 0 0,0-1 0 0 0,0 0 0 0 0,0 0 0 0 0,0 0 0 0 0,-1 1 0 0 0,1-1 0 0 0,0 0 0 0 0,-1 0 0 0 0,1 0 0 0 0,-1 0 0 0 0,-1 0 0 0 0,1 0 0 0 0,0 0 0 0 0,-1 0 0 0 0,1 0 0 0 0,-1 0 0 0 0,1 0 0 0 0,-1 0 0 0 0,1 0 0 0 0,-1 1 0 0 0,0-1 0 0 0,1 1 0 0 0,-1-1 0 0 0,-2 1 0 0 0,-1-1 0 0 0,1 1 0 0 0,0 0 0 0 0,-1 0 0 0 0,1 0 0 0 0,0 1 0 0 0,-1-1 0 0 0,1 1 0 0 0,0 0 0 0 0,-1 0 0 0 0,1 1 0 0 0,0-1 0 0 0,0 1 0 0 0,0 0 0 0 0,0 0 0 0 0,1 0 0 0 0,-1 1 0 0 0,1-1 0 0 0,-1 1 0 0 0,1 0 0 0 0,0 0 0 0 0,0 0 0 0 0,0 0 0 0 0,0 1 0 0 0,0-1 0 0 0,1 1 0 0 0,-1 3 0 0 0,0 0 0 0 0,1 1 0 0 0,0-1 0 0 0,1 0 0 0 0,0 1 0 0 0,0 0 0 0 0,0-1 0 0 0,1 1 0 0 0,0-1 0 0 0,0 1 0 0 0,1-1 0 0 0,0 1 0 0 0,1-1 0 0 0,0 3 0 0 0,2 2 0 0 0,0 0 0 0 0,1 0 0 0 0,0-1 0 0 0,1 0 0 0 0,0 0 0 0 0,1 0 0 0 0,0-1 0 0 0,1 0 0 0 0,0 0 0 0 0,1 0 0 0 0,0-2 0 0 0,3 4 0 0 0,14 10 0 0 0,1-2 0 0 0,1 0 0 0 0,29 15 0 0 0,-47-29 0 0 0,1-2 0 0 0,-1 1 0 0 0,1-1 0 0 0,0-1 0 0 0,-1 0 0 0 0,2 0 0 0 0,-1-1 0 0 0,0-1 0 0 0,0 0 0 0 0,1 0 0 0 0,-1-1 0 0 0,0 0 0 0 0,1-1 0 0 0,-1-1 0 0 0,0 0 0 0 0,0 0 0 0 0,8-3 0 0 0,-15 3 0 0 0,0 0 0 0 0,0 0 0 0 0,0 0 0 0 0,0-1 0 0 0,0 1 0 0 0,-1-1 0 0 0,1 0 0 0 0,-1 0 0 0 0,1 0 0 0 0,-1-1 0 0 0,0 1 0 0 0,0-1 0 0 0,-1 1 0 0 0,1-1 0 0 0,-1 0 0 0 0,0 0 0 0 0,0 0 0 0 0,0-1 0 0 0,0 1 0 0 0,-1-1 0 0 0,1-1 0 0 0,-1 0 0 0 0,1-1 0 0 0,-2 1 0 0 0,1 0 0 0 0,-1 0 0 0 0,1-1 0 0 0,-2 1 0 0 0,1 0 0 0 0,-1 0 0 0 0,0-1 0 0 0,0 1 0 0 0,0 0 0 0 0,-1 0 0 0 0,-2-4 0 0 0,1 5 0 0 0,0-1 0 0 0,0 1 0 0 0,-1 0 0 0 0,0 0 0 0 0,0 0 0 0 0,-4-4 0 0 0,-4-5 0 0 0,0 2-1 0 0,0 1 0 0 0,0 1 1 0 0,-1 0-1 0 0,-1 1 0 0 0,1 0 0 0 0,-2 0 1 0 0,-14-9-56 0 0,26 16 18 0 0,-8-6-277 0 0,0 1 0 0 0,-1 0-1 0 0,0 1 1 0 0,-13-5 315 0 0,2 1 22 0 0,-15-9-22 0 0,2 1 755 0 0,-46-22-148 0 0,76 35-607 0 0,9 2 0 0 0,9 0 0 0 0,-12 2 0 0 0,20-1 0 0 0,0 0 0 0 0,0 1 0 0 0,-1 1 0 0 0,1 0 0 0 0,0 2 0 0 0,9 2 0 0 0,40 2 0 0 0,-20-4 677 0 0,0-2 1 0 0,0-2-1 0 0,14-4-677 0 0,-31 2 8 0 0,-19 3-87 0 0,0-1 1 0 0,-1 0-1 0 0,1 0 0 0 0,-1-2 1 0 0,7-2 78 0 0,-11 3-264 0 0,0 0-1 0 0,-1-1 1 0 0,1 0 0 0 0,-1-1 0 0 0,4-2 264 0 0,-8 5-217 0 0,-1 0 0 0 0,0 0 0 0 0,0 0 1 0 0,0 0-1 0 0,0 0 0 0 0,0-1 0 0 0,0 1 0 0 0,0-1 0 0 0,-1 1 1 0 0,0-1-1 0 0,1 1 0 0 0,-1-1 0 0 0,0 0 0 0 0,0 0 0 0 0,0 0 1 0 0,-1 0-1 0 0,1 0 0 0 0,-1 0 217 0 0,-2-21-2032 0 0,-2 0-15 0 0</inkml:trace>
  <inkml:trace contextRef="#ctx0" brushRef="#br0" timeOffset="1913.458">4852 2268 12896 0 0,'1'-1'997'0'0,"3"-14"219"0"0,0 1 1 0 0,0-1-1 0 0,-1 0 0 0 0,0-14-1216 0 0,1 3 1443 0 0,3-40 3391 0 0,-1-55-4834 0 0,-5 65 1022 0 0,0-79 749 0 0,-1 75-1216 0 0,4-19-123 0 0,-2 71-410 0 0,-2 7-18 0 0,1-1 0 0 0,-1 1 1 0 0,1-1-1 0 0,-1 1 1 0 0,0-1-1 0 0,0 0 0 0 0,0 1 1 0 0,1-1-1 0 0,-1 1 0 0 0,-1-2-4 0 0,7 28-3453 0 0,-1-3-4231 0 0,-4-6 21 0 0</inkml:trace>
  <inkml:trace contextRef="#ctx0" brushRef="#br0" timeOffset="2376.18">4890 3861 18919 0 0,'3'12'380'0'0,"1"1"0"0"0,-2 0 0 0 0,0 0 0 0 0,-1 0 0 0 0,0 0 0 0 0,-1 6-380 0 0,-2 25 1216 0 0,-3 13-1216 0 0,0 0 1508 0 0,-8 72 179 0 0,-2 38 146 0 0,12-111-1698 0 0,-1 92 1785 0 0,4-136-1791 0 0,-1-9-127 0 0,1-1 1 0 0,-1 1 0 0 0,1 0 0 0 0,0 0 0 0 0,0 0-1 0 0,1 0 1 0 0,-1 0 0 0 0,0 0 0 0 0,1 0 0 0 0,0-1-1 0 0,0 1 1 0 0,0 0 0 0 0,0 0-3 0 0,0-2-5 0 0,-1-1 2 0 0,0 0 1 0 0,1 1 0 0 0,-1-1-1 0 0,0 0 1 0 0,0 1 0 0 0,1-1-1 0 0,-1 1 1 0 0,0-1 0 0 0,0 0-1 0 0,0 1 1 0 0,0-1 0 0 0,1 1-1 0 0,-1-1 1 0 0,0 1 0 0 0,0-1-1 0 0,0 1 1 0 0,0-1 0 0 0,0 1-1 0 0,0-1 1 0 0,0 0-1 0 0,0 1 1 0 0,0-1 0 0 0,-1 1-1 0 0,1-1 1 0 0,0 1 2 0 0,0 0-337 0 0,0-1-138 0 0,0 0-33 0 0,0 0-140 0 0,8-21-3569 0 0,-5 8 2682 0 0</inkml:trace>
  <inkml:trace contextRef="#ctx0" brushRef="#br0" timeOffset="2796.605">5602 3647 18655 0 0,'3'8'282'0'0,"0"-1"-1"0"0,1 1 1 0 0,-1 0-1 0 0,2-1 0 0 0,-1 0 1 0 0,1 0-1 0 0,0 0 1 0 0,0-1-1 0 0,1 1 1 0 0,0-1-1 0 0,0-1 0 0 0,0 1 1 0 0,1-1-1 0 0,0 0 1 0 0,3 2-282 0 0,13 5 958 0 0,1 0 0 0 0,0-2 0 0 0,0 0 1 0 0,1-2-1 0 0,7 1-958 0 0,4 2 693 0 0,-1 1 1 0 0,8 6-694 0 0,109 55 2491 0 0,-88-49-2338 0 0,-39-16-147 0 0,0 1 0 0 0,2 3-6 0 0,-16-7-56 0 0,0 0 0 0 0,0-1 0 0 0,9 3 56 0 0,-13-6-44 0 0,-6-1 109 0 0,-1 0 17 0 0,-10-7-840 0 0,-26-16-2347 0 0,26 18 2231 0 0,1 0 1 0 0,0-1-1 0 0,0-1 1 0 0,1 1-1 0 0,-7-8 874 0 0,-4-9-1536 0 0</inkml:trace>
  <inkml:trace contextRef="#ctx0" brushRef="#br0" timeOffset="3177.274">5758 2844 13360 0 0,'1'-1'1026'0'0,"57"-104"7054"0"0,-37 67-5050 0 0,4-12-3030 0 0,-5 10 2367 0 0,8-10-2367 0 0,-14 27 525 0 0,1 1 0 0 0,2 0 0 0 0,9-9-525 0 0,-15 19 128 0 0,17-17 1429 0 0,9-8-1557 0 0,-27 29 26 0 0,1-1 0 0 0,0 1 1 0 0,0 1-1 0 0,0 0 0 0 0,12-5-26 0 0,-15 8 21 0 0,0 0-1 0 0,0-1 1 0 0,0 0 0 0 0,0 0 0 0 0,-1-1 0 0 0,1-1-21 0 0,-5 5-165 0 0,-1 0 1 0 0,1-1-1 0 0,-1 1 1 0 0,0-1-1 0 0,0 0 1 0 0,0 0-1 0 0,0 1 1 0 0,0-1-1 0 0,-1 0 1 0 0,1-1-1 0 0,-1 1 0 0 0,0 0 1 0 0,0 0-1 0 0,0-1 1 0 0,0 1-1 0 0,0 0 1 0 0,-1-3 164 0 0,0 5-287 0 0,0-1 1 0 0,0 1-1 0 0,0-1 1 0 0,-1 1-1 0 0,1-1 1 0 0,0 1-1 0 0,-1-1 1 0 0,1 1-1 0 0,-1 0 1 0 0,0-2 286 0 0,-3-4-2126 0 0</inkml:trace>
  <inkml:trace contextRef="#ctx0" brushRef="#br0" timeOffset="3598.609">6627 1456 8288 0 0,'1'0'104'0'0,"-1"0"0"0"0,1 0 1 0 0,-1 0-1 0 0,1 0 0 0 0,0 0 0 0 0,-1 0 1 0 0,1 0-1 0 0,-1 0 0 0 0,1-1 0 0 0,-1 1 1 0 0,1 0-1 0 0,-1 0 0 0 0,1-1 0 0 0,-1 1 1 0 0,1 0-1 0 0,-1-1 0 0 0,1 1 1 0 0,-1 0-1 0 0,1-1 0 0 0,-1 1 0 0 0,0-1 1 0 0,1 1-1 0 0,-1-1 0 0 0,0 1 0 0 0,1-1 1 0 0,-1 1-1 0 0,0-1 0 0 0,0 1 1 0 0,1-1-105 0 0,-1 0 423 0 0,0 0-1 0 0,0 1 1 0 0,0-1 0 0 0,0 0 0 0 0,0 0 0 0 0,0 1 0 0 0,0-1 0 0 0,0 0 0 0 0,0 0 0 0 0,0 1 0 0 0,-1-1 0 0 0,1 0 0 0 0,0 1 0 0 0,0-1 0 0 0,-1 0 0 0 0,1 1 0 0 0,0-1 0 0 0,-1 0 0 0 0,1 1 0 0 0,-1-1 0 0 0,1 1 0 0 0,-1-1 0 0 0,1 1 0 0 0,-1-1-423 0 0,0 0 59 0 0,1 1-1 0 0,-1 0 0 0 0,1-1 0 0 0,-1 1 1 0 0,1 0-1 0 0,-1-1 0 0 0,0 1 1 0 0,1 0-1 0 0,-1 0 0 0 0,1 0 0 0 0,-1-1 1 0 0,1 1-1 0 0,-1 0 0 0 0,0 0 0 0 0,1 0 1 0 0,-1 0-1 0 0,1 0 0 0 0,-1 0 1 0 0,0 0-1 0 0,1 0 0 0 0,-1 0 0 0 0,1 1 1 0 0,-1-1-1 0 0,0 0-58 0 0,-14 10 578 0 0,10-5-559 0 0,1 0 1 0 0,0 0 0 0 0,0 0 0 0 0,-2 5-20 0 0,-15 31 706 0 0,2 1-1 0 0,2 1 1 0 0,-6 27-706 0 0,20-61-69 0 0,-5 17 69 0 0,2 1 0 0 0,1 1 0 0 0,1-1 0 0 0,-1 25 0 0 0,5-39 147 0 0,0 0-1 0 0,1 0 0 0 0,0 0 0 0 0,1 0 1 0 0,1 0-1 0 0,0-1 0 0 0,1 3-146 0 0,4 9 342 0 0,1 1-1 0 0,1-2 0 0 0,2 2-341 0 0,-9-20-208 0 0,0 0 0 0 0,-1 0 0 0 0,2 0 0 0 0,-1 0 0 0 0,1-1 0 0 0,-1 1 0 0 0,1-1 0 0 0,0 0 0 0 0,1-1 0 0 0,-1 1 0 0 0,1-1 0 0 0,-1 1 0 0 0,1-1 0 0 0,0-1 0 0 0,0 1 0 0 0,2 0 208 0 0,2 0-434 0 0,0-1-1 0 0,0 0 1 0 0,0 0 0 0 0,0-1 0 0 0,0 0 0 0 0,1 0 0 0 0,-1-1 0 0 0,0 0 0 0 0,1-1 0 0 0,1 0 434 0 0,43-8-2036 0 0,-2-3-10 0 0</inkml:trace>
  <inkml:trace contextRef="#ctx0" brushRef="#br0" timeOffset="4015.563">7123 1663 7832 0 0,'0'0'602'0'0,"0"-1"-395"0"0,1 1 74 0 0,0-1 0 0 0,-1 0 0 0 0,1 0 0 0 0,-1 0-1 0 0,1 0 1 0 0,-1 0 0 0 0,1 0 0 0 0,-1 0 0 0 0,0 0 0 0 0,1 0 0 0 0,-1 0 0 0 0,0 0 0 0 0,0-1-1 0 0,0 1 1 0 0,0 0 0 0 0,0 0-281 0 0,0 1 193 0 0,1-1 0 0 0,-1 1 0 0 0,0 0 0 0 0,0 0 0 0 0,0-1-1 0 0,0 1 1 0 0,0 0 0 0 0,0-1 0 0 0,0 1 0 0 0,0 0 0 0 0,0-1 0 0 0,0 1 0 0 0,0 0 0 0 0,0-1-1 0 0,-1 1 1 0 0,1 0 0 0 0,0 0 0 0 0,0-1 0 0 0,0 1 0 0 0,0 0 0 0 0,0-1 0 0 0,-1 1-1 0 0,1 0 1 0 0,0 0 0 0 0,0-1 0 0 0,0 1 0 0 0,-1 0 0 0 0,1 0 0 0 0,0 0 0 0 0,0-1 0 0 0,-1 1-1 0 0,1 0 1 0 0,0 0 0 0 0,0 0 0 0 0,-1 0-193 0 0,-6 3 208 0 0,-1 0-1 0 0,1 0 1 0 0,0 1 0 0 0,0 1-1 0 0,1-1 1 0 0,-1 1 0 0 0,1 0-1 0 0,0 0 1 0 0,0 1-1 0 0,1-1 1 0 0,0 2 0 0 0,0-1-1 0 0,0 0 1 0 0,1 1 0 0 0,0 0-1 0 0,0 0 1 0 0,0 0 0 0 0,1 0-1 0 0,0 2-207 0 0,-2 4 192 0 0,3-9-117 0 0,0 0 0 0 0,1-1-1 0 0,-1 1 1 0 0,1 1 0 0 0,0-1-1 0 0,0 0 1 0 0,0 0 0 0 0,1 0-1 0 0,0 0 1 0 0,-1 1 0 0 0,2-1-1 0 0,-1 0 1 0 0,0 2-75 0 0,3 11 85 0 0,-3-13-65 0 0,1 1 1 0 0,-1-1-1 0 0,1 0 0 0 0,0 0 1 0 0,0 0-1 0 0,1 0 0 0 0,-1 0 1 0 0,1 0-1 0 0,0 0 0 0 0,0-1 1 0 0,0 1-1 0 0,0 0 0 0 0,3 1-20 0 0,-2 1 36 0 0,2-1-1 0 0,-1 0 1 0 0,1 0-1 0 0,-1-1 0 0 0,1 1 1 0 0,1-1-1 0 0,-1 0 1 0 0,1 0-1 0 0,-1-1 0 0 0,1 0 1 0 0,0 0-1 0 0,0 0 1 0 0,1-1-1 0 0,3 2-35 0 0,-2-3 55 0 0,-1 1-1 0 0,1-1 0 0 0,0-1 1 0 0,0 0-1 0 0,0 0 0 0 0,0 0 0 0 0,-1-1 1 0 0,1 0-1 0 0,0-1 0 0 0,0 0 1 0 0,-1 0-1 0 0,5-2-54 0 0,10-5 191 0 0,0-2-1 0 0,0 0 1 0 0,7-6-191 0 0,-19 10 19 0 0,-1 0 1 0 0,0 0-1 0 0,0-1 0 0 0,-1 0 0 0 0,0 0 0 0 0,-1-1 1 0 0,0 0-1 0 0,0-1 0 0 0,-1 1 0 0 0,2-4-19 0 0,-7 10 0 0 0,1 0 0 0 0,-1 1-1 0 0,0-1 1 0 0,-1 0 0 0 0,1 0 0 0 0,0 0-1 0 0,-1 0 1 0 0,1 0 0 0 0,-1 0 0 0 0,0 0-1 0 0,0 0 1 0 0,0 0 0 0 0,-1 0 0 0 0,1 0-1 0 0,-1 0 1 0 0,1 0 0 0 0,-1 1 0 0 0,0-1-1 0 0,0 0 1 0 0,0 0 0 0 0,-1 1 0 0 0,1-1-1 0 0,-1 0 1 0 0,1 1 0 0 0,-1-1 0 0 0,0 1-1 0 0,0 0 1 0 0,0 0 0 0 0,0 0-1 0 0,0 0 1 0 0,0 0 0 0 0,-1 0 0 0 0,-3-3-14 0 0,-1 0 0 0 0,1 1-1 0 0,-1-1 1 0 0,0 2 0 0 0,0-1 0 0 0,-1 1 0 0 0,1 0 0 0 0,-1 0 0 0 0,1 1-1 0 0,-1 0 1 0 0,-4 0 14 0 0,1 0-261 0 0,-1 2-1 0 0,0 0 0 0 0,0 0 1 0 0,0 1-1 0 0,0 0 1 0 0,0 1-1 0 0,1 0 1 0 0,-1 1-1 0 0,0 1 0 0 0,1-1 1 0 0,-4 3 261 0 0,-23 11-2031 0 0</inkml:trace>
  <inkml:trace contextRef="#ctx0" brushRef="#br0" timeOffset="4414.421">7065 3613 9672 0 0,'0'0'440'0'0,"1"0"-6"0"0,5 0 153 0 0,-5-1 3441 0 0,-3-4-687 0 0,-1 4 550 0 0,-3 1-3596 0 0,1 1 1 0 0,-1 0 0 0 0,0 0-1 0 0,1 0 1 0 0,-1 1 0 0 0,1 0 0 0 0,0 0-1 0 0,0 0 1 0 0,-1 0 0 0 0,1 1-1 0 0,-3 3-295 0 0,-10 6-120 0 0,0 1-1 0 0,-6 8 121 0 0,6-5 166 0 0,4-3-124 0 0,0 1-1 0 0,1 1 1 0 0,1 0 0 0 0,1 0 0 0 0,0 1 0 0 0,-2 6-42 0 0,-11 14 138 0 0,16-23-55 0 0,1 0 1 0 0,-1 0-1 0 0,2 1 0 0 0,0 0 0 0 0,1 0 0 0 0,0 0 1 0 0,1 1-1 0 0,1-1 0 0 0,0 1 0 0 0,1 1-83 0 0,2-10 30 0 0,0 1 0 0 0,0 0 0 0 0,1 0 0 0 0,0-1 0 0 0,0 1 0 0 0,1-1-1 0 0,0 1 1 0 0,0-1 0 0 0,1 0 0 0 0,-1 1 0 0 0,1-1 0 0 0,0 0 0 0 0,1-1 0 0 0,0 1 0 0 0,0-1-1 0 0,0 1 1 0 0,0-1 0 0 0,1-1 0 0 0,1 3-30 0 0,6 1-50 0 0,0 0-1 0 0,1-1 1 0 0,0 0 0 0 0,2 0 50 0 0,-8-4-75 0 0,3 2-434 0 0,0-1 0 0 0,1-1 0 0 0,0 0 0 0 0,0 0 0 0 0,0-1 0 0 0,6 0 509 0 0,-3 0-3505 0 0,0-2-1 0 0,13 0 3506 0 0,8-3-7346 0 0</inkml:trace>
  <inkml:trace contextRef="#ctx0" brushRef="#br0" timeOffset="4415.421">7645 3690 6448 0 0,'0'0'498'0'0,"-2"-3"48"0"0,1 1 152 0 0,-1 0 1 0 0,1 1-1 0 0,-1-1 1 0 0,0 1 0 0 0,0-1-1 0 0,0 1 1 0 0,0 0-1 0 0,0 0 1 0 0,0 0-1 0 0,0 0 1 0 0,0 0-1 0 0,0 0 1 0 0,-1 0 0 0 0,0 0-699 0 0,0 1 337 0 0,-1 0 0 0 0,1-1 1 0 0,0 1-1 0 0,0 0 0 0 0,0 1 1 0 0,0-1-1 0 0,0 0 0 0 0,0 1 1 0 0,0 0-1 0 0,-2 0-337 0 0,0 1 126 0 0,1 0 1 0 0,-1 0-1 0 0,1 0 1 0 0,-1 1-1 0 0,1-1 1 0 0,0 1-1 0 0,0 0 1 0 0,0 0-1 0 0,0 1 0 0 0,1-1 1 0 0,-1 1-1 0 0,1 0 1 0 0,0 0-1 0 0,-1 1-126 0 0,-12 20 323 0 0,2 1 0 0 0,0 0-1 0 0,-3 12-322 0 0,12-23 18 0 0,-1-1 1 0 0,2 1-1 0 0,0 0 0 0 0,1 0 1 0 0,0 1-1 0 0,2-1 0 0 0,-1 10-18 0 0,3-12 242 0 0,1-1-1 0 0,0 0 0 0 0,1 1 1 0 0,1-1-1 0 0,0 0 0 0 0,4 9-241 0 0,-5-14 89 0 0,1 0 0 0 0,-1-1 0 0 0,2 1 0 0 0,-1-1 0 0 0,1 1 0 0 0,0-1 1 0 0,0-1-1 0 0,0 1 0 0 0,1-1 0 0 0,0 0 0 0 0,0 0 0 0 0,1 0 0 0 0,-1-1 0 0 0,1 0 0 0 0,0 0 0 0 0,0-1 0 0 0,0 0 0 0 0,0 0 0 0 0,1-1 0 0 0,-1 0 0 0 0,1 0 0 0 0,-1-1 0 0 0,1 1-89 0 0,1-2 82 0 0,-1 0-1 0 0,1 0 1 0 0,-1-1 0 0 0,1 0-1 0 0,-1-1 1 0 0,0 0 0 0 0,2 0-82 0 0,8-2 36 0 0,-15 3-36 0 0,0 0 0 0 0,0 0 0 0 0,0-1 0 0 0,0 1 0 0 0,0 0 0 0 0,0-1 0 0 0,0 0 0 0 0,-1 0 0 0 0,1 0 0 0 0,-1 0 0 0 0,1 0 0 0 0,-1 0 0 0 0,0-1 0 0 0,0 1 0 0 0,0-1 0 0 0,0 0 0 0 0,-1 1 0 0 0,1-1 0 0 0,0 0 0 0 0,-1 0 0 0 0,0 0 0 0 0,0 0 0 0 0,0 0 0 0 0,0 0 0 0 0,-1 0 0 0 0,1-1 0 0 0,-1 1 0 0 0,1 0 0 0 0,-1 0 0 0 0,0-1 0 0 0,-1 1 0 0 0,1 0 0 0 0,0 0 0 0 0,-1 0 0 0 0,0-1 0 0 0,0 1 0 0 0,0 0 0 0 0,0 0 0 0 0,0 0 0 0 0,-1-1 1 0 0,0 1 1 0 0,0-1-1 0 0,-1 1 0 0 0,1-1 0 0 0,-1 1 1 0 0,0 0-1 0 0,0 0 0 0 0,0 0 1 0 0,0 0-1 0 0,0 0 0 0 0,-1 1-1 0 0,-7-6-9 0 0,-1 2 1 0 0,-11-5 8 0 0,-4-3-61 0 0,-4-2-492 0 0,-2 3 0 0 0,0 0 0 0 0,0 2 0 0 0,-1 1 0 0 0,-35-4 553 0 0,28 6-3376 0 0,-44-1 3376 0 0,13 4-7850 0 0</inkml:trace>
  <inkml:trace contextRef="#ctx0" brushRef="#br0" timeOffset="5698.549">4883 678 18367 0 0,'0'0'844'0'0,"10"-11"304"0"0,-9 9-1117 0 0,-1 1-1 0 0,0-1 1 0 0,0 1-1 0 0,0-1 0 0 0,0 1 1 0 0,0-1-1 0 0,0 1 1 0 0,0-1-1 0 0,0 1 1 0 0,0-1-1 0 0,-1 1 0 0 0,1-1 1 0 0,-1 1-1 0 0,1-1 1 0 0,-1 1-1 0 0,1 0 0 0 0,-1-1 1 0 0,0 1-1 0 0,0 0 1 0 0,0 0-1 0 0,0-1 1 0 0,0 1-1 0 0,-1-1-30 0 0,0 0 134 0 0,0 0 1 0 0,0 0-1 0 0,-1 0 1 0 0,1 0-1 0 0,-1 1 1 0 0,1-1-1 0 0,-1 1 1 0 0,0-1-1 0 0,1 1 1 0 0,-1 0-1 0 0,-1 0-134 0 0,1 0 60 0 0,1 1 0 0 0,0 0 0 0 0,-1-1 0 0 0,1 1 0 0 0,0 0 0 0 0,-1 0 0 0 0,1 0 0 0 0,-1 1 0 0 0,1-1 0 0 0,0 1 0 0 0,-1-1 0 0 0,1 1 0 0 0,0 0 0 0 0,-1 0 0 0 0,1 0 1 0 0,0 0-1 0 0,-1 0-60 0 0,-1 2 38 0 0,0 0 1 0 0,0 0 0 0 0,0 1 0 0 0,1-1 0 0 0,-1 1 0 0 0,1-1 0 0 0,0 1 0 0 0,-2 3-39 0 0,-3 5 211 0 0,1 2 1 0 0,-1-1-1 0 0,2 1 1 0 0,0 1-1 0 0,0 3-211 0 0,2-6 101 0 0,0 1 0 0 0,1 0 0 0 0,-1 12-101 0 0,1-4 56 0 0,1-11-29 0 0,0 1 1 0 0,1 0-1 0 0,1-1 0 0 0,0 1 1 0 0,0 0-1 0 0,1-1 0 0 0,0 1 1 0 0,1-1-1 0 0,0 1 0 0 0,4 9-27 0 0,1 1 0 0 0,0 0 0 0 0,1-1 0 0 0,8 14 0 0 0,-12-28 0 0 0,0 1 0 0 0,0-1 0 0 0,0 0 0 0 0,1 0 0 0 0,0-1 0 0 0,0 1 0 0 0,1-1 0 0 0,-1 0 0 0 0,1-1 0 0 0,0 1 0 0 0,0-1 0 0 0,7 3 0 0 0,1 0-674 0 0,0 0 0 0 0,1-1 0 0 0,0-1 0 0 0,0-1 0 0 0,0 0 674 0 0,-7-2-442 0 0,1-1 0 0 0,-1 0 0 0 0,1-1 0 0 0,-1 0 0 0 0,1 0 1 0 0,-1 0-1 0 0,1-2 0 0 0,-1 1 0 0 0,1-1 0 0 0,5-2 442 0 0,24-11-2106 0 0,-9-4-6 0 0</inkml:trace>
  <inkml:trace contextRef="#ctx0" brushRef="#br0" timeOffset="6032.751">5195 329 18743 0 0,'0'0'430'0'0,"2"1"55"0"0,0 1-404 0 0,0 1 0 0 0,0-1 0 0 0,-1 1 0 0 0,1 0 0 0 0,0 0 0 0 0,-1 0 0 0 0,1 0 0 0 0,-1 0-1 0 0,0 0 1 0 0,0 0 0 0 0,-1 1 0 0 0,1-1 0 0 0,0 0 0 0 0,-1 0 0 0 0,0 1 0 0 0,0-1 0 0 0,0 3-81 0 0,-1 9 392 0 0,-1 0 1 0 0,-1 0-1 0 0,-2 7-392 0 0,-2 14 1074 0 0,3 1-721 0 0,1 0-1 0 0,2 0 1 0 0,3 35-353 0 0,-1-61 76 0 0,1-1-1 0 0,0 0 1 0 0,0 0-1 0 0,1 0 1 0 0,1 0-1 0 0,0 0 1 0 0,0 0-1 0 0,1-1 1 0 0,0 0-1 0 0,0 0 1 0 0,1 0 0 0 0,0-1-1 0 0,1 0 1 0 0,0 0-1 0 0,4 3-75 0 0,-6-6 29 0 0,0-1 0 0 0,0 0-1 0 0,1 0 1 0 0,-1 0 0 0 0,1 0 0 0 0,0-1 0 0 0,0 0-1 0 0,0 0 1 0 0,0-1 0 0 0,0 0 0 0 0,1 0 0 0 0,-1 0-1 0 0,1-1 1 0 0,-1 0 0 0 0,1 0 0 0 0,0 0 0 0 0,-1-1-1 0 0,1 0 1 0 0,0-1 0 0 0,0 1 0 0 0,-1-1 0 0 0,1-1-1 0 0,-1 1 1 0 0,4-2-29 0 0,4-2 66 0 0,-1-1 0 0 0,0 0 1 0 0,-1-1-1 0 0,1 0 0 0 0,-1-1 0 0 0,0 0 0 0 0,-1-1 0 0 0,0 0 0 0 0,9-11-66 0 0,-15 15 0 0 0,1-1 1 0 0,-1-1-1 0 0,0 1 0 0 0,-1-1 0 0 0,0 0 0 0 0,0 0 0 0 0,0 0 0 0 0,-1 0 0 0 0,0-1 1 0 0,0 1-1 0 0,-1-1 0 0 0,0 0 0 0 0,0 0 0 0 0,-1 0 0 0 0,0 0 0 0 0,0 0 0 0 0,-1 0 1 0 0,0-3-1 0 0,-1 2-11 0 0,-1 1 1 0 0,0 0 0 0 0,0 0 0 0 0,-1 0 0 0 0,0 0 0 0 0,0 0 0 0 0,-1 0 0 0 0,0 1 0 0 0,-4-6 10 0 0,-4-5-12 0 0,-1 0 1 0 0,-1 1-1 0 0,-3-1 12 0 0,-1-1-313 0 0,-1 2 1 0 0,-1 0-1 0 0,0 1 0 0 0,-2 1 0 0 0,0 1 0 0 0,0 0 1 0 0,-1 2-1 0 0,-1 1 0 0 0,0 1 0 0 0,-24-7 313 0 0,10 5-1384 0 0</inkml:trace>
  <inkml:trace contextRef="#ctx0" brushRef="#br0" timeOffset="10467.664">5169 2550 9128 0 0,'0'0'414'0'0,"0"0"-6"0"0,7-1-246 0 0,-5 1 49 0 0,0-1 1 0 0,0 1 0 0 0,0-1 0 0 0,-1 0-1 0 0,1 0 1 0 0,0 0 0 0 0,0 0 0 0 0,-1 0-1 0 0,1 0 1 0 0,-1 0 0 0 0,1-1 0 0 0,-1 1 0 0 0,1 0-1 0 0,0-2-211 0 0,0 0 363 0 0,0 0 0 0 0,-1 0-1 0 0,1 0 1 0 0,-1 0 0 0 0,0-1 0 0 0,0 1-1 0 0,0 0 1 0 0,0 0 0 0 0,-1-1-363 0 0,2-4 340 0 0,-1 0-1 0 0,0 0 1 0 0,-1 0 0 0 0,1 0-1 0 0,-2 0 1 0 0,1 0 0 0 0,-1 0 0 0 0,0 0-1 0 0,-1 1 1 0 0,-1-7-340 0 0,0 3 378 0 0,-2-4 308 0 0,8 6-314 0 0,-3 9-361 0 0,0-1 0 0 0,0 0 0 0 0,0 0 0 0 0,0 0-1 0 0,0 1 1 0 0,0-1 0 0 0,-1 0 0 0 0,1 1 0 0 0,0-1 0 0 0,0 0 0 0 0,-1 0 0 0 0,1 1 0 0 0,0-1-1 0 0,-1 0 1 0 0,1 1 0 0 0,-1-1 0 0 0,1 1 0 0 0,-1-1 0 0 0,1 0 0 0 0,-1 1 0 0 0,1-1 0 0 0,-1 1 0 0 0,0-1-1 0 0,1 1 1 0 0,-1 0 0 0 0,0-1 0 0 0,1 1 0 0 0,-1 0 0 0 0,0-1-11 0 0,-5-3-5 0 0,5 4 26 0 0,-1-1 1 0 0,1 1-1 0 0,-1 0 1 0 0,0 0 0 0 0,1 0-1 0 0,-1 0 1 0 0,1 0-1 0 0,-1 0 1 0 0,0 0 0 0 0,1 0-1 0 0,-1 0 1 0 0,1 1-1 0 0,-1-1 1 0 0,0 1 0 0 0,1-1-1 0 0,0 1 1 0 0,-1 0-1 0 0,0 0-21 0 0,-3 1 58 0 0,-5 1-43 0 0,0 0 1 0 0,0-1-1 0 0,-4 0-15 0 0,11-1-8 0 0,0 0 1 0 0,0 0 0 0 0,0 0 0 0 0,1 0-1 0 0,-1 0 1 0 0,1 1 0 0 0,-1-1 0 0 0,1 1-1 0 0,-1 0 1 0 0,-1 2 7 0 0,0-1 145 0 0,1-1-110 0 0,1 0-1 0 0,0 0 1 0 0,1 0 0 0 0,-1 0 0 0 0,0 1 0 0 0,1-1 0 0 0,-1 0 0 0 0,1 1 0 0 0,0 0-1 0 0,-1-1 1 0 0,1 1 0 0 0,0 2-35 0 0,-1 0 189 0 0,1 1-1 0 0,0 0 1 0 0,0-1-1 0 0,0 1 1 0 0,0 4-189 0 0,2-6-87 0 0,-1-1 1 0 0,1 1-1 0 0,0-1 0 0 0,0 1 1 0 0,0-1-1 0 0,1 0 0 0 0,0 2 87 0 0,4 10 230 0 0,11 23-430 0 0,-17-36 195 0 0,1-1 0 0 0,0 0 0 0 0,0 0 0 0 0,-1 0 0 0 0,1 0 0 0 0,0 0 0 0 0,0 0 0 0 0,0 0 0 0 0,0 0 0 0 0,0 0 0 0 0,0-1 0 0 0,0 1 0 0 0,1 0 0 0 0,-1-1 0 0 0,0 1 0 0 0,0 0 0 0 0,1-1 0 0 0,-1 0 0 0 0,0 1 1 0 0,0-1-1 0 0,1 0 0 0 0,-1 0 0 0 0,0 1 0 0 0,2-1 5 0 0,-2 0-3 0 0,1 0 0 0 0,0 0-1 0 0,0 0 1 0 0,-1-1 0 0 0,1 1 0 0 0,0 0 0 0 0,-1-1 0 0 0,1 1 0 0 0,0-1 0 0 0,-1 1 0 0 0,1-1 0 0 0,-1 0 0 0 0,1 0 0 0 0,-1 0 0 0 0,1 0 0 0 0,-1 0-1 0 0,1 0 1 0 0,-1 0 0 0 0,1 0 3 0 0,39-53 0 0 0,-39 52 0 0 0,0-1 0 0 0,0 0 0 0 0,-1 0 0 0 0,1 0 0 0 0,-1 0 0 0 0,1 0 0 0 0,0-2 0 0 0,1-4 0 0 0,-3 9 0 0 0,0 0 0 0 0,0-1 0 0 0,1 1 0 0 0,-1 0 0 0 0,0-1 0 0 0,1 1 0 0 0,-1 0 0 0 0,0-1 0 0 0,1 1 0 0 0,-1 0 0 0 0,0 0 0 0 0,1-1 0 0 0,-1 1 0 0 0,0 0 0 0 0,1 0 0 0 0,-1 0 0 0 0,0 0 0 0 0,1 0 0 0 0,-1 0 0 0 0,1-1 0 0 0,-1 1 0 0 0,0 0 0 0 0,1 0 0 0 0,-1 0 0 0 0,1 0 0 0 0,-1 0 0 0 0,1 0 0 0 0,-1 1 0 0 0,0-1 0 0 0,1 0 0 0 0,-1 0 0 0 0,1 0 0 0 0,-1 0 0 0 0,0 0 0 0 0,1 1 0 0 0,-1-1 0 0 0,1 0 0 0 0,0 0 0 0 0,0 1 0 0 0,-1-1 0 0 0,1 1 0 0 0,0-1 0 0 0,0 1 0 0 0,0-1 0 0 0,-1 1 0 0 0,1-1 0 0 0,0 1 0 0 0,-1 0 0 0 0,1-1 0 0 0,-1 1 0 0 0,1 0 0 0 0,-1-1 0 0 0,1 1 0 0 0,-1 0 0 0 0,4 22 83 0 0,-3-21-73 0 0,-1 0 1 0 0,1 0-1 0 0,-1 1 1 0 0,1-1-1 0 0,-1 1 1 0 0,0-1-1 0 0,0 0 0 0 0,0 3-10 0 0,0 14 106 0 0,2-4 28 0 0,-1 1-1 0 0,0 0 1 0 0,-3 15-134 0 0,1 6 207 0 0,2 12 469 0 0,2 1 0 0 0,5 16-676 0 0,2-33 335 0 0,0-5 10 0 0,-10-28-338 0 0,3 8 73 0 0,4 0 0 0 0,-6-7-25 0 0,-1-1-59 0 0,1 0 1 0 0,-1 0 0 0 0,0-1 0 0 0,1 1 0 0 0,-1 0 0 0 0,0 0 0 0 0,0 0 0 0 0,1 0-1 0 0,-1-1 1 0 0,0 1 0 0 0,0 0 0 0 0,1 0 0 0 0,-1 0 0 0 0,0-1 0 0 0,0 1 0 0 0,1 0-1 0 0,-1 0 1 0 0,0-1 0 0 0,0 1 0 0 0,0 0 0 0 0,0-1 0 0 0,0 1 0 0 0,1 0 0 0 0,-1 0-1 0 0,0-1 1 0 0,0 1 0 0 0,0 0 0 0 0,0-1 0 0 0,0 1 0 0 0,0 0 0 0 0,0-1 3 0 0,0-10-811 0 0,0 10 475 0 0,0-13-3012 0 0,0 4-1993 0 0,0 0-1515 0 0</inkml:trace>
  <inkml:trace contextRef="#ctx0" brushRef="#br0" timeOffset="11020.725">5340 2753 1376 0 0,'12'9'2092'0'0,"-11"-8"-1572"0"0,0 0 0 0 0,0-1 0 0 0,0 1 0 0 0,0-1 0 0 0,0 1 0 0 0,0-1 0 0 0,0 0 0 0 0,0 1 0 0 0,0-1 0 0 0,0 0 0 0 0,0 0 0 0 0,0 0 0 0 0,0 0 0 0 0,0 0 0 0 0,1 0-520 0 0,20-3 2776 0 0,-18 1-2488 0 0,0 1-1 0 0,0-1 1 0 0,1 0-1 0 0,-1 0 1 0 0,0 0-1 0 0,0 0 1 0 0,3-4-288 0 0,1-2 748 0 0,-1-1 1 0 0,0 0-1 0 0,0 0 1 0 0,4-8-749 0 0,-2 3 548 0 0,-6 8-406 0 0,0 1-1 0 0,-1-1 1 0 0,1 0-1 0 0,-2 0 1 0 0,1 0-1 0 0,0 0 1 0 0,-1-5-142 0 0,1 4 95 0 0,-5-13 11 0 0,3 14-106 0 0,-5 4 0 0 0,3 1 1 0 0,1 1 0 0 0,0 0 0 0 0,0 0-1 0 0,0 1 1 0 0,0-1 0 0 0,0 0-1 0 0,0 0 1 0 0,0 0 0 0 0,0 1-1 0 0,0-1 1 0 0,0 1 0 0 0,0-1 0 0 0,0 1-1 0 0,1-1 1 0 0,-1 1 0 0 0,0-1-1 0 0,0 1 0 0 0,-3 2 11 0 0,0 0 0 0 0,0 0 0 0 0,1 0-1 0 0,-1 0 1 0 0,1 0 0 0 0,0 1 0 0 0,-1 0-1 0 0,2-1 1 0 0,-1 1 0 0 0,0 1-1 0 0,1-1 1 0 0,0 0 0 0 0,-2 5-11 0 0,-3 7 56 0 0,1 1 0 0 0,1 0 0 0 0,0 3-56 0 0,2-9 63 0 0,1 1-1 0 0,1-1 0 0 0,0 1 1 0 0,1 0-1 0 0,0 0 0 0 0,0-1 1 0 0,1 1-1 0 0,1 0 0 0 0,0-1 0 0 0,1 1 1 0 0,0-1-1 0 0,3 7-62 0 0,-4-12 64 0 0,1 1-1 0 0,0-1 0 0 0,0 1 1 0 0,1-1-1 0 0,-1 0 1 0 0,1-1-1 0 0,1 1 1 0 0,-1-1-1 0 0,1 1 0 0 0,0-1 1 0 0,0-1-1 0 0,0 1 1 0 0,1-1-1 0 0,-1 0 1 0 0,1 0-1 0 0,0 0 1 0 0,1-1-1 0 0,-1 0 0 0 0,0-1 1 0 0,1 1-1 0 0,4 0-63 0 0,3 1-576 0 0,20 3 1192 0 0,-9-8-7209 0 0,-14-3-557 0 0</inkml:trace>
  <inkml:trace contextRef="#ctx0" brushRef="#br0" timeOffset="12335.689">5499 2678 8288 0 0,'0'0'190'0'0,"0"0"28"0"0,9-3 199 0 0,-4-1-276 0 0,0-1 0 0 0,0 1 0 0 0,0-1-1 0 0,0 0 1 0 0,-1 0 0 0 0,0 0 0 0 0,0-1 0 0 0,0 0-1 0 0,-1 1 1 0 0,1-1 0 0 0,-1-1-141 0 0,2-2 474 0 0,-3 4-158 0 0,0-1 0 0 0,0 0 1 0 0,0 0-1 0 0,-1 0 0 0 0,1 0 1 0 0,-2 0-1 0 0,1-2-316 0 0,2-11 858 0 0,-3 16-700 0 0,1-1 0 0 0,-1 0 0 0 0,0 1 0 0 0,0-1-1 0 0,0 0 1 0 0,-1 1 0 0 0,1-1 0 0 0,-1 0 0 0 0,-1-2-158 0 0,1 4 74 0 0,1 0 0 0 0,-1 0-1 0 0,0 0 1 0 0,0 0 0 0 0,0 0-1 0 0,0 0 1 0 0,0 0-1 0 0,-1 0 1 0 0,1 1 0 0 0,0-1-1 0 0,-1 0 1 0 0,1 1 0 0 0,-1-1-1 0 0,0 1 1 0 0,1 0-1 0 0,-3-2-73 0 0,2 3 8 0 0,0-1 0 0 0,0 0 0 0 0,0 1 0 0 0,0-1-1 0 0,0 1 1 0 0,0 0 0 0 0,0 0 0 0 0,0 0 0 0 0,0 0-1 0 0,-1 0 1 0 0,1 0 0 0 0,0 0 0 0 0,0 1 0 0 0,0-1-1 0 0,0 1 1 0 0,0-1 0 0 0,0 1 0 0 0,0 0 0 0 0,1 0-1 0 0,-1 0 1 0 0,0 0-8 0 0,-3 2 9 0 0,0 0-1 0 0,1 0 1 0 0,0 0 0 0 0,-1 1-1 0 0,1 0 1 0 0,0 0-1 0 0,-2 3-8 0 0,0 1-34 0 0,0 1 0 0 0,0 0 0 0 0,1 0 0 0 0,1 1 0 0 0,-1 0 0 0 0,1 0 0 0 0,1 0-1 0 0,0 0 1 0 0,-1 7 34 0 0,1-1-64 0 0,1-1-1 0 0,0 1 1 0 0,1 0-1 0 0,1-1 0 0 0,0 1 1 0 0,2 3 64 0 0,7 33-133 0 0,-8-47-6 0 0,1 0-1 0 0,0 0 1 0 0,-1 0 0 0 0,2 0-1 0 0,-1 0 1 0 0,1-1-1 0 0,-1 1 1 0 0,3 2 139 0 0,2-1-3673 0 0,-3-5-1231 0 0</inkml:trace>
  <inkml:trace contextRef="#ctx0" brushRef="#br0" timeOffset="14142.631">5846 51 16328 0 0,'0'0'365'0'0,"0"0"56"0"0,0 2 27 0 0,1 1-381 0 0,0 1 1 0 0,-1-1-1 0 0,0 1 0 0 0,0-1 0 0 0,0 1 1 0 0,0-1-1 0 0,-1 1 0 0 0,1-1 1 0 0,-2 4-68 0 0,-8 34 503 0 0,7-33-348 0 0,2 0 0 0 0,-1 0 0 0 0,0 6-155 0 0,-1 9 530 0 0,3-22-466 0 0,0 0 0 0 0,0 0 0 0 0,-1 0 0 0 0,2 0 0 0 0,-1 0 0 0 0,0 0-1 0 0,0 0 1 0 0,0 0 0 0 0,0 0 0 0 0,0 0 0 0 0,1 0 0 0 0,-1 0 0 0 0,0 0 0 0 0,1 0 0 0 0,0 0-64 0 0,-1 0 490 0 0,0-1-15 0 0,0 0-10 0 0,0 0-1 0 0,9 3 744 0 0,-4-5-1141 0 0,-1 0 0 0 0,1 0-1 0 0,-1 0 1 0 0,1-1 0 0 0,-1 1 0 0 0,0-1-1 0 0,0 0 1 0 0,0 0 0 0 0,0 0 0 0 0,-1-1-1 0 0,3-3-66 0 0,2-3 139 0 0,-1 0-1 0 0,0-1 1 0 0,-1 0-1 0 0,1-2-138 0 0,-6 12 0 0 0,10-21 58 0 0,2 1-1 0 0,2-3-57 0 0,-12 19 15 0 0,2-1 1 0 0,-1 1 0 0 0,0 0 0 0 0,1 0-1 0 0,0 1 1 0 0,0-1 0 0 0,0 1 0 0 0,1 0-1 0 0,0 1 1 0 0,0-1-16 0 0,-5 3 10 0 0,1 1 0 0 0,-1-1-1 0 0,1 1 1 0 0,-1 0 0 0 0,1-1 0 0 0,-1 1-1 0 0,1 0 1 0 0,-1 0 0 0 0,1 0-1 0 0,-1 0 1 0 0,1 0 0 0 0,-1 0 0 0 0,1 0-1 0 0,-1 1 1 0 0,1-1 0 0 0,-1 1-1 0 0,1-1 1 0 0,-1 1 0 0 0,1-1 0 0 0,-1 1-10 0 0,2 1-21 0 0,0-1 1 0 0,0 1 0 0 0,0 0-1 0 0,-1 0 1 0 0,1 0 0 0 0,-1 1-1 0 0,3 1 21 0 0,0 3 14 0 0,1 1 0 0 0,-1 0 1 0 0,-1 0-1 0 0,1 0 0 0 0,-1 0 0 0 0,-1 0 0 0 0,0 1 0 0 0,0 0 0 0 0,0 0 0 0 0,-1 2-14 0 0,3 17 80 0 0,-1 1-1 0 0,0 19-79 0 0,-4-9 0 0 0,-1 1 0 0 0,-3-1 0 0 0,0 0 0 0 0,-3 0 0 0 0,-3 4 0 0 0,10-39 0 0 0,-2 6 0 0 0,-1 1 0 0 0,0 0 0 0 0,-1-1 0 0 0,-1 3 0 0 0,4-11 0 0 0,0 1 0 0 0,0-1 0 0 0,0 0 0 0 0,-1 0 0 0 0,1 0 0 0 0,-1 0 0 0 0,1 0 0 0 0,-1 0 0 0 0,0 0 0 0 0,1 0 0 0 0,-1-1 0 0 0,0 1 0 0 0,0-1 0 0 0,0 1 0 0 0,-1-1 0 0 0,1 0 0 0 0,0 0 0 0 0,0 0 0 0 0,-1 0 0 0 0,1 0 0 0 0,-2 0 0 0 0,3-1 0 0 0,0 0 0 0 0,0 0 0 0 0,0 0 0 0 0,0-1 0 0 0,0 1 0 0 0,0 0 0 0 0,-1 0 0 0 0,1-1 0 0 0,0 1 0 0 0,0 0 0 0 0,0-1 0 0 0,0 1 0 0 0,0-1 0 0 0,0 0 0 0 0,0 1 0 0 0,0-1 0 0 0,1 0 0 0 0,-1 1 0 0 0,0-1 0 0 0,0 0 0 0 0,0 0 0 0 0,1 0 0 0 0,-1 0 0 0 0,0 0 0 0 0,1 0 0 0 0,-1 0 0 0 0,1 0 0 0 0,-1 0 0 0 0,1-1 0 0 0,-2 0 0 0 0,1-1 0 0 0,0 0 0 0 0,1 1 0 0 0,-1-1 0 0 0,0 0 0 0 0,1 0 0 0 0,-1 0 0 0 0,1 0 0 0 0,0 0 0 0 0,0 1 0 0 0,0-3 0 0 0,1-1 77 0 0,0 0 1 0 0,1 1-1 0 0,-1-1 0 0 0,1 0 0 0 0,0 0 1 0 0,1 1-1 0 0,-1-1 0 0 0,3-2-77 0 0,-4 6 35 0 0,1 0-1 0 0,-1 0 1 0 0,1 0-1 0 0,0 0 0 0 0,-1 0 1 0 0,1 1-1 0 0,0-1 1 0 0,0 1-1 0 0,0-1 1 0 0,0 1-1 0 0,0 0 1 0 0,1 0-1 0 0,-1 0 1 0 0,0 0-1 0 0,0 0 0 0 0,1 0 1 0 0,-1 0-1 0 0,0 1 1 0 0,1 0-1 0 0,-1-1 1 0 0,1 1-1 0 0,1 0-34 0 0,20 2-61 0 0,0 1-1 0 0,0 0 1 0 0,0 2 0 0 0,-1 1-1 0 0,0 1 1 0 0,4 3 61 0 0,59 15-1110 0 0,-55-18-552 0 0,3 2-470 0 0</inkml:trace>
  <inkml:trace contextRef="#ctx0" brushRef="#br0" timeOffset="14623.908">7614 1232 17423 0 0,'9'4'396'0'0,"-7"-3"52"0"0,0-1 30 0 0,12 6-65 0 0,0 0 0 0 0,0-2 0 0 0,13 3-413 0 0,-15-4 209 0 0,-1 0 0 0 0,1 0 0 0 0,-1 1 0 0 0,1 1 0 0 0,-1 0 0 0 0,-1 0 0 0 0,5 4-209 0 0,-15-9 0 0 0,9 6 0 0 0,0 0 0 0 0,-1 1 0 0 0,0 0 0 0 0,1 2 0 0 0,-6-6 0 0 0,-1 0 0 0 0,0 0 0 0 0,0 0 0 0 0,0 0 0 0 0,0 0 0 0 0,-1 0 0 0 0,1 0 0 0 0,-1 1 0 0 0,0-1 0 0 0,0 1 0 0 0,0-1 0 0 0,0 1 0 0 0,0-1 0 0 0,-1 2 0 0 0,1 11 19 0 0,-1-1 0 0 0,-1 0 0 0 0,0 0 0 0 0,-1 0 0 0 0,-1-1-1 0 0,0 1 1 0 0,-1 0 0 0 0,0-1 0 0 0,-1 0 0 0 0,-1 0 0 0 0,0 0-1 0 0,-1-1 1 0 0,-1 0 0 0 0,0 0 0 0 0,0-1 0 0 0,-2 1-19 0 0,3-5-10 0 0,-1 0 1 0 0,0 0 0 0 0,0-1-1 0 0,-1 0 1 0 0,0 0 0 0 0,0-1-1 0 0,-1 0 1 0 0,0-1 0 0 0,0 0-1 0 0,-7 2 10 0 0,16-6 7 0 0,-1-1 0 0 0,1 1-1 0 0,-1-1 1 0 0,1 0 0 0 0,-1 1-1 0 0,1-1 1 0 0,-1 0 0 0 0,0 0-1 0 0,1 0 1 0 0,-1 0 0 0 0,1 0-1 0 0,-1-1 1 0 0,1 1 0 0 0,-1 0-1 0 0,1-1 1 0 0,-1 1 0 0 0,1-1-1 0 0,-1 1 1 0 0,1-1 0 0 0,-1 0-1 0 0,1 0-6 0 0,0 1 123 0 0,1 0-10 0 0,0-1-66 0 0,0 0 1 0 0,0 0-1 0 0,0 0 0 0 0,0 0 0 0 0,1 0 0 0 0,-1 0 0 0 0,0 0 0 0 0,1 0 0 0 0,-1 0 0 0 0,1 1 1 0 0,-1-1-1 0 0,1 0 0 0 0,-1 0 0 0 0,1 0 0 0 0,0 1 0 0 0,-1-1 0 0 0,1 0 0 0 0,0 1 0 0 0,0-1 1 0 0,0 0-48 0 0,1 0 83 0 0,0 0 0 0 0,0 0 0 0 0,1 0 0 0 0,-1 0 0 0 0,0 0 0 0 0,1 0 0 0 0,-1 1 0 0 0,2-1-83 0 0,5 0 226 0 0,0 1 0 0 0,0-1 0 0 0,0 1 0 0 0,3 1-226 0 0,4 1 82 0 0,-1 1 0 0 0,1 0 0 0 0,-1 1 1 0 0,0 1-1 0 0,0 0 0 0 0,4 3-82 0 0,20 10-1645 0 0,23 16 1645 0 0,-54-30-622 0 0,-1 1 0 0 0,1 0 0 0 0,-1 1 0 0 0,1 1 622 0 0,8 9-2063 0 0</inkml:trace>
  <inkml:trace contextRef="#ctx0" brushRef="#br0" timeOffset="15306.358">8087 3656 11520 0 0,'15'13'1040'0'0,"-14"-13"-1018"0"0,0 1 1 0 0,0-1 0 0 0,0 1 0 0 0,0-1 0 0 0,-1 1 0 0 0,1-1 0 0 0,0 0 0 0 0,0 1-1 0 0,0-1 1 0 0,0 0 0 0 0,0 0 0 0 0,0 0 0 0 0,0 1 0 0 0,0-1 0 0 0,0 0-1 0 0,0 0 1 0 0,0-1 0 0 0,0 1 0 0 0,0 0 0 0 0,0 0 0 0 0,0 0 0 0 0,0-1 0 0 0,-1 1-1 0 0,1 0 1 0 0,0-1 0 0 0,0 1 0 0 0,0-1 0 0 0,0 1 0 0 0,0-1 0 0 0,-1 1-1 0 0,1-1 1 0 0,0 0 0 0 0,0 1 0 0 0,-1-1-23 0 0,3-1 403 0 0,31-23 2746 0 0,-24 17-2509 0 0,0 0-1 0 0,1 1 0 0 0,0 0-639 0 0,17-10 831 0 0,-19 11-523 0 0,-1 1-1 0 0,1 0 0 0 0,4-2-307 0 0,-9 6 71 0 0,0 0 0 0 0,0-1 0 0 0,0 1 1 0 0,0 1-1 0 0,0-1 0 0 0,0 0 0 0 0,0 1 0 0 0,0 0 0 0 0,0 0 0 0 0,3 1-71 0 0,-5-1 79 0 0,1 0-1 0 0,0 0 1 0 0,0 1-1 0 0,-1 0 0 0 0,1-1 1 0 0,0 1-1 0 0,-1 0 1 0 0,1 0-1 0 0,-1 0 0 0 0,1 1 1 0 0,-1-1-1 0 0,0 1 1 0 0,1-1-1 0 0,-1 1 0 0 0,0 0 1 0 0,0 0-1 0 0,0-1 1 0 0,0 2-1 0 0,0-1 0 0 0,-1 0 1 0 0,1 0-1 0 0,-1 1 1 0 0,1-1-1 0 0,-1 0 1 0 0,0 1-1 0 0,0-1 0 0 0,0 1 1 0 0,0 0-1 0 0,0-1 1 0 0,0 3-79 0 0,0 8 33 0 0,0-1 1 0 0,0 1 0 0 0,-1-1 0 0 0,-1 1 0 0 0,0-1 0 0 0,-2 5-34 0 0,2-3-54 0 0,-2 5 66 0 0,-2 0 0 0 0,1 0 1 0 0,-2 0-1 0 0,-1 0 1 0 0,0-1-1 0 0,-1 0 0 0 0,-1-1 1 0 0,-1 0-1 0 0,0 0 1 0 0,-1-1-13 0 0,2-4-41 0 0,-1 0 1 0 0,0-1 0 0 0,0 0 0 0 0,-1-1 0 0 0,0 0 0 0 0,-1-1-1 0 0,0 0 1 0 0,-6 2 40 0 0,18-11 5 0 0,0 0 0 0 0,0 0 1 0 0,0 0-1 0 0,0 0 0 0 0,0 0 0 0 0,0 0 0 0 0,0 0 0 0 0,0 0 0 0 0,0 0 0 0 0,0 0 0 0 0,0 0 0 0 0,0 0 0 0 0,0 0 0 0 0,0 0 0 0 0,-1 0 0 0 0,1 0 1 0 0,0 0-1 0 0,0 0 0 0 0,0 0 0 0 0,0 0 0 0 0,0 0 0 0 0,0 0 0 0 0,0 1 0 0 0,0-1 0 0 0,0 0 0 0 0,0 0 0 0 0,0 0 0 0 0,0 0 0 0 0,0 0 0 0 0,0 0 1 0 0,0 0-1 0 0,0 0 0 0 0,0 0 0 0 0,0 0 0 0 0,0 0 0 0 0,0 0 0 0 0,0 0 0 0 0,0 0 0 0 0,0 0 0 0 0,0 1 0 0 0,0-1 0 0 0,0 0 0 0 0,0 0 0 0 0,0 0 1 0 0,0 0-1 0 0,0 0 0 0 0,0 0 0 0 0,0 0 0 0 0,0 0 0 0 0,0 0 0 0 0,0 0 0 0 0,0 0 0 0 0,0 0 0 0 0,0 0 0 0 0,0 0 0 0 0,0 0 0 0 0,0 0 0 0 0,0 1 1 0 0,0-1-1 0 0,0 0 0 0 0,0 0 0 0 0,0 0 0 0 0,0 0 0 0 0,1 0-5 0 0,6 1 757 0 0,12 0 749 0 0,-18-1-1404 0 0,21 1 119 0 0,-1 1 1 0 0,0 2-1 0 0,-1 0 1 0 0,1 1-1 0 0,-1 1 1 0 0,12 5-222 0 0,20 6-703 0 0,-36-10-917 0 0,-7-1-4188 0 0,-8-6 4414 0 0,3 4-6395 0 0</inkml:trace>
  <inkml:trace contextRef="#ctx0" brushRef="#br0" timeOffset="17606.668">8121 3694 5064 0 0,'0'2'232'0'0,"0"5"225"0"0,0-6 820 0 0,4-14 3609 0 0,-1 7-4507 0 0,-1 1 0 0 0,0 1 0 0 0,1-1 0 0 0,0 0 0 0 0,0 1 0 0 0,1-1 0 0 0,-1 1 0 0 0,1 0 0 0 0,0 0 0 0 0,0 1 0 0 0,0-1-1 0 0,2 0-377 0 0,26-19 1656 0 0,-29 21-1554 0 0,0 1 1 0 0,0-1 0 0 0,0 1 0 0 0,1-1 0 0 0,-1 1 0 0 0,0 0 0 0 0,1 1 0 0 0,-1-1 0 0 0,0 0-1 0 0,2 1-103 0 0,6-1 250 0 0,-9 1-164 0 0,0 0-1 0 0,-1 0 1 0 0,1 0-1 0 0,0 0 1 0 0,0 0-1 0 0,0 0 1 0 0,-1 0 0 0 0,1 1-1 0 0,0-1 1 0 0,-1 1-1 0 0,1-1 1 0 0,0 1-1 0 0,-1-1 1 0 0,1 1-1 0 0,0 0 1 0 0,-1 0-1 0 0,2 1-85 0 0,9 6 481 0 0,-9-7-469 0 0,-1 0-1 0 0,0 0 1 0 0,1 1 0 0 0,-1-1-1 0 0,0 1 1 0 0,0 0-1 0 0,0 0 1 0 0,0 0-1 0 0,0 0 1 0 0,-1 0-1 0 0,1 0-11 0 0,3 6 32 0 0,-1-1 0 0 0,1 1 0 0 0,-2 0 0 0 0,1 1 0 0 0,-1-1 0 0 0,0 1 0 0 0,-1-1 0 0 0,0 1 0 0 0,0 0 0 0 0,-1-1 0 0 0,0 2-32 0 0,1 6 23 0 0,-1 0 0 0 0,-1-1 0 0 0,0 1 0 0 0,-1 0-1 0 0,-1 0 1 0 0,0-1 0 0 0,-1 1 0 0 0,-1-1 0 0 0,-3 10-23 0 0,4-19-12 0 0,-1 5-4 0 0,0 0-1 0 0,-1-1 1 0 0,-1 1 0 0 0,0-1-1 0 0,-4 4 17 0 0,9-12-5 0 0,0 0 1 0 0,0-1-1 0 0,0 1 0 0 0,0-1 0 0 0,0 1 0 0 0,0-1 0 0 0,-1 0 0 0 0,1 1 0 0 0,0-1 1 0 0,-1 0-1 0 0,1 0 0 0 0,-1 0 0 0 0,0 0 0 0 0,1 0 0 0 0,-1 0 0 0 0,0 0 5 0 0,-5 2-2 0 0,3-2-30 0 0,0 1-1 0 0,-1 0 1 0 0,1-1-1 0 0,0 0 1 0 0,0 0-1 0 0,-1 0 1 0 0,1-1-1 0 0,0 1 1 0 0,-1-1-1 0 0,-4-1 33 0 0,2-1 127 0 0,7 2-128 0 0,0 0 1 0 0,0 0-1 0 0,0 0 1 0 0,0 0-1 0 0,-1 0 1 0 0,1 0 0 0 0,0 0-1 0 0,0 0 1 0 0,0-1-1 0 0,0 1 1 0 0,0 0-1 0 0,0 0 1 0 0,0 0-1 0 0,-1 0 1 0 0,1 0 0 0 0,0 0-1 0 0,0 0 1 0 0,0 0-1 0 0,0 0 1 0 0,0 0-1 0 0,0 0 1 0 0,0 0-1 0 0,0 0 1 0 0,0-1 0 0 0,0 1-1 0 0,0 0 1 0 0,0 0-1 0 0,-1 0 1 0 0,1 0-1 0 0,0 0 1 0 0,0 0-1 0 0,0 0 1 0 0,0 0 0 0 0,0-1-1 0 0,0 1 1 0 0,0 0-1 0 0,0 0 1 0 0,0 0-1 0 0,0 0 1 0 0,0 0-1 0 0,0 0 1 0 0,0 0 0 0 0,0-1-1 0 0,0 1 1 0 0,0 0-1 0 0,0 0 1 0 0,0 0-1 0 0,1 0 1 0 0,-1 0-1 0 0,0 0 1 0 0,0 0 0 0 0,0 0-1 0 0,0 0 1 0 0,0-1-1 0 0,0 1 1 0 0,0 0-1 0 0,0 0 1 0 0,0 0-1 0 0,0 0 1 0 0,0 0 0 0 0,0 0-1 0 0,1 0 1 0 0,-1 0-1 0 0,0 0 1 0 0,0 0-1 0 0,0 0 1 0 0,0 0-1 0 0,0 0 1 0 0,0 0 0 0 0,7-6 611 0 0,-2 5-487 0 0,-1 0 1 0 0,1 0-1 0 0,0 1 1 0 0,0-1-1 0 0,0 1 1 0 0,0 0-1 0 0,-1 1 1 0 0,1-1-1 0 0,0 1 1 0 0,0 0-1 0 0,0 0-124 0 0,4 1 244 0 0,0 1-1 0 0,0 0 0 0 0,0 0 1 0 0,0 1-1 0 0,1 1-243 0 0,-1-1 201 0 0,0 0 1 0 0,0-1-1 0 0,0 0 0 0 0,2 0-201 0 0,12 4 211 0 0,-15-5-341 0 0,0 0 0 0 0,1 0 0 0 0,-1 0 0 0 0,0-1 1 0 0,1-1-1 0 0,-1 1 0 0 0,1-2 0 0 0,-1 1 0 0 0,1-1 0 0 0,-1 0 0 0 0,5-2 130 0 0,3-1-1803 0 0</inkml:trace>
  <inkml:trace contextRef="#ctx0" brushRef="#br0" timeOffset="19041.055">2395 2292 12176 0 0,'3'-6'1105'0'0,"-3"6"-1096"0"0,1-1 1 0 0,-1 1-1 0 0,0 0 1 0 0,0-1-1 0 0,1 1 1 0 0,-1 0-1 0 0,0 0 1 0 0,0-1-1 0 0,1 1 1 0 0,-1 0-1 0 0,0 0 1 0 0,0 0-1 0 0,1-1 1 0 0,-1 1-1 0 0,0 0 1 0 0,1 0-1 0 0,-1 0 1 0 0,1 0-1 0 0,-1 0 1 0 0,0 0-1 0 0,1 0 1 0 0,-1 0-1 0 0,0-1 1 0 0,1 1-1 0 0,-1 0 1 0 0,0 0-1 0 0,1 1 1 0 0,-1-1-1 0 0,0 0 0 0 0,1 0 1 0 0,-1 0-1 0 0,1 0 1 0 0,-1 0-1 0 0,0 0 1 0 0,1 1-10 0 0,1-1 191 0 0,0 0 0 0 0,0 1 1 0 0,0-1-1 0 0,0 1 0 0 0,0 0 0 0 0,0-1 1 0 0,0 1-1 0 0,-1 0 0 0 0,1 0 0 0 0,0 0 1 0 0,0 1-1 0 0,-1-1 0 0 0,1 0 1 0 0,0 1-1 0 0,-1-1 0 0 0,0 1 0 0 0,1-1 1 0 0,-1 1-1 0 0,0 0 0 0 0,0-1 0 0 0,0 1 1 0 0,0 0-1 0 0,0 0 0 0 0,0 1-191 0 0,4 7 401 0 0,-2 0 0 0 0,1 0-1 0 0,-1 0 1 0 0,0 3-401 0 0,2 21 328 0 0,-1-1 0 0 0,-2 0 0 0 0,-2 1 0 0 0,0-1 0 0 0,-3 7-328 0 0,0 78 157 0 0,-1 26 143 0 0,5-107-94 0 0,1-11-101 0 0,5 41 1054 0 0,-7-66-1313 0 0,0-1-26 0 0,0 0 183 0 0,0 0 0 0 0,1 0 0 0 0,-1 0 0 0 0,0 0 0 0 0,0 1 0 0 0,0-1 0 0 0,0 0 0 0 0,0 0-1 0 0,0 0 1 0 0,1 0 0 0 0,-1 0 0 0 0,0 0 0 0 0,0 0 0 0 0,0 0 0 0 0,0 0 0 0 0,1 1 0 0 0,-1-1 0 0 0,0 0-1 0 0,0 0 1 0 0,0 0 0 0 0,0 0 0 0 0,1 0 0 0 0,-1 0 0 0 0,0 0 0 0 0,0 0 0 0 0,0 0 0 0 0,0 0 0 0 0,1 0-1 0 0,-1 0 1 0 0,0 0 0 0 0,0 0 0 0 0,0-1 0 0 0,0 1 0 0 0,1 0-3 0 0,6-8-7 0 0,-1-1 0 0 0,1 0 0 0 0,-2 0 0 0 0,1-1-1 0 0,-1 0 1 0 0,3-8 7 0 0,11-2 5 0 0,-12 14 105 0 0,-7 5-18 0 0,16 5 261 0 0,-15-3-345 0 0,-1 0-1 0 0,1 1 1 0 0,0-1-1 0 0,-1 0 1 0 0,1 0-1 0 0,-1 1 0 0 0,0-1 1 0 0,1 0-1 0 0,-1 1 1 0 0,0-1-1 0 0,0 0 1 0 0,0 1-1 0 0,0-1 1 0 0,0 0-1 0 0,0 1 1 0 0,0-1-1 0 0,-1 0 0 0 0,1 1 1 0 0,0 0-8 0 0,-9 28-210 0 0,7-25 204 0 0,-2 7 55 0 0,-2 7-54 0 0,-1 1 0 0 0,0-1 0 0 0,-2 0 0 0 0,0 0 0 0 0,-6 7 5 0 0,13-24 14 0 0,-3 5 135 0 0,0 1-1 0 0,-1-1 1 0 0,0 0-1 0 0,0 0 1 0 0,-5 3-149 0 0,10-8 28 0 0,-1-1 1 0 0,1 0-1 0 0,-1 0 1 0 0,1 0-1 0 0,-1 0 1 0 0,1 0 0 0 0,-1 0-1 0 0,0 0 1 0 0,0-1-1 0 0,1 1 1 0 0,-1-1-1 0 0,0 1 1 0 0,0-1 0 0 0,1 1-1 0 0,-1-1 1 0 0,0 0-1 0 0,0 0 1 0 0,0 0-1 0 0,0 0 1 0 0,0 0 0 0 0,1-1-1 0 0,-1 1 1 0 0,0-1-1 0 0,0 1 1 0 0,0-1-1 0 0,1 1 1 0 0,-1-1 0 0 0,0 0-1 0 0,1 0 1 0 0,-1 0-1 0 0,0 0-28 0 0,-17-13 259 0 0,1-1 0 0 0,1 0-1 0 0,-12-14-258 0 0,10 14 142 0 0,16 13-188 0 0,0 0 0 0 0,0 0 0 0 0,0 0 0 0 0,0-1 0 0 0,0 1 0 0 0,1-1 0 0 0,-1 0 0 0 0,1 0 0 0 0,-1 0 0 0 0,1 0 46 0 0,-11-9-3187 0 0,5 5-1698 0 0,-3-2-2716 0 0</inkml:trace>
  <inkml:trace contextRef="#ctx0" brushRef="#br0" timeOffset="19816.688">1788 1452 5528 0 0,'0'0'422'0'0,"0"7"1241"0"0,0 19 1772 0 0,-1-18-943 0 0,1-15 2710 0 0,6-33-3545 0 0,-6 33-1470 0 0,1 1 0 0 0,0-1-1 0 0,0 1 1 0 0,0-1-1 0 0,1 1 1 0 0,0 0-1 0 0,1 0 1 0 0,-1 0 0 0 0,1 0-1 0 0,0 0 1 0 0,0 1-1 0 0,1-1 1 0 0,0 1-1 0 0,0 0 1 0 0,3-3-187 0 0,-5 5 50 0 0,1 0 1 0 0,0 0-1 0 0,0 0 0 0 0,1 1 1 0 0,-1-1-1 0 0,0 1 1 0 0,1 0-1 0 0,-1 0 0 0 0,1 0 1 0 0,0 0-1 0 0,0 1 1 0 0,0-1-1 0 0,0 1 0 0 0,0 0 1 0 0,0 0-1 0 0,0 1 1 0 0,0-1-1 0 0,0 1 0 0 0,0 0 1 0 0,0 0-1 0 0,0 0 0 0 0,1 1 1 0 0,-1-1-1 0 0,3 2-50 0 0,-2 0 9 0 0,-1-1 0 0 0,0 1 0 0 0,0 1-1 0 0,0-1 1 0 0,0 1 0 0 0,0-1 0 0 0,0 1-1 0 0,-1 0 1 0 0,0 0 0 0 0,1 1 0 0 0,-1-1-1 0 0,0 1 1 0 0,0-1 0 0 0,-1 1 0 0 0,1 0 0 0 0,-1 0-1 0 0,0 0 1 0 0,0 2-9 0 0,6 11-8 0 0,-1 1 1 0 0,-1 1-1 0 0,2 15 8 0 0,-5-23 9 0 0,1 9-26 0 0,0 0-1 0 0,-2 0 1 0 0,0 0-1 0 0,-2 0 1 0 0,0 0-1 0 0,-1 1 1 0 0,-1-1-1 0 0,-2 5 18 0 0,-1 6-28 0 0,-2-1 0 0 0,-2-1 0 0 0,0 1 0 0 0,-2-2 0 0 0,-2 3 28 0 0,10-25 9 0 0,0 0-1 0 0,-1 0 1 0 0,1-1-1 0 0,-1 0 1 0 0,0 0-1 0 0,0 0 1 0 0,-1 0-1 0 0,0 0-8 0 0,2-2 8 0 0,1-1 0 0 0,-1 0-1 0 0,0 0 1 0 0,0 0 0 0 0,0 0 0 0 0,0 0-1 0 0,0-1 1 0 0,0 0 0 0 0,0 1 0 0 0,-1-1-1 0 0,1 0 1 0 0,0 0 0 0 0,-1-1 0 0 0,1 1-1 0 0,-3-1-7 0 0,4 0 37 0 0,-1 0-1 0 0,1 0 1 0 0,0-1-1 0 0,-1 1 1 0 0,1-1 0 0 0,0 0-1 0 0,0 0 1 0 0,-1 0-1 0 0,1 0 1 0 0,0 0-1 0 0,0 0 1 0 0,0 0-1 0 0,0-1 1 0 0,0 1 0 0 0,1-1-1 0 0,-1 1 1 0 0,0-1-1 0 0,1 0 1 0 0,-1 0-1 0 0,1 1 1 0 0,0-1-1 0 0,-1 0 1 0 0,1 0 0 0 0,-1-2-37 0 0,2 3 31 0 0,0 0 0 0 0,0-1 1 0 0,0 1-1 0 0,-1 0 1 0 0,1 0-1 0 0,0-1 1 0 0,0 1-1 0 0,1 0 1 0 0,-1 0-1 0 0,0-1 1 0 0,0 1-1 0 0,1 0 1 0 0,-1 0-1 0 0,0 0 0 0 0,1-1 1 0 0,-1 1-1 0 0,1 0 1 0 0,0 0-1 0 0,-1 0 1 0 0,1 0-1 0 0,0 0 1 0 0,0 0-1 0 0,-1 0 1 0 0,1 0-1 0 0,0 0 1 0 0,0 1-1 0 0,1-2-31 0 0,-1 1 33 0 0,1 0 0 0 0,-1 1 0 0 0,1-1 0 0 0,-1 0 0 0 0,1 0 0 0 0,-1 1-1 0 0,1-1 1 0 0,0 1 0 0 0,-1-1 0 0 0,1 1 0 0 0,0 0 0 0 0,0-1 0 0 0,-1 1 0 0 0,1 0 0 0 0,0 0 0 0 0,0 1 0 0 0,-1-1 0 0 0,1 0 0 0 0,0 0 0 0 0,0 1-33 0 0,27 3 126 0 0,-25-4-111 0 0,0 0 1 0 0,0 1-1 0 0,0-1 0 0 0,0 1 1 0 0,0 0-1 0 0,3 1-15 0 0,26 8 47 0 0,-26-9-38 0 0,-1 1 0 0 0,0 0 1 0 0,1 0-1 0 0,3 3-9 0 0,71 35-349 0 0,-77-38-79 0 0,4 0 90 0 0,-6 0-9347 0 0,-2-2 2622 0 0</inkml:trace>
  <inkml:trace contextRef="#ctx0" brushRef="#br0" timeOffset="20168.265">2083 1755 13824 0 0,'2'0'314'0'0,"11"0"81"0"0,0 2 0 0 0,0 0 0 0 0,2 1-395 0 0,19 3 13 0 0,-6-2 1750 0 0,25 9-1763 0 0,-23-6 692 0 0,-20-5-325 0 0,1-1-1 0 0,0 0 0 0 0,1-1 0 0 0,-1 0 1 0 0,8-2-367 0 0,-13 2 150 0 0,1-1-28 0 0,0-1 0 0 0,-1 1-1 0 0,0-1 1 0 0,1 0 0 0 0,-1-1 0 0 0,0 1 0 0 0,0-1 0 0 0,0 0 0 0 0,-1-1 0 0 0,1 1 0 0 0,-1-1 0 0 0,1-1-1 0 0,-1 1 1 0 0,2-3-122 0 0,-6 6 0 0 0,0 0 0 0 0,-1 0 0 0 0,1 0 0 0 0,0 0 0 0 0,-1 0 0 0 0,1 0 0 0 0,-1 0 0 0 0,1 0 0 0 0,-1 0 0 0 0,1 0 0 0 0,-1 0 0 0 0,0 0 0 0 0,0 0 0 0 0,1 0 0 0 0,-1 0 0 0 0,0 0 0 0 0,0-1 0 0 0,0 1 0 0 0,0 0 0 0 0,0 0 0 0 0,-1 0 0 0 0,1 0 0 0 0,0 0 0 0 0,-1-1 0 0 0,1 1 0 0 0,-1-1 0 0 0,0 0 0 0 0,0 1 0 0 0,-1-1 0 0 0,1 1 0 0 0,0 0 0 0 0,0-1 0 0 0,-1 1 0 0 0,1 0 0 0 0,-1 0 0 0 0,1 0 0 0 0,-1 0 0 0 0,-1-1 0 0 0,-2-1 0 0 0,0 1 0 0 0,0 0 0 0 0,0 0 0 0 0,0 0 0 0 0,-1 0 0 0 0,1 1 0 0 0,-1 0 0 0 0,1 0 0 0 0,-3 1 0 0 0,-1 0 79 0 0,-2-1-116 0 0,0 1 0 0 0,0 1 0 0 0,1 0 0 0 0,-1 1 0 0 0,-3 0 37 0 0,10-1 110 0 0,1 1 0 0 0,0-1 0 0 0,-1 0 0 0 0,1 1 0 0 0,0 0 0 0 0,0-1 0 0 0,0 1 0 0 0,0 1 0 0 0,0-1 0 0 0,0 0 0 0 0,1 1 1 0 0,-1-1-1 0 0,1 1 0 0 0,0 0 0 0 0,-1 0 0 0 0,1 0 0 0 0,0 0 0 0 0,0 0-110 0 0,-1 4 10 0 0,0 0 1 0 0,1 0 0 0 0,-1 0-1 0 0,1 0 1 0 0,1 0-1 0 0,-1 1 1 0 0,1-1-1 0 0,0 1 1 0 0,1-1-1 0 0,0 0 1 0 0,0 1-1 0 0,1-1 1 0 0,0 1-1 0 0,0-1 1 0 0,0 0-1 0 0,1 0 1 0 0,0 1-1 0 0,1-1 1 0 0,2 5-11 0 0,5 9-53 0 0,0-1 0 0 0,1 0 0 0 0,2-1 0 0 0,0 0 0 0 0,12 13 53 0 0,-19-25-130 0 0,0-1 0 0 0,1 0 0 0 0,-1 0 0 0 0,1 0 0 0 0,0-1 0 0 0,0 0 0 0 0,1 0 0 0 0,2 1 130 0 0,23 7-6339 0 0,-11-7-507 0 0</inkml:trace>
  <inkml:trace contextRef="#ctx0" brushRef="#br0" timeOffset="20493.233">2746 1249 16040 0 0,'0'0'703'0'0,"0"0"161"0"0,0 0-696 0 0,0 0-168 0 0,-9-3 0 0 0,2 3 0 0 0,-4-4 384 0 0,3 4 48 0 0,-4-3 8 0 0,-3 1 0 0 0,1 4-328 0 0,-2-2-112 0 0,-6 3 72 0 0,2-3-72 0 0,-3 7-960 0 0,4-3-224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4:34.9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850 93 7312 0 0,'0'0'332'0'0,"0"0"-4"0"0,0 0-74 0 0,0 0 464 0 0,0 0 223 0 0,0 0 47 0 0,0 0-33 0 0,0 0-183 0 0,0 0-79 0 0,0 0-18 0 0,0 0-22 0 0,0 0-78 0 0,0 0-37 0 0,0 0-8 0 0,0 0-21 0 0,0 0-77 0 0,0 0-31 0 0,0 0-8 0 0,0 0-13 0 0,0 0-49 0 0,0 0-19 0 0,0 0-7 0 0,0 0-7 0 0,-5 1 484 0 0,2-1-646 0 0,0 1 0 0 0,0 0-1 0 0,0-1 1 0 0,0 1 0 0 0,0-1 0 0 0,0 0-1 0 0,0 0 1 0 0,0 0 0 0 0,0 0-1 0 0,0-1 1 0 0,-1 1-136 0 0,-34-10 1195 0 0,35 9-1066 0 0,2 1-114 0 0,0-1-1 0 0,0 1 1 0 0,-1-1 0 0 0,1 1-1 0 0,0-1 1 0 0,0 1 0 0 0,-1 0-1 0 0,1 0 1 0 0,0 0-1 0 0,-1 0 1 0 0,1 0 0 0 0,0 0-1 0 0,-1 0 1 0 0,1 0 0 0 0,0 0-1 0 0,-1 0 1 0 0,1 1-1 0 0,0-1 1 0 0,-1 1 0 0 0,1-1-1 0 0,0 1 1 0 0,0-1 0 0 0,0 1-1 0 0,-1 0-14 0 0,0 0 14 0 0,0 0 1 0 0,-1 0-1 0 0,1 0 0 0 0,-1 0 0 0 0,1 0 0 0 0,-1 0 0 0 0,-1 0-13 0 0,-29 9 197 0 0,0-1 19 0 0,-21 8 324 0 0,43-15-449 0 0,0 0-1 0 0,-1-1 0 0 0,1-1 1 0 0,0 0-1 0 0,-1 0 0 0 0,-2-1-91 0 0,-15 0 202 0 0,27 1 48 0 0,0 0 6 0 0,0 0-179 0 0,-4-1-62 0 0,1 2 0 0 0,-1-1 0 0 0,0 0 0 0 0,1 1 0 0 0,-1 0 0 0 0,1 1 0 0 0,-1-1 0 0 0,1 1 0 0 0,-1 0-1 0 0,1 0 1 0 0,0 1 0 0 0,-1 0-15 0 0,-4 2 0 0 0,8-4 0 0 0,-1 0 0 0 0,1 1 0 0 0,0-1 0 0 0,0 1 0 0 0,-1-1 0 0 0,1 1 0 0 0,0 0 0 0 0,0-1 0 0 0,1 1 0 0 0,-1 0 0 0 0,0 0 0 0 0,1 0 0 0 0,-1 1 0 0 0,1-1 0 0 0,-17 16 88 0 0,-4-10 72 0 0,17-7-122 0 0,2 0-24 0 0,0-1 1 0 0,1 1 0 0 0,-1-1-1 0 0,1 0 1 0 0,-1 0 0 0 0,0 0 0 0 0,1 0-1 0 0,-1 0 1 0 0,1-1 0 0 0,-1 1-1 0 0,0-1 1 0 0,-1 0-15 0 0,-9-2 146 0 0,13 3-136 0 0,-1 0-1 0 0,0 0 0 0 0,0 0 1 0 0,1 0-1 0 0,-1 0 0 0 0,0 0 1 0 0,1 0-1 0 0,-1 0 1 0 0,0-1-1 0 0,1 1 0 0 0,-1 0 1 0 0,0-1-1 0 0,1 1 0 0 0,-1 0 1 0 0,1-1-1 0 0,-1 1-9 0 0,0-1 7 0 0,0 0 0 0 0,0 1-1 0 0,0-1 1 0 0,0 1 0 0 0,0 0 0 0 0,0-1 0 0 0,0 1-1 0 0,0 0 1 0 0,0-1 0 0 0,0 1 0 0 0,0 0-1 0 0,0 0 1 0 0,-1 0 0 0 0,1 0 0 0 0,0 0-1 0 0,0 0 1 0 0,0 0 0 0 0,0 1 0 0 0,0-1-1 0 0,0 0 1 0 0,-1 1-7 0 0,-5 1 24 0 0,5-1 24 0 0,-2 5-24 0 0,1-4 8 0 0,0 1 0 0 0,0 0 0 0 0,0-1 0 0 0,0 0 0 0 0,0 0 0 0 0,-3 1-32 0 0,6-3 0 0 0,-9 7 181 0 0,9-7-83 0 0,-19-8 192 0 0,20 8-439 0 0,-1-1-1 0 0,-1 1 0 0 0,1 0 0 0 0,0-1 1 0 0,0 1-1 0 0,0 0 0 0 0,0-1 0 0 0,0 1 0 0 0,0 0 1 0 0,0 0-1 0 0,0-1 0 0 0,0 1 0 0 0,-1 0 1 0 0,1-1-1 0 0,0 1 0 0 0,0 0 0 0 0,0 0 0 0 0,0-1 1 0 0,-1 1-1 0 0,1 0 0 0 0,0 0 0 0 0,0 0 1 0 0,-1-1-1 0 0,1 1 0 0 0,0 0 0 0 0,0 0 0 0 0,-1 0 1 0 0,1 0 149 0 0,-3-2-604 0 0,-2-5-1748 0 0</inkml:trace>
  <inkml:trace contextRef="#ctx0" brushRef="#br0" timeOffset="902.396">153 6 4608 0 0,'0'0'353'0'0,"0"0"-18"0"0,5-3 1618 0 0,-3 3 1367 0 0,0-1 3582 0 0,-2 1-6846 0 0,0 0 0 0 0,0 0-1 0 0,1-1 1 0 0,-1 1-1 0 0,0 0 1 0 0,0 0 0 0 0,0 0-1 0 0,0 0 1 0 0,1 0-1 0 0,-1 0 1 0 0,0 0 0 0 0,0 0-1 0 0,0-1 1 0 0,1 1-1 0 0,-1 0 1 0 0,0 0 0 0 0,0 0-1 0 0,0 0 1 0 0,1 0-1 0 0,-1 0 1 0 0,0 0 0 0 0,0 0-1 0 0,0 0 1 0 0,1 0-1 0 0,-1 0 1 0 0,0 0 0 0 0,0 1-1 0 0,1-1 1 0 0,-1 0-1 0 0,0 0 1 0 0,0 0 0 0 0,0 0-1 0 0,0 0 1 0 0,1 0-1 0 0,-1 0 1 0 0,0 1 0 0 0,0-1-1 0 0,0 0 1 0 0,0 0-1 0 0,1 0 1 0 0,-1 0 0 0 0,0 1-1 0 0,0-1 1 0 0,0 0-1 0 0,0 0-55 0 0,-4 11 3690 0 0,-1 4-3842 0 0,2-6 264 0 0,0 0 0 0 0,0-1 0 0 0,-1 0 0 0 0,0 0-1 0 0,0 0 1 0 0,-1 0 0 0 0,-3 4-112 0 0,6-9 21 0 0,1-1 0 0 0,-1 1 0 0 0,1-1 0 0 0,0 1 0 0 0,0-1 0 0 0,0 1 0 0 0,0 0-21 0 0,0 0 6 0 0,1-1 1 0 0,-1 1 0 0 0,0-1-1 0 0,0 0 1 0 0,-1 1 0 0 0,1-1-1 0 0,-2 2-6 0 0,-17 29 59 0 0,6-8 21 0 0,10-13-32 0 0,3-11-47 0 0,1 1 1 0 0,0-1-1 0 0,-1 0 1 0 0,1 0 0 0 0,-1 1-1 0 0,1-1 1 0 0,-1 0-1 0 0,0 0 1 0 0,0 0 0 0 0,1 0-1 0 0,-1 1-1 0 0,-26 38 178 0 0,26-39-177 0 0,0 0 0 0 0,1 1 0 0 0,-1-1 0 0 0,0 1 1 0 0,0-1-1 0 0,1 0 0 0 0,-1 1 0 0 0,1-1 0 0 0,-1 2-1 0 0,1-2 1 0 0,-1 1 0 0 0,1-1 0 0 0,0 0 0 0 0,-1 0 0 0 0,1 0 0 0 0,-1 0 0 0 0,0 1-1 0 0,1-1 1 0 0,-1 0 0 0 0,0 0 0 0 0,0 0 0 0 0,0 0-1 0 0,0 0 4 0 0,-5 6 46 0 0,1 6-40 0 0,2-7 43 0 0,-1 12 161 0 0,4-17-146 0 0,0 0 0 0 0,1 0 0 0 0,-1 0 0 0 0,0 0 1 0 0,1 0-1 0 0,-1 0 0 0 0,1 0 0 0 0,-1 0 0 0 0,1 0 0 0 0,0 0 1 0 0,0 0-1 0 0,-1 0 0 0 0,1 0 0 0 0,0 0 0 0 0,0-1 1 0 0,0 1-69 0 0,18 14 803 0 0,-10-9-720 0 0,25 17 342 0 0,-17-15-295 0 0,-16-8-111 0 0,1 1-1 0 0,0 0 0 0 0,-1-1 1 0 0,1 1-1 0 0,-1 0 0 0 0,1 0 0 0 0,-1 0 1 0 0,1 0-1 0 0,-1 0 0 0 0,0 0 1 0 0,0 0-1 0 0,1 0 0 0 0,-1 1-18 0 0,0-2 22 0 0,1 1 1 0 0,-1 0-1 0 0,0-1 0 0 0,0 1 0 0 0,1-1 1 0 0,-1 1-1 0 0,1-1 0 0 0,-1 1 0 0 0,0-1 1 0 0,1 0-1 0 0,0 0-22 0 0,5 2 75 0 0,-4-1-41 0 0,-1 0 0 0 0,0 0 0 0 0,1-1 0 0 0,-1 1 0 0 0,1-1 0 0 0,-1 1-1 0 0,1-1 1 0 0,-1 0 0 0 0,1 0 0 0 0,-1 0 0 0 0,1 0 0 0 0,-1 0 0 0 0,0-1 0 0 0,2 1-34 0 0,-3-1-34 0 0,0 1 0 0 0,0 0 1 0 0,0-1-1 0 0,0 1 0 0 0,0-1 0 0 0,0 1 1 0 0,0-1-1 0 0,0 1 0 0 0,0-1 0 0 0,0 0 1 0 0,-1 1-1 0 0,1-1 0 0 0,0 0 1 0 0,0 0-1 0 0,-1 1 0 0 0,1-1 0 0 0,0 0 1 0 0,-1 0-1 0 0,1 0 0 0 0,-1 0 0 0 0,1 0 1 0 0,-1 0-1 0 0,0 0 0 0 0,1 0 1 0 0,-1 0-1 0 0,0 0 0 0 0,0 0 0 0 0,0 0 1 0 0,0 0-1 0 0,0 0 0 0 0,0 0 0 0 0,0-1 1 0 0,0 1-1 0 0,0 0 0 0 0,0 0 1 0 0,0 0-1 0 0,-1 0 34 0 0,0-3-790 0 0,-1-6-354 0 0,-2 4-6337 0 0,-4-1-338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6:01.7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2183 2304 0 0,'0'0'101'0'0,"8"-4"22"0"0,-4 3 249 0 0,0-1-1 0 0,0 0 1 0 0,0 0-1 0 0,-1 0 1 0 0,1-1 0 0 0,0 1-1 0 0,-1-1 1 0 0,0 0-1 0 0,0 0 1 0 0,1 0 0 0 0,-2 0-1 0 0,1-1 1 0 0,0 1-1 0 0,-1-1-371 0 0,10-14 2359 0 0,0 0 1 0 0,2-10-2360 0 0,2-1-233 0 0,9-9 1292 0 0,1 0-1 0 0,5-1-1058 0 0,-3 3 504 0 0,-1-2 0 0 0,-1-3-504 0 0,-10 17 350 0 0,0 1-1 0 0,5-3-349 0 0,-3 3 285 0 0,0-2 0 0 0,0-3-285 0 0,42-65 207 0 0,4 3-1 0 0,33-33-206 0 0,-52 63 0 0 0,-30 38 0 0 0,0 1 0 0 0,1 1 0 0 0,19-18 0 0 0,67-61 64 0 0,-80 74-64 0 0,0-2 0 0 0,-2 0 0 0 0,14-26 0 0 0,-13 20 0 0 0,13-18 64 0 0,19-20-64 0 0,-42 56 0 0 0,35-37 0 0 0,-25 31 0 0 0,0 0 0 0 0,9-11 0 0 0,-13 14 0 0 0,-7 9 0 0 0,-1 0 0 0 0,-1-1 0 0 0,2-2 0 0 0,1-2-172 0 0,1 1 0 0 0,1 0-1 0 0,4-2 173 0 0,-9 6-66 0 0,1 0 1 0 0,-1 0-1 0 0,6-10 66 0 0,-11 14-24 0 0,27-31 11 0 0,2-3-230 0 0,-15 19 83 0 0,-1-1 0 0 0,0 0 0 0 0,3-9 160 0 0,15-32 80 0 0,-7 21-63 0 0,-24 37-15 0 0,4-6-87 0 0,1 1 0 0 0,-1 1 0 0 0,9-8 85 0 0,-6 8-106 0 0,-1 1 17 0 0,0 0 0 0 0,-1 0 0 0 0,6-9 89 0 0,-11 14-2 0 0,-1 0 1 0 0,1 0-1 0 0,0 0 0 0 0,-1 0 1 0 0,1 0-1 0 0,0 1 1 0 0,0-1-1 0 0,1 1 2 0 0,12-7 1 0 0,-4 1-1 0 0,-8 6 1 0 0,-1-1 1 0 0,1 0-1 0 0,-1 0 1 0 0,1-1-1 0 0,-1 1 1 0 0,0-1-1 0 0,0 1 1 0 0,2-3-2 0 0,-3 2 48 0 0,2-1-36 0 0,7-3-16 0 0,-8 5 8 0 0,6-12 62 0 0,-3 9 259 0 0,-5 5-312 0 0,-1 0 0 0 0,0 0 0 0 0,0 0 0 0 0,0 0 0 0 0,0 0 0 0 0,1 0 0 0 0,-1 0 0 0 0,0 0-1 0 0,0 0 1 0 0,0 1 0 0 0,0-1 0 0 0,1 0 0 0 0,-1 0 0 0 0,0 0 0 0 0,0 0 0 0 0,0 0 0 0 0,0 0 0 0 0,0 0-1 0 0,1 0 1 0 0,-1 0 0 0 0,0 1 0 0 0,0-1 0 0 0,0 0 0 0 0,0 0 0 0 0,0 0 0 0 0,0 0 0 0 0,0 0 0 0 0,0 0-1 0 0,1 1 1 0 0,-1-1 0 0 0,0 0 0 0 0,0 0 0 0 0,0 0 0 0 0,0 0 0 0 0,0 1 0 0 0,0-1 0 0 0,0 0 0 0 0,0 0-1 0 0,0 0 1 0 0,0 0 0 0 0,0 1 0 0 0,0-1 0 0 0,0 0 0 0 0,0 0 0 0 0,0 0 0 0 0,0 0 0 0 0,0 1-1 0 0,-1-1 1 0 0,1 0 0 0 0,0 0 0 0 0,0 0 0 0 0,0 0 0 0 0,0 0 0 0 0,0 1 0 0 0,0-1 0 0 0,0 0 0 0 0,0 0-1 0 0,-1 0-11 0 0,-1 19 5 0 0,0-1 0 0 0,0 12-6 0 0,-2 2 10 0 0,4-30 49 0 0,0-2 31 0 0,0 0 6 0 0,0 0 0 0 0,0 0 2 0 0,0 0 6 0 0,0 1-51 0 0,0 0 0 0 0,-1 0 0 0 0,1 0 0 0 0,0 1 0 0 0,0-1 0 0 0,1 0 0 0 0,-1 0 0 0 0,0 0 0 0 0,0 0-1 0 0,0 0 1 0 0,1 1-53 0 0,5 7 125 0 0,-2-8-108 0 0,-3-1 1 0 0,0 1 4 0 0,0-1 0 0 0,0 1-1 0 0,0-1 1 0 0,0 1-1 0 0,0-1 1 0 0,1 0-1 0 0,-1 1 1 0 0,0-1-1 0 0,0 0 1 0 0,0 0 0 0 0,0 0-1 0 0,1 0 1 0 0,-1 0-1 0 0,0 0 1 0 0,0 0-1 0 0,0-1 1 0 0,1 1-1 0 0,-1 0 1 0 0,0 0-1 0 0,0-1 1 0 0,0 1-22 0 0,1-2 56 0 0,1 1 1 0 0,-1 0-1 0 0,0-1 1 0 0,0 1-1 0 0,0-1 0 0 0,0 0 1 0 0,0 1-1 0 0,-1-1 1 0 0,1 0-1 0 0,0-1-56 0 0,2-2 137 0 0,0-2 0 0 0,-1 1 1 0 0,1 0-1 0 0,-1-1 0 0 0,0 1 0 0 0,1-7-137 0 0,-2 7 74 0 0,0-1-32 0 0,0 1 1 0 0,0-1 0 0 0,-1 1 0 0 0,1-1 0 0 0,-2 0 0 0 0,1 1 0 0 0,-1-1-1 0 0,0-2-42 0 0,-1-6 0 0 0,-3-11 0 0 0,0 19 0 0 0,-3 1 0 0 0,-2 5 0 0 0,1 0 0 0 0,0 1 0 0 0,-1 1 0 0 0,1-1 0 0 0,0 1 0 0 0,0 1 0 0 0,0 0 0 0 0,0 0 0 0 0,0 0 0 0 0,0 1 0 0 0,0 0 0 0 0,1 0 0 0 0,-1 1 0 0 0,1 0 0 0 0,0 1 0 0 0,-6 4 0 0 0,6-4 9 0 0,0 0-1 0 0,0 0 1 0 0,0-1-1 0 0,-1 0-8 0 0,-22 15-923 0 0,19-13-466 0 0,3-3-2851 0 0,1-3-1529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6:09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2470 4144 0 0,'0'0'191'0'0,"4"7"26"0"0,-3-1 565 0 0,-1 0-1 0 0,1-1 1 0 0,-1 1-1 0 0,-1 3-781 0 0,1 1 1196 0 0,-1-9-975 0 0,1 0 0 0 0,0 0 0 0 0,-1 1 0 0 0,1-1 0 0 0,-1 0 0 0 0,0 0-1 0 0,1 0 1 0 0,-1 0 0 0 0,0 0 0 0 0,0 0 0 0 0,1 0 0 0 0,-1 0 0 0 0,0 0-1 0 0,0 0 1 0 0,0 0 0 0 0,0-1-221 0 0,-7 9 1721 0 0,7-9-1667 0 0,1 0 0 0 0,0 0 0 0 0,0 0 0 0 0,0 0 1 0 0,0 1-1 0 0,0-1 0 0 0,0 0 0 0 0,0 0 0 0 0,0 0 0 0 0,0 0 0 0 0,0 0 0 0 0,-1 0 1 0 0,1 0-1 0 0,0 0 0 0 0,0 0 0 0 0,0 0 0 0 0,0 0 0 0 0,0 0 0 0 0,0 0 0 0 0,0 0 1 0 0,0 0-1 0 0,0 0 0 0 0,-1 0 0 0 0,1 0 0 0 0,0 0 0 0 0,0 0 0 0 0,0 0 0 0 0,0 0 1 0 0,0 0-1 0 0,0 0 0 0 0,0 0 0 0 0,0 0 0 0 0,-1 0 0 0 0,1 0 0 0 0,0 0 0 0 0,0-1 1 0 0,0 1-1 0 0,0 0 0 0 0,0 0 0 0 0,0 0 0 0 0,0 0 0 0 0,0 0 0 0 0,0 0 1 0 0,0 0-1 0 0,0 0 0 0 0,0 0 0 0 0,0 0 0 0 0,0 0 0 0 0,0-1 0 0 0,0 1 0 0 0,-1 0 1 0 0,1 0-1 0 0,0 0 0 0 0,0 0 0 0 0,0 0 0 0 0,0 0 0 0 0,0 0 0 0 0,0 0 0 0 0,0-1 1 0 0,0 1-1 0 0,0 0 0 0 0,1 0-54 0 0,-5-13 909 0 0,1-13-400 0 0,7-5 346 0 0,1 8-231 0 0,-4 12-238 0 0,2 0 1 0 0,-1 0-1 0 0,2 0 1 0 0,1-3-387 0 0,9-34 822 0 0,-6 1 90 0 0,0-10-912 0 0,-2 9 183 0 0,-2 24-100 0 0,-1 0 0 0 0,-1-13-83 0 0,5-107 107 0 0,-3 89 224 0 0,0-94 850 0 0,-8 75-969 0 0,3 60-146 0 0,0 0 0 0 0,-3-11-66 0 0,2 12 67 0 0,0-1-1 0 0,1-11-66 0 0,-4-27-158 0 0,3 5 591 0 0,-3 8-162 0 0,5 34-238 0 0,1-3 24 0 0,-2 0 1 0 0,1 0-1 0 0,-1 0 0 0 0,-1-5-57 0 0,2 11 26 0 0,0-1 0 0 0,0 1 0 0 0,0-1 0 0 0,0 0 0 0 0,0 1 0 0 0,1-1 0 0 0,0 1 0 0 0,-1-1 0 0 0,1 0-26 0 0,4-21 434 0 0,-5-33-620 0 0,-1 49 197 0 0,1-1-12 0 0,1 6 7 0 0,-1 0 0 0 0,1 0 0 0 0,-1 1-1 0 0,0-1 1 0 0,0 0 0 0 0,0 0 0 0 0,0 1 0 0 0,0-1 0 0 0,-1 0-1 0 0,1 0 1 0 0,-1 0-6 0 0,-2-4 0 0 0,2 4 11 0 0,1 2 31 0 0,0-4-31 0 0,-3 0-3 0 0,2 5-25 0 0,1 0 16 0 0,0-16 150 0 0,-11 40 168 0 0,-20 47-264 0 0,27-59-41 0 0,3-9-12 0 0,0 0 0 0 0,0 0 0 0 0,0 1 0 0 0,0-1-1 0 0,-1 0 1 0 0,1 0 0 0 0,-1 0 0 0 0,-1 2-181 0 0,-3 7 463 0 0,17-19 425 0 0,13-20-264 0 0,-2-1-154 0 0,44-45-64 0 0,-65 71-220 0 0,0 1-1 0 0,-1 0 0 0 0,1 0 0 0 0,0 0 1 0 0,0 0-1 0 0,0 0 0 0 0,0 0 0 0 0,1 0 0 0 0,-1 0 1 0 0,0 0-1 0 0,0 1 0 0 0,1-1 0 0 0,-1 0 1 0 0,0 1-1 0 0,1-1 0 0 0,-1 1 0 0 0,0 0 0 0 0,1-1 1 0 0,-1 1-1 0 0,1 0 0 0 0,-1 0 0 0 0,0 0 1 0 0,1 0-1 0 0,0 0-4 0 0,0 0 8 0 0,1 1 0 0 0,-1 0 0 0 0,0 1 1 0 0,0-1-1 0 0,1 0 0 0 0,-1 1 0 0 0,0-1 1 0 0,0 1-1 0 0,0 0 0 0 0,0-1 0 0 0,-1 1-8 0 0,9 9 16 0 0,-1 0 1 0 0,-1 0-1 0 0,0 1 0 0 0,0 0 0 0 0,0 3-16 0 0,-5-10-6 0 0,7 12 38 0 0,1-1 0 0 0,2 2-32 0 0,-10-12-24 0 0,-2-5-95 0 0,-1-1-18 0 0,3-7-238 0 0,-4 3-30 0 0,0 1 0 0 0,1-1-1 0 0,-1 0 1 0 0,-1 1 0 0 0,1 0 0 0 0,0-1-1 0 0,-1 1 1 0 0,0 0 0 0 0,0-1-1 0 0,0 1 1 0 0,0 0 0 0 0,0 0-1 0 0,0 1 1 0 0,-1-1 0 0 0,0 0-1 0 0,0 0 406 0 0,-8-6-1660 0 0</inkml:trace>
  <inkml:trace contextRef="#ctx0" brushRef="#br0" timeOffset="2452.201">3155 12 7568 0 0,'0'0'348'0'0,"2"-1"-7"0"0,3-2-220 0 0,-1 0-31 0 0,0-1 2665 0 0,-7 10-114 0 0,3-3-2637 0 0,-1 1 1 0 0,0-1 0 0 0,-1 0-1 0 0,1 0 1 0 0,0 1 0 0 0,-1-1-1 0 0,0-1 1 0 0,1 1 0 0 0,-1 0-1 0 0,-1 0 1 0 0,0 1-5 0 0,-6 7 13 0 0,-4 7-13 0 0,-1 0 0 0 0,-4 2 0 0 0,6-7 0 0 0,0 1 0 0 0,1 0 0 0 0,1 1 0 0 0,-3 5 0 0 0,-35 62 0 0 0,-29 60-106 0 0,52-102-306 0 0,-6 6 412 0 0,12-18 168 0 0,7-12-91 0 0,-1-1-1 0 0,0-1 1 0 0,-1 0-1 0 0,-2 0-76 0 0,-20 21-4 0 0,-8 8 4 0 0,-3-3 0 0 0,-2-1 0 0 0,10-7 0 0 0,11-7-224 0 0,-21 25 224 0 0,16-17-72 0 0,10-7 39 0 0,1 1 0 0 0,-8 13 33 0 0,-9 11 2 0 0,-37 38-314 0 0,-35 30 312 0 0,61-72-135 0 0,34-30-73 0 0,-2 0 0 0 0,-17 12 208 0 0,20-17-97 0 0,-6 5 9 0 0,-2-1 1 0 0,0-1-1 0 0,0-2 1 0 0,-1 0-1 0 0,-10 3 88 0 0,2 0-172 0 0,0 2-1 0 0,-3 3 173 0 0,0 1-409 0 0,-17 6 409 0 0,42-24 92 0 0,1 0 0 0 0,0 0 0 0 0,-1-1 0 0 0,0 0 0 0 0,0-1 0 0 0,1 0 0 0 0,-1 0 0 0 0,-5-1-92 0 0,12-1 67 0 0,-1-1 1 0 0,0 1 0 0 0,1-1 0 0 0,-1 1 0 0 0,1-1 0 0 0,0-1 0 0 0,-1 1-1 0 0,1 0 1 0 0,0-1 0 0 0,0 1 0 0 0,-1-1 0 0 0,1 0 0 0 0,1 0-1 0 0,-1 0 1 0 0,0-1 0 0 0,0 1 0 0 0,1-1 0 0 0,-1 1 0 0 0,1-1 0 0 0,0 0-68 0 0,-4-6 243 0 0,0 1 1 0 0,1-1 0 0 0,0 1 0 0 0,1-1 0 0 0,0-1 0 0 0,-1-4-244 0 0,-15-31 786 0 0,18 39-628 0 0,-1-1-1 0 0,0 1 0 0 0,0-1 1 0 0,-1 1-1 0 0,0 0 1 0 0,-3-4-158 0 0,-12-19 480 0 0,14 20-379 0 0,0 2-1 0 0,0-1 0 0 0,-1 0 0 0 0,-4-3-100 0 0,-8-11-59 0 0,-31-54 1157 0 0,34 47-618 0 0,13 26-407 0 0,0 1-1 0 0,1-1 1 0 0,-1 0-1 0 0,1 0 0 0 0,0 0 1 0 0,0 0-1 0 0,0-1 0 0 0,1 1 1 0 0,-1 0-1 0 0,0-2-72 0 0,1 2 75 0 0,-1 0 0 0 0,1-1 0 0 0,-1 1 0 0 0,0 0 0 0 0,0 0-1 0 0,0 0 1 0 0,-1-1-75 0 0,1 3 104 0 0,1 0-94 0 0,0 0 0 0 0,0 1 0 0 0,0-1 0 0 0,0 0 0 0 0,0 0 0 0 0,0 1 0 0 0,-1-1 0 0 0,1 0 0 0 0,0 0 0 0 0,0 1-1 0 0,-1-1 1 0 0,1 0 0 0 0,-1 1 0 0 0,1-1 0 0 0,0 1 0 0 0,-1-1 0 0 0,1 0 0 0 0,-1 0-10 0 0,-4-5 61 0 0,2-6-8 0 0,1 7-42 0 0,1 2-13 0 0,-1 1 0 0 0,1-1 0 0 0,0 1 0 0 0,0-1 0 0 0,0 1 0 0 0,1-1-1 0 0,-1-2 3 0 0,0 3 23 0 0,1-1 0 0 0,-1 1 0 0 0,0-1 0 0 0,0 1 0 0 0,0 0 0 0 0,0 0-1 0 0,0-1 1 0 0,0 1 0 0 0,-1-1-23 0 0,0 0 76 0 0,0 0 0 0 0,0 1 0 0 0,1-1 1 0 0,-1 0-1 0 0,1 0 0 0 0,0 1 0 0 0,-1-3-76 0 0,-4-11-337 0 0,5 15 333 0 0,1 1 7 0 0,-1 0 0 0 0,1-1 0 0 0,0 1 0 0 0,-1 0 0 0 0,1 0-1 0 0,0-1 1 0 0,0 1 0 0 0,0 0 0 0 0,-1-1 0 0 0,1 1 0 0 0,0 0 0 0 0,0 0 0 0 0,0-1 0 0 0,0 1 0 0 0,0 0 0 0 0,0-1 0 0 0,-1 1 0 0 0,1-1 0 0 0,0 1 0 0 0,0 0 0 0 0,0-1-1 0 0,0 1 1 0 0,0 0 0 0 0,0-1 0 0 0,0 1 0 0 0,1 0 0 0 0,-1-1 0 0 0,0 1 0 0 0,0 0 0 0 0,0-1-3 0 0,0 1 4 0 0,0 0 0 0 0,0 0 0 0 0,0 0 0 0 0,0 0-1 0 0,0 0 1 0 0,0-1 0 0 0,0 1 0 0 0,0 0 0 0 0,0 0 0 0 0,0 0 0 0 0,0 0 0 0 0,0 0-1 0 0,0 0 1 0 0,0 0 0 0 0,0 0 0 0 0,0 0 0 0 0,0 0 0 0 0,0-1 0 0 0,0 1 0 0 0,-1 0-1 0 0,1 0 1 0 0,0 0 0 0 0,0 0 0 0 0,0 0 0 0 0,0 0 0 0 0,0 0 0 0 0,0 0 0 0 0,0 0-1 0 0,0 0 1 0 0,0 0 0 0 0,0 0 0 0 0,0 0 0 0 0,-1 0 0 0 0,1 0 0 0 0,0 0 0 0 0,0 0-1 0 0,0 0 1 0 0,0 0 0 0 0,0 0 0 0 0,0 0 0 0 0,0 0 0 0 0,0 0 0 0 0,0 0 0 0 0,-1 0-1 0 0,1 0 1 0 0,0 0 0 0 0,0 0 0 0 0,0 0 0 0 0,0 0 0 0 0,0 0 0 0 0,0 0 0 0 0,0 0-1 0 0,0 0 1 0 0,0 0 0 0 0,0 0 0 0 0,0 0 0 0 0,-1 0 0 0 0,1 0 0 0 0,0 1 0 0 0,0-1-1 0 0,0 0 1 0 0,0 0 0 0 0,0 0 0 0 0,0 0 0 0 0,0 0 0 0 0,0 0 0 0 0,0 0 0 0 0,0 0-1 0 0,0 0 1 0 0,0 0-4 0 0,-5 6 42 0 0,1 0-4 0 0,2-4-24 0 0,1 0 0 0 0,0-1 0 0 0,0 1-1 0 0,-1 0 1 0 0,1 0 0 0 0,1 0 0 0 0,-1 0 0 0 0,0 0 0 0 0,0 1-1 0 0,1-1-13 0 0,-2 3-17 0 0,1-1-1 0 0,-1 1 1 0 0,1-1 0 0 0,-1 0-1 0 0,0 1 1 0 0,-3 2 17 0 0,3-4 2 0 0,0 0 1 0 0,0 0 0 0 0,1 0 0 0 0,-1 1-1 0 0,1-1 1 0 0,0 0 0 0 0,0 1 0 0 0,0-1-1 0 0,0 1 1 0 0,1 1-3 0 0,-1-4 10 0 0,1 0 0 0 0,0 1 0 0 0,0-1 0 0 0,-1 0 0 0 0,1 1 0 0 0,-1-1 0 0 0,1 0 0 0 0,-1 0 0 0 0,1 1 0 0 0,-1-1 0 0 0,0 1-10 0 0,-3-1-80 0 0,5-11 261 0 0,2-11 633 0 0,2 0 0 0 0,2-5-814 0 0,-4 18 43 0 0,0-1 1 0 0,0 1-1 0 0,1 0 1 0 0,0 0 0 0 0,1 1-1 0 0,-1-1 1 0 0,2 0-44 0 0,-4 5 43 0 0,1 1 0 0 0,-1-1 0 0 0,0 0 0 0 0,1 1 0 0 0,0 0 0 0 0,0-1 0 0 0,0 1 0 0 0,0 0 0 0 0,0 0-1 0 0,0 1 1 0 0,0-1 0 0 0,1 1 0 0 0,-1-1 0 0 0,2 1-43 0 0,4-1 111 0 0,-8 1-90 0 0,1 1-1 0 0,0 0 1 0 0,-1-1 0 0 0,1 1 0 0 0,0 0-1 0 0,0 0 1 0 0,-1 0 0 0 0,1 0-1 0 0,0 0 1 0 0,-1 0 0 0 0,2 1-21 0 0,2 0 30 0 0,0 0 1 0 0,-1 0 0 0 0,1 1-1 0 0,0 0 1 0 0,-1 0-1 0 0,1 0 1 0 0,-1 0-1 0 0,0 1 1 0 0,0 0 0 0 0,0 0-1 0 0,0 0 1 0 0,0 0-1 0 0,0 1 1 0 0,1 1-31 0 0,16 16 52 0 0,-20-21-395 0 0,-1 0-133 0 0,0 0-1017 0 0,0 0-4143 0 0,0 0-1774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6:39.6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1435 326 15288 0 0,'7'18'414'0'0,"-1"1"0"0"0,-1 0-1 0 0,0 1 1 0 0,-1 3-414 0 0,23 143 2547 0 0,-3-16-1204 0 0,4 28 415 0 0,-27-152-1243 0 0,-2-17-23 0 0,-2-19 365 0 0,0-19-407 0 0,1-27-450 0 0,0 1 173 0 0,-2-65 148 0 0,4 102-248 0 0,0 0-1 0 0,2 0 1 0 0,1-10-73 0 0,2-17 89 0 0,-5 39-66 0 0,1 0 0 0 0,0 0 0 0 0,0 1 0 0 0,0-1 0 0 0,1 0 0 0 0,0 1 0 0 0,0 0 0 0 0,0-1 0 0 0,1 1 0 0 0,0 0 0 0 0,0 0 0 0 0,0 0 0 0 0,0 1 1 0 0,5-5-24 0 0,-8 8 11 0 0,1 1 0 0 0,0-1 1 0 0,-1 0-1 0 0,1 1 1 0 0,0-1-1 0 0,0 1 1 0 0,-1 0-1 0 0,1-1 1 0 0,0 1-1 0 0,0 0 1 0 0,0-1-1 0 0,0 1 1 0 0,-1 0-1 0 0,1 0 1 0 0,0 0-1 0 0,0 0 0 0 0,0 0 1 0 0,0 0-1 0 0,0 0 1 0 0,0 0-1 0 0,0 0 1 0 0,-1 0-1 0 0,1 0 1 0 0,0 0-1 0 0,0 1 1 0 0,0-1-1 0 0,0 0 1 0 0,-1 1-1 0 0,1-1 1 0 0,0 1-1 0 0,0-1 0 0 0,-1 1 1 0 0,1-1-1 0 0,0 1-11 0 0,3 2 60 0 0,0 1 0 0 0,0 0 0 0 0,0-1-1 0 0,0 2 1 0 0,0 0-60 0 0,1 1 82 0 0,1 2-44 0 0,-1-1 1 0 0,0 1-1 0 0,-1 1 0 0 0,0-1 0 0 0,0 0 0 0 0,2 9-38 0 0,10 20 67 0 0,-12-27-67 0 0,-4-10 0 0 0,0 0 0 0 0,0 0 0 0 0,0-1 0 0 0,0 1 0 0 0,0 0 0 0 0,0 0 0 0 0,0 0 0 0 0,0 0 0 0 0,0-1 0 0 0,0 1 0 0 0,1 0 0 0 0,-1 0 0 0 0,0 0 0 0 0,0 0 0 0 0,0 0 0 0 0,0-1 0 0 0,0 1 0 0 0,0 0 0 0 0,1 0 0 0 0,-1 0 0 0 0,0 0 0 0 0,0 0 0 0 0,0 0 0 0 0,0 0 0 0 0,1 0 0 0 0,-1 0 0 0 0,0 0 0 0 0,0 0 0 0 0,0-1 0 0 0,0 1 0 0 0,1 0 0 0 0,-1 0 0 0 0,0 0 0 0 0,0 0 0 0 0,0 0 0 0 0,1 1 0 0 0,-1-1 0 0 0,0 0 0 0 0,0 0 0 0 0,0 0 0 0 0,0 0 0 0 0,1 0 0 0 0,-1 0 0 0 0,0 0 0 0 0,0 0 0 0 0,0 0 0 0 0,0 0 0 0 0,0 0 0 0 0,1 1 0 0 0,-1-1 0 0 0,0 0 0 0 0,0 0 0 0 0,0 0 0 0 0,0 0 0 0 0,0 0 0 0 0,0 1 0 0 0,0-1 0 0 0,1 0 0 0 0,-1 0 0 0 0,0 0 0 0 0,0 0 0 0 0,5-18 62 0 0,-1-1 0 0 0,-1 0-1 0 0,1-9-61 0 0,-2 12 53 0 0,0 1 1 0 0,1-1-1 0 0,0 1 0 0 0,1 0 0 0 0,1 0 0 0 0,1 0-53 0 0,-4 11 23 0 0,15-30 216 0 0,-15 32-208 0 0,-1 0 0 0 0,1 0 0 0 0,-1 0 0 0 0,1 0 0 0 0,0 0 0 0 0,-1 0 0 0 0,1 1 0 0 0,0-1 0 0 0,0 1 0 0 0,1-1 0 0 0,-1 1 0 0 0,0 0 0 0 0,1-1-31 0 0,-3 2 18 0 0,1 0 0 0 0,0 0-1 0 0,0 0 1 0 0,-1 0-1 0 0,1 0 1 0 0,0 0-1 0 0,-1 0 1 0 0,1 1-1 0 0,0-1 1 0 0,-1 0-1 0 0,1 0 1 0 0,0 0-1 0 0,-1 1 1 0 0,1-1 0 0 0,-1 0-1 0 0,1 1 1 0 0,0-1-1 0 0,-1 1 1 0 0,1-1-1 0 0,-1 0 1 0 0,1 1-1 0 0,-1-1 1 0 0,1 1-1 0 0,-1 0 1 0 0,0-1-1 0 0,1 1-17 0 0,10 14 244 0 0,-11-14-236 0 0,16 28 157 0 0,-1 2 0 0 0,-2-1-1 0 0,-1 2 1 0 0,0 2-165 0 0,0 11-57 0 0,2 28 57 0 0,6 21-23 0 0,-13-61-232 0 0,-4-18-291 0 0,0 0-1 0 0,6 13 547 0 0,-8-27-872 0 0,-1-1-37 0 0,7 0-1756 0 0,-3-3 811 0 0</inkml:trace>
  <inkml:trace contextRef="#ctx0" brushRef="#br0" timeOffset="332.056">2080 655 12896 0 0,'1'1'997'0'0,"2"2"-294"0"0,0 1-1 0 0,0-1 1 0 0,0 1 0 0 0,0 0 0 0 0,0 0-1 0 0,-1 0 1 0 0,0 0 0 0 0,1 0 0 0 0,-2 0 0 0 0,1 0-1 0 0,0 1 1 0 0,-1-1 0 0 0,0 1 0 0 0,0-1-1 0 0,0 3-702 0 0,1 3-667 0 0,18 77 1739 0 0,-13-60-818 0 0,-7-26-93 0 0,0-1-8 0 0,0 0 31 0 0,0 0 135 0 0,3-1-180 0 0,1 0 0 0 0,-1-1 0 0 0,0 1 0 0 0,-1-1 0 0 0,1 1 0 0 0,0-1 0 0 0,0 0 0 0 0,-1-1 0 0 0,1 1 0 0 0,-1 0 0 0 0,2-2-139 0 0,2-1 143 0 0,6-6 26 0 0,-7 6-102 0 0,0 0 0 0 0,0 1 0 0 0,0 0 0 0 0,1 0 0 0 0,3-1-67 0 0,-7 4 22 0 0,1 0 0 0 0,-1 0 0 0 0,0 0 0 0 0,0 1 0 0 0,0-1 0 0 0,0 1 0 0 0,1 0 1 0 0,-1-1-1 0 0,0 1 0 0 0,0 0 0 0 0,1 0 0 0 0,-1 1 0 0 0,0-1 0 0 0,0 0 0 0 0,1 1 0 0 0,-1-1 1 0 0,0 1-1 0 0,0 0 0 0 0,1 0-22 0 0,1 1 61 0 0,1-1 0 0 0,-1 2-1 0 0,0-1 1 0 0,0 0 0 0 0,0 1 0 0 0,0 0 0 0 0,-1 0 0 0 0,1 0 0 0 0,-1 0 0 0 0,1 1-61 0 0,7 10 122 0 0,-1 0 1 0 0,7 15-123 0 0,-15-25-8 0 0,-1-3-600 0 0,-1-1-181 0 0,0 0-31 0 0,-1-7-2018 0 0,-2-3 668 0 0</inkml:trace>
  <inkml:trace contextRef="#ctx0" brushRef="#br0" timeOffset="680.955">3035 569 20471 0 0,'10'15'936'0'0,"-7"-13"-17"0"0,2-2-486 0 0,-4 0 126 0 0,-5 8 828 0 0,3-6-1271 0 0,-1-1 1 0 0,1 1 0 0 0,-1-1-1 0 0,1 1 1 0 0,-1-1 0 0 0,0 0-1 0 0,0 1 1 0 0,1-1 0 0 0,-1 0-1 0 0,0 0 1 0 0,0 0 0 0 0,-1 0-117 0 0,-28 10 861 0 0,10-5-666 0 0,1 1 184 0 0,-21 5-379 0 0,2-1 152 0 0,-117 37-156 0 0,151-46 54 0 0,1 0 0 0 0,0 0 0 0 0,0 0-1 0 0,0 0 1 0 0,-1 2-50 0 0,3-2-168 0 0,-1 0-1 0 0,0-1 1 0 0,1 1-1 0 0,-1-1 1 0 0,0 1-1 0 0,1-1 1 0 0,-1 0-1 0 0,0 0 1 0 0,0 0-1 0 0,0-1 1 0 0,0 1-1 0 0,-3 0 169 0 0,6-1-1932 0 0</inkml:trace>
  <inkml:trace contextRef="#ctx0" brushRef="#br0" timeOffset="1427.495">3428 241 8752 0 0,'5'3'62'0'0,"0"0"0"0"0,-1 0 1 0 0,1 0-1 0 0,-1 0 0 0 0,1 1-62 0 0,0 1 990 0 0,0 0 1 0 0,-1 0-1 0 0,0 0 1 0 0,1 1-1 0 0,-2 0 0 0 0,1 0-990 0 0,18 39 6253 0 0,-10-13-5389 0 0,-10-26-1183 0 0,8 26 668 0 0,-2 1 0 0 0,-1 0-1 0 0,-1 0 1 0 0,0 24-349 0 0,1-13 27 0 0,-5-32-18 0 0,0 1-1 0 0,0-1 1 0 0,-1 0-1 0 0,-1 1 1 0 0,0-1 0 0 0,-1 2-9 0 0,1-11 1 0 0,0 0 1 0 0,0 0-1 0 0,0 0 1 0 0,1 0-1 0 0,-1 0 1 0 0,1 2-2 0 0,1 9 23 0 0,-2-12 82 0 0,0-2 16 0 0,0 0-1 0 0,-4-11-77 0 0,4 5-44 0 0,-1 0 0 0 0,1 0 0 0 0,0 0 1 0 0,1 0-1 0 0,0 0 0 0 0,0 0 1 0 0,1-24 349 0 0,-2 11-263 0 0,0-44 449 0 0,-4-3-535 0 0,4 53 93 0 0,0 0-1 0 0,1-1 0 0 0,1 1 0 0 0,0 0 1 0 0,0 0-1 0 0,1 1 0 0 0,1-1 1 0 0,0 0-1 0 0,5-8-92 0 0,-9 21-6 0 0,0-1 0 0 0,0 0 1 0 0,1 0-1 0 0,-1 0 0 0 0,1 0 0 0 0,-1 0 1 0 0,0 0-1 0 0,1 1 0 0 0,0-1 0 0 0,-1 0 1 0 0,1 0-1 0 0,-1 1 0 0 0,1-1 0 0 0,0 0 1 0 0,-1 1-1 0 0,1-1 0 0 0,0 1 0 0 0,0-1 1 0 0,0 1-1 0 0,-1-1 0 0 0,1 1 1 0 0,0 0-1 0 0,0-1 0 0 0,0 1 0 0 0,0 0 1 0 0,0-1-1 0 0,0 1 0 0 0,0 0 0 0 0,-1 0 1 0 0,1 0-1 0 0,0 0 0 0 0,0 0 0 0 0,0 0 1 0 0,0 0-1 0 0,0 0 0 0 0,0 1 0 0 0,0-1 1 0 0,0 0-1 0 0,0 0 0 0 0,0 1 0 0 0,0 0 6 0 0,2 0 21 0 0,1 2 0 0 0,-1-1 0 0 0,0 0 0 0 0,0 0 0 0 0,0 1 0 0 0,0 0 0 0 0,-1-1 0 0 0,1 1 0 0 0,1 3-21 0 0,16 19-306 0 0,-12-16 235 0 0,0 1-1 0 0,-1 0 1 0 0,2 3 71 0 0,-9-12-2 0 0,0-1 1 0 0,1 1-1 0 0,-1 0 0 0 0,0-1 0 0 0,1 1 0 0 0,-1 0 0 0 0,0-1 0 0 0,1 1 1 0 0,-1-1-1 0 0,1 1 0 0 0,-1-1 0 0 0,0 1 0 0 0,1-1 0 0 0,-1 0 0 0 0,1 1 1 0 0,0-1-1 0 0,-1 1 0 0 0,1-1 0 0 0,-1 0 0 0 0,1 1 0 0 0,0-1 1 0 0,-1 0-1 0 0,1 0 0 0 0,0 0 0 0 0,-1 0 0 0 0,1 1 0 0 0,0-1 0 0 0,-1 0 1 0 0,1 0-1 0 0,0 0 0 0 0,-1 0 0 0 0,1 0 0 0 0,0-1 0 0 0,-1 1 0 0 0,1 0 2 0 0,1-1-8 0 0,-1 0 0 0 0,0 0 0 0 0,0 0-1 0 0,0 0 1 0 0,1 0 0 0 0,-1 0-1 0 0,0 0 1 0 0,-1-1 0 0 0,1 1 0 0 0,0 0-1 0 0,0-1 1 0 0,0 1 0 0 0,-1-1-1 0 0,1 1 1 0 0,-1-1 0 0 0,1 1 8 0 0,13-49-96 0 0,-12 36 257 0 0,-1 11-107 0 0,-1 1 0 0 0,0 0 0 0 0,1 0-1 0 0,-1-1 1 0 0,1 1 0 0 0,0 0 0 0 0,-1 0-1 0 0,1 0 1 0 0,1-1-54 0 0,19-27-32 0 0,-21 30 35 0 0,1 0 1 0 0,0 0-1 0 0,0 0 0 0 0,0 0 0 0 0,0 0 0 0 0,0 0 0 0 0,-1 1 0 0 0,1-1 0 0 0,0 0 1 0 0,0 0-1 0 0,0 1 0 0 0,-1-1 0 0 0,1 0 0 0 0,0 1 0 0 0,-1-1 0 0 0,1 1 1 0 0,0-1-1 0 0,0 1 0 0 0,0 0-3 0 0,0-1 20 0 0,3 4 43 0 0,1-1 0 0 0,-1 1 1 0 0,1 0-1 0 0,-1 0 0 0 0,0 0 0 0 0,-1 1 0 0 0,1-1 0 0 0,-1 1 0 0 0,2 2-63 0 0,4 10 155 0 0,0 1 0 0 0,0 3-155 0 0,3 4 74 0 0,0 6-31 0 0,-2-1 0 0 0,0 1 0 0 0,-2 1 0 0 0,0 10-43 0 0,16 55-590 0 0,-18-84 343 0 0,-5-11-96 0 0,-1-1 0 0 0,1 0 0 0 0,0 0 1 0 0,-1 1-1 0 0,1-1 0 0 0,-1 1 0 0 0,1-1 1 0 0,-1 0-1 0 0,0 1 0 0 0,1-1 0 0 0,-1 1 1 0 0,0 0 342 0 0,0-2-2070 0 0</inkml:trace>
  <inkml:trace contextRef="#ctx0" brushRef="#br0" timeOffset="1851.967">4067 553 16871 0 0,'2'1'771'0'0,"3"3"-525"0"0,-1 1-1 0 0,1 0 1 0 0,-1 1-1 0 0,0-1 1 0 0,-1 1-1 0 0,1-1 1 0 0,-1 1-1 0 0,2 5-245 0 0,20 55 1660 0 0,-20-50-1632 0 0,22 54 757 0 0,-25-65-652 0 0,0-1-1 0 0,0 1 0 0 0,-1 0 1 0 0,1 0-1 0 0,-1 0 1 0 0,0 0-1 0 0,-1 1-132 0 0,0-5 113 0 0,0-1-6 0 0,0 0-23 0 0,0 0-11 0 0,0 0-1 0 0,1-1-12 0 0,2-3-58 0 0,0 0-1 0 0,-1 0 0 0 0,1-1 1 0 0,-1 1-1 0 0,0-1 0 0 0,-1 0 1 0 0,1 1-1 0 0,-1-1 0 0 0,0 0 1 0 0,0 0-1 0 0,0-4-1 0 0,0 0-1 0 0,1 1 1 0 0,0 0-1 0 0,0 0 0 0 0,2-4 1 0 0,1 3 0 0 0,0 0 0 0 0,0 0 0 0 0,1 1 0 0 0,0 0 0 0 0,6-6 0 0 0,-4 9 60 0 0,-6 4-3 0 0,-1 1-1 0 0,1 0 1 0 0,0 0-1 0 0,0 0 1 0 0,-1 0-1 0 0,1 1 1 0 0,0-1-1 0 0,-1 0 1 0 0,1 1-1 0 0,0-1 1 0 0,-1 1-1 0 0,1 0 1 0 0,-1-1-1 0 0,1 1 1 0 0,-1 0-1 0 0,1 0 1 0 0,-1 0-1 0 0,1 0 1 0 0,-1 0-1 0 0,0 0 1 0 0,0 1 0 0 0,1 0-58 0 0,5 5 252 0 0,0 0-1 0 0,0 1 0 0 0,0 2-250 0 0,88 121 850 0 0,-91-124-3594 0 0,-4-7 1352 0 0</inkml:trace>
  <inkml:trace contextRef="#ctx0" brushRef="#br0" timeOffset="2347.382">4844 18 3224 0 0,'0'0'143'0'0,"0"0"594"0"0,0 0 2393 0 0,0-1 2430 0 0,-7 3-2550 0 0,2 1-2246 0 0,-1 0 1 0 0,1 0 0 0 0,0 0 0 0 0,0 1 0 0 0,0 0-1 0 0,0 0 1 0 0,1 0 0 0 0,0 1 0 0 0,-4 4-765 0 0,-3 7-7 0 0,0 0 1 0 0,-4 9 6 0 0,-10 16 527 0 0,14-27-448 0 0,2 1 1 0 0,0 0 0 0 0,1 0 0 0 0,0 1 0 0 0,1 0 0 0 0,1 0-1 0 0,1 1 1 0 0,-1 3-80 0 0,2-2 334 0 0,0 0 1 0 0,1 0-1 0 0,1 0 0 0 0,1 1 0 0 0,1 11-334 0 0,1-12 219 0 0,0 0 1 0 0,2 0-1 0 0,0 0 0 0 0,1 0 1 0 0,1 0-1 0 0,1-1 0 0 0,0 0 1 0 0,1 0-1 0 0,1-1 0 0 0,8 13-219 0 0,-10-18-30 0 0,2 0 1 0 0,-1 0-1 0 0,2 0 0 0 0,-1-1 0 0 0,1-1 0 0 0,1 1 0 0 0,0-2 1 0 0,0 1-1 0 0,1-1 0 0 0,-1-1 0 0 0,13 7 30 0 0,-18-12-348 0 0,-1 0 1 0 0,1 0-1 0 0,-1-1 0 0 0,1 1 0 0 0,0-1 0 0 0,0 0 0 0 0,0 0 1 0 0,2 0 347 0 0,-5-1-1370 0 0</inkml:trace>
  <inkml:trace contextRef="#ctx0" brushRef="#br0" timeOffset="2729.878">5088 184 10592 0 0,'0'0'488'0'0,"0"0"-12"0"0,0 0 32 0 0,0 0 1268 0 0,0 0 589 0 0,0 0 119 0 0,-1 1-251 0 0,-16 24-551 0 0,1 1 0 0 0,0 1-1682 0 0,10-16 179 0 0,2-3-20 0 0,-1 0 0 0 0,2 0 0 0 0,-1 1 0 0 0,-1 4-159 0 0,-7 20 288 0 0,8-24-194 0 0,0 0 0 0 0,1 0 1 0 0,0 0-1 0 0,0 2-94 0 0,0 7 181 0 0,0 0-1 0 0,1 0 1 0 0,0 0 0 0 0,2 7-181 0 0,0-19 23 0 0,1 1 1 0 0,-1-1 0 0 0,1 0 0 0 0,1 0 0 0 0,-1 0 0 0 0,1 0 0 0 0,0 0 0 0 0,1-1 0 0 0,-1 1 0 0 0,1-1-1 0 0,0 1 1 0 0,0-1 0 0 0,1 0 0 0 0,3 4-24 0 0,-3-5-245 0 0,0 0-1 0 0,1 0 1 0 0,-1 0-1 0 0,1-1 1 0 0,0 0-1 0 0,0 0 1 0 0,1 0-1 0 0,-1 0 1 0 0,0-1 0 0 0,1 0-1 0 0,0 0 1 0 0,0 0-1 0 0,-1-1 1 0 0,1 0-1 0 0,0 0 1 0 0,0 0-1 0 0,0-1 1 0 0,0 0-1 0 0,2 0 246 0 0,18-3-1677 0 0,-2 0-190 0 0</inkml:trace>
  <inkml:trace contextRef="#ctx0" brushRef="#br0" timeOffset="3220.577">5458 364 13016 0 0,'0'0'596'0'0,"0"0"-14"0"0,-5-8-399 0 0,2 6 2310 0 0,1 2-2188 0 0,1 0-1 0 0,-1 1 0 0 0,1-1 1 0 0,-1 0-1 0 0,1 1 1 0 0,-1-1-1 0 0,1 1 1 0 0,-1-1-1 0 0,1 1 1 0 0,0 0-1 0 0,-1-1 0 0 0,1 1 1 0 0,0 0-1 0 0,0 0 1 0 0,0 0-1 0 0,-2 1-304 0 0,1 1 348 0 0,-1 1 0 0 0,0-1 0 0 0,1 0 0 0 0,-1 1 0 0 0,1 0-1 0 0,-1 2-347 0 0,-3 7 523 0 0,1 0-1 0 0,0 1 0 0 0,-1 5-522 0 0,3-6 18 0 0,1 0 0 0 0,-1 0-1 0 0,2-1 1 0 0,0 1 0 0 0,0 0 0 0 0,1 0-1 0 0,1 0 1 0 0,0 0 0 0 0,3 11-18 0 0,-3-19 14 0 0,0 1 0 0 0,1 0 0 0 0,0-1 0 0 0,0 0 0 0 0,0 1 1 0 0,0-1-1 0 0,1 0 0 0 0,0 0 0 0 0,0-1 0 0 0,0 1 0 0 0,1 0 0 0 0,-1-1 0 0 0,1 0 0 0 0,0 0 0 0 0,1 0 1 0 0,-1-1-1 0 0,1 1 0 0 0,-1-1 0 0 0,1 0 0 0 0,0 0 0 0 0,0 0 0 0 0,0-1 0 0 0,4 1-14 0 0,-7-2 11 0 0,1-1-1 0 0,-1 1 1 0 0,1-1-1 0 0,-1 0 0 0 0,1 0 1 0 0,0 0-1 0 0,-1 0 1 0 0,1-1-1 0 0,-1 1 1 0 0,1-1-1 0 0,-1 1 1 0 0,1-1-1 0 0,0 0-10 0 0,33-15 36 0 0,-28 12-29 0 0,-1 0 0 0 0,-1 0 1 0 0,0 0-1 0 0,0-1 0 0 0,0 1 1 0 0,-1-1-1 0 0,1-1 0 0 0,-1 1 1 0 0,0-1-1 0 0,-1 0 0 0 0,0 0 1 0 0,0-1-1 0 0,0 1 1 0 0,0-1-1 0 0,-1 0 0 0 0,0-1-7 0 0,0 1 17 0 0,0 1 0 0 0,-1-1 0 0 0,0-1 0 0 0,0 1 0 0 0,-1 0 0 0 0,0 0 0 0 0,0-1 0 0 0,-1 1 0 0 0,0-1 0 0 0,0 1 0 0 0,0 0 0 0 0,-1-1 0 0 0,0 1 0 0 0,-1 0 0 0 0,-1-4-17 0 0,0 4 1 0 0,0 1 0 0 0,0 0 0 0 0,-1 0 0 0 0,0 0 0 0 0,0 0 0 0 0,-1 1 0 0 0,1-1 0 0 0,-1 1 0 0 0,0 0 0 0 0,-1 1 0 0 0,1-1 0 0 0,-1 1 0 0 0,0 0 0 0 0,-6-3-1 0 0,0 1-158 0 0,-1 0-1 0 0,0 0 1 0 0,0 1 0 0 0,0 1-1 0 0,-1 0 1 0 0,1 1 0 0 0,-1 0 158 0 0,1 1-2689 0 0,0 1 1 0 0,-14 1 2688 0 0,26 0-385 0 0,-15 0-6942 0 0</inkml:trace>
  <inkml:trace contextRef="#ctx0" brushRef="#br0" timeOffset="3615.873">5641 1 15056 0 0,'0'0'693'0'0,"0"0"-21"0"0,2 0-295 0 0,3 1-54 0 0,0 0-1 0 0,0 1 0 0 0,0-1 1 0 0,-1 1-1 0 0,1 0 0 0 0,-1 1 1 0 0,1-1-1 0 0,-1 1 1 0 0,0 0-1 0 0,0 0 0 0 0,3 2-322 0 0,11 8 791 0 0,-6-5-480 0 0,0 1 0 0 0,-1 1 0 0 0,0 0-1 0 0,-1 0 1 0 0,0 1 0 0 0,0 1 0 0 0,-1-1-1 0 0,4 9-310 0 0,12 20 444 0 0,-3 1 0 0 0,1 4-444 0 0,-15-25 93 0 0,0 1 1 0 0,-1 0 0 0 0,0 0-1 0 0,-2 1 1 0 0,1 9-94 0 0,-1 7 61 0 0,-1 0-1 0 0,-2 30-60 0 0,-3-30 49 0 0,0-22-47 0 0,1 0 0 0 0,2 16-2 0 0,-2-25 0 0 0,-1 1 0 0 0,1 0 0 0 0,-1-1 0 0 0,0 1 0 0 0,-1-1 0 0 0,0 1 0 0 0,0-1 0 0 0,-1 0 0 0 0,0 0 0 0 0,0 0 0 0 0,-2 3 0 0 0,-13 11-600 0 0,17-20 296 0 0,-6-1-3249 0 0,7 0 1770 0 0</inkml:trace>
  <inkml:trace contextRef="#ctx0" brushRef="#br0" timeOffset="4042.808">6224 519 13360 0 0,'6'-1'1790'0'0,"-6"0"-1491"0"0,1 1 0 0 0,-1 0 0 0 0,0 0 0 0 0,1-1 0 0 0,-1 1 0 0 0,1 0 0 0 0,-1 0 0 0 0,0 0 0 0 0,1 0 0 0 0,-1 0 0 0 0,1 0 0 0 0,-1 0 0 0 0,0 0 0 0 0,1 0 1 0 0,-1 0-1 0 0,1 0 0 0 0,-1 0 0 0 0,1 0 0 0 0,-1 0 0 0 0,0 0 0 0 0,1 0 0 0 0,-1 0 0 0 0,1 0 0 0 0,-1 0 0 0 0,0 1 0 0 0,1-1 0 0 0,-1 0 0 0 0,0 0 0 0 0,1 1-299 0 0,-3 3 72 0 0,1 0 1 0 0,-1-1-1 0 0,0 1 0 0 0,-1 0 1 0 0,1 0-1 0 0,0-1 0 0 0,-1 0 1 0 0,0 1-1 0 0,-2 1-72 0 0,-32 28 80 0 0,35-31-60 0 0,-51 44 193 0 0,33-32-96 0 0,6-3-37 0 0,14-11-77 0 0,0 0 1 0 0,-1 0 1 0 0,1 0 0 0 0,0 0-1 0 0,0 0 1 0 0,0 1 0 0 0,-1-1-1 0 0,1 0 1 0 0,0 0-1 0 0,0 0 1 0 0,0 0 0 0 0,-1 1-1 0 0,1-1 1 0 0,0 0 0 0 0,0 0-1 0 0,0 0 1 0 0,0 1-1 0 0,0-1 1 0 0,-1 0 0 0 0,1 0-1 0 0,0 1 1 0 0,0-1-1 0 0,0 0 1 0 0,0 1 0 0 0,0-1-1 0 0,0 0 1 0 0,0 1-5 0 0,-3 14 439 0 0,2-13-510 0 0,1-2-4 0 0,1 1 15 0 0,4 4 59 0 0,5-10 52 0 0,-10 5-49 0 0,8-5 96 0 0,1 1 0 0 0,-1 1 0 0 0,1-1 0 0 0,-1 2-1 0 0,4-2-97 0 0,-2 2 91 0 0,-8 1-46 0 0,0 1 0 0 0,1 0 0 0 0,-1 0 0 0 0,0-1 0 0 0,0 1 0 0 0,0 1 0 0 0,0-1 0 0 0,0 0 0 0 0,0 1 0 0 0,0-1 0 0 0,0 1 0 0 0,0-1 0 0 0,0 1 0 0 0,0 0 0 0 0,0 0 0 0 0,0 0-1 0 0,0 0 1 0 0,0 0 0 0 0,-1 0 0 0 0,1 1 0 0 0,0-1 0 0 0,-1 0 0 0 0,1 1 0 0 0,-1 0-45 0 0,6 5 179 0 0,-1 1 0 0 0,0 0 0 0 0,-1 0 0 0 0,4 5-179 0 0,-3-2 124 0 0,-4-8-86 0 0,0 1 0 0 0,-1-1-1 0 0,1 1 1 0 0,-1 0 0 0 0,0 0 0 0 0,0-1 0 0 0,0 1 0 0 0,0 0 0 0 0,-1 0 0 0 0,0 0-1 0 0,0 2-37 0 0,0 9 133 0 0,-1-1-1 0 0,-2 8-132 0 0,2-16 25 0 0,0-1-16 0 0,0-1-1 0 0,0 1 0 0 0,-1-1 0 0 0,0 0 0 0 0,0 1 1 0 0,0-1-1 0 0,0 0 0 0 0,-1 0 0 0 0,0-1 0 0 0,0 1 0 0 0,0 0 1 0 0,0-1-1 0 0,0 0 0 0 0,-1 1 0 0 0,1-1 0 0 0,-3 1-8 0 0,-5 4-165 0 0,0-1 1 0 0,-1 0-1 0 0,0-1 0 0 0,0 0 0 0 0,-4 1 165 0 0,-33 7-3057 0 0,20-7 1242 0 0</inkml:trace>
  <inkml:trace contextRef="#ctx0" brushRef="#br0" timeOffset="4920.746">228 296 6912 0 0,'-12'19'3700'0'0,"-9"16"-3700"0"0,-10 15 5981 0 0,8-15-4046 0 0,3 0 1 0 0,0 1-1 0 0,-6 21-1935 0 0,19-43 336 0 0,-33 89 1341 0 0,38-98-1595 0 0,-4 12 180 0 0,1 1 0 0 0,0-1 0 0 0,2 1 0 0 0,-2 10-262 0 0,4-19 205 0 0,1-1 1 0 0,0 1 0 0 0,0 0 0 0 0,1 0-1 0 0,0-1 1 0 0,0 1 0 0 0,1-1 0 0 0,0 1-1 0 0,0-1 1 0 0,3 5-206 0 0,-4-10 2 0 0,1-1 0 0 0,-1 1 0 0 0,1 0 0 0 0,0-1 0 0 0,0 1 0 0 0,0-1 0 0 0,3 2-2 0 0,7 10 34 0 0,-10-11 14 0 0,1 1-1 0 0,-1-1 1 0 0,1 0 0 0 0,0-1-1 0 0,0 1 1 0 0,0 0-1 0 0,1-1 1 0 0,-1 0 0 0 0,0 0-1 0 0,1 0 1 0 0,-1 0 0 0 0,1 0-1 0 0,0-1 1 0 0,1 1-48 0 0,11 3-328 0 0,0-1 1 0 0,16 2 327 0 0,3 2-1269 0 0,-26-6 334 0 0,0-1 0 0 0,1 0 1 0 0,4 0 934 0 0,2 1-1832 0 0,-4 0 117 0 0</inkml:trace>
  <inkml:trace contextRef="#ctx0" brushRef="#br0" timeOffset="5354.428">510 475 6448 0 0,'0'0'297'0'0,"0"0"-9"0"0,0 0 323 0 0,0 0 3130 0 0,-5 5-1242 0 0,-11 11 5087 0 0,-4 11-5531 0 0,-1 0-1518 0 0,15-19-337 0 0,0 1 0 0 0,1-1-1 0 0,0 1 1 0 0,-1 4-200 0 0,-3 5 133 0 0,1-1-73 0 0,1 1 0 0 0,1-1 1 0 0,0 1-1 0 0,1 0 0 0 0,-1 19-60 0 0,5-34-15 0 0,0 1 0 0 0,1-1 0 0 0,0 1 1 0 0,0-1-1 0 0,0 1 0 0 0,0-1 0 0 0,1 1 0 0 0,-1-1 0 0 0,1 1 0 0 0,0-1 0 0 0,0 1 0 0 0,0-1 0 0 0,0 0 0 0 0,1 0 0 0 0,-1 1 0 0 0,1-1 1 0 0,0 0-1 0 0,0 0 0 0 0,0 0 0 0 0,0-1 0 0 0,0 1 0 0 0,1-1 0 0 0,-1 1 0 0 0,1-1 0 0 0,0 0 0 0 0,0 1 0 0 0,0-2 0 0 0,0 1 0 0 0,0 0 0 0 0,0 0 1 0 0,0-1-1 0 0,1 0 0 0 0,-1 0 0 0 0,0 0 0 0 0,1 0 0 0 0,2 0 15 0 0,10 2-1277 0 0,1-1 0 0 0,-1 0 1 0 0,1-2-1 0 0,5 0 1277 0 0,-14 0-860 0 0,14 0-6131 0 0</inkml:trace>
  <inkml:trace contextRef="#ctx0" brushRef="#br0" timeOffset="5699.481">773 533 7368 0 0,'0'0'568'0'0,"0"0"-43"0"0,-2 1 3142 0 0,-8 5-890 0 0,8-5-2365 0 0,0 1 0 0 0,1-1 1 0 0,-1 1-1 0 0,0 0 0 0 0,1-1 0 0 0,-1 1 0 0 0,1 0 1 0 0,-1 0-1 0 0,1 0 0 0 0,0 0 0 0 0,0 1 0 0 0,0-1 1 0 0,0 0-1 0 0,0 0 0 0 0,0 1-412 0 0,-2 7 465 0 0,1 0-1 0 0,1 0 1 0 0,-1 3-465 0 0,-2 15 1191 0 0,1-14-979 0 0,1 1 1 0 0,1-1 0 0 0,1 0-1 0 0,0 1 1 0 0,0-1 0 0 0,2 5-213 0 0,0-9 95 0 0,-1 0 0 0 0,2-1 0 0 0,0 1 0 0 0,0 0 0 0 0,0-1 0 0 0,1 0 0 0 0,1 0 0 0 0,0 0 1 0 0,0 0-1 0 0,0-1 0 0 0,1 1 0 0 0,3 1-95 0 0,-8-8 9 0 0,1 0 1 0 0,0-1-1 0 0,0 1 1 0 0,-1-1-1 0 0,1 1 1 0 0,0-1-1 0 0,1 1 1 0 0,-1-1-1 0 0,0 0 1 0 0,0 0-1 0 0,0 0 1 0 0,1 0-1 0 0,-1-1 1 0 0,1 1-1 0 0,-1-1 1 0 0,0 1-1 0 0,1-1 1 0 0,-1 0-1 0 0,1 0 1 0 0,-1 0-10 0 0,2 0 27 0 0,0-1 0 0 0,-1 0 0 0 0,1 0 0 0 0,-1 0 0 0 0,1 0 0 0 0,-1 0 0 0 0,0-1 0 0 0,0 0 0 0 0,1 1 0 0 0,-1-1 0 0 0,0 0 1 0 0,2-3-28 0 0,1 1 34 0 0,-1-2 0 0 0,0 1 0 0 0,0 0 0 0 0,0-1 0 0 0,-1 0 0 0 0,1 0 0 0 0,-1 0 0 0 0,-1-1 0 0 0,1 1 0 0 0,-1-1 0 0 0,0 0 0 0 0,-1 0 0 0 0,1-2-34 0 0,-1 0 0 0 0,0 0 0 0 0,-1 0 0 0 0,0-1 0 0 0,-1 1 0 0 0,0 0 0 0 0,0 0 0 0 0,-1 0 0 0 0,0 0 0 0 0,0-1 0 0 0,-1 1 0 0 0,0 1 0 0 0,-1-1 0 0 0,0 0 0 0 0,-1 1 0 0 0,1-1 0 0 0,-2 1 0 0 0,-3-6 0 0 0,7 12-82 0 0,-1 0 0 0 0,0-1 0 0 0,0 1-1 0 0,0 1 1 0 0,0-1 0 0 0,0 0 0 0 0,0 0 0 0 0,0 1-1 0 0,0-1 1 0 0,-1 1 0 0 0,1 0 0 0 0,-3-1 82 0 0,-2-1-432 0 0,1 1 1 0 0,-1 1-1 0 0,0-1 1 0 0,-1 1 431 0 0,-4-1-396 0 0,11 2 92 0 0,0 0 0 0 0,-1 0 0 0 0,1 0-1 0 0,0 0 1 0 0,0 0 0 0 0,-1 0 0 0 0,1 1-1 0 0,0-1 1 0 0,0 0 0 0 0,0 1 0 0 0,-1 0 304 0 0,-7 1-1866 0 0</inkml:trace>
  <inkml:trace contextRef="#ctx0" brushRef="#br0" timeOffset="6033.631">1005 360 13072 0 0,'2'1'597'0'0,"8"6"-250"0"0,0 0 1 0 0,-1 1-1 0 0,0 0 1 0 0,-1 1-1 0 0,0-1 1 0 0,0 2 0 0 0,-1-1-1 0 0,0 1 1 0 0,0 0-1 0 0,4 10-347 0 0,7 18 1895 0 0,-2 1 0 0 0,6 20-1895 0 0,-18-48-32 0 0,6 22 360 0 0,-1-1-1 0 0,-2 1 1 0 0,-1 1 0 0 0,-1 0 0 0 0,-1 22-328 0 0,-3-34 211 0 0,-1 1 0 0 0,-2 7-211 0 0,1-23 25 0 0,1-1 1 0 0,-2 1-1 0 0,1 0 0 0 0,-1-1 1 0 0,0 1-1 0 0,0-1 1 0 0,-1 1-1 0 0,1-1 0 0 0,-4 4-25 0 0,5-8-89 0 0,1-1-1 0 0,-1 0 1 0 0,0 1-1 0 0,0-1 1 0 0,0 0-1 0 0,0 0 0 0 0,0 1 1 0 0,0-1-1 0 0,0 0 1 0 0,0 0-1 0 0,0 0 1 0 0,-1 0-1 0 0,1-1 1 0 0,0 1-1 0 0,-1 0 1 0 0,1 0-1 0 0,0-1 0 0 0,-1 1 1 0 0,1-1-1 0 0,-1 1 1 0 0,1-1-1 0 0,-1 0 1 0 0,1 0-1 0 0,-1 1 1 0 0,1-1-1 0 0,-1 0 1 0 0,1 0-1 0 0,-1 0 0 0 0,1-1 1 0 0,-1 1-1 0 0,0 0 90 0 0,1-1-1416 0 0</inkml:trace>
  <inkml:trace contextRef="#ctx0" brushRef="#br0" timeOffset="6519.891">1374 909 16671 0 0,'0'0'763'0'0,"0"0"-14"0"0,0 0-350 0 0,0 0 310 0 0,0 0 187 0 0,0 0 38 0 0,0 0-64 0 0,0 0-302 0 0,0 0-137 0 0,-5 4 562 0 0,-10 11-1062 0 0,-1 0 0 0 0,0-1-1 0 0,-1-1 1 0 0,-1 0 0 0 0,-5 1 69 0 0,9-4 25 0 0,13-6 37 0 0,1-3-31 0 0,-4 18 705 0 0,4-11-677 0 0,0-7-51 0 0,0 0 1 0 0,0-1-1 0 0,0 1 0 0 0,0-1 0 0 0,0 1 1 0 0,0 0-1 0 0,0-1 0 0 0,0 1 1 0 0,0-1-1 0 0,1 1 0 0 0,-1-1 1 0 0,0 1-1 0 0,0-1 0 0 0,1 1 0 0 0,-1-1 1 0 0,0 1-1 0 0,1-1 0 0 0,-1 1 1 0 0,1-1-1 0 0,-1 1 0 0 0,0-1 1 0 0,1 0-9 0 0,0 1 0 0 0,1-1 1 0 0,-1 1 0 0 0,1-1 0 0 0,-1 0 0 0 0,1 0-1 0 0,-1 1 1 0 0,1-1 0 0 0,-1 0 0 0 0,1 0 0 0 0,-1-1-1 0 0,1 1 1 0 0,-1 0 0 0 0,0 0 0 0 0,1-1 0 0 0,-1 1-1 0 0,1-1 1 0 0,-1 1 0 0 0,0-1 0 0 0,1 0 0 0 0,-1 1 0 0 0,0-1-1 0 0,0 0 1 0 0,1 0 0 0 0,-1 0 0 0 0,0 0 0 0 0,0 0-1 0 0,7-4 43 0 0,-3 2 16 0 0,0 1 0 0 0,0 0 1 0 0,0 0-1 0 0,0 0 0 0 0,1 1 1 0 0,-1 0-1 0 0,1 0 0 0 0,-1 0 1 0 0,1 1-1 0 0,-1 0 1 0 0,1 0-1 0 0,-1 0 0 0 0,1 1 1 0 0,0-1-1 0 0,-1 1 0 0 0,0 1 1 0 0,1-1-1 0 0,-1 1 0 0 0,0 0 1 0 0,0 0-1 0 0,0 1 0 0 0,0-1 1 0 0,0 1-1 0 0,0 0 0 0 0,-1 0 1 0 0,1 1-1 0 0,1 2-59 0 0,-1 0 31 0 0,0-1 0 0 0,-1 2-1 0 0,1-1 1 0 0,-2 0 0 0 0,1 1 0 0 0,-1-1-1 0 0,0 1 1 0 0,0 0 0 0 0,-1 0 0 0 0,0 1-1 0 0,0-1 1 0 0,-1 0 0 0 0,1 1-1 0 0,-2-1 1 0 0,1 1 0 0 0,-1-1 0 0 0,0 0-1 0 0,-1 1 1 0 0,0-1 0 0 0,0 1 0 0 0,0-1-1 0 0,-1 0 1 0 0,0 1 0 0 0,-1-1 0 0 0,0 0-1 0 0,0-1 1 0 0,0 1 0 0 0,-1 0 0 0 0,1-1-1 0 0,-2 0 1 0 0,1 0 0 0 0,-1 0-1 0 0,0 0 1 0 0,0-1 0 0 0,0 0 0 0 0,-1 0-1 0 0,0 0 1 0 0,-2 0-31 0 0,2-1-50 0 0,-1-1 0 0 0,1 0 0 0 0,-1-1-1 0 0,0 0 1 0 0,0 0 0 0 0,0 0 0 0 0,0-1 0 0 0,0 0-1 0 0,-4 0 51 0 0,-33 8-324 0 0,29-5-884 0 0,-1-1 0 0 0,1 0-1 0 0,-3-1 1209 0 0,1 0-1977 0 0,-6 1-5876 0 0</inkml:trace>
  <inkml:trace contextRef="#ctx0" brushRef="#br0" timeOffset="7676.303">4612 945 5528 0 0,'0'0'422'0'0,"0"0"37"0"0,0 0 1182 0 0,0 0 545 0 0,0 0 107 0 0,0 0-192 0 0,2 2-878 0 0,0 0-979 0 0,0 0 0 0 0,0 0 1 0 0,-1 1-1 0 0,1-1 0 0 0,0 1 0 0 0,-1-1 0 0 0,1 1 1 0 0,-1 0-1 0 0,0 0 0 0 0,0 0 0 0 0,0 0-244 0 0,9 38 1256 0 0,-5-19-604 0 0,6 22 428 0 0,-4-10-294 0 0,-6-28-642 0 0,-1 0 1 0 0,2 0 0 0 0,-1 0 0 0 0,1 0 0 0 0,0 0 0 0 0,2 5-145 0 0,19 47 777 0 0,3-4-276 0 0,-17-35-27 0 0,0 0-1 0 0,8 11-473 0 0,-8-15 235 0 0,-6-9-204 0 0,0-1 0 0 0,1 0 0 0 0,-1 0 0 0 0,1 0 0 0 0,0 0 1 0 0,3 2-32 0 0,-6-6 222 0 0,-1-1 30 0 0,0 0-25 0 0,0 0-118 0 0,1-1-97 0 0,0-1 0 0 0,0 1 0 0 0,0 0 0 0 0,0 0 0 0 0,1 0 1 0 0,-1 0-1 0 0,0 0 0 0 0,0 0 0 0 0,2-1-12 0 0,0 0 25 0 0,-1-1-25 0 0,1 0 1 0 0,-1 0 0 0 0,0 0 0 0 0,0 0-1 0 0,0 0 1 0 0,0-1 0 0 0,-1 1 0 0 0,1-1-1 0 0,-1 1 1 0 0,0-1 0 0 0,0 1-1 0 0,0-1 1 0 0,-1 0 0 0 0,1 0-1 0 0,6-22 0 0 0,-7 24 0 0 0,0 0 1 0 0,1 1-1 0 0,-1-1 0 0 0,1 0 0 0 0,-1 1 0 0 0,1-1 1 0 0,0 1-1 0 0,0-1 0 0 0,0 1 0 0 0,0 0 0 0 0,0-1 1 0 0,0 1-1 0 0,0 0 0 0 0,0 0 0 0 0,0-1 0 0 0,1 1 1 0 0,-1 0-1 0 0,0 0 0 0 0,2 0 0 0 0,0-1 7 0 0,0 0 6 0 0,-1 1 1 0 0,1-1-1 0 0,0 1 1 0 0,-1 0-1 0 0,1 0 1 0 0,0 0-1 0 0,0 0 1 0 0,-1 0-1 0 0,1 1 1 0 0,0-1-1 0 0,0 1 1 0 0,0 0-1 0 0,0 0 1 0 0,0 0-1 0 0,0 0 1 0 0,0 0-1 0 0,-1 1 1 0 0,1-1-1 0 0,0 1 1 0 0,0 0-1 0 0,2 1-13 0 0,2 1 28 0 0,0 1-1 0 0,0 0 0 0 0,-1 0 0 0 0,1 0 0 0 0,-1 1 0 0 0,3 3-27 0 0,-4-3 28 0 0,43 37 390 0 0,3 7-418 0 0,23 22 193 0 0,-69-66-189 0 0,11 9 20 0 0,0-1 1 0 0,14 10-25 0 0,-25-20-4 0 0,1 1 26 0 0,0-1 0 0 0,0 1 0 0 0,1-1 0 0 0,6 3-22 0 0,-12-6 2 0 0,0 1-1 0 0,0-1 1 0 0,0 0 0 0 0,0 1-1 0 0,0-1 1 0 0,0 0-1 0 0,0 0 1 0 0,0 0 0 0 0,1 0-1 0 0,-1 0 1 0 0,0 0 0 0 0,0 0-1 0 0,0 0 1 0 0,0 0-1 0 0,0 0 1 0 0,0-1 0 0 0,0 1-1 0 0,0 0 1 0 0,0-1-1 0 0,0 1 1 0 0,0-1 0 0 0,0 1-1 0 0,0-1 1 0 0,0 1 0 0 0,0-1-1 0 0,0 0 1 0 0,0 0-1 0 0,0 1 1 0 0,-1-1 0 0 0,1 0-1 0 0,0 0 1 0 0,-1 0 0 0 0,1 0-1 0 0,0 0-1 0 0,30-62 80 0 0,-30 61-59 0 0,1-1-1 0 0,-1 1 1 0 0,1-1-1 0 0,0 1 1 0 0,0 0-1 0 0,0 0 1 0 0,0 0-1 0 0,1 0 1 0 0,-1 0-1 0 0,0 0 1 0 0,1 0-1 0 0,0 1 1 0 0,-1 0-1 0 0,4-2-20 0 0,5-2 121 0 0,1 0-1 0 0,11-2-120 0 0,-14 5 19 0 0,1 0 0 0 0,0 0-1 0 0,0 1 1 0 0,0 1 0 0 0,0-1 0 0 0,0 1-1 0 0,-1 1 1 0 0,1 0 0 0 0,5 1-19 0 0,15 5 114 0 0,0 1 0 0 0,11 5-114 0 0,-4-1 83 0 0,6-1-83 0 0,9 2 20 0 0,-3-2 38 0 0,-1-1 0 0 0,23 0-58 0 0,-31-6 27 0 0,-3 0 47 0 0,9-1-74 0 0,-33-3 11 0 0,0-1 0 0 0,-1 0 0 0 0,1-1 0 0 0,-1 0 0 0 0,9-3-11 0 0,4-2 50 0 0,-13 5-48 0 0,0-2 0 0 0,-1 1 0 0 0,1-2 0 0 0,-1 1 0 0 0,1-2-2 0 0,-8 3-45 0 0,1 0-1 0 0,-1 0 1 0 0,0 0-1 0 0,0-1 1 0 0,0 0-1 0 0,0 1 1 0 0,-1-1-1 0 0,1 0 1 0 0,-1-1-1 0 0,0 1 1 0 0,0-1 0 0 0,-1 1-1 0 0,0-1 1 0 0,1 0-1 0 0,-1 0 1 0 0,-1 0-1 0 0,1 0 1 0 0,-1 0-1 0 0,0-1 1 0 0,0 1-1 0 0,-1 0 1 0 0,1 0-1 0 0,-1-1 1 0 0,0 1-1 0 0,-1 0 1 0 0,1-1 0 0 0,-1 1-1 0 0,0 0 1 0 0,0 0-1 0 0,-1 0 1 0 0,1 0-1 0 0,-1 0 1 0 0,0 0-1 0 0,-1 0 1 0 0,1 0-1 0 0,-1 1 1 0 0,0-1-1 0 0,0 1 1 0 0,-1 0-1 0 0,-3-4 46 0 0,-7-3-2382 0 0,2 5-3650 0 0,-5-1-2278 0 0</inkml:trace>
  <inkml:trace contextRef="#ctx0" brushRef="#br0" timeOffset="8480.274">5036 1839 20359 0 0,'3'8'1840'0'0,"2"7"-1460"0"0,-1 0-1 0 0,-1 0 1 0 0,1 7-380 0 0,0 10 1734 0 0,-2 1 0 0 0,0 1-1734 0 0,-3 14 628 0 0,-2 1 1 0 0,-6 23-629 0 0,-2 29-141 0 0,11-97-55 0 0,-1 0 1 0 0,1-1-1 0 0,0 1 0 0 0,-1 0 1 0 0,2-1-1 0 0,-1 1 0 0 0,0 0 1 0 0,1-1-1 0 0,0 1 1 0 0,-1 0-1 0 0,2 1 196 0 0,-1-3-1997 0 0,1-2-3982 0 0,7 0-1703 0 0</inkml:trace>
  <inkml:trace contextRef="#ctx0" brushRef="#br0" timeOffset="8821.183">5244 1935 15144 0 0,'0'0'694'0'0,"0"0"-17"0"0,0 8-254 0 0,0-3 240 0 0,0 0 1 0 0,0 0-1 0 0,-1 1 0 0 0,0-1 0 0 0,0 0 0 0 0,0 0 1 0 0,-2 2-664 0 0,1 2 317 0 0,0 0 1 0 0,0-1 0 0 0,1 1-1 0 0,0 3-317 0 0,-2 16 270 0 0,1-13-215 0 0,0 1 0 0 0,1 0 0 0 0,1 0 0 0 0,1 0 0 0 0,0-1 1 0 0,1 1-1 0 0,1 0 0 0 0,0-1 0 0 0,1 1 0 0 0,0-1 0 0 0,2 0 1 0 0,0-1-1 0 0,0 1 0 0 0,1-1 0 0 0,1 0 0 0 0,6 8-55 0 0,-12-19 47 0 0,0-1 0 0 0,0 0 0 0 0,0 0 0 0 0,1 0 0 0 0,-1 0 0 0 0,0 0 0 0 0,1 0 0 0 0,0 0 0 0 0,-1-1 0 0 0,1 1 0 0 0,0-1 0 0 0,0 0 0 0 0,-1 0 0 0 0,1 0 0 0 0,0 0 0 0 0,0 0 0 0 0,0-1 0 0 0,0 1 0 0 0,0-1 0 0 0,0 0 0 0 0,0 0 0 0 0,2 0-47 0 0,0-1 90 0 0,0 1 0 0 0,0-1 0 0 0,0-1 1 0 0,0 1-1 0 0,0-1 0 0 0,0 0 0 0 0,0 0 0 0 0,-1 0 1 0 0,1-1-1 0 0,-1 1 0 0 0,1-1 0 0 0,2-3-90 0 0,2-1 94 0 0,0-1 0 0 0,0-1 0 0 0,-1 0 1 0 0,0 0-1 0 0,0-1 0 0 0,-1 0 0 0 0,1-1-94 0 0,-4 4 20 0 0,-1 0 0 0 0,1 0 0 0 0,-1 0-1 0 0,0-1 1 0 0,-1 1 0 0 0,1-1 0 0 0,-2 1 0 0 0,1-1 0 0 0,-1 0 0 0 0,0 0 0 0 0,0-4-20 0 0,-1 4 1 0 0,-1 0 1 0 0,1-1-1 0 0,-1 1 1 0 0,0 0-1 0 0,-1 0 1 0 0,0-1-1 0 0,-2-4-1 0 0,2 8-1 0 0,0 0 1 0 0,0 1-1 0 0,0 0 0 0 0,0-1 0 0 0,-1 1 0 0 0,0 0 0 0 0,1 0 1 0 0,-2 0-1 0 0,1 1 0 0 0,0-1 0 0 0,-1 1 0 0 0,1 0 1 0 0,-4-3 0 0 0,2 3-159 0 0,0 0 0 0 0,1 0 0 0 0,-1 0 0 0 0,0 1 0 0 0,-1 0 0 0 0,1 0 0 0 0,0 0 0 0 0,-1 1 0 0 0,1-1 0 0 0,-1 1 0 0 0,-4 0 159 0 0,4 1-676 0 0,1 0 0 0 0,0 0 0 0 0,-1 0 0 0 0,1 0 0 0 0,-1 1 0 0 0,1 0-1 0 0,-5 2 677 0 0,-1 1-1676 0 0</inkml:trace>
  <inkml:trace contextRef="#ctx0" brushRef="#br0" timeOffset="9205.703">5550 2236 3224 0 0,'1'1'240'0'0,"3"3"328"0"0,0-1 1 0 0,0 0-1 0 0,1-1 0 0 0,-1 1 1 0 0,1-1-1 0 0,0 1-568 0 0,20 10 4799 0 0,-18-9-4073 0 0,1 0-1 0 0,0 0 1 0 0,0-1-1 0 0,1 0 1 0 0,-1 0-1 0 0,1-1 1 0 0,0 0-1 0 0,-1-1 1 0 0,1 0 0 0 0,6 0-726 0 0,2 1 1126 0 0,-6-2-784 0 0,0 0-1 0 0,0-1 0 0 0,0-1 0 0 0,0 1 0 0 0,0-2 0 0 0,0 0 1 0 0,0 0-1 0 0,-1-1 0 0 0,5-2-341 0 0,-6 1 226 0 0,-1 0 0 0 0,-1-1 0 0 0,1 1 1 0 0,-1-1-1 0 0,0-1 0 0 0,0 0 0 0 0,-1 1 0 0 0,3-5-226 0 0,-7 8 58 0 0,1 0 1 0 0,-1-1-1 0 0,0 1 0 0 0,0-1 0 0 0,-1 1 1 0 0,1-1-1 0 0,-1 0 0 0 0,0 1 0 0 0,0-1 1 0 0,0 0-1 0 0,0-1-58 0 0,-1 2 18 0 0,0 1 0 0 0,1 0 1 0 0,-1-1-1 0 0,0 1 0 0 0,0-1 0 0 0,0 1 0 0 0,-1 0 0 0 0,1-1 1 0 0,-1 1-1 0 0,1 0 0 0 0,-1-1 0 0 0,0 1 0 0 0,0 0 1 0 0,0 0-1 0 0,0 0 0 0 0,0-1 0 0 0,0 1 0 0 0,-1 0-18 0 0,1 0-1 0 0,0 1-1 0 0,-1-1 0 0 0,1 1 1 0 0,-1 0-1 0 0,1-1 0 0 0,-1 1 1 0 0,1 0-1 0 0,-1 0 0 0 0,0 0 1 0 0,1 0-1 0 0,-1 0 0 0 0,0 0 1 0 0,0 1-1 0 0,0-1 0 0 0,0 1 1 0 0,0-1-1 0 0,1 1 0 0 0,-1 0 1 0 0,0-1-1 0 0,0 1 0 0 0,0 0 1 0 0,0 0-1 0 0,0 0 0 0 0,0 1 1 0 0,0-1-1 0 0,0 0 0 0 0,0 1 1 0 0,0 0-1 0 0,0-1 0 0 0,0 1 1 0 0,1 0-1 0 0,-1 0 0 0 0,0 0 1 0 0,1 0-1 0 0,-2 1 2 0 0,-6 4-9 0 0,1 1 0 0 0,1 0 0 0 0,-1 1 0 0 0,1-1 0 0 0,0 1 0 0 0,0 2 9 0 0,1-3 112 0 0,3-2-115 0 0,0 1 0 0 0,0-1 0 0 0,0 1 0 0 0,1-1 0 0 0,-1 1 0 0 0,1 0 0 0 0,1 0 0 0 0,-1 0 0 0 0,1 0 0 0 0,0 0 0 0 0,0 0 0 0 0,1 1 0 0 0,0 4 3 0 0,0 2-31 0 0,1 0 1 0 0,0 0 0 0 0,1 0-1 0 0,1 0 1 0 0,0 0 0 0 0,1 2 30 0 0,0-6-30 0 0,-1 1 0 0 0,2 0 0 0 0,0-1 1 0 0,0 0-1 0 0,0 0 0 0 0,1 0 0 0 0,1-1 0 0 0,1 2 30 0 0,-3-4-415 0 0,1 0-1 0 0,0-1 0 0 0,0 0 0 0 0,0 0 0 0 0,3 1 416 0 0,-4-3-1080 0 0,-1-1 0 0 0,1 1-1 0 0,0-1 1 0 0,0 0 0 0 0,1 0-1 0 0,-1-1 1 0 0,5 2 1080 0 0,12-2-6818 0 0</inkml:trace>
  <inkml:trace contextRef="#ctx0" brushRef="#br0" timeOffset="9601.055">6193 1993 6448 0 0,'0'0'576'0'0,"0"-7"-464"0"0,0 2-112 0 0,0 5 0 0 0,0 0 2376 0 0,0 0 456 0 0,-3-2 88 0 0,-5 2 23 0 0,1 2-1759 0 0,-2-2-352 0 0,2 0-72 0 0,-4 0-16 0 0,0 5-680 0 0,0-3-128 0 0,-9 3-32 0 0,4-2-8 0 0,-2 1-760 0 0,-2-4-144 0 0</inkml:trace>
  <inkml:trace contextRef="#ctx0" brushRef="#br0" timeOffset="10734.856">3893 1106 6912 0 0,'0'0'314'0'0,"0"1"-6"0"0,16 38 1167 0 0,-12-31-153 0 0,0 0 0 0 0,-1 0 1 0 0,0 1-1 0 0,-1-1 0 0 0,1 1 0 0 0,-1 3-1322 0 0,7 77 1566 0 0,9 67-227 0 0,-10-58-923 0 0,-3-83-335 0 0,-4-13-176 0 0,0 0 0 0 0,0 0 0 0 0,0 0 0 0 0,-1 0 0 0 0,1 1 1 0 0,-1-1-1 0 0,1 0 0 0 0,-1 1 95 0 0,2-3-367 0 0,-1-1 1 0 0,1 1 0 0 0,0-1-1 0 0,0 1 1 0 0,0-1-1 0 0,-1 1 1 0 0,1-1 0 0 0,0 0-1 0 0,-1 0 1 0 0,1 0 366 0 0,-2 1-96 0 0,5-4-1905 0 0,2-2-71 0 0</inkml:trace>
  <inkml:trace contextRef="#ctx0" brushRef="#br0" timeOffset="11068.502">4143 1511 1376 0 0,'10'15'1695'0'0,"-6"-13"-751"0"0,-1 0 0 0 0,0 1 0 0 0,1-1 0 0 0,-1 1 1 0 0,0 0-1 0 0,0 0 0 0 0,2 3-944 0 0,7 6 1230 0 0,-11-10-1107 0 0,1-1-1 0 0,-1 0 0 0 0,0 1 0 0 0,0-1 0 0 0,0 1 1 0 0,0-1-1 0 0,0 1 0 0 0,0-1 0 0 0,-1 1 0 0 0,1 0 1 0 0,0-1-1 0 0,-1 1 0 0 0,1 0 0 0 0,-1 0 0 0 0,0-1 1 0 0,0 1-123 0 0,0 29 3420 0 0,-1-16-2692 0 0,1-15-714 0 0,0 0 0 0 0,0 1-1 0 0,0-1 1 0 0,0 0 0 0 0,0 0-1 0 0,0 0 1 0 0,0 1 0 0 0,0-1-1 0 0,0 0 1 0 0,0 0 0 0 0,0 0 0 0 0,0 1-1 0 0,0-1 1 0 0,0 0 0 0 0,0 0-1 0 0,0 0 1 0 0,-1 0 0 0 0,1 1 0 0 0,0-1-1 0 0,0 0 1 0 0,0 0 0 0 0,0 0-1 0 0,0 0 1 0 0,-1 0 0 0 0,1 1-1 0 0,0-1 1 0 0,0 0 0 0 0,0 0 0 0 0,-1 0-1 0 0,1 0 1 0 0,0 0 0 0 0,0 0-1 0 0,0 0 1 0 0,-1 0-14 0 0,-4 5 439 0 0,5-4-349 0 0,-1 0-1 0 0,1 1 0 0 0,-1-1 0 0 0,0 0 1 0 0,1 0-1 0 0,-1 0 0 0 0,0 0 0 0 0,0 0 1 0 0,0 0-1 0 0,0 0 0 0 0,0 0 0 0 0,0 0 1 0 0,0 0-1 0 0,0 0 0 0 0,0-1 0 0 0,0 1 1 0 0,-1 0-1 0 0,1-1 0 0 0,-1 1-89 0 0,-1 0 92 0 0,1-1 0 0 0,0 1 0 0 0,-1-1 0 0 0,1 0 0 0 0,0 0 0 0 0,-1 0 0 0 0,1 0 0 0 0,-1 0 0 0 0,1-1 1 0 0,0 1-1 0 0,-1-1-92 0 0,-7-2 296 0 0,1 0 0 0 0,-1-1 0 0 0,0 0 1 0 0,-7-5-297 0 0,16 9 20 0 0,-106-58 2009 0 0,100 56-1947 0 0,0 0 0 0 0,0 0 0 0 0,0 0 1 0 0,0 1-1 0 0,0 0 0 0 0,0 0 0 0 0,0 1 0 0 0,-2 0-82 0 0,-16 0-898 0 0,24 0-1089 0 0,1 0-5847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27:07.2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1757 860 17423 0 0,'2'2'131'0'0,"0"1"1"0"0,0 0-1 0 0,0-1 0 0 0,1 1 0 0 0,-1-1 0 0 0,1 0 0 0 0,-1 0 0 0 0,1 0 0 0 0,0 0 0 0 0,-1-1 0 0 0,1 1 0 0 0,0-1 0 0 0,0 1 0 0 0,0-1 0 0 0,2 0-131 0 0,-2 0 209 0 0,1 0 1 0 0,0 0-1 0 0,-1-1 1 0 0,1 1 0 0 0,-1-1-1 0 0,1 0 1 0 0,0 0-1 0 0,-1-1 1 0 0,1 1-1 0 0,-1-1 1 0 0,1 0-1 0 0,0 0 1 0 0,-1 0 0 0 0,0 0-1 0 0,1 0 1 0 0,-1-1-1 0 0,1 0-209 0 0,23-12 1801 0 0,22-7-1801 0 0,-19 9 374 0 0,-23 9-244 0 0,-1 1 0 0 0,1 0 0 0 0,0 0 0 0 0,0 1 0 0 0,0-1 0 0 0,0 2 0 0 0,1-1 0 0 0,2 1-130 0 0,-6 0 68 0 0,-1 0 1 0 0,0 0 0 0 0,1 0 0 0 0,-1 1-1 0 0,0 0 1 0 0,0 0 0 0 0,0-1-1 0 0,1 2 1 0 0,-1-1 0 0 0,0 0-1 0 0,0 1 1 0 0,0-1 0 0 0,-1 1 0 0 0,1 0-1 0 0,0 0 1 0 0,-1 0 0 0 0,1 0-1 0 0,-1 0 1 0 0,1 2-69 0 0,9 9 204 0 0,-9-10-177 0 0,-1-1 0 0 0,1 1 1 0 0,-1 0-1 0 0,0 0 1 0 0,0 0-1 0 0,0 0 0 0 0,-1 0 1 0 0,1 0-1 0 0,-1 0 0 0 0,1 1-27 0 0,2 9 4 0 0,1 1-1 0 0,-2-1 0 0 0,0 1 0 0 0,-1 0 0 0 0,0 0 0 0 0,-1 5-3 0 0,-1 27 0 0 0,0 26 0 0 0,-4 14 0 0 0,4-68 0 0 0,0 0 0 0 0,1 0 0 0 0,1 6 0 0 0,2 31 0 0 0,-4-47 1 0 0,1 0-1 0 0,0 0 1 0 0,1 0-1 0 0,0 0 1 0 0,1 1-1 0 0,4 24-16 0 0,-6-30-5 0 0,0 0 1 0 0,0 0-1 0 0,0 0 1 0 0,0 0 0 0 0,1 0-1 0 0,0 2 21 0 0,3 4-115 0 0,-4-7-169 0 0,2 0-237 0 0,-3-2 492 0 0,0 1 0 0 0,0-1 0 0 0,0 0 0 0 0,1 1 0 0 0,-1-1 0 0 0,0 0 0 0 0,0 0 0 0 0,0 1-1 0 0,0-1 1 0 0,1 0 0 0 0,-1 0 0 0 0,0 0 0 0 0,0 1 0 0 0,0-1 0 0 0,1 0 0 0 0,-1 0 0 0 0,0 0 0 0 0,0 0 0 0 0,1 1 0 0 0,-1-1 0 0 0,0 0 0 0 0,1 0-1 0 0,-1 0 1 0 0,0 0 0 0 0,0 0 0 0 0,1 0 29 0 0,0 0-174 0 0,0 1-39 0 0,0-1 1 0 0,0 0 0 0 0,0 1-1 0 0,0-1 1 0 0,0 0 0 0 0,1 0-1 0 0,-1 0 1 0 0,0 0-1 0 0,0 0 1 0 0,0 0 0 0 0,0 0-1 0 0,0 0 1 0 0,0 0 0 0 0,0 0-1 0 0,0-1 1 0 0,0 1 0 0 0,0-1-1 0 0,1 1 1 0 0,-1 0 0 0 0,-1-1-1 0 0,1 0 1 0 0,0 1-1 0 0,0-1 1 0 0,0 0 0 0 0,0 1-1 0 0,0-1 213 0 0,6-8-7635 0 0</inkml:trace>
  <inkml:trace contextRef="#ctx0" brushRef="#br0" timeOffset="399.02">2275 1257 14224 0 0,'0'0'653'0'0,"0"0"-16"0"0,-8 14-175 0 0,2-8 416 0 0,0-1-1 0 0,-1 1 1 0 0,0-1 0 0 0,0 0 0 0 0,-1-1 0 0 0,1 0 0 0 0,-1 0 0 0 0,-1 0-878 0 0,-29 17 990 0 0,22-12-1093 0 0,0 0 1 0 0,0-1 0 0 0,-1-1 0 0 0,0 0 0 0 0,-4 0 102 0 0,10-4-3320 0 0,11-3 1353 0 0</inkml:trace>
  <inkml:trace contextRef="#ctx0" brushRef="#br0" timeOffset="853.589">2309 1305 9216 0 0,'3'1'243'0'0,"1"0"0"0"0,-1 0 0 0 0,0-1 0 0 0,1 1 0 0 0,-1 0 0 0 0,1-1 0 0 0,-1 0 0 0 0,0 0 0 0 0,1 0 0 0 0,-1 0 0 0 0,1-1 0 0 0,-1 1 0 0 0,0-1 0 0 0,1 0 0 0 0,-1 0 0 0 0,0 0 0 0 0,1-1 0 0 0,-1 1 0 0 0,0-1 0 0 0,0 1 0 0 0,1-2-243 0 0,2-1 583 0 0,0 1 0 0 0,-1-2 1 0 0,1 1-1 0 0,-1-1 0 0 0,0 1 0 0 0,0-2 0 0 0,0 1 0 0 0,-1 0 0 0 0,1-1 0 0 0,-1-1-583 0 0,5-6 808 0 0,10-19 505 0 0,-19 30-1253 0 0,1 0 0 0 0,0 0 0 0 0,0 0 0 0 0,-1 0 0 0 0,1 0 0 0 0,-1 0 0 0 0,0 0 0 0 0,0 0 0 0 0,0 0 0 0 0,0 0-1 0 0,0 0 1 0 0,0 0 0 0 0,0 0 0 0 0,0 0 0 0 0,-1 0 0 0 0,1 0-60 0 0,-2-4 76 0 0,1 3-31 0 0,0 0 0 0 0,0-1-1 0 0,-1 1 1 0 0,1 0-1 0 0,-1 0 1 0 0,0 0 0 0 0,0 0-1 0 0,-1-2-44 0 0,3 5 6 0 0,-1-1-1 0 0,1 1 1 0 0,-1 0-1 0 0,0-1 1 0 0,1 1-1 0 0,-1 0 1 0 0,1-1-1 0 0,-1 1 1 0 0,1 0-1 0 0,-1-1 1 0 0,0 1-1 0 0,1 0 1 0 0,-1 0 0 0 0,0 0-1 0 0,1 0 1 0 0,-1 0-1 0 0,0 0 1 0 0,1 0-1 0 0,-1 0-5 0 0,-1 0 5 0 0,1 0-1 0 0,-1 1 1 0 0,1-1-1 0 0,-1 1 1 0 0,1-1-1 0 0,0 1 1 0 0,0 0-1 0 0,-1-1 0 0 0,1 1 1 0 0,0 0-1 0 0,0 0 1 0 0,-1 1-5 0 0,-3 2-31 0 0,0 1-1 0 0,0 0 1 0 0,1 0 0 0 0,0 0 0 0 0,0 1-1 0 0,0-1 1 0 0,1 1 0 0 0,0 0 31 0 0,-4 10-2 0 0,0 0-1 0 0,-2 9 3 0 0,8-20 25 0 0,0 0 0 0 0,0-1 0 0 0,0 1 0 0 0,0 0 0 0 0,1 0 0 0 0,0 0 0 0 0,0 0 0 0 0,0 0 0 0 0,1-1 0 0 0,-1 1 0 0 0,1 0 0 0 0,0 0 0 0 0,1 0 0 0 0,-1-1 0 0 0,1 1 0 0 0,0-1 0 0 0,1 2-25 0 0,1 1 130 0 0,-1-1 0 0 0,1 0 0 0 0,1 0 0 0 0,-1 0 0 0 0,1-1 0 0 0,0 1 0 0 0,1-1 0 0 0,-1 0 0 0 0,1-1 0 0 0,0 1 0 0 0,1-1-130 0 0,2 1 54 0 0,-1 0 0 0 0,1 0 0 0 0,0-1 0 0 0,0-1 0 0 0,0 0-1 0 0,1 0 1 0 0,3 0-54 0 0,-7-1-14 0 0,0-2-1 0 0,0 1 0 0 0,1-1 1 0 0,-1 1-1 0 0,0-2 0 0 0,0 1 1 0 0,0-1-1 0 0,0 0 0 0 0,0 0 1 0 0,0-1-1 0 0,0 1 0 0 0,2-2 15 0 0,22-10-1328 0 0,-15 2-160 0 0</inkml:trace>
  <inkml:trace contextRef="#ctx0" brushRef="#br0" timeOffset="1720.057">690 908 7368 0 0,'0'0'333'0'0,"0"0"0"0"0,2 1-213 0 0,-2-1 33 0 0,1 1 0 0 0,-1-1 0 0 0,1 1-1 0 0,0-1 1 0 0,-1 1 0 0 0,1-1 0 0 0,0 1-1 0 0,-1-1 1 0 0,1 0 0 0 0,0 1 0 0 0,0-1-1 0 0,-1 0 1 0 0,1 0 0 0 0,0 1 0 0 0,0-1-1 0 0,0 0 1 0 0,-1 0 0 0 0,1 0 0 0 0,0 0-1 0 0,0 0 1 0 0,0 0 0 0 0,-1 0 0 0 0,1-1-1 0 0,0 1 1 0 0,0 0 0 0 0,-1 0 0 0 0,1-1-1 0 0,0 1 1 0 0,0 0 0 0 0,-1-1 0 0 0,1 1-1 0 0,0 0 1 0 0,-1-1 0 0 0,1 1 0 0 0,0-1-1 0 0,-1 0 1 0 0,1 1-153 0 0,1-2 260 0 0,2-1 202 0 0,0-1-1 0 0,0 0 1 0 0,0 0-1 0 0,0-1 0 0 0,-1 1 1 0 0,1-1-1 0 0,-1 1 1 0 0,-1-1-1 0 0,1 0 1 0 0,1-3-462 0 0,4-11 835 0 0,-1-1 0 0 0,0-4-835 0 0,1 0 863 0 0,1-11-164 0 0,-1 0-1 0 0,-1-1 1 0 0,-1-8-699 0 0,3-17 585 0 0,4-21 1398 0 0,0-56-1983 0 0,1 8 1278 0 0,-13 121-1207 0 0,3-18 89 0 0,-2 17-87 0 0,0 0 0 0 0,-1-1 0 0 0,0-3-73 0 0,0 6 34 0 0,0-1 0 0 0,0 0-1 0 0,1 1 1 0 0,0 0 0 0 0,1-1 0 0 0,1-3-34 0 0,-2 6-51 0 0,5-4 420 0 0,-6 9-209 0 0,-1 1-67 0 0,0 0-85 0 0,1 0-1 0 0,-1 0 1 0 0,1 0-1 0 0,-1 0 1 0 0,0 0-1 0 0,1 0 1 0 0,-1 0-1 0 0,1 0 1 0 0,-1 0-1 0 0,0 0 1 0 0,1 0-1 0 0,-1 0 1 0 0,1 0-1 0 0,-1 1 1 0 0,0-1-1 0 0,1 0 1 0 0,-1 0-1 0 0,0 0 1 0 0,1 0-1 0 0,-1 1 1 0 0,1-1-8 0 0,1 4 10 0 0,1 0-1 0 0,0 1 1 0 0,-1-1 0 0 0,0 0-1 0 0,0 1 1 0 0,0 0 0 0 0,0 2-10 0 0,1 1 1 0 0,20 70-1 0 0,-13-42 13 0 0,-9-28-6 0 0,1-1-1 0 0,0 1 1 0 0,0 0 0 0 0,1-1 0 0 0,0 0-1 0 0,0 0-6 0 0,25 51 11 0 0,-28-57-9 0 0,1-1 0 0 0,-1 1 0 0 0,1 0-1 0 0,-1-1 1 0 0,1 1 0 0 0,-1 0 0 0 0,1-1 0 0 0,-1 1-1 0 0,1-1 1 0 0,0 1 0 0 0,-1 0 0 0 0,1-1 0 0 0,0 0-1 0 0,0 1 1 0 0,-1-1 0 0 0,1 0 0 0 0,0 1 0 0 0,0-1-1 0 0,-1 0 1 0 0,1 0 0 0 0,0 1 0 0 0,0-1 0 0 0,0 0-1 0 0,0 0 1 0 0,-1 0 0 0 0,1 0 0 0 0,0 0 0 0 0,0 0-1 0 0,0 0 1 0 0,0-1 0 0 0,-1 1 0 0 0,1 0 0 0 0,0 0-1 0 0,0-1 1 0 0,0 1 0 0 0,-1 0 0 0 0,1-1 0 0 0,0 1-1 0 0,0-1-1 0 0,1 0 6 0 0,1-1-1 0 0,-1 0 0 0 0,0 1 0 0 0,0-1 1 0 0,0 0-1 0 0,0 0 0 0 0,0 0 0 0 0,0 0 1 0 0,0-1-1 0 0,-1 1 0 0 0,1-1-5 0 0,54-95 360 0 0,-52 89-319 0 0,0 0 0 0 0,-1 0 1 0 0,0 0-1 0 0,-1-1 0 0 0,0 1 0 0 0,0-1 0 0 0,-1 0-41 0 0,4-8 20 0 0,-4 17-18 0 0,0-1 0 0 0,-1 1 1 0 0,1 0-1 0 0,-1-1 0 0 0,1 1 0 0 0,-1 0 0 0 0,0-1 1 0 0,0 1-1 0 0,1 0 0 0 0,-1-1 0 0 0,0 1 0 0 0,0-1 1 0 0,-1 1-1 0 0,1-1 0 0 0,0 1 0 0 0,0 0 0 0 0,-1-1 1 0 0,1 1-1 0 0,0-1 0 0 0,-1 0-2 0 0,0 1 0 0 0,1 0 0 0 0,0 0 0 0 0,-1 0 0 0 0,1 0 0 0 0,0 0 0 0 0,0 0 0 0 0,0 0 0 0 0,0 0 0 0 0,0-1 0 0 0,0 1 0 0 0,0 0 0 0 0,1 0 0 0 0,-1 0 0 0 0,0 0 0 0 0,0 0 0 0 0,1 0 0 0 0,-1 0 0 0 0,1 0 0 0 0,-1 0 0 0 0,0 0 0 0 0,0 0 0 0 0,0 0 0 0 0,1 0 0 0 0,-1 0 0 0 0,0 0 0 0 0,0 0 0 0 0,0 0 0 0 0,0 0 0 0 0,-1 0 0 0 0,1 0 0 0 0,0 0 0 0 0,0 0 0 0 0,-1 0 0 0 0,1-1 0 0 0,-4-9 0 0 0,4 9 0 0 0,-1 1 0 0 0,1 0 0 0 0,0 0 0 0 0,0 0 0 0 0,-1 0 0 0 0,1 0 0 0 0,-1 0 0 0 0,1 0 0 0 0,-1 0 0 0 0,1 0 0 0 0,-1 0 0 0 0,1 0 0 0 0,-1 0 0 0 0,0 0 0 0 0,0 0 0 0 0,0 1 0 0 0,1-1 0 0 0,-1 0 0 0 0,0 1 0 0 0,0-1 0 0 0,0 0 0 0 0,0 1 0 0 0,0-1 0 0 0,-1 1 0 0 0,-24-10 0 0 0,19 10 0 0 0,1 0 0 0 0,-1 0 0 0 0,1 0 0 0 0,-1 0 0 0 0,1 1 0 0 0,0 0 0 0 0,-1 1 0 0 0,1-1 0 0 0,0 1 0 0 0,0 1 0 0 0,0-1 0 0 0,-1 1 0 0 0,-13 7 0 0 0,0 2 0 0 0,-14 10 0 0 0,12-8 0 0 0,-8 6-284 0 0,-1-3 0 0 0,-10 4 284 0 0,-1 0-5208 0 0,30-14-3511 0 0</inkml:trace>
  <inkml:trace contextRef="#ctx0" brushRef="#br0" timeOffset="2470.658">0 1778 6448 0 0,'5'43'669'0'0,"-1"-10"-373"0"0,1 9 2203 0 0,-2-19-620 0 0,0 0 0 0 0,-2 0 0 0 0,-1 5-1879 0 0,0-9 411 0 0,0 0 0 0 0,2-1-1 0 0,1 1 1 0 0,0-1 0 0 0,1 0 0 0 0,1 2-411 0 0,2 11 2336 0 0,1 12-2336 0 0,-8-42 64 0 0,0-1 0 0 0,0 0 0 0 0,0 0 0 0 0,0 1 0 0 0,0-1 0 0 0,0 0 0 0 0,0 1 0 0 0,0-1 0 0 0,0 0 0 0 0,1 1 0 0 0,-1-1 0 0 0,0 0 0 0 0,0 0 0 0 0,0 1 0 0 0,0-1 0 0 0,0 0 0 0 0,1 0 0 0 0,-1 1 0 0 0,0-1 0 0 0,0 0 0 0 0,0 0 0 0 0,1 1 0 0 0,-1-1 0 0 0,0 0 0 0 0,0 0 0 0 0,0 0 0 0 0,1 0 0 0 0,-1 1 0 0 0,0-1 0 0 0,1 0 0 0 0,-1 0 0 0 0,0 0 0 0 0,0 0 0 0 0,1 0-64 0 0,8-6 805 0 0,-6 4-804 0 0,-1-1 0 0 0,0 1-1 0 0,0-1 1 0 0,0 0 0 0 0,0 0 0 0 0,0 0 0 0 0,-1-1-1 0 0,9-24 87 0 0,-1 0 0 0 0,4-19-87 0 0,-10 30 70 0 0,1 1-1 0 0,1 0 1 0 0,1 1-1 0 0,4-10-69 0 0,2-5 157 0 0,-3 36 0 0 0,-4 1-139 0 0,0 1 1 0 0,-1-1-1 0 0,1 1 0 0 0,-1 0 0 0 0,-1 1 1 0 0,0-1-1 0 0,0 0 0 0 0,1 9-18 0 0,5 11-59 0 0,-1-15 5 0 0,-8-12 52 0 0,1-1 1 0 0,-1 1 0 0 0,0-1 0 0 0,1 1-1 0 0,-1-1 1 0 0,1 0 0 0 0,-1 1 0 0 0,0-1-1 0 0,1 1 1 0 0,-1-1 0 0 0,1 0 0 0 0,-1 1-1 0 0,1-1 1 0 0,0 0 0 0 0,-1 0 0 0 0,1 1-1 0 0,-1-1 1 0 0,1 0 0 0 0,-1 0 0 0 0,1 0-1 0 0,0 0 1 0 0,-1 0 0 0 0,1 1 0 0 0,-1-1-1 0 0,1 0 1 0 0,0-1 1 0 0,1 1 0 0 0,0-1 0 0 0,-1 0 0 0 0,1 0 0 0 0,0 0 0 0 0,-1-1 0 0 0,1 1 0 0 0,-1 0 0 0 0,1 0 0 0 0,-1-1 0 0 0,0 1 0 0 0,0-1 0 0 0,1 0 0 0 0,-1 1 0 0 0,0-3 0 0 0,13-27 0 0 0,-7 12 0 0 0,-1 5 32 0 0,-2 5 39 0 0,0 0-1 0 0,1 0 0 0 0,0 0 0 0 0,1 0 0 0 0,1-2-70 0 0,4-3 105 0 0,-10 12-69 0 0,0-1-1 0 0,1 1 1 0 0,-1 0 0 0 0,1 0 0 0 0,0 0-1 0 0,-1 0 1 0 0,1 0 0 0 0,0 1-1 0 0,0-1 1 0 0,0 0 0 0 0,1 1 0 0 0,-1 0-1 0 0,2-1-35 0 0,-4 2 21 0 0,1 0-1 0 0,-1 0 0 0 0,1 0 1 0 0,-1 0-1 0 0,1 0 1 0 0,-1 0-1 0 0,1 0 1 0 0,-1 0-1 0 0,1 0 0 0 0,-1 1 1 0 0,1-1-1 0 0,-1 0 1 0 0,1 0-1 0 0,-1 1 0 0 0,1-1 1 0 0,-1 0-1 0 0,1 1 1 0 0,-1-1-1 0 0,0 0 0 0 0,1 1 1 0 0,-1-1-1 0 0,0 1 1 0 0,1-1-1 0 0,-1 1 0 0 0,0-1-20 0 0,11 15 441 0 0,-8-10-378 0 0,0 1-37 0 0,0 0 0 0 0,0 1 0 0 0,0 0 0 0 0,-1-1 1 0 0,0 1-1 0 0,0 0 0 0 0,-1 0 0 0 0,0 0 1 0 0,0 0-1 0 0,0 3-26 0 0,3 18 4 0 0,0-2-54 0 0,-3-19-246 0 0,0 1 0 0 0,1 0 0 0 0,0-1 0 0 0,2 7 296 0 0,-3-14-238 0 0,0 0 0 0 0,0 1 0 0 0,1-1 1 0 0,-1 0-1 0 0,0 0 0 0 0,0 0 0 0 0,0 0 1 0 0,0 0-1 0 0,0 0 0 0 0,0 0 0 0 0,1 0 1 0 0,-1 0-1 0 0,0-1 238 0 0,8-1-2379 0 0</inkml:trace>
  <inkml:trace contextRef="#ctx0" brushRef="#br0" timeOffset="2800.435">621 1873 10136 0 0,'0'0'464'0'0,"0"0"-10"0"0,1 2-294 0 0,2 2 271 0 0,-3-3 1714 0 0,0-1 744 0 0,0 2-2236 0 0,0-1-1 0 0,0 1 0 0 0,0-1 0 0 0,0 1 0 0 0,-1-1 0 0 0,1 1 1 0 0,-1-1-1 0 0,1 0 0 0 0,-1 1 0 0 0,0 0-652 0 0,0 0 54 0 0,0-1 1 0 0,-1 1-1 0 0,1 0 0 0 0,-1 0 1 0 0,0 0-1 0 0,1-1 1 0 0,-1 1-1 0 0,0-1 0 0 0,0 0 1 0 0,0 1-1 0 0,0-1 0 0 0,0 0 1 0 0,-1 0-1 0 0,0 0-54 0 0,2 0 488 0 0,-9 5 464 0 0,8-4-920 0 0,-1-1-19 0 0,-1 0-1 0 0,1 1 1 0 0,0-1 0 0 0,-1 0 0 0 0,1 0 0 0 0,-3 0-13 0 0,-2 0-56 0 0,4 1 172 0 0,3-2-669 0 0,1 0-1 0 0,-1 1 1 0 0,0-1-1 0 0,1 0 1 0 0,-1 0-1 0 0,1 0 0 0 0,-1 0 1 0 0,1 1-1 0 0,-1-1 1 0 0,0 0-1 0 0,1 0 0 0 0,-1 0 1 0 0,1 0-1 0 0,-1 0 1 0 0,1-1-1 0 0,-1 1 554 0 0,-4-3-7210 0 0</inkml:trace>
  <inkml:trace contextRef="#ctx0" brushRef="#br0" timeOffset="3223.301">766 1514 1840 0 0,'35'58'14295'0'0,"-28"-45"-12132"0"0,-2 0 1 0 0,4 9-2164 0 0,-3 0 468 0 0,0 1-1 0 0,-2 0 1 0 0,0 10-468 0 0,0-4 248 0 0,9 55 118 0 0,-10-70-346 0 0,0 0 1 0 0,1-1 0 0 0,1 1 0 0 0,5 10-21 0 0,5-2 156 0 0,-14-20-59 0 0,0-2-88 0 0,1-1 0 0 0,-1 1-1 0 0,1 0 1 0 0,-1-1 0 0 0,0 1-1 0 0,1-1 1 0 0,-1 1 0 0 0,0-1-1 0 0,1 1 1 0 0,-1-1 0 0 0,0 0 0 0 0,0 0-1 0 0,0 0 1 0 0,1 0 0 0 0,-1 0-1 0 0,0 0 1 0 0,0 0 0 0 0,0 0-1 0 0,-1 0 1 0 0,2-1-9 0 0,15-29 205 0 0,-11 17-168 0 0,2-1-19 0 0,-2 0-1 0 0,0 0 1 0 0,0-2-18 0 0,-2 3 22 0 0,1 1 1 0 0,0 0-1 0 0,1 1 1 0 0,5-9-23 0 0,-5 10 61 0 0,-5 9-54 0 0,-1 1 0 0 0,1 0 0 0 0,-1 0 0 0 0,1 0 1 0 0,0 0-1 0 0,-1 0 0 0 0,1 0 0 0 0,0 0 0 0 0,0 0 0 0 0,0 0 0 0 0,0 0 0 0 0,0 0 0 0 0,1-1-7 0 0,0 1 17 0 0,1 0-1 0 0,-1-1 0 0 0,0 1 1 0 0,1 0-1 0 0,-1 0 0 0 0,1 0 1 0 0,-1 0-1 0 0,1 1 0 0 0,0-1 1 0 0,-1 1-1 0 0,1-1 0 0 0,1 1-16 0 0,-2 0 6 0 0,-1 1 1 0 0,0-1-1 0 0,0 1 0 0 0,0-1 0 0 0,0 1 0 0 0,0-1 1 0 0,-1 1-1 0 0,1 0 0 0 0,0 0 0 0 0,0-1 0 0 0,0 1 1 0 0,0 0-1 0 0,-1 0 0 0 0,1 0-6 0 0,3 3 27 0 0,4 2-19 0 0,-1 0 1 0 0,0 1 0 0 0,0 0-1 0 0,0 0 1 0 0,-1 1 0 0 0,4 6-9 0 0,4 0-298 0 0,-14-14 298 0 0,0 0-1 0 0,0 1 1 0 0,1-1-1 0 0,-1 0 1 0 0,0 0 0 0 0,0 0-1 0 0,0 1 1 0 0,1-1-1 0 0,-1 0 1 0 0,0 0-1 0 0,0 0 1 0 0,1 0-1 0 0,-1 1 1 0 0,0-1 0 0 0,1 0-1 0 0,-1 0 1 0 0,0 0-1 0 0,0 0 1 0 0,1 0-1 0 0,-1 0 1 0 0,0 0-1 0 0,1 0 1 0 0,-1 0-1 0 0,0 0 1 0 0,1 0 0 0 0,-1 0-1 0 0,0 0 1 0 0,1 0-1 0 0,-1 0 1 0 0,0 0-1 0 0,0 0 1 0 0,1-1-1 0 0,-1 1 1 0 0,0 0-1 0 0,0 0 1 0 0,1 0 0 0 0,-1 0-1 0 0,0-1 1 0 0,0 1-1 0 0,1 0 1 0 0,-1 0-1 0 0,0 0 1 0 0,0-1-1 0 0,0 1 1 0 0,6-11 4 0 0,-6 10-4 0 0,20-48 57 0 0,-14 32-43 0 0,1 0-1 0 0,0 1 1 0 0,2-3-14 0 0,-1 6-59 0 0,-7 10 224 0 0,1-1 0 0 0,0 1 0 0 0,0-1 0 0 0,0 1 0 0 0,1 0 0 0 0,-1 0 1 0 0,1 0-1 0 0,-1 0 0 0 0,1 0 0 0 0,0 0 0 0 0,0 1 0 0 0,2-2-165 0 0,-4 4 12 0 0,0 0 0 0 0,-1 0-1 0 0,1 0 1 0 0,0 0 0 0 0,0 0 0 0 0,-1 0-1 0 0,1 0 1 0 0,0 0 0 0 0,0 0 0 0 0,-1 0-1 0 0,1 0 1 0 0,0 1 0 0 0,0-1 0 0 0,-1 0-1 0 0,1 1 1 0 0,0-1 0 0 0,-1 0 0 0 0,1 1-1 0 0,-1-1 1 0 0,1 0 0 0 0,0 1 0 0 0,-1-1-1 0 0,1 1 1 0 0,-1 0 0 0 0,1-1 0 0 0,-1 1-1 0 0,1 0-11 0 0,11 15 690 0 0,2 18-553 0 0,-1 1 1 0 0,-2 0-1 0 0,-2 0 0 0 0,-1 1 1 0 0,0 14-138 0 0,-5-36 166 0 0,1 3-720 0 0,-5-4-3512 0 0,-2-5-4329 0 0</inkml:trace>
  <inkml:trace contextRef="#ctx0" brushRef="#br0" timeOffset="3668.116">527 2279 13824 0 0,'2'4'332'0'0,"-1"1"1"0"0,1-1 0 0 0,-1 1 0 0 0,0-1-1 0 0,0 1 1 0 0,-1 0 0 0 0,1 0 0 0 0,-1-1 0 0 0,0 1-1 0 0,0 0 1 0 0,-1 4-333 0 0,1 22 1938 0 0,1-16-1121 0 0,1-6-291 0 0,-1 0 0 0 0,-1 0 0 0 0,0 0 0 0 0,0 6-526 0 0,-4 124 1227 0 0,3-114-539 0 0,1 1 1 0 0,3 7-689 0 0,-1 24 604 0 0,-1-42-611 0 0,1 0 1 0 0,0 0-1 0 0,0 0 0 0 0,1-1 0 0 0,1 1 0 0 0,1-1 0 0 0,1 3 7 0 0,-2-12-185 0 0,-3-3-1092 0 0,-1 0-2822 0 0,0-2 2068 0 0</inkml:trace>
  <inkml:trace contextRef="#ctx0" brushRef="#br0" timeOffset="4053.116">607 2683 14912 0 0,'0'0'340'0'0,"0"0"50"0"0,0 0 24 0 0,0 0-54 0 0,3-7-225 0 0,0 1 31 0 0,-2 5 30 0 0,0 0 1 0 0,0 1-1 0 0,0-1 1 0 0,0 0-1 0 0,0 1 1 0 0,0-1 0 0 0,1 1-1 0 0,-1-1 1 0 0,0 1-1 0 0,0-1 1 0 0,0 1-1 0 0,0 0 1 0 0,1 0-1 0 0,-1 0-196 0 0,2-1 453 0 0,2-1-159 0 0,0 1-1 0 0,0 0 1 0 0,0 0 0 0 0,0 0 0 0 0,1 0 0 0 0,-1 1-1 0 0,0 0 1 0 0,0 0 0 0 0,1 0 0 0 0,-1 1 0 0 0,0 0 0 0 0,0 0-1 0 0,0 0 1 0 0,0 0 0 0 0,0 1 0 0 0,0 0 0 0 0,0 0-1 0 0,0 1 1 0 0,1 0-294 0 0,-1 0 59 0 0,-1 0-1 0 0,0 0 1 0 0,0 1 0 0 0,-1-1-1 0 0,1 1 1 0 0,-1 0 0 0 0,0-1-1 0 0,0 2 1 0 0,0-1-1 0 0,0 0 1 0 0,-1 1 0 0 0,1-1-1 0 0,-1 1-58 0 0,0 2-15 0 0,1 1-1 0 0,-1-1 0 0 0,0 1 1 0 0,-1-1-1 0 0,0 1 1 0 0,0 0-1 0 0,-1 0 0 0 0,1 1 16 0 0,-2 9-68 0 0,-1-1 0 0 0,-1 1 0 0 0,0-1 0 0 0,-1 0 0 0 0,-1 0-1 0 0,0 0 1 0 0,-3 4 68 0 0,7-18 14 0 0,-1-1 0 0 0,1 1 0 0 0,-1 0 0 0 0,1-1 0 0 0,-1 0 0 0 0,0 1 1 0 0,0-1-1 0 0,0 0 0 0 0,0 0 0 0 0,0 0 0 0 0,-1 0 0 0 0,1 0 0 0 0,-1-1 0 0 0,1 1 0 0 0,-1-1 0 0 0,1 1 0 0 0,-1-1 0 0 0,0 0 0 0 0,-2 0-14 0 0,3 0-1 0 0,1-1 0 0 0,-1 1 1 0 0,0-1-1 0 0,1 0 0 0 0,-1 0 0 0 0,0 0 0 0 0,1 0 0 0 0,-1 0 1 0 0,0 0-1 0 0,1 0 0 0 0,-1-1 0 0 0,1 1 0 0 0,-1-1 0 0 0,0 1 1 0 0,1-1-1 0 0,-1 0 0 0 0,1 1 0 0 0,-1-1 0 0 0,1 0 1 0 0,0 0-1 0 0,-1 0 0 0 0,1 0 0 0 0,0 0 0 0 0,0 0 0 0 0,-1 0 1 0 0,1-1-1 0 0,0 1 0 0 0,0 0 0 0 0,0-1 0 0 0,0 1 0 0 0,1-1 1 0 0,-1 1-1 0 0,0-1 0 0 0,1 1 1 0 0,-2-4-353 0 0,0 0 1 0 0,1 0-1 0 0,0 0 1 0 0,0 0-1 0 0,1 0 1 0 0,-1 0 0 0 0,1 0-1 0 0,0-1 1 0 0,1 1-1 0 0,-1 0 1 0 0,1 0-1 0 0,0 0 1 0 0,0 0-1 0 0,0 0 1 0 0,1 0 352 0 0,-1 3-262 0 0,2-14-1540 0 0</inkml:trace>
  <inkml:trace contextRef="#ctx0" brushRef="#br0" timeOffset="4488.166">858 2628 11200 0 0,'0'0'513'0'0,"0"0"-10"0"0,9 4 2586 0 0,-6 3-2009 0 0,-2-4-690 0 0,0 0 0 0 0,0-1 1 0 0,0 1-1 0 0,0 0 1 0 0,0 0-1 0 0,-1 0 0 0 0,1 0 1 0 0,-1 0-1 0 0,0 1-390 0 0,0 11 897 0 0,-2 0 1 0 0,-1 8-898 0 0,0-9 241 0 0,2 0 0 0 0,-1 9-241 0 0,2-16 33 0 0,0 1 0 0 0,0-1-1 0 0,1 1 1 0 0,-1-1 0 0 0,2 0-1 0 0,-1 1 1 0 0,1-1 0 0 0,0 0-1 0 0,1 0 1 0 0,0 2-33 0 0,-2-9 12 0 0,-1 1 0 0 0,0 0-1 0 0,1 0 1 0 0,-1 0 0 0 0,1-1 0 0 0,-1 1-1 0 0,1 0 1 0 0,0-1 0 0 0,-1 1 0 0 0,1 0 0 0 0,-1-1-1 0 0,1 1 1 0 0,0 0 0 0 0,0-1 0 0 0,-1 0 0 0 0,1 1-1 0 0,0-1 1 0 0,0 1 0 0 0,0-1 0 0 0,0 0-1 0 0,-1 1 1 0 0,1-1 0 0 0,0 0 0 0 0,0 0 0 0 0,0 0-12 0 0,1 0 31 0 0,0 0 1 0 0,-1 0 0 0 0,1-1 0 0 0,-1 1 0 0 0,1-1 0 0 0,-1 1 0 0 0,1-1 0 0 0,-1 0 0 0 0,1 1-1 0 0,-1-1 1 0 0,1 0 0 0 0,-1 0 0 0 0,1-1-32 0 0,3-2 121 0 0,0 0-1 0 0,-1-1 1 0 0,1 0 0 0 0,-1 0 0 0 0,-1 0-1 0 0,4-5-120 0 0,-3 2 131 0 0,1 1-1 0 0,-2-1 1 0 0,0 0-1 0 0,0-1 1 0 0,0 1-1 0 0,0-5-130 0 0,-2 8 45 0 0,0 0 1 0 0,0 0-1 0 0,-1 0 0 0 0,0 1 1 0 0,0-1-1 0 0,-1 0 0 0 0,1 0 1 0 0,-1 0-1 0 0,0 1 0 0 0,0-1 1 0 0,0 0-1 0 0,-2-2-45 0 0,-2-6 28 0 0,4 10-17 0 0,-1-1 1 0 0,1 0-1 0 0,-1 1 1 0 0,1 0-1 0 0,-1-1 0 0 0,0 1 1 0 0,-1 0-1 0 0,1 0 0 0 0,-1 0 1 0 0,1 0-1 0 0,-2-1-11 0 0,-7-7-5048 0 0,11 11 3088 0 0</inkml:trace>
  <inkml:trace contextRef="#ctx0" brushRef="#br0" timeOffset="4909.304">1036 2553 2304 0 0,'2'1'167'0'0,"21"23"13232"0"0,-8-4-11246 0 0,-4-1-1065 0 0,0 1-1 0 0,-1 1 1 0 0,6 17-1088 0 0,-15-34 46 0 0,0 0 1 0 0,0-1-1 0 0,0 1 1 0 0,-1 0-1 0 0,1 3-46 0 0,-1-3 19 0 0,0-1 0 0 0,0 0-1 0 0,1 0 1 0 0,-1 0 0 0 0,1 1 0 0 0,0-1 0 0 0,0 0 0 0 0,0 0-1 0 0,1 0-18 0 0,5 18-97 0 0,-5-19 37 0 0,-2-2 60 0 0,1 0-1 0 0,0 0 1 0 0,-1-1 0 0 0,1 1-1 0 0,-1 0 1 0 0,1-1 0 0 0,-1 1 0 0 0,1 0-1 0 0,-1-1 1 0 0,1 1 0 0 0,-1 0-1 0 0,0-1 1 0 0,1 1 0 0 0,-1-1-1 0 0,0 1 1 0 0,1-1 0 0 0,-1 1 0 0 0,0-1-1 0 0,1 1 1 0 0,-1-1 0 0 0,0 1-1 0 0,0-1 1 0 0,0 0 0 0 0,1 1-1 0 0,-1-1 1 0 0,0 1 0 0 0,0-1-1 0 0,0 0 1 0 0,0 1 0 0 0,0-1 0 0 0,0 1-1 0 0,0-1 1 0 0,0-1-1 0 0,30-72 1 0 0,-3 16 0 0 0,-25 55 0 0 0,-1 1-1 0 0,1-1 1 0 0,0 0-1 0 0,-1 0 0 0 0,1 1 1 0 0,0-1-1 0 0,1 1 1 0 0,-1-1-1 0 0,0 1 1 0 0,2-1 0 0 0,-3 2 6 0 0,0 1 0 0 0,1-1 0 0 0,-1 1 0 0 0,0-1 1 0 0,0 1-1 0 0,0-1 0 0 0,0 1 0 0 0,1 0 0 0 0,-1 0 0 0 0,0-1 1 0 0,0 1-1 0 0,1 0 0 0 0,-1 0 0 0 0,0 0 0 0 0,0 0 1 0 0,1 1-1 0 0,-1-1 0 0 0,0 0 0 0 0,0 1 0 0 0,0-1 1 0 0,1 0-1 0 0,-1 1 0 0 0,0-1 0 0 0,0 1 0 0 0,0 0 0 0 0,0-1 1 0 0,0 1-7 0 0,1 1 9 0 0,0 0 0 0 0,0 0 0 0 0,0 0 0 0 0,-1 0 0 0 0,1 0 0 0 0,-1 0 0 0 0,1 1 0 0 0,-1-1 0 0 0,0 0 0 0 0,0 1 1 0 0,0 1-10 0 0,5 6-148 0 0,-5-7 137 0 0,0 0-1 0 0,0 0 1 0 0,0 0 0 0 0,0 0 0 0 0,0 0 0 0 0,-1 0 0 0 0,1 0 0 0 0,-1 0 0 0 0,0 0-1 0 0,0 1 12 0 0,0 0 1 0 0,1 0 0 0 0,-1-1 0 0 0,1 1 0 0 0,0 0 0 0 0,-1 0 0 0 0,2 0-1 0 0,1 6 0 0 0,0 6 42 0 0,-2-15 176 0 0,-1-1 92 0 0,7 4 319 0 0,-6-3-608 0 0,0-1 1 0 0,0 1-1 0 0,0 0 0 0 0,0-1 1 0 0,0 1-1 0 0,0 0 1 0 0,0-1-1 0 0,0 0 0 0 0,0 1 1 0 0,0-1-1 0 0,0 0 1 0 0,0 1-1 0 0,0-1 0 0 0,0 0 1 0 0,1 0-1 0 0,-1 0 0 0 0,0 0 1 0 0,0 0-1 0 0,0 0 1 0 0,0 0-1 0 0,0 0 0 0 0,0 0-21 0 0,13-1 51 0 0,20 8 143 0 0,-14-13 116 0 0,-18 5-300 0 0,0 0-1 0 0,1 0 1 0 0,-1-1-1 0 0,1 1 1 0 0,-1-1-1 0 0,0 1 1 0 0,0-1-1 0 0,0 0 0 0 0,0 1 1 0 0,0-1-1 0 0,0 0 1 0 0,0 0-1 0 0,-1-1 1 0 0,1 1-1 0 0,-1-1-9 0 0,4-4-27 0 0,-1-1-1 0 0,-1 0 0 0 0,3-8 28 0 0,-3 7 289 0 0,-2 3-163 0 0,0-1-1 0 0,0 1 0 0 0,0 0 1 0 0,-1-1-1 0 0,0 1 0 0 0,-1-1 1 0 0,0-2-126 0 0,0-10 166 0 0,1 8 29 0 0,-2 0-1 0 0,0 0 0 0 0,0 0 1 0 0,-1 0-1 0 0,-3-9-194 0 0,-8-5-4 0 0,9 17-284 0 0,4 7 162 0 0,1 1 239 0 0,0 0 102 0 0,-15 14 355 0 0,13-12-554 0 0,0 0 0 0 0,1 1 0 0 0,-1-1 1 0 0,1 1-1 0 0,-1 0 0 0 0,1-1 0 0 0,0 1 0 0 0,0 0 0 0 0,0 0 0 0 0,0 0 0 0 0,1 0 0 0 0,-1 0 0 0 0,1-1 0 0 0,0 1 1 0 0,-1 0-1 0 0,2 3-16 0 0,-1 8 29 0 0,1 0 0 0 0,0 0 1 0 0,2 0-30 0 0,-1 4 26 0 0,2-1 1 0 0,0 1 0 0 0,1 0-1 0 0,0-1 1 0 0,2 0 0 0 0,0-1-1 0 0,1 1 1 0 0,2 1-27 0 0,1 4 44 0 0,-9-18-34 0 0,-1 0-1 0 0,1 0 0 0 0,0 0 0 0 0,0 0 1 0 0,1-1-1 0 0,-1 1 0 0 0,1-1 1 0 0,0 1-1 0 0,1 0-9 0 0,-1-1 6 0 0,0-1-1 0 0,0 0 1 0 0,0 0 0 0 0,0 0 0 0 0,0 0 0 0 0,0 0-1 0 0,1 0 1 0 0,-1-1 0 0 0,1 0 0 0 0,2 1-6 0 0,-4-2 0 0 0,-1 1-1 0 0,1-1 1 0 0,-1 0 0 0 0,1 0 0 0 0,-1 0 0 0 0,1 0 0 0 0,-1 0-1 0 0,1-1 1 0 0,-1 1 0 0 0,1 0 0 0 0,-1-1 0 0 0,1 1 0 0 0,-1-1-1 0 0,1 0 1 0 0,-1 1 0 0 0,0-1 0 0 0,1 0 0 0 0,-1 0 0 0 0,0 0-1 0 0,0 0 1 0 0,1 0 0 0 0,-1 0 0 0 0,0 0 0 0 0,0 0 0 0 0,0 0 0 0 0,0-1-1 0 0,-1 1 1 0 0,1-1 0 0 0,3-3-145 0 0,0 0 0 0 0,-1-1 1 0 0,0 1-1 0 0,0-1 0 0 0,0 0 0 0 0,-1 0 0 0 0,0 0 0 0 0,0 0 0 0 0,-1-1 1 0 0,1 1-1 0 0,-2 0 0 0 0,1-1 0 0 0,0 1 0 0 0,-1-2 145 0 0,0-8-2003 0 0,0-1-3792 0 0,0 0-1762 0 0</inkml:trace>
  <inkml:trace contextRef="#ctx0" brushRef="#br0" timeOffset="5340.741">1322 3170 7832 0 0,'0'0'602'0'0,"4"4"-372"0"0,1 7 4158 0 0,0 0 1 0 0,-1-1 0 0 0,2 11-4389 0 0,-4-12 487 0 0,-1-1-1 0 0,0 0 1 0 0,-1 1 0 0 0,1 1-487 0 0,1 25 776 0 0,1-9-152 0 0,-1 1 1 0 0,-1 13-625 0 0,0 5 212 0 0,0-1-126 0 0,3 33 21 0 0,-3-49-129 0 0,1 7-54 0 0,-3-14-379 0 0,1-19 359 0 0,-1-1 1 0 0,1 0-1 0 0,0 0 1 0 0,0 1-1 0 0,0-1 0 0 0,0 0 1 0 0,0 1-1 0 0,0-1 1 0 0,0 0-1 0 0,0 1 0 0 0,0-1 1 0 0,1 0-1 0 0,-1 0 1 0 0,0 1-1 0 0,1-1 0 0 0,-1 0 1 0 0,1 0-1 0 0,0 0 1 0 0,-1 1-1 0 0,1-1 96 0 0,1 1-941 0 0,-2-2-499 0 0,0 1-215 0 0,0 5-44 0 0</inkml:trace>
  <inkml:trace contextRef="#ctx0" brushRef="#br0" timeOffset="5710.492">1402 3580 1376 0 0,'2'1'65'0'0,"2"2"331"0"0,0 0-1 0 0,0-1 1 0 0,0 1-1 0 0,0-1 1 0 0,1 0-1 0 0,-1 0 1 0 0,1 0-1 0 0,1-1-395 0 0,2 1 1453 0 0,-1 0-1 0 0,1-1 1 0 0,0 0 0 0 0,0 0-1 0 0,0-1 1 0 0,0 0 0 0 0,-1-1-1 0 0,5 0-1452 0 0,-4 0 1153 0 0,0-1-1 0 0,0 0 1 0 0,0 0 0 0 0,0-1 0 0 0,0 1-1 0 0,0-2 1 0 0,-1 1 0 0 0,1-1-1153 0 0,-4 1-158 0 0,1 0 1 0 0,-1 0-1 0 0,1-1 1 0 0,-1 1 0 0 0,0-1-1 0 0,-1 0 1 0 0,3-2 157 0 0,1-3 217 0 0,-5 8-186 0 0,-1 0 1 0 0,0 0-1 0 0,0 0 0 0 0,0-1 0 0 0,0 1 1 0 0,0 0-1 0 0,0-1 0 0 0,0 1 1 0 0,0-1-1 0 0,-1 1 0 0 0,1-1 1 0 0,0 1-1 0 0,-1-1 0 0 0,1 1 1 0 0,-1-1-1 0 0,0 1 0 0 0,0-1 1 0 0,1 0-1 0 0,-1 1 0 0 0,0-1 1 0 0,0-1-32 0 0,-1-7 89 0 0,1 8-66 0 0,0 0 0 0 0,0 0 0 0 0,-1 0 0 0 0,1 0 0 0 0,0 0 0 0 0,-1 0 0 0 0,1 0 0 0 0,-1 0 0 0 0,0 0 0 0 0,0 0-1 0 0,1 0 1 0 0,-1 1 0 0 0,0-1 0 0 0,-1-1-23 0 0,1 2 8 0 0,0-1 0 0 0,-1 1-1 0 0,1-1 1 0 0,0 1 0 0 0,-1 0 0 0 0,1-1-1 0 0,-1 1 1 0 0,1 0 0 0 0,-1 0-1 0 0,1 0 1 0 0,-1 0 0 0 0,0 0 0 0 0,1 1-1 0 0,-1-1 1 0 0,0 0 0 0 0,0 1 0 0 0,1 0-1 0 0,-1-1 1 0 0,0 1 0 0 0,0 0-1 0 0,0 0 1 0 0,0 0 0 0 0,0 0 0 0 0,0 0-1 0 0,1 0 1 0 0,-1 0 0 0 0,0 1-1 0 0,0-1 1 0 0,-1 1-8 0 0,-3 1 8 0 0,0 0-1 0 0,1 0 0 0 0,-1 1 1 0 0,1-1-1 0 0,0 1 1 0 0,0 0-1 0 0,0 1 0 0 0,0-1 1 0 0,0 1-1 0 0,1 0 1 0 0,-1 0-1 0 0,1 1 1 0 0,0-1-1 0 0,1 1 0 0 0,-1 0 1 0 0,1 0-1 0 0,0 0 1 0 0,-1 2-8 0 0,-1 2 14 0 0,1 0 1 0 0,0 0 0 0 0,0 1 0 0 0,1 0 0 0 0,0-1 0 0 0,1 1 0 0 0,0 1 0 0 0,0-1 0 0 0,1 0 0 0 0,0 4-15 0 0,1-6 18 0 0,1-1 1 0 0,0 1-1 0 0,0-1 1 0 0,0 0-1 0 0,1 0 1 0 0,0 0-1 0 0,1 1 0 0 0,1 2-18 0 0,-3-8 3 0 0,0 1-1 0 0,0 0 0 0 0,1-1 0 0 0,-1 0 0 0 0,1 1 0 0 0,-1-1 1 0 0,1 0-1 0 0,0 1 0 0 0,0-1 0 0 0,0 0 0 0 0,0 0 0 0 0,1-1 1 0 0,-1 1-1 0 0,0 0 0 0 0,1-1 0 0 0,-1 0 0 0 0,1 1 0 0 0,-1-1 1 0 0,1 0-1 0 0,0 0 0 0 0,0 0 0 0 0,-1-1 0 0 0,2 1-2 0 0,7 0-28 0 0,0 0 0 0 0,0-1 1 0 0,1 0-1 0 0,1-1 28 0 0,-8 1-89 0 0,1-1 0 0 0,-1-1 0 0 0,0 1 0 0 0,0-1 0 0 0,0 0 1 0 0,0 0-1 0 0,0 0 0 0 0,0-1 0 0 0,0 1 0 0 0,-1-1 89 0 0,1 0-635 0 0,-1 0 0 0 0,0 0 0 0 0,0 0 0 0 0,0-1-1 0 0,-1 1 1 0 0,1-1 0 0 0,-1 0 0 0 0,1-1 635 0 0,3-7-7518 0 0</inkml:trace>
  <inkml:trace contextRef="#ctx0" brushRef="#br0" timeOffset="6156.117">1849 3054 15664 0 0,'1'2'718'0'0,"9"6"28"0"0,11 11 756 0 0,-21-19-1234 0 0,1 1 0 0 0,0 0 0 0 0,-1 0 0 0 0,1 0 0 0 0,-1 0 0 0 0,1 0 0 0 0,-1 0 0 0 0,0 0 0 0 0,1 0 0 0 0,-1 0 0 0 0,0 0 0 0 0,0 0 0 0 0,1 0 0 0 0,-1 0-268 0 0,-1 1 128 0 0,1-1 0 0 0,0 1 0 0 0,-1 0 1 0 0,0-1-1 0 0,1 1 0 0 0,-1-1 0 0 0,0 1 0 0 0,0-1 0 0 0,0 1 0 0 0,0-1 1 0 0,0 0-1 0 0,0 1 0 0 0,0-1 0 0 0,0 0 0 0 0,-1 0 0 0 0,0 1-128 0 0,-23 17 343 0 0,23-18-289 0 0,-12 9-44 0 0,-1-2 0 0 0,0 1 0 0 0,0-2 0 0 0,-1 0 0 0 0,-4 0-10 0 0,-10 6-2158 0 0,15-10 852 0 0</inkml:trace>
  <inkml:trace contextRef="#ctx0" brushRef="#br0" timeOffset="6942.034">1559 2797 5528 0 0,'0'0'422'0'0,"0"0"81"0"0,12-6 6472 0 0,-10 5-6624 0 0,0-1 1 0 0,-1 1-1 0 0,1-1 1 0 0,0 0-1 0 0,-1 0 1 0 0,1 1-1 0 0,-1-1 1 0 0,0 0 0 0 0,0 0-1 0 0,0 0 1 0 0,0 0-1 0 0,0-1 1 0 0,0 1-1 0 0,0 0 1 0 0,0 0-1 0 0,-1-1 1 0 0,0 1 0 0 0,1-2-352 0 0,0-7 570 0 0,0-1 1 0 0,-1 1-1 0 0,-1-6-570 0 0,1-2 1010 0 0,-1-1-506 0 0,-1-1 1 0 0,0 1 0 0 0,-2-1-1 0 0,0 1 1 0 0,-2-1-505 0 0,-34-99 970 0 0,30 93-845 0 0,3 6-36 0 0,0 1-29 0 0,0 0 0 0 0,-2 1 1 0 0,-8-14-61 0 0,-20-37 74 0 0,35 64-74 0 0,-7-5 64 0 0,8 24 12 0 0,2-4-64 0 0,0 0 0 0 0,0-1 0 0 0,1 1-1 0 0,0-1 1 0 0,1 3-12 0 0,3 13 1 0 0,0-3-25 0 0,1 0 0 0 0,0-1 0 0 0,4 5 24 0 0,0 0-33 0 0,-1-4-26 0 0,0-1 0 0 0,2 0-1 0 0,3 4 60 0 0,14 22-47 0 0,-13-21-512 0 0,1-2 1 0 0,0 0 0 0 0,2-1-1 0 0,11 10 559 0 0,-15-20-1708 0 0</inkml:trace>
  <inkml:trace contextRef="#ctx0" brushRef="#br0" timeOffset="8045.418">1007 3953 18919 0 0,'-1'4'112'0'0,"0"1"-1"0"0,0 0 1 0 0,0 0-1 0 0,1 0 1 0 0,0 0-1 0 0,0 0 1 0 0,0-1-1 0 0,1 1 0 0 0,0 0 1 0 0,0 0-1 0 0,0 0 1 0 0,0-1-1 0 0,1 1 1 0 0,-1 0-1 0 0,1-1 1 0 0,1 0-1 0 0,0 2-111 0 0,38 67 142 0 0,-23-44-1156 0 0,14 33 1014 0 0,-10-19 336 0 0,1-1 1 0 0,2-1-1 0 0,2-1 1 0 0,1-1-1 0 0,2-1 1 0 0,19 16-337 0 0,-34-38 379 0 0,1 0 0 0 0,0-1 0 0 0,1-1 0 0 0,1-1 0 0 0,0 0 0 0 0,0-1 0 0 0,10 3-379 0 0,-18-10 100 0 0,0 0 1 0 0,0-1 0 0 0,1-1 0 0 0,-1 0 0 0 0,1 0 0 0 0,0-1 0 0 0,0 0 0 0 0,0-1 0 0 0,0-1 0 0 0,0 1 0 0 0,0-2-1 0 0,0 1 1 0 0,0-2 0 0 0,0 1 0 0 0,7-3-101 0 0,0-1 57 0 0,1-1-1 0 0,-1 0 1 0 0,1-1-1 0 0,-2-1 0 0 0,1-1 1 0 0,-1-1-1 0 0,-1 0 1 0 0,0-1-1 0 0,4-4-56 0 0,20-21 42 0 0,-2-1-1 0 0,-1-2 1 0 0,14-23-42 0 0,90-133-1 0 0,-100 140 1 0 0,-23 33 0 0 0,-1-1 0 0 0,6-12 0 0 0,-14 21 0 0 0,1 0 0 0 0,11-12 0 0 0,-10 13 0 0 0,-1 0 0 0 0,-1 0 0 0 0,4-7 0 0 0,-5 4 0 0 0,-5 10 0 0 0,1-1 0 0 0,-1 1 0 0 0,1 0 0 0 0,0 0 0 0 0,0 1 0 0 0,1-1 0 0 0,3-3 0 0 0,36-25 0 0 0,-36 27 14 0 0,1 0 0 0 0,0 0 0 0 0,1 1 0 0 0,-1 0 0 0 0,1 1 0 0 0,0 0 0 0 0,0 1 0 0 0,1 0 0 0 0,0 0 0 0 0,-1 1 0 0 0,1 0 0 0 0,0 1 0 0 0,8 0-14 0 0,-3 0 5 0 0,1-1 1 0 0,-1 0-1 0 0,0-1 1 0 0,0-1-1 0 0,-1 0 1 0 0,1-1-1 0 0,-1-1 1 0 0,0-1-1 0 0,-1 0 1 0 0,0 0-1 0 0,0-2 1 0 0,-1 1-1 0 0,0-2 1 0 0,-1 0-1 0 0,3-3-5 0 0,-11 10 0 0 0,118-120 0 0 0,-91 90 27 0 0,1 2 0 0 0,1 1 0 0 0,2 2 0 0 0,2 1 0 0 0,4-1-27 0 0,-8 11 334 0 0,0 1-1 0 0,2 1 1 0 0,14-3-334 0 0,-35 13 128 0 0,71-31 1092 0 0,35-25-1220 0 0,-116 60 19 0 0,33-19 147 0 0,-1-2 1 0 0,-2-1 0 0 0,0-1-1 0 0,-1-3 1 0 0,19-21-167 0 0,10-12 241 0 0,51-67-241 0 0,-91 100 14 0 0,28-34 18 0 0,-3-2 1 0 0,16-32-33 0 0,-5-10-475 0 0,-3-3 0 0 0,-6-2 0 0 0,6-30 475 0 0,-48 119-1138 0 0,0-1 0 0 0,-2 0-1 0 0,-1 0 1 0 0,0-1 0 0 0,-1-11 1138 0 0,-2 5-8667 0 0</inkml:trace>
  <inkml:trace contextRef="#ctx0" brushRef="#br0" timeOffset="8528.248">2717 4122 17335 0 0,'1'7'1572'0'0,"-1"-4"-1534"0"0,1 1 0 0 0,-1-1 0 0 0,0 0 0 0 0,-1 0 0 0 0,1 1-1 0 0,-1-1 1 0 0,1 0 0 0 0,-2 2-38 0 0,-1 10 49 0 0,-7 45 1514 0 0,-5 6-1563 0 0,4-15 1377 0 0,-5 44-1377 0 0,9-45 403 0 0,2-23-262 0 0,1 17-141 0 0,2-24-42 0 0,0 30-627 0 0,3-44-150 0 0,-1-1-1 0 0,1 1 1 0 0,0-1-1 0 0,2 5 820 0 0,4 3-6906 0 0</inkml:trace>
  <inkml:trace contextRef="#ctx0" brushRef="#br0" timeOffset="8875.054">2923 4067 17247 0 0,'0'0'794'0'0,"0"0"-22"0"0,1-1-496 0 0,0 0-286 0 0,-1 1-1 0 0,1-1 1 0 0,-1 1 0 0 0,1-1 0 0 0,-1 0 0 0 0,1 1-1 0 0,-1-1 1 0 0,1 0 0 0 0,-1 1 0 0 0,0-1 0 0 0,1 0-1 0 0,-1 1 1 0 0,0-1 0 0 0,0 0 0 0 0,0 0 0 0 0,1 0 10 0 0,2-9 2384 0 0,-4 12-2183 0 0,-47 59 1543 0 0,46-59-1805 0 0,-15 23 113 0 0,-6 13-52 0 0,22-36 57 0 0,0 1 1 0 0,0 0-1 0 0,1 0 0 0 0,-1 0 0 0 0,0 0 1 0 0,1 0-1 0 0,0 0 0 0 0,0 0 0 0 0,0 0 1 0 0,0 0-1 0 0,0 0 0 0 0,1 0 1 0 0,-1 0-1 0 0,1 0 0 0 0,0 0 0 0 0,0 0 1 0 0,0 0-1 0 0,0 1-57 0 0,1 1 60 0 0,0-1 1 0 0,1 1-1 0 0,-1 0 1 0 0,1 0-1 0 0,0-1 0 0 0,1 0 1 0 0,-1 0-1 0 0,0 1 1 0 0,4 1-61 0 0,-1 0 64 0 0,-1 1 0 0 0,0-1 1 0 0,0 1-1 0 0,-1 0 0 0 0,0 1 1 0 0,0-1-1 0 0,-1 1 0 0 0,1-1 1 0 0,-2 1-1 0 0,1 1-64 0 0,6 15-7 0 0,-2-7-148 0 0,0-5 121 0 0,-2 0 1 0 0,0 1 0 0 0,-1 0 0 0 0,0 0-1 0 0,-1 0 1 0 0,0 1 0 0 0,-1-1-1 0 0,0 11 34 0 0,-1-10 12 0 0,-1-7 92 0 0,0 0 1 0 0,0 0-1 0 0,0 1 0 0 0,-2 3-104 0 0,2-9-22 0 0,0-1-1 0 0,0 0 1 0 0,-1 1 0 0 0,1-1-1 0 0,-1 0 1 0 0,1 1-1 0 0,-1-1 1 0 0,1 0-1 0 0,-1 0 1 0 0,0 0-1 0 0,1 1 1 0 0,-1-1 0 0 0,0 0-1 0 0,0 0 1 0 0,0 0-1 0 0,0 0 1 0 0,0 0-1 0 0,0-1 1 0 0,0 1-1 0 0,0 0 1 0 0,-1 0 0 0 0,1-1-1 0 0,0 1 1 0 0,0-1-1 0 0,-2 1 23 0 0,3-1-1 0 0,-1 0 0 0 0,0 1 0 0 0,0-1 0 0 0,0 0 0 0 0,0 0 0 0 0,0 0 0 0 0,1 0 0 0 0,-1-1 0 0 0,0 1 0 0 0,0 0 0 0 0,0 0 0 0 0,0 0 0 0 0,0-1 0 0 0,1 1 0 0 0,-1 0 0 0 0,0-1 0 0 0,0 1-1 0 0,1-1 1 0 0,-1 1 0 0 0,0-1 0 0 0,1 1 0 0 0,-1-1 0 0 0,0 0 0 0 0,1 1 0 0 0,-1-1 0 0 0,1 0 0 0 0,-1 1 0 0 0,1-1 0 0 0,-1 0 0 0 0,1 0 0 0 0,0 1 0 0 0,-1-1 0 0 0,1 0 0 0 0,0 0 0 0 0,0 0 0 0 0,-1 0 0 0 0,1 0 1 0 0,-2-5 28 0 0,1-1 0 0 0,0 0 0 0 0,0 1 1 0 0,0-5-29 0 0,0 5 64 0 0,0-20 386 0 0,1 0 0 0 0,1 0 0 0 0,1 0 0 0 0,1 0 1 0 0,4-15-451 0 0,-1 21 187 0 0,0-1 0 0 0,1 1 0 0 0,6-12-187 0 0,5-12 28 0 0,-16 34 81 0 0,0 0 1 0 0,-1-1 0 0 0,0 1-1 0 0,0-1 1 0 0,-1 1 0 0 0,0-1-1 0 0,-1 1 1 0 0,-2-9-110 0 0,2 11-196 0 0,-1 1 0 0 0,0 0 0 0 0,-1-1 0 0 0,1 1 0 0 0,-1 0 0 0 0,-1 0-1 0 0,1 1 1 0 0,-1-1 0 0 0,0 1 0 0 0,-1 0 0 0 0,1 0 0 0 0,-1 0 0 0 0,-1 0 196 0 0,5 5-2120 0 0,1 1-3960 0 0,0 0-1698 0 0</inkml:trace>
  <inkml:trace contextRef="#ctx0" brushRef="#br0" timeOffset="9270.081">3227 4283 14656 0 0,'9'0'1328'0'0,"-4"0"-1130"0"0,1-1 0 0 0,-1 0 1 0 0,0 0-1 0 0,1 0 1 0 0,-1-1-1 0 0,0 1 0 0 0,0-2 1 0 0,4-1-199 0 0,3-2 1217 0 0,-1 0 0 0 0,0-1 0 0 0,2-3-1217 0 0,-9 7 395 0 0,2-1-28 0 0,0-1 1 0 0,0 1-1 0 0,-1-1 1 0 0,1-1-1 0 0,-1 1 0 0 0,1-3-367 0 0,-5 7 4 0 0,0 0 0 0 0,-1 0-1 0 0,1 0 1 0 0,0 0 0 0 0,-1-1-1 0 0,1 1 1 0 0,-1 0-1 0 0,1 0 1 0 0,-1-1 0 0 0,0 1-1 0 0,1 0 1 0 0,-1-1-1 0 0,0 1 1 0 0,0 0 0 0 0,0-1-1 0 0,0 1 1 0 0,0-1 0 0 0,0 1-1 0 0,0 0 1 0 0,-1-1-1 0 0,1 1 1 0 0,0 0 0 0 0,-1 0-1 0 0,1-1 1 0 0,-1 1-1 0 0,0 0 1 0 0,1 0 0 0 0,-1-1-1 0 0,0 1 1 0 0,0 0 0 0 0,1 0-1 0 0,-1 0 1 0 0,0 0-1 0 0,0 0 1 0 0,0 0 0 0 0,0 0-1 0 0,0 1-3 0 0,-2-2 13 0 0,1 1 0 0 0,-1-1 0 0 0,1 1 0 0 0,-1 0 0 0 0,1 0 1 0 0,-1 0-1 0 0,1 0 0 0 0,-1 1 0 0 0,0-1 0 0 0,0 1 0 0 0,1 0 0 0 0,-1-1 0 0 0,0 1 0 0 0,0 0 0 0 0,1 1 0 0 0,-1-1 0 0 0,0 0 0 0 0,0 1 0 0 0,1 0 0 0 0,-1-1 0 0 0,1 1 0 0 0,-1 0-13 0 0,-1 1 27 0 0,0-1 0 0 0,0 1-1 0 0,0-1 1 0 0,0 1-1 0 0,1 0 1 0 0,-1 1 0 0 0,1-1-1 0 0,-1 1 1 0 0,1-1 0 0 0,0 1-1 0 0,0 0 1 0 0,0 0 0 0 0,0 1-1 0 0,-1 2-26 0 0,-7 10 0 0 0,9-13 0 0 0,-1 1 0 0 0,1-1 0 0 0,-1 1 0 0 0,1 0 0 0 0,0 0 0 0 0,1 0 0 0 0,-1 0 0 0 0,1 1 0 0 0,-1 0 0 0 0,-1 11 0 0 0,0 0 0 0 0,2-1 0 0 0,-1 1 0 0 0,2 0 0 0 0,0 0 0 0 0,2 11 0 0 0,-1-22 0 0 0,0-1 0 0 0,0 1 0 0 0,0-1 0 0 0,0 0 0 0 0,1 1 0 0 0,-1-1 0 0 0,1 0 0 0 0,0 0 0 0 0,1 0 0 0 0,-1 0 0 0 0,1-1 0 0 0,-1 1 0 0 0,1 0 0 0 0,0-1 0 0 0,1 0 0 0 0,-1 0 0 0 0,1 0 0 0 0,-1 0 0 0 0,1-1 0 0 0,0 1 0 0 0,0-1 0 0 0,0 0 0 0 0,0 0 0 0 0,0 0 0 0 0,3 1 0 0 0,1-1-217 0 0,-1 0-1 0 0,1-1 1 0 0,0 0 0 0 0,-1 0-1 0 0,1 0 1 0 0,0-1 0 0 0,0 0-1 0 0,-1-1 1 0 0,1 0-1 0 0,2 0 218 0 0,16-5-1701 0 0,0-1 0 0 0,12-5 1701 0 0,-31 10-194 0 0,27-11-2070 0 0,-5-4-21 0 0</inkml:trace>
  <inkml:trace contextRef="#ctx0" brushRef="#br0" timeOffset="9637.913">3631 3939 11976 0 0,'-2'-12'460'0'0,"2"3"-150"0"0,-2 0 0 0 0,1 0 0 0 0,-1 0 1 0 0,-1 0-1 0 0,-2-6-310 0 0,4 13 183 0 0,1 1 1 0 0,-1-1-1 0 0,0 0 1 0 0,0 1-1 0 0,0-1 1 0 0,0 1 0 0 0,0 0-1 0 0,0-1 1 0 0,0 1-1 0 0,0 0 1 0 0,-1 0-1 0 0,1-1 1 0 0,-1 1-1 0 0,1 0 1 0 0,0 0 0 0 0,-1 1-1 0 0,0-1 1 0 0,1 0-1 0 0,-1 0 1 0 0,1 1-1 0 0,-1-1 1 0 0,0 1-1 0 0,0 0 1 0 0,1-1-1 0 0,-1 1 1 0 0,0 0 0 0 0,0 0-1 0 0,1 0 1 0 0,-1 0-1 0 0,0 0 1 0 0,-1 1-184 0 0,-2 0 223 0 0,1 0 0 0 0,0 0 1 0 0,0 1-1 0 0,0 0 0 0 0,-1 0 0 0 0,2 0 1 0 0,-1 0-1 0 0,0 0 0 0 0,0 2-223 0 0,-35 27 1155 0 0,21-15-697 0 0,-17 15-851 0 0,19-16 46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0:02.3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257 4845 13328 0 0,'0'0'298'0'0,"7"4"856"0"0,-6-3-1008 0 0,-1 0 0 0 0,1 0 0 0 0,-1 0 0 0 0,1-1 0 0 0,-1 1 0 0 0,1 0 0 0 0,0-1 0 0 0,-1 1 0 0 0,1 0 0 0 0,0-1 0 0 0,-1 1 0 0 0,1-1 0 0 0,0 1 0 0 0,0-1 0 0 0,0 1 0 0 0,-1-1 0 0 0,1 0 0 0 0,0 1 0 0 0,0-1 0 0 0,0 0 0 0 0,0 0 0 0 0,0 0-146 0 0,0 1-481 0 0,0-1 547 0 0,-1 0 4 0 0,0 0 2 0 0,0 0 0 0 0,0 0 4 0 0,0 0 18 0 0,0 0 8 0 0,8 0 110 0 0,-2 0-60 0 0,1-1-1 0 0,-1 0 0 0 0,0-1 0 0 0,0 1 0 0 0,1-2-151 0 0,19-3 458 0 0,-23 5-398 0 0,0 0 1 0 0,0 0 0 0 0,0 0 0 0 0,-1-1-1 0 0,1 1 1 0 0,0-1 0 0 0,0 1-1 0 0,1-2-60 0 0,14-7 41 0 0,162-48 631 0 0,-144 46-480 0 0,15-9-192 0 0,-22 9 360 0 0,1 1 0 0 0,19-4-360 0 0,74-12 583 0 0,19-7-294 0 0,-72 11-277 0 0,-61 19 25 0 0,-1 1-1 0 0,1-1 1 0 0,-1 0 0 0 0,1-1-1 0 0,-1 0 1 0 0,-1 0-1 0 0,1-1 1 0 0,-1 0 0 0 0,0 0-1 0 0,1-2-36 0 0,11-8 182 0 0,22-21 194 0 0,-33 29-341 0 0,1 0-1 0 0,-1-1 1 0 0,0 0-1 0 0,-1 0 1 0 0,0-1-1 0 0,-1 0 1 0 0,1 0-1 0 0,-2-1-34 0 0,29-34 23 0 0,10-17 462 0 0,52-55-485 0 0,-68 83 219 0 0,-11 8-171 0 0,-13 20-39 0 0,-1 0 1 0 0,1 0-1 0 0,0 1 0 0 0,3-3-9 0 0,5-4 0 0 0,-8 9 0 0 0,-1-1 0 0 0,1 0 0 0 0,-1 0 0 0 0,1 0 0 0 0,-1 0 0 0 0,1-2 0 0 0,13-22 0 0 0,14-17 0 0 0,2-3 0 0 0,11-12 242 0 0,-9 14-60 0 0,-2 7-164 0 0,-22 27-19 0 0,0 0 0 0 0,3-6 1 0 0,39-46 0 0 0,7-5 0 0 0,-53 60 0 0 0,0-1 0 0 0,0 1 0 0 0,0-1 0 0 0,-2 0 0 0 0,1-2 0 0 0,9-15-2 0 0,-11 22 10 0 0,0-1 0 0 0,-1 0 1 0 0,0 0-1 0 0,0 0 0 0 0,-1-1 1 0 0,0 1-1 0 0,0-1 0 0 0,1-5-8 0 0,8-50 64 0 0,-6 20 46 0 0,-1 6 358 0 0,-1-24-468 0 0,-2 39 134 0 0,2 0 0 0 0,0 0 0 0 0,1 1 0 0 0,3-9-134 0 0,-1 4 36 0 0,13-38 128 0 0,-14 44-78 0 0,0 0 1 0 0,7-12-87 0 0,4-15 92 0 0,-3 8-17 0 0,-5 17-48 0 0,-2 1-1 0 0,1-7-26 0 0,-1 4 22 0 0,-4 15-16 0 0,0 0 0 0 0,0-1 1 0 0,-1 1-1 0 0,0 0 0 0 0,0-1-6 0 0,0-28 39 0 0,0 23-6 0 0,-1-1-1 0 0,0 1 0 0 0,-2-9-32 0 0,1 8 10 0 0,1-1 1 0 0,0 1-1 0 0,1 0 0 0 0,2-12-10 0 0,2-34 23 0 0,-6 35-23 0 0,-1-1 0 0 0,-2-5 0 0 0,3 30 0 0 0,-13-133 0 0 0,13 118 0 0 0,1 14 0 0 0,0 0 0 0 0,0-1 0 0 0,0 1 0 0 0,-1 0 0 0 0,1 0 0 0 0,-1 0 0 0 0,0 0 0 0 0,0 0 0 0 0,1 1 3 0 0,-1 1 0 0 0,0-1 0 0 0,1 0 0 0 0,-1 0 0 0 0,1 1 0 0 0,0-1 0 0 0,-1 0-1 0 0,1 0 1 0 0,0 0 0 0 0,0 1 0 0 0,0-1 0 0 0,1 0 0 0 0,-1 0 0 0 0,0 0 0 0 0,1 1 0 0 0,-1-1 0 0 0,1 0 0 0 0,-1 0-1 0 0,1 1 1 0 0,0-1 0 0 0,0 1 0 0 0,0-2-3 0 0,2-9 0 0 0,-3 10 1 0 0,0 0 0 0 0,1 0 0 0 0,-1 0 0 0 0,1-1 0 0 0,-1 1 0 0 0,1 0 0 0 0,0 0 0 0 0,0 0 0 0 0,0 0 0 0 0,0 0 0 0 0,1-1-1 0 0,0 0 41 0 0,0-9-193 0 0,-2 11 131 0 0,-2 1-39 0 0,2 0 59 0 0,-1 0 1 0 0,0 0 0 0 0,1 1-1 0 0,-1-1 1 0 0,0 0-1 0 0,1 0 1 0 0,-1 0-1 0 0,0 0 1 0 0,1 1 0 0 0,-1-1-1 0 0,0 0 1 0 0,1 1-1 0 0,-1-1 1 0 0,1 0 0 0 0,-1 1-1 0 0,0-1 1 0 0,1 1-1 0 0,-1-1 1 0 0,1 1-1 0 0,-1-1 1 0 0,1 1 0 0 0,0-1-1 0 0,-1 1 1 0 0,1-1-1 0 0,0 1 1 0 0,-1 0 0 0 0,1-1-1 0 0,0 1 1 0 0,-2 3 1 0 0,-1-1-1 0 0,0 1 0 0 0,0 0 0 0 0,1 0 0 0 0,-1 0 0 0 0,1 1 0 0 0,0-1 0 0 0,-1 5 0 0 0,-7 12 0 0 0,6-15 0 0 0,0 0 0 0 0,1 1 0 0 0,0 0 0 0 0,1-1 0 0 0,-3 8 0 0 0,-11 31 0 0 0,7-22 0 0 0,2-12 88 0 0,8-17 113 0 0,6-16 168 0 0,-7 22-364 0 0,6-22 327 0 0,-5 17-275 0 0,0 0 0 0 0,0 1 1 0 0,1 0-1 0 0,0-1 0 0 0,-1 1 1 0 0,1 0-1 0 0,1-1-57 0 0,28-53 113 0 0,-20 37-30 0 0,12-19-83 0 0,-21 37 0 0 0,-1 2 0 0 0,0 0 0 0 0,-1 0 0 0 0,1 0 0 0 0,-1 0 0 0 0,1 0 0 0 0,0 0 0 0 0,-1-1 0 0 0,0 1 0 0 0,1 0 0 0 0,-1 0 0 0 0,0-1 0 0 0,3-6 0 0 0,9-3 0 0 0,-10 7 0 0 0,3-3 0 0 0,4 1 0 0 0,1 2 0 0 0,-8 3 0 0 0,1 0 0 0 0,-1 1 0 0 0,1-1 0 0 0,0 1 0 0 0,-1 0 0 0 0,1-1 0 0 0,-1 1 0 0 0,1 0 0 0 0,-1 1 0 0 0,1-1 0 0 0,-1 0 0 0 0,1 1 0 0 0,0-1 0 0 0,-1 1 0 0 0,2 0-18 0 0,-1 0-1 0 0,1 0 1 0 0,-1 1 0 0 0,1-1-1 0 0,-1 1 1 0 0,0 0-1 0 0,3 1 19 0 0,2 2-23 0 0,19 26 140 0 0,-8 3-106 0 0,11 16-11 0 0,-2 8 0 0 0,-24-51 0 0 0,2-1-84 0 0,-5-5-345 0 0,-1-1-124 0 0,0 0-21 0 0,0 0-168 0 0,0 0-702 0 0,0 10-2130 0 0,0 0 1750 0 0</inkml:trace>
  <inkml:trace contextRef="#ctx0" brushRef="#br0" timeOffset="1543.053">1825 3877 5528 0 0,'0'0'422'0'0,"0"0"9"0"0,0 0 1065 0 0,0 0 493 0 0,0 0 99 0 0,0 0-197 0 0,0 0-915 0 0,1 0-659 0 0,1 0-1 0 0,-1 1 1 0 0,1-1 0 0 0,-1 0 0 0 0,1 0-1 0 0,0 0 1 0 0,-1-1 0 0 0,0 1-1 0 0,2 0-316 0 0,-2-1 60 0 0,0 0 0 0 0,0-1 0 0 0,0 1 0 0 0,0 0 0 0 0,0 0 0 0 0,-1 0 0 0 0,1-1 0 0 0,0 1 0 0 0,-1 0 0 0 0,1-1 0 0 0,-1 1 0 0 0,1-1-1 0 0,-1 1 1 0 0,0-1 0 0 0,1 1 0 0 0,-1 0 0 0 0,0-1 0 0 0,0 1 0 0 0,0-2-60 0 0,4-17 252 0 0,3-6 8 0 0,-6 22-176 0 0,0 0-1 0 0,0 0 0 0 0,0 0 1 0 0,0 0-1 0 0,1 0 1 0 0,0 0-1 0 0,0 0 0 0 0,0 0 1 0 0,1-2-84 0 0,5-2 217 0 0,1-1 1 0 0,-1 1 0 0 0,1 0-1 0 0,1 1 1 0 0,-1 0-1 0 0,1 1 1 0 0,0 0 0 0 0,1 0-1 0 0,0 0-217 0 0,-2 2 236 0 0,1-1 0 0 0,-2 0 0 0 0,1-1 0 0 0,-1 0 0 0 0,0-1 0 0 0,5-4-236 0 0,2 0 378 0 0,-13 10-330 0 0,1-1 1 0 0,-1 0-1 0 0,0 1 1 0 0,0-1-1 0 0,1 0 1 0 0,-1 0 0 0 0,1-2-49 0 0,61-68 355 0 0,-56 63-292 0 0,3-8 34 0 0,-10 15-86 0 0,0 0-1 0 0,0 0 1 0 0,1 0-1 0 0,-1 0 1 0 0,0 0 0 0 0,1 0-1 0 0,0 1 1 0 0,0-1-11 0 0,138-114 393 0 0,-55 42 92 0 0,-44 41-213 0 0,-29 22-197 0 0,1 0 1 0 0,0 1-1 0 0,1 0 0 0 0,0 2 1 0 0,0-1-1 0 0,6 0-75 0 0,-3 0-18 0 0,-1 1-1 0 0,1-2 0 0 0,2-3 19 0 0,0 1 10 0 0,1 0-1 0 0,0 1-9 0 0,50-26 13 0 0,12-6 67 0 0,-5-5 272 0 0,-50 28-224 0 0,-20 14-97 0 0,0 1-1 0 0,0 0 1 0 0,0 1 0 0 0,7-4-31 0 0,-9 5 14 0 0,0 0-1 0 0,0 0 1 0 0,0-1 0 0 0,0 1 0 0 0,1-3-14 0 0,-1 2 11 0 0,0 0 0 0 0,0 1 1 0 0,0-1-1 0 0,1 1 0 0 0,2-2-11 0 0,22-14 36 0 0,-4 2-8 0 0,-13 10-28 0 0,-2-1 0 0 0,1 0 0 0 0,1-3 0 0 0,30-19 0 0 0,-37 27 0 0 0,-4 2 0 0 0,0-1 0 0 0,0 1 0 0 0,0 0 0 0 0,0 0 0 0 0,-1-1 0 0 0,1 1 0 0 0,0-1 0 0 0,-1 1 0 0 0,1-1 0 0 0,-1 0 0 0 0,1-1 0 0 0,28-29 184 0 0,-29 32-164 0 0,-1-1-1 0 0,0 1 0 0 0,1-1 1 0 0,-1 0-1 0 0,0 1 1 0 0,1-1-1 0 0,-1 1 1 0 0,1-1-1 0 0,-1 1 1 0 0,1-1-1 0 0,-1 1 0 0 0,1 0 1 0 0,-1-1-1 0 0,1 1 1 0 0,-1 0-1 0 0,1-1 1 0 0,0 1-20 0 0,18-13 418 0 0,-2 3-407 0 0,-13 6-11 0 0,-4 4 0 0 0,0-1 0 0 0,0 1 0 0 0,0 0 1 0 0,0-1-1 0 0,0 1 0 0 0,0 0 0 0 0,0-1 0 0 0,0 1 0 0 0,0 0 0 0 0,1-1 0 0 0,-1 1 0 0 0,0 0 1 0 0,0 0-1 0 0,0-1 0 0 0,0 1 0 0 0,0 0 0 0 0,1-1 0 0 0,-1 1 0 0 0,0 0 0 0 0,0 0 0 0 0,0-1 1 0 0,1 1-1 0 0,-1 0 0 0 0,0 0 0 0 0,0 0 0 0 0,1-1 0 0 0,-1 1 0 0 0,0 0 0 0 0,1 0 0 0 0,-1 0 0 0 0,0 0 1 0 0,0 0-1 0 0,1 0 0 0 0,-1 0 0 0 0,0-1 0 0 0,1 1 0 0 0,12-4-23 0 0,-8 1-111 0 0,-7 1-132 0 0,-7 0 55 0 0,7 2 97 0 0,2 0 2 0 0,-1 0 19 0 0,0 0 92 0 0,0 0 0 0 0,1 0 0 0 0,-1 0 0 0 0,0 0 0 0 0,1 0 0 0 0,-1 0 1 0 0,0 0-1 0 0,1 0 0 0 0,-1 1 0 0 0,0-1 0 0 0,1 0 0 0 0,-1 0 0 0 0,0 1 0 0 0,1-1 0 0 0,-1 0 0 0 0,1 0 1 0 0,-1 1-1 0 0,0-1 0 0 0,1 1 0 0 0,-1-1 0 0 0,1 1 0 0 0,-1-1 0 0 0,1 1 1 0 0,-2 0 2 0 0,1 0 4 0 0,0 0 0 0 0,-1-1 0 0 0,1 1 0 0 0,0 0-1 0 0,0 0 1 0 0,0-1 0 0 0,0 1 0 0 0,0 0 0 0 0,0 0 0 0 0,0 0-1 0 0,0 0 1 0 0,1 0 0 0 0,-1 0 0 0 0,0 1 0 0 0,1-1 0 0 0,-1 0-1 0 0,0 1-5 0 0,-2 3 77 0 0,0-2-54 0 0,-1 0 1 0 0,1 1-1 0 0,0-1 0 0 0,0 1 1 0 0,1-1-1 0 0,-1 1 0 0 0,0 1-23 0 0,-1 2-55 0 0,-2 12-141 0 0,4-16 164 0 0,2-3 30 0 0,-1 1 0 0 0,1 0 0 0 0,-1 0 0 0 0,1-1 0 0 0,-1 1 0 0 0,1 0 0 0 0,0 0 0 0 0,-1 0 0 0 0,1-1 0 0 0,0 1 0 0 0,0 0 0 0 0,0 0 0 0 0,0 0 0 0 0,0 0 0 0 0,0 0 0 0 0,0 0 2 0 0,-1 4 0 0 0,0 0 0 0 0,-10 6 0 0 0,10-10 9 0 0,-1 1 20 0 0,2 9-24 0 0,0-5-28 0 0,0-6 22 0 0,0 0 0 0 0,0 0 0 0 0,0 1 0 0 0,0-1-1 0 0,0 0 1 0 0,1 0 0 0 0,-1 1 0 0 0,0-1 0 0 0,0 0 0 0 0,0 0-1 0 0,0 1 1 0 0,0-1 0 0 0,0 0 0 0 0,1 0 0 0 0,-1 0 0 0 0,0 1 0 0 0,0-1-1 0 0,0 0 1 0 0,1 0 0 0 0,-1 0 0 0 0,0 0 0 0 0,0 0 0 0 0,1 1-1 0 0,-1-1 1 0 0,0 0 0 0 0,0 0 0 0 0,1 0 0 0 0,-1 0 0 0 0,0 0 0 0 0,0 0-1 0 0,1 0 1 0 0,-1 0 0 0 0,0 0 0 0 0,0 0 0 0 0,1 0 0 0 0,-1 0-1 0 0,0 0 1 0 0,0 0 0 0 0,1 0 0 0 0,-1 0 0 0 0,0 0 0 0 0,0 0 0 0 0,1 0-1 0 0,-1-1 1 0 0,0 1 0 0 0,0 0 0 0 0,1 0 0 0 0,-1 0 0 0 0,0 0-1 0 0,0 0 1 0 0,0-1 0 0 0,1 1 1 0 0,3-1 70 0 0,0 0-1 0 0,-1 0 0 0 0,1 0 1 0 0,0-1-1 0 0,0 1 0 0 0,-1-1 0 0 0,1 0 1 0 0,-1 0-1 0 0,1 0 0 0 0,-1-1 1 0 0,0 1-1 0 0,0-1-69 0 0,-2 2 8 0 0,0 0 0 0 0,0 0 0 0 0,0 0 1 0 0,0 1-1 0 0,0-1 0 0 0,-1 0 0 0 0,1 1 0 0 0,1-1 0 0 0,-1 1 0 0 0,0-1 0 0 0,0 1 0 0 0,0 0 0 0 0,0-1 0 0 0,0 1 1 0 0,0 0-9 0 0,1 0-1 0 0,-1-1 0 0 0,0 1 0 0 0,0 0 0 0 0,0-1 0 0 0,0 1 0 0 0,0-1 0 0 0,0 1 0 0 0,0-1 1 0 0,0 1-1 0 0,0-1 0 0 0,0 0 0 0 0,0 1 0 0 0,0-1 0 0 0,-1 0 0 0 0,1 0 1 0 0,3-7-41 0 0,-4 7 40 0 0,1 0 0 0 0,-1 0 0 0 0,1 0-1 0 0,-1 0 1 0 0,1 1 0 0 0,-1-1 0 0 0,1 0 0 0 0,-1 0 0 0 0,1 0 0 0 0,0 1 0 0 0,0-1 0 0 0,-1 0 0 0 0,1 0 0 0 0,0 1 0 0 0,0-1 0 0 0,0 1 0 0 0,0-1 0 0 0,0 0 1 0 0,1 0 5 0 0,-1 0 1 0 0,1 0-1 0 0,-1 0 0 0 0,1 0 0 0 0,-1 0 1 0 0,0-1-1 0 0,0 1 0 0 0,1-1 0 0 0,-1 1 1 0 0,0-1-1 0 0,0 1 0 0 0,0-1-5 0 0,12-15 177 0 0,-12 17-173 0 0,-1 0-1 0 0,1-1 1 0 0,0 1 0 0 0,-1 0-1 0 0,0-1 1 0 0,1 1-1 0 0,-1-1 1 0 0,1 1 0 0 0,-1 0-1 0 0,1-1 1 0 0,-1 1-1 0 0,0-1 1 0 0,1 1 0 0 0,-1-1-1 0 0,0 1 1 0 0,0-1 0 0 0,1 0-1 0 0,-1 1 1 0 0,0-1-1 0 0,0 1 1 0 0,0-1 0 0 0,1 1-1 0 0,-1-1 1 0 0,0 0-1 0 0,0 1 1 0 0,0-1 0 0 0,0 1-1 0 0,0-1 1 0 0,0 0-1 0 0,-1 1 1 0 0,1-1 0 0 0,0 1-1 0 0,0-1 1 0 0,0 1-1 0 0,0-1 1 0 0,-1 0 0 0 0,1 1-1 0 0,0-1 1 0 0,-1 1 0 0 0,1-1-1 0 0,0 1-3 0 0,-1-1-2 0 0,1 1 0 0 0,0-1 0 0 0,0 1 0 0 0,0-1 0 0 0,0 1 0 0 0,0-1 0 0 0,0 0 0 0 0,0 1 0 0 0,1-1 0 0 0,-1 1 0 0 0,0-1-1 0 0,0 1 1 0 0,0-1 0 0 0,0 1 0 0 0,1-1 0 0 0,-1 1 0 0 0,0-1 0 0 0,0 1 0 0 0,1 0 0 0 0,-1-1 0 0 0,0 1 0 0 0,1-1 0 0 0,-1 1 0 0 0,1 0 0 0 0,-1-1 0 0 0,0 1 0 0 0,1 0 0 0 0,-1-1 0 0 0,1 1 2 0 0,0 0-3 0 0,-1 0 0 0 0,0-1 0 0 0,1 1 0 0 0,-1 0 0 0 0,0 0 0 0 0,0 0 0 0 0,1-1 0 0 0,-1 1 0 0 0,0 0 1 0 0,0 0-1 0 0,1-1 0 0 0,-1 1 0 0 0,0 0 0 0 0,0-1 0 0 0,0 1 0 0 0,1 0 0 0 0,-1-1 0 0 0,0 1 0 0 0,0 0 0 0 0,0-1 1 0 0,0 1-1 0 0,0 0 0 0 0,0-1 0 0 0,0 1 0 0 0,0 0 0 0 0,0-1 0 0 0,0 1 0 0 0,0-1 0 0 0,0 1 0 0 0,0-1 3 0 0,-5-4-16 0 0,5 4 17 0 0,-1 1 1 0 0,1 0 0 0 0,-1-1-1 0 0,1 1 1 0 0,0-1 0 0 0,-1 1 0 0 0,1 0-1 0 0,0-1 1 0 0,-1 1 0 0 0,1-1-1 0 0,0 1 1 0 0,-1-1 0 0 0,1 1-1 0 0,0-1 1 0 0,0 1 0 0 0,0-1 0 0 0,0 1-1 0 0,-1-1 1 0 0,1 1 0 0 0,0-1-1 0 0,0 0 1 0 0,0 1 0 0 0,0-1-1 0 0,0 1 1 0 0,0-1 0 0 0,0 1 0 0 0,1-1-1 0 0,-1 1 1 0 0,0-1 0 0 0,0 1-1 0 0,0-1 1 0 0,0 0 0 0 0,1 1-1 0 0,-1 0 1 0 0,0-1-2 0 0,1 0 1 0 0,-1 0 0 0 0,0 0 0 0 0,1 0 0 0 0,-1 0 0 0 0,0-1 0 0 0,0 1 0 0 0,0 0 0 0 0,0 0 0 0 0,0 0 0 0 0,0 0 0 0 0,0 0 0 0 0,-1 0-1 0 0,1-8 0 0 0,0 8 0 0 0,-1 1 0 0 0,1-1 0 0 0,0 1 0 0 0,0-1 0 0 0,0 1 0 0 0,0-1 0 0 0,0 1 0 0 0,0-1 0 0 0,0 1 0 0 0,1 0 0 0 0,-1-1 0 0 0,0 1 0 0 0,0-1 0 0 0,0 1 0 0 0,0-1 0 0 0,0 1 0 0 0,1 0 0 0 0,-1-1 0 0 0,0 1 0 0 0,0-1 0 0 0,1 1 0 0 0,-1 0 0 0 0,0-1 0 0 0,1 1 0 0 0,-1 0 0 0 0,0 0 0 0 0,1-1 0 0 0,-1 1 0 0 0,1 0 0 0 0,-1 0 0 0 0,0 0 0 0 0,0-1 0 0 0,0 1 0 0 0,0 0 0 0 0,1 0 0 0 0,-1 0 0 0 0,0 0 0 0 0,0 0 0 0 0,0 0 0 0 0,0 0 0 0 0,0 0 0 0 0,0 0 0 0 0,0 0 0 0 0,1-1 0 0 0,-1 1 0 0 0,0 0 0 0 0,0 0 0 0 0,0 0 0 0 0,0 0 0 0 0,0 0 0 0 0,0 0 0 0 0,0-1 0 0 0,0 1 0 0 0,0 0 0 0 0,0 0 0 0 0,0 0 0 0 0,0 0 0 0 0,0 0 0 0 0,0-1 0 0 0,0 1 0 0 0,0 0 0 0 0,0 0 0 0 0,0 0 0 0 0,0 0 0 0 0,0 0 0 0 0,0 0 0 0 0,0-1 0 0 0,0 1 0 0 0,0 0 0 0 0,0 0 0 0 0,0 0 0 0 0,-1 0 0 0 0,1 0 0 0 0,0 0 0 0 0,0-1 0 0 0,0 1 0 0 0,0 0 0 0 0,-1-6 0 0 0,2 3-6 0 0,0-3-29 0 0,-13 1 12 0 0,7 4 17 0 0,1 0-1 0 0,-1 0 1 0 0,0 0 0 0 0,0 0-1 0 0,0 1 1 0 0,0-1-1 0 0,0 1 1 0 0,0 1 0 0 0,0-1-1 0 0,-3 1 7 0 0,7 0 0 0 0,0-1 0 0 0,1 0-1 0 0,-1 0 1 0 0,0 0 0 0 0,0 1 0 0 0,1-1-1 0 0,-1 0 1 0 0,0 0 0 0 0,0 0 0 0 0,0 0-1 0 0,1 0 1 0 0,-1 0 0 0 0,0 0-1 0 0,0-1 1 0 0,0 1 0 0 0,-1 0 8 0 0,0-1-1 0 0,0 1 0 0 0,0 0 1 0 0,0 0-1 0 0,0 0 0 0 0,-1 0 1 0 0,1 0-1 0 0,0 0 0 0 0,0 1 0 0 0,-2-1-7 0 0,-3 2 11 0 0,-1 0-1 0 0,0 1 1 0 0,1-1-1 0 0,-1 1 1 0 0,-6 4-11 0 0,-18 8-170 0 0,4-3 170 0 0,24-10 0 0 0,1 0 0 0 0,-1 0 0 0 0,0-1 0 0 0,0 1 0 0 0,0-1 0 0 0,0 0 0 0 0,-3 0 0 0 0,-25 8-348 0 0,25-6-441 0 0,0-1-1 0 0,0 0 1 0 0,0 0 0 0 0,0-1 789 0 0,-6-1-1615 0 0</inkml:trace>
  <inkml:trace contextRef="#ctx0" brushRef="#br0" timeOffset="6798.69">451 53 1840 0 0,'-5'0'160'0'0,"-3"0"-241"0"0,-18 0 1281 0 0,1 1-1 0 0,-15 3-1199 0 0,33-3 160 0 0,-1 1-1 0 0,1-1 0 0 0,0 1 1 0 0,-1 1-1 0 0,1-1 0 0 0,0 1 1 0 0,0 1-1 0 0,1-1 0 0 0,-1 1 1 0 0,-5 4-160 0 0,-1 2 81 0 0,1 0 0 0 0,0 1 0 0 0,0 0 0 0 0,1 1 0 0 0,0 0 0 0 0,1 1-1 0 0,-8 13-80 0 0,18-25 4 0 0,-13 19 117 0 0,2 0 1 0 0,0 1 0 0 0,1 1 0 0 0,1-1-1 0 0,-6 23-121 0 0,-8 41 107 0 0,7-21-35 0 0,8-38-22 0 0,2 0-1 0 0,-2 17-49 0 0,-4 23 40 0 0,7-44-1 0 0,1 0-1 0 0,-1 19-38 0 0,1 14 72 0 0,1-28 161 0 0,2 1 1 0 0,1 19-234 0 0,6 34 617 0 0,7 18-617 0 0,-6-27 206 0 0,-4-42 67 0 0,6 30-273 0 0,6 20 257 0 0,7 32 62 0 0,52 194-127 0 0,-68-278-192 0 0,32 109 0 0 0,-29-106 14 0 0,-4-14 23 0 0,1 0 0 0 0,6 14-37 0 0,3 1 65 0 0,2 3-53 0 0,0 0 1 0 0,14 18-13 0 0,-7-16 74 0 0,16 23 82 0 0,37 42-156 0 0,-54-73 73 0 0,-1 2 0 0 0,-2 1-73 0 0,2 2 59 0 0,32 57-48 0 0,-25-44 15 0 0,-16-26-1 0 0,0 0 1 0 0,1-1-1 0 0,1-1 1 0 0,10 9-26 0 0,-18-20 20 0 0,0-1 0 0 0,1 0 0 0 0,0 0 0 0 0,0-1 0 0 0,0 0 0 0 0,1-1 0 0 0,0 0 0 0 0,4 2-20 0 0,-5-3 0 0 0,0 1 0 0 0,0 0 0 0 0,0 0 0 0 0,0 1 0 0 0,-1 0 0 0 0,5 5 0 0 0,-6-5 0 0 0,50 51 0 0 0,-35-33 0 0 0,-14-16 0 0 0,0 1 0 0 0,0-1 0 0 0,3 0 0 0 0,23 24 84 0 0,-23-21-41 0 0,1-1 1 0 0,0 0 0 0 0,0-1 0 0 0,0-1 0 0 0,1 1-1 0 0,10 4-43 0 0,-17-11-34 0 0,10 5-17 0 0,0 0-1 0 0,7 0 52 0 0,-9-2 41 0 0,0-1 0 0 0,-1 2 0 0 0,1-1 0 0 0,-1 2 0 0 0,-1 0 0 0 0,1 0 0 0 0,1 2-41 0 0,-5-2 0 0 0,0-2 0 0 0,1 1 0 0 0,0-1 0 0 0,0-1 0 0 0,1 1 0 0 0,-7-4 11 0 0,0 0 0 0 0,-1 0 0 0 0,1-1 0 0 0,0 1 0 0 0,0-1 1 0 0,0 1-1 0 0,0-1 0 0 0,0 0 0 0 0,0 0 0 0 0,0 0 0 0 0,-1-1 0 0 0,1 1 1 0 0,0-1-1 0 0,0 1 0 0 0,0-1 0 0 0,0 0 0 0 0,-1 0 0 0 0,1 0-11 0 0,3-3 66 0 0,0 1 0 0 0,0-1-1 0 0,-1-1 1 0 0,1 1-1 0 0,-1-1 1 0 0,1-1-66 0 0,-1 1 53 0 0,0 0 0 0 0,0 1-1 0 0,1 0 1 0 0,-1 0 0 0 0,5-2-53 0 0,2 0 273 0 0,0 0 1 0 0,1 1-1 0 0,2 0-273 0 0,-11 4 26 0 0,1 0 0 0 0,-1 0 1 0 0,1 0-1 0 0,0 0 0 0 0,-1 1 1 0 0,1 0-1 0 0,0 0 0 0 0,-1 0 1 0 0,1 1-1 0 0,4 0-26 0 0,-2 1 2 0 0,0 0 1 0 0,1-1-1 0 0,-1-1 0 0 0,1 1 1 0 0,-1-1-1 0 0,1 0 1 0 0,-1-1-1 0 0,1 0 0 0 0,1 0-2 0 0,-8 1 10 0 0,1 0 0 0 0,-1-1 0 0 0,1 1 1 0 0,-1 0-1 0 0,1-1 0 0 0,-1 1 0 0 0,1-1 0 0 0,-1 1 0 0 0,1-1 0 0 0,-1 0 0 0 0,0 0 0 0 0,0 0 0 0 0,1 1 0 0 0,-1-1 0 0 0,0 0 0 0 0,0 0 0 0 0,0-1 0 0 0,0 1 0 0 0,0 0 0 0 0,0 0 1 0 0,0 0-1 0 0,0-1-10 0 0,0 0 39 0 0,0 0 0 0 0,1 1 1 0 0,-1-1-1 0 0,0 1 0 0 0,1 0 1 0 0,-1-1-1 0 0,1 1 0 0 0,-1 0 1 0 0,1 0-1 0 0,0 0 1 0 0,1-1-40 0 0,5-3 164 0 0,22-25 588 0 0,-16 19-468 0 0,-10 7-153 0 0,1 0-1 0 0,1 0 0 0 0,-1 0 1 0 0,1 1-1 0 0,-1 0 1 0 0,1 0-1 0 0,4-2-130 0 0,10-4 174 0 0,-9 5-174 0 0,1 1 0 0 0,-11 3 0 0 0,0 0 0 0 0,1-1 0 0 0,-1 1 0 0 0,0 0 0 0 0,1-1 0 0 0,-1 1 0 0 0,0-1 0 0 0,0 0 0 0 0,0 1 0 0 0,1-1 0 0 0,-1 0 0 0 0,0 0 0 0 0,6-3 0 0 0,23-20 53 0 0,-26 20-42 0 0,0 1 0 0 0,0-1-1 0 0,-1 1 1 0 0,0-1 0 0 0,0 0 0 0 0,0 0 0 0 0,0 0 0 0 0,1-2-11 0 0,8-6 113 0 0,14-7 41 0 0,-4 5-154 0 0,0-6 13 0 0,3-4 49 0 0,-6 4-9 0 0,12-18 233 0 0,-13 5-125 0 0,13-21 203 0 0,-12 28-159 0 0,1 0 1 0 0,9-7-206 0 0,-27 30 2 0 0,0 1 0 0 0,0-1 0 0 0,0 0-1 0 0,-1 0 1 0 0,1 0 0 0 0,-1-2-2 0 0,6-8-11 0 0,-6 11 5 0 0,0-1 0 0 0,0 0 1 0 0,0 0-1 0 0,0 0 0 0 0,0 0 0 0 0,0 0 1 0 0,-1 0-1 0 0,0 0 0 0 0,1 0 0 0 0,-1-2 6 0 0,0 2 3 0 0,0-1-1 0 0,0 1 1 0 0,1 0-1 0 0,-1-1 1 0 0,1 1-1 0 0,1-3-2 0 0,2-8 99 0 0,0 1 0 0 0,-1-1 0 0 0,1-5-99 0 0,0-3 18 0 0,-2 11-92 0 0,-1 1-1 0 0,-1-1 1 0 0,1-3 74 0 0,-1 4 18 0 0,0 0 1 0 0,1 0-1 0 0,1-5-18 0 0,0 6 38 0 0,0-1 1 0 0,-1 0 0 0 0,-1 0-1 0 0,0-4-38 0 0,1 11 0 0 0,-1 0 0 0 0,0 1 0 0 0,1-1-1 0 0,-1 0 1 0 0,1 1 0 0 0,0-1-1 0 0,0 1 1 0 0,0-1 0 0 0,0 1-1 0 0,1-2 1 0 0,-1 2-8 0 0,1-1-1 0 0,-1 0 0 0 0,0 1 0 0 0,0-1 0 0 0,0 0 1 0 0,-1 0-1 0 0,1 0 0 0 0,-1-1 9 0 0,0 4 0 0 0,1-13-5 0 0,1-1 0 0 0,0 1 0 0 0,1 0 5 0 0,13-76 139 0 0,-14 78-120 0 0,0-1 0 0 0,0 1 1 0 0,-1-1-1 0 0,-1 0 0 0 0,1 1 0 0 0,-2-1 0 0 0,0 1 0 0 0,-1-8-19 0 0,-1 3 38 0 0,1 0-1 0 0,1 1 1 0 0,1-4-38 0 0,0 5 25 0 0,-1-1 0 0 0,0 1 0 0 0,-3-12-25 0 0,-7-30-18 0 0,3 0 0 0 0,2-5 18 0 0,5 50-17 0 0,0-47 6 0 0,2 44 11 0 0,-1 0 0 0 0,-1 1 0 0 0,0-1 0 0 0,-1 0 0 0 0,-2-11 0 0 0,-4-18 17 0 0,7 31 7 0 0,-1 0-1 0 0,-3-12-23 0 0,2 9 0 0 0,0-1 0 0 0,1 1 0 0 0,0-10 0 0 0,0 6 0 0 0,0 1 0 0 0,-3-10 0 0 0,-52-205 0 0 0,47 199 0 0 0,-13-26 0 0 0,11 28 0 0 0,-9-16 0 0 0,-3-4 0 0 0,12 27 0 0 0,-2 2 0 0 0,10 18 0 0 0,1-1 0 0 0,0 0 0 0 0,0 1 0 0 0,-1-4 0 0 0,-38-93 54 0 0,24 55 15 0 0,-3-6 168 0 0,-5-26-237 0 0,-4-32 512 0 0,23 91-369 0 0,0 0 0 0 0,-1 1 0 0 0,-1 0-1 0 0,-1 1 1 0 0,-1 0 0 0 0,-5-6-143 0 0,10 15-3 0 0,0 1 0 0 0,-1 0-1 0 0,0 0 1 0 0,-1 0 0 0 0,0 1 0 0 0,0 0 0 0 0,0 1 0 0 0,-1 0 0 0 0,0 0 0 0 0,0 0 0 0 0,-1 2-1 0 0,0-1 1 0 0,-4-1 3 0 0,-25-8 0 0 0,-17-6 0 0 0,-39 1-60 0 0,77 16 43 0 0,0 0 0 0 0,0 1 0 0 0,-1 0 0 0 0,1 2-1 0 0,-1 0 1 0 0,0 2 17 0 0,-23-1-5 0 0,27-2 5 0 0,9 1 0 0 0,0 0 0 0 0,-1 0 0 0 0,1 0 0 0 0,0 1 0 0 0,0 0 0 0 0,-1 0 0 0 0,1 0 0 0 0,0 1 0 0 0,0 0 0 0 0,-52 15 0 0 0,26-6 2 0 0,16-7-36 0 0,1 2 0 0 0,-9 3 34 0 0,9-2-68 0 0,-18 9-2655 0 0,-28 17 2723 0 0,48-25-1718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0:15.3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39 3224 0 0,'1'0'240'0'0,"2"2"-68"0"0,-3-1 464 0 0,0-1 192 0 0,13 7 1766 0 0,4 0-1580 0 0,-16-7-737 0 0,-1 0 10 0 0,0 0 6 0 0,0 0 22 0 0,9 1 963 0 0,4 4-875 0 0,-10-4-341 0 0,-1 0 0 0 0,1 0 0 0 0,-1 0 0 0 0,0 0 0 0 0,1 1 1 0 0,-1-1-1 0 0,0 1 0 0 0,0-1 0 0 0,1 1-62 0 0,47 49 64 0 0,-48-49-64 0 0,0-1 0 0 0,0 1 0 0 0,0 0 0 0 0,0 0 0 0 0,0 0 0 0 0,-1 1 0 0 0,1-1 0 0 0,-1 0 0 0 0,1 1 0 0 0,-1-1 0 0 0,0 1 0 0 0,0-1 0 0 0,0 1 0 0 0,0 0 0 0 0,0-1 0 0 0,0 0 0 0 0,0-1 0 0 0,0 1 0 0 0,0 0 0 0 0,1 0 0 0 0,-1 0 0 0 0,1-1 0 0 0,-1 1 0 0 0,2 1 0 0 0,-1-2 0 0 0,0 1 0 0 0,-1 0 0 0 0,1 0 0 0 0,-1 0 0 0 0,1 0 0 0 0,-1 0 0 0 0,0 0 0 0 0,1 0 0 0 0,-1 3 0 0 0,0-3 0 0 0,1 0 0 0 0,-1 1 0 0 0,0-1 0 0 0,1 0 0 0 0,-1 0 0 0 0,1 1 0 0 0,0-1 0 0 0,0 0 0 0 0,-1 0 0 0 0,1 0 0 0 0,0 0 0 0 0,0 0 0 0 0,-1 0 0 0 0,0 1 0 0 0,1-1 0 0 0,-1 1 0 0 0,0-1 0 0 0,6 13 0 0 0,-6-13 0 0 0,0 0 0 0 0,0-1 0 0 0,0 1 0 0 0,0 0 0 0 0,0 0 0 0 0,-1 0 0 0 0,1 0 0 0 0,-1 0 0 0 0,1 0 0 0 0,-1 0 0 0 0,0 0 0 0 0,0 0 0 0 0,0 0 0 0 0,0 0 0 0 0,0 2 0 0 0,-1-2 0 0 0,1 0 0 0 0,0-1 0 0 0,0 1 0 0 0,0 0 0 0 0,0-1 0 0 0,0 1 0 0 0,1 0 0 0 0,-1 0 0 0 0,0-1 0 0 0,1 1 0 0 0,-1 0 0 0 0,1-1 0 0 0,0 1 0 0 0,-1 0 0 0 0,1-1 0 0 0,0 1 0 0 0,0-1 0 0 0,0 0 0 0 0,1 1 0 0 0,-2-1 0 0 0,1 0 0 0 0,-1 0 0 0 0,1 0 0 0 0,-1 0 0 0 0,1 0 0 0 0,-1 0 0 0 0,0 1 0 0 0,0-1 0 0 0,1 0 0 0 0,-1 0 0 0 0,0 0 0 0 0,0 0 0 0 0,0 1 0 0 0,0-1 0 0 0,0 0 0 0 0,0 0 0 0 0,0 0 0 0 0,0 0 0 0 0,0 1 0 0 0,1-1 0 0 0,-1 0 0 0 0,0 0 0 0 0,1 0 0 0 0,-1 0 0 0 0,1 0 0 0 0,-1 0 0 0 0,1 0 0 0 0,5 7 0 0 0,-5-6 0 0 0,1 1 0 0 0,-1-1 0 0 0,1 0 0 0 0,-1 0 0 0 0,0 1 0 0 0,1-1 0 0 0,-1 0 0 0 0,-1 1 0 0 0,1-1 0 0 0,0 1 0 0 0,-1 0 0 0 0,1-1 0 0 0,-1 3 0 0 0,1-4 0 0 0,-1 1 0 0 0,0-1 0 0 0,0 1 0 0 0,0-1 0 0 0,1 0 0 0 0,-1 1 0 0 0,1-1 1 0 0,-1 1-1 0 0,1-1 0 0 0,0 0 0 0 0,-1 0 0 0 0,1 1 0 0 0,0-1 0 0 0,0 0 0 0 0,0 0 0 0 0,0 0 1 0 0,1 1-1 0 0,-1 0-3 0 0,0-1 1 0 0,1 0-1 0 0,-1 1 1 0 0,0 0-1 0 0,0-1 1 0 0,0 1 0 0 0,0 0-1 0 0,0-1 1 0 0,0 3 2 0 0,0 1-37 0 0,0-3 19 0 0,-1 0 0 0 0,1 0 1 0 0,0 1-1 0 0,-1-1 0 0 0,1 0 0 0 0,0 0 0 0 0,0 0 1 0 0,0-1-1 0 0,1 1 0 0 0,-1 0 0 0 0,0 0 0 0 0,1-1 1 0 0,0 2 17 0 0,0-1-21 0 0,-1-1 1 0 0,0 1 0 0 0,1 0-1 0 0,-1 0 1 0 0,0 0-1 0 0,0-1 1 0 0,0 1 0 0 0,-1 0-1 0 0,1 0 1 0 0,0 2 20 0 0,6 14-48 0 0,-6-16 55 0 0,0 0 0 0 0,0 1 1 0 0,0-1-1 0 0,0 0 0 0 0,-1 1 0 0 0,1-1 1 0 0,-1 0-1 0 0,0 1 0 0 0,0-1 1 0 0,1 0-1 0 0,-2 2-7 0 0,1-1 6 0 0,0-1 0 0 0,1 1 1 0 0,-1 0-1 0 0,0 0 0 0 0,1-1 0 0 0,0 1 1 0 0,0 1-7 0 0,1 1 0 0 0,-1-5 0 0 0,-1 0 0 0 0,0 1 0 0 0,1 0 0 0 0,-1-1 0 0 0,0 1 0 0 0,1-1 0 0 0,-1 1 0 0 0,0-1 0 0 0,0 1 0 0 0,1-1 0 0 0,-1 1 0 0 0,0 0 0 0 0,0-1 0 0 0,0 1 0 0 0,0 0 0 0 0,0-1 0 0 0,0 1 0 0 0,0-1 0 0 0,0 1 0 0 0,0 0 0 0 0,0-1 0 0 0,0 1 0 0 0,-1 0 0 0 0,1-1 0 0 0,0 1 0 0 0,-1-1 0 0 0,1 1 0 0 0,0-1 0 0 0,-1 1 0 0 0,1-1 0 0 0,0 1 0 0 0,0-1 1 0 0,0 1-1 0 0,-1-1 0 0 0,1 1 0 0 0,0-1 0 0 0,0 1 0 0 0,0-1 0 0 0,0 1 0 0 0,0-1 0 0 0,0 1 0 0 0,0-1 1 0 0,0 1-1 0 0,0-1 0 0 0,0 1 0 0 0,0-1 0 0 0,0 1 0 0 0,1-1 0 0 0,-1 1 0 0 0,0-1 0 0 0,0 1 1 0 0,1-1-1 0 0,-1 1 0 0 0,0-1 0 0 0,0 1 0 0 0,1-1 0 0 0,-1 1 0 0 0,1-1-1 0 0,-1 0 0 0 0,0 0 1 0 0,0 1-1 0 0,0-1 0 0 0,1 0 0 0 0,-1 0 1 0 0,0 1-1 0 0,0-1 0 0 0,0 0 0 0 0,0 0 0 0 0,1 1 1 0 0,-1-1-1 0 0,0 0 0 0 0,0 1 0 0 0,0-1 1 0 0,0 0-1 0 0,0 0 0 0 0,0 1 0 0 0,0-1 1 0 0,0 0-1 0 0,0 1 0 0 0,0-1 0 0 0,0 0 0 0 0,0 1 1 0 0,0-1 0 0 0,-4 9-94 0 0,3-8 85 0 0,1 0-1 0 0,0-1 0 0 0,-1 1 1 0 0,1-1-1 0 0,0 1 0 0 0,-1 0 0 0 0,1-1 1 0 0,0 1-1 0 0,0 0 0 0 0,0 0 1 0 0,-1-1-1 0 0,1 1 0 0 0,0 0 0 0 0,0-1 1 0 0,0 1-1 0 0,0 0 0 0 0,1-1 1 0 0,-1 1-1 0 0,0 0 0 0 0,0 0 0 0 0,0-1 1 0 0,0 1-1 0 0,1 0 0 0 0,-1-1 1 0 0,0 1 9 0 0,15 41-128 0 0,-15-41 128 0 0,2 1 0 0 0,-1 0 0 0 0,0 1 0 0 0,0-1 0 0 0,0 0 0 0 0,0 1 0 0 0,0-1 0 0 0,-1 1 0 0 0,1 0 0 0 0,-1-1 0 0 0,0 1 0 0 0,1-1 0 0 0,-1 1 0 0 0,0 0 0 0 0,-1-1 0 0 0,1 3 0 0 0,0-3 0 0 0,-1-1 0 0 0,1 0 0 0 0,1 1 0 0 0,-1-1 0 0 0,0 1 0 0 0,0-1 0 0 0,0 0 0 0 0,1 0 0 0 0,-1 1 0 0 0,1-1 0 0 0,-1 0 0 0 0,1 1 0 0 0,-1-1 0 0 0,1 1 0 0 0,0-1 0 0 0,0 1 0 0 0,-1-1 0 0 0,1 1 0 0 0,-1 0 0 0 0,0 0 0 0 0,1-1 0 0 0,-1 1 0 0 0,0 0 0 0 0,0 0 0 0 0,0 1 0 0 0,3 20 25 0 0,-2-20-19 0 0,-1 0 1 0 0,1-1-1 0 0,-1 1 1 0 0,1 0-1 0 0,-1 0 1 0 0,0 0-1 0 0,0 0 1 0 0,0 1-7 0 0,-1-3 12 0 0,1 1 0 0 0,0-1 0 0 0,0 1 1 0 0,0-1-1 0 0,0 1 0 0 0,0 0 0 0 0,0-1 0 0 0,1 1 0 0 0,-1-1 0 0 0,0 1 0 0 0,1-1 1 0 0,-1 1-1 0 0,1-1-12 0 0,0 1 15 0 0,-1 0 0 0 0,1 0 0 0 0,-1 0 0 0 0,1 0 0 0 0,-1 0 0 0 0,0 0 0 0 0,0 0 0 0 0,1-1 0 0 0,-1 1 0 0 0,-1 0 0 0 0,1 1-15 0 0,0-2 8 0 0,0 1 0 0 0,0-1 0 0 0,0 1 0 0 0,0-1 0 0 0,0 1 0 0 0,1 0 0 0 0,-1-1 0 0 0,0 1 0 0 0,1-1 0 0 0,-1 0 0 0 0,1 1 0 0 0,0-1 0 0 0,-1 1 0 0 0,1-1 0 0 0,0 0 0 0 0,0 1-8 0 0,0-1 7 0 0,0 1 1 0 0,0-1-1 0 0,0 1 0 0 0,0 0 0 0 0,-1-1 0 0 0,1 1 1 0 0,0 0-1 0 0,-1 0 0 0 0,0 0 0 0 0,1-1 1 0 0,-1 3-8 0 0,0-1 14 0 0,1 0 1 0 0,0 0 0 0 0,-1 0-1 0 0,1 0 1 0 0,0 0 0 0 0,0 0-1 0 0,1 0 1 0 0,-1 0 0 0 0,1 0-1 0 0,1 2-14 0 0,-1-2 4 0 0,0-1 0 0 0,-1 1-1 0 0,1 0 1 0 0,-1 0 0 0 0,0 0-1 0 0,0 0 1 0 0,0 1 0 0 0,0 1-4 0 0,0-1 0 0 0,0 1 0 0 0,0 0 0 0 0,1-1 0 0 0,-1 1 0 0 0,1-1 0 0 0,0 0 0 0 0,0 1 0 0 0,1-1 0 0 0,-1 1 0 0 0,1 0 0 0 0,-1 0 0 0 0,0 0 0 0 0,1 5 0 0 0,-1-5 0 0 0,-1 0 0 0 0,1 0 0 0 0,0 0 0 0 0,1-1 0 0 0,1 3 0 0 0,8 21 0 0 0,-5-3 0 0 0,1 1 0 0 0,1-1 0 0 0,5 6 0 0 0,-8-8 0 0 0,-5-21 0 0 0,-1 1 0 0 0,1 0 0 0 0,0-1 0 0 0,-1 1 0 0 0,1-1 0 0 0,0 1 0 0 0,1 1 0 0 0,13 24 46 0 0,-12-21-24 0 0,0 0 1 0 0,1 0-1 0 0,0 0 1 0 0,0 0-1 0 0,1-1 1 0 0,3 4-23 0 0,-4-6 3 0 0,-1 0 0 0 0,1 0 0 0 0,-1 1 0 0 0,0 0 0 0 0,0-1 0 0 0,0 1 0 0 0,1 3-3 0 0,-3-6 4 0 0,0 0-1 0 0,0 1 1 0 0,1-1-1 0 0,-1 0 1 0 0,1 0-1 0 0,-1-1 1 0 0,1 1-1 0 0,0 0 0 0 0,0 0 1 0 0,0-1-1 0 0,1 1-3 0 0,-1 0 3 0 0,1 1-1 0 0,0-1 1 0 0,-1 0 0 0 0,0 1-1 0 0,1-1 1 0 0,0 3-3 0 0,4 3-1 0 0,0 1 0 0 0,0-1 0 0 0,3 2 1 0 0,16 18 13 0 0,-13-13 11 0 0,-10-12-19 0 0,0 0-1 0 0,0 0 0 0 0,-1 0 0 0 0,0 0 0 0 0,1 1 0 0 0,-1-1 1 0 0,1 4-5 0 0,-1-5-1 0 0,-1 1 1 0 0,0-1 0 0 0,0 0 0 0 0,1 0 0 0 0,-1-1-1 0 0,1 1 1 0 0,0 0 0 0 0,-1 0 0 0 0,1-1 0 0 0,0 1-1 0 0,0-1 1 0 0,0 0 0 0 0,0 1 0 0 0,0-1 1 0 0,0 0 0 0 0,1 1 1 0 0,-1 0-1 0 0,-1-1 0 0 0,1 1 0 0 0,0 0 0 0 0,0 0 1 0 0,-1 0-1 0 0,1 0 0 0 0,-1 0 0 0 0,2 3-1 0 0,-1-2 6 0 0,0 0 0 0 0,0 0 0 0 0,1 0 0 0 0,-1 0 0 0 0,1-1 0 0 0,0 1 0 0 0,-1-1 0 0 0,1 0 0 0 0,3 3-6 0 0,19 16 10 0 0,-19-13 25 0 0,2-1 1 0 0,-1 0-1 0 0,1 0 0 0 0,0-1 0 0 0,1 0 0 0 0,5 3-35 0 0,51 36 671 0 0,-37-25-160 0 0,-21-14-380 0 0,0-1 0 0 0,0 0-1 0 0,1-1 1 0 0,4 3-131 0 0,17 11 360 0 0,-23-14-173 0 0,1 0-1 0 0,-1-1 0 0 0,0 1 1 0 0,4 0-187 0 0,48 15 642 0 0,10 0-642 0 0,6 1 80 0 0,-39-11-29 0 0,-27-8-51 0 0,0 1 1 0 0,1 0-1 0 0,-1 0 1 0 0,0 1-1 0 0,0 1 1 0 0,3 1-1 0 0,4 2 0 0 0,0-1 0 0 0,1 0 0 0 0,0-1 0 0 0,0-1 0 0 0,1 0 0 0 0,5 1 0 0 0,0 1 0 0 0,6 4 0 0 0,-9-3 15 0 0,1-1 1 0 0,1-1-1 0 0,-1 0 1 0 0,1-2 0 0 0,14 1-16 0 0,32-1 466 0 0,8-2-466 0 0,-49-1 137 0 0,75-1 403 0 0,-76 1-353 0 0,23-2-187 0 0,8-1 111 0 0,-11 1-56 0 0,0-2-1 0 0,16-5-54 0 0,-16 3 3 0 0,-21 1 1 0 0,-2 0-1 0 0,1-2 0 0 0,-1-1 1 0 0,11-5-4 0 0,-18 6 87 0 0,-1 0 0 0 0,12-9-87 0 0,17-8 347 0 0,-26 15-139 0 0,-1 0 0 0 0,0-1 0 0 0,-1-1-1 0 0,0 0 1 0 0,0-1 0 0 0,-2-1 0 0 0,8-8-208 0 0,-11 11 35 0 0,-2-1-1 0 0,1 0 1 0 0,-2 0 0 0 0,1 0-1 0 0,-2-1 1 0 0,1-1-1 0 0,-2 1 1 0 0,0-1 0 0 0,0 1-1 0 0,2-13-34 0 0,-4 12 0 0 0,40-170 0 0 0,-38 161 1 0 0,0 0-1 0 0,-2-1 0 0 0,-1 1 0 0 0,-1-1 0 0 0,-1 1 0 0 0,-2-18 0 0 0,-1 9-3 0 0,-2 1 0 0 0,-1-1 0 0 0,-1 1-1 0 0,-8-19 4 0 0,5 24-1 0 0,-2 1 0 0 0,0 0 1 0 0,-1 1-1 0 0,-5-5 1 0 0,-18-31 31 0 0,21 34-38 0 0,-2 2-1 0 0,-1 0 0 0 0,-1 1 0 0 0,-8-8 8 0 0,-21-23-105 0 0,-4-5 40 0 0,-5 0 65 0 0,40 42-9 0 0,-26-25 1 0 0,-3 2 0 0 0,-1 2 0 0 0,-1 2 0 0 0,-3 2 0 0 0,-18-8 8 0 0,-21-5-55 0 0,-1 3 0 0 0,-74-22 55 0 0,142 57 0 0 0,-47-17 0 0 0,-58-13 0 0 0,-36-2-4 0 0,-143-28 107 0 0,288 65-68 0 0,-13-3 61 0 0,0 2-1 0 0,-1 1 0 0 0,-31 1-95 0 0,8 3 63 0 0,33-2-33 0 0,1 2 1 0 0,-22 3-31 0 0,5-1 0 0 0,29-3 0 0 0,1 1 0 0 0,-1 0 0 0 0,0 0 0 0 0,-8 3 0 0 0,-13 3-334 0 0,25-7-163 0 0,-1 2-1 0 0,1-1 1 0 0,0 0 0 0 0,0 1 0 0 0,0 0 0 0 0,-5 3 497 0 0,-1 4-6266 0 0</inkml:trace>
  <inkml:trace contextRef="#ctx0" brushRef="#br0" timeOffset="1065.177">2695 2540 7368 0 0,'0'0'568'0'0,"0"0"-256"0"0,0 0 313 0 0,0 0 170 0 0,0 0 34 0 0,0 0-64 0 0,0 0-306 0 0,-9-3 156 0 0,-44-37 209 0 0,38 30-685 0 0,1 0 0 0 0,0-1-1 0 0,1-1-138 0 0,0 1 113 0 0,0 1-1 0 0,-1 0 0 0 0,-9-5-112 0 0,-14-7 523 0 0,-4-6-523 0 0,-13-9 464 0 0,25 19-253 0 0,-84-55 707 0 0,59 40-288 0 0,17 11-186 0 0,-1 4-3 0 0,11 6-138 0 0,-18-5-84 0 0,42 15-200 0 0,-1 1 1 0 0,1-1-1 0 0,-1 0 0 0 0,0 1 0 0 0,0 0 1 0 0,0 0-20 0 0,-8-3 65 0 0,8 4-54 0 0,-1-3 19 0 0,3 2 303 0 0,8 9 1293 0 0,6 7-1626 0 0,7 4 64 0 0,-14-13-64 0 0,-1 2 0 0 0,-4-8 0 0 0,0 0 0 0 0,0 0 0 0 0,0 1 0 0 0,0-1 0 0 0,1 0 0 0 0,-1 0 0 0 0,0 0 0 0 0,0 0 0 0 0,0 0 0 0 0,0 1 0 0 0,0-1 0 0 0,0 0 0 0 0,0 0 0 0 0,1 0 0 0 0,-1 0 0 0 0,0 1 0 0 0,0-1 0 0 0,0 0 0 0 0,0 0 0 0 0,0 0 0 0 0,0 1 0 0 0,0-1 0 0 0,0 0 0 0 0,0 0 0 0 0,0 0 0 0 0,0 1 0 0 0,0-1 0 0 0,0 0 0 0 0,0 0 0 0 0,0 0 0 0 0,-1 0 0 0 0,1 1 0 0 0,0-1 0 0 0,0 0 0 0 0,0 0 0 0 0,0 0 0 0 0,0 0 0 0 0,0 1 0 0 0,0-1 0 0 0,0 0 0 0 0,-1 0 0 0 0,-6 12 0 0 0,6-11-4 0 0,1 0-1 0 0,0 0 1 0 0,-1 0-1 0 0,0 0 0 0 0,1-1 1 0 0,-1 1-1 0 0,1 0 1 0 0,-1 0-1 0 0,0 0 0 0 0,0 0 1 0 0,1-1-1 0 0,-1 1 1 0 0,0 0-1 0 0,0-1 0 0 0,0 1 5 0 0,-1-1 0 0 0,0 1 0 0 0,1-1 0 0 0,-1 0-1 0 0,0 0 1 0 0,1 0 0 0 0,-1 0-1 0 0,0 0 1 0 0,1 0 0 0 0,-1 0 0 0 0,0-1-1 0 0,0 1 1 0 0,-1-1 3 0 0,1 0-1 0 0,-1 0 0 0 0,1-1 1 0 0,0 1-1 0 0,0-1 0 0 0,-1 1 1 0 0,1-1-1 0 0,0 0 0 0 0,0 0 1 0 0,1 1-1 0 0,-1-2-2 0 0,-9-6 52 0 0,10 8-43 0 0,0 0 1 0 0,0 0 0 0 0,0 0 0 0 0,0-1 0 0 0,0 1-1 0 0,0 0 1 0 0,0 0 0 0 0,1-1 0 0 0,-1 1-1 0 0,0 0-9 0 0,-2-4 23 0 0,-4-5-15 0 0,4 7 47 0 0,1 0 0 0 0,-1-1 0 0 0,1 0 0 0 0,0 0-1 0 0,-2-3-54 0 0,3 6 68 0 0,1 0 0 0 0,-1-1-1 0 0,1 1 1 0 0,-1-1-1 0 0,1 1 1 0 0,0-1 0 0 0,-1 1-1 0 0,1-1 1 0 0,0 1-1 0 0,0-1 1 0 0,0 1 0 0 0,0-1-1 0 0,0 1 1 0 0,1-1-1 0 0,-1 1 1 0 0,0-1 0 0 0,1 1-1 0 0,-1-1 1 0 0,1 1-1 0 0,0-2-67 0 0,0 1 207 0 0,-1 1-201 0 0,0 1-1 0 0,0-1 1 0 0,0 1 0 0 0,0-1-1 0 0,0 1 1 0 0,1-1 0 0 0,-1 0-1 0 0,0 1 1 0 0,0-1-1 0 0,1 1 1 0 0,-1-1 0 0 0,0 1-1 0 0,1-1 1 0 0,-1 1 0 0 0,0 0-1 0 0,1-1 1 0 0,-1 1 0 0 0,1-1-1 0 0,-1 1 1 0 0,1 0 0 0 0,-1-1-1 0 0,1 1 1 0 0,-1 0 0 0 0,1 0-1 0 0,-1-1 1 0 0,1 1 0 0 0,-1 0-1 0 0,1 0 1 0 0,-1 0-1 0 0,1 0 1 0 0,0-1 0 0 0,-1 1-1 0 0,1 0-5 0 0,1 0 26 0 0,9-5 158 0 0,-8 3-129 0 0,0 0 0 0 0,0 1 0 0 0,0 0 0 0 0,0-1-1 0 0,0 1 1 0 0,0 0 0 0 0,0 1 0 0 0,1-1-1 0 0,2 0-54 0 0,64-6 794 0 0,-54 7-637 0 0,0 1 1 0 0,0 0 0 0 0,15 4-158 0 0,-11-2 46 0 0,-13-2-31 0 0,1 0 0 0 0,0 0 0 0 0,7 3-15 0 0,-6-2-67 0 0,-7-1-14 0 0,-2-1-115 0 0,0 0-515 0 0,0 0-228 0 0,0 0-857 0 0,0 0-3430 0 0,0 0-1467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0:20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9672 0 0,'50'24'1853'0'0,"-44"-21"-1225"0"0,1 1 0 0 0,-1-1 0 0 0,1 1 0 0 0,-1 1 0 0 0,0-1 0 0 0,0 1-628 0 0,19 13 948 0 0,-16-11-907 0 0,0-1 0 0 0,0 2 0 0 0,0-1 0 0 0,-1 1 0 0 0,0 0 1 0 0,0 1-1 0 0,-1 0 0 0 0,-1 0 0 0 0,1 0 0 0 0,-1 1 0 0 0,-1 0 0 0 0,0 0 0 0 0,1 3-41 0 0,40 89 232 0 0,-24-49 75 0 0,3 21-307 0 0,5 13 211 0 0,18 57 410 0 0,-30-93-305 0 0,-5-14 685 0 0,18 35-1001 0 0,-2-11 749 0 0,-15-27-359 0 0,3-2 1 0 0,0 1-1 0 0,8 7-390 0 0,41 54 492 0 0,-29-39-432 0 0,-34-49-49 0 0,-1-5 32 0 0,4 1-22 0 0,-2 2 29 0 0,-2-2-45 0 0,7 2 133 0 0,-7-3-74 0 0,-2-1 31 0 0,13-3 166 0 0,-11 2-190 0 0,14-13 147 0 0,-3 5-51 0 0,-12 8-155 0 0,0 1-1 0 0,-1-1 0 0 0,1 0 0 0 0,0-1 0 0 0,0 1 1 0 0,0 0-1 0 0,-1 0 0 0 0,1 0 0 0 0,-1 0 1 0 0,1 0-1 0 0,-1-1 0 0 0,1 1 0 0 0,-1 0 1 0 0,1-2-12 0 0,1-4-11 0 0,1 2 3 0 0,0-1-1 0 0,-1 0 1 0 0,0 0 0 0 0,0-1-1 0 0,0 1 1 0 0,-1 0 0 0 0,0-1-1 0 0,0-1 9 0 0,6-11-61 0 0,-1 13 114 0 0,-4 3 1 0 0,-1-5-44 0 0,0 2 2 0 0,-1 5 47 0 0,0 1 28 0 0,0 0 82 0 0,0 0 15 0 0,0 0-7 0 0,0 0-18 0 0,0 0-66 0 0,2 1-83 0 0,0 0 0 0 0,0 0 0 0 0,0 1 0 0 0,0-1 0 0 0,-1 1 0 0 0,1 0 0 0 0,0-1 0 0 0,-1 1 0 0 0,1 0-10 0 0,-1-1 2 0 0,1 2-2 0 0,0 0-1 0 0,-1 0 0 0 0,1 0 0 0 0,-1-1 1 0 0,0 1-1 0 0,0 1 0 0 0,0-1 1 0 0,0 0-1 0 0,0 0 0 0 0,0 0 1 0 0,-1 0-1 0 0,0 1 0 0 0,0-1 1 0 0,0 0-1 0 0,0 0 0 0 0,0 1 0 0 0,0-1 1 0 0,-1 0-1 0 0,0 0 0 0 0,0 0 1 0 0,1 0-1 0 0,-2 0 0 0 0,1 1 1 0 0,-9 18 52 0 0,8-17-92 0 0,-1 0-1 0 0,1 0 0 0 0,-1 0 1 0 0,-2 4 40 0 0,4-9-3 0 0,-6 9-2 0 0,1 0 0 0 0,-2-1 1 0 0,1 0-1 0 0,-7 4 5 0 0,11-10 6 0 0,0 1-1 0 0,-1-1 1 0 0,1 0 0 0 0,-1-1 0 0 0,1 1 0 0 0,-1-1 0 0 0,1 0 0 0 0,-1 1-1 0 0,0-2 1 0 0,0 1 0 0 0,0 0 0 0 0,1-1 0 0 0,-1 0 0 0 0,-3 1-6 0 0,-3-3 114 0 0,0 1 0 0 0,0-1 1 0 0,0-1-1 0 0,1 0 1 0 0,-1 0-1 0 0,1-1 1 0 0,0 0-1 0 0,0 0 1 0 0,-8-6-115 0 0,-2 0 140 0 0,-16-12-12 0 0,30 19-301 0 0,0 0-1 0 0,0 0 1 0 0,0-1-1 0 0,1 0 1 0 0,-1 1-1 0 0,1-1 1 0 0,0-1-1 0 0,0 1 1 0 0,0-1-1 0 0,1 1 1 0 0,-1-1 0 0 0,1 0-1 0 0,0-1 1 0 0,1 1-1 0 0,-1 0 1 0 0,1-1-1 0 0,0 1 1 0 0,0-1 173 0 0,-1-12-2110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0:25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12064 0 0,'0'0'273'0'0,"0"0"40"0"0,0 0 21 0 0,0 0-44 0 0,1 1-167 0 0,1 1-89 0 0,0-1 0 0 0,1 1-1 0 0,-1 0 1 0 0,0 0 0 0 0,0 0 0 0 0,-1 0 0 0 0,1 0-1 0 0,0 0 1 0 0,-1 0 0 0 0,1 1 0 0 0,-1-1 0 0 0,0 0 0 0 0,0 1-1 0 0,0-1 1 0 0,0 1 0 0 0,0 0 0 0 0,0-1 0 0 0,-1 1-1 0 0,1 0 1 0 0,-1-1 0 0 0,0 1 0 0 0,1 2-34 0 0,-1-1 1 0 0,1 1 1 0 0,-1-1-1 0 0,1 1 1 0 0,1-1-1 0 0,-1 0 0 0 0,1 1 1 0 0,-1-1-1 0 0,2 1-1 0 0,-1 0 0 0 0,0 0 0 0 0,0 0 0 0 0,0 0 0 0 0,-1 0 0 0 0,1 3 0 0 0,-1 1 7 0 0,1 0 0 0 0,0 0 0 0 0,1 0 0 0 0,1 2-7 0 0,-1-3 53 0 0,0 0 1 0 0,-1 0-1 0 0,0 0 0 0 0,0 5-53 0 0,17 81 503 0 0,-17-83-445 0 0,1 1 1 0 0,1-1 0 0 0,-1 0 0 0 0,2-1 0 0 0,2 5-59 0 0,11 31 482 0 0,8 21-480 0 0,-19-47 194 0 0,1-1 0 0 0,8 16-196 0 0,10 24 429 0 0,-22-50-354 0 0,0-1-16 0 0,2-2-38 0 0,3 3 18 0 0,0 1 0 0 0,0 0 0 0 0,3 6-39 0 0,8 10 0 0 0,14 32 0 0 0,-14-23 139 0 0,-3-3 82 0 0,-5-8-92 0 0,-11-21-113 0 0,0 0-1 0 0,1 1 1 0 0,-1-1-1 0 0,1 0 1 0 0,0-1-1 0 0,0 1 1 0 0,0 0-1 0 0,0 0 0 0 0,1 0-15 0 0,-1-1 7 0 0,0 1-1 0 0,-1-1 0 0 0,1 1 1 0 0,-1-1-1 0 0,0 1 0 0 0,1-1 0 0 0,-1 1 1 0 0,0 0-1 0 0,0 1-6 0 0,2 5 3 0 0,0-2-7 0 0,-2-3 12 0 0,0-1 1 0 0,1 0-1 0 0,-1 1 1 0 0,1-1 0 0 0,0 0-1 0 0,0 0 1 0 0,0 0-1 0 0,1 0-8 0 0,15 21 0 0 0,-11-9 19 0 0,-1-7 1175 0 0,-10-13-695 0 0,4 4-452 0 0,-1 0 0 0 0,0 0 0 0 0,0 0-1 0 0,1-1 1 0 0,-1 1 0 0 0,0 0 0 0 0,1 0-1 0 0,-1 0 1 0 0,1-1 0 0 0,0 1 0 0 0,-1 0-1 0 0,1-1 1 0 0,0 1 0 0 0,0 0 0 0 0,0 0-1 0 0,0-1 1 0 0,0 1 0 0 0,0 0 0 0 0,0-1-1 0 0,0 0-46 0 0,0-12 217 0 0,-2 7-149 0 0,3-6 632 0 0,-1 8-633 0 0,1 6-62 0 0,-1-1-5 0 0,0 0 0 0 0,0 0-1 0 0,0 0 1 0 0,0 0 0 0 0,0 0-1 0 0,0 0 1 0 0,0 0 0 0 0,0 0 0 0 0,0 0-1 0 0,0 0 1 0 0,0 0 0 0 0,0 0 0 0 0,0 0-1 0 0,0 0 1 0 0,0 0 0 0 0,0 0-1 0 0,0 0 1 0 0,0 0 0 0 0,1 0 0 0 0,-1 0-1 0 0,0-1 1 0 0,0 1 0 0 0,0 0 0 0 0,0 0-1 0 0,0 0 1 0 0,0 0 0 0 0,0 0-1 0 0,0 0 1 0 0,0 0 0 0 0,0 0 0 0 0,0 0-1 0 0,0 0 1 0 0,1-31 191 0 0,-1 31-187 0 0,0-1 1 0 0,0 0 0 0 0,0 1 0 0 0,0-1 0 0 0,0 1-1 0 0,0-1 1 0 0,0 1 0 0 0,0-1 0 0 0,0 1-1 0 0,0-1 1 0 0,1 1 0 0 0,-1-1 0 0 0,0 1 0 0 0,0-1-1 0 0,1 1 1 0 0,-1-1 0 0 0,0 1 0 0 0,1-1-5 0 0,18-14 538 0 0,-17 15-453 0 0,-2 0-16 0 0,0 0-5 0 0,0-1-10 0 0,2-2-33 0 0,2 1 32 0 0,-4 2-52 0 0,1 0 1 0 0,-1 0-1 0 0,0 0 1 0 0,1 0-1 0 0,-1 0 1 0 0,0 0-1 0 0,1 0 0 0 0,-1 0 1 0 0,0 0-1 0 0,1 0 1 0 0,-1 0-1 0 0,0-1 1 0 0,0 1-1 0 0,1 0 1 0 0,-1 0-1 0 0,0 0 1 0 0,1 0-1 0 0,-1-1 0 0 0,0 1 1 0 0,0 0-1 0 0,1 0 1 0 0,-1 0-1 0 0,0-1 1 0 0,0 1-1 0 0,0 0 1 0 0,1 0-1 0 0,-1-1 1 0 0,0 1-1 0 0,0 0 0 0 0,0-1 1 0 0,0 1-1 0 0,0 0 1 0 0,0-1-1 0 0,0 1 1 0 0,0 0-1 0 0,1 0 1 0 0,-1-1-2 0 0,0 0 9 0 0,1-2-11 0 0,8-1 69 0 0,-7 2-36 0 0,-1 0 0 0 0,1-1 0 0 0,-1 1 0 0 0,0 0 0 0 0,1 0 0 0 0,-1-1 0 0 0,0 1 0 0 0,-1-1 0 0 0,1 1 0 0 0,0-4-31 0 0,2 1 10 0 0,0-1 1 0 0,-2 3 32 0 0,-1-1-22 0 0,0 3 32 0 0,0 1 11 0 0,0 0 3 0 0,0 0 10 0 0,1-1-10 0 0,1-3-43 0 0,-2 4 19 0 0,-4 5-21 0 0,4-5-16 0 0,-1 1-1 0 0,0 0 0 0 0,0-1 0 0 0,1 1 0 0 0,-1 0 1 0 0,0 0-1 0 0,1 0 0 0 0,-1 0 0 0 0,1-1 0 0 0,-1 1 1 0 0,1 0-1 0 0,-1 0 0 0 0,1 0 0 0 0,0 0 1 0 0,-1 0-1 0 0,1 0 0 0 0,0 1-5 0 0,-1 3 31 0 0,0-4-26 0 0,0 1 0 0 0,0-1-1 0 0,0 1 1 0 0,0-1 0 0 0,1 1 0 0 0,-1 0-1 0 0,1-1 1 0 0,-1 1 0 0 0,1 0-1 0 0,0-1 1 0 0,-1 1 0 0 0,1 0-1 0 0,0 0 1 0 0,0-1 0 0 0,0 1 0 0 0,0 0-5 0 0,0 10 24 0 0,-5 5 28 0 0,-1-1 0 0 0,-6 12-52 0 0,11-27 0 0 0,0 1 0 0 0,1-1 0 0 0,-1 1 0 0 0,0-1 0 0 0,1 0 0 0 0,-1 1 0 0 0,1 0 0 0 0,0-1 0 0 0,-1 1 0 0 0,1 0 0 0 0,-1 4 0 0 0,-1-3 0 0 0,1-1 0 0 0,0 0 0 0 0,1 0 0 0 0,-1 0 0 0 0,0 0 0 0 0,1 1 0 0 0,-1-1 0 0 0,1 0 0 0 0,0 1 0 0 0,-1-1 0 0 0,1 3 0 0 0,1-5 0 0 0,-1 6 121 0 0,1-4-89 0 0,-1-1 1 0 0,0 1 0 0 0,0-1-1 0 0,0 1 1 0 0,0-1 0 0 0,0 1-1 0 0,0-1 1 0 0,-1 1 0 0 0,1-1 0 0 0,0 1-1 0 0,-1 0-32 0 0,-2 7-16 0 0,2-7-66 0 0,-1-1 81 0 0,3 3 67 0 0,-11 2-25 0 0,7-6-32 0 0,1 0 0 0 0,0 0 0 0 0,0-1 1 0 0,-1 1-1 0 0,1 0 0 0 0,0-1 0 0 0,0 0 0 0 0,-1 0 0 0 0,1 0 0 0 0,0 0 0 0 0,0 0 0 0 0,0 0 0 0 0,0 0 0 0 0,-1-1-9 0 0,3 1 1 0 0,-11-5 48 0 0,0 0 0 0 0,0 0 0 0 0,-2 1-49 0 0,5 2 31 0 0,0 1-1 0 0,0 0 1 0 0,0 1 0 0 0,0-1 0 0 0,0 2 0 0 0,-3-1-31 0 0,-18-2 127 0 0,1 2-32 0 0,22 1-74 0 0,0 0-1 0 0,0-1 1 0 0,0 1-1 0 0,1-1 1 0 0,-1 0 0 0 0,-3-2-21 0 0,1 3 11 0 0,2 0-9 0 0,-9-7 27 0 0,14 7-237 0 0,1 0-74 0 0,0 0-1052 0 0,1-1-4335 0 0,5-1-1853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0:31.2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0 100 13304 0 0,'5'-5'483'0'0,"0"-1"1"0"0,-1 0 0 0 0,0 0-1 0 0,0 0 1 0 0,0-2-484 0 0,-3 7 1091 0 0,-1 1 49 0 0,0 0-6 0 0,0 0-63 0 0,0 0-23 0 0,4 15 951 0 0,2 23-1413 0 0,-1 1 0 0 0,-2 0 0 0 0,-2 0 1 0 0,-2 4-587 0 0,1-26 81 0 0,1 29 893 0 0,2-1 0 0 0,7 38-974 0 0,1 20 15 0 0,0-6-18 0 0,-8-78 3 0 0,0 1 0 0 0,0-1 0 0 0,-1 13 0 0 0,-1-16 0 0 0,0-19 0 0 0,0-27 0 0 0,-2 17 3 0 0,-3-37 111 0 0,2-9-114 0 0,8-135 11 0 0,-5 175-11 0 0,2-23 0 0 0,1-1 0 0 0,2 1 0 0 0,2 1 0 0 0,3-4 0 0 0,-9 39 73 0 0,0 0-1 0 0,0 0 1 0 0,1 0 0 0 0,0 0-1 0 0,0 0 1 0 0,4-3-73 0 0,-5 6 38 0 0,0 0 1 0 0,0 0-1 0 0,1 0 0 0 0,-1 0 1 0 0,1 1-1 0 0,0-1 0 0 0,0 1 1 0 0,0 0-1 0 0,0 0 0 0 0,0 0 1 0 0,0 0-1 0 0,3 0-38 0 0,-5 2 8 0 0,0-1 1 0 0,0 1-1 0 0,1 0 0 0 0,-1 0 0 0 0,0 0 1 0 0,1 0-1 0 0,-1 0 0 0 0,0 1 1 0 0,0-1-1 0 0,1 0 0 0 0,-1 1 0 0 0,0-1 1 0 0,0 1-1 0 0,1-1 0 0 0,-1 1 0 0 0,0-1 1 0 0,0 1-1 0 0,0 0 0 0 0,0-1 0 0 0,0 1 1 0 0,0 0-1 0 0,0 0 0 0 0,0 0 1 0 0,0 0-1 0 0,0 1-8 0 0,3 2 33 0 0,-1 1 0 0 0,1-1 1 0 0,-1 1-1 0 0,0 0 0 0 0,0 0-33 0 0,7 18 99 0 0,0 1 0 0 0,-2-1 0 0 0,1 7-99 0 0,14 40 135 0 0,-22-70-147 0 0,-1 1-1 0 0,0 0 1 0 0,1 0-1 0 0,-1-1 1 0 0,1 1-1 0 0,-1 0 1 0 0,0-1-1 0 0,1 1 0 0 0,0-1 1 0 0,-1 1-1 0 0,1 0 1 0 0,-1-1-1 0 0,1 1 1 0 0,0-1-1 0 0,-1 0 1 0 0,1 1-1 0 0,0-1 0 0 0,-1 1 1 0 0,1-1-1 0 0,0 0 1 0 0,0 0-1 0 0,0 1 1 0 0,-1-1-1 0 0,2 0 13 0 0,0-2 16 0 0,1 1-1 0 0,-1-1 1 0 0,0 0-1 0 0,1 0 1 0 0,-1 0 0 0 0,0-1-1 0 0,0 1 1 0 0,-1-1-1 0 0,1 1 1 0 0,0-1 0 0 0,-1 1-1 0 0,1-1 1 0 0,-1 0-1 0 0,0 1 1 0 0,0-1-1 0 0,0-1-15 0 0,7-28 153 0 0,2-12-153 0 0,3-17-302 0 0,13-31 703 0 0,-24 87-433 0 0,-1 0-1 0 0,1 0 0 0 0,0 1 1 0 0,0-1-1 0 0,1 1 0 0 0,-1-1 1 0 0,1 1-1 0 0,0 0 0 0 0,0 0 1 0 0,1 0-1 0 0,-1 0 0 0 0,4-2 33 0 0,-6 5 1 0 0,-1 0 0 0 0,1 1-1 0 0,0-1 1 0 0,0 1 0 0 0,0-1-1 0 0,-1 1 1 0 0,1 0-1 0 0,0-1 1 0 0,0 1 0 0 0,0 0-1 0 0,0-1 1 0 0,0 1 0 0 0,0 0-1 0 0,0 0 1 0 0,0 0 0 0 0,0 0-1 0 0,0 0 1 0 0,0 0-1 0 0,0 0 1 0 0,-1 0 0 0 0,1 0-1 0 0,1 1 0 0 0,0-1 7 0 0,1 1 0 0 0,-1 0-1 0 0,1 1 1 0 0,-1-1-1 0 0,0 0 1 0 0,1 0 0 0 0,-1 1-1 0 0,1 1-6 0 0,3 2 18 0 0,0 0-1 0 0,-1 0 1 0 0,1 1 0 0 0,-1 0-1 0 0,1 3-17 0 0,34 56 48 0 0,-2 3 0 0 0,-4 0 0 0 0,-2 4-48 0 0,19 54 0 0 0,-29-77-21 0 0,-11-22-129 0 0,1-1 0 0 0,1-1 0 0 0,2 0 0 0 0,6 8 150 0 0,-13-23-1355 0 0,1-5-429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0:50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41 5064 0 0,'0'0'232'0'0,"0"-1"-208"0"0,0 0 0 0 0,0-1 0 0 0,0 1 0 0 0,0 0 0 0 0,0 0 0 0 0,0 0 0 0 0,-1-1 0 0 0,1 1 0 0 0,0 0 0 0 0,0 0 0 0 0,-1 0-24 0 0,-3-4-26 0 0,4 5 142 0 0,-1-1 0 0 0,1 1-1 0 0,-1-1 1 0 0,1 1 0 0 0,-1-1 0 0 0,1 0 0 0 0,-1 1 0 0 0,1-1 0 0 0,0 0-1 0 0,-1 0 1 0 0,1 1 0 0 0,0-1 0 0 0,0 0 0 0 0,0 1 0 0 0,-1-2-116 0 0,1 1 220 0 0,0 1-1 0 0,-1-1 1 0 0,1 1 0 0 0,-1-1 0 0 0,1 1-1 0 0,0-1 1 0 0,-1 0 0 0 0,1 1 0 0 0,-1 0-1 0 0,1-1 1 0 0,-1 1 0 0 0,0-1 0 0 0,1 1-1 0 0,-1 0 1 0 0,1-1 0 0 0,-1 1 0 0 0,0 0 0 0 0,1-1-1 0 0,-1 1 1 0 0,0 0 0 0 0,1 0 0 0 0,-1 0-1 0 0,0 0 1 0 0,0 0 0 0 0,1 0 0 0 0,-2 0-220 0 0,-16-1 988 0 0,14 1-966 0 0,-1 2 0 0 0,1-1 0 0 0,0 1 0 0 0,0-1-1 0 0,0 1 1 0 0,1 0 0 0 0,-1 0 0 0 0,0 1 0 0 0,1-1 0 0 0,-1 1 0 0 0,1 0-1 0 0,0 0 1 0 0,0 0 0 0 0,0 0 0 0 0,0 0-22 0 0,-4 6 43 0 0,1-1 1 0 0,0 1-1 0 0,1 1 1 0 0,-1-1 0 0 0,0 4-44 0 0,3-5 9 0 0,0 1 0 0 0,1-1 0 0 0,0 0 0 0 0,0 1 0 0 0,1-1 0 0 0,0 1 0 0 0,0-1 0 0 0,1 1 0 0 0,1 0 0 0 0,-1-1 0 0 0,1 1 0 0 0,1-1 0 0 0,-1 1 0 0 0,1-1 0 0 0,1 0 0 0 0,0 0 0 0 0,0 0 0 0 0,2 3-9 0 0,5 10 41 0 0,1-1-1 0 0,1 0 1 0 0,0 0 0 0 0,2-1-1 0 0,0-1 1 0 0,5 4-41 0 0,-5-7 291 0 0,1-1 0 0 0,1 0 0 0 0,0-1-1 0 0,1-1 1 0 0,0-1 0 0 0,1 0 0 0 0,1-1 0 0 0,-1-1-1 0 0,13 4-290 0 0,0-1 561 0 0,1-2 1 0 0,0-1-1 0 0,1-2 0 0 0,0-1 0 0 0,20 1-561 0 0,-31-5 243 0 0,0-1 0 0 0,0-1 0 0 0,0-1 0 0 0,0 0 0 0 0,0-2 0 0 0,0-1 0 0 0,0 0 0 0 0,4-3-243 0 0,-18 4 41 0 0,1-1 0 0 0,-1 0 0 0 0,0-1 1 0 0,0 1-1 0 0,-1-1 0 0 0,0-1 1 0 0,1 1-1 0 0,-2-2 0 0 0,1 1 0 0 0,-1 0 1 0 0,0-1-1 0 0,0 0 0 0 0,-1-1 0 0 0,0 1 1 0 0,0-1-1 0 0,-1 0 0 0 0,0 0 0 0 0,0-1 1 0 0,-1 1-1 0 0,0-1 0 0 0,0 0-41 0 0,-2 3 1 0 0,2-3 5 0 0,0 0-1 0 0,-1 0 1 0 0,0 0 0 0 0,0 0 0 0 0,-1 0-1 0 0,-1-1 1 0 0,1 1 0 0 0,-2 0 0 0 0,1-1 0 0 0,-1 1-1 0 0,-1-2-5 0 0,-3-11-37 0 0,-2 1 1 0 0,0-1-1 0 0,-5-7 37 0 0,7 20-17 0 0,1 1 0 0 0,-1 0 0 0 0,0 0 0 0 0,-1 0 0 0 0,0 0 0 0 0,0 1-1 0 0,0 0 1 0 0,-1 1 0 0 0,-3-3 17 0 0,-1 0-34 0 0,-1 0 0 0 0,0 1 0 0 0,-1 1 0 0 0,1 0 0 0 0,-1 1 0 0 0,-1 0 0 0 0,1 1 0 0 0,-1 0 0 0 0,0 1 0 0 0,0 1 0 0 0,0 0 0 0 0,-1 1 0 0 0,1 0 0 0 0,0 1 0 0 0,-1 1 0 0 0,1 0 0 0 0,-1 1 0 0 0,1 1 0 0 0,-1 0 0 0 0,-6 3 34 0 0,7-2-344 0 0,0 1 0 0 0,1 1 0 0 0,-1 0 0 0 0,1 1 0 0 0,1 0 0 0 0,-1 1 0 0 0,1 1 0 0 0,0 0 0 0 0,-1 1 344 0 0,-29 27-1624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09:58.2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485 201 17047 0 0,'0'0'1311'0'0,"0"0"-846"0"0,0 0-217 0 0,0 2 564 0 0,-1 2-393 0 0,1 1 0 0 0,-1-1 0 0 0,-1 1 0 0 0,1-1 0 0 0,-1 0 0 0 0,0 0 0 0 0,0 0 0 0 0,0 0 0 0 0,0 0 0 0 0,-2 3-419 0 0,-3 2 299 0 0,0 0-1 0 0,0 0 1 0 0,-8 7-299 0 0,-80 66 291 0 0,63-57-185 0 0,2 1 1 0 0,1 1-1 0 0,-24 30-106 0 0,25-25 127 0 0,-1-2 0 0 0,-2 0-1 0 0,-6 3-126 0 0,9-12-563 0 0,26-19 480 0 0,-1 0 0 0 0,1-1 0 0 0,0 1 0 0 0,-1-1 0 0 0,1 0 0 0 0,-1 0 0 0 0,1 0 0 0 0,-1 0 0 0 0,0 0 0 0 0,-1 0 83 0 0,3-1-67 0 0,1 0 0 0 0,0 0-1 0 0,0-1 1 0 0,-1 1 0 0 0,1 0 0 0 0,0 0 0 0 0,-1 0 0 0 0,1 0-1 0 0,0 0 1 0 0,0 0 0 0 0,-1 0 0 0 0,1 0 0 0 0,0-1 0 0 0,0 1-1 0 0,-1 0 1 0 0,1 0 0 0 0,0 0 0 0 0,0-1 0 0 0,-1 1 0 0 0,1 0-1 0 0,0 0 1 0 0,0 0 0 0 0,0-1 0 0 0,0 1 0 0 0,-1 0 0 0 0,1 0-1 0 0,0-1 1 0 0,0 1 0 0 0,0 0 0 0 0,0-1 0 0 0,0 1 0 0 0,0 0-1 0 0,0 0 1 0 0,0-1 0 0 0,0 1 67 0 0,-1-1-225 0 0,1-8-2014 0 0</inkml:trace>
  <inkml:trace contextRef="#ctx0" brushRef="#br0" timeOffset="387.727">153 4 19263 0 0,'1'0'49'0'0,"-1"-1"-1"0"0,1 1 0 0 0,0-1 0 0 0,0 1 0 0 0,0 0 0 0 0,0-1 1 0 0,0 1-1 0 0,0 0 0 0 0,0 0 0 0 0,0-1 0 0 0,0 1 0 0 0,0 0 1 0 0,-1 0-1 0 0,1 0 0 0 0,0 0 0 0 0,0 0 0 0 0,0 0 0 0 0,0 1 1 0 0,0-1-1 0 0,0 0 0 0 0,0 0 0 0 0,0 1 0 0 0,0-1 0 0 0,0 1 1 0 0,0-1-1 0 0,-1 1 0 0 0,1-1 0 0 0,0 1 0 0 0,0-1 0 0 0,-1 1 1 0 0,1 0-1 0 0,0-1 0 0 0,-1 1 0 0 0,1 0 0 0 0,0-1 0 0 0,-1 1 1 0 0,1 0-1 0 0,-1 0 0 0 0,1 0 0 0 0,-1 1-48 0 0,4 4 37 0 0,-1 1 0 0 0,0-1 0 0 0,0 1 0 0 0,-1 0 0 0 0,0 1-37 0 0,2 5 41 0 0,45 167 1924 0 0,-32-105-1422 0 0,13 59 979 0 0,26 62-1522 0 0,-41-158 838 0 0,19 33-838 0 0,-19-40 723 0 0,-11-23-545 0 0,1 0 1 0 0,1 0-1 0 0,2 3-178 0 0,-1-1-1152 0 0,-6-9-5223 0 0,-1-1-2216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5:07.0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740 116 11520 0 0,'18'4'886'0'0,"-18"-4"-812"0"0,1 1-1 0 0,0-1 1 0 0,0 0-1 0 0,-1 0 1 0 0,1 0-1 0 0,0 1 1 0 0,-1-1 0 0 0,1 0-1 0 0,0 1 1 0 0,-1-1-1 0 0,1 0 1 0 0,-1 1-1 0 0,1-1 1 0 0,-1 1-1 0 0,1-1 1 0 0,0 1-1 0 0,-1-1 1 0 0,0 1-1 0 0,1-1 1 0 0,-1 1 0 0 0,1 0-1 0 0,-1-1 1 0 0,0 1-74 0 0,-1 9 1193 0 0,1-9-884 0 0,-3 5 109 0 0,0 0 1 0 0,0 0 0 0 0,0 0-1 0 0,0-1 1 0 0,-1 1 0 0 0,0-1 0 0 0,-2 2-419 0 0,-33 33-1005 0 0,30-33 880 0 0,0 0 0 0 0,0 0 1 0 0,-1-1-1 0 0,0-1 0 0 0,0 0 0 0 0,0 0 0 0 0,0-1 0 0 0,-1 0 0 0 0,0-1 0 0 0,1 0 1 0 0,-1 0-1 0 0,-1-2 0 0 0,1 1 0 0 0,-6-1 125 0 0,-21 0-125 0 0,1-2-1 0 0,-1-2 1 0 0,-25-5 125 0 0,59 7-17 0 0,-25-5-686 0 0,0 0 0 0 0,0-2 0 0 0,0-2 0 0 0,-21-10 703 0 0,22 9-4613 0 0</inkml:trace>
  <inkml:trace contextRef="#ctx0" brushRef="#br0" timeOffset="338.51">226 1 10592 0 0,'9'0'1104'0'0,"-6"0"-704"0"0,0 0 0 0 0,1 0 0 0 0,-1 0 0 0 0,1 1 0 0 0,-1-1 0 0 0,0 1 0 0 0,2 0-400 0 0,-4 0 1528 0 0,-1-1-238 0 0,0 0-1029 0 0,0 0-274 0 0,1 0-1 0 0,-1 0 1 0 0,0 1-1 0 0,0-1 1 0 0,0 0-1 0 0,1 0 1 0 0,-1 0-1 0 0,0 0 1 0 0,0 0-1 0 0,0 1 1 0 0,0-1-1 0 0,1 0 1 0 0,-1 0-1 0 0,0 0 0 0 0,0 1 1 0 0,0-1-1 0 0,0 0 1 0 0,0 0-1 0 0,0 1 1 0 0,0-1-1 0 0,0 0 1 0 0,0 0-1 0 0,0 0 1 0 0,0 1-1 0 0,1-1 1 0 0,-1 0-1 0 0,0 0 0 0 0,-1 1 1 0 0,1-1-1 0 0,0 0 1 0 0,0 0-1 0 0,0 1 1 0 0,0-1-1 0 0,0 0 1 0 0,0 0-1 0 0,0 0 1 0 0,0 1-1 0 0,0-1 14 0 0,-3 9-203 0 0,0-4 195 0 0,-1 0 0 0 0,0 0-1 0 0,0 0 1 0 0,0 0 0 0 0,0-1-1 0 0,-6 5 9 0 0,-6 7-1 0 0,-5 6 1 0 0,-6 9 0 0 0,-27 22 0 0 0,40-40 0 0 0,0 1 0 0 0,2 1 0 0 0,0 0 0 0 0,0 1 0 0 0,-4 10 0 0 0,4-8 0 0 0,9-13 10 0 0,0-1-1 0 0,1 0 1 0 0,0 1-1 0 0,0-1 1 0 0,0 1-1 0 0,1 0 0 0 0,-1 0 1 0 0,1-1-1 0 0,0 1 1 0 0,0 0-1 0 0,1 0 1 0 0,0 0-1 0 0,0 0 0 0 0,0 3-9 0 0,0-4 58 0 0,1 0 0 0 0,0 0 0 0 0,0-1 0 0 0,0 1 0 0 0,0 0 0 0 0,0-1 0 0 0,1 1 0 0 0,0-1-1 0 0,0 0 1 0 0,0 1 0 0 0,0-1 0 0 0,0 0 0 0 0,0 0 0 0 0,1 0 0 0 0,0-1 0 0 0,-1 1 0 0 0,1-1 0 0 0,0 1-1 0 0,2 0-57 0 0,4 3 154 0 0,1 1-1 0 0,0-2 0 0 0,0 0 0 0 0,0 0 0 0 0,1-1 0 0 0,-1 0 0 0 0,10 2-153 0 0,-10-3-225 0 0,0-1 0 0 0,0 0 0 0 0,1-1 0 0 0,-1 0 0 0 0,1-1-1 0 0,-1 1 1 0 0,0-2 0 0 0,1 0 0 0 0,5-1 225 0 0,-13 1-6173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0:39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1033 2885 4144 0 0,'0'0'319'0'0,"-12"14"2378"0"0,-13 3 8738 0 0,25-17-11340 0 0,0 0 1 0 0,0 0-1 0 0,0 0 0 0 0,0 0 0 0 0,0 0 0 0 0,0 0 0 0 0,0-1 0 0 0,0 1 0 0 0,0 0 0 0 0,0 0 0 0 0,0 0 0 0 0,0 0 0 0 0,0 0 0 0 0,0 0 0 0 0,0 0 0 0 0,0 0 0 0 0,0 0 0 0 0,0 0 1 0 0,0-1-1 0 0,0 1 0 0 0,0 0 0 0 0,0 0 0 0 0,0 0 0 0 0,0 0 0 0 0,0 0 0 0 0,0 0 0 0 0,-1 0 0 0 0,1 0 0 0 0,0 0 0 0 0,0 0 0 0 0,0 0 0 0 0,0 0 0 0 0,0 0 0 0 0,0 0 0 0 0,0 0 1 0 0,0 0-1 0 0,0 0 0 0 0,0 0 0 0 0,0 0 0 0 0,0-1 0 0 0,-1 1 0 0 0,1 0 0 0 0,0 0 0 0 0,0 0 0 0 0,0 0 0 0 0,0 0 0 0 0,0 0 0 0 0,0 0 0 0 0,0 0 0 0 0,0 1 0 0 0,0-1 0 0 0,0 0 0 0 0,-1 0 1 0 0,1 0-1 0 0,0 0 0 0 0,0 0 0 0 0,0 0 0 0 0,0 0 0 0 0,0 0 0 0 0,0 0 0 0 0,0 0 0 0 0,0 0 0 0 0,0 0 0 0 0,0 0 0 0 0,0 0 0 0 0,0 0 0 0 0,0 0 0 0 0,0 0-95 0 0,4-11 1600 0 0,9-13-936 0 0,14-14 458 0 0,1 1-1 0 0,16-12-1121 0 0,18-24 193 0 0,24-25 180 0 0,3-10 1041 0 0,-69 86-1332 0 0,0 0 1 0 0,22-17-83 0 0,17-17 0 0 0,-38 34 45 0 0,2 1 1 0 0,20-14-46 0 0,-29 25 90 0 0,0 1 0 0 0,1 1 1 0 0,0 0-1 0 0,0 1 0 0 0,0 0 0 0 0,1 1 1 0 0,5 0-91 0 0,-19 6-221 0 0,0-1 250 0 0,1 0 0 0 0,-1 1 0 0 0,1-1 0 0 0,-1 1-1 0 0,1 0 1 0 0,-1 0 0 0 0,1 0 0 0 0,1 0-29 0 0,20 0-4657 0 0,-27-4 1103 0 0,-1-2 1576 0 0</inkml:trace>
  <inkml:trace contextRef="#ctx0" brushRef="#br0" timeOffset="511.4">2115 1802 5064 0 0,'1'1'232'0'0,"1"-1"-299"0"0,0 1 0 0 0,0-1 0 0 0,1 1 1 0 0,-1-1-1 0 0,0 0 0 0 0,0 0 0 0 0,0 0 0 0 0,1 0 1 0 0,-1 0-1 0 0,0 0 0 0 0,2-1 67 0 0,0 0 661 0 0,0-1 0 0 0,0 0 0 0 0,0 1-1 0 0,0-1 1 0 0,0 0 0 0 0,0-1 0 0 0,0 1 0 0 0,-1-1 0 0 0,2-1-661 0 0,2-2 1698 0 0,0-1 0 0 0,0-1 0 0 0,0 1 1 0 0,-1-1-1 0 0,0 0 0 0 0,3-6-1698 0 0,-5 7 514 0 0,0-1-1 0 0,-1 1 1 0 0,0-1-1 0 0,0 1 1 0 0,1-8-514 0 0,-3 13 91 0 0,-1-1 0 0 0,1 1 0 0 0,-1 0 0 0 0,0-1 1 0 0,1 1-1 0 0,-1-1 0 0 0,0 1 0 0 0,-1 0 0 0 0,1-1 0 0 0,0 1 1 0 0,-1 0-1 0 0,1-1 0 0 0,-1 1 0 0 0,0 0 0 0 0,0-1 0 0 0,1 1 0 0 0,-2 0 1 0 0,1 0-1 0 0,0 0 0 0 0,0 0 0 0 0,-1 0 0 0 0,1 0-91 0 0,-1 1 25 0 0,1 0 0 0 0,0 0 0 0 0,-1 0 0 0 0,1 0 0 0 0,0 0-1 0 0,-1 1 1 0 0,1-1 0 0 0,-1 1 0 0 0,0-1 0 0 0,1 1 0 0 0,-1-1 0 0 0,1 1 0 0 0,-1 0-1 0 0,0 0 1 0 0,1 0 0 0 0,-1 0 0 0 0,0 0 0 0 0,1 0 0 0 0,-1 0 0 0 0,1 0 0 0 0,-1 1 0 0 0,0-1-1 0 0,1 1 1 0 0,-1-1 0 0 0,1 1 0 0 0,-1 0 0 0 0,1-1 0 0 0,0 1 0 0 0,-1 0-25 0 0,-6 4-29 0 0,1-1 0 0 0,0 1 1 0 0,0 1-1 0 0,-5 4 29 0 0,-4 6 131 0 0,2 0 1 0 0,0 1 0 0 0,1 0-1 0 0,0 1 1 0 0,2 1 0 0 0,0 0-1 0 0,0 1-131 0 0,4-4 78 0 0,0 0 0 0 0,2 0 0 0 0,-1 0 0 0 0,2 1 0 0 0,0-1 0 0 0,1 1 0 0 0,1 0 0 0 0,1 0 0 0 0,0 0 0 0 0,1 0 0 0 0,1 0 0 0 0,0 0 0 0 0,2 0 0 0 0,0 0 0 0 0,0 0 0 0 0,5 9-78 0 0,-5-17 147 0 0,2 0 0 0 0,-1 0 0 0 0,1-1 0 0 0,0 0 0 0 0,1 0 0 0 0,0 0-1 0 0,0-1 1 0 0,1 0 0 0 0,0 0 0 0 0,0 0 0 0 0,3 1-147 0 0,-5-5 30 0 0,0 0 0 0 0,-1 0 0 0 0,2 0 1 0 0,-1-1-1 0 0,0 0 0 0 0,0 0 0 0 0,1 0 0 0 0,-1-1 0 0 0,2 0-30 0 0,5 1 59 0 0,0 0 0 0 0,0-1 0 0 0,9 0-59 0 0,-17-1-87 0 0,0-1-1 0 0,1 1 1 0 0,-1-1 0 0 0,0 0-1 0 0,0 0 1 0 0,0-1 0 0 0,0 1-1 0 0,0-1 1 0 0,0 0 0 0 0,2-1 87 0 0,8-4-815 0 0,-13 6 567 0 0,1 0 0 0 0,-1 0 0 0 0,1 0 1 0 0,-1 0-1 0 0,1-1 0 0 0,-1 1 0 0 0,0 0 0 0 0,0-1 0 0 0,0 1 0 0 0,0-1 0 0 0,0 1 0 0 0,0-1 0 0 0,0 1 0 0 0,0-1 1 0 0,0 0 247 0 0,3-6-1674 0 0</inkml:trace>
  <inkml:trace contextRef="#ctx0" brushRef="#br0" timeOffset="889.035">2034 762 7368 0 0,'0'0'568'0'0,"2"1"57"0"0,1 0 185 0 0,-1 0 0 0 0,1 0 0 0 0,-1 0 0 0 0,0 0 1 0 0,0 0-1 0 0,1 1 0 0 0,-1-1 0 0 0,0 1 0 0 0,0 0 0 0 0,-1 0 0 0 0,1 0 0 0 0,0 0 0 0 0,0 1-810 0 0,1 0 563 0 0,-1 1 0 0 0,0 0 0 0 0,0 0-1 0 0,0 0 1 0 0,0 1 0 0 0,-1-1-1 0 0,1 3-562 0 0,1 10 23 0 0,0 1 0 0 0,-2-1-1 0 0,0 0 1 0 0,-1 1-23 0 0,1 11 1189 0 0,0 29 12 0 0,-4 36-1201 0 0,-1 10 63 0 0,2-47-62 0 0,1-35-46 0 0,0 0 1 0 0,1 0-1 0 0,3 14 45 0 0,-3-33-333 0 0,0 5 307 0 0,3-4-3648 0 0,6 2-4175 0 0</inkml:trace>
  <inkml:trace contextRef="#ctx0" brushRef="#br0" timeOffset="1222.397">2229 904 16583 0 0,'3'-4'246'0'0,"-3"3"-141"0"0,1 0 0 0 0,-1 0 0 0 0,1 0 0 0 0,-1 1 0 0 0,1-1 0 0 0,-1 0 0 0 0,1 0 0 0 0,-1 0 0 0 0,0 0 0 0 0,1 0 0 0 0,-1 0 0 0 0,0-1-105 0 0,7 10 294 0 0,-5-2-134 0 0,0-1-1 0 0,0 1 0 0 0,-1-1 0 0 0,0 1 0 0 0,1 4-159 0 0,4 16 1694 0 0,-4-17-1387 0 0,0 1 1 0 0,-1 0 0 0 0,0 0-1 0 0,-1 0 1 0 0,0 0-1 0 0,0 2-307 0 0,0 22 475 0 0,1 63 228 0 0,-2-46-57 0 0,3 16-646 0 0,-1-51-395 0 0,2 0 0 0 0,-1 0 0 0 0,2 0 0 0 0,0 0 1 0 0,1-1-1 0 0,2 4 395 0 0,-3-11-5476 0 0,0-7-1717 0 0</inkml:trace>
  <inkml:trace contextRef="#ctx0" brushRef="#br0" timeOffset="1608.111">2313 295 13824 0 0,'2'-8'296'0'0,"-1"1"1"0"0,0-1 0 0 0,0 1-1 0 0,-1-1 1 0 0,0 0 0 0 0,0 1-1 0 0,0-1 1 0 0,-1 1 0 0 0,-1-1-1 0 0,1 1 1 0 0,-1 0-1 0 0,0-1 1 0 0,-1 1 0 0 0,-2-5-297 0 0,5 11 73 0 0,-1 0 1 0 0,1 0-1 0 0,0 0 1 0 0,-1 0 0 0 0,1 0-1 0 0,0 1 1 0 0,-1-1-1 0 0,1 0 1 0 0,-1 0-1 0 0,0 1 1 0 0,1-1 0 0 0,-1 0-1 0 0,1 1 1 0 0,-1-1-1 0 0,0 1 1 0 0,0-1-1 0 0,1 1 1 0 0,-1-1 0 0 0,0 1-1 0 0,0-1 1 0 0,0 1-1 0 0,1 0 1 0 0,-1-1-1 0 0,0 1 1 0 0,0 0-1 0 0,-1 0-73 0 0,1 0 75 0 0,-1 0 1 0 0,0 0-1 0 0,1 0 0 0 0,-1 1 0 0 0,1-1 0 0 0,-1 1 0 0 0,1 0 0 0 0,-1-1 0 0 0,1 1 0 0 0,0 0 0 0 0,-1 0 0 0 0,1-1 0 0 0,0 1 0 0 0,-1 1-75 0 0,-4 3 193 0 0,0 1-1 0 0,0 0 1 0 0,1 0 0 0 0,0 0-1 0 0,-2 5-192 0 0,-3 8 201 0 0,1 0-1 0 0,0 1 0 0 0,2 0 0 0 0,1 0 0 0 0,-2 8-200 0 0,8-26 19 0 0,-4 11 51 0 0,1 1-1 0 0,1-1 1 0 0,0 0 0 0 0,1 1-1 0 0,0-1 1 0 0,1 1-1 0 0,1-1 1 0 0,0 1-1 0 0,1-1 1 0 0,0 1-1 0 0,1-1 1 0 0,1 0 0 0 0,0 0-1 0 0,0 0 1 0 0,1-1-1 0 0,1 0 1 0 0,0 0-1 0 0,6 9-69 0 0,-7-15 39 0 0,1 0-1 0 0,-1 0 0 0 0,1 0 1 0 0,0 0-1 0 0,0-1 1 0 0,1 0-1 0 0,-1 0 0 0 0,1-1 1 0 0,0 0-1 0 0,0 0 1 0 0,1-1-1 0 0,-1 1 0 0 0,1-2 1 0 0,0 1-1 0 0,0-1 1 0 0,0 0-1 0 0,0-1 0 0 0,0 0 1 0 0,0 0-1 0 0,0-1 1 0 0,0 0-1 0 0,0 0 0 0 0,0-1 1 0 0,0 0-1 0 0,7-1-38 0 0,-6 0 71 0 0,1-1 0 0 0,-1 0-1 0 0,0 0 1 0 0,0 0 0 0 0,0-1-1 0 0,0-1 1 0 0,-1 0 0 0 0,1 0-1 0 0,-1 0 1 0 0,-1-1 0 0 0,1 0-1 0 0,5-6-70 0 0,-5 3 71 0 0,-2 4-52 0 0,0-1 0 0 0,-1 1-1 0 0,0-1 1 0 0,-1 0-1 0 0,1-1 1 0 0,-1 1 0 0 0,0-1-1 0 0,-1 1 1 0 0,0-1 0 0 0,0 0-1 0 0,2-7-18 0 0,-2 2 2 0 0,-1 0-1 0 0,0 1 1 0 0,0-1-1 0 0,-1 0 1 0 0,-1 0-1 0 0,0-1 1 0 0,-1 1-1 0 0,-1-8-1 0 0,-1 4-1 0 0,-1 0 0 0 0,0 1 0 0 0,-2 0 0 0 0,1-1 0 0 0,-2 2 0 0 0,0-1-1 0 0,-1 1 1 0 0,0 0 0 0 0,-10-11 1 0 0,13 18-38 0 0,-1 0 0 0 0,0 0-1 0 0,0 1 1 0 0,-1 0 0 0 0,1 1 0 0 0,-1-1-1 0 0,-1 1 1 0 0,1 1 0 0 0,-1-1-1 0 0,0 1 1 0 0,0 1 0 0 0,0-1 0 0 0,0 1-1 0 0,0 1 1 0 0,-1-1 0 0 0,0 1-1 0 0,1 1 1 0 0,-1 0 0 0 0,0 0 38 0 0,1 1-235 0 0,0 1 1 0 0,0-1-1 0 0,1 1 0 0 0,-1 1 1 0 0,0-1-1 0 0,1 1 0 0 0,-1 1 1 0 0,1 0-1 0 0,0 0 0 0 0,-5 2 235 0 0,-19 14-1868 0 0</inkml:trace>
  <inkml:trace contextRef="#ctx0" brushRef="#br0" timeOffset="2024.546">2526 2060 6448 0 0,'0'0'498'0'0,"1"1"-327"0"0,24 17 1085 0 0,33 31 8984 0 0,7 5-3236 0 0,68 44-7004 0 0,-90-72 1005 0 0,1-1 0 0 0,36 14-1005 0 0,4 2 873 0 0,-42-19-321 0 0,1-2 0 0 0,20 6-552 0 0,-62-26-90 0 0,-1 0-8 0 0,0 0-171 0 0,-23 8-5009 0 0,8-3-3527 0 0</inkml:trace>
  <inkml:trace contextRef="#ctx0" brushRef="#br0" timeOffset="2635.195">3135 2896 18775 0 0,'1'5'430'0'0,"7"41"604"0"0,7 46-442 0 0,-5 58-121 0 0,-8-108-336 0 0,2 17 433 0 0,2-1 1 0 0,13 51-569 0 0,-17-102 204 0 0,0-1 1 0 0,1 0-1 0 0,-1 0 1 0 0,3 3-205 0 0,-4-6 134 0 0,4-10 789 0 0,1-12-621 0 0,0-1 1 0 0,-2 1 0 0 0,0-1 0 0 0,-1-1-303 0 0,7-84-167 0 0,-5 43 241 0 0,-1-52-74 0 0,-3 63 0 0 0,5-33 0 0 0,-3 48 0 0 0,-3 26 0 0 0,0 0 0 0 0,2-1 0 0 0,-1 1 0 0 0,1 0 0 0 0,1-2 0 0 0,0 5 0 0 0,1 10 0 0 0,1 7 0 0 0,4 27 0 0 0,2 20 0 0 0,-6-27 0 0 0,2 1 0 0 0,6 16 0 0 0,-10-37 0 0 0,7 17 0 0 0,-9-26 0 0 0,-1 0 0 0 0,1 1 0 0 0,0-1 0 0 0,0 0 0 0 0,0 0 0 0 0,-1 0 0 0 0,1 0 0 0 0,0 0 0 0 0,0 0 0 0 0,0 0 0 0 0,0-1 0 0 0,1 1 0 0 0,-1 0 0 0 0,0 0 0 0 0,0-1 0 0 0,0 1 0 0 0,1-1 0 0 0,-1 1 0 0 0,1-1 11 0 0,-1 0 0 0 0,0 0 1 0 0,0-1-1 0 0,0 1 0 0 0,1 0 0 0 0,-1-1 0 0 0,0 1 0 0 0,0 0 0 0 0,0-1 1 0 0,0 1-1 0 0,0-1 0 0 0,0 0 0 0 0,0 1 0 0 0,0-1 0 0 0,0 0 0 0 0,0 0 1 0 0,0 0-1 0 0,0 0 0 0 0,-1 1 0 0 0,1-1 0 0 0,0 0 0 0 0,-1 0 0 0 0,1 0 0 0 0,0-1-11 0 0,15-29 621 0 0,0-15-370 0 0,-10 26-60 0 0,1 0 0 0 0,1 1 0 0 0,1 0-191 0 0,-7 14 24 0 0,1 0 0 0 0,0 0 0 0 0,0 1 0 0 0,0-1 0 0 0,1 1 0 0 0,-1 0 0 0 0,1 0 0 0 0,0 0 0 0 0,0 0 0 0 0,1 1 0 0 0,-1 0 0 0 0,1 0 0 0 0,2-2-24 0 0,-5 5 21 0 0,0-1 0 0 0,0 0 1 0 0,0 0-1 0 0,0 1 0 0 0,0-1 0 0 0,0 1 0 0 0,0 0 0 0 0,0 0 0 0 0,0 0 0 0 0,0-1 0 0 0,0 2 1 0 0,0-1-1 0 0,0 0 0 0 0,0 0 0 0 0,2 1-21 0 0,0 1 87 0 0,0-1 1 0 0,0 1-1 0 0,0 0 1 0 0,0-1-1 0 0,-1 2 0 0 0,1-1 1 0 0,-1 0-1 0 0,1 1-87 0 0,4 4 173 0 0,0 0 1 0 0,-1 1-1 0 0,0 0 0 0 0,0 0 1 0 0,-1 1-1 0 0,1 0-173 0 0,14 28 5 0 0,-1 1 1 0 0,-3 0-1 0 0,11 33-5 0 0,15 32 0 0 0,-36-88-297 0 0,0 1 0 0 0,0 0 0 0 0,-2 0 0 0 0,0 0 0 0 0,-1 0-1 0 0,2 15 298 0 0,-6-14-1009 0 0</inkml:trace>
  <inkml:trace contextRef="#ctx0" brushRef="#br0" timeOffset="3615.825">3914 1328 21191 0 0,'9'25'2014'0'0,"4"20"-2014"0"0,-1-3 294 0 0,-1 3-187 0 0,-1 1 0 0 0,1 23-107 0 0,-1-2 384 0 0,13 80 1062 0 0,2 128-1446 0 0,-23-250-287 0 0,-1-1-1 0 0,-2 1 1 0 0,0-1-1 0 0,-2 1 1 0 0,-5 20 287 0 0,3-59-5257 0 0,-1-26-1162 0 0,2-16 6419 0 0,3-2-2190 0 0</inkml:trace>
  <inkml:trace contextRef="#ctx0" brushRef="#br0" timeOffset="4010.605">3879 1477 5528 0 0,'-2'-5'134'0'0,"0"1"1"0"0,1-1-1 0 0,-1 0 0 0 0,1 0 1 0 0,0 0-1 0 0,1-1 0 0 0,-1 1 1 0 0,1-1-135 0 0,-1-8 1786 0 0,0-4 737 0 0,0 1 1 0 0,1 0-1 0 0,1 0 1 0 0,0 0-1 0 0,4-12-2523 0 0,-3 22 551 0 0,1 0 1 0 0,-1 0-1 0 0,1 0 1 0 0,1 0-1 0 0,0 1 1 0 0,3-5-552 0 0,1-2 763 0 0,5-6-18 0 0,1 0 0 0 0,0 2 0 0 0,10-10-745 0 0,-16 19 86 0 0,0 1 1 0 0,0 0 0 0 0,0 0 0 0 0,1 1 0 0 0,-1 0-1 0 0,2 1 1 0 0,-1 0 0 0 0,3-1-87 0 0,-7 4 18 0 0,1-1 0 0 0,0 1-1 0 0,0 0 1 0 0,0 1 0 0 0,0 0-1 0 0,0-1 1 0 0,0 2 0 0 0,0-1 0 0 0,1 1-1 0 0,-1 0 1 0 0,0 0 0 0 0,0 1-1 0 0,0 0 1 0 0,6 1-18 0 0,-7-1 1 0 0,1 1 8 0 0,-1-1-1 0 0,1 1 0 0 0,0 0 0 0 0,-1 1 0 0 0,1-1 0 0 0,-1 1 0 0 0,0 0 1 0 0,0 0-1 0 0,5 4-8 0 0,-6-3 3 0 0,0 0-1 0 0,-1 0 1 0 0,1 0 0 0 0,-1 0 0 0 0,0 1 0 0 0,0-1-1 0 0,-1 1 1 0 0,1 0 0 0 0,-1 0 0 0 0,0 0 0 0 0,0 0-1 0 0,-1 0 1 0 0,1 0 0 0 0,-1 0 0 0 0,0 1 0 0 0,-1-1 0 0 0,1 0-1 0 0,-1 1 1 0 0,0 4-3 0 0,-1 17-15 0 0,-1 1-1 0 0,-1-1 1 0 0,-1 0-1 0 0,-2 0 1 0 0,-1 0-1 0 0,0-1 1 0 0,-2 0-1 0 0,-9 18 16 0 0,13-33-9 0 0,-1 0-1 0 0,0 0 1 0 0,-1-1 0 0 0,0 0-1 0 0,0 0 1 0 0,-1-1 0 0 0,0 0-1 0 0,-1 0 1 0 0,-3 2 9 0 0,-22 19-11 0 0,32-29-21 0 0,23-1 268 0 0,-12 0-184 0 0,0 0-1 0 0,0 1 0 0 0,0 0 0 0 0,-1 0 1 0 0,1 1-1 0 0,0 0 0 0 0,0 0 0 0 0,-1 1 0 0 0,1 0 1 0 0,-1 1-1 0 0,0 0 0 0 0,5 3-51 0 0,-10-5 8 0 0,-1-1-1 0 0,0 1 1 0 0,0 0-1 0 0,0 0 1 0 0,1 0-1 0 0,-2 1 1 0 0,1-1-1 0 0,0 0 1 0 0,0 1-1 0 0,-1-1 1 0 0,1 1-1 0 0,-1-1 1 0 0,0 1-1 0 0,0 0-7 0 0,1 3 3 0 0,0-1-1 0 0,-1 1 1 0 0,0-1-1 0 0,0 1 0 0 0,-1-1 1 0 0,0 1-1 0 0,0 2-2 0 0,0 4-1 0 0,-1-1-1 0 0,-1 1 1 0 0,0-1-1 0 0,0 0 1 0 0,-1 0 0 0 0,-1 0-1 0 0,-1 1 2 0 0,1-1-30 0 0,-1-1 0 0 0,0 0 0 0 0,-1-1 0 0 0,0 1 1 0 0,-1-1-1 0 0,0-1 0 0 0,0 1 0 0 0,-1-1 0 0 0,-2 1 30 0 0,5-4-196 0 0,0-1 0 0 0,0 0 0 0 0,-1 0 1 0 0,0 0-1 0 0,0-1 0 0 0,0 0 0 0 0,0 0 0 0 0,0-1 0 0 0,-1 1 1 0 0,1-1-1 0 0,-1-1 0 0 0,1 1 0 0 0,-1-1 0 0 0,0 0 1 0 0,-5-1 195 0 0,9 0-307 0 0,0 0 1 0 0,-1 0 0 0 0,1-1-1 0 0,0 0 1 0 0,0 0-1 0 0,0 1 1 0 0,0-2 0 0 0,0 1-1 0 0,1 0 1 0 0,-1-1 0 0 0,0 1-1 0 0,0-1 1 0 0,1 0 0 0 0,-1 0-1 0 0,1 0 1 0 0,0 0 0 0 0,-2-2 306 0 0,-9-12-7665 0 0</inkml:trace>
  <inkml:trace contextRef="#ctx0" brushRef="#br0" timeOffset="4436.648">4263 1342 12896 0 0,'12'9'856'0'0,"-1"1"0"0"0,0 1 0 0 0,0 0 0 0 0,-1 0 0 0 0,-1 1 0 0 0,0 0 0 0 0,0 1 0 0 0,-1 0 1 0 0,-1 0-1 0 0,6 14-856 0 0,-4-2 372 0 0,-2 0 0 0 0,0 1 0 0 0,-1 0 0 0 0,-2 0 0 0 0,-1 0 0 0 0,0 0 0 0 0,-2 1 0 0 0,-2 9-372 0 0,1-35 118 0 0,0-1 12 0 0,0 0 4 0 0,0 0 33 0 0,0 0 129 0 0,5-8 425 0 0,16-26 282 0 0,12-29-1003 0 0,4-8 493 0 0,-24 47-682 0 0,-8 14-20 0 0,1 0 1 0 0,-1 1-1 0 0,2-1 0 0 0,1-1 209 0 0,16-24-5804 0 0,-16 28-1871 0 0</inkml:trace>
  <inkml:trace contextRef="#ctx0" brushRef="#br0" timeOffset="4879.72">4611 1402 19351 0 0,'4'8'940'0'0,"5"1"-466"0"0,-5-6-336 0 0,-1 1 0 0 0,1 0 0 0 0,-1-1-1 0 0,0 1 1 0 0,1 3-138 0 0,0-1-21 0 0,18 32 1981 0 0,10 9-1960 0 0,-24-36 574 0 0,1-1 1 0 0,8 9-575 0 0,-14-16-374 0 0,0 0 0 0 0,0 0 0 0 0,1-1 0 0 0,-1 1 0 0 0,1-1 0 0 0,0 0 1 0 0,-1 0-1 0 0,1 0 0 0 0,0 0 0 0 0,0-1 0 0 0,1 1 374 0 0,3-2-7485 0 0</inkml:trace>
  <inkml:trace contextRef="#ctx0" brushRef="#br0" timeOffset="5427.729">5071 1379 10136 0 0,'13'2'777'0'0,"-11"-2"-294"0"0,-2 0 637 0 0,0 0 332 0 0,0 0 69 0 0,-1-1-116 0 0,-7-3-786 0 0,6 3-481 0 0,-1-1 0 0 0,1 1 0 0 0,0 0 0 0 0,-1 0 0 0 0,1 0 1 0 0,-1 0-1 0 0,1 0 0 0 0,-1 0 0 0 0,1 1 0 0 0,-1-1 0 0 0,0 1 0 0 0,1 0 0 0 0,-1-1 0 0 0,0 1 1 0 0,0 1-1 0 0,1-1 0 0 0,-1 0 0 0 0,0 1 0 0 0,1-1 0 0 0,-1 1 0 0 0,1 0 0 0 0,-2 0-138 0 0,-27 9 570 0 0,24-8-425 0 0,1 0-1 0 0,0 0 0 0 0,-1 0 1 0 0,1 1-1 0 0,0 0 0 0 0,-5 3-144 0 0,2 0 148 0 0,5-3-74 0 0,-1 0 1 0 0,2 0-1 0 0,-1 0 0 0 0,0 0 0 0 0,1 0 0 0 0,-3 4-74 0 0,5-6 32 0 0,0 1 1 0 0,0 0 0 0 0,0-1-1 0 0,0 1 1 0 0,0 0 0 0 0,1-1 0 0 0,-1 1-1 0 0,1 0 1 0 0,-1 0 0 0 0,1 0 0 0 0,0-1-1 0 0,0 1 1 0 0,0 0 0 0 0,0 0-1 0 0,0 0 1 0 0,0 0 0 0 0,0 0 0 0 0,1-1-1 0 0,-1 1 1 0 0,1 1-33 0 0,-1-2 18 0 0,1 1-1 0 0,0-1 1 0 0,-1 1-1 0 0,1-1 1 0 0,0 1 0 0 0,0-1-1 0 0,0 0 1 0 0,0 1-1 0 0,0-1 1 0 0,0 0 0 0 0,0 0-1 0 0,1 0 1 0 0,-1 0-1 0 0,0 0 1 0 0,1 0 0 0 0,-1 0-1 0 0,0 0 1 0 0,1 0-1 0 0,-1-1 1 0 0,1 1 0 0 0,-1-1-1 0 0,1 1 1 0 0,0-1-1 0 0,-1 1 1 0 0,1-1 0 0 0,-1 0-1 0 0,1 0 1 0 0,0 0-1 0 0,0 0-17 0 0,9 0-48 0 0,-1 0 1 0 0,1-1-1 0 0,-1 0 0 0 0,6-2 48 0 0,-2 1 14 0 0,2-1 33 0 0,-1 0-1 0 0,0 0 0 0 0,1-2 0 0 0,-1 0 1 0 0,-1-1-1 0 0,1 0 0 0 0,-1-1 0 0 0,0-1 1 0 0,-1 0-1 0 0,12-10-46 0 0,-15 11 13 0 0,0-2 1 0 0,-1 0-1 0 0,0 0 1 0 0,0 0-1 0 0,-1-1 1 0 0,-1 0-1 0 0,1-1 0 0 0,-2 0 1 0 0,1 0-1 0 0,-1 0 1 0 0,-1-1-1 0 0,0 0 1 0 0,2-9-14 0 0,-3 7 8 0 0,-2 7-8 0 0,0-1 0 0 0,0 0 1 0 0,0 0-1 0 0,-1 0 0 0 0,0 0 1 0 0,-1 1-1 0 0,1-6 0 0 0,-3-10-60 0 0,-1-1-1 0 0,-1 1 1 0 0,0-1-1 0 0,-2 1 1 0 0,-1 1-1 0 0,-1-1 1 0 0,-1 1-1 0 0,0 0 0 0 0,-2 1 1 0 0,-6-9 60 0 0,14 26 13 0 0,1 1 1 0 0,-1-1-1 0 0,0 0 1 0 0,-1 1-1 0 0,1 0 0 0 0,-1 0 1 0 0,1 0-1 0 0,-1 0 1 0 0,0 0-1 0 0,0 1 0 0 0,-2-1-13 0 0,4 2 50 0 0,1 0 0 0 0,-1 1 0 0 0,1-1 0 0 0,-1 1 0 0 0,1 0-1 0 0,-1-1 1 0 0,1 1 0 0 0,-1 0 0 0 0,1 0 0 0 0,-1 0 0 0 0,1 0-1 0 0,-1 0 1 0 0,1 1 0 0 0,-1-1 0 0 0,1 0 0 0 0,-1 1-1 0 0,1-1 1 0 0,-1 1 0 0 0,1-1 0 0 0,-1 1 0 0 0,1 0 0 0 0,0-1-1 0 0,-1 1 1 0 0,1 0 0 0 0,0 0 0 0 0,0 0 0 0 0,-1 0 0 0 0,1 0-1 0 0,0 0 1 0 0,0 1 0 0 0,0-1 0 0 0,0 0 0 0 0,1 0 0 0 0,-1 1-1 0 0,0-1 1 0 0,0 1-50 0 0,-2 4 76 0 0,0 1 0 0 0,1-1 0 0 0,-1 1 0 0 0,1 0 0 0 0,0-1 0 0 0,1 1 1 0 0,0 0-1 0 0,0 0 0 0 0,0 0 0 0 0,1 0 0 0 0,0 1-76 0 0,1 18 562 0 0,1-1 1 0 0,4 12-563 0 0,-3-11 102 0 0,2 3-102 0 0,1-1 0 0 0,5 12 0 0 0,5 19 0 0 0,-5-13 222 0 0,32 135 1604 0 0,-32-139-2227 0 0,-11-40-74 0 0,0-2-33 0 0,0 0-73 0 0,-4-11-1288 0 0,-11-29-6097 0 0,7 13 255 0 0</inkml:trace>
  <inkml:trace contextRef="#ctx0" brushRef="#br0" timeOffset="5428.729">4950 1020 776 0 0,'18'24'0'0'0,"-9"-10"0"0"0,-2-2 0 0 0,0 2 64 0 0</inkml:trace>
  <inkml:trace contextRef="#ctx0" brushRef="#br0" timeOffset="5763.51">5509 1193 6912 0 0,'0'0'528'0'0,"0"0"-23"0"0,0 0 1170 0 0,0 0 547 0 0,0 0 108 0 0,-2 0 1341 0 0,-11 0-2533 0 0,8 1-1000 0 0,-1 0 0 0 0,1 0 0 0 0,0 1-1 0 0,0-1 1 0 0,0 1 0 0 0,1 0 0 0 0,-1 0 0 0 0,0 1 0 0 0,1 0 0 0 0,-1-1 0 0 0,1 2 0 0 0,0-1 0 0 0,0 0 0 0 0,0 1 0 0 0,1 0 0 0 0,-1-1-1 0 0,1 2 1 0 0,-1-1-138 0 0,4-3 8 0 0,-1 0-1 0 0,1-1 1 0 0,0 1-1 0 0,-1-1 1 0 0,1 1-1 0 0,0 0 1 0 0,-1 0 0 0 0,1-1-1 0 0,0 1 1 0 0,0 0-1 0 0,0-1 1 0 0,0 1-1 0 0,-1 0 1 0 0,1 0-1 0 0,0-1 1 0 0,0 1-1 0 0,1 0 1 0 0,-1 0-8 0 0,5 4 219 0 0,-3-4-224 0 0,-1 0 45 0 0,0 0 1 0 0,0 0 0 0 0,0 0 0 0 0,1 0-1 0 0,-1 0 1 0 0,0 0 0 0 0,1-1-1 0 0,-1 1 1 0 0,1 0 0 0 0,-1-1-1 0 0,1 0 1 0 0,-1 1 0 0 0,1-1 0 0 0,-1 0-1 0 0,1 1 1 0 0,0-1 0 0 0,-1 0-1 0 0,1 0 1 0 0,-1 0 0 0 0,1-1 0 0 0,1 1-41 0 0,5-1 277 0 0,1-1 1 0 0,-1 0-1 0 0,5-2-277 0 0,-12 3 3 0 0,15-5-3 0 0,-8 3 0 0 0,-1 1 0 0 0,1-1 0 0 0,-1 1 0 0 0,1 1 0 0 0,3-1 0 0 0,-9 2 26 0 0,-1 0-1 0 0,0-1 0 0 0,0 1 1 0 0,1 1-1 0 0,-1-1 1 0 0,0 0-1 0 0,0 0 0 0 0,1 0 1 0 0,-1 0-1 0 0,0 1 0 0 0,0-1 1 0 0,0 1-1 0 0,0-1 0 0 0,1 1 1 0 0,-1-1-1 0 0,0 1 1 0 0,0 0-1 0 0,0 0 0 0 0,0-1 1 0 0,0 1-1 0 0,0 0 0 0 0,-1 0 1 0 0,1 0-1 0 0,0 0 1 0 0,0 0-1 0 0,0 0 0 0 0,-1 0 1 0 0,1 0-1 0 0,-1 0 0 0 0,1 0 1 0 0,-1 1-1 0 0,1-1 1 0 0,-1 0-1 0 0,0 0 0 0 0,1 1-25 0 0,1 7 282 0 0,0 0-1 0 0,-1 0 0 0 0,0 0 1 0 0,0 7-282 0 0,0-7 50 0 0,0 133 548 0 0,-2-75 19 0 0,0-28-257 0 0,-1 0-1 0 0,-2 0 1 0 0,-2 0 0 0 0,-2 0 0 0 0,-2-1-1 0 0,-1 0-359 0 0,9-30 94 0 0,-2 0-1 0 0,1-1 1 0 0,-1 1-1 0 0,0-1 1 0 0,0 0-1 0 0,-6 6-93 0 0,9-11 10 0 0,0 0 0 0 0,0-1 0 0 0,-1 1 1 0 0,1-1-1 0 0,-1 1 0 0 0,1-1 0 0 0,-1 0 0 0 0,1 1 0 0 0,-1-1 0 0 0,0 0 0 0 0,1 0 0 0 0,-1 0 0 0 0,0 0 0 0 0,0 0 0 0 0,0-1 0 0 0,0 1 0 0 0,0-1 0 0 0,0 1 0 0 0,0-1 0 0 0,0 0 1 0 0,0 1-1 0 0,0-1 0 0 0,0 0 0 0 0,0 0 0 0 0,0-1 0 0 0,0 1 0 0 0,0 0 0 0 0,0-1 0 0 0,0 1 0 0 0,-1-1-10 0 0,1-1 9 0 0,0 1 0 0 0,0 0 0 0 0,1-1 0 0 0,-1 1 0 0 0,1-1 0 0 0,0 1 0 0 0,-1-1 0 0 0,1 0 0 0 0,0 1 0 0 0,0-1 0 0 0,0 0 0 0 0,-1-2-9 0 0,-9-24 96 0 0,6 14-52 0 0,1 0-1 0 0,1 0 1 0 0,0 0-1 0 0,1-4-43 0 0,1 10-116 0 0,1 0 0 0 0,0 1 0 0 0,0-1 0 0 0,1 1 0 0 0,0-1 0 0 0,0 1 0 0 0,1-1-1 0 0,2-6 117 0 0,4-20-1017 0 0,-4 7-895 0 0,3 3-132 0 0</inkml:trace>
  <inkml:trace contextRef="#ctx0" brushRef="#br0" timeOffset="6125.581">5712 1159 17503 0 0,'1'6'399'0'0,"1"0"-1"0"0,0-1 1 0 0,1 1-1 0 0,-1-1 0 0 0,4 5-398 0 0,0 2-88 0 0,-1 0 991 0 0,0 0 0 0 0,-1 0-1 0 0,0 1 1 0 0,-1 1-903 0 0,7 22 421 0 0,1-6-463 0 0,-11-29-39 0 0,0-1 0 0 0,0 0 1 0 0,0 1-1 0 0,0-1 0 0 0,0 0 1 0 0,0 1-1 0 0,0-1 0 0 0,1 0 1 0 0,-1 0-1 0 0,0 1 0 0 0,0-1 1 0 0,0 0-1 0 0,1 0 0 0 0,-1 1 1 0 0,0-1-1 0 0,0 0 0 0 0,1 0 1 0 0,-1 1-1 0 0,0-1 0 0 0,0 0 1 0 0,1 0-1 0 0,-1 0 0 0 0,0 0 1 0 0,1 0-1 0 0,-1 0 0 0 0,0 1 1 0 0,1-1-1 0 0,-1 0 0 0 0,0 0 1 0 0,1 0-1 0 0,-1 0 1 0 0,0 0-1 0 0,1 0 81 0 0,8-8-1813 0 0,-6 4 1421 0 0,-1 1 0 0 0,0-1 0 0 0,0 0 0 0 0,-1 0 0 0 0,2-2 392 0 0,-2 3-192 0 0,4-13-879 0 0,0 0-1 0 0,4-5 1072 0 0,-8 18 46 0 0,0 0 0 0 0,0 0-1 0 0,1 0 1 0 0,-1 1 0 0 0,1-1 0 0 0,0 0-1 0 0,0 1 1 0 0,0 0 0 0 0,0-1-1 0 0,0 1 1 0 0,1 0 0 0 0,-1 0-1 0 0,1 0 1 0 0,-1 0 0 0 0,2 0-46 0 0,-2 2 165 0 0,-1 0-1 0 0,1 0 1 0 0,-1-1 0 0 0,1 1-1 0 0,-1 0 1 0 0,1 1 0 0 0,-1-1 0 0 0,1 0-1 0 0,-1 0 1 0 0,1 1 0 0 0,-1-1-1 0 0,1 1 1 0 0,-1-1 0 0 0,0 1 0 0 0,1 0-1 0 0,0 0-164 0 0,20 13 1969 0 0,-18-10-1431 0 0,1 0 1 0 0,0-1 0 0 0,0 0-1 0 0,3 1-538 0 0,13 9 1103 0 0,-17-10-957 0 0,0-1 1 0 0,0 0-1 0 0,1 0 0 0 0,-1 0 1 0 0,0 0-1 0 0,1-1 1 0 0,-1 0-1 0 0,1 0 0 0 0,-1 0 1 0 0,1 0-1 0 0,0-1 0 0 0,-1 0 1 0 0,5 0-147 0 0,2 0 172 0 0,-1-1 0 0 0,1-1 0 0 0,-1 1 0 0 0,0-2 0 0 0,7-1-172 0 0,-5-1 75 0 0,0 0 1 0 0,0 0 0 0 0,-1-1 0 0 0,1-1-1 0 0,-1 0 1 0 0,-1 0 0 0 0,7-7-76 0 0,-3 2 97 0 0,0-1 0 0 0,-1 0-1 0 0,-1-1 1 0 0,0-1 0 0 0,0-1-97 0 0,-6 7 0 0 0,-1 0 0 0 0,0-1 0 0 0,-1 0 0 0 0,0 0 0 0 0,0 0 0 0 0,-1 0 0 0 0,-1-1 0 0 0,1-1 0 0 0,-4 5 24 0 0,-2 15 19 0 0,0 16 76 0 0,0 1 1 0 0,2 0 0 0 0,1-1-1 0 0,1 1 1 0 0,1 0-1 0 0,1 0-119 0 0,5 25 61 0 0,3 0 0 0 0,1 0 0 0 0,3-1-1 0 0,2-1 1 0 0,3 4-61 0 0,-2-20-846 0 0,-14-26 516 0 0,0-1 0 0 0,-1 1-1 0 0,0 1 1 0 0,0-1 0 0 0,0 2 330 0 0,-3-7-1083 0 0,0-1-857 0 0,0 0-364 0 0</inkml:trace>
  <inkml:trace contextRef="#ctx0" brushRef="#br0" timeOffset="6582.178">6078 844 11256 0 0,'-24'-34'496'0'0,"17"20"112"0"0,-9 1-488 0 0,1 6-120 0 0,-1-3 0 0 0,5-1 0 0 0,4 5 1328 0 0,-2 2 240 0 0,7 1 55 0 0,-3 6 9 0 0,1 1-760 0 0,4 6-144 0 0,-3 4-32 0 0,6 6-6183 0 0,-3 4-1233 0 0</inkml:trace>
  <inkml:trace contextRef="#ctx0" brushRef="#br0" timeOffset="13565.576">580 1788 15696 0 0,'0'0'356'0'0,"0"0"49"0"0,0 0 21 0 0,11 8 106 0 0,-7-2-181 0 0,-1 0-1 0 0,0 1 1 0 0,-1-1-1 0 0,1 0 0 0 0,-1 1 1 0 0,-1 0-1 0 0,1 0 1 0 0,-1-1-1 0 0,0 1 0 0 0,-1 4-350 0 0,3 25 1244 0 0,-2 0 0 0 0,-3 33-1244 0 0,-6 42 800 0 0,6-50-375 0 0,0-8-100 0 0,2-37-198 0 0,0 0 1 0 0,1 0 0 0 0,1 0-128 0 0,-1-2 27 0 0,0-8-22 0 0,1 7 32 0 0,12 11-25 0 0,-13-22-258 0 0,-1-2-811 0 0,0 0-332 0 0,2-2-797 0 0,5-7-3096 0 0,4-1-1323 0 0</inkml:trace>
  <inkml:trace contextRef="#ctx0" brushRef="#br0" timeOffset="14015.073">679 2202 6448 0 0,'0'19'297'0'0,"0"-19"-285"0"0,0 1 0 0 0,0-1 0 0 0,0 0 0 0 0,0 1-1 0 0,1-1 1 0 0,-1 1 0 0 0,0-1 0 0 0,0 0 0 0 0,0 1 0 0 0,1-1 0 0 0,-1 0 0 0 0,0 1-1 0 0,1-1 1 0 0,-1 0 0 0 0,0 0 0 0 0,1 1 0 0 0,-1-1 0 0 0,0 0 0 0 0,1 0-1 0 0,-1 0 1 0 0,1 1 0 0 0,-1-1 0 0 0,0 0 0 0 0,1 0 0 0 0,-1 0 0 0 0,1 0-1 0 0,-1 0 1 0 0,0 0 0 0 0,1 0 0 0 0,-1 0 0 0 0,1 0 0 0 0,-1 0-12 0 0,0 0 8 0 0,5 1 391 0 0,-1 0 1 0 0,0 0-1 0 0,0 1 0 0 0,0-1 0 0 0,0 1 1 0 0,2 1-400 0 0,-4-2 1185 0 0,0 0 0 0 0,1 0 1 0 0,-1 0-1 0 0,0 0 0 0 0,0-1 1 0 0,0 1-1 0 0,1-1 0 0 0,-1 1 1 0 0,2-1-1186 0 0,31-1 2485 0 0,-11-1-1773 0 0,-21 2-638 0 0,0 0 1 0 0,0 0-1 0 0,0-1 1 0 0,0 1-1 0 0,-1-1 1 0 0,1 1-1 0 0,0-1 1 0 0,0 0-1 0 0,-1 0 1 0 0,1-1-1 0 0,-1 1 1 0 0,1 0-1 0 0,-1-1 1 0 0,1 1-1 0 0,-1-1-74 0 0,4-2 137 0 0,-1 2-69 0 0,-1-1 1 0 0,1 0 0 0 0,0-1 0 0 0,-1 1 0 0 0,0-1-1 0 0,0 0 1 0 0,0 0 0 0 0,1-2-69 0 0,-3 3 4 0 0,1-1 7 0 0,0-1 0 0 0,0 0 0 0 0,0 0-1 0 0,-1-1 1 0 0,1 1 0 0 0,-1-1-11 0 0,-2 4 1 0 0,1-1 0 0 0,-1 1 1 0 0,0 0-1 0 0,0-1 0 0 0,0 1 0 0 0,0 0 1 0 0,0-1-1 0 0,0 1 0 0 0,-1 0 0 0 0,1-1 1 0 0,-1 1-1 0 0,0 0 0 0 0,1 0 1 0 0,-1 0-1 0 0,0-1 0 0 0,-1 0-1 0 0,2 3-2 0 0,-1-1-1 0 0,1 0 0 0 0,-1 0 1 0 0,1 0-1 0 0,-1 1 1 0 0,1-1-1 0 0,-1 0 1 0 0,0 0-1 0 0,1 1 0 0 0,-1-1 1 0 0,0 1-1 0 0,0-1 1 0 0,1 0-1 0 0,-1 1 0 0 0,0 0 1 0 0,0-1-1 0 0,0 1 1 0 0,0-1-1 0 0,1 1 1 0 0,-1 0-1 0 0,0 0 0 0 0,0-1 1 0 0,0 1-1 0 0,0 0 1 0 0,0 0-1 0 0,0 0 3 0 0,-3 0-22 0 0,1-1 42 0 0,-1 0-1 0 0,0 1 1 0 0,0-1 0 0 0,-1 1 0 0 0,1 0-1 0 0,0 0 1 0 0,0 1 0 0 0,0-1 0 0 0,0 1-1 0 0,0 0 1 0 0,1 0 0 0 0,-2 0-20 0 0,-3 2 22 0 0,1 0 0 0 0,0 0 0 0 0,1 1 0 0 0,-1 0 0 0 0,0 0 0 0 0,0 1-22 0 0,5-3-20 0 0,0 0 1 0 0,0 0-1 0 0,0 0 0 0 0,1 0 0 0 0,-1 0 0 0 0,1 0 1 0 0,-1 1-1 0 0,1-1 0 0 0,0 1 0 0 0,-1-1 0 0 0,1 0 1 0 0,0 1-1 0 0,1 0 0 0 0,-1-1 0 0 0,0 1 0 0 0,1 0 0 0 0,0-1 1 0 0,-1 1-1 0 0,1 0 0 0 0,0-1 0 0 0,1 2 20 0 0,0 21-161 0 0,-1-22 162 0 0,0 0 0 0 0,0 0-1 0 0,0 0 1 0 0,0 1 0 0 0,0-1 0 0 0,1 0 0 0 0,-1 0 0 0 0,1 0-1 0 0,0 0 1 0 0,0 0 0 0 0,0 0 0 0 0,1-1 0 0 0,-1 1 0 0 0,1 0-1 0 0,-1-1 1 0 0,2 2-1 0 0,1 2 19 0 0,1-1 1 0 0,0 0-1 0 0,0 0 0 0 0,0 0 0 0 0,5 2-19 0 0,-8-6-26 0 0,1 1-1 0 0,-1-1 0 0 0,1 1 0 0 0,0-1 0 0 0,-1 0 0 0 0,1 0 0 0 0,0 0 1 0 0,0 0-1 0 0,0-1 0 0 0,-1 1 0 0 0,1-1 0 0 0,0 0 0 0 0,0 0 0 0 0,0 0 1 0 0,2 0 26 0 0,1-1-362 0 0,0 0 1 0 0,-1 0 0 0 0,1-1 0 0 0,0 1 0 0 0,2-3 361 0 0,16-9-6989 0 0,-9 3 127 0 0</inkml:trace>
  <inkml:trace contextRef="#ctx0" brushRef="#br0" timeOffset="14421.348">1063 1752 11976 0 0,'0'0'546'0'0,"0"0"-10"0"0,0 0 10 0 0,0 0 1308 0 0,0 0 611 0 0,0 0 119 0 0,0 0-280 0 0,0 9-848 0 0,-1-7-1398 0 0,0 1 0 0 0,0-1 0 0 0,0 1 0 0 0,0-1 0 0 0,0 0 0 0 0,0 0-1 0 0,-1 1 1 0 0,1-1 0 0 0,-1 0 0 0 0,1 0 0 0 0,-1-1 0 0 0,0 1 0 0 0,0 0 0 0 0,0 0-1 0 0,0-1 1 0 0,0 1 0 0 0,-1-1-58 0 0,0 1-364 0 0,0 0 1 0 0,0 0-1 0 0,-1 0 0 0 0,1-1 0 0 0,0 0 0 0 0,-1 1 0 0 0,1-1 0 0 0,-1-1 0 0 0,0 1 1 0 0,1 0-1 0 0,-4-1 364 0 0,-4 0-7769 0 0</inkml:trace>
  <inkml:trace contextRef="#ctx0" brushRef="#br0" timeOffset="14788.031">2766 1578 13824 0 0,'4'11'263'0'0,"-1"0"1"0"0,-1 1-1 0 0,0-1 1 0 0,0 0 0 0 0,-1 1-1 0 0,-1-1 1 0 0,0 1 0 0 0,0 1-264 0 0,1 36 1692 0 0,0-30-999 0 0,-1 0 0 0 0,-2 12-693 0 0,0 14 355 0 0,-3 47-322 0 0,4-73 536 0 0,0-10-1578 0 0,1 0-4937 0 0,0-9 333 0 0</inkml:trace>
  <inkml:trace contextRef="#ctx0" brushRef="#br0" timeOffset="15220.412">2858 1785 5984 0 0,'11'45'941'0'0,"5"22"7860"0"0,-11-52-8373 0 0,-3-9-186 0 0,0 0 1 0 0,0 0-1 0 0,0 0 1 0 0,1 0-1 0 0,0 0 1 0 0,0-1-1 0 0,1 0 0 0 0,-1 1 1 0 0,1-1-1 0 0,0-1 1 0 0,1 1-243 0 0,13 5 1175 0 0,-2-3-608 0 0,-14-6-473 0 0,0 0-1 0 0,0 0 1 0 0,1 0-1 0 0,-1 0 1 0 0,1 0-1 0 0,-1-1 0 0 0,0 1 1 0 0,1-1-1 0 0,-1 0 1 0 0,1 1-1 0 0,-1-1 1 0 0,1-1-1 0 0,-1 1 1 0 0,1 0-1 0 0,-1 0 0 0 0,1-1 1 0 0,-1 0-1 0 0,1 1 1 0 0,-1-1-1 0 0,0 0 1 0 0,1 0-1 0 0,0-1-93 0 0,0 1 68 0 0,0-1 0 0 0,0 0 1 0 0,0 0-1 0 0,0 0 0 0 0,0 0 0 0 0,-1-1 0 0 0,1 1 1 0 0,-1-1-1 0 0,1 1 0 0 0,-1-1 0 0 0,0 0 0 0 0,0 0 1 0 0,0 0-1 0 0,0 0 0 0 0,0-2-68 0 0,3-6 25 0 0,-1-1 0 0 0,0 0 0 0 0,-1-1 0 0 0,0 1 0 0 0,-1-1-25 0 0,-2 9 4 0 0,1 0 1 0 0,-1 0-1 0 0,0 1 1 0 0,0-1-1 0 0,0 0 0 0 0,-1 0 1 0 0,1 0-1 0 0,-1 0 1 0 0,0 1-1 0 0,0-1 1 0 0,0 0-1 0 0,-1 0 1 0 0,1 1-1 0 0,-1-1 1 0 0,0 1-1 0 0,0 0 1 0 0,0-1-1 0 0,-2-1-4 0 0,3 4-4 0 0,0 0 0 0 0,0 0 0 0 0,-1 1 0 0 0,1-1 0 0 0,0 0 0 0 0,0 0 0 0 0,0 1 0 0 0,-1-1 0 0 0,1 1 0 0 0,0-1 0 0 0,-1 1 0 0 0,1 0 0 0 0,0 0 0 0 0,-1-1 0 0 0,1 1-1 0 0,0 0 1 0 0,-1 0 0 0 0,1 0 0 0 0,-1 0 0 0 0,1 0 0 0 0,0 1 0 0 0,-1-1 0 0 0,1 0 0 0 0,0 1 0 0 0,-1-1 0 0 0,1 1 4 0 0,-2 0-8 0 0,1-1 0 0 0,0 1 0 0 0,0 1 0 0 0,0-1-1 0 0,0 0 1 0 0,0 0 0 0 0,0 1 0 0 0,0-1 0 0 0,0 1 0 0 0,1-1 0 0 0,-1 1 0 0 0,0 0 0 0 0,1 0 0 0 0,0 0 0 0 0,-1 0 8 0 0,-1 5-4 0 0,0 0 0 0 0,0 0 0 0 0,1 1 0 0 0,0-1 0 0 0,0 1 0 0 0,1-1 0 0 0,0 1 1 0 0,1 0-1 0 0,-1-1 0 0 0,1 1 0 0 0,1 0 0 0 0,-1-1 0 0 0,1 1 0 0 0,1-1 0 0 0,-1 1 0 0 0,1-1 1 0 0,1 1-1 0 0,-1-1 0 0 0,4 5 4 0 0,-2-2 15 0 0,1-1 0 0 0,0-1 0 0 0,0 1 0 0 0,1 0 1 0 0,0-1-1 0 0,1 0 0 0 0,-1-1 0 0 0,2 0 0 0 0,-1 0 1 0 0,1 0-1 0 0,0-1 0 0 0,0 0 0 0 0,1 0 0 0 0,7 3-15 0 0,-7-6-255 0 0,0-1-1 0 0,0 0 0 0 0,0-1 0 0 0,0 0 1 0 0,0 0-1 0 0,0-1 0 0 0,0 0 0 0 0,0 0 1 0 0,0-1-1 0 0,7-2 256 0 0,0-2-1851 0 0</inkml:trace>
  <inkml:trace contextRef="#ctx0" brushRef="#br0" timeOffset="15716.71">3376 1673 15840 0 0,'0'0'703'0'0,"0"0"137"0"0,0 0-672 0 0,0 0-168 0 0,0 0 0 0 0,0 0 0 0 0,0 0 512 0 0,0 0 64 0 0,-4-3 8 0 0,1-4 8 0 0,-10 7-592 0 0,6 0-88 0 0,-4 0-32 0 0,0 4-5127 0 0,-5-4-1025 0 0</inkml:trace>
  <inkml:trace contextRef="#ctx0" brushRef="#br0" timeOffset="17771.15">210 1525 9792 0 0,'0'0'446'0'0,"0"0"-10"0"0,-7 5-262 0 0,-7 5-135 0 0,1 1 0 0 0,0 0 1 0 0,1 0-1 0 0,0 2 1 0 0,1-1-1 0 0,0 1 1 0 0,1 1-1 0 0,1 0 0 0 0,-7 13-39 0 0,2 2-13 0 0,1 1 0 0 0,1-1 0 0 0,2 2 0 0 0,1-1 0 0 0,2 2-1 0 0,0-1 1 0 0,2 2 13 0 0,3 51-394 0 0,1-79 464 0 0,1 1 0 0 0,-1 0 0 0 0,1 0 0 0 0,0 0 0 0 0,0 0 0 0 0,1 0 0 0 0,0-1 0 0 0,0 1 0 0 0,0 0 0 0 0,2 4-70 0 0,4 10 228 0 0,-5-10-71 0 0,1 1-1 0 0,1-1 0 0 0,0 0 0 0 0,0 0 0 0 0,1 0 0 0 0,1-1 0 0 0,-1 0 0 0 0,1 0 0 0 0,1 1-156 0 0,11 12 81 0 0,-13-15-56 0 0,1 0 0 0 0,-1-1 0 0 0,1 0 1 0 0,0 0-1 0 0,2 1-25 0 0,76 68-152 0 0,-62-58 61 0 0,0-2 0 0 0,13 8 91 0 0,17 8-15 0 0,-32-18 185 0 0,0 0 1 0 0,18 6-171 0 0,0-3-17 0 0,1-3 0 0 0,-1-1 0 0 0,2-2 0 0 0,0-2-1 0 0,0-1 1 0 0,12-1 17 0 0,14-2 69 0 0,-1-3 0 0 0,1-2 0 0 0,32-7-69 0 0,67-2 229 0 0,31-15-949 0 0,-118 13 291 0 0,-14 0-245 0 0,20-8 674 0 0,31-6-358 0 0,-59 15 308 0 0,-3 1-76 0 0,32-3 126 0 0,-2 7 66 0 0,19-1 102 0 0,59-3 911 0 0,-15 6-856 0 0,-73 5-223 0 0,-4 0 0 0 0,-1-3 0 0 0,50-8 0 0 0,-75 2 0 0 0,17-7 0 0 0,16-3 0 0 0,-11 1 100 0 0,-1-2 1 0 0,54-25-101 0 0,-34 13 39 0 0,-30 10-170 0 0,38-20 131 0 0,-68 29 13 0 0,-2-1 0 0 0,0-1 0 0 0,0-1 0 0 0,-1-1 0 0 0,0-2-13 0 0,71-69 284 0 0,-83 77-260 0 0,0-1 0 0 0,-1 0-1 0 0,0 0 1 0 0,0-1 0 0 0,3-8-24 0 0,8-19 79 0 0,1-6-79 0 0,2-13-6 0 0,-3-2 1 0 0,-2-1 0 0 0,-2 0-1 0 0,-4 0 1 0 0,-2-1 0 0 0,-1-29 5 0 0,-6 42-27 0 0,-3 0 1 0 0,-6-31 26 0 0,2 14-11 0 0,-1 7-164 0 0,-2 1 1 0 0,-7-18 174 0 0,-31-113-367 0 0,40 168 356 0 0,-1 1 1 0 0,0 0-1 0 0,-1 0 1 0 0,-1 1-1 0 0,-1 0 1 0 0,-1 0-1 0 0,-10-13 11 0 0,2 4-53 0 0,16 21 40 0 0,-1 1 0 0 0,-1 0 0 0 0,1-1 0 0 0,-1 2 1 0 0,0-1-1 0 0,-1 0 13 0 0,-18-20-26 0 0,17 19 14 0 0,0 0 1 0 0,0 0-1 0 0,-1 0 1 0 0,0 0 11 0 0,-6-3-8 0 0,2-1 0 0 0,0-1 0 0 0,0 0 0 0 0,-4-7 8 0 0,3 4-39 0 0,-1 1 0 0 0,-12-11 39 0 0,-9-4-385 0 0,-33-26 29 0 0,53 45 622 0 0,-2 0 1 0 0,-10-4-267 0 0,-17-10 150 0 0,29 15-162 0 0,-1 1 0 0 0,-1 0 0 0 0,1 1 0 0 0,-1 1 0 0 0,0 1 0 0 0,-10-2 12 0 0,-30-4-248 0 0,-20 0 248 0 0,-22 2-184 0 0,-5 4 184 0 0,10 0-40 0 0,-27-6 40 0 0,-108-29 440 0 0,200 37-392 0 0,0 1-1 0 0,-23 2-47 0 0,-21-2 59 0 0,32 1 43 0 0,-38 4-102 0 0,40-1 16 0 0,-213 10-16 0 0,235-12 0 0 0,1-1 0 0 0,0 0 0 0 0,-2-2 0 0 0,-41-2 0 0 0,45 5-1 0 0,-56 0-6 0 0,-1 2-1 0 0,1 4 0 0 0,-12 4 8 0 0,71-7-44 0 0,-1 0 1 0 0,1 1 0 0 0,0 0-1 0 0,0 0 1 0 0,0 1 0 0 0,-5 4 43 0 0,-12 8-332 0 0,-18 15 332 0 0,31-18-73 0 0,-1-1 1 0 0,2 2 0 0 0,0 0 0 0 0,-10 15 72 0 0,8-11-80 0 0,0 0 1 0 0,-19 15 79 0 0,9-9 0 0 0,16-15 0 0 0,0 0 0 0 0,-1-1 0 0 0,0-1 0 0 0,-5 3 0 0 0,3-4 3 0 0,9-5-7 0 0,0 1 1 0 0,0-1 0 0 0,0 1 0 0 0,0-1-1 0 0,1 1 1 0 0,-1 0 0 0 0,1 0 3 0 0,-15 14-153 0 0,0 0-1 0 0,-2-2 1 0 0,1 0 0 0 0,-12 5 153 0 0,0 2-883 0 0,-9 8 883 0 0,11-4-814 0 0,2 1 1 0 0,0 2 813 0 0,4-3-281 0 0,7-7-76 0 0,-12 16 357 0 0,-8 12-111 0 0,28-37 149 0 0,1 0 0 0 0,0 1 0 0 0,-4 8-38 0 0,-10 15 74 0 0,-32 41 80 0 0,49-68-140 0 0,0 0 0 0 0,0 0-1 0 0,1 0 1 0 0,-2 5-14 0 0,2-5 4 0 0,0-1-1 0 0,0 1 1 0 0,0 0 0 0 0,-5 4-4 0 0,-3 4 7 0 0,4-6 7 0 0,0 0 0 0 0,0 1 1 0 0,1 0-1 0 0,-4 9-14 0 0,-10 32 319 0 0,3 0 0 0 0,1 1 0 0 0,-3 31-319 0 0,16-66 286 0 0,1-1-1 0 0,1 16-285 0 0,-3 18 429 0 0,1-30-252 0 0,1-7 10 0 0,0 0 0 0 0,1 0 1 0 0,0 12-188 0 0,8 105 1153 0 0,-6-87 0 0 0,7 35-1153 0 0,-2-34 958 0 0,-2 34-958 0 0,-2-49 217 0 0,-1-22-208 0 0,-1 0 0 0 0,1 0-1 0 0,-1 0 1 0 0,-1 0 0 0 0,1 0 0 0 0,-1 0 0 0 0,0 0 0 0 0,-2 2-9 0 0,-10 20 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1:03.6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2435 15288 0 0,'0'0'348'0'0,"0"0"49"0"0,0 0 20 0 0,0 0-45 0 0,1-1-241 0 0,4-1-74 0 0,-4 2 163 0 0,-1 0 71 0 0,0 0 11 0 0,11 14 74 0 0,-9-12-375 0 0,1 0-1 0 0,-1 0 0 0 0,0 0 0 0 0,-1 1 0 0 0,1-1 0 0 0,0 1 0 0 0,-1-1 0 0 0,1 1 0 0 0,-1 0 0 0 0,0 0 0 0 0,0 0 0 0 0,0-1 0 0 0,0 1 1 0 0,-1 0-1 0 0,1 3 0 0 0,0 7-2 0 0,0 0 0 0 0,-1 0 0 0 0,0 5 2 0 0,-1 16-49 0 0,5 40 40 0 0,10 136 21 0 0,-4-50 39 0 0,-8-109-109 0 0,6 37-13 0 0,4-1-1 0 0,9 24 72 0 0,1-13 0 0 0,4-2 0 0 0,39 93 0 0 0,93 178 0 0 0,-86-201 0 0 0,24 53 0 0 0,75 122-144 0 0,-53-107 182 0 0,-76-150-9 0 0,141 297-424 0 0,-95-193 395 0 0,60 88 0 0 0,-96-176 1 0 0,-32-59 163 0 0,1-1-1 0 0,20 25-163 0 0,73 115-280 0 0,-84-131 328 0 0,19 44 16 0 0,-31-59-2 0 0,10 29-62 0 0,-17-35 46 0 0,2-1 0 0 0,0 0 0 0 0,8 8-46 0 0,-14-24 0 0 0,-2-2 0 0 0,1-1 0 0 0,0 1 0 0 0,0-1 0 0 0,1-1 0 0 0,0 1 0 0 0,0-1 0 0 0,6 4 0 0 0,3 1 18 0 0,1 0 0 0 0,1-2 0 0 0,-1 0 0 0 0,18 7-18 0 0,-10-5 56 0 0,17 10-56 0 0,9 5 88 0 0,-29-15 69 0 0,0 1 0 0 0,-1 1 0 0 0,15 13-157 0 0,4 2 315 0 0,2 1 307 0 0,69 46-145 0 0,-82-58-375 0 0,0-2-1 0 0,30 13-101 0 0,99 46 411 0 0,-93-45-396 0 0,-20-9 11 0 0,0-2 0 0 0,8 1-26 0 0,14 1 37 0 0,2-3 0 0 0,36 4-37 0 0,11-5 46 0 0,1-5-1 0 0,0-5 0 0 0,14-6-45 0 0,351-31 232 0 0,-351 15-152 0 0,109-10-160 0 0,-121 11 80 0 0,-47 4 0 0 0,29-3 0 0 0,151-15 0 0 0,83-8 0 0 0,-160 15 0 0 0,191-27 0 0 0,-149 14 0 0 0,169-35 158 0 0,-212 34-44 0 0,462-104 206 0 0,-363 79-253 0 0,-172 38-70 0 0,67-9 3 0 0,-52 10 0 0 0,69-24 0 0 0,-33 1 0 0 0,22-4-16 0 0,-146 39-13 0 0,14-3-83 0 0,-1-3 1 0 0,-1-1-1 0 0,-1-2 0 0 0,3-3 112 0 0,0-4-49 0 0,-1-1 0 0 0,-1-2 0 0 0,-1-2 0 0 0,-2-2 0 0 0,-1-1 0 0 0,12-17 49 0 0,-32 30-20 0 0,-1 0 1 0 0,-1 0-1 0 0,-1-1 1 0 0,-1-1 0 0 0,5-14 19 0 0,0-5-43 0 0,-1 0 1 0 0,6-32 42 0 0,30-103-10 0 0,-33 115-17 0 0,-4 0 0 0 0,8-62 27 0 0,2-61-23 0 0,-3 27-82 0 0,-1-104 105 0 0,-17 155 2 0 0,1-59-64 0 0,-4 57 17 0 0,-10-315 6 0 0,6 323 39 0 0,5 0 0 0 0,4-3 0 0 0,1-18 0 0 0,5-38 1 0 0,23-91-1 0 0,-10 79 137 0 0,-19 97 55 0 0,-3-1 0 0 0,-4-31-192 0 0,0 19 68 0 0,-19-330 59 0 0,10 287-204 0 0,-12-85 141 0 0,-20-65-64 0 0,37 256 0 0 0,-8-21 0 0 0,-4-19 0 0 0,9 20 0 0 0,-2-1 0 0 0,-2 1 0 0 0,-2 1 0 0 0,-15-30 0 0 0,2 11 1 0 0,16 35-14 0 0,-1 0 0 0 0,-1 1 0 0 0,-1 1 0 0 0,-1 0 0 0 0,-15-17 13 0 0,-5 0-7 0 0,2 0-66 0 0,-19-15 73 0 0,-4 5-49 0 0,-11-5 49 0 0,-1 0-105 0 0,39 32 102 0 0,-2 2 0 0 0,0 1 1 0 0,-1 1-1 0 0,-1 2 0 0 0,-6-2 3 0 0,-42-22 0 0 0,41 20 0 0 0,-21-8 0 0 0,-105-49 0 0 0,73 33 0 0 0,-34-9 0 0 0,66 32 0 0 0,-6-3 0 0 0,-14-1 0 0 0,-8-4 0 0 0,22 7 0 0 0,-128-33 0 0 0,143 45 0 0 0,-101-24 0 0 0,3 1 0 0 0,-43-22 0 0 0,11 3 0 0 0,172 53-2 0 0,-51-15 116 0 0,-6 2-114 0 0,-28-6 114 0 0,-34-5 28 0 0,78 19-90 0 0,-42-7 34 0 0,-2 4 0 0 0,-33 3-86 0 0,-191 1 336 0 0,274 6-168 0 0,-195-3-461 0 0,53-4 680 0 0,81 2-603 0 0,-75-4 10 0 0,-123-8 248 0 0,232 14 76 0 0,12 0-155 0 0,1 2 0 0 0,-1 3-1 0 0,-28 6 38 0 0,15 0-17 0 0,-18 4 18 0 0,14-3-1 0 0,-192 40 0 0 0,-13 3 0 0 0,81-10 0 0 0,137-27 0 0 0,27-5 0 0 0,0 1 0 0 0,1 2 0 0 0,0 2 0 0 0,1 1 0 0 0,1 1 0 0 0,0 2 0 0 0,1 2 0 0 0,2 1 0 0 0,-12 10 0 0 0,-4 6 28 0 0,7-6 352 0 0,-11 13-380 0 0,18-16-84 0 0,-2 0 0 0 0,-1-3 0 0 0,-12 6 84 0 0,44-30 7 0 0,-56 33 47 0 0,30-19-55 0 0,-101 64 130 0 0,123-75-119 0 0,-53 34 101 0 0,2 2-1 0 0,-42 38-110 0 0,32-21 0 0 0,33-29 0 0 0,1 2 0 0 0,-8 10 0 0 0,19-16 0 0 0,8-8 0 0 0,0 0 0 0 0,0 2 0 0 0,-20 25 0 0 0,-1-1 0 0 0,-27 22 0 0 0,31-37 0 0 0,-1-1 0 0 0,-34 20 0 0 0,42-29 0 0 0,-22 12 0 0 0,-23 9 0 0 0,57-31 0 0 0,-41 24 0 0 0,-33 27 0 0 0,49-32 0 0 0,-16 15 0 0 0,-8 9 0 0 0,36-28 0 0 0,23-20 0 0 0,-15 12 0 0 0,1 0 0 0 0,1 2 0 0 0,0 0 0 0 0,1 0 0 0 0,-3 7 0 0 0,-3 7 22 0 0,1 1-1 0 0,1 1 0 0 0,-12 30-21 0 0,5 7 76 0 0,-16 70-76 0 0,29-92 42 0 0,-29 117-12 0 0,5-16 14 0 0,28-107 4 0 0,0 16-48 0 0,2-15 16 0 0,-5 14-16 0 0,-3 15 0 0 0,9-38 0 0 0,-5 12 0 0 0,-1 7 26 0 0,3 0 1 0 0,1 1-1 0 0,0 53-26 0 0,1-21 145 0 0,5-55-91 0 0,-13 99 324 0 0,11-101-300 0 0,-2 1 1 0 0,0-1-1 0 0,-6 9-78 0 0,9-25 24 0 0,-3 5-17 0 0,0-1 1 0 0,0 1-1 0 0,-2-1 0 0 0,-1 2-7 0 0,-24 35 180 0 0,18-26-43 0 0,-1-2 1 0 0,-1 0-1 0 0,-4 3-137 0 0,-73 88-277 0 0,-16 17-72 0 0,88-104-157 0 0,1 0 1 0 0,1 2 0 0 0,2 0-1 0 0,1 1 1 0 0,-4 13 505 0 0,7-10-1291 0 0,2-1 0 0 0,1 3 1291 0 0,-2 5-1383 0 0,-5 14-394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1:06.6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297 159 456 0 0,'1'-13'849'0'0,"-1"10"-487"0"0,1 0 0 0 0,-1 1-1 0 0,0-1 1 0 0,0 0 0 0 0,0 0-1 0 0,0 1 1 0 0,-1-1-1 0 0,1 0 1 0 0,-1 0 0 0 0,1 1-1 0 0,-1-1 1 0 0,0 0 0 0 0,0 1-1 0 0,0-1 1 0 0,-1 1 0 0 0,0-2-362 0 0,-3-2 521 0 0,-1-1 0 0 0,2 0 0 0 0,-5-8-521 0 0,7 11 56 0 0,0 0-1 0 0,0 1 1 0 0,0-1-1 0 0,-1 0 1 0 0,0 1-1 0 0,1-1 1 0 0,-1 1-1 0 0,-1 0 1 0 0,1 0-1 0 0,0 0 1 0 0,-1 0 0 0 0,1 1-1 0 0,-1-1 1 0 0,0 1-1 0 0,0 0 1 0 0,-1 0-56 0 0,0 0 11 0 0,0 0 0 0 0,0 0 1 0 0,-1 1-1 0 0,1-1 0 0 0,-1 1 1 0 0,1 1-1 0 0,0-1 0 0 0,-1 1 1 0 0,0 0-1 0 0,1 0 0 0 0,-1 1 1 0 0,1-1-1 0 0,0 1 0 0 0,-1 0 1 0 0,1 1-1 0 0,-3 1-11 0 0,1-1 11 0 0,0 2 1 0 0,1-1-1 0 0,0 1 0 0 0,0 0 0 0 0,0 1 1 0 0,0-1-1 0 0,1 1 0 0 0,-1 0 1 0 0,1 1-1 0 0,0-1 0 0 0,1 1 0 0 0,0 0 1 0 0,0 0-1 0 0,0 0 0 0 0,0 1 1 0 0,0 2-12 0 0,-1 2 67 0 0,0 1 1 0 0,1 0 0 0 0,0 0 0 0 0,1 0 0 0 0,0 1-1 0 0,1-1 1 0 0,1 1 0 0 0,0-1 0 0 0,0 4-68 0 0,1-5 161 0 0,1 0 0 0 0,0 1 1 0 0,1-1-1 0 0,0 0 0 0 0,0 0 1 0 0,1 0-1 0 0,1 0 0 0 0,-1 0 1 0 0,2-1-1 0 0,0 0 0 0 0,0 0 1 0 0,1 0-1 0 0,0 0 0 0 0,0-1 1 0 0,5 4-162 0 0,-6-8 125 0 0,1 1 1 0 0,0-1 0 0 0,0 0-1 0 0,1-1 1 0 0,-1 1-1 0 0,1-1 1 0 0,0-1 0 0 0,0 1-1 0 0,0-1 1 0 0,1-1 0 0 0,-1 1-1 0 0,1-1 1 0 0,0 0 0 0 0,-1-1-1 0 0,8 1-125 0 0,5 0 242 0 0,-1-1 0 0 0,1-2-1 0 0,0 1 1 0 0,0-2 0 0 0,15-3-242 0 0,-8-1 146 0 0,-1-1 1 0 0,0-1-1 0 0,-1-1 1 0 0,10-5-147 0 0,96-50-214 0 0,-93 44-198 0 0,-28 14 133 0 0,-5 3-59 0 0,1 0 0 0 0,0 0 0 0 0,0 0 0 0 0,0 1 0 0 0,1 0 0 0 0,-1 0 0 0 0,7-1 338 0 0,2 3-1328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1:07.2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187 1 11056 0 0,'0'0'852'0'0,"0"0"-518"0"0,-5 6 184 0 0,-14 16-382 0 0,0 1 0 0 0,2 1 0 0 0,1 0 0 0 0,-4 9-136 0 0,6-10 0 0 0,1 0 0 0 0,0 1 0 0 0,2 1 0 0 0,1 0 0 0 0,-5 21 0 0 0,11-32 4 0 0,1 2 0 0 0,0-1 1 0 0,1 0-1 0 0,1 0 0 0 0,0 5-4 0 0,1-14 32 0 0,0 1-1 0 0,1-1 1 0 0,-1 0-1 0 0,2 0 1 0 0,-1 0-1 0 0,1 0 1 0 0,-1 0-1 0 0,2 0 1 0 0,-1 0-1 0 0,1 0 1 0 0,0-1-1 0 0,0 0 1 0 0,0 1-1 0 0,3 1-31 0 0,-1 0 130 0 0,-3-4-43 0 0,0 0 0 0 0,1 0 0 0 0,-1 0 1 0 0,1 0-1 0 0,0-1 0 0 0,0 1 0 0 0,0-1 1 0 0,0 0-1 0 0,0 0 0 0 0,0 0 1 0 0,3 1-88 0 0,-4-2 38 0 0,5 3 83 0 0,0-1 0 0 0,0 0 0 0 0,0 0 0 0 0,1-1 0 0 0,-1 0 0 0 0,1 0 0 0 0,-1-1 0 0 0,1 0 0 0 0,0 0 0 0 0,5-1-121 0 0,7-2 219 0 0,-1-1 0 0 0,0-1 0 0 0,0-1 0 0 0,0 0 0 0 0,16-8-219 0 0,5-4 392 0 0,-1-2 0 0 0,4-4-392 0 0,-30 16 73 0 0,-1-1-1 0 0,0 0 0 0 0,-1-1 0 0 0,1 0 0 0 0,-2-1 1 0 0,7-7-73 0 0,-11 11-2 0 0,-1 0 0 0 0,-1-1 0 0 0,1 1 0 0 0,-1-1 0 0 0,0 0 0 0 0,0 0 0 0 0,-1 0 1 0 0,0-1-1 0 0,-1 1 0 0 0,1-1 0 0 0,-2 0 0 0 0,2-6 2 0 0,-3 12-9 0 0,1-1 0 0 0,-1 1 0 0 0,0-1 1 0 0,-1 1-1 0 0,1 0 0 0 0,0-1 0 0 0,-1 1 0 0 0,1 0 0 0 0,-1-1 0 0 0,0 1 0 0 0,0 0 0 0 0,0 0 0 0 0,0-1 0 0 0,0 1 1 0 0,0 0-1 0 0,0 0 0 0 0,-1 0 0 0 0,1 0 0 0 0,-1 1 0 0 0,0-1 0 0 0,1 0 0 0 0,-1 1 0 0 0,0-1 0 0 0,0 1 1 0 0,0-1-1 0 0,0 1 0 0 0,0 0 0 0 0,0 0 0 0 0,0 0 0 0 0,-1 0 9 0 0,-7-3-1198 0 0,-1 0-1 0 0,1 1 1 0 0,-1 0 0 0 0,0 1 0 0 0,-10-1 1198 0 0,-6-1-5232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1:08.2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339 0 5984 0 0,'-19'15'651'0'0,"0"0"1"0"0,1 0-1 0 0,-3 6-651 0 0,-78 74 2661 0 0,-17 18-1151 0 0,110-108-1423 0 0,1 1 1 0 0,1-1-1 0 0,-1 1 1 0 0,1-1-1 0 0,0 1 1 0 0,0 1-1 0 0,0-1 1 0 0,1 0-1 0 0,0 1 1 0 0,-2 6-88 0 0,5-12 16 0 0,1-1 0 0 0,-1 1 0 0 0,0 0 0 0 0,0 0 0 0 0,0-1 0 0 0,0 1 0 0 0,0 0 1 0 0,1 0-1 0 0,-1-1 0 0 0,0 1 0 0 0,1 0 0 0 0,-1 0 0 0 0,0-1 0 0 0,1 1 0 0 0,-1-1 0 0 0,1 1 1 0 0,-1 0-1 0 0,1-1 0 0 0,0 1 0 0 0,-1-1 0 0 0,1 1 0 0 0,-1-1 0 0 0,1 1 0 0 0,0-1 0 0 0,-1 0 1 0 0,1 1-17 0 0,19 9 341 0 0,-4-5-251 0 0,-1 0 0 0 0,1-1 0 0 0,0 0 0 0 0,0-1 0 0 0,1-1 0 0 0,-1-1 0 0 0,0 0 0 0 0,2-1-90 0 0,59 0 3 0 0,-38 1 250 0 0,26-3-253 0 0,-59 2 12 0 0,35-4 370 0 0,4-3-382 0 0,-32 5 172 0 0,-1-1 0 0 0,0 0 0 0 0,0-1 0 0 0,0 0 0 0 0,10-6-172 0 0,-20 9 28 0 0,2-1 36 0 0,0 0 1 0 0,0-1-1 0 0,0 1 1 0 0,0-1-1 0 0,0 1 0 0 0,2-4-64 0 0,-6 5 7 0 0,1 1 0 0 0,0-1-1 0 0,-1 0 1 0 0,1 0 0 0 0,-1 1-1 0 0,1-1 1 0 0,-1 0-1 0 0,0 0 1 0 0,1 0 0 0 0,-1 1-1 0 0,0-1 1 0 0,0 0 0 0 0,1 0-1 0 0,-1 0 1 0 0,0 0 0 0 0,0 0-1 0 0,0 0 1 0 0,0 0 0 0 0,0 1-1 0 0,0-1 1 0 0,0 0 0 0 0,-1 0-1 0 0,1 0 1 0 0,0 0-1 0 0,0 0 1 0 0,-1 0 0 0 0,1 1-1 0 0,0-1 1 0 0,-1 0 0 0 0,1 0-1 0 0,-1 0 1 0 0,1 1 0 0 0,-1-1-1 0 0,0 0 1 0 0,1 1 0 0 0,-1-1-1 0 0,0 0-6 0 0,-4-4 1 0 0,-1-1-1 0 0,1 1 0 0 0,-2 0 1 0 0,1 1-1 0 0,0 0 0 0 0,-1 0 1 0 0,0 0-1 0 0,0 0 1 0 0,-7-1-1 0 0,-11-4-119 0 0,-1 1 1 0 0,-7 0 118 0 0,8 2-51 0 0,-23-5-641 0 0,-1 3 0 0 0,0 1-1 0 0,0 2 1 0 0,-29 2 692 0 0,27 3-4957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1:07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284 342 456 0 0,'-37'17'4560'0'0,"-13"6"1920"0"0,18-4-6215 0 0,21-11-249 0 0,-17 11 176 0 0,-13 13-192 0 0,34-26 19 0 0,0 1 0 0 0,0 0 1 0 0,1 0-1 0 0,0 0 0 0 0,0 1 0 0 0,1 0 1 0 0,-4 7-20 0 0,4-7 13 0 0,1 1 1 0 0,0 0 0 0 0,0 1-1 0 0,1-1 1 0 0,0 1 0 0 0,0-1-1 0 0,1 1 1 0 0,0 8-14 0 0,1-5 77 0 0,0-1 0 0 0,1 0 0 0 0,1 1 0 0 0,1 7-77 0 0,-1-14 58 0 0,1 0-1 0 0,-1 1 1 0 0,1-1 0 0 0,0 0-1 0 0,1 0 1 0 0,-1 0-1 0 0,1-1 1 0 0,1 1 0 0 0,2 4-58 0 0,3 2 54 0 0,1 0 0 0 0,1-1 1 0 0,0 0-1 0 0,0-1 1 0 0,1 0-1 0 0,1-1 1 0 0,-1 0-1 0 0,1-1 0 0 0,1-1 1 0 0,-1 0-1 0 0,1 0 1 0 0,1-1-1 0 0,-1-1 1 0 0,1-1-1 0 0,0 0 0 0 0,0-1 1 0 0,0 0-1 0 0,2-1-54 0 0,7 0 164 0 0,-1-1 0 0 0,0-1 0 0 0,0-1-1 0 0,1-1 1 0 0,-1-1 0 0 0,0-1 0 0 0,-1-1 0 0 0,1-1-1 0 0,-1-1 1 0 0,0-1 0 0 0,13-7-164 0 0,-16 6 225 0 0,0-1 1 0 0,-1 0 0 0 0,14-11-226 0 0,-25 15 27 0 0,0 1 0 0 0,-1-1 0 0 0,0 0 0 0 0,0-1 0 0 0,0 1 0 0 0,-1-1 0 0 0,0 0 0 0 0,0 0-1 0 0,-1-1 1 0 0,3-5-27 0 0,-2 2 1 0 0,-1 0-1 0 0,0 0 0 0 0,-1 0 0 0 0,-1 0 0 0 0,1-1 0 0 0,-2 1 0 0 0,1-10 0 0 0,-2 14-28 0 0,0-1 1 0 0,0 1-1 0 0,-1 0 0 0 0,0 0 0 0 0,-1 0 1 0 0,0 0-1 0 0,0 0 0 0 0,0 0 0 0 0,-1 0 1 0 0,1 1-1 0 0,-2-1 0 0 0,1 1 1 0 0,-2-2 27 0 0,-6-8-233 0 0,-2 1 1 0 0,1 0-1 0 0,-2 1 1 0 0,-11-10 232 0 0,-5-2-2610 0 0,-28-16 2610 0 0,28 18-4732 0 0</inkml:trace>
  <inkml:trace contextRef="#ctx0" brushRef="#br0" timeOffset="921.605">588 92 10136 0 0,'5'-4'221'0'0,"0"1"0"0"0,-1-1 0 0 0,1 1 0 0 0,-1-1 0 0 0,2-3-221 0 0,2-1 136 0 0,-7 7 616 0 0,-1 1 252 0 0,-8-1 977 0 0,5 1-1935 0 0,0 0 0 0 0,0 0 0 0 0,0 1 0 0 0,0-1 0 0 0,0 1 0 0 0,0-1 0 0 0,0 1-1 0 0,0 0 1 0 0,0 0 0 0 0,0 0 0 0 0,1 0 0 0 0,-1 1 0 0 0,0-1 0 0 0,0 2-46 0 0,-11 5-16 0 0,2 2 0 0 0,-5 3 16 0 0,2-1 27 0 0,10-7-29 0 0,-1-1 1 0 0,1 2 0 0 0,0-1-1 0 0,0 1 1 0 0,1-1 0 0 0,0 1 0 0 0,-1 2 1 0 0,3-5-12 0 0,0 0 1 0 0,0 0-1 0 0,1 0 1 0 0,0 0 0 0 0,-1 0-1 0 0,1 1 1 0 0,0-1-1 0 0,0 1 1 0 0,1-1 0 0 0,-1 0-1 0 0,1 1 1 0 0,0-1-1 0 0,0 1 1 0 0,0-1 0 0 0,1 4 11 0 0,-1-6-4 0 0,1 1 1 0 0,-1-1 0 0 0,1 1-1 0 0,-1-1 1 0 0,1 0 0 0 0,0 0-1 0 0,0 1 1 0 0,0-1 0 0 0,0 0-1 0 0,0 0 1 0 0,0 0 0 0 0,0 0-1 0 0,0 0 1 0 0,0 0-1 0 0,1 0 1 0 0,-1-1 0 0 0,0 1-1 0 0,1 0 1 0 0,-1-1 0 0 0,0 1-1 0 0,1-1 1 0 0,-1 1 0 0 0,1-1-1 0 0,-1 0 1 0 0,0 1 0 0 0,1-1-1 0 0,-1 0 1 0 0,1 0 0 0 0,-1 0-1 0 0,1 0 1 0 0,0 0 3 0 0,8-1 27 0 0,0 1 0 0 0,0-1 0 0 0,0-1 0 0 0,2-1-27 0 0,-6 2 38 0 0,19-5 111 0 0,-1 0 0 0 0,1-2 0 0 0,-1-1-1 0 0,5-4-148 0 0,24-13 1450 0 0,14-11-1450 0 0,-50 27 284 0 0,-1-1-1 0 0,7-6-283 0 0,-16 12 42 0 0,-1-1 0 0 0,1 0 1 0 0,-1 0-1 0 0,-1-1 0 0 0,1 1 0 0 0,3-7-42 0 0,-9 13-12 0 0,0-1-1 0 0,1 1 0 0 0,-1-1 0 0 0,0 0 0 0 0,1 1 0 0 0,-1-1 0 0 0,0 1 0 0 0,0-1 0 0 0,1 0 1 0 0,-1 1-1 0 0,0-1 0 0 0,0 0 0 0 0,0 1 0 0 0,0-1 0 0 0,0 1 0 0 0,0-1 0 0 0,0 0 0 0 0,0 1 1 0 0,0-1-1 0 0,0 0 0 0 0,-1 1 0 0 0,1-1 0 0 0,0 1 0 0 0,0-1 0 0 0,-1 0 0 0 0,1 1 13 0 0,-1-1-34 0 0,0 0 0 0 0,1 0 0 0 0,-1 0 0 0 0,0 0 0 0 0,0 1 0 0 0,0-1 0 0 0,0 0 0 0 0,0 1 0 0 0,0-1-1 0 0,0 1 1 0 0,0-1 0 0 0,-1 1 0 0 0,1-1 34 0 0,-5 0-401 0 0,-1-1-1 0 0,1 1 1 0 0,0 0 0 0 0,-5 1 401 0 0,10 0-70 0 0,-52-6-3142 0 0,19 5 1558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1:12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585 148 3224 0 0,'-57'-10'-944'0'0,"45"8"944"0"0,0 0 0 0 0,1 1 0 0 0,-1 0 0 0 0,0 1 0 0 0,0 0 0 0 0,0 1 0 0 0,-4 1 0 0 0,8-1 75 0 0,1 0 1 0 0,-1 1-1 0 0,1 0 1 0 0,-1 1-1 0 0,1 0 0 0 0,0 0 1 0 0,0 0-1 0 0,0 1 1 0 0,-4 3-76 0 0,0 1 290 0 0,0 0 0 0 0,1 0 1 0 0,1 1-1 0 0,-1 0 1 0 0,-1 3-291 0 0,-11 11 277 0 0,16-18-226 0 0,0 1 0 0 0,1 0 1 0 0,0 0-1 0 0,0 0 0 0 0,1 0 0 0 0,-1 1 1 0 0,-1 3-52 0 0,0 3 63 0 0,0-1 1 0 0,-1 0-1 0 0,-8 10-63 0 0,9-13 37 0 0,1 1 1 0 0,0 0-1 0 0,-3 7-37 0 0,-6 11 88 0 0,11-18-4 0 0,-1 0 1 0 0,1 0-1 0 0,0 0 0 0 0,1 1 1 0 0,1-1-1 0 0,-1 1 0 0 0,2-1 1 0 0,-1 6-85 0 0,2-11 80 0 0,-1-1 1 0 0,1 1-1 0 0,0 0 1 0 0,0 0-1 0 0,1 2-80 0 0,4 19 302 0 0,-5-21-263 0 0,0-1-1 0 0,0 1 1 0 0,1 0 0 0 0,-1-1-1 0 0,1 1 1 0 0,1 2-39 0 0,8 22 61 0 0,-4-3-48 0 0,8 20-13 0 0,-3-10-2 0 0,9 29 2 0 0,-20-63 0 0 0,-1 0 1 0 0,1 0 0 0 0,0 0-1 0 0,0 0 1 0 0,0 0-1 0 0,0 0 1 0 0,1-1-1 0 0,-1 1 1 0 0,0 0 0 0 0,1 0-1 0 0,11 15-30 0 0,-12-12-24 0 0,1-1-1 0 0,0 0 1 0 0,0 0 0 0 0,1 0 0 0 0,-1 0 0 0 0,1 0 0 0 0,0 0-1 0 0,0 0 1 0 0,0-1 0 0 0,0 0 0 0 0,4 3 54 0 0,11 9-247 0 0,-14-11 197 0 0,0-1 0 0 0,1 1 0 0 0,-1-1-1 0 0,1 0 1 0 0,0 0 0 0 0,3 1 50 0 0,30 8 75 0 0,-29-10 151 0 0,0 1-1 0 0,-1-1 1 0 0,9 5-226 0 0,-11-5 231 0 0,0 0-1 0 0,0 0 1 0 0,0 0 0 0 0,0-1 0 0 0,0 0-1 0 0,6 0-230 0 0,-6 0 172 0 0,-1-1 0 0 0,1 1 0 0 0,-1 1 0 0 0,1-1 0 0 0,-1 0 0 0 0,4 3-172 0 0,-7-4 10 0 0,0 1 0 0 0,-1-1 0 0 0,1 1 0 0 0,0-1 0 0 0,-1 0 0 0 0,1 0 0 0 0,0 0 0 0 0,0 0 0 0 0,0 0 0 0 0,-1 0 0 0 0,2-1-10 0 0,3 1 23 0 0,9 0-20 0 0,-8 0 10 0 0,0 1-1 0 0,-1-1 1 0 0,1-1-1 0 0,0 1 1 0 0,0-1-1 0 0,0-1 1 0 0,0 1-1 0 0,-1-1 1 0 0,1 0-1 0 0,2-2-12 0 0,20-7 176 0 0,-24 9-100 0 0,0 1 1 0 0,0-1-1 0 0,0 0 1 0 0,0 0-1 0 0,-1-1 0 0 0,1 0 1 0 0,-1 0-1 0 0,1 0 1 0 0,-1 0-1 0 0,2-2-76 0 0,15-17 898 0 0,1 1 0 0 0,5-3-898 0 0,16-7 521 0 0,-35 24-443 0 0,0 1-1 0 0,1 0 1 0 0,-1 1 0 0 0,2-1-78 0 0,23-14 116 0 0,-9 6-78 0 0,-18 11-32 0 0,-1 0 1 0 0,1-1 0 0 0,-1 1 0 0 0,0-1 0 0 0,0 0 0 0 0,3-3-7 0 0,3-3 107 0 0,0 1 0 0 0,0 0-1 0 0,1 0 1 0 0,7-2-107 0 0,-3 1 206 0 0,-1-1 1 0 0,8-7-207 0 0,0-2 259 0 0,-13 13-228 0 0,-1-1 1 0 0,-1 0-1 0 0,1-1 1 0 0,-1 0-1 0 0,-1 0 1 0 0,3-4-32 0 0,4-10 21 0 0,-2-1 0 0 0,0 0 1 0 0,2-9-22 0 0,-11 25 0 0 0,-1-1 0 0 0,0 0 0 0 0,0-4 0 0 0,0 2 0 0 0,-1 4-11 0 0,0 0 0 0 0,0 0 0 0 0,-1 0 0 0 0,0 0 0 0 0,-1 0 0 0 0,1 0 1 0 0,-1 0-1 0 0,-1 1 0 0 0,1-1 0 0 0,-1 0 0 0 0,-1 0 0 0 0,1 1 0 0 0,-1-1 1 0 0,0 1-1 0 0,-4-6 11 0 0,-5-7-50 0 0,-2 1 0 0 0,0 0 0 0 0,-1 1 1 0 0,-4-3 49 0 0,5 6-6 0 0,11 11 5 0 0,0 1-1 0 0,0-1 1 0 0,0 1 0 0 0,0 0 0 0 0,0 0 0 0 0,-1 0 0 0 0,1 0 0 0 0,-1 1 1 0 0,-19-12-70 0 0,-92-60-75 0 0,103 65 124 0 0,-1 1 0 0 0,-9-3 21 0 0,-11-6-22 0 0,17 8 29 0 0,-1 1 0 0 0,0 0 0 0 0,0 1 0 0 0,-1 1 1 0 0,-5 0-8 0 0,-33-6 36 0 0,-1 3-36 0 0,45 6 35 0 0,-1 2 0 0 0,1 0 0 0 0,-1 0 0 0 0,1 1 0 0 0,-1 1 0 0 0,1 0 0 0 0,0 0 0 0 0,-1 2-35 0 0,-10 3 93 0 0,-1 1 0 0 0,2 1 1 0 0,-15 8-94 0 0,-12 2 36 0 0,8-4-8 0 0,29-11-13 0 0,0-1 0 0 0,0 1 0 0 0,0-2 0 0 0,-3 1-15 0 0,-17 3 4 0 0,-3 9-4 0 0,28-13 8 0 0,-1 0 1 0 0,1 0-1 0 0,0 1 1 0 0,1 0-1 0 0,-1 0 1 0 0,0 1-1 0 0,1 0 1 0 0,0 0-1 0 0,0 0 1 0 0,0 1-1 0 0,1 0 1 0 0,-1 0-1 0 0,1 0 1 0 0,0 1 0 0 0,-1 2-9 0 0,-11 8 35 0 0,15-14-31 0 0,0 0 0 0 0,0-1 0 0 0,0 1 0 0 0,0 0 0 0 0,0 1-1 0 0,0-1 1 0 0,0 0 0 0 0,1 0 0 0 0,-1 1 0 0 0,0 0-4 0 0,-18 27 76 0 0,3-4-34 0 0,12-16-30 0 0,1 1 0 0 0,0-1 1 0 0,1 1-1 0 0,0-1 1 0 0,0 1-1 0 0,1 1-12 0 0,-4 6 52 0 0,5-17-49 0 0,0 0 0 0 0,1 1 0 0 0,-1-1 1 0 0,0 0-1 0 0,1 1 0 0 0,-1-1 0 0 0,1 0 1 0 0,0 1-1 0 0,0-1 0 0 0,-1 1 0 0 0,1-1 1 0 0,0 0-1 0 0,0 1 0 0 0,0-1 1 0 0,0 1-1 0 0,1-1 0 0 0,-1 0 0 0 0,0 1 1 0 0,0-1-4 0 0,7 29 35 0 0,-6-25-30 0 0,0 1 0 0 0,0 0 0 0 0,0-1 0 0 0,1 1 0 0 0,0-1 0 0 0,0 1 0 0 0,1-1 1 0 0,0 2-6 0 0,5 13 0 0 0,-8-18 0 0 0,1 1 0 0 0,0-1 0 0 0,-1 0 0 0 0,1 1 0 0 0,0-1 0 0 0,0 0 0 0 0,0 0 0 0 0,1 1 0 0 0,4 6 13 0 0,-1 0 0 0 0,-1 0 0 0 0,0 0 0 0 0,0 1-1 0 0,0 1-11 0 0,-4-11-2 0 0,16 32 0 0 0,1 2 12 0 0,10 29 53 0 0,-22-54-54 0 0,-1 1 0 0 0,1-1 0 0 0,1 0 0 0 0,0 0 0 0 0,1 1-10 0 0,2 2 4 0 0,-5-6 30 0 0,0 0-1 0 0,1-1 1 0 0,0 1 0 0 0,0-1 0 0 0,1 0 0 0 0,-1 0 0 0 0,1-1 0 0 0,0 0 0 0 0,1 0 0 0 0,-1 0 0 0 0,1-1 0 0 0,-1 1 0 0 0,5 0-34 0 0,-1-1 65 0 0,0 0 0 0 0,0-1 0 0 0,0 0 0 0 0,0-1-1 0 0,1 0 1 0 0,-1-1 0 0 0,0 0 0 0 0,0 0 0 0 0,7-2-65 0 0,-10 1 136 0 0,18-1 301 0 0,-1-2 1 0 0,0 0-1 0 0,0-2 1 0 0,0 0 0 0 0,11-6-438 0 0,18-6 186 0 0,-37 13-162 0 0,-1 0-1 0 0,0 0 0 0 0,-1-2 1 0 0,15-7-24 0 0,-8 2 7 0 0,20-8-7 0 0,-21 11-142 0 0,-1-1-1 0 0,12-9 143 0 0,-10 7-266 0 0,-17 10 64 0 0,0 0 0 0 0,0 0 1 0 0,0 0-1 0 0,-1-1 0 0 0,1 1 0 0 0,-1-1 0 0 0,0 0 1 0 0,0 0-1 0 0,1-1 202 0 0,5-9-4123 0 0,1 2-1271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1:13.1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7368 0 0,'27'7'320'0'0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1:21.4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1551 1735 9728 0 0,'0'0'222'0'0,"-1"1"30"0"0,-3 10-95 0 0,3-9-136 0 0,1 0 0 0 0,-1-1 1 0 0,0 1-1 0 0,1 0 1 0 0,-1 0-1 0 0,1 0 0 0 0,0-1 1 0 0,-1 1-1 0 0,1 0 1 0 0,0 0-1 0 0,0 0 0 0 0,0 0 1 0 0,0 0-1 0 0,1 0 1 0 0,-1 0-1 0 0,0-1 0 0 0,1 1 1 0 0,0 0-22 0 0,9 45 1456 0 0,0-17-279 0 0,-8-24-889 0 0,0 0 1 0 0,0 0-1 0 0,0 0 0 0 0,1 0 0 0 0,0 0 0 0 0,0 0 0 0 0,2 1-288 0 0,-4-5 271 0 0,1-1-55 0 0,-1 1 0 0 0,0 0 0 0 0,0-1 0 0 0,1 1 0 0 0,-1 0 0 0 0,0 0 1 0 0,-1-1-1 0 0,1 1 0 0 0,0 0 0 0 0,0 0 0 0 0,-1 0 0 0 0,1 2-216 0 0,7-13 365 0 0,-6 5-345 0 0,0 0-1 0 0,0 0 0 0 0,-1 0 0 0 0,1 0 1 0 0,-1 0-1 0 0,0-1 0 0 0,-1 1 0 0 0,1 0 1 0 0,-1-1-20 0 0,3-11 2 0 0,12-79-1 0 0,-4-10-1 0 0,5-31-11 0 0,-4 52-40 0 0,21-140 48 0 0,10-13 669 0 0,45-130 2564 0 0,-54 240-2814 0 0,-10 36-337 0 0,14-29-79 0 0,-36 115 53 0 0,0 0 0 0 0,1 0-1 0 0,-1 0 1 0 0,1 0 0 0 0,0 0 0 0 0,1 0-1 0 0,-1 1 1 0 0,1-1 0 0 0,0 1 0 0 0,0 0-1 0 0,0 0 1 0 0,2 0-53 0 0,-6 3 139 0 0,0 1 10 0 0,2 0-60 0 0,-1 0-52 0 0,0 0 1 0 0,0 0-1 0 0,-1 0 1 0 0,1 0 0 0 0,0 0-1 0 0,-1 0 1 0 0,1 0-1 0 0,0 1 1 0 0,-1-1-1 0 0,1 0 1 0 0,0 0-1 0 0,-1 0 1 0 0,1 1-1 0 0,-1-1 1 0 0,1 1-38 0 0,14 16 194 0 0,-9-5-117 0 0,0 0 0 0 0,0 0 0 0 0,-1 0 1 0 0,-1 1-1 0 0,3 10-77 0 0,7 19 175 0 0,-11-33-131 0 0,-1 0 1 0 0,0 0-1 0 0,0 9-44 0 0,5 17 116 0 0,-5-24-49 0 0,1 0 0 0 0,-2 0 0 0 0,0 4-67 0 0,2 12 119 0 0,-3-15-59 0 0,0-10-45 0 0,-1 0-1 0 0,1 0 0 0 0,0 0 0 0 0,0 0 0 0 0,0 0 1 0 0,1 0-1 0 0,-1 0 0 0 0,0 0 0 0 0,1 0 0 0 0,-1 0 0 0 0,1 0 1 0 0,0 0-1 0 0,-1 0 0 0 0,2 1-14 0 0,-2-2 77 0 0,0-1 3 0 0,0 0 0 0 0,0 0 4 0 0,0 0 18 0 0,0 0 8 0 0,0 0 2 0 0,0 0 7 0 0,2-1 28 0 0,1-5-57 0 0,1 0 1 0 0,-1 0-1 0 0,0 0 1 0 0,-1-1 0 0 0,1 1-1 0 0,-1-1 1 0 0,0 1 0 0 0,-1-3-91 0 0,4-16 206 0 0,-1-17-206 0 0,0 10 64 0 0,-3 20-58 0 0,-1 0 0 0 0,0 0-1 0 0,0 0 1 0 0,-1 0 0 0 0,-1 0-1 0 0,0 0 1 0 0,0 1 0 0 0,-3-7-6 0 0,-1 1 6 0 0,0 0 0 0 0,-1 1-1 0 0,-1 0 1 0 0,-1 0 0 0 0,-4-6-6 0 0,7 14 0 0 0,0 0 0 0 0,0 1 0 0 0,-1 0 0 0 0,-4-3 0 0 0,-10-10 0 0 0,20 19 0 0 0,-1-1 0 0 0,0 1 0 0 0,0-1 0 0 0,0 1 0 0 0,0-1 0 0 0,0 1 0 0 0,0 0 0 0 0,0 0 0 0 0,0 0 0 0 0,0 1 0 0 0,0-1 0 0 0,-2 0 0 0 0,0 0 0 0 0,-1-1 0 0 0,1 0 0 0 0,-1 0 0 0 0,1 0 0 0 0,-2-1 0 0 0,0-1 7 0 0,-1 1 0 0 0,0 1 0 0 0,0-1-1 0 0,0 1 1 0 0,-1 0 0 0 0,-2 0-7 0 0,-28-8 23 0 0,-70-33-23 0 0,94 38-131 0 0,0 0 1 0 0,-9-1 130 0 0,-10-3-1800 0 0,14 2 653 0 0</inkml:trace>
  <inkml:trace contextRef="#ctx0" brushRef="#br0" timeOffset="940.948">1052 1711 13824 0 0,'0'0'629'0'0,"0"0"-12"0"0,3-15 810 0 0,-5 10-960 0 0,1 0 1 0 0,-1 0-1 0 0,1 0 1 0 0,-1 0-1 0 0,-1 1 1 0 0,1-1 0 0 0,-1 1-1 0 0,-2-4-467 0 0,-28-33 964 0 0,-51-52 127 0 0,-5 4 0 0 0,-48-34-1091 0 0,53 49 344 0 0,19 16 335 0 0,-32-20-679 0 0,14 21 331 0 0,-31-24 153 0 0,55 35 678 0 0,-20-23-1162 0 0,60 55 237 0 0,16 12-198 0 0,0 0-1 0 0,0 0 0 0 0,0-1 1 0 0,0 0-1 0 0,1 1 0 0 0,-1-1 1 0 0,1 0-1 0 0,-1 0-38 0 0,0-2 65 0 0,-10-7 85 0 0,10 9-119 0 0,2 2 58 0 0,1 1-1 0 0,0 0-4 0 0,7-9 117 0 0,-6 8-161 0 0,3-2-21 0 0,7 6 46 0 0,-9-3-65 0 0,-1 1 0 0 0,1 0 0 0 0,-1-1 0 0 0,0 1 0 0 0,1 0 0 0 0,-1 0 0 0 0,0 0 0 0 0,0 0 0 0 0,0 0 0 0 0,1 0 0 0 0,-1 0 0 0 0,0 0 0 0 0,-1 1 0 0 0,1-1 0 0 0,0 0 0 0 0,3 4 0 0 0,-1-1-8 0 0,0 0-1 0 0,0 0 1 0 0,-1 0-1 0 0,0 0 1 0 0,1 0 0 0 0,-1 0-1 0 0,-1 0 1 0 0,1 1-1 0 0,0-1 1 0 0,-1 1-1 0 0,0 3 9 0 0,2 8-20 0 0,-2 1 0 0 0,0 13 20 0 0,2 19 5 0 0,-3-48-6 0 0,1 1 0 0 0,-1 0 1 0 0,0 0-1 0 0,0 0 1 0 0,0 0-1 0 0,0 0 1 0 0,0 0-1 0 0,0 0 1 0 0,-1 0-1 0 0,1 0 1 0 0,-1 0-1 0 0,1 0 1 0 0,-1 0 0 0 0,-4 16-46 0 0,2-10 24 0 0,-13-17-42 0 0,14 7 60 0 0,0 1 0 0 0,0-1 0 0 0,1 0 0 0 0,-1 0-1 0 0,0 0 1 0 0,1 0 0 0 0,0 0 0 0 0,-1 0 0 0 0,1 0-1 0 0,0-1 5 0 0,-8-12-11 0 0,3 6 11 0 0,0 0 0 0 0,1 0 0 0 0,1-1 0 0 0,-1 1 0 0 0,2-1 0 0 0,-1 0 0 0 0,1-2 0 0 0,-7-18 0 0 0,3 9 122 0 0,2 1 1 0 0,0-1-1 0 0,1 0 0 0 0,1 0 1 0 0,1 0-1 0 0,1-1 0 0 0,2-7-122 0 0,3 12 307 0 0,-2 11-206 0 0,-1 5 35 0 0,-1 1 0 0 0,1-1-1 0 0,5-4-7 0 0,-5 4-7 0 0,7 1 110 0 0,1 0-154 0 0,-7 0-70 0 0,1 1 1 0 0,0 0-1 0 0,0 0 0 0 0,0 1 0 0 0,-1-1 0 0 0,1 1 1 0 0,-1-1-1 0 0,1 1 0 0 0,-1 0 0 0 0,0 0 0 0 0,2 1-7 0 0,3 3 5 0 0,51 45-277 0 0,-48-44-293 0 0,1 1-1 0 0,0-2 1 0 0,0 0 0 0 0,1 0 0 0 0,-1-1-1 0 0,1-1 1 0 0,0 0 0 0 0,1 0-1 0 0,-1-1 1 0 0,6 0 565 0 0,10 1-1819 0 0</inkml:trace>
  <inkml:trace contextRef="#ctx0" brushRef="#br0" timeOffset="1594.756">1463 441 14600 0 0,'1'1'69'0'0,"1"1"93"0"0,0 0-1 0 0,0 0 1 0 0,0 1 0 0 0,0-1-1 0 0,-1 1 1 0 0,1-1-1 0 0,-1 1 1 0 0,0-1-1 0 0,1 1 1 0 0,-1 2-162 0 0,-1-18 4149 0 0,4-17-3369 0 0,-1 9-331 0 0,0-5-124 0 0,1 1 0 0 0,2 0 0 0 0,0-1-1 0 0,1 2 1 0 0,2-2-325 0 0,-3 12 229 0 0,0 0 0 0 0,1 0 0 0 0,1 1 0 0 0,0 0 0 0 0,0 0 0 0 0,1 1-1 0 0,1 0 1 0 0,0 1 0 0 0,2-2-229 0 0,-1 3 284 0 0,1-2-16 0 0,0 0-1 0 0,0 1 0 0 0,2 1 1 0 0,-1 0-1 0 0,1 0 1 0 0,1 2-1 0 0,8-4-267 0 0,-22 11 19 0 0,6-2 118 0 0,0 0 0 0 0,0 0 0 0 0,1 1 1 0 0,1 0-138 0 0,-7 1 20 0 0,0 1 0 0 0,0 0 1 0 0,0 0-1 0 0,0 0 0 0 0,0 0 1 0 0,0 0-1 0 0,0 0 0 0 0,0 0 1 0 0,0 0-1 0 0,0 1 0 0 0,0-1 1 0 0,0 1-1 0 0,0 0 0 0 0,-1 0 0 0 0,1-1 1 0 0,0 1-1 0 0,0 0 0 0 0,0 1-20 0 0,5 3 20 0 0,-5-5-16 0 0,-1 1 1 0 0,1 0 0 0 0,-1 0-1 0 0,0 0 1 0 0,0 0 0 0 0,1 1-1 0 0,-1-1 1 0 0,0 0 0 0 0,0 0-1 0 0,0 1 1 0 0,0-1 0 0 0,0 1-1 0 0,0-1 1 0 0,-1 1 0 0 0,1-1-1 0 0,0 1 1 0 0,-1 0-5 0 0,8 20 0 0 0,-1 0 0 0 0,-1 5 0 0 0,-1-9-7 0 0,0 1-1 0 0,1-1 1 0 0,1 0-1 0 0,2 1 8 0 0,37 69-39 0 0,-34-66 36 0 0,22 44-398 0 0,-4-13-2676 0 0,-26-42 1619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2:11.6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323 1465 11488 0 0,'0'0'528'0'0,"0"0"-16"0"0,0 0-284 0 0,0 0 4 0 0,0 0 37 0 0,0 0 10 0 0,0 0-6 0 0,0 0-28 0 0,0 0-11 0 0,8 4 371 0 0,7 10-328 0 0,-11-9-212 0 0,0-2 0 0 0,0 1 0 0 0,0 0 0 0 0,1-1 0 0 0,-1 0 0 0 0,1 0 0 0 0,2 1-65 0 0,5 3 111 0 0,8 3 178 0 0,-2-5-212 0 0,-15-3-67 0 0,1-1 0 0 0,-1 1 0 0 0,1-1 1 0 0,0-1-1 0 0,-1 1 0 0 0,1 0 0 0 0,0-1 1 0 0,-1 0-1 0 0,1 1 0 0 0,0-2 0 0 0,0 1 1 0 0,-1 0-1 0 0,1-1 0 0 0,0 1 0 0 0,0-1-9 0 0,16-7 66 0 0,-1-1 0 0 0,0 0 1 0 0,0-1-1 0 0,-1-1 1 0 0,8-7-68 0 0,-10 7 248 0 0,1 1 1 0 0,0 1 0 0 0,1 1-1 0 0,0 0 1 0 0,0 1 0 0 0,0 1-1 0 0,1 1 1 0 0,15-3-249 0 0,33-4 210 0 0,38-6-35 0 0,-60 10 1 0 0,21-7-176 0 0,-3 1 0 0 0,-23 6 164 0 0,-1-2 0 0 0,11-5-164 0 0,49-14 480 0 0,-71 20-276 0 0,0 1-1 0 0,0 2 1 0 0,26-4-204 0 0,85-3 175 0 0,-26 3-177 0 0,-77 8 10 0 0,1 2 0 0 0,-1 1-1 0 0,1 2 1 0 0,7 2-8 0 0,-18-2-53 0 0,182 31-408 0 0,-66-8 264 0 0,-62-13-110 0 0,28 4-282 0 0,21-3 589 0 0,59 1-5 0 0,203 7 448 0 0,-28-15 351 0 0,-363-7-794 0 0,251 2 209 0 0,59 3-194 0 0,-253-5-15 0 0,-1-2 0 0 0,4-4 0 0 0,1 1 0 0 0,44 2 0 0 0,413-12 0 0 0,-264 2 0 0 0,-142 7 42 0 0,65-1-20 0 0,-103 6-22 0 0,157 5 0 0 0,201 33 0 0 0,-206-4 1 0 0,206 22-184 0 0,-102-33-220 0 0,-18 2 405 0 0,-67-5 185 0 0,173 29-175 0 0,-398-46-12 0 0,506 53 384 0 0,-260-46-384 0 0,123-15 0 0 0,-95-8 144 0 0,-52 3 94 0 0,-104 5-36 0 0,275 0 483 0 0,-357 6-586 0 0,581 10 581 0 0,-523-9-673 0 0,248-6 50 0 0,-80-1-57 0 0,-97 3 0 0 0,788 0 1248 0 0,-274 6-779 0 0,-447-4-442 0 0,420-8 173 0 0,-513 6-265 0 0,393-12 206 0 0,-359 7-32 0 0,56 0-19 0 0,198-2 81 0 0,-58 13-225 0 0,-266-1 54 0 0,-14 0 0 0 0,28-6 0 0 0,-84 2 0 0 0,-21 1 0 0 0,21-3 0 0 0,11-3 0 0 0,-35 5 0 0 0,-1-1 0 0 0,0-2 0 0 0,0-1 0 0 0,0-1 0 0 0,-1 3-2 0 0,-24 4 9 0 0,1-1 1 0 0,-1 1 0 0 0,0 0-1 0 0,0-1 1 0 0,0 0-1 0 0,1 0 1 0 0,-1 0-1 0 0,0 0 1 0 0,0 0 0 0 0,2-2-8 0 0,15-7 23 0 0,-18 9-20 0 0,1 0 0 0 0,0-1 1 0 0,-1 1-1 0 0,1 0 0 0 0,-1-1 0 0 0,0 1 1 0 0,1-1-1 0 0,-1 0 0 0 0,0 0 0 0 0,0 0 1 0 0,0 0-1 0 0,0 0 0 0 0,-1-1 0 0 0,1 1 1 0 0,-1 0-1 0 0,1-1 0 0 0,0 0-3 0 0,3-8 0 0 0,-3 9 0 0 0,-1-1 0 0 0,1 0 0 0 0,-1 0 0 0 0,0 0 0 0 0,0 0 0 0 0,0 0 0 0 0,0 0 0 0 0,0 0 0 0 0,-1 0 0 0 0,1-2 0 0 0,5-106 0 0 0,-5 72 25 0 0,3-9-25 0 0,-3 34 29 0 0,-4-58-5 0 0,4 56 20 0 0,0 0 0 0 0,-1-1 1 0 0,-2-5-45 0 0,2 11 60 0 0,0-1 0 0 0,0 1 0 0 0,2-6-60 0 0,0 5 89 0 0,-2 0-1 0 0,1-1 0 0 0,-2-1-88 0 0,0-52 149 0 0,1 32-83 0 0,-3-15-66 0 0,0 8 218 0 0,2-12-218 0 0,-2-28 71 0 0,-1-7-71 0 0,2 64 0 0 0,0 9 0 0 0,0-1 0 0 0,0 1 0 0 0,-2-3 0 0 0,-3-12 0 0 0,6 21 0 0 0,-1 1 0 0 0,0 0 0 0 0,-1 0 0 0 0,0-1 0 0 0,0 2 0 0 0,-1-1 0 0 0,-2-4 0 0 0,1 5-6 0 0,0 0 1 0 0,0 0-1 0 0,-1 0 0 0 0,0 1 0 0 0,0 0 0 0 0,-1 1 0 0 0,1-1 1 0 0,-1 1-1 0 0,-1 1 0 0 0,1-1 0 0 0,-3 0 6 0 0,-10-7 1 0 0,10 6-3 0 0,-1 0-1 0 0,0 0 1 0 0,0 1 0 0 0,0 0-1 0 0,0 1 1 0 0,-1 0-1 0 0,-4 0 3 0 0,-24-4-104 0 0,16 2 84 0 0,0 2 0 0 0,-7 0 20 0 0,-101-1-41 0 0,46 3 18 0 0,40 2-2 0 0,0 2 1 0 0,-2 2 24 0 0,-34 2-23 0 0,24-2 25 0 0,31-1-8 0 0,0-2 0 0 0,-21-1 6 0 0,-11-3-56 0 0,21 2 58 0 0,-18-3-2 0 0,-24-6 0 0 0,1 3 0 0 0,-10 4 0 0 0,22 4-53 0 0,-63 9 53 0 0,76-5-10 0 0,-34-3 10 0 0,31 0-1 0 0,-189-8 1 0 0,230 6 0 0 0,-76-6 0 0 0,-37-9 0 0 0,-153-28 0 0 0,120 21 0 0 0,-84 3 0 0 0,108 22-38 0 0,30 1 12 0 0,-6 0 26 0 0,52-1 0 0 0,-49-4 0 0 0,-305-40 0 0 0,171 21 5 0 0,209 17 4 0 0,-78 0 189 0 0,-19-1-207 0 0,94 3-26 0 0,-1 1 0 0 0,0 2 0 0 0,-11 3 35 0 0,7 0-25 0 0,-1-3 0 0 0,-17-2 25 0 0,-27-3 56 0 0,-73-6 102 0 0,-48-9-372 0 0,15 8 214 0 0,121 7 0 0 0,-64 2 0 0 0,-37 8 0 0 0,90-3 0 0 0,-105 3 0 0 0,-7 3 0 0 0,53-9 0 0 0,-4-6 0 0 0,28 0 0 0 0,-326 4 0 0 0,360 3 0 0 0,7 0 0 0 0,-19 5 0 0 0,-166 16 0 0 0,-64 0 0 0 0,241-16 0 0 0,-38 0 0 0 0,-217-1 61 0 0,292-5-58 0 0,-160 0-3 0 0,96-2 0 0 0,38-2 0 0 0,32 1 0 0 0,-38 4 0 0 0,-63 1 0 0 0,103-3 0 0 0,-74 4 64 0 0,-84 15-64 0 0,36-3 0 0 0,113-14 2 0 0,-1-3 1 0 0,-32-5-3 0 0,59 4 6 0 0,-109-7 47 0 0,63 3-78 0 0,32 2-14 0 0,-18 1 39 0 0,14 1 0 0 0,-26-5 0 0 0,32 3 0 0 0,0 1 0 0 0,-14 2 0 0 0,-58 2 0 0 0,22 0 0 0 0,-3 4 0 0 0,53-2 0 0 0,1-2 0 0 0,-10-2 0 0 0,2 1-3 0 0,-11 2 3 0 0,9 0 63 0 0,-10-3-63 0 0,-120 0 123 0 0,-9-1-10 0 0,78 5-49 0 0,85-4-33 0 0,-46-3 52 0 0,-1 3-1 0 0,-17 4-82 0 0,21-1 34 0 0,0-2 0 0 0,-25-6-34 0 0,-60 0 72 0 0,40 5-72 0 0,-125 2 0 0 0,90 6 0 0 0,-109 12 64 0 0,208-15-64 0 0,-44 10 0 0 0,26-4 0 0 0,-19 1 0 0 0,-40-2 0 0 0,-42-8 50 0 0,91-2-36 0 0,-188-1-14 0 0,232 0 43 0 0,-30-4-43 0 0,5 0 21 0 0,13 2-22 0 0,-2 0 13 0 0,-12 2-12 0 0,-109-5 107 0 0,-7 13 21 0 0,16 1-118 0 0,58-3-10 0 0,-3 3 22 0 0,-60 2 20 0 0,24-8-42 0 0,19-1 0 0 0,84 0 0 0 0,-1 2 0 0 0,-26 4 0 0 0,-27 3 0 0 0,1-3 0 0 0,-28 4 11 0 0,-10-3 96 0 0,83-8-72 0 0,30 1-18 0 0,0-1-1 0 0,0 2 1 0 0,-3 0-17 0 0,-90 7 118 0 0,51-6 21 0 0,-11 5-139 0 0,-36-1 151 0 0,75-5-125 0 0,0-1-1 0 0,-20-3-25 0 0,-21-1 55 0 0,30 3-43 0 0,-24 1-13 0 0,49 1 2 0 0,0-1 0 0 0,0-1 0 0 0,-12-2-1 0 0,-8 0 50 0 0,-132-13 89 0 0,140 15-117 0 0,18 1-14 0 0,0 0 1 0 0,0 0-1 0 0,0-1 1 0 0,1 1-1 0 0,-3-2-8 0 0,-71-9 136 0 0,13-2-11 0 0,32 6-99 0 0,28 7-10 0 0,-1-1 0 0 0,1-1-1 0 0,-1 1 1 0 0,1-1 0 0 0,-1 0 0 0 0,1-1-1 0 0,-6-2-15 0 0,5 1 12 0 0,0 2 0 0 0,-1-1 0 0 0,1 1 0 0 0,-1 0-1 0 0,1 1 1 0 0,-1 0 0 0 0,0 0 0 0 0,0 0 0 0 0,1 1 0 0 0,-3 1-12 0 0,-3-2 33 0 0,0 1 1 0 0,0-2-1 0 0,-1 0-33 0 0,10 2 0 0 0,1 0 0 0 0,0 0 0 0 0,-1 0 0 0 0,1 0 0 0 0,0 0 0 0 0,-3 2 0 0 0,-12 0 0 0 0,15-2 5 0 0,0 0-1 0 0,0 1 1 0 0,0 0-1 0 0,0-1 1 0 0,0 1-1 0 0,0 0 1 0 0,1 1-1 0 0,-3 0-4 0 0,-18 6 28 0 0,18-7-28 0 0,1 0 0 0 0,0 0 0 0 0,0 0 0 0 0,0 1 0 0 0,0 0 0 0 0,0-1 0 0 0,0 1 0 0 0,0 1 0 0 0,-1 0 0 0 0,-22 11 0 0 0,18-9 0 0 0,-7 1 0 0 0,12-5 0 0 0,-1 0 0 0 0,1 1 0 0 0,1 0 0 0 0,-1 0 0 0 0,0 0 0 0 0,0 0 0 0 0,1 1 0 0 0,-4 2 0 0 0,2-1 0 0 0,-13 9 13 0 0,13-9-6 0 0,0 0 1 0 0,0 0-1 0 0,-1 0 0 0 0,1-1 1 0 0,-1 0-1 0 0,0 0 0 0 0,-3 1-7 0 0,4-2 2 0 0,3-2 4 0 0,0 1-1 0 0,0-1 1 0 0,0 1-1 0 0,-1 0 1 0 0,1 0 0 0 0,0 0-1 0 0,0 0 1 0 0,0 0-1 0 0,0 1 1 0 0,1-1 0 0 0,-1 1-1 0 0,0-1 1 0 0,0 1-6 0 0,1-1 42 0 0,-1 0-41 0 0,1 0 0 0 0,0 0 0 0 0,-1 0 0 0 0,1 0 0 0 0,0 0 0 0 0,0 1-1 0 0,0-1 1 0 0,0 0 0 0 0,0 1 0 0 0,0-1 0 0 0,0 0 0 0 0,0 1-1 0 0,-7 8 11 0 0,0 14 106 0 0,4-16-104 0 0,0 0 0 0 0,1 1 0 0 0,0-1-1 0 0,0 1 1 0 0,-1 7-13 0 0,-2-1 0 0 0,0 8 0 0 0,-9 54 0 0 0,9-49 0 0 0,4-21 0 0 0,1 1 0 0 0,-1-1 0 0 0,2 1 0 0 0,-1 1 0 0 0,0 20 0 0 0,-3 15 0 0 0,1-23 0 0 0,2 0 0 0 0,0 0 0 0 0,2 11 0 0 0,-1 86 64 0 0,1-96-64 0 0,-3 21 0 0 0,1 0 0 0 0,0-35 0 0 0,0-1 0 0 0,0 1 0 0 0,0-1 0 0 0,-1 1 0 0 0,0 0 0 0 0,1 0 0 0 0,0-1 0 0 0,0 1 0 0 0,0 0 0 0 0,0 25 0 0 0,0-22 0 0 0,0 0 0 0 0,1 0 0 0 0,1-1 0 0 0,1 9 0 0 0,-1-8 0 0 0,0 1 0 0 0,-1 0 0 0 0,0 10 0 0 0,1 27 0 0 0,-1-45 0 0 0,1 7 0 0 0,-2 29 0 0 0,1-36 3 0 0,0 1 2 0 0,0-1 0 0 0,0 0 0 0 0,0 0 0 0 0,1 1 0 0 0,-1-1 0 0 0,1 0 1 0 0,0 0-1 0 0,1 0 0 0 0,-1 0 0 0 0,1 0 0 0 0,-1 0 0 0 0,2 2-5 0 0,-1-4 0 0 0,2 10 0 0 0,-2 7 0 0 0,-2-16 0 0 0,5 8 0 0 0,-3-8 0 0 0,6 13 11 0 0,-8-15 42 0 0,1 0-41 0 0,-1 0 0 0 0,0 0-1 0 0,1 0 1 0 0,-1 0 0 0 0,1 0-1 0 0,-1-1 1 0 0,1 1 0 0 0,0 0-1 0 0,-1 0 1 0 0,1-1 0 0 0,0 1 0 0 0,-1-1-1 0 0,1 1 1 0 0,0 0 0 0 0,0-1-1 0 0,0 1 1 0 0,-1-1 0 0 0,1 0-1 0 0,0 1 1 0 0,0-1-12 0 0,20 9 213 0 0,-18-8-196 0 0,23 10 74 0 0,27 13-38 0 0,-8-8-36 0 0,-31-11-7 0 0,0 0-1 0 0,0 0 0 0 0,1-2 1 0 0,-1 0-1 0 0,4 0-9 0 0,13 2 43 0 0,-23-3-27 0 0,0-1 1 0 0,0 0-1 0 0,1 0 1 0 0,-1-1-1 0 0,0 0 0 0 0,3-1-16 0 0,16-2 170 0 0,-1-2-1 0 0,24-7-169 0 0,-42 10 2 0 0,-6 1-4 0 0,0 1 1 0 0,1-1-1 0 0,-1 0 0 0 0,0 0 1 0 0,0 0-1 0 0,0 0 1 0 0,0 0-1 0 0,0 0 1 0 0,0-1-1 0 0,0 1 1 0 0,0-1-1 0 0,0 1 0 0 0,1-3 2 0 0,-3 4-90 0 0,0 0-9 0 0,0 0-116 0 0,0 0-498 0 0,-8-1-2182 0 0,-6 3-3827 0 0,2 4-1860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5:06.1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925 1 3680 0 0,'0'0'167'0'0,"3"1"-7"0"0,-1 0-161 0 0,-1 0 1 0 0,1 1-1 0 0,0-1 1 0 0,0 0 0 0 0,-1 1-1 0 0,1 0 1 0 0,-1-1-1 0 0,1 1 1 0 0,-1 0 0 0 0,0 0-1 0 0,1-1 1 0 0,-1 1 0 0 0,0 0-1 0 0,0 0 1 0 0,0 2 0 0 0,0 1 520 0 0,1-1 1 0 0,-1 1-1 0 0,-1 0 0 0 0,1-1 1 0 0,-1 1-1 0 0,0 0 1 0 0,0 3-521 0 0,-1 8 2105 0 0,-2 1 0 0 0,0-1 0 0 0,-1 0 0 0 0,0 1-2105 0 0,-9 27-162 0 0,-1-2 1 0 0,-2 0 0 0 0,-5 3 161 0 0,8-17-183 0 0,-3-1 0 0 0,0 0 0 0 0,-1-2 0 0 0,-21 24 183 0 0,-70 71 0 0 0,-15 17 0 0 0,90-96 0 0 0,2 1 0 0 0,-13 24 0 0 0,-99 155 0 0 0,108-168 0 0 0,2-5 65 0 0,-13 13-65 0 0,33-46-660 0 0,0 0 0 0 0,-2-1 1 0 0,1 0-1 0 0,-2-1 0 0 0,-10 7 660 0 0,12-10-1126 0 0</inkml:trace>
  <inkml:trace contextRef="#ctx0" brushRef="#br0" timeOffset="366.62">1 1189 19551 0 0,'8'14'514'0'0,"0"1"0"0"0,-1 0-1 0 0,-1 1 1 0 0,4 12-514 0 0,14 65 40 0 0,-15-53-33 0 0,2 10-358 0 0,6 24-422 0 0,-14-63 734 0 0,0-1 1 0 0,1 0-1 0 0,0 0 0 0 0,1-1 0 0 0,6 9 39 0 0,-10-16 18 0 0,0 0 0 0 0,1 0 0 0 0,-1-1-1 0 0,1 1 1 0 0,-1 0 0 0 0,1-1 0 0 0,0 0 0 0 0,0 1-1 0 0,0-1 1 0 0,0 0 0 0 0,0 0 0 0 0,0 0-1 0 0,0 0 1 0 0,0 0 0 0 0,0-1 0 0 0,0 1 0 0 0,0 0-1 0 0,0-1 1 0 0,2 0-18 0 0,4 1 120 0 0,0-1 0 0 0,0 0-1 0 0,0-1 1 0 0,7-1-120 0 0,9-1 209 0 0,41-2 306 0 0,60-2 142 0 0,-105 7-598 0 0,0 1 1 0 0,1 1 0 0 0,-1 1 0 0 0,0 1-1 0 0,2 1-59 0 0,-13-3 10 0 0,0 1 0 0 0,-1 1 0 0 0,1-1 0 0 0,0 2 0 0 0,-1-1 0 0 0,0 1 0 0 0,2 2-10 0 0,-6-4-307 0 0,0 0 0 0 0,-1 0 0 0 0,1 0-1 0 0,-1 0 1 0 0,0 0 0 0 0,0 1 0 0 0,0 0-1 0 0,-1-1 1 0 0,1 1 0 0 0,-1 0 0 0 0,0 1-1 0 0,0-1 1 0 0,0 0 0 0 0,-1 0 0 0 0,2 4 307 0 0,1 9-6757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2:20.1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575 1038 17967 0 0,'1'15'663'0'0,"1"0"-1"0"0,1 0 0 0 0,0 2-662 0 0,4 16-35 0 0,3 58 1683 0 0,-3 1-1 0 0,-5 42-1647 0 0,-10-11 67 0 0,2-20 157 0 0,1 0-210 0 0,4-80-123 0 0,-1 1 0 0 0,-1-1-1 0 0,-2 1 110 0 0,5-23-18 0 0,0-1-1 0 0,0 0 0 0 0,0 0 1 0 0,0 0-1 0 0,1 1 1 0 0,-1-1-1 0 0,0 0 0 0 0,0 0 1 0 0,0 0-1 0 0,0 0 1 0 0,0 1-1 0 0,0-1 0 0 0,0 0 1 0 0,-1 0-1 0 0,1 0 0 0 0,0 0 1 0 0,0 1-1 0 0,0-1 1 0 0,0 0-1 0 0,0 0 0 0 0,0 0 1 0 0,0 0-1 0 0,0 1 0 0 0,0-1 1 0 0,0 0-1 0 0,-1 0 1 0 0,1 0-1 0 0,0 0 0 0 0,0 0 1 0 0,0 1-1 0 0,0-1 1 0 0,0 0-1 0 0,-1 0 0 0 0,1 0 1 0 0,0 0-1 0 0,0 0 0 0 0,0 0 1 0 0,0 0-1 0 0,-1 0 1 0 0,1 0-1 0 0,0 0 0 0 0,0 0 1 0 0,0 0-1 0 0,0 0 1 0 0,-1 0 18 0 0,-4-9-588 0 0,-1-19-309 0 0,0-19-4922 0 0,-12-42 5819 0 0,3 17-3301 0 0,5 25-1494 0 0,-9-20 4795 0 0,-6-27-2538 0 0,0 4 1549 0 0,2 8 1813 0 0,18 60-574 0 0,-1 3 939 0 0,2-1-1 0 0,1 1 1 0 0,0-1 0 0 0,1-15-1189 0 0,1 27 593 0 0,1 0 1 0 0,0 0 0 0 0,1-1 0 0 0,-1 1 0 0 0,2 0-1 0 0,-1 0 1 0 0,1 0 0 0 0,0 0 0 0 0,1 0-1 0 0,0 0 1 0 0,0 1 0 0 0,3-5-594 0 0,7-7 1138 0 0,0 2-1 0 0,1 0 1 0 0,0 1 0 0 0,1 0-1 0 0,1 1 1 0 0,1 1 0 0 0,16-11-1138 0 0,-10 9 333 0 0,1 1 0 0 0,0 2 0 0 0,1 0 0 0 0,1 2 0 0 0,0 1 0 0 0,19-6-333 0 0,-35 14 49 0 0,0 0 0 0 0,0 0-1 0 0,0 1 1 0 0,0 0 0 0 0,1 1 0 0 0,-1 0-1 0 0,0 1 1 0 0,0 0 0 0 0,3 1-49 0 0,-10-1 9 0 0,1-1 0 0 0,-1 1 0 0 0,1 0 1 0 0,-1 0-1 0 0,0 1 0 0 0,1-1 0 0 0,-1 1 0 0 0,0-1 1 0 0,0 1-1 0 0,0 0 0 0 0,0 0 0 0 0,0 0 0 0 0,-1 1 1 0 0,1-1-1 0 0,-1 1 0 0 0,1-1 0 0 0,-1 1 0 0 0,0 0 0 0 0,0 0 1 0 0,0 0-1 0 0,0 0 0 0 0,-1 1 0 0 0,1-1 0 0 0,-1 0 1 0 0,0 0-1 0 0,0 1 0 0 0,0-1 0 0 0,0 1-9 0 0,0 4 36 0 0,-1-1 0 0 0,0 1-1 0 0,0-1 1 0 0,0 1 0 0 0,-1-1 0 0 0,0 1-1 0 0,0-1 1 0 0,-1 0 0 0 0,0 0-1 0 0,-2 6-35 0 0,-6 10-335 0 0,0 0-1 0 0,-8 11 336 0 0,11-22-86 0 0,-2 5-94 0 0,0-1 0 0 0,-2 0-1 0 0,0-1 1 0 0,0 0 0 0 0,-2-1-1 0 0,1 0 1 0 0,-2-1 0 0 0,0-1-1 0 0,0 0 1 0 0,-1-1 0 0 0,-1 0 0 0 0,0-1-1 0 0,-7 3 181 0 0,14-10-354 0 0,0 0 0 0 0,0 0 0 0 0,0 0-1 0 0,0-1 1 0 0,0-1 0 0 0,-1 0 0 0 0,1 0-1 0 0,0-1 1 0 0,-1 0 0 0 0,1 0 0 0 0,0-1-1 0 0,-1 0 1 0 0,1-1 0 0 0,0 0 0 0 0,0 0-1 0 0,-3-3 355 0 0,-8-4-1820 0 0</inkml:trace>
  <inkml:trace contextRef="#ctx0" brushRef="#br0" timeOffset="381.115">1022 1204 9216 0 0,'5'7'949'0'0,"3"0"-1097"0"0,-6-5 450 0 0,-1-1 1 0 0,1 0-1 0 0,-1 1 1 0 0,1 0-1 0 0,-1-1 0 0 0,1 1 1 0 0,-1 0-1 0 0,0-1 0 0 0,0 1 1 0 0,0 0-1 0 0,0 0 1 0 0,0 0-1 0 0,0 0 0 0 0,-1 0 1 0 0,1 0-1 0 0,-1 0 0 0 0,1 0 1 0 0,-1 0-1 0 0,0 1-302 0 0,-1 9 532 0 0,0 1 0 0 0,-1-1 1 0 0,-1 0-1 0 0,0-1 0 0 0,-1 1 0 0 0,0 0 0 0 0,0-1 0 0 0,-2 0 0 0 0,0 2-532 0 0,-16 37 687 0 0,8-14-304 0 0,4-8-118 0 0,0-1 0 0 0,-2 14-265 0 0,4-3 492 0 0,-1 19-492 0 0,7-41 152 0 0,1 0 0 0 0,0-1 0 0 0,2 1-1 0 0,0 0 1 0 0,0 2-152 0 0,0-15 48 0 0,-1 0-1 0 0,1 0 1 0 0,0 0 0 0 0,0 0 0 0 0,0 0 0 0 0,0 0-1 0 0,0 0 1 0 0,1-1 0 0 0,-1 1 0 0 0,1 0-1 0 0,0-1 1 0 0,0 1 0 0 0,0-1 0 0 0,0 0 0 0 0,0 1-1 0 0,0-1 1 0 0,1 0 0 0 0,-1 0 0 0 0,1-1-1 0 0,-1 1 1 0 0,1 0 0 0 0,0-1 0 0 0,0 0-1 0 0,0 1 1 0 0,0-1 0 0 0,0 0 0 0 0,0 0 0 0 0,0-1-1 0 0,0 1 1 0 0,0-1 0 0 0,0 0 0 0 0,0 1-1 0 0,0-1 1 0 0,0-1 0 0 0,0 1 0 0 0,0 0-1 0 0,1-1 1 0 0,-1 1 0 0 0,0-1 0 0 0,0 0 0 0 0,0 0-48 0 0,11-4 124 0 0,0 0 0 0 0,0-1 1 0 0,0 0-1 0 0,-1-1 1 0 0,1 0-1 0 0,-2-1 1 0 0,1-1-1 0 0,-1 0 1 0 0,-1 0-1 0 0,1-2 1 0 0,-2 1-1 0 0,1-1 1 0 0,-2-1-1 0 0,1 0 1 0 0,-2 0-1 0 0,0-1 0 0 0,3-4-124 0 0,-5 4-39 0 0,0 3 28 0 0,-1 1 0 0 0,-1-1 0 0 0,2-6 11 0 0,-5 13 0 0 0,0 0 0 0 0,-1 0 1 0 0,1-1-1 0 0,-1 1 0 0 0,1 0 0 0 0,-1 0 1 0 0,0 0-1 0 0,0 0 0 0 0,-1-1 0 0 0,1 1 0 0 0,-1 0 1 0 0,1 0-1 0 0,-1 0 0 0 0,0 0 0 0 0,-3-11 0 0 0,4 12 3 0 0,-1-1 1 0 0,1 1-1 0 0,-1 0 1 0 0,1 0 0 0 0,-1 0-1 0 0,0 0 1 0 0,0 1-1 0 0,0-1 1 0 0,0 0 0 0 0,0 0-1 0 0,0 0 1 0 0,0 1-1 0 0,-1-1 1 0 0,1 0 0 0 0,-1 1-4 0 0,-4-4-14 0 0,-1 0 0 0 0,0 1 0 0 0,0 0 1 0 0,0 0-1 0 0,0 0 0 0 0,-1 1 1 0 0,0 1-1 0 0,1-1 0 0 0,-1 1 1 0 0,0 0-1 0 0,0 1 0 0 0,0 0 1 0 0,0 0-1 0 0,0 1 0 0 0,-7 0 14 0 0,-135 16-5891 0 0,149-16 5804 0 0,-31 1-3374 0 0,22-1-9 0 0,7-2 1194 0 0,-6-6-10 0 0</inkml:trace>
  <inkml:trace contextRef="#ctx0" brushRef="#br0" timeOffset="735.675">1433 1424 11056 0 0,'0'0'852'0'0,"0"2"-560"0"0,2 7 284 0 0,0 0 0 0 0,-1 0 1 0 0,-1 0-1 0 0,0 1 0 0 0,0 0-576 0 0,3 37 4782 0 0,5 31-3262 0 0,-1-14-568 0 0,-6-60-845 0 0,1 13 112 0 0,3-49-1734 0 0,-5 12-161 0 0,0-3-451 0 0</inkml:trace>
  <inkml:trace contextRef="#ctx0" brushRef="#br0" timeOffset="736.675">1350 1096 8608 0 0,'0'0'384'0'0,"0"0"72"0"0,0 0-360 0 0,0 0-96 0 0,0 0 0 0 0,0 0 0 0 0,0 0 960 0 0,7 5 184 0 0,0 7 32 0 0,1-3 8 0 0,-8-9-736 0 0,7 7-152 0 0,2 3-24 0 0,-9-10-8 0 0,0 0-808 0 0,14 7-168 0 0,-2-4-32 0 0,0 1-4648 0 0</inkml:trace>
  <inkml:trace contextRef="#ctx0" brushRef="#br0" timeOffset="1223.122">1551 1125 3224 0 0,'1'8'283'0'0,"7"22"-290"0"0,-6-23 399 0 0,0 0 0 0 0,0 0 0 0 0,0 0 1 0 0,-1 0-1 0 0,0 1 0 0 0,0-1-392 0 0,-1 2 1368 0 0,1-1-1 0 0,0 1 0 0 0,1-1 1 0 0,0 1-1 0 0,0-1-1367 0 0,1 2 742 0 0,-1-1 1 0 0,0 1-1 0 0,0 6-742 0 0,0 20 1110 0 0,2 0 0 0 0,1 0 0 0 0,2-1 0 0 0,9 27-1110 0 0,-14-53 668 0 0,-1-6-496 0 0,0 0 0 0 0,-1-1-1 0 0,1 1 1 0 0,0-1 0 0 0,0 1 0 0 0,1-1 0 0 0,-1 1-1 0 0,2 1-171 0 0,-3-4-3 0 0,1-1 1 0 0,-1 1-1 0 0,1 0 0 0 0,-1-1 0 0 0,1 1 0 0 0,-1 0 0 0 0,1-1 0 0 0,-1 1 0 0 0,0 0 0 0 0,1-1 0 0 0,-1 1 0 0 0,1-1 0 0 0,-1 1 1 0 0,0-1-1 0 0,1 1 0 0 0,-1-1 3 0 0,2-4 43 0 0,0 0 0 0 0,0 0 0 0 0,0 0 0 0 0,-1 0 1 0 0,1-5-44 0 0,-1 4 7 0 0,1 1 1 0 0,0-1 0 0 0,-1 0 0 0 0,2 1-1 0 0,-1-2-7 0 0,11-21-100 0 0,-8 17-24 0 0,0-1 0 0 0,1 1 0 0 0,0 0 124 0 0,-5 11-6 0 0,-1 0-1 0 0,1-1 1 0 0,-1 1-1 0 0,1 0 0 0 0,0 0 1 0 0,-1-1-1 0 0,1 1 1 0 0,-1 0-1 0 0,1 0 1 0 0,-1 0-1 0 0,1 0 0 0 0,0 0 1 0 0,-1 0-1 0 0,1 0 1 0 0,-1 0-1 0 0,1 0 1 0 0,-1 0-1 0 0,1 0 7 0 0,7 0-42 0 0,-5-2 52 0 0,-2 2-1 0 0,-1 0 0 0 0,1-1 0 0 0,-1 1 0 0 0,1 0 0 0 0,-1-1 0 0 0,1 1 0 0 0,-1 0 0 0 0,1 0 0 0 0,0 0 0 0 0,-1-1 0 0 0,1 1 0 0 0,-1 0 0 0 0,1 0 0 0 0,0 0 0 0 0,-1 0 1 0 0,1 0-1 0 0,-1 0 0 0 0,1 0 0 0 0,0 0 0 0 0,-1 0 0 0 0,1 1 0 0 0,-1-1 0 0 0,1 0 0 0 0,-1 0 0 0 0,1 0 0 0 0,-1 1 0 0 0,1-1 0 0 0,-1 0 0 0 0,1 1 0 0 0,-1-1 0 0 0,1 0 0 0 0,-1 1 0 0 0,1-1 0 0 0,-1 1 0 0 0,1-1 0 0 0,-1 0 0 0 0,1 1-9 0 0,45 36-126 0 0,-17-15 88 0 0,-5-4 242 0 0,-22-16-173 0 0,0 0-1 0 0,0 0 1 0 0,0-1-1 0 0,1 1 1 0 0,-1-1-1 0 0,0 1 1 0 0,1-1 0 0 0,-1 0-1 0 0,1 0 1 0 0,0 0-1 0 0,-1 0 1 0 0,1-1-1 0 0,0 1 1 0 0,-1-1-1 0 0,3 1-30 0 0,-2-1 33 0 0,0-1-1 0 0,0 1 1 0 0,0-1-1 0 0,0 0 1 0 0,0 1-1 0 0,0-1 1 0 0,0-1-1 0 0,0 1 0 0 0,0 0 1 0 0,0-1-1 0 0,-1 1 1 0 0,1-1-1 0 0,0-1-32 0 0,3-2 39 0 0,-1 1 0 0 0,0-1 0 0 0,0 0 0 0 0,0-1 0 0 0,-1 1 0 0 0,0-1 1 0 0,0 0-1 0 0,2-4-39 0 0,6-13 87 0 0,5-17-87 0 0,3-15 83 0 0,-3 0 0 0 0,-2-2-1 0 0,4-42-82 0 0,-10 53 64 0 0,2-22 437 0 0,0-60-501 0 0,-6 69 165 0 0,-1-24 411 0 0,-4-11-576 0 0,0 44 246 0 0,0 48-158 0 0,0 2 14 0 0,3 13 244 0 0,0 18 111 0 0,-1 15-457 0 0,1 18 79 0 0,13 85-63 0 0,14 36-16 0 0,-16-115-149 0 0,27 126 52 0 0,-24-133-1066 0 0,2 0 0 0 0,5 3 1163 0 0,-18-50-746 0 0,6 15-5615 0 0,-4-10-479 0 0</inkml:trace>
  <inkml:trace contextRef="#ctx0" brushRef="#br0" timeOffset="1682.351">2252 1017 13936 0 0,'-21'-21'903'0'0,"15"15"-751"0"0,0-1 0 0 0,-1 2 0 0 0,1-1 1 0 0,-6-3-153 0 0,7 6 288 0 0,0 0 1 0 0,0 0-1 0 0,0 1 1 0 0,0-1 0 0 0,0 1-1 0 0,0 1 1 0 0,-1-1 0 0 0,1 1-1 0 0,-1 0 1 0 0,1 0 0 0 0,-2 0-289 0 0,1 1 275 0 0,0 1 1 0 0,0-1 0 0 0,0 1-1 0 0,0 0 1 0 0,0 1 0 0 0,0-1-1 0 0,0 1 1 0 0,0 1 0 0 0,1-1-1 0 0,-2 1-275 0 0,-25 14 1645 0 0,-25 17-1645 0 0,28-16 98 0 0,-1-1-1 0 0,-7 2-97 0 0,-52 28-3210 0 0,51-26 1366 0 0,9-4 158 0 0</inkml:trace>
  <inkml:trace contextRef="#ctx0" brushRef="#br0" timeOffset="2238.531">2683 889 9672 0 0,'10'27'954'0'0,"-1"0"1"0"0,-1 1 0 0 0,3 21-955 0 0,16 78 7261 0 0,-19-91-6234 0 0,1-1 0 0 0,4 3-1027 0 0,2 11 716 0 0,-14-46-671 0 0,2 11 310 0 0,2 0-1 0 0,0 0 1 0 0,0-1 0 0 0,6 10-355 0 0,-11-23 35 0 0,0 1 0 0 0,1 0 0 0 0,-1 0 0 0 0,1-1 0 0 0,-1 1 0 0 0,0 0 0 0 0,1 0 0 0 0,0-1 0 0 0,-1 1 0 0 0,1-1 0 0 0,-1 1 0 0 0,1 0 0 0 0,0-1 0 0 0,-1 0 0 0 0,1 1 0 0 0,0-1 0 0 0,-1 1 0 0 0,1-1 0 0 0,0 0 0 0 0,0 1 0 0 0,0-1 0 0 0,-1 0 0 0 0,1 0 0 0 0,0 1 0 0 0,0-1 0 0 0,0 0 0 0 0,0 0 0 0 0,-1 0 0 0 0,1 0 0 0 0,0 0 0 0 0,0 0 0 0 0,0-1 0 0 0,-1 1 0 0 0,1 0 0 0 0,0 0 0 0 0,0 0 0 0 0,0-1-35 0 0,1 0 60 0 0,-1 0 1 0 0,0 0 0 0 0,1-1 0 0 0,-1 1-1 0 0,0 0 1 0 0,0-1 0 0 0,1 1 0 0 0,-1-1-1 0 0,0 1 1 0 0,0-1 0 0 0,-1 0-1 0 0,1 1 1 0 0,0-1 0 0 0,-1 0 0 0 0,1-1-61 0 0,3-10 125 0 0,3-7 18 0 0,-2 0 1 0 0,0 0-1 0 0,-2 0 0 0 0,2-18-143 0 0,-4 10 86 0 0,-1 0 1 0 0,-2 1-1 0 0,0-1 0 0 0,-2 1 0 0 0,-1-1 0 0 0,-5-12-86 0 0,6 28 16 0 0,0 0-1 0 0,0 1 1 0 0,-1 0-1 0 0,-1 0 1 0 0,0 0-1 0 0,0 0 0 0 0,-1 1 1 0 0,0 0-1 0 0,-4-3-15 0 0,10 12 4 0 0,-1-1-1 0 0,1 1 1 0 0,0-1 0 0 0,0 1-1 0 0,-1-1 1 0 0,1 1 0 0 0,-1 0-1 0 0,0 0 1 0 0,1 0-1 0 0,-1 0 1 0 0,0 0 0 0 0,1 0-1 0 0,-1 0 1 0 0,0 1 0 0 0,0-1-1 0 0,0 1 1 0 0,0-1-1 0 0,1 1 1 0 0,-1 0 0 0 0,0-1-1 0 0,0 1 1 0 0,0 0-1 0 0,0 0 1 0 0,0 1 0 0 0,0-1-1 0 0,0 0 1 0 0,0 1 0 0 0,0-1-1 0 0,0 1 1 0 0,1-1-1 0 0,-1 1 1 0 0,0 0 0 0 0,0 0-1 0 0,1 0 1 0 0,-1 0 0 0 0,0 0-1 0 0,1 0 1 0 0,-1 0-1 0 0,1 1-3 0 0,-4 2 16 0 0,0 1 0 0 0,0 0 0 0 0,1 0-1 0 0,-1 0 1 0 0,1 0 0 0 0,1 1 0 0 0,-1 0-1 0 0,1 0 1 0 0,0 0 0 0 0,-2 6-16 0 0,2-5 11 0 0,1-1 0 0 0,1 1 1 0 0,-1 0-1 0 0,1 1 0 0 0,0-1 0 0 0,1 0 1 0 0,-1 0-1 0 0,1 0 0 0 0,1 0 0 0 0,0 1 1 0 0,1 3-12 0 0,-1-5 4 0 0,0-1-1 0 0,1 0 1 0 0,0 0 0 0 0,0 0 0 0 0,0 0 0 0 0,1 0-1 0 0,-1 0 1 0 0,1-1 0 0 0,0 1 0 0 0,1-1 0 0 0,-1 0 0 0 0,1 0-1 0 0,0 0 1 0 0,0 0 0 0 0,4 2-4 0 0,-1-1 1 0 0,0-1-1 0 0,0 0 0 0 0,0-1 1 0 0,1 0-1 0 0,-1 0 0 0 0,1 0 1 0 0,0-1-1 0 0,6 0 0 0 0,3 1-44 0 0,1 0-1 0 0,0-2 0 0 0,9 0 45 0 0,-11-6-67 0 0,-15 4 52 0 0,1 1-1 0 0,-1-1 1 0 0,1 0-1 0 0,0 1 1 0 0,-1-1-1 0 0,1 1 1 0 0,0 0-1 0 0,-1-1 1 0 0,2 1 15 0 0,-2 0-8 0 0,0 0 1 0 0,0 0-1 0 0,0 0 1 0 0,0 0-1 0 0,0 0 1 0 0,0 0 0 0 0,0 0-1 0 0,0 0 1 0 0,0-1-1 0 0,0 1 1 0 0,0 0-1 0 0,0-1 1 0 0,0 1-1 0 0,0-1 1 0 0,0 0 7 0 0,4-11-46 0 0,-2 1 1 0 0,-3 11 40 0 0,0-1-1 0 0,0 0 0 0 0,0 1 1 0 0,0-1-1 0 0,0 0 1 0 0,0 1-1 0 0,0-1 0 0 0,0 0 1 0 0,0 0-1 0 0,0 1 1 0 0,0-1-1 0 0,0 0 0 0 0,-1 1 1 0 0,1-1-1 0 0,0 0 1 0 0,0 1-1 0 0,-1-1 1 0 0,1 1-1 0 0,0-1 0 0 0,-1 0 1 0 0,1 1-1 0 0,-1-1 1 0 0,1 1-1 0 0,-1-1 0 0 0,1 1 1 0 0,-1-1 5 0 0,-1 0-11 0 0,2 0 8 0 0,-1 1 1 0 0,1-1 0 0 0,-1 1-1 0 0,1-1 1 0 0,-1 1 0 0 0,1-1-1 0 0,-1 1 1 0 0,0 0 0 0 0,1-1-1 0 0,-1 1 1 0 0,0 0 0 0 0,1 0-1 0 0,-1 0 1 0 0,0-1 0 0 0,1 1-1 0 0,-1 0 1 0 0,0 0 0 0 0,0 0-1 0 0,1 0 1 0 0,-1 0 0 0 0,0 0-1 0 0,0 0 3 0 0,1 1 15 0 0,-1 0-1 0 0,1 0 0 0 0,-1 0 1 0 0,1 0-1 0 0,-1 0 1 0 0,1 0-1 0 0,-1 0 1 0 0,1 0-1 0 0,0 0 0 0 0,0 0 1 0 0,-1 0-1 0 0,1 1-14 0 0,0-2 19 0 0,-2 9 52 0 0,0 0-1 0 0,0-1 1 0 0,0 1-1 0 0,2 0 1 0 0,-1 0-1 0 0,1 0 1 0 0,0 0-1 0 0,1 6-70 0 0,4 95 465 0 0,-5-59-42 0 0,8 45-423 0 0,9 50 665 0 0,-4 42-665 0 0,-14-113-175 0 0,-2 1 0 0 0,-5 9 175 0 0,6-71 41 0 0,0-1 1 0 0,-1 0 0 0 0,0 0-1 0 0,-1 0 1 0 0,-5 11-42 0 0,8-23 3 0 0,0 1 0 0 0,0 0 0 0 0,0-1 0 0 0,0 1 0 0 0,0-1 0 0 0,0 1 0 0 0,0-1 1 0 0,0 1-1 0 0,0-1 0 0 0,-1 0 0 0 0,1 1 0 0 0,-1-1 0 0 0,1 0 0 0 0,-1 0 0 0 0,1 0 0 0 0,-1 0 0 0 0,0 0 0 0 0,1-1 1 0 0,-1 1-1 0 0,0 0 0 0 0,0-1 0 0 0,0 1 0 0 0,1-1 0 0 0,-1 0 0 0 0,0 0 0 0 0,0 1 0 0 0,0-1 0 0 0,-1-1-3 0 0,0 1 4 0 0,0 0-1 0 0,-1-1 0 0 0,1 0 0 0 0,0 0 0 0 0,-1 0 0 0 0,1 0 0 0 0,0 0 0 0 0,0 0 0 0 0,0-1 1 0 0,0 0-1 0 0,0 0 0 0 0,0 0 0 0 0,1 0 0 0 0,-1 0 0 0 0,-1-1-3 0 0,-6-8 6 0 0,1 0 1 0 0,0-1-1 0 0,1 0 0 0 0,0 0 1 0 0,1 0-1 0 0,1-1 0 0 0,0 0 1 0 0,0-2-7 0 0,-7-19 33 0 0,2-1 0 0 0,-3-21-33 0 0,6 21 39 0 0,1 0-1 0 0,2-1 0 0 0,1 0 0 0 0,2-19-38 0 0,2 39-137 0 0,1-1 0 0 0,1 1 1 0 0,0-1-1 0 0,1 1 0 0 0,1 0 1 0 0,0 0-1 0 0,1 1 0 0 0,1-1 0 0 0,1 1 1 0 0,7-14 136 0 0,0 7-1232 0 0,0 1 0 0 0,16-18 1232 0 0,15-10-4415 0 0,-25 28-3616 0 0</inkml:trace>
  <inkml:trace contextRef="#ctx0" brushRef="#br0" timeOffset="2903.263">3152 966 16615 0 0,'0'0'762'0'0,"0"8"247"0"0,22 80 2254 0 0,-8 9 1231 0 0,-1 42-4494 0 0,-12-118 150 0 0,1-1 0 0 0,1 0 0 0 0,1 1 0 0 0,4 12-150 0 0,-4-26 88 0 0,-4-6 14 0 0,2-2 56 0 0,3-6-83 0 0,-1 1 0 0 0,1-1 0 0 0,-1 0 0 0 0,0-1 0 0 0,-1 1-1 0 0,1-1 1 0 0,-2 1 0 0 0,1-1 0 0 0,-1 0 0 0 0,0-1-75 0 0,3-6 61 0 0,0 1 1 0 0,3-7-62 0 0,6-12 13 0 0,-6 15-13 0 0,1-1-1 0 0,4-6 1 0 0,-5 13 17 0 0,0 0-1 0 0,0 1 1 0 0,1 0-1 0 0,0 0 1 0 0,1 1 0 0 0,11-8-17 0 0,-18 15-19 0 0,1 0 1 0 0,0 0 0 0 0,1 0 0 0 0,-1 0-1 0 0,0 1 1 0 0,1 0 0 0 0,-1 0 0 0 0,1 0-1 0 0,0 1 1 0 0,-1-1 0 0 0,1 1 0 0 0,0 0-1 0 0,0 1 1 0 0,0-1 0 0 0,0 1-1 0 0,0 0 1 0 0,0 0 0 0 0,0 0 0 0 0,0 1-1 0 0,0 0 1 0 0,2 0 18 0 0,2 2 14 0 0,0 0-1 0 0,-1 0 1 0 0,1 0-1 0 0,0 1 1 0 0,-1 1-1 0 0,0 0-13 0 0,-2-1 48 0 0,-1 0-1 0 0,1 1 0 0 0,-1 0 0 0 0,0 0 0 0 0,-1 0 0 0 0,1 0 0 0 0,-1 1 0 0 0,0 0 0 0 0,1 3-47 0 0,-4-8-97 0 0,0 1-36 0 0,-1 0 140 0 0,1 0 1 0 0,-1 0-1 0 0,1 0 1 0 0,-1 1-1 0 0,0-1 0 0 0,0 0 1 0 0,0 0-1 0 0,0 1 1 0 0,0-1-1 0 0,-1 0 1 0 0,1 0-1 0 0,0 0 1 0 0,-1 0-1 0 0,0 0 0 0 0,1 1 1 0 0,-1-1-8 0 0,-1 2 3 0 0,1 0 1 0 0,0 0-1 0 0,0 0 1 0 0,1 1-1 0 0,-1-1 1 0 0,1 1-4 0 0,0 7-23 0 0,0 0 0 0 0,1 1 0 0 0,1-1 0 0 0,0 0 0 0 0,0 0 0 0 0,2 0 0 0 0,-1 0 1 0 0,1 0-1 0 0,1-1 0 0 0,0 1 0 0 0,1-1 23 0 0,-1-3-86 0 0,-3-3 136 0 0,1-1-1 0 0,0 1 1 0 0,0-1 0 0 0,0 0-1 0 0,0 0 1 0 0,1 0 0 0 0,-1 0-1 0 0,1-1 1 0 0,1 1-50 0 0,-2-1 27 0 0,1 0 0 0 0,0 0 0 0 0,0-1 0 0 0,0 0-1 0 0,0 1 1 0 0,1-2 0 0 0,-1 1-27 0 0,-2-1 5 0 0,0-1-1 0 0,0 0 1 0 0,0 1 0 0 0,0-1-1 0 0,0 0 1 0 0,0 0 0 0 0,0 0-1 0 0,0-1 1 0 0,0 1 0 0 0,0 0-1 0 0,0-1 1 0 0,-1 1 0 0 0,1-1-1 0 0,0 0 1 0 0,0 1 0 0 0,0-1-1 0 0,-1 0 1 0 0,2 0-5 0 0,1-2-2 0 0,1-1 0 0 0,-1 1 0 0 0,0 0 0 0 0,0-1 0 0 0,0 0 0 0 0,0 0 0 0 0,0 0 0 0 0,-1-1 0 0 0,0 1 0 0 0,0-1 0 0 0,0 0 0 0 0,-1 0 0 0 0,1 0 0 0 0,-1 0 0 0 0,0 0 0 0 0,-1 0 0 0 0,1 0 0 0 0,-1-2 2 0 0,3-11-9 0 0,-2-1 0 0 0,0-1 0 0 0,-1 1 0 0 0,-1-10 9 0 0,0 25-21 0 0,0 0-1 0 0,0-1 0 0 0,-1 1 1 0 0,1 0-1 0 0,-1 0 1 0 0,0 0-1 0 0,-1-1 0 0 0,1 1 1 0 0,-1 0-1 0 0,1 0 1 0 0,-1 1-1 0 0,-1-1 0 0 0,1 0 1 0 0,0 1-1 0 0,-1-1 1 0 0,0 1-1 0 0,1 0 0 0 0,-3-2 22 0 0,2 3-17 0 0,1 0 1 0 0,-1 1-1 0 0,1-1 0 0 0,-1 0 0 0 0,0 1 0 0 0,0 0 0 0 0,0 0 0 0 0,0 0 0 0 0,0 0 0 0 0,0 0 0 0 0,0 0 0 0 0,0 1 0 0 0,0 0 0 0 0,0-1 0 0 0,0 1 0 0 0,0 0 0 0 0,0 1 0 0 0,-1-1 0 0 0,1 0 0 0 0,0 1 0 0 0,0 0 0 0 0,0 0 0 0 0,0 0 0 0 0,0 0 0 0 0,-1 1 17 0 0,0 0-146 0 0,0 1 0 0 0,0 0 0 0 0,1 0-1 0 0,-1 0 1 0 0,1 0 0 0 0,-1 0 0 0 0,1 1 0 0 0,0 0 0 0 0,0-1 0 0 0,1 1 0 0 0,-1 0 0 0 0,1 1 0 0 0,0-1-1 0 0,0 1 147 0 0,-5 8-1727 0 0,6-12 93 0 0,1-1-250 0 0</inkml:trace>
  <inkml:trace contextRef="#ctx0" brushRef="#br0" timeOffset="3519.468">3913 1072 8288 0 0,'0'0'638'0'0,"0"0"-82"0"0,4 13 5934 0 0,-2-3-5066 0 0,0-1 1 0 0,-1 1 0 0 0,1-1 0 0 0,-2 10-1425 0 0,1-12 126 0 0,-1 1 0 0 0,1 0 0 0 0,1-1 1 0 0,0 0-1 0 0,0 1 0 0 0,0-1 0 0 0,0 0 0 0 0,1 0 0 0 0,1 0 0 0 0,-1 0-126 0 0,3 3 35 0 0,0-1 1 0 0,0 0-1 0 0,1 0 1 0 0,0 0-1 0 0,0-1 1 0 0,4 3-36 0 0,-8-9 9 0 0,-1 0 0 0 0,1 0 1 0 0,-1 0-1 0 0,1 0 1 0 0,0-1-1 0 0,0 1 1 0 0,0-1-1 0 0,0 0 1 0 0,0 0-1 0 0,0 0 0 0 0,0-1 1 0 0,0 1-1 0 0,1-1 1 0 0,-1 1-1 0 0,0-1 1 0 0,0 0-1 0 0,0 0 0 0 0,1 0 1 0 0,-1-1-1 0 0,0 1 1 0 0,0-1-1 0 0,0 0 1 0 0,0 0-1 0 0,0 0 0 0 0,0 0 1 0 0,0 0-1 0 0,1-1-9 0 0,11-8 0 0 0,-11 7 0 0 0,0 1 0 0 0,0-1 0 0 0,0 0 0 0 0,-1 0 0 0 0,1 0 0 0 0,-1 0 0 0 0,0-1 0 0 0,2-1 0 0 0,-1 0-9 0 0,0 0-1 0 0,-1-1 1 0 0,1 1-1 0 0,-1-1 1 0 0,-1 1-1 0 0,1-1 1 0 0,-1 0-1 0 0,0 0 0 0 0,0 0 1 0 0,0 0-1 0 0,-1-1 1 0 0,0 1-1 0 0,0 0 10 0 0,-1-1-12 0 0,0 7 12 0 0,0-1 0 0 0,0 1 0 0 0,0 0 0 0 0,0 0 0 0 0,1-1 0 0 0,-1 1 0 0 0,0 0 0 0 0,0-1 0 0 0,0 1 0 0 0,0 0 0 0 0,0 0 0 0 0,0-1 0 0 0,0 1 0 0 0,0 0 0 0 0,1-1 0 0 0,-1 1 0 0 0,0 0 0 0 0,0 0 0 0 0,0 0 0 0 0,1-1 0 0 0,-1 1 0 0 0,0 0 0 0 0,0 0 0 0 0,1 0 0 0 0,-1-1 0 0 0,0 1 0 0 0,0 0 0 0 0,1 0 0 0 0,-1 0 0 0 0,0 0 0 0 0,1 0 0 0 0,-1 0 0 0 0,0 0 0 0 0,0 0 0 0 0,1 0 0 0 0,-1 0 0 0 0,0 0 0 0 0,1 0 0 0 0,-1 0 0 0 0,0 0 0 0 0,1 0 0 0 0,-1 0 0 0 0,0 0 0 0 0,0 0 0 0 0,1 0 0 0 0,-1 0 0 0 0,0 0 0 0 0,1 0 0 0 0,-1 0 0 0 0,0 1 0 0 0,7 1 19 0 0,-1 1 0 0 0,0 0 0 0 0,0 0 0 0 0,0 0 0 0 0,0 1-1 0 0,-1 0 1 0 0,1 0 0 0 0,-1 0 0 0 0,0 1 0 0 0,3 4-19 0 0,-1-4 22 0 0,-6-4-13 0 0,0 0 0 0 0,0 0 0 0 0,0 0 0 0 0,1 0 1 0 0,-1-1-1 0 0,0 1 0 0 0,1 0 0 0 0,-1-1 0 0 0,1 1 0 0 0,-1-1 0 0 0,1 0-9 0 0,12 7 81 0 0,-2 2-15 0 0,-9-7-36 0 0,1 1-1 0 0,-1 0 1 0 0,1 0 0 0 0,-1 0 0 0 0,0 0 0 0 0,0 1-1 0 0,0-1 1 0 0,2 5-30 0 0,18 32 183 0 0,-7-13-48 0 0,-2-1-1 0 0,0 4-134 0 0,6 15 55 0 0,-10-26-17 0 0,-2 0-1 0 0,0 1 0 0 0,-2 0 0 0 0,1 5-37 0 0,-3-8 1 0 0,-1 1 0 0 0,0 1 0 0 0,-2-1 0 0 0,0 14-1 0 0,-1-27-1 0 0,0 1 0 0 0,0 0 0 0 0,-1-1 0 0 0,0 1 0 0 0,0 0 0 0 0,-1-1 0 0 0,1 1 0 0 0,-1-1 0 0 0,-1 0 0 0 0,1 1 0 0 0,-1-1 0 0 0,0 0 0 0 0,0 0 0 0 0,0-1 0 0 0,0 1 0 0 0,-1-1 0 0 0,-1 1 1 0 0,4-3-6 0 0,0-1 0 0 0,-1 0-1 0 0,1 0 1 0 0,-1 0 0 0 0,0 0 0 0 0,1 0 0 0 0,-1 0 0 0 0,0 0 0 0 0,0 0-1 0 0,1-1 1 0 0,-1 1 0 0 0,0-1 0 0 0,0 1 0 0 0,0-1 0 0 0,0 0-1 0 0,0 0 1 0 0,0 0 0 0 0,0 0 6 0 0,0 0 7 0 0,1 0-1 0 0,0 0 1 0 0,-1-1 0 0 0,1 1-1 0 0,-1-1 1 0 0,1 1 0 0 0,0-1-1 0 0,0 1 1 0 0,-1-1 0 0 0,1 0 0 0 0,0 0-1 0 0,0 0 1 0 0,0 0 0 0 0,0 0-1 0 0,0 0 1 0 0,0 0 0 0 0,0 0-1 0 0,0 0 1 0 0,0 0 0 0 0,0 0-1 0 0,0-1 1 0 0,0 0-7 0 0,-6-15 207 0 0,0-1-1 0 0,1 1 1 0 0,1-1 0 0 0,0 0-1 0 0,2-1 1 0 0,0 1-1 0 0,1-1 1 0 0,0-6-207 0 0,1-14 337 0 0,2 0 1 0 0,2-1-1 0 0,4-18-337 0 0,-3 27 139 0 0,2 0-1 0 0,1 0 1 0 0,1 0 0 0 0,2 1-1 0 0,1 0 1 0 0,8-14-139 0 0,-12 30 41 0 0,1 1 0 0 0,1 0 0 0 0,0 0 0 0 0,9-10-41 0 0,-14 19 15 0 0,0 0 1 0 0,0 0-1 0 0,0 0 1 0 0,1 1-1 0 0,-1-1 0 0 0,1 1 1 0 0,0 0-1 0 0,0 1 0 0 0,0-1 1 0 0,0 1-1 0 0,0 0 1 0 0,0 0-1 0 0,1 0 0 0 0,-1 1 1 0 0,2-1-16 0 0,-5 2 3 0 0,0 0 0 0 0,0 0-1 0 0,-1 0 1 0 0,1 1 0 0 0,0-1 0 0 0,0 0 0 0 0,-1 1 0 0 0,1-1-1 0 0,0 1 1 0 0,-1-1 0 0 0,1 1 0 0 0,-1 0 0 0 0,1 0 0 0 0,0 0 0 0 0,-1-1-1 0 0,0 2 1 0 0,1-1 0 0 0,-1 0 0 0 0,0 0 0 0 0,1 0 0 0 0,-1 1 0 0 0,0-1-1 0 0,0 0 1 0 0,0 1 0 0 0,0-1 0 0 0,0 1 0 0 0,0-1 0 0 0,-1 1 0 0 0,1 0-3 0 0,0 1-2 0 0,1 1 1 0 0,-1-1 0 0 0,-1 0 0 0 0,1 1-1 0 0,0-1 1 0 0,-1 0 0 0 0,1 1 0 0 0,-1-1-1 0 0,0 1 1 0 0,0-1 0 0 0,-1 0 0 0 0,1 1-1 0 0,-1-1 1 0 0,0 1 0 0 0,0 0 1 0 0,0 0-10 0 0,-3 9-52 0 0,-1 0 0 0 0,-6 11 62 0 0,9-20-11 0 0,0 0 0 0 0,-1-1 1 0 0,1 1-1 0 0,-1 0 1 0 0,0-1-1 0 0,0 1 1 0 0,0-1-1 0 0,-1 0 0 0 0,1 0 1 0 0,-5 2 10 0 0,0 0-34 0 0,-1 1-1 0 0,0-2 1 0 0,0 1 0 0 0,-1-1 0 0 0,1-1 0 0 0,-1 0-1 0 0,-5 2 35 0 0,10-5-48 0 0,1 1-1 0 0,-1 0 0 0 0,1-1 1 0 0,-1 0-1 0 0,1 0 1 0 0,0 0-1 0 0,-1-1 0 0 0,1 0 1 0 0,-1 0-1 0 0,1 0 1 0 0,0 0-1 0 0,-1 0 0 0 0,1-1 1 0 0,0 0-1 0 0,0 0 0 0 0,0 0 1 0 0,0 0-1 0 0,-2-3 49 0 0,2 2-170 0 0,0 0-1 0 0,1 0 1 0 0,0 0-1 0 0,-1-1 0 0 0,1 1 1 0 0,0-1-1 0 0,0 0 1 0 0,1 0-1 0 0,-1 0 1 0 0,1 0-1 0 0,0 0 1 0 0,0-1-1 0 0,1 1 1 0 0,-1-1-1 0 0,1 0 171 0 0,0 0-624 0 0,0 0 1 0 0,0 0-1 0 0,1 0 1 0 0,0 0-1 0 0,0 0 1 0 0,0 0-1 0 0,1 0 0 0 0,-1 0 1 0 0,2-2 623 0 0,2-11-7165 0 0</inkml:trace>
  <inkml:trace contextRef="#ctx0" brushRef="#br0" timeOffset="3851.763">4771 923 3680 0 0,'12'0'515'0'0,"0"1"0"0"0,0 0 0 0 0,1 1 0 0 0,-1 1 0 0 0,3 1-515 0 0,-5-1 2438 0 0,-1 0-1 0 0,0 1 0 0 0,0 0 1 0 0,1 1-2438 0 0,-8-4 273 0 0,-1 0 1 0 0,1-1 0 0 0,-1 1-1 0 0,0 0 1 0 0,0 0 0 0 0,1 0-1 0 0,-1 0 1 0 0,0 0 0 0 0,0 0-1 0 0,0 0 1 0 0,0 0-1 0 0,0 0 1 0 0,0 1 0 0 0,-1-1-1 0 0,1 0 1 0 0,0 0 0 0 0,-1 1-1 0 0,1-1 1 0 0,0 1-1 0 0,-1-1 1 0 0,0 1 0 0 0,1 0-274 0 0,-1-1 108 0 0,0 1 1 0 0,-1 0-1 0 0,1-1 1 0 0,0 1-1 0 0,-1-1 1 0 0,1 1 0 0 0,-1-1-1 0 0,0 1 1 0 0,1-1-1 0 0,-1 1 1 0 0,0-1-1 0 0,0 0 1 0 0,0 1-1 0 0,0-1 1 0 0,0 0 0 0 0,0 0-1 0 0,0 0 1 0 0,-1 0-1 0 0,1 1-108 0 0,-7 4 256 0 0,0-1 0 0 0,0 0-1 0 0,0 0 1 0 0,-1-1 0 0 0,0 1-256 0 0,8-5 33 0 0,0 1 0 0 0,0-1 0 0 0,0 1 0 0 0,0-1 0 0 0,0 1 0 0 0,0-1 0 0 0,0 1 0 0 0,0 0 0 0 0,0 0 0 0 0,0-1 0 0 0,1 1 0 0 0,-1 0 0 0 0,0 0 0 0 0,0 0 0 0 0,1 0 0 0 0,-1 0 0 0 0,1 0 0 0 0,-1 0 0 0 0,1 0 0 0 0,-1 0 0 0 0,1 0 0 0 0,0 0 0 0 0,-1 0 0 0 0,1 0 1 0 0,0 1-1 0 0,0-1 0 0 0,0 0 0 0 0,0 0 0 0 0,0 0 0 0 0,0 0 0 0 0,0 0 0 0 0,0 1 0 0 0,1-1 0 0 0,-1 0 0 0 0,0 0 0 0 0,1 0 0 0 0,-1 0 0 0 0,0 0 0 0 0,1 0 0 0 0,-1 0 0 0 0,2 1-33 0 0,2 5 87 0 0,0 0-1 0 0,1-1 1 0 0,0 0 0 0 0,0 0-1 0 0,4 4-86 0 0,-6-7 22 0 0,12 13 57 0 0,-2 0-1 0 0,0 1 1 0 0,0 0 0 0 0,-2 1-1 0 0,0 1 1 0 0,1 3-79 0 0,-6-6 67 0 0,0-1-1 0 0,0 1 1 0 0,-1 0-1 0 0,1 15-66 0 0,-4-24 17 0 0,-1-1 0 0 0,-1 1 0 0 0,0 0 0 0 0,0 0 1 0 0,0 0-1 0 0,0 0 0 0 0,-1 0 0 0 0,-1-1 0 0 0,1 1 0 0 0,-1 0 0 0 0,0-1 0 0 0,0 1 0 0 0,-2 1-17 0 0,2-5-2 0 0,1 0 0 0 0,-1 0 1 0 0,0 0-1 0 0,-1 0 0 0 0,1 0 0 0 0,0-1 0 0 0,-1 1 1 0 0,0-1-1 0 0,1 0 0 0 0,-1 0 0 0 0,0 0 0 0 0,0 0 0 0 0,-1 0 2 0 0,-2 1-8 0 0,0 0-1 0 0,-1-1 1 0 0,1 0-1 0 0,0 0 0 0 0,-1 0 1 0 0,1-1-1 0 0,-2 0 9 0 0,-7 0-27 0 0,1 0-1 0 0,-1-1 1 0 0,0-1 0 0 0,0 0-1 0 0,0-1 1 0 0,-2-1 27 0 0,-40-10-2248 0 0,0-3-1 0 0,-10-6 2249 0 0,34 10-1871 0 0</inkml:trace>
  <inkml:trace contextRef="#ctx0" brushRef="#br0" timeOffset="5380.971">119 787 20671 0 0,'4'21'414'0'0,"0"1"0"0"0,-2-1 0 0 0,0 0 0 0 0,-2 2-414 0 0,2 19 427 0 0,2 41-233 0 0,-4-1 1 0 0,-7 44-195 0 0,-28 164 216 0 0,2-114-276 0 0,17-97 24 0 0,9-44 11 0 0,-5 26-126 0 0,-3 48 151 0 0,10-60 29 0 0,1-17 119 0 0,2 24-148 0 0,2-46 23 0 0,0 1 0 0 0,1 0 0 0 0,1-1 1 0 0,0 1-1 0 0,0-1 0 0 0,1 0 0 0 0,1 3-23 0 0,-1-7 71 0 0,0-1 1 0 0,0 1-1 0 0,0-1 0 0 0,1 0 0 0 0,-1 0 1 0 0,1 0-1 0 0,1 0 0 0 0,-1-1 0 0 0,1 0 1 0 0,-1 0-1 0 0,1 0 0 0 0,1 0 1 0 0,-1-1-1 0 0,0 0 0 0 0,1 0 0 0 0,-1 0 1 0 0,3 0-72 0 0,12 5 137 0 0,0-2 1 0 0,-1 0 0 0 0,2-1 0 0 0,10 0-138 0 0,14 5 86 0 0,-19-5 12 0 0,22 3-98 0 0,408 24-3 0 0,-291-22-93 0 0,673 17-563 0 0,-680-25 584 0 0,246 2 70 0 0,286 13 493 0 0,21 10 465 0 0,-615-24-876 0 0,504-1 22 0 0,-399-12-46 0 0,193-36-53 0 0,-343 37 74 0 0,-2-2 1 0 0,1-2 0 0 0,12-6-75 0 0,-43 12 28 0 0,0-1 1 0 0,-1 0-1 0 0,0-2 0 0 0,-1 0 1 0 0,0 0-1 0 0,0-2 1 0 0,-1 0-1 0 0,-1-1 1 0 0,10-11-29 0 0,-10 9 14 0 0,-1-1 1 0 0,0-1 0 0 0,-2 0 0 0 0,0 0 0 0 0,6-12-15 0 0,7-26 0 0 0,-1-1 0 0 0,-3-1 0 0 0,0-11 0 0 0,11-53 0 0 0,-4-4 0 0 0,2-60 0 0 0,-11 63 0 0 0,5-41 67 0 0,21-138 202 0 0,-43 288-265 0 0,30-310 8 0 0,-31 309-48 0 0,-2 1 1 0 0,1-1-1 0 0,-2 0 0 0 0,0 0 0 0 0,0 1 0 0 0,-2-1 0 0 0,1 1 1 0 0,-2-1-1 0 0,0 1 0 0 0,-3-6 36 0 0,4 12-33 0 0,0-1-1 0 0,0 1 1 0 0,-1 0-1 0 0,0 1 1 0 0,0-1-1 0 0,-1 1 1 0 0,1 0 0 0 0,-1 0-1 0 0,-1 1 1 0 0,1 0-1 0 0,-1 0 1 0 0,0 0-1 0 0,0 1 1 0 0,0 0 0 0 0,-1 0-1 0 0,1 1 1 0 0,-1 0-1 0 0,-1 0 34 0 0,-34-10-124 0 0,-2 3-1 0 0,-38-5 125 0 0,-165-8-188 0 0,-29 9 188 0 0,-219-5-50 0 0,-28-1 17 0 0,120 14 33 0 0,159 4 263 0 0,-173-26-263 0 0,266 5-223 0 0,-9-2 287 0 0,-133-19 324 0 0,172 24-376 0 0,60 13-12 0 0,-1 2 1 0 0,0 3-1 0 0,0 2 0 0 0,-1 4 1 0 0,-55 10-1 0 0,-131 29-10 0 0,154-22 89 0 0,-65 13 112 0 0,-49-7-357 0 0,177-19 170 0 0,0 1 0 0 0,1 1-1 0 0,0 2 1 0 0,-11 7-4 0 0,15-5 204 0 0,-18 12-204 0 0,12-6 84 0 0,-133 81 153 0 0,151-90-202 0 0,0 1-22 0 0,-1-1-1 0 0,-14 6-12 0 0,-11 4-353 0 0,-43 19-36 0 0,66-33-3601 0 0,0 0 0 0 0,-3-1 3990 0 0,-1-2-7797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2:52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0 186 13328 0 0,'7'-4'167'0'0,"1"-3"421"0"0,-3-6-135 0 0,-1 0-144 0 0,-3 9-146 0 0,0 0 1 0 0,0 1-1 0 0,0 0 0 0 0,1-1 1 0 0,0 1-1 0 0,0 0 1 0 0,0 0-1 0 0,2-3-163 0 0,0 0 248 0 0,1 1 0 0 0,0 0 0 0 0,0 0 1 0 0,0 0-1 0 0,1 1 0 0 0,5-4-248 0 0,-7 6 13 0 0,-1 0 1 0 0,1 1-1 0 0,0-1 1 0 0,1 1-1 0 0,-1 0 0 0 0,0 0 1 0 0,0 0-1 0 0,0 1 1 0 0,1-1-1 0 0,0 1-13 0 0,45 2 36 0 0,-40-1-37 0 0,26 2 58 0 0,18 6-57 0 0,17 2-4 0 0,236 8 100 0 0,-200-20 137 0 0,-34 0-194 0 0,182-3-271 0 0,-76-1 364 0 0,-83 2 40 0 0,61-3 188 0 0,143-1 672 0 0,-141 5-721 0 0,-79-1-226 0 0,23 5-85 0 0,82 5 191 0 0,-77-4-166 0 0,164-3 35 0 0,-156-8 58 0 0,94-21-118 0 0,-88 14 86 0 0,-41 6 60 0 0,65-7 879 0 0,0 6 0 0 0,87 7-1025 0 0,-144 9 645 0 0,-1 5 0 0 0,1 3-645 0 0,-31-5 221 0 0,13 5 93 0 0,0 4 0 0 0,3 3-314 0 0,49 14 133 0 0,32 8-1397 0 0,-136-39 18 0 0,-3-4-60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2:57.1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2374 13824 0 0,'0'0'629'0'0,"0"0"-12"0"0,7-13 90 0 0,-4 4-567 0 0,0-1 0 0 0,-1 1-1 0 0,0 0 1 0 0,-1-1 0 0 0,0 0 0 0 0,-1-1-140 0 0,1-2 956 0 0,1 0 1 0 0,2-10-957 0 0,-4 22 212 0 0,0 0 1 0 0,0 0-1 0 0,0 1 1 0 0,1-1 0 0 0,-1 0-1 0 0,0 1 1 0 0,0-1-1 0 0,1 0 1 0 0,-1 1-1 0 0,0-1 1 0 0,1 0-1 0 0,-1 1 1 0 0,0-1-1 0 0,1 1 1 0 0,-1-1 0 0 0,1 0-1 0 0,-1 1 1 0 0,1-1-1 0 0,0 1-212 0 0,0 0 72 0 0,-1 0-1 0 0,1 0 1 0 0,0 0 0 0 0,-1 0-1 0 0,1 1 1 0 0,-1-1 0 0 0,1 0-1 0 0,0 1 1 0 0,-1-1 0 0 0,1 0-1 0 0,-1 1 1 0 0,1-1 0 0 0,-1 1-1 0 0,1-1 1 0 0,-1 1 0 0 0,1-1-1 0 0,-1 1 1 0 0,1-1 0 0 0,-1 1-1 0 0,0-1 1 0 0,1 1 0 0 0,-1-1-1 0 0,0 1-71 0 0,6 10 197 0 0,-1-1 1 0 0,0 1-1 0 0,0 0 0 0 0,-2 0 0 0 0,1 1 0 0 0,-1-1 0 0 0,0 7-197 0 0,4 28 145 0 0,1 39-145 0 0,-4-24 3 0 0,0-7-3 0 0,-3 1 0 0 0,-3 0 0 0 0,-8 51 0 0 0,8-92-1 0 0,-1-1 0 0 0,0 1 0 0 0,-2 0 1 0 0,-4 23 70 0 0,8-34-49 0 0,0 1-1 0 0,0-1 1 0 0,0 0 0 0 0,-1-1 0 0 0,1 1 0 0 0,-1 0-1 0 0,0 0 1 0 0,1-1 0 0 0,-1 1 0 0 0,0 0 0 0 0,-1-1-1 0 0,1 0 1 0 0,0 0 0 0 0,-1 0-21 0 0,2-1 7 0 0,1 0 0 0 0,-1 0 1 0 0,0-1-1 0 0,0 1 0 0 0,0-1 0 0 0,0 1 0 0 0,0-1 1 0 0,0 1-1 0 0,0-1 0 0 0,0 0 0 0 0,0 1 1 0 0,0-1-1 0 0,0 0 0 0 0,0 0 0 0 0,0 0 0 0 0,0 0 1 0 0,-1 0-1 0 0,1 0 0 0 0,0 0 0 0 0,0 0 0 0 0,0 0 1 0 0,0 0-1 0 0,0-1 0 0 0,0 1 0 0 0,0 0 0 0 0,0-1 1 0 0,0 1-1 0 0,0-1 0 0 0,0 1 0 0 0,0-1 0 0 0,0 0 1 0 0,0 1-1 0 0,1-1 0 0 0,-1 0 0 0 0,0 1 0 0 0,0-1 1 0 0,1 0-1 0 0,-1 0 0 0 0,0 0 0 0 0,1 0 1 0 0,-1 0-8 0 0,-3-7 18 0 0,0 0 1 0 0,0-1 0 0 0,1 1 0 0 0,0-1 0 0 0,1 1-1 0 0,0-1 1 0 0,0 0 0 0 0,1-2-19 0 0,-5-19 116 0 0,-3-15 74 0 0,2-2 0 0 0,1 1-1 0 0,3-1 1 0 0,2 1 0 0 0,2-1-1 0 0,2 0 1 0 0,8-40-190 0 0,-8 71-13 0 0,0-1 1 0 0,1 1-1 0 0,1 0 0 0 0,0 0 0 0 0,1 1 1 0 0,1-1-1 0 0,6-10 13 0 0,-11 23 3 0 0,1 0-1 0 0,-1 0 1 0 0,1 1 0 0 0,-1-1 0 0 0,1 1-1 0 0,0-1 1 0 0,0 1 0 0 0,-1 0 0 0 0,2 0-1 0 0,-1 0 1 0 0,0 1 0 0 0,0-1 0 0 0,1 1-1 0 0,1-1-2 0 0,-3 1 6 0 0,0 0 1 0 0,1 1-1 0 0,-1-1 0 0 0,0 1 0 0 0,1 0 0 0 0,-1 0 0 0 0,0 0 1 0 0,1 0-1 0 0,-1 0 0 0 0,0 0 0 0 0,1 0 0 0 0,-1 1 0 0 0,0-1 0 0 0,0 1 1 0 0,1 0-1 0 0,-1 0 0 0 0,0 0 0 0 0,0 0 0 0 0,0 0 0 0 0,0 0 0 0 0,0 0 1 0 0,0 1-1 0 0,0 0-6 0 0,5 5 2 0 0,0 0-1 0 0,-1 0 1 0 0,0 1 0 0 0,0 0 0 0 0,-1 1 0 0 0,0-1 0 0 0,-1 1-1 0 0,3 5-1 0 0,6 19-2 0 0,6 25 2 0 0,-12-35 1 0 0,3 12-1 0 0,1 12 0 0 0,-4-11 0 0 0,6 12 0 0 0,-10-41 0 0 0,-1 0 0 0 0,0 0 0 0 0,-1 1 0 0 0,0 1 0 0 0,0-8 6 0 0,0-3 18 0 0,2-9 64 0 0,2-15 115 0 0,3-48 544 0 0,12-44-747 0 0,-18 108 16 0 0,1 0-1 0 0,0 1 1 0 0,1-1 0 0 0,-1 1-1 0 0,2 0 1 0 0,-1 0-1 0 0,1 1 1 0 0,1-1-16 0 0,-4 6 5 0 0,-1 1 1 0 0,1 0-1 0 0,0-1 1 0 0,0 1-1 0 0,0 0 1 0 0,1 0-1 0 0,-1 0 1 0 0,0 0-1 0 0,1 0 1 0 0,-1 0-1 0 0,1 1 1 0 0,0-1-1 0 0,0 1 1 0 0,-1 0-1 0 0,1 0 1 0 0,0 0-1 0 0,0 0 1 0 0,0 0-1 0 0,0 1 1 0 0,0-1-1 0 0,0 1 1 0 0,0 0-1 0 0,1 0 1 0 0,-1 0-1 0 0,0 0 1 0 0,0 1-1 0 0,1-1-5 0 0,3 2 8 0 0,0 1 0 0 0,-1 0 0 0 0,1 0 0 0 0,-1 0 0 0 0,0 0 0 0 0,0 1 0 0 0,0 0 0 0 0,0 1 0 0 0,-1-1 0 0 0,0 1 0 0 0,0 0 0 0 0,0 0 0 0 0,0 1 0 0 0,3 4-8 0 0,8 14 8 0 0,-1 1-1 0 0,0 0 0 0 0,-1 3-7 0 0,-8-15-3 0 0,27 50-32 0 0,-3 1-1 0 0,-3 1 0 0 0,1 13 36 0 0,-20-48-238 0 0,-6-20-68 0 0,0-1 1 0 0,1 0-1 0 0,0 0 1 0 0,0 0-1 0 0,1 0 0 0 0,1 1 306 0 0,-4-9-1227 0 0,-1-1-1520 0 0,0 0-5867 0 0</inkml:trace>
  <inkml:trace contextRef="#ctx0" brushRef="#br0" timeOffset="464.339">647 2185 18863 0 0,'1'2'430'0'0,"2"12"568"0"0,-3-13-538 0 0,0-1-174 0 0,2 0 386 0 0,4-3-214 0 0,-1 1 1 0 0,0-1 0 0 0,0 0 0 0 0,0 0-1 0 0,0 0 1 0 0,0-1 0 0 0,-1 0 0 0 0,2-1-459 0 0,30-36 1324 0 0,2-1-116 0 0,7-2-420 0 0,17-16 523 0 0,13-7-1311 0 0,94-72 576 0 0,-151 122-563 0 0,-13 12-13 0 0,0 0 0 0 0,0 1 0 0 0,0-1 0 0 0,1 1 0 0 0,0 0 0 0 0,0 0 0 0 0,5-2 0 0 0,-4 3-97 0 0,-6 2-399 0 0,-1 1-138 0 0,0 0-19 0 0,4 7-1999 0 0,0 3 480 0 0</inkml:trace>
  <inkml:trace contextRef="#ctx0" brushRef="#br0" timeOffset="933.52">1447 1061 456 0 0,'4'0'0'0'0,"0"0"0"0"0,1 0 0 0 0,-1 1 0 0 0,0 0 0 0 0,1 0 0 0 0,-1 0 0 0 0,4 2 0 0 0,6-1 497 0 0,-6-1 3439 0 0,-6-1 1073 0 0,-2 0 250 0 0,0 0-582 0 0,0 0-2636 0 0,0 0-1150 0 0,0 0-231 0 0,0 0-103 0 0,0 0-239 0 0,0 0-102 0 0,-2 1-22 0 0,-14 22 106 0 0,-14 23-300 0 0,25-37 12 0 0,0 1 1 0 0,1-1-1 0 0,0 1 0 0 0,0 0 0 0 0,1 0 1 0 0,-2 10-13 0 0,3-3 14 0 0,-1-1 80 0 0,0-1 0 0 0,1 1 1 0 0,1-1-1 0 0,1 1 0 0 0,0 0 1 0 0,1 0-1 0 0,2 10-94 0 0,-1-19 135 0 0,0 1 1 0 0,0-1-1 0 0,0 0 0 0 0,1 0 0 0 0,0 0 0 0 0,1 0 0 0 0,-1 0 1 0 0,1-1-1 0 0,4 5-135 0 0,-6-8 53 0 0,1 0 1 0 0,-1-1-1 0 0,1 1 0 0 0,0 0 1 0 0,0-1-1 0 0,0 0 0 0 0,0 0 1 0 0,1 0-1 0 0,-1 0 0 0 0,0 0 1 0 0,1-1-1 0 0,-1 1 1 0 0,1-1-1 0 0,0 0 0 0 0,-1 0 1 0 0,1 0-1 0 0,0-1 0 0 0,0 1 1 0 0,-1-1-1 0 0,1 0-53 0 0,20 1 92 0 0,-17 0-60 0 0,0-1 0 0 0,1 0 0 0 0,-1 0 0 0 0,2-1-32 0 0,-9 1 0 0 0,17-2-36 0 0,0-1 0 0 0,0-1 0 0 0,-1 0 0 0 0,7-3 36 0 0,-22 6-573 0 0,6-1-633 0 0,-6 2-1887 0 0,-1 0 909 0 0</inkml:trace>
  <inkml:trace contextRef="#ctx0" brushRef="#br0" timeOffset="2603.465">1768 1487 16527 0 0,'0'0'760'0'0,"0"0"-21"0"0,0 1-475 0 0,0 2-154 0 0,0-1 0 0 0,0 0 0 0 0,0 0 0 0 0,1 0 0 0 0,-1 0 0 0 0,1 0 0 0 0,-1 0 0 0 0,1 0 0 0 0,0 0 0 0 0,0 0-1 0 0,0 0 1 0 0,0-1 0 0 0,0 1 0 0 0,0 0 0 0 0,1 0 0 0 0,0 0-110 0 0,0 1 444 0 0,33 33 2570 0 0,-29-29-2712 0 0,0-1-1 0 0,1 0 1 0 0,4 3-302 0 0,14 12 582 0 0,3 5 342 0 0,10 6-924 0 0,23 21 664 0 0,74 68 262 0 0,-69-63-864 0 0,-65-56-126 0 0,18 17-5 0 0,-18-18-23 0 0,-1 0 0 0 0,1 0 0 0 0,0 0 0 0 0,-1 0 0 0 0,1 1 0 0 0,0-1 0 0 0,-1 0 0 0 0,0 0 0 0 0,1 0 0 0 0,-1 1 0 0 0,0-1 0 0 0,0 0 0 0 0,1 0 0 0 0,-1 1 0 0 0,0-1 0 0 0,0 0 0 0 0,0 1 0 0 0,-1 0 92 0 0,-1 8-1622 0 0,5 4-74 0 0</inkml:trace>
  <inkml:trace contextRef="#ctx0" brushRef="#br0" timeOffset="3109.745">2456 2398 14944 0 0,'19'66'1517'0'0,"-12"-44"-1153"0"0,0 0-1 0 0,-1 1 1 0 0,-2 0 0 0 0,0 0-1 0 0,0 23-363 0 0,-1 202 3352 0 0,-3-247-3133 0 0,0-1-22 0 0,0 0-6 0 0,0 0-6 0 0,-1-18 223 0 0,-6-62 408 0 0,5 57-634 0 0,0-1-1 0 0,2 1 1 0 0,0-1 0 0 0,2 1-1 0 0,1-3-181 0 0,1-26 132 0 0,-3 35-86 0 0,0 0 0 0 0,1 0 0 0 0,1 1 0 0 0,1-1 0 0 0,0 1 0 0 0,4-7-46 0 0,1 6 49 0 0,-8 16-46 0 0,-1 1 1 0 0,1-1 0 0 0,0 1 0 0 0,-1 0-1 0 0,1-1 1 0 0,0 1 0 0 0,-1 0 0 0 0,1-1 0 0 0,0 1-1 0 0,-1 0 1 0 0,1 0 0 0 0,0 0 0 0 0,-1 0-1 0 0,1 0 1 0 0,0-1 0 0 0,0 1 0 0 0,-1 0-1 0 0,1 1 1 0 0,0-1 0 0 0,-1 0 0 0 0,1 0 0 0 0,0 0-1 0 0,0 0 1 0 0,-1 0 0 0 0,1 1-4 0 0,3 0 1 0 0,-1 1 0 0 0,0-1 0 0 0,0 1 1 0 0,1 0-1 0 0,-1 0 0 0 0,0 0 0 0 0,-1 0 0 0 0,1 1 0 0 0,0-1 1 0 0,-1 1-1 0 0,1 0 0 0 0,-1 0 0 0 0,0 0 0 0 0,0 0 0 0 0,1 1-1 0 0,5 11-53 0 0,0 1 0 0 0,5 13 53 0 0,4 8-156 0 0,-4-10 141 0 0,11 20 28 0 0,-23-46 53 0 0,13-16 259 0 0,-9-7-72 0 0,6-6 43 0 0,-7 17-173 0 0,0 1-1 0 0,1-1 1 0 0,0 0-123 0 0,-3 8 39 0 0,0 1 0 0 0,0-1 1 0 0,0 0-1 0 0,0 1 1 0 0,0-1-1 0 0,1 1 0 0 0,-1-1 1 0 0,1 1-1 0 0,-1 0 0 0 0,1 0 1 0 0,0 0-1 0 0,1 0-39 0 0,-2 1 25 0 0,0 1-1 0 0,1-1 0 0 0,-1 1 1 0 0,0 0-1 0 0,0-1 0 0 0,0 1 1 0 0,0 0-1 0 0,1 0 0 0 0,-1 0 0 0 0,0 0 1 0 0,0 1-1 0 0,0-1 0 0 0,0 1 1 0 0,1-1-1 0 0,-1 1 0 0 0,0 0 1 0 0,0 0-1 0 0,0 0-24 0 0,6 3 119 0 0,0 0-1 0 0,-1 0 1 0 0,8 6-119 0 0,-11-7 34 0 0,1 1 1 0 0,-1-1 0 0 0,0 1 0 0 0,-1 1-1 0 0,1-1 1 0 0,-1 0 0 0 0,1 1 0 0 0,-1 0 0 0 0,-1-1-1 0 0,1 1 1 0 0,1 5-35 0 0,1-1 54 0 0,0-1 0 0 0,1 1 0 0 0,3 4-54 0 0,14 20 94 0 0,6 17 22 0 0,-11-19-104 0 0,8 18-12 0 0,0 6-1354 0 0,-25-54 36 0 0,-1-1-66 0 0</inkml:trace>
  <inkml:trace contextRef="#ctx0" brushRef="#br0" timeOffset="4088.187">1355 617 8288 0 0,'0'0'381'0'0,"0"0"-6"0"0,5-7-227 0 0,24-16 2029 0 0,-27 22-1922 0 0,0-1 0 0 0,0 1 0 0 0,0 0 1 0 0,0 0-1 0 0,0 0 0 0 0,0 0 0 0 0,0 1 0 0 0,0-1 0 0 0,0 0 0 0 0,0 1 1 0 0,3-1-256 0 0,-4 1 661 0 0,1 0-10 0 0,0 1-466 0 0,-1-1 1 0 0,1 0 0 0 0,0 0-1 0 0,0 1 1 0 0,-1-1 0 0 0,1 1-1 0 0,0 0 1 0 0,-1-1 0 0 0,1 1-1 0 0,-1 0 1 0 0,1 0 0 0 0,-1 0 0 0 0,1 0-1 0 0,-1 0 1 0 0,0 0 0 0 0,0 0-1 0 0,1 1 1 0 0,-1-1 0 0 0,0 0-1 0 0,0 1 1 0 0,0-1 0 0 0,0 1 0 0 0,0-1-1 0 0,-1 1 1 0 0,1 0 0 0 0,0-1-1 0 0,-1 1-185 0 0,4 9 477 0 0,-1-1 0 0 0,0 0-1 0 0,-1 1 1 0 0,0 3-477 0 0,2 7 519 0 0,7 35 401 0 0,2 40-920 0 0,-7-50 213 0 0,-2-24 210 0 0,-2 0 0 0 0,0 15-423 0 0,-2-36 207 0 0,0-1 7 0 0,0 0-56 0 0,0 0-248 0 0,0 0-108 0 0,0-6-342 0 0,0-24-1541 0 0,-2 9-4561 0 0,2 5-228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05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306 673 4920 0 0,'0'0'224'0'0,"-3"-13"1218"0"0,2 12 6516 0 0,2 15-6341 0 0,0 0 0 0 0,1-1 0 0 0,4 13-1617 0 0,2 18 1610 0 0,10 50 221 0 0,-10-54-1355 0 0,-1 0 0 0 0,-2 0-1 0 0,-1 25-475 0 0,1-2 497 0 0,-1-26-178 0 0,2-8-18 0 0,-5-24-252 0 0,0 0-1 0 0,0 0 1 0 0,0-1 0 0 0,0 1-1 0 0,-1 1-48 0 0,1-1-458 0 0,1-8 64 0 0,1-7-294 0 0,-3-6-1634 0 0,-3-1-5631 0 0</inkml:trace>
  <inkml:trace contextRef="#ctx0" brushRef="#br0" timeOffset="467.287">65 20 2304 0 0,'-6'-4'739'0'0,"1"0"1315"0"0,-10-7 8235 0 0,7 11-6344 0 0,0 6-3553 0 0,5-2-282 0 0,1 0-1 0 0,-1 1 0 0 0,1-1 0 0 0,0 0 0 0 0,0 1 1 0 0,1-1-1 0 0,-1 1 0 0 0,1 0 0 0 0,0-1 0 0 0,0 1 1 0 0,1 0-110 0 0,-2 12 229 0 0,1 1 1 0 0,1 6-230 0 0,0-13 35 0 0,1 12 89 0 0,0-1-1 0 0,2 1 1 0 0,0-1-1 0 0,2 1 1 0 0,0-1-1 0 0,4 7-123 0 0,-5-17 127 0 0,0 0 0 0 0,2 1 0 0 0,-1-1 0 0 0,2-1 1 0 0,-1 1-1 0 0,2-1 0 0 0,-1-1 0 0 0,2 1 0 0 0,-1-1 0 0 0,1-1 0 0 0,6 5-127 0 0,-9-9 161 0 0,0-1 0 0 0,0-1 0 0 0,1 1 0 0 0,-1-1 0 0 0,1 0 0 0 0,-1-1 0 0 0,1 1 0 0 0,0-1 0 0 0,0-1 0 0 0,0 1 0 0 0,0-1 0 0 0,7 0-161 0 0,3 0 237 0 0,0-1 1 0 0,1-1-1 0 0,-1 0 0 0 0,14-4-237 0 0,-24 3 49 0 0,0 0-1 0 0,0 0 1 0 0,-1-1-1 0 0,1 1 1 0 0,-1-2-1 0 0,1 1 1 0 0,-1-1-1 0 0,0 0 1 0 0,-1 0-1 0 0,1 0 1 0 0,-1-1-1 0 0,2-1-48 0 0,-1-1 16 0 0,0 1-1 0 0,0-1 0 0 0,0 0 1 0 0,-1 0-1 0 0,0-1 0 0 0,-1 1 1 0 0,0-1-1 0 0,0 0 0 0 0,2-7-15 0 0,-4 9-5 0 0,-1 0 0 0 0,0-1-1 0 0,0 1 1 0 0,-1 0 0 0 0,0-1 0 0 0,0 1-1 0 0,0-1 1 0 0,-1 1 0 0 0,0-1 0 0 0,0 1-1 0 0,-1 0 1 0 0,0 0 0 0 0,0 0 0 0 0,0 0-1 0 0,-1 0 1 0 0,1 0 0 0 0,-1 0 0 0 0,-1 1-1 0 0,1-1 1 0 0,-1 1 0 0 0,0 0 0 0 0,0 0-1 0 0,-1 0 1 0 0,0 1 0 0 0,1 0 0 0 0,-1 0-1 0 0,-1 0 1 0 0,1 0 0 0 0,0 1 0 0 0,-1 0-1 0 0,0 0 1 0 0,-1 0 5 0 0,-8-2-849 0 0,0 0-1 0 0,-1 2 0 0 0,1 0 1 0 0,-1 0-1 0 0,-15 1 850 0 0,1 1-1504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08.5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677 55 6448 0 0,'3'5'312'0'0,"0"0"1"0"0,-1 0 0 0 0,1 1-1 0 0,-1-1 1 0 0,0 1-1 0 0,-1-1 1 0 0,1 1-1 0 0,-1-1 1 0 0,0 1 0 0 0,-1 0-1 0 0,1 0 1 0 0,-1-1-1 0 0,0 1 1 0 0,-1 0 0 0 0,1 0-1 0 0,-1-1 1 0 0,0 1-1 0 0,-1 3-312 0 0,-3 7 643 0 0,5-13-344 0 0,-1 0 0 0 0,0 0 0 0 0,0 0 0 0 0,0 0 0 0 0,0 0 0 0 0,-1 0 0 0 0,1-1 0 0 0,-2 3-299 0 0,3-4 113 0 0,-1-1 0 0 0,1 1 1 0 0,-1-1-1 0 0,1 1 0 0 0,-1-1 0 0 0,1 1 1 0 0,-1-1-1 0 0,1 1 0 0 0,-1-1 0 0 0,1 1 1 0 0,-1-1-1 0 0,0 0 0 0 0,1 1 0 0 0,-1-1 0 0 0,0 0 1 0 0,1 1-1 0 0,-1-1 0 0 0,0 0 0 0 0,1 0 1 0 0,-1 0-1 0 0,0 0 0 0 0,0 0 0 0 0,1 0 1 0 0,-1 0-1 0 0,0 0 0 0 0,0 0 0 0 0,1 0 1 0 0,-1 0-1 0 0,0 0-113 0 0,0-1 27 0 0,1 1 1 0 0,-1 0-1 0 0,0-1 1 0 0,1 1-1 0 0,-1-1 1 0 0,0 1-1 0 0,1-1 1 0 0,-1 0-1 0 0,1 1 1 0 0,-1-1-1 0 0,1 0 1 0 0,-1 1-1 0 0,1-1 1 0 0,-1 0-1 0 0,1 1 1 0 0,0-1-1 0 0,-1 0 1 0 0,1 0-1 0 0,0 0 1 0 0,0 1-1 0 0,-1-1 1 0 0,1 0-1 0 0,0 0 1 0 0,0 0-1 0 0,0 1 1 0 0,0-1-1 0 0,0-1-27 0 0,1-8 141 0 0,-1 0-1 0 0,1 1 0 0 0,1-1 1 0 0,0 0-1 0 0,0-1-140 0 0,-1 7 57 0 0,1 0-1 0 0,-1 0 1 0 0,1 0 0 0 0,0 0 0 0 0,0 0-1 0 0,0 0 1 0 0,0 0 0 0 0,1 0 0 0 0,-1 1-1 0 0,1-1 1 0 0,0 1 0 0 0,2-2-57 0 0,-4 4 33 0 0,1 0 1 0 0,-1 0-1 0 0,0 0 1 0 0,1 1-1 0 0,-1-1 1 0 0,1 0-1 0 0,-1 1 0 0 0,1-1 1 0 0,-1 1-1 0 0,1 0 1 0 0,-1-1-1 0 0,1 1 1 0 0,-1 0-1 0 0,1 0 0 0 0,-1 0 1 0 0,1 0-1 0 0,-1 0 1 0 0,1 0-1 0 0,0 1 1 0 0,-1-1-1 0 0,1 0 0 0 0,-1 1 1 0 0,1-1-1 0 0,-1 1 1 0 0,0 0-1 0 0,1-1 1 0 0,-1 1-1 0 0,1 0 0 0 0,-1 0 1 0 0,0 0-1 0 0,0 0 1 0 0,0 0-1 0 0,1 0 0 0 0,-1 0 1 0 0,0 0-1 0 0,0 0 1 0 0,-1 1-1 0 0,1-1 1 0 0,0 0-1 0 0,0 1 0 0 0,0-1 1 0 0,-1 1-1 0 0,1 0-33 0 0,9 21 232 0 0,-8-18-209 0 0,0-1 1 0 0,0 1 0 0 0,0-1-1 0 0,-1 1 1 0 0,0 0-1 0 0,0-1 1 0 0,0 1 0 0 0,0 0-1 0 0,0 2-23 0 0,-1 17 30 0 0,1-15-25 0 0,0 0 0 0 0,-1-1 0 0 0,0 1 0 0 0,-1 0-1 0 0,0-1 1 0 0,-1 1 0 0 0,-1 4-5 0 0,3-12 2 0 0,0 0-1 0 0,-1 0 0 0 0,1 0 1 0 0,0-1-1 0 0,0 1 0 0 0,0 0 1 0 0,0 0-1 0 0,0 0 0 0 0,0 0 1 0 0,0-1-1 0 0,0 1 0 0 0,0 0 1 0 0,0 0-1 0 0,0 0-1 0 0,1 14-215 0 0,6-93-4731 0 0,-7 63-1495 0 0</inkml:trace>
  <inkml:trace contextRef="#ctx0" brushRef="#br0" timeOffset="439.924">967 0 7832 0 0,'0'0'356'0'0,"2"1"-7"0"0,3 1-51 0 0,0 0 1 0 0,0 1-1 0 0,1 0 0 0 0,-2 0 0 0 0,1 0 0 0 0,0 0 1 0 0,-1 1-1 0 0,1-1 0 0 0,-1 1 0 0 0,1 3-298 0 0,-2-5 320 0 0,-1 1-1 0 0,0 0 0 0 0,0 0 0 0 0,0 0 1 0 0,-1 1-1 0 0,1-1 0 0 0,-1 0 0 0 0,1 1 1 0 0,-1-1-1 0 0,0 1 0 0 0,-1-1 1 0 0,1 1-1 0 0,0-1 0 0 0,-1 1 0 0 0,0-1 1 0 0,0 1-1 0 0,0 0 0 0 0,-1 0-319 0 0,0 9 541 0 0,-5 28 806 0 0,5-38-1326 0 0,1-1 0 0 0,-1 1 0 0 0,0 0 0 0 0,0-1 1 0 0,0 1-1 0 0,-1 0 0 0 0,1-1 0 0 0,0 0 0 0 0,-1 1 0 0 0,0-1 0 0 0,0 0 0 0 0,-1 2-21 0 0,3-4 8 0 0,-1 0-1 0 0,1 1 0 0 0,-1-1 1 0 0,1 0-1 0 0,-1 0 0 0 0,0 1 1 0 0,1-1-1 0 0,-1 0 0 0 0,1 0 1 0 0,-1 0-1 0 0,1 0 0 0 0,-1 0 1 0 0,0 0-1 0 0,1 0 0 0 0,-1 0 1 0 0,1 0-1 0 0,-1 0 0 0 0,0 0 1 0 0,1 0-1 0 0,-1 0 0 0 0,1 0 1 0 0,-1-1-1 0 0,1 1 0 0 0,-1 0 1 0 0,1 0-1 0 0,-1-1 0 0 0,1 1 0 0 0,-1 0 1 0 0,0-1-8 0 0,-9-8 477 0 0,7 5-364 0 0,1-1 1 0 0,-1 1 0 0 0,1-1-1 0 0,0 0 1 0 0,0 0 0 0 0,0 0-1 0 0,1 0 1 0 0,0 0 0 0 0,0-1-1 0 0,0 1 1 0 0,0 0 0 0 0,1-3-114 0 0,0 1 125 0 0,0-1 1 0 0,0 1 0 0 0,0 0 0 0 0,1-1-1 0 0,1 1 1 0 0,-1 0 0 0 0,1 0 0 0 0,0 0 0 0 0,1 0-126 0 0,-1 4 10 0 0,5-10 78 0 0,-6 13-71 0 0,0-1 0 0 0,0 1 0 0 0,0-1 0 0 0,0 1-1 0 0,0-1 1 0 0,0 1 0 0 0,0 0 0 0 0,0 0 0 0 0,0-1-1 0 0,0 1 1 0 0,0 0 0 0 0,0 0 0 0 0,0 0 0 0 0,1 0-1 0 0,-1 0 1 0 0,0 0 0 0 0,0 1 0 0 0,0-1 0 0 0,0 0-1 0 0,0 0 1 0 0,0 1 0 0 0,0-1 0 0 0,0 1 0 0 0,0-1-1 0 0,1 1-16 0 0,6 12 157 0 0,-6-11-136 0 0,0 1-1 0 0,0 0 1 0 0,0 0-1 0 0,-1 0 0 0 0,1 0 1 0 0,-1 0-1 0 0,0 0 1 0 0,0 0-1 0 0,0 1 0 0 0,0-1 1 0 0,0 0-1 0 0,-1 1 1 0 0,1-1-1 0 0,-1 2-20 0 0,1 12 43 0 0,-1-11-38 0 0,1-1 0 0 0,-1 1 1 0 0,0 0-1 0 0,-1-1 0 0 0,1 1-5 0 0,-2 7-7 0 0,2-12 5 0 0,0 1-1 0 0,0 0 0 0 0,0-1 1 0 0,0 1-1 0 0,0-1 0 0 0,-1 1 0 0 0,1-1 1 0 0,-1 1-1 0 0,1-1 0 0 0,-1 0 0 0 0,1 1 1 0 0,-1-1-1 0 0,0 0 0 0 0,0 1 0 0 0,0-1 1 0 0,0 0-1 0 0,-1 1 3 0 0,-2 3-276 0 0,0-1 1 0 0,-1 0-1 0 0,1 0 1 0 0,-1-1-1 0 0,0 0 1 0 0,-1 1-1 0 0,1-2 1 0 0,0 1-1 0 0,-2 0 276 0 0,-4 3-1763 0 0</inkml:trace>
  <inkml:trace contextRef="#ctx0" brushRef="#br0" timeOffset="797.416">639 193 11976 0 0,'0'0'546'0'0,"0"0"-10"0"0,1 1-344 0 0,5 3-193 0 0,-5-2 2782 0 0,-1-2-4179 0 0</inkml:trace>
  <inkml:trace contextRef="#ctx0" brushRef="#br0" timeOffset="2087.027">552 397 3680 0 0,'0'0'167'0'0,"6"-3"1264"0"0,-4 3 2838 0 0,-2 0 4399 0 0,-1 5-8502 0 0,0 0-1 0 0,-1 0 1 0 0,1-1-1 0 0,-1 1 1 0 0,0 0-1 0 0,0-1 0 0 0,-1 0 1 0 0,1 1-1 0 0,-1-1 1 0 0,0 0-166 0 0,-6 10 209 0 0,-37 50 487 0 0,6 7-216 0 0,3-3 536 0 0,-46 63-1016 0 0,73-118 133 0 0,0 0 1 0 0,-1-1-1 0 0,-5 4-133 0 0,12-12 81 0 0,0 0-1 0 0,-1 0 1 0 0,0-1 0 0 0,0 1 0 0 0,0-1 0 0 0,0 0 0 0 0,0-1 0 0 0,-1 1-1 0 0,0-1 1 0 0,-3 1-81 0 0,8-3-15 0 0,0 0-1 0 0,0 0 1 0 0,0 0-1 0 0,0 0 1 0 0,0 0-1 0 0,0 0 1 0 0,0 0-1 0 0,0 0 1 0 0,0 0-1 0 0,0-1 1 0 0,0 1-1 0 0,0 0 1 0 0,1-1-1 0 0,-1 1 1 0 0,0-1-1 0 0,0 1 0 0 0,0-1 16 0 0,-4-1-10 0 0,0-13-154 0 0,5 15 49 0 0,-4-8-118 0 0,4 4-3059 0 0,0 4 938 0 0</inkml:trace>
  <inkml:trace contextRef="#ctx0" brushRef="#br0" timeOffset="2508.058">76 631 4608 0 0,'-2'4'43'0'0,"1"0"-1"0"0,0-1 1 0 0,-1 1 0 0 0,2 0-1 0 0,-1 0 1 0 0,0 0 0 0 0,1 0-1 0 0,0 1-42 0 0,-3 17 107 0 0,-2-3 1205 0 0,1-2 3406 0 0,-1-1 0 0 0,-4 13-4718 0 0,3-17 871 0 0,3-4-519 0 0,-1 1-1 0 0,1-1 1 0 0,1 0 0 0 0,-1 1-1 0 0,1 0 1 0 0,1 1-352 0 0,-6 19 967 0 0,5-25-751 0 0,1 1 0 0 0,0-1 0 0 0,0 0 0 0 0,0 1 0 0 0,0-1-1 0 0,1 3-215 0 0,-2 8 494 0 0,2-14-426 0 0,-1 0-1 0 0,1 1 0 0 0,0-1 0 0 0,-1 0 0 0 0,1 1 0 0 0,0-1 0 0 0,0 0 0 0 0,0 1 0 0 0,0-1 0 0 0,0 1 0 0 0,1-1 1 0 0,-1 0-1 0 0,0 1 0 0 0,1-1 0 0 0,-1 0 0 0 0,1 1 0 0 0,-1-1-67 0 0,1 7 388 0 0,-1-7-371 0 0,-1-1 0 0 0,1 0 0 0 0,0 1 0 0 0,0-1 0 0 0,0 1 0 0 0,0-1 0 0 0,0 0 0 0 0,0 1 1 0 0,0-1-1 0 0,0 0 0 0 0,0 1 0 0 0,0-1 0 0 0,0 0 0 0 0,0 1 0 0 0,0-1 0 0 0,0 1 0 0 0,0-1 0 0 0,1 0 0 0 0,-1 1 0 0 0,0-1 0 0 0,0 0 0 0 0,0 1 0 0 0,0-1 0 0 0,1 0 0 0 0,-1 0 0 0 0,0 1 0 0 0,0-1 0 0 0,1 0-17 0 0,0 1 34 0 0,2 0 157 0 0,0 0 0 0 0,0 0 0 0 0,0 0 1 0 0,0 0-1 0 0,-1 0 0 0 0,1-1 0 0 0,1 1 1 0 0,-1-1-1 0 0,0 0 0 0 0,0 0 1 0 0,2 0-192 0 0,16-2 306 0 0,5 0-232 0 0,46-15 140 0 0,-68 16-183 0 0,12-3 77 0 0,-1-1 1 0 0,14-6-109 0 0,9-6-728 0 0,-22 12-191 0 0,-10 4-4752 0 0,-6 1-1522 0 0</inkml:trace>
  <inkml:trace contextRef="#ctx0" brushRef="#br0" timeOffset="3052.533">1005 373 8288 0 0,'0'0'190'0'0,"0"0"28"0"0,0 0 7 0 0,1 2-33 0 0,9 9 1507 0 0,0 0 0 0 0,0 0 1 0 0,10 6-1700 0 0,-13-10 429 0 0,5 4 418 0 0,-7-7-445 0 0,0 1 0 0 0,1 0 0 0 0,-1-1 0 0 0,7 3-402 0 0,9 6 1046 0 0,1 1 0 0 0,8 9-1046 0 0,3 2 724 0 0,-14-12-344 0 0,-2 1 0 0 0,1 1 0 0 0,-2 0 0 0 0,14 16-380 0 0,-3-2 54 0 0,-15-17 351 0 0,0 1 0 0 0,5 8-405 0 0,-5-7 380 0 0,0 0 0 0 0,13 10-380 0 0,2 4 400 0 0,-23-24-307 0 0,1-1 0 0 0,0 1 0 0 0,-1 0 0 0 0,5 1-93 0 0,10 9 315 0 0,-14-10-210 0 0,1 1-8 0 0,-1-1 1 0 0,1 0-1 0 0,0 1 0 0 0,0-2 1 0 0,0 1-1 0 0,3 0-97 0 0,-8-4 74 0 0,6 16 18 0 0,-7-4-240 0 0,0-6-2286 0 0,0-6 996 0 0,0 0-1133 0 0,0 0-4299 0 0</inkml:trace>
  <inkml:trace contextRef="#ctx0" brushRef="#br0" timeOffset="3436.771">1469 658 10192 0 0,'0'0'464'0'0,"0"0"-8"0"0,0 0-174 0 0,2 1 342 0 0,36 28 4427 0 0,-25-20-4250 0 0,0 1 0 0 0,0 0 1 0 0,-1 2-1 0 0,0-1 0 0 0,4 7-801 0 0,-13-15 60 0 0,17 28 652 0 0,-17-26-578 0 0,0 0-1 0 0,0-1 0 0 0,1 1 1 0 0,2 3-134 0 0,-3-5 56 0 0,0 0-1 0 0,0 0 1 0 0,-1 0 0 0 0,0 1-1 0 0,1-1 1 0 0,-1 1 0 0 0,-1-1-1 0 0,1 1 1 0 0,0 0-56 0 0,13 30 521 0 0,-4-10-181 0 0,-10-22-291 0 0,0 1 0 0 0,0-1 0 0 0,0 0 0 0 0,0 1 0 0 0,-1-1 0 0 0,1 0 0 0 0,-1 1 0 0 0,0-1 0 0 0,1 0 0 0 0,-1 3-49 0 0,-1-4 11 0 0,1 0 1 0 0,-1 0-1 0 0,1 0 0 0 0,-1 0 1 0 0,1-1-1 0 0,-1 1 1 0 0,1 0-1 0 0,-1 0 1 0 0,0 0-1 0 0,0 0 0 0 0,1-1 1 0 0,-1 1-1 0 0,0 0 1 0 0,0-1-1 0 0,0 1 1 0 0,0-1-1 0 0,0 1 0 0 0,0-1 1 0 0,0 1-1 0 0,0-1 1 0 0,0 0-1 0 0,0 1 1 0 0,0-1-1 0 0,0 0 1 0 0,0 0-1 0 0,0 0-11 0 0,-5 2 18 0 0,0-2 0 0 0,-1 1 0 0 0,1-1 0 0 0,0 0 0 0 0,0 0 0 0 0,-1-1 0 0 0,1 1 1 0 0,0-1-1 0 0,0-1 0 0 0,0 1 0 0 0,-4-3-18 0 0,-22-3 46 0 0,11 2 54 0 0,0 0 0 0 0,-15-7-100 0 0,-24-7-2670 0 0,46 16 1324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17.9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1 803 7368 0 0,'0'0'333'0'0,"0"0"0"0"0,0 1-213 0 0,0 7 10490 0 0,2-11-6798 0 0,2-17-5238 0 0,-3 11 2499 0 0,0 8-1050 0 0,2-9 241 0 0,-1-1 0 0 0,0 0 0 0 0,0-1 0 0 0,-1-8-264 0 0,0 13 107 0 0,-1 0-1 0 0,1 1 1 0 0,1-1 0 0 0,0-3-107 0 0,0 3 98 0 0,0 1-1 0 0,-1-1 1 0 0,0 1-1 0 0,0-5-97 0 0,0-1 151 0 0,0 0 1 0 0,1 0-1 0 0,0 0 0 0 0,1 0 0 0 0,1-2-151 0 0,2-6 187 0 0,-3 10-70 0 0,0 1 0 0 0,1 0 0 0 0,0 1 1 0 0,2-3-118 0 0,7-17 270 0 0,11-6 119 0 0,-22 30-350 0 0,0 0 1 0 0,0 0-1 0 0,1 1 1 0 0,0-1-1 0 0,0 0 0 0 0,2-1-39 0 0,9-12 109 0 0,13-18 147 0 0,-24 31-219 0 0,0 0-1 0 0,0 0 0 0 0,1 0 1 0 0,-1 0-1 0 0,2 0-36 0 0,15-18 210 0 0,22-31 278 0 0,-24 36-315 0 0,6-7 3 0 0,-18 16-122 0 0,0 1-1 0 0,1 1 0 0 0,0 0 0 0 0,0-1 0 0 0,0 2 0 0 0,1-1 0 0 0,6-2-53 0 0,26-21 180 0 0,-35 25-155 0 0,0 1-1 0 0,0 0 0 0 0,0 0 0 0 0,0 1 0 0 0,2-2-24 0 0,4-1 18 0 0,31-12 163 0 0,-40 15-166 0 0,1 0-1 0 0,-1 0 1 0 0,1 0-1 0 0,-1 0 0 0 0,1 0 1 0 0,0-2-15 0 0,13-9 52 0 0,-10 9-12 0 0,1 0-1 0 0,-1 0 1 0 0,1 1-1 0 0,0 1 0 0 0,3-2-39 0 0,-5 4 22 0 0,-3-1 20 0 0,4-1-42 0 0,-6 2-1 0 0,0 0 0 0 0,0 0 0 0 0,0 0-1 0 0,0 0 1 0 0,0 0 0 0 0,0 0-1 0 0,0 0 1 0 0,0 0 0 0 0,0 0 0 0 0,0 0-1 0 0,0 0 1 0 0,0 0 0 0 0,0 0-1 0 0,0 0 1 0 0,0 0 0 0 0,0 0-1 0 0,0 0 1 0 0,0 0 0 0 0,0 0 0 0 0,0 0-1 0 0,0 0 1 0 0,0 0 0 0 0,0 0-1 0 0,0 0 1 0 0,0 0 0 0 0,0 0 0 0 0,0 0-1 0 0,0 0 1 0 0,0 0 0 0 0,1 0-1 0 0,-1 0 1 0 0,0 0 0 0 0,0 0 1 0 0,-3 7-11 0 0,-2 13 11 0 0,5-19 0 0 0,-1 1 0 0 0,1-1 0 0 0,-1 0 0 0 0,1 1 0 0 0,-1-1 0 0 0,0 0 0 0 0,0 1 0 0 0,0-1 0 0 0,0 0 0 0 0,0 0 0 0 0,0 0 0 0 0,-1 1 0 0 0,-2 4 0 0 0,-26 47 0 0 0,17-38-2 0 0,8-8 1 0 0,3 12 88 0 0,2-18-27 0 0,0-1 11 0 0,0 0-6 0 0,0 0 0 0 0,2 0-6 0 0,-1 0-54 0 0,0 0 1 0 0,0 0-1 0 0,0-1 0 0 0,0 1 0 0 0,1 0 0 0 0,-1-1 1 0 0,0 1-1 0 0,0-1 0 0 0,0 1 0 0 0,0-1 0 0 0,0 0 1 0 0,0 1-1 0 0,0-1 0 0 0,0 0 0 0 0,0 0 1 0 0,-1 1-1 0 0,1-1 0 0 0,0 0 0 0 0,0 0 0 0 0,-1 0 1 0 0,1 0-1 0 0,0 0 0 0 0,-1 0 0 0 0,1-1-5 0 0,0-1 20 0 0,14-14 143 0 0,2 2 50 0 0,-14 13-196 0 0,0-2-32 0 0,-2-17 149 0 0,-1 21-133 0 0,0-1-1 0 0,0 0 1 0 0,0 0-1 0 0,-1 0 0 0 0,1 0 1 0 0,0 1-1 0 0,0-1 0 0 0,-1 0 1 0 0,1 0-1 0 0,0 0 1 0 0,-1 1-1 0 0,1-1 0 0 0,-1 0 1 0 0,1 1-1 0 0,-1-1 0 0 0,1 0 1 0 0,-1 1-1 0 0,0-1 1 0 0,1 0-1 0 0,-1 1 0 0 0,0-1 1 0 0,1 1-1 0 0,-1-1 0 0 0,0 1 1 0 0,1 0-1 0 0,-2-1 0 0 0,0 0 1 0 0,-4-3-1 0 0,0 1 0 0 0,0 0 0 0 0,0 0 0 0 0,0 1 0 0 0,-1 0 0 0 0,-4-2 0 0 0,-25-9 0 0 0,30 11-7 0 0,0 0 0 0 0,0 0 0 0 0,0 0 1 0 0,-1 0-1 0 0,0 1 7 0 0,1 0-8 0 0,-1-1 1 0 0,0 0-1 0 0,1 0 1 0 0,-2-1 7 0 0,7 3 0 0 0,-1-1 0 0 0,0 0 0 0 0,0 0 0 0 0,0 0 0 0 0,0 1 0 0 0,0-1 0 0 0,0 1 0 0 0,0-1 0 0 0,0 1 0 0 0,-1 0 0 0 0,1 0 0 0 0,-1 0 0 0 0,2 0-6 0 0,0 1 0 0 0,1-1-1 0 0,-1 0 1 0 0,0 0 0 0 0,0 0-1 0 0,1 0 1 0 0,-1 0 0 0 0,0-1 0 0 0,0 1-1 0 0,1 0 1 0 0,-1 0 0 0 0,0 0-1 0 0,0-1 1 0 0,1 1 0 0 0,-1 0 0 0 0,0-1-1 0 0,1 1 1 0 0,-1-1 6 0 0,-3 0-95 0 0,3 1-17 0 0,1 0-133 0 0,-2-5-2410 0 0,-1-5-5123 0 0,1 1-527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19.3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537 1037 7200 0 0,'5'8'164'0'0,"-4"-6"-38"0"0,1 0 0 0 0,-1 0 0 0 0,0 0 0 0 0,0 0 0 0 0,0 0 1 0 0,0 0-1 0 0,0 1 0 0 0,-1-1 0 0 0,1 0 0 0 0,0 2-126 0 0,11 7 5649 0 0,-12-10-5485 0 0,0 0 0 0 0,1 0-1 0 0,-1-1 1 0 0,1 1 0 0 0,-1 0 0 0 0,1-1-1 0 0,-1 1 1 0 0,1 0 0 0 0,0-1 0 0 0,-1 1-1 0 0,1-1 1 0 0,0 1 0 0 0,-1-1 0 0 0,1 1-1 0 0,0-1 1 0 0,0 0 0 0 0,0 1 0 0 0,-1-1-1 0 0,1 0 1 0 0,0 0 0 0 0,0 1-1 0 0,0-1 1 0 0,-1 0 0 0 0,1 0 0 0 0,0 0-1 0 0,0 0 1 0 0,0 0-164 0 0,0 0 113 0 0,1-1-1 0 0,-1 1 0 0 0,0-1 1 0 0,0 1-1 0 0,0-1 1 0 0,0 1-1 0 0,0-1 1 0 0,0 0-1 0 0,0 1 0 0 0,0-1 1 0 0,0 0-1 0 0,0 0 1 0 0,-1 0-1 0 0,1 0 1 0 0,0 0-1 0 0,0 0 1 0 0,-1 0-1 0 0,1 0 0 0 0,0-1-112 0 0,3-7 158 0 0,0-1-1 0 0,0 0 1 0 0,-1 0 0 0 0,0 0-1 0 0,-1 0 1 0 0,0 0-1 0 0,0-1 1 0 0,-1 1-1 0 0,-1-6-157 0 0,0-5 320 0 0,-1 0-1 0 0,-1 1 1 0 0,0-1-1 0 0,-4-7-319 0 0,5 23 3 0 0,-6-31 333 0 0,-1 1-1 0 0,-2 0 1 0 0,-6-11-336 0 0,0 6 104 0 0,-2 2 1 0 0,-2 0 0 0 0,-1 2-1 0 0,-22-30-104 0 0,6 14 61 0 0,10 13 50 0 0,-3 1-111 0 0,-19-23 109 0 0,10 12-20 0 0,-29-28-89 0 0,41 48 212 0 0,-8-12-212 0 0,16 18 121 0 0,15 19-74 0 0,0 0 0 0 0,0 0 0 0 0,-1 0 0 0 0,1 1 0 0 0,-1 0 0 0 0,-3-2-47 0 0,5 4 17 0 0,0-3 47 0 0,-10-3 85 0 0,-2-2-61 0 0,4 2 36 0 0,10 6-59 0 0,0 1-1 0 0,-4-2 3 0 0,4 1 17 0 0,1 1 25 0 0,0 0-10 0 0,0 0-10 0 0,0 0-2 0 0,0 0-6 0 0,0 0-1 0 0,0 0 0 0 0,0 0 0 0 0,0 0 0 0 0,0 0 0 0 0,0 0 0 0 0,0 0 1 0 0,0 0 6 0 0,0 0 1 0 0,0 0 0 0 0,0 0-1 0 0,0 0-6 0 0,1 1-14 0 0,-1 0-67 0 0,1-1 1 0 0,-1 0-1 0 0,1 0 0 0 0,-1 1 1 0 0,1-1-1 0 0,-1 0 1 0 0,0 1-1 0 0,1-1 1 0 0,-1 1-1 0 0,1-1 0 0 0,-1 0 1 0 0,0 1-1 0 0,0-1 1 0 0,1 1-1 0 0,-1-1 0 0 0,0 1 1 0 0,0-1-1 0 0,1 1 1 0 0,-1-1-1 0 0,0 1 0 0 0,0-1 1 0 0,0 1-1 0 0,0-1 1 0 0,0 1-1 0 0,0-1 1 0 0,0 1-1 0 0,0-1 0 0 0,0 1 1 0 0,0-1-1 0 0,0 1 0 0 0,0 1 1 0 0,1 9-1 0 0,-1 0 0 0 0,0-1 0 0 0,0 1 0 0 0,-1 0 0 0 0,0 0 0 0 0,-1 0 0 0 0,-1 4 0 0 0,-3 16 0 0 0,-6 26 0 0 0,8-42 0 0 0,0 0 0 0 0,1 0 0 0 0,1 0 0 0 0,0 14 0 0 0,2-19 0 0 0,1-7 0 0 0,-1 0 0 0 0,0 0 0 0 0,0 0 0 0 0,0 1 0 0 0,-1-1 0 0 0,1 0 0 0 0,-1 0 0 0 0,0 0 0 0 0,-1 2 0 0 0,0-17 26 0 0,1-9 25 0 0,8-202 448 0 0,-7 215-486 0 0,0 0 0 0 0,0 1 0 0 0,1-1-1 0 0,1 0 1 0 0,0-2-13 0 0,1 5 11 0 0,-2 3 31 0 0,1-3-20 0 0,-1 3 20 0 0,3-3-20 0 0,-2 3-8 0 0,0 1-1 0 0,0-1 1 0 0,0 1 0 0 0,0-1-1 0 0,0 1 1 0 0,1 0 0 0 0,-1 0 0 0 0,0 0-1 0 0,1 0 1 0 0,-1 0 0 0 0,1 1-1 0 0,-1-1 1 0 0,1 1-14 0 0,5-2 51 0 0,-6 2-26 0 0,1-1-1 0 0,-1 1 1 0 0,0 0 0 0 0,1 1-1 0 0,-1-1 1 0 0,0 0-1 0 0,0 1 1 0 0,1-1 0 0 0,-1 1-1 0 0,0 0 1 0 0,1 0-25 0 0,9 2 85 0 0,0 0-45 0 0,-1 0-1 0 0,0 1 0 0 0,0 1 1 0 0,0 0-1 0 0,0 0 1 0 0,-1 1-1 0 0,4 3-39 0 0,24 11 53 0 0,-38-19-107 0 0,1-1 0 0 0,-1 0 0 0 0,1 1 0 0 0,0-1 0 0 0,-1 0 0 0 0,1 1 0 0 0,-1-1 0 0 0,1 0 0 0 0,0 0 0 0 0,-1 0 0 0 0,1 1 0 0 0,-1-1 0 0 0,1 0 0 0 0,0 0 0 0 0,-1 0 0 0 0,1 0 0 0 0,0 0 0 0 0,-1 0 0 0 0,1 0 0 0 0,0 0 0 0 0,-1-1 0 0 0,1 1 0 0 0,-1 0 0 0 0,1 0 0 0 0,0 0 0 0 0,-1-1 0 0 0,1 1 0 0 0,-1 0 0 0 0,1-1 0 0 0,-1 1 0 0 0,1 0 0 0 0,-1-1 0 0 0,1 1 0 0 0,-1-1 0 0 0,1 1 0 0 0,-1-1 0 0 0,1 1 0 0 0,-1-1 0 0 0,0 1 0 0 0,1-1 0 0 0,-1 1 0 0 0,0-1-1 0 0,1 0 1 0 0,-1 1 0 0 0,0-1 0 0 0,0 1 0 0 0,0-1 0 0 0,0 0 0 0 0,0 1 0 0 0,1-1 0 0 0,-1 0 0 0 0,0 1 0 0 0,0-1 0 0 0,-1 0 0 0 0,1 1 0 0 0,0-1 0 0 0,0 0 0 0 0,0 1 54 0 0,0-5-461 0 0,-1 0 1 0 0,1 0-1 0 0,-1 0 1 0 0,0 0-1 0 0,-1 0 0 0 0,0-1 461 0 0,-8-13-1588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26.0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1044 11200 0 0,'4'-2'88'0'0,"1"0"0"0"0,0 0 0 0 0,0 0 1 0 0,-1-1-1 0 0,0 1 0 0 0,1-1 1 0 0,-1 0-1 0 0,0-1 0 0 0,0 1 0 0 0,-1-1 1 0 0,1 1-1 0 0,-1-1 0 0 0,1 0 1 0 0,-1 0-1 0 0,-1-1 0 0 0,2-1-88 0 0,7-13 56 0 0,-1-1 1 0 0,0 0-1 0 0,0-6-56 0 0,-4 10 191 0 0,44-95 1151 0 0,-16 40-522 0 0,57-146 779 0 0,-30 66-1359 0 0,-38 88-199 0 0,3 1 0 0 0,3 1-1 0 0,3 0-40 0 0,-18 38 25 0 0,1 1 0 0 0,1 1 0 0 0,3-1-25 0 0,-19 22 1 0 0,0 0 0 0 0,0 0-1 0 0,0-1 1 0 0,0 1 0 0 0,0 0 0 0 0,1 0 0 0 0,-1 0-1 0 0,0 0 1 0 0,0 0 0 0 0,0 0 0 0 0,0 0-1 0 0,0 0 1 0 0,0 0 0 0 0,0 0 0 0 0,0 0 0 0 0,0 0-1 0 0,0 0 1 0 0,1 0 0 0 0,-1 0 0 0 0,0 0 0 0 0,0-1-1 0 0,0 1 1 0 0,0 0 0 0 0,0 0 0 0 0,0 0-1 0 0,0 0 1 0 0,0 0 0 0 0,1 0 0 0 0,-1 0 0 0 0,0 1-1 0 0,0-1 1 0 0,0 0 0 0 0,0 0 0 0 0,0 0-1 0 0,0 0 1 0 0,0 0 0 0 0,0 0 0 0 0,0 0 0 0 0,1 0-1 0 0,-1 0 1 0 0,0 0 0 0 0,0 0 0 0 0,0 0-1 0 0,0 0 1 0 0,0 0 0 0 0,0 0 0 0 0,0 0 0 0 0,0 1-1 0 0,0-1 1 0 0,0 0 0 0 0,0 0 0 0 0,0 0-1 0 0,0 0 1 0 0,0 0 0 0 0,0 0 0 0 0,0 0 0 0 0,0 0-1 0 0,0 0 1 0 0,1 1 0 0 0,-1-1 0 0 0,0 0-1 0 0,0 0 1 0 0,-1 0 0 0 0,1 0 0 0 0,0 0 0 0 0,0 0-1 0 0,0 0 1 0 0,0 0 0 0 0,0 1-1 0 0,1 6-19 0 0,-1-7 19 0 0,-2 17-102 0 0,0 0 0 0 0,-1 0 0 0 0,-1 0 0 0 0,0-1 0 0 0,-1 0 0 0 0,-1 0 0 0 0,-3 4 102 0 0,-10 32-211 0 0,-4 18-45 0 0,-40 135-544 0 0,47-147 609 0 0,4 2 0 0 0,-3 33 191 0 0,10-63 38 0 0,-2 16 76 0 0,7-42-81 0 0,-1 0 1 0 0,1 0-1 0 0,0-1 0 0 0,1 1 1 0 0,-1 0-1 0 0,1 0 1 0 0,-1 0-1 0 0,1-1 0 0 0,1 3-33 0 0,-1-4 206 0 0,-1-2 39 0 0,1-2 10 0 0,2-2-131 0 0,3-3-24 0 0,-2 0 0 0 0,1 0 0 0 0,-1 0 0 0 0,0-1-1 0 0,0 1 1 0 0,-1-1 0 0 0,1-3-100 0 0,38-132 184 0 0,-35 116-159 0 0,-1 8-19 0 0,-2 1-1 0 0,0-1 1 0 0,0 1 0 0 0,-2-1-1 0 0,-1 0 1 0 0,0 0-1 0 0,-1 0-5 0 0,0 16 0 0 0,0 1 0 0 0,-1-1 0 0 0,1 1 0 0 0,-1 0 0 0 0,0-1 0 0 0,0 1 0 0 0,0-1 0 0 0,0-1 0 0 0,0 4 0 0 0,1 0-1 0 0,0 0 1 0 0,0 0-1 0 0,0-1 1 0 0,0 1-1 0 0,0 0 1 0 0,-1 0-1 0 0,1-1 1 0 0,0 1-1 0 0,0 0 1 0 0,0 0-1 0 0,-1 0 1 0 0,1 0-1 0 0,0-1 1 0 0,0 1-1 0 0,-1 0 1 0 0,1 0-1 0 0,0 0 1 0 0,0 0-1 0 0,-1 0 1 0 0,1 0-1 0 0,0 0 1 0 0,0 0-1 0 0,-1 0 1 0 0,1 0-1 0 0,0 0 1 0 0,-1 0-1 0 0,1 0 1 0 0,0 0-1 0 0,0 0 1 0 0,-1 0-1 0 0,1 0 1 0 0,0 0-1 0 0,0 0 1 0 0,-1 0-1 0 0,1 0 1 0 0,0 0-1 0 0,0 0 1 0 0,-1 1-1 0 0,1-1 1 0 0,0 0-1 0 0,0 0 1 0 0,-1 0-1 0 0,1 0 1 0 0,0 1-1 0 0,0-1 1 0 0,0 0-1 0 0,-1 0 1 0 0,1 1-1 0 0,0-1 1 0 0,-7 6-131 0 0,0-1 0 0 0,0 1 0 0 0,1 1 0 0 0,0 0 0 0 0,0 0 0 0 0,0 0-1 0 0,1 0 1 0 0,0 1 0 0 0,-1 2 131 0 0,-9 14-613 0 0,-4 3-24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26.8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176 527 7056 0 0,'5'-24'429'0'0,"-1"0"0"0"0,-1 0 0 0 0,-1 0 0 0 0,-1-9-429 0 0,-2-18 1892 0 0,-5-29-1892 0 0,4 64 226 0 0,-1 0 1 0 0,-1 0 0 0 0,-1-4-227 0 0,17 72 846 0 0,-2 1 0 0 0,1 36-846 0 0,-4-44-204 0 0,1 1 1 0 0,3-1 0 0 0,1-1-1 0 0,8 16 204 0 0,-5-19-131 0 0,2-1-1 0 0,1-1 0 0 0,2-1 1 0 0,19 27 131 0 0,-38-64 13 0 0,0 1 0 0 0,-1-1 0 0 0,1 0 0 0 0,0 0 0 0 0,0 1 0 0 0,1-1 1 0 0,-1 0-1 0 0,0 0 0 0 0,0 0 0 0 0,1 0 0 0 0,-1 0 0 0 0,0-1 0 0 0,1 1 0 0 0,-1 0 1 0 0,1 0-1 0 0,0-1-13 0 0,-1 0 8 0 0,-1 0 0 0 0,1 0 0 0 0,0 0 0 0 0,0 0 0 0 0,-1 0 1 0 0,1 0-1 0 0,0-1 0 0 0,-1 1 0 0 0,1 0 0 0 0,0-1 1 0 0,-1 1-1 0 0,1 0 0 0 0,0-1 0 0 0,-1 1 0 0 0,1-1 0 0 0,-1 1 1 0 0,1-1-1 0 0,-1 1 0 0 0,1-1 0 0 0,-1 1 0 0 0,1-1 0 0 0,-1 0 1 0 0,0 1-1 0 0,1-1 0 0 0,-1 0 0 0 0,0 1 0 0 0,0-1 0 0 0,1 0 1 0 0,-1 1-1 0 0,0-1 0 0 0,0 0 0 0 0,0 0 0 0 0,0 1 0 0 0,0-1 1 0 0,0 0-9 0 0,1-5 43 0 0,0 0 0 0 0,0 0 0 0 0,-1 1 1 0 0,0-1-1 0 0,0 0 0 0 0,-1 0 0 0 0,-1-5-43 0 0,-10-42 134 0 0,6 33-70 0 0,-12-46 636 0 0,-28-61-700 0 0,-35-61 468 0 0,66 156-410 0 0,-6-16-4 0 0,-2 2 0 0 0,-2 1-1 0 0,-3 1 1 0 0,-3-3-54 0 0,27 42 5 0 0,-3-6 5 0 0,-2 1 0 0 0,1-1 0 0 0,-2 1-1 0 0,1 1 1 0 0,-1 0 0 0 0,-1 0-10 0 0,6 4 9 0 0,-10-4-7 0 0,8 10-2 0 0,7 0 0 0 0,-1 0 0 0 0,0 0 0 0 0,1 0 0 0 0,-1 0 0 0 0,1 0 0 0 0,-1 0 0 0 0,1 1 0 0 0,-1-1 0 0 0,1 0 0 0 0,0 0 0 0 0,0 0 0 0 0,0 1 0 0 0,0-1 0 0 0,0 0 0 0 0,0 0 0 0 0,0 1 0 0 0,0-1 0 0 0,0 0 0 0 0,0 0 0 0 0,0 0 0 0 0,1 1 0 0 0,-1-1 0 0 0,10 30 0 0 0,-8-28 0 0 0,24 58 5 0 0,21 33-5 0 0,-13-27 188 0 0,75 129 899 0 0,-52-109 1356 0 0,30 33-2443 0 0,-60-84 460 0 0,-20-26-307 0 0,1 0 0 0 0,0-1-1 0 0,0 0 1 0 0,1-1 0 0 0,0 0-1 0 0,0 0 1 0 0,1-1 0 0 0,9 6-153 0 0,-19-13 2 0 0,1 1 1 0 0,-1-1 0 0 0,0 0 0 0 0,0 0-1 0 0,1 0 1 0 0,-1 1 0 0 0,0-1 0 0 0,0 0 0 0 0,1 0-1 0 0,-1 0 1 0 0,0 0 0 0 0,0 0 0 0 0,1 0-1 0 0,-1 0 1 0 0,0 0 0 0 0,1 0 0 0 0,-1 0-1 0 0,0 0 1 0 0,0 0 0 0 0,1 0 0 0 0,-1 0-1 0 0,0 0 1 0 0,1 0 0 0 0,-1 0 0 0 0,0 0-1 0 0,0 0 1 0 0,1 0 0 0 0,-1 0 0 0 0,0 0-1 0 0,1 0 1 0 0,-1-1 0 0 0,0 1 0 0 0,0 0-1 0 0,1 0 1 0 0,-1 0 0 0 0,0-1 0 0 0,0 1-1 0 0,0 0 1 0 0,1 0 0 0 0,-1 0 0 0 0,0-1-1 0 0,0 1 1 0 0,0 0 0 0 0,0 0 0 0 0,0-1-1 0 0,1 1 1 0 0,-1 0 0 0 0,0-1 0 0 0,0 1-1 0 0,0 0 1 0 0,0 0 0 0 0,0-1 0 0 0,0 1-1 0 0,0 0 1 0 0,0-1 0 0 0,0 1 0 0 0,0 0-1 0 0,0-1 1 0 0,0 1 0 0 0,0 0 0 0 0,0 0-1 0 0,-1-1-2 0 0,2-2-3 0 0,-2 0-1 0 0,1-1 0 0 0,0 1 0 0 0,-1 0 0 0 0,1-1 0 0 0,-1 1 0 0 0,0 0 1 0 0,0 0-1 0 0,0 0 0 0 0,-2-3 4 0 0,-18-31-191 0 0,17 29 156 0 0,-16-22-581 0 0,-1 0 0 0 0,-23-24 616 0 0,3 8-4954 0 0,7 8-787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28.4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2423 345 5984 0 0,'0'0'464'0'0,"0"0"-186"0"0,-4-3 1184 0 0,0 1-1273 0 0,0 0 0 0 0,0 0 0 0 0,1-1 0 0 0,-1 1 0 0 0,1-1 0 0 0,0 0 0 0 0,-2-2-189 0 0,-18-14 569 0 0,-4 4-569 0 0,0 1 0 0 0,-1 1 0 0 0,-1 2 0 0 0,-5-1 0 0 0,-18-7 0 0 0,26 10-11 0 0,0 1 0 0 0,0 1 0 0 0,-20-2 11 0 0,-81-7-59 0 0,45 7 33 0 0,-67-4 14 0 0,66 7 14 0 0,-24-1-4 0 0,0 4-1 0 0,0 5 1 0 0,0 5 0 0 0,0 4 0 0 0,-13 8 2 0 0,54-6 7 0 0,0 3-1 0 0,-55 22-6 0 0,83-24 0 0 0,2 2-1 0 0,0 1 1 0 0,0 2-1 0 0,2 2 1 0 0,-17 13 0 0 0,8 0 18 0 0,1 1 1 0 0,2 2 0 0 0,1 2-1 0 0,2 1 1 0 0,2 2 0 0 0,2 2-1 0 0,2 1 1 0 0,2 1 0 0 0,-4 11-19 0 0,16-22 50 0 0,1 0 1 0 0,1 1 0 0 0,3 1-1 0 0,1 1 1 0 0,1 0 0 0 0,2 0-1 0 0,2 0 1 0 0,-1 39-51 0 0,7-55 16 0 0,1 1-1 0 0,0-1 1 0 0,2 1-1 0 0,1-1 1 0 0,1 0 0 0 0,0 0-1 0 0,5 9-15 0 0,7 15 47 0 0,3-2 0 0 0,21 38-47 0 0,-26-56 51 0 0,2-1 1 0 0,0 0 0 0 0,2-1-1 0 0,18 18-51 0 0,23 18 279 0 0,7 2-279 0 0,-23-25 251 0 0,1-2 0 0 0,2-1 0 0 0,2-3 0 0 0,48 24-251 0 0,50 14 1183 0 0,71 18-1183 0 0,-134-56 368 0 0,2-3 0 0 0,0-5 0 0 0,74 10-368 0 0,-66-19 273 0 0,0-5 0 0 0,72-3-273 0 0,-98-8 56 0 0,-1-2 0 0 0,0-4-1 0 0,-1-2 1 0 0,19-8-56 0 0,30-14 7 0 0,-1-4 1 0 0,96-46-8 0 0,-138 48-12 0 0,-1-3 0 0 0,-2-2 0 0 0,54-43 12 0 0,-16 0-36 0 0,83-82 36 0 0,-141 117-24 0 0,-2-2 0 0 0,-2-2 0 0 0,-3-2 0 0 0,23-39 24 0 0,-38 50-19 0 0,-2-1 0 0 0,-2-2 0 0 0,-2 0-1 0 0,-2-2 1 0 0,-2 0 0 0 0,6-32 19 0 0,-17 51-13 0 0,-1 0 0 0 0,-2-1 0 0 0,-1 1-1 0 0,-1-1 1 0 0,-2 1 0 0 0,0-1 0 0 0,-2 0 0 0 0,-2 1 0 0 0,0 0 0 0 0,-2 0 0 0 0,-1 0 0 0 0,-3-5 13 0 0,3 11 0 0 0,-2 0 0 0 0,0 1 0 0 0,-1 1 0 0 0,-9-12 0 0 0,-5-4 0 0 0,-2 1 0 0 0,-2 0 0 0 0,4 9 1 0 0,0 1 0 0 0,-2 0 0 0 0,-1 2 1 0 0,0 2-1 0 0,-25-15-1 0 0,-6 2-46 0 0,-1 2 0 0 0,-39-13 46 0 0,42 24-80 0 0,0 3-1 0 0,-1 2 1 0 0,-49-6 80 0 0,86 17-35 0 0,-87-13-1041 0 0,-1 4 0 0 0,-32 3 1076 0 0,12 6-4510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5:12.6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33 7832 0 0,'0'0'356'0'0,"0"0"-7"0"0,3-14 3300 0 0,-1 11-2969 0 0,3-8 2799 0 0,-5 10-3518 0 0,1-2 128 0 0,7 4-780 0 0,0 2 698 0 0,0 0 1 0 0,-1 1 0 0 0,1 0 0 0 0,-1 0 0 0 0,4 3-8 0 0,-3-1-8 0 0,1-1 1 0 0,0 0-1 0 0,0 0 1 0 0,3 0 7 0 0,-12-5 3 0 0,6 3 135 0 0,0-1-1 0 0,0 1 1 0 0,1-1-1 0 0,-1-1 1 0 0,1 1-1 0 0,0-1 1 0 0,-1 0-1 0 0,1-1 1 0 0,0 1-1 0 0,0-2 1 0 0,-1 1-1 0 0,1-1 0 0 0,2 0-137 0 0,83-16 1054 0 0,-79 15-954 0 0,6-2 97 0 0,0 1 0 0 0,0 1 0 0 0,0 1 0 0 0,0 0 0 0 0,0 2 0 0 0,6 0-197 0 0,-5 4 87 0 0,0 0 0 0 0,0 1 0 0 0,0 0 0 0 0,5 5-87 0 0,37 11-196 0 0,-43-15 110 0 0,-1 0 0 0 0,3 3 86 0 0,-5-3-190 0 0,1 0-1 0 0,11 3 191 0 0,-23-8-33 0 0,0-1 0 0 0,1 0 0 0 0,-1 0 0 0 0,1-1 0 0 0,-1 1 1 0 0,1-1-1 0 0,-1 0 0 0 0,1-1 0 0 0,-1 1 0 0 0,4-2 33 0 0,11-2 195 0 0,-12 3-144 0 0,1-1-1 0 0,-1 0 1 0 0,1-1-1 0 0,-1 0 1 0 0,0 0-1 0 0,3-2-50 0 0,-6 2 48 0 0,1 1-1 0 0,-1 0 1 0 0,1 1-1 0 0,-1-1 1 0 0,1 1-1 0 0,-1 0 0 0 0,1 1 1 0 0,0-1-1 0 0,0 1 1 0 0,-1 0-1 0 0,1 0 1 0 0,0 1-1 0 0,-1 0 1 0 0,1 0-1 0 0,-1 0 0 0 0,1 1 1 0 0,-1 0-1 0 0,1 0 1 0 0,-1 0-48 0 0,40 11 10 0 0,-36-12 0 0 0,-1 0-1 0 0,1-1 0 0 0,-1 0 1 0 0,0-1-1 0 0,1 0 1 0 0,-1 0-1 0 0,5-1-9 0 0,22-3 52 0 0,-26 4-45 0 0,1 0-3 0 0,0 0-1 0 0,0 1 1 0 0,0 0-1 0 0,9 2-3 0 0,30 4 80 0 0,-30-4-35 0 0,0 1 1 0 0,9 3-46 0 0,95 31 147 0 0,-19-4 26 0 0,-77-24-18 0 0,-12-5-6 0 0,0 0 0 0 0,0 0 0 0 0,6-1-149 0 0,-3 0 180 0 0,0-1-1 0 0,0-2 0 0 0,0 1 0 0 0,0-2 0 0 0,1-1-179 0 0,76-14 655 0 0,-29 4 85 0 0,64-4-740 0 0,-75 15-38 0 0,-1 2-1 0 0,1 2 1 0 0,36 8 38 0 0,-67-8 31 0 0,0-2 0 0 0,0-1 0 0 0,18-1-31 0 0,18-1 46 0 0,-21 0 26 0 0,17-3-72 0 0,-15 0 277 0 0,18 2-277 0 0,0 3 194 0 0,-18-2-55 0 0,0 3 0 0 0,24 4-139 0 0,-25 0 65 0 0,29 4 6 0 0,20 7-71 0 0,-44-7-95 0 0,1-1 0 0 0,1-2 0 0 0,6-2 95 0 0,-8-4 34 0 0,1-2 0 0 0,-1-2 1 0 0,0-2-1 0 0,0-2 0 0 0,-1-2 0 0 0,7-4-34 0 0,-20 7 123 0 0,1 1 1 0 0,-1 1-1 0 0,1 2 0 0 0,0 1 0 0 0,0 1 1 0 0,1 2-1 0 0,9 2-123 0 0,-8 0 59 0 0,-15-1-19 0 0,0 0 1 0 0,4 2-41 0 0,73 20 90 0 0,41 19-90 0 0,-56-17 78 0 0,79 16-485 0 0,-104-29 407 0 0,-45-10-95 0 0,1-1-1 0 0,0 0 0 0 0,0 0 1 0 0,0-1-1 0 0,0-1 1 0 0,0 0-1 0 0,0-1 0 0 0,0 0 1 0 0,0-1-1 0 0,2 0 96 0 0,3-6-3457 0 0,-10 6 1706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36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1102 4 12816 0 0,'0'0'289'0'0,"0"0"40"0"0,0 0 22 0 0,0 0-40 0 0,-6-3-191 0 0,0 3-120 0 0,0 0 0 0 0,0 1 0 0 0,-1 0 0 0 0,1 0 0 0 0,0 0 0 0 0,0 1 0 0 0,-3 1 0 0 0,7-2 0 0 0,-21 6 133 0 0,1 2 0 0 0,0 1 0 0 0,-3 3-133 0 0,-34 15 731 0 0,14-9-144 0 0,-221 87 2050 0 0,204-81-1691 0 0,0 2 0 0 0,2 3-1 0 0,-26 20-945 0 0,83-49 7 0 0,-23 15 57 0 0,1 1 1 0 0,0 1-1 0 0,2 1 0 0 0,-1 2-64 0 0,21-18-78 0 0,0 0-1 0 0,1 0 0 0 0,-1 0 0 0 0,0 1 0 0 0,1-1 1 0 0,0 1-1 0 0,0 0 0 0 0,0 1 79 0 0,1-2-664 0 0,0-1 0 0 0,0 1-1 0 0,0 0 1 0 0,1 0 0 0 0,-1 0 0 0 0,1 0 0 0 0,0 2 664 0 0,0-5-1182 0 0,0 0-290 0 0,0 0-126 0 0,0 0-30 0 0</inkml:trace>
  <inkml:trace contextRef="#ctx0" brushRef="#br0" timeOffset="332.113">130 169 6880 0 0,'0'-5'62'0'0,"0"-2"35"0"0,0 1 1 0 0,0-1-1 0 0,0 0 0 0 0,-1 0 1 0 0,-1 1-1 0 0,1-1 1 0 0,-2-4-98 0 0,0 5 81 0 0,2 5 340 0 0,1 1 142 0 0,0 0 21 0 0,-1 0-499 0 0,1 0-1 0 0,-1 0 1 0 0,1 0 0 0 0,-1 0-1 0 0,0 1 1 0 0,1-1-1 0 0,-1 0 1 0 0,1 0 0 0 0,-1 1-1 0 0,1-1 1 0 0,-1 0 0 0 0,1 1-1 0 0,-1-1 1 0 0,1 1-1 0 0,-1-1 1 0 0,1 1 0 0 0,0-1-1 0 0,-1 0 1 0 0,1 1 0 0 0,0 0-1 0 0,-1-1-84 0 0,-6 16 863 0 0,2-6-363 0 0,1-3-203 0 0,1 0 0 0 0,-1 1 0 0 0,1 0 0 0 0,1 0 0 0 0,0 0 0 0 0,0 0 1 0 0,0 0-1 0 0,1 0 0 0 0,0 8-297 0 0,-2 7 367 0 0,2-16-256 0 0,-9 53 1874 0 0,-5 15-1985 0 0,-23 107 3217 0 0,37-176-3077 0 0,0-1 0 0 0,0 1-1 0 0,0 0 1 0 0,0 0 0 0 0,1 0-1 0 0,0 0 1 0 0,0 0 0 0 0,1 0-1 0 0,0 0 1 0 0,0 0 0 0 0,0 0-1 0 0,2 4-139 0 0,-2-9 65 0 0,0 0 0 0 0,1 0 0 0 0,-1-1 0 0 0,0 1 0 0 0,0-1 1 0 0,0 1-1 0 0,1-1 0 0 0,-1 1 0 0 0,0-1 0 0 0,1 0 0 0 0,-1 0 0 0 0,0 1 0 0 0,1-1 0 0 0,-1 0-65 0 0,0 0 63 0 0,3 0-54 0 0,0 0 0 0 0,0-1 1 0 0,0 1-1 0 0,0-1 0 0 0,0 0 1 0 0,0 0-1 0 0,0 0 1 0 0,0 0-1 0 0,-1-1 0 0 0,1 1 1 0 0,0-1-1 0 0,0-1-9 0 0,18-6-2 0 0,22-9 2 0 0,-26 10 0 0 0,1 1 0 0 0,0 0 0 0 0,10-1 0 0 0,0-1-695 0 0,-22 6 170 0 0,0 0 0 0 0,1 1 0 0 0,6-1 525 0 0,8 0-2415 0 0,-2 0-4571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44.8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74 152 7512 0 0,'19'8'802'0'0,"-16"-5"-747"0"0,20-8 2024 0 0,-8-6-1079 0 0,-14 11-790 0 0,17-7 476 0 0,-15 5-606 0 0,-1 1 0 0 0,0 1 0 0 0,1-1 0 0 0,-1 0 0 0 0,1 1 0 0 0,0-1 0 0 0,-1 1 0 0 0,1 0 0 0 0,-1 0 0 0 0,1 0 0 0 0,-1 0 0 0 0,1 0 0 0 0,0 0 0 0 0,-1 1 0 0 0,1-1 0 0 0,-1 1 0 0 0,1 0 0 0 0,-1 0 0 0 0,2 1-80 0 0,7 2 150 0 0,0 0 0 0 0,-1 0 0 0 0,6 0-150 0 0,29-1 522 0 0,-38-3-358 0 0,-1-1 0 0 0,0 0 1 0 0,1 0-1 0 0,-1 0 1 0 0,0-1-1 0 0,1 0 0 0 0,-1 0 1 0 0,0-1-1 0 0,-1 1 0 0 0,2-2-164 0 0,57-30 1236 0 0,-44 27-1028 0 0,-1 0-1 0 0,1 1 0 0 0,1 1 0 0 0,-1 1 0 0 0,22-1-207 0 0,0 1 83 0 0,23 1-83 0 0,-28 3 59 0 0,1-2-1 0 0,31-6-58 0 0,-2 0 313 0 0,-41 6-157 0 0,1-2-1 0 0,13-3-155 0 0,-11 1 165 0 0,1 1 0 0 0,10 1-165 0 0,-28 3 38 0 0,31-1 86 0 0,32 2-124 0 0,-22 1 12 0 0,-32 0 6 0 0,1 1 0 0 0,4 2-18 0 0,3 0 28 0 0,41 7-28 0 0,-44-9 20 0 0,-9 0 36 0 0,0-1 1 0 0,1 0 0 0 0,0-2 0 0 0,16-2-57 0 0,14-3 207 0 0,1 2-207 0 0,-7 1 50 0 0,-20 2-16 0 0,-1 1 0 0 0,1 0 0 0 0,-1 2 0 0 0,19 4-34 0 0,-36-5 0 0 0,0 0 0 0 0,1 0 0 0 0,-1 0 0 0 0,0 1 0 0 0,0-1 0 0 0,3 3 0 0 0,1-1 0 0 0,-1 1 0 0 0,1-2 0 0 0,0 1 0 0 0,0-1 0 0 0,0 0 0 0 0,0-1 0 0 0,1 1 0 0 0,-2-2 0 0 0,-3-3-10 0 0,-4-4-33 0 0,-1 5 40 0 0,0 0-1 0 0,-1 0 0 0 0,1 0 1 0 0,-1 0-1 0 0,1 0 1 0 0,-1 0-1 0 0,0 0 1 0 0,1 1-1 0 0,-1-1 1 0 0,0 1-1 0 0,0-1 1 0 0,0 1-1 0 0,-1 0 1 0 0,1 0-1 0 0,0-1 1 0 0,0 2-1 0 0,-1-1 1 0 0,0 0 3 0 0,-14-8-12 0 0,12 7 12 0 0,-1-1 0 0 0,1 1-1 0 0,-1 1 1 0 0,0-1-1 0 0,0 1 1 0 0,0 0-1 0 0,0 0 1 0 0,0 0 0 0 0,-5 1 0 0 0,-11-2-50 0 0,14 2 48 0 0,-1 0 0 0 0,1 0 0 0 0,-1 1 0 0 0,1 0-1 0 0,-7 2 3 0 0,-16 2 0 0 0,24-4 0 0 0,-42 4 0 0 0,1-1 0 0 0,-40-3 0 0 0,0-5 0 0 0,51 3 0 0 0,24 1 0 0 0,1 0 0 0 0,0-1 0 0 0,-2-1 0 0 0,-19-1 0 0 0,1 1 0 0 0,0 1 0 0 0,-6 3 0 0 0,-9-2 0 0 0,20 2 0 0 0,1 0 0 0 0,-5 2 0 0 0,-14 2 0 0 0,-62 11 0 0 0,96-15 0 0 0,-1 0 0 0 0,1 1 0 0 0,-3 1 0 0 0,-26 6 0 0 0,13-6-3 0 0,-5 2 42 0 0,0-2 0 0 0,0-1-1 0 0,0-2 1 0 0,-5-1-39 0 0,-114-11 387 0 0,134 10-328 0 0,0 1 1 0 0,-1 1-1 0 0,1 1 1 0 0,-7 1-60 0 0,-21 3 127 0 0,30-4-85 0 0,-1 1-1 0 0,1 0 1 0 0,0 1-42 0 0,-26 6 78 0 0,-5-3 128 0 0,-44 2-206 0 0,53-8-2878 0 0,-15-2 2878 0 0,25-1-1435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49.2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75 1840 0 0,'2'-1'83'0'0,"26"-35"338"0"0,7-1 10553 0 0,-35 37-10062 0 0,0 0 3 0 0,0 0 72 0 0,0 0 32 0 0,0 0 5 0 0,0 0-137 0 0,2 11-495 0 0,-3 5-83 0 0,0 0-1 0 0,-1 0 1 0 0,-1 0 0 0 0,0 0 0 0 0,-4 10-309 0 0,-10 23 381 0 0,-4 4-381 0 0,1-2-134 0 0,-10 21-148 0 0,-3-1 282 0 0,12-27-4 0 0,5-11 5 0 0,11-24 0 0 0,0 0 0 0 0,0 0 1 0 0,1 1-1 0 0,0 0 0 0 0,1 0 0 0 0,0 0 0 0 0,0 0 0 0 0,1 1 0 0 0,1-1 0 0 0,-1 3-1 0 0,22-15-148 0 0,-15 1 55 0 0,0-1-1 0 0,0 1 0 0 0,0-1 1 0 0,-1 0-1 0 0,1-1 0 0 0,-1 1 0 0 0,1-1 1 0 0,-1 0-1 0 0,2-1 94 0 0,26-14-385 0 0,36-19 319 0 0,-61 31 106 0 0,0 1 729 0 0,-10 10-484 0 0,-3 5-264 0 0,-6 7 574 0 0,1-6-394 0 0,-4 5-194 0 0,12-15 50 0 0,0 1 0 0 0,0-1 0 0 0,1 0-1 0 0,-1 0 1 0 0,0 0 0 0 0,0 0 0 0 0,0 0-1 0 0,0-1 1 0 0,0 1 0 0 0,0-1 0 0 0,0 0-1 0 0,-1 0 1 0 0,1 0 0 0 0,0 0 0 0 0,0-1-1 0 0,0 1 1 0 0,0-1 0 0 0,0 0 0 0 0,0 1-1 0 0,0-1 1 0 0,0-1 0 0 0,1 1 0 0 0,-1 0-1 0 0,-2-2-56 0 0,1 1 72 0 0,1-1-1 0 0,-1 0 0 0 0,1 1 0 0 0,-1-1 1 0 0,1 0-1 0 0,0-1 0 0 0,0 1 0 0 0,0 0 1 0 0,0-1-1 0 0,1 0 0 0 0,0 0 0 0 0,0 1 1 0 0,0-1-1 0 0,0-1 0 0 0,0 1 0 0 0,1 0 1 0 0,-1-2-72 0 0,-2-7 119 0 0,2 9-349 0 0,1 1 0 0 0,0-1 0 0 0,0 0 0 0 0,0 1 0 0 0,0-5 230 0 0,1 7-1211 0 0,0 0-329 0 0,0-8-68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56.2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184 84 6448 0 0,'2'-1'40'0'0,"0"0"0"0"0,1 0 0 0 0,-1 0-1 0 0,0 0 1 0 0,0-1 0 0 0,0 1 0 0 0,0-1 0 0 0,0 0 0 0 0,0 1 0 0 0,0-1 0 0 0,-1 0 0 0 0,1 0-1 0 0,-1 0 1 0 0,1 0 0 0 0,-1-1 0 0 0,1 0-40 0 0,5-8 58 0 0,4-3 468 0 0,-8 11-229 0 0,-1 1 0 0 0,1-1 1 0 0,-1 0-1 0 0,0 0 0 0 0,0 0 0 0 0,1-3-297 0 0,7 1 2410 0 0,-7 3 3469 0 0,-2 7-5638 0 0,0 0-1 0 0,-1 1 1 0 0,1-1 0 0 0,-2 0-1 0 0,1 0 1 0 0,0 0 0 0 0,-1 0-1 0 0,0 0 1 0 0,0 0 0 0 0,-1 1-241 0 0,-3 23 418 0 0,-8 40 424 0 0,-16 44-842 0 0,8-33 62 0 0,4 4-62 0 0,-4 10 302 0 0,8-40 614 0 0,1 8-916 0 0,-4 43 765 0 0,9-77-971 0 0,6-22 179 0 0,-1 0 0 0 0,0-1 0 0 0,1 1 0 0 0,0 0 0 0 0,1 0 0 0 0,-1 5 27 0 0,17-27 137 0 0,23-32-379 0 0,-34 42 230 0 0,0-1 0 0 0,1 1 0 0 0,1 0 1 0 0,-1 0-1 0 0,1 0 0 0 0,0 1 0 0 0,0 0 1 0 0,0 1-1 0 0,1-1 0 0 0,-1 1 12 0 0,4 1 0 0 0,0 4 0 0 0,-9-1 0 0 0,0 1 0 0 0,0 0 0 0 0,0 0 0 0 0,0 0 0 0 0,0 0 0 0 0,0 0 0 0 0,0 0 0 0 0,0 1 0 0 0,0-1 0 0 0,-1 1 0 0 0,1-1 0 0 0,-1 1 0 0 0,1 0 0 0 0,-1-1 0 0 0,1 1 0 0 0,-1 0 0 0 0,0 0 0 0 0,0 0 0 0 0,0 0 0 0 0,0 0 0 0 0,0 1 0 0 0,1 4 0 0 0,-1-1 0 0 0,1 0 0 0 0,-1 1 0 0 0,-1 0 0 0 0,0-1 0 0 0,0 5 0 0 0,0-7 0 0 0,-1 0 0 0 0,1 0 0 0 0,-1 0 0 0 0,0-1 0 0 0,0 1 0 0 0,-1 0 0 0 0,1-1 0 0 0,-2 3 0 0 0,-5 16 0 0 0,3-9 0 0 0,0-1 0 0 0,0 0 0 0 0,-1-1 0 0 0,-1 0 0 0 0,0 1 0 0 0,0-2 0 0 0,-8 10 0 0 0,8-13 1 0 0,1 1-1 0 0,-1-1 0 0 0,0 0 0 0 0,0-1 1 0 0,-1 0-1 0 0,0 0 0 0 0,0-1 0 0 0,-3 2 0 0 0,9-6 17 0 0,0 1 0 0 0,-1-1 0 0 0,1 0 0 0 0,-1 0 0 0 0,0 0 0 0 0,1-1 0 0 0,-1 1 0 0 0,1-1 0 0 0,-1 1 0 0 0,0-1 0 0 0,0 0 0 0 0,1 0 0 0 0,-1 0 0 0 0,0 0 0 0 0,0-1 0 0 0,1 1 0 0 0,-1-1 0 0 0,0 1 0 0 0,1-1 0 0 0,-1 0 0 0 0,1 0 0 0 0,-1 0 0 0 0,1 0 0 0 0,-1-1 0 0 0,1 1 0 0 0,0-1-1 0 0,0 0 1 0 0,0 1 0 0 0,0-1 0 0 0,0 0 0 0 0,0 0-17 0 0,-3-4 88 0 0,0 0 0 0 0,0 0 0 0 0,1-1 0 0 0,0 1 0 0 0,1-1 0 0 0,-1 0 0 0 0,1 0 0 0 0,1 0 0 0 0,-2-6-88 0 0,-2-11 466 0 0,1 0 0 0 0,0-9-466 0 0,-1-6 378 0 0,4 33-451 0 0,1 1 0 0 0,1-1 0 0 0,-1 1 0 0 0,1-1 0 0 0,0 0 0 0 0,0 1 1 0 0,0-1-1 0 0,1 1 0 0 0,0-1 0 0 0,0 1 0 0 0,0-1 0 0 0,1 1 0 0 0,0 0 1 0 0,0-2 72 0 0,-1 6-1095 0 0,-1 1-346 0 0,0 0-67 0 0,0 0-18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3:57.5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1186 11976 0 0,'0'0'546'0'0,"0"0"-10"0"0,4 7-322 0 0,0-1-64 0 0,-1-1 0 0 0,0 1 1 0 0,-1 0-1 0 0,0 0 0 0 0,0 0 1 0 0,0 0-1 0 0,0 1 0 0 0,-1 2-150 0 0,5 55 2099 0 0,-3-26-1343 0 0,3 31-61 0 0,-2 0 1 0 0,-4 1-1 0 0,-3 2-695 0 0,3-36 0 0 0,0-23 0 0 0,0 0 0 0 0,-3 11 0 0 0,7-61 290 0 0,-3 0 0 0 0,-1-9-290 0 0,0-12 55 0 0,3-2-55 0 0,1-50-433 0 0,-4 109 453 0 0,0 0 0 0 0,0 1 0 0 0,0-1 0 0 0,0 1 0 0 0,0-1 1 0 0,0 0-1 0 0,0 1 0 0 0,0-1 0 0 0,0 0 0 0 0,1 1 0 0 0,-1-1 0 0 0,0 1 0 0 0,0-1 1 0 0,0 0-1 0 0,1 1 0 0 0,-1-1 0 0 0,0 1 0 0 0,1-1 0 0 0,-1 0-20 0 0,1 1 20 0 0,-1 0 0 0 0,0 0 0 0 0,1 1 0 0 0,-1-1 0 0 0,0 0 0 0 0,1 0-1 0 0,-1 0 1 0 0,0 0 0 0 0,0 0 0 0 0,1 0 0 0 0,-1 1 0 0 0,0-1 0 0 0,1 0 0 0 0,-1 0 0 0 0,0 0-1 0 0,0 1 1 0 0,0-1 0 0 0,1 0 0 0 0,-1 0 0 0 0,0 1 0 0 0,0-1 0 0 0,0 0 0 0 0,1 0 0 0 0,-1 1-1 0 0,0-1-19 0 0,12 24 335 0 0,-9-18-289 0 0,4 17-4 0 0,-6-21 33 0 0,-1-2-6 0 0,0 0-5 0 0,0 0 2 0 0,0 0 4 0 0,0 0 2 0 0,1-2 0 0 0,1 0 12 0 0,0 0 0 0 0,0-1 0 0 0,0 1 0 0 0,0-1 0 0 0,-1 1 0 0 0,1-1 0 0 0,-1 0 0 0 0,0 1 0 0 0,0-1 0 0 0,1-3-84 0 0,9-18 624 0 0,-10 22-506 0 0,-1-3-42 0 0,0 4-7 0 0,3 24-4 0 0,-12 18-65 0 0,5-22 0 0 0,0 0 0 0 0,0 10 0 0 0,3-23-6 0 0,0-1-1 0 0,0 0 0 0 0,0 0 0 0 0,-1 0 1 0 0,0 1 6 0 0,-6 24-31 0 0,8-28 30 0 0,-4 19-98 0 0,-15 8-25 0 0,18-28 44 0 0,1-1 0 0 0,-1 0 68 0 0,0 0 0 0 0,0-1 1 0 0,1 1-1 0 0,-1-1 0 0 0,0 1 0 0 0,0-1 0 0 0,0 1 0 0 0,1-1 0 0 0,-1 0 0 0 0,0 1 0 0 0,0-1 0 0 0,1 0 0 0 0,-1 1 0 0 0,1-1 0 0 0,-1 0 1 0 0,1 0-1 0 0,-1 0 0 0 0,1 1 0 0 0,-1-2 12 0 0,-7-14-27 0 0,4-1-9 0 0,0 1 0 0 0,0-1 1 0 0,2 0-1 0 0,-1-11 36 0 0,1-68-1 0 0,2 73-2 0 0,1-16 43 0 0,1 0-1 0 0,2-4-39 0 0,1-18 192 0 0,-3 33 113 0 0,2-1-1 0 0,1-3-304 0 0,-3 21 79 0 0,4-17 138 0 0,0 1 1 0 0,2 0 0 0 0,8-20-218 0 0,-13 41 50 0 0,0-1 1 0 0,0 0 0 0 0,1 1 0 0 0,0 0 0 0 0,0 0-1 0 0,0 0 1 0 0,1 0 0 0 0,0 1 0 0 0,0-1 0 0 0,0 1-1 0 0,1 1 1 0 0,-1-1 0 0 0,1 1 0 0 0,0 0-1 0 0,1 0 1 0 0,4-2-51 0 0,-8 5 11 0 0,-1 0-1 0 0,0 0 1 0 0,1 1-1 0 0,-1-1 1 0 0,0 1-1 0 0,1-1 1 0 0,-1 1-1 0 0,1 0 1 0 0,-1 0-1 0 0,1 0 1 0 0,-1 0-1 0 0,1 0 1 0 0,-1 0-1 0 0,0 1 1 0 0,1-1-1 0 0,-1 1 1 0 0,1 0-1 0 0,-1 0 1 0 0,0 0-1 0 0,0 0 1 0 0,1 0-1 0 0,-1 0 1 0 0,0 1-1 0 0,0-1 1 0 0,0 1-1 0 0,0-1 1 0 0,-1 1-1 0 0,1 0 1 0 0,0 0-1 0 0,-1-1 1 0 0,1 1-1 0 0,-1 1-9 0 0,2 1 5 0 0,0 0 0 0 0,-1 1 0 0 0,1-1 1 0 0,-1 1-1 0 0,0 0 0 0 0,-1 0 0 0 0,1-1 1 0 0,-1 1-1 0 0,0 0 0 0 0,0 0 0 0 0,-1 0 1 0 0,1 0-1 0 0,-1 0 0 0 0,-1 5-6 0 0,0 3-11 0 0,0-1-1 0 0,-1 0 0 0 0,0 0 1 0 0,-1 0-1 0 0,-1-1 0 0 0,0 1 1 0 0,0-1-1 0 0,-1 0 1 0 0,-1 0-1 0 0,0 0 0 0 0,-6 7 12 0 0,0-2 16 0 0,8-9-40 0 0,-1-1 0 0 0,0 0 0 0 0,0 0-1 0 0,-5 3 25 0 0,7-7 17 0 0,1-1 0 0 0,0 1 0 0 0,-1-1-1 0 0,1 1 1 0 0,-1-1 0 0 0,1 0 0 0 0,-1 0-1 0 0,0 0 1 0 0,1 0 0 0 0,-1 0 0 0 0,0-1 0 0 0,0 0-1 0 0,1 1 1 0 0,-1-1 0 0 0,-1 0-17 0 0,3 0-2 0 0,1-1-1 0 0,-1 1 1 0 0,0-1 0 0 0,0 1-1 0 0,1-1 1 0 0,-1 1 0 0 0,0-1-1 0 0,1 1 1 0 0,-1-1-1 0 0,1 0 1 0 0,-1 1 0 0 0,1-1-1 0 0,-1 0 1 0 0,1 1 0 0 0,0-1-1 0 0,-1 0 1 0 0,1 0 0 0 0,0 1-1 0 0,-1-1 1 0 0,1 0 0 0 0,0 0-1 0 0,0 0 1 0 0,0 1 0 0 0,-1-1-1 0 0,1 0 1 0 0,0 0 0 0 0,0 0-1 0 0,1 0 1 0 0,-1 0 2 0 0,-1-1 8 0 0,1-1-1 0 0,0 1 1 0 0,0-1 0 0 0,1 1-1 0 0,-1 0 1 0 0,0-1-1 0 0,1 1 1 0 0,-1 0 0 0 0,1-1-1 0 0,0 1 1 0 0,0-1-8 0 0,2-2 25 0 0,1 0-1 0 0,-1 1 1 0 0,1 0 0 0 0,-1-1 0 0 0,1 1-1 0 0,1 1 1 0 0,2-4-25 0 0,-5 6 3 0 0,0 0 0 0 0,0 0-1 0 0,0 0 1 0 0,-1 0 0 0 0,1 0 0 0 0,0 1-1 0 0,0-1 1 0 0,0 1 0 0 0,0-1-1 0 0,0 1 1 0 0,0 0 0 0 0,0 0 0 0 0,1-1-1 0 0,-1 1 1 0 0,0 1 0 0 0,0-1 0 0 0,0 0-1 0 0,0 1 1 0 0,0-1 0 0 0,0 1-1 0 0,0-1 1 0 0,0 1 0 0 0,0 0-3 0 0,3 1 3 0 0,0 0 1 0 0,0 0-1 0 0,0 1 1 0 0,0 0-1 0 0,-1 0 1 0 0,1 0-1 0 0,-1 1 1 0 0,0-1-1 0 0,0 1 1 0 0,0 0-1 0 0,0 0 1 0 0,-1 0-1 0 0,0 1 1 0 0,1-1-1 0 0,-2 1 1 0 0,1 0-1 0 0,0 0 1 0 0,1 5-4 0 0,1 2-33 0 0,-1 1 0 0 0,0-1 0 0 0,-1 1 1 0 0,-1 0-1 0 0,0 1 0 0 0,0-1 0 0 0,-1 0 1 0 0,-1 14 32 0 0,-2-10 13 0 0,0-1 0 0 0,0 1 0 0 0,-2-1 0 0 0,0 0 0 0 0,-1 0 0 0 0,-1 0 0 0 0,0 0-13 0 0,-1 2-16 0 0,-1-1 1 0 0,-1-1-1 0 0,-1 1 0 0 0,0-1 1 0 0,-1-1-1 0 0,0 0 1 0 0,-7 6 15 0 0,12-15-10 0 0,0 0 0 0 0,-1 0 0 0 0,1-1 1 0 0,-1 0-1 0 0,0 0 0 0 0,0-1 0 0 0,0 1 1 0 0,-1-2-1 0 0,0 1 0 0 0,0-1 1 0 0,0 0-1 0 0,0-1 0 0 0,0 0 0 0 0,0 0 1 0 0,-1 0-1 0 0,1-1 0 0 0,-7-1 10 0 0,10 0-184 0 0,0 0-1 0 0,0 0 1 0 0,0-1 0 0 0,0 1-1 0 0,1-1 1 0 0,-1-1-1 0 0,0 1 1 0 0,1-1-1 0 0,-1 1 1 0 0,-1-3 184 0 0,4 3-111 0 0,0 0 0 0 0,0 0 0 0 0,1 0 0 0 0,-1-1-1 0 0,0 1 1 0 0,1-1 0 0 0,-1 1 0 0 0,1-1 0 0 0,-1 0 0 0 0,1 1 0 0 0,0-1 0 0 0,0 0 0 0 0,0 0 0 0 0,0 0 0 0 0,0 0-1 0 0,0 0 1 0 0,1 0 0 0 0,-1 0 0 0 0,1 0 0 0 0,-1-1 0 0 0,1 1 0 0 0,0 0 0 0 0,0 0 0 0 0,0-2 111 0 0,0-12-1658 0 0</inkml:trace>
  <inkml:trace contextRef="#ctx0" brushRef="#br0" timeOffset="396.437">253 1284 6912 0 0,'9'3'381'0'0,"1"1"0"0"0,-1-1 0 0 0,4 3-381 0 0,-6-2 884 0 0,-1-2 0 0 0,1 1-1 0 0,-1 0 1 0 0,1-1 0 0 0,0-1-1 0 0,0 1 1 0 0,3-1-884 0 0,9 2 2002 0 0,-14-3-1748 0 0,-1 1 1 0 0,1 0-1 0 0,0-1 0 0 0,0 0 1 0 0,0 0-1 0 0,0-1 1 0 0,0 1-1 0 0,1-2-254 0 0,1 0 251 0 0,0 1 0 0 0,0-1 0 0 0,0 1 0 0 0,0 0 0 0 0,0 1 0 0 0,0 0 0 0 0,6 0-251 0 0,-8 0 105 0 0,0 0 0 0 0,1 0 0 0 0,-1-1 0 0 0,0 0-1 0 0,0 0 1 0 0,0 0 0 0 0,-1 0 0 0 0,1-1 0 0 0,0 0-1 0 0,0 0 1 0 0,-1-1 0 0 0,1 1 0 0 0,-1-1 0 0 0,0 0 0 0 0,1 0-105 0 0,7-7 427 0 0,-1 0 1 0 0,0-1-1 0 0,0 0 1 0 0,3-5-428 0 0,-11 11-28 0 0,0 1 0 0 0,0 0 0 0 0,0-1 0 0 0,0 0-1 0 0,-1 1 1 0 0,0-1 0 0 0,0 0 0 0 0,0 0 0 0 0,0 0 0 0 0,-1 0 0 0 0,0-1 0 0 0,0 1 0 0 0,0 0-1 0 0,-1-1 1 0 0,0 1 0 0 0,0 0 0 0 0,0-1 0 0 0,-1 1 0 0 0,0 0 0 0 0,0-1 0 0 0,0 1 0 0 0,0 0-1 0 0,-1 0 1 0 0,-1-2 28 0 0,2 5-4 0 0,-1 0 0 0 0,1 0-1 0 0,0 0 1 0 0,-1 1 0 0 0,0-1-1 0 0,0 0 1 0 0,1 1 0 0 0,-1 0-1 0 0,0-1 1 0 0,0 1 0 0 0,0 0-1 0 0,0 0 1 0 0,0 0 0 0 0,-1 0-1 0 0,1 0 1 0 0,0 1 0 0 0,0-1-1 0 0,-1 1 1 0 0,1-1 0 0 0,0 1-1 0 0,-1 0 1 0 0,1 0 0 0 0,0 0-1 0 0,-1 0 1 0 0,1 0 0 0 0,0 0 0 0 0,-1 1-1 0 0,0 0 5 0 0,-1-1-43 0 0,-1 1 0 0 0,0 0-1 0 0,1 1 1 0 0,-1-1 0 0 0,1 1-1 0 0,0 0 1 0 0,0 0 0 0 0,-1 0 0 0 0,1 0-1 0 0,0 1 1 0 0,1 0 0 0 0,-1 0-1 0 0,-2 2 44 0 0,3-2 8 0 0,0 0-1 0 0,0 1 0 0 0,0-1 0 0 0,1 1 1 0 0,0-1-1 0 0,-1 1 0 0 0,1 0 0 0 0,1 0 0 0 0,-1 0 1 0 0,0 0-1 0 0,1 0 0 0 0,0 0 0 0 0,0 1 1 0 0,0-1-8 0 0,-1 12-30 0 0,1-13 22 0 0,1 0-1 0 0,-1 0 0 0 0,1 0 1 0 0,0 0-1 0 0,0 1 0 0 0,0-1 1 0 0,0 0-1 0 0,0 0 0 0 0,1 0 1 0 0,-1 0-1 0 0,1 0 0 0 0,0 0 1 0 0,0 0-1 0 0,0 0 0 0 0,0 0 1 0 0,1 1 8 0 0,6 8-138 0 0,0 0 1 0 0,0-1-1 0 0,1 0 1 0 0,1 0-1 0 0,0-1 1 0 0,0-1-1 0 0,1 1 1 0 0,0-2-1 0 0,11 8 138 0 0,-17-14-1024 0 0,0 1 0 0 0,0-1 0 0 0,0 0 0 0 0,1 0-1 0 0,-1-1 1 0 0,2 1 1024 0 0,15 2-6246 0 0</inkml:trace>
  <inkml:trace contextRef="#ctx0" brushRef="#br0" timeOffset="762.874">831 559 15664 0 0,'0'0'356'0'0,"4"8"475"0"0,7 22-379 0 0,-2 1 0 0 0,-2 1 0 0 0,0 0 0 0 0,0 18-452 0 0,6 25 678 0 0,13 93 51 0 0,-17-119-645 0 0,-2-4-129 0 0,4 7 45 0 0,-3-9-300 0 0,-6-29 194 0 0,1 0 0 0 0,3 12 106 0 0,-5-23 33 0 0,1 0 1 0 0,-1 0 0 0 0,0 0 0 0 0,1 0-1 0 0,0 0 1 0 0,1 1-34 0 0,7 12-16 0 0,-1-33-4309 0 0,-2 2 2663 0 0</inkml:trace>
  <inkml:trace contextRef="#ctx0" brushRef="#br0" timeOffset="1217.609">1032 417 12752 0 0,'0'0'586'0'0,"0"0"-15"0"0,3 1-367 0 0,-1-1-122 0 0,0 1 1 0 0,0 0-1 0 0,1 1 1 0 0,-1-1 0 0 0,0 0-1 0 0,0 1 1 0 0,0-1-1 0 0,0 1 1 0 0,0-1-1 0 0,-1 1 1 0 0,1 0-1 0 0,0 0 1 0 0,-1 0-1 0 0,1 0 1 0 0,-1 0-1 0 0,0 0 1 0 0,0 0-1 0 0,1 1 1 0 0,-1-1-83 0 0,4 11 650 0 0,0-1-1 0 0,-1 1 1 0 0,1 2-650 0 0,-4-10 36 0 0,5 20 316 0 0,0 0-1 0 0,-2 0 1 0 0,0 11-352 0 0,2 78 324 0 0,-4-56-239 0 0,-1-27-74 0 0,1 13 51 0 0,-1 7-62 0 0,-2 111-994 0 0,2-141-305 0 0,5-4-371 0 0</inkml:trace>
  <inkml:trace contextRef="#ctx0" brushRef="#br0" timeOffset="1218.609">1166 824 6448 0 0,'0'0'498'0'0,"-8"-1"1406"0"0,-3-1 24 0 0,0 0-1 0 0,0 0 1 0 0,-1 1-1928 0 0,8 1 153 0 0,-1 0 0 0 0,1 0 0 0 0,0 0 1 0 0,0 1-1 0 0,0-1 0 0 0,0 1 0 0 0,-1 0 0 0 0,1 0 1 0 0,0 1-1 0 0,0 0-153 0 0,-3 1 148 0 0,-1-1 0 0 0,1 1 0 0 0,-1-1 1 0 0,-2 0-149 0 0,-26 8 377 0 0,26-6-271 0 0,-6 2-162 0 0,1 0 0 0 0,0 1 0 0 0,0 1 0 0 0,-13 9 56 0 0,17-9-250 0 0,4-4 229 0 0,1 0 1 0 0,0 1-1 0 0,0 0 1 0 0,0 0 0 0 0,0 1 20 0 0,5-5-97 0 0,1-1 0 0 0,-1 1 0 0 0,0 0 0 0 0,1 0 1 0 0,-1 0-1 0 0,0 0 0 0 0,1-1 0 0 0,-1 1 1 0 0,1 0-1 0 0,-1 0 0 0 0,1 0 0 0 0,0 0 1 0 0,-1 0-1 0 0,1 0 0 0 0,0 0 0 0 0,0 0 0 0 0,0 1 1 0 0,0-1-1 0 0,0 0 0 0 0,0 0 0 0 0,0 0 1 0 0,0 0-1 0 0,0 0 0 0 0,0 0 0 0 0,1 0 1 0 0,-1 0-1 0 0,0 0 0 0 0,1 0 0 0 0,-1 0 1 0 0,0 0-1 0 0,1 0 0 0 0,0 0 0 0 0,-1 0 0 0 0,1-1 1 0 0,-1 1-1 0 0,2 1 97 0 0,6 7-1973 0 0</inkml:trace>
  <inkml:trace contextRef="#ctx0" brushRef="#br0" timeOffset="1643.887">1151 1067 10136 0 0,'24'1'147'0'0,"-7"-1"375"0"0,1 0 0 0 0,0-1 0 0 0,-1 0 0 0 0,12-4-522 0 0,-24 5 146 0 0,-1-2 1 0 0,0 1 0 0 0,1 0-1 0 0,-1-1 1 0 0,0 0 0 0 0,0 0-1 0 0,0 0 1 0 0,0 0 0 0 0,-1-1-1 0 0,1 1 1 0 0,0-1-1 0 0,-1 0 1 0 0,0 0 0 0 0,0-1-1 0 0,0 1 1 0 0,0 0 0 0 0,0-1-1 0 0,-1 0 1 0 0,0 0 0 0 0,2-2-147 0 0,-3 2 70 0 0,1 0 1 0 0,-1 0-1 0 0,0 0 1 0 0,-1-1-1 0 0,1 1 1 0 0,-1 0-1 0 0,1 0 1 0 0,-1-1-1 0 0,0 1 1 0 0,-1 0-1 0 0,1-1 1 0 0,-1 1-1 0 0,-1-3-70 0 0,1 0 80 0 0,-1 1 0 0 0,0-1 0 0 0,-1 1 0 0 0,0-1 0 0 0,0 1 0 0 0,0 0 0 0 0,-1 0-1 0 0,-1-2-79 0 0,3 6-2 0 0,0 1 0 0 0,1-1 0 0 0,-1 1 0 0 0,0-1-1 0 0,0 1 1 0 0,0 0 0 0 0,-1 0 0 0 0,1 0-1 0 0,0 0 1 0 0,0 0 0 0 0,-1 0 0 0 0,1 1 0 0 0,0-1-1 0 0,-1 1 1 0 0,1 0 0 0 0,0-1 0 0 0,-1 1-1 0 0,1 0 1 0 0,-1 0 0 0 0,1 1 0 0 0,-1-1 2 0 0,2 0-20 0 0,0 1-1 0 0,0 0 1 0 0,0-1 0 0 0,0 1-1 0 0,0-1 1 0 0,0 1 0 0 0,1 0-1 0 0,-1 0 1 0 0,0 0 0 0 0,0-1-1 0 0,1 1 1 0 0,-1 0 0 0 0,0 0-1 0 0,1 0 1 0 0,-1 0 0 0 0,1 0-1 0 0,-1 0 1 0 0,1 0 0 0 0,-1 0-1 0 0,1 1 1 0 0,0-1 0 0 0,0 0-1 0 0,-1 1 21 0 0,-2 30-877 0 0,3-25 826 0 0,0 0 1 0 0,1 0 0 0 0,0 0 0 0 0,0 0 0 0 0,0 0 0 0 0,1 0-1 0 0,0 0 1 0 0,1 0 0 0 0,-1-1 0 0 0,2 1 0 0 0,-1-1 0 0 0,0 0 0 0 0,4 4 50 0 0,0 0-126 0 0,11 13-24 0 0,-17-22 131 0 0,0 0 0 0 0,0 0-1 0 0,0 0 1 0 0,0 0 0 0 0,0-1-1 0 0,0 1 1 0 0,0 0 0 0 0,1-1 0 0 0,-1 1-1 0 0,0-1 1 0 0,0 1 0 0 0,1-1-1 0 0,-1 0 1 0 0,0 1 0 0 0,0-1-1 0 0,1 0 1 0 0,-1 0 0 0 0,0 0 0 0 0,1 0-1 0 0,0 0 20 0 0,2-1-93 0 0,-2 1 60 0 0,0 0 1 0 0,-1 0 0 0 0,1 0 0 0 0,0-1 0 0 0,0 1 0 0 0,0-1 0 0 0,-1 1 0 0 0,1-1-1 0 0,0 0 1 0 0,-1 1 0 0 0,1-1 0 0 0,-1 0 0 0 0,1 0 0 0 0,-1 0 0 0 0,1 0 0 0 0,-1 0-1 0 0,1-1 1 0 0,-1 1 0 0 0,1-1 32 0 0,11-17 225 0 0,-5 8 54 0 0,0-2-1 0 0,6-12-278 0 0,-5 12 190 0 0,-8 12-89 0 0,1 0 0 0 0,-1 0 0 0 0,0-1 0 0 0,0 1 0 0 0,0-1 0 0 0,0 1 0 0 0,0-1-1 0 0,0 1 1 0 0,-1-1 0 0 0,1 0 0 0 0,0 1 0 0 0,-1-1 0 0 0,1 0-101 0 0,9 12 288 0 0,-7-6-231 0 0,-1 1 1 0 0,1-1-1 0 0,-1 1 0 0 0,0 0 1 0 0,0 0-1 0 0,0 0 0 0 0,-1 0 0 0 0,0 0 1 0 0,1 3-58 0 0,2 49 334 0 0,-1-16 87 0 0,0-22-141 0 0,2 13 3536 0 0,7-36-2646 0 0,2-6-881 0 0,0 0 0 0 0,0 0 0 0 0,-1-1 0 0 0,-1-1 0 0 0,0 0 0 0 0,0-1-1 0 0,1-4-288 0 0,16-15 101 0 0,7-9-1039 0 0,7-12 938 0 0,5-14-5273 0 0,-30 41-1654 0 0</inkml:trace>
  <inkml:trace contextRef="#ctx0" brushRef="#br0" timeOffset="2015.966">1974 617 8752 0 0,'0'0'673'0'0,"1"-2"-437"0"0,12-13 1967 0 0,-1-1 0 0 0,2 2 1 0 0,0 0-1 0 0,5-3-2203 0 0,-5 4 774 0 0,1 2 0 0 0,1 0 0 0 0,0 0 0 0 0,11-4-774 0 0,-21 12 105 0 0,0 1 0 0 0,0 0 0 0 0,0 0 1 0 0,0 0-1 0 0,0 1 0 0 0,0 0 0 0 0,0 0 0 0 0,0 0 0 0 0,5 1-105 0 0,4 1 212 0 0,1 0 0 0 0,-1 1-1 0 0,6 2-211 0 0,-14-2 52 0 0,0 0 1 0 0,0 0-1 0 0,0 1 0 0 0,-1 0 0 0 0,0 0 0 0 0,4 2-52 0 0,16 9 226 0 0,-19-10-135 0 0,-1-1 1 0 0,0 1-1 0 0,0 1 1 0 0,6 4-92 0 0,20 14 286 0 0,-25-20-232 0 0,11 7 54 0 0,0-1-1 0 0,10 4-107 0 0,-22-11 6 0 0,-1-1 0 0 0,1 1 0 0 0,0-1 1 0 0,-1 1-1 0 0,1-2 0 0 0,0 1 0 0 0,0-1 1 0 0,0 0-1 0 0,-1 0 0 0 0,1 0 0 0 0,1-1-6 0 0,9-2-258 0 0,2 0 341 0 0,0 0-1 0 0,0-2 1 0 0,-1 0 0 0 0,3-2-83 0 0,-16 5-323 0 0,1 0 0 0 0,-1 0 1 0 0,0 0-1 0 0,0 0 1 0 0,0-1-1 0 0,0 0 1 0 0,0 0-1 0 0,-1 0 1 0 0,1 0-1 0 0,-1 0 1 0 0,0-1-1 0 0,0 0 1 0 0,0 0-1 0 0,0 1 1 0 0,-1-1-1 0 0,0-1 1 0 0,1 1-1 0 0,-1-2 323 0 0,3-10-7058 0 0</inkml:trace>
  <inkml:trace contextRef="#ctx0" brushRef="#br0" timeOffset="2546.705">2298 685 5984 0 0,'19'46'637'0'0,"-15"-39"-626"0"0,-3-6 4 0 0,-1-1 1 0 0,1 1 0 0 0,-1-1-1 0 0,1 1 1 0 0,-1-1 0 0 0,1 1-1 0 0,-1-1 1 0 0,1 0 0 0 0,-1 1-1 0 0,1-1 1 0 0,0 0 0 0 0,-1 1-1 0 0,1-1 1 0 0,0 0 0 0 0,-1 0-1 0 0,1 1 1 0 0,0-1-16 0 0,3-3 863 0 0,-4 3-606 0 0,4-2 19 0 0,-1-1 0 0 0,1 1-1 0 0,-1-1 1 0 0,0 0-1 0 0,0 0 1 0 0,0 0-1 0 0,0 0 1 0 0,0 0 0 0 0,-1-1-1 0 0,1 1 1 0 0,-1-1-1 0 0,0 0 1 0 0,0 0-276 0 0,2-3 474 0 0,-1-1 1 0 0,0 1-1 0 0,-1-1 1 0 0,0 1-1 0 0,0-1 1 0 0,0-3-475 0 0,4-4 0 0 0,-5 9 37 0 0,1 30 701 0 0,-1-17-548 0 0,-1 1 0 0 0,1-1 0 0 0,-2 7-190 0 0,0 17 574 0 0,1 0 0 0 0,1 0-1 0 0,1 0 1 0 0,3 3-574 0 0,3 48 982 0 0,-6-58-535 0 0,2 1 0 0 0,1-1 1 0 0,1 0-1 0 0,1 0 0 0 0,4 8-447 0 0,-10-29 33 0 0,1-1 1 0 0,-1 1-1 0 0,1 0 0 0 0,-1-1 1 0 0,1 1-1 0 0,0-1 0 0 0,0 1 1 0 0,0-1-1 0 0,0 1-33 0 0,0-2-769 0 0,-1-2-325 0 0,6-5-66 0 0</inkml:trace>
  <inkml:trace contextRef="#ctx0" brushRef="#br0" timeOffset="2983.59">2508 600 920 0 0,'0'0'1'0'0,"0"0"1"0"0,0 0-1 0 0,0 0 1 0 0,0 0 0 0 0,0 0-1 0 0,0 0 1 0 0,0 0-1 0 0,0 0 1 0 0,0 1-1 0 0,0-1 1 0 0,0 0-1 0 0,0 0 1 0 0,0 0-1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 0-1 0 0,0 0 1 0 0,0 0-1 0 0,0 0 1 0 0,0 0-1 0 0,0 0 1 0 0,0 0-1 0 0,1 0 1 0 0,-1 0-1 0 0,0 0 1 0 0,0 0-1 0 0,0 0 1 0 0,0 0-1 0 0,0 0 1 0 0,0 0-1 0 0,0 0 1 0 0,0 0-2 0 0,3 8-32 0 0,2 11 255 0 0,-5-16 16 0 0,1 0 2075 0 0,-1 0-1278 0 0,1-1 0 0 0,-1 1 0 0 0,1 0 1 0 0,0 0-1 0 0,0-1 0 0 0,0 1 0 0 0,0 0-1036 0 0,4 12 2106 0 0,4 38 1764 0 0,0 33-3870 0 0,-6-44 56 0 0,2-1 0 0 0,2 0-1 0 0,5 13-55 0 0,-9-45-163 0 0,-2-4-108 0 0,0 1 0 0 0,1-1 0 0 0,0 0-1 0 0,0 0 1 0 0,0 0 0 0 0,1 0 271 0 0,5 6-5541 0 0</inkml:trace>
  <inkml:trace contextRef="#ctx0" brushRef="#br0" timeOffset="3866.592">3171 800 8288 0 0,'1'-1'-64'0'0,"3"-1"484"0"0,-1 0 1 0 0,0 0-1 0 0,0 0 0 0 0,0 0 0 0 0,0-1 1 0 0,0 0-1 0 0,0 1 0 0 0,0-2-420 0 0,-2 3 184 0 0,-1 0-1 0 0,0 0 1 0 0,1 0 0 0 0,-1 0 0 0 0,0 0-1 0 0,1 0 1 0 0,-1 0 0 0 0,0 0-1 0 0,0 0 1 0 0,0-1 0 0 0,0 1-1 0 0,0 0 1 0 0,0 0 0 0 0,0 0 0 0 0,-1 0-1 0 0,1 0 1 0 0,0 0 0 0 0,0 0-1 0 0,-1 0 1 0 0,1 0 0 0 0,-1 0-1 0 0,1 0 1 0 0,-1 0 0 0 0,1 0 0 0 0,-1 1-1 0 0,0-1 1 0 0,1 0 0 0 0,-1 0-1 0 0,0 0 1 0 0,0 1 0 0 0,0-1-184 0 0,0-1 75 0 0,-1 1 1 0 0,1 0-1 0 0,-1 0 1 0 0,0-1-1 0 0,0 1 0 0 0,0 0 1 0 0,0 1-1 0 0,0-1 1 0 0,0 0-1 0 0,0 1 0 0 0,0-1 1 0 0,0 1-1 0 0,0-1 1 0 0,0 1-1 0 0,0 0 1 0 0,0 0-1 0 0,0 0 0 0 0,0 0 1 0 0,0 0-1 0 0,-2 1-75 0 0,-2 0-10 0 0,-1 0 0 0 0,1 0-1 0 0,0 1 1 0 0,0 0 0 0 0,0 0-1 0 0,-2 1 11 0 0,3 0 8 0 0,1 1-1 0 0,-1-1 1 0 0,0 1-1 0 0,1 0 1 0 0,0 0-1 0 0,0 0 1 0 0,0 0-1 0 0,1 1 1 0 0,-1 0-1 0 0,1 0 1 0 0,0 0-1 0 0,0 0 1 0 0,1 0-1 0 0,0 0 0 0 0,-1 1 1 0 0,2-1-1 0 0,-1 1 1 0 0,1-1-1 0 0,0 1 1 0 0,-1 4-8 0 0,2-6 23 0 0,0-1 0 0 0,1 1 0 0 0,-1-1 1 0 0,1 1-1 0 0,-1-1 0 0 0,1 0 0 0 0,0 1 1 0 0,0-1-1 0 0,1 0 0 0 0,-1 0 0 0 0,1 0 1 0 0,-1 0-1 0 0,1 0 0 0 0,0 0 0 0 0,0 0 0 0 0,1-1 1 0 0,1 3-24 0 0,-2-3 37 0 0,1 0 0 0 0,-1 0 0 0 0,0-1 0 0 0,1 1 1 0 0,0-1-1 0 0,-1 0 0 0 0,1 1 0 0 0,0-1 0 0 0,-1 0 1 0 0,1-1-1 0 0,0 1 0 0 0,0 0 0 0 0,0-1 0 0 0,0 0 0 0 0,0 1 1 0 0,0-1-1 0 0,0 0 0 0 0,0-1 0 0 0,-1 1 0 0 0,4-1-37 0 0,3-1 52 0 0,0-1 0 0 0,0 0 0 0 0,-1 0-1 0 0,1-1 1 0 0,-1 0 0 0 0,1-1 0 0 0,-1 1 0 0 0,-1-2-1 0 0,1 1 1 0 0,1-2-52 0 0,9-9 28 0 0,-1 0-1 0 0,0-2 0 0 0,5-7-27 0 0,5-8 19 0 0,-2-1-1 0 0,-1-1 0 0 0,-2-1 1 0 0,-1-1-1 0 0,-3 0 0 0 0,0-2 0 0 0,2-13-18 0 0,-16 42 12 0 0,-1-1-1 0 0,-1 1 1 0 0,0-1 0 0 0,0 1-1 0 0,-1-1 1 0 0,0 1-1 0 0,-1-1 1 0 0,0 0-1 0 0,-1 0 1 0 0,0 1-1 0 0,-1-1 1 0 0,-1-5-12 0 0,2 15 3 0 0,1-1 1 0 0,-1 1-1 0 0,1-1 0 0 0,-1 1 1 0 0,0-1-1 0 0,0 1 0 0 0,0 0 1 0 0,0-1-1 0 0,0 1 0 0 0,0 0 1 0 0,0 0-1 0 0,0-1 0 0 0,0 1 1 0 0,-1 0-1 0 0,1 0 0 0 0,-1 0 1 0 0,1 1-1 0 0,-2-2-3 0 0,2 2 2 0 0,0-1 0 0 0,0 1 0 0 0,0 0 0 0 0,0 0 0 0 0,0-1 0 0 0,0 1 0 0 0,0 0 0 0 0,0 0 1 0 0,0 0-1 0 0,0 0 0 0 0,0 0 0 0 0,-1 0 0 0 0,1 1 0 0 0,0-1 0 0 0,0 0 0 0 0,0 1 0 0 0,0-1 0 0 0,0 0 0 0 0,0 1 0 0 0,0-1 0 0 0,0 1 0 0 0,1-1 0 0 0,-1 1 0 0 0,0 0 0 0 0,0-1 0 0 0,0 1 0 0 0,1 0 0 0 0,-2 0-2 0 0,-7 11 76 0 0,0 1 0 0 0,0 0-1 0 0,1 0 1 0 0,1 1 0 0 0,0 0-1 0 0,1 0 1 0 0,0 1-1 0 0,1-1 1 0 0,1 1 0 0 0,0 0-1 0 0,0 11-75 0 0,2-11 153 0 0,1 0 0 0 0,1 0 0 0 0,1 0 0 0 0,0 1 0 0 0,1-1 0 0 0,0 0-153 0 0,8 32 845 0 0,5 11-845 0 0,2 6 429 0 0,-13-47-330 0 0,1 0-1 0 0,0 0 1 0 0,2-1-1 0 0,0 0 1 0 0,2 4-99 0 0,-4-13 20 0 0,-1 1 1 0 0,1 0-1 0 0,0-1 0 0 0,1 0 1 0 0,0 0-1 0 0,0-1 1 0 0,0 0-1 0 0,1 0 1 0 0,0 0-1 0 0,0-1 1 0 0,1 1-21 0 0,0-1 29 0 0,-2-2-6 0 0,0 1-1 0 0,0-1 1 0 0,1 0-1 0 0,1 1-22 0 0,-6-3 5 0 0,0-1-1 0 0,0 1 1 0 0,0-1-1 0 0,0 0 0 0 0,0 1 1 0 0,0-1-1 0 0,0 0 1 0 0,0 0-1 0 0,0 0 0 0 0,-1-1 1 0 0,1 1-1 0 0,0 0 1 0 0,0-1-1 0 0,0 1 0 0 0,0-1 1 0 0,0 0-1 0 0,1 0-4 0 0,1-1-1 0 0,1-1 1 0 0,-1 0-1 0 0,0 0 0 0 0,0-1 0 0 0,0 1 1 0 0,0-1-1 0 0,-1 0 0 0 0,1 0 0 0 0,-1 0 1 0 0,0 0-1 0 0,0-1 0 0 0,-1 1 0 0 0,1-1 0 0 0,-1 0 1 0 0,0 0-1 0 0,0 0 0 0 0,-1 0 0 0 0,1-2 1 0 0,3-14-16 0 0,-2 1-1 0 0,0-1 0 0 0,-1 0 0 0 0,-1 0 17 0 0,-1 9-1 0 0,1-4-32 0 0,1 0 23 0 0,-2 0-1 0 0,-1-14 11 0 0,-5 0-64 0 0,6 30 64 0 0,0 0 0 0 0,0 0 0 0 0,0 0 0 0 0,0-1 0 0 0,0 1 0 0 0,0 0 0 0 0,0 0 0 0 0,0 0 0 0 0,0 0 0 0 0,0 0 0 0 0,0 0 0 0 0,0 0 0 0 0,0 0 0 0 0,0 0 0 0 0,0-1 0 0 0,0 1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0,0 0 0 0 0,0 0 0 0 0,0 0 0 0 0,0 0 0 0 0,0 0 0 0 0,0 1 0 0 0,0-1 0 0 0,0 0 0 0 0,0 0 0 0 0,-4 5 0 0 0,2-1 0 0 0,1 0 0 0 0,-1 1 0 0 0,1 0 0 0 0,0-1 0 0 0,0 1 0 0 0,0 0 0 0 0,0 0 0 0 0,1-1 0 0 0,0 1 0 0 0,0 3 0 0 0,7 51 0 0 0,-4-41 0 0 0,-1-5 13 0 0,0 0 0 0 0,1 0 1 0 0,1 0-1 0 0,0-1 0 0 0,1 1 0 0 0,0-1 0 0 0,2 1-13 0 0,-4-7 12 0 0,1 0 1 0 0,0 0-1 0 0,0 0 1 0 0,0 0-1 0 0,1-1 1 0 0,0 0-1 0 0,0 1 0 0 0,0-2 1 0 0,1 1-1 0 0,-1-1 1 0 0,1 0-1 0 0,0 0 1 0 0,6 3-13 0 0,-6-5 10 0 0,0 1 1 0 0,0-1 0 0 0,1-1 0 0 0,-1 1-1 0 0,0-1 1 0 0,1 0 0 0 0,-1-1 0 0 0,1 1-1 0 0,-1-1 1 0 0,1 0 0 0 0,-1-1 0 0 0,4 0-11 0 0,-7 0 0 0 0,0 1 0 0 0,-1-1 1 0 0,1 0-1 0 0,0 0 0 0 0,-1 0 1 0 0,1 0-1 0 0,-1 0 0 0 0,0 0 1 0 0,1-1-1 0 0,-1 1 0 0 0,0-1 1 0 0,0 0-1 0 0,0 1 0 0 0,0-1 1 0 0,0 0-1 0 0,0 0 0 0 0,0-1 0 0 0,-1 1 1 0 0,1 0-1 0 0,-1 0 0 0 0,1-1 1 0 0,-1 1-1 0 0,0-1 0 0 0,0 1 1 0 0,0-1-1 0 0,0 0 0 0 0,-1 1 1 0 0,1-1-1 0 0,-1 0 0 0 0,1-2 0 0 0,-1-2-6 0 0,0 0 0 0 0,-1-1 1 0 0,0 1-1 0 0,0 0 0 0 0,0 0 0 0 0,-1 0 0 0 0,0 0 0 0 0,0 0 0 0 0,-2-3 6 0 0,-4-7-47 0 0,0-1-1 0 0,-11-14 48 0 0,5 11-416 0 0,-2 0 0 0 0,0 1-1 0 0,-1 1 1 0 0,-7-5 416 0 0,-2 0-3963 0 0,18 10-3236 0 0</inkml:trace>
  <inkml:trace contextRef="#ctx0" brushRef="#br0" timeOffset="4266.516">4073 682 4608 0 0,'5'5'67'0'0,"13"12"273"0"0,-16-14-123 0 0,0-1 0 0 0,0 0 0 0 0,0 1 1 0 0,0-1-1 0 0,0 1 0 0 0,-1-1 0 0 0,1 1 1 0 0,-1 0-1 0 0,0 0 0 0 0,0-1 1 0 0,0 1-1 0 0,0 3-217 0 0,7 39 6025 0 0,-5-25-4520 0 0,-1-2-722 0 0,0 1 0 0 0,-2 0 1 0 0,0 2-784 0 0,0 0 1097 0 0,2 20-1097 0 0,-1-22 550 0 0,-1-17-308 0 0,0-2-2 0 0,0 0-4 0 0,4-11 192 0 0,3-14-111 0 0,0 0 0 0 0,0-11-317 0 0,3-16 70 0 0,-6 40-54 0 0,-1-1-1 0 0,2 1 0 0 0,0 0 1 0 0,2-4-16 0 0,-5 12 6 0 0,0 0-1 0 0,0 1 1 0 0,0-1 0 0 0,1 1 0 0 0,-1 0-1 0 0,1-1 1 0 0,0 1 0 0 0,0 0 0 0 0,0 1 0 0 0,0-1-1 0 0,1 1 1 0 0,-1-1 0 0 0,1 1 0 0 0,-1 0-1 0 0,2-1-5 0 0,-3 3 6 0 0,-1 0 0 0 0,0-1-1 0 0,1 1 1 0 0,-1 0 0 0 0,1 0-1 0 0,-1-1 1 0 0,1 1 0 0 0,-1 0 0 0 0,1 1-1 0 0,-1-1 1 0 0,1 0 0 0 0,-1 0-1 0 0,1 1 1 0 0,-1-1 0 0 0,0 0-1 0 0,1 1 1 0 0,-1 0 0 0 0,1-1-6 0 0,1 2 5 0 0,0 0 0 0 0,0 0 0 0 0,0 0 1 0 0,0 1-1 0 0,0-1 0 0 0,0 1 0 0 0,1 1-5 0 0,3 5 0 0 0,1 0 1 0 0,-2 1-1 0 0,1 0 0 0 0,-1 2 0 0 0,79 154 0 0 0,-78-152-91 0 0,-3-6-268 0 0,0-1 1 0 0,0 0-1 0 0,0-1 1 0 0,1 1-1 0 0,5 5 359 0 0,-2-3-4773 0 0,0-1-1521 0 0</inkml:trace>
  <inkml:trace contextRef="#ctx0" brushRef="#br0" timeOffset="4615.113">4610 668 10592 0 0,'0'0'818'0'0,"0"0"-375"0"0,0 0 401 0 0,0 0 232 0 0,0 0 48 0 0,-4 7 577 0 0,-15 25-123 0 0,5-7-1331 0 0,8-16-164 0 0,1 0-1 0 0,0 1 1 0 0,1-1-1 0 0,0 1 0 0 0,1 1 1 0 0,-2 8-83 0 0,-1 8 240 0 0,-2 28-240 0 0,8-49 28 0 0,0 0 0 0 0,0 1 0 0 0,0-1 0 0 0,1 0 1 0 0,0 2-29 0 0,1 11 68 0 0,-2-17-56 0 0,0 1 0 0 0,1-1-1 0 0,-1 0 1 0 0,0 0 0 0 0,1 0-1 0 0,-1 0 1 0 0,1 0 0 0 0,0 0-1 0 0,0 0 1 0 0,-1 0 0 0 0,1 0-1 0 0,1 0 1 0 0,-1 0 0 0 0,0 0-1 0 0,0-1 1 0 0,1 1 0 0 0,-1 0-1 0 0,1-1 1 0 0,-1 1 0 0 0,1-1-1 0 0,0 0 1 0 0,-1 1-1 0 0,1-1 1 0 0,0 0 0 0 0,0 0-1 0 0,0 0 1 0 0,0 0 0 0 0,0-1-1 0 0,0 1 1 0 0,0-1 0 0 0,0 1-1 0 0,0-1 1 0 0,1 1 0 0 0,-1-1-1 0 0,0 0-11 0 0,2 0 9 0 0,0 0 1 0 0,-1 0-1 0 0,1-1 0 0 0,0 0 0 0 0,-1 1 0 0 0,1-1 0 0 0,-1 0 0 0 0,1 0 0 0 0,-1-1 0 0 0,1 1 0 0 0,-1-1 0 0 0,0 0 0 0 0,1 0-9 0 0,2-3 6 0 0,1 0-1 0 0,-1-1 0 0 0,0 0 0 0 0,-1 0 0 0 0,2-3-5 0 0,0-1-17 0 0,0 1 0 0 0,-1-1 0 0 0,-1-1 0 0 0,0 1 0 0 0,0-1 0 0 0,-1 0 0 0 0,0 0 0 0 0,-1 0 0 0 0,-1-1 0 0 0,1 1 0 0 0,-2-1 0 0 0,0 1 0 0 0,0-1 0 0 0,-1-9 17 0 0,0 20 5 0 0,0 0 1 0 0,0 1 0 0 0,0-1 0 0 0,0 1-1 0 0,0-1 1 0 0,0 1 0 0 0,0-1 0 0 0,0 0-1 0 0,0 1 1 0 0,0-1 0 0 0,0 1-1 0 0,-1-1 1 0 0,1 1 0 0 0,0-1 0 0 0,0 1-1 0 0,-1-1 1 0 0,1 1 0 0 0,0-1 0 0 0,-1 0-6 0 0,1 1-7 0 0,0 0 0 0 0,-1 0 0 0 0,1 0 0 0 0,0 1 0 0 0,0-1 0 0 0,-1 0 0 0 0,1 0 0 0 0,0 0 0 0 0,-1 0 0 0 0,1 0 0 0 0,0 0 0 0 0,0 0 0 0 0,0 0 0 0 0,-1 1 1 0 0,1-1-1 0 0,0 0 0 0 0,0 0 0 0 0,-1 0 0 0 0,1 1 0 0 0,0-1 0 0 0,0 0 0 0 0,0 0 0 0 0,0 0 0 0 0,-1 1 0 0 0,1-1 0 0 0,0 0 7 0 0,-11 22-130 0 0,9-8 130 0 0,0 0 0 0 0,0 1 0 0 0,2-1 0 0 0,0 1 0 0 0,0-1 0 0 0,3 12 0 0 0,-2-10 0 0 0,1-5 89 0 0,0 0 0 0 0,1-1 1 0 0,0 1-1 0 0,0-1 0 0 0,1 1 0 0 0,1-1 0 0 0,0-1 0 0 0,0 1 0 0 0,3 2-89 0 0,-7-11 14 0 0,0 1 1 0 0,0-1 0 0 0,0 0 0 0 0,0 1 0 0 0,0-1-1 0 0,0 0 1 0 0,0 0 0 0 0,1 0 0 0 0,-1 0-1 0 0,1 0 1 0 0,0 1-15 0 0,-1-2-25 0 0,0 0-1 0 0,-1 1 0 0 0,1-1 1 0 0,0 0-1 0 0,-1 0 1 0 0,1 0-1 0 0,0 0 1 0 0,0 0-1 0 0,-1 0 0 0 0,1 0 1 0 0,0 0-1 0 0,0 0 1 0 0,0 0-1 0 0,-1 0 1 0 0,1 0-1 0 0,0-1 0 0 0,-1 1 1 0 0,1 0 25 0 0,2-2-366 0 0,-1 1 1 0 0,1-1-1 0 0,-1 0 0 0 0,0 0 1 0 0,0 0-1 0 0,1 0 0 0 0,-2 0 1 0 0,1-1-1 0 0,0 1 0 0 0,0 0 1 0 0,-1-1 365 0 0,10-10-5945 0 0</inkml:trace>
  <inkml:trace contextRef="#ctx0" brushRef="#br0" timeOffset="4953.045">4812 24 6448 0 0,'0'-2'65'0'0,"0"0"0"0"0,0-1 0 0 0,1 1 0 0 0,-1 0 0 0 0,0-1 0 0 0,1 1 0 0 0,-1 0 0 0 0,1-1 0 0 0,0 1-65 0 0,-1 2 23 0 0,0 0 0 0 0,0 0 0 0 0,0 0-1 0 0,0 0 1 0 0,0 0 0 0 0,0 0 0 0 0,1 0 0 0 0,-1 0-1 0 0,0-1 1 0 0,0 1 0 0 0,0 0 0 0 0,0 0 0 0 0,0 0-1 0 0,0 0 1 0 0,0 0 0 0 0,0 0 0 0 0,0 0 0 0 0,1 0-1 0 0,-1 0 1 0 0,0 0 0 0 0,0 0 0 0 0,0 0 0 0 0,0 0 0 0 0,0 0-1 0 0,0 0 1 0 0,0 0 0 0 0,0 0 0 0 0,1 1 0 0 0,-1-1-1 0 0,0 0 1 0 0,0 0 0 0 0,0 0 0 0 0,0 0 0 0 0,0 0-1 0 0,0 0 1 0 0,0 0 0 0 0,0 0 0 0 0,0 0 0 0 0,0 0-1 0 0,0 0 1 0 0,1 0 0 0 0,-1 0 0 0 0,0 1 0 0 0,0-1 0 0 0,0 0-1 0 0,0 0 1 0 0,0 0 0 0 0,0 0 0 0 0,0 0 0 0 0,0 0-1 0 0,0 0 1 0 0,0 0 0 0 0,0 0 0 0 0,0 1-23 0 0,3 5 1009 0 0,1 5 1228 0 0,0 1-1 0 0,0-1 1 0 0,0 12-2237 0 0,5 39 2001 0 0,-7-46-1917 0 0,7 125 895 0 0,-2-18-564 0 0,3-19-212 0 0,23 202-18 0 0,-28-267-1757 0 0,2 0-1 0 0,7 17 1573 0 0,-3-29-6122 0 0</inkml:trace>
  <inkml:trace contextRef="#ctx0" brushRef="#br0" timeOffset="4954.045">5007 532 8288 0 0,'2'-4'99'0'0,"-1"0"1"0"0,1-1 0 0 0,-1 0-1 0 0,0 1 1 0 0,0-1 0 0 0,0 0-1 0 0,0 0 1 0 0,-1 1-1 0 0,0-1 1 0 0,0-2-100 0 0,0 5 252 0 0,0-1 0 0 0,-1 1 1 0 0,1 0-1 0 0,0 0 0 0 0,-1 0 0 0 0,1 0 0 0 0,-1 0 1 0 0,0 0-1 0 0,1 0 0 0 0,-1 0 0 0 0,0 0 0 0 0,0 0 1 0 0,0 1-1 0 0,-1-1 0 0 0,1 0 0 0 0,0 1 0 0 0,-1-1 1 0 0,1 1-1 0 0,-1-1 0 0 0,1 1 0 0 0,-1-1 0 0 0,0 1 1 0 0,1 0-1 0 0,-2 0-252 0 0,0-1 247 0 0,0 1-1 0 0,0 0 1 0 0,0 1 0 0 0,0-1 0 0 0,0 0 0 0 0,0 1-1 0 0,-1 0 1 0 0,1 0 0 0 0,0 0 0 0 0,0 0 0 0 0,0 0 0 0 0,-1 0-1 0 0,1 1 1 0 0,0 0-247 0 0,-3 0 133 0 0,0 1 0 0 0,1 1 0 0 0,0-1 0 0 0,-1 0 1 0 0,1 1-1 0 0,0 0 0 0 0,-3 3-133 0 0,-7 6 30 0 0,1 1 0 0 0,0 0 0 0 0,1 0 1 0 0,-5 10-31 0 0,5-9-127 0 0,7-8-607 0 0,1 0-1 0 0,-1 1 1 0 0,1-1 0 0 0,1 1-1 0 0,-3 4 735 0 0,-1 5-5934 0 0</inkml:trace>
  <inkml:trace contextRef="#ctx0" brushRef="#br0" timeOffset="5303.353">5154 637 9672 0 0,'0'0'864'0'0,"0"0"-696"0"0,0 14-168 0 0,5-4 0 0 0,-5 4 1144 0 0,0-4 192 0 0,0 4 40 0 0,0-2 0 0 0,4 15-1056 0 0,-4 1-208 0 0,0-4-49 0 0,4-1-4438 0 0,-4-2-889 0 0</inkml:trace>
  <inkml:trace contextRef="#ctx0" brushRef="#br0" timeOffset="5679.702">5349 716 1376 0 0,'-4'10'5576'0'0,"0"-2"-3742"0"0,0 0-1 0 0,1 1 1 0 0,0-1 0 0 0,0 8-1834 0 0,1-8 204 0 0,0 1 0 0 0,1-1-1 0 0,1 1 1 0 0,-1-1 0 0 0,2 1-1 0 0,-1 0 1 0 0,1-1 0 0 0,0 1 0 0 0,1-1-1 0 0,0 1 1 0 0,0-1 0 0 0,0 0-1 0 0,3 5-203 0 0,-4-11 30 0 0,0 0-1 0 0,1 0 1 0 0,-1 1-1 0 0,0-1 1 0 0,1 0-1 0 0,-1 0 1 0 0,1-1-1 0 0,0 1 1 0 0,-1 0-1 0 0,1 0 1 0 0,0-1-1 0 0,0 1 0 0 0,0-1 1 0 0,0 0-1 0 0,0 1 1 0 0,1-1-1 0 0,-1 0 1 0 0,0 0-1 0 0,1-1 1 0 0,-1 1-1 0 0,0 0 1 0 0,1-1-1 0 0,-1 1 0 0 0,1-1 1 0 0,0 0-30 0 0,0 0 17 0 0,0 0 1 0 0,0-1-1 0 0,0 1 1 0 0,0-1-1 0 0,0 0 1 0 0,-1 1-1 0 0,1-1 0 0 0,0-1 1 0 0,-1 1-1 0 0,1 0 1 0 0,-1-1-1 0 0,1 1 1 0 0,-1-1-1 0 0,0 0 0 0 0,1 1 1 0 0,-1-1-1 0 0,0-1 1 0 0,0 1-1 0 0,0 0 1 0 0,-1 0-1 0 0,1-1 0 0 0,0 1-17 0 0,1-4 28 0 0,0 1-1 0 0,0-1 0 0 0,0 0 0 0 0,0 0 0 0 0,-1 0 1 0 0,0 0-1 0 0,-1 0 0 0 0,1 0 0 0 0,-1-1 0 0 0,0 1 0 0 0,0-3-27 0 0,-1 4 0 0 0,-1 1-1 0 0,1-1 0 0 0,0 0 1 0 0,-1 0-1 0 0,0 0 0 0 0,0 1 0 0 0,-1-1 1 0 0,1 1-1 0 0,-1-1 0 0 0,0 1 0 0 0,0-1 1 0 0,-1 1-1 0 0,1 0 0 0 0,-1 0 0 0 0,-2-2 1 0 0,0 0-27 0 0,0-1-1 0 0,-1 1 0 0 0,0 1 0 0 0,-1-1 0 0 0,1 1 0 0 0,-1 0 0 0 0,0 0 0 0 0,-1 1 0 0 0,1 0 0 0 0,0 1 0 0 0,-1-1 1 0 0,0 1-1 0 0,0 1 0 0 0,-3-1 28 0 0,-19-7-5068 0 0,14 4-473 0 0</inkml:trace>
  <inkml:trace contextRef="#ctx0" brushRef="#br0" timeOffset="6069.588">5521 590 10736 0 0,'1'2'496'0'0,"3"3"-231"0"0,-1 0 1 0 0,0 1-1 0 0,0-1 0 0 0,0 1 1 0 0,0 0-1 0 0,-1 0 1 0 0,0 0-1 0 0,0 0 1 0 0,-1 0-1 0 0,1 0 0 0 0,-1 0 1 0 0,-1 4-266 0 0,2 32 3485 0 0,4 28-3485 0 0,-4-57 168 0 0,-2-5 159 0 0,1 0-1 0 0,1 1 0 0 0,0-1 0 0 0,1 5-326 0 0,-2-11 355 0 0,-1-2 44 0 0,0 0 17 0 0,12-8 374 0 0,-8 4-766 0 0,0-1-1 0 0,0 0 0 0 0,0 0 1 0 0,-1 0-1 0 0,1-1 0 0 0,1-4-23 0 0,5-7 4 0 0,1-6-4 0 0,-10 20 0 0 0,0 0 0 0 0,0 0 0 0 0,1 0 0 0 0,-1 0 0 0 0,1 0 0 0 0,-1 1 0 0 0,1-1 0 0 0,2-2 0 0 0,1 1 88 0 0,-1 0-1 0 0,1 0 0 0 0,0 0 0 0 0,0 1 0 0 0,1-1-87 0 0,-5 3 487 0 0,0 3 22 0 0,12 13 60 0 0,-9-11-565 0 0,0 0 0 0 0,-1 0 0 0 0,1 0 0 0 0,-1 1 0 0 0,0-1-1 0 0,-1 1 1 0 0,3 3-4 0 0,13 41-548 0 0,-18-47-704 0 0,0-2-410 0 0,0 0-88 0 0,0 0-10 0 0</inkml:trace>
  <inkml:trace contextRef="#ctx0" brushRef="#br0" timeOffset="6070.588">5478 379 10080 0 0,'-11'-34'448'0'0,"8"29"88"0"0,-5 7-432 0 0,5-4-104 0 0,-1-15 0 0 0,-1 3 0 0 0,1 4 1088 0 0,1 3 200 0 0,3 7 40 0 0,0 0 8 0 0,0 0-409 0 0,0 0-71 0 0,0 0-24 0 0,0 0 0 0 0,0 0-592 0 0,0 0-120 0 0,0 10-24 0 0,0-10-8135 0 0</inkml:trace>
  <inkml:trace contextRef="#ctx0" brushRef="#br0" timeOffset="6505.242">3498 1769 15200 0 0,'4'12'1351'0'0,"0"-5"-1079"0"0,-1 7-272 0 0,5-1 0 0 0,-4 4 760 0 0,-4 0 96 0 0,3 0 16 0 0,1 0 8 0 0,-4-3-488 0 0,-4 0-96 0 0,4-2-16 0 0,-3 0-8 0 0,3-3-1040 0 0,-4-1-200 0 0,4-8-48 0 0,0 0-6559 0 0</inkml:trace>
  <inkml:trace contextRef="#ctx0" brushRef="#br0" timeOffset="6506.242">3372 1538 5984 0 0,'0'0'264'0'0,"7"14"56"0"0,2-4-256 0 0,-2 4-64 0 0,-3-9 0 0 0,7 7 0 0 0,-4-3 1224 0 0,2 1 232 0 0,-2 0 48 0 0,4 0 0 0 0</inkml:trace>
  <inkml:trace contextRef="#ctx0" brushRef="#br0" timeOffset="6923.051">3559 1776 2760 0 0,'12'30'729'0'0,"-9"-24"582"0"0,-1-1 0 0 0,0 1 1 0 0,0 0-1 0 0,0 0 0 0 0,-1 1 1 0 0,1-1-1 0 0,-2 0 1 0 0,1 3-1312 0 0,2 71 3370 0 0,-3-79-3105 0 0,0-1-13 0 0,0 0-49 0 0,0 0-19 0 0,0 0-7 0 0,8-11 142 0 0,-4 3-230 0 0,0-1 1 0 0,-1 0-1 0 0,0 0 0 0 0,0 0 1 0 0,-1-1-90 0 0,7-20 162 0 0,-4 12-59 0 0,-2 9-37 0 0,-1 1 0 0 0,1 0 1 0 0,1-1-1 0 0,-1 1 0 0 0,1 1 1 0 0,1-1-1 0 0,3-5-66 0 0,-3 6 133 0 0,-5 6-111 0 0,0 1 0 0 0,0-1 0 0 0,1 1 1 0 0,-1-1-1 0 0,0 0 0 0 0,0 1 1 0 0,1-1-1 0 0,-1 1 0 0 0,0-1 1 0 0,1 1-1 0 0,-1-1 0 0 0,1 1 0 0 0,-1-1 1 0 0,1 1-1 0 0,-1 0 0 0 0,1-1 1 0 0,-1 1-1 0 0,1 0 0 0 0,-1-1 0 0 0,1 1 1 0 0,-1 0-1 0 0,1-1 0 0 0,-1 1 1 0 0,1 0-1 0 0,0 0 0 0 0,-1 0 0 0 0,1 0 1 0 0,0 0-1 0 0,-1-1 0 0 0,1 1 1 0 0,-1 0-1 0 0,1 0 0 0 0,0 1 0 0 0,-1-1 1 0 0,1 0-1 0 0,0 0 0 0 0,-1 0 1 0 0,1 0-1 0 0,-1 0 0 0 0,1 1 1 0 0,0-1-1 0 0,-1 0 0 0 0,1 1 0 0 0,-1-1-22 0 0,4 3 54 0 0,0 0-1 0 0,0 0 1 0 0,0 0 0 0 0,-1 0-1 0 0,1 1 1 0 0,-1-1-1 0 0,0 1 1 0 0,0 0-1 0 0,-1 0 1 0 0,1 0-1 0 0,1 5-53 0 0,5 10-101 0 0,-1 0-1 0 0,1 6 102 0 0,3 9-1446 0 0,-8-26-206 0 0</inkml:trace>
  <inkml:trace contextRef="#ctx0" brushRef="#br0" timeOffset="7304.041">3955 1267 920 0 0,'8'2'80'0'0,"-5"-1"541"0"0,0 0 1 0 0,-1 1 0 0 0,1-1-1 0 0,0 1 1 0 0,-1 0-1 0 0,1 0 1 0 0,-1 0-1 0 0,0 0 1 0 0,1 0-1 0 0,-1 0 1 0 0,0 1-1 0 0,0-1 1 0 0,-1 1-1 0 0,1 0 1 0 0,0-1-1 0 0,-1 1 1 0 0,0 0-1 0 0,1 2-621 0 0,3 7 1952 0 0,-2 1 0 0 0,0-1 1 0 0,0 1-1 0 0,-1 0-1952 0 0,1 5-1185 0 0,0 6 1705 0 0,0 1-1 0 0,-2 0 1 0 0,-2 16-520 0 0,2 29 451 0 0,4 52-1317 0 0,-5-94-127 0 0,0-2-50 0 0</inkml:trace>
  <inkml:trace contextRef="#ctx0" brushRef="#br0" timeOffset="7305.041">4131 1576 15408 0 0,'0'0'336'0'0,"0"0"72"0"0,0 0 7 0 0,0 0 25 0 0,-8 0-352 0 0,-4 2-88 0 0,1-2 0 0 0,0 3 0 0 0,-5 4 72 0 0,5-2 0 0 0,-4 4 0 0 0,-5-2 0 0 0,6-4-72 0 0,2 4 0 0 0,8 0 0 0 0,-7 3-4623 0 0,0-3-945 0 0</inkml:trace>
  <inkml:trace contextRef="#ctx0" brushRef="#br0" timeOffset="7788.368">4210 1707 12872 0 0,'0'0'289'0'0,"0"0"40"0"0,0 1 23 0 0,0 4-294 0 0,0 0-1 0 0,-1 0 1 0 0,1-1-1 0 0,-1 1 1 0 0,0 0-1 0 0,0-1 0 0 0,-1 1 1 0 0,1-1-1 0 0,-1 1 1 0 0,0-1-1 0 0,-1 2-57 0 0,0-1 126 0 0,0 1 0 0 0,1-1 0 0 0,0 1 0 0 0,0 0 0 0 0,0 0 0 0 0,0 0 0 0 0,1 0 0 0 0,0 1 0 0 0,1-1 0 0 0,-1 0 0 0 0,1 0 0 0 0,0 1 0 0 0,1-1 0 0 0,-1 0 0 0 0,1 0 0 0 0,1 0-1 0 0,0 3-125 0 0,-2-8 67 0 0,1 0 0 0 0,0-1 0 0 0,-1 1-1 0 0,1 0 1 0 0,0 0 0 0 0,0 0 0 0 0,0-1-1 0 0,0 1 1 0 0,0-1 0 0 0,-1 1 0 0 0,1 0-1 0 0,0-1 1 0 0,1 0 0 0 0,-1 1 0 0 0,0-1-1 0 0,0 0 1 0 0,0 1 0 0 0,0-1 0 0 0,0 0-1 0 0,0 0 1 0 0,0 0 0 0 0,1 0-67 0 0,0 1 124 0 0,1-1 1 0 0,0 0-1 0 0,-1 0 1 0 0,1 0-1 0 0,0-1 1 0 0,0 1-1 0 0,-1-1 0 0 0,1 1-124 0 0,0-2 98 0 0,1 1 0 0 0,-1-1 0 0 0,0 1 0 0 0,0-1-1 0 0,0 0 1 0 0,0 0 0 0 0,0 0 0 0 0,0-1-1 0 0,0 1 1 0 0,-1-1 0 0 0,1 1 0 0 0,-1-1-1 0 0,0 0 1 0 0,1 0 0 0 0,-1 0 0 0 0,-1 0 0 0 0,1 0-1 0 0,0-1 1 0 0,-1 1 0 0 0,0 0 0 0 0,0-1-1 0 0,0 1 1 0 0,0-1 0 0 0,0 1 0 0 0,-1-1 0 0 0,1 0-1 0 0,-1-3-97 0 0,0 4 9 0 0,0-1-1 0 0,0 1 1 0 0,0-1-1 0 0,0 1 1 0 0,-1-1-1 0 0,1 1 1 0 0,-1-1-1 0 0,0 1 1 0 0,0 0-1 0 0,0-1 1 0 0,0 1-1 0 0,-1 0 0 0 0,1 0 1 0 0,-1 0-1 0 0,0 0 1 0 0,0 0-1 0 0,-2-2-8 0 0,1 1-50 0 0,-3-4-320 0 0,0 1-1 0 0,0 0 1 0 0,0 0-1 0 0,-4-3 371 0 0,-2 3-1580 0 0</inkml:trace>
  <inkml:trace contextRef="#ctx0" brushRef="#br0" timeOffset="8190.454">4652 1328 7832 0 0,'0'0'602'0'0,"0"0"-100"0"0,1 1 1048 0 0,2 1-674 0 0,-1 1-1 0 0,1-1 0 0 0,-1 0 1 0 0,0 1-1 0 0,0 0 1 0 0,0-1-1 0 0,-1 1 0 0 0,2 2-875 0 0,-1-1 656 0 0,0 1 1 0 0,-1-1-1 0 0,1 1 0 0 0,-1-1 0 0 0,0 5-656 0 0,1 5 178 0 0,-1 1 0 0 0,-1 0 0 0 0,-1 9-178 0 0,1 24 143 0 0,4 15-160 0 0,6 62 834 0 0,-7-106-631 0 0,-2-3 72 0 0,2 0 0 0 0,0 0 1 0 0,1 0-1 0 0,5 13-258 0 0,-3-12 64 0 0,-5-16-7 0 0,-1-1-1 0 0,0 0-120 0 0,9-31-630 0 0,-9 28 623 0 0,4-26-896 0 0,7-20 967 0 0,-10 43-16 0 0,0 0 0 0 0,1 1 0 0 0,0-1 0 0 0,0 1 0 0 0,1-1 0 0 0,0 1 0 0 0,2-4 16 0 0,-3 7 5 0 0,-1 1 0 0 0,1-1 0 0 0,-1 0 0 0 0,1 1 0 0 0,0-1 0 0 0,0 1 0 0 0,0 0 0 0 0,0 0-1 0 0,0 0 1 0 0,0 0 0 0 0,0 0 0 0 0,0 0 0 0 0,0 0 0 0 0,0 1 0 0 0,1-1 0 0 0,-1 1-1 0 0,0-1 1 0 0,0 1 0 0 0,1 0 0 0 0,-1 0 0 0 0,1 0-5 0 0,1 0 18 0 0,0 1 0 0 0,0-1 0 0 0,-1 1 0 0 0,1 0 1 0 0,0 0-1 0 0,-1 1 0 0 0,1-1 0 0 0,-1 1 0 0 0,1-1 0 0 0,-1 1 0 0 0,0 0 0 0 0,0 0 0 0 0,0 1 0 0 0,0-1 1 0 0,0 0-1 0 0,0 1 0 0 0,-1 0 0 0 0,1 0 0 0 0,1 3-18 0 0,2 2 46 0 0,0 1-1 0 0,-1 0 1 0 0,0 0-1 0 0,0 0 1 0 0,-1 1-1 0 0,2 6-45 0 0,-3-6 25 0 0,0 0 0 0 0,-1-1 1 0 0,0 1-1 0 0,-1 0 0 0 0,0 0 0 0 0,0 2-25 0 0,-1-8-1 0 0,0 1 1 0 0,0-1 0 0 0,-1 0-1 0 0,1 0 1 0 0,-1 0-1 0 0,0 1 1 0 0,0-1 0 0 0,-1 0-1 0 0,1 0 1 0 0,-1 0-1 0 0,0-1 1 0 0,0 1 0 0 0,0 0-1 0 0,-1-1 1 0 0,1 1-1 0 0,-1 0 1 0 0,0-2-1 0 0,1 1-1 0 0,-1-1 0 0 0,1 0 0 0 0,-1 0 0 0 0,0 0 1 0 0,0 0-1 0 0,0 0 0 0 0,0 0 0 0 0,0-1 1 0 0,0 1-1 0 0,-1-1 0 0 0,1 0 0 0 0,0 0 0 0 0,-1 0 1 0 0,1-1-1 0 0,-1 1 0 0 0,1-1 0 0 0,-3 0 2 0 0,1 0-2 0 0,1 0 0 0 0,-1-1-1 0 0,1 0 1 0 0,-1 0 0 0 0,1 0 0 0 0,-1 0-1 0 0,1-1 1 0 0,0 0 0 0 0,0 1-1 0 0,0-2 1 0 0,0 1 0 0 0,0 0 0 0 0,0-1-1 0 0,0 0 3 0 0,-3-3-113 0 0,-1 1-1017 0 0,1-1-1 0 0,1 0 1 0 0,-1 0-1 0 0,1 0 1 0 0,0-1 0 0 0,-4-6 1130 0 0,3 0-6728 0 0</inkml:trace>
  <inkml:trace contextRef="#ctx0" brushRef="#br0" timeOffset="8659.205">5056 1690 9672 0 0,'2'4'99'0'0,"-1"0"0"0"0,0 1-1 0 0,1-1 1 0 0,-1 1 0 0 0,-1-1 0 0 0,1 1 0 0 0,-1 0 0 0 0,0-1 0 0 0,0 1 0 0 0,0 0 0 0 0,-1-1 0 0 0,1 1-1 0 0,-1 0-98 0 0,-1 19 917 0 0,-1 34 489 0 0,5-50-1266 0 0,-1-6 585 0 0,-1-2-587 0 0,0 1 1 0 0,0-1 0 0 0,0 0-1 0 0,0 0 1 0 0,0 1-1 0 0,0-1 1 0 0,1 0-1 0 0,-1 1 1 0 0,0-1 0 0 0,0 0-1 0 0,0 0 1 0 0,0 1-1 0 0,0-1 1 0 0,1 0-1 0 0,-1 0 1 0 0,0 1-1 0 0,0-1 1 0 0,0 0 0 0 0,1 0-1 0 0,-1 0 1 0 0,0 1-1 0 0,0-1 1 0 0,0 0-1 0 0,1 0 1 0 0,-1 0-1 0 0,0 0-138 0 0,7-4 387 0 0,-1-1 0 0 0,0 0-1 0 0,-1 0 1 0 0,1-1-1 0 0,-1 0 1 0 0,0 0 0 0 0,-1 0-1 0 0,1 0 1 0 0,1-5-387 0 0,11-13 706 0 0,0 2-246 0 0,2 1 0 0 0,0 1 0 0 0,21-17-460 0 0,-35 32-528 0 0,0 1 0 0 0,0 0 0 0 0,1 0 0 0 0,-1 1 0 0 0,1-1 0 0 0,0 1 0 0 0,5-1 528 0 0,-10 3-7121 0 0</inkml:trace>
  <inkml:trace contextRef="#ctx0" brushRef="#br0" timeOffset="8660.205">5349 1615 13824 0 0,'3'6'294'0'0,"0"0"0"0"0,0 1 0 0 0,-1-1 0 0 0,0 1 0 0 0,0 0 0 0 0,-1-1 0 0 0,0 1 0 0 0,0 0 1 0 0,0 0-295 0 0,0 19 3427 0 0,-1 22-3427 0 0,-1-18 461 0 0,4-21-31 0 0,-2-5-1351 0 0,0 0-4182 0 0,-1-4-1238 0 0</inkml:trace>
  <inkml:trace contextRef="#ctx0" brushRef="#br0" timeOffset="9142.837">5643 1615 456 0 0,'0'0'3067'0'0,"-1"-1"382"0"0,-4-2-2295 0 0,1 1 1 0 0,-1 0-1 0 0,0-1 1 0 0,0 2-1 0 0,0-1 1 0 0,0 0-1 0 0,0 1 0 0 0,0 0-1154 0 0,-1 0 160 0 0,0 0-1 0 0,0 0 1 0 0,0 1-1 0 0,0 0 1 0 0,1 0-1 0 0,-1 1 1 0 0,0-1-1 0 0,0 1 1 0 0,0 1-1 0 0,1-1 1 0 0,-1 1-1 0 0,0 0 1 0 0,1 0-1 0 0,0 0 1 0 0,-1 1-1 0 0,1 0 1 0 0,0 0-1 0 0,-4 4-159 0 0,7-6 11 0 0,0 1 1 0 0,1 0-1 0 0,-1 0 0 0 0,0 0 1 0 0,1 0-1 0 0,-1 0 0 0 0,1 0 1 0 0,0 0-1 0 0,0 1 0 0 0,0-1 1 0 0,0 1-1 0 0,0-1 0 0 0,0 0 1 0 0,1 1-1 0 0,-1-1 0 0 0,1 1 1 0 0,0-1-1 0 0,-1 1 0 0 0,1 0 1 0 0,0-1-1 0 0,1 1 0 0 0,-1-1 1 0 0,0 1-1 0 0,1-1 0 0 0,-1 1 1 0 0,1-1-1 0 0,0 1 0 0 0,0-1 1 0 0,1 3-12 0 0,-1-3 2 0 0,1 1 0 0 0,-1 0 0 0 0,1-1 0 0 0,0 1 0 0 0,0-1 1 0 0,0 1-1 0 0,0-1 0 0 0,0 0 0 0 0,0 0 0 0 0,1 0 0 0 0,-1 0 0 0 0,1 0 1 0 0,-1 0-1 0 0,1-1 0 0 0,0 0 0 0 0,0 1 0 0 0,0-1 0 0 0,-1 0 0 0 0,1 0 1 0 0,0 0-1 0 0,0-1 0 0 0,1 1 0 0 0,-1-1 0 0 0,2 1-2 0 0,2-2-57 0 0,-1 1 0 0 0,1-1 0 0 0,-1 0 0 0 0,1 0 0 0 0,-1 0 0 0 0,0-1 0 0 0,1 0 0 0 0,-1-1 0 0 0,0 1-1 0 0,0-1 1 0 0,-1 0 0 0 0,1-1 0 0 0,2-1 57 0 0,-1-1-25 0 0,0 1-1 0 0,-1-1 0 0 0,0-1 0 0 0,0 1 1 0 0,0-1-1 0 0,-1 0 0 0 0,0 0 0 0 0,0-1 1 0 0,3-6 25 0 0,6-11 6 0 0,-8 14 47 0 0,0 1 1 0 0,-1-1 0 0 0,0 0 0 0 0,-1 0-1 0 0,0-1-53 0 0,1-4 67 0 0,-1 0 0 0 0,-1 0-1 0 0,-1 0 1 0 0,0-1 0 0 0,-1 1-1 0 0,-1-1 1 0 0,-1 1 0 0 0,0 0-1 0 0,-3-14-66 0 0,-2-5 10 0 0,2 10 309 0 0,-1 0-1 0 0,-2 0 1 0 0,-4-12-319 0 0,10 35 47 0 0,1 1-42 0 0,0 0 0 0 0,0 1-1 0 0,0-1 1 0 0,-1 0-1 0 0,1 1 1 0 0,0-1-1 0 0,0 1 1 0 0,-1-1-1 0 0,1 1 1 0 0,0-1-1 0 0,-1 0 1 0 0,1 1-1 0 0,0-1 1 0 0,-1 1-1 0 0,1 0 1 0 0,-1-1-1 0 0,1 1 1 0 0,-1-1-1 0 0,1 1 1 0 0,-1 0-1 0 0,1-1 1 0 0,-1 1 0 0 0,0 0-1 0 0,1-1 1 0 0,-1 1-1 0 0,1 0 1 0 0,-1 0-1 0 0,0 0 1 0 0,1 0-1 0 0,-1-1 1 0 0,0 1-5 0 0,1 1 6 0 0,-1-1 0 0 0,1 1 0 0 0,-1-1-1 0 0,0 1 1 0 0,1-1 0 0 0,-1 1 0 0 0,1-1 0 0 0,-1 1 0 0 0,1-1 0 0 0,0 1 0 0 0,-1 0 0 0 0,1-1 0 0 0,-1 1 0 0 0,1 0 0 0 0,0-1-6 0 0,-2 3 13 0 0,-1 2 28 0 0,-1 0 0 0 0,1 1-1 0 0,0-1 1 0 0,0 1-1 0 0,1 0 1 0 0,0 0 0 0 0,0 0-1 0 0,0 0 1 0 0,1 0-1 0 0,0 1 1 0 0,0-1-1 0 0,0 4-40 0 0,0 16 200 0 0,1-1 0 0 0,2 16-200 0 0,0-11-47 0 0,0-3 17 0 0,1 1 0 0 0,2-1 0 0 0,1 0 0 0 0,0-1 0 0 0,10 22 30 0 0,-9-30-492 0 0,1 0 1 0 0,1-1-1 0 0,1 0 1 0 0,0-1-1 0 0,1 0 1 0 0,1-1 0 0 0,1 0-1 0 0,0-1 1 0 0,0 0-1 0 0,11 7 492 0 0,5 1-1158 0 0</inkml:trace>
  <inkml:trace contextRef="#ctx0" brushRef="#br0" timeOffset="9531.627">6047 1593 7368 0 0,'0'0'568'0'0,"0"0"-139"0"0,0 0 807 0 0,-5-12 3632 0 0,4 11-4778 0 0,0 1 0 0 0,0-1 1 0 0,0 0-1 0 0,0 1 0 0 0,0-1 0 0 0,0 1 1 0 0,0-1-1 0 0,0 1 0 0 0,-1 0 1 0 0,1-1-1 0 0,0 1 0 0 0,0 0 0 0 0,-1 0 1 0 0,1 0-1 0 0,0 0 0 0 0,0 0 0 0 0,0 0 1 0 0,-1 0-1 0 0,1 1 0 0 0,0-1 0 0 0,0 0 1 0 0,0 0-1 0 0,-1 1 0 0 0,1-1 0 0 0,0 1 1 0 0,0-1-1 0 0,0 1 0 0 0,0 0 0 0 0,-1 0-90 0 0,-4 3 67 0 0,0 1-1 0 0,0 0 0 0 0,1-1 0 0 0,-4 5-66 0 0,5-5 143 0 0,0 1-137 0 0,-1 1 1 0 0,1-1-1 0 0,0 1 1 0 0,1 0-1 0 0,-1 0 0 0 0,1 0 1 0 0,0 1-1 0 0,1-1 0 0 0,-1 1 1 0 0,1-1-1 0 0,1 1 0 0 0,-1 0 1 0 0,1 0-1 0 0,0 0 0 0 0,1 0 1 0 0,0-1-1 0 0,0 2-6 0 0,0-7 200 0 0,5 1 222 0 0,-5-2-408 0 0,0 1 1 0 0,1-1-1 0 0,-1 0 1 0 0,0 0 0 0 0,0 0-1 0 0,1 0 1 0 0,-1 1-1 0 0,0-1 1 0 0,1 0 0 0 0,-1 0-1 0 0,0 0 1 0 0,0 0-1 0 0,1 0 1 0 0,-1 0-1 0 0,0 0 1 0 0,1 0 0 0 0,-1 0-1 0 0,0 0 1 0 0,1 0-1 0 0,-1 0 1 0 0,0 0-1 0 0,1 0 1 0 0,-1 0 0 0 0,0 0-1 0 0,0 0 1 0 0,1 0-1 0 0,-1 0 1 0 0,0 0 0 0 0,1 0-1 0 0,-1 0 1 0 0,0-1-1 0 0,0 1 1 0 0,1 0-1 0 0,-1 0-14 0 0,5-3 47 0 0,0 0 0 0 0,-1-1-1 0 0,0 1 1 0 0,1-1-1 0 0,-1 0 1 0 0,0 0-1 0 0,-1-1 1 0 0,3-2-47 0 0,3-3 162 0 0,-6 5 114 0 0,0 0 1 0 0,0 0-1 0 0,-1 0 0 0 0,1 0 0 0 0,0-5-276 0 0,-2 8 228 0 0,0 1 247 0 0,-1 1-158 0 0,0 0-70 0 0,0 0-14 0 0,0 0 7 0 0,0 0 34 0 0,1 1 12 0 0,2 2-226 0 0,-1-1-1 0 0,0 1 0 0 0,1 0 1 0 0,-1 0-1 0 0,0 0 1 0 0,-1 0-1 0 0,1 1 0 0 0,-1-1 1 0 0,1 0-1 0 0,-1 1 1 0 0,0-1-1 0 0,0 1 0 0 0,0-1 1 0 0,-1 1-1 0 0,1-1 1 0 0,-1 2-60 0 0,1 11 159 0 0,0 1 0 0 0,-3 16-159 0 0,2-30 19 0 0,-1 18 75 0 0,-3 43 526 0 0,-4 8-620 0 0,5-52 112 0 0,0 0 1 0 0,-2-1-1 0 0,-1 1 1 0 0,0-1-1 0 0,-7 13-112 0 0,12-30 6 0 0,0 0 0 0 0,-1 0-1 0 0,1 0 1 0 0,-1 0 0 0 0,1 0 0 0 0,-1 0-1 0 0,1-1 1 0 0,-1 1 0 0 0,0-1 0 0 0,0 1-1 0 0,0-1 1 0 0,-1 1-6 0 0,2-1 0 0 0,0-1 1 0 0,0 1-1 0 0,0-1 0 0 0,1 1 0 0 0,-1-1 0 0 0,0 0 1 0 0,0 0-1 0 0,0 1 0 0 0,0-1 0 0 0,0 0 1 0 0,0 0-1 0 0,0 0 0 0 0,1 0 0 0 0,-1 0 1 0 0,0 0-1 0 0,0 0 0 0 0,0 0 0 0 0,0 0 0 0 0,0-1 1 0 0,0 1-1 0 0,0 0 0 0 0,0 0 0 0 0,1-1 1 0 0,-1 1-1 0 0,0-1 0 0 0,0 1 0 0 0,0-1 1 0 0,1 1-1 0 0,-1-1 0 0 0,0 1 0 0 0,0-1 0 0 0,-2-2 0 0 0,0-1 0 0 0,0 1 0 0 0,0-1 0 0 0,1 1 0 0 0,-1-1 0 0 0,1 0 0 0 0,0 0 0 0 0,0 0 0 0 0,0 0 0 0 0,0 0 0 0 0,1 0 0 0 0,-1-3 0 0 0,-1-8-31 0 0,1-1 0 0 0,0-1 0 0 0,1 1 0 0 0,1 0 0 0 0,1-6 31 0 0,0 10-1304 0 0,0-1 0 0 0,1 1 0 0 0,1 0-1 0 0,1-5 1305 0 0,1 0-7523 0 0</inkml:trace>
  <inkml:trace contextRef="#ctx0" brushRef="#br0" timeOffset="9900.567">6230 1538 10592 0 0,'4'4'457'0'0,"-1"1"1"0"0,0 0 0 0 0,0 0 0 0 0,0 0 0 0 0,0 1 0 0 0,-1-1-1 0 0,0 1 1 0 0,1 3-458 0 0,0 2 1915 0 0,-2-9-1769 0 0,0-1-1 0 0,-1 1 1 0 0,1 0 0 0 0,-1-1-1 0 0,0 1 1 0 0,1 0-1 0 0,-1 0 1 0 0,0-1 0 0 0,0 1-1 0 0,0 0 1 0 0,0 0-1 0 0,0 0 1 0 0,-1-1 0 0 0,1 1-1 0 0,0 0 1 0 0,-1 0-1 0 0,0-1 1 0 0,1 1-146 0 0,-15 44 1296 0 0,15-45-1308 0 0,-1-1-1 0 0,1 1 1 0 0,0-1-1 0 0,0 1 1 0 0,0 0-1 0 0,-1-1 1 0 0,1 1-1 0 0,0-1 1 0 0,0 1-1 0 0,0 0 1 0 0,0-1-1 0 0,0 1 1 0 0,0-1-1 0 0,1 1 1 0 0,-1 0-1 0 0,0-1 1 0 0,0 1 12 0 0,0 0-19 0 0,1 0 0 0 0,-1 0 0 0 0,0 0 0 0 0,0-1 0 0 0,0 1 0 0 0,0 0 0 0 0,0 0 0 0 0,0 0 0 0 0,0-1 1 0 0,0 1-1 0 0,0 0 0 0 0,-1 0 0 0 0,1 0 0 0 0,0-1 0 0 0,0 1 0 0 0,-1 0 0 0 0,1 0 0 0 0,0-1 0 0 0,-1 2 19 0 0,0-1 103 0 0,1-1 58 0 0,0 0-1338 0 0,0 0-5432 0 0</inkml:trace>
  <inkml:trace contextRef="#ctx0" brushRef="#br0" timeOffset="10270.822">6409 1525 6448 0 0,'3'6'669'0'0,"0"0"1386"0"0,1 1-1 0 0,-1 0 1 0 0,-1 0 0 0 0,1 2-2055 0 0,5 12 2938 0 0,-6-18-2800 0 0,-1 0 1 0 0,1-1-1 0 0,0 1 1 0 0,0 0-1 0 0,0-1 0 0 0,0 0 1 0 0,0 0-1 0 0,0 1 1 0 0,1-1-1 0 0,-1-1 0 0 0,1 1 1 0 0,0 0-1 0 0,-1 0 0 0 0,1-1 1 0 0,0 0-1 0 0,0 0 1 0 0,0 1-1 0 0,0-2 0 0 0,0 1-138 0 0,11 2 479 0 0,-13-3-474 0 0,0 0 1 0 0,0 0 0 0 0,0 1-1 0 0,0-1 1 0 0,0 0 0 0 0,0 0-1 0 0,0 0 1 0 0,0 0 0 0 0,0 0-1 0 0,0 0 1 0 0,0 0 0 0 0,0-1-1 0 0,1 1-5 0 0,3-1 0 0 0,1 0 0 0 0,-1-1 0 0 0,0 0 0 0 0,0 0 0 0 0,0 0 0 0 0,0 0 0 0 0,0-1 0 0 0,0 0 0 0 0,0 0 0 0 0,-1 0 0 0 0,1-1 0 0 0,-1 0 0 0 0,0 1 0 0 0,0-1 0 0 0,0-1 0 0 0,-1 1-18 0 0,0 1 0 0 0,0-1 0 0 0,0 0 0 0 0,0-1 0 0 0,0 1 0 0 0,-1 0 0 0 0,0-1 0 0 0,0 1 0 0 0,0-1 0 0 0,0 0 0 0 0,-1 0 0 0 0,1-4 18 0 0,4-18-96 0 0,-5 23 109 0 0,1 1 0 0 0,-1-1 0 0 0,0 1 0 0 0,-1-1 0 0 0,1 1 0 0 0,-1-1 0 0 0,0 1 0 0 0,1-1 0 0 0,-2 0 0 0 0,1 1 0 0 0,0-1 0 0 0,-1 1 0 0 0,1-1 0 0 0,-1 0 0 0 0,0 1 0 0 0,-1-3-13 0 0,1 4-100 0 0,0 1 0 0 0,1-1 0 0 0,-1 1 0 0 0,0-1 0 0 0,0 1 0 0 0,0-1 0 0 0,0 1 1 0 0,0 0-1 0 0,0-1 0 0 0,-1 1 0 0 0,0-1 100 0 0,1 2-19 0 0,1 0 1 0 0,-1 0 0 0 0,0 0-1 0 0,0 0 1 0 0,1 0 0 0 0,-1 0-1 0 0,0 0 1 0 0,1 0 0 0 0,-1 1 0 0 0,0-1-1 0 0,1 0 1 0 0,-1 0 0 0 0,0 1-1 0 0,1-1 1 0 0,-1 1 0 0 0,0-1-1 0 0,1 0 1 0 0,-1 1 0 0 0,1-1-1 0 0,-1 1 1 0 0,1-1 0 0 0,-1 1 0 0 0,1-1-1 0 0,-1 1 1 0 0,1 0 0 0 0,0-1-1 0 0,-1 1 1 0 0,1 0 0 0 0,0-1 18 0 0,-5 6 39 0 0,1 0 0 0 0,1 1 0 0 0,-1-1 1 0 0,1 1-1 0 0,0-1 0 0 0,0 1 0 0 0,1 0 0 0 0,-1 7-39 0 0,-2 10-108 0 0,-2 26 108 0 0,3-13 25 0 0,-3 25 120 0 0,3 0-1 0 0,3 3-144 0 0,0 9 479 0 0,-5 11-479 0 0,5-74-29 0 0,1-9-80 0 0,0 1 0 0 0,0-1 0 0 0,0 0 0 0 0,0 0 0 0 0,0 0 0 0 0,-1 1-1 0 0,1-1 1 0 0,-1 0 0 0 0,0 0 0 0 0,1 0 0 0 0,-1 0 109 0 0,-6 5-707 0 0</inkml:trace>
  <inkml:trace contextRef="#ctx0" brushRef="#br0" timeOffset="10271.822">6112 1243 17503 0 0,'0'0'384'0'0,"0"0"88"0"0,0 0 8 0 0,11 0 8 0 0,-4 3-392 0 0,2 1-96 0 0,2-1 0 0 0,-4 7 0 0 0,4-3 168 0 0,0 3 16 0 0,5 1 0 0 0,-1-1-8151 0 0</inkml:trace>
  <inkml:trace contextRef="#ctx0" brushRef="#br0" timeOffset="10623.028">7204 1118 11976 0 0,'0'0'922'0'0,"0"0"-439"0"0,0 0 385 0 0,-8-7 2420 0 0,3 5-3153 0 0,0 1 0 0 0,0-1 1 0 0,0 1-1 0 0,0 0 0 0 0,-1 1 0 0 0,1-1 1 0 0,0 1-1 0 0,-1 0 0 0 0,1 0 1 0 0,0 1-1 0 0,0-1 0 0 0,-1 1 0 0 0,0 1-135 0 0,0 0 111 0 0,-1 0-1 0 0,1 1 1 0 0,-1 0 0 0 0,1 0-1 0 0,0 1 1 0 0,0-1-1 0 0,1 1 1 0 0,-1 0-1 0 0,1 1 1 0 0,-1 0-111 0 0,-1 2 173 0 0,-1 1 0 0 0,1 0 0 0 0,0 0 1 0 0,1 1-1 0 0,0-1 0 0 0,1 2 0 0 0,-1-1 1 0 0,2 0-1 0 0,-1 1 0 0 0,1 0 1 0 0,1 0-1 0 0,0 0 0 0 0,0 1 0 0 0,1-1 1 0 0,0 1-1 0 0,1-1 0 0 0,0 1 0 0 0,1 10-173 0 0,0-9 13 0 0,0 0-1 0 0,0 0 1 0 0,1 0-1 0 0,1 0 1 0 0,0 0-1 0 0,1-1 1 0 0,0 1-1 0 0,0-1 1 0 0,1 1-1 0 0,1-1 1 0 0,3 5-13 0 0,-8-15-9 0 0,4 6-111 0 0,0-1 0 0 0,0 1 0 0 0,0-1 1 0 0,1 0-1 0 0,0 0 0 0 0,0 0 0 0 0,0-1 1 0 0,1 0-1 0 0,1 2 120 0 0,9 3-1731 0 0</inkml:trace>
  <inkml:trace contextRef="#ctx0" brushRef="#br0" timeOffset="11087.855">7445 1169 5064 0 0,'0'0'232'0'0,"-9"13"433"0"0,-16 11 7181 0 0,1 1-4197 0 0,16-16-3323 0 0,0 2 0 0 0,1-1 0 0 0,0 1-1 0 0,1 0 1 0 0,0 1 0 0 0,0-1 0 0 0,1 1-326 0 0,-1 4 200 0 0,0 1 1 0 0,2 0 0 0 0,-1 0 0 0 0,2 0-1 0 0,0 1 1 0 0,2-1 0 0 0,-1 1 0 0 0,2 0-1 0 0,1 2-200 0 0,-1-15 99 0 0,0 0 0 0 0,1 0 1 0 0,0 0-1 0 0,0-1 0 0 0,0 1 0 0 0,1 0 0 0 0,-1-1 0 0 0,1 1 0 0 0,0-1 0 0 0,1 0 0 0 0,-1 1 0 0 0,1-1 0 0 0,0 0 0 0 0,0-1 0 0 0,0 1 0 0 0,0 0 0 0 0,0-1 0 0 0,1 0 1 0 0,2 2-100 0 0,-2-2 4 0 0,-1-1 0 0 0,1 0 0 0 0,0-1 0 0 0,0 1 0 0 0,0-1 0 0 0,-1 1 0 0 0,1-1 0 0 0,1 0 0 0 0,-1-1 0 0 0,0 1 0 0 0,0-1 0 0 0,0 0 1 0 0,0 0-1 0 0,0 0 0 0 0,0 0 0 0 0,0-1 0 0 0,1 0 0 0 0,-1 1 0 0 0,0-2 0 0 0,0 1 0 0 0,-1 0 0 0 0,1-1 0 0 0,1 0-4 0 0,2-2 24 0 0,1 0 1 0 0,-1 0-1 0 0,0-1 0 0 0,0 0 0 0 0,-1-1 0 0 0,1 1 1 0 0,-1-1-1 0 0,-1-1 0 0 0,1 1 0 0 0,-1-1 0 0 0,4-5-24 0 0,2-7 276 0 0,0 0-1 0 0,-1 0 0 0 0,-1-1 0 0 0,-1-1-275 0 0,-5 11 75 0 0,1-1-1 0 0,-2 1 1 0 0,1-1 0 0 0,-1 0-1 0 0,-1 0 1 0 0,0 0 0 0 0,-1 0-1 0 0,0 0 1 0 0,0 0 0 0 0,-2-7-75 0 0,1 13-40 0 0,0 0 1 0 0,0 0 0 0 0,0 0-1 0 0,0 0 1 0 0,-1 1 0 0 0,0-1 0 0 0,0 0-1 0 0,0 1 1 0 0,0-1 0 0 0,-1 1 0 0 0,0 0-1 0 0,0 0 1 0 0,0 0 0 0 0,0 0-1 0 0,0 1 1 0 0,-1-1 0 0 0,0 1 0 0 0,0 0-1 0 0,0 0 1 0 0,0 0 0 0 0,0 0-1 0 0,-1 1 1 0 0,1-1 0 0 0,-1 1 39 0 0,-3-1-125 0 0,0 1 1 0 0,0-1-1 0 0,0 1 1 0 0,0 1 0 0 0,0 0-1 0 0,-1 0 1 0 0,1 0-1 0 0,0 1 1 0 0,-1 0-1 0 0,-5 1 125 0 0,7 1-702 0 0,1-1-1 0 0,-1 1 1 0 0,0 0-1 0 0,1 1 1 0 0,-4 1 702 0 0,-13 8-2024 0 0,6 1-21 0 0</inkml:trace>
  <inkml:trace contextRef="#ctx0" brushRef="#br0" timeOffset="11488.958">7863 1239 13824 0 0,'0'0'314'0'0,"0"0"46"0"0,0 0 22 0 0,0 0-50 0 0,-8-17 228 0 0,3 15-150 0 0,4 1-348 0 0,0 1 0 0 0,1-1 1 0 0,-1 1-1 0 0,1 0 0 0 0,-1-1 0 0 0,0 1 0 0 0,1 0 1 0 0,-1 0-1 0 0,0-1 0 0 0,0 1 0 0 0,1 0 0 0 0,-1 0 1 0 0,0 0-1 0 0,1 0 0 0 0,-1 0 0 0 0,0 0 1 0 0,0 0-1 0 0,1 0 0 0 0,-1 0 0 0 0,0 0 0 0 0,1 1 1 0 0,-1-1-1 0 0,0 0 0 0 0,1 0 0 0 0,-1 1 0 0 0,0-1-62 0 0,0 1 62 0 0,0 0 0 0 0,0 0-1 0 0,0 0 1 0 0,0 1-1 0 0,1-1 1 0 0,-1 0-1 0 0,0 0 1 0 0,1 0-1 0 0,-1 1 1 0 0,1-1 0 0 0,-1 0-1 0 0,1 1 1 0 0,0-1-1 0 0,-1 0 1 0 0,1 1-1 0 0,0-1 1 0 0,0 0-1 0 0,0 1 1 0 0,0-1 0 0 0,0 0-1 0 0,0 1 1 0 0,1-1-1 0 0,-1 0 1 0 0,0 1-1 0 0,1 0-61 0 0,2 6 8 0 0,0 0 0 0 0,0 0-1 0 0,0 0 1 0 0,1 0-8 0 0,5 11 98 0 0,7 19 964 0 0,-10-24-748 0 0,0 1 0 0 0,-1 0 0 0 0,2 11-314 0 0,-6-20-95 0 0,3 11 488 0 0,-1 1 1 0 0,0 4-394 0 0,-3-17 130 0 0,0 1 1 0 0,0-1 0 0 0,0 0 0 0 0,-1 1-1 0 0,0-1 1 0 0,0 0 0 0 0,0 0 0 0 0,0 0-1 0 0,-2 4-130 0 0,1-5-17 0 0,1-1 0 0 0,-1 1 0 0 0,0-1 0 0 0,0 0-1 0 0,0 1 1 0 0,-1-1 0 0 0,1 0 0 0 0,-1 0 0 0 0,0 0 0 0 0,1-1-1 0 0,-1 1 1 0 0,-1-1 0 0 0,1 1 0 0 0,0-1 0 0 0,-3 1 17 0 0,3-2-81 0 0,0 0 1 0 0,0 0 0 0 0,0 0-1 0 0,0 0 1 0 0,0 0 0 0 0,-1-1-1 0 0,1 0 1 0 0,0 1 0 0 0,0-1-1 0 0,-1-1 1 0 0,1 1 0 0 0,0 0-1 0 0,0-1 1 0 0,-1 1 0 0 0,1-1-1 0 0,0 0 1 0 0,0 0 0 0 0,0 0-1 0 0,-1-1 81 0 0,1 0-319 0 0,-1 0-1 0 0,1-1 1 0 0,0 1-1 0 0,0-1 1 0 0,0 1-1 0 0,0-1 1 0 0,0 0-1 0 0,1 0 0 0 0,-1-1 320 0 0,-5-9-1024 0 0</inkml:trace>
  <inkml:trace contextRef="#ctx0" brushRef="#br0" timeOffset="11489.958">7849 769 11976 0 0,'0'0'1064'0'0,"0"0"-848"0"0,0 0-216 0 0,0 0 0 0 0,0 7 800 0 0,-4 7 128 0 0,0 6 16 0 0,1 4 7 0 0,-6-5-623 0 0,2 5-120 0 0,-1 0-24 0 0,1 0-8 0 0,-4 0-176 0 0,-1 6 0 0 0,1 1 0 0 0</inkml:trace>
  <inkml:trace contextRef="#ctx0" brushRef="#br0" timeOffset="12244.877">7898 1260 456 0 0,'0'0'2259'0'0,"1"0"1113"0"0,3-4-1551 0 0,34-30 7204 0 0,-32 30-8538 0 0,-1 0 0 0 0,1 1 0 0 0,0-1-1 0 0,1 1 1 0 0,4-1-487 0 0,-8 2 53 0 0,1 1-1 0 0,-1 0 1 0 0,1 1-1 0 0,0-1 0 0 0,-1 1 1 0 0,1 0-1 0 0,-1-1 0 0 0,1 2 1 0 0,0-1-1 0 0,-1 0 1 0 0,1 1-1 0 0,-1-1 0 0 0,1 1 1 0 0,-1 0-1 0 0,3 1-52 0 0,3 1-556 0 0,3-1-514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4:36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409 827 8288 0 0,'-3'-3'3853'0'0,"4"-7"-3223"0"0,0 4 40 0 0,-1-3-266 0 0,0-1 0 0 0,0 0 1 0 0,-1 1-1 0 0,0-1 0 0 0,-1 1 0 0 0,-1-7-404 0 0,-20-57 579 0 0,18 58-350 0 0,-14-30 616 0 0,-2 1 1 0 0,-1 1-1 0 0,-28-38-845 0 0,26 40 77 0 0,-7-9 238 0 0,-44-79 1389 0 0,10 18-1539 0 0,60 103-165 0 0,1-1 0 0 0,1 1 0 0 0,-3-9 0 0 0,3 10 0 0 0,1 0 0 0 0,-1 0 0 0 0,-1 0 0 0 0,-1-3 0 0 0,-9-3 0 0 0,8 8 0 0 0,0 1 0 0 0,2 3 60 0 0,3 1 250 0 0,1 0 96 0 0,0 19 584 0 0,1 23-845 0 0,1 1 0 0 0,3 6-145 0 0,-1 0-1313 0 0,-2-28-136 0 0,0-1 1 0 0,1 2 1448 0 0,-2-19-1534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4:34.7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287 1795 6448 0 0,'1'0'28'0'0,"1"1"0"0"0,0-1 0 0 0,-1 1 0 0 0,1-1 0 0 0,0 0 0 0 0,-1 0 0 0 0,1 0 0 0 0,0 0 0 0 0,0 0 0 0 0,-1-1 0 0 0,1 1 0 0 0,0 0 0 0 0,-1-1 0 0 0,1 1 0 0 0,1-2-28 0 0,-1 1 27 0 0,0-1 1 0 0,0 0 0 0 0,1 1-1 0 0,-2-1 1 0 0,1 0-1 0 0,0 0 1 0 0,0 0 0 0 0,-1 0-1 0 0,1-1 1 0 0,0 0-28 0 0,5-9 154 0 0,-1 1 0 0 0,0-2-1 0 0,2-6-153 0 0,5-18 1442 0 0,3-16-1442 0 0,-3 8 482 0 0,-6 13 481 0 0,0-1 0 0 0,-2 0-1 0 0,-1-9-962 0 0,-1 10 571 0 0,4-48 1486 0 0,-2-46-2057 0 0,-5 84 466 0 0,-3-1 0 0 0,-1 1 0 0 0,-1 0 0 0 0,-3 0 0 0 0,-10-32-466 0 0,16 70 9 0 0,1 1-1 0 0,-1-1 1 0 0,0 0-1 0 0,0 1 1 0 0,0-1-1 0 0,0 1 1 0 0,-1 0-1 0 0,1 0 1 0 0,-1 0-1 0 0,0 0 1 0 0,0 0-1 0 0,0 1 1 0 0,0-1-1 0 0,0 1 1 0 0,-1 0-1 0 0,1 0 1 0 0,-1 0-1 0 0,1 0 1 0 0,-1 0-1 0 0,0 1 1 0 0,0 0-1 0 0,0 0 1 0 0,0 0-1 0 0,0 0 1 0 0,-2 0-9 0 0,-4 0 6 0 0,1 1 0 0 0,-1-1 0 0 0,0 2 1 0 0,0-1-1 0 0,1 1 0 0 0,-1 1 0 0 0,1 0 1 0 0,-1 0-1 0 0,1 0 0 0 0,-2 2-6 0 0,-1 1 18 0 0,0-1 0 0 0,1 2 0 0 0,-1 0 0 0 0,1 0 0 0 0,1 1 0 0 0,-1 0-1 0 0,-6 6-17 0 0,3 0 24 0 0,5-6-11 0 0,1 0-1 0 0,-1 0 1 0 0,1 2-1 0 0,1-1 0 0 0,-1 1 1 0 0,2 0-1 0 0,-1 0 1 0 0,1 0-1 0 0,-3 7-12 0 0,4-6 8 0 0,1 1-1 0 0,0 0 0 0 0,0 1 1 0 0,1-1-1 0 0,0 1 0 0 0,1-1 1 0 0,0 1-1 0 0,1 0 0 0 0,1 0 1 0 0,0 0-1 0 0,0 0 0 0 0,2 5-7 0 0,3 19 206 0 0,-2-11-169 0 0,1 0 0 0 0,3 8-37 0 0,46 142 118 0 0,-47-155-116 0 0,1-1-1 0 0,2 0 1 0 0,0 0 0 0 0,0 0 0 0 0,2-1-1 0 0,3 3-1 0 0,-12-18 3 0 0,0 0 0 0 0,0-1 0 0 0,1 1 0 0 0,-1-1 0 0 0,0 0 0 0 0,1 0-1 0 0,0 0 1 0 0,-1 0 0 0 0,1-1 0 0 0,0 1 0 0 0,0 0 0 0 0,0-1-1 0 0,0 0 1 0 0,0 0 0 0 0,0 0 0 0 0,0 0 0 0 0,0 0 0 0 0,1-1 0 0 0,-1 0-1 0 0,0 1 1 0 0,0-1 0 0 0,3-1-3 0 0,-1 1 53 0 0,-1-1 0 0 0,0 0 0 0 0,0 0 0 0 0,0 0 1 0 0,0-1-1 0 0,0 1 0 0 0,-1-1 0 0 0,1 0 0 0 0,0 0 0 0 0,-1-1 0 0 0,1 1 0 0 0,-1-1 0 0 0,0 0 0 0 0,0 1 1 0 0,0-1-1 0 0,0-1 0 0 0,1-1-53 0 0,8-11-100 0 0,0 0 1 0 0,-1-1 0 0 0,-1 0-1 0 0,1-5 100 0 0,9-7-900 0 0,-20 28-84 0 0,0 1-954 0 0,0 0-3679 0 0</inkml:trace>
  <inkml:trace contextRef="#ctx0" brushRef="#br0" timeOffset="559.39">184 1670 6392 0 0,'13'11'290'0'0,"-11"-8"-3"0"0,-2-2-280 0 0,1 0 0 0 0,-1 0 0 0 0,0 0 0 0 0,1 0 0 0 0,-1 0 0 0 0,1 0 0 0 0,-1 0 0 0 0,1 0 0 0 0,-1 0 0 0 0,1 0 0 0 0,-1-1 0 0 0,1 1 0 0 0,0 0 0 0 0,0 0 0 0 0,-1-1 0 0 0,2 2-7 0 0,7 9 196 0 0,-4 2 171 0 0,0-1-1 0 0,0 1 1 0 0,-2 0 0 0 0,2 6-367 0 0,7 32 1297 0 0,-9-26-839 0 0,1 0 0 0 0,2-1 0 0 0,2 7-458 0 0,9 45 342 0 0,13 170 1901 0 0,-25-173-1660 0 0,3 8 509 0 0,-5 0 0 0 0,-4 19-1092 0 0,0-72 359 0 0,-1 10 138 0 0,-1 1 0 0 0,-2-1 0 0 0,-3 9-497 0 0,5-38 23 0 0,0-1 0 0 0,0 0 0 0 0,0 0 0 0 0,-1 0 0 0 0,0 0 0 0 0,-1-1 0 0 0,0 1-1 0 0,0-1 1 0 0,-6 6-23 0 0,10-12 6 0 0,-1 0 0 0 0,1 0 0 0 0,-1 0 0 0 0,1 0 0 0 0,-1 0 0 0 0,0 0 0 0 0,1 0 0 0 0,-1 0 0 0 0,0-1 0 0 0,0 1 0 0 0,1-1-1 0 0,-1 1 1 0 0,0-1 0 0 0,0 0 0 0 0,0 1 0 0 0,0-1 0 0 0,1 0 0 0 0,-1 0 0 0 0,0 0 0 0 0,0-1 0 0 0,0 1 0 0 0,0 0 0 0 0,1-1-1 0 0,-1 1 1 0 0,0-1 0 0 0,0 0 0 0 0,1 0 0 0 0,-1 1 0 0 0,0-1 0 0 0,1 0 0 0 0,-1 0 0 0 0,0-1-6 0 0,-2-1-318 0 0,-1-1 0 0 0,1 1 0 0 0,0-1 1 0 0,-3-4 317 0 0,-11-16-4898 0 0,7 7-626 0 0</inkml:trace>
  <inkml:trace contextRef="#ctx0" brushRef="#br0" timeOffset="1428.902">5 1173 8288 0 0,'2'40'3826'0'0,"-1"5"-3826"0"0,-1-43 590 0 0,0 0-70 0 0,0 4-127 0 0,0-4-99 0 0,0 1 0 0 0,0-1 0 0 0,0 1 0 0 0,0-1 0 0 0,0 1 0 0 0,-1-1 0 0 0,1 1 0 0 0,-1-1 0 0 0,1 1 0 0 0,-1-1 0 0 0,0 0 0 0 0,0 1 0 0 0,-1 0-294 0 0,2-2 344 0 0,0-1 0 0 0,0 0-16 0 0,0 0-68 0 0,0 0-32 0 0,0 0-4 0 0,0 0 63 0 0,0 0 262 0 0,0 0 113 0 0,2-1 18 0 0,1-2-470 0 0,1-1-1 0 0,-1 1 1 0 0,1-1 0 0 0,-1 0 0 0 0,0 0 0 0 0,-1 0 0 0 0,1 0 0 0 0,-1-1 0 0 0,1 1-1 0 0,0-5-209 0 0,7-10 451 0 0,17-31 1075 0 0,6-18-1526 0 0,18-37 1019 0 0,-30 69-716 0 0,37-67 1017 0 0,31-82-1320 0 0,-52 98-123 0 0,5 1 123 0 0,-32 67 204 0 0,23-45 329 0 0,2 1 1 0 0,21-24-534 0 0,-40 66 96 0 0,1 1 0 0 0,1 0 1 0 0,1 1-1 0 0,5-3-96 0 0,-21 19 26 0 0,0 1 1 0 0,0 0-1 0 0,0 0 0 0 0,0 0 0 0 0,0 0 0 0 0,0 1 1 0 0,2-1-27 0 0,12-7 137 0 0,-13 9-128 0 0,-6 5-8 0 0,-8 10-7 0 0,7-11 5 0 0,-21 28 1 0 0,21-28 0 0 0,-1 0 0 0 0,1 0 0 0 0,0 0 0 0 0,0 1 0 0 0,1-1 0 0 0,-1 1 0 0 0,1 0 0 0 0,-1 3 0 0 0,-23 49 0 0 0,20-37 0 0 0,0 1 0 0 0,-2 13 0 0 0,-3 13 0 0 0,9-36 0 0 0,0 0 0 0 0,1 0 0 0 0,-1 2 0 0 0,-2 25 0 0 0,2-27 0 0 0,1 0 0 0 0,0 0 0 0 0,1 5 0 0 0,0-5 0 0 0,-1 0 0 0 0,0 0 0 0 0,-1 6 0 0 0,-1-9 11 0 0,29-61 189 0 0,-3-17-56 0 0,-4-1 0 0 0,3-27-144 0 0,-15 59 36 0 0,-2 0 0 0 0,-1 0 1 0 0,-2 0-1 0 0,-1-1 0 0 0,-4-22-36 0 0,2 52 0 0 0,-1 0 0 0 0,1-1 0 0 0,-2 1 0 0 0,-2-9 0 0 0,5 18 0 0 0,-1 0 0 0 0,1 0 0 0 0,0 1 0 0 0,-1-1 0 0 0,1 0 0 0 0,-1 0 0 0 0,1 1 0 0 0,-1-1 0 0 0,1 0 0 0 0,-1 1 0 0 0,1-1 0 0 0,-1 1 0 0 0,1-1 0 0 0,-1 1 0 0 0,0-1 0 0 0,0 1 0 0 0,1-1 0 0 0,-1 1 0 0 0,0 0 0 0 0,1-1 0 0 0,-1 1 0 0 0,0 0 0 0 0,0 0 0 0 0,0-1 0 0 0,1 1 0 0 0,-2 0 0 0 0,1 0 0 0 0,0 0 0 0 0,-1-1 0 0 0,1 1 0 0 0,0 0 0 0 0,0 0 0 0 0,0 0 0 0 0,-1 1 0 0 0,1-1 0 0 0,0 0 0 0 0,0 0 0 0 0,0 1 0 0 0,0-1 0 0 0,0 0 0 0 0,-1 1 0 0 0,1-1 0 0 0,0 1 0 0 0,0-1 0 0 0,0 1 0 0 0,-20 14 0 0 0,16-11 0 0 0,-37 27 4 0 0,16-12-726 0 0,0-1 0 0 0,-16 8 722 0 0,39-24-329 0 0,0 0-252 0 0,1-1-5290 0 0,2-1 3852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4:39.0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358 285 15200 0 0,'9'-10'419'0'0,"0"-1"0"0"0,-1 0 1 0 0,-1 0-1 0 0,2-3-419 0 0,-7 9 109 0 0,1-1-1 0 0,-1 0 1 0 0,0 1 0 0 0,0-1-1 0 0,-1 0 1 0 0,1 0 0 0 0,-1 0-1 0 0,-1 0 1 0 0,1-1-1 0 0,-1-1-108 0 0,0-7 463 0 0,0 0 0 0 0,-1 0 0 0 0,-1 1 0 0 0,0-2-463 0 0,0 11 87 0 0,1 0 0 0 0,0 1 1 0 0,-1-1-1 0 0,0 1 0 0 0,0-1 1 0 0,-1 1-1 0 0,1-1 0 0 0,-1 1 1 0 0,0 0-1 0 0,0 0 0 0 0,0 1 1 0 0,0-1-1 0 0,-4-2-87 0 0,5 4 40 0 0,-1-1 0 0 0,0 1 0 0 0,0 0 0 0 0,0 0 0 0 0,0 0 0 0 0,-1 0 1 0 0,1 1-1 0 0,0-1 0 0 0,-1 1 0 0 0,1 0 0 0 0,-1 0 0 0 0,1 0 0 0 0,-1 1 0 0 0,0-1 0 0 0,1 1 0 0 0,-1 0 0 0 0,0 0 0 0 0,-2 0-40 0 0,-7 0 67 0 0,-1 2-1 0 0,0-1 1 0 0,1 2-1 0 0,0 0 0 0 0,0 0 1 0 0,0 1-1 0 0,0 1 1 0 0,0 0-1 0 0,1 1 0 0 0,0 0 1 0 0,0 1-1 0 0,1 0 1 0 0,-1 1-1 0 0,2 1 0 0 0,-1-1 1 0 0,1 1-1 0 0,0 1 1 0 0,1 0-1 0 0,0 1 0 0 0,1-1 1 0 0,0 2-1 0 0,1-1 1 0 0,0 1-1 0 0,1 0 0 0 0,0 0 1 0 0,1 1-1 0 0,0 0 0 0 0,1 0 1 0 0,1 0-1 0 0,-2 9-66 0 0,3-10 239 0 0,0-1 0 0 0,1 1 0 0 0,0 0 0 0 0,1 0 0 0 0,0 0 0 0 0,1 0 0 0 0,0 0 0 0 0,1 0 0 0 0,1 0 0 0 0,2 8-239 0 0,-1-13 141 0 0,-1 0 1 0 0,1-1 0 0 0,1 1 0 0 0,-1-1 0 0 0,1 0 0 0 0,0-1 0 0 0,1 1 0 0 0,0-1-1 0 0,-1 0 1 0 0,2 1-142 0 0,0-1 101 0 0,0 1-16 0 0,0-1 0 0 0,1 0 0 0 0,0 0 0 0 0,0-1 0 0 0,1 0 0 0 0,-1 0 0 0 0,1-1 0 0 0,1 1-85 0 0,10 1-119 0 0,-1 0-1 0 0,1-1 1 0 0,6 0 119 0 0,43 1 525 0 0,64-3-525 0 0,-86-2-2186 0 0,-46 0 59 0 0,-1 0-3960 0 0,0 0-1692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4:42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1076 17 6448 0 0,'0'0'498'0'0,"0"0"-60"0"0,0 0 964 0 0,0 0 461 0 0,0 0 90 0 0,0 0-121 0 0,0 0-590 0 0,0 0-260 0 0,0 0-49 0 0,0 0-26 0 0,0 0-91 0 0,0 0-43 0 0,0 0-5 0 0,0 0-36 0 0,0 0-150 0 0,0 0-66 0 0,0-1-278 0 0,0 0-1 0 0,0-1 1 0 0,1 1 0 0 0,-2-1 0 0 0,1 1 0 0 0,0 0 0 0 0,0-1 0 0 0,0 1-1 0 0,-1 0 1 0 0,1-2-238 0 0,-23 15 415 0 0,20-9-366 0 0,0-1 0 0 0,-1 0 0 0 0,0 0 0 0 0,1 0 0 0 0,-1-1 0 0 0,0 1 0 0 0,0-1-49 0 0,-20 6 643 0 0,18-5-561 0 0,1 0 1 0 0,0-1-1 0 0,-1 1 1 0 0,1-1 0 0 0,0-1-1 0 0,-4 1-82 0 0,-41 4 352 0 0,-7 5-72 0 0,17-3-112 0 0,30-5-126 0 0,0 0 0 0 0,-1-1 0 0 0,1 1 0 0 0,-1-2-42 0 0,4 1 14 0 0,0 0-1 0 0,0 0 1 0 0,1 1 0 0 0,-1 0-1 0 0,1 0 1 0 0,-1 0-1 0 0,-4 3-13 0 0,-25 9-231 0 0,22-10 320 0 0,1 2 0 0 0,0 0 1 0 0,0 0-1 0 0,1 1 0 0 0,-4 3-89 0 0,-14 8 34 0 0,10-6-34 0 0,13-8 14 0 0,-1 1-1 0 0,1-2 0 0 0,-1 1 0 0 0,-7 2-13 0 0,3-1-70 0 0,1 1 0 0 0,0 0 0 0 0,0 0-1 0 0,0 1 1 0 0,1 1 0 0 0,0 0-1 0 0,1 0 1 0 0,-3 3 70 0 0,-9 7 248 0 0,4-1-233 0 0,0 0 1 0 0,1 1 0 0 0,1 0-1 0 0,-11 18-15 0 0,-61 99 296 0 0,32-61-953 0 0,36-43 2017 0 0,-18 20-1360 0 0,13-20 427 0 0,23-30-418 0 0,0 0 1 0 0,0 1 0 0 0,1-1 0 0 0,-1 0-1 0 0,0 1 1 0 0,0-1 0 0 0,1 1 0 0 0,-1 0-1 0 0,1-1 1 0 0,-1 1 0 0 0,1-1-1 0 0,0 1 1 0 0,0 0 0 0 0,0-1 0 0 0,0 1-1 0 0,0 0 1 0 0,0 0-10 0 0,-11 32-1384 0 0,0-1 2587 0 0,-5 17-2342 0 0,8-26 1351 0 0,8-5-252 0 0,0-14-94 0 0,0 0 1 0 0,0 0-1 0 0,0 0 1 0 0,-1 0-1 0 0,1 0 1 0 0,-2 2 133 0 0,2-3 159 0 0,0 0 1 0 0,0 0-1 0 0,0 0 1 0 0,0 0-1 0 0,1 0 0 0 0,0 0 1 0 0,0 0-1 0 0,0 0 1 0 0,0 0-1 0 0,0 0 1 0 0,1 0-1 0 0,1 3-159 0 0,9 11-276 0 0,-8-11 272 0 0,0-1 63 0 0,7 8 59 0 0,-10-13-114 0 0,0 0 0 0 0,-1-1-1 0 0,1 1 1 0 0,0 0 0 0 0,0-1 0 0 0,-1 1-1 0 0,1 0 1 0 0,0-1 0 0 0,0 1-1 0 0,0-1 1 0 0,0 0 0 0 0,0 1-1 0 0,0-1 1 0 0,0 1-4 0 0,17 5 23 0 0,-10-2 4 0 0,1-2-1 0 0,0 1 1 0 0,0-1-1 0 0,1 0 0 0 0,-1-1 1 0 0,0 0-1 0 0,8 0-26 0 0,-8-1 76 0 0,-1 0 0 0 0,1 1 0 0 0,-1 0 0 0 0,0 1 0 0 0,1 0 0 0 0,-1 0 0 0 0,7 4-76 0 0,14 3 102 0 0,-7-4-13 0 0,-18-4-73 0 0,0-1-1 0 0,0 1 1 0 0,-1 0-1 0 0,1 0 1 0 0,0 1-1 0 0,0-1 1 0 0,-1 1-1 0 0,2 1-15 0 0,-1-2 10 0 0,0 0-1 0 0,0 0 1 0 0,0 0 0 0 0,0-1 0 0 0,0 1-1 0 0,0-1 1 0 0,0 0 0 0 0,0 0-1 0 0,0 0 1 0 0,0-1 0 0 0,0 1 0 0 0,0-1-1 0 0,0 0 1 0 0,1-1-10 0 0,18-7 180 0 0,-18 6-104 0 0,0 1 0 0 0,0 0 0 0 0,0 0-1 0 0,0 1 1 0 0,0-1 0 0 0,0 1 0 0 0,1 0 0 0 0,-1 1 0 0 0,1-1-76 0 0,0 1-80 0 0,-1 0 0 0 0,0-1-1 0 0,0 0 1 0 0,5-2 80 0 0,17-1-318 0 0,-24 3 318 0 0,1 1 0 0 0,0 0 0 0 0,-1-1 0 0 0,1 0 0 0 0,-1 0 0 0 0,1 0 0 0 0,-1 0 0 0 0,1-1 0 0 0,0 0 0 0 0,5-1 0 0 0,4 1 0 0 0,-12 2 0 0 0,0 0 0 0 0,0 0 0 0 0,0 0 0 0 0,0 0 0 0 0,0 0 0 0 0,0 0 0 0 0,0 0 0 0 0,0 0 0 0 0,0 0 0 0 0,0-1 0 0 0,0 1 0 0 0,-1 0 0 0 0,1-1 0 0 0,1 0 0 0 0,50-22 64 0 0,13-12-117 0 0,-61 32 51 0 0,-1-1-1 0 0,1 1 1 0 0,-1 0 0 0 0,1-1 0 0 0,-1 0 0 0 0,2-4 2 0 0,-3 5 0 0 0,0 0 0 0 0,0 0 0 0 0,1 0 0 0 0,-1 0 1 0 0,0 1-1 0 0,1-1 0 0 0,0 1 0 0 0,0 0 0 0 0,0-1 0 0 0,0 1 1 0 0,0 0-1 0 0,0 1 0 0 0,2-2 0 0 0,-3 3 0 0 0,-1-1 0 0 0,1 0 0 0 0,-1 0 0 0 0,1 0 0 0 0,-1 0 0 0 0,1 0 0 0 0,-1 0 0 0 0,0 0 0 0 0,0 0 0 0 0,1 0 0 0 0,-1-1 0 0 0,0 1 0 0 0,0 0 0 0 0,0-1 0 0 0,0 0 0 0 0,0 0 0 0 0,0 1 0 0 0,0-1 0 0 0,0 0 0 0 0,1 1 0 0 0,-1-1 0 0 0,1 1 0 0 0,-1 0 0 0 0,1-1 0 0 0,0 1 0 0 0,1-1 0 0 0,0-1 0 0 0,0 0 0 0 0,0 0 0 0 0,0 0 0 0 0,-1 0 0 0 0,1 0 0 0 0,1-2 0 0 0,-2 1 0 0 0,0 1 0 0 0,1-1 0 0 0,0 1 0 0 0,0 0 0 0 0,0 0 0 0 0,0 0 0 0 0,3-1 0 0 0,-3 1 0 0 0,1 0 0 0 0,-1 0 0 0 0,0 0 0 0 0,0 0 0 0 0,0-1 0 0 0,2-3 0 0 0,13-14 0 0 0,-8 10 0 0 0,-1 0 0 0 0,1 0 0 0 0,-2-1 0 0 0,0 0 0 0 0,2-5 0 0 0,3-3 0 0 0,3-11 0 0 0,4 2 40 0 0,-13 18 2 0 0,0 1 0 0 0,8-8-42 0 0,38-50 191 0 0,-48 63-173 0 0,0-1-1 0 0,-1-1 1 0 0,0 1 0 0 0,0-2-18 0 0,13-17 65 0 0,-9 11-17 0 0,-8 12-42 0 0,1 0 1 0 0,0 1-1 0 0,0-1 0 0 0,0 1 1 0 0,0-1-1 0 0,0 1 0 0 0,0 0 1 0 0,0-1-1 0 0,0 1 0 0 0,0 0 1 0 0,1 0-1 0 0,-1 0 0 0 0,1-1-6 0 0,0 0 16 0 0,1 0-1 0 0,-1 0 0 0 0,0-1 0 0 0,0 1 0 0 0,0-1 1 0 0,-1 1-1 0 0,1-1 0 0 0,0 0 0 0 0,-1 0-15 0 0,7-10 63 0 0,0 1-65 0 0,-1 0 0 0 0,0-1 0 0 0,-1 0-1 0 0,0 0 1 0 0,-1-1 0 0 0,1-4 2 0 0,2-3 0 0 0,-6 16 0 0 0,0 0 0 0 0,0 0 0 0 0,-1-1 0 0 0,0 1 0 0 0,0 0 0 0 0,0-1 0 0 0,0 1 0 0 0,-1-1 0 0 0,0 0 0 0 0,0-2 0 0 0,-1 4 0 0 0,-1 1-36 0 0,1 2-148 0 0,1 1-53 0 0,8-10-1366 0 0,-5 3 634 0 0,7-10-2069 0 0,0 8-3083 0 0,1 1-2322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4:57.6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54 512 6912 0 0,'-1'-5'687'0'0,"2"-6"-853"0"0,3 7 5319 0 0,-5 7-3509 0 0,-4 23 30 0 0,1 0 0 0 0,1 11-1674 0 0,-4 31 939 0 0,-5 0-115 0 0,4 2 1 0 0,1 45-825 0 0,0 44 633 0 0,5-122-514 0 0,0 14 828 0 0,13-63-417 0 0,1-22-461 0 0,-1 0 0 0 0,-2-1 0 0 0,-2 0 0 0 0,1-23-69 0 0,-1 18 16 0 0,0-4-16 0 0,8-44 0 0 0,-9 56 11 0 0,-3 15 2 0 0,1 1 1 0 0,0 0-1 0 0,1-1 0 0 0,5-9-13 0 0,-9 23 2 0 0,1 1-1 0 0,-1-1 1 0 0,1 1-1 0 0,0 0 1 0 0,0-1-1 0 0,0 1 1 0 0,1-1-2 0 0,4 0 43 0 0,-5 4-43 0 0,0 0 1 0 0,0-1-1 0 0,0 1 1 0 0,0 0 0 0 0,-1 1-1 0 0,1-1 1 0 0,0 0-1 0 0,0 1 1 0 0,-1-1-1 0 0,1 1 1 0 0,-1-1 0 0 0,0 1-1 0 0,1-1 1 0 0,-1 1-1 0 0,0 0 1 0 0,0 0 0 0 0,0 0-1 0 0,0 0 1 0 0,0 0-1 0 0,0 2 0 0 0,3 7 0 0 0,0 1-1 0 0,0 0 1 0 0,-1 1 0 0 0,-2-7 0 0 0,5 23 0 0 0,-3-13 0 0 0,1 0 0 0 0,0-1 0 0 0,2 1 0 0 0,-1-1 0 0 0,7 9 0 0 0,-12-23 0 0 0,0-1 0 0 0,0 1 0 0 0,0-1 0 0 0,0 1 0 0 0,0-1 0 0 0,1 0 0 0 0,-1 1 0 0 0,0-1 0 0 0,0 0 0 0 0,1 1 0 0 0,-1-1 0 0 0,0 0 0 0 0,0 1 0 0 0,1-1 0 0 0,-1 0 0 0 0,0 1 0 0 0,1-1 0 0 0,-1 0 0 0 0,1 0 0 0 0,-1 1 0 0 0,0-1 0 0 0,1 0 0 0 0,-1 0 0 0 0,1 0 0 0 0,-1 0 0 0 0,0 1 0 0 0,1-1 0 0 0,-1 0 0 0 0,1 0 0 0 0,-1 0 0 0 0,1 0 0 0 0,-1 0 0 0 0,1 0 0 0 0,-1 0 0 0 0,0 0 0 0 0,1 0 0 0 0,-1-1 0 0 0,1 1 0 0 0,-1 0 0 0 0,1 0 0 0 0,-1 0 0 0 0,0 0 0 0 0,1-1 0 0 0,-1 1 0 0 0,1 0 0 0 0,-1 0 0 0 0,0-1 0 0 0,1 1 0 0 0,-1 0 0 0 0,0 0 0 0 0,0-1 0 0 0,1 1 0 0 0,-1-1 0 0 0,0 1 0 0 0,0 0 0 0 0,1-1 0 0 0,-1 1 0 0 0,0 0 0 0 0,0-1 0 0 0,0 1 0 0 0,1-1 0 0 0,-1 0 0 0 0,11-11 0 0 0,-1-1 0 0 0,-1 0 0 0 0,0 0 0 0 0,-1-1 0 0 0,5-11 0 0 0,7-20 1 0 0,2-11-1 0 0,9-22 66 0 0,-19 49-26 0 0,-9 19-16 0 0,1 1 0 0 0,0 0 0 0 0,0 1 0 0 0,1-1 0 0 0,2-2-24 0 0,-6 10 5 0 0,0 0 1 0 0,-1 0-1 0 0,1 0 0 0 0,0 0 1 0 0,0 0-1 0 0,0 0 0 0 0,0 0 1 0 0,0 1-1 0 0,0-1 1 0 0,0 0-1 0 0,1 1 0 0 0,-1-1 1 0 0,0 0-1 0 0,0 1 0 0 0,0 0 1 0 0,1-1-1 0 0,-1 1 0 0 0,0 0 1 0 0,1-1-1 0 0,-1 1 0 0 0,0 0 1 0 0,1 0-1 0 0,-1 0 0 0 0,0 0 1 0 0,0 0-1 0 0,1 1 1 0 0,-1-1-1 0 0,0 0 0 0 0,1 1 1 0 0,-1-1-1 0 0,0 0 0 0 0,0 1 1 0 0,0 0-1 0 0,2 0-5 0 0,0 1 20 0 0,0 0-1 0 0,0 0 1 0 0,0 0-1 0 0,0 1 1 0 0,-1-1-1 0 0,1 1 1 0 0,0 0 0 0 0,-1-1-1 0 0,0 1 1 0 0,0 0-1 0 0,2 4-19 0 0,9 23 293 0 0,-1 0-1 0 0,-1 2 1 0 0,-1-1-1 0 0,3 27-292 0 0,-4-21 121 0 0,10 64 50 0 0,-3-20-137 0 0,-13-62 243 0 0,-1 0-1 0 0,0 17-276 0 0,0-7-1601 0 0,1 0-4509 0 0,1-18-1531 0 0</inkml:trace>
  <inkml:trace contextRef="#ctx0" brushRef="#br0" timeOffset="1436.629">3600 21 13128 0 0,'1'3'158'0'0,"1"0"0"0"0,0 0 0 0 0,0 1 0 0 0,0-1 1 0 0,0 0-1 0 0,0-1 0 0 0,1 1 0 0 0,0 0 1 0 0,1 1-159 0 0,0 1 210 0 0,0-1 0 0 0,0 1 0 0 0,0 0 0 0 0,-1 0 0 0 0,0 0 0 0 0,0 0 0 0 0,0 1 0 0 0,-1-1 0 0 0,0 1 0 0 0,0 0 0 0 0,0 0 0 0 0,-1 0 0 0 0,0 0 0 0 0,0 0 0 0 0,0 6-210 0 0,1 14 203 0 0,-2 1 1 0 0,-1 0 0 0 0,-1 1-204 0 0,1-12 142 0 0,-6 54 356 0 0,-5 10-498 0 0,0-5 177 0 0,5-52-152 0 0,6-21 34 0 0,-1-12 81 0 0,1-2-131 0 0,0-1 0 0 0,1 0 0 0 0,0 1 0 0 0,1-1 0 0 0,0 1-1 0 0,2-4-8 0 0,7-44 46 0 0,3 2-1 0 0,17-48-45 0 0,-18 73 385 0 0,11-19-385 0 0,-21 48 8 0 0,0 0 0 0 0,0 0 0 0 0,0 0 0 0 0,0 0 0 0 0,1 0 0 0 0,0 0 0 0 0,0 0 0 0 0,0 1 0 0 0,0 0-1 0 0,1 0 1 0 0,-1 0 0 0 0,1 0 0 0 0,0 0 0 0 0,1 0-8 0 0,-4 2 5 0 0,0 1 0 0 0,0 0-1 0 0,-1 0 1 0 0,1 0 0 0 0,0 0 0 0 0,0 0-1 0 0,-1 0 1 0 0,1 0 0 0 0,0 0 0 0 0,-1 1 0 0 0,1-1-1 0 0,0 0 1 0 0,0 0 0 0 0,-1 1 0 0 0,1-1-1 0 0,0 0 1 0 0,-1 1 0 0 0,1-1 0 0 0,0 0-1 0 0,-1 1 1 0 0,1-1 0 0 0,-1 1 0 0 0,1-1 0 0 0,-1 1-1 0 0,1 0 1 0 0,-1-1 0 0 0,1 1 0 0 0,-1-1-1 0 0,0 1 1 0 0,1 0 0 0 0,-1 0-5 0 0,13 24 152 0 0,-11-21-135 0 0,2 6 13 0 0,-1 0-1 0 0,0 0 0 0 0,-1 1 0 0 0,0-1 0 0 0,0 3-29 0 0,5 24-2 0 0,15 45 2 0 0,-16-65 1 0 0,-5-12 0 0 0,0 1 1 0 0,1-1-1 0 0,0 0 0 0 0,0 0 0 0 0,1 0 1 0 0,-1 0-1 0 0,1-1 0 0 0,2 3-1 0 0,-5-6 1 0 0,1-1 1 0 0,-1 0-1 0 0,0 1 1 0 0,0-1-1 0 0,1 0 0 0 0,-1 1 1 0 0,0-1-1 0 0,1 0 0 0 0,-1 0 1 0 0,0 0-1 0 0,1 1 1 0 0,-1-1-1 0 0,0 0 0 0 0,1 0 1 0 0,-1 0-1 0 0,1 0 1 0 0,-1 0-1 0 0,0 0 0 0 0,1 0 1 0 0,-1 0-1 0 0,1 0 0 0 0,-1 0 1 0 0,0 0-1 0 0,1 0 1 0 0,-1 0-1 0 0,1 0 0 0 0,-1 0 1 0 0,0 0-1 0 0,1 0-1 0 0,11-9 31 0 0,7-21 9 0 0,-16 25-34 0 0,21-39 450 0 0,-1-1 0 0 0,7-25-456 0 0,-25 58 64 0 0,2-9 387 0 0,2 1 1 0 0,5-8-452 0 0,-11 23 105 0 0,0-1 1 0 0,1 1-1 0 0,0 0 0 0 0,0 0 0 0 0,0 0 0 0 0,0 0 0 0 0,1 1 1 0 0,0 0-1 0 0,0 0 0 0 0,2-2-105 0 0,-5 5 20 0 0,1 0-1 0 0,0 0 1 0 0,-1 0-1 0 0,1 0 1 0 0,0 0-1 0 0,0 1 1 0 0,-1-1-1 0 0,1 1 1 0 0,0 0 0 0 0,0 0-1 0 0,0 0 1 0 0,0 0-1 0 0,0 0 1 0 0,-1 1-1 0 0,1-1 1 0 0,0 1 0 0 0,0 0-1 0 0,-1-1 1 0 0,1 1-1 0 0,0 1 1 0 0,-1-1-1 0 0,1 0 1 0 0,-1 1 0 0 0,1-1-1 0 0,-1 1 1 0 0,0 0-20 0 0,8 5 147 0 0,0 1 1 0 0,0 0-1 0 0,-1 1 1 0 0,0 0 0 0 0,1 3-148 0 0,48 57 206 0 0,6 16-206 0 0,-42-56 94 0 0,-13-18-499 0 0,-1-1-1 0 0,-1 1 1 0 0,0 1-1 0 0,5 11 406 0 0,-1 3-5708 0 0,-3-4-1911 0 0</inkml:trace>
  <inkml:trace contextRef="#ctx0" brushRef="#br0" timeOffset="2571.514">746 664 11976 0 0,'0'0'546'0'0,"0"0"-10"0"0,2 1-344 0 0,0 0-120 0 0,0 0-1 0 0,0 0 1 0 0,1 0-1 0 0,-1-1 0 0 0,0 1 1 0 0,1-1-1 0 0,-1 1 1 0 0,1-1-1 0 0,-1 0 1 0 0,1 1-1 0 0,-1-1 1 0 0,2-1-72 0 0,9 2 612 0 0,10 3-80 0 0,1-1 1 0 0,0-2 0 0 0,0 0 0 0 0,0-1-1 0 0,17-3-532 0 0,-21 0 631 0 0,-1-1 0 0 0,1-1 0 0 0,1-2-631 0 0,5-1 563 0 0,40-10 592 0 0,0 2 0 0 0,1 3-1155 0 0,30 2 538 0 0,60 3-538 0 0,46-4 328 0 0,-166 8-317 0 0,38-4 136 0 0,18-7-147 0 0,-45 5 68 0 0,103-24 170 0 0,-117 27-79 0 0,0 0 0 0 0,17 1-159 0 0,-46 5 20 0 0,100-9 354 0 0,-14 3-199 0 0,-41 0-60 0 0,-20 4 115 0 0,18-6-230 0 0,-46 9 5 0 0,11-3 22 0 0,1 0-1 0 0,-1-1 1 0 0,0 0 0 0 0,-1-1 0 0 0,1-1-1 0 0,-1 0 1 0 0,7-5-27 0 0,-6 4 15 0 0,1 0-1 0 0,0 0 1 0 0,7-2-15 0 0,17-7 20 0 0,-17 7 28 0 0,-1 1-1 0 0,1 1 0 0 0,10-1-47 0 0,12-4 61 0 0,-34 10-25 0 0,0 0-1 0 0,0 1 1 0 0,0 0 0 0 0,0 1 0 0 0,0 0 0 0 0,0 1-1 0 0,8 1-35 0 0,21 0 163 0 0,-28-2-136 0 0,-7 0-21 0 0,0 1 0 0 0,1-1 0 0 0,-1-1-1 0 0,1 1 1 0 0,-1 0 0 0 0,0-1 0 0 0,1 0 0 0 0,-1 1-1 0 0,0-2 1 0 0,0 1 0 0 0,1 0-6 0 0,38-10 68 0 0,-37 9-30 0 0,0 0 0 0 0,0 0 0 0 0,0 1 0 0 0,1 0 1 0 0,3-1-39 0 0,20-5 314 0 0,-24 5-213 0 0,1 0 0 0 0,-1 1-1 0 0,0-1 1 0 0,1 1 0 0 0,-1 0 0 0 0,1 1-1 0 0,-1-1 1 0 0,1 1 0 0 0,2 0-101 0 0,-7 0-61 0 0,-1 0-473 0 0,-21 0-7984 0 0,0 0 741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5:23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90 4976 0 0,'0'0'108'0'0,"0"0"17"0"0,0 0 13 0 0,-1 1-14 0 0,-21 25-123 0 0,21-24 61 0 0,-1-1 0 0 0,1 1 0 0 0,-1-1 0 0 0,1 0 1 0 0,-1 1-1 0 0,1-1 0 0 0,-1 0 0 0 0,0 0 0 0 0,0 0 0 0 0,1 0 0 0 0,-1-1 1 0 0,0 1-1 0 0,-2 0-62 0 0,-10 4 2113 0 0,-11-3 1628 0 0,24-2-3147 0 0,-7 0 2278 0 0,2 0 1086 0 0,7 1-3777 0 0,0 0-1 0 0,1 0 0 0 0,-1 0 0 0 0,1 0 1 0 0,-1-1-1 0 0,0 1 0 0 0,1-1 1 0 0,0 1-1 0 0,-1-1 0 0 0,1 0 0 0 0,-1 1 1 0 0,1-1-1 0 0,0 0-180 0 0,5 2 362 0 0,-3-1-205 0 0,0 0 0 0 0,0 0 0 0 0,0 0 0 0 0,0 0-1 0 0,1-1 1 0 0,-1 0 0 0 0,0 0 0 0 0,2 0-157 0 0,33-5 1453 0 0,-25 4-1240 0 0,1-1 1 0 0,0 0 0 0 0,13-5-214 0 0,-27 7 65 0 0,1 0 0 0 0,0 0 0 0 0,-1 0 1 0 0,1 0-1 0 0,0 0 0 0 0,-1 0 1 0 0,1 0-1 0 0,-1 1 0 0 0,1-1 1 0 0,0 1-66 0 0,4 0 189 0 0,37 5 375 0 0,-41-6-534 0 0,1 1 0 0 0,-1-1 0 0 0,0 1 0 0 0,1-1 0 0 0,-1 0 0 0 0,0 0 0 0 0,1 0 0 0 0,-1 0 0 0 0,3-1-30 0 0,8 0 184 0 0,26-8 245 0 0,-27 7-239 0 0,1-1-1 0 0,11-4-189 0 0,-17 4 28 0 0,-1 1-1 0 0,1 0 0 0 0,-1 0 1 0 0,1 1-1 0 0,0 0 0 0 0,0 0 1 0 0,-1 0-1 0 0,1 1 0 0 0,0 0 1 0 0,0 0-1 0 0,0 1 0 0 0,-1 0 0 0 0,3 1-27 0 0,-6-1 9 0 0,15 4 46 0 0,47 3 20 0 0,-64-8-74 0 0,1 1-1 0 0,0-1 0 0 0,-1 0 1 0 0,1 0-1 0 0,0 0 0 0 0,-1 0 1 0 0,1 0-1 0 0,0 0 1 0 0,-1-1-1 0 0,1 1 0 0 0,0 0 1 0 0,-1-1-1 0 0,1 1 0 0 0,-1-1 1 0 0,1 0-1 0 0,-1 1 1 0 0,1-1-1 0 0,-1 0 0 0 0,1 0 1 0 0,-1 0-1 0 0,1-1 0 0 0,2-1 19 0 0,0 1 1 0 0,-1-1-1 0 0,1 1 0 0 0,0 0 1 0 0,0 0-1 0 0,1 1-19 0 0,9-7 38 0 0,-11 6-23 0 0,-1 1 0 0 0,0 0 0 0 0,1-1 1 0 0,-1 1-1 0 0,1 0 0 0 0,-1 0 0 0 0,3 0-15 0 0,10-5 83 0 0,-4 3-18 0 0,15 4-1 0 0,-22 2-50 0 0,2 1 18 0 0,17-2-14 0 0,-16-2-7 0 0,-4 0 31 0 0,3-1-20 0 0,2 0 20 0 0,-1 4-20 0 0,0-5 20 0 0,0 5-20 0 0,-4-3 20 0 0,1-2-20 0 0,-1 2 20 0 0,3 0-31 0 0,-2 3-11 0 0,-3-2 0 0 0,-1-1 0 0 0,1 1 0 0 0,-1-1 0 0 0,0 1 0 0 0,1 0 0 0 0,-1-1 0 0 0,1 1 0 0 0,-1-1 0 0 0,0 1 0 0 0,0 0 0 0 0,1 0 0 0 0,-1-1 0 0 0,0 1 0 0 0,0 0 0 0 0,0-1 0 0 0,0 1 0 0 0,0 0 0 0 0,0 0 0 0 0,0-1 0 0 0,0 1 0 0 0,0 0 0 0 0,0-1 0 0 0,0 1 0 0 0,0 0 0 0 0,0 0 0 0 0,-1 1 0 0 0,1 22 0 0 0,0-16 0 0 0,-3 15 0 0 0,3-23 0 0 0,-2 20 0 0 0,3-18-1 0 0,-16 19 13 0 0,14-20 41 0 0,3-3-46 0 0,-1 1 0 0 0,0-1-1 0 0,1 0 1 0 0,-1 0 0 0 0,0 0 0 0 0,0 0-1 0 0,0 0 1 0 0,-1-1 0 0 0,1 1-7 0 0,1-2 14 0 0,1-3 2 0 0,1-1 0 0 0,-1 0 0 0 0,-1 0 0 0 0,1-1-16 0 0,-1 1 17 0 0,0 6 1 0 0,-1 2-17 0 0,-1 0-1 0 0,0 0 1 0 0,1 0 0 0 0,-1 0-1 0 0,0 0 1 0 0,1 0-1 0 0,-1-1 1 0 0,0 1 0 0 0,1 0-1 0 0,-1 0 1 0 0,0 0 0 0 0,1-1-1 0 0,-1 1 1 0 0,0 0-1 0 0,1-1 1 0 0,-1 1 0 0 0,0 0-1 0 0,0 0 1 0 0,0-1-1 0 0,1 1 1 0 0,-1 0 0 0 0,0-1-1 0 0,0 1 1 0 0,0-1 0 0 0,0 1-1 0 0,0 0 1 0 0,0-1-1 0 0,0 1 1 0 0,1-1-1 0 0,10-19 53 0 0,-11 18-52 0 0,1 1-1 0 0,-1 0 1 0 0,0 0-1 0 0,1 0 1 0 0,-1 0-1 0 0,0 0 1 0 0,0-1-1 0 0,0 1 1 0 0,0 0-1 0 0,0 0 1 0 0,0 0-1 0 0,0-1 0 0 0,0 1 1 0 0,-1 0-1 0 0,1 0 1 0 0,0 0-1 0 0,-1 0 1 0 0,1 0-1 0 0,-1 0 1 0 0,1-1-1 0 0,-1 1 1 0 0,0 0-1 0 0,0 0 0 0 0,2-1 0 0 0,-1 1-1 0 0,0 0 1 0 0,0 1-1 0 0,0-1 1 0 0,0 1 0 0 0,0-1-1 0 0,0 1 1 0 0,0-1-1 0 0,0 0 1 0 0,0 1-1 0 0,0-1 1 0 0,-1 1 0 0 0,1-1-1 0 0,0 1 1 0 0,0-1-1 0 0,-1 1 1 0 0,1-1-1 0 0,0 1 1 0 0,0-1 0 0 0,-1 1-1 0 0,1-1 1 0 0,-1 1-1 0 0,1-1 1 0 0,0 1-1 0 0,-1-1 1 0 0,-10-10-39 0 0,-4-2 25 0 0,8 4 14 0 0,7 8 0 0 0,0 1 0 0 0,-1-1 0 0 0,1 0 0 0 0,-1 0 0 0 0,1 1 0 0 0,-1-1 0 0 0,1 0 0 0 0,-1 1 0 0 0,1-1 0 0 0,-1 1 0 0 0,0-1 0 0 0,1 1 0 0 0,-1-1 0 0 0,0 1 0 0 0,1-1 0 0 0,-1 1 0 0 0,0 0 0 0 0,0-1 0 0 0,0 1 0 0 0,1 0 0 0 0,-1-1 0 0 0,-2 0 0 0 0,3 1 0 0 0,0-1 0 0 0,-1 1 0 0 0,1 0 0 0 0,-1 0 0 0 0,1 0 0 0 0,0 0 0 0 0,-1 0 0 0 0,1-1 0 0 0,-1 1 0 0 0,1 0 0 0 0,-1 0 0 0 0,1 0 0 0 0,-1 0 0 0 0,1 0 0 0 0,-1 0 0 0 0,1 1 0 0 0,0-1 0 0 0,-1 0 0 0 0,1 0 0 0 0,-1 0 0 0 0,1 0 0 0 0,-1 0 0 0 0,1 1 0 0 0,0-1 0 0 0,-1 0 0 0 0,1 0 0 0 0,-1 1 0 0 0,1-1 0 0 0,0 0 0 0 0,-1 1 0 0 0,1-1 0 0 0,0 0 0 0 0,0 0 0 0 0,-1 0 0 0 0,1 0 0 0 0,0 0 0 0 0,0 0 0 0 0,-1 0 0 0 0,1 0 0 0 0,0 0 0 0 0,0 0 0 0 0,-1 0 0 0 0,1 0 0 0 0,0 0 0 0 0,0 0 0 0 0,-1 0 0 0 0,1 0 0 0 0,0 0 0 0 0,0 0 0 0 0,-1 0 0 0 0,1 0 0 0 0,0 0 0 0 0,0 0 0 0 0,-1 0 0 0 0,1 0 0 0 0,0-1 0 0 0,0 1 0 0 0,0 0 0 0 0,-1 0 0 0 0,1 0 0 0 0,0 0 0 0 0,0-1 0 0 0,0 1 0 0 0,-1 0 0 0 0,0-1 0 0 0,0 1 0 0 0,0-1 0 0 0,0 1 0 0 0,1-1 0 0 0,-1 1 0 0 0,0-1 0 0 0,0 1 0 0 0,0 0 0 0 0,0 0 0 0 0,0 0 0 0 0,0-1 0 0 0,0 1 0 0 0,0 0 0 0 0,0 0 0 0 0,0 0 0 0 0,0 0 0 0 0,0 1 0 0 0,0-1 0 0 0,0 0 0 0 0,0 0 0 0 0,0 0 0 0 0,0 1 0 0 0,0-1 0 0 0,-2 1 0 0 0,0-1 0 0 0,-15-5 0 0 0,15 4 0 0 0,2 1 0 0 0,-19 0 0 0 0,16 0-102 0 0,0 0 1 0 0,1-1-1 0 0,-1 1 0 0 0,0-1 1 0 0,0 0-1 0 0,-2-1 102 0 0,-20-5-766 0 0,18 7-186 0 0,0 0 1 0 0,0 0-1 0 0,1 1 0 0 0,-1 0 0 0 0,0 0 0 0 0,0 1 1 0 0,-3 1 951 0 0,-2 1-8081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4:46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3545 2686 14888 0 0,'0'0'332'0'0,"0"0"50"0"0,0 0 26 0 0,11-7 101 0 0,-8 4-356 0 0,-1 0-1 0 0,0-1 0 0 0,0 1 1 0 0,-1 0-1 0 0,1 0 0 0 0,-1-1 1 0 0,0 1-1 0 0,1-1 0 0 0,-1 1 1 0 0,-1-1-1 0 0,1 0 0 0 0,-1 1 0 0 0,1-2-152 0 0,3-14 1060 0 0,0-4-111 0 0,0 0-1 0 0,-2-1 1 0 0,0 1-1 0 0,-2-1 0 0 0,-1-12-948 0 0,1-3 682 0 0,-2-4 189 0 0,-1 1 0 0 0,-7-36-871 0 0,4 27 453 0 0,5 41-266 0 0,1 8-155 0 0,0 0-1 0 0,0-1 0 0 0,-1 1 1 0 0,1 0-1 0 0,-1-1 0 0 0,0 1 1 0 0,0-2-32 0 0,-24-37-1279 0 0,11 13-3680 0 0,10 18-2932 0 0</inkml:trace>
  <inkml:trace contextRef="#ctx0" brushRef="#br0" timeOffset="-3080.654">4237 3309 8608 0 0,'0'0'396'0'0,"0"0"-12"0"0,0 0-116 0 0,9 7 1686 0 0,-5-5 1540 0 0,18 0 987 0 0,9 1-2699 0 0,4 1 138 0 0,6 1 188 0 0,-27-4-1975 0 0,0 1 0 0 0,0 0 0 0 0,0 1 0 0 0,4 2-133 0 0,18 3 392 0 0,41 6 370 0 0,13 3 52 0 0,-34-2-856 0 0,14 4 567 0 0,-21-4-460 0 0,-47-15-59 0 0,-1 0-1 0 0,1 0 1 0 0,0 1 0 0 0,-1-1-1 0 0,1 0 1 0 0,0 0 0 0 0,-1-1-1 0 0,1 1 1 0 0,-1 0 0 0 0,1-1-6 0 0,0 1 2 0 0,-1 0 0 0 0,1 0 0 0 0,0-1 0 0 0,-1 1 0 0 0,1 0 1 0 0,-1 0-1 0 0,1 1 0 0 0,0-1 0 0 0,0 0-2 0 0,55 23 415 0 0,-31-15-372 0 0,0 1 0 0 0,0 1 0 0 0,2 3-43 0 0,7 11 0 0 0,0 7 0 0 0,-30-25 63 0 0,0 0-1 0 0,0 0 0 0 0,0 1 1 0 0,-1-1-1 0 0,0 1 1 0 0,4 7-63 0 0,2 4-324 0 0,64 121 297 0 0,-67-122 27 0 0,-7-14 0 0 0,1 0 0 0 0,0 1 0 0 0,0-1 0 0 0,1 0 0 0 0,-1 0 0 0 0,1-1 0 0 0,-1 1 0 0 0,1 0 0 0 0,0 0 0 0 0,0-1 0 0 0,0 1 0 0 0,1 0 0 0 0,1 0 0 0 0,-1 1 0 0 0,3 18 0 0 0,-3-14-27 0 0,0-2 20 0 0,0 1-1 0 0,0-1 1 0 0,-1 1 0 0 0,0 0-1 0 0,0 1 8 0 0,-1-5 0 0 0,-1-3-1 0 0,0 20 18 0 0,0-16-10 0 0,-4 12-54 0 0,1-7 47 0 0,3-5 0 0 0,-1-1 0 0 0,0 1 0 0 0,-1-1 0 0 0,1 1 0 0 0,-1-1 0 0 0,0 1 0 0 0,1-1-14 0 0,-9 15-4 0 0,6-14 163 0 0,1 0 0 0 0,-1 0 0 0 0,0 0 0 0 0,-3 3-145 0 0,-5 3-213 0 0,10-8 188 0 0,0-1 0 0 0,-1 0 0 0 0,1 0 0 0 0,0 0 0 0 0,-1-1 0 0 0,1 1 0 0 0,0 0 0 0 0,-1-1 0 0 0,1 0 0 0 0,-1 1 0 0 0,0-1 25 0 0,-41 2-180 0 0,40-2 180 0 0,1 0 0 0 0,-1 0 0 0 0,1 1 0 0 0,-1-1 0 0 0,1 1 0 0 0,-2 0 0 0 0,-14 3 0 0 0,3-3 0 0 0,5-2 54 0 0,0-2 1 0 0,0 1-1 0 0,-5-4-54 0 0,-13-3 188 0 0,23 8-84 0 0,0-1 0 0 0,-1 0 1 0 0,1 0-1 0 0,1-1 0 0 0,-6-2-104 0 0,11 5 6 0 0,-4-2 45 0 0,0 0 0 0 0,0 0 1 0 0,0 0-1 0 0,-1 1 0 0 0,1-1 0 0 0,0 1 1 0 0,0 0-1 0 0,-2 0-51 0 0,-41-6 237 0 0,41 6-208 0 0,1-1 0 0 0,0 0 0 0 0,0-1 0 0 0,0 1 0 0 0,0-1 0 0 0,-3-2-29 0 0,-11-6 82 0 0,-14-6 46 0 0,6 3-29 0 0,17 11-30 0 0,1-1 0 0 0,0 0 0 0 0,0-1 0 0 0,-3-1-69 0 0,-16-9 96 0 0,27 14-95 0 0,-1 1 1 0 0,1-1-1 0 0,0 0 1 0 0,-1-1-1 0 0,1 1 0 0 0,0 0 1 0 0,0 0-1 0 0,-1 0 1 0 0,1-2-2 0 0,0 2 1 0 0,1 1 0 0 0,0-1 0 0 0,-1 1 1 0 0,1-1-1 0 0,-1 0 0 0 0,1 1 0 0 0,-1-1 1 0 0,1 1-1 0 0,-1-1 0 0 0,0 1 0 0 0,1-1 1 0 0,-1 1-1 0 0,1-1 0 0 0,-1 1 0 0 0,0 0 1 0 0,1-1-1 0 0,-1 1 0 0 0,0 0 0 0 0,0-1 1 0 0,1 1-1 0 0,-1 0 0 0 0,0 0 1 0 0,0 0-1 0 0,1 0 0 0 0,-1 0 0 0 0,0 0 1 0 0,0 0-1 0 0,1 0 0 0 0,-1 0 0 0 0,0 0 1 0 0,0 0-1 0 0,1 1 0 0 0,-1-1 0 0 0,0 0 1 0 0,0 0-1 0 0,1 1 0 0 0,-1-1 0 0 0,0 0 1 0 0,1 1-1 0 0,-1-1 0 0 0,1 1 0 0 0,-1-1-1 0 0,-1 1 1 0 0,1 0 0 0 0,0-1-1 0 0,-1 1 1 0 0,1 0-1 0 0,-1-1 1 0 0,1 0-1 0 0,-1 1 1 0 0,1-1-1 0 0,-1 0 1 0 0,1 0 0 0 0,-1 0-1 0 0,1 0 1 0 0,-1 0-1 0 0,0 0 1 0 0,1 0-1 0 0,-1-1 1 0 0,1 1-1 0 0,-1 0 1 0 0,1-1 0 0 0,0 0-1 0 0,-1 1 1 0 0,1-1-1 0 0,-1 0 0 0 0,-4-2 0 0 0,-1-2 0 0 0,0 1-1 0 0,1-1 1 0 0,-2-1 0 0 0,-10-8-1 0 0,14 11 8 0 0,0 0 0 0 0,0 0 0 0 0,1-1 0 0 0,-1 0 0 0 0,1 0-7 0 0,-17-16 29 0 0,13 15-27 0 0,0-1-1 0 0,1 0 1 0 0,0-1 0 0 0,0 1-1 0 0,1-1 1 0 0,0 0 0 0 0,0-1-1 0 0,-2-4-1 0 0,-13-17 216 0 0,15 22-213 0 0,0 0-1 0 0,0 0 0 0 0,-2-7-2 0 0,-23-34-48 0 0,16 31 143 0 0,11 13-87 0 0,-1 0-1 0 0,1 1 0 0 0,0-1 1 0 0,0-1-1 0 0,-1-2-7 0 0,3 5-1 0 0,0 0 0 0 0,0 0 0 0 0,0 0 1 0 0,0 0-1 0 0,-1 0 0 0 0,1 0 0 0 0,-1 1 0 0 0,1-1 0 0 0,-1 0 0 0 0,0 1 1 0 0,0-1-1 0 0,0 1 0 0 0,1 0 0 0 0,-2-1 1 0 0,-17-21-147 0 0,4 10 128 0 0,13 9 20 0 0,0 1-1 0 0,0 1 0 0 0,-1-1 1 0 0,0 0-1 0 0,-3-1 0 0 0,-36-19 0 0 0,14 8-463 0 0,9 3-2768 0 0,19 11 2964 0 0,-6-6-6601 0 0,3-2-2062 0 0</inkml:trace>
  <inkml:trace contextRef="#ctx0" brushRef="#br0" timeOffset="-2403.92">5456 3234 8752 0 0,'0'0'673'0'0,"16"-3"3320"0"0,-14 2-3162 0 0,1-1-1 0 0,0 1 1 0 0,-1-1-1 0 0,1 0 1 0 0,-1 1-1 0 0,1-1 1 0 0,-1 0-1 0 0,0 0 1 0 0,2-3-831 0 0,-3 4 133 0 0,0 0-1 0 0,0 0 1 0 0,0 0 0 0 0,0 0 0 0 0,0 0 0 0 0,0 0 0 0 0,0 0 0 0 0,1 1 0 0 0,-1-1 0 0 0,1 0-133 0 0,4-3 257 0 0,11-11 74 0 0,-3 2 176 0 0,0 1 1 0 0,2 0-1 0 0,-1 0 0 0 0,2 2-507 0 0,-13 7 98 0 0,0 1-1 0 0,1 0 1 0 0,-1 0 0 0 0,1 0-1 0 0,-1 0 1 0 0,1 1 0 0 0,0 0 0 0 0,-1 0-1 0 0,1 0 1 0 0,0 0 0 0 0,0 1 0 0 0,0 0-1 0 0,0 0 1 0 0,0 0 0 0 0,-1 1-1 0 0,1-1 1 0 0,0 1 0 0 0,1 1-98 0 0,11 5 112 0 0,0 0-1 0 0,-1 1 1 0 0,1 1 0 0 0,-2 1 0 0 0,4 3-112 0 0,2 0 56 0 0,0 0-1 0 0,15 6-55 0 0,-27-15 20 0 0,1-1-1 0 0,0 1 1 0 0,0-1-1 0 0,0-1 0 0 0,0 0 1 0 0,0 0-1 0 0,0-1 0 0 0,0-1 1 0 0,1 1-1 0 0,-1-2 1 0 0,0 1-1 0 0,0-1 0 0 0,1-1 1 0 0,-1 0-1 0 0,0 0 0 0 0,0-1 1 0 0,-1-1-1 0 0,1 1 1 0 0,2-3-21 0 0,13-5 75 0 0,3-1-86 0 0,-1-2 1 0 0,0 0-1 0 0,-1-2 1 0 0,-1 0-1 0 0,3-4 12 0 0,-20 14-406 0 0,-6 5 215 0 0,-1 0-1 0 0,1 1 0 0 0,-1-1 0 0 0,1 0 0 0 0,-1 0 0 0 0,1 0 0 0 0,-1-1 0 0 0,0 1 0 0 0,0 0 0 0 0,1-1 192 0 0,-2-1-3550 0 0,0 3 1532 0 0</inkml:trace>
  <inkml:trace contextRef="#ctx0" brushRef="#br0" timeOffset="-2071.136">5811 3154 4608 0 0,'0'0'353'0'0,"0"1"105"0"0,1 9 2394 0 0,0-1 1 0 0,1 1 0 0 0,1 5-2853 0 0,4 24 2966 0 0,6 163 2857 0 0,-5-116-5062 0 0,2-2-4703 0 0,-10-84-3283 0 0</inkml:trace>
  <inkml:trace contextRef="#ctx0" brushRef="#br0" timeOffset="-1729.353">5925 3262 9672 0 0,'0'0'440'0'0,"1"1"-6"0"0,4 3-389 0 0,-1-1-1 0 0,0 1 0 0 0,-1 1 0 0 0,1-1 0 0 0,0 1-44 0 0,1 2 924 0 0,-1 1 1 0 0,0-1-1 0 0,0 1 0 0 0,0 0 0 0 0,-1 0-924 0 0,6 18 3079 0 0,-2-1 0 0 0,1 12-3079 0 0,-5-25-477 0 0,5 34 1028 0 0,-5-25-348 0 0,2 0 0 0 0,1 6-203 0 0,-1-6-156 0 0,2 4-632 0 0,0-12-4729 0 0,-6-11-1176 0 0</inkml:trace>
  <inkml:trace contextRef="#ctx0" brushRef="#br0" timeOffset="-1312.013">6604 2886 5984 0 0,'0'0'464'0'0,"1"11"2704"0"0,0-9-2824 0 0,0 0 0 0 0,0-1 0 0 0,0 1 0 0 0,0 0 0 0 0,0 0 0 0 0,0 0 0 0 0,0 0 0 0 0,-1 0 0 0 0,1 0 0 0 0,-1 0 0 0 0,0 0 0 0 0,1 0 0 0 0,-1 0 0 0 0,0 0 0 0 0,0 0 0 0 0,0 0 1 0 0,-1 0-1 0 0,1 2-344 0 0,-1 4 620 0 0,-1 1 1 0 0,0-1 0 0 0,0 0-1 0 0,-2 4-620 0 0,-16 50 3012 0 0,1 9-3012 0 0,5-18 1936 0 0,-21 51-1936 0 0,9-47-352 0 0,22-46 372 0 0,3-10-87 0 0,1-1-1 0 0,0 1 1 0 0,0 0 0 0 0,-1-1-1 0 0,1 1 1 0 0,0-1 0 0 0,-1 1-1 0 0,1 0 1 0 0,0-1 0 0 0,-1 1 0 0 0,1-1-1 0 0,-1 1 1 0 0,1-1 0 0 0,-1 1-1 0 0,1-1 1 0 0,-1 1 67 0 0,0-1-1197 0 0,1 0-61 0 0</inkml:trace>
  <inkml:trace contextRef="#ctx0" brushRef="#br0" timeOffset="-1311.013">6714 3207 17423 0 0,'0'0'396'0'0,"0"3"52"0"0,0 6 5 0 0,0-6-406 0 0,1 1 0 0 0,-1-1-1 0 0,0 0 1 0 0,0 0 0 0 0,0 0-1 0 0,-1 1 1 0 0,1-1 0 0 0,-1 0 0 0 0,0 0-1 0 0,0 0 1 0 0,0 0 0 0 0,0 0-1 0 0,-1 2-46 0 0,0-4 97 0 0,0 1-1 0 0,1-1 0 0 0,-1 1 0 0 0,0-1 1 0 0,0 0-1 0 0,0 0 0 0 0,0 0 0 0 0,0 0 1 0 0,-1 0-1 0 0,1 0 0 0 0,0-1 0 0 0,0 1 1 0 0,0-1-1 0 0,-1 0 0 0 0,1 1 0 0 0,0-1 1 0 0,-1 0-1 0 0,1 0 0 0 0,0 0 0 0 0,-1-1 1 0 0,-1 0-97 0 0,-9-1 405 0 0,0 0 0 0 0,0-2 0 0 0,-5-1-405 0 0,9 2 135 0 0,-17-5 91 0 0,0-2 0 0 0,1 0 0 0 0,0-2 0 0 0,-21-13-226 0 0,36 17-70 0 0,0 0-1 0 0,0 0 1 0 0,-5-8 70 0 0,14 15-63 0 0,-1-1-241 0 0,0 0 0 0 0,0 0 0 0 0,1 0 0 0 0,-1 0 0 0 0,1-1 1 0 0,0 1-1 0 0,0-1 0 0 0,-1 1 0 0 0,1-2 304 0 0,-4-12-7498 0 0</inkml:trace>
  <inkml:trace contextRef="#ctx0" brushRef="#br0" timeOffset="-899.071">6462 2906 13824 0 0,'0'1'314'0'0,"5"7"108"0"0,1 2-267 0 0,0-1 0 0 0,-1 1 0 0 0,-1 0 0 0 0,1 0 1 0 0,-1 3-156 0 0,22 78 0 0 0,-22-77 0 0 0,-1 0 0 0 0,1 13 0 0 0,-2-13 0 0 0,1 0 0 0 0,0 0 0 0 0,2 1 0 0 0,10 36 160 0 0,2 21-160 0 0,-12-50-643 0 0,-1-5-482 0 0</inkml:trace>
  <inkml:trace contextRef="#ctx0" brushRef="#br0" timeOffset="-898.071">6660 3024 11520 0 0,'2'3'266'0'0,"0"-1"0"0"0,0 1 1 0 0,0 0-1 0 0,0 0 0 0 0,0 0 1 0 0,-1 0-1 0 0,1 0 0 0 0,-1 0 0 0 0,0 1 1 0 0,1 2-267 0 0,-2-4 304 0 0,0 0-1 0 0,0 0 1 0 0,0-1 0 0 0,0 1 0 0 0,0 0 0 0 0,0 0 0 0 0,0 0 0 0 0,0 0-1 0 0,-1-1 1 0 0,1 1 0 0 0,-1 0 0 0 0,0 0 0 0 0,1-1 0 0 0,-1 1-1 0 0,0 0 1 0 0,0-1 0 0 0,0 1 0 0 0,0-1 0 0 0,0 1 0 0 0,0-1-1 0 0,-1 1-303 0 0,-9 10 666 0 0,0-1 0 0 0,-1-1 0 0 0,-12 10-666 0 0,17-16 56 0 0,1 0-1 0 0,-1 0 0 0 0,0-1 0 0 0,0 0 0 0 0,0 0 0 0 0,0-1 0 0 0,-1 0 0 0 0,1 0 0 0 0,-4 0-55 0 0,0-1-72 0 0,0 0 0 0 0,-1-1 1 0 0,1 0-1 0 0,0 0 1 0 0,0-2-1 0 0,0 1 0 0 0,0-1 1 0 0,0-1-1 0 0,0 0 1 0 0,-3-2 71 0 0,-11-5-1166 0 0</inkml:trace>
  <inkml:trace contextRef="#ctx0" brushRef="#br0" timeOffset="455.252">3440 1314 2304 0 0,'0'0'101'0'0,"0"0"567"0"0,0 0 2297 0 0,0 0 1010 0 0,0 0 200 0 0,0 0-526 0 0,0 0-2359 0 0,0 2-1038 0 0,0 3-125 0 0,-1 0 0 0 0,-1 1 0 0 0,1-1-1 0 0,-1 0 1 0 0,0 0 0 0 0,0 0 0 0 0,-1 0-1 0 0,1 0 1 0 0,-3 3-127 0 0,-12 27 797 0 0,10-15-669 0 0,-4 11 133 0 0,2 1 1 0 0,-1 11-262 0 0,8-33 115 0 0,0-1-1 0 0,1 1 0 0 0,1 0 1 0 0,0 0-1 0 0,0-1 1 0 0,1 1-1 0 0,0 0 1 0 0,0 0-1 0 0,1-1 1 0 0,1 1-115 0 0,0-2 116 0 0,0-1-1 0 0,1 0 1 0 0,-1 0 0 0 0,2 0 0 0 0,-1-1 0 0 0,1 1 0 0 0,0-1 0 0 0,0 0 0 0 0,0-1 0 0 0,1 1 0 0 0,0-1 0 0 0,0 0-1 0 0,0 0 1 0 0,1-1 0 0 0,0 0-116 0 0,-1 0 72 0 0,0-1 0 0 0,1-1 0 0 0,-1 0 1 0 0,0 1-1 0 0,1-2 0 0 0,-1 1 0 0 0,1-1 0 0 0,0 0 0 0 0,-1 0 0 0 0,1-1 0 0 0,0 0 0 0 0,0 0 0 0 0,-1-1 0 0 0,1 0 1 0 0,0 0-1 0 0,-1 0 0 0 0,3-1-72 0 0,6-3 101 0 0,0 0 0 0 0,0 0 1 0 0,0-1-1 0 0,-1-1 0 0 0,0-1 1 0 0,9-6-102 0 0,-14 8 10 0 0,-2 0 0 0 0,1 0 0 0 0,-1-1 0 0 0,0 1 0 0 0,0-2 0 0 0,-1 1 0 0 0,0-1 0 0 0,0 0 0 0 0,-1 0 0 0 0,0-1 0 0 0,0 1 0 0 0,0-4-10 0 0,2-4 1 0 0,-1-1 1 0 0,-1 1 0 0 0,-1-2 0 0 0,0 1-1 0 0,-2 0 1 0 0,1-7-2 0 0,-3 9 0 0 0,0-1 0 0 0,-2 1 0 0 0,0 0 0 0 0,0 0 0 0 0,-1 0 0 0 0,-1 0 0 0 0,-1 0 0 0 0,-2-6 0 0 0,4 16-1 0 0,1-1-1 0 0,-1 1 1 0 0,0 0 0 0 0,0 0-1 0 0,-1 0 1 0 0,1 0-1 0 0,-1 0 1 0 0,0 1-1 0 0,0-1 1 0 0,-1 1 0 0 0,1 0-1 0 0,-1 1 1 0 0,0-1-1 0 0,0 1 1 0 0,-5-2 1 0 0,4 1-187 0 0,-1 1 0 0 0,0 0 0 0 0,0 1-1 0 0,-1-1 1 0 0,1 1 0 0 0,0 1 0 0 0,-1-1 0 0 0,0 1 0 0 0,1 1 0 0 0,-1-1 0 0 0,1 1 0 0 0,-3 1 187 0 0,-12 2-1695 0 0,2 0-80 0 0</inkml:trace>
  <inkml:trace contextRef="#ctx0" brushRef="#br0" timeOffset="1321.043">4027 1267 10368 0 0,'0'0'472'0'0,"0"0"-10"0"0,0 0-163 0 0,0 0 402 0 0,0 0 209 0 0,0 0 39 0 0,0 0-50 0 0,9 0 286 0 0,-7 0-1059 0 0,1 0 1 0 0,-1 0-1 0 0,0-1 1 0 0,0 1 0 0 0,0-1-1 0 0,0 0 1 0 0,0 0-1 0 0,0 1 1 0 0,0-1-1 0 0,0 0 1 0 0,0 0-1 0 0,-1-1 1 0 0,1 1-127 0 0,23-21 1296 0 0,1 0-139 0 0,19-8 342 0 0,-24 14-456 0 0,2 2-1 0 0,6-3-1042 0 0,2 0 443 0 0,-1 0-1 0 0,0-2 1 0 0,-2-2 0 0 0,9-7-443 0 0,-20 13-19 0 0,-1-1 0 0 0,0-1 1 0 0,-1 0-1 0 0,-1-1 0 0 0,0 0 1 0 0,-2-1-1 0 0,2-4 19 0 0,8-15-90 0 0,68-134 2063 0 0,-60 115-1891 0 0,2 1 1 0 0,12-14-83 0 0,-3 8 0 0 0,-3-1 0 0 0,5-18 0 0 0,-21 40 0 0 0,-16 33 0 0 0,-1-1 0 0 0,0 0 0 0 0,-1 0 0 0 0,0 0 0 0 0,0-1 0 0 0,-1 1 0 0 0,0-1 0 0 0,1-8 0 0 0,-1-7-25 0 0,-2 16 6 0 0,0 1 0 0 0,0-1-1 0 0,0 1 1 0 0,-1-1 0 0 0,-1 1-1 0 0,1-1 1 0 0,-2-3 19 0 0,1 11-4 0 0,1 0 1 0 0,-1 1-1 0 0,1-1 0 0 0,-1 0 0 0 0,0 1 1 0 0,1-1-1 0 0,-1 1 0 0 0,0-1 0 0 0,0 1 1 0 0,1-1-1 0 0,-1 1 0 0 0,0 0 0 0 0,0-1 1 0 0,1 1-1 0 0,-1 0 0 0 0,0-1 0 0 0,-1 1 4 0 0,-6-4-10 0 0,0-1-25 0 0,5 2 33 0 0,-1 0-1 0 0,0 0 1 0 0,0 1 0 0 0,-1-1-1 0 0,1 1 1 0 0,-1 0-1 0 0,1 0 1 0 0,-2 0 2 0 0,-14-4-33 0 0,10 3 29 0 0,-1-1 0 0 0,1 2 0 0 0,0-1 1 0 0,-1 1-1 0 0,0 1 0 0 0,1 0 0 0 0,-1 1 0 0 0,-10 0 4 0 0,10 1-1 0 0,-16 2-33 0 0,-21 6 34 0 0,39-7-4 0 0,0 1 0 0 0,1 0 0 0 0,-1 0 0 0 0,1 1-1 0 0,0 0 1 0 0,0 0 0 0 0,-2 3 4 0 0,-11 7 3 0 0,-18 12 28 0 0,1 2 1 0 0,2 1-32 0 0,23-18-3 0 0,2 1 1 0 0,0 0-1 0 0,0 0 1 0 0,1 1-1 0 0,0 1 1 0 0,1-1-1 0 0,-4 11 3 0 0,-25 41-95 0 0,-3-2-1 0 0,-40 48 96 0 0,32-45-17 0 0,39-50 17 0 0,0 0 0 0 0,1 0 0 0 0,1 1 0 0 0,-5 15 0 0 0,4-6 0 0 0,1 1 0 0 0,2 1 0 0 0,-3 21 0 0 0,-6 84 0 0 0,13-113 0 0 0,0 2 28 0 0,0 1-1 0 0,2-1 1 0 0,0 1-1 0 0,2 0 1 0 0,0 2-28 0 0,1-19 76 0 0,-3-5-50 0 0,1 0 0 0 0,0 1 0 0 0,-1-1 0 0 0,1 1 0 0 0,-1-1 0 0 0,0 0 0 0 0,0 1 0 0 0,1-1 0 0 0,-1 1 0 0 0,0-1 0 0 0,0 1-1 0 0,0 0-25 0 0,0-1-16 0 0,1 0 0 0 0,0 0-1 0 0,0 0 1 0 0,0 0 0 0 0,-1-1-1 0 0,1 1 1 0 0,0 0 0 0 0,0 0-1 0 0,0-1 1 0 0,0 1 0 0 0,0-1-1 0 0,0 1 1 0 0,1-1-1 0 0,-1 1 1 0 0,0-1 0 0 0,0 1 16 0 0,5 2-2 0 0,-4-3-52 0 0,-2 0-10 0 0,7-14-3521 0 0,-3 4 1626 0 0</inkml:trace>
  <inkml:trace contextRef="#ctx0" brushRef="#br0" timeOffset="2339.312">2931 1159 15664 0 0,'1'1'356'0'0,"0"1"-308"0"0,0-1 1 0 0,-1 0-1 0 0,1 0 1 0 0,0 0 0 0 0,0 0-1 0 0,1 0 1 0 0,-1 0 0 0 0,0 0-1 0 0,0 0 1 0 0,0 0-1 0 0,0-1 1 0 0,1 1 0 0 0,-1 0-1 0 0,0-1 1 0 0,1 1 0 0 0,-1-1-1 0 0,1 0 1 0 0,-1 1-1 0 0,0-1 1 0 0,1 0 0 0 0,-1 0-1 0 0,1 0-48 0 0,0 0 76 0 0,-1 0 0 0 0,0-1 0 0 0,0 1 0 0 0,0 0-1 0 0,0-1 1 0 0,1 0 0 0 0,-1 1 0 0 0,0-1-1 0 0,0 1 1 0 0,0-1 0 0 0,0 0 0 0 0,0 0 0 0 0,-1 0-1 0 0,1 1 1 0 0,0-1 0 0 0,0 0 0 0 0,0 0 0 0 0,-1 0-1 0 0,1 0 1 0 0,0 0 0 0 0,-1-1 0 0 0,1 1-1 0 0,-1 0 1 0 0,0 0 0 0 0,1 0 0 0 0,-1 0 0 0 0,0-1-1 0 0,1 0-75 0 0,-1-2 291 0 0,1-1-1 0 0,-1 1 0 0 0,0-1 1 0 0,0 0-1 0 0,-1 1 0 0 0,1-1 0 0 0,-1 1 1 0 0,0-1-1 0 0,0 1 0 0 0,0-1 0 0 0,-1 1 1 0 0,0 0-1 0 0,1 0 0 0 0,-2-1 1 0 0,-1-2-291 0 0,-8-12 123 0 0,0 1 1 0 0,-13-14-124 0 0,6 8 637 0 0,-5-10 127 0 0,-35-45-283 0 0,47 65-153 0 0,0 1 0 0 0,-1 0 0 0 0,0 1 0 0 0,-6-4-328 0 0,-10-7 302 0 0,12 10-149 0 0,1 0 0 0 0,-13-6-153 0 0,-9-5 0 0 0,23 14 0 0 0,0 1 0 0 0,-17-8 0 0 0,12 8 120 0 0,-1 2 1 0 0,0 0-1 0 0,-19-4-120 0 0,27 9 64 0 0,1 0 0 0 0,-1 1 0 0 0,0 0 0 0 0,-1 1-64 0 0,6 0 7 0 0,0 1 0 0 0,0 0 0 0 0,0 0 0 0 0,-1 2-7 0 0,-5-1-153 0 0,0 1-1 0 0,0-2 1 0 0,-4 0 153 0 0,-7 1-105 0 0,7-2 105 0 0,-3 1 0 0 0,-7 2 191 0 0,-11 4 250 0 0,10 0-672 0 0,21-5 340 0 0,0-1-1 0 0,0 2 1 0 0,0-1-1 0 0,1 1 1 0 0,-1 0-1 0 0,1 0 1 0 0,-1 1-1 0 0,1 0 1 0 0,0 0-1 0 0,1 1 1 0 0,-4 3-109 0 0,6-4-55 0 0,1 0 0 0 0,1 0 0 0 0,-1 0-1 0 0,0 0 1 0 0,1 0 0 0 0,0 1 0 0 0,0-1 0 0 0,-1 5 55 0 0,-6 12 9 0 0,7-17-1 0 0,0 1 1 0 0,0-1 0 0 0,1 1-1 0 0,0-1 1 0 0,0 1 0 0 0,0 0-1 0 0,0-1 1 0 0,1 1 0 0 0,-1 1-9 0 0,4 45 43 0 0,-1-11 17 0 0,4 5-27 0 0,-4-30 93 0 0,5 14 222 0 0,-5-23-398 0 0,0-1 0 0 0,-1 1-1 0 0,0 0 1 0 0,0 0 0 0 0,0 5 50 0 0,-1-8-15 0 0,0-1 0 0 0,1 1 0 0 0,-1-1 0 0 0,1 1 0 0 0,0-1 0 0 0,0 1 0 0 0,0-1 0 0 0,0 0 0 0 0,0 2 15 0 0,3 5-9 0 0,-3-8 9 0 0,-1 1 0 0 0,1 0 0 0 0,0-1 0 0 0,0 1 0 0 0,-1-1 0 0 0,1 1 0 0 0,0-1 0 0 0,0 1 0 0 0,0-1 0 0 0,0 0 0 0 0,1 0 0 0 0,-1 1 0 0 0,0-1 0 0 0,1 0 0 0 0,-1 0 0 0 0,0 0 0 0 0,2 0 0 0 0,4 4 0 0 0,0 0 1 0 0,0 0 1 0 0,0 0-1 0 0,0 0 0 0 0,0-1 1 0 0,1 0-1 0 0,0-1 0 0 0,-1 0 1 0 0,4 1-2 0 0,80 29 115 0 0,-51-17-52 0 0,1-2 0 0 0,13 1-63 0 0,136 29 611 0 0,-61-11-186 0 0,-83-20-295 0 0,-29-7-78 0 0,-1-2-1 0 0,1 0 1 0 0,0-1-1 0 0,6 0-51 0 0,-3-1 14 0 0,-5-1-14 0 0,0 0 1 0 0,-1-1-1 0 0,1 0 1 0 0,10-3-1 0 0,-9 2-214 0 0,-13 1 106 0 0,-1 0 0 0 0,1 0-1 0 0,0-1 1 0 0,0 1 0 0 0,-1-1-1 0 0,1 1 1 0 0,0-1 0 0 0,-1 0-1 0 0,1 0 1 0 0,-1 0 0 0 0,2-2 108 0 0,-1 3-383 0 0,0-2-446 0 0,-1 0-6720 0 0,2-4-1340 0 0</inkml:trace>
  <inkml:trace contextRef="#ctx0" brushRef="#br0" timeOffset="17093.826">2161 5655 1376 0 0,'7'-2'364'0'0,"-6"1"992"0"0,8 2 4367 0 0,2 2-3793 0 0,1 3-792 0 0,-12-6-1064 0 0,0 0-1 0 0,1 0 1 0 0,-1 0-1 0 0,1 0 1 0 0,-1 0-1 0 0,1 0 1 0 0,-1 0-1 0 0,0 0 1 0 0,1 0-1 0 0,-1 0 1 0 0,1 0-1 0 0,-1 0 1 0 0,1 0-1 0 0,-1 0 1 0 0,0 0 0 0 0,1-1-1 0 0,-1 1 1 0 0,1 0-1 0 0,-1 0 1 0 0,0 0-1 0 0,1-1 1 0 0,-1 1-1 0 0,0 0 1 0 0,1-1-1 0 0,-1 1 1 0 0,0 0-1 0 0,1-1 1 0 0,-1 1-1 0 0,0 0 1 0 0,0-1-1 0 0,1 1 1 0 0,-1 0-1 0 0,0-1 1 0 0,0 1 0 0 0,0-1-1 0 0,0 1 1 0 0,0-1-74 0 0,3-6 216 0 0,0-5 349 0 0,1 0-1 0 0,1 0 1 0 0,1-1-565 0 0,21-48 1641 0 0,-1 12-319 0 0,3-15-1322 0 0,7-13 261 0 0,-2-1 964 0 0,-27 62-1116 0 0,-1-1-1 0 0,0 0 0 0 0,-1 0 0 0 0,-1 0 0 0 0,-1-1 1 0 0,0-5-109 0 0,0 10 40 0 0,0 1 0 0 0,1-1 0 0 0,1 1 1 0 0,0 0-1 0 0,2-3-40 0 0,0-2-171 0 0,-6 12 185 0 0,1 1 0 0 0,-1 0 0 0 0,-1 0 0 0 0,1-1 0 0 0,-1 1 0 0 0,1-2-14 0 0,1-13 247 0 0,8-31 354 0 0,-3 14-303 0 0,6-17-298 0 0,-4 19 210 0 0,-2-1 1 0 0,2-34-211 0 0,-7 55 27 0 0,-2 5-15 0 0,0-1 1 0 0,0 1-1 0 0,-1 0 1 0 0,0 0-1 0 0,-1 0 1 0 0,-1-6-13 0 0,-4-28 10 0 0,5 36-3 0 0,0 0 0 0 0,0-1 1 0 0,0 1-1 0 0,-1 0 0 0 0,0 1 1 0 0,0-1-1 0 0,-3-3-7 0 0,-3-9 2 0 0,-16-23-2 0 0,5 10 0 0 0,2-1 0 0 0,-8-14 0 0 0,-14-18 0 0 0,14 24 16 0 0,14 21 0 0 0,-1 1 0 0 0,-1 0 0 0 0,-5-4-16 0 0,13 16 0 0 0,-1 0 0 0 0,-1 1 0 0 0,1-1 0 0 0,-1 1 0 0 0,0 1 0 0 0,0 0 0 0 0,-1 0 0 0 0,0 0 0 0 0,0 1 0 0 0,-27-4 0 0 0,30 7 5 0 0,1-1-1 0 0,0 1 1 0 0,-1 0 0 0 0,0 1-1 0 0,1-1 1 0 0,-1 1-1 0 0,1 0 1 0 0,-1 1-1 0 0,1-1 1 0 0,-1 1 0 0 0,1 0-1 0 0,-1 1 1 0 0,1-1-1 0 0,-5 3-4 0 0,-16 1 36 0 0,21-5-34 0 0,0 1 1 0 0,-1 0-1 0 0,1 0 0 0 0,0 1 0 0 0,0-1 1 0 0,0 2-3 0 0,-31 12-14 0 0,13-6 37 0 0,1 0 0 0 0,0 2 0 0 0,1 1 0 0 0,-3 2-23 0 0,-6 8 0 0 0,-27 24 0 0 0,42-32 14 0 0,6-7-1 0 0,0 2-1 0 0,0-1 1 0 0,1 1-1 0 0,-3 4-12 0 0,3-1 5 0 0,-34 49 62 0 0,31-44-50 0 0,7-11-2 0 0,0 0-1 0 0,1 0 0 0 0,-1 0 1 0 0,1 0-1 0 0,1 1 0 0 0,-1-1 1 0 0,0 4-15 0 0,1-4 10 0 0,0-1 0 0 0,0 1 0 0 0,0-1 0 0 0,0 0 0 0 0,-3 3-10 0 0,3-3 14 0 0,-1 0 0 0 0,1 0 1 0 0,0 0-1 0 0,0 0 0 0 0,0 1 1 0 0,0 3-15 0 0,-8 88 2 0 0,4-29-370 0 0,2 17 680 0 0,4-63-256 0 0,0 0 0 0 0,2 1 1 0 0,1-1-1 0 0,3 15-56 0 0,-5-34 13 0 0,4 17 100 0 0,0 0 0 0 0,2 0 0 0 0,0-1 0 0 0,1 0 0 0 0,1-1-1 0 0,1 0 1 0 0,1 0-113 0 0,2 7 131 0 0,26 40 724 0 0,19 23-855 0 0,-24-38 290 0 0,49 81 542 0 0,-58-92-453 0 0,2-1 1 0 0,16 18-380 0 0,-40-53 7 0 0,1 2 12 0 0,0 0-1 0 0,1-1 1 0 0,-1 1-1 0 0,1-1 1 0 0,0 0 0 0 0,1 0-1 0 0,3 2-18 0 0,-6-4 13 0 0,-2-2-20 0 0,-1 1-1 0 0,1-1 1 0 0,0 0-1 0 0,0 1 1 0 0,0-1-1 0 0,0 0 1 0 0,0 0-1 0 0,0 0 1 0 0,-1 0-1 0 0,1 0 1 0 0,0 0-1 0 0,0 0 1 0 0,0 0-1 0 0,0 0 1 0 0,0 0-1 0 0,0 0 0 0 0,0 0 8 0 0,0-1-222 0 0,0 0-1 0 0,0 0 0 0 0,0 0 0 0 0,0 0 0 0 0,0 0 1 0 0,0 0-1 0 0,0-1 0 0 0,0 1 0 0 0,0 0 0 0 0,0 0 223 0 0,0-2-1149 0 0,7-6-4993 0 0,0-1-1815 0 0</inkml:trace>
  <inkml:trace contextRef="#ctx0" brushRef="#br0" timeOffset="18517.158">5266 5412 9216 0 0,'0'0'706'0'0,"0"0"-355"0"0,0 0 232 0 0,0 0 149 0 0,0 0 32 0 0,0 0-28 0 0,0-4 406 0 0,-25-43 2232 0 0,16 33-2814 0 0,2-1 1 0 0,0 0-1 0 0,-3-9-560 0 0,-64-189 3626 0 0,53 147-3019 0 0,0-13-607 0 0,4 14-123 0 0,-5-9 123 0 0,12 41 76 0 0,2 0-1 0 0,-3-25-75 0 0,1 8 311 0 0,6 25-50 0 0,0-1 1 0 0,2 0 0 0 0,1-16-262 0 0,8-112 789 0 0,-5 113-680 0 0,3-18-109 0 0,-4 50 11 0 0,0-11 62 0 0,3-14 14 0 0,18-78-169 0 0,12-20 380 0 0,-30 121-350 0 0,1 0 0 0 0,0 0 1 0 0,1 0-1 0 0,5-7 52 0 0,1-2-2 0 0,19-25 380 0 0,-6 10-317 0 0,-18 26-58 0 0,0 1 0 0 0,1 0 0 0 0,1 0 0 0 0,-1 0 0 0 0,1 1 0 0 0,0 0 0 0 0,6-3-3 0 0,8-6 61 0 0,-15 10-49 0 0,-1 1-1 0 0,1 0 0 0 0,0 1 1 0 0,0 0-1 0 0,1 0 0 0 0,-1 0 1 0 0,1 1-1 0 0,0 1 0 0 0,0-1 1 0 0,0 2-1 0 0,0-1 0 0 0,1 1-11 0 0,5 0 19 0 0,-13 0-10 0 0,1 1-1 0 0,-1 0 0 0 0,0 0 0 0 0,1 0 1 0 0,-1 0-1 0 0,0 0 0 0 0,0 1 1 0 0,2 0-9 0 0,23 5 80 0 0,-23-5-77 0 0,0-1 1 0 0,0 1 0 0 0,0 0-1 0 0,0 0 1 0 0,0 1-1 0 0,0-1 1 0 0,0 1 0 0 0,0 0-1 0 0,0 0 1 0 0,-1 0-1 0 0,1 1 1 0 0,-1-1 0 0 0,0 1-1 0 0,3 2-3 0 0,31 24 0 0 0,-19-13 0 0 0,-15-13 0 0 0,1 0 0 0 0,-1 0 0 0 0,1 0 0 0 0,-1 0 0 0 0,0 1 0 0 0,2 3 0 0 0,8 11 0 0 0,-8-13 0 0 0,-1 1 0 0 0,0 0 0 0 0,0 0 0 0 0,2 7 0 0 0,0-3 0 0 0,-1 0 0 0 0,1 0 0 0 0,5 6 0 0 0,-4-7 0 0 0,-1 1 0 0 0,0 0 0 0 0,2 6 0 0 0,5 13 0 0 0,-6-13 0 0 0,0 0 0 0 0,-1 0 0 0 0,-1 0 0 0 0,2 10 0 0 0,4 25-58 0 0,-3-13 23 0 0,-1 0 0 0 0,-2 4 35 0 0,-2 20-46 0 0,-5 40 46 0 0,0-16-18 0 0,1-64 18 0 0,-1 1 0 0 0,-1 0 0 0 0,-2 1 0 0 0,-2 19 0 0 0,-17 90 0 0 0,5-35 0 0 0,13-59 1 0 0,0 1-5 0 0,-1-1 0 0 0,-3 0 1 0 0,-10 28 3 0 0,18-61-19 0 0,-4 10 11 0 0,0-1-1 0 0,2 1 0 0 0,0-1 0 0 0,-1 7 9 0 0,-3 18 0 0 0,5-28 0 0 0,0-1 0 0 0,1 1 0 0 0,1 0 0 0 0,0 0 0 0 0,0 2 0 0 0,0-5 0 0 0,-1-1 0 0 0,1 0-65 0 0,1-6-266 0 0,-1-1-82 0 0,-3 2-237 0 0,1 1 0 0 0,0 0 0 0 0,0 0 0 0 0,0 0 0 0 0,1 0 0 0 0,-1 1 0 0 0,1-1 0 0 0,0 1 0 0 0,0-1 0 0 0,-1 6 650 0 0,-4 9-7114 0 0</inkml:trace>
  <inkml:trace contextRef="#ctx0" brushRef="#br0" timeOffset="19385.598">5285 5862 10136 0 0,'9'0'918'0'0,"12"0"-490"0"0,-20 0 874 0 0,-1 0 450 0 0,0 0 82 0 0,1 1-1576 0 0,0-1 0 0 0,0 1 0 0 0,0 0-1 0 0,0 0 1 0 0,-1-1 0 0 0,1 1 0 0 0,0 0 0 0 0,0 0-1 0 0,0 0 1 0 0,-1 0 0 0 0,1 0-258 0 0,0 4 82 0 0,0-1-1 0 0,-1 1 1 0 0,1-1-1 0 0,-1 1 1 0 0,0 0-1 0 0,-1-1 1 0 0,1 1 0 0 0,-1 0-1 0 0,0-1 1 0 0,0 3-82 0 0,-16 44 33 0 0,16-47 1 0 0,-26 69-40 0 0,-45 128 714 0 0,53-138-192 0 0,2 0 0 0 0,0 19-516 0 0,14-61 43 0 0,-22 130 1384 0 0,0 69-1427 0 0,23-179 53 0 0,2 0 0 0 0,2 0-1 0 0,1 0 1 0 0,2 0 0 0 0,2-1 0 0 0,1 0 0 0 0,7 14-53 0 0,-8-32 136 0 0,1 0-1 0 0,5 6-135 0 0,-9-19 26 0 0,0-1 0 0 0,1 0-1 0 0,1-1 1 0 0,-1 1 0 0 0,1-1-1 0 0,0 0 1 0 0,3 2-26 0 0,63 55 125 0 0,-65-58-104 0 0,0-1 0 0 0,0 1-1 0 0,1-2 1 0 0,0 1 0 0 0,-1-1 0 0 0,2-1-1 0 0,-1 1 1 0 0,0-1 0 0 0,2-1-21 0 0,7 3 114 0 0,1-1-1 0 0,-1-1 1 0 0,18 1-114 0 0,-23-4 53 0 0,-1-1-1 0 0,1 0 1 0 0,-1-1 0 0 0,1 0-1 0 0,-1 0 1 0 0,4-3-53 0 0,-9 4 20 0 0,10-5 96 0 0,0 0 0 0 0,-1 0 0 0 0,1-2 0 0 0,4-3-116 0 0,-15 8 3 0 0,0-1-1 0 0,1 0 1 0 0,-2 0-1 0 0,1 0 1 0 0,0-1-1 0 0,-1 1 1 0 0,3-5-3 0 0,27-39 56 0 0,-30 41-54 0 0,4-6 11 0 0,-1 0 0 0 0,-1 0 1 0 0,0-1-1 0 0,0 0 0 0 0,2-12-13 0 0,4-23-11 0 0,-2-4 11 0 0,0 5 5 0 0,13-83-5 0 0,0-60 0 0 0,-20 144 0 0 0,-2 1 0 0 0,-2-1 0 0 0,-7-46 0 0 0,4 65 7 0 0,-1 1 0 0 0,-1 0 1 0 0,-2 0-1 0 0,0 0 0 0 0,-2 1 0 0 0,-1 0 0 0 0,-1 1 0 0 0,-1 0 0 0 0,-7-8-7 0 0,-11-16 1 0 0,-11-17-18 0 0,20 36-123 0 0,-44-57-848 0 0,61 81 451 0 0,0 1 0 0 0,0 0 0 0 0,0 0-1 0 0,-2 0 538 0 0,1 0-541 0 0,1 1-857 0 0</inkml:trace>
  <inkml:trace contextRef="#ctx0" brushRef="#br0" timeOffset="20464.024">1875 6407 11776 0 0,'1'2'538'0'0,"13"14"223"0"0,-1 1 0 0 0,-1 0 0 0 0,-1 1-1 0 0,0 0 1 0 0,3 9-761 0 0,3 10 946 0 0,-2-6-53 0 0,-1 1-1 0 0,-2 0 1 0 0,4 15-893 0 0,-1 15 1187 0 0,-2 1-1 0 0,-3 5-1186 0 0,0 0 443 0 0,-2-6 94 0 0,-1 13-537 0 0,-3-3 189 0 0,12 207 246 0 0,-11-236-491 0 0,5 13 56 0 0,1 14 304 0 0,-7-42-402 0 0,8 84 116 0 0,-11-95 25 0 0,-1 1-1 0 0,-1 0 0 0 0,-1 0 1 0 0,0-1-1 0 0,-2 5-42 0 0,1-5-159 0 0,2-11 93 0 0,-1 0-1 0 0,1 1 1 0 0,-1-1-1 0 0,0 0 0 0 0,-2 2 67 0 0,0 2 0 0 0,-1 1 0 0 0,0-1 0 0 0,-1 1 0 0 0,-3 3 0 0 0,7-11 0 0 0,1-1 0 0 0,-1 0 0 0 0,0 0 0 0 0,0 0 0 0 0,0 0 0 0 0,0 0 0 0 0,0 0 0 0 0,-1-1 0 0 0,1 1 0 0 0,0 0 0 0 0,-1-1 0 0 0,1 0 0 0 0,-1 0 0 0 0,1 0 0 0 0,-1 0 0 0 0,-2 1 0 0 0,-5 0 34 0 0,9-2-18 0 0,-1 1 0 0 0,1-1 0 0 0,0 0 0 0 0,0 1 0 0 0,-1-1 0 0 0,1 0 0 0 0,0 0 0 0 0,0 0 0 0 0,-1 0 0 0 0,1 0 0 0 0,0 0 0 0 0,0-1 0 0 0,-1 1 0 0 0,1 0 0 0 0,0-1 0 0 0,0 1 0 0 0,-1 0 0 0 0,1-1 0 0 0,0 0 0 0 0,0 1 0 0 0,0-1-16 0 0,-12-5 426 0 0,10 4-395 0 0,-1 0 1 0 0,1 0-1 0 0,0 0 1 0 0,0 0-1 0 0,0 0 1 0 0,0 0-1 0 0,-1-2-31 0 0,-18-15 246 0 0,17 16-182 0 0,0-1 0 0 0,0 0 0 0 0,1 0 1 0 0,-1-1-1 0 0,-2-3-64 0 0,-9-14 250 0 0,-11-11-250 0 0,14 19 34 0 0,1-1 1 0 0,0-1-1 0 0,-7-13-34 0 0,5 9 0 0 0,11 16 14 0 0,0-1-1 0 0,0 1 1 0 0,0-1 0 0 0,0 0 0 0 0,1 0-1 0 0,0 0 1 0 0,-1-2-14 0 0,-5-29 204 0 0,1-1 0 0 0,3-1 0 0 0,0 1 0 0 0,2-29-204 0 0,4-14 497 0 0,3 0-1 0 0,13-63-496 0 0,-7 63 100 0 0,-5 29 19 0 0,4-9-119 0 0,-1 15 57 0 0,1-6 21 0 0,2 1-78 0 0,8-7 53 0 0,-13 20-1 0 0,-7 36-121 0 0,0 1-50 0 0,0 0-10 0 0,0 0-204 0 0,-1-7-2371 0 0,-5 3-187 0 0,-2-2-5163 0 0</inkml:trace>
  <inkml:trace contextRef="#ctx0" brushRef="#br0" timeOffset="21421.375">1044 5980 8752 0 0,'0'0'673'0'0,"2"0"-437"0"0,6 0 52 0 0,2 1 5393 0 0,-8-1-2271 0 0,-5-3-1311 0 0,-1-2-1568 0 0,-3 0-434 0 0,0 0 0 0 0,0 0 0 0 0,0 1 0 0 0,-1 0 0 0 0,1 0 0 0 0,-1 1 0 0 0,0 0 0 0 0,0 0 0 0 0,0 1-97 0 0,-15-6 160 0 0,-5-1 16 0 0,0 2 0 0 0,-1 0 0 0 0,0 2 0 0 0,0 2 0 0 0,-8 0-176 0 0,28 2 32 0 0,-38-3 97 0 0,1 3-1 0 0,-1 1 1 0 0,0 2-1 0 0,1 3 1 0 0,-16 4-129 0 0,36-3 621 0 0,0 1-1 0 0,-25 11-620 0 0,36-12-38 0 0,0 1-1 0 0,0 1 1 0 0,1 1 0 0 0,-13 9 38 0 0,-7 8 229 0 0,-9 11-229 0 0,28-24 0 0 0,-21 19 0 0 0,2 1 0 0 0,0 3 0 0 0,-22 20 0 0 0,54-52 0 0 0,-1-1 0 0 0,1 0 0 0 0,0 1 0 0 0,0-1 0 0 0,0 1 0 0 0,0 0 0 0 0,1-1 0 0 0,-1 3 0 0 0,-3 6 0 0 0,2-4 0 0 0,1 0 0 0 0,0 0 0 0 0,0 1 0 0 0,1-1 0 0 0,0 0 0 0 0,0 1 0 0 0,1-1 0 0 0,0 7 0 0 0,0-11 0 0 0,1 0 0 0 0,-1 0 0 0 0,1-1 0 0 0,0 1 0 0 0,0-1 0 0 0,0 1 0 0 0,1-1 0 0 0,-1 1 0 0 0,2 2 0 0 0,-2-5 0 0 0,0 1 0 0 0,-1-1 0 0 0,1 1 0 0 0,0-1 0 0 0,0 1 0 0 0,0-1 0 0 0,0 1 0 0 0,0-1 0 0 0,0 0 0 0 0,1 0 0 0 0,-1 0 0 0 0,0 1 0 0 0,1-1 0 0 0,-1 0 0 0 0,1-1 0 0 0,0 2 0 0 0,5 2 0 0 0,7 6 255 0 0,0 0 0 0 0,1-1 0 0 0,0 0 0 0 0,1-2 0 0 0,-1 0 0 0 0,1 0 0 0 0,1-2 0 0 0,6 2-255 0 0,-13-4 0 0 0,0-1 0 0 0,0-1 0 0 0,6 1 0 0 0,3 0 0 0 0,6-1 0 0 0,-1 0 0 0 0,1-2 0 0 0,0-1 0 0 0,0-1 0 0 0,19-4 0 0 0,-34 5 0 0 0,7-2 0 0 0,-1 0 0 0 0,0-1 0 0 0,-1-1 0 0 0,8-4 0 0 0,16-6 0 0 0,79-28 236 0 0,-49 7 500 0 0,7 2-630 0 0,22-10 768 0 0,-79 37-940 0 0,6-2-273 0 0,-1 0 0 0 0,0-2 339 0 0,-17 7 0 0 0,4 0 0 0 0,17 1 0 0 0,-15 2 0 0 0,-1-3-12 0 0,-9 4-80 0 0,-3 1-147 0 0,0 0-59 0 0,0 0-13 0 0,0 0-195 0 0,0 0-820 0 0,1-1-360 0 0,5-5-68 0 0</inkml:trace>
  <inkml:trace contextRef="#ctx0" brushRef="#br0" timeOffset="22502.752">5856 5489 4608 0 0,'0'0'353'0'0,"15"-3"4291"0"0,-12 1-3666 0 0,0 1-1 0 0,0-1 1 0 0,0 1 0 0 0,-1-1-1 0 0,1 0 1 0 0,0 0 0 0 0,1-1-978 0 0,3-5 652 0 0,1 0 0 0 0,-2-1 0 0 0,2 0-652 0 0,12-16 954 0 0,6-2-207 0 0,0 2-1 0 0,2 0 0 0 0,0 2 0 0 0,2 2 1 0 0,0 0-1 0 0,2 2 0 0 0,15-6-746 0 0,16-10 590 0 0,-35 19-41 0 0,15-6-549 0 0,6 2 274 0 0,1 2 0 0 0,1 2 0 0 0,31-4-274 0 0,27-1 751 0 0,22 2-751 0 0,-112 17 67 0 0,0 2 1 0 0,-1 0-1 0 0,1 1 0 0 0,0 1 0 0 0,0 0 1 0 0,-1 2-1 0 0,1 0 0 0 0,-1 1 0 0 0,4 3-67 0 0,-12-4 18 0 0,-1 0 0 0 0,1 1 0 0 0,-1 0 0 0 0,0 1-18 0 0,20 11 14 0 0,-23-14-9 0 0,-1 0 0 0 0,1 0-1 0 0,-1 0 1 0 0,0 1 0 0 0,0 0 0 0 0,-1 0 0 0 0,1 0 0 0 0,-1 1-1 0 0,0-1 1 0 0,0 1 0 0 0,2 3-5 0 0,1 4-9 0 0,-6-11 6 0 0,1 1 0 0 0,-1 0 0 0 0,0-1 0 0 0,0 1 0 0 0,0 0 0 0 0,0 0 0 0 0,-1 0 0 0 0,1 0 0 0 0,0 0 0 0 0,-1 0 0 0 0,1 0 0 0 0,-1 0 0 0 0,0 0 0 0 0,0 1 0 0 0,0-1 0 0 0,0 0 0 0 0,0 1 3 0 0,1 16-43 0 0,0-15 40 0 0,-1 0-1 0 0,1-1 0 0 0,-1 1 1 0 0,0 0-1 0 0,0-1 0 0 0,-1 1 1 0 0,1 0-1 0 0,-1-1 0 0 0,0 3 4 0 0,-9 23-13 0 0,-1 1-1 0 0,-1-2 1 0 0,-1 1 0 0 0,-2-2-1 0 0,-1 0 1 0 0,-2 2 13 0 0,3-8-6 0 0,-2 3-64 0 0,-15 15 70 0 0,25-31-9 0 0,-1 0 0 0 0,-1 0 1 0 0,1-1-1 0 0,-1 0 1 0 0,-1-1-1 0 0,-1 2 9 0 0,-9 2-11 0 0,0 0 1 0 0,-1-2-1 0 0,0 0 0 0 0,0-1 1 0 0,-1-1-1 0 0,-16 2 11 0 0,18-5 0 0 0,1-2-1 0 0,-14 0 1 0 0,-9 1-52 0 0,-4 0 48 0 0,1-1 1 0 0,-1-3-1 0 0,-4-2 4 0 0,31 2 48 0 0,1 0 0 0 0,-14-5-48 0 0,25 5 15 0 0,0 0 0 0 0,0-1 0 0 0,0 0 0 0 0,1 0 0 0 0,-1-1 0 0 0,1 1 0 0 0,-1-1 0 0 0,0-2-15 0 0,-23-18 320 0 0,0-1 0 0 0,-24-28-320 0 0,39 39 56 0 0,-1 0-1 0 0,-1 0 1 0 0,1 2-1 0 0,-2 0 0 0 0,0 1-55 0 0,13 8 5 0 0,-1 1-1 0 0,1-1 0 0 0,-1 1 1 0 0,0 0-1 0 0,1 1 0 0 0,-1-1 1 0 0,0 1-1 0 0,0 1 0 0 0,0-1 0 0 0,0 1 1 0 0,0 0-1 0 0,1 0 0 0 0,-1 0 1 0 0,0 1-1 0 0,-1 0-4 0 0,-14 3-160 0 0,0 1 0 0 0,0 1-1 0 0,-10 4 161 0 0,-106 31-6301 0 0,103-32 4253 0 0</inkml:trace>
  <inkml:trace contextRef="#ctx0" brushRef="#br0" timeOffset="24148.407">2062 5527 10568 0 0,'0'0'481'0'0,"0"0"-6"0"0,1-2-210 0 0,3-4 83 0 0,-1 0 1 0 0,0 0-1 0 0,-1 0 1 0 0,1-1-1 0 0,-1 1 1 0 0,-1-1-1 0 0,1 1 0 0 0,-1-1 1 0 0,0-6-349 0 0,6-30 957 0 0,-4 30-539 0 0,-1 0 0 0 0,0 0-1 0 0,-1-10-417 0 0,6-133 2583 0 0,-7-352 1137 0 0,-1 431-3178 0 0,-1 20 267 0 0,3 0-1 0 0,5-22-808 0 0,-4 48 12 0 0,-2 20-12 0 0,1 1-1 0 0,0-1 0 0 0,3-7 1 0 0,8-30 40 0 0,0 13 1171 0 0,-12 33-1176 0 0,0 1-29 0 0,0 1 0 0 0,0-1 0 0 0,0 0 1 0 0,0 1-1 0 0,0-1 0 0 0,1 0 0 0 0,-1 1 0 0 0,0-1 1 0 0,0 0-1 0 0,0 1 0 0 0,1-1 0 0 0,-1 0 1 0 0,0 1-1 0 0,1-1 0 0 0,-1 1 0 0 0,1-1 1 0 0,-1 0-1 0 0,1 1 0 0 0,0-1-6 0 0,-1 0 79 0 0,0 1 38 0 0,0 0 13 0 0,0 0 4 0 0,0 0-35 0 0,0 0-147 0 0,0 0-27 0 0,0 0 5 0 0,-4 11-60 0 0,-22 74 2 0 0,-8 33 624 0 0,29-93-620 0 0,4-21 94 0 0,1 0 0 0 0,-1 0 1 0 0,0-1-1 0 0,0 1 0 0 0,0 0 0 0 0,0-1 0 0 0,-1 1 1 0 0,0 1 29 0 0,-2 5 209 0 0,4-10-217 0 0,-1 1-1 0 0,1 0 1 0 0,0 0 0 0 0,0-1 0 0 0,0 1 0 0 0,0 0 0 0 0,-1-1 0 0 0,1 1 0 0 0,0-1-1 0 0,-1 1 1 0 0,1 0 0 0 0,0-1 0 0 0,-1 1 0 0 0,1-1 0 0 0,-1 1 0 0 0,1-1-1 0 0,-1 1 1 0 0,1-1 0 0 0,-1 1 0 0 0,1-1 0 0 0,-1 0 0 0 0,1 1 0 0 0,-1-1 0 0 0,0 0-1 0 0,1 1 1 0 0,-1-1 0 0 0,0 0 0 0 0,1 0 0 0 0,-1 1 0 0 0,0-1 8 0 0,0 0 128 0 0,-7-18 133 0 0,8 12-261 0 0,-1 0 0 0 0,1 0 0 0 0,0 0 0 0 0,1 0 0 0 0,-1 0 0 0 0,1-1 0 0 0,2-21 0 0 0,0-17 0 0 0,2 1 0 0 0,2-1 0 0 0,5-14 0 0 0,-9 49 5 0 0,0 0 0 0 0,1 0 0 0 0,1 1 0 0 0,0-2-5 0 0,-4 8 72 0 0,1 0-1 0 0,0 0 1 0 0,-1 0 0 0 0,1 1-1 0 0,0-1 1 0 0,0 1 0 0 0,0 0-1 0 0,1-1 1 0 0,-1 1 0 0 0,1 0-1 0 0,-1 0 1 0 0,1 0-1 0 0,-1 1 1 0 0,1-1 0 0 0,1 0-72 0 0,-3 2 157 0 0,10 3 63 0 0,-8 0-206 0 0,0-1 0 0 0,0 0 1 0 0,0 1-1 0 0,0 0 0 0 0,-1 0 0 0 0,1-1 0 0 0,-1 2 0 0 0,1-1 0 0 0,-1 0 1 0 0,0 0-1 0 0,0 1 0 0 0,-1-1 0 0 0,2 3-14 0 0,3 8 68 0 0,-1 1 0 0 0,2 9-68 0 0,-7-23 0 0 0,9 38 0 0 0,-6-26 0 0 0,0 0 0 0 0,0 0 0 0 0,1-1 0 0 0,1 0 0 0 0,0 0 0 0 0,2 3 0 0 0,-5-12-94 0 0,0 0 0 0 0,0 1 0 0 0,0-1 0 0 0,0 0 0 0 0,1 0 0 0 0,0 0 0 0 0,0 0 0 0 0,1 1 94 0 0,-2-3-164 0 0,0 0 0 0 0,-1 0-1 0 0,1 0 1 0 0,1 0 0 0 0,-1 0 0 0 0,0-1 0 0 0,0 1-1 0 0,0-1 1 0 0,0 1 0 0 0,0-1 0 0 0,0 0-1 0 0,1 1 1 0 0,-1-1 0 0 0,0-1 0 0 0,0 1-1 0 0,0 0 1 0 0,1 0 164 0 0,15-4-6437 0 0,1-2-1925 0 0</inkml:trace>
  <inkml:trace contextRef="#ctx0" brushRef="#br0" timeOffset="25378.375">5563 5033 14688 0 0,'8'3'714'0'0,"7"4"45"0"0,-15-7-727 0 0,1 0 0 0 0,0 1 0 0 0,-1-1 0 0 0,1 0 1 0 0,-1 0-1 0 0,1 1 0 0 0,-1-1 0 0 0,1 0 0 0 0,0 0 0 0 0,-1 0 1 0 0,1 0-1 0 0,0 0 0 0 0,-1 0 0 0 0,1 0 0 0 0,0 0 0 0 0,-1 0 0 0 0,1 0 1 0 0,-1 0-1 0 0,1 0 0 0 0,0-1 0 0 0,-1 1 0 0 0,1 0 0 0 0,-1 0 1 0 0,1-1-1 0 0,-1 1 0 0 0,1 0 0 0 0,0-1 0 0 0,-1 1 0 0 0,1 0 0 0 0,-1-1 1 0 0,0 1-1 0 0,1-1 0 0 0,-1 1 0 0 0,1-1 0 0 0,-1 1 0 0 0,0-1 1 0 0,1 1-1 0 0,-1-1 0 0 0,0 1 0 0 0,1-1 0 0 0,-1 0 0 0 0,0 1 0 0 0,0-1 1 0 0,0 1-1 0 0,0-1 0 0 0,0 0 0 0 0,1 1 0 0 0,-1-1 0 0 0,0 0 1 0 0,0 1-1 0 0,-1-1 0 0 0,1 0-32 0 0,0-8 322 0 0,-2-1 0 0 0,1 0 0 0 0,-1 1 0 0 0,0 0 0 0 0,-2-4-322 0 0,-7-31 610 0 0,6 7-86 0 0,2 9 16 0 0,-2 1 1 0 0,-4-16-541 0 0,0 12 229 0 0,-6-21 709 0 0,-2 0 0 0 0,-7-10-938 0 0,1 12 600 0 0,-69-167 908 0 0,67 160-1186 0 0,-1 1-1 0 0,-14-18-321 0 0,14 37 123 0 0,20 30-73 0 0,1 0 0 0 0,0-1 0 0 0,0 1-1 0 0,0-1 1 0 0,1-1 0 0 0,1 1 0 0 0,-3-6-50 0 0,-4-15 753 0 0,-7-15-753 0 0,13 35 71 0 0,4 7-62 0 0,-1 0-1 0 0,0 0 1 0 0,1 0-1 0 0,-1 1 1 0 0,0-1 0 0 0,0 0-1 0 0,-1 0 1 0 0,1 1-1 0 0,0-1 1 0 0,0 0-1 0 0,-1 1 1 0 0,1-1-1 0 0,-1 1 1 0 0,0 0 0 0 0,1 0-1 0 0,-1-1 1 0 0,0 1-1 0 0,0 0 1 0 0,1 1-1 0 0,-1-1 1 0 0,0 0 0 0 0,0 0-1 0 0,-1 1-8 0 0,-11-9 64 0 0,12 8-63 0 0,1 1 0 0 0,-1-1-1 0 0,1 1 1 0 0,0-1 0 0 0,-1 1-1 0 0,1-1 1 0 0,0 0 0 0 0,0 0-1 0 0,0 0 1 0 0,0 1 0 0 0,0-1-1 0 0,0 0 1 0 0,0-1-1 0 0,0 1 1 0 0,0 0 0 0 0,0 0-1 0 0,0 0 53 0 0,1 1 12 0 0,0 0 6 0 0,0 0 0 0 0,0 2-6 0 0,0-1-61 0 0,0-1-1 0 0,0 1 0 0 0,0 0 1 0 0,0-1-1 0 0,0 1 0 0 0,0 0 1 0 0,0-1-1 0 0,0 1 0 0 0,0 0 1 0 0,0 0-1 0 0,0-1 1 0 0,0 1-1 0 0,0 0 0 0 0,0-1 1 0 0,1 1-1 0 0,-1-1 0 0 0,0 1 1 0 0,0 0-1 0 0,1-1 1 0 0,-1 1-4 0 0,1 0-1 0 0,-1-1 1 0 0,1 1 0 0 0,-1 0 0 0 0,0-1 0 0 0,0 1-1 0 0,1 0 1 0 0,-1 0 0 0 0,0-1 0 0 0,0 1 0 0 0,0 0 0 0 0,0-1-1 0 0,0 1 1 0 0,0 0 0 0 0,0 0 0 0 0,0-1 0 0 0,0 1 0 0 0,0 0-1 0 0,0-1 1 0 0,0 1 0 0 0,0 0 0 0 0,0 30 0 0 0,0-1 0 0 0,0 3 0 0 0,-7 1 0 0 0,6-23 0 0 0,-2-5 0 0 0,3-6 0 0 0,0 0 0 0 0,0 0 0 0 0,0 0 0 0 0,0 0 0 0 0,0 0 0 0 0,-1 0 0 0 0,1-1 0 0 0,0 1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 1 0 0 0,0-1 0 0 0,0 0 0 0 0,0 0 0 0 0,-1 0 0 0 0,1 0 0 0 0,0 0 0 0 0,0 0 0 0 0,0 0 0 0 0,0 1 0 0 0,0-1 0 0 0,0 0 0 0 0,0 0 0 0 0,0 0 0 0 0,0 0 0 0 0,0 0 0 0 0,0 1 0 0 0,0-1 0 0 0,0 0 0 0 0,0 0 0 0 0,0 0 0 0 0,0 0 0 0 0,0 0 0 0 0,0 1 0 0 0,0-1 0 0 0,0 0 0 0 0,0 0 0 0 0,-3-9 4 0 0,2 9 3 0 0,-3-22 182 0 0,2 17-212 0 0,1-1 0 0 0,-1 0 0 0 0,1-1-1 0 0,1 1 1 0 0,-1 0 0 0 0,1 0 0 0 0,0 0-1 0 0,0 0 1 0 0,1-1 0 0 0,0 1 0 0 0,0 0-1 0 0,1-1 24 0 0,4-16 404 0 0,-5 19-382 0 0,0 0 1 0 0,0 1-1 0 0,0-1 1 0 0,0 0-1 0 0,1 1 0 0 0,-1 0 1 0 0,1-1-1 0 0,1-1-22 0 0,-1 0 36 0 0,-1 4-16 0 0,-1 0 1 0 0,0 0 0 0 0,1 1-1 0 0,-1-1 1 0 0,1 0-1 0 0,-1 0 1 0 0,1 0 0 0 0,-1 1-1 0 0,1-1 1 0 0,-1 0-1 0 0,1 1 1 0 0,0-1 0 0 0,-1 1-1 0 0,1-1 1 0 0,0 0-1 0 0,0 1 1 0 0,-1-1 0 0 0,1 1-1 0 0,0 0 1 0 0,0-1 0 0 0,0 1-1 0 0,0 0 1 0 0,-1 0-1 0 0,1-1 1 0 0,0 1 0 0 0,0 0-1 0 0,0 0 1 0 0,0 0-1 0 0,1 0-20 0 0,8 0 79 0 0,1 6-12 0 0,1 2-22 0 0,3 4-13 0 0,-14-9-32 0 0,0-2 0 0 0,-1-1 0 0 0,1 1 0 0 0,-1 0 0 0 0,1-1 0 0 0,0 1 0 0 0,-1 0 0 0 0,1-1 0 0 0,0 1 0 0 0,-1 0 0 0 0,1-1 0 0 0,0 1 0 0 0,0-1 0 0 0,-1 0 0 0 0,1 1 0 0 0,0-1 0 0 0,0 1 0 0 0,0-1 0 0 0,0 0 0 0 0,0 0 0 0 0,3 1 0 0 0,14 9 0 0 0,-16-9 160 0 0,-1 0-270 0 0,-1-1 0 0 0,1 0 1 0 0,-1 1-1 0 0,1-1 0 0 0,-1 0 0 0 0,1 1 0 0 0,0-1 1 0 0,-1 0-1 0 0,1 0 0 0 0,-1 1 0 0 0,1-1 0 0 0,0 0 0 0 0,-1 0 1 0 0,1 0-1 0 0,0 0 0 0 0,-1 0 0 0 0,1 0 0 0 0,-1 0 1 0 0,1 0-1 0 0,0 0 0 0 0,-1 0 0 0 0,1 0 0 0 0,0 0 0 0 0,-1-1 1 0 0,1 1-1 0 0,-1 0 0 0 0,1 0 0 0 0,-1-1 0 0 0,1 1 0 0 0,0 0 1 0 0,-1-1-1 0 0,1 1 0 0 0,-1-1 0 0 0,0 1 0 0 0,1 0 1 0 0,-1-1-1 0 0,1 1 0 0 0,-1-1 110 0 0,7-5-1899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5:20.4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0 830 1840 0 0,'0'0'420'0'0,"0"0"1091"0"0,0 0 472 0 0,3-8 2001 0 0,2-22-1802 0 0,3-18-70 0 0,4-55 291 0 0,2-20-157 0 0,-4 15-64 0 0,18-65-2182 0 0,-23 136 506 0 0,0-23-506 0 0,-4 29-151 0 0,3 0 0 0 0,4-19 151 0 0,-6 36-678 0 0,-1 1-208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9:36.7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146 234 10592 0 0,'0'0'818'0'0,"3"-14"1116"0"0,-1 9-838 0 0,0 0 0 0 0,0 0 1 0 0,0-1-1 0 0,0 1 0 0 0,-1 0 1 0 0,0-5-1097 0 0,0 5 347 0 0,0 1 1 0 0,-1-1-1 0 0,0 0 1 0 0,0 1-1 0 0,0-1 1 0 0,-1 1-1 0 0,1-1 1 0 0,-2-2-348 0 0,-1-6 467 0 0,3 11-391 0 0,0-1-1 0 0,-1 1 1 0 0,1 0 0 0 0,-1 1 0 0 0,0-1-1 0 0,1 0 1 0 0,-1 0 0 0 0,0 0 0 0 0,0 0 0 0 0,0 0-1 0 0,0 1 1 0 0,0-1 0 0 0,-2-1-76 0 0,-1-1 101 0 0,-1 0 0 0 0,0 0 1 0 0,-1 0-1 0 0,1 1 0 0 0,-1-1 0 0 0,1 2 1 0 0,-1-1-1 0 0,0 0 0 0 0,-5 0-101 0 0,-25-13 278 0 0,18 3-140 0 0,15 10-129 0 0,0 2-166 0 0,1 0-1 0 0,0 0 1 0 0,0-1 0 0 0,0 1-1 0 0,0-1 1 0 0,1 1 0 0 0,-1-1-1 0 0,0 1 1 0 0,0-1 0 0 0,1 0-1 0 0,-1 0 1 0 0,1 0 0 0 0,0 0-1 0 0,0 0 1 0 0,-1 0 157 0 0,2 0-5685 0 0,0 2-1824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5:45.1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17 312 5984 0 0,'-1'32'464'0'0,"-1"-18"-152"0"0,1-12 498 0 0,1-2 249 0 0,0 0 49 0 0,-5-12 3786 0 0,-2-5-3029 0 0,7 15-1670 0 0,0 0 1 0 0,0 0 0 0 0,0 0 0 0 0,0 0-1 0 0,0 0 1 0 0,1 1 0 0 0,-1-1 0 0 0,0 0-1 0 0,1 0 1 0 0,0 0 0 0 0,-1 0 0 0 0,1 0 0 0 0,0 0-1 0 0,1-1-195 0 0,2-6 586 0 0,-2 6-389 0 0,0 1 0 0 0,-1 0-1 0 0,1 0 1 0 0,0 0 0 0 0,0 0 0 0 0,0 0-1 0 0,2-1-196 0 0,3-1 234 0 0,-1 0 0 0 0,1 1 1 0 0,0 0-1 0 0,1 0 0 0 0,-1 0 0 0 0,0 1 0 0 0,1 0 0 0 0,3 0-234 0 0,24-8 517 0 0,-13 2-299 0 0,-6 3 50 0 0,-1-1 0 0 0,5-3-268 0 0,40-17 568 0 0,31-9-128 0 0,-72 28-386 0 0,0 0-1 0 0,1 1 1 0 0,0 1 0 0 0,11-1-54 0 0,81-9 94 0 0,-62 10 83 0 0,33-8-177 0 0,-35 3 211 0 0,6-1 263 0 0,20-9-474 0 0,-9 0 73 0 0,-56 18-55 0 0,1 0 0 0 0,-1 1-1 0 0,1 0 1 0 0,-1 0 0 0 0,1 1-1 0 0,5 1-17 0 0,24-2 34 0 0,1-2 82 0 0,1 1 0 0 0,30 4-116 0 0,118 7 513 0 0,-154-8-339 0 0,-6 0 291 0 0,22 4-465 0 0,-25-1 224 0 0,1-1 0 0 0,0-2 0 0 0,0-1 0 0 0,-1-1 0 0 0,13-2-224 0 0,-3-7 151 0 0,-15 3-97 0 0,-6 2-83 0 0,-13 4-296 0 0,1 0-1 0 0,0 0 1 0 0,0 0 0 0 0,0 0-1 0 0,-1 1 1 0 0,4-1 325 0 0,-4 0-6710 0 0,4-3-2219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5:50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28 10248 0 0,'16'0'465'0'0,"-12"0"-4"0"0,3 3-275 0 0,-4-3 14 0 0,0 0 0 0 0,-1 0 1 0 0,1-1-1 0 0,-1 1 1 0 0,1-1-1 0 0,-1 1 0 0 0,1-1 1 0 0,-1 0-1 0 0,0 0 1 0 0,1 0-1 0 0,-1 0 0 0 0,0 0 1 0 0,0-1-1 0 0,0 1 1 0 0,0-1-1 0 0,0 1 0 0 0,2-2-200 0 0,15-10 914 0 0,-17 13-690 0 0,8 2 10 0 0,-8-2-222 0 0,0 0 1 0 0,-1 1-1 0 0,1-1 0 0 0,-1 0 0 0 0,1 1 0 0 0,-1-1 1 0 0,1 1-1 0 0,0-1 0 0 0,-1 1 0 0 0,0 0 0 0 0,1-1 1 0 0,-1 1-1 0 0,1 1-12 0 0,4 1 31 0 0,-2-1-19 0 0,0-1 15 0 0,-1 0 0 0 0,1 0 0 0 0,-1 1 0 0 0,0 0 0 0 0,0-1 0 0 0,0 1 0 0 0,0 0 0 0 0,0 1 0 0 0,2 1-27 0 0,1 1 35 0 0,-3-1 3 0 0,1-1 0 0 0,-1 0 0 0 0,1 0 0 0 0,0 0-1 0 0,2 0-37 0 0,4 4 118 0 0,-8-6-97 0 0,-1 1 0 0 0,1-1 1 0 0,-1 0-1 0 0,1 0 0 0 0,0 0 0 0 0,0-1 0 0 0,-1 1 0 0 0,1 0 0 0 0,0-1-21 0 0,11 6 311 0 0,-11-4-234 0 0,0-1 1 0 0,0 0 0 0 0,0 0-1 0 0,0-1 1 0 0,0 1 0 0 0,0 0 0 0 0,0-1-1 0 0,0 1-77 0 0,31 1 1272 0 0,21-1-1272 0 0,-31-1 246 0 0,-9-1-122 0 0,-1 1-1 0 0,1 1 1 0 0,0 0 0 0 0,-1 1-1 0 0,14 3-123 0 0,-2 2 73 0 0,5 2 66 0 0,26 11-139 0 0,-32-12 67 0 0,1-1 0 0 0,-1 0 0 0 0,1-2-1 0 0,0-1 1 0 0,12-1-67 0 0,-14 0 150 0 0,-14-2-90 0 0,-1-1-1 0 0,0-1 0 0 0,1 1 0 0 0,-1-1 0 0 0,1-1 1 0 0,-1 0-1 0 0,0 0 0 0 0,6-2-59 0 0,9-5 239 0 0,0 0 0 0 0,6-5-239 0 0,-11 5 75 0 0,1 2-1 0 0,0 0 1 0 0,0 0-1 0 0,0 2 1 0 0,13-2-75 0 0,1 3 33 0 0,0 0 0 0 0,-1 3 0 0 0,4 0-33 0 0,33 4 33 0 0,-33-1-2 0 0,31-2-31 0 0,-35-2 6 0 0,-12 2 17 0 0,-1-1-1 0 0,1-1 0 0 0,0-1 0 0 0,9-4-22 0 0,36-8 498 0 0,2 2 0 0 0,32-1-498 0 0,-56 11 396 0 0,0 2 1 0 0,24 4-397 0 0,-56-3 12 0 0,26 4 51 0 0,0 1 0 0 0,-1 2-1 0 0,0 2 1 0 0,7 3-63 0 0,62 15 177 0 0,-89-24-144 0 0,-1-1 0 0 0,0-1 0 0 0,0 0-1 0 0,1 0 1 0 0,0-2-33 0 0,-9 1-98 0 0,-1-1 0 0 0,1 0 0 0 0,0 0 1 0 0,0-1-1 0 0,-1 0 0 0 0,1 0 0 0 0,-1 0 0 0 0,1-1 0 0 0,-1 0 0 0 0,0 0 0 0 0,0-1 1 0 0,1-1 97 0 0,-5 4-136 0 0,0 0 0 0 0,-1-1 0 0 0,1 1 0 0 0,-1-1 0 0 0,0 0 1 0 0,1 1-1 0 0,-1-1 0 0 0,0 0 0 0 0,0 0 136 0 0,4-17-1275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5:54.7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565 183 12440 0 0,'13'13'1261'0'0,"0"0"-1000"0"0,-12-12 745 0 0,4 5 488 0 0,-5-3 1289 0 0,-12-3 2721 0 0,3-2-4718 0 0,-132-12 1294 0 0,119 14-2038 0 0,-1 0-1 0 0,-1 1-41 0 0,-21 1 144 0 0,30-3 23 0 0,0 1 1 0 0,0 1 0 0 0,0 1-1 0 0,-1 0 1 0 0,1 1-1 0 0,1 0 1 0 0,-9 4-168 0 0,17-5 17 0 0,3-1 3 0 0,1 0 0 0 0,-1 0-1 0 0,0 0 1 0 0,1 0 0 0 0,0 1 0 0 0,-1-1-1 0 0,0 2-19 0 0,-12 7-258 0 0,14-10-44 0 0,1 0-661 0 0,-6-1-1382 0 0,4-2-4926 0 0,-1-2-512 0 0</inkml:trace>
  <inkml:trace contextRef="#ctx0" brushRef="#br0" timeOffset="401.52">143 0 15056 0 0,'0'0'693'0'0,"0"0"-21"0"0,0 0-294 0 0,0 0 365 0 0,0 0 206 0 0,0 0 41 0 0,0 0-33 0 0,-1 7 538 0 0,-2 1-1107 0 0,-1 0 0 0 0,0 1 0 0 0,-1-1 0 0 0,0-1 0 0 0,0 1 0 0 0,0-1 1 0 0,-6 5-389 0 0,0 2 379 0 0,-8 14 1095 0 0,-12 20-1474 0 0,26-39 194 0 0,2-3-31 0 0,-1-1 0 0 0,1 1 0 0 0,1-1-1 0 0,-1 1 1 0 0,0 2-163 0 0,-4 9 523 0 0,6-15-447 0 0,0-1-1 0 0,0 1 0 0 0,0 0 1 0 0,1 0-1 0 0,-1 0 0 0 0,1 0 1 0 0,-1 0-1 0 0,1 0 0 0 0,-1 0 1 0 0,1 0-1 0 0,0 2-75 0 0,0 2 302 0 0,-1-4-211 0 0,1 0-1 0 0,0 0 1 0 0,0-1 0 0 0,-1 1-1 0 0,1 0 1 0 0,1 0 0 0 0,-1 0-1 0 0,0-1 1 0 0,0 1-1 0 0,1 0 1 0 0,-1 0 0 0 0,1 0-1 0 0,-1-1 1 0 0,1 1-1 0 0,0 0 1 0 0,0 0-91 0 0,1 0 70 0 0,3 3 55 0 0,1-1 0 0 0,-1 0 0 0 0,1 0 1 0 0,0-1-1 0 0,0 1 0 0 0,3 0-125 0 0,-3-2 18 0 0,25 12 32 0 0,-31-14-173 0 0,1 0-1 0 0,-1 0 0 0 0,0 0 0 0 0,1 0 1 0 0,-1 0-1 0 0,1 0 0 0 0,-1 0 1 0 0,0 0-1 0 0,1 0 0 0 0,-1-1 0 0 0,0 1 1 0 0,1 0-1 0 0,-1 0 0 0 0,0 0 0 0 0,0-1 1 0 0,1 1-1 0 0,-1 0 0 0 0,0 0 0 0 0,1-1 1 0 0,-1 1-1 0 0,0 0 0 0 0,0-1 1 0 0,0 1-1 0 0,1 0 0 0 0,-1-1 0 0 0,0 1 1 0 0,0 0-1 0 0,0-1 0 0 0,0 1 124 0 0,5-10-7082 0 0,-5 10 6830 0 0,4-10-8626 0 0</inkml:trace>
  <inkml:trace contextRef="#ctx0" brushRef="#br0" timeOffset="2022.739">1476 206 11056 0 0,'0'0'852'0'0,"0"0"-332"0"0,0 0 690 0 0,0 0 358 0 0,0 0 68 0 0,0-1-1402 0 0,0 0-1 0 0,0 1 1 0 0,-1-1-1 0 0,1 0 1 0 0,0 1-1 0 0,0-1 1 0 0,0 0-1 0 0,-1 1 1 0 0,1-1-1 0 0,-1 1 1 0 0,1-1-1 0 0,0 1 1 0 0,-1-1-1 0 0,0 0-233 0 0,-2-1 96 0 0,0 1 0 0 0,0 0 1 0 0,0 0-1 0 0,0 0 0 0 0,-1 0 0 0 0,1 0 0 0 0,0 0 0 0 0,-1 1 0 0 0,1 0 0 0 0,0-1 0 0 0,-1 1 0 0 0,1 0 0 0 0,0 1 0 0 0,-2-1-96 0 0,-8 3 252 0 0,0-1 0 0 0,-13 5-252 0 0,23-6 31 0 0,-7 3 112 0 0,0 1-1 0 0,1 0 1 0 0,-1 0-1 0 0,1 1 1 0 0,0 0 0 0 0,1 1-1 0 0,0-1 1 0 0,0 2-1 0 0,0-1 1 0 0,-2 4-143 0 0,5-6 148 0 0,1 1 0 0 0,-1-1 0 0 0,1 0 0 0 0,1 1 0 0 0,-1 0 1 0 0,1 0-1 0 0,0 0 0 0 0,0 0 0 0 0,1 1 0 0 0,-1-1 0 0 0,1 1 1 0 0,1 0-1 0 0,0-1 0 0 0,-1 1 0 0 0,2 0 0 0 0,-1 3-148 0 0,1 7 287 0 0,-1-14-227 0 0,1 0 0 0 0,0 1 0 0 0,0-1 1 0 0,0 0-1 0 0,1 0 0 0 0,-1 0 0 0 0,1 0 1 0 0,-1 0-1 0 0,1 0 0 0 0,0 0 0 0 0,0 0 1 0 0,2 2-61 0 0,-1 0 103 0 0,0-1-59 0 0,-1 1 0 0 0,1-1 0 0 0,0 0 0 0 0,1 0 0 0 0,-1 0 0 0 0,1 0-1 0 0,0 0 1 0 0,-1-1 0 0 0,2 1 0 0 0,-1-1 0 0 0,0 0 0 0 0,1 0 0 0 0,-1 0 0 0 0,1 0 0 0 0,3 1-44 0 0,4 1 59 0 0,0 0 0 0 0,0-1 0 0 0,0 0 0 0 0,1-1 0 0 0,5 1-59 0 0,-11-3-57 0 0,0-1-1 0 0,1 1 1 0 0,-1-1-1 0 0,1 0 1 0 0,-1-1-1 0 0,1 0 1 0 0,-1 0-1 0 0,0 0 1 0 0,0 0-1 0 0,1-1 1 0 0,-1-1 57 0 0,11-2-487 0 0,15-7-2193 0 0,-21 5 616 0 0</inkml:trace>
  <inkml:trace contextRef="#ctx0" brushRef="#br0" timeOffset="2401.761">1974 268 12440 0 0,'8'1'-678'0'0,"4"0"4701"0"0,-8-1 256 0 0,-12-2-2737 0 0,-106-15-941 0 0,94 14-562 0 0,-20-1-174 0 0,39 4-699 0 0,-6 0-2596 0 0,6 0-3185 0 0</inkml:trace>
  <inkml:trace contextRef="#ctx0" brushRef="#br0" timeOffset="2738.471">2032 396 15664 0 0,'0'0'356'0'0,"-8"3"475"0"0,-6 0 29 0 0,0 0 0 0 0,0-1 0 0 0,0 0 0 0 0,0-1 0 0 0,-10-1-860 0 0,12-1 529 0 0,0 0 1 0 0,0-1-1 0 0,-8-2-529 0 0,-15-2 556 0 0,10 3-345 0 0,-15-1 2 0 0,39 4-270 0 0,1 0-510 0 0,-3 0-357 0 0,0 0-842 0 0,2 0-3174 0 0,1 0-1733 0 0</inkml:trace>
  <inkml:trace contextRef="#ctx0" brushRef="#br0" timeOffset="3103.183">2059 569 16184 0 0,'0'0'737'0'0,"0"0"-13"0"0,0 0-358 0 0,0 0 205 0 0,0 0 137 0 0,-2 0 27 0 0,-9 2-111 0 0,1-1 1 0 0,-1 0 0 0 0,0 0 0 0 0,-4-1-625 0 0,-29 1 787 0 0,6 2-160 0 0,-22-2-627 0 0,4-1-180 0 0,55 0-1005 0 0,1 0-4314 0 0,0 0-1847 0 0</inkml:trace>
  <inkml:trace contextRef="#ctx0" brushRef="#br0" timeOffset="3577.808">2387 239 9216 0 0,'0'0'421'0'0,"0"0"-12"0"0,0 0 94 0 0,0 0 1366 0 0,0 0 622 0 0,-1 2 123 0 0,-25 54 2624 0 0,18-42-5056 0 0,1 0 0 0 0,0 1 0 0 0,2 0-1 0 0,-1 0 1 0 0,1 4-182 0 0,4-16 17 0 0,-1 7 57 0 0,0-1-1 0 0,1 0 1 0 0,0 1 0 0 0,0-1-1 0 0,1 0 1 0 0,0 5-74 0 0,0-12 36 0 0,1 0-1 0 0,-1-1 1 0 0,0 1 0 0 0,1 0-1 0 0,-1 0 1 0 0,1-1 0 0 0,-1 1-1 0 0,1 0 1 0 0,0-1 0 0 0,0 1-1 0 0,0-1 1 0 0,0 1 0 0 0,0-1-1 0 0,0 1 1 0 0,0-1 0 0 0,1 0-1 0 0,-1 1 1 0 0,0-1-1 0 0,1 0 1 0 0,-1 0 0 0 0,1 0-1 0 0,-1 0 1 0 0,1 0 0 0 0,-1 0-1 0 0,1-1 1 0 0,0 1 0 0 0,0 0-1 0 0,-1-1 1 0 0,1 1 0 0 0,0-1-1 0 0,0 0 1 0 0,-1 0 0 0 0,1 1-1 0 0,0-1 1 0 0,0 0 0 0 0,1-1-36 0 0,3 1 73 0 0,-2 1-16 0 0,1-1 0 0 0,0 0-1 0 0,-1 0 1 0 0,1-1 0 0 0,0 1-1 0 0,-1-1 1 0 0,1 0 0 0 0,-1-1-1 0 0,1 1 1 0 0,-1-1 0 0 0,0 1 0 0 0,1-1-1 0 0,2-2-56 0 0,6-4 121 0 0,0-1 0 0 0,-1-1 0 0 0,3-2-121 0 0,-10 8 28 0 0,-1-1 0 0 0,0 1 1 0 0,0-1-1 0 0,0 0 0 0 0,-1 0 0 0 0,1-1 0 0 0,-1 1 0 0 0,-1-1 0 0 0,3-5-28 0 0,0-3 69 0 0,-2 9-49 0 0,-1 0-1 0 0,0-1 0 0 0,0 1 1 0 0,-1-1-1 0 0,1 1 0 0 0,-1-1 1 0 0,-1 0-1 0 0,1-3-19 0 0,-1 0 22 0 0,0-1 0 0 0,-1 0-1 0 0,0 0 1 0 0,-1 1 0 0 0,0-1 0 0 0,-2-4-22 0 0,2 9 3 0 0,1 1 0 0 0,-1 0 0 0 0,0 0 1 0 0,-1-1-1 0 0,1 2 0 0 0,-1-1 0 0 0,1 0 1 0 0,-1 0-1 0 0,0 1 0 0 0,0-1 0 0 0,-1 1 1 0 0,1 0-1 0 0,-1 0 0 0 0,-2-1-3 0 0,0 0 1 0 0,0 1 1 0 0,-1-1-1 0 0,1 2 0 0 0,-1-1 1 0 0,1 1-1 0 0,-1 0 0 0 0,0 0 0 0 0,0 0 1 0 0,1 1-1 0 0,-1 0 0 0 0,0 1 1 0 0,-5 0-2 0 0,2 0-62 0 0,-1 1 0 0 0,1 1 0 0 0,0 0 0 0 0,0 0 0 0 0,0 1 0 0 0,0 1 0 0 0,0-1 0 0 0,-2 2 62 0 0,3 0-534 0 0,4-3-92 0 0,0 0-1 0 0,0 0 1 0 0,0 1-1 0 0,0 0 0 0 0,0 0 1 0 0,1 0-1 0 0,-2 2 627 0 0,-9 9-8063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04.2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75 5984 0 0,'0'0'273'0'0,"0"0"-5"0"0,0 0-16 0 0,0 0 568 0 0,0 0 268 0 0,0 2 52 0 0,0 14 493 0 0,0-14-1239 0 0,-3 13 1642 0 0,4-12-1829 0 0,0-1 0 0 0,0 0 1 0 0,0 1-1 0 0,1-1 0 0 0,-1 0 1 0 0,1 0-1 0 0,-1 0 1 0 0,1 0-1 0 0,0 0 0 0 0,0 0 1 0 0,0-1-1 0 0,0 1 0 0 0,0-1 1 0 0,0 1-1 0 0,1-1 1 0 0,-1 0-1 0 0,0 0 0 0 0,1 0 1 0 0,-1 0-1 0 0,1 0 0 0 0,-1 0 1 0 0,1-1-1 0 0,-1 1 1 0 0,1-1-1 0 0,-1 0 0 0 0,1 0 1 0 0,0 0-1 0 0,1 0-207 0 0,3 1 317 0 0,0-1 0 0 0,-1 1 1 0 0,1 1-1 0 0,2 0-317 0 0,19 4 692 0 0,7-1 91 0 0,-1 1-1 0 0,15 6-782 0 0,24 5 459 0 0,-65-17-300 0 0,0 1-1 0 0,1-1 0 0 0,-1-1 1 0 0,0 1-1 0 0,1-1 1 0 0,-1-1-1 0 0,0 0 0 0 0,5-1-158 0 0,26-5 469 0 0,-12 1-677 0 0,-24 6 242 0 0,-1 1 0 0 0,1 0 0 0 0,-1 0-1 0 0,1-1 1 0 0,-1 2 0 0 0,1-1 0 0 0,-1 0-1 0 0,1 0 1 0 0,2 1-34 0 0,-1 6 54 0 0,-3 2-44 0 0,-1-7-33 0 0,0 0-1 0 0,0 0 0 0 0,-1 0 0 0 0,1 1 1 0 0,-1-1-1 0 0,1 0 0 0 0,-1 0 1 0 0,0 0-1 0 0,0 0 0 0 0,0 0 1 0 0,0 0-1 0 0,0 0 0 0 0,-1 0 24 0 0,1-1 86 0 0,1-1 8 0 0,0 0 8 0 0,0 0 23 0 0,0 0 16 0 0,0 0 3 0 0,0 0-13 0 0,1-1-64 0 0,40-45 238 0 0,-31 36-334 0 0,-1 0-1 0 0,0-1 1 0 0,-1 0 0 0 0,6-11 29 0 0,-13 20 52 0 0,-1 1 0 0 0,1 0 1 0 0,0 0-1 0 0,-1-1 1 0 0,1 1-1 0 0,-1-1 1 0 0,1 1-1 0 0,-1 0 0 0 0,0-1 1 0 0,0 1-1 0 0,1-1 1 0 0,-1 1-1 0 0,0-1 0 0 0,0 1 1 0 0,0 0-1 0 0,-1-1 1 0 0,1 1-1 0 0,0-1 1 0 0,0 1-1 0 0,-1-2-52 0 0,0 1-36 0 0,0 0 0 0 0,0 1 0 0 0,0-1 0 0 0,-1 0 0 0 0,1 0 0 0 0,0 1 0 0 0,-1-1 0 0 0,1 1-1 0 0,-1-1 1 0 0,0 1 0 0 0,0-1 0 0 0,-1 0 36 0 0,-4-2-180 0 0,1 1-1 0 0,-1 0 1 0 0,0 0-1 0 0,0 1 1 0 0,0-1-1 0 0,0 2 1 0 0,-6-2 180 0 0,-17-3-51 0 0,-16-3 60 0 0,26 7-958 0 0,-1-2 0 0 0,-10-3 949 0 0,4 1-998 0 0,15 3-594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06.2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0 2304 0 0,'0'0'101'0'0,"-7"3"22"0"0,3 1 18 0 0,2-2 401 0 0,-1 1-1 0 0,0-1 1 0 0,1 1-1 0 0,-1-1 1 0 0,0 0-1 0 0,0 0 1 0 0,0 0-1 0 0,-2 0-541 0 0,-17 15 2239 0 0,21-17-1445 0 0,-10 4 1478 0 0,-30 15 3125 0 0,40-18-5282 0 0,0-1-1 0 0,0 1 0 0 0,0-1 0 0 0,0 1 1 0 0,0 0-1 0 0,0-1 0 0 0,0 1 0 0 0,0 0 0 0 0,0 0 1 0 0,1 0-1 0 0,-1 0 0 0 0,0-1 0 0 0,0 1 1 0 0,1 0-1 0 0,-1 0 0 0 0,1 0 0 0 0,-1 0 0 0 0,1 0 1 0 0,-1 1-1 0 0,1-1 0 0 0,0 0 0 0 0,0 0 1 0 0,-1 0-1 0 0,1 1-114 0 0,0 0 178 0 0,0-2-2 0 0,0 0 24 0 0,15 13 1120 0 0,-12-11-1240 0 0,0-1-1 0 0,1 0 0 0 0,-1 0 0 0 0,1-1 1 0 0,-1 1-1 0 0,1-1 0 0 0,-1 0 0 0 0,1 1 1 0 0,-1-1-1 0 0,1-1 0 0 0,-1 1 1 0 0,3-1-81 0 0,12 0 354 0 0,134-6 877 0 0,-142 7-1196 0 0,15 0 183 0 0,-1 0 1 0 0,1-2-1 0 0,-1 0 1 0 0,20-6-218 0 0,-12 1 602 0 0,12-2-602 0 0,-17 3 0 0 0,-11 0 64 0 0,-16 6-64 0 0,0 0 0 0 0,0 0 0 0 0,0 0 0 0 0,1 0 0 0 0,-1 0 0 0 0,0 0 0 0 0,0 0 0 0 0,0 0 0 0 0,0 0 0 0 0,1 0 0 0 0,-1 0 0 0 0,0 0 0 0 0,0 0-1 0 0,0 0 1 0 0,0 0 0 0 0,0 0 0 0 0,1 0 0 0 0,-1 0 0 0 0,0 0 0 0 0,0 1 0 0 0,0-1 0 0 0,0 0 0 0 0,0 0 0 0 0,0 0 0 0 0,1 0 0 0 0,-1 0 0 0 0,0 0 0 0 0,0 1 0 0 0,0-1 0 0 0,0 0 0 0 0,0 0 0 0 0,0 0-1 0 0,0 0 1 0 0,0 1 0 0 0,0-1 0 0 0,0 0 0 0 0,0 0 0 0 0,0 0 0 0 0,0 0 0 0 0,0 1 0 0 0,0-1 0 0 0,0 0 0 0 0,0 0 0 0 0,0 0 0 0 0,0 0 0 0 0,0 1 0 0 0,0-1 0 0 0,0 0 0 0 0,0 0 0 0 0,0 0 0 0 0,-1 8 13 0 0,-7 16 40 0 0,6-18-42 0 0,2-4 32 0 0,2 2-22 0 0,0-3 32 0 0,4 1 1 0 0,-2-4-33 0 0,0 0 34 0 0,-3 3-55 0 0,-1-1 0 0 0,0 0 0 0 0,1 0 0 0 0,-1 0 0 0 0,0 0 0 0 0,1 0 0 0 0,-1 0 0 0 0,1 0 0 0 0,-1 0 0 0 0,0 0 0 0 0,1 0 0 0 0,-1 0-1 0 0,0 0 1 0 0,1 0 0 0 0,-1 0 0 0 0,0 0 0 0 0,1 0 0 0 0,-1 0 0 0 0,0-1 0 0 0,1 1 0 0 0,-1 0 0 0 0,0 0 0 0 0,1 0 0 0 0,-1-1 0 0 0,0 1 0 0 0,1 0 0 0 0,-1 0-1 0 0,0-1 1 0 0,0 1 0 0 0,1 0 0 0 0,-1 0 0 0 0,4-6 0 0 0,-5-1 0 0 0,0 4 0 0 0,0 2 0 0 0,0-1 0 0 0,0 1 0 0 0,1-1 0 0 0,-1 1 0 0 0,0-1 0 0 0,-1 1 0 0 0,1 0 0 0 0,0-1 0 0 0,0 1 0 0 0,-1 0 0 0 0,1 0 0 0 0,0 0 0 0 0,-1 0 0 0 0,1 0 0 0 0,-2 0 0 0 0,-13-9-16 0 0,-1 1 0 0 0,-1 1 0 0 0,0 1 0 0 0,0 0 16 0 0,17 6-195 0 0,-1 0-1 0 0,1 0 1 0 0,-1 0-1 0 0,1 0 1 0 0,0 0-1 0 0,-1 0 1 0 0,1 0-1 0 0,0-1 0 0 0,0 1 1 0 0,0 0-1 0 0,0-1 1 0 0,0 1-1 0 0,0-1 1 0 0,1 1-1 0 0,-1-1 1 0 0,0 0-1 0 0,1 0 196 0 0,-1-5-8467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08.5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65 10368 0 0,'0'0'472'0'0,"3"7"157"0"0,-3-5-604 0 0,0 1 1 0 0,0 0-1 0 0,0-1 1 0 0,-1 1-1 0 0,1-1 1 0 0,-1 1-1 0 0,0-1 0 0 0,0 1 1 0 0,0-1-1 0 0,0 0 1 0 0,0 1-1 0 0,0-1 1 0 0,-1 0-26 0 0,-2 7 176 0 0,4-8 226 0 0,-1-1 0 0 0,1 1 0 0 0,0-1 1 0 0,0 1-1 0 0,0-1 0 0 0,0 1 0 0 0,0-1 1 0 0,0 1-1 0 0,0-1 0 0 0,0 1 0 0 0,0-1 1 0 0,0 1-1 0 0,0-1 0 0 0,0 1 0 0 0,0-1 1 0 0,1 1-1 0 0,-1-1 0 0 0,0 1 0 0 0,0-1 1 0 0,0 1-1 0 0,1 0-402 0 0,10 9 3221 0 0,22 5-3738 0 0,-18-8 1516 0 0,-1-1-725 0 0,0 0-1 0 0,1-1 1 0 0,0-1-1 0 0,0-1 1 0 0,6 1-274 0 0,-8-1 129 0 0,-1-1 10 0 0,0-1-1 0 0,0-1 1 0 0,0 0 0 0 0,1 0-1 0 0,10-3-138 0 0,23 0 219 0 0,52-1 288 0 0,-40 4 50 0 0,-56 1-600 0 0,-2-1 43 0 0,0 0 0 0 0,0 0 0 0 0,1 0-1 0 0,-1 0 1 0 0,0 0 0 0 0,0 0 0 0 0,0 0-1 0 0,1 0 1 0 0,-1 0 0 0 0,0 1-1 0 0,0-1 1 0 0,0 0 0 0 0,1 0 0 0 0,-1 0-1 0 0,0 0 1 0 0,0 0 0 0 0,0 1 0 0 0,0-1-1 0 0,1 0 1 0 0,-1 0 0 0 0,0 0-1 0 0,0 1 1 0 0,0-1 0 0 0,0 0 0 0 0,0 0-1 0 0,0 0 1 0 0,0 1 0 0 0,0-1-1 0 0,1 0 1 0 0,-1 0 0 0 0,0 1 0 0 0,0-1-1 0 0,0 0 1 0 0,0 0 0 0 0,0 1 0 0 0,0-1-1 0 0,0 0 1 0 0,0 0 0 0 0,-1 0-1 0 0,1 1 1 0 0,0-1 0 0 0,0 0 0 0 0,0 0-1 0 0,0 1 1 0 0,0-1 0 0 0,0 0-1 0 0,0 0 1 0 0,0 0 0 0 0,-1 1 0 0 0,1-1-1 0 0,0 0 1 0 0,-1 1 1 0 0,-1 8-3 0 0,1-5 4 0 0,-1 0 0 0 0,1 1 0 0 0,-1-1 1 0 0,0 0-1 0 0,0 0 0 0 0,0 1-2 0 0,16-8 53 0 0,-3-9-55 0 0,-2 1 25 0 0,7-6 45 0 0,0 0 0 0 0,-1 0-1 0 0,9-16-67 0 0,-23 33 26 0 0,-1-1 1 0 0,1 0-1 0 0,-1 0 0 0 0,1 1 0 0 0,-1-1 0 0 0,0 0 1 0 0,1 0-1 0 0,-1 0 0 0 0,0 1 0 0 0,0-1 1 0 0,1 0-1 0 0,-1 0 0 0 0,0 0 0 0 0,0 0 1 0 0,0 0-1 0 0,0 0 0 0 0,0 1 0 0 0,0-1 0 0 0,0 0 1 0 0,0 0-1 0 0,-1 0 0 0 0,1 0 0 0 0,0 0-26 0 0,-1-1 4 0 0,0 1 0 0 0,0 0 0 0 0,0-1 0 0 0,0 1 0 0 0,0 0 0 0 0,0 0 0 0 0,0 0 0 0 0,0 0-1 0 0,0 0 1 0 0,-1 0 0 0 0,1 0 0 0 0,0 0 0 0 0,-1 0-4 0 0,-4-2-53 0 0,-1 0 0 0 0,0 0 0 0 0,0 1-1 0 0,0 0 1 0 0,-4 0 53 0 0,-27-9-28 0 0,-25-10 28 0 0,-8-2-1321 0 0,48 15-2062 0 0,13 4-1175 0 0,-6-1-3595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12.7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8 336 5064 0 0,'1'11'568'0'0,"0"-10"-552"0"0,-1-1-1 0 0,0 0 1 0 0,0 1 0 0 0,0-1 0 0 0,0 1-1 0 0,1-1 1 0 0,-1 1 0 0 0,0-1 0 0 0,0 1-1 0 0,0-1 1 0 0,0 1 0 0 0,0-1 0 0 0,0 1-1 0 0,0-1 1 0 0,0 0 0 0 0,-1 1 0 0 0,1-1-1 0 0,0 1 1 0 0,0-1 0 0 0,0 1 0 0 0,0-1-1 0 0,-1 1 1 0 0,1-1 0 0 0,0 0 0 0 0,0 1-1 0 0,-1-1 1 0 0,1 1 0 0 0,0-1 0 0 0,-1 0-1 0 0,1 1 1 0 0,0-1 0 0 0,-1 0-16 0 0,0 1 593 0 0,1-1 23 0 0,-1 2-76 0 0,0 0-456 0 0,1-2-76 0 0,-1 1 0 0 0,1 0 0 0 0,0-1 0 0 0,-1 1 0 0 0,1 0 0 0 0,0-1 0 0 0,0 1 1 0 0,0 0-1 0 0,-1-1 0 0 0,1 1 0 0 0,0 0 0 0 0,0-1 0 0 0,0 1 0 0 0,0 0 0 0 0,0 0 0 0 0,0-1 0 0 0,1 1-8 0 0,-1 0 54 0 0,0-1 15 0 0,0 0 32 0 0,0 0 49 0 0,0 0 11 0 0,0 0 6 0 0,0 0 5 0 0,0 0 17 0 0,0 0 10 0 0,0 0 1 0 0,0 0 20 0 0,0 0 85 0 0,0 0 42 0 0,0 0 5 0 0,0 0-23 0 0,0 0-94 0 0,0 0-41 0 0,0 0-8 0 0,0 0-14 0 0,0 0-51 0 0,2 0-78 0 0,1 1 0 0 0,0-1 0 0 0,0 1 0 0 0,0 0 0 0 0,0 0 0 0 0,0 0 0 0 0,2 1-43 0 0,19 6 54 0 0,-18-7-18 0 0,-1 0 0 0 0,0 1 0 0 0,0-1 0 0 0,0 1 0 0 0,0 0 0 0 0,2 2-36 0 0,17 7 214 0 0,-10-7-50 0 0,1 1 0 0 0,0-2 0 0 0,0 0 0 0 0,0-1 0 0 0,0 0 0 0 0,0-1 0 0 0,0-1 0 0 0,1-1 0 0 0,-1 0 0 0 0,4-1-164 0 0,23-6 616 0 0,31-10-616 0 0,12-3 352 0 0,-56 14-250 0 0,-17 4-33 0 0,0 1 0 0 0,0-1 1 0 0,1 2-1 0 0,7-1-69 0 0,26 4 217 0 0,1 3 0 0 0,2 1-217 0 0,-13-1 53 0 0,-27-4-36 0 0,0 0 0 0 0,0 0 0 0 0,0-1 0 0 0,0 0 1 0 0,0 0-1 0 0,0-1 0 0 0,0 0 0 0 0,0-1 0 0 0,0 0 1 0 0,-1 0-1 0 0,3-2-17 0 0,19-10 6 0 0,0-1-1 0 0,21-16-5 0 0,-24 14 0 0 0,1 2 0 0 0,0 0-1 0 0,9-1 1 0 0,-10 5 1 0 0,-7 3 3 0 0,0 1 0 0 0,1 1-1 0 0,13-3-3 0 0,-12 4 201 0 0,-1 0-1 0 0,14-7-200 0 0,17-4 453 0 0,-28 8-283 0 0,0-1 0 0 0,0-1 0 0 0,-1 0 0 0 0,0-2 0 0 0,-1-1 0 0 0,20-15-170 0 0,3 1 68 0 0,-17 12-70 0 0,-20 10-340 0 0,37-20 737 0 0,-14 13-5765 0 0,-19 10-264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5:26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109 724 7368 0 0,'1'-1'44'0'0,"1"0"1"0"0,-1 1-1 0 0,0-1 1 0 0,0 0-1 0 0,0 0 0 0 0,0 0 1 0 0,0 0-1 0 0,0 0 1 0 0,0 0-1 0 0,0 0 1 0 0,0-1-1 0 0,0 1 0 0 0,0 0 1 0 0,-1 0-1 0 0,1-1 1 0 0,-1 1-1 0 0,1 0 1 0 0,-1-1-1 0 0,1 1 1 0 0,-1-1-1 0 0,0 1 0 0 0,0 0 1 0 0,1-1-45 0 0,-1-1 36 0 0,3-8 2282 0 0,2-11 3439 0 0,-5 21-5545 0 0,0 1-98 0 0,0 0-39 0 0,0 0-10 0 0,0 0 6 0 0,-2 0-43 0 0,0 0 0 0 0,1 0 0 0 0,-1 1 0 0 0,0-1 1 0 0,1 1-1 0 0,-1-1 0 0 0,0 1 0 0 0,1 0 0 0 0,-1-1 0 0 0,1 1 0 0 0,-1 0 0 0 0,1 0 0 0 0,-1 0 0 0 0,1 0 0 0 0,-1 1-28 0 0,-18 20 255 0 0,12-12-138 0 0,-3 3-2 0 0,1-1 0 0 0,0 2-1 0 0,1 0 1 0 0,1 0-1 0 0,-7 14-114 0 0,12-21 35 0 0,0 1 0 0 0,0 0 0 0 0,1 0 0 0 0,0 1 0 0 0,0-1 0 0 0,1 0 0 0 0,0 1 0 0 0,0-1 0 0 0,1 1 0 0 0,0-1 0 0 0,1 1-1 0 0,0 1-34 0 0,0 0 60 0 0,1 0-1 0 0,1-1 0 0 0,0 1 0 0 0,0-1 0 0 0,1 1-59 0 0,-2-5 20 0 0,0-1-1 0 0,0 0 1 0 0,1 0 0 0 0,0 0-1 0 0,0 0 1 0 0,0 0 0 0 0,0-1-1 0 0,0 1 1 0 0,1-1 0 0 0,0 0-1 0 0,1 1-19 0 0,2 1 3 0 0,0 0 0 0 0,0-1 0 0 0,0 0 0 0 0,0 0 0 0 0,1-1 0 0 0,0 0-1 0 0,0 0 1 0 0,2 0-3 0 0,-5-2 77 0 0,1-1-1 0 0,-1 1 1 0 0,0-1 0 0 0,0 0-1 0 0,0 0 1 0 0,1-1-1 0 0,-1 1 1 0 0,0-1 0 0 0,0 0-1 0 0,0-1 1 0 0,0 1-1 0 0,0-1 1 0 0,4-2-77 0 0,3-1 102 0 0,1-1-1 0 0,-2-1 1 0 0,1 0 0 0 0,-1-1-1 0 0,0 0 1 0 0,0-1-1 0 0,-1 0 1 0 0,-1-1 0 0 0,1 0-1 0 0,-1 0 1 0 0,-1-1 0 0 0,0 0-1 0 0,-1 0 1 0 0,0-1-1 0 0,0 0 1 0 0,-1 0 0 0 0,-1-1-1 0 0,0-1-101 0 0,-1 2 98 0 0,-1 0 1 0 0,0 0-1 0 0,0-5-98 0 0,-2 9 17 0 0,-1 6-17 0 0,1 0 0 0 0,-1 0 0 0 0,0 0 0 0 0,0 0 0 0 0,-1 0 0 0 0,1-1 0 0 0,0 1 0 0 0,-1-1 0 0 0,-1-12 0 0 0,1 11 0 0 0,0-1 0 0 0,0 1 0 0 0,0 0 0 0 0,-1-1 0 0 0,1 1 0 0 0,-1 0 0 0 0,0 0 0 0 0,0 0 0 0 0,0 0 0 0 0,-1 1 0 0 0,0-1 0 0 0,-1-1 0 0 0,2 2 0 0 0,2 3 10 0 0,-1-1 0 0 0,0 1 0 0 0,0-1-1 0 0,0 0 1 0 0,1 1 0 0 0,-1 0 0 0 0,0-1-1 0 0,0 1 1 0 0,0 0 0 0 0,0-1-1 0 0,0 1 1 0 0,0 0 0 0 0,1 0 0 0 0,-1 0-1 0 0,0 0 1 0 0,0 0 0 0 0,0 0 0 0 0,0 0-1 0 0,0 0 1 0 0,0 0 0 0 0,0 0 0 0 0,0 0-1 0 0,0 1 1 0 0,0-1 0 0 0,0 0-10 0 0,-2 1 111 0 0,0 0-1 0 0,0 0 1 0 0,0 0 0 0 0,0 1 0 0 0,0-1-1 0 0,-1 2-110 0 0,-3 2-89 0 0,0 1 0 0 0,0 0 0 0 0,1 0 0 0 0,0 0 0 0 0,-2 4 89 0 0,6-8-12 0 0,0 1 1 0 0,0-1-1 0 0,1 0 0 0 0,0 1 0 0 0,-1-1 0 0 0,1 1 0 0 0,0-1 0 0 0,0 1 0 0 0,0-1 1 0 0,0 1-1 0 0,1 0 0 0 0,-1-1 0 0 0,1 1 0 0 0,-1 0 0 0 0,1 0 0 0 0,0-1 0 0 0,0 1 1 0 0,0 0-1 0 0,1 1 12 0 0,0-2-1 0 0,0 1 0 0 0,0 0 0 0 0,0 0 0 0 0,0-1 0 0 0,1 1 0 0 0,-1 0 0 0 0,1-1 0 0 0,0 1 0 0 0,-1-1 0 0 0,1 0 0 0 0,0 0 0 0 0,0 0 0 0 0,1 0 0 0 0,-1 0 0 0 0,0 0 0 0 0,1 0 0 0 0,-1-1 0 0 0,2 1 1 0 0,14 6 172 0 0,-12-5-93 0 0,-1-1 9 0 0,5-3-5 0 0,-7 0-59 0 0,-1 1 0 0 0,0-1 0 0 0,1 0 0 0 0,-1 0 0 0 0,0 0 1 0 0,1 0-1 0 0,-1-1 0 0 0,0 1 0 0 0,0-1 0 0 0,0 1 1 0 0,2-3-25 0 0,2-1 71 0 0,-4 4-60 0 0,3-5 46 0 0,-4 4-41 0 0,11-5 49 0 0,-11 7-63 0 0,-1-1 1 0 0,0 1-1 0 0,1 0 0 0 0,-1-1 0 0 0,0 1 1 0 0,1 0-1 0 0,-1 0 0 0 0,1-1 0 0 0,-1 1 0 0 0,0 0 1 0 0,1 0-1 0 0,-1 0 0 0 0,1-1 0 0 0,-1 1 0 0 0,1 0 1 0 0,-1 0-1 0 0,1 0 0 0 0,-1 0 0 0 0,1 0 0 0 0,-1 0 1 0 0,1 0-1 0 0,-1 0 0 0 0,1 0 0 0 0,-1 0 1 0 0,0 0-1 0 0,1 0-2 0 0,1 1 61 0 0,-1-2 52 0 0,1 0 23 0 0,1 0-128 0 0,7 7 230 0 0,-3-1-148 0 0,-3 2 116 0 0,1 0 0 0 0,-1 0 0 0 0,0 1 0 0 0,0-1-206 0 0,3 2 119 0 0,0 0 0 0 0,0 0-1 0 0,5 3-118 0 0,-10-11 4 0 0,-1-1 0 0 0,1 1 0 0 0,-1 0 0 0 0,0 0-1 0 0,0 0 1 0 0,1 0 0 0 0,-1 0 0 0 0,0 0 0 0 0,0 1 0 0 0,0-1 0 0 0,0 0-1 0 0,0 0 1 0 0,-1 1 0 0 0,1-1 0 0 0,0 1 0 0 0,0 0-4 0 0,-1-1-57 0 0,0 0 0 0 0,1 0 1 0 0,-1-1-1 0 0,0 1 0 0 0,1 0 0 0 0,-1-1 1 0 0,1 1-1 0 0,-1 0 0 0 0,0-1 1 0 0,1 1-1 0 0,0-1 0 0 0,-1 1 0 0 0,1 0 1 0 0,-1-1-1 0 0,1 0 0 0 0,0 1 1 0 0,-1-1 56 0 0,1 1-228 0 0,5 4-244 0 0,-6-1-2591 0 0,0-4 1540 0 0</inkml:trace>
  <inkml:trace contextRef="#ctx0" brushRef="#br0" timeOffset="450.13">448 587 1376 0 0,'2'1'107'0'0,"4"2"321"0"0,10 6 9751 0 0,-14-8-9942 0 0,-1 0-1 0 0,0 0 1 0 0,0 0 0 0 0,0 0-1 0 0,0 0 1 0 0,0 0 0 0 0,0 0-1 0 0,0 0 1 0 0,0 0 0 0 0,0 1 0 0 0,0-1-1 0 0,-1 0 1 0 0,1 1 0 0 0,0 0-237 0 0,29 56 1993 0 0,-17-28-1153 0 0,1-1 0 0 0,1-1 0 0 0,5 5-840 0 0,-17-29 178 0 0,-3-4-154 0 0,0 1-1 0 0,0-1 1 0 0,0 0-1 0 0,0 0 0 0 0,0 1 1 0 0,0-1-1 0 0,0 0 1 0 0,1 0-1 0 0,-1 1 1 0 0,0-1-1 0 0,0 0 0 0 0,0 0 1 0 0,0 1-1 0 0,1-1 1 0 0,-1 0-1 0 0,0 0 0 0 0,0 0 1 0 0,1 0-1 0 0,-1 1 1 0 0,0-1-1 0 0,0 0 1 0 0,1 0-1 0 0,-1 0 0 0 0,0 0 1 0 0,1 0-1 0 0,-1 0 1 0 0,0 0-1 0 0,0 0 0 0 0,1 0 1 0 0,-1 0-1 0 0,0 0 1 0 0,1 0-1 0 0,-1 0 1 0 0,0 0-1 0 0,0 0 0 0 0,1 0 1 0 0,-1 0-1 0 0,0 0 1 0 0,1 0-1 0 0,-1 0 0 0 0,0 0 1 0 0,0 0-1 0 0,1-1 1 0 0,-1 1-1 0 0,0 0 1 0 0,0 0-1 0 0,1 0 0 0 0,-1-1 1 0 0,0 1-1 0 0,0 0 1 0 0,0 0-1 0 0,1 0 0 0 0,-1-1 1 0 0,0 1-1 0 0,0 0 1 0 0,0 0-1 0 0,0-1-23 0 0,9-18 405 0 0,-7 14-135 0 0,28-69 960 0 0,-14 33-1140 0 0,-11 31-153 0 0,0-1 0 0 0,3-10 63 0 0,8-18-236 0 0,6 13-1926 0 0,-21 24 644 0 0,-1 2-627 0 0,1 0-2365 0 0,6-2-1010 0 0</inkml:trace>
  <inkml:trace contextRef="#ctx0" brushRef="#br0" timeOffset="1359.601">734 252 9672 0 0,'-5'-5'3729'0'0,"4"8"-2062"0"0,5 17-1486 0 0,-1-3 336 0 0,6 60 782 0 0,7 15-1299 0 0,-11-66 353 0 0,2-1 0 0 0,1 0 1 0 0,1 0-1 0 0,0 0 0 0 0,8 10-353 0 0,-16-32 60 0 0,1 0 0 0 0,0 0 0 0 0,0 0 0 0 0,0-1 0 0 0,0 1 0 0 0,0-1 0 0 0,0 1 0 0 0,0-1 0 0 0,2 1-60 0 0,-3-2 88 0 0,10 2 398 0 0,-10-3-451 0 0,0-1 0 0 0,0 1 1 0 0,0 0-1 0 0,0 0 0 0 0,1-1 1 0 0,-1 1-1 0 0,0-1 0 0 0,0 1 0 0 0,0-1 1 0 0,0 1-1 0 0,0-1 0 0 0,0 0 1 0 0,0 1-1 0 0,-1-1 0 0 0,1 0 1 0 0,0 0-1 0 0,0 1 0 0 0,0-1-35 0 0,13-20 220 0 0,-5 8-131 0 0,-6 10-74 0 0,-1-1 0 0 0,1 0 0 0 0,-1 0 0 0 0,0 0 0 0 0,0 0 0 0 0,0-3-15 0 0,10-16 52 0 0,-6 12-51 0 0,-6 9 4 0 0,1 1-1 0 0,-1 0 1 0 0,1 0-1 0 0,0 0 1 0 0,-1-1-1 0 0,1 1 1 0 0,0 0-1 0 0,0 0 1 0 0,0 0-1 0 0,0 0 1 0 0,0 0-1 0 0,0 0 1 0 0,0 0-1 0 0,0 1-4 0 0,-1-1 3 0 0,1 1 0 0 0,-1 0 0 0 0,1 0 0 0 0,-1-1 0 0 0,0 1 0 0 0,1 0 0 0 0,-1 0 0 0 0,1 0 0 0 0,-1 0 0 0 0,0-1-1 0 0,1 1 1 0 0,-1 0 0 0 0,1 0 0 0 0,-1 0 0 0 0,1 0 0 0 0,-1 0 0 0 0,1 0 0 0 0,-1 0 0 0 0,0 0 0 0 0,1 0 0 0 0,-1 1 0 0 0,1-1-1 0 0,-1 0 1 0 0,1 0 0 0 0,-1 0 0 0 0,0 0 0 0 0,1 1 0 0 0,-1-1-3 0 0,1 1 4 0 0,0 0-1 0 0,0-1 1 0 0,-1 1 0 0 0,1 0 0 0 0,0 0-1 0 0,-1 0 1 0 0,1 0 0 0 0,-1 0-1 0 0,1 0 1 0 0,-1 0 0 0 0,1 0-1 0 0,-1 0-3 0 0,6 33 4 0 0,-6-32-8 0 0,0 9-35 0 0,-1 1 1 0 0,0-1 0 0 0,-1 1 0 0 0,0-1 0 0 0,-1 0-1 0 0,-3 8 39 0 0,3-11-4 0 0,0-1 0 0 0,0 1 0 0 0,-1-1 0 0 0,0 0-1 0 0,-1 0 1 0 0,1-1 0 0 0,-1 1 0 0 0,-1-1-1 0 0,1 0 1 0 0,-1-1 0 0 0,0 1 0 0 0,0-1 0 0 0,-1 0-1 0 0,0-1 1 0 0,1 0 0 0 0,-1 0 0 0 0,-1 0 0 0 0,1-1-1 0 0,-1 0 5 0 0,2-1-4 0 0,0-1 0 0 0,0 0 0 0 0,0 0 0 0 0,0-1-1 0 0,0 1 1 0 0,0-1 0 0 0,-2-1 4 0 0,6 1-153 0 0,0 0-1 0 0,0 0 1 0 0,0 0-1 0 0,0-1 1 0 0,0 1 0 0 0,0 0-1 0 0,0-1 1 0 0,0 0-1 0 0,0 1 1 0 0,1-1 0 0 0,-1 0-1 0 0,0 0 1 0 0,0 0 0 0 0,1 0-1 0 0,-1-1 1 0 0,0 1-1 0 0,1 0 1 0 0,-1-1 0 0 0,1 1-1 0 0,0-1 1 0 0,0 1-1 0 0,-1-1 1 0 0,1 0 153 0 0,-2-8-6330 0 0</inkml:trace>
  <inkml:trace contextRef="#ctx0" brushRef="#br0" timeOffset="1715.159">1054 462 7832 0 0,'0'0'602'0'0,"6"0"432"0"0,-3 2 3730 0 0,0 3-4599 0 0,-1 0 1 0 0,0 0 0 0 0,0 0-1 0 0,-1 1 1 0 0,0-1-1 0 0,0 1 1 0 0,0-1 0 0 0,0 1-1 0 0,-1-1 1 0 0,0 1 0 0 0,0 5-166 0 0,-1-4 125 0 0,1 0 0 0 0,1 0 0 0 0,-1 0 1 0 0,1 0-1 0 0,0 0 0 0 0,1 0 0 0 0,0 0 0 0 0,0 1-125 0 0,0-3 106 0 0,0 0 0 0 0,0-1 0 0 0,0 1 0 0 0,1 0 0 0 0,0-1 0 0 0,0 0 0 0 0,0 0 0 0 0,0 0 0 0 0,1 0 0 0 0,-1 0 0 0 0,3 1-106 0 0,-4-4 332 0 0,9-2 352 0 0,-8 1-592 0 0,0-1 0 0 0,0 0 0 0 0,0 0 0 0 0,-1 0 0 0 0,1 0 0 0 0,0-1 0 0 0,-1 1 0 0 0,1-1 0 0 0,-1 1 0 0 0,1-1 0 0 0,-1 0 0 0 0,0 0 0 0 0,0 0 0 0 0,0 0 0 0 0,0-1 0 0 0,2-1-92 0 0,-2 1 53 0 0,0 0 1 0 0,0 0-1 0 0,0-1 1 0 0,0 1-1 0 0,-1 0 1 0 0,1-1-1 0 0,-1 1 1 0 0,0-1 0 0 0,0 1-1 0 0,0-1 1 0 0,-1 0-1 0 0,1 1 1 0 0,-1-2-54 0 0,0 2 5 0 0,0-1 0 0 0,0 0 0 0 0,0 0 0 0 0,0 1 0 0 0,-1-1 0 0 0,1 0 0 0 0,-1 0 0 0 0,0 1-1 0 0,0-1 1 0 0,-1 1 0 0 0,1-1 0 0 0,-1 1 0 0 0,0 0 0 0 0,0-1 0 0 0,0 1-5 0 0,-9-16 0 0 0,8 15 0 0 0,1 0 0 0 0,-1-1 0 0 0,0 1 0 0 0,0 0 0 0 0,0 0 0 0 0,-1 1 0 0 0,0-1 0 0 0,0 0-15 0 0,0 1-1 0 0,0 0 1 0 0,-1 0-1 0 0,1 0 1 0 0,-1 0-1 0 0,0 1 0 0 0,0 0 1 0 0,0 0-1 0 0,0 0 1 0 0,0 0-1 0 0,0 1 1 0 0,-1 0-1 0 0,1 0 1 0 0,0 0-1 0 0,-2 1 16 0 0,-6-2-835 0 0,-4 0-738 0 0,5 1-3828 0 0,1 1-404 0 0</inkml:trace>
  <inkml:trace contextRef="#ctx0" brushRef="#br0" timeOffset="2593.073">1183 324 9360 0 0,'0'0'429'0'0,"0"0"-13"0"0,2 2-269 0 0,14 12-119 0 0,-13-12 157 0 0,-1 0 1 0 0,1 0-1 0 0,-1 0 1 0 0,1 0 0 0 0,-1 1-1 0 0,0-1 1 0 0,0 1 0 0 0,0-1-1 0 0,0 1 1 0 0,-1 0 0 0 0,1 0-1 0 0,-1-1 1 0 0,1 2-186 0 0,4 13 957 0 0,2 5-189 0 0,-1 1 1 0 0,0 1 0 0 0,-1 5-769 0 0,-1-11 324 0 0,-3-15 162 0 0,-1 1 0 0 0,0-1-1 0 0,-1 1 1 0 0,1-1 0 0 0,-1 1 0 0 0,1 1-486 0 0,-8-13 250 0 0,7 6-221 0 0,-1 0 1 0 0,1 0 0 0 0,-1 0-1 0 0,1 0 1 0 0,0 0 0 0 0,0 0-1 0 0,0 0 1 0 0,0 0 0 0 0,0 0-1 0 0,0 0 1 0 0,0 0-1 0 0,1 0 1 0 0,-1-1-30 0 0,2-17 171 0 0,-3 16-152 0 0,1 0-1 0 0,0 0 1 0 0,1 0 0 0 0,-1 0 0 0 0,1 0 0 0 0,0 0 0 0 0,0 0 0 0 0,0 1 0 0 0,0-1 0 0 0,1-1-19 0 0,5-16 17 0 0,-7 19-10 0 0,0 1 0 0 0,0 0 0 0 0,1-1 0 0 0,-1 1 0 0 0,1 0 0 0 0,-1-1 0 0 0,1 1 0 0 0,0 0 0 0 0,-1 0 0 0 0,1-1 0 0 0,0 1 0 0 0,0 0 0 0 0,0 0 0 0 0,0 0 0 0 0,0 0 0 0 0,0 0 0 0 0,0 0 0 0 0,0 0 0 0 0,0 0 0 0 0,1 1 0 0 0,-1-1 0 0 0,0 0 0 0 0,0 1 0 0 0,1-1 0 0 0,-1 1-1 0 0,0-1 1 0 0,2 1-7 0 0,-1 0 8 0 0,0-1-1 0 0,0 1 1 0 0,0 0-1 0 0,0 0 0 0 0,0 0 1 0 0,0 1-1 0 0,0-1 0 0 0,0 0 1 0 0,1 1-1 0 0,-2-1 0 0 0,1 1 1 0 0,0 0-1 0 0,0 0 1 0 0,0 0-1 0 0,0 0 0 0 0,0 0 1 0 0,-1 0-1 0 0,1 0 0 0 0,1 1-7 0 0,8 10-14 0 0,0 0-1 0 0,-1 0 0 0 0,0 1 0 0 0,-1 0 0 0 0,3 6 15 0 0,1 1-235 0 0,-5-12-37 0 0,-8-7 106 0 0,1-1 1 0 0,0 1-1 0 0,-1-1 1 0 0,1 1-1 0 0,0 0 1 0 0,-1-1 0 0 0,1 1-1 0 0,-1 0 1 0 0,1-1-1 0 0,-1 1 1 0 0,1 0-1 0 0,-1 0 1 0 0,1 0-1 0 0,-1-1 1 0 0,0 1 0 0 0,1 0-1 0 0,-1 0 1 0 0,0 0-1 0 0,0 0 1 0 0,0 0 165 0 0,3-1-1523 0 0,10 4-11 0 0</inkml:trace>
  <inkml:trace contextRef="#ctx0" brushRef="#br0" timeOffset="3429.974">1511 351 4608 0 0,'0'0'353'0'0,"2"1"-231"0"0,-1 0-88 0 0,1 0 86 0 0,-1 1 0 0 0,1 0 0 0 0,0-1 0 0 0,0 0-1 0 0,1 1 1 0 0,-1-1 0 0 0,0 0 0 0 0,0 0 0 0 0,1 0 0 0 0,0 0-120 0 0,-1-1 222 0 0,-1 1 0 0 0,0-1 0 0 0,0 1 0 0 0,0-1 0 0 0,1 1 0 0 0,-1-1 0 0 0,0 1 0 0 0,0 0 0 0 0,0-1 0 0 0,0 1 0 0 0,0 0 0 0 0,0 0 0 0 0,0 0 0 0 0,0 1-222 0 0,12 8 2540 0 0,-12-9-1938 0 0,0-1-351 0 0,-1 0-1 0 0,1 0 0 0 0,0 0 1 0 0,-1 0-1 0 0,1 0 0 0 0,-1 1 1 0 0,1-1-1 0 0,-1 0 1 0 0,1 1-1 0 0,-1-1 0 0 0,1 0 1 0 0,-1 1-1 0 0,1-1 0 0 0,-1 0 1 0 0,1 1-1 0 0,-1-1 0 0 0,1 1 1 0 0,-1-1-1 0 0,0 1 0 0 0,1-1 1 0 0,-1 1-1 0 0,0-1 1 0 0,1 1-1 0 0,-1-1 0 0 0,0 1 1 0 0,0 0-1 0 0,0-1 0 0 0,1 1-250 0 0,9 17-38 0 0,-8-15 72 0 0,1-1 0 0 0,-1 1-1 0 0,1-1 1 0 0,0 0 0 0 0,-1 1-1 0 0,1-1 1 0 0,0 0 0 0 0,0 0 0 0 0,1-1-1 0 0,0 1-33 0 0,-3-2-11 0 0,0 0 0 0 0,0 0 0 0 0,0 0 0 0 0,0-1 0 0 0,1 1 0 0 0,-1 0 0 0 0,0-1 0 0 0,0 1 0 0 0,0 0 0 0 0,0-1 0 0 0,0 0 0 0 0,0 1 0 0 0,0-1 0 0 0,0 0-1 0 0,-1 1 1 0 0,1-1 0 0 0,0 0 0 0 0,0 0 0 0 0,0 0 0 0 0,-1 1 0 0 0,1-2 11 0 0,12-24 822 0 0,-3 6-417 0 0,-5 10-292 0 0,-5 9-105 0 0,0 1-1 0 0,0-1 1 0 0,1 0-1 0 0,-1 0 1 0 0,1 0-1 0 0,-1 1 1 0 0,1-1-1 0 0,-1 0 1 0 0,1 0-1 0 0,-1 1 1 0 0,1-1-1 0 0,0 1 1 0 0,-1-1-1 0 0,2 0-7 0 0,-2 1 6 0 0,1 0 1 0 0,0 0-1 0 0,0 0 0 0 0,0 0 0 0 0,0 0 0 0 0,0 0 0 0 0,0 0 1 0 0,-1 0-1 0 0,1 0 0 0 0,0 0 0 0 0,0 1 0 0 0,0-1 0 0 0,0 0 0 0 0,0 1 1 0 0,-1-1-1 0 0,1 1 0 0 0,0-1 0 0 0,0 1 0 0 0,-1-1 0 0 0,1 1-6 0 0,4 3 8 0 0,-1 1-1 0 0,0-1 1 0 0,-1 1-1 0 0,1-1 1 0 0,-1 1-1 0 0,0 0 1 0 0,0 0-1 0 0,2 5-7 0 0,1 4 0 0 0,-2-6 0 0 0,-1 1 0 0 0,0-1 0 0 0,0 1 0 0 0,1 7 0 0 0,1 4 0 0 0,-3-13 0 0 0,-1-1 0 0 0,0 0 0 0 0,0 0 0 0 0,0 7 0 0 0,0 13 0 0 0,0-13 0 0 0,-1-1 0 0 0,-1 12 0 0 0,0-15 20 0 0,0 0-1 0 0,-1 0 0 0 0,0 0 1 0 0,0 0-1 0 0,-1 0 0 0 0,0 0 1 0 0,-1-1-1 0 0,-2 5-19 0 0,4-9 13 0 0,1-1-5 0 0,0-1 0 0 0,0 0 0 0 0,0 0-1 0 0,0 0 1 0 0,-1 0 0 0 0,1-1 0 0 0,-1 1-1 0 0,1 0 1 0 0,-1 0 0 0 0,0-1 0 0 0,1 1-1 0 0,-1-1 1 0 0,0 0 0 0 0,0 1 0 0 0,0-1-1 0 0,-1 1-7 0 0,1-1 17 0 0,0 0-1 0 0,-1-1 1 0 0,1 1-1 0 0,0 0 1 0 0,0-1-1 0 0,-1 1 1 0 0,1-1-1 0 0,0 1 1 0 0,-1-1-1 0 0,1 0 0 0 0,0 0 1 0 0,-1 0-1 0 0,1-1 1 0 0,0 1-1 0 0,-1-1 1 0 0,1 1-1 0 0,0-1 1 0 0,0 1-1 0 0,-1-1 1 0 0,0-1-17 0 0,2 1 38 0 0,0 0 1 0 0,-1 0-1 0 0,1-1 0 0 0,0 1 1 0 0,1 0-1 0 0,-1 0 1 0 0,0-1-1 0 0,0 1 0 0 0,0-1 1 0 0,1 1-1 0 0,-1-2-38 0 0,-1 0 80 0 0,2 1-52 0 0,-1 0 0 0 0,0 0-1 0 0,0-1 1 0 0,1 1-1 0 0,0 0 1 0 0,-1 0 0 0 0,1 0-1 0 0,0 0 1 0 0,0-1-1 0 0,0 1 1 0 0,0 0 0 0 0,0 0-1 0 0,1 0 1 0 0,-1 0-1 0 0,1 0 1 0 0,-1-1 0 0 0,1 0-28 0 0,3-5 98 0 0,-1 0 1 0 0,1 1-1 0 0,5-8-98 0 0,-1 1 31 0 0,-4 8-7 0 0,0 1 1 0 0,0-1-1 0 0,0 1 0 0 0,1 0 0 0 0,-1 0-24 0 0,20-24 55 0 0,73-110 63 0 0,-88 123-106 0 0,3-2 6 0 0,-1-1 0 0 0,0 0 1 0 0,-2 0-1 0 0,3-8-18 0 0,6-23 19 0 0,-7 22-8 0 0,-1 0 1 0 0,-2 0-1 0 0,5-28-11 0 0,-9 39 0 0 0,-2 4 0 0 0,0 1 0 0 0,0-12 0 0 0,-2 21 0 0 0,0 1 0 0 0,0 0 0 0 0,0-1 0 0 0,0 1 0 0 0,-1-1 0 0 0,1 1 0 0 0,-1 0 0 0 0,1-1 0 0 0,-1 1 0 0 0,0 0 0 0 0,0-1 0 0 0,0 1 0 0 0,0 0 0 0 0,0 0 0 0 0,-1 0 0 0 0,1 0 0 0 0,-1 0 0 0 0,2 1-5 0 0,-1 1 1 0 0,1 0-1 0 0,-1 0 0 0 0,0 0 0 0 0,1-1 0 0 0,-1 1 0 0 0,1 0 1 0 0,-1 0-1 0 0,0 0 0 0 0,1 0 0 0 0,-1 0 0 0 0,1 0 1 0 0,-1 0-1 0 0,0 0 0 0 0,1 0 0 0 0,-1 0 0 0 0,1 0 0 0 0,-1 1 1 0 0,0-1-1 0 0,1 0 0 0 0,-1 0 0 0 0,1 1 0 0 0,-1-1 0 0 0,1 0 1 0 0,-1 1-1 0 0,1-1 0 0 0,-1 0 0 0 0,1 1 0 0 0,-1 0 5 0 0,-12 12-172 0 0,5 2 140 0 0,1 1 0 0 0,0 0 0 0 0,2 1 0 0 0,0-1 0 0 0,0 1 0 0 0,2 0 0 0 0,0 2 32 0 0,1-7-21 0 0,1 1 0 0 0,0 0-1 0 0,1 0 1 0 0,1 0 0 0 0,0 0-1 0 0,1 0 1 0 0,0-1 0 0 0,1 1-1 0 0,4 9 22 0 0,3 15 0 0 0,-7-26 0 0 0,0-1 0 0 0,0 0 0 0 0,5 10 0 0 0,-6-16 0 0 0,1-1 0 0 0,-1 1 0 0 0,1 0 0 0 0,-1-1 0 0 0,1 0 0 0 0,0 1 0 0 0,0-1 0 0 0,0 0 0 0 0,1 0 0 0 0,-1-1 0 0 0,4 3 0 0 0,-3-3-157 0 0,1 1 1 0 0,-1-1-1 0 0,1 0 0 0 0,0 0 0 0 0,0-1 0 0 0,-1 1 0 0 0,1-1 1 0 0,0 0-1 0 0,0-1 0 0 0,0 1 0 0 0,1-1 0 0 0,-1 0 1 0 0,0 0-1 0 0,0 0 0 0 0,0-1 0 0 0,0 0 0 0 0,0 0 0 0 0,0 0 1 0 0,-1-1-1 0 0,1 1 0 0 0,0-1 0 0 0,0 0 0 0 0,-1-1 0 0 0,2 0 157 0 0,5-4-7067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20.5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244 0 18831 0 0,'4'8'204'0'0,"0"0"0"0"0,-1 0 0 0 0,0 0 0 0 0,-1 0 0 0 0,0 0 0 0 0,0 1 0 0 0,-1-1 0 0 0,0 1 0 0 0,0-1 0 0 0,-1 9-204 0 0,-2 16 697 0 0,-1 1-1 0 0,-2 0 1 0 0,-2 1-697 0 0,-3 28 722 0 0,-2 12-244 0 0,-4-1 0 0 0,-13 36-478 0 0,18-69-210 0 0,1-1 1 0 0,2 1-1 0 0,-1 31 210 0 0,9-68-282 0 0,0 1 0 0 0,0 0 0 0 0,0 0 0 0 0,1 0 0 0 0,0 4 282 0 0,5 12-6402 0 0,-2-11-588 0 0</inkml:trace>
  <inkml:trace contextRef="#ctx0" brushRef="#br0" timeOffset="0.997">412 382 5528 0 0,'0'0'422'0'0,"3"-5"1634"0"0,-2 3 2092 0 0,-2 1-3632 0 0,0 0 0 0 0,0 0-1 0 0,0 0 1 0 0,0 0 0 0 0,0 0-1 0 0,0 0 1 0 0,0 0 0 0 0,0 0-1 0 0,0 1 1 0 0,0-1 0 0 0,0 0-1 0 0,-1 1 1 0 0,1-1-1 0 0,-1 0-515 0 0,-23-3 1971 0 0,13 4-1836 0 0,0 1 0 0 0,1 0-1 0 0,-2 1-134 0 0,12-2 142 0 0,-56 10 950 0 0,1 3 0 0 0,-9 6-1092 0 0,59-17 20 0 0,-9 2-138 0 0,-5 1 331 0 0,1 1 1 0 0,-10 5-214 0 0,25-9-197 0 0,-1 1 1 0 0,0-1-1 0 0,0 1 1 0 0,1 0-1 0 0,-1 0 0 0 0,1 0 1 0 0,0 1-1 0 0,0-1 1 0 0,0 1-1 0 0,1 0 1 0 0,-3 4 196 0 0,2 1-2026 0 0</inkml:trace>
  <inkml:trace contextRef="#ctx0" brushRef="#br0" timeOffset="439.42">325 449 16783 0 0,'28'23'1922'0'0,"-27"-22"-1421"0"0,-4 17 1504 0 0,-4 3-1369 0 0,0 0-1 0 0,2 0 0 0 0,0 1 0 0 0,-1 17-635 0 0,6-33 32 0 0,0 1 1 0 0,0 0-1 0 0,0 0 0 0 0,1 0 0 0 0,0 0 0 0 0,0-1 0 0 0,1 1 1 0 0,-1 0-1 0 0,2-1 0 0 0,-1 1 0 0 0,1-1 0 0 0,0 0 1 0 0,0 0-1 0 0,0 0 0 0 0,1 0 0 0 0,0-1 0 0 0,3 4-32 0 0,2 1 315 0 0,1 0 0 0 0,-1 0 0 0 0,2-2-1 0 0,1 2-314 0 0,-8-7 66 0 0,-1 0 0 0 0,2-1 0 0 0,-1 1 0 0 0,0-1-1 0 0,0 0 1 0 0,1 0 0 0 0,-1 0 0 0 0,1-1 0 0 0,-1 0-1 0 0,1 0 1 0 0,0 0 0 0 0,0 0 0 0 0,0-1-66 0 0,14 0 192 0 0,-19 0-191 0 0,1 0-1 0 0,0 0 1 0 0,-1 0 0 0 0,1 0-1 0 0,0 0 1 0 0,-1 0 0 0 0,1-1-1 0 0,-1 1 1 0 0,1 0 0 0 0,-1-1 0 0 0,1 1-1 0 0,0 0 1 0 0,-1-1 0 0 0,1 1-1 0 0,-1 0 1 0 0,0-1 0 0 0,1 1-1 0 0,-1-1 1 0 0,1 1 0 0 0,-1-1-1 0 0,0 1 1 0 0,1-1 0 0 0,-1 0 0 0 0,0 1-1 0 0,1-1 1 0 0,-1 1 0 0 0,0-1-1 0 0,0 1 1 0 0,0-1 0 0 0,0 0-1 0 0,1 0 0 0 0,0-18-4 0 0,-1 17 4 0 0,0-5-161 0 0,-1 1-1 0 0,0-1 0 0 0,0 1 1 0 0,0-1-1 0 0,-1 1 1 0 0,0 0-1 0 0,-1-1 0 0 0,1 1 1 0 0,-3-2 161 0 0,-7-14-2644 0 0,-13-19 2644 0 0,5 11-976 0 0,8 7-702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17.1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946 699 19007 0 0,'1'1'240'0'0,"0"-1"-158"0"0,0 1 1 0 0,-1-1-1 0 0,1 1 0 0 0,0-1 0 0 0,-1 0 1 0 0,1 1-1 0 0,-1-1 0 0 0,1 1 0 0 0,-1-1 0 0 0,1 1 1 0 0,-1 0-1 0 0,1-1 0 0 0,-1 1 0 0 0,0-1 1 0 0,1 1-1 0 0,-1 0 0 0 0,0-1 0 0 0,1 1-82 0 0,-1 6 356 0 0,0-5-53 0 0,0-2-268 0 0,-1 1 0 0 0,1-1 0 0 0,0 1 0 0 0,0-1 0 0 0,-1 1 0 0 0,1-1 0 0 0,0 1 0 0 0,-1-1 0 0 0,1 0 1 0 0,0 1-1 0 0,-1-1 0 0 0,1 0 0 0 0,-1 1 0 0 0,1-1 0 0 0,0 0 0 0 0,-1 1 0 0 0,1-1 0 0 0,-1 0 0 0 0,1 0 0 0 0,-1 1 0 0 0,1-1 0 0 0,-1 0 0 0 0,1 0 0 0 0,-1 0 0 0 0,0 0 0 0 0,1 0 0 0 0,-1 0 0 0 0,1 0 1 0 0,-1 0-36 0 0,-16 1 234 0 0,0-4 94 0 0,-1 0 1 0 0,1-1 0 0 0,0-1 0 0 0,-9-5-329 0 0,-8-2 559 0 0,-35-13 129 0 0,42 14-283 0 0,0 1 0 0 0,-21-4-405 0 0,1 3 878 0 0,24 4-378 0 0,-1 2-1 0 0,-23-2-499 0 0,33 6 137 0 0,0 0 0 0 0,0 1 1 0 0,-5 1-138 0 0,13 0-199 0 0,1 0 1 0 0,-1 0-1 0 0,1 0 1 0 0,0 1-1 0 0,-1 0 1 0 0,1-1-1 0 0,0 2 1 0 0,0-1-1 0 0,1 1 1 0 0,-1 0 198 0 0,4-3-2046 0 0,1 0-4055 0 0,0 0-1737 0 0</inkml:trace>
  <inkml:trace contextRef="#ctx0" brushRef="#br0" timeOffset="369.204">489 377 17047 0 0,'0'0'779'0'0,"0"0"-15"0"0,-4 4-459 0 0,-15 8 554 0 0,-1 0 0 0 0,1-1-1 0 0,-2-1 1 0 0,1-1 0 0 0,-7 1-859 0 0,1 1 477 0 0,-46 16 462 0 0,16-5 326 0 0,-7 5-1265 0 0,41-16 219 0 0,8-6 47 0 0,1 2-1 0 0,-1 0 1 0 0,1 0 0 0 0,1 1 0 0 0,-1 1 0 0 0,1 0 0 0 0,-5 6-266 0 0,16-14 40 0 0,0 0 0 0 0,0 0 0 0 0,0 0 0 0 0,0 0 0 0 0,0 0 0 0 0,1 1 0 0 0,-1-1 0 0 0,0 0 0 0 0,0 1 0 0 0,1-1 0 0 0,-1 0 0 0 0,1 1 0 0 0,-1-1 0 0 0,1 1 0 0 0,0-1 0 0 0,-1 1 0 0 0,1-1-1 0 0,0 1 1 0 0,0-1 0 0 0,0 1 0 0 0,0-1 0 0 0,0 1 0 0 0,1-1 0 0 0,-1 1 0 0 0,0-1 0 0 0,1 1 0 0 0,-1-1 0 0 0,1 0 0 0 0,-1 1 0 0 0,1-1-40 0 0,2 3 51 0 0,-1-1-1 0 0,1 1 1 0 0,0-1-1 0 0,0 0 1 0 0,0 0-1 0 0,0 0 0 0 0,0-1 1 0 0,1 1-1 0 0,0-1 1 0 0,0 1-51 0 0,75 48 340 0 0,23 15-4311 0 0,23 6 3971 0 0,-96-58-1704 0 0</inkml:trace>
  <inkml:trace contextRef="#ctx0" brushRef="#br0" timeOffset="849.638">1693 265 20759 0 0,'0'0'952'0'0,"0"0"-20"0"0,-9 0-538 0 0,3 1-333 0 0,1 0 0 0 0,-1-1 0 0 0,0 2 0 0 0,1-1 0 0 0,-1 1 0 0 0,1 0 0 0 0,-1 0-1 0 0,1 0 1 0 0,0 1 0 0 0,0 0 0 0 0,0 0 0 0 0,-3 2-61 0 0,0 0 144 0 0,0 0-1 0 0,0 0 0 0 0,-8 1-143 0 0,14-5 42 0 0,0 0-1 0 0,-1 1 1 0 0,1-1 0 0 0,0 0-1 0 0,-1 1 1 0 0,1-1 0 0 0,0 1-1 0 0,0-1 1 0 0,0 1-1 0 0,1 0 1 0 0,-1 0 0 0 0,0 0-1 0 0,1 0 1 0 0,-1 0 0 0 0,1 1-1 0 0,0-1 1 0 0,-1 0 0 0 0,1 1-1 0 0,0-1 1 0 0,0 1 0 0 0,1-1-1 0 0,-1 1 1 0 0,1-1 0 0 0,-1 1-1 0 0,1-1 1 0 0,0 1 0 0 0,0 0-1 0 0,0-1 1 0 0,0 3-42 0 0,2 0 165 0 0,-1 0 0 0 0,2 0 0 0 0,-1 0 0 0 0,0-1 0 0 0,1 1 0 0 0,0-1 0 0 0,0 1 0 0 0,1 0-165 0 0,8 13 352 0 0,12 12 189 0 0,-19-25-422 0 0,-1 1 0 0 0,1 0 0 0 0,-1 0 0 0 0,3 6-119 0 0,1 4 214 0 0,-1 1 0 0 0,-1 1 0 0 0,-1-1 0 0 0,2 14-214 0 0,-6-27 5 0 0,-1 1 0 0 0,1-1 0 0 0,-1 0 0 0 0,-1 0 0 0 0,1 1 0 0 0,-1-1 0 0 0,1 0 1 0 0,-1 0-1 0 0,0 0 0 0 0,-1 0 0 0 0,1 0 0 0 0,-1 0 0 0 0,0 0 0 0 0,0 0 0 0 0,0-1 0 0 0,0 1 0 0 0,0-1 0 0 0,-1 0 0 0 0,-3 4-5 0 0,3-4 2 0 0,0 1 0 0 0,0-1 0 0 0,-1 0 0 0 0,1 0 0 0 0,-1 0-1 0 0,0-1 1 0 0,0 1 0 0 0,0-1 0 0 0,0 0 0 0 0,0 0 0 0 0,0 0 0 0 0,-1 0 0 0 0,1-1-1 0 0,-1 0 1 0 0,1 0 0 0 0,-1 0 0 0 0,-4 0-2 0 0,0-1-24 0 0,-1-1-1 0 0,0 0 1 0 0,0-1 0 0 0,1 0-1 0 0,-1 0 1 0 0,1-1 0 0 0,-1 0-1 0 0,-5-4 25 0 0,8 4-53 0 0,0 0 0 0 0,0-1-1 0 0,1 0 1 0 0,0-1 0 0 0,0 1-1 0 0,0-1 1 0 0,0 0 0 0 0,1-1-1 0 0,0 1 1 0 0,0-1 0 0 0,-4-5 53 0 0,8 9-223 0 0,0 0 0 0 0,0 1 0 0 0,0-1 0 0 0,1 0 0 0 0,-1 0 0 0 0,0 1 0 0 0,1-1 0 0 0,-1 0 0 0 0,1 0 0 0 0,0 0 0 0 0,-1 0 0 0 0,1 0 0 0 0,0-1 223 0 0,0-13-1720 0 0</inkml:trace>
  <inkml:trace contextRef="#ctx0" brushRef="#br0" timeOffset="1234.065">1837 326 9216 0 0,'0'3'162'0'0,"0"1"0"0"0,1-1 1 0 0,0 1-1 0 0,0-1 0 0 0,0 0 1 0 0,0 2-163 0 0,1-1 57 0 0,-1-1 0 0 0,0 0 0 0 0,-1 1 1 0 0,1-1-1 0 0,0 1 0 0 0,-1 1-57 0 0,-8 59 6620 0 0,4-28-2336 0 0,-3 10-4284 0 0,-4 5 1826 0 0,-7 16-1826 0 0,6-14 368 0 0,12-53-386 0 0,0 1-1 0 0,0-1 1 0 0,0 0-1 0 0,0 0 0 0 0,0 1 1 0 0,0-1-1 0 0,0 0 1 0 0,0 0-1 0 0,0 1 1 0 0,0-1-1 0 0,0 0 1 0 0,0 0-1 0 0,0 1 0 0 0,0-1 1 0 0,0 0-1 0 0,0 0 1 0 0,0 1-1 0 0,0-1 1 0 0,0 0-1 0 0,0 0 1 0 0,0 0-1 0 0,0 1 0 0 0,0-1 1 0 0,1 0-1 0 0,-1 0 1 0 0,0 0-1 0 0,0 1 1 0 0,0-1-1 0 0,0 0 1 0 0,1 0-1 0 0,-1 0 0 0 0,0 0 1 0 0,0 1-1 0 0,0-1 19 0 0,1 0-142 0 0,-1 0-1 0 0,1 0 0 0 0,-1 0 0 0 0,1 0 1 0 0,-1 0-1 0 0,1 0 0 0 0,-1 0 1 0 0,0 0-1 0 0,1-1 0 0 0,-1 1 0 0 0,1 0 1 0 0,-1 0-1 0 0,1 0 0 0 0,-1 0 1 0 0,0-1-1 0 0,1 1 0 0 0,-1 0 1 0 0,0-1-1 0 0,1 1 0 0 0,-1 0 0 0 0,1-1 143 0 0,6-5-7315 0 0</inkml:trace>
  <inkml:trace contextRef="#ctx0" brushRef="#br0" timeOffset="1235.065">1863 215 13824 0 0,'0'0'304'0'0,"0"0"64"0"0,0 0 16 0 0,9 10 0 0 0,-2-3-312 0 0,1 2-72 0 0,-5-6 0 0 0,-3-3 0 0 0,0 0-568 0 0,13 7-128 0 0,9-2-24 0 0,-22-5-8 0 0</inkml:trace>
  <inkml:trace contextRef="#ctx0" brushRef="#br0" timeOffset="1691.067">2028 384 11976 0 0,'-1'27'1266'0'0,"-4"21"-1266"0"0,0 3 46 0 0,1 26 2483 0 0,-1-47 1372 0 0,13-37-3585 0 0,10-27-669 0 0,-15 27 322 0 0,0 0 0 0 0,1 0 0 0 0,0 0 0 0 0,0 0 0 0 0,1 1 0 0 0,0-1 31 0 0,3-5 47 0 0,-6 10-6 0 0,-1 0 1 0 0,0 0 0 0 0,1 0 0 0 0,-1 0 0 0 0,1 0 0 0 0,-1 0 0 0 0,1 0-1 0 0,0 1 1 0 0,0-1 0 0 0,0 0 0 0 0,0 1 0 0 0,0 0 0 0 0,0-1-1 0 0,0 1 1 0 0,0 0 0 0 0,1 0 0 0 0,-1 0 0 0 0,0 0 0 0 0,1 1-42 0 0,-2-1 8 0 0,-1 1 0 0 0,0 0 0 0 0,1 0 0 0 0,-1 0 0 0 0,1 0 0 0 0,-1-1 0 0 0,1 1 0 0 0,-1 0 0 0 0,0 0 0 0 0,1 0 0 0 0,-1 0 0 0 0,1 0 0 0 0,-1 0 0 0 0,1 0 0 0 0,-1 0 0 0 0,1 0 0 0 0,-1 0 0 0 0,1 1 0 0 0,-1-1 0 0 0,0 0 0 0 0,1 0 0 0 0,-1 0 0 0 0,1 0 0 0 0,-1 1 0 0 0,0-1 0 0 0,1 0-1 0 0,-1 0 1 0 0,0 1 0 0 0,1-1 0 0 0,-1 0 0 0 0,0 1 0 0 0,1-1 0 0 0,-1 1-8 0 0,1-1 47 0 0,1 2 17 0 0,0 0 0 0 0,0-1-1 0 0,0 1 1 0 0,-1 0 0 0 0,1 0-1 0 0,0 0 1 0 0,-1 0 0 0 0,1 0-1 0 0,-1 0 1 0 0,0 0 0 0 0,1 0-1 0 0,-1 1 1 0 0,0-1 0 0 0,-1 1-1 0 0,1-1 1 0 0,0 1-64 0 0,1 7 307 0 0,0 0 1 0 0,-1 0-1 0 0,0 6-307 0 0,3 16 810 0 0,-4-28-803 0 0,0-3-47 0 0,0 0 0 0 0,0 0 0 0 0,0 0 1 0 0,0-1-1 0 0,0 1 0 0 0,0 0 1 0 0,0 0-1 0 0,0 0 0 0 0,0 0 1 0 0,1 0-1 0 0,-1-1 0 0 0,0 1 0 0 0,1 0 1 0 0,-1 0-1 0 0,1 0 0 0 0,-1-1 1 0 0,1 1-1 0 0,-1 0 40 0 0,2-2 15 0 0,-1 1 1 0 0,0 0-1 0 0,1-1 1 0 0,-1 1-1 0 0,1-1 1 0 0,-1 1-1 0 0,0-1 1 0 0,0 0-1 0 0,1 1 1 0 0,-1-1-16 0 0,4-3 20 0 0,-1 1 1 0 0,0-1-1 0 0,0 0 0 0 0,0 0 1 0 0,-1 0-1 0 0,2-2-20 0 0,17-19 8 0 0,-21 25-6 0 0,4-5 11 0 0,0 1 0 0 0,0 0 0 0 0,1 0 0 0 0,0 0 0 0 0,2 0-13 0 0,-6 3 12 0 0,0 0 1 0 0,-1 0-1 0 0,1 1 0 0 0,-1-1 0 0 0,1 1 1 0 0,0-1-1 0 0,-1 1 0 0 0,1 0 1 0 0,0 0-1 0 0,0 0 0 0 0,-1 0 0 0 0,1 0 1 0 0,0 0-1 0 0,0 0 0 0 0,-1 1 0 0 0,1-1 1 0 0,0 0-1 0 0,-1 1 0 0 0,1 0 0 0 0,-1-1 1 0 0,1 1-1 0 0,0 0 0 0 0,-1 0 0 0 0,0 0 1 0 0,1 0-13 0 0,2 2 63 0 0,0 1 0 0 0,0 0 0 0 0,0 0 1 0 0,0 0-1 0 0,-1 1 0 0 0,0-1 0 0 0,0 1 1 0 0,2 3-64 0 0,17 44 372 0 0,-16-37-266 0 0,0 1 0 0 0,6 8-106 0 0,0-2 0 0 0,-5-15-197 0 0,-6-6-40 0 0,-1-1 147 0 0,0 0 0 0 0,1 1 0 0 0,-1-1 0 0 0,0 0 0 0 0,0 0 0 0 0,1 1-1 0 0,-1-1 1 0 0,0 0 0 0 0,1 0 0 0 0,-1 0 0 0 0,0 1 0 0 0,1-1 0 0 0,-1 0-1 0 0,0 0 1 0 0,1 0 0 0 0,-1 0 0 0 0,0 0 0 0 0,1 0 0 0 0,-1 0 0 0 0,0 0-1 0 0,1 0 1 0 0,-1 0 0 0 0,0 0 0 0 0,1 0 90 0 0,6-3-1435 0 0</inkml:trace>
  <inkml:trace contextRef="#ctx0" brushRef="#br0" timeOffset="1692.067">2550 519 13824 0 0,'8'17'608'0'0,"-4"-7"128"0"0,-4 4-584 0 0,0 2-152 0 0,3-1 0 0 0,-3 4 0 0 0,4-2 712 0 0,0 0 119 0 0,-4 0 17 0 0,0 0 8 0 0,0-3-528 0 0,0 0-104 0 0,0 3-16 0 0,0-7-8 0 0,0 0-888 0 0,0-10-176 0 0</inkml:trace>
  <inkml:trace contextRef="#ctx0" brushRef="#br0" timeOffset="2084.635">2797 1 12440 0 0,'4'4'345'0'0,"0"0"-1"0"0,-1 1 1 0 0,1-1 0 0 0,-1 1 0 0 0,0 0 0 0 0,0 0 0 0 0,0 0 0 0 0,-1 1 0 0 0,0-1 0 0 0,0 0 0 0 0,0 1 0 0 0,-1 0 0 0 0,0-1 0 0 0,0 1 0 0 0,0 0-1 0 0,-1 0 1 0 0,0 4-345 0 0,0 16 741 0 0,-1-1-1 0 0,-1 0 1 0 0,-3 11-741 0 0,-1-1 143 0 0,2 0 0 0 0,1 0-1 0 0,2 0 1 0 0,1 0 0 0 0,3 10-143 0 0,1 19-212 0 0,-3-32-1112 0 0,2 0-3491 0 0,4-5-1585 0 0</inkml:trace>
  <inkml:trace contextRef="#ctx0" brushRef="#br0" timeOffset="2516.105">3121 499 6912 0 0,'0'0'314'0'0,"0"0"-6"0"0,0 0 60 0 0,0 0 987 0 0,0 0 453 0 0,0 0 89 0 0,-2 13 1863 0 0,-1-9-3366 0 0,0 1-1 0 0,0-1 1 0 0,-1 0 0 0 0,0-1-1 0 0,0 1 1 0 0,-1 0-394 0 0,-9 9 405 0 0,6-5-291 0 0,2-3-41 0 0,1 1-1 0 0,-1 0 1 0 0,1 0 0 0 0,1 0 0 0 0,-1 0-1 0 0,-2 5-72 0 0,7-10 11 0 0,-1 1 0 0 0,1-1 0 0 0,0 0 0 0 0,-1 0 0 0 0,1 1 1 0 0,0-1-1 0 0,0 1 0 0 0,0-1 0 0 0,0 0 0 0 0,0 2-11 0 0,-1 8 33 0 0,1-11-29 0 0,0 0-1 0 0,-1 1 1 0 0,1-1-1 0 0,0 0 0 0 0,0 1 1 0 0,0-1-1 0 0,0 0 1 0 0,0 1-1 0 0,0-1 0 0 0,0 0 1 0 0,0 1-1 0 0,0-1 1 0 0,0 0-1 0 0,0 0 0 0 0,0 1 1 0 0,0-1-1 0 0,1 0 1 0 0,-1 1-1 0 0,0-1 0 0 0,0 0 1 0 0,0 1-1 0 0,0-1 1 0 0,0 0-1 0 0,1 0 0 0 0,-1 1 1 0 0,0-1-1 0 0,0 0 1 0 0,1 0-1 0 0,-1 1 1 0 0,0-1-1 0 0,0 0 0 0 0,1 0 1 0 0,-1 0-1 0 0,0 0 1 0 0,0 1-1 0 0,1-1 0 0 0,-1 0 1 0 0,0 0-1 0 0,1 0 1 0 0,-1 0-1 0 0,0 0 0 0 0,1 0 1 0 0,-1 0-1 0 0,0 0 1 0 0,1 0-1 0 0,-1 0 0 0 0,0 0-3 0 0,3 1 34 0 0,0 0-1 0 0,0 0 1 0 0,0-1-1 0 0,0 1 1 0 0,0-1-1 0 0,0 0 1 0 0,0 1-1 0 0,0-1 1 0 0,1-1-1 0 0,-1 1 1 0 0,0 0-1 0 0,0-1 1 0 0,0 0-1 0 0,0 0 1 0 0,-1 0-1 0 0,1 0 1 0 0,0 0-1 0 0,0 0 1 0 0,0-1-1 0 0,-1 1 1 0 0,3-3-34 0 0,2 0-27 0 0,0-1 1 0 0,-1-1 0 0 0,1 1-1 0 0,-1-1 1 0 0,-1 0-1 0 0,1-1 1 0 0,1-1 26 0 0,16-38-335 0 0,-23 45 131 0 0,0 1-57 0 0,0 0-10 0 0,0 0 75 0 0,0 0 319 0 0,0 0 137 0 0,0 0 27 0 0,0 0-22 0 0,0 0-122 0 0,1 2-121 0 0,0-1-1 0 0,0 1 1 0 0,-1 0 0 0 0,1 0 0 0 0,-1 0 0 0 0,0 0-1 0 0,1 0 1 0 0,-1 0 0 0 0,0-1 0 0 0,0 1 0 0 0,0 1-22 0 0,0 2-12 0 0,-1 17 737 0 0,2 0 0 0 0,3 18-725 0 0,-3-34 98 0 0,0 0-1 0 0,1 0 0 0 0,0 0 1 0 0,0 0-1 0 0,0 0 0 0 0,0 0 1 0 0,1-1-1 0 0,0 1 0 0 0,0-1 1 0 0,1 0-1 0 0,-1 0 0 0 0,2 1-97 0 0,-3-4-201 0 0,-1-1-1 0 0,0 0 1 0 0,0 1-1 0 0,0-1 1 0 0,0 1 0 0 0,0 0-1 0 0,0-1 1 0 0,0 1-1 0 0,0 0 1 0 0,-1-1-1 0 0,1 1 202 0 0,-1-2-1256 0 0</inkml:trace>
  <inkml:trace contextRef="#ctx0" brushRef="#br0" timeOffset="2517.105">2553 18 16184 0 0,'5'14'351'0'0,"-1"-2"81"0"0,-4-12 16 0 0,3 7 0 0 0,8 7-352 0 0,-3 1-96 0 0,-1-6 0 0 0,5 4-4775 0 0,0 4-977 0 0</inkml:trace>
  <inkml:trace contextRef="#ctx0" brushRef="#br0" timeOffset="2934.509">3366 557 5984 0 0,'10'55'662'0'0,"-8"-43"3009"0"0,0 1 3923 0 0,5-22-6014 0 0,3-23-659 0 0,-4 13-631 0 0,-2 7-103 0 0,1-1 54 0 0,0 0 1 0 0,0 1-1 0 0,1 0 1 0 0,1 0-1 0 0,5-7-241 0 0,-10 16 29 0 0,0 0-1 0 0,1 0 0 0 0,-1 1 1 0 0,1-1-1 0 0,0 1 0 0 0,-1-1 0 0 0,1 1 1 0 0,0 0-1 0 0,1 0 0 0 0,-1 1 1 0 0,0-1-1 0 0,0 1 0 0 0,1-1 1 0 0,-1 1-1 0 0,1 0 0 0 0,-1 0 0 0 0,1 1 1 0 0,-1-1-1 0 0,1 1 0 0 0,-1-1 1 0 0,1 1-1 0 0,0 0 0 0 0,2 1-28 0 0,5 1-497 0 0,-1 1 0 0 0,1 0 0 0 0,0 0 0 0 0,-1 1 0 0 0,0 1 1 0 0,0 0-1 0 0,0 0 0 0 0,8 6 497 0 0,13 7-2999 0 0,-10-7 1026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25.1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39 161 1376 0 0,'9'-13'489'0'0,"9"-12"-642"0"0,-8 9 7951 0 0,-8 11-257 0 0,-2-2-4030 0 0,-5-7-1079 0 0,5 12-2103 0 0,0 2-29 0 0,-2 2-53 0 0,-10 8-227 0 0,8-7-29 0 0,0 0 1 0 0,0 0-1 0 0,0 1 0 0 0,0 0 0 0 0,1 0 1 0 0,-1 0-1 0 0,1 0 0 0 0,0 1 0 0 0,0 0 9 0 0,-1 3 164 0 0,0 1 1 0 0,1-1-1 0 0,0 1 0 0 0,1 0 0 0 0,0 0 1 0 0,0 0-1 0 0,1 1 0 0 0,0-1 0 0 0,1 0 0 0 0,0 4-164 0 0,0-7 89 0 0,0 0 0 0 0,1-1 0 0 0,0 1 0 0 0,0 0 0 0 0,0-1 0 0 0,1 1 0 0 0,0-1 0 0 0,0 0 0 0 0,0 0 0 0 0,1 0 0 0 0,0 0 0 0 0,0 0 0 0 0,0 0 0 0 0,0-1 0 0 0,1 1 0 0 0,0-1 0 0 0,3 3-89 0 0,-3-5 37 0 0,0 0 1 0 0,0 0-1 0 0,0 0 0 0 0,0-1 1 0 0,0 1-1 0 0,1-1 0 0 0,-1 0 1 0 0,0 0-1 0 0,1-1 0 0 0,-1 1 1 0 0,0-1-1 0 0,1 0 0 0 0,-1 0 0 0 0,1-1 1 0 0,-1 1-1 0 0,3-1-37 0 0,0-1 1 0 0,0 0 0 0 0,0-1 0 0 0,0 0 0 0 0,-1 0 0 0 0,1 0 0 0 0,-1-1 0 0 0,1 0 0 0 0,-1 0-1 0 0,0 0 1 0 0,-1-1 0 0 0,1 0 0 0 0,-1 0 0 0 0,4-5-1 0 0,-4 4 0 0 0,-1 1 0 0 0,0-1 0 0 0,0 0 0 0 0,-1 0 0 0 0,1 0 0 0 0,-2-1 0 0 0,1 1 0 0 0,0-1 0 0 0,-1 0 0 0 0,-1 0 0 0 0,1 0 0 0 0,-1 0 0 0 0,0 0 0 0 0,0 0 0 0 0,-1 0 0 0 0,0 0 0 0 0,0 0 0 0 0,-2-5 0 0 0,1 5 4 0 0,0-1 0 0 0,-1 0 0 0 0,0 0-1 0 0,0 1 1 0 0,-1-1 0 0 0,0 1 0 0 0,-1 0 0 0 0,1 0-1 0 0,-1 0 1 0 0,-1 0 0 0 0,1 1 0 0 0,-1-1 0 0 0,0 1-1 0 0,-3-2-3 0 0,3 3-13 0 0,0 0-1 0 0,0 0 1 0 0,0 0-1 0 0,-1 1 1 0 0,0 0-1 0 0,0 0 1 0 0,-6-3 13 0 0,10 6-210 0 0,-1 0-1 0 0,0 0 1 0 0,0 1 0 0 0,0-1 0 0 0,0 0-1 0 0,0 1 1 0 0,0 0 0 0 0,1 0 0 0 0,-1 0-1 0 0,0 0 1 0 0,0 0 0 0 0,0 0-1 0 0,0 1 1 0 0,0 0 0 0 0,0-1 0 0 0,0 1-1 0 0,1 0 1 0 0,-1 0 0 0 0,0 1 0 0 0,-1 0 210 0 0,-14 10-8537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22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1315 799 14280 0 0,'2'0'654'0'0,"3"1"-177"0"0,-3-1-431 0 0,0 0 0 0 0,0 1-1 0 0,0-1 1 0 0,0 0 0 0 0,0 0 0 0 0,0 0-1 0 0,0 0 1 0 0,0-1 0 0 0,0 1 0 0 0,0-1-1 0 0,0 1 1 0 0,0-1 0 0 0,0 0 0 0 0,1 0-46 0 0,-2 1 168 0 0,0-1 1 0 0,0 1-1 0 0,0-1 1 0 0,0 1-1 0 0,0-1 1 0 0,0 1-1 0 0,0-1 1 0 0,0 0-1 0 0,0 1 1 0 0,-1-1 0 0 0,1 0-1 0 0,0 0 1 0 0,0 0-1 0 0,-1 0 1 0 0,1 1-1 0 0,-1-1 1 0 0,1 0-1 0 0,-1 0 1 0 0,1 0 0 0 0,-1 0-1 0 0,1 0 1 0 0,-1 0-1 0 0,0 0 1 0 0,0-1-1 0 0,1 1 1 0 0,-1 0-1 0 0,0 0 1 0 0,0 0 0 0 0,0 0-1 0 0,0 0 1 0 0,0 0-1 0 0,0 0 1 0 0,-1 0-1 0 0,1 0 1 0 0,0-1-1 0 0,-1 1 1 0 0,1 0-1 0 0,0 0 1 0 0,-1 0 0 0 0,1 0-1 0 0,-1 0 1 0 0,0 1-1 0 0,0-2-168 0 0,0 0 91 0 0,-1-1 0 0 0,0 1-1 0 0,0-1 1 0 0,0 1 0 0 0,0 0 0 0 0,0 0 0 0 0,-1 0-1 0 0,1 0 1 0 0,-1 0 0 0 0,1 1 0 0 0,-1-1-1 0 0,0 1 1 0 0,1-1 0 0 0,-1 1 0 0 0,-2 0-91 0 0,-4-1 46 0 0,-1 1 0 0 0,0 0 1 0 0,0 0-1 0 0,0 2 1 0 0,0-1-1 0 0,1 1 1 0 0,-1 0-1 0 0,0 1 1 0 0,0 0-1 0 0,1 1 1 0 0,-1 0-1 0 0,1 0 0 0 0,-1 2-46 0 0,-4 0 129 0 0,1 2-1 0 0,0 0 1 0 0,1 1-1 0 0,0 0 1 0 0,0 0 0 0 0,0 1-1 0 0,1 1 1 0 0,-5 6-129 0 0,10-8 102 0 0,0 0 0 0 0,0 0 0 0 0,0 1 0 0 0,1-1 0 0 0,1 1 0 0 0,-1 1 0 0 0,1-1 0 0 0,-2 10-102 0 0,0 2 427 0 0,1 0-1 0 0,1 0 0 0 0,-1 17-426 0 0,5-33 38 0 0,0 0 0 0 0,0 0 0 0 0,1 0 0 0 0,-1 0 0 0 0,1-1 0 0 0,0 1 0 0 0,0 0-1 0 0,1 0 1 0 0,-1-1 0 0 0,1 1 0 0 0,0-1 0 0 0,0 0 0 0 0,1 1 0 0 0,-1-1 0 0 0,1 0 0 0 0,0 0-1 0 0,2 2-37 0 0,8 7 58 0 0,0 0-1 0 0,1-1 0 0 0,0 0 0 0 0,3 0-57 0 0,-14-9 13 0 0,9 4 61 0 0,0 1 0 0 0,0-1 1 0 0,4 0-75 0 0,0 1 54 0 0,-9-4-85 0 0,0-1 0 0 0,0 1-1 0 0,1-1 1 0 0,0-1 0 0 0,-1 1 0 0 0,1-1-1 0 0,0-1 1 0 0,0 1 0 0 0,0-1 0 0 0,0-1-1 0 0,0 0 1 0 0,1 0 0 0 0,-1 0 0 0 0,0-1-1 0 0,0 0 1 0 0,1-1 31 0 0,-7 1-214 0 0,0 1 0 0 0,0-1 0 0 0,0 0 0 0 0,-1 0 0 0 0,1 0 0 0 0,0-1 0 0 0,0 1-1 0 0,-1 0 1 0 0,1 0 0 0 0,-1-1 0 0 0,1 1 0 0 0,-1-1 0 0 0,1 0 0 0 0,-1 1 0 0 0,0-2 214 0 0,6-11-6909 0 0,-6-2-1262 0 0</inkml:trace>
  <inkml:trace contextRef="#ctx0" brushRef="#br0" timeOffset="337.614">1304 230 18511 0 0,'11'7'1410'0'0,"-8"-5"-1328"0"0,-1-1 1 0 0,1 1 0 0 0,-1-1-1 0 0,1 1 1 0 0,-1 0-1 0 0,0 0 1 0 0,0 0 0 0 0,0 0-1 0 0,0 0 1 0 0,0 0-1 0 0,0 0 1 0 0,-1 1 0 0 0,1-1-1 0 0,-1 1 1 0 0,1 0-1 0 0,-1-1 1 0 0,0 1 0 0 0,0 0-1 0 0,0 0 1 0 0,0-1-83 0 0,1 7 460 0 0,0 0 0 0 0,0 1 0 0 0,-1-1 0 0 0,0 0 0 0 0,-1 8-460 0 0,-5 91 1858 0 0,-1 24-2559 0 0,10-139-2067 0 0,3-2 1337 0 0</inkml:trace>
  <inkml:trace contextRef="#ctx0" brushRef="#br0" timeOffset="667.746">1498 1 15520 0 0,'0'0'356'0'0,"0"0"49"0"0,1 1 19 0 0,1 6-219 0 0,0-1 1 0 0,0 1 0 0 0,0-1-1 0 0,-1 1 1 0 0,0 0-1 0 0,0 0 1 0 0,-1-1 0 0 0,0 1-1 0 0,0 0 1 0 0,-1 6-206 0 0,-7 42 1979 0 0,4-34-1164 0 0,1-1 0 0 0,1 1-1 0 0,1 0 1 0 0,0-1 0 0 0,2 4-815 0 0,15 50 769 0 0,-6-52-769 0 0,-9-21 0 0 0,0 1 0 0 0,-1-1 0 0 0,1 0 0 0 0,-1 1 0 0 0,1-1 0 0 0,-1 0 0 0 0,0 1 0 0 0,1-1 0 0 0,-1 0 0 0 0,0 1 0 0 0,0-1 0 0 0,0 1 0 0 0,0-1 0 0 0,0 0 0 0 0,0 1 0 0 0,0-1 0 0 0,-1 1 0 0 0,1-1 0 0 0,0 0 0 0 0,-1 1 0 0 0,0 0 0 0 0,0 0 0 0 0,1-1-123 0 0,0 0 0 0 0,-1-1-1 0 0,1 1 1 0 0,0-1 0 0 0,-1 1-1 0 0,1 0 1 0 0,-1-1 0 0 0,1 1-1 0 0,-1-1 1 0 0,1 1 0 0 0,-1-1-1 0 0,1 1 1 0 0,-1-1 0 0 0,1 0-1 0 0,-1 1 124 0 0,0 0-846 0 0,0-1-1338 0 0</inkml:trace>
  <inkml:trace contextRef="#ctx0" brushRef="#br0" timeOffset="1290.042">1274 399 5528 0 0,'0'0'422'0'0,"0"0"-23"0"0,0 0 930 0 0,0 0 434 0 0,0 0 86 0 0,0 0-103 0 0,0 0-518 0 0,0 0-226 0 0,0 0-46 0 0,0 0-24 0 0,0-10 1625 0 0,0-15-245 0 0,1-1 0 0 0,4-23-2312 0 0,0-3 1336 0 0,-5 17-763 0 0,0 28-483 0 0,0-1 0 0 0,0 1 0 0 0,1 0 1 0 0,1-6-91 0 0,-2 7 22 0 0,0 5 38 0 0,-3 2 412 0 0,0 0-1226 0 0,2 0-3917 0 0,1-1 2824 0 0</inkml:trace>
  <inkml:trace contextRef="#ctx0" brushRef="#br0" timeOffset="1676.911">1456 1 12584 0 0,'0'0'572'0'0,"0"0"-10"0"0,1 1-359 0 0,3 7 507 0 0,-1 0 0 0 0,1 0 0 0 0,-2 0-1 0 0,1 0 1 0 0,-1 0 0 0 0,0 0 0 0 0,0 5-710 0 0,-1-1 533 0 0,-1 1 1 0 0,0-1-1 0 0,-1 0 0 0 0,-1 5-533 0 0,1-3 336 0 0,0 0 0 0 0,0 0 0 0 0,2 5-336 0 0,-2 29 575 0 0,0-33-369 0 0,1-1 0 0 0,0 1-1 0 0,2 8-205 0 0,4 33 623 0 0,-3-26 710 0 0,6 27-1333 0 0,12 66 1828 0 0,-19-118-4106 0 0,-2-12 833 0 0,-2-12-5446 0 0,1 7-190 0 0</inkml:trace>
  <inkml:trace contextRef="#ctx0" brushRef="#br0" timeOffset="2784.032">732 854 17303 0 0,'0'0'396'0'0,"0"0"52"0"0,0 0 28 0 0,0 0-60 0 0,-1 1-272 0 0,-4 3-35 0 0,0 0 0 0 0,1-1 0 0 0,-2 0-1 0 0,1 0 1 0 0,0 0 0 0 0,-1 0-1 0 0,1-1 1 0 0,-1 0 0 0 0,-3 1-109 0 0,-4 0 1045 0 0,-1 1 1 0 0,0-2-1 0 0,-9 1-1045 0 0,-117 7 3199 0 0,102-4-1893 0 0,34-5-4524 0 0,4-1-3488 0 0,2 0-1005 0 0</inkml:trace>
  <inkml:trace contextRef="#ctx0" brushRef="#br0" timeOffset="3189.278">1468 792 19351 0 0,'1'1'439'0'0,"3"2"-217"0"0,-1-1 0 0 0,0 0 1 0 0,1 0-1 0 0,-1 0 0 0 0,1-1 0 0 0,3 2-222 0 0,10 5 331 0 0,14 6 367 0 0,0-1 1 0 0,0-1-1 0 0,2-2 1 0 0,-1-1-1 0 0,1-1 1 0 0,0-2-1 0 0,19 0-698 0 0,-46-6 209 0 0,0 0 1 0 0,-1 0-1 0 0,1 0 0 0 0,5-2-209 0 0,7 1 259 0 0,-16 1-273 0 0,-1-1 0 0 0,0 1 0 0 0,0 0 0 0 0,1 0 1 0 0,-1 0-1 0 0,0-1 0 0 0,0 1 0 0 0,1-1 0 0 0,-1 1 0 0 0,0-1 0 0 0,0 1 0 0 0,0-1 0 0 0,0 0 0 0 0,0 0 0 0 0,0 1 0 0 0,0-1 0 0 0,0 0 1 0 0,0 0-1 0 0,0 0 0 0 0,0 0 0 0 0,0 0 0 0 0,-1 0 0 0 0,1 0 0 0 0,0 0 0 0 0,-1 0 0 0 0,1-1 0 0 0,-1 1 0 0 0,1 0 0 0 0,-1 0 0 0 0,1-2 14 0 0,-1 2-263 0 0,0-1 0 0 0,0 1 0 0 0,0-1-1 0 0,0 1 1 0 0,0-1 0 0 0,0 1 0 0 0,0 0-1 0 0,0-1 1 0 0,0 1 0 0 0,-1-1 0 0 0,1 1-1 0 0,0-1 1 0 0,-1 1 0 0 0,1 0 0 0 0,-1-1-1 0 0,0 1 1 0 0,0-1 263 0 0,-6-5-8274 0 0</inkml:trace>
  <inkml:trace contextRef="#ctx0" brushRef="#br0" timeOffset="3559.801">2226 563 17503 0 0,'0'0'399'0'0,"2"0"60"0"0,14 2 442 0 0,-15-2-638 0 0,-1 0 358 0 0,0 0 180 0 0,0 0 37 0 0,0 0-81 0 0,0 2-374 0 0,-1 0-350 0 0,0 0 1 0 0,-1 0-1 0 0,1-1 1 0 0,0 1-1 0 0,0 0 0 0 0,-1-1 1 0 0,1 1-1 0 0,-1-1 1 0 0,0 0-1 0 0,1 1 1 0 0,-1-1-1 0 0,0 0-33 0 0,-13 12 223 0 0,-50 60 1631 0 0,55-62-1800 0 0,1 0-1 0 0,0 0 0 0 0,1 1 1 0 0,-3 5-54 0 0,8-12 85 0 0,1 0 0 0 0,-1 0 0 0 0,1 0 1 0 0,0 0-1 0 0,0 1 0 0 0,0-1 0 0 0,1 1 0 0 0,0-1 1 0 0,0 1-1 0 0,0-1 0 0 0,1 1 0 0 0,-1 1-85 0 0,2-2 117 0 0,0 0-1 0 0,0 0 1 0 0,1-1 0 0 0,0 1-1 0 0,0 0 1 0 0,0 0-1 0 0,0-1 1 0 0,1 1 0 0 0,-1-1-1 0 0,4 4-116 0 0,2 3 265 0 0,0-1 0 0 0,1-1 0 0 0,7 7-265 0 0,-9-11 52 0 0,0 0-1 0 0,0 0 1 0 0,0-1-1 0 0,0 0 0 0 0,1 0 1 0 0,0-1-1 0 0,0 1 1 0 0,5 0-52 0 0,7 2 44 0 0,1-1 0 0 0,17 1-44 0 0,-27-4-33 0 0,1-2-1 0 0,-1 1 0 0 0,0-1 0 0 0,1-1 0 0 0,-1 0 1 0 0,1 0 33 0 0,-8 0-358 0 0,0 0 0 0 0,0 0 1 0 0,0 0-1 0 0,0 0 1 0 0,0 0-1 0 0,0-1 0 0 0,0 0 1 0 0,0 1-1 0 0,-1-2 0 0 0,1 1 1 0 0,-1 0-1 0 0,0-1 0 0 0,1 1 1 0 0,-1-1-1 0 0,-1 0 1 0 0,1 0-1 0 0,1-2 358 0 0,4-6-8442 0 0</inkml:trace>
  <inkml:trace contextRef="#ctx0" brushRef="#br0" timeOffset="4474.893">2447 502 12896 0 0,'4'4'1338'0'0,"-2"1"-894"0"0,1 0 0 0 0,-1 0 0 0 0,1 0 0 0 0,-1 0-1 0 0,-1 0 1 0 0,1 0 0 0 0,-1 1 0 0 0,0-1 0 0 0,0 6-444 0 0,3 57 3221 0 0,1 32-1310 0 0,1 24-1155 0 0,-1-55-610 0 0,-3-53-495 0 0,1-1 0 0 0,0 1 0 0 0,3 6 349 0 0,-5-17-447 0 0,3 5-5105 0 0,4-2-1857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34.1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3431 73 456 0 0,'8'-6'3132'0'0,"1"0"0"0"0,-2 0 0 0 0,1-1 0 0 0,2-2-3132 0 0,5-8 2505 0 0,-9 10-1597 0 0,-6 6-773 0 0,0 0 0 0 0,1 1 0 0 0,-1-1 0 0 0,1 0 0 0 0,-1 1 0 0 0,1-1 0 0 0,-1 1 0 0 0,1-1-1 0 0,-1 1 1 0 0,1-1 0 0 0,0 1 0 0 0,-1-1 0 0 0,1 1 0 0 0,0 0 0 0 0,0-1-135 0 0,0 0 716 0 0,-1 1 10 0 0,0 0 2 0 0,0 0-653 0 0,0 0 1 0 0,1 0-1 0 0,-1-1 0 0 0,0 1 0 0 0,0 0 0 0 0,0-1 0 0 0,1 1 0 0 0,-1 0 0 0 0,0 0 1 0 0,0-1-1 0 0,1 1 0 0 0,-1 0 0 0 0,0 0 0 0 0,1-1 0 0 0,-1 1 0 0 0,0 0 0 0 0,1 0 1 0 0,-1 0-1 0 0,0 0 0 0 0,1 0 0 0 0,-1-1 0 0 0,0 1 0 0 0,1 0 0 0 0,-1 0 0 0 0,0 0 1 0 0,1 0-1 0 0,-1 0 0 0 0,1 0 0 0 0,-1 0 0 0 0,0 0 0 0 0,1 0 0 0 0,-1 0 0 0 0,0 1 1 0 0,1-1-1 0 0,-1 0 0 0 0,0 0 0 0 0,1 0 0 0 0,-1 0 0 0 0,0 0 0 0 0,1 1 0 0 0,-1-1 1 0 0,0 0-1 0 0,0 0 0 0 0,1 1 0 0 0,-1-1 0 0 0,0 0 0 0 0,0 0 0 0 0,1 1 0 0 0,-1-1 1 0 0,0 0-1 0 0,0 1 0 0 0,0-1 0 0 0,1 0 0 0 0,-1 1 0 0 0,0-1 0 0 0,0 0 0 0 0,0 1 1 0 0,0-1-76 0 0,3 9 220 0 0,-1-3-52 0 0,-1 0 0 0 0,1 0-1 0 0,-1-1 1 0 0,0 1-1 0 0,0 5-167 0 0,-2 47 1411 0 0,0-9-1331 0 0,2 0 0 0 0,3 12-80 0 0,7 6 130 0 0,5-19-119 0 0,-13-39-23 0 0,-2-8-168 0 0,-1-1-509 0 0,0 0-192 0 0,0 0-30 0 0,0 0-160 0 0,2-1-639 0 0,7-5-282 0 0,-1-4-58 0 0</inkml:trace>
  <inkml:trace contextRef="#ctx0" brushRef="#br0" timeOffset="406.11">3558 208 5064 0 0,'0'0'232'0'0,"0"0"445"0"0,-2 1 1743 0 0,-42 13 8402 0 0,-27 9-6310 0 0,69-23-4406 0 0,2 0-29 0 0,0 0-44 0 0,0 0-123 0 0,0 0-10 0 0,0 0-203 0 0,0 0-894 0 0,0 0-393 0 0,0 0-74 0 0</inkml:trace>
  <inkml:trace contextRef="#ctx0" brushRef="#br0" timeOffset="770.316">3656 277 19119 0 0,'5'4'272'0'0,"-1"-1"0"0"0,1 0 0 0 0,-1 0-1 0 0,1 0 1 0 0,2 0-272 0 0,28 18 817 0 0,-34-20-708 0 0,0 0-1 0 0,1 0 1 0 0,-1 0-1 0 0,0 0 1 0 0,0 0-1 0 0,0 0 1 0 0,0 0-1 0 0,0 0 1 0 0,0 1-1 0 0,-1-1 1 0 0,1 0-1 0 0,0 1 1 0 0,-1-1-1 0 0,1 0 1 0 0,-1 1-1 0 0,1-1 1 0 0,-1 1 0 0 0,1-1-1 0 0,-1 1 1 0 0,0-1-1 0 0,0 1 1 0 0,0-1-1 0 0,0 0 1 0 0,0 1-1 0 0,0-1 1 0 0,-1 2-109 0 0,1 0 169 0 0,0-3-133 0 0,0 1 0 0 0,0-1 1 0 0,0 1-1 0 0,0-1 0 0 0,0 0 0 0 0,0 1 0 0 0,-1-1 1 0 0,1 1-1 0 0,0-1 0 0 0,0 0 0 0 0,-1 1 1 0 0,1-1-1 0 0,0 0 0 0 0,-1 1 0 0 0,1-1 0 0 0,0 0 1 0 0,-1 1-1 0 0,1-1 0 0 0,-1 0-36 0 0,-1 3 107 0 0,0 1-97 0 0,-1 1 1 0 0,0-1 0 0 0,1 0 0 0 0,-2 1-1 0 0,1-1 1 0 0,0 0 0 0 0,-1-1 0 0 0,0 1-1 0 0,0-1 1 0 0,0 0 0 0 0,0 0 0 0 0,0 0-1 0 0,-1 0 1 0 0,0 0-11 0 0,12-2 224 0 0,0 0 1 0 0,0 1-1 0 0,-1-1 0 0 0,1 2 0 0 0,0-1 1 0 0,-1 1-1 0 0,1 0 0 0 0,-1 0 0 0 0,0 0 1 0 0,0 1-1 0 0,2 2-224 0 0,0 2 143 0 0,0 1 0 0 0,6 9-143 0 0,1 2 135 0 0,-14-19-63 0 0,-5 5-25 0 0,4-4-44 0 0,-1 0-1 0 0,0 0 0 0 0,1 0 0 0 0,-1-1 1 0 0,0 1-1 0 0,0 0 0 0 0,0 0 0 0 0,0-1 1 0 0,0 1-1 0 0,0-1 0 0 0,-1 1-2 0 0,1 0-2 0 0,0 0 0 0 0,-1-1-1 0 0,1 1 1 0 0,0-1 0 0 0,-1 1 0 0 0,1-1-1 0 0,0 0 1 0 0,-1 0 0 0 0,0 1 0 0 0,1-1-1 0 0,-1 0 1 0 0,0 0 0 0 0,0-1 0 0 0,1 1-1 0 0,-1 0 1 0 0,0 0 0 0 0,0-1 0 0 0,0 0-1 0 0,0 1 1 0 0,0-1 0 0 0,0 0 0 0 0,0 0-1 0 0,0 0 1 0 0,0 0 0 0 0,0 0 0 0 0,0 0-1 0 0,1 0 1 0 0,-1-1 0 0 0,0 1 0 0 0,0-1-1 0 0,0 0 1 0 0,-1 0 2 0 0,-17-1 0 0 0,17 2 0 0 0,1 0 0 0 0,0-1 0 0 0,0 1 0 0 0,0 0 0 0 0,0 0 0 0 0,0-1 0 0 0,-1 1 0 0 0,1-1 0 0 0,0 0 0 0 0,0 0 0 0 0,0 0 0 0 0,0 0 0 0 0,1 0 0 0 0,-1 0 0 0 0,-1-1 0 0 0,-11-9-1828 0 0,-9 1-5730 0 0,11 7-551 0 0</inkml:trace>
  <inkml:trace contextRef="#ctx0" brushRef="#br0" timeOffset="1581.052">365 381 11056 0 0,'0'0'852'0'0,"0"0"-251"0"0,2 0 1031 0 0,-1 0-1237 0 0,-1 1 0 0 0,1-1 1 0 0,0 0-1 0 0,0-1 0 0 0,0 1 0 0 0,0 0 0 0 0,0 0 1 0 0,-1 0-1 0 0,1 0 0 0 0,0-1 0 0 0,0 1 0 0 0,0 0 1 0 0,-1-1-1 0 0,1 1 0 0 0,0 0 0 0 0,0-1 0 0 0,-1 1 1 0 0,1-1-1 0 0,0 0 0 0 0,-1 1 0 0 0,1-1 0 0 0,-1 1 1 0 0,1-1-1 0 0,0 0-395 0 0,-1 0 269 0 0,0 1 0 0 0,0-1 0 0 0,1 0 0 0 0,-1 0 1 0 0,0 1-1 0 0,0-1 0 0 0,0 0 0 0 0,0 1 0 0 0,0-1 0 0 0,0 0 0 0 0,0 1 1 0 0,0-1-1 0 0,0 0 0 0 0,0 0 0 0 0,-1 1 0 0 0,1-1-269 0 0,-5-10-885 0 0,3 8 956 0 0,0 1 0 0 0,0 0 0 0 0,0-1 0 0 0,0 1 0 0 0,-1 0-1 0 0,1 0 1 0 0,-1 0 0 0 0,1 0 0 0 0,-1 1 0 0 0,1-1 0 0 0,-1 1 0 0 0,0-1 0 0 0,0 1 0 0 0,-2-1-71 0 0,0 1 57 0 0,-1 0 0 0 0,1 0 1 0 0,-1 0-1 0 0,0 0 0 0 0,0 1 1 0 0,1 0-1 0 0,-1 0 1 0 0,0 1-58 0 0,-6 0 67 0 0,-1 1 1 0 0,0 1 0 0 0,1 0 0 0 0,0 1 0 0 0,-1 1 0 0 0,1-1 0 0 0,0 2-68 0 0,-6 4 87 0 0,0 0 0 0 0,1 1 1 0 0,0 1-1 0 0,1 1 0 0 0,0 0 1 0 0,1 1-1 0 0,0 1 0 0 0,1 0 1 0 0,1 1-1 0 0,-5 8-87 0 0,16-21 24 0 0,0 0 1 0 0,1 1-1 0 0,-1-1 0 0 0,1 0 0 0 0,-1 0 0 0 0,1 1 1 0 0,0-1-1 0 0,1 1 0 0 0,-1-1 0 0 0,0 1 0 0 0,1-1 1 0 0,0 1-1 0 0,0-1 0 0 0,0 1 0 0 0,0-1 1 0 0,1 1-1 0 0,-1-1 0 0 0,1 1 0 0 0,0-1 0 0 0,0 1 1 0 0,0-1-1 0 0,0 0 0 0 0,1 1 0 0 0,-1-1 1 0 0,3 2-25 0 0,-1 1 21 0 0,1-1 0 0 0,-1 0 0 0 0,1 0 1 0 0,1 0-1 0 0,-1-1 0 0 0,1 1 1 0 0,0-1-1 0 0,0 0 0 0 0,0 0 1 0 0,0-1-1 0 0,1 0 0 0 0,-1 0 1 0 0,6 2-22 0 0,1 0-6 0 0,0 0 0 0 0,1-1 0 0 0,0 0 0 0 0,-1-1 0 0 0,1-1 0 0 0,1 0 0 0 0,10 0 6 0 0,-2-2-593 0 0,1-1 0 0 0,7-2 593 0 0,-22 1-617 0 0,1 1 0 0 0,-1-1 0 0 0,0-1 0 0 0,1 1 0 0 0,-1-2 0 0 0,0 1 0 0 0,4-3 617 0 0,4-4-1984 0 0</inkml:trace>
  <inkml:trace contextRef="#ctx0" brushRef="#br0" timeOffset="1976.895">555 179 4608 0 0,'0'0'353'0'0,"1"1"-231"0"0,3 2 1186 0 0,0 1 1 0 0,-1-1 0 0 0,1 1-1 0 0,-1 0 1 0 0,0 0 0 0 0,0 0-1 0 0,-1 0 1 0 0,1 1 0 0 0,-1-1-1 0 0,0 1 1 0 0,1 3-1309 0 0,5 23 4324 0 0,-3 3-4053 0 0,-2 5 702 0 0,-2 1 1 0 0,-3 28-974 0 0,-11 79 612 0 0,10-116-453 0 0,2-7-94 0 0,1-23-91 0 0,1 0-1 0 0,-1 0 1 0 0,0 1 0 0 0,0-1 0 0 0,1 0-1 0 0,-1 0 1 0 0,1 0 0 0 0,-1 0 0 0 0,1 0-1 0 0,-1 0 1 0 0,1 0 0 0 0,-1 0 0 0 0,1 0-1 0 0,0 0 1 0 0,0 0 0 0 0,0-1-1 0 0,-1 1 1 0 0,2 0 26 0 0,-2-1-119 0 0,0 0 0 0 0,1 0 0 0 0,-1 0 0 0 0,0 0 0 0 0,1 0 0 0 0,-1 0 0 0 0,1 0 0 0 0,-1 0 0 0 0,0 0 0 0 0,1 0 0 0 0,-1 0 0 0 0,0-1 0 0 0,1 1-1 0 0,-1 0 1 0 0,0 0 0 0 0,1 0 0 0 0,-1-1 0 0 0,0 1 0 0 0,0 0 0 0 0,1 0 0 0 0,-1-1 0 0 0,0 1 119 0 0,1 0-269 0 0,7-9-1459 0 0</inkml:trace>
  <inkml:trace contextRef="#ctx0" brushRef="#br0" timeOffset="2402.371">822 80 16759 0 0,'0'2'85'0'0,"0"0"0"0"0,0 0 0 0 0,1 0 0 0 0,-1 0 0 0 0,0 0 0 0 0,1 0 0 0 0,0 0 0 0 0,-1 0 0 0 0,1 0 0 0 0,0 0 0 0 0,0 0 0 0 0,0 0 0 0 0,0-1 0 0 0,0 1 0 0 0,1 1-85 0 0,0 1 94 0 0,-1 0 0 0 0,1 0 1 0 0,-1 0-1 0 0,0 0 0 0 0,0 0 0 0 0,0 4-94 0 0,2 5 0 0 0,-1-5 278 0 0,-1 1 0 0 0,1-1 0 0 0,-2 1 0 0 0,1-1 0 0 0,-1 1 0 0 0,-1 6-278 0 0,-9 52 1176 0 0,3-23-1106 0 0,-1 21 2059 0 0,1 64-2129 0 0,14-83 1760 0 0,-5-47-1611 0 0,0-1-183 0 0,1 0 0 0 0,0 0-1 0 0,-1-1 1 0 0,0 1 0 0 0,1-1-1 0 0,-1 1 1 0 0,0-1 0 0 0,0 0-1 0 0,0 0 1 0 0,-1 0 0 0 0,1-1 34 0 0,-1 2-52 0 0,-1-1 1 0 0,1 1-1 0 0,-1-1 1 0 0,0 1-1 0 0,0-1 0 0 0,0 1 1 0 0,0-1-1 0 0,0 1 1 0 0,-1-1-1 0 0,0 0 52 0 0,-1-13-27 0 0,1 11 26 0 0,0 0 1 0 0,0 0-1 0 0,-1 0 0 0 0,0 0 0 0 0,0 0 0 0 0,0 0 1 0 0,0 0-1 0 0,-1 1 0 0 0,0-1 0 0 0,0 1 0 0 0,0 0 1 0 0,-1 0-1 0 0,-1-2 1 0 0,-2-1-10 0 0,-1-1-1 0 0,0 1 1 0 0,0 0 0 0 0,-1 1 0 0 0,0 0-1 0 0,-1 0 11 0 0,5 3-1 0 0,0 2 0 0 0,1-1 0 0 0,-1 1 0 0 0,0-1-1 0 0,0 1 1 0 0,1 1 0 0 0,-1-1 0 0 0,0 1 0 0 0,0-1-1 0 0,0 2 1 0 0,0-1 0 0 0,0 0 0 0 0,0 1 0 0 0,0 0 0 0 0,0 0-1 0 0,1 0 1 0 0,-2 1 1 0 0,4 0-190 0 0,0-1-1 0 0,0 1 1 0 0,0 0 0 0 0,1-1-1 0 0,-1 1 1 0 0,1 0-1 0 0,-1 0 1 0 0,1 0-1 0 0,0 0 1 0 0,0 1 0 0 0,0-1-1 0 0,0 0 1 0 0,0 0-1 0 0,0 1 1 0 0,0-1-1 0 0,1 0 1 0 0,-1 2 190 0 0,0 9-1655 0 0</inkml:trace>
  <inkml:trace contextRef="#ctx0" brushRef="#br0" timeOffset="2890.407">966 581 3680 0 0,'0'0'284'0'0,"0"0"192"0"0,0 0 1500 0 0,0 0 670 0 0,0 0 136 0 0,0 0-278 0 0,0 0-1288 0 0,2 2-1180 0 0,6 3 8222 0 0,-6-3-7287 0 0,-1-1-818 0 0,-1-1-8 0 0,2 1 0 0 0,0 0 0 0 0,0 0 0 0 0,0 1 0 0 0,1-1 0 0 0,-1 0 0 0 0,0 1-1 0 0,-1 0 1 0 0,1-1 0 0 0,1 3-145 0 0,13 1 512 0 0,7-3 190 0 0,-19-1-628 0 0,0-1 1 0 0,0 1 0 0 0,1-1 0 0 0,-1 1 0 0 0,0 0-1 0 0,0 1-74 0 0,-3-2 16 0 0,1 1 0 0 0,-1-1 0 0 0,0 1 0 0 0,0 0-1 0 0,1 0 1 0 0,-1-1 0 0 0,0 1 0 0 0,0 0 0 0 0,0 0 0 0 0,0 0-1 0 0,0 0 1 0 0,-1 1 0 0 0,1-1 0 0 0,0 0 0 0 0,0 0-1 0 0,-1 0 1 0 0,1 1 0 0 0,0-1 0 0 0,-1 0 0 0 0,1 2-16 0 0,1 4 11 0 0,-2-5-8 0 0,-1-1-3 0 0,1 1 0 0 0,-1-1 0 0 0,0 0 0 0 0,1 0 0 0 0,-1 1 0 0 0,1-1 0 0 0,-1 0 0 0 0,1 1 0 0 0,-1-1 0 0 0,1 1-1 0 0,0-1 1 0 0,0 1 0 0 0,0-1 0 0 0,0 1 0 0 0,-2 1 0 0 0,1 0 0 0 0,-1 0 0 0 0,0 0 0 0 0,1 0 0 0 0,-1-1 0 0 0,-1 2 0 0 0,3-4 0 0 0,-6 7 0 0 0,-5 5 0 0 0,8-8 0 0 0,-6 3 0 0 0,2-3 0 0 0,0-1 0 0 0,-1 0 0 0 0,5-3 11 0 0,3 0 42 0 0,0 0 11 0 0,0 0 0 0 0,0 0 0 0 0,0 0 0 0 0,0 0 0 0 0,0 0 5 0 0,0 0 22 0 0,0 1-11 0 0,2 4-67 0 0,3 2-10 0 0,6 1 50 0 0,-4-2-31 0 0,-3-3-7 0 0,0 0-1 0 0,0 1 1 0 0,-1-1 0 0 0,1 1-1 0 0,-1 0 1 0 0,0 0-1 0 0,0 0 1 0 0,1 3-15 0 0,-3-6 0 0 0,0 1 0 0 0,0-1 0 0 0,0 1 0 0 0,0-1 0 0 0,0 1 0 0 0,0-1 0 0 0,-1 1 0 0 0,1 0 0 0 0,-1-1 0 0 0,1 1 0 0 0,-1 0 0 0 0,1 0 0 0 0,-1-1 0 0 0,0 1 0 0 0,0 0 0 0 0,1 12 0 0 0,0-13 0 0 0,-1 1 0 0 0,0-1 0 0 0,0 1 0 0 0,0-1 0 0 0,0 1 0 0 0,0 0 0 0 0,0-1 0 0 0,0 1 0 0 0,0-1 0 0 0,-1 1 0 0 0,1-1 0 0 0,-1 1 0 0 0,1-1 0 0 0,-1 1 0 0 0,0-1 0 0 0,0 2 0 0 0,-1 0 8 0 0,0 0-1 0 0,0-1 1 0 0,0 1-1 0 0,0 0 0 0 0,-1 0 1 0 0,1-1-1 0 0,-1 0 1 0 0,1 1-1 0 0,-1-1 1 0 0,0 0-1 0 0,0 0 1 0 0,0-1-1 0 0,0 1 1 0 0,-1-1-1 0 0,1 1 1 0 0,0-1-1 0 0,-1 0 1 0 0,1 0-1 0 0,-1-1 0 0 0,1 1 1 0 0,-1-1-1 0 0,1 1 1 0 0,-1-1-1 0 0,1 0 1 0 0,-1 0-1 0 0,1-1 1 0 0,-1 1-1 0 0,1-1 1 0 0,-1 0-1 0 0,0 0-7 0 0,-54-9 364 0 0,18-1-320 0 0,1-2-3645 0 0,26 10 2330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43.0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257 1044 9216 0 0,'0'1'421'0'0,"0"0"-399"0"0,0 2 58 0 0,0 0 0 0 0,0 0 0 0 0,1 1 0 0 0,0-1 0 0 0,-1 0 0 0 0,1 0-1 0 0,0 0 1 0 0,1 0 0 0 0,-1 0 0 0 0,0 0 0 0 0,1 0-80 0 0,-1-2 1715 0 0,-1-1 589 0 0,1 0-1941 0 0,1 0-1 0 0,-1 0 1 0 0,1 0-1 0 0,-1 0 1 0 0,0 0 0 0 0,1-1-1 0 0,-1 1 1 0 0,1 0-1 0 0,-1-1 1 0 0,0 1 0 0 0,1-1-1 0 0,-1 0 1 0 0,0 1 0 0 0,0-1-1 0 0,0 0 1 0 0,1 0-1 0 0,-1 0 1 0 0,0 0 0 0 0,0 0-1 0 0,0 0 1 0 0,0 0 0 0 0,0-1-363 0 0,0 0 266 0 0,1-1-1 0 0,-1 0 1 0 0,0 1 0 0 0,0-1 0 0 0,0 0 0 0 0,0 0 0 0 0,-1 0 0 0 0,1 0 0 0 0,-1 1 0 0 0,1-4-266 0 0,-1-6 273 0 0,-1 0 0 0 0,0 0 0 0 0,0 0 0 0 0,-1 1 0 0 0,-1-3-273 0 0,2 10 63 0 0,-1 0-1 0 0,1 0 1 0 0,0 0-1 0 0,-1 1 1 0 0,0-1-1 0 0,0 1 1 0 0,0-1-1 0 0,0 1 1 0 0,-1 0-1 0 0,1-1 1 0 0,-1 1-1 0 0,0 0 1 0 0,0 1-1 0 0,0-1 1 0 0,0 0-63 0 0,1 2 23 0 0,-1-1 1 0 0,1 1 0 0 0,-1-1-1 0 0,1 1 1 0 0,-1 0 0 0 0,0 0-1 0 0,0 0 1 0 0,1 0 0 0 0,-1 0-1 0 0,0 0 1 0 0,0 1 0 0 0,0 0-1 0 0,0-1 1 0 0,0 1 0 0 0,0 0-1 0 0,1 1 1 0 0,-1-1 0 0 0,0 0-1 0 0,0 1 1 0 0,0-1 0 0 0,0 1-24 0 0,-5 1 25 0 0,0 1 1 0 0,0 0 0 0 0,0 0-1 0 0,1 0 1 0 0,-1 1-1 0 0,1 0 1 0 0,0 1 0 0 0,0-1-1 0 0,0 1 1 0 0,-2 3-26 0 0,-3 4 75 0 0,1 0 1 0 0,0 1-1 0 0,1 0 1 0 0,0 1-1 0 0,1 0 1 0 0,0 1-1 0 0,2 0 1 0 0,0 0-1 0 0,0 0 1 0 0,1 1-1 0 0,1 0 1 0 0,1 0-1 0 0,-2 14-75 0 0,3-11 202 0 0,2 0 1 0 0,0 1-1 0 0,1-1 0 0 0,2 11-202 0 0,-1-21 75 0 0,0-1 0 0 0,1 1 0 0 0,0-1-1 0 0,0 0 1 0 0,1 0 0 0 0,0 0 0 0 0,0-1 0 0 0,1 1-1 0 0,0-1 1 0 0,1 1 0 0 0,3 4-75 0 0,-1-3 69 0 0,-1 0-10 0 0,1-1 0 0 0,0 0 1 0 0,0 0-1 0 0,1 0 0 0 0,0-1 1 0 0,0 0-1 0 0,1 0 0 0 0,-1-1 1 0 0,5 1-60 0 0,-5-2 8 0 0,-1-1-1 0 0,2-1 1 0 0,-1 0 0 0 0,0 0 0 0 0,1 0 0 0 0,5 0-8 0 0,-11-2-226 0 0,-1-1 1 0 0,1 0-1 0 0,0 0 1 0 0,0 0-1 0 0,0 0 1 0 0,0 0 0 0 0,0-1-1 0 0,0 1 1 0 0,-1-1-1 0 0,1 0 1 0 0,0 0-1 0 0,0 0 1 0 0,-1 0-1 0 0,1 0 1 0 0,0 0-1 0 0,-1-1 1 0 0,1 1-1 0 0,-1-1 1 0 0,0 0-1 0 0,0 0 1 0 0,0 0 0 0 0,2-1 225 0 0,4-7-1658 0 0</inkml:trace>
  <inkml:trace contextRef="#ctx0" brushRef="#br0" timeOffset="414.51">656 848 0 0 0,'14'-16'0'0'0,"-12"15"0"0"0,1 1 0 0 0,5-4 1178 0 0,4-3 3289 0 0,-1 4 5140 0 0,-1 9-5420 0 0,3 9-2196 0 0,-10-9-1628 0 0,0 1 1 0 0,0-1-1 0 0,-1 0 1 0 0,0 1-1 0 0,0 0 0 0 0,0-1 1 0 0,-1 1-1 0 0,0 0 1 0 0,0 1-364 0 0,1 19 1465 0 0,-1 18-1465 0 0,-1-42 49 0 0,-1 95 1031 0 0,3 108 172 0 0,2-162-1047 0 0,4 13-205 0 0,-6-46-9 0 0,-2-9 14 0 0,1-1 1 0 0,-1 1-1 0 0,0 0 0 0 0,1-1 0 0 0,-1 1 1 0 0,1 0-1 0 0,0-1 0 0 0,0 1 0 0 0,0 0-5 0 0,-1-1-137 0 0,1-1-1 0 0,-1 1 1 0 0,1-1-1 0 0,-1 1 1 0 0,1-1 0 0 0,-1 0-1 0 0,1 1 1 0 0,0-1-1 0 0,-1 1 1 0 0,1-1-1 0 0,-1 0 1 0 0,1 0-1 0 0,0 1 1 0 0,-1-1 0 0 0,1 0-1 0 0,0 0 1 0 0,-1 0-1 0 0,1 0 1 0 0,0 1-1 0 0,-1-1 1 0 0,1 0-1 0 0,0 0 1 0 0,-1-1-1 0 0,1 1 1 0 0,0 0 0 0 0,0 0 137 0 0,6-2-1626 0 0</inkml:trace>
  <inkml:trace contextRef="#ctx0" brushRef="#br0" timeOffset="839.121">1049 747 10592 0 0,'22'4'1998'0'0,"-21"-4"-1810"0"0,0 0 0 0 0,0 1 0 0 0,0-1 0 0 0,0 1 1 0 0,0-1-1 0 0,0 0 0 0 0,0 1 0 0 0,-1 0 0 0 0,1-1 0 0 0,0 1 1 0 0,0 0-1 0 0,-1-1 0 0 0,1 1 0 0 0,0 0 0 0 0,-1 0 0 0 0,1-1 0 0 0,-1 1 1 0 0,1 0-1 0 0,-1 0 0 0 0,1 0-188 0 0,0 9 1239 0 0,0 1 0 0 0,0-1 1 0 0,0 1-1 0 0,-2 4-1239 0 0,1-1 553 0 0,-3 70 2943 0 0,-9 38-3496 0 0,4-38 208 0 0,2 38-208 0 0,8 3 2032 0 0,-2-122-2025 0 0,0-2-10 0 0,0-1 1 0 0,-1 1-1 0 0,1 0 1 0 0,0-1-1 0 0,0 1 1 0 0,0-1-1 0 0,1 1 1 0 0,-1 0-1 0 0,0-1 1 0 0,0 1-1 0 0,0 0 1 0 0,0-1-1 0 0,1 1 1 0 0,-1-1-1 0 0,0 1 1 0 0,0 0 0 0 0,1-1-1 0 0,-1 1 1 0 0,1-1-1 0 0,-1 1 1 0 0,0-1-1 0 0,1 1 3 0 0,0 0-337 0 0,-1-1-138 0 0,0 0-33 0 0,0 0 39 0 0,10-18-246 0 0,-8 13 424 0 0,-1 0-1 0 0,0-1 0 0 0,0 1 0 0 0,-1-1 1 0 0,1 1-1 0 0,-1-1 0 0 0,0 1 0 0 0,-1-1 1 0 0,1 1-1 0 0,-2-6 292 0 0,-1-8-924 0 0,1 4 436 0 0,-1-1 0 0 0,0 0 1 0 0,-2 1-1 0 0,1 0 0 0 0,-2 0 0 0 0,-1-1 488 0 0,7 14 33 0 0,-1 1 0 0 0,0-1 0 0 0,0 1 1 0 0,0-1-1 0 0,0 1 0 0 0,-1-1 0 0 0,1 1 0 0 0,0 0 0 0 0,0 0 0 0 0,-1 0 0 0 0,1 0 0 0 0,-1 0 0 0 0,1 0 0 0 0,-1 0 0 0 0,1 0 0 0 0,-1 0-33 0 0,-2-1 191 0 0,-1 1 0 0 0,1 0 0 0 0,0-1 1 0 0,-1 1-1 0 0,1 1 0 0 0,-4-1-191 0 0,-3 0 522 0 0,1 1 0 0 0,0 0 1 0 0,0 1-1 0 0,0 0 0 0 0,-9 3-522 0 0,13-3 290 0 0,-5 1-62 0 0,0 1 0 0 0,1 0-1 0 0,-1 0 1 0 0,1 1 0 0 0,0 0 0 0 0,0 1-1 0 0,0 0 1 0 0,-1 2-228 0 0,9-5 23 0 0,1-2-15 0 0,0 1 1 0 0,0 0 0 0 0,0 0 0 0 0,0-1 0 0 0,0 1 0 0 0,0 0 0 0 0,0-1-1 0 0,0 1 1 0 0,0-1 0 0 0,0 0 0 0 0,0 1 0 0 0,-1-1 0 0 0,1 0 0 0 0,0 0 0 0 0,0 1-1 0 0,0-1 1 0 0,-1 0-9 0 0,1 0-10 0 0,1 0-1 0 0,-1 0 0 0 0,1 0 1 0 0,0 0-1 0 0,-1 0 1 0 0,1-1-1 0 0,0 1 0 0 0,-1 0 1 0 0,1 0-1 0 0,0 0 1 0 0,-1 0-1 0 0,1 0 0 0 0,0 0 1 0 0,0-1-1 0 0,-1 1 1 0 0,1 0-1 0 0,0 0 0 0 0,-1 0 1 0 0,1-1-1 0 0,0 1 1 0 0,0 0-1 0 0,0 0 0 0 0,-1-1 1 0 0,1 1-1 0 0,0 0 0 0 0,0-1 1 0 0,0 1-1 0 0,0 0 1 0 0,-1-1-1 0 0,1 1 0 0 0,0 0 1 0 0,0-1-1 0 0,0 1 1 0 0,0 0-1 0 0,0-1 0 0 0,0 1 1 0 0,0 0-1 0 0,0-1 1 0 0,0 1-1 0 0,0 0 0 0 0,0-1 1 0 0,0 1-1 0 0,0 0 1 0 0,0-1-1 0 0,0 1 0 0 0,1 0 1 0 0,-1-1-1 0 0,0 1 1 0 0,0 0-1 0 0,0-1 0 0 0,1 1 11 0 0,-1 0-37 0 0,10-21-2659 0 0,-5 11 1094 0 0</inkml:trace>
  <inkml:trace contextRef="#ctx0" brushRef="#br0" timeOffset="1174.818">1148 1115 7368 0 0,'25'24'4858'0'0,"-23"-24"-2595"0"0,14 0 2847 0 0,-10-3-4586 0 0,0 1 0 0 0,0-1 0 0 0,1 2-1 0 0,-1-1 1 0 0,0 1 0 0 0,1 0 0 0 0,0 0-524 0 0,22-5 321 0 0,-24 5-228 0 0,0 0 0 0 0,0 0 0 0 0,0 1 0 0 0,0 0 0 0 0,0 0 0 0 0,0 0 0 0 0,1 0 0 0 0,-1 1 0 0 0,0-1 0 0 0,0 1 0 0 0,0 1 0 0 0,0-1 0 0 0,0 1 0 0 0,0 0 0 0 0,1 1-93 0 0,13 2 367 0 0,-17-4-335 0 0,0-1 1 0 0,0 1-1 0 0,0-1 1 0 0,0 1-1 0 0,0-1 1 0 0,-1 1-1 0 0,1 0 1 0 0,0 0-1 0 0,0 0 1 0 0,0 0-1 0 0,-1 0 1 0 0,1 1-1 0 0,-1-1 1 0 0,1 0-1 0 0,-1 1 1 0 0,1 0-33 0 0,0 0 27 0 0,2 3 43 0 0,0 0 0 0 0,0 0 0 0 0,0 0 0 0 0,-1 1 0 0 0,0 0-70 0 0,-2-3 14 0 0,0-1-1 0 0,0 1 1 0 0,0-1 0 0 0,-1 1 0 0 0,1 0 0 0 0,-1-1-1 0 0,0 1 1 0 0,0 0 0 0 0,0-1 0 0 0,0 1 0 0 0,0 0 0 0 0,0-1-1 0 0,-1 1 1 0 0,1 0-14 0 0,-3 6 8 0 0,1 0 0 0 0,-1-1 0 0 0,-1 1 0 0 0,1-1 0 0 0,-1 1 0 0 0,-1-1 0 0 0,0 0 0 0 0,-4 5-8 0 0,3-3 0 0 0,4-8 0 0 0,1 1 0 0 0,-1-1 0 0 0,1 0 0 0 0,-1 1 0 0 0,0-1 0 0 0,0 0 0 0 0,0 0 0 0 0,0 0 0 0 0,0-1 0 0 0,0 1 0 0 0,-1 0 0 0 0,1-1 0 0 0,-1 1 0 0 0,1-2-1 0 0,2 1 1 0 0,-1-1 1 0 0,0 0 0 0 0,1 0 0 0 0,-1 1-1 0 0,1-1 1 0 0,-1 0 0 0 0,1 1-1 0 0,-1-1 1 0 0,1 0 0 0 0,0 1-1 0 0,-1-1 1 0 0,1 1 0 0 0,-1-1 0 0 0,1 1-1 0 0,0-1 1 0 0,-1 1 0 0 0,1-1-1 0 0,0 1 1 0 0,0-1 0 0 0,-1 1-1 0 0,1 0 1 0 0,0-1 0 0 0,0 1-1 0 0,0-1 1 0 0,0 1-1 0 0,-1 0 78 0 0,1-1 4 0 0,0 0 9 0 0,0 0 45 0 0,0 0 21 0 0,0 0 3 0 0,0 0 3 0 0,4 4 194 0 0,10 7-57 0 0,-5-4-157 0 0,-1 1-1 0 0,0 0 1 0 0,0 0-1 0 0,7 10-142 0 0,-13-15 14 0 0,0 1-1 0 0,0-1 1 0 0,0 1-1 0 0,0 0 0 0 0,0 0 1 0 0,-1 0-1 0 0,0 0 1 0 0,0 0-1 0 0,0 0 1 0 0,0 0-1 0 0,-1 0 1 0 0,0 0-1 0 0,1 1 1 0 0,-1-1-1 0 0,-1 0 0 0 0,1 0-13 0 0,-1 3 3 0 0,0-1-1 0 0,0 1 0 0 0,0-1 0 0 0,-1 1 0 0 0,0-1 1 0 0,0 0-1 0 0,-2 3-2 0 0,2-6-5 0 0,1 0 1 0 0,-1 0 0 0 0,0 0 0 0 0,0-1-1 0 0,0 1 1 0 0,-1-1 0 0 0,1 0-1 0 0,0 0 1 0 0,-1 1 0 0 0,0-1 0 0 0,1-1-1 0 0,-1 1 1 0 0,0 0 0 0 0,0-1-1 0 0,0 1 1 0 0,-2-1 4 0 0,-3 2-20 0 0,0 0-1 0 0,0-1 1 0 0,0 0-1 0 0,0 0 1 0 0,-1-1 20 0 0,4 0-44 0 0,1-1 1 0 0,-1 0-1 0 0,1-1 1 0 0,-1 1-1 0 0,1-1 1 0 0,-1 0-1 0 0,1 0 1 0 0,-1 0-1 0 0,1-1 1 0 0,-4-1 43 0 0,4 2-334 0 0,1-1 0 0 0,-1 1 0 0 0,0-1-1 0 0,1 0 1 0 0,-1 0 0 0 0,1 0 0 0 0,-1-1 0 0 0,1 1 0 0 0,0-1 0 0 0,0 0 0 0 0,0 0 0 0 0,1 0 0 0 0,-1 0 0 0 0,0-2 334 0 0,-1-5-1850 0 0</inkml:trace>
  <inkml:trace contextRef="#ctx0" brushRef="#br0" timeOffset="1657.504">2059 1094 10136 0 0,'0'0'777'0'0,"1"1"-505"0"0,4 2 31 0 0,-4-2 1106 0 0,-1-1 479 0 0,0 0 89 0 0,0 0-113 0 0,0 0-557 0 0,0 0-246 0 0,0 0-49 0 0,-9 0 453 0 0,-30 9-542 0 0,27-6-722 0 0,1 0 1 0 0,-1-1-1 0 0,-3 0-201 0 0,-31 5 422 0 0,35-5-242 0 0,0 0-1 0 0,-1 0 1 0 0,-9-1-180 0 0,-80-1 811 0 0,98 2-525 0 0,3-2-3937 0 0,10-6 1901 0 0</inkml:trace>
  <inkml:trace contextRef="#ctx0" brushRef="#br0" timeOffset="2009.926">2561 1060 12440 0 0,'0'0'957'0'0,"0"0"-438"0"0,0 0 474 0 0,-1-13 3580 0 0,-2 10-4287 0 0,1 0-203 0 0,1 1-1 0 0,-1 0 0 0 0,0 1 0 0 0,0-1 1 0 0,0 0-1 0 0,0 0 0 0 0,0 1 0 0 0,0 0 1 0 0,-1-1-1 0 0,1 1 0 0 0,0 0 0 0 0,-1 0 1 0 0,1 0-1 0 0,-1 0 0 0 0,1 0 1 0 0,-1 1-1 0 0,0-1 0 0 0,1 1 0 0 0,-2 0-82 0 0,-7 1 254 0 0,-1 1 0 0 0,0 0 0 0 0,1 1 0 0 0,-9 3-254 0 0,17-5 65 0 0,-1 0-1 0 0,0 1 1 0 0,1 0 0 0 0,-1-1 0 0 0,1 2-1 0 0,0-1 1 0 0,0 0 0 0 0,0 0 0 0 0,0 1 0 0 0,0 0-1 0 0,0 0 1 0 0,0 0 0 0 0,1 0 0 0 0,0 0-1 0 0,-1 0 1 0 0,1 2-65 0 0,-4 5 114 0 0,4-6 65 0 0,0 0 1 0 0,-1 1-1 0 0,1-1 1 0 0,1 1-1 0 0,-1 0 1 0 0,1 0-1 0 0,0-1 1 0 0,0 1-1 0 0,0 0 1 0 0,1 0-1 0 0,-1 5-179 0 0,1 0 117 0 0,0 1 0 0 0,1-1 0 0 0,0 0 0 0 0,1 1 0 0 0,0-1 0 0 0,0 0 0 0 0,1 0 0 0 0,1 0 0 0 0,-1-1 0 0 0,2 1 0 0 0,-1-1 0 0 0,1 0 0 0 0,1 0 0 0 0,0 0 0 0 0,0-1 0 0 0,5 6-117 0 0,6 4 18 0 0,-13-13-3 0 0,1 1-1 0 0,0-1 1 0 0,1 0-1 0 0,0 0 1 0 0,4 2-15 0 0,1 1 35 0 0,-8-5-65 0 0,0-1 1 0 0,0 1 0 0 0,1-1 0 0 0,-1 0 0 0 0,0-1 0 0 0,1 1 0 0 0,-1-1 0 0 0,1 1 0 0 0,0-1-1 0 0,-1 0 1 0 0,1 0 0 0 0,0 0 29 0 0,-3-1-377 0 0,-1 0-980 0 0,0 0-431 0 0,0 0-90 0 0</inkml:trace>
  <inkml:trace contextRef="#ctx0" brushRef="#br0" timeOffset="2340.055">2425 530 14400 0 0,'0'-1'127'0'0,"1"1"0"0"0,0-1 0 0 0,-1 1 0 0 0,1 0 0 0 0,0-1 0 0 0,0 1 0 0 0,-1 0 1 0 0,1-1-1 0 0,0 1 0 0 0,0 0 0 0 0,0 0 0 0 0,-1 0 0 0 0,1 0 0 0 0,0 0 0 0 0,0 0 1 0 0,0 0-1 0 0,0 0 0 0 0,-1 0 0 0 0,1 0 0 0 0,0 0 0 0 0,0 1 0 0 0,0-1 0 0 0,-1 0 1 0 0,1 0-1 0 0,0 1 0 0 0,0-1 0 0 0,-1 1 0 0 0,1-1 0 0 0,0 1 0 0 0,-1-1 0 0 0,1 1 1 0 0,0-1-1 0 0,-1 1 0 0 0,1-1 0 0 0,-1 1 0 0 0,1 0 0 0 0,-1-1 0 0 0,1 1 1 0 0,-1 0-1 0 0,0-1 0 0 0,1 1 0 0 0,-1 0 0 0 0,0 0 0 0 0,1 0 0 0 0,-1-1 0 0 0,0 1-127 0 0,4 9 1280 0 0,-1 0 0 0 0,0 0 1 0 0,2 9-1281 0 0,-3-6 335 0 0,0 0 1 0 0,-1 0 0 0 0,-1 0 0 0 0,-1 13-336 0 0,0 93 288 0 0,2-66-129 0 0,-1-52-286 0 0,0-1-171 0 0,7-1-2058 0 0,1-1 954 0 0</inkml:trace>
  <inkml:trace contextRef="#ctx0" brushRef="#br0" timeOffset="2675.22">2565 547 11200 0 0,'0'0'513'0'0,"1"1"-10"0"0,1 4-159 0 0,-2-4 524 0 0,0-1 262 0 0,9 16 2374 0 0,-7-7-2692 0 0,0-1 0 0 0,0 0 0 0 0,-1 1-1 0 0,0-1 1 0 0,0 8-812 0 0,0 4 666 0 0,1 6 1182 0 0,-2 17-1848 0 0,0-20 677 0 0,0 1 0 0 0,2 2-677 0 0,0-2 437 0 0,-2-20-378 0 0,-1 0-1 0 0,2 1 1 0 0,-1-1-1 0 0,0 0 1 0 0,1 0-1 0 0,0 0 1 0 0,0 0-1 0 0,0 0 1 0 0,0 0-1 0 0,1-1 1 0 0,1 3-59 0 0,-3-4 15 0 0,12 11 229 0 0,-12-13-286 0 0,1 0 1 0 0,0 0 0 0 0,-1 0-1 0 0,1 0 1 0 0,0 0-1 0 0,-1 0 1 0 0,1 0 0 0 0,-1 0-1 0 0,1 0 1 0 0,0 0-1 0 0,-1 0 1 0 0,1-1-1 0 0,0 1 1 0 0,-1 0 0 0 0,1 0-1 0 0,-1-1 1 0 0,1 1-1 0 0,0 0 1 0 0,-1-1 0 0 0,1 1-1 0 0,-1-1 1 0 0,1 1 41 0 0,0-2-208 0 0,0 1 1 0 0,1-1-1 0 0,-1 0 0 0 0,0 0 1 0 0,0 1-1 0 0,0-1 0 0 0,0 0 1 0 0,-1 0-1 0 0,1 0 0 0 0,0 0 1 0 0,-1 0-1 0 0,1-1 208 0 0,-1 0-505 0 0,2-3-45 0 0,-1 0 1 0 0,0 0-1 0 0,0 0 1 0 0,-1 0-1 0 0,0 0 1 0 0,0-1 549 0 0,0-1-510 0 0,0-18-1441 0 0</inkml:trace>
  <inkml:trace contextRef="#ctx0" brushRef="#br0" timeOffset="3076.745">2554 205 10136 0 0,'0'0'777'0'0,"0"0"-362"0"0,1-2 351 0 0,1-29 2244 0 0,-2 30-1986 0 0,-3-16 2015 0 0,3 16-2962 0 0,0 1 0 0 0,-1-1-1 0 0,1 1 1 0 0,0-1-1 0 0,-1 1 1 0 0,1-1 0 0 0,0 1-1 0 0,-1-1 1 0 0,1 1 0 0 0,-1 0-1 0 0,1-1 1 0 0,0 1-1 0 0,-1 0 1 0 0,1-1 0 0 0,-1 1-1 0 0,1 0 1 0 0,-1-1-1 0 0,1 1 1 0 0,-1 0 0 0 0,0 0-1 0 0,1 0 1 0 0,-1 0-1 0 0,1-1 1 0 0,-1 1 0 0 0,1 0-1 0 0,-1 0 1 0 0,1 0 0 0 0,-1 0-1 0 0,0 0 1 0 0,1 0-1 0 0,-1 0 1 0 0,1 1 0 0 0,-1-1-1 0 0,1 0 1 0 0,-1 0-1 0 0,0 0 1 0 0,1 0 0 0 0,-1 1-1 0 0,1-1 1 0 0,-1 0-1 0 0,1 1 1 0 0,-1-1 0 0 0,1 0-1 0 0,0 1 1 0 0,-1-1 0 0 0,1 1-1 0 0,-1-1 1 0 0,1 1-77 0 0,-3 1 135 0 0,-1 2 1 0 0,1-1 0 0 0,1 0 0 0 0,-1 1-1 0 0,-2 3-135 0 0,1 0 158 0 0,1 1-1 0 0,0 0 0 0 0,0 0 0 0 0,1 0 0 0 0,-1 0 1 0 0,2 0-1 0 0,-1 1 0 0 0,1-1 0 0 0,1 0 1 0 0,-1 1-1 0 0,2-1 0 0 0,-1 1 0 0 0,1 0-157 0 0,0-3 0 0 0,1 1 0 0 0,0 0 0 0 0,0-1 0 0 0,0 1 0 0 0,1-1 0 0 0,0 1 0 0 0,1-1 0 0 0,-1 0 0 0 0,1 0 0 0 0,0-1 0 0 0,3 3 0 0 0,-3-3 0 0 0,-2-2 0 0 0,0-1 0 0 0,0 0 0 0 0,0 0 0 0 0,0 0 0 0 0,0-1 0 0 0,1 1 0 0 0,0 0 0 0 0,-2-2 0 0 0,0 1 0 0 0,0-1 0 0 0,1 1 0 0 0,-1-1 0 0 0,0 0 0 0 0,1 0 0 0 0,-1 1 0 0 0,0-1 0 0 0,0 0 0 0 0,1 0 0 0 0,-1-1 0 0 0,0 1 0 0 0,1 0 0 0 0,-1 0 0 0 0,0-1 0 0 0,1 1 0 0 0,-1-1 0 0 0,5-1 81 0 0,-1 0 0 0 0,0-1 0 0 0,0 0 0 0 0,0 0-1 0 0,0 0 1 0 0,-1 0 0 0 0,1-1 0 0 0,-1 0 0 0 0,0 0 0 0 0,0 0 0 0 0,0 0-1 0 0,-1-1 1 0 0,1 1 0 0 0,-1-1 0 0 0,1-3-81 0 0,-1 4-68 0 0,-1-1 0 0 0,0 1 0 0 0,0-1 0 0 0,0 1 0 0 0,0-1 0 0 0,-1 0 0 0 0,0 0 0 0 0,0 0 0 0 0,0 0 0 0 0,0 0-1 0 0,-1 0 1 0 0,0 0 0 0 0,0 0 0 0 0,0 0 0 0 0,-1 0 0 0 0,0 0 0 0 0,-1-5 68 0 0,-7-12 0 0 0,-1 0 0 0 0,-1 1 0 0 0,-1 0 0 0 0,-1 1 0 0 0,0 1 0 0 0,-8-8 0 0 0,14 18-118 0 0,-1 0-1 0 0,-1 0 0 0 0,0 1 0 0 0,0 0 1 0 0,-10-6 118 0 0,-11-3-6944 0 0,8 9-838 0 0</inkml:trace>
  <inkml:trace contextRef="#ctx0" brushRef="#br0" timeOffset="3489.003">2827 1315 17503 0 0,'6'3'127'0'0,"-5"-3"-71"0"0,1 1 0 0 0,-1 0 0 0 0,0-1 1 0 0,1 1-1 0 0,-1 0 0 0 0,0 0 0 0 0,0 0 1 0 0,1 0-1 0 0,-1 0 0 0 0,0 0 0 0 0,0 0 1 0 0,0 0-1 0 0,1 1-56 0 0,-2-1 480 0 0,2 0-414 0 0,0-1-1 0 0,0 1 1 0 0,-1-1 0 0 0,1 1 0 0 0,0 0-1 0 0,0 0 1 0 0,-1 0 0 0 0,1 0 0 0 0,-1 0-66 0 0,8 4-10 0 0,-3-3 634 0 0,1-1-1 0 0,-1 0 0 0 0,0 0 0 0 0,1-1 0 0 0,-1 0 0 0 0,1 0 0 0 0,-1 0 1 0 0,1-1-1 0 0,-1 0 0 0 0,5-1-623 0 0,30-2 1516 0 0,-15-1-1224 0 0,-22 4-243 0 0,1 0 0 0 0,0 0 1 0 0,0 0-1 0 0,0 1 1 0 0,1-1-50 0 0,16 1-441 0 0,1-2 1 0 0,0 0 0 0 0,15-4 440 0 0,-31 3-1220 0 0,0 0-3795 0 0,-5 2 3396 0 0,5-3-6364 0 0</inkml:trace>
  <inkml:trace contextRef="#ctx0" brushRef="#br0" timeOffset="3840.707">3635 918 18023 0 0,'13'10'827'0'0,"-12"-10"-793"0"0,-1 0 0 0 0,0 0 0 0 0,1 0-1 0 0,-1 0 1 0 0,0 0 0 0 0,1 0 0 0 0,-1 0 0 0 0,1 0-1 0 0,-1 0 1 0 0,0 0 0 0 0,1 0 0 0 0,-1 0 0 0 0,0-1-1 0 0,1 1 1 0 0,-1 0 0 0 0,0 0 0 0 0,1 0 0 0 0,-1 0-1 0 0,0-1 1 0 0,1 1 0 0 0,-1 0 0 0 0,0 0 0 0 0,0-1-1 0 0,1 1 1 0 0,-1 0 0 0 0,0 0 0 0 0,0-1 0 0 0,0 1-1 0 0,1 0 1 0 0,-1-1-34 0 0,0 1 79 0 0,7-7 2962 0 0,-13 7-2192 0 0,-16 8-1114 0 0,20-7 544 0 0,-17 6-119 0 0,7-4-14 0 0,1 2 1 0 0,-1-1-1 0 0,1 1 0 0 0,0 1 1 0 0,0 0-1 0 0,1 1 0 0 0,-3 2-146 0 0,2 1 122 0 0,1 0 1 0 0,0 0-1 0 0,1 1 0 0 0,0 0 0 0 0,1 1 1 0 0,0 0-1 0 0,1 0 0 0 0,0 1 0 0 0,1 0 0 0 0,1 0 1 0 0,0 0-1 0 0,-1 5-122 0 0,4-5 140 0 0,0 0-1 0 0,1 0 1 0 0,0 0 0 0 0,1 0-1 0 0,0 0 1 0 0,1 0-1 0 0,1 0 1 0 0,1 4-140 0 0,-2-11-133 0 0,1 0 0 0 0,0-1 0 0 0,0 1 0 0 0,0-1 0 0 0,1 0 0 0 0,0 1 0 0 0,0-1 0 0 0,0-1 0 0 0,0 1 0 0 0,1 0 0 0 0,0-1 0 0 0,0 0 0 0 0,0 0 0 0 0,0 0 1 0 0,1 0-1 0 0,0 0 0 0 0,0-1 0 0 0,4 2 133 0 0,1 1-619 0 0,1-1 0 0 0,0 0 0 0 0,0 0 0 0 0,0-1 0 0 0,0-1 0 0 0,1 0 0 0 0,-1-1 0 0 0,10 1 619 0 0,-2-2-7534 0 0</inkml:trace>
  <inkml:trace contextRef="#ctx0" brushRef="#br0" timeOffset="4339.416">4006 872 9216 0 0,'0'0'706'0'0,"0"0"-82"0"0,0 0 1380 0 0,0 0 651 0 0,0 1 127 0 0,-1 16 5 0 0,0 0-1 0 0,-2 8-2786 0 0,-16 63 2173 0 0,10-52-1945 0 0,2 1 0 0 0,1 2-228 0 0,5-18 56 0 0,1 1 0 0 0,1-1 0 0 0,1 1 1 0 0,0-1-57 0 0,2 14 84 0 0,-4-32-107 0 0,1 0 0 0 0,-1 0-1 0 0,1 0 1 0 0,0 0 0 0 0,0 0 0 0 0,0 0 0 0 0,0-1 0 0 0,0 1 0 0 0,1 0 0 0 0,-1-1-1 0 0,1 1 1 0 0,0-1 0 0 0,-1 1 0 0 0,1-1 0 0 0,0 0 0 0 0,1 0 0 0 0,-1 0-1 0 0,0 0 1 0 0,1 0 0 0 0,1 1 23 0 0,-3-3-124 0 0,-1 1 1 0 0,0-1-1 0 0,1 0 0 0 0,-1 0 0 0 0,1 1 0 0 0,-1-1 1 0 0,1 0-1 0 0,-1 0 0 0 0,0 0 0 0 0,1 0 0 0 0,-1 0 1 0 0,1 0-1 0 0,-1 0 0 0 0,1 0 0 0 0,-1 0 0 0 0,1 0 0 0 0,-1 0 1 0 0,1 0-1 0 0,-1 0 0 0 0,0 0 0 0 0,1 0 0 0 0,-1-1 1 0 0,1 1-1 0 0,-1 0 0 0 0,1 0 0 0 0,-1 0 0 0 0,0-1 1 0 0,1 1-1 0 0,-1 0 0 0 0,0 0 0 0 0,1-1 0 0 0,-1 1 124 0 0,2-2-19 0 0,9-5-1828 0 0</inkml:trace>
  <inkml:trace contextRef="#ctx0" brushRef="#br0" timeOffset="4340.416">4184 780 10136 0 0,'0'0'464'0'0,"2"2"-10"0"0,3 7 191 0 0,0 0-1 0 0,0 0 0 0 0,-1 0 0 0 0,0 1 1 0 0,0-1-1 0 0,-1 1 0 0 0,-1 0 0 0 0,0 0 1 0 0,0 0-1 0 0,0 5-644 0 0,1 23 2720 0 0,-2 0 1 0 0,-2 9-2721 0 0,1-4-733 0 0,-9 123 1478 0 0,8-138-592 0 0,1-15-27 0 0,-1-1-1 0 0,2 1 0 0 0,-1-1 1 0 0,2 1-126 0 0,1 7 162 0 0,-2-19-127 0 0,1-8-10 0 0,0-10-5 0 0,-3 9-20 0 0,0 1 0 0 0,-1 0 0 0 0,1-1 0 0 0,-1 1 0 0 0,-1 0 0 0 0,1 0 0 0 0,-1 0 0 0 0,0 1 0 0 0,-1-1 0 0 0,0 1 0 0 0,-2-4 0 0 0,0 3-22 0 0,1 1 0 0 0,-2-1-1 0 0,1 1 1 0 0,-1 1 0 0 0,1-1-1 0 0,-2 1 1 0 0,0 0 22 0 0,1 0-25 0 0,-1-1 1 0 0,1 1-1 0 0,0-1 0 0 0,0-1 0 0 0,-1-2 25 0 0,7 9 0 0 0,1 0 0 0 0,0-1 0 0 0,0 1 0 0 0,0 0 0 0 0,-1-1 0 0 0,1 1 0 0 0,0 0 0 0 0,0 0 0 0 0,-1 0 0 0 0,1-1 0 0 0,0 1 0 0 0,0 0 0 0 0,-1 0 0 0 0,1 0 0 0 0,0-1 0 0 0,-1 1 0 0 0,1 0 0 0 0,0 0 0 0 0,-1 0 0 0 0,1 0 0 0 0,0 0 0 0 0,-1 0 0 0 0,1 0 0 0 0,-1 0 0 0 0,1 0 0 0 0,0 0 0 0 0,-1 0 0 0 0,1 0 0 0 0,0 0 0 0 0,-1 0 0 0 0,1 0 0 0 0,0 0 0 0 0,-1 0 0 0 0,1 0 0 0 0,0 1 0 0 0,-1-1 0 0 0,1 0 0 0 0,0 0 0 0 0,-1 0-1 0 0,1 0 1 0 0,0 1 0 0 0,-1-1 0 0 0,-8 4-9 0 0,4-1-2803 0 0,5-3 1282 0 0</inkml:trace>
  <inkml:trace contextRef="#ctx0" brushRef="#br0" timeOffset="4773.799">4314 1251 8288 0 0,'12'3'458'0'0,"-11"-2"-428"0"0,0-1 0 0 0,0 0-1 0 0,0 1 1 0 0,0-1 0 0 0,0 1-1 0 0,0-1 1 0 0,0 0 0 0 0,1 0 0 0 0,-1 0-1 0 0,0 0 1 0 0,0 0 0 0 0,0 0-1 0 0,0 0 1 0 0,0 0 0 0 0,1 0-30 0 0,10-3 1017 0 0,-1-1 2979 0 0,1 1 0 0 0,11-1-3996 0 0,-21 4 133 0 0,0-1 1 0 0,0 1-1 0 0,0-1 0 0 0,0 0 1 0 0,0 0-1 0 0,0 0 1 0 0,0 0-1 0 0,0 0 0 0 0,-1 0 1 0 0,1 0-134 0 0,0 0 102 0 0,0-1 0 0 0,-1 1 0 0 0,1 0 1 0 0,0 0-1 0 0,0 1 0 0 0,0-1 0 0 0,0 0 0 0 0,0 0 1 0 0,0 1-1 0 0,0 0 0 0 0,0-1 0 0 0,0 1 0 0 0,0 0-102 0 0,2 0 158 0 0,0-1 11 0 0,1 1-1 0 0,-1 0 1 0 0,0 1 0 0 0,0-1 0 0 0,0 1 0 0 0,0 0 0 0 0,0-1 0 0 0,0 2 0 0 0,4 0-169 0 0,-7-1 178 0 0,-1 0-19 0 0,-1 5-151 0 0,1 0 1 0 0,-1 0-1 0 0,0 0 0 0 0,0 0 1 0 0,-1-1-1 0 0,0 1 0 0 0,0 0 1 0 0,-2 4-9 0 0,-26 43 21 0 0,14-26-20 0 0,13-22 14 0 0,1 0 1 0 0,0 0-1 0 0,1 0 0 0 0,-1 1 0 0 0,1-1 0 0 0,0 3-15 0 0,-3 7 83 0 0,4-14-48 0 0,0 1 0 0 0,0-1 1 0 0,0 0-1 0 0,0 0 1 0 0,0 0-1 0 0,0 0 0 0 0,0 1 1 0 0,0-1-1 0 0,0 0 1 0 0,1 0-1 0 0,-1 0 0 0 0,0 0 1 0 0,1 1-1 0 0,-1-1 1 0 0,1 0-1 0 0,-1 0 0 0 0,1 0 1 0 0,-1 0-1 0 0,1 0 0 0 0,0 0 1 0 0,0 0-1 0 0,-1-1 1 0 0,1 1-1 0 0,1 0-35 0 0,2 3 318 0 0,1 0 0 0 0,0-1 0 0 0,0 1 0 0 0,4 0-318 0 0,11 9 513 0 0,5 5 74 0 0,-17-13-378 0 0,-1 0 0 0 0,1 0 0 0 0,5 7-209 0 0,-11-10 22 0 0,0 0 1 0 0,-1-1-1 0 0,1 1 1 0 0,-1 0-1 0 0,0 0 1 0 0,0 0-1 0 0,0 0 1 0 0,0 0-1 0 0,0 0 1 0 0,0 0-1 0 0,0 1 1 0 0,0-1-1 0 0,-1 0 1 0 0,1 0-1 0 0,-1 1 1 0 0,0-1-1 0 0,0 1-22 0 0,0 0 5 0 0,0-1 0 0 0,-1 0 1 0 0,1 1-1 0 0,-1-1 0 0 0,1 0 0 0 0,-1 1 0 0 0,0-1 0 0 0,0 0 0 0 0,0 0 0 0 0,-1 0 1 0 0,1 0-1 0 0,0 0 0 0 0,-1 0 0 0 0,0 1-5 0 0,-24 21 12 0 0,20-19-18 0 0,0-2 0 0 0,0 1 0 0 0,0-1 0 0 0,-1 0 0 0 0,0 0 1 0 0,1 0-1 0 0,-1-1 0 0 0,0 0 0 0 0,0-1 0 0 0,-5 1 6 0 0,0 0-35 0 0,1-1 1 0 0,-1-1 0 0 0,1 0-1 0 0,-1-1 1 0 0,1 0 0 0 0,-3-1 34 0 0,3 1-626 0 0,0 0 0 0 0,0 0 0 0 0,-7 1 626 0 0,7 0-839 0 0,-11 0-627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49.4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8 11200 0 0,'-32'25'1221'0'0,"16"-13"-1111"0"0,10-8 357 0 0,0 1 0 0 0,0 0 0 0 0,1 0 0 0 0,-1 0 0 0 0,0 2-467 0 0,4-5 738 0 0,2-2-705 0 0,0 0 1 0 0,0 0 0 0 0,0 0 0 0 0,0 0-1 0 0,-1 0 1 0 0,1 0 0 0 0,0 0 0 0 0,0 1-1 0 0,0-1 1 0 0,0 0 0 0 0,0 0 0 0 0,0 0-1 0 0,-1 0 1 0 0,1 0 0 0 0,0 0 0 0 0,0 0-1 0 0,0 1 1 0 0,0-1 0 0 0,0 0 0 0 0,0 0-1 0 0,0 0 1 0 0,0 0 0 0 0,0 0 0 0 0,-1 1-1 0 0,1-1 1 0 0,0 0 0 0 0,0 0 0 0 0,0 0-1 0 0,0 0 1 0 0,0 1 0 0 0,0-1 0 0 0,0 0-1 0 0,0 0 1 0 0,0 0-34 0 0,0 1 41 0 0,0-1-1 0 0,0 0 1 0 0,0 1-1 0 0,0-1 1 0 0,0 0-1 0 0,0 1 0 0 0,0-1 1 0 0,0 0-1 0 0,0 1 1 0 0,-1-1-1 0 0,1 0 1 0 0,0 0-1 0 0,0 1 1 0 0,0-1-1 0 0,-1 0 1 0 0,1 1-1 0 0,0-1 1 0 0,0 0-1 0 0,-1 0 1 0 0,1 0-1 0 0,0 1 1 0 0,0-1-1 0 0,-1 0 0 0 0,1 0 1 0 0,0 0-1 0 0,-1 0 1 0 0,1 1-1 0 0,0-1 1 0 0,-1 0-41 0 0,1 0 86 0 0,0 0 0 0 0,-1 0 0 0 0,1 0 0 0 0,0 0 0 0 0,0 0 1 0 0,-1 0-1 0 0,1 0 0 0 0,0 0 0 0 0,0 0 0 0 0,-1 0 0 0 0,1 1 0 0 0,0-1 1 0 0,0 0-1 0 0,-1 0 0 0 0,1 0 0 0 0,0 0 0 0 0,0 1 0 0 0,0-1 0 0 0,-1 0 1 0 0,1 0-1 0 0,0 0 0 0 0,0 1 0 0 0,0-1 0 0 0,0 0 0 0 0,-1 0 0 0 0,1 1 1 0 0,0-1-1 0 0,0 0 0 0 0,0 0 0 0 0,0 1 0 0 0,0-1 0 0 0,0 0 0 0 0,0 1 0 0 0,0-1 1 0 0,0 0-1 0 0,0 0 0 0 0,0 1 0 0 0,0-1 0 0 0,0 0 0 0 0,0 0 0 0 0,0 1 1 0 0,0-1-1 0 0,0 0 0 0 0,0 1 0 0 0,1-1-86 0 0,-1 1 131 0 0,1-1 1 0 0,-1 1-1 0 0,1 0 0 0 0,-1-1 0 0 0,1 1 1 0 0,0 0-1 0 0,-1-1 0 0 0,1 1 1 0 0,0-1-1 0 0,-1 1 0 0 0,1-1 0 0 0,0 1 1 0 0,0-1-1 0 0,0 0 0 0 0,-1 1 0 0 0,1-1 1 0 0,0 0-1 0 0,0 0 0 0 0,0 1-131 0 0,12 0 586 0 0,0 0 1 0 0,1 0-1 0 0,-1-2 0 0 0,5 0-586 0 0,14 0 371 0 0,-20 1-264 0 0,2 0 53 0 0,1 0 0 0 0,0 1 1 0 0,0 0-1 0 0,-1 1 0 0 0,12 3-160 0 0,-5 0 183 0 0,-1-1 1 0 0,1-1-1 0 0,0-1 1 0 0,2-1-184 0 0,4 1 161 0 0,-7-1-34 0 0,-1-1-1 0 0,3-2-126 0 0,16 1 156 0 0,3-4 85 0 0,-17 1-81 0 0,-2-1-33 0 0,-21 5-52 0 0,-2 1-29 0 0,-47 31-95 0 0,37-27 49 0 0,3-3 16 0 0,8-2-13 0 0,0 0 1 0 0,0 0-1 0 0,0 0 0 0 0,0 0 1 0 0,-1 0-1 0 0,1 0 0 0 0,0 0 0 0 0,0 0 1 0 0,0 0-1 0 0,-1 0 0 0 0,1 0 1 0 0,0 0-1 0 0,0 0 0 0 0,0 0 1 0 0,0 0-1 0 0,-1 0 0 0 0,1 0 0 0 0,0 0 1 0 0,0 0-1 0 0,0-1 0 0 0,0 1 1 0 0,-1 0-1 0 0,1 0 0 0 0,0 0 0 0 0,0 0 1 0 0,0 0-1 0 0,0 0 0 0 0,0-1 1 0 0,0 1-1 0 0,0 0 0 0 0,0 0 1 0 0,-1 0-1 0 0,1 0 0 0 0,0-1 0 0 0,0 1 1 0 0,0 0-1 0 0,0 0 0 0 0,0 0 1 0 0,0-1-1 0 0,0 1 0 0 0,0 0 0 0 0,0 0 1 0 0,0 0-1 0 0,0 0 0 0 0,0-1 1 0 0,0 1-1 0 0,0 0 0 0 0,0 0 1 0 0,0 0-1 0 0,0-1 0 0 0,1 1 0 0 0,-1 0 1 0 0,0 0-1 0 0,0 0 0 0 0,0 0 1 0 0,0-1-4 0 0,3-8 42 0 0,0 4-21 0 0,0 0 1 0 0,0 0 0 0 0,-1 0-1 0 0,0-1 1 0 0,0 1-1 0 0,0-1 1 0 0,-1 1 0 0 0,1-4-22 0 0,-2 5-188 0 0,1 1 1 0 0,-1-1 0 0 0,-1 0-1 0 0,1 1 1 0 0,0-1 0 0 0,-1 1 0 0 0,0-1-1 0 0,0 1 1 0 0,0-1 0 0 0,0 1-1 0 0,-1 0 1 0 0,1-1 0 0 0,-1 1-1 0 0,0-1 188 0 0,-10-14-2906 0 0,-2-2-6188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52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2099 1478 12896 0 0,'0'0'71'0'0,"0"0"0"0"0,0 0 1 0 0,0 0-1 0 0,0 0 1 0 0,0 0-1 0 0,0 0 0 0 0,0 0 1 0 0,0 0-1 0 0,0 0 1 0 0,0 0-1 0 0,0 0 0 0 0,0 0 1 0 0,0 0-1 0 0,0 0 1 0 0,0 0-1 0 0,0 0 0 0 0,0 0 1 0 0,0 0-1 0 0,0 0 1 0 0,0 0-1 0 0,0-1 0 0 0,0 1 1 0 0,0 0-1 0 0,0 0 1 0 0,0 0-1 0 0,0 0 0 0 0,0 0 1 0 0,0 0-1 0 0,0 0 1 0 0,1 0-1 0 0,-1 0 0 0 0,0 0 1 0 0,0 0-1 0 0,0 0 1 0 0,0 0-1 0 0,0 0 0 0 0,0 0 1 0 0,0 0-1 0 0,0 0 0 0 0,0 0-71 0 0,-7-5 1610 0 0,-21-12-781 0 0,-7-5-757 0 0,-66-42 402 0 0,-19-14-144 0 0,-79-70-277 0 0,-83-54-53 0 0,-12 12 0 0 0,75 50 0 0 0,-142-91 462 0 0,226 148 1047 0 0,-4 6 0 0 0,-6 4-1509 0 0,136 69 50 0 0,7 3-27 0 0,-1 0 1 0 0,0 0 0 0 0,1-1-1 0 0,-1 1 1 0 0,1-1-1 0 0,-1 1 1 0 0,1-1-1 0 0,0 0 1 0 0,-1-1-24 0 0,2 3 90 0 0,1 0 4 0 0,7 3 68 0 0,20 15-5 0 0,-15-11-157 0 0,-1 0 1 0 0,0 1 0 0 0,0 1 0 0 0,-1-1-1 0 0,1 3 0 0 0,15 16-19 0 0,12 8 19 0 0,-20-20-9 0 0,-1 0 0 0 0,-1 2 0 0 0,-1 0 0 0 0,0 0 0 0 0,11 19 9 0 0,1 1 231 0 0,-21-29-130 0 0,0 0-1 0 0,0 0 0 0 0,-1 0 0 0 0,4 9-100 0 0,-8-15 96 0 0,-1-2-26 0 0,-2-3-85 0 0,-1 1 1 0 0,1-1 0 0 0,0 0 0 0 0,0 1-1 0 0,1-1 1 0 0,-1 0 0 0 0,1 0 0 0 0,-1-1 14 0 0,-3-6 36 0 0,-17-28 31 0 0,-11-30-67 0 0,-4-9-3 0 0,15 36 37 0 0,1-1 1 0 0,2-1-1 0 0,-10-38-34 0 0,22 52 297 0 0,7 27-193 0 0,0 2 0 0 0,0 0 31 0 0,19-7 786 0 0,-16 7-889 0 0,0 0 1 0 0,0 0-1 0 0,0-1 0 0 0,0 2 0 0 0,0-1 0 0 0,0 0 1 0 0,1 1-1 0 0,-1-1 0 0 0,0 1 0 0 0,0 0 1 0 0,0 0-1 0 0,0 0 0 0 0,-1 1 0 0 0,1-1 0 0 0,0 1 1 0 0,0-1-1 0 0,-1 1 0 0 0,1 0 0 0 0,0 0-32 0 0,10 9-80 0 0,0-1-1 0 0,-1 2 0 0 0,0 0 81 0 0,-9-9-35 0 0,21 21-1880 0 0,-9-8 791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6:57.7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1323 331 9672 0 0,'0'0'748'0'0,"0"0"-91"0"0,0 8 4248 0 0,-1 26 3967 0 0,-4 17-8872 0 0,-14 77 2416 0 0,5-33-1592 0 0,-16 162-386 0 0,25-221-475 0 0,2-14-115 0 0,0 1 0 0 0,2 0 0 0 0,0-1 0 0 0,3 17 152 0 0,-2-39-44 0 0,0 0 0 0 0,0 1 0 0 0,0-1 0 0 0,0 0 0 0 0,0 0 0 0 0,0 0 0 0 0,0 0 0 0 0,0 0 0 0 0,0 0 0 0 0,0 1 0 0 0,0-1 0 0 0,0 0 0 0 0,0 0-1 0 0,0 0 1 0 0,0 0 0 0 0,0 0 0 0 0,0 0 0 0 0,0 0 0 0 0,0 1 0 0 0,0-1 0 0 0,0 0 0 0 0,0 0 0 0 0,0 0 0 0 0,0 0 0 0 0,0 0 0 0 0,0 0 0 0 0,1 0 0 0 0,-1 0 0 0 0,0 0 0 0 0,0 0 0 0 0,0 1 0 0 0,0-1 0 0 0,0 0 0 0 0,0 0-1 0 0,0 0 1 0 0,1 0 0 0 0,-1 0 0 0 0,0 0 0 0 0,0 0 0 0 0,0 0 0 0 0,0 0 0 0 0,0 0 0 0 0,0 0 0 0 0,0 0 0 0 0,1 0 0 0 0,-1 0 0 0 0,0 0 0 0 0,0 0 44 0 0,6-6-1028 0 0,6-14-955 0 0,-11 18 1486 0 0,11-22-5203 0 0,3-5-1465 0 0</inkml:trace>
  <inkml:trace contextRef="#ctx0" brushRef="#br0" timeOffset="327.051">1463 274 5984 0 0,'11'-11'560'0'0,"4"-2"561"0"0,-1 10 3318 0 0,-8 7 696 0 0,3 10-3409 0 0,-7-11-933 0 0,1 3-348 0 0,0 0 1 0 0,-1 0-1 0 0,0 0 1 0 0,0 0-1 0 0,0 0 0 0 0,0 0 1 0 0,-1 1-1 0 0,0-1 1 0 0,-1 4-446 0 0,2 11 720 0 0,-2-1 0 0 0,-1 10-720 0 0,-18 143 1112 0 0,7-82-986 0 0,5-37-161 0 0,2-20-213 0 0,2 1 1 0 0,1 0-1 0 0,2 22 248 0 0,0-51-347 0 0,1 0 0 0 0,0 0 0 0 0,0 0 0 0 0,1-1 0 0 0,0 3 347 0 0,-1-6-136 0 0,-1-1 1 0 0,0 0-1 0 0,1 0 1 0 0,-1 0-1 0 0,1 0 1 0 0,-1 0 0 0 0,1 0-1 0 0,-1 1 1 0 0,1-1-1 0 0,0 0 1 0 0,0-1-1 0 0,-1 1 1 0 0,1 0-1 0 0,0 0 1 0 0,0 0-1 0 0,0 0 1 0 0,0-1-1 0 0,0 1 1 0 0,0 0 0 0 0,0-1-1 0 0,0 1 1 0 0,0-1-1 0 0,1 1 1 0 0,-1-1-1 0 0,0 0 1 0 0,0 1-1 0 0,0-1 1 0 0,1 0-1 0 0,0 0 136 0 0,12-5-1676 0 0</inkml:trace>
  <inkml:trace contextRef="#ctx0" brushRef="#br0" timeOffset="727.851">1738 599 8288 0 0,'0'0'638'0'0,"3"-13"-100"0"0,-2 11 458 0 0,0 0-1 0 0,0-1 1 0 0,0 1 0 0 0,0-1 0 0 0,0 1 0 0 0,0-1-1 0 0,-1 1 1 0 0,1-1 0 0 0,-1-1-996 0 0,-1 3 225 0 0,0 1 0 0 0,0-1 0 0 0,0 0 0 0 0,-1 0 0 0 0,1 1 0 0 0,0-1 0 0 0,-1 1 0 0 0,1-1 0 0 0,0 1 0 0 0,-1 0 0 0 0,1-1-1 0 0,0 1 1 0 0,-1 0 0 0 0,0 0-225 0 0,-44-2 692 0 0,1 1-1 0 0,-1 3 1 0 0,0 2-692 0 0,23-2 131 0 0,-52 2 654 0 0,60-3-312 0 0,1 0 1 0 0,-9 2-474 0 0,4 0-1941 0 0,-2-1-5431 0 0,21-2 388 0 0</inkml:trace>
  <inkml:trace contextRef="#ctx0" brushRef="#br0" timeOffset="728.851">1665 637 14336 0 0,'32'32'1738'0'0,"-33"-29"-1245"0"0,-1-1-1 0 0,1 1 0 0 0,-1-1 1 0 0,1 0-1 0 0,-1 0 0 0 0,0 0 1 0 0,0 0-493 0 0,-2 1 246 0 0,-1-1 1 0 0,1 1 0 0 0,0-1-1 0 0,-1 0 1 0 0,1 0-1 0 0,-1-1 1 0 0,0 1 0 0 0,1-1-1 0 0,-1 0 1 0 0,0 0 0 0 0,-1-1-247 0 0,-11 4 564 0 0,-8 0 108 0 0,1-1-1 0 0,-19 1-671 0 0,16-2 243 0 0,0 0 0 0 0,-1 3-243 0 0,-19 3 177 0 0,25-5-130 0 0,0 1 1 0 0,0 1-1 0 0,0 1 1 0 0,-19 9-48 0 0,1 1-1805 0 0,39-15 209 0 0,1-1-70 0 0</inkml:trace>
  <inkml:trace contextRef="#ctx0" brushRef="#br0" timeOffset="1230.268">1932 457 17791 0 0,'3'7'288'0'0,"-1"0"-1"0"0,0 0 1 0 0,0 0-1 0 0,-1 1 1 0 0,0-1-1 0 0,0 1 1 0 0,-1 1-288 0 0,-2 54 637 0 0,-1-13 1091 0 0,-4 183 910 0 0,7-174-2286 0 0,0-57-285 0 0,1-3-3 0 0,3-4-59 0 0,0 1 1 0 0,0-1-1 0 0,-1 0 0 0 0,0 0 1 0 0,0-1-1 0 0,-1 1 1 0 0,1-1-1 0 0,-1 0-5 0 0,16-52 42 0 0,-9 29-34 0 0,45-160-8 0 0,-45 159 0 0 0,1 0 0 0 0,3-3 0 0 0,3-10 0 0 0,-11 35 8 0 0,0 11 10 0 0,1 11 26 0 0,-5-13-39 0 0,7 27 56 0 0,-1 0 1 0 0,0 9-62 0 0,-3-19-6 0 0,-4-16 8 0 0,-1-1-2 0 0,1-1 1 0 0,0 1 0 0 0,0-1-1 0 0,1 0 1 0 0,-1 1 0 0 0,0-1 0 0 0,0 1-1 0 0,0-1 1 0 0,0 0 0 0 0,0 1-1 0 0,0-1 1 0 0,0 1 0 0 0,1-1-1 0 0,-1 0 1 0 0,0 1 0 0 0,0-1 0 0 0,1 1-1 0 0,-1-1 1 0 0,0 0 0 0 0,0 1-1 0 0,1-1 1 0 0,-1 0 0 0 0,0 0 0 0 0,1 1-1 0 0,-1-1 1 0 0,1 0 0 0 0,-1 0-1 0 0,0 0 1 0 0,1 1 0 0 0,-1-1-1 0 0,1 0 16 0 0,0 1 1 0 0,0 0-1 0 0,0-1 0 0 0,0 0 1 0 0,0 1-1 0 0,0-1 1 0 0,0 1-1 0 0,0-1 0 0 0,0 0 1 0 0,0 0-1 0 0,0 0 1 0 0,0 0-1 0 0,0 1 0 0 0,0-1 1 0 0,0-1-1 0 0,0 1 1 0 0,0 0-1 0 0,0 0 0 0 0,0 0 1 0 0,0 0-1 0 0,0-1 1 0 0,0 1-1 0 0,0 0 0 0 0,0-1 1 0 0,-1 1-1 0 0,1-1 1 0 0,0 1-1 0 0,0-1 0 0 0,0 0 1 0 0,0 1-1 0 0,0-1-16 0 0,3-3 24 0 0,1 0 0 0 0,-1 0 0 0 0,0-1 0 0 0,3-4-24 0 0,-3 4 21 0 0,26-34 107 0 0,-20 24-28 0 0,2 1 0 0 0,7-8-100 0 0,-18 21 94 0 0,-1 1 71 0 0,2 0-129 0 0,-1 0 0 0 0,1 1 0 0 0,-1-1 0 0 0,1 1 0 0 0,-1-1-1 0 0,1 1 1 0 0,-1 0 0 0 0,1 0 0 0 0,-1-1 0 0 0,0 1 0 0 0,1 0 0 0 0,-1 0 0 0 0,0 0 0 0 0,0 1 0 0 0,0-1 0 0 0,0 0 0 0 0,0 0 0 0 0,0 1 0 0 0,0-1 0 0 0,0 0 0 0 0,0 1-1 0 0,-1-1 1 0 0,1 1 0 0 0,-1-1 0 0 0,1 2-36 0 0,2 5 124 0 0,0 1-1 0 0,0-1 1 0 0,0 8-124 0 0,-3-16 3 0 0,38 158 161 0 0,-37-154-163 0 0,14 33-1 0 0,-9-21 0 0 0,1-1-410 0 0,-4-13 100 0 0,-1-2 58 0 0,1 0-837 0 0,2-2-50 0 0</inkml:trace>
  <inkml:trace contextRef="#ctx0" brushRef="#br0" timeOffset="2167.572">2899 542 16871 0 0,'0'0'771'0'0,"1"-1"-14"0"0,2-2-680 0 0,0 1 0 0 0,0-2-1 0 0,-1 1 1 0 0,1 0 0 0 0,-1 0-1 0 0,1-4-76 0 0,-2 6 69 0 0,-1 0-1 0 0,1 0 1 0 0,-1 0-1 0 0,1 0 1 0 0,-1 0-1 0 0,0 0 1 0 0,0 0-1 0 0,0 0 1 0 0,1 0-1 0 0,-1 0 1 0 0,0 0-1 0 0,0 0 1 0 0,0 0-1 0 0,-1 0 1 0 0,1-1 0 0 0,0 1-1 0 0,0 0 1 0 0,0 0-1 0 0,-1 0 1 0 0,1 0-1 0 0,-1 0 1 0 0,1 0-1 0 0,-1 1 1 0 0,1-1-1 0 0,-1 0 1 0 0,1 0-1 0 0,-1 0 1 0 0,0 0-1 0 0,0 1 1 0 0,1-1-1 0 0,-1 0-68 0 0,-1 0 22 0 0,1 1-1 0 0,0-1 0 0 0,-1 0 0 0 0,1 1 0 0 0,-1 0 1 0 0,1-1-1 0 0,0 1 0 0 0,-1 0 0 0 0,1-1 1 0 0,-1 1-1 0 0,0 0 0 0 0,1 0 0 0 0,-1 0 0 0 0,1 1 1 0 0,-1-1-1 0 0,1 0 0 0 0,0 0 0 0 0,-1 1 1 0 0,1-1-1 0 0,-1 1 0 0 0,1 0-21 0 0,-31 12 50 0 0,23-8-50 0 0,1 0 0 0 0,0 0 0 0 0,1 1 0 0 0,-1 0 0 0 0,1 0 0 0 0,1 1 0 0 0,-1 0 0 0 0,1 0 0 0 0,0 0 0 0 0,0 1 0 0 0,1 0 0 0 0,-2 3 0 0 0,-1 6 0 0 0,0 1 0 0 0,0 0 0 0 0,2 0 0 0 0,0 0 0 0 0,-1 12 0 0 0,5-23 11 0 0,1-1-1 0 0,0 1 0 0 0,0 0 0 0 0,1-1 0 0 0,0 1 0 0 0,0-1 1 0 0,1 6-11 0 0,0-8 77 0 0,0 0 1 0 0,0-1 0 0 0,0 1 0 0 0,0 0 0 0 0,0-1-1 0 0,1 1 1 0 0,0-1 0 0 0,-1 0 0 0 0,1 1 0 0 0,0-1-1 0 0,1 0 1 0 0,-1 0 0 0 0,3 2-78 0 0,-4-4 437 0 0,11-2 77 0 0,-7-1-496 0 0,1 0 1 0 0,-1-1 0 0 0,0 1 0 0 0,1-1 0 0 0,-1 0-1 0 0,0 0 1 0 0,-1-1 0 0 0,1 1 0 0 0,-1-1 0 0 0,1 0-1 0 0,-1 0 1 0 0,1-3-19 0 0,9-10 248 0 0,0-1 0 0 0,6-13-248 0 0,-6 9-27 0 0,-9 14 46 0 0,0-1 1 0 0,-1 0-1 0 0,0 0 0 0 0,1-2-19 0 0,12-29 126 0 0,-16 39-73 0 0,-1 1 14 0 0,-1 3-48 0 0,1 0 0 0 0,-1 0 1 0 0,1-1-1 0 0,-1 1 0 0 0,0 0 0 0 0,0 0 1 0 0,0 0-20 0 0,-4 14 25 0 0,2 5-12 0 0,1 0 1 0 0,1 1-1 0 0,1-1 0 0 0,2 8-13 0 0,-2-28-3 0 0,1 6-235 0 0,0 0 0 0 0,0 0-1 0 0,1 0 1 0 0,2 7 238 0 0,-3-14-67 0 0,-1 1 0 0 0,1 0-1 0 0,0 0 1 0 0,0 0-1 0 0,0-1 1 0 0,0 1 0 0 0,0 0-1 0 0,0-1 1 0 0,1 1-1 0 0,-1-1 1 0 0,0 0 0 0 0,1 1-1 0 0,-1-1 1 0 0,1 0-1 0 0,0 0 1 0 0,-1 0 0 0 0,1 0-1 0 0,0 0 1 0 0,0 0-1 0 0,-1 0 1 0 0,1-1 0 0 0,2 2 67 0 0,11-2-1234 0 0</inkml:trace>
  <inkml:trace contextRef="#ctx0" brushRef="#br0" timeOffset="2650.597">3306 1 18919 0 0,'9'16'262'0'0,"-2"1"-1"0"0,0 0 0 0 0,-1 1 1 0 0,0 0-1 0 0,-2 0 0 0 0,0 0 1 0 0,-1 0-1 0 0,0 1 0 0 0,-2-1 1 0 0,0 5-262 0 0,11 312 3989 0 0,-9-293-3944 0 0,-3-39-116 0 0,2 37 19 0 0,5 17 52 0 0,3-10-2116 0 0,-7-38 382 0 0,1-1 1 0 0,-1 1-1 0 0,1-1 0 0 0,1 1 1734 0 0,7 9-7081 0 0</inkml:trace>
  <inkml:trace contextRef="#ctx0" brushRef="#br0" timeOffset="2651.597">3558 478 15000 0 0,'0'0'686'0'0,"0"0"-15"0"0,-7-1-405 0 0,-5-2 532 0 0,-1 1-1 0 0,1 1 0 0 0,0 0 0 0 0,-1 0 0 0 0,1 1 0 0 0,-1 1 0 0 0,1 0 0 0 0,-7 1-797 0 0,-6 3 173 0 0,-1 1 0 0 0,1 1 0 0 0,-13 6-173 0 0,32-11-1 0 0,0 0 0 0 0,1 0 0 0 0,-1 1 0 0 0,1-1 1 0 0,0 1-1 0 0,-2 2 1 0 0,-1-1-171 0 0,-3 4-1606 0 0,10-6 1370 0 0,-1-1-929 0 0</inkml:trace>
  <inkml:trace contextRef="#ctx0" brushRef="#br0" timeOffset="3066.719">3719 644 15608 0 0,'0'0'712'0'0,"1"0"-15"0"0,3 2-320 0 0,-2-1 303 0 0,-2-1 177 0 0,0 0 37 0 0,0 0-38 0 0,0 0-195 0 0,0 0-86 0 0,-8 10 503 0 0,-7 13-312 0 0,8-14-576 0 0,2-1 0 0 0,-1 1 1 0 0,1 0-1 0 0,0 0 0 0 0,1 0 0 0 0,0 1 1 0 0,-2 9-191 0 0,5-14 32 0 0,0-1 1 0 0,1 1 0 0 0,-1 0 0 0 0,1-1 0 0 0,0 1 0 0 0,1 0 0 0 0,-1-1 0 0 0,1 1 0 0 0,0 0-1 0 0,0-1 1 0 0,0 1 0 0 0,1-1 0 0 0,-1 0 0 0 0,1 1 0 0 0,0-1 0 0 0,0 0 0 0 0,2 2-33 0 0,-2-3 29 0 0,1 1 0 0 0,-1-1 0 0 0,1 0-1 0 0,-1 0 1 0 0,1 0 0 0 0,0 0 0 0 0,0-1 0 0 0,1 1 0 0 0,-1-1 0 0 0,1 1 0 0 0,-1-1 0 0 0,1 0 0 0 0,-1-1 0 0 0,1 1 0 0 0,0-1 0 0 0,0 1 0 0 0,0-1 0 0 0,0 0 0 0 0,3 0-29 0 0,5 0 10 0 0,-9 0-5 0 0,1-1 1 0 0,-1 1 0 0 0,1-1 0 0 0,-1 0 0 0 0,1 0-1 0 0,-1 0 1 0 0,0 0 0 0 0,1-1 0 0 0,-1 1 0 0 0,1-1 0 0 0,-1 0-1 0 0,0 0 1 0 0,2-1-6 0 0,-4 2-1 0 0,0 0-1 0 0,0-1 0 0 0,0 1 1 0 0,-1-1-1 0 0,1 1 0 0 0,0-1 1 0 0,0 1-1 0 0,0-1 0 0 0,0 0 1 0 0,-1 1-1 0 0,1-1 0 0 0,0 0 1 0 0,-1 1-1 0 0,1-1 0 0 0,-1 0 1 0 0,1 0-1 0 0,0 0 0 0 0,-1 0 1 0 0,0 1-1 0 0,1-1 0 0 0,-1 0 1 0 0,0 0-1 0 0,1 0 0 0 0,-1 0 1 0 0,0 0-1 0 0,0 0 0 0 0,0 0 1 0 0,0 0-1 0 0,0 0 0 0 0,0 0 1 0 0,0 0-1 0 0,0 0 0 0 0,0 0 1 0 0,0 0-1 0 0,0 0 0 0 0,-1 0 1 0 0,1 0-1 0 0,0 0 0 0 0,-1 0 1 0 0,1 0 1 0 0,-2-1-11 0 0,1-1 1 0 0,-1 1 0 0 0,0-1 0 0 0,0 1 0 0 0,0-1 0 0 0,0 1 0 0 0,0 0 0 0 0,-1 0 0 0 0,0-1 10 0 0,-22-16-1263 0 0,-16-16 1263 0 0,18 14-2525 0 0,12 11 878 0 0</inkml:trace>
  <inkml:trace contextRef="#ctx0" brushRef="#br0" timeOffset="3447.783">3924 654 10136 0 0,'1'1'-21'0'0,"0"0"95"0"0,0 0-1 0 0,0 0 0 0 0,0 0 0 0 0,0 1 1 0 0,0-1-1 0 0,-1 0 0 0 0,1 1 0 0 0,0-1 1 0 0,-1 1-1 0 0,1-1 0 0 0,-1 0 1 0 0,1 1-1 0 0,-1-1 0 0 0,0 1 0 0 0,0 1-73 0 0,7 30 295 0 0,-4 14 5429 0 0,-1 1-3087 0 0,-3-38-2457 0 0,0 0 0 0 0,0 1-1 0 0,-1-1 1 0 0,-1 4-180 0 0,0-2 58 0 0,2-3 28 0 0,13-28 452 0 0,-2-3-570 0 0,21-42-488 0 0,7-8 520 0 0,-35 67 1 0 0,0 1 0 0 0,0-1 0 0 0,0 1 0 0 0,1 0 0 0 0,0 0 0 0 0,-1 0 0 0 0,2 0-1 0 0,-1 1 1 0 0,0-1 0 0 0,1 1 0 0 0,-1 0 0 0 0,5-2-1 0 0,-8 5 10 0 0,0 0 1 0 0,0-1-1 0 0,0 1 1 0 0,0 0-1 0 0,0-1 0 0 0,0 1 1 0 0,0 0-1 0 0,0 0 1 0 0,0 0-1 0 0,0 0 0 0 0,0 0 1 0 0,0 0-1 0 0,0 0 0 0 0,0 0 1 0 0,0 1-1 0 0,1-1 1 0 0,-1 0-1 0 0,-1 1 0 0 0,1-1 1 0 0,0 0-1 0 0,0 1 1 0 0,0-1-1 0 0,0 1 0 0 0,0 0 1 0 0,0-1-1 0 0,0 1 0 0 0,-1 0 1 0 0,1-1-1 0 0,0 1 1 0 0,0 0-1 0 0,-1 0 0 0 0,1 0 1 0 0,-1 0-1 0 0,1-1 1 0 0,-1 1-1 0 0,1 0 0 0 0,-1 0 1 0 0,1 0-1 0 0,-1 1-10 0 0,3 5 74 0 0,0 2-1 0 0,0-1 0 0 0,-1 0 1 0 0,1 8-74 0 0,0-2 22 0 0,14 59 422 0 0,-17-71-344 0 0,0-2 18 0 0,0 0 8 0 0,1-1-100 0 0,0 1-1 0 0,1 0 1 0 0,-1-1 0 0 0,0 1-1 0 0,0-1 1 0 0,0 0-1 0 0,0 1 1 0 0,0-1 0 0 0,0 0-1 0 0,0 0 1 0 0,0 0-1 0 0,0 0 1 0 0,1 0-26 0 0,-2 0 10 0 0,7-7 31 0 0,0 0 0 0 0,0 0 0 0 0,-1-1 0 0 0,0 0 0 0 0,-1-1 0 0 0,0 1-41 0 0,0-1 33 0 0,1 1 1 0 0,-1 0-1 0 0,1 0 0 0 0,1 1 0 0 0,-1 0 0 0 0,6-5-33 0 0,-11 12 24 0 0,0 1-1 0 0,0-1 0 0 0,-1 0 0 0 0,1 1 1 0 0,0-1-1 0 0,0 1 0 0 0,-1-1 0 0 0,1 1 1 0 0,0 0-1 0 0,0-1 0 0 0,0 1 0 0 0,0 0 1 0 0,0-1-1 0 0,0 1 0 0 0,0 0 0 0 0,-1 0 1 0 0,1 0-1 0 0,0 0 0 0 0,0 0 0 0 0,0 0 1 0 0,0 0-1 0 0,0 0 0 0 0,0 0 0 0 0,0 0 1 0 0,0 1-1 0 0,0-1 0 0 0,0 0 0 0 0,0 1 1 0 0,-1-1-1 0 0,1 0 0 0 0,0 1 0 0 0,0-1 1 0 0,0 1-1 0 0,-1 0 0 0 0,1-1 0 0 0,0 1 1 0 0,-1 0-1 0 0,1-1 0 0 0,0 1 1 0 0,-1 0-1 0 0,1 0-23 0 0,1 2 76 0 0,0 0 1 0 0,0 0-1 0 0,0 0 1 0 0,-1 0-1 0 0,1 0 1 0 0,-1 1-1 0 0,0-1 1 0 0,0 0-1 0 0,0 1 1 0 0,0 0-77 0 0,14 44 240 0 0,1 37-757 0 0,-16-84 331 0 0,1 1 0 0 0,0 0 1 0 0,0 0-1 0 0,0 0 0 0 0,0-1 1 0 0,0 1-1 0 0,0 0 1 0 0,0-1-1 0 0,0 1 0 0 0,1-1 1 0 0,-1 0-1 0 0,0 1 0 0 0,1-1 186 0 0,5 0-1984 0 0</inkml:trace>
  <inkml:trace contextRef="#ctx0" brushRef="#br0" timeOffset="3828.856">4606 524 8288 0 0,'0'0'638'0'0,"6"-2"704"0"0,-5 2 2069 0 0,-2-1 3515 0 0,-5 2-6841 0 0,1-1 0 0 0,-1 1 0 0 0,1-1 0 0 0,-1 1 0 0 0,0 1 0 0 0,1-1 0 0 0,0 1 0 0 0,-1 0 0 0 0,1 1 0 0 0,-3 1-85 0 0,-5 3 317 0 0,12-7-178 0 0,0 0 352 0 0,1 0 18 0 0,-1 2-66 0 0,0 0-416 0 0,1 0-1 0 0,0-1 1 0 0,-1 1-1 0 0,1 0 1 0 0,0 0-1 0 0,0 0 1 0 0,0 0 0 0 0,0 0-1 0 0,0 0 1 0 0,0-1-1 0 0,1 1 1 0 0,-1 0-1 0 0,1 0 1 0 0,-1 0 0 0 0,1-1-1 0 0,0 1 1 0 0,-1 0-1 0 0,1 0 1 0 0,0-1-1 0 0,0 1 1 0 0,0-1 0 0 0,1 1-1 0 0,-1 0-26 0 0,7 7 503 0 0,0 0-1 0 0,0-1 1 0 0,7 5-503 0 0,6 8 446 0 0,-16-16-396 0 0,0 0-1 0 0,-1 0 1 0 0,0 1-1 0 0,0 0 1 0 0,0 0-1 0 0,-1 0 1 0 0,0 0-1 0 0,0 0 1 0 0,-1 1-1 0 0,1-1 0 0 0,-1 1 1 0 0,-1 0-1 0 0,1-1 1 0 0,-1 1-1 0 0,-1 0 1 0 0,1 0-1 0 0,-1 0 1 0 0,-1 6-50 0 0,1-9-12 0 0,-1 1 1 0 0,0-1-1 0 0,0 0 1 0 0,-1 0 0 0 0,1 1-1 0 0,-1-1 1 0 0,0 0-1 0 0,0-1 1 0 0,-1 1-1 0 0,1 0 1 0 0,-1-1-1 0 0,1 1 1 0 0,-2 0 11 0 0,2-2-125 0 0,0 0 0 0 0,0-1 1 0 0,0 1-1 0 0,0-1 1 0 0,-1 1-1 0 0,1-1 0 0 0,0 0 1 0 0,-1 0-1 0 0,1 0 0 0 0,-1 0 1 0 0,1 0-1 0 0,-1-1 0 0 0,1 1 1 0 0,-1-1-1 0 0,1 0 0 0 0,-1 1 1 0 0,0-1-1 0 0,1 0 1 0 0,-1 0-1 0 0,1-1 0 0 0,-1 1 1 0 0,1-1-1 0 0,-1 1 125 0 0,-8-4-2384 0 0,3-2-5466 0 0</inkml:trace>
  <inkml:trace contextRef="#ctx0" brushRef="#br0" timeOffset="4502.337">5414 420 5528 0 0,'0'0'249'0'0,"0"0"-1"0"0,-6 0 320 0 0,-14-7 6100 0 0,-5 0 146 0 0,5 8-6018 0 0,9 2-672 0 0,0 1-1 0 0,0 0 0 0 0,0 1 0 0 0,0 0 1 0 0,1 1-1 0 0,0 0 0 0 0,0 1 0 0 0,1 0 1 0 0,-1 0-1 0 0,1 1 0 0 0,1 0 1 0 0,0 0-1 0 0,0 1 0 0 0,1 0 0 0 0,0 1 1 0 0,0 0-1 0 0,1 0 0 0 0,0 0 0 0 0,1 1 1 0 0,-3 7-124 0 0,6-12 17 0 0,0 0 0 0 0,1 1 1 0 0,0-1-1 0 0,0 0 0 0 0,1 1 0 0 0,-1-1 1 0 0,1 0-1 0 0,1 1 0 0 0,-1 0-17 0 0,1-3 32 0 0,-1 0-1 0 0,1 0 0 0 0,0 0 0 0 0,0 0 1 0 0,0 0-1 0 0,0 0 0 0 0,0-1 0 0 0,1 1 1 0 0,0 0-1 0 0,0-1 0 0 0,0 1 0 0 0,0-1 1 0 0,1 0-1 0 0,1 2-31 0 0,-1-3 70 0 0,-1 0-1 0 0,1 0 1 0 0,0 0-1 0 0,0 0 1 0 0,0-1-1 0 0,0 0 1 0 0,0 1-1 0 0,0-1 1 0 0,0 0 0 0 0,0 0-1 0 0,0-1 1 0 0,0 1-1 0 0,1-1 1 0 0,-1 0-1 0 0,0 0 1 0 0,1 0 0 0 0,-1 0-1 0 0,0 0 1 0 0,0-1-1 0 0,1 1 1 0 0,-1-1-1 0 0,2 0-69 0 0,8-4 83 0 0,0 1 0 0 0,0-2 1 0 0,0 1-1 0 0,7-6-83 0 0,-2 0 81 0 0,-1 0 1 0 0,0-1 0 0 0,-1-1 0 0 0,-1 0 0 0 0,0-1 0 0 0,0-1 0 0 0,-2-1 0 0 0,0 0 0 0 0,-1 0-1 0 0,0-1 1 0 0,-1-1 0 0 0,2-6-82 0 0,6-18 154 0 0,-2-1 0 0 0,-2-1 0 0 0,-2 0 0 0 0,-1-4-154 0 0,-8 26 40 0 0,-1-1 0 0 0,-1 1 0 0 0,-1-1 0 0 0,-1 0 0 0 0,-3-22-40 0 0,2 43-1 0 0,0-11-46 0 0,0 1-1 0 0,-1 0 0 0 0,-3-9 48 0 0,4 18-13 0 0,0 0-1 0 0,0 0 1 0 0,0 0-1 0 0,0 0 1 0 0,-1 1-1 0 0,0-1 0 0 0,-1-2 14 0 0,2 4-2 0 0,0 0-1 0 0,0 0 0 0 0,1 0 0 0 0,-1 0 1 0 0,0 1-1 0 0,0-1 0 0 0,0 0 1 0 0,0 1-1 0 0,0-1 0 0 0,0 1 0 0 0,0-1 1 0 0,0 1-1 0 0,-1-1 0 0 0,1 1 0 0 0,0 0 1 0 0,0 0-1 0 0,0-1 0 0 0,0 1 0 0 0,-2 0 4 0 0,2 0 3 0 0,0 1 0 0 0,-1-1 0 0 0,1 1 0 0 0,-1-1 0 0 0,1 1 0 0 0,0-1 0 0 0,0 1 0 0 0,-1 0 0 0 0,1-1 1 0 0,0 1-1 0 0,0 0 0 0 0,0 0 0 0 0,0 0 0 0 0,0 0 0 0 0,0 0 0 0 0,-1 0-4 0 0,-13 19 145 0 0,8-8-117 0 0,1 0-1 0 0,0 0 1 0 0,1 1-1 0 0,0-1 1 0 0,1 1-1 0 0,1 0 1 0 0,0 1-1 0 0,0-1 1 0 0,0 10-28 0 0,1 21-25 0 0,1-1 1 0 0,3 17 24 0 0,0-26-7 0 0,-2-4 133 0 0,2 0-1 0 0,2-1 1 0 0,1 1-1 0 0,1-1 1 0 0,1 0-1 0 0,11 27-125 0 0,-12-39 149 0 0,4 9 128 0 0,1 0 0 0 0,1-1 1 0 0,7 9-278 0 0,-15-27 14 0 0,1 0 1 0 0,-1-1-1 0 0,1 0 1 0 0,0 0-1 0 0,1 0 0 0 0,0-1 1 0 0,0 1-1 0 0,0-1 1 0 0,0-1-1 0 0,1 1 1 0 0,0-1-1 0 0,0 0 1 0 0,0-1-1 0 0,2 1-14 0 0,-7-3 0 0 0,1 0 0 0 0,-1-1-1 0 0,1 1 1 0 0,0-1 0 0 0,-1 1 0 0 0,1-1-1 0 0,-1 0 1 0 0,1 0 0 0 0,0 0 0 0 0,-1-1 0 0 0,1 1-1 0 0,0 0 1 0 0,-1-1 0 0 0,1 0 0 0 0,-1 0-1 0 0,3 0 1 0 0,-1-2 2 0 0,1 1-1 0 0,-1-1 0 0 0,1 0 0 0 0,-1 0 0 0 0,0 0 0 0 0,0-1 0 0 0,0 1 0 0 0,1-3-1 0 0,5-6-97 0 0,0 0 0 0 0,-2-1 0 0 0,0 0 0 0 0,0 0 0 0 0,2-7 97 0 0,-5 10 38 0 0,-1 0-1 0 0,-1 0 1 0 0,0 0-1 0 0,0 0 1 0 0,-1 0-1 0 0,0-1 1 0 0,-1 1-1 0 0,0-1 1 0 0,-1 1-1 0 0,0-1 1 0 0,0 0 0 0 0,-1 1-1 0 0,-1-1-37 0 0,2 3 0 0 0,-3 12 0 0 0,1 0 0 0 0,0 0 0 0 0,0-1 0 0 0,0 1 0 0 0,0 0 0 0 0,0 4 0 0 0,1 8 0 0 0,1 0 0 0 0,1 0 0 0 0,1-1 0 0 0,0 1 0 0 0,2 3 0 0 0,8 35 0 0 0,-10-47 0 0 0,0-1 0 0 0,1 0 0 0 0,-1 0 0 0 0,1 0 0 0 0,1 0 0 0 0,-1 0 0 0 0,2 1 0 0 0,8 10 0 0 0,14 15 0 0 0,-25-30 0 0 0,0 0 0 0 0,0 0 0 0 0,0 0 0 0 0,1 0 0 0 0,-1-1 0 0 0,1 1 0 0 0,-1-1 0 0 0,1 1 0 0 0,0-1 0 0 0,0 0 0 0 0,0 0 0 0 0,0 0 0 0 0,5 1 0 0 0,-5-2 0 0 0,1 1 0 0 0,0 0 0 0 0,-1-1 0 0 0,1 1 0 0 0,-1-1 0 0 0,4 0 0 0 0,-5 0 0 0 0,-1-1 0 0 0,1 1 0 0 0,-1-1 0 0 0,1 1 0 0 0,-1-1 0 0 0,1 1 0 0 0,-1-1 0 0 0,0 0 0 0 0,1 0 0 0 0,-1 1 0 0 0,0-1 0 0 0,0 0 0 0 0,1 0 0 0 0,-1-1 0 0 0,0 1 0 0 0,0 0 0 0 0,0 0 0 0 0,0-1 0 0 0,2-3-44 0 0,0 1 0 0 0,-1-1 0 0 0,0 0 0 0 0,1 0 0 0 0,-2 0 0 0 0,1 0-1 0 0,-1 0 1 0 0,1 0 0 0 0,-1 0 0 0 0,-1 0 0 0 0,1-1 0 0 0,-1 1 0 0 0,0 0 0 0 0,0-1 0 0 0,0 1 0 0 0,-1 0 0 0 0,0 0-1 0 0,0-1 1 0 0,0 1 0 0 0,-1 0 0 0 0,0 0 0 0 0,-1-3 44 0 0,-1-1-98 0 0,-1 0 0 0 0,0 0 0 0 0,0 0 0 0 0,0 1 0 0 0,-1 0 0 0 0,0 0 0 0 0,-1 0 0 0 0,0 1 0 0 0,0 0 0 0 0,-1 0 0 0 0,-6-4 98 0 0,-1 1-718 0 0,0 1 0 0 0,-11-5 718 0 0,-3 1-6668 0 0,-27-8 6668 0 0,34 13-2208 0 0</inkml:trace>
  <inkml:trace contextRef="#ctx0" brushRef="#br0" timeOffset="4902.799">6103 474 19351 0 0,'0'0'439'0'0,"0"0"62"0"0,2 1 33 0 0,0 0-489 0 0,1 1 1 0 0,-1 0 0 0 0,-1 0 0 0 0,1 0 0 0 0,0 1-1 0 0,0-1 1 0 0,-1 0 0 0 0,1 0 0 0 0,-1 1 0 0 0,0-1-1 0 0,0 1 1 0 0,0 0 0 0 0,0-1 0 0 0,0 1 0 0 0,0 0-1 0 0,-1-1 1 0 0,1 1 0 0 0,-1 0 0 0 0,0 0-46 0 0,1 13 341 0 0,0-1 0 0 0,-1 1 0 0 0,-1 2-341 0 0,0 7 636 0 0,0 7-456 0 0,-6 29-180 0 0,3-29-15 0 0,1 28 15 0 0,3-55 36 0 0,1 19-114 0 0,0-24 90 0 0,-1 1 0 0 0,0-1 0 0 0,0 1 1 0 0,0-1-1 0 0,0 1 0 0 0,1-1 0 0 0,-1 1 0 0 0,0-1 0 0 0,0 1 0 0 0,1-1 0 0 0,-1 1 1 0 0,0-1-1 0 0,1 0 0 0 0,-1 1 0 0 0,1-1 0 0 0,-1 0 0 0 0,0 1 0 0 0,1-1 0 0 0,-1 0 1 0 0,1 1-1 0 0,-1-1 0 0 0,1 0 0 0 0,-1 0 0 0 0,1 0 0 0 0,-1 1 0 0 0,1-1 0 0 0,-1 0 0 0 0,1 0 1 0 0,-1 0-1 0 0,1 0 0 0 0,-1 0 0 0 0,1 0 0 0 0,0 0 0 0 0,-1 0 0 0 0,1 0 0 0 0,-1 0 1 0 0,1 0-1 0 0,-1-1 0 0 0,1 1 0 0 0,-1 0-12 0 0,3-1 128 0 0,-1-1 1 0 0,0 1 0 0 0,1-1-1 0 0,-1 1 1 0 0,0-1-1 0 0,0 0 1 0 0,0 0-1 0 0,0 0 1 0 0,0 0-1 0 0,-1 0 1 0 0,2-2-129 0 0,17-28 191 0 0,2-17-258 0 0,-14 29-40 0 0,1 1 1 0 0,1 0-1 0 0,1 1 1 0 0,1-1 106 0 0,0 1 195 0 0,19-23 78 0 0,-28 37-279 0 0,0 1 0 0 0,0 0 0 0 0,0 0 0 0 0,0 0 0 0 0,1 1 0 0 0,-1-1 0 0 0,1 1 0 0 0,0 0 1 0 0,3-2 5 0 0,-6 4-63 0 0,0 0 1 0 0,1 0-1 0 0,-1-1 1 0 0,0 1-1 0 0,0 0 1 0 0,1 0 0 0 0,-1 0-1 0 0,0 1 1 0 0,1-1-1 0 0,-1 0 1 0 0,0 0-1 0 0,0 1 1 0 0,1-1-1 0 0,-1 1 1 0 0,0-1 0 0 0,0 1-1 0 0,0-1 1 0 0,0 1-1 0 0,0 0 1 0 0,0 0-1 0 0,1 0 63 0 0,1 1-97 0 0,0 1-1 0 0,-1-1 0 0 0,1 1 1 0 0,-1-1-1 0 0,1 1 0 0 0,1 3 98 0 0,1 4-25 0 0,0 1-1 0 0,-1-1 0 0 0,0 1 1 0 0,0 1-1 0 0,-1-1 1 0 0,-1 0-1 0 0,1 6 26 0 0,9 35-1455 0 0,-10-44 560 0 0,1 1 1 0 0,0-1 0 0 0,1 1 0 0 0,0-1 0 0 0,0 0-1 0 0,1-1 1 0 0,-1 1 0 0 0,2-1 0 0 0,0 1 894 0 0,5 3-1981 0 0</inkml:trace>
  <inkml:trace contextRef="#ctx0" brushRef="#br0" timeOffset="5348.18">6595 724 10424 0 0,'11'-6'1109'0'0,"-9"5"-924"0"0,0 0 0 0 0,0-1-1 0 0,-1 0 1 0 0,1 1 0 0 0,-1-1 0 0 0,0 0-1 0 0,1 1 1 0 0,-1-1 0 0 0,0 0 0 0 0,0 0-1 0 0,0 0 1 0 0,0 0-185 0 0,-1 1 1219 0 0,0 0-1107 0 0,1 1 0 0 0,-1-1 0 0 0,0 1 0 0 0,0 0 0 0 0,0-1 1 0 0,0 1-1 0 0,0 0 0 0 0,0-1 0 0 0,0 1 0 0 0,0-1 0 0 0,0 1 0 0 0,0 0 0 0 0,0-1 1 0 0,0 1-1 0 0,0-1 0 0 0,0 1 0 0 0,-1 0 0 0 0,1-1 0 0 0,0 1 0 0 0,0 0 0 0 0,0-1 1 0 0,0 1-1 0 0,-1 0 0 0 0,1-1 0 0 0,0 1 0 0 0,0 0 0 0 0,-1-1 0 0 0,1 1 0 0 0,0 0 1 0 0,-1 0-1 0 0,1-1-112 0 0,-8-10 1321 0 0,7 10-1273 0 0,0 1 0 0 0,0 0 0 0 0,0 0-1 0 0,1 0 1 0 0,-1 0 0 0 0,0 0 0 0 0,0 0 0 0 0,0 0-1 0 0,0 0 1 0 0,1 0 0 0 0,-1 0 0 0 0,0 0 0 0 0,0 0-1 0 0,0 0 1 0 0,0 1 0 0 0,1-1 0 0 0,-1 0 0 0 0,0 1 0 0 0,0-1-1 0 0,1 0 1 0 0,-1 1 0 0 0,0-1 0 0 0,1 1 0 0 0,-1 0-48 0 0,-19 16 507 0 0,15-13-410 0 0,-1 3-48 0 0,0 0 0 0 0,0 0 1 0 0,1 0-1 0 0,0 1 0 0 0,0 0 0 0 0,1 0 1 0 0,0 0-1 0 0,0 0 0 0 0,1 1 0 0 0,0 0 0 0 0,0-1 1 0 0,0 7-50 0 0,3-13 9 0 0,0 0 0 0 0,0 0 1 0 0,0 0-1 0 0,0 0 0 0 0,0 0 0 0 0,1 0 1 0 0,-1 0-1 0 0,0-1 0 0 0,1 1 0 0 0,0 0 1 0 0,-1 0-1 0 0,1 0 0 0 0,0 0 1 0 0,1 1-10 0 0,16 20 135 0 0,-17-22-128 0 0,0 0 0 0 0,0 0 0 0 0,0-1 0 0 0,0 1 0 0 0,0-1 0 0 0,0 1 0 0 0,1-1 0 0 0,-1 0 0 0 0,0 1 0 0 0,0-1 0 0 0,0 0 0 0 0,1 0 0 0 0,-1 0 0 0 0,0 0 0 0 0,0 0 0 0 0,1 0 0 0 0,-1 0 0 0 0,0 0 0 0 0,0 0 0 0 0,1-1-7 0 0,21-7 67 0 0,-13 3-66 0 0,-1-1 0 0 0,1-1 0 0 0,-1 1 0 0 0,-1-2 1 0 0,1 1-1 0 0,-1-1 0 0 0,0 0 0 0 0,-1-1 0 0 0,6-8-1 0 0,5-6 0 0 0,-18 23 0 0 0,0 0 0 0 0,0 0 0 0 0,0 0 0 0 0,1 0 0 0 0,-1 0 0 0 0,0 0 0 0 0,0 0 0 0 0,0-1 0 0 0,0 1 0 0 0,0 0 0 0 0,0 0 0 0 0,0 0 0 0 0,0 0 0 0 0,1 0 0 0 0,-1 0 0 0 0,0 0 0 0 0,0 0 0 0 0,0 0 0 0 0,0 0 0 0 0,0-1 0 0 0,0 1 0 0 0,1 0 0 0 0,-1 0 0 0 0,0 0 0 0 0,0 0 0 0 0,0 0 0 0 0,0 0 0 0 0,0 0 0 0 0,0 0 0 0 0,1 0 0 0 0,-1 0 0 0 0,0 0 0 0 0,0 0 0 0 0,0 0 0 0 0,0 0 0 0 0,0 1 0 0 0,1-1 0 0 0,-1 0 0 0 0,0 0 0 0 0,0 0 0 0 0,0 0 0 0 0,0 0 0 0 0,0 0 0 0 0,0 0 0 0 0,0 0 0 0 0,1 0 0 0 0,-1 0 0 0 0,0 1 0 0 0,0-1 0 0 0,0 0 0 0 0,0 0 0 0 0,0 0 0 0 0,0 0 0 0 0,0 0 0 0 0,0 0 0 0 0,0 0 0 0 0,0 1 0 0 0,2 5 0 0 0,-2-6 0 0 0,0 2 0 0 0,0 1 0 0 0,0 0 0 0 0,0-1 0 0 0,0 1 0 0 0,0 0 0 0 0,-1 0 0 0 0,1 0 0 0 0,-3 15 0 0 0,2 23 0 0 0,0-28 0 0 0,0 0 0 0 0,1-1 0 0 0,0 1 0 0 0,1-1 0 0 0,1 1 0 0 0,0-1 0 0 0,0 1 0 0 0,-1-12-27 0 0,-1 0 0 0 0,0 0 0 0 0,1 0 0 0 0,-1 0 0 0 0,0 0 0 0 0,1 0 0 0 0,-1 0 0 0 0,1 0 0 0 0,0 0 0 0 0,-1 0 0 0 0,1 0 0 0 0,0 0 0 0 0,-1 0 0 0 0,1-1 0 0 0,0 1 0 0 0,0 0 0 0 0,0 0 0 0 0,0-1 0 0 0,0 1 0 0 0,0-1 27 0 0,0 1-67 0 0,-1-1 0 0 0,1 0-1 0 0,0 0 1 0 0,0 0 0 0 0,0 0 0 0 0,0 0-1 0 0,0 0 1 0 0,-1 0 0 0 0,1 0 0 0 0,0 0 0 0 0,0-1-1 0 0,0 1 1 0 0,0 0 0 0 0,-1 0 0 0 0,1-1-1 0 0,0 1 1 0 0,0 0 0 0 0,-1-1 0 0 0,1 1-1 0 0,0-1 68 0 0,3-2-383 0 0,-1 0 0 0 0,1 0 0 0 0,-1 0 0 0 0,0-1 0 0 0,0 1 0 0 0,-1-1 0 0 0,1 1 0 0 0,-1-1 0 0 0,2-2 383 0 0,6-17-4453 0 0,-2-3-1089 0 0</inkml:trace>
  <inkml:trace contextRef="#ctx0" brushRef="#br0" timeOffset="5349.18">6907 37 7368 0 0,'0'-2'112'0'0,"0"1"-94"0"0,0 1 0 0 0,-1-1 0 0 0,1 0 0 0 0,0 1 0 0 0,0-1 1 0 0,0 0-1 0 0,0 0 0 0 0,0 1 0 0 0,0-1 0 0 0,0 0 0 0 0,1 1 0 0 0,-1-1 0 0 0,0 0 0 0 0,0 1 0 0 0,0-1 1 0 0,1 0-1 0 0,-1 1 0 0 0,0-1 0 0 0,1 0 0 0 0,-1 1 0 0 0,0-1 0 0 0,1 1 0 0 0,-1-1 0 0 0,1 1 0 0 0,-1-1 1 0 0,1 1-1 0 0,-1-1 0 0 0,1 1 0 0 0,-1-1 0 0 0,1 1 0 0 0,0 0 0 0 0,-1-1 0 0 0,1 1 0 0 0,0 0 0 0 0,-1-1 1 0 0,1 1-1 0 0,0 0 0 0 0,0 0-18 0 0,0 0 172 0 0,0 0 1 0 0,0 0-1 0 0,0 0 0 0 0,0 0 1 0 0,1 0-1 0 0,-1 0 0 0 0,0 1 1 0 0,0-1-1 0 0,0 0 1 0 0,0 1-1 0 0,0-1 0 0 0,0 1 1 0 0,0-1-1 0 0,0 1 0 0 0,0-1 1 0 0,0 1-1 0 0,0 0 1 0 0,0-1-1 0 0,0 1 0 0 0,0 0 1 0 0,0 0-1 0 0,-1 0 0 0 0,1 0 1 0 0,0 0-1 0 0,-1 0 1 0 0,1 0-1 0 0,0 0-172 0 0,1 2 654 0 0,0 1 0 0 0,-1-1 0 0 0,1 1 0 0 0,0-1 0 0 0,-1 1 0 0 0,0-1 0 0 0,0 1 0 0 0,1 2-654 0 0,4 40 3252 0 0,0 31-3252 0 0,-6 110-14 0 0,-1-90 161 0 0,9 144-1056 0 0,-4-211-158 0 0,2-2-69 0 0</inkml:trace>
  <inkml:trace contextRef="#ctx0" brushRef="#br0" timeOffset="5802.831">7064 365 8752 0 0,'0'0'673'0'0,"-9"-13"1204"0"0,9 12-1628 0 0,-1 1-1 0 0,0-1 0 0 0,1 0 1 0 0,-1 0-1 0 0,0 0 0 0 0,1 0 1 0 0,-1 1-1 0 0,0-1 0 0 0,0 0 1 0 0,0 1-1 0 0,0-1 0 0 0,0 0 1 0 0,0 1-1 0 0,0-1 0 0 0,0 1 1 0 0,0 0-1 0 0,0-1 0 0 0,0 1 1 0 0,0 0-1 0 0,0 0 0 0 0,0-1 1 0 0,-1 1-1 0 0,1 0 0 0 0,0 0 1 0 0,0 0-1 0 0,0 1 0 0 0,0-1 1 0 0,0 0-1 0 0,0 0-248 0 0,-6 1 414 0 0,0 1 0 0 0,0 0-1 0 0,0 0 1 0 0,-2 2-414 0 0,-5 1 522 0 0,12-5-494 0 0,-22 7 164 0 0,-1 1 1 0 0,1 1 0 0 0,0 1-1 0 0,-9 6-192 0 0,30-14-49 0 0,0 0-1 0 0,0 0 1 0 0,1 0-1 0 0,-1 1 1 0 0,1-1-1 0 0,-1 1 1 0 0,1-1-1 0 0,0 1 1 0 0,0 0-1 0 0,0 0 1 0 0,0 0-1 0 0,1 0 0 0 0,-1 0 1 0 0,1 0-1 0 0,0 0 1 0 0,0 1-1 0 0,0-1 1 0 0,0 1 49 0 0,1-1-330 0 0,-1 0-1 0 0,1 0 1 0 0,0 0 0 0 0,0 0 0 0 0,0 0 0 0 0,0 0 0 0 0,0 0-1 0 0,1 0 1 0 0,0 0 0 0 0,-1 0 0 0 0,1 0 0 0 0,0 0 0 0 0,1 1 330 0 0,5 8-1776 0 0</inkml:trace>
  <inkml:trace contextRef="#ctx0" brushRef="#br0" timeOffset="5803.831">7006 664 920 0 0,'29'10'375'0'0,"-20"-7"-501"0"0,0 1-1 0 0,-1-2 0 0 0,2 1 0 0 0,2-1 127 0 0,-8-2 617 0 0,1 1 0 0 0,-1-1-1 0 0,0 0 1 0 0,1-1-1 0 0,-1 1 1 0 0,1-1-1 0 0,-1 0 1 0 0,1 0-1 0 0,-1 0 1 0 0,0-1-1 0 0,1 0-616 0 0,36-17 7372 0 0,-32 14-6588 0 0,0-1 0 0 0,-1 0 0 0 0,1 0 0 0 0,-1-1 0 0 0,4-4-784 0 0,-8 6 222 0 0,0 1-1 0 0,-1-1 1 0 0,1 0-1 0 0,-1 1 0 0 0,0-1 1 0 0,-1-1-1 0 0,1 1 1 0 0,-1 0-1 0 0,0-1 1 0 0,0 1-1 0 0,0-1 1 0 0,0-5-222 0 0,-2 8 40 0 0,1 1 0 0 0,-1 0 0 0 0,0-1 0 0 0,0 1 0 0 0,0 0 0 0 0,0-1 0 0 0,0 1 0 0 0,0 0 0 0 0,-1-1 0 0 0,1 1 0 0 0,-1 0 0 0 0,0 0 0 0 0,0-1 0 0 0,0 1 0 0 0,0 0 0 0 0,0 0 0 0 0,0 0 0 0 0,0 0 0 0 0,-1 0 0 0 0,1 0 0 0 0,-1 1 0 0 0,1-1 0 0 0,-1 0 0 0 0,0 1 0 0 0,0-1 0 0 0,1 1 0 0 0,-1 0 1 0 0,0-1-1 0 0,0 1 0 0 0,-1 0 0 0 0,1 0 0 0 0,0 0 0 0 0,0 1-40 0 0,0-1 4 0 0,0 1 1 0 0,1-1-1 0 0,-1 1 1 0 0,0 0 0 0 0,1-1-1 0 0,-1 1 1 0 0,0 0-1 0 0,1 0 1 0 0,-1 0-1 0 0,0 1 1 0 0,1-1 0 0 0,-1 0-1 0 0,0 1 1 0 0,1-1-1 0 0,-1 1 1 0 0,1-1 0 0 0,-1 1-1 0 0,0 0-4 0 0,-1 0 6 0 0,1 1 0 0 0,-1 0 0 0 0,0 0 0 0 0,0 1 1 0 0,1-1-1 0 0,-1 0 0 0 0,1 1 0 0 0,0-1 0 0 0,-1 2-6 0 0,0 1 2 0 0,-1 0 0 0 0,1 0 0 0 0,0 0 0 0 0,1 1 1 0 0,-1-1-1 0 0,1 1 0 0 0,0 0 0 0 0,0 0 0 0 0,1 0 0 0 0,-1 2-2 0 0,2 5-11 0 0,-1-1 0 0 0,2 0-1 0 0,0 1 1 0 0,0-1 0 0 0,1 0 0 0 0,1 0-1 0 0,0 3 12 0 0,6 13-297 0 0,0-1 0 0 0,9 15 297 0 0,-15-35-260 0 0,0-1 1 0 0,1 0-1 0 0,0 0 1 0 0,0 0-1 0 0,0 0 1 0 0,1-1-1 0 0,-1 1 0 0 0,1-1 1 0 0,1 0-1 0 0,-1-1 1 0 0,1 1-1 0 0,0-1 0 0 0,0 0 260 0 0,16 6-1592 0 0</inkml:trace>
  <inkml:trace contextRef="#ctx0" brushRef="#br0" timeOffset="6236.431">7200 136 17503 0 0,'0'0'384'0'0,"0"0"88"0"0,4 7 8 0 0,-1 3 8 0 0,-3-1-392 0 0,4 1-96 0 0,-4 4 0 0 0,0 0 0 0 0,0-1 432 0 0,0 1 64 0 0,0-1 16 0 0,0 4 0 0 0,0-3-824 0 0,-4 3-160 0 0,8-3-32 0 0,-4-2-4919 0 0,0 3-985 0 0</inkml:trace>
  <inkml:trace contextRef="#ctx0" brushRef="#br0" timeOffset="6569.259">7151 572 13824 0 0,'1'2'629'0'0,"1"8"-43"0"0,1 0 1 0 0,-1 0 0 0 0,-1 0-1 0 0,0 0 1 0 0,0 0-1 0 0,-1 1 1 0 0,0-1-1 0 0,-1 0 1 0 0,0 4-587 0 0,-1 28 2201 0 0,3-26-1494 0 0,-1-8-532 0 0,0-1-1 0 0,0 0 0 0 0,0 1 0 0 0,-1-1 0 0 0,-1 7-174 0 0,1-7-14 0 0,1-6-57 0 0,6-11-1361 0 0,-1-12-1532 0 0,-2 6 1429 0 0</inkml:trace>
  <inkml:trace contextRef="#ctx0" brushRef="#br0" timeOffset="7107.869">7379 430 10592 0 0,'0'0'488'0'0,"1"1"-12"0"0,2 2-330 0 0,0 0 0 0 0,0 0 1 0 0,-1 0-1 0 0,1 0 1 0 0,-1 0-1 0 0,0 1 0 0 0,0-1 1 0 0,0 1-1 0 0,0 0 1 0 0,0 0-1 0 0,-1-1 0 0 0,0 1 1 0 0,1 3-147 0 0,1 9 1885 0 0,-1-1 0 0 0,0 1 1 0 0,-2 1-1886 0 0,3 19 2056 0 0,-2-25-1509 0 0,-1 0 1 0 0,0 0-1 0 0,-1 1-547 0 0,1-3 176 0 0,-1 0 1 0 0,1 0 0 0 0,1 0-1 0 0,1 8-176 0 0,2-7 0 0 0,-3-9 0 0 0,0 1 0 0 0,1 0 0 0 0,-1-1 0 0 0,1 0 0 0 0,0 1-1 0 0,-1-1 1 0 0,1 0 0 0 0,0 0 0 0 0,0 0 0 0 0,-1 0 0 0 0,1 0 0 0 0,0 0-1 0 0,0-1 1 0 0,0 1 0 0 0,0-1 0 0 0,0 1 0 0 0,0-1 0 0 0,0 0 0 0 0,0 1-1 0 0,0-1 1 0 0,1 0 0 0 0,-1-1 0 0 0,0 1 0 0 0,0 0 0 0 0,0-1 0 0 0,0 1-1 0 0,0-1 1 0 0,1 0 0 0 0,7-2 20 0 0,1-1-1 0 0,-1 0 0 0 0,0 0 1 0 0,7-5-20 0 0,-16 8 5 0 0,52-22 68 0 0,-34 15-73 0 0,-10 5 0 0 0,1-1 0 0 0,-1-1 0 0 0,5-3 0 0 0,-5 3 0 0 0,-1-2 0 0 0,1 1 0 0 0,-1-1 0 0 0,-1 0 0 0 0,1-1 0 0 0,-1 0 0 0 0,-1 0 0 0 0,1 0 0 0 0,-1-1 0 0 0,2-5 0 0 0,-8 13 0 0 0,2-1 0 0 0,-1 0 0 0 0,0 0 0 0 0,0-1 0 0 0,0 1 0 0 0,-1-1 0 0 0,1 1 0 0 0,-1-1 0 0 0,1 1 0 0 0,-1-1 0 0 0,0 1 0 0 0,0-1 0 0 0,0 1 0 0 0,0-1 0 0 0,0 0 0 0 0,-2 1 0 0 0,-3 5 0 0 0,-4 7 0 0 0,9-10 0 0 0,-4 5 9 0 0,0 1 0 0 0,0 0 0 0 0,1 0-1 0 0,0 0 1 0 0,0 0 0 0 0,1 0 0 0 0,-2 4-9 0 0,-10 49 143 0 0,5-22-76 0 0,-29 148 459 0 0,-4 13 559 0 0,34-166-534 0 0,-2-1 0 0 0,-3 3-551 0 0,7-20 231 0 0,0-1-1 0 0,-1 0 0 0 0,-1 0 0 0 0,0-1 0 0 0,-8 10-230 0 0,14-20 0 0 0,0 0-1 0 0,0 0 0 0 0,0 0 1 0 0,0 0-1 0 0,-1 0 0 0 0,1-1 1 0 0,0 1-1 0 0,-1-1 0 0 0,1 0 1 0 0,-1 1-1 0 0,1-1 1 0 0,-1 0-1 0 0,0-1 0 0 0,0 1 1 0 0,1 0-1 0 0,-1-1 0 0 0,0 0 1 0 0,0 1-1 0 0,0-1 1 0 0,2 0-4 0 0,-1-1-1 0 0,0 1 0 0 0,0 0 1 0 0,0 0-1 0 0,0-1 1 0 0,0 1-1 0 0,0-1 0 0 0,1 0 1 0 0,-1 0-1 0 0,0 1 1 0 0,1-1-1 0 0,-1 0 0 0 0,0 0 1 0 0,1-1-1 0 0,-1 1 1 0 0,1 0-1 0 0,0 0 1 0 0,-1-1-1 0 0,1 1 0 0 0,0-1 1 0 0,0 1-1 0 0,0-1 1 0 0,0 1-1 0 0,0-1 0 0 0,0 0 1 0 0,0 0-1 0 0,0-1 5 0 0,-1-7 259 0 0,0-1-1 0 0,0 0 1 0 0,1 1 0 0 0,1-1-1 0 0,0 0 1 0 0,1 1 0 0 0,1-10-259 0 0,0 6-153 0 0,0-1 0 0 0,2 1 1 0 0,-1 0-1 0 0,2 1 0 0 0,0-1 0 0 0,1 1 1 0 0,5-11 152 0 0,7-8-2098 0 0,2 1 0 0 0,11-13 2098 0 0,-14 22-1682 0 0</inkml:trace>
  <inkml:trace contextRef="#ctx0" brushRef="#br0" timeOffset="7952.946">77 2045 21535 0 0,'1'60'2055'0'0,"0"-29"-1382"0"0,0-1-1 0 0,-3 1 0 0 0,-4 28-672 0 0,-2 16 1604 0 0,6-56-2532 0 0,1-16-502 0 0,1-4-852 0 0,0-15-6009 0 0</inkml:trace>
  <inkml:trace contextRef="#ctx0" brushRef="#br0" timeOffset="8286.386">1 1615 7832 0 0,'2'17'344'0'0,"3"-10"72"0"0,2 3-328 0 0,-3 0-88 0 0,4 4 0 0 0,-5-4 0 0 0,6 0 1024 0 0,-7-3 192 0 0,7 0 40 0 0</inkml:trace>
  <inkml:trace contextRef="#ctx0" brushRef="#br0" timeOffset="8737.785">213 1931 8288 0 0,'6'73'904'0'0,"-3"9"-904"0"0,-3 81 7926 0 0,0-122-3798 0 0,11-54-2461 0 0,5-18-1156 0 0,8-24-511 0 0,-11 24 79 0 0,1 3 914 0 0,11-16-993 0 0,-10 18 1071 0 0,10-25-1071 0 0,-24 49 0 0 0,0 0 0 0 0,0 0 0 0 0,0-1 0 0 0,0 1 0 0 0,1 0 0 0 0,-1 1 0 0 0,1-1 0 0 0,-1 0 0 0 0,1 0 0 0 0,0 1 0 0 0,0-1 0 0 0,-1 1 0 0 0,1-1 0 0 0,0 1 0 0 0,0 0 0 0 0,3-1 0 0 0,-4 1 0 0 0,0 1 0 0 0,0-1 0 0 0,1 1 0 0 0,-1 0 0 0 0,0 0 0 0 0,0 0 0 0 0,1 0 0 0 0,-1 0 0 0 0,0 0 0 0 0,0 0 0 0 0,1 0 0 0 0,-1 1 0 0 0,0-1 0 0 0,0 0 0 0 0,1 1 0 0 0,-1-1 0 0 0,0 1 0 0 0,0-1 0 0 0,0 1 0 0 0,0-1 0 0 0,0 1 0 0 0,0 0 0 0 0,0 0 0 0 0,0-1 0 0 0,0 1 0 0 0,0 0 0 0 0,0 0 0 0 0,0 0 0 0 0,-1 0 0 0 0,1 0 0 0 0,0 0 0 0 0,0 1 0 0 0,5 11 192 0 0,1 0 0 0 0,-1 0 0 0 0,-1 0-1 0 0,-1 1 1 0 0,0 0 0 0 0,2 13-192 0 0,2 5 135 0 0,2 3-142 0 0,2 12-95 0 0,2 0 0 0 0,4 3 102 0 0,-5-26-778 0 0,-3-13-1135 0 0,1-7-4767 0 0,0-6-767 0 0</inkml:trace>
  <inkml:trace contextRef="#ctx0" brushRef="#br0" timeOffset="8738.785">857 1442 8288 0 0,'10'25'1527'0'0,"-1"0"0"0"0,-2 0 0 0 0,0 1 0 0 0,-1 0 1 0 0,0 15-1528 0 0,3 41 7846 0 0,-4 11-7846 0 0,-3-46-807 0 0,-1 146 1573 0 0,1 6-750 0 0,-2-192-216 0 0,1 0 0 0 0,0 0 1 0 0,0 0-1 0 0,1 0 1 0 0,0-1 199 0 0,-1-3-395 0 0,0-1 0 0 0,0 1 0 0 0,0-1 0 0 0,0 0 0 0 0,0 0 0 0 0,1 1-1 0 0,-1-1 1 0 0,1 0 0 0 0,0 0 395 0 0,5 2-7087 0 0</inkml:trace>
  <inkml:trace contextRef="#ctx0" brushRef="#br0" timeOffset="9120.022">1086 1764 18655 0 0,'0'0'430'0'0,"0"0"55"0"0,0 0 26 0 0,0 0-62 0 0,-5-4 324 0 0,0 3-601 0 0,0 0-1 0 0,0 0 1 0 0,0 0-1 0 0,0 1 1 0 0,1 0-1 0 0,-1 0 1 0 0,0 0-1 0 0,0 0 1 0 0,0 1-1 0 0,0 0 1 0 0,0 0-1 0 0,0 0 0 0 0,-3 1-171 0 0,-15 3-21 0 0,-24 5-750 0 0,1 2 0 0 0,-42 17 771 0 0,79-24-1811 0 0,-2 1-84 0 0</inkml:trace>
  <inkml:trace contextRef="#ctx0" brushRef="#br0" timeOffset="9473.712">1158 1839 2304 0 0,'4'18'321'0'0,"0"-1"-1"0"0,0 16-320 0 0,-3-22 2356 0 0,-1 0 0 0 0,0 0 0 0 0,-1 3-2356 0 0,-6 31 7684 0 0,-9 18-5884 0 0,1-2-1532 0 0,13-44-4 0 0,0 0 1 0 0,1 0-1 0 0,1 0 1 0 0,0 0-1 0 0,2 2-264 0 0,-2-12 153 0 0,1-1-1 0 0,0 1 1 0 0,0-1-1 0 0,1 0 1 0 0,-1 0-1 0 0,2 0 1 0 0,-1 0-1 0 0,1 0 0 0 0,-1 0 1 0 0,2 0-1 0 0,-1-1 1 0 0,0 0-1 0 0,1 1 1 0 0,0-1-1 0 0,1 0 1 0 0,-1-1-1 0 0,1 1 1 0 0,0-1-1 0 0,0 0 1 0 0,0 0-1 0 0,0-1 0 0 0,1 1 1 0 0,2 0-153 0 0,-3-2 168 0 0,0 0 0 0 0,0 0 1 0 0,1-1-1 0 0,-1 0 0 0 0,0 0 1 0 0,1 0-1 0 0,-1-1 0 0 0,0 1 1 0 0,1-1-1 0 0,2-1-168 0 0,-4 1 37 0 0,-1-1 1 0 0,1 0 0 0 0,-1 0-1 0 0,1 0 1 0 0,-1 0 0 0 0,1-1-1 0 0,-1 1 1 0 0,1-1 0 0 0,-1 0-1 0 0,0 0 1 0 0,0 0 0 0 0,0 0 0 0 0,0-1-1 0 0,0 1 1 0 0,0-2-38 0 0,2-1 3 0 0,-1 0 1 0 0,-1-1-1 0 0,1 1 1 0 0,-1-1 0 0 0,0 0-1 0 0,0 0 1 0 0,-1 0-1 0 0,0 0 1 0 0,0 0-1 0 0,0-1 1 0 0,-1 1-1 0 0,1-1 1 0 0,-2 1 0 0 0,1-1-1 0 0,-1 1 1 0 0,0-1-1 0 0,0 1 1 0 0,-1-6-4 0 0,-2-4-12 0 0,1 1-1 0 0,-2-1 1 0 0,0 1 0 0 0,-1 0 0 0 0,-1 0 0 0 0,0 0 0 0 0,-3-3 12 0 0,-9-16-722 0 0,-19-24 722 0 0,23 37-798 0 0,-27-35-2518 0 0,33 42 1434 0 0</inkml:trace>
  <inkml:trace contextRef="#ctx0" brushRef="#br0" timeOffset="9916.043">2283 1801 13360 0 0,'7'1'1384'0'0,"-5"-1"-1226"0"0,-1 0 1 0 0,1 1-1 0 0,-1-1 1 0 0,1 0-1 0 0,-1 0 1 0 0,1 0-1 0 0,-1-1 1 0 0,1 1-1 0 0,-1 0 1 0 0,1 0-1 0 0,-1-1 1 0 0,1 1-1 0 0,-1-1 1 0 0,0 1-1 0 0,1-1 1 0 0,-1 0-1 0 0,0 1 1 0 0,1-1-1 0 0,-1 0 1 0 0,0 0-1 0 0,0 0 1 0 0,0 0-1 0 0,0 0 1 0 0,0 0-1 0 0,0 0 1 0 0,0-1-1 0 0,0 1 1 0 0,0 0-1 0 0,0 0 1 0 0,-1-1-1 0 0,1 1 1 0 0,0-1-159 0 0,0 0 163 0 0,-1 0 1 0 0,1 0-1 0 0,-1 0 1 0 0,1 0-1 0 0,-1 1 1 0 0,1-1 0 0 0,-1 0-1 0 0,0 0 1 0 0,0 0-1 0 0,0 0 1 0 0,0 0-1 0 0,-1 0 1 0 0,1 0-1 0 0,0 0 1 0 0,-1 0 0 0 0,1 0-1 0 0,-1 0 1 0 0,0 0-1 0 0,0 0 1 0 0,0 0-1 0 0,0 1 1 0 0,0-1-1 0 0,0 0 1 0 0,0 1 0 0 0,0-1-164 0 0,-4-2 78 0 0,0 0 0 0 0,0 0 0 0 0,0 0 0 0 0,0 0 0 0 0,0 1-1 0 0,-1 0 1 0 0,1 0 0 0 0,-1 1 0 0 0,0-1 0 0 0,0 1 0 0 0,0 0 0 0 0,0 1 0 0 0,0 0 0 0 0,-1 0 0 0 0,1 0 0 0 0,0 0 0 0 0,-1 1 0 0 0,1 0 0 0 0,0 1 0 0 0,-1-1 0 0 0,1 1 0 0 0,-5 2-78 0 0,0-1 70 0 0,1 1-1 0 0,-1 0 0 0 0,1 1 1 0 0,0 0-1 0 0,0 1 0 0 0,0 0 1 0 0,1 0-1 0 0,0 1 0 0 0,0 0 1 0 0,0 1-1 0 0,1 0 1 0 0,-8 7-70 0 0,11-8 53 0 0,0 0 0 0 0,0 0 1 0 0,0 0-1 0 0,1 1 1 0 0,0-1-1 0 0,0 1 1 0 0,0 0-1 0 0,1 0 1 0 0,0 0-1 0 0,1 1 1 0 0,0-1-1 0 0,0 1 1 0 0,0-1-1 0 0,1 1 1 0 0,0 0-1 0 0,0 0 1 0 0,1-1-1 0 0,0 3-53 0 0,1-1 17 0 0,0 0 0 0 0,1 0 0 0 0,0 0 0 0 0,1 0 0 0 0,-1 0 1 0 0,2 0-1 0 0,-1 0 0 0 0,1-1 0 0 0,0 0 0 0 0,1 0 0 0 0,0 0 0 0 0,0 0 0 0 0,1-1 0 0 0,0 0 0 0 0,6 6-17 0 0,0-2-328 0 0,0 0 0 0 0,1-1 0 0 0,0-1 0 0 0,7 4 328 0 0,-12-8-256 0 0,1-1 0 0 0,-1 0 1 0 0,1 0-1 0 0,1-1 0 0 0,-1 0 0 0 0,0-1 0 0 0,1 0 1 0 0,1 0 255 0 0,4 0-1117 0 0,0-2 0 0 0,0 0-1 0 0,1 0 1 0 0,-1-2 0 0 0,0 0 0 0 0,0-1 0 0 0,0 0 0 0 0,0-1 0 0 0,-1 0 0 0 0,11-6 1117 0 0,12-10-2198 0 0</inkml:trace>
  <inkml:trace contextRef="#ctx0" brushRef="#br0" timeOffset="10350.958">2560 1900 4608 0 0,'11'-10'788'0'0,"-1"-1"1"0"0,9-9-789 0 0,-6 1 5979 0 0,-13 18-3569 0 0,0 1-606 0 0,0 0-268 0 0,0 0-52 0 0,0 0-83 0 0,0 0-303 0 0,0 0-136 0 0,0 1-30 0 0,-27 38 683 0 0,17-25-1509 0 0,1 0 0 0 0,0 0 1 0 0,0 2-107 0 0,1 0 17 0 0,-2 3 20 0 0,2 1 0 0 0,0-1 0 0 0,0 5-37 0 0,3-11 21 0 0,2 1 0 0 0,0-1 0 0 0,0 1 0 0 0,1-1 0 0 0,1 1 0 0 0,0 4-21 0 0,1-15 12 0 0,0 0 0 0 0,1 0 0 0 0,-1 1 0 0 0,0-1 0 0 0,1 0-1 0 0,0 0 1 0 0,0 0 0 0 0,0 0 0 0 0,0 0 0 0 0,0 0 0 0 0,1-1 0 0 0,-1 1 0 0 0,1 0-1 0 0,0 0 1 0 0,-1-1 0 0 0,1 0 0 0 0,0 1 0 0 0,1-1 0 0 0,-1 0 0 0 0,0 0-1 0 0,1 0 1 0 0,-1 0 0 0 0,1 0 0 0 0,0 0 0 0 0,-1-1 0 0 0,1 0 0 0 0,0 1-1 0 0,0-1 1 0 0,0 0 0 0 0,2 0-12 0 0,1 1 28 0 0,1-1-1 0 0,-1-1 0 0 0,1 1 0 0 0,-1-1 1 0 0,0 0-1 0 0,1 0 0 0 0,-1-1 1 0 0,0 0-1 0 0,1 0 0 0 0,-1 0 1 0 0,0-1-1 0 0,0 0 0 0 0,0 0 0 0 0,0-1 1 0 0,0 0-1 0 0,0 0 0 0 0,-1 0 1 0 0,1-1-28 0 0,8-5 122 0 0,-1-1 1 0 0,0-1-1 0 0,0 0 1 0 0,-1 0-1 0 0,-1-1 1 0 0,5-6-123 0 0,-9 7-41 0 0,0 1 0 0 0,-1 0 0 0 0,0-1 0 0 0,-1-1 0 0 0,0 1 0 0 0,0-1 0 0 0,-1 1 0 0 0,-1-3 41 0 0,0 0 31 0 0,-1 0-1 0 0,0 0 1 0 0,-1 0 0 0 0,-1 0-1 0 0,-1 0 1 0 0,-1-13-31 0 0,1 16 20 0 0,-1 1 0 0 0,0 0 0 0 0,0 0 0 0 0,-1 0 0 0 0,-1 0 0 0 0,1 0 0 0 0,-2 0 0 0 0,1 1 0 0 0,-1 0 0 0 0,-1 0 0 0 0,0 0 0 0 0,0 1 0 0 0,-2-2-20 0 0,2 2-91 0 0,-1 2 1 0 0,1-1 0 0 0,-1 1 0 0 0,-1 0-1 0 0,1 1 1 0 0,-1-1 0 0 0,0 2 0 0 0,0-1-1 0 0,0 1 1 0 0,-1 0 0 0 0,1 1-1 0 0,-1 0 1 0 0,0 0 0 0 0,-8-1 90 0 0,-2 3-1384 0 0,0 1-79 0 0</inkml:trace>
  <inkml:trace contextRef="#ctx0" brushRef="#br0" timeOffset="10705.006">3212 1931 6912 0 0,'1'0'27'0'0,"-1"1"1"0"0,1 0-1 0 0,0 0 1 0 0,-1 0 0 0 0,1 0-1 0 0,-1 0 1 0 0,1 0-1 0 0,-1 0 1 0 0,0 0-1 0 0,1 0 1 0 0,-1 0-1 0 0,0 1 1 0 0,0-1 0 0 0,0 0-1 0 0,0 0 1 0 0,0 0-1 0 0,0 0 1 0 0,0 0-1 0 0,0 0 1 0 0,0 1-1 0 0,0-1 1 0 0,0 0 0 0 0,-1 0-1 0 0,1 0 1 0 0,-1 0-1 0 0,1 0 1 0 0,-1 0-28 0 0,3-3 9548 0 0,3-5-4911 0 0,11-17-4472 0 0,-4 4 745 0 0,1 1-1 0 0,1 0 1 0 0,0 1 0 0 0,2 0-910 0 0,-13 15 47 0 0,0 0 0 0 0,1 0 1 0 0,-1 0-1 0 0,1 0 1 0 0,0 0-1 0 0,0 1 1 0 0,0 0-1 0 0,0 0 1 0 0,0 0-1 0 0,0 0 1 0 0,0 0-1 0 0,1 1 1 0 0,-1 0-1 0 0,0 0 0 0 0,1 0 1 0 0,0 1-1 0 0,-1-1 1 0 0,1 1-1 0 0,-1 0 1 0 0,1 0-1 0 0,-1 1 1 0 0,1 0-1 0 0,1 0-47 0 0,1 1 52 0 0,0 0-1 0 0,0 0 0 0 0,0 1 1 0 0,-1 0-1 0 0,1 0 0 0 0,-1 1 1 0 0,0-1-1 0 0,0 2 0 0 0,0-1 1 0 0,0 0-1 0 0,-1 1 0 0 0,0 0 1 0 0,0 1-1 0 0,2 1-51 0 0,19 29 40 0 0,-15-20-7 0 0,1 0-1 0 0,8 7-32 0 0,-16-19 3 0 0,0 1 0 0 0,1-1 1 0 0,0-1-1 0 0,-1 1 0 0 0,1-1 0 0 0,1 0 0 0 0,-1 0 0 0 0,0 0 0 0 0,1-1 0 0 0,2 2-3 0 0,-3-3 0 0 0,1 0 0 0 0,-1 0 0 0 0,1-1 0 0 0,-1 0 0 0 0,1 0 0 0 0,-1 0 0 0 0,0 0 0 0 0,1-1 0 0 0,-1 0 0 0 0,1 0 0 0 0,-1 0 0 0 0,0-1 0 0 0,0 0 0 0 0,0 0 0 0 0,0 0 0 0 0,0-1 0 0 0,0 1 0 0 0,1-2 0 0 0,7-5 0 0 0,0 0 0 0 0,0-1 0 0 0,-1 0 0 0 0,0-1 0 0 0,6-8 0 0 0,-8 7-653 0 0,-1 0 0 0 0,-1-1-1 0 0,0 0 1 0 0,4-9 653 0 0,-9 17-156 0 0,-2 1-162 0 0,1 1 1 0 0,-1-1-1 0 0,0 1 0 0 0,0-1 1 0 0,0 0-1 0 0,-1 1 0 0 0,1-1 1 0 0,-1 0-1 0 0,0 0 0 0 0,0 0 1 0 0,-1-1 317 0 0,1-2-747 0 0,0-8-931 0 0</inkml:trace>
  <inkml:trace contextRef="#ctx0" brushRef="#br0" timeOffset="11055.518">3527 1909 5984 0 0,'15'10'7799'0'0,"-14"-10"-7172"0"0,1 1 0 0 0,0 0 0 0 0,-1 0 0 0 0,1 0 1 0 0,-1 0-1 0 0,1 0 0 0 0,-1 0 0 0 0,1 0 0 0 0,-1 1 0 0 0,1 0-627 0 0,0 2 165 0 0,1 0 0 0 0,0 0-1 0 0,-1 1 1 0 0,0 0 0 0 0,0-1 0 0 0,0 1-1 0 0,-1 0 1 0 0,0 0 0 0 0,0 0 0 0 0,0 0-1 0 0,0 0 1 0 0,-1 0 0 0 0,0 0 0 0 0,0 2-165 0 0,-1 14 1347 0 0,0 0 1 0 0,-6 20-1348 0 0,2-4 479 0 0,2-3-607 0 0,2 18 128 0 0,1-51-674 0 0,0-1-274 0 0,0 0-63 0 0,2-1-92 0 0,14-15-1923 0 0,-7 6 1412 0 0</inkml:trace>
  <inkml:trace contextRef="#ctx0" brushRef="#br0" timeOffset="11056.544">3638 1902 10368 0 0,'0'0'472'0'0,"0"0"-10"0"0,0 0-44 0 0,2 3 902 0 0,1 9 60 0 0,1 0 1 0 0,-1 1 0 0 0,-1 0 0 0 0,0-1-1 0 0,-1 1 1 0 0,0 10-1381 0 0,-1-18 146 0 0,4 94 1967 0 0,-2-65-1896 0 0,-1-15 61 0 0,0-1 0 0 0,3 12-278 0 0,-3-24-268 0 0,1 0 0 0 0,0-1 0 0 0,0 1 0 0 0,0 0 0 0 0,0 0-1 0 0,1-1 1 0 0,0 0 0 0 0,0 1 0 0 0,4 3 268 0 0,2 1-5418 0 0,1-3-1691 0 0</inkml:trace>
  <inkml:trace contextRef="#ctx0" brushRef="#br0" timeOffset="11437.212">4118 1673 7832 0 0,'0'0'602'0'0,"9"8"-381"0"0,-6-5 2726 0 0,-2-2-2126 0 0,0 1 0 0 0,0-1 0 0 0,-1 1 0 0 0,1-1 0 0 0,-1 1 0 0 0,1-1-1 0 0,-1 1 1 0 0,0 0 0 0 0,0-1 0 0 0,0 1 0 0 0,1-1 0 0 0,-2 1 0 0 0,1 0-821 0 0,0 1 440 0 0,0 0 1 0 0,-1 0 0 0 0,0 0 0 0 0,0 0 0 0 0,0-1-1 0 0,0 1 1 0 0,0 0-441 0 0,-4 6-93 0 0,0-1 1 0 0,0 0-1 0 0,-1 0 0 0 0,0 0 93 0 0,3-4 475 0 0,-6 7-348 0 0,-1-1-1 0 0,0 0 1 0 0,-3 2-127 0 0,-11 10 87 0 0,-12 11-1259 0 0,28-28 358 0 0,5-3-659 0 0,2-1-4605 0 0,1-1-1003 0 0</inkml:trace>
  <inkml:trace contextRef="#ctx0" brushRef="#br0" timeOffset="11872.137">4123 1731 13504 0 0,'0'0'620'0'0,"0"0"-16"0"0,0 0-220 0 0,0 0 509 0 0,0 0 267 0 0,0 0 50 0 0,0 0-102 0 0,0 0-454 0 0,0 0-204 0 0,-2 0-39 0 0,-18 6 1253 0 0,-1-2 0 0 0,0 0 1 0 0,-9-1-1665 0 0,17-1 312 0 0,5-2-90 0 0,1 0 0 0 0,-1 0 0 0 0,1-1 0 0 0,-1 0 0 0 0,1-1 0 0 0,-5 0-222 0 0,0-1-4 0 0,7 2 4 0 0,1 0 0 0 0,0-1 0 0 0,0 0 0 0 0,0 1 0 0 0,0-1 0 0 0,1-1 0 0 0,-1 1 0 0 0,-2-2 0 0 0,2-1 40 0 0,3 4 167 0 0,3 1-199 0 0,-1 0 1 0 0,1 1 0 0 0,-1-1-1 0 0,1 1 1 0 0,-1-1-1 0 0,1 1 1 0 0,-1 0 0 0 0,0 0-1 0 0,1 0 1 0 0,-1 0-1 0 0,0 0 1 0 0,0 0-1 0 0,0 0 1 0 0,0 0 0 0 0,0 0-1 0 0,0 0 1 0 0,0 0-1 0 0,0 1 1 0 0,0-1 0 0 0,0 1-9 0 0,16 29 1005 0 0,-5 5-733 0 0,3 7-1289 0 0,-5-17 530 0 0,-7-18 341 0 0,0 0 1 0 0,0-1 0 0 0,1 1 0 0 0,0 0 145 0 0,5 3-7284 0 0,-8-9 5237 0 0</inkml:trace>
  <inkml:trace contextRef="#ctx0" brushRef="#br0" timeOffset="12340.238">4110 1449 5064 0 0,'3'8'528'0'0,"1"8"-81"0"0,-2 9 6089 0 0,1-2-1394 0 0,-3-18-4615 0 0,0 0 1 0 0,0-1 0 0 0,0 1-1 0 0,-1-1 1 0 0,0 2-528 0 0,-1 16 1363 0 0,1 12 416 0 0,-3 1 0 0 0,-7 33-1779 0 0,-3 28 775 0 0,16-55-587 0 0,0-12-77 0 0,-1-15-91 0 0,0 0 1 0 0,1 0-1 0 0,1 0 0 0 0,2 5-20 0 0,-5-19-93 0 0,0 0-1 0 0,0 1 0 0 0,0-1 1 0 0,0 0-1 0 0,0 0 1 0 0,0 1-1 0 0,0-1 0 0 0,0 0 1 0 0,0 1-1 0 0,0-1 1 0 0,0 0-1 0 0,1 0 0 0 0,-1 1 1 0 0,0-1-1 0 0,0 0 1 0 0,0 0-1 0 0,0 0 0 0 0,1 1 1 0 0,-1-1-1 0 0,0 0 1 0 0,0 0-1 0 0,0 0 0 0 0,1 0 1 0 0,-1 1-1 0 0,0-1 1 0 0,0 0-1 0 0,1 0 0 0 0,-1 0 1 0 0,0 0-1 0 0,0 0 1 0 0,1 0-1 0 0,-1 0 1 0 0,0 0-1 0 0,1 0 0 0 0,-1 0 1 0 0,0 0-1 0 0,0 0 1 0 0,1 0-1 0 0,-1 0 0 0 0,0 0 1 0 0,1 0-1 0 0,-1 0 1 0 0,0 0-1 0 0,0 0 0 0 0,1 0 1 0 0,-1 0-1 0 0,0 0 1 0 0,0 0-1 0 0,1-1 0 0 0,-1 1 1 0 0,0 0-1 0 0,0 0 1 0 0,0 0-1 0 0,1-1 0 0 0,-1 1 94 0 0,10-4-7867 0 0</inkml:trace>
  <inkml:trace contextRef="#ctx0" brushRef="#br0" timeOffset="12341.238">4232 1690 3224 0 0,'0'0'143'0'0,"0"0"591"0"0,0 0 2382 0 0,-1 0 4681 0 0,-10 2-3180 0 0,3-2-4045 0 0,0 0 0 0 0,0-1 0 0 0,0 0 0 0 0,-1-1-1 0 0,1 0 1 0 0,0 0 0 0 0,1-1 0 0 0,-8-3-572 0 0,15 6 8 0 0,-118-40 1207 0 0,66 11-1069 0 0,50 28-324 0 0,0-1 0 0 0,0 1 0 0 0,0-1-1 0 0,0 1 1 0 0,0-1 0 0 0,1 0 0 0 0,-1 0-1 0 0,0 0 1 0 0,1 0 0 0 0,0 0 0 0 0,0 0-1 0 0,-1 0 1 0 0,1 0 0 0 0,0 0 0 0 0,1-1-1 0 0,-1 1 1 0 0,0 0 0 0 0,1-1 0 0 0,-1 1-1 0 0,1 0 1 0 0,0-1 0 0 0,-1 0 178 0 0,-2-12-1456 0 0,-2-2-495 0 0</inkml:trace>
  <inkml:trace contextRef="#ctx0" brushRef="#br0" timeOffset="13147.232">4552 2083 3680 0 0,'0'0'284'0'0,"2"-1"1199"0"0,12-1 7819 0 0,-13 1-8914 0 0,0 0 1 0 0,0 0-1 0 0,0 0 0 0 0,0 0 1 0 0,0 0-1 0 0,0 0 1 0 0,0-1-1 0 0,0 1 0 0 0,0 0 1 0 0,0 0-1 0 0,-1-1 0 0 0,1 1 1 0 0,-1 0-1 0 0,1-1 1 0 0,-1 1-1 0 0,1-1 0 0 0,-1 1 1 0 0,0-1-1 0 0,1 1 0 0 0,-1-1-388 0 0,0 1 54 0 0,0 1-1 0 0,0-1 1 0 0,0 0-1 0 0,0 1 0 0 0,0-1 1 0 0,0 0-1 0 0,0 0 0 0 0,0 1 1 0 0,0-1-1 0 0,0 0 1 0 0,0 1-1 0 0,0-1 0 0 0,0 0 1 0 0,-1 1-1 0 0,1-1 0 0 0,0 0 1 0 0,-1 1-1 0 0,1-1 0 0 0,0 0 1 0 0,-1 1-1 0 0,1-1 1 0 0,-1 1-1 0 0,1-1 0 0 0,-1 1 1 0 0,1-1-1 0 0,-1 1 0 0 0,1-1 1 0 0,-1 1-1 0 0,1-1 1 0 0,-1 1-1 0 0,0 0 0 0 0,1-1 1 0 0,-1 1-1 0 0,0 0 0 0 0,1 0 1 0 0,-1-1-1 0 0,0 1 0 0 0,1 0 1 0 0,-1 0-1 0 0,0 0 1 0 0,0 0-54 0 0,-11-3 365 0 0,11 3-339 0 0,1-1-1 0 0,-1 1 1 0 0,0 0 0 0 0,0-1 0 0 0,0 1 0 0 0,0 0 0 0 0,0 0 0 0 0,0 0 0 0 0,0 0 0 0 0,-1 0 0 0 0,1 0-1 0 0,0 0 1 0 0,0 0 0 0 0,0 0 0 0 0,0 0 0 0 0,0 0 0 0 0,0 1-26 0 0,-3 0 4 0 0,0 1 1 0 0,1-1-1 0 0,-1 1 1 0 0,1 0 0 0 0,-1 0-1 0 0,1 0 1 0 0,-1 0-1 0 0,-1 2-4 0 0,4-2 0 0 0,-1 0 0 0 0,1-1 0 0 0,-1 1-1 0 0,1 0 1 0 0,0 0 0 0 0,0 1 0 0 0,0-1 0 0 0,0 0-1 0 0,0 0 1 0 0,0 0 0 0 0,1 1 0 0 0,-1-1 0 0 0,1 0-1 0 0,-1 1 1 0 0,1-1 0 0 0,-2 10 115 0 0,1-1 0 0 0,1 1-1 0 0,-1 0 1 0 0,2 4-115 0 0,-1-12 25 0 0,1-1 0 0 0,-1 1-1 0 0,1-1 1 0 0,0 0 0 0 0,0 1 0 0 0,0-1-1 0 0,0 0 1 0 0,1 0 0 0 0,-1 0 0 0 0,1 0 0 0 0,0 0-1 0 0,-1 0 1 0 0,2 0 0 0 0,-1-1 0 0 0,0 1-1 0 0,0 0 1 0 0,1-1-25 0 0,3 3 22 0 0,0-1-1 0 0,0 0 1 0 0,1 0-1 0 0,0 0 0 0 0,-1-1 1 0 0,1 0-1 0 0,1 0 1 0 0,-1 0-1 0 0,0-1 1 0 0,0-1-1 0 0,4 1-21 0 0,-6-1 12 0 0,0 0-1 0 0,0-1 1 0 0,0 0-1 0 0,1 0 1 0 0,-1-1-1 0 0,0 1 1 0 0,0-1-1 0 0,0 0 1 0 0,0-1-1 0 0,0 1 1 0 0,0-1 0 0 0,0 0-1 0 0,0 0 1 0 0,-1 0-1 0 0,1-1 1 0 0,-1 0-1 0 0,2-1-11 0 0,-3 2-5 0 0,0-1 0 0 0,0 0 1 0 0,0 0-1 0 0,-1-1 0 0 0,1 1 0 0 0,-1-1 0 0 0,0 1 0 0 0,0-1 0 0 0,0 0 0 0 0,0 0 0 0 0,-1 0 1 0 0,1 0-1 0 0,-1 0 0 0 0,0 0 0 0 0,0 0 0 0 0,-1 0 0 0 0,1 0 0 0 0,-1-3 5 0 0,0-1-15 0 0,0 0 0 0 0,0 0 0 0 0,-1 1 0 0 0,0-1 0 0 0,0 0 0 0 0,-1 1-1 0 0,0-1 1 0 0,0 1 0 0 0,-4-7 15 0 0,-3-6-830 0 0,-2 1 0 0 0,-3-5 830 0 0,-13-15-8593 0 0,15 22 1519 0 0</inkml:trace>
  <inkml:trace contextRef="#ctx0" brushRef="#br0" timeOffset="13539.828">4713 1943 5528 0 0,'0'0'422'0'0,"1"2"-276"0"0,5 4 890 0 0,-1 1 1 0 0,0 0-1 0 0,-1 0 1 0 0,0 0-1 0 0,0 0 1 0 0,0 1-1 0 0,-1-1 1 0 0,0 1-1 0 0,-1 0 0 0 0,1 3-1036 0 0,2 8 1633 0 0,-1 1 0 0 0,-1-1-1 0 0,1 19-1632 0 0,-3-2 897 0 0,-1-17-94 0 0,1-1-1 0 0,0 1 1 0 0,4 13-803 0 0,-2-9 962 0 0,-3-21-460 0 0,0-2 2 0 0,1 0-448 0 0,-1 0 0 0 0,0 0 0 0 0,1 1 0 0 0,-1-1 0 0 0,0 0 0 0 0,1 0 0 0 0,-1 0 0 0 0,0 0 0 0 0,1 0 0 0 0,-1 1 0 0 0,1-1-1 0 0,-1 0 1 0 0,0 0 0 0 0,1 0 0 0 0,-1 0 0 0 0,1 0 0 0 0,-1 0 0 0 0,0 0 0 0 0,1 0 0 0 0,-1 0 0 0 0,1-1 0 0 0,-1 1-56 0 0,4-4 106 0 0,0 0 0 0 0,0 0 1 0 0,-1-1-1 0 0,1 1 0 0 0,-1-1 1 0 0,0 0-1 0 0,0 0 0 0 0,-1 0 1 0 0,0-1-1 0 0,1-1-106 0 0,6-13 153 0 0,14-23-28 0 0,-7 10-6 0 0,14-18-119 0 0,-22 38 32 0 0,0 1-7 0 0,-1 1 0 0 0,2 0-1 0 0,8-10-24 0 0,1 2-117 0 0,-8 8 32 0 0,1 1 0 0 0,10-9 85 0 0,-17 16-357 0 0,-1 1 0 0 0,1-1 1 0 0,0 1-1 0 0,0 0 1 0 0,0 0-1 0 0,0 0 0 0 0,0 1 1 0 0,0-1-1 0 0,1 1 1 0 0,-1 0-1 0 0,4 0 357 0 0,4 0-6304 0 0,-1-3-1850 0 0</inkml:trace>
  <inkml:trace contextRef="#ctx0" brushRef="#br0" timeOffset="14007.051">5231 1422 11520 0 0,'9'17'1101'0'0,"-1"0"0"0"0,0 0 0 0 0,-1 0 0 0 0,0 1 0 0 0,-2 0 0 0 0,0 1 1 0 0,-1-1-1 0 0,0 8-1101 0 0,-1 9 1008 0 0,-1 0 0 0 0,-1 0-1 0 0,-4 22-1007 0 0,0 24 167 0 0,1-9 239 0 0,0-45-83 0 0,1-1 1 0 0,1 1 0 0 0,2-1 0 0 0,0 0-1 0 0,3 4-323 0 0,-5-30 0 0 0,0 1 0 0 0,0-1 0 0 0,0 1 0 0 0,0-1 0 0 0,0 1 0 0 0,0-1 0 0 0,0 1 0 0 0,0-1 0 0 0,1 0 0 0 0,-1 1 0 0 0,0-1 0 0 0,0 1 0 0 0,1-1 0 0 0,-1 1 0 0 0,0-1 0 0 0,0 0 0 0 0,1 1 0 0 0,-1-1 0 0 0,0 0 0 0 0,1 1 0 0 0,-1-1 0 0 0,1 0 0 0 0,-1 0 0 0 0,0 1 0 0 0,1-1 0 0 0,-1 0 0 0 0,1 0 0 0 0,3-1 0 0 0,2-1 0 0 0,1 0 0 0 0,0 0 0 0 0,-1-1 0 0 0,0 0 0 0 0,5-3 0 0 0,25-9 0 0 0,-23 11 0 0 0,-7 2 0 0 0,0 0 0 0 0,0 0 0 0 0,0 1 0 0 0,0 0 0 0 0,0 0 0 0 0,-4 1 0 0 0,-1 0 0 0 0,1 0 0 0 0,-1 0 0 0 0,1 0 0 0 0,0 0 0 0 0,-1 1 0 0 0,1-1 0 0 0,-1 1 0 0 0,1-1 0 0 0,-1 1 0 0 0,1-1 0 0 0,-1 1 0 0 0,1 0 0 0 0,-1-1 0 0 0,0 1 0 0 0,1 0 0 0 0,-1 0 0 0 0,0 0 0 0 0,0 0 0 0 0,0 1 0 0 0,1-1 0 0 0,0 2 53 0 0,1 1 0 0 0,-1-1 1 0 0,0 1-1 0 0,0-1 0 0 0,0 1 0 0 0,-1 0 0 0 0,1-1 0 0 0,-1 1 0 0 0,0 0 0 0 0,0 0 1 0 0,0 0-1 0 0,0 0 0 0 0,-1 0 0 0 0,0 0 0 0 0,0 0 0 0 0,0 0 0 0 0,0 0 1 0 0,-1 1-1 0 0,1-1 0 0 0,-1 0 0 0 0,0-1 0 0 0,0 1 0 0 0,0 0 0 0 0,-1 0 0 0 0,0 0 1 0 0,1-1-1 0 0,-1 1 0 0 0,-1-1 0 0 0,1 1 0 0 0,0-1 0 0 0,-1 0 0 0 0,0 0 0 0 0,1 0 1 0 0,-1 0-1 0 0,0 0 0 0 0,-1-1 0 0 0,1 1 0 0 0,0-1 0 0 0,-2 0-53 0 0,-1 1-56 0 0,0 0-1 0 0,0-1 1 0 0,0 0-1 0 0,0 0 1 0 0,-1-1 0 0 0,1 1-1 0 0,-1-1 1 0 0,1-1-1 0 0,-1 1 1 0 0,1-1-1 0 0,-1 0 1 0 0,1-1-1 0 0,-1 0 1 0 0,1 0 0 0 0,-1 0-1 0 0,-5-3 57 0 0,7 3-142 0 0,0-1 0 0 0,0 0-1 0 0,0 0 1 0 0,0-1 0 0 0,0 1 0 0 0,0-1-1 0 0,1 0 1 0 0,-1-1 0 0 0,1 1 0 0 0,0-1-1 0 0,0 0 1 0 0,0 0 0 0 0,0 0 0 0 0,1 0 0 0 0,0-1-1 0 0,0 1 1 0 0,0-1 0 0 0,0 0 0 0 0,1 0-1 0 0,-1-2 143 0 0,0-3-5988 0 0,3-4-1723 0 0</inkml:trace>
  <inkml:trace contextRef="#ctx0" brushRef="#br0" timeOffset="14390.041">5730 1964 12608 0 0,'3'8'1142'0'0,"-1"-1"-843"0"0,0 0-1 0 0,-1 0 0 0 0,0 1 1 0 0,-1-1-1 0 0,0 0 0 0 0,0 1 1 0 0,0-1-1 0 0,-1 0 0 0 0,0 0 1 0 0,-2 5-299 0 0,0 17 1412 0 0,0-5-43 0 0,2-17-933 0 0,0-1-1 0 0,0 1 1 0 0,1-1-1 0 0,0 1 1 0 0,0 4-436 0 0,1-5 356 0 0,-1 0 0 0 0,0 0 0 0 0,-1 1 0 0 0,0 4-356 0 0,-1 15 2278 0 0,13-34-2282 0 0,-10 6-308 0 0,1-1 0 0 0,-1 0 0 0 0,0 0 0 0 0,0 0 0 0 0,0 0 0 0 0,0 0 0 0 0,-1-1 312 0 0,3-12-1336 0 0</inkml:trace>
  <inkml:trace contextRef="#ctx0" brushRef="#br0" timeOffset="14773.599">5970 1483 13824 0 0,'7'-3'250'0'0,"-4"1"-160"0"0,0 1 1 0 0,0 0-1 0 0,0 0 0 0 0,0 0 0 0 0,0 0 0 0 0,0 1 0 0 0,0-1 0 0 0,0 1 0 0 0,0-1 0 0 0,0 1 0 0 0,0 0 0 0 0,1 1 0 0 0,-1-1 1 0 0,1 1-91 0 0,1-1-57 0 0,-4 0 165 0 0,0 0 0 0 0,1 0 1 0 0,-1 1-1 0 0,0-1 1 0 0,0 0-1 0 0,0 0 1 0 0,0 1-1 0 0,0-1 1 0 0,0 0-1 0 0,0 1 0 0 0,0-1 1 0 0,0 1-1 0 0,0 0 1 0 0,0-1-1 0 0,0 1 1 0 0,0 0-1 0 0,0-1 1 0 0,-1 1-1 0 0,1 0 0 0 0,0 0 1 0 0,0 0-1 0 0,-1 0 1 0 0,1-1-1 0 0,-1 1 1 0 0,1 0-1 0 0,0 1-108 0 0,2 7 668 0 0,-1-1 0 0 0,1 0 0 0 0,-1 1 0 0 0,-1-1 0 0 0,0 1 0 0 0,0-1 0 0 0,-1 9-668 0 0,-1 13 1418 0 0,-3 19-1418 0 0,-2 7 637 0 0,3 9-419 0 0,-1-18 26 0 0,3 1 0 0 0,2 12-244 0 0,1-26 0 0 0,1 20 0 0 0,0-21 0 0 0,-1-17 0 0 0,0 1 0 0 0,2 5 0 0 0,-1-11 23 0 0,8 28-311 0 0,-11-38-1099 0 0,0-1-518 0 0,0 0-116 0 0,0 0-25 0 0</inkml:trace>
  <inkml:trace contextRef="#ctx0" brushRef="#br0" timeOffset="14774.599">5798 1714 8752 0 0,'0'0'398'0'0,"0"0"-3"0"0,0 0 176 0 0,0 0 1669 0 0,0 0 1446 0 0,0 5-2360 0 0,1-2 5813 0 0,13 28-5685 0 0,-12-29-2113 0 0,0 0 0 0 0,0 0 0 0 0,1-1 0 0 0,-1 1 0 0 0,1-1 1 0 0,-1 0-1 0 0,1 0 0 0 0,0 1 659 0 0,2-2-7666 0 0</inkml:trace>
  <inkml:trace contextRef="#ctx0" brushRef="#br0" timeOffset="15203.672">6327 1859 15664 0 0,'0'0'718'0'0,"0"0"-19"0"0,0 0-361 0 0,0 0 142 0 0,0 0 110 0 0,0 0 18 0 0,0 0-43 0 0,0 0-206 0 0,-4 7 147 0 0,-16 11 53 0 0,16-16-506 0 0,1 1 0 0 0,-1-1-1 0 0,1 1 1 0 0,0 0 0 0 0,0 0 0 0 0,0 1-1 0 0,1-1-52 0 0,-13 15 0 0 0,12-14 0 0 0,-1 0 0 0 0,1 0 0 0 0,0 1 0 0 0,0-1 0 0 0,1 1 0 0 0,-1-1 0 0 0,1 1 0 0 0,-2 10 0 0 0,7-10 0 0 0,-2-4 0 0 0,0 2 0 0 0,1 1 0 0 0,-1-1 0 0 0,1 0 0 0 0,-1 0 0 0 0,1-1 0 0 0,0 1 0 0 0,0 0 0 0 0,1 0 0 0 0,-1-1 0 0 0,-1-1 0 0 0,0 0 0 0 0,0-1 0 0 0,0 1 0 0 0,0 0 0 0 0,0-1 0 0 0,0 1 0 0 0,0-1 0 0 0,1 0 0 0 0,-1 1 0 0 0,0-1 0 0 0,0 0 0 0 0,0 1 0 0 0,0-1 0 0 0,1 0 0 0 0,-1 0 0 0 0,1 0 0 0 0,0 0 0 0 0,0-1 0 0 0,1 1 0 0 0,-1 0 0 0 0,1-1 0 0 0,-1 0 0 0 0,0 0 0 0 0,1 0-1 0 0,-1 0 1 0 0,0 0 0 0 0,0 0 0 0 0,0 0 0 0 0,0-1 0 0 0,0 1 0 0 0,0-1 0 0 0,0 1 0 0 0,0-1-1 0 0,0 0 1 0 0,-1 0 0 0 0,1 0 0 0 0,5-7 4 0 0,0-1-1 0 0,-1 0 1 0 0,3-7-4 0 0,5-7 66 0 0,4-9 1758 0 0,-14 28-1675 0 0,3 6-133 0 0,-5 0 54 0 0,0 0-1 0 0,-1 1 1 0 0,1-1-1 0 0,0 1 1 0 0,-1-1-1 0 0,0 1 0 0 0,1 0 1 0 0,-1 0-1 0 0,0 0 1 0 0,0 0-1 0 0,0 0 1 0 0,0 0-1 0 0,0 0-69 0 0,11 31 787 0 0,-3 4-517 0 0,8 23-182 0 0,-11-42-183 0 0,7 17 259 0 0,-13-34-268 0 0,1 1 0 0 0,0-1 0 0 0,0 1 0 0 0,0 0 0 0 0,0-1 0 0 0,0 0 0 0 0,1 1 0 0 0,-1-1 0 0 0,0 0 0 0 0,1 1 0 0 0,-1-1 0 0 0,1 0-1 0 0,-1 0 1 0 0,1 0 0 0 0,-1-1 0 0 0,3 2 104 0 0,-4-2-304 0 0,1 0 0 0 0,-1 0-1 0 0,1 0 1 0 0,-1 0 0 0 0,1 0 0 0 0,-1 0-1 0 0,1 0 1 0 0,-1 0 0 0 0,1 0 0 0 0,-1 0-1 0 0,1 0 1 0 0,-1 0 0 0 0,1 0 0 0 0,-1 0-1 0 0,1-1 1 0 0,-1 1 0 0 0,1 0-1 0 0,-1 0 1 0 0,1-1 304 0 0,1 0-1509 0 0,5-3-5684 0 0</inkml:trace>
  <inkml:trace contextRef="#ctx0" brushRef="#br0" timeOffset="16350.32">6365 1707 9672 0 0,'0'0'748'0'0,"-3"7"-464"0"0,1-3 135 0 0,0 0 0 0 0,0-1 1 0 0,-1 1-1 0 0,1-1 0 0 0,-1 0 1 0 0,0 1-1 0 0,0-1 0 0 0,0-1 1 0 0,0 1-1 0 0,0 0 0 0 0,-1-1 1 0 0,0 1-420 0 0,-11 6 3353 0 0,-1 0 1 0 0,-5 1-3354 0 0,10-4 458 0 0,-6 2-350 0 0,0-1 1 0 0,0-1 0 0 0,-1 0 0 0 0,0-1-1 0 0,0-1 1 0 0,0 0 0 0 0,0-2 0 0 0,-1 0-1 0 0,1-1-108 0 0,13-2-877 0 0,1 1 0 0 0,0-1-1 0 0,-1 0 1 0 0,1 0 0 0 0,0-1-1 0 0,-3 0 878 0 0,-1-1-2853 0 0,6 2-3941 0 0</inkml:trace>
  <inkml:trace contextRef="#ctx0" brushRef="#br0" timeOffset="16866.849">6702 1517 19463 0 0,'3'5'260'0'0,"0"1"0"0"0,-1-1 0 0 0,1 1 0 0 0,-1 0-1 0 0,0 0 1 0 0,-1 0 0 0 0,1 0 0 0 0,-1 0-1 0 0,0 5-259 0 0,1 13 1229 0 0,-2 22-1229 0 0,0-26 1083 0 0,-5 127 1183 0 0,1-84-1887 0 0,3-39-260 0 0,-1 19-17 0 0,1 0 0 0 0,3 8-102 0 0,-1-48-34 0 0,-1-1 1 0 0,0 1-1 0 0,1 0 1 0 0,0-1 0 0 0,0 1-1 0 0,-1-1 1 0 0,1 0 0 0 0,1 1-1 0 0,-1 0 34 0 0,0-2-238 0 0,-1 0 0 0 0,1 0 0 0 0,0 0 0 0 0,-1 0 1 0 0,1-1-1 0 0,0 1 0 0 0,0 0 0 0 0,0-1 0 0 0,0 1 0 0 0,-1 0 0 0 0,1-1 0 0 0,0 1 0 0 0,0-1 0 0 0,0 1 0 0 0,0-1 0 0 0,0 1 0 0 0,0-1 0 0 0,0 0 0 0 0,1 0 0 0 0,-1 1 0 0 0,0-1 0 0 0,0 0 0 0 0,0 0 238 0 0,10 0-7907 0 0</inkml:trace>
  <inkml:trace contextRef="#ctx0" brushRef="#br0" timeOffset="17188.439">7037 1656 13824 0 0,'3'8'1430'0'0,"-2"-7"-1120"0"0,0 1-1 0 0,-1 0 1 0 0,1 0-1 0 0,0 0 1 0 0,-1 0-1 0 0,0 0 1 0 0,1 1-1 0 0,-1-1 1 0 0,0 0-1 0 0,0 0 1 0 0,0 0-1 0 0,0 0 1 0 0,0 0-1 0 0,-1 0 1 0 0,1 0-1 0 0,0 0 1 0 0,-1 0-1 0 0,0 0 1 0 0,0 0-1 0 0,1 0 1 0 0,-1 0-1 0 0,0 0 0 0 0,0 0 1 0 0,-1 0-310 0 0,-3 4 173 0 0,0 0 1 0 0,0 0-1 0 0,-1-1 0 0 0,0 0 1 0 0,0 0-1 0 0,0-1 0 0 0,0 1 1 0 0,-1-1-1 0 0,0-1 0 0 0,1 1 1 0 0,-4 0-174 0 0,9-4 14 0 0,0 1 0 0 0,0-1 0 0 0,0 0 1 0 0,1 1-1 0 0,-1-1 0 0 0,0 0 1 0 0,1 1-1 0 0,-1-1 0 0 0,0 1 0 0 0,1-1 1 0 0,-1 1-1 0 0,0-1 0 0 0,1 1 0 0 0,-1 0 1 0 0,1-1-1 0 0,-1 1 0 0 0,1 0 1 0 0,0-1-1 0 0,-1 1 0 0 0,1 0 0 0 0,0-1 1 0 0,-1 1-1 0 0,1 0 0 0 0,0 0 0 0 0,0 0-14 0 0,0 0 31 0 0,0 1 0 0 0,1-1 0 0 0,-1 0 0 0 0,0 1-1 0 0,1-1 1 0 0,0 0 0 0 0,-1 1 0 0 0,1-1 0 0 0,0 0-1 0 0,0 0 1 0 0,-1 0 0 0 0,1 0 0 0 0,0 1-1 0 0,0-1 1 0 0,1 0-31 0 0,6 8 374 0 0,5 4-60 0 0,-2 0 0 0 0,0 0 0 0 0,0 1 0 0 0,-2 1 1 0 0,7 11-315 0 0,-14-22 19 0 0,0 0 0 0 0,0 0 1 0 0,-1 1-1 0 0,0-1 0 0 0,0 0 0 0 0,0 1 1 0 0,0-1-1 0 0,-1 1 0 0 0,1-1 1 0 0,-1 1-1 0 0,-1 1-19 0 0,1-3 3 0 0,-1 1-1 0 0,0-1 1 0 0,1 1-1 0 0,-2-1 1 0 0,1 0-1 0 0,0 1 1 0 0,-1-1-1 0 0,1 0 1 0 0,-1 0-1 0 0,0 0 1 0 0,0 0-1 0 0,0-1 1 0 0,-1 1-1 0 0,1 0 1 0 0,-1-1 0 0 0,1 1-3 0 0,-1-2 6 0 0,0 1 0 0 0,0 0 0 0 0,1 0 0 0 0,-1-1 0 0 0,0 0 0 0 0,0 1 1 0 0,-1-1-1 0 0,1-1 0 0 0,0 1 0 0 0,0 0 0 0 0,0-1 0 0 0,-1 1 0 0 0,1-1 1 0 0,0 0-1 0 0,0 0 0 0 0,-1 0 0 0 0,1-1 0 0 0,0 1 0 0 0,0-1 0 0 0,-1 0-6 0 0,-3 0-515 0 0,1-1 0 0 0,-1 0 0 0 0,1 0 0 0 0,-4-2 515 0 0,6 1-1571 0 0,-1 1 1 0 0,1-1-1 0 0,-1 0 1 0 0,1 0-1 0 0,-1-1 1571 0 0,-6-6-7686 0 0</inkml:trace>
  <inkml:trace contextRef="#ctx0" brushRef="#br0" timeOffset="18206.795">7680 2049 11520 0 0,'1'8'312'0'0,"0"-1"1"0"0,1 1 0 0 0,-1 0-1 0 0,1-1 1 0 0,1 1 0 0 0,1 2-313 0 0,5 17 3254 0 0,7 34 3887 0 0,-16-61-7022 0 0,0 0 0 0 0,0 0-1 0 0,0 0 1 0 0,0 0-1 0 0,0 0 1 0 0,0 0 0 0 0,0 0-1 0 0,0 0 1 0 0,0 0 0 0 0,0 0-1 0 0,0 0 1 0 0,1 0 0 0 0,-1 0-1 0 0,0 0 1 0 0,0 0 0 0 0,0 0-1 0 0,0 0 1 0 0,0 0-1 0 0,0 0 1 0 0,0 0 0 0 0,0 0-1 0 0,0 0 1 0 0,0 0 0 0 0,0 0-1 0 0,0 0 1 0 0,0 0 0 0 0,0 0-1 0 0,0 0 1 0 0,0 0 0 0 0,1 0-1 0 0,-1 0 1 0 0,0 0-1 0 0,0 0 1 0 0,0 0 0 0 0,0 0-1 0 0,0 1 1 0 0,0-1 0 0 0,0 0-119 0 0,1-13 902 0 0,-1-18-894 0 0,-1 16 290 0 0,0 0-1 0 0,2-10-297 0 0,0-22 394 0 0,-15-292 1206 0 0,8-1-1222 0 0,7 248-185 0 0,-13 102-140 0 0,9-7-53 0 0,0 1 0 0 0,0-1 0 0 0,1 1 0 0 0,-1 0 0 0 0,1-1 0 0 0,0 1 0 0 0,0 0 0 0 0,1 0 0 0 0,-1 1 0 0 0,1-1 0 0 0,0 0 0 0 0,-1 4 0 0 0,0 0-59 0 0,-1 0-1 0 0,1 0 1 0 0,-2-1 0 0 0,-1 6 59 0 0,-8 16-219 0 0,9-19 83 0 0,0 4 371 0 0,1-8 37 0 0,-6 3-179 0 0,5-6-93 0 0,0 0 0 0 0,4-3 0 0 0,0 0 0 0 0,0 1 0 0 0,0-1 0 0 0,0 0 0 0 0,-1 0 0 0 0,1 0 0 0 0,0 0 0 0 0,0 0 0 0 0,0 0 0 0 0,-1 0 0 0 0,1 0 0 0 0,0 0 0 0 0,0 0 0 0 0,-1 0 0 0 0,1 0 0 0 0,0 0 0 0 0,0 0 0 0 0,0 0 0 0 0,-1 0 0 0 0,1 0 0 0 0,0 0 0 0 0,0 0 0 0 0,0 0 0 0 0,-1 0 0 0 0,1 0 0 0 0,0 0 0 0 0,0 0 0 0 0,0 0 0 0 0,-1 0 0 0 0,1-1 0 0 0,0 1 0 0 0,0 0 0 0 0,0 0 0 0 0,0 0 0 0 0,-1 0 0 0 0,1 0 0 0 0,0-1 0 0 0,0 1 0 0 0,0 0 0 0 0,0 0 0 0 0,0 0 0 0 0,0 0 0 0 0,0-1 0 0 0,0 1 0 0 0,-1 0 0 0 0,1 0 0 0 0,0-1 0 0 0,0 1 0 0 0,0 0 0 0 0,0 0 0 0 0,0 0 0 0 0,0-1 0 0 0,0 1 0 0 0,0 0 0 0 0,0 0 0 0 0,0 0 0 0 0,0-1 0 0 0,0 1 0 0 0,0 0 0 0 0,1 0 0 0 0,-1 0 0 0 0,1-12 0 0 0,4 0 21 0 0,0 1 1 0 0,1-1-1 0 0,1 1 0 0 0,0 0 1 0 0,0 0-1 0 0,9-8-21 0 0,-16 18 0 0 0,1 0 0 0 0,-1 0 0 0 0,1 1 0 0 0,-1-1 0 0 0,1 0 0 0 0,-1 0 0 0 0,1 1 0 0 0,0-1 0 0 0,-1 1 0 0 0,1-1 0 0 0,0 0 0 0 0,0 1 0 0 0,0-1 0 0 0,-1 1 0 0 0,1 0 0 0 0,0-1 0 0 0,0 1 0 0 0,0 0 0 0 0,0-1 0 0 0,5-2 0 0 0,-5 2 6 0 0,0-1 0 0 0,1 1 0 0 0,-1 0 0 0 0,1 0 1 0 0,-1 0-1 0 0,1 0 0 0 0,-1 0 0 0 0,1 0 0 0 0,0 0 0 0 0,0 0 0 0 0,0 1 0 0 0,-1-1 1 0 0,1 0-1 0 0,0 1 0 0 0,0 0 0 0 0,0-1 0 0 0,0 1-6 0 0,0 0 8 0 0,1 1 0 0 0,-1-1 0 0 0,1 1 0 0 0,-1-1 0 0 0,0 1 0 0 0,1 0 0 0 0,-1 0 0 0 0,0-1 0 0 0,0 2 0 0 0,1-1 0 0 0,-1 0 0 0 0,0 0 0 0 0,2 2-8 0 0,4 5 0 0 0,0-1 0 0 0,0 2 0 0 0,-1-1 0 0 0,1 1 0 0 0,-2 0 0 0 0,0 0 0 0 0,0 1 0 0 0,1 1 0 0 0,8 14 0 0 0,-5-9-199 0 0,-1 1 0 0 0,-1 0 0 0 0,-1 0 0 0 0,5 17 199 0 0,10 20-949 0 0,-37-74-1346 0 0,8 7 503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7:19.0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1 684 12896 0 0,'2'2'224'0'0,"0"1"1"0"0,0-1 0 0 0,-1 1-1 0 0,1-1 1 0 0,-1 1 0 0 0,1 0 0 0 0,-1-1-1 0 0,0 1 1 0 0,0 0 0 0 0,0 0 0 0 0,-1 0-1 0 0,1 0 1 0 0,-1 0 0 0 0,1 2-225 0 0,3 12 2803 0 0,2 3-883 0 0,0 1 0 0 0,-1-1 0 0 0,-1 1 0 0 0,-1 1-1920 0 0,5 84 552 0 0,-5-64 34 0 0,-3-18-446 0 0,-2 20-140 0 0,0 5 36 0 0,0-5-36 0 0,0-30 0 0 0,1-1 0 0 0,1 0 0 0 0,1 9 0 0 0,-2-15-2 0 0,0-6 3 0 0,1 0 0 0 0,0 0-1 0 0,0 0 1 0 0,-1 0 0 0 0,1 0 0 0 0,0 0-1 0 0,0 0 1 0 0,0 0 0 0 0,0 0 0 0 0,0 0-1 0 0,1 0 1 0 0,-1 1 0 0 0,0-1 0 0 0,0 0-1 0 0,1 0 1 0 0,-1 0 0 0 0,1 0-1 0 0,7-11 53 0 0,27-44-53 0 0,-8 15-1 0 0,-5 8-65 0 0,-17 24 56 0 0,0 1 0 0 0,0 0 0 0 0,1 0 0 0 0,0 0 0 0 0,0 0 0 0 0,1 1 0 0 0,-1 0 0 0 0,1 0 0 0 0,0 1 0 0 0,1 0-1 0 0,-1 0 1 0 0,1 1 0 0 0,0 0 0 0 0,3-1 10 0 0,-9 4 0 0 0,-1-1 0 0 0,1 1 0 0 0,0-1 0 0 0,0 1 0 0 0,0 0 0 0 0,0-1 0 0 0,0 1 0 0 0,0 0 0 0 0,0 1 0 0 0,0-1 0 0 0,0 0 0 0 0,0 0 0 0 0,0 1 0 0 0,0-1 0 0 0,0 1 0 0 0,0 0 0 0 0,0 0 0 0 0,-1-1 0 0 0,1 1 0 0 0,0 0 0 0 0,-1 0 0 0 0,1 1 0 0 0,0-1 0 0 0,2 3 0 0 0,-1 1 0 0 0,1-1 0 0 0,-1 0 0 0 0,-1 1 0 0 0,1 0 0 0 0,0-1 0 0 0,0 4 0 0 0,4 5 0 0 0,-5-8 0 0 0,0 1 0 0 0,0-1 0 0 0,-1 0 0 0 0,0 1 0 0 0,0-1 0 0 0,0 0 0 0 0,0 1 0 0 0,-1 0 0 0 0,0-1 0 0 0,0 1 0 0 0,0-1 0 0 0,-2 6 0 0 0,0 0 0 0 0,0 1 0 0 0,-1-1 0 0 0,0 1 0 0 0,-1-1 0 0 0,-4 7 0 0 0,6-14 0 0 0,0-1 0 0 0,-1 1 0 0 0,1-1 0 0 0,-1 1 0 0 0,0-1 0 0 0,0 0 0 0 0,0 0 0 0 0,-1 0 0 0 0,1-1 0 0 0,-1 1 0 0 0,1-1 0 0 0,-1 0 0 0 0,0 0 0 0 0,0 0 0 0 0,0 0 0 0 0,0 0 0 0 0,0-1 0 0 0,0 0 0 0 0,0 0 0 0 0,0 0 0 0 0,-1-1 0 0 0,1 1 0 0 0,0-1 0 0 0,-1 0 0 0 0,1 0 0 0 0,0 0 0 0 0,-4-2-138 0 0,0 0 1 0 0,0 0-1 0 0,1-1 0 0 0,-1 0 0 0 0,-4-2 138 0 0,9 3-81 0 0,0 0 1 0 0,1 0-1 0 0,-1 0 0 0 0,0 0 0 0 0,1-1 0 0 0,-1 1 1 0 0,1-1-1 0 0,0 1 0 0 0,0-1 0 0 0,0 0 1 0 0,0 0-1 0 0,0 0 0 0 0,1 0 0 0 0,-1-2 81 0 0,-4-10-2111 0 0,1 0-3650 0 0,2 0-2002 0 0</inkml:trace>
  <inkml:trace contextRef="#ctx0" brushRef="#br0" timeOffset="351.727">557 1019 2304 0 0,'6'16'231'0'0,"-4"-14"-55"0"0,0-1 173 0 0,-1 0 2536 0 0,-1-1 998 0 0,0 0 189 0 0,0 0-431 0 0,0 0-1955 0 0,0 0-854 0 0,0 2-174 0 0,-3 6-98 0 0,0-1 0 0 0,-1 1 0 0 0,-3 6-560 0 0,3-7 139 0 0,0 0 0 0 0,1 0 0 0 0,0 0-1 0 0,1 0 1 0 0,-1 0 0 0 0,0 4-139 0 0,3-6 20 0 0,-1-1 1 0 0,1 1-1 0 0,0 0 0 0 0,0-1 1 0 0,0 1-1 0 0,1 0 1 0 0,0-1-1 0 0,0 1 0 0 0,0 0 1 0 0,0-1-1 0 0,1 0 0 0 0,-1 1 1 0 0,1-1-1 0 0,0 0 0 0 0,3 4-20 0 0,-3-5 9 0 0,-1-1-1 0 0,1 0 1 0 0,0 1-1 0 0,0-1 1 0 0,1 0-1 0 0,-1 0 1 0 0,0 0-1 0 0,1 0 1 0 0,-1-1-1 0 0,1 1 1 0 0,-1-1 0 0 0,1 1-1 0 0,0-1 1 0 0,0 0-1 0 0,-1 0 1 0 0,1 0-1 0 0,0 0 1 0 0,0-1-1 0 0,0 1 1 0 0,0-1-1 0 0,0 0 1 0 0,0 0-1 0 0,0 0 1 0 0,0 0-1 0 0,0 0 1 0 0,0-1-9 0 0,0 1 27 0 0,0-1 1 0 0,-1 0 0 0 0,1 1-1 0 0,0-1 1 0 0,-1-1 0 0 0,1 1 0 0 0,0 0-1 0 0,-1-1 1 0 0,0 1 0 0 0,1-1-1 0 0,-1 0 1 0 0,0 1 0 0 0,0-1 0 0 0,0 0-1 0 0,0-1 1 0 0,0 1 0 0 0,0 0-1 0 0,-1 0 1 0 0,1-1 0 0 0,-1 1 0 0 0,1-1-1 0 0,-1 1 1 0 0,0-1 0 0 0,0 0-1 0 0,0 1 1 0 0,-1-1 0 0 0,1 0-1 0 0,-1 0 1 0 0,1-2-28 0 0,0-1 13 0 0,-1 0-1 0 0,0 0 1 0 0,0 0-1 0 0,0 0 1 0 0,-1 1-1 0 0,1-1 1 0 0,-1 0-1 0 0,-1 0 1 0 0,1 1-1 0 0,-1-1 1 0 0,0 1-1 0 0,0-1 1 0 0,-1 1-1 0 0,-2-4-12 0 0,-10-16-1 0 0,9 14-238 0 0,-1 0-1 0 0,0 1 0 0 0,-6-7 240 0 0,8 11-3225 0 0,5 6 1306 0 0</inkml:trace>
  <inkml:trace contextRef="#ctx0" brushRef="#br0" timeOffset="1138.095">881 962 6448 0 0,'0'1'297'0'0,"16"58"582"0"0,-15-54 411 0 0,1-1 0 0 0,-1 1 0 0 0,0 0 0 0 0,-1-1 0 0 0,1 5-1290 0 0,3 17 6123 0 0,-2-15-5604 0 0,-1-1 1 0 0,0 0 0 0 0,0 1 0 0 0,-2-1-1 0 0,1 1 1 0 0,-1-1 0 0 0,-1 1 0 0 0,0-1-520 0 0,-1 18 1040 0 0,-3-2-868 0 0,5-15-172 0 0,-1-9 0 0 0,1-8 0 0 0,1-9 0 0 0,2 5-8 0 0,1 0 0 0 0,0 1-1 0 0,0-1 1 0 0,1 1 0 0 0,0 0 0 0 0,3-4 8 0 0,9-13 20 0 0,10-11-20 0 0,-24 35-24 0 0,-1 0 1 0 0,1 0-1 0 0,0 0 1 0 0,0 0-1 0 0,0 0 1 0 0,0 1-1 0 0,0-1 0 0 0,0 0 1 0 0,0 1-1 0 0,0 0 1 0 0,1 0-1 0 0,-1 0 1 0 0,1 0-1 0 0,-1 0 1 0 0,2 0 23 0 0,-2 0-12 0 0,-1 1 0 0 0,1 0 1 0 0,-1 0-1 0 0,0 0 0 0 0,1 0 1 0 0,-1 0-1 0 0,1 0 1 0 0,-1 0-1 0 0,0 1 0 0 0,1-1 1 0 0,-1 0-1 0 0,0 1 0 0 0,1-1 1 0 0,-1 1-1 0 0,0-1 0 0 0,0 1 1 0 0,1 0-1 0 0,-1 0 1 0 0,0-1-1 0 0,0 1 0 0 0,0 0 1 0 0,0 0-1 0 0,0 0 0 0 0,0 0 1 0 0,0 0-1 0 0,0 0 0 0 0,-1 1 1 0 0,1-1-1 0 0,0 1 12 0 0,5 9-43 0 0,0 1 0 0 0,-1-1 0 0 0,-1 1 0 0 0,0 0-1 0 0,0 1 1 0 0,-1-1 0 0 0,-1 1 0 0 0,0 6 43 0 0,4 4-459 0 0,-5-19 375 0 0,0 0 0 0 0,0 0 0 0 0,0 0 0 0 0,0 0 0 0 0,-1 4 84 0 0,1 2 0 0 0,-1-10-8 0 0,0 1 0 0 0,0-1 0 0 0,0 1 0 0 0,0-1 0 0 0,0 1 0 0 0,0-1 0 0 0,0 1 0 0 0,1-1 0 0 0,-1 0 1 0 0,0 1-1 0 0,0-1 0 0 0,0 1 0 0 0,1-1 0 0 0,-1 1 0 0 0,0-1 0 0 0,1 0 0 0 0,-1 1 0 0 0,0-1 0 0 0,1 0 0 0 0,-1 1 0 0 0,0-1 0 0 0,1 0 0 0 0,-1 1 0 0 0,0-1 0 0 0,1 0 0 0 0,-1 0 0 0 0,1 1 8 0 0,3-3-683 0 0,0 1 241 0 0,1 0 1 0 0,-1 0 0 0 0,0 0 0 0 0,0-1-1 0 0,0 0 1 0 0,-1 0 0 0 0,1 0 0 0 0,0 0-1 0 0,-1-1 1 0 0,1 1 0 0 0,-1-1 0 0 0,0 0 0 0 0,0 0-1 0 0,0 0 1 0 0,0 0 0 0 0,0 0 0 0 0,0-3 441 0 0,93-102-4344 0 0,-71 87 4603 0 0,-4 5 875 0 0,7-3 2232 0 0,-19 14-1955 0 0,-4 0-486 0 0,-5 4-786 0 0,0 1-1 0 0,1 0 1 0 0,-1-1-1 0 0,0 1 1 0 0,1 0-1 0 0,-1-1 1 0 0,1 1-1 0 0,-1 0 1 0 0,0 0-1 0 0,1-1 1 0 0,-1 1-1 0 0,1 0 1 0 0,-1 0-1 0 0,0 0 1 0 0,1-1-1 0 0,-1 1 1 0 0,1 0-1 0 0,-1 0 1 0 0,1 0-1 0 0,-1 0 1 0 0,1 0-1 0 0,-1 0 1 0 0,1 0-1 0 0,0 0-138 0 0,-3 1 47 0 0,0-1 0 0 0,0 1 0 0 0,0 0 0 0 0,1 0 0 0 0,-1 0 0 0 0,0 0-1 0 0,1 0 1 0 0,-1 0 0 0 0,1 0 0 0 0,-1 1 0 0 0,1-1 0 0 0,0 1 0 0 0,0-1-1 0 0,-1 1 1 0 0,1 1-47 0 0,-6 4 400 0 0,3-2-290 0 0,0 0 0 0 0,0 0-1 0 0,0 1 1 0 0,0-1 0 0 0,1 1 0 0 0,0 0 0 0 0,1 0-1 0 0,-1 0 1 0 0,1 1 0 0 0,0-1 0 0 0,0 5-110 0 0,1-8-4 0 0,0 1-1 0 0,0-1 1 0 0,1 1 0 0 0,0-1 0 0 0,0 1 0 0 0,0-1 0 0 0,0 1 0 0 0,0-1 0 0 0,1 1 0 0 0,-1-1-1 0 0,1 1 1 0 0,0-1 0 0 0,0 1 0 0 0,0-1 0 0 0,1 0 0 0 0,-1 0 0 0 0,1 1 0 0 0,0-1 0 0 0,0 0-1 0 0,0-1 1 0 0,0 1 0 0 0,2 2 4 0 0,-2-4 0 0 0,-1 1 0 0 0,1-1 0 0 0,0 1 0 0 0,0-1 0 0 0,-1 0 0 0 0,1 0 0 0 0,0 0 0 0 0,0 0 0 0 0,0 0 0 0 0,0-1 0 0 0,1 1 0 0 0,-1 0 0 0 0,0-1 0 0 0,0 0 0 0 0,0 1 0 0 0,0-1 0 0 0,1 0 0 0 0,-1 0 0 0 0,1 0 0 0 0,0-1 0 0 0,1 0 0 0 0,-1 0 0 0 0,0 0 0 0 0,1 0 0 0 0,-1 0 0 0 0,0-1 0 0 0,0 0 0 0 0,0 1 0 0 0,0-1 0 0 0,-1 0 0 0 0,3-2 0 0 0,3-4 0 0 0,0 0 0 0 0,-1 0 0 0 0,0 0 0 0 0,0-1 0 0 0,-1 0 0 0 0,0 0 0 0 0,2-6 0 0 0,2-7 0 0 0,-1-1 0 0 0,0 0 0 0 0,-2 0 0 0 0,0-1 0 0 0,-2 0 0 0 0,-1 0 0 0 0,-1 0 0 0 0,-1 0 0 0 0,0-12 0 0 0,-2-7 4 0 0,2 22 13 0 0,-2 0 0 0 0,-1 0 0 0 0,-1 0 0 0 0,-2-11-17 0 0,-3-16 837 0 0,-1-8 286 0 0,4 45-1107 0 0,4 11-16 0 0,0-1 0 0 0,-1 1 0 0 0,1 0 0 0 0,0 0 0 0 0,0-1 0 0 0,-1 1 0 0 0,1 0 0 0 0,0-1 0 0 0,-1 1 0 0 0,1 0 0 0 0,0 0 0 0 0,-1 0 0 0 0,1-1 0 0 0,-1 1 0 0 0,1 0 0 0 0,0 0 0 0 0,-1 0 0 0 0,1 0 0 0 0,-1 0 0 0 0,1-1 0 0 0,-1 2 0 0 0,0 0 0 0 0,0-1 0 0 0,0 1 0 0 0,0-1 0 0 0,0 1 0 0 0,0 0 0 0 0,0 0 0 0 0,1-1 0 0 0,-1 1 0 0 0,0 0 0 0 0,1 0 0 0 0,-1 0 0 0 0,0 0 0 0 0,1 0 0 0 0,-1 0 0 0 0,1 0 0 0 0,-1 0 0 0 0,1 0 0 0 0,0 0 0 0 0,-1 0 0 0 0,1 1 0 0 0,-1 0 0 0 0,-5 15 1 0 0,1 1-1 0 0,0 0 0 0 0,1 0 1 0 0,1 1-1 0 0,1-1 1 0 0,0 9-1 0 0,0 27-29 0 0,5 30 29 0 0,-1-48-241 0 0,2 0 1 0 0,2 0 0 0 0,4 12 240 0 0,-5-26-288 0 0,2-1-1 0 0,0 1 1 0 0,2-2 0 0 0,0 1 0 0 0,12 19 288 0 0,-15-32-610 0 0,1 1 0 0 0,-1-1 0 0 0,2 0-1 0 0,-1 0 1 0 0,1-1 0 0 0,0 0 0 0 0,0-1 0 0 0,1 0-1 0 0,3 2 611 0 0,-6-5-512 0 0,0 0 0 0 0,0-1 1 0 0,0 1-1 0 0,5 0 512 0 0</inkml:trace>
  <inkml:trace contextRef="#ctx0" brushRef="#br0" timeOffset="1503.58">2158 802 12896 0 0,'0'0'594'0'0,"0"0"-16"0"0,0 0-129 0 0,0 0 838 0 0,-5 4 2175 0 0,-2 2-2553 0 0,-1 0 0 0 0,1 0 0 0 0,-1 0 0 0 0,-4 1-909 0 0,8-4 148 0 0,-1 0 0 0 0,1 0 0 0 0,0 0 0 0 0,-3 4-148 0 0,-13 10 25 0 0,16-14 18 0 0,0 0-1 0 0,0 0 0 0 0,1 1 1 0 0,-1 0-1 0 0,1-1 1 0 0,-1 3-43 0 0,2-3 94 0 0,-1 1 1 0 0,0-1 0 0 0,0 0 0 0 0,-1 0-1 0 0,-2 2-94 0 0,6-4 128 0 0,5 16 379 0 0,-3-15-413 0 0,0 1 0 0 0,0-1 0 0 0,1 0 0 0 0,-1 1 0 0 0,1-1-1 0 0,-1 0 1 0 0,1 0 0 0 0,0 0 0 0 0,1 0-94 0 0,28 16 312 0 0,-31-18-312 0 0,30 14 109 0 0,-21-10-110 0 0,0 0-1 0 0,-1 1 1 0 0,1 0 0 0 0,4 4 1 0 0,4 3 31 0 0,-14-10-19 0 0,0 0 1 0 0,-1 0-1 0 0,1 1 1 0 0,-1-1-1 0 0,0 1 1 0 0,0 0 0 0 0,0 0-1 0 0,0 0 1 0 0,0 0-1 0 0,1 3-12 0 0,11 20 194 0 0,-15-25-193 0 0,0-1 0 0 0,1 1 1 0 0,-1-1-1 0 0,0 1 1 0 0,0 0-1 0 0,0-1 1 0 0,0 1-1 0 0,1-1 1 0 0,-1 1-1 0 0,0 0 1 0 0,0-1-1 0 0,0 1 1 0 0,0 0-1 0 0,0-1 1 0 0,0 1-1 0 0,0-1 1 0 0,-1 1-1 0 0,1 0 1 0 0,0-1-1 0 0,0 1 1 0 0,0-1-1 0 0,-1 1 1 0 0,1 0-1 0 0,0-1 1 0 0,-1 1-1 0 0,1-1 1 0 0,0 1-1 0 0,-1-1 1 0 0,1 1-1 0 0,-1-1 1 0 0,1 0-1 0 0,0 1 1 0 0,-1-1-1 0 0,1 1 0 0 0,-1-1 1 0 0,0 0-1 0 0,1 1 1 0 0,-1-1-1 0 0,1 0 1 0 0,-1 0-1 0 0,1 1 1 0 0,-1-1-1 0 0,0 0 1 0 0,1 0-1 0 0,-1 0 1 0 0,1 0-1 0 0,-1 0 1 0 0,0 0-1 0 0,1 0 1 0 0,-2 0-2 0 0,1 0 0 0 0,-5 2-12 0 0,-1-1-1 0 0,0 0 1 0 0,0 0-1 0 0,1-1 1 0 0,-1 0-1 0 0,0 0 1 0 0,0-1-1 0 0,-3 0 13 0 0,3-1-25 0 0,2 2-278 0 0,-1-1 1 0 0,1 0 0 0 0,0 0-1 0 0,0-1 1 0 0,-1 0 0 0 0,1 1 0 0 0,0-2-1 0 0,0 1 1 0 0,1-1 0 0 0,-1 1-1 0 0,0-1 1 0 0,1-1 0 0 0,0 1 0 0 0,0-1-1 0 0,-1 0 303 0 0,-2-6-1956 0 0</inkml:trace>
  <inkml:trace contextRef="#ctx0" brushRef="#br0" timeOffset="1867.638">2466 417 18343 0 0,'11'18'1003'0'0,"-6"-11"-872"0"0,-1 0 0 0 0,0 0 0 0 0,0 1 0 0 0,-1-1 0 0 0,0 1 0 0 0,0-1 0 0 0,-1 1 0 0 0,1 3-131 0 0,2 32 648 0 0,-1 0 0 0 0,-2 0-1 0 0,-2 2-647 0 0,-10 129 302 0 0,6-107-198 0 0,2-47-264 0 0,1 0-1 0 0,1 0 1 0 0,1 0-1 0 0,0 0 1 0 0,3 6 160 0 0,-1-4-3071 0 0,-3-20-3863 0 0</inkml:trace>
  <inkml:trace contextRef="#ctx0" brushRef="#br0" timeOffset="2252.807">2595 583 17503 0 0,'0'0'399'0'0,"0"0"60"0"0,0 1 21 0 0,0 2-428 0 0,-1 0 1 0 0,0 0-1 0 0,0 0 1 0 0,0 0-1 0 0,0 0 1 0 0,0 0-1 0 0,-1 0 1 0 0,1-1 0 0 0,-1 1-1 0 0,0-1 1 0 0,0 1-1 0 0,0-1 1 0 0,-2 2-53 0 0,-32 31 764 0 0,35-34-698 0 0,-13 10 488 0 0,-1-1 0 0 0,-1 0-1 0 0,0-1 1 0 0,-1 0-554 0 0,-10 6 785 0 0,19-11-772 0 0,0-1 1 0 0,-1 0-1 0 0,1 0 0 0 0,-1-1 1 0 0,0 0-1 0 0,0 0-13 0 0,-9 2-595 0 0,16-3 174 0 0,2-1-694 0 0,0 0-301 0 0,0 0-64 0 0</inkml:trace>
  <inkml:trace contextRef="#ctx0" brushRef="#br0" timeOffset="2669.882">2645 870 15664 0 0,'1'5'162'0'0,"0"0"1"0"0,0 0-1 0 0,-1-1 1 0 0,1 1 0 0 0,-1 0-1 0 0,0 0 1 0 0,0 0-1 0 0,-1 0 1 0 0,0 4-163 0 0,-1 15 242 0 0,-3 124 3156 0 0,5-146-2891 0 0,0-2-258 0 0,2-1 142 0 0,2 0-218 0 0,0-1 0 0 0,-1 0 0 0 0,1 0 0 0 0,0 0 0 0 0,-1 0 0 0 0,0-1 0 0 0,1 1 0 0 0,-1-1 0 0 0,2-2-173 0 0,25-32 22 0 0,-11 12 4 0 0,8-6-26 0 0,62-68 0 0 0,-79 89 36 0 0,0-1-1 0 0,1 2 1 0 0,0-1 0 0 0,1 2-1 0 0,0 0 1 0 0,12-7-36 0 0,-13 10-66 0 0,33-18-18 0 0,-40 21 74 0 0,0-1 0 0 0,-1 0 1 0 0,1 0-1 0 0,-1 0 0 0 0,0 0 0 0 0,0 0 1 0 0,0-1-1 0 0,0 1 0 0 0,1-3 10 0 0,-4 5 13 0 0,3-8-161 0 0,-2 9 151 0 0,-1 0 1 0 0,0-1 0 0 0,0 1 0 0 0,0 0 0 0 0,0 0 0 0 0,0 0 0 0 0,0-1 0 0 0,0 1 0 0 0,0 0-1 0 0,0 0 1 0 0,0 0 0 0 0,0-1 0 0 0,0 1 0 0 0,0 0 0 0 0,0 0 0 0 0,0 0 0 0 0,0-1 0 0 0,0 1 0 0 0,0 0-1 0 0,0 0 1 0 0,0 0 0 0 0,0-1 0 0 0,0 1 0 0 0,0 0 0 0 0,0 0 0 0 0,0 0 0 0 0,0-1 0 0 0,0 1-1 0 0,0 0 1 0 0,-1 0 0 0 0,1 0 0 0 0,0 0 0 0 0,0 0 0 0 0,0-1 0 0 0,0 1 0 0 0,0 0 0 0 0,-1 0-1 0 0,1 0 1 0 0,0 0 0 0 0,0 0-4 0 0,-2 0-14 0 0,1 0 0 0 0,-1 0 0 0 0,0 0 0 0 0,1 0 0 0 0,-1 1-1 0 0,1-1 1 0 0,-1 0 0 0 0,1 1 0 0 0,-1 0 0 0 0,1-1 0 0 0,-1 1 0 0 0,1 0 0 0 0,-1 0-1 0 0,1 0 1 0 0,0 0 0 0 0,0 0 0 0 0,-1 0 0 0 0,1 0 0 0 0,0 0 0 0 0,0 0-1 0 0,0 0 1 0 0,0 1 0 0 0,0-1 0 0 0,0 2 14 0 0,-1-1 121 0 0,0 2-103 0 0,0 1 0 0 0,0 0 0 0 0,0 0 0 0 0,0 0 0 0 0,1 0 0 0 0,0 0 1 0 0,0 0-1 0 0,0 0 0 0 0,0 0 0 0 0,1 5-18 0 0,-1 0 17 0 0,1-2-17 0 0,1-1 0 0 0,-1 1 0 0 0,1-1 0 0 0,1 1 0 0 0,-1-1 0 0 0,3 7 0 0 0,2 8 0 0 0,-4-16 0 0 0,0 0 0 0 0,0 1 0 0 0,1-1 0 0 0,-1-1 0 0 0,1 1 0 0 0,1 0 0 0 0,2 3 0 0 0,8 15 0 0 0,-12-20 1 0 0,0-1-1 0 0,0 1 0 0 0,1-1 0 0 0,-1 0 1 0 0,1 0-1 0 0,0 0 0 0 0,-1 0 1 0 0,1 0-1 0 0,1 0 0 0 0,-1-1 1 0 0,0 1-1 0 0,1-1 0 0 0,6 3-9 0 0,-1 0 0 0 0,1-1-1 0 0,8 2 10 0 0,-4-1-37 0 0,-13-4-61 0 0,0-1 1 0 0,0 1-1 0 0,0-1 1 0 0,0 0-1 0 0,0 0 1 0 0,0 0-1 0 0,0 1 1 0 0,0-1-1 0 0,1 0 0 0 0,-1 0 1 0 0,0-1-1 0 0,0 1 1 0 0,0 0-1 0 0,0 0 1 0 0,0 0-1 0 0,0-1 1 0 0,0 1-1 0 0,0-1 0 0 0,0 1 1 0 0,0-1-1 0 0,0 1 1 0 0,0-1-1 0 0,0 1 1 0 0,0-1-1 0 0,-1 0 1 0 0,1 1-1 0 0,0-1 0 0 0,0 0 1 0 0,-1 0-1 0 0,1 0 1 0 0,0 0-1 0 0,-1 0 1 0 0,1 0 97 0 0,1-3-726 0 0,0 0 1 0 0,0 0-1 0 0,0 0 1 0 0,-1-1 0 0 0,0 1-1 0 0,1-3 726 0 0,2-11-2046 0 0</inkml:trace>
  <inkml:trace contextRef="#ctx0" brushRef="#br0" timeOffset="3054.57">3261 670 15408 0 0,'5'6'175'0'0,"-1"1"1"0"0,0 0 0 0 0,-1-1-1 0 0,0 1 1 0 0,0 1 0 0 0,0-1 0 0 0,-1 0-1 0 0,0 1 1 0 0,-1-1 0 0 0,1 5-176 0 0,2 4 421 0 0,1 9 611 0 0,0 0 0 0 0,-1 1 0 0 0,-2 0 0 0 0,0 1-1032 0 0,2-1 1041 0 0,3-38-973 0 0,10-39-12 0 0,-13 37-32 0 0,1-1 0 0 0,0 1 0 0 0,6-11-24 0 0,-9 21 9 0 0,1 0 1 0 0,-1-1-1 0 0,1 1 0 0 0,0 0 0 0 0,0 0 0 0 0,1 0 0 0 0,1-1-9 0 0,-4 4 2 0 0,0 1 0 0 0,0-1 0 0 0,-1 0 0 0 0,1 1 0 0 0,0-1 0 0 0,0 1-1 0 0,1-1 1 0 0,-1 1 0 0 0,0-1 0 0 0,0 1 0 0 0,0 0 0 0 0,0-1 0 0 0,0 1 0 0 0,0 0 0 0 0,1 0-1 0 0,-1 0 1 0 0,0 0 0 0 0,0 0 0 0 0,0 0 0 0 0,0 0 0 0 0,0 0 0 0 0,1 1 0 0 0,-1-1-1 0 0,0 0 1 0 0,0 1 0 0 0,0-1 0 0 0,0 1 0 0 0,0-1 0 0 0,0 1 0 0 0,0-1 0 0 0,0 1 0 0 0,0 0-1 0 0,0-1 1 0 0,0 2-2 0 0,4 3-44 0 0,0 0 1 0 0,0 1-1 0 0,-1-1 0 0 0,1 1 0 0 0,-2 0 0 0 0,1 1 0 0 0,0-1 0 0 0,1 6 44 0 0,-2-5-114 0 0,1 0 0 0 0,0 0 0 0 0,0 0 0 0 0,0-1-1 0 0,1 1 1 0 0,2 1 114 0 0,-5-6-1326 0 0,1 0-384 0 0</inkml:trace>
  <inkml:trace contextRef="#ctx0" brushRef="#br0" timeOffset="3460.004">3757 769 1840 0 0,'21'9'695'0'0,"-20"-8"1998"0"0,-1-1 940 0 0,0 0 188 0 0,0 0-461 0 0,0 0-2071 0 0,0 0-911 0 0,0 0-180 0 0,0 0-79 0 0,0 0-194 0 0,-7 0-253 0 0,-20 6 1437 0 0,18-3-958 0 0,7-3 20 0 0,2 0-10 0 0,-1 2-27 0 0,-4 2-97 0 0,4-1 6 0 0,-2 5-34 0 0,6-5-7 0 0,4-5-3 0 0,-7 1 1 0 0,4-2 204 0 0,-1 0-1 0 0,0 0 0 0 0,0-1 0 0 0,0 0 0 0 0,0 1 1 0 0,0-1-1 0 0,-1 0 0 0 0,0 0 0 0 0,0-1 0 0 0,1-1-203 0 0,-3 3 72 0 0,1 3 3 0 0,-1 0 0 0 0,0-1 0 0 0,0 1-1 0 0,1 0 1 0 0,-1-1 0 0 0,0 1 0 0 0,0 0-1 0 0,1 0 1 0 0,-1 0 0 0 0,0-1 0 0 0,1 1-1 0 0,-1 0 1 0 0,1 0 0 0 0,-1 0 0 0 0,0 0-1 0 0,1-1 1 0 0,-1 1 0 0 0,0 0 0 0 0,1 0-1 0 0,-1 0 1 0 0,1 0 0 0 0,-1 0 0 0 0,0 0-1 0 0,1 0 1 0 0,-1 0 0 0 0,1 0 0 0 0,-1 0-1 0 0,0 1 1 0 0,1-1 0 0 0,-1 0 0 0 0,0 0-1 0 0,1 0-74 0 0,0 4 215 0 0,9 33 1836 0 0,2 13-2051 0 0,-10-37 168 0 0,0-1-1 0 0,-1 1 1 0 0,-1 0 0 0 0,0 0-1 0 0,-1 0 1 0 0,0 1-168 0 0,-15 168 848 0 0,13-168-784 0 0,-3-5-63 0 0,5-9-9 0 0,1 0-1 0 0,-1 0 0 0 0,0 1 0 0 0,0-1 1 0 0,1 0-1 0 0,-1 0 0 0 0,0 0 0 0 0,0 0 0 0 0,1 0 1 0 0,-1 0-1 0 0,0-1 0 0 0,0 1 0 0 0,1 0 0 0 0,-1 0 1 0 0,0 0-1 0 0,0-1 0 0 0,1 1 0 0 0,-1 0 0 0 0,0-1 1 0 0,1 1-1 0 0,-1-1 0 0 0,0 1 0 0 0,1-1 1 0 0,-1 1-1 0 0,1-1 0 0 0,-1 1 0 0 0,1-1 0 0 0,-1 0 1 0 0,1 1-1 0 0,-1-1 0 0 0,1 0 0 0 0,0 1 0 0 0,-1-1 1 0 0,1 0-1 0 0,0 0 9 0 0,-3-3-146 0 0,1 0 1 0 0,-1-1-1 0 0,1 1 0 0 0,1-1 1 0 0,-2-1 145 0 0,0-13-1294 0 0,0 0 1 0 0,2 0 0 0 0,0 1 0 0 0,1-20 1293 0 0,0 16-1307 0 0,0-15-667 0 0</inkml:trace>
  <inkml:trace contextRef="#ctx0" brushRef="#br0" timeOffset="3798.647">4024 193 11056 0 0,'0'0'248'0'0,"0"7"338"0"0,0 1-738 0 0,0 8 1756 0 0,0 0-1 0 0,1 0 1 0 0,1 0 0 0 0,2 6-1604 0 0,-3-17 689 0 0,-1 0 0 0 0,1 1 0 0 0,-1-1 0 0 0,0 0 0 0 0,-1 5-689 0 0,0 4 1305 0 0,1-13-793 0 0,1-1-432 0 0,-1 1 0 0 0,1-1 0 0 0,-1 1 0 0 0,0-1 0 0 0,0 0 0 0 0,1 1 0 0 0,-1-1 0 0 0,0 1 0 0 0,1-1 0 0 0,-1 1 0 0 0,0-1 0 0 0,0 1 0 0 0,0-1 0 0 0,0 1-1 0 0,0 0 1 0 0,0-1 0 0 0,0 1 0 0 0,0-1 0 0 0,0 1 0 0 0,0-1 0 0 0,0 1-80 0 0,1 14 1354 0 0,-1-15-1315 0 0,-5 52 1089 0 0,-2 20-1128 0 0,7-36 0 0 0,-1-6 0 0 0,2 0 0 0 0,0 0 0 0 0,5 20 0 0 0,-1-18 0 0 0,0 19 0 0 0,0 4 0 0 0,-4-37-2285 0 0,-1 8-5603 0 0,0-23 7143 0 0,0-3-6472 0 0</inkml:trace>
  <inkml:trace contextRef="#ctx0" brushRef="#br0" timeOffset="4165.533">4138 450 13824 0 0,'0'0'629'0'0,"0"0"-12"0"0,-12-6 1476 0 0,-18 1 380 0 0,-87-14-638 0 0,61 9-904 0 0,55 10-422 0 0,-5 0-187 0 0,3 0-7858 0 0,3 0 775 0 0</inkml:trace>
  <inkml:trace contextRef="#ctx0" brushRef="#br0" timeOffset="4553.02">4259 210 15664 0 0,'3'1'108'0'0,"-1"1"0"0"0,0 0 0 0 0,0 0 1 0 0,-1 0-1 0 0,1 0 0 0 0,0 0 1 0 0,-1 1-1 0 0,1-1 0 0 0,-1 1 0 0 0,0-1 1 0 0,1 0-1 0 0,-1 1 0 0 0,0 0 1 0 0,0 2-109 0 0,2 6 76 0 0,-1 0 1 0 0,-1 0 0 0 0,1 1-77 0 0,-2-8-27 0 0,3 25 743 0 0,-2 0 0 0 0,-1 20-716 0 0,-1-11 693 0 0,1-17-93 0 0,-1-1-1 0 0,-1 1 0 0 0,-3 11-599 0 0,-6 12 1096 0 0,-12 30-1096 0 0,22-69 933 0 0,2-9-645 0 0,11-22-392 0 0,-4 15 104 0 0,1 0 0 0 0,0 1 0 0 0,1 0 0 0 0,0 1 0 0 0,1 0 0 0 0,7-5 0 0 0,-16 12 54 0 0,0 1 1 0 0,0 0-1 0 0,0-1 0 0 0,0 1 0 0 0,1 0 0 0 0,-1 0 0 0 0,0 0 1 0 0,1 1-1 0 0,-1-1 0 0 0,0 0 0 0 0,1 1 0 0 0,-1 0 0 0 0,1-1 1 0 0,-1 1-1 0 0,0 0 0 0 0,1 0 0 0 0,-1 1 0 0 0,2-1-54 0 0,-1 1 68 0 0,0 0-1 0 0,0 0 1 0 0,0 0 0 0 0,0 1 0 0 0,0-1-1 0 0,0 1 1 0 0,-1 0 0 0 0,1 0-1 0 0,-1 0 1 0 0,1 0 0 0 0,-1 0-1 0 0,2 2-67 0 0,3 4 38 0 0,0 1-1 0 0,-1 0 0 0 0,0 1 0 0 0,-1-1 1 0 0,0 1-1 0 0,0 0 0 0 0,1 6-37 0 0,1 1 0 0 0,-1 1 0 0 0,-1 0 0 0 0,0 0 0 0 0,-1 7 0 0 0,-3 11-216 0 0,-1-36 181 0 0,0 0 0 0 0,0 1 0 0 0,0-1-1 0 0,0 0 1 0 0,0 1 0 0 0,0-1 0 0 0,0 0-1 0 0,0 0 1 0 0,0 1 0 0 0,0-1 0 0 0,-1 0-1 0 0,1 0 1 0 0,0 1 0 0 0,0-1 0 0 0,0 0-1 0 0,0 0 1 0 0,0 1 0 0 0,-1-1 0 0 0,1 0-1 0 0,0 0 1 0 0,0 0 0 0 0,0 1 0 0 0,-1-1-1 0 0,1 0 1 0 0,0 0 0 0 0,0 0 0 0 0,-1 0 0 0 0,1 1-1 0 0,0-1 1 0 0,0 0 0 0 0,-1 0 0 0 0,1 0-1 0 0,0 0 36 0 0,-12-1-2477 0 0,-9-8-871 0 0,21 9 3364 0 0,-18-12-2435 0 0</inkml:trace>
  <inkml:trace contextRef="#ctx0" brushRef="#br0" timeOffset="4554.02">3799 410 12896 0 0,'2'5'338'0'0,"-1"0"0"0"0,1 0 0 0 0,-1 1 1 0 0,0-1-1 0 0,0 5-338 0 0,-1-4 870 0 0,1-1-1 0 0,0 1 1 0 0,0 0 0 0 0,0-1-1 0 0,3 5-869 0 0,-4-9 203 0 0,0-1 0 0 0,0 1 0 0 0,0-1 0 0 0,1 1 0 0 0,-1 0 0 0 0,0-1 0 0 0,0 1 0 0 0,1-1 0 0 0,-1 0 0 0 0,0 1 0 0 0,1-1 0 0 0,-1 1 0 0 0,1-1 0 0 0,-1 1 0 0 0,1-1 0 0 0,-1 0 0 0 0,1 1 0 0 0,-1-1 0 0 0,1 0 0 0 0,-1 0 0 0 0,1 1 0 0 0,-1-1 0 0 0,1 0 0 0 0,-1 0 0 0 0,1 0-1 0 0,-1 0 1 0 0,1 0 0 0 0,0 0 0 0 0,-1 0 0 0 0,1 0 0 0 0,-1 0-203 0 0,11-4-2268 0 0,-2-2-3360 0 0,3-4-1831 0 0</inkml:trace>
  <inkml:trace contextRef="#ctx0" brushRef="#br0" timeOffset="5006.989">4862 0 4144 0 0,'0'1'30'0'0,"1"0"0"0"0,-1-1 0 0 0,0 1-1 0 0,1 0 1 0 0,-1-1 0 0 0,0 1 0 0 0,1 0 0 0 0,-1-1 0 0 0,1 1 0 0 0,-1 0 0 0 0,1-1 0 0 0,0 1 0 0 0,-1-1-1 0 0,1 1 1 0 0,-1-1 0 0 0,1 0 0 0 0,0 1 0 0 0,0-1 0 0 0,-1 1 0 0 0,1-1 0 0 0,0 0 0 0 0,-1 0 0 0 0,1 1-1 0 0,0-1 1 0 0,0 0 0 0 0,0 0 0 0 0,-1 0 0 0 0,1 0 0 0 0,0 0 0 0 0,0 0 0 0 0,0 0 0 0 0,-1 0 0 0 0,1 0-30 0 0,5 2 6507 0 0,2 5-3863 0 0,-6-5-1090 0 0,0-1-1024 0 0,-1 0 0 0 0,0 0 0 0 0,1 1 0 0 0,-1-1 0 0 0,0 0 0 0 0,0 1 0 0 0,0-1 0 0 0,0 1 0 0 0,0-1 0 0 0,0 1 1 0 0,-1 0-531 0 0,11 33 1999 0 0,-7-19-1166 0 0,2 8-391 0 0,-1 0-1 0 0,-2 0 1 0 0,0 0 0 0 0,0 24-442 0 0,-4 21 563 0 0,-3 9-563 0 0,0-41 93 0 0,0 40 86 0 0,3-27-89 0 0,0-6 50 0 0,2 8-140 0 0,-1-28-7 0 0,0-19-32 0 0,0 0 0 0 0,0-1 1 0 0,0 1-1 0 0,0 0 0 0 0,1 0 0 0 0,0-1 1 0 0,0 1-1 0 0,1 2 39 0 0,0-4-225 0 0,0 2 252 0 0,-2 0-5486 0 0,0-5-2474 0 0</inkml:trace>
  <inkml:trace contextRef="#ctx0" brushRef="#br0" timeOffset="5355.118">5132 400 10136 0 0,'2'5'473'0'0,"0"0"1"0"0,0 0 0 0 0,0 1 0 0 0,-1-1-1 0 0,0 1 1 0 0,0-1 0 0 0,-1 1-1 0 0,1-1 1 0 0,-1 1 0 0 0,0 0-474 0 0,-4 43 5543 0 0,3-40-5188 0 0,-1-1 0 0 0,0 0 0 0 0,-1 0 0 0 0,0 0 0 0 0,0 0 0 0 0,-1 0 0 0 0,-1 2-355 0 0,-14 22 678 0 0,-1 1 1 0 0,-6 5-679 0 0,16-25 335 0 0,-1 0 1 0 0,0-1-1 0 0,0-1 1 0 0,-1 0 0 0 0,-1 0-1 0 0,-6 4-335 0 0,12-10 208 0 0,-1-1 0 0 0,1 1 0 0 0,-1-1 0 0 0,1-1 0 0 0,-1 1 0 0 0,-6 0-208 0 0,11-3 45 0 0,1 0-1 0 0,0-1 0 0 0,0 1 1 0 0,0-1-1 0 0,-1 0 1 0 0,1 0-1 0 0,0 0 0 0 0,0 0 1 0 0,-1 0-1 0 0,1 0 0 0 0,0-1 1 0 0,0 1-1 0 0,0-1 1 0 0,-1 1-1 0 0,1-1 0 0 0,0 0 1 0 0,0 0-1 0 0,0 0 0 0 0,0 0 1 0 0,0 0-1 0 0,0-1 1 0 0,1 1-1 0 0,-1 0 0 0 0,0-1 1 0 0,1 0-1 0 0,-1 1 0 0 0,1-1 1 0 0,-1-1-45 0 0,-4-5 116 0 0,1 0 0 0 0,1-1 0 0 0,0 0 1 0 0,0 0-1 0 0,1 0 0 0 0,0 0 0 0 0,-1-6-116 0 0,-2-5 64 0 0,-4-6-139 0 0,0 1 1 0 0,-12-19 74 0 0,15 29-195 0 0,-22-31-2403 0 0,20 31 254 0 0,-6-6-6609 0 0</inkml:trace>
  <inkml:trace contextRef="#ctx0" brushRef="#br0" timeOffset="6342.481">3772 843 7832 0 0,'0'0'602'0'0,"0"0"-124"0"0,2-1 947 0 0,0 0-980 0 0,-1 0 0 0 0,1 0 0 0 0,0 0 0 0 0,-1-1-1 0 0,0 1 1 0 0,1-1 0 0 0,-1 1 0 0 0,0-1 0 0 0,0 1 0 0 0,0-1 0 0 0,0 0 0 0 0,0 1 0 0 0,0-1 0 0 0,0 0-1 0 0,-1 0 1 0 0,1 1 0 0 0,0-2-445 0 0,-1 0 225 0 0,0 1 0 0 0,0 0 1 0 0,1 0-1 0 0,-1-1 0 0 0,-1 1 0 0 0,1 0 0 0 0,0-1 0 0 0,-1 1 0 0 0,1 0 0 0 0,-1 0 0 0 0,1 0 1 0 0,-1-1-1 0 0,0 1 0 0 0,0 0 0 0 0,0 0 0 0 0,-1-1-225 0 0,0 0 136 0 0,0-1 0 0 0,-1 0 0 0 0,0 1 0 0 0,1-1 0 0 0,-1 1 0 0 0,-1 0 0 0 0,1 0 0 0 0,0 0 0 0 0,-1 0 0 0 0,1 0 0 0 0,-3 0-136 0 0,4 2 23 0 0,-1 0 0 0 0,1 0-1 0 0,-1 0 1 0 0,1 0 0 0 0,-1 1 0 0 0,1-1-1 0 0,-1 1 1 0 0,0 0 0 0 0,1-1-1 0 0,-1 1 1 0 0,0 1 0 0 0,1-1 0 0 0,-1 0-1 0 0,1 0 1 0 0,-1 1 0 0 0,0 0 0 0 0,1-1-1 0 0,-1 1 1 0 0,0 1-23 0 0,1-1 21 0 0,-1 0 0 0 0,1 0 1 0 0,-1 0-1 0 0,1 1 0 0 0,0 0 0 0 0,0-1 1 0 0,0 1-1 0 0,0 0 0 0 0,0 0 0 0 0,0 0 1 0 0,0 0-1 0 0,0 0 0 0 0,1 0 0 0 0,-1 1 1 0 0,1-1-1 0 0,0 0 0 0 0,0 1 0 0 0,0-1 1 0 0,0 1-1 0 0,0-1 0 0 0,0 1 0 0 0,1 1-21 0 0,-1-1 14 0 0,0 1-1 0 0,1-1 1 0 0,0 1 0 0 0,0-1-1 0 0,0 1 1 0 0,0-1-1 0 0,1 1 1 0 0,-1-1-1 0 0,1 1 1 0 0,0-1-1 0 0,0 1 1 0 0,0-1-1 0 0,1 1 1 0 0,-1-1-1 0 0,1 0 1 0 0,1 3-14 0 0,6 4 55 0 0,-4-10-60 0 0,-3 0 8 0 0,7 3 19 0 0,-6-2-69 0 0,0 0 0 0 0,0 0 0 0 0,0 0-1 0 0,1-1 1 0 0,-1 1 0 0 0,1-1 0 0 0,1 0 47 0 0,-4 0-22 0 0,1-1 1 0 0,0 1 0 0 0,0 0 0 0 0,-1-1-1 0 0,1 0 1 0 0,0 1 0 0 0,-1-1 0 0 0,1 0 0 0 0,-1 0-1 0 0,1 0 1 0 0,-1 0 0 0 0,1 0 0 0 0,-1 0 0 0 0,0 0-1 0 0,0-1 1 0 0,2 0 21 0 0,7-8-102 0 0,-6 7 55 0 0,0-1 1 0 0,0 0 0 0 0,0 0 0 0 0,-1 0 0 0 0,1-1 46 0 0,2-1-11 0 0,3 6 11 0 0,-8 0 0 0 0,0 1 0 0 0,-1-1 0 0 0,1 1 0 0 0,0-1 0 0 0,0 1 0 0 0,-1 0 0 0 0,1-1 0 0 0,0 1 0 0 0,-1 0 0 0 0,1-1 0 0 0,0 1 0 0 0,-1 0 0 0 0,1 0 0 0 0,-1 0 0 0 0,0 0 0 0 0,1-1 0 0 0,-1 1 0 0 0,0 0 0 0 0,1 0 0 0 0,-1 0 0 0 0,0 0 0 0 0,0 0 0 0 0,0 0 0 0 0,3 26 0 0 0,-2-18 0 0 0,-1-3 0 0 0,0-1 0 0 0,0 0 0 0 0,0 1 0 0 0,-1 4 0 0 0,-1 19 0 0 0,4-7 42 0 0,-1-1-1 0 0,-1 1 1 0 0,-1 0 0 0 0,-1 0-1 0 0,-2 8-41 0 0,0-4 52 0 0,2 0-1 0 0,0 2-51 0 0,-3 33 59 0 0,3-51 152 0 0,-1-1 1 0 0,0 1-1 0 0,0-1 0 0 0,-1 0 1 0 0,-1 0-212 0 0,0 4 303 0 0,4-11-236 0 0,0 1 1 0 0,-1 0-1 0 0,1 0 1 0 0,-1-1 0 0 0,0 1-1 0 0,0-1 1 0 0,0 1 0 0 0,0-1-1 0 0,0 0 1 0 0,0 0-1 0 0,-2 2-67 0 0,3-4 14 0 0,0 1 0 0 0,0-1 0 0 0,0 1-1 0 0,0-1 1 0 0,0 1 0 0 0,0-1-1 0 0,0 0 1 0 0,0 1 0 0 0,0-1 0 0 0,0 0-1 0 0,-1 0 1 0 0,1 0 0 0 0,0 0-1 0 0,0 0 1 0 0,0 0 0 0 0,0 0 0 0 0,0 0-1 0 0,0 0 1 0 0,0 0 0 0 0,-1-1-1 0 0,1 1 1 0 0,0-1 0 0 0,0 1 0 0 0,0 0-1 0 0,0-1 1 0 0,0 0 0 0 0,0 1-1 0 0,0-1 1 0 0,1 0 0 0 0,-1 1 0 0 0,0-1-1 0 0,0 0-13 0 0,-4-4 69 0 0,0 1-1 0 0,1-1 1 0 0,-1 0-1 0 0,1 0 0 0 0,0-1 1 0 0,1 1-1 0 0,-1-1 1 0 0,1 0-1 0 0,-2-5-68 0 0,5 10 20 0 0,-1 0 0 0 0,1-1 0 0 0,0 1 0 0 0,0 0 0 0 0,-1 0 0 0 0,1 0 0 0 0,0 0 0 0 0,0-1 0 0 0,0 1 0 0 0,0 0 0 0 0,1 0 0 0 0,-1 0-1 0 0,0 0 1 0 0,0-1 0 0 0,1 1 0 0 0,-1 0 0 0 0,0 0 0 0 0,1 0 0 0 0,-1 0 0 0 0,1 0 0 0 0,0 0 0 0 0,-1 0 0 0 0,1 0-20 0 0,0-1 22 0 0,1 1 1 0 0,-1 0-1 0 0,1 0 1 0 0,0 0-1 0 0,-1 0 1 0 0,1 0-1 0 0,0 0 1 0 0,-1 0-1 0 0,1 1 1 0 0,0-1-1 0 0,0 0 1 0 0,0 1-1 0 0,1-1-22 0 0,3 0-103 0 0,0 1 0 0 0,0-1 0 0 0,1 1-1 0 0,-1 0 1 0 0,0 1 0 0 0,1-1 0 0 0,-1 1 0 0 0,3 1 103 0 0,4 0-1470 0 0,-2 0-4774 0 0,-9-2-1895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5:39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727 275 3680 0 0,'0'0'284'0'0,"-2"1"-187"0"0,-27 18 2447 0 0,2-2-431 0 0,0 0 1 0 0,-7 1-2114 0 0,-6 3 214 0 0,1 2 0 0 0,-21 17-214 0 0,36-23 141 0 0,1 2 1 0 0,1 0-1 0 0,0 1 1 0 0,2 2-1 0 0,-17 21-141 0 0,3 3 349 0 0,3 1 0 0 0,-16 31-349 0 0,29-43 242 0 0,0 0-1 0 0,3 1 1 0 0,1 1 0 0 0,0 4-242 0 0,-29 109 1328 0 0,-5 59-1328 0 0,33-132 359 0 0,4 1 1 0 0,4 0-1 0 0,2 48-359 0 0,5-74 111 0 0,3 0-1 0 0,2 1 0 0 0,2-1 1 0 0,3-1-1 0 0,6 16-110 0 0,41 140 604 0 0,-45-167-303 0 0,2 0 0 0 0,13 27-301 0 0,42 74 423 0 0,-52-107-407 0 0,84 169 124 0 0,-75-153 16 0 0,2-2 0 0 0,12 14-156 0 0,-1-1 140 0 0,72 104 467 0 0,-57-81-151 0 0,18 25-685 0 0,-55-86 186 0 0,1-1 0 0 0,1-1-1 0 0,13 12 44 0 0,-28-30-13 0 0,35 34 122 0 0,1-3-1 0 0,2-1 0 0 0,21 11-108 0 0,105 65-68 0 0,-91-54 68 0 0,-4-7 61 0 0,63 38 14 0 0,-107-69-75 0 0,-15-8 25 0 0,1 0 0 0 0,1-1 0 0 0,4 1-25 0 0,167 65 53 0 0,-113-45 12 0 0,-29-11-20 0 0,0-1 0 0 0,2-3 0 0 0,33 6-45 0 0,-64-18 9 0 0,1 0 0 0 0,-1-2 0 0 0,1 0 0 0 0,0 0 0 0 0,-1-2 0 0 0,3 0-9 0 0,13-4 43 0 0,-1-1-1 0 0,22-8-42 0 0,36-14 56 0 0,101-29-59 0 0,-81 32 14 0 0,21 1-11 0 0,-105 20 15 0 0,0-1-1 0 0,0-1 1 0 0,-1-1-1 0 0,10-5-14 0 0,92-46-9 0 0,-57 25 13 0 0,11-8-37 0 0,-1-4-1 0 0,-1-4 34 0 0,20-12 3 0 0,63-43-3 0 0,-96 58 0 0 0,0-3 0 0 0,-47 36 0 0 0,203-172-64 0 0,-186 151 64 0 0,-2-1 0 0 0,-1-2-1 0 0,9-16 1 0 0,0 0-9 0 0,-25 32-12 0 0,-1-1 0 0 0,-2-1 1 0 0,0 0-1 0 0,-1-2 21 0 0,6-11-35 0 0,7-7 35 0 0,33-62 0 0 0,-9 14 0 0 0,-26 49 0 0 0,-1-1 0 0 0,1-11 0 0 0,76-181 0 0 0,-87 205-14 0 0,-1-1 0 0 0,-1-1 0 0 0,-2 0-1 0 0,-2 0 1 0 0,-1-1 0 0 0,-1 1 0 0 0,-2-1 0 0 0,-1 0-1 0 0,-2-11 15 0 0,-7-24-16 0 0,-3 1 0 0 0,-3 0 0 0 0,-3 1 0 0 0,-21-54 16 0 0,23 73-61 0 0,0-15 61 0 0,6 20-1 0 0,-3 1-1 0 0,-2-2 2 0 0,-51-105 0 0 0,56 130 3 0 0,-1 1 0 0 0,0 0-1 0 0,-1 1 1 0 0,-1 0-1 0 0,-9-10-2 0 0,3 4 41 0 0,1 4-29 0 0,-14-15-12 0 0,-8-8-12 0 0,-22-26-112 0 0,-8-9 162 0 0,41 45-37 0 0,-19-17-1 0 0,15 16-11 0 0,-6-9 11 0 0,19 20-7 0 0,-1 1 0 0 0,0 0 1 0 0,-2 2-1 0 0,0 1 0 0 0,-1 0 1 0 0,-1 2-1 0 0,0 1 0 0 0,-12-5 7 0 0,-147-71 72 0 0,153 76-82 0 0,-16-10 10 0 0,-22-12-180 0 0,51 29 140 0 0,1-2 0 0 0,-14-9 40 0 0,16 9 2 0 0,-1 1 0 0 0,0 0 0 0 0,-4-1-2 0 0,-12-3 0 0 0,-1 1 0 0 0,0 2 0 0 0,0 1 0 0 0,-2 2 0 0 0,-3-4 1 0 0,23 7-28 0 0,1 1 0 0 0,-14-3 27 0 0,-80-2 281 0 0,24 3-275 0 0,66 5-118 0 0,1 0 1 0 0,-1 1 0 0 0,-4 1 111 0 0,-30 1-116 0 0,5-1 73 0 0,-30 6 43 0 0,-1 0-81 0 0,38-4-14 0 0,-8 4 95 0 0,-30 3-57 0 0,47-8 22 0 0,-10 2-51 0 0,0-2-1 0 0,0-2 1 0 0,-7-2 86 0 0,-122-6-78 0 0,-25-4-2 0 0,141 12 48 0 0,-1 2 0 0 0,-11 3 32 0 0,-72 11 0 0 0,-80 14 0 0 0,186-27-106 0 0,-104 16 340 0 0,104-13-712 0 0,0 0 0 0 0,1 2 0 0 0,-9 5 478 0 0,12-3-702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7:17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379 109 19439 0 0,'0'0'892'0'0,"0"0"-25"0"0,0 0-416 0 0,0 0 305 0 0,0 0 194 0 0,0 0 40 0 0,0-1-872 0 0,1 0 1 0 0,-1 0-1 0 0,0 0 0 0 0,1 1 1 0 0,-1-1-1 0 0,0 0 1 0 0,1 0-1 0 0,-1 0 1 0 0,0 0-1 0 0,0 0 1 0 0,0 0-1 0 0,0 0 1 0 0,0 1-1 0 0,0-2-118 0 0,-2-2 85 0 0,0 0-1 0 0,0 0 1 0 0,-1 0-1 0 0,1 1 1 0 0,-1-1 0 0 0,0 0-1 0 0,0 1 1 0 0,-1 0-1 0 0,1 0 1 0 0,-1 0-1 0 0,1 0 1 0 0,-1 1 0 0 0,-2-2-85 0 0,4 2 48 0 0,-3-1-20 0 0,-1 0-1 0 0,1 0 1 0 0,-1 0 0 0 0,1 1-1 0 0,-1 0 1 0 0,0 0 0 0 0,0 0-1 0 0,0 1 1 0 0,0 0 0 0 0,0 0-1 0 0,0 0 1 0 0,0 1 0 0 0,0 0-1 0 0,0 0 1 0 0,0 0 0 0 0,0 1-1 0 0,0 0 1 0 0,0 0 0 0 0,-3 2-28 0 0,-4 0 45 0 0,1 2 0 0 0,-1-1 1 0 0,1 2-1 0 0,0 0 0 0 0,0 0 1 0 0,1 1-1 0 0,0 0 0 0 0,-5 4-45 0 0,8-4 56 0 0,1 0-1 0 0,-1 1 0 0 0,1-1 1 0 0,1 1-1 0 0,-1 1 0 0 0,1-1 1 0 0,1 1-1 0 0,-4 7-55 0 0,1 1 175 0 0,1-1 1 0 0,0 1-1 0 0,2 0 0 0 0,-3 13-175 0 0,6-20 62 0 0,1 0 1 0 0,-1 0-1 0 0,2 1 0 0 0,0-1 1 0 0,0 1-1 0 0,1-1 0 0 0,0 0 0 0 0,1 0 1 0 0,0 1-1 0 0,0-1 0 0 0,1 0 1 0 0,1-1-1 0 0,-1 1 0 0 0,2 0 0 0 0,-1-1 1 0 0,1 0-1 0 0,1 0 0 0 0,0-1 1 0 0,0 1-1 0 0,0-1 0 0 0,1-1 1 0 0,0 1-1 0 0,1-1 0 0 0,0 0 0 0 0,3 1-62 0 0,-7-4 6 0 0,1-1 0 0 0,1 0 0 0 0,-1 0 0 0 0,0 0 0 0 0,1-1 0 0 0,-1 0 0 0 0,1 0 0 0 0,0 0 0 0 0,0-1 0 0 0,0 1 0 0 0,0-1 0 0 0,0-1-1 0 0,0 1 1 0 0,0-1 0 0 0,0 0 0 0 0,0-1 0 0 0,0 1 0 0 0,1-2-6 0 0,11-1-30 0 0,-15 3-22 0 0,0 0 0 0 0,0-1-1 0 0,1 0 1 0 0,-1 1-1 0 0,0-1 1 0 0,0-1-1 0 0,0 1 1 0 0,0 0 0 0 0,0-1-1 0 0,0 1 1 0 0,0-1-1 0 0,0 0 53 0 0,0-1-334 0 0,0 1 0 0 0,-1-1 0 0 0,1 0 0 0 0,0 0 0 0 0,-1 0 0 0 0,1 0 0 0 0,-1-1 0 0 0,0 1 0 0 0,0-1 0 0 0,-1 1 0 0 0,1-1 0 0 0,-1 0 0 0 0,1 0 0 0 0,-1 1 0 0 0,0-1 334 0 0,-1-10-1627 0 0</inkml:trace>
  <inkml:trace contextRef="#ctx0" brushRef="#br0" timeOffset="400.437">928 89 920 0 0,'5'4'46'0'0,"-2"-2"51"0"0,0 0 1 0 0,0 0-1 0 0,0 0 1 0 0,0-1-1 0 0,1 1 0 0 0,-1-1 1 0 0,0 0-1 0 0,3 1-97 0 0,-4-1 3872 0 0,-2-1 1357 0 0,0 0 274 0 0,0 0-599 0 0,0 0-2728 0 0,0 0-1199 0 0,0 0-237 0 0,0 0-119 0 0,-23-2-136 0 0,1 1 0 0 0,-3-3-485 0 0,3 1 39 0 0,1 1 0 0 0,-3 1-39 0 0,-16-2 35 0 0,31 1-24 0 0,0 1 1 0 0,0 1 0 0 0,-1-1-1 0 0,1 2 1 0 0,0-1 0 0 0,-1 1-1 0 0,1 1 1 0 0,-3 0-12 0 0,4-1-4976 0 0,8-1 3056 0 0</inkml:trace>
  <inkml:trace contextRef="#ctx0" brushRef="#br0" timeOffset="746.659">1151 255 14712 0 0,'3'6'344'0'0,"0"0"1"0"0,-1 1 0 0 0,0-1 0 0 0,0 1 0 0 0,-1-1 0 0 0,0 1 0 0 0,0 3-345 0 0,-1-8 154 0 0,1-1-1 0 0,-2 1 1 0 0,1-1 0 0 0,0 1-1 0 0,0 0 1 0 0,0-1 0 0 0,-1 1 0 0 0,1-1-1 0 0,-1 1 1 0 0,1-1 0 0 0,-1 1-1 0 0,0-1 1 0 0,0 1 0 0 0,1-1 0 0 0,-1 0-1 0 0,0 1 1 0 0,0-1 0 0 0,0 0-1 0 0,0 0 1 0 0,-1 0 0 0 0,1 0 0 0 0,0 0-1 0 0,0 0 1 0 0,-1 0 0 0 0,1 0-1 0 0,-1 0 1 0 0,1 0 0 0 0,-1-1 0 0 0,1 1-1 0 0,-1-1 1 0 0,1 1 0 0 0,-2-1-154 0 0,-17 4 477 0 0,0-2 0 0 0,0 0 0 0 0,0-1 1 0 0,1-1-1 0 0,-1-1 0 0 0,0-1 0 0 0,-2-1-477 0 0,-16 0 233 0 0,-10 0-233 0 0,-51 3 1121 0 0,99 0-1629 0 0,0 0-140 0 0,0 0-572 0 0,0 0-253 0 0,0 0-779 0 0,2 0-3069 0 0,7 0-1316 0 0</inkml:trace>
  <inkml:trace contextRef="#ctx0" brushRef="#br0" timeOffset="1143.848">1129 451 18055 0 0,'0'0'407'0'0,"1"1"60"0"0,-1 0-330 0 0,1-1-106 0 0,-1 1 0 0 0,0-1 0 0 0,1 1 0 0 0,-1-1 0 0 0,0 0 1 0 0,1 1-1 0 0,-1-1 0 0 0,0 1 0 0 0,0-1 0 0 0,1 1 0 0 0,-1-1 1 0 0,0 1-1 0 0,0-1 0 0 0,0 1 0 0 0,0-1 0 0 0,0 1 0 0 0,0-1 0 0 0,0 1 1 0 0,0-1-1 0 0,0 1 0 0 0,0-1 0 0 0,0 1 0 0 0,0-1 0 0 0,0 1 0 0 0,0 0 1 0 0,0-1-1 0 0,-1 1 0 0 0,1-1 0 0 0,0 0 0 0 0,0 1 0 0 0,-1-1-31 0 0,0 3 163 0 0,0-1 0 0 0,0 1 1 0 0,0-1-1 0 0,-1 0 0 0 0,1 0 0 0 0,-1 0 0 0 0,1 1 0 0 0,-1-2 0 0 0,0 1 0 0 0,0 0 0 0 0,0 0 0 0 0,0 0 0 0 0,0-1 0 0 0,-1 0 0 0 0,1 1 0 0 0,0-1 0 0 0,-3 1-163 0 0,-6 3 692 0 0,-1 0 0 0 0,0-1 0 0 0,-3 1-692 0 0,-12 3 650 0 0,2 0-133 0 0,-1-1 0 0 0,0-2-1 0 0,-25 4-516 0 0,42-9 54 0 0,1 1 0 0 0,-1 1-1 0 0,0-1 1 0 0,1 1 0 0 0,0 1-1 0 0,-1 0 1 0 0,-4 2-54 0 0,10-4 157 0 0,-1-1-630 0 0,-2 2-3008 0 0,15-5 1754 0 0,3-3-253 0 0</inkml:trace>
  <inkml:trace contextRef="#ctx0" brushRef="#br0" timeOffset="1521.376">1506 62 12896 0 0,'0'0'997'0'0,"0"8"-618"0"0,0-3 11 0 0,-1 1 1 0 0,0-1 0 0 0,0 1-1 0 0,0-1 1 0 0,-1 1-1 0 0,0-1 1 0 0,0 0 0 0 0,-2 4-391 0 0,-24 40 3309 0 0,18-32-3140 0 0,1 1 0 0 0,0 0-1 0 0,2 0 1 0 0,0 1 0 0 0,-4 15-169 0 0,10-27 158 0 0,0-1 0 0 0,1 1 0 0 0,-1 0 0 0 0,1 0 0 0 0,0 0 0 0 0,1-1 0 0 0,0 1 0 0 0,0 0 0 0 0,0 0 0 0 0,1-1 0 0 0,0 1 0 0 0,2 3-158 0 0,-2-4 115 0 0,0-1-1 0 0,1 1 1 0 0,-1-1 0 0 0,1 0-1 0 0,1 0 1 0 0,-1 0 0 0 0,1 0-1 0 0,0-1 1 0 0,0 1 0 0 0,0-1-1 0 0,0 0 1 0 0,1 0 0 0 0,0 0-1 0 0,2 1-114 0 0,-1-2 136 0 0,0 0 0 0 0,0 0 0 0 0,1-1-1 0 0,-1 0 1 0 0,1 0 0 0 0,-1 0 0 0 0,1-1-1 0 0,0 0 1 0 0,-1 0 0 0 0,1-1 0 0 0,0 1 0 0 0,0-1-136 0 0,-3-1 36 0 0,0 1-1 0 0,0-1 1 0 0,0 0 0 0 0,0 0 0 0 0,0 0 0 0 0,0 0 0 0 0,0-1 0 0 0,0 1 0 0 0,-1-1 0 0 0,1 0 0 0 0,0 0 0 0 0,-1-1 0 0 0,0 1 0 0 0,1-1 0 0 0,-1 1-1 0 0,0-1 1 0 0,-1 0 0 0 0,1 0 0 0 0,0-1 0 0 0,0 0-36 0 0,1-3 0 0 0,0 0 1 0 0,0 0-1 0 0,-1 0 0 0 0,0-1 0 0 0,-1 1 1 0 0,0-1-1 0 0,0 1 0 0 0,0-1 0 0 0,-1 0 1 0 0,0 0-1 0 0,-1 0 0 0 0,1 0 0 0 0,-2 1 1 0 0,1-1-1 0 0,-1 0 0 0 0,0 0 0 0 0,-1 0 1 0 0,0 0-1 0 0,-5-18-33 0 0,-1 0 1 0 0,-2 1-1 0 0,0 0 1 0 0,-10-16 32 0 0,12 26-73 0 0,-1 0 0 0 0,-1 0 0 0 0,0 0 0 0 0,0 2 0 0 0,-4-4 73 0 0,-11-8-2661 0 0,-4 3-3797 0 0,14 10-1212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7:30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1320 0 456 0 0,'0'0'976'0'0,"0"0"101"0"0,0 0 47 0 0,0 0-50 0 0,0 0-259 0 0,2 1-284 0 0,0-1 0 0 0,0 0-1 0 0,1 0 1 0 0,-1 0 0 0 0,0 1-1 0 0,0-1 1 0 0,-1 1 0 0 0,2 0-531 0 0,0 2 404 0 0,0 0 0 0 0,-1 0 0 0 0,1 0 0 0 0,-1 0 0 0 0,0 0 0 0 0,0 1 0 0 0,0-1 0 0 0,0 1 0 0 0,0 1-404 0 0,-1-3 824 0 0,3 4 1684 0 0,0-1 713 0 0,-2-4 3429 0 0,-8 0-6581 0 0,0 0 0 0 0,0 0 0 0 0,0 0 0 0 0,0-1 0 0 0,0 0 0 0 0,0 0 0 0 0,-2 0-69 0 0,-24 0 277 0 0,4 2-74 0 0,23-3-170 0 0,0 1-1 0 0,0 1 1 0 0,0-1 0 0 0,0 1-1 0 0,0-1 1 0 0,0 1 0 0 0,0 1-1 0 0,1-1 1 0 0,-1 1 0 0 0,0 0-1 0 0,1 0 1 0 0,-3 1-33 0 0,-9 8 24 0 0,15-11-22 0 0,1 1 0 0 0,-1-1 0 0 0,1 0-1 0 0,-1 0 1 0 0,1 1 0 0 0,-1-1 0 0 0,1 0 0 0 0,-1 0 0 0 0,1 0 0 0 0,-1 0 0 0 0,0 0 0 0 0,1 0-1 0 0,-1 0 1 0 0,1 0 0 0 0,-1 0 0 0 0,1 0 0 0 0,-1 0 0 0 0,1 0 0 0 0,-1 0 0 0 0,1 0 0 0 0,-1 0 0 0 0,0 0-1 0 0,1-1 1 0 0,-1 1 0 0 0,1 0 0 0 0,-1 0 0 0 0,1-1 0 0 0,0 1 0 0 0,-1 0 0 0 0,1-1 0 0 0,-1 1 0 0 0,1-1-1 0 0,0 1 1 0 0,-1 0-2 0 0,1-1 3 0 0,-1 0 0 0 0,0 1 0 0 0,1 0 0 0 0,-1-1-1 0 0,0 1 1 0 0,1-1 0 0 0,-1 1 0 0 0,0 0 0 0 0,1-1-1 0 0,-1 1 1 0 0,0 0 0 0 0,0 0 0 0 0,1-1 0 0 0,-1 1-1 0 0,0 0-2 0 0,-1 0 2 0 0,0 0-1 0 0,1 1 1 0 0,-1-1-1 0 0,0 0 0 0 0,1 1 1 0 0,-1-1-1 0 0,0 1 0 0 0,1-1 1 0 0,-1 1-2 0 0,1 0-1 0 0,0-1-1 0 0,0 1 1 0 0,0-1 0 0 0,0 1 0 0 0,0-1 0 0 0,0 0 0 0 0,0 0 0 0 0,0 1 0 0 0,0-1 0 0 0,-1 0 0 0 0,1 0 0 0 0,0 0 0 0 0,0 0 0 0 0,0 0 0 0 0,0 0 0 0 0,0-1 0 0 0,0 1 0 0 0,0 0 0 0 0,0-1 0 0 0,0 1 0 0 0,0 0 0 0 0,0-1 0 0 0,0 1 0 0 0,0-1 0 0 0,0 1-1 0 0,0-1 1 0 0,1 0 1 0 0,-3 0-505 0 0,1 0-1 0 0,0 0 0 0 0,0 0 0 0 0,0 1 0 0 0,-1-1 1 0 0,1 1-1 0 0,0-1 0 0 0,-2 1 506 0 0,2 0-2023 0 0</inkml:trace>
  <inkml:trace contextRef="#ctx0" brushRef="#br0" timeOffset="469.837">1458 203 6912 0 0,'0'0'314'0'0,"0"0"-6"0"0,0 0 150 0 0,0 0 1362 0 0,0 0 620 0 0,0 0 120 0 0,0 0-243 0 0,0 0-1132 0 0,0 0-494 0 0,0 0-98 0 0,-8-4 767 0 0,1 3-1196 0 0,0 0 0 0 0,0 1 0 0 0,0 0 0 0 0,0 1 1 0 0,0-1-1 0 0,0 2 0 0 0,0-1 0 0 0,0 1 0 0 0,0 0 0 0 0,1 0 0 0 0,-4 2-164 0 0,-7 1 290 0 0,6-2-147 0 0,0 0 1 0 0,-1-1 0 0 0,1-1-1 0 0,-12 1-143 0 0,17-4-42 0 0,-5 1 95 0 0,10 2-52 0 0,1-1-21 0 0,-1 1-1 0 0,0-1 1 0 0,1 1-1 0 0,-1-1 1 0 0,0 1-1 0 0,1-1 1 0 0,-1 0-1 0 0,0 1 1 0 0,1-1-1 0 0,-1 0 1 0 0,0 0-1 0 0,0 1 0 0 0,0-1 1 0 0,1 0-1 0 0,-1 0 1 0 0,0 0-1 0 0,0 0 1 0 0,0 0-1 0 0,1 0 1 0 0,-1 0-1 0 0,0 0 1 0 0,0 0-1 0 0,0 0 1 0 0,1 0-1 0 0,-1-1 1 0 0,0 1-1 0 0,0 0 1 0 0,1-1-1 0 0,-1 1 1 0 0,0 0-1 0 0,1-1 0 0 0,-1 1 1 0 0,0-1-1 0 0,1 1 1 0 0,-1-1-1 0 0,0 1 1 0 0,1-1-1 0 0,-1 0 21 0 0,-1-2-611 0 0,0 1 0 0 0,-1-1 0 0 0,1 1 0 0 0,-1-1 0 0 0,0 1 0 0 0,1 0-1 0 0,-1 0 1 0 0,0 0 0 0 0,-3-1 611 0 0,1 0-2409 0 0,-7-4-4053 0 0</inkml:trace>
  <inkml:trace contextRef="#ctx0" brushRef="#br0" timeOffset="1189.403">150 369 13328 0 0,'0'0'612'0'0,"0"0"-15"0"0,0 0-202 0 0,8-15 4338 0 0,-7 10-4353 0 0,-1-1 0 0 0,1 1 0 0 0,-1 0 0 0 0,0-1 0 0 0,-1 1 0 0 0,0 0 0 0 0,1 0 1 0 0,-2-1-1 0 0,1 1 0 0 0,0 0 0 0 0,-2-3-380 0 0,2 6 61 0 0,0 0 0 0 0,0 0 0 0 0,0 0 0 0 0,0 0 0 0 0,0 0 0 0 0,0 1 0 0 0,-1-1 0 0 0,1 0 0 0 0,-1 1 0 0 0,1-1 0 0 0,-1 1 0 0 0,0-1 0 0 0,1 1 0 0 0,-1 0 0 0 0,0-1 0 0 0,-1 1-61 0 0,0 0 25 0 0,-1-1 1 0 0,1 1 0 0 0,-1 1-1 0 0,1-1 1 0 0,-1 0 0 0 0,0 1-1 0 0,1 0 1 0 0,-1 0 0 0 0,0 0-26 0 0,1 0 15 0 0,-1 1 0 0 0,1-1 1 0 0,0 1-1 0 0,0 0 0 0 0,-1 0 1 0 0,1 0-1 0 0,0 0 0 0 0,0 1 1 0 0,0-1-1 0 0,0 1 0 0 0,1 0 1 0 0,-1 0-1 0 0,0 0 0 0 0,1 0 1 0 0,-1 0-1 0 0,1 0 0 0 0,0 1 0 0 0,-2 2-15 0 0,1-1 17 0 0,0 0 0 0 0,0 0-1 0 0,0 0 1 0 0,1 0-1 0 0,0 1 1 0 0,0-1-1 0 0,0 1 1 0 0,0 0 0 0 0,1-1-1 0 0,-1 1 1 0 0,1 0-1 0 0,0 3-16 0 0,-2 19 67 0 0,-1 19 27 0 0,4-43-86 0 0,0 1 0 0 0,1 0 0 0 0,-1 0 0 0 0,1 0 0 0 0,-1 0 0 0 0,1 0-1 0 0,1-1 1 0 0,-1 1 0 0 0,0 0 0 0 0,1 0-8 0 0,4 8-36 0 0,-5-10 33 0 0,-1-1 1 0 0,1 1-1 0 0,0 0 0 0 0,0 0 1 0 0,0-1-1 0 0,0 1 1 0 0,0 0-1 0 0,0-1 1 0 0,0 1-1 0 0,1-1 0 0 0,-1 0 1 0 0,1 1-1 0 0,-1-1 1 0 0,1 0-1 0 0,-1 0 0 0 0,1 0 1 0 0,-1 0-1 0 0,1 0 1 0 0,0 0-1 0 0,0 0 0 0 0,0 0 1 0 0,-1-1-1 0 0,2 1 3 0 0,-2-1 2 0 0,1 0 0 0 0,0 0-1 0 0,-1-1 1 0 0,1 1 0 0 0,-1 0-1 0 0,1-1 1 0 0,-1 1 0 0 0,1-1-1 0 0,-1 1 1 0 0,1-1 0 0 0,-1 1-1 0 0,1-1 1 0 0,-1 0 0 0 0,0 0-1 0 0,1 0 1 0 0,-1 0 0 0 0,0 0 0 0 0,0 0-1 0 0,0 0-1 0 0,3-2 5 0 0,-2 0-1 0 0,1 0 1 0 0,0 0 0 0 0,-1 0-1 0 0,1 0 1 0 0,-1-1-1 0 0,0 0-4 0 0,7-18-24 0 0,-1 0 0 0 0,-1 0 0 0 0,-1-2 24 0 0,-1 4-8 0 0,-2 9 11 0 0,-2 0 0 0 0,1 0-1 0 0,-1 0 1 0 0,-1 0 0 0 0,0-5-3 0 0,1 12 118 0 0,0 7 19 0 0,1 7-34 0 0,3 89 288 0 0,-5-83-357 0 0,1-1 0 0 0,0 1 0 0 0,2-1 0 0 0,0 0 0 0 0,0 0-1 0 0,2 0 1 0 0,0 0 0 0 0,0 0 0 0 0,1-1 0 0 0,1 0 0 0 0,3 4-34 0 0,0 3 54 0 0,-9-17-53 0 0,1-1 1 0 0,-1 1-1 0 0,1-1 0 0 0,-1 0 1 0 0,1 0-1 0 0,0 0 1 0 0,0 0-1 0 0,1 0 0 0 0,-1 0 1 0 0,0 0-1 0 0,1-1 1 0 0,0 1-1 0 0,-1-1 0 0 0,1 0 1 0 0,0 1-2 0 0,1-2 15 0 0,0 1-44 0 0,0 0 1 0 0,0 1-1 0 0,0-1 1 0 0,-1 0-1 0 0,1 1 1 0 0,2 2 28 0 0,-6-4-19 0 0,1-1 0 0 0,0 1 0 0 0,-1 0 0 0 0,1-1 0 0 0,0 1-1 0 0,0-1 1 0 0,0 1 0 0 0,0-1 0 0 0,-1 1 0 0 0,1-1 0 0 0,0 0 0 0 0,0 1 0 0 0,0-1 0 0 0,0 0 0 0 0,0 0 0 0 0,0 1 0 0 0,0-1 0 0 0,0 0 0 0 0,0 0 0 0 0,0 0 0 0 0,1-1 19 0 0,0 1-352 0 0,1-1 0 0 0,0 0 0 0 0,-1-1 1 0 0,1 1-1 0 0,-1 0 0 0 0,1-1 0 0 0,0 0 352 0 0,4-2-1448 0 0</inkml:trace>
  <inkml:trace contextRef="#ctx0" brushRef="#br0" timeOffset="1635.167">654 220 17191 0 0,'11'-6'1612'0'0,"-20"9"1632"0"0,-19 10-1252 0 0,17-5-1792 0 0,1 0-1 0 0,0 1 1 0 0,1 0-1 0 0,0 1 1 0 0,0-1-1 0 0,1 2 1 0 0,-6 9-200 0 0,12-16 8 0 0,-1 1 0 0 0,1-1 1 0 0,0 1-1 0 0,0 0 0 0 0,0 0 1 0 0,1-1-1 0 0,-1 1 0 0 0,1 1 1 0 0,1-1-1 0 0,-1 0 1 0 0,1 0-1 0 0,-1 0 0 0 0,2 0 1 0 0,-1 0-1 0 0,0 0 0 0 0,1 0 1 0 0,0 0-1 0 0,0 0 1 0 0,1 0-1 0 0,-1 0 0 0 0,2 1-8 0 0,1 2 259 0 0,1 0 0 0 0,0 0 0 0 0,0-1 0 0 0,1 0 0 0 0,0 0 0 0 0,1 0 0 0 0,-1-1 0 0 0,1 0 0 0 0,0 0 0 0 0,1-1 0 0 0,1 2-259 0 0,4 2 162 0 0,-10-6-69 0 0,0-1 0 0 0,-1 1 0 0 0,1 0 0 0 0,-1 0 0 0 0,1 0 0 0 0,-1 0-93 0 0,-1-2 72 0 0,-6 12 19 0 0,-1-9-91 0 0,0 1 0 0 0,0-1 0 0 0,0 0 0 0 0,-1 0 0 0 0,1-1 0 0 0,-1 0 0 0 0,-3 0 0 0 0,-12 7-13 0 0,-48 29-193 0 0,31-17-1846 0 0,0-1-5761 0 0,13-11-486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7:58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956 1648 12896 0 0,'3'2'251'0'0,"-1"0"-1"0"0,0 1 1 0 0,0-1 0 0 0,0 1 0 0 0,0-1 0 0 0,-1 1 0 0 0,2 1-251 0 0,-3-3 121 0 0,0 0-1 0 0,1 0 1 0 0,-1 0 0 0 0,0 0 0 0 0,0-1-1 0 0,0 1 1 0 0,0 0 0 0 0,1 0 0 0 0,-1 0-1 0 0,-1 0 1 0 0,1 0 0 0 0,0 0 0 0 0,0 0-1 0 0,0 0 1 0 0,0 0 0 0 0,-1-1 0 0 0,1 1-1 0 0,0 0 1 0 0,-1 0 0 0 0,1 0 0 0 0,0 0-1 0 0,-1-1 1 0 0,1 1 0 0 0,-1 0 0 0 0,0-1-1 0 0,0 2-120 0 0,-4 4 275 0 0,0-1 0 0 0,0 0 0 0 0,-1 0 0 0 0,1 0 0 0 0,-1 0-1 0 0,-1-1 1 0 0,1 0 0 0 0,-3 1-275 0 0,-33 19 408 0 0,14-8 201 0 0,-13 5-609 0 0,-198 91 2151 0 0,127-62-1611 0 0,85-39-463 0 0,15-5-23 0 0,0 0-1 0 0,1 1 0 0 0,-1 0-53 0 0,4-1 18 0 0,0-1 1 0 0,0-1-1 0 0,0 1 1 0 0,-1-1-1 0 0,-4 1-18 0 0,-1-2 14 0 0,10-3-7 0 0,1 1-1 0 0,0 0 1 0 0,0 0-1 0 0,0 0 0 0 0,1 0 1 0 0,-1 0-1 0 0,0 0 1 0 0,-1 2-7 0 0,-4 1 20 0 0,1 1 1 0 0,-1-1 0 0 0,0-1 0 0 0,-1 1 0 0 0,-3 0-21 0 0,10-3 4 0 0,0 0 1 0 0,1-1-1 0 0,-1 1 1 0 0,0 0-1 0 0,1 1 1 0 0,-1-1 0 0 0,1 0-1 0 0,-1 0 1 0 0,1 1-1 0 0,0-1 1 0 0,0 0-1 0 0,-1 1-4 0 0,2-1-7 0 0,-1 0-1 0 0,1 0 1 0 0,-1-1-1 0 0,1 1 1 0 0,-1 0-1 0 0,0-1 1 0 0,1 1-1 0 0,-1 0 1 0 0,0-1-1 0 0,1 1 1 0 0,-1-1-1 0 0,0 1 1 0 0,0-1-1 0 0,1 1 0 0 0,-1-1 1 0 0,0 0-1 0 0,0 1 1 0 0,0-1-1 0 0,1 0 1 0 0,-1 0-1 0 0,0 0 1 0 0,0 1-1 0 0,0-1 1 0 0,0 0-1 0 0,0 0 1 0 0,0 0-1 0 0,0 0 1 0 0,0-1 7 0 0,0 1-67 0 0,1 0 0 0 0,-1 0 0 0 0,0 0 0 0 0,1 1 0 0 0,-1-1 0 0 0,1 0 0 0 0,-1 0 0 0 0,1 0 0 0 0,-1 0 0 0 0,1 1 0 0 0,-1-1 1 0 0,1 0-1 0 0,-1 1 0 0 0,1-1 0 0 0,-1 0 0 0 0,1 1 0 0 0,-1-1 0 0 0,1 0 0 0 0,0 1 0 0 0,-1-1 0 0 0,1 1 0 0 0,-1-1 0 0 0,1 1 0 0 0,0-1 1 0 0,0 1-1 0 0,-1 0 67 0 0,-1 1-1445 0 0,1-4-1005 0 0,4-3-4444 0 0</inkml:trace>
  <inkml:trace contextRef="#ctx0" brushRef="#br0" timeOffset="401.984">229 1768 9672 0 0,'0'0'440'0'0,"0"0"-6"0"0,-1 1-278 0 0,-9 19 2289 0 0,-1-2-1 0 0,-1 1 1 0 0,0-1-1 0 0,-14 13-2444 0 0,-21 32 955 0 0,-9 12-60 0 0,39-56-492 0 0,14-17-330 0 0,1 1 0 0 0,-1-1 0 0 0,1 1 0 0 0,0-1 1 0 0,0 1-1 0 0,0 0 0 0 0,0 0 0 0 0,0 0-73 0 0,-1 3 226 0 0,1-1 0 0 0,-1 2-1 0 0,1-1 1 0 0,0 0 0 0 0,1 0 0 0 0,0 1 0 0 0,0-1-1 0 0,0 0 1 0 0,1 1 0 0 0,-1-1 0 0 0,2 1 0 0 0,-1-1-1 0 0,1 1 1 0 0,1 4-226 0 0,-2-9 66 0 0,1 0 0 0 0,0 0 0 0 0,0 0 1 0 0,0 0-1 0 0,0-1 0 0 0,1 1 0 0 0,-1 0 0 0 0,0-1 0 0 0,1 1 0 0 0,-1-1 0 0 0,1 1 0 0 0,-1-1 1 0 0,1 0-1 0 0,0 0 0 0 0,0 1 0 0 0,-1-1 0 0 0,1-1 0 0 0,0 1 0 0 0,0 0 0 0 0,0 0 0 0 0,0-1 0 0 0,0 1-66 0 0,17 8 398 0 0,-16-7-367 0 0,0 0-1 0 0,1 0 1 0 0,-1 0 0 0 0,1 0-1 0 0,-1-1 1 0 0,1 0 0 0 0,0 1-1 0 0,-1-1 1 0 0,1-1 0 0 0,0 1-1 0 0,0-1 1 0 0,0 1 0 0 0,0-1-1 0 0,0 0 1 0 0,2 0-31 0 0,2-1 57 0 0,-1 2 0 0 0,1-1 0 0 0,-1 1 0 0 0,1 1-57 0 0,-1-1 65 0 0,0 0 0 0 0,0-1 0 0 0,0 1 0 0 0,4-2-65 0 0,-4 1 25 0 0,9-2 61 0 0,1 2 0 0 0,0 0-1 0 0,0 0 1 0 0,1 2-86 0 0,-12-2 6 0 0,0 0 0 0 0,0 0 1 0 0,0 0-1 0 0,0-1 0 0 0,0 0 0 0 0,0 0 0 0 0,1-1-6 0 0,27-4-242 0 0,-21 5-183 0 0,-9 1 81 0 0,1 0 0 0 0,-1 0 0 0 0,1-1 0 0 0,-1 0 0 0 0,1 0 0 0 0,-1 0 0 0 0,1 0 0 0 0,-1 0 0 0 0,0-1 0 0 0,0 0 0 0 0,0 0 0 0 0,0 0 0 0 0,3-2 344 0 0,12-10-6262 0 0,-1 1-1643 0 0</inkml:trace>
  <inkml:trace contextRef="#ctx0" brushRef="#br0" timeOffset="1271.887">2198 971 18655 0 0,'23'-26'1991'0'0,"-15"21"-1917"0"0,-8 4-19 0 0,1 1 0 0 0,-1 0 0 0 0,1-1 0 0 0,-1 1 0 0 0,1 0 0 0 0,-1-1 0 0 0,1 1 0 0 0,-1 0 0 0 0,0-1 0 0 0,1 1 0 0 0,-1-1 0 0 0,0 1 0 0 0,1-1 0 0 0,-1 1 0 0 0,0-1 0 0 0,1 1 0 0 0,-1-1 0 0 0,0 1 0 0 0,0-1 0 0 0,0 1 0 0 0,0-1 0 0 0,0 1 0 0 0,1-1 0 0 0,-1 0 0 0 0,0 1 0 0 0,0-1 0 0 0,0 1 0 0 0,0-1 0 0 0,-1 1 0 0 0,1-1 0 0 0,0 0-55 0 0,0 0 29 0 0,0 0 0 0 0,0 0 0 0 0,0 0 0 0 0,0 1 0 0 0,0-1 0 0 0,0 0 0 0 0,-1 0 0 0 0,1 0 0 0 0,0 0 0 0 0,-1 0 0 0 0,1 1 0 0 0,0-1 0 0 0,-1 0 0 0 0,1 0 0 0 0,-1 1 0 0 0,0-1 0 0 0,1 0 0 0 0,-1 0 0 0 0,1 1 0 0 0,-1-1 0 0 0,0 1 0 0 0,1-1 0 0 0,-1 1 0 0 0,0-1 0 0 0,0 1 0 0 0,0-1 0 0 0,1 1 0 0 0,-1 0 0 0 0,0-1 0 0 0,0 1 0 0 0,0 0 0 0 0,0 0 0 0 0,0-1 0 0 0,0 1 0 0 0,1 0 0 0 0,-1 0 0 0 0,-1 0-29 0 0,-4 0 17 0 0,0 0-1 0 0,0 1 1 0 0,0-1 0 0 0,0 1 0 0 0,-2 1-17 0 0,2-1 73 0 0,5 0-68 0 0,-3-1 5 0 0,0 0 1 0 0,0 1-1 0 0,0 0 0 0 0,0 0 1 0 0,0 0-1 0 0,1 1 0 0 0,-1-1 0 0 0,0 1 1 0 0,1 0-1 0 0,-1 0 0 0 0,1 0 1 0 0,0 1-1 0 0,-3 1-10 0 0,-18 17 62 0 0,18-18-51 0 0,1 2 0 0 0,0-1 0 0 0,0 0 0 0 0,1 1 0 0 0,-1 0 0 0 0,-2 4-11 0 0,-2 4 33 0 0,2 1-1 0 0,-1-1 1 0 0,2 2-1 0 0,0-1 1 0 0,-2 7-33 0 0,6-13 28 0 0,0 0 0 0 0,0 0 0 0 0,1 0 0 0 0,0 0 0 0 0,0 1 0 0 0,1-1 1 0 0,0 0-1 0 0,0 1 0 0 0,1-1 0 0 0,0 0 0 0 0,1 1-28 0 0,4 18 140 0 0,0 2 84 0 0,1 0 1 0 0,1-1-1 0 0,11 24-224 0 0,-14-44 25 0 0,1 0 0 0 0,-1 0 0 0 0,2 0 0 0 0,-1-1 0 0 0,1 0 0 0 0,0 0-1 0 0,0 0 1 0 0,1-1 0 0 0,0 0 0 0 0,0-1 0 0 0,0 0 0 0 0,1 1-25 0 0,1-1-18 0 0,0-1 1 0 0,-1 1-1 0 0,1-1 0 0 0,1-1 0 0 0,-1 0 1 0 0,1-1-1 0 0,6 2 18 0 0,-12-4-269 0 0,0 1-1 0 0,0-1 1 0 0,0 0-1 0 0,0 0 1 0 0,0 0 0 0 0,0 0-1 0 0,0-1 1 0 0,0 0-1 0 0,0 0 1 0 0,0-1-1 0 0,-1 1 1 0 0,1-1 0 0 0,0 0-1 0 0,-1 0 1 0 0,1-1-1 0 0,-1 1 1 0 0,1-2 269 0 0,9-6-1548 0 0,-2 0-11 0 0</inkml:trace>
  <inkml:trace contextRef="#ctx0" brushRef="#br0" timeOffset="1635.381">2720 927 456 0 0,'7'-5'-3'0'0,"-7"4"34"0"0,0 1 1 0 0,1 0 0 0 0,-1-1-1 0 0,1 1 1 0 0,-1 0-1 0 0,0-1 1 0 0,1 1 0 0 0,-1 0-1 0 0,1 0 1 0 0,-1-1-1 0 0,1 1 1 0 0,-1 0 0 0 0,1 0-1 0 0,-1 0 1 0 0,1-1-1 0 0,-1 1 1 0 0,1 0 0 0 0,-1 0-1 0 0,1 0 1 0 0,-1 0-1 0 0,1 0 1 0 0,0 0-32 0 0,0 0 3591 0 0,-1 0 1240 0 0,0 0 244 0 0,0 1 228 0 0,-3 6-4498 0 0,1-5-750 0 0,1-1 1 0 0,0 1-1 0 0,-1 0 1 0 0,1-1-1 0 0,-1 1 1 0 0,1-1 0 0 0,-1 0-1 0 0,0 1 1 0 0,1-1-1 0 0,-1 0 1 0 0,0 0-1 0 0,0 0 1 0 0,-1 0-56 0 0,-11 8 182 0 0,6-4-53 0 0,0 0 0 0 0,0 0 0 0 0,0-1 0 0 0,-1 0 1 0 0,-1 1-130 0 0,-19 8 19 0 0,21-9-29 0 0,1-1 0 0 0,-1-1-1 0 0,0 1 1 0 0,1-1 0 0 0,-2 0 10 0 0,-13 3-1330 0 0,16-4-4 0 0,5-1-66 0 0</inkml:trace>
  <inkml:trace contextRef="#ctx0" brushRef="#br0" timeOffset="2116.39">2763 1127 13824 0 0,'0'0'1061'0'0,"-1"3"-692"0"0,-1 4 102 0 0,-1 0-1 0 0,1-1 0 0 0,-1 1 0 0 0,-1-1 1 0 0,1 0-1 0 0,-1 0 0 0 0,0 0 1 0 0,0 0-1 0 0,-1-1 0 0 0,0 0 1 0 0,-2 3-471 0 0,-15 12 1255 0 0,-1 0 0 0 0,-4 1-1255 0 0,19-15 117 0 0,-1-1 0 0 0,-1 0 0 0 0,1 0 0 0 0,-1-1 0 0 0,-5 2-117 0 0,3-2 10 0 0,0 2 0 0 0,0-1 0 0 0,-2 3-10 0 0,-12 5-1590 0 0,16-10-4551 0 0,8-2-681 0 0</inkml:trace>
  <inkml:trace contextRef="#ctx0" brushRef="#br0" timeOffset="2117.39">3040 792 11056 0 0,'1'1'297'0'0,"-1"0"0"0"0,1 0 0 0 0,0 0 0 0 0,-1 0 0 0 0,1 0 0 0 0,-1 0 0 0 0,0 0 0 0 0,1 0 0 0 0,-1 0 0 0 0,0 0 0 0 0,0 0 0 0 0,1 0 0 0 0,-1 1 0 0 0,0-1 1 0 0,0 0-1 0 0,0 0 0 0 0,0 0 0 0 0,0 0 0 0 0,-1 0 0 0 0,1 0 0 0 0,0 0 0 0 0,0 1 0 0 0,-1-1 0 0 0,1 0 0 0 0,-1 0 0 0 0,1 0 0 0 0,-1 0 0 0 0,1 0 0 0 0,-1 0 0 0 0,0 0-297 0 0,-19 26 1532 0 0,14-19-1304 0 0,0 1 0 0 0,0 0 0 0 0,0 0 0 0 0,1 0 0 0 0,-3 8-228 0 0,4-5 136 0 0,0 0-1 0 0,1 0 1 0 0,0 0-1 0 0,0 0 1 0 0,1 0-1 0 0,1 0 0 0 0,0 1 1 0 0,1 11-136 0 0,0-19 62 0 0,1-1 1 0 0,-1 0-1 0 0,1 0 0 0 0,0 0 1 0 0,0 0-1 0 0,1 0 0 0 0,-1 0 1 0 0,1 0-1 0 0,0 0 0 0 0,0 0 1 0 0,0-1-1 0 0,0 1 0 0 0,1-1 1 0 0,-1 1-1 0 0,1-1 0 0 0,0 0 1 0 0,0 0-1 0 0,0 0 0 0 0,0-1 1 0 0,1 1-1 0 0,-1-1 0 0 0,1 1 1 0 0,-1-1-1 0 0,1 0 0 0 0,0-1 1 0 0,0 1-1 0 0,4 0-62 0 0,-2 1 80 0 0,1-1-1 0 0,0-1 1 0 0,-1 1 0 0 0,1-1-1 0 0,0-1 1 0 0,0 1 0 0 0,0-1-1 0 0,0 0 1 0 0,1-1-80 0 0,-3 0-37 0 0,1 0 0 0 0,-1 0 0 0 0,0-1 1 0 0,0 0-1 0 0,0 0 0 0 0,0 0 0 0 0,0-1 0 0 0,0 0 0 0 0,-1 1 0 0 0,1-2 0 0 0,-1 1 1 0 0,1-1 36 0 0,-4 3-41 0 0,3-2-325 0 0,0 0 0 0 0,0-1 0 0 0,-1 1 0 0 0,1-1-1 0 0,-1 0 1 0 0,3-3 366 0 0,-5 5-220 0 0,-1 1-1 0 0,1-1 0 0 0,0 0 1 0 0,-1 1-1 0 0,1-1 0 0 0,-1 0 1 0 0,0 0-1 0 0,1 0 0 0 0,-1 0 1 0 0,0 1-1 0 0,0-1 0 0 0,0 0 1 0 0,0 0-1 0 0,0 0 0 0 0,-1 0 1 0 0,1 1-1 0 0,-1-1 0 0 0,1 0 1 0 0,-1 0-1 0 0,0 0 221 0 0,-3-8-1663 0 0</inkml:trace>
  <inkml:trace contextRef="#ctx0" brushRef="#br0" timeOffset="2493.382">3116 670 920 0 0,'1'-2'67'0'0,"3"-3"518"0"0,-1 1 0 0 0,1-1 0 0 0,-1 0 0 0 0,-1 0 1 0 0,2-4-586 0 0,3-8 6210 0 0,-1-1 0 0 0,1-5-6210 0 0,0-2 3719 0 0,2 0-3625 0 0,0-3 846 0 0,-6 19-836 0 0,0 0 0 0 0,0 1 0 0 0,3-5-104 0 0,3-6 93 0 0,-7 13-201 0 0,1 0 0 0 0,0 0 0 0 0,1 0 0 0 0,-1 0 0 0 0,5-5 108 0 0,-7 9-1261 0 0,-1-4-406 0 0</inkml:trace>
  <inkml:trace contextRef="#ctx0" brushRef="#br0" timeOffset="2935.172">3379 1016 19351 0 0,'22'17'1975'0'0,"18"11"-1975"0"0,-19-14 1076 0 0,19 18-1076 0 0,-7-5 1191 0 0,-19-15-555 0 0,1 0-1 0 0,-2 1 0 0 0,10 11-635 0 0,-16-10-2222 0 0,-9-14 272 0 0</inkml:trace>
  <inkml:trace contextRef="#ctx0" brushRef="#br0" timeOffset="3386.617">1760 934 12440 0 0,'0'0'957'0'0,"0"-13"1664"0"0,0 7 2963 0 0,-3-3-5145 0 0,0 0 0 0 0,0 0-1 0 0,-1 1 1 0 0,0-1 0 0 0,-1 1 0 0 0,0 0 0 0 0,0 0-1 0 0,-1 0 1 0 0,-5-6-439 0 0,-14-9-583 0 0,15 17-2011 0 0,-1 2-3339 0 0,4 4-1164 0 0</inkml:trace>
  <inkml:trace contextRef="#ctx0" brushRef="#br0" timeOffset="3740.673">1787 1459 13360 0 0,'0'0'1026'0'0,"1"2"-668"0"0,1 3 61 0 0,-1 0 1 0 0,0 1 0 0 0,1-1 0 0 0,-2 0-1 0 0,1 1 1 0 0,-1-1 0 0 0,1 1 0 0 0,-2-1 0 0 0,1 2-420 0 0,-8 54 2623 0 0,3-29-2766 0 0,1-9 9 0 0,-1 0 0 0 0,-3 6 134 0 0,8-27-1557 0 0,0-2-5340 0 0</inkml:trace>
  <inkml:trace contextRef="#ctx0" brushRef="#br0" timeOffset="4088.241">3277 33 10136 0 0,'0'0'777'0'0,"0"0"-317"0"0,0 0 543 0 0,3-5 1125 0 0,-2 5 2609 0 0,21 107-2867 0 0,-15-65-1794 0 0,-5-26-37 0 0,1 0 1 0 0,4 10-40 0 0,5 16 57 0 0,-7-23-122 0 0,1 0 0 0 0,1-1 1 0 0,4 9 64 0 0,-5-15-1382 0 0,1 0 0 0 0,0-1 0 0 0,8 9 1382 0 0,-7-9-6279 0 0</inkml:trace>
  <inkml:trace contextRef="#ctx0" brushRef="#br0" timeOffset="4536.158">3467 2 8752 0 0,'1'0'85'0'0,"0"-1"0"0"0,0 1 0 0 0,0 0 0 0 0,0 0 0 0 0,1-1 0 0 0,-1 1 0 0 0,0 0 0 0 0,0 0 1 0 0,0 0-1 0 0,0 0 0 0 0,2 1-85 0 0,0 1 409 0 0,1 0 0 0 0,-1 1 0 0 0,1-1 0 0 0,-1 1 0 0 0,0 0 0 0 0,0 0-1 0 0,0 0 1 0 0,0 0 0 0 0,0 1 0 0 0,-1-1 0 0 0,0 1 0 0 0,1 0 0 0 0,-1-1 0 0 0,-1 1 0 0 0,1 0 0 0 0,0 0 0 0 0,-1 0 0 0 0,0 0 0 0 0,1 4-409 0 0,9 49 499 0 0,3-1-1 0 0,18 43-498 0 0,-24-77 280 0 0,1 0-1 0 0,11 17-279 0 0,-8-13 1113 0 0,-22-40 311 0 0,4 4-1384 0 0,-1 0 0 0 0,0 0 0 0 0,-1 1-40 0 0,-3-2-7 0 0,-1 0-1 0 0,0 1 1 0 0,-1 1-1 0 0,0 0 1 0 0,0 0-1 0 0,-1 2 0 0 0,-14-7 8 0 0,15 9-1896 0 0,-1-1-1 0 0,-13-1 1897 0 0,26 6-6561 0 0</inkml:trace>
  <inkml:trace contextRef="#ctx0" brushRef="#br0" timeOffset="4893.485">3768 1045 9216 0 0,'4'6'830'0'0,"7"14"-737"0"0,-6-12 1121 0 0,-1 0 1 0 0,0 0-1 0 0,-1 0 0 0 0,0 1 1 0 0,0-1-1 0 0,0 1 0 0 0,-1 0-1214 0 0,24 222 2832 0 0,-25-219-2826 0 0,-2 0 0 0 0,1 1 0 0 0,-1-1 0 0 0,-1 0 0 0 0,-3 10-6 0 0,-1 12 322 0 0,6-30-202 0 0,0 0 1 0 0,0 0-1 0 0,0 0 0 0 0,0 0 0 0 0,1-1 0 0 0,0 1 0 0 0,0 2-120 0 0,1 6-1528 0 0,-1 1-4072 0 0,-1-6-1088 0 0</inkml:trace>
  <inkml:trace contextRef="#ctx0" brushRef="#br0" timeOffset="5433.458">3904 1147 15200 0 0,'7'5'170'0'0,"0"0"1"0"0,-1 1-1 0 0,1-1 1 0 0,-2 1-1 0 0,1 1 1 0 0,0-1-1 0 0,-1 1 0 0 0,-1 0 1 0 0,1 0-1 0 0,-1 1 1 0 0,0-1-1 0 0,-1 1 1 0 0,0 0-1 0 0,0 0 1 0 0,0 0-1 0 0,0 6-170 0 0,6 29 486 0 0,5 28-417 0 0,-13-62-53 0 0,1 0 1 0 0,0 0-1 0 0,0 0 0 0 0,1-1 1 0 0,0 1-1 0 0,1-1 0 0 0,0 0 1 0 0,4 7-17 0 0,-7-13 69 0 0,2 4 754 0 0,-24-21-688 0 0,0 2 1 0 0,-1 0-1 0 0,-1 1 1 0 0,0 2-1 0 0,-23-9-135 0 0,44 19-7 0 0,-8-4-703 0 0,1 1 0 0 0,0 0 0 0 0,-1 0 0 0 0,-7 0 710 0 0,6 1-1527 0 0</inkml:trace>
  <inkml:trace contextRef="#ctx0" brushRef="#br0" timeOffset="5865.212">1162 436 13648 0 0,'0'0'628'0'0,"0"0"-18"0"0,1 2-263 0 0,17 56 3575 0 0,-14-41-3492 0 0,-1 0-1 0 0,-1 0 0 0 0,0 0 1 0 0,-1 8-430 0 0,0 40 982 0 0,4 22-982 0 0,-5-55 105 0 0,0-26-98 0 0,-1-1 1 0 0,1 0-1 0 0,0 0 0 0 0,1 0 0 0 0,-1 0 1 0 0,1 1-1 0 0,0-1 0 0 0,2 4-7 0 0,-3-7-92 0 0,0-2-11 0 0,0 0-247 0 0,1-1-1037 0 0,2-5-444 0 0</inkml:trace>
  <inkml:trace contextRef="#ctx0" brushRef="#br0" timeOffset="6291.421">1265 457 13968 0 0,'0'0'637'0'0,"1"2"-13"0"0,2 1-552 0 0,0 1 1 0 0,-1 1 0 0 0,0-1-1 0 0,0 0 1 0 0,0 0-1 0 0,0 1 1 0 0,0-1 0 0 0,-1 1-1 0 0,0 0 1 0 0,0-1 0 0 0,0 4-73 0 0,1 0 418 0 0,0 0 0 0 0,0 0 1 0 0,1-1-1 0 0,1 3-418 0 0,-1-2 172 0 0,0 0 0 0 0,0 0 0 0 0,-1 0 0 0 0,0 0-172 0 0,11 64 866 0 0,8 19-866 0 0,-5-25 368 0 0,-12-52 339 0 0,-12-29-646 0 0,-16-16-61 0 0,-25-23 0 0 0,40 45 0 0 0,0 1 0 0 0,-1 0 0 0 0,0 1 0 0 0,-1 0 0 0 0,0 1 0 0 0,0 0 0 0 0,-9-4 0 0 0,16 9-52 0 0,0 0 0 0 0,0 0 0 0 0,0 1 1 0 0,-1-1-1 0 0,1 1 0 0 0,0 0 0 0 0,0 0 0 0 0,-2 0 52 0 0,-3 1-298 0 0,8-1-25 0 0,-1 1 1 0 0,1-1-1 0 0,-1 1 0 0 0,1-1 0 0 0,0 1 0 0 0,0 0 1 0 0,-1-1-1 0 0,1 1 0 0 0,0 0 0 0 0,0 0 1 0 0,-1 1 322 0 0,1-1-1880 0 0</inkml:trace>
  <inkml:trace contextRef="#ctx0" brushRef="#br0" timeOffset="6738.882">1356 1842 16384 0 0,'8'13'1746'0'0,"-4"-1"-1137"0"0,0-1 0 0 0,0 1 1 0 0,-1 1-1 0 0,0-1 0 0 0,-1 0 0 0 0,-1 1 0 0 0,0-1 0 0 0,0 12-609 0 0,2 24 868 0 0,0-11-484 0 0,-2 11-384 0 0,-1-46-80 0 0,1 0-1 0 0,-1 0 0 0 0,1 0 0 0 0,-1 0 1 0 0,1 0-1 0 0,0 0 0 0 0,-1-1 0 0 0,1 1 1 0 0,0 0-1 0 0,0 0 0 0 0,0 0 0 0 0,1-1 1 0 0,-1 1-1 0 0,0-1 0 0 0,1 1 0 0 0,-1-1 1 0 0,1 1-1 0 0,0-1 81 0 0,-2-1-86 0 0,1 0-1 0 0,-1 0 1 0 0,1 0-1 0 0,-1 0 1 0 0,1 0-1 0 0,-1-1 1 0 0,1 1 0 0 0,-1 0-1 0 0,0 0 1 0 0,1-1-1 0 0,-1 1 1 0 0,1 0 0 0 0,-1 0-1 0 0,1-1 1 0 0,-1 1-1 0 0,0-1 1 0 0,1 1-1 0 0,-1 0 87 0 0,1-1-232 0 0,9-4-871 0 0,-8 4 720 0 0,0 0 0 0 0,1 0 0 0 0,-1-1 0 0 0,0 1 0 0 0,0 0 0 0 0,0-1 0 0 0,0 0 0 0 0,0 1 0 0 0,0-1 0 0 0,1-1 383 0 0,15-25-2137 0 0,1 3-7 0 0</inkml:trace>
  <inkml:trace contextRef="#ctx0" brushRef="#br0" timeOffset="7270.712">1558 1739 5528 0 0,'0'0'422'0'0,"0"3"-276"0"0,6 15-164 0 0,-1 0 2167 0 0,0 2 3844 0 0,-1-2-2711 0 0,-2-11-2650 0 0,-1 0 0 0 0,1-1 0 0 0,-2 1 0 0 0,1 6-632 0 0,0 6 588 0 0,1 0-1 0 0,2 5-587 0 0,-2-4 202 0 0,1 0 0 0 0,-2 7-202 0 0,6 89 54 0 0,-5-103 231 0 0,0-10-226 0 0,-2 0 144 0 0,0-3 78 0 0,0 0 37 0 0,0 0 8 0 0,0 0-26 0 0,0 0-118 0 0,1-1-173 0 0,-1 1 1 0 0,0 0-1 0 0,0 0 1 0 0,0-1-1 0 0,1 1 1 0 0,-1 0-1 0 0,0-1 1 0 0,0 1-1 0 0,0 0 1 0 0,0 0-1 0 0,1-1 1 0 0,-1 1-1 0 0,0 0 1 0 0,0-1-1 0 0,0 1 1 0 0,0 0-1 0 0,0-1 1 0 0,0 1-1 0 0,0 0 1 0 0,0-1-1 0 0,0 1 1 0 0,0 0-1 0 0,0-1 1 0 0,0 1-1 0 0,0 0 1 0 0,0-1 0 0 0,0 1-1 0 0,-1 0 1 0 0,1-1-1 0 0,0 1 1 0 0,0 0-1 0 0,0 0 1 0 0,0-1-1 0 0,-1 1 1 0 0,1 0-1 0 0,0-1-9 0 0,-5-11 62 0 0,1 7-95 0 0,1 1 1 0 0,-1 0 0 0 0,1 0 0 0 0,-1 1-1 0 0,0-1 1 0 0,0 1 0 0 0,-1 0 0 0 0,1 0-1 0 0,-1 0 1 0 0,-4-2 32 0 0,-19-12-123 0 0,24 14 112 0 0,-1 0-1 0 0,0 1 1 0 0,1 0-1 0 0,-1 0 1 0 0,0 0-1 0 0,0 0 1 0 0,-4 0 11 0 0,4 1-18 0 0,0 0 0 0 0,0-1 0 0 0,0 0 0 0 0,0 0 0 0 0,1 0 0 0 0,-1 0 0 0 0,1-1 0 0 0,-2-1 18 0 0,-15-9-783 0 0,9 9-4388 0 0,3 0 3102 0 0</inkml:trace>
  <inkml:trace contextRef="#ctx0" brushRef="#br0" timeOffset="7605.846">1311 1835 11976 0 0,'0'0'546'0'0,"1"2"-10"0"0,6 15-317 0 0,3 7-70 0 0,-6 11 1936 0 0,-1 0-1 0 0,-1 0 0 0 0,-2 3-2084 0 0,-8 34 664 0 0,6-56-580 0 0,-1-13-5058 0 0,3-3 3257 0 0</inkml:trace>
  <inkml:trace contextRef="#ctx0" brushRef="#br0" timeOffset="7606.846">1558 1761 5528 0 0,'0'-7'537'0'0,"-1"12"-475"0"0,-1 21 1424 0 0,0-15-357 0 0,0 1 0 0 0,2-1 0 0 0,-1 0 0 0 0,1 0 0 0 0,1 0 0 0 0,1 8-1129 0 0,0-3 461 0 0,-2 0 1 0 0,0 10-462 0 0,2 6 10 0 0,-1-28 49 0 0,-1 1-1 0 0,1 0 1 0 0,-1-1-1 0 0,0 1 1 0 0,0-1-1 0 0,-1 1 0 0 0,1 0 1 0 0,-1-1-1 0 0,0 1 1 0 0,-1 2-59 0 0,0-2 112 0 0,0-1-1 0 0,1 1 1 0 0,-1 0 0 0 0,1 0-1 0 0,0 0 1 0 0,1 0 0 0 0,-1 0-1 0 0,1 2-111 0 0,0-4 23 0 0,0-1-1 0 0,1 1 0 0 0,-1-1 1 0 0,0 1-1 0 0,1-1 0 0 0,0 1 1 0 0,0-1-1 0 0,-1 1 0 0 0,1-1 1 0 0,1 0-1 0 0,-1 1 0 0 0,0-1 1 0 0,1 0-1 0 0,-1 0 0 0 0,1 0 0 0 0,1 1-22 0 0,6 9-861 0 0,-6-5-3964 0 0,-3-7 3020 0 0</inkml:trace>
  <inkml:trace contextRef="#ctx0" brushRef="#br0" timeOffset="7938.312">1482 1987 3680 0 0,'0'0'167'0'0,"0"0"259"0"0,0 0 989 0 0,0 0 433 0 0,0 0 82 0 0,0 0-215 0 0,0 0-982 0 0,0 0-425 0 0,0 0-85 0 0,0 0 9 0 0,0 0 120 0 0,-4 7 467 0 0,2-5-724 0 0,0-1 0 0 0,0 1 0 0 0,0-1 0 0 0,0 0 0 0 0,0 0 0 0 0,0 0 0 0 0,0 0 0 0 0,0 0 1 0 0,-1 0-1 0 0,1-1 0 0 0,0 1 0 0 0,-1-1 0 0 0,1 0 0 0 0,0 1 0 0 0,-1-1-95 0 0,-12 2 448 0 0,12-2-463 0 0,-1 0-1 0 0,1 0 0 0 0,-1-1 1 0 0,1 1-1 0 0,-1-1 0 0 0,1 0 1 0 0,0 0-1 0 0,-1 0 0 0 0,1 0 1 0 0,0-1-1 0 0,0 0 0 0 0,-2-1 16 0 0,-1 1-1160 0 0,5 1-366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8:20.4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313 191 16128 0 0,'4'-14'1719'0'0,"-2"8"-1528"0"0,-1 1-1 0 0,0-1 0 0 0,0 0 1 0 0,0 0-1 0 0,-1 1 0 0 0,1-1 0 0 0,-1 0 1 0 0,-1 0-1 0 0,1 0 0 0 0,-1 1 1 0 0,0-1-1 0 0,-1 0 0 0 0,1 1 0 0 0,-1-1 1 0 0,0 1-1 0 0,0-1 0 0 0,-1 1 1 0 0,1 0-1 0 0,-1 0 0 0 0,-1 0 0 0 0,1 0 1 0 0,-1 1-1 0 0,1-1 0 0 0,-1 1 1 0 0,-4-3-191 0 0,4 3 63 0 0,-1 0 1 0 0,0 1 0 0 0,0 0 0 0 0,0 0-1 0 0,0 0 1 0 0,-1 0 0 0 0,1 1 0 0 0,-1 0-1 0 0,1 0 1 0 0,-1 0 0 0 0,0 1 0 0 0,-5-1-64 0 0,7 2-13 0 0,-1-1 0 0 0,0 1 0 0 0,0 1 1 0 0,0-1-1 0 0,1 1 0 0 0,-1-1 0 0 0,0 2 1 0 0,1-1-1 0 0,-1 0 0 0 0,1 1 1 0 0,-1 0-1 0 0,1 0 0 0 0,0 0 0 0 0,0 0 1 0 0,0 1-1 0 0,-1 0 13 0 0,-5 5 43 0 0,1 0 0 0 0,1 0 0 0 0,-1 1 1 0 0,1 0-1 0 0,1 1 0 0 0,0-1 0 0 0,-5 10-43 0 0,1-1 25 0 0,2 1 0 0 0,0 0 0 0 0,-6 20-25 0 0,11-28 102 0 0,2 0 0 0 0,-1 0 0 0 0,2 0 0 0 0,-1 0 0 0 0,2 0 0 0 0,-1 0-1 0 0,1 0 1 0 0,1 1 0 0 0,0-1 0 0 0,1 0 0 0 0,0 0 0 0 0,1 0 0 0 0,0 0 0 0 0,0-1-1 0 0,1 1 1 0 0,1-1 0 0 0,-1 0 0 0 0,2 0 0 0 0,-1-1 0 0 0,2 1 0 0 0,-1-1 0 0 0,1 0 0 0 0,0-1-1 0 0,1 0 1 0 0,0 0 0 0 0,1-1 0 0 0,-1 1 0 0 0,1-2 0 0 0,5 3-102 0 0,-8-6 4 0 0,0 1 1 0 0,0-2 0 0 0,1 1-1 0 0,-1-1 1 0 0,1 0-1 0 0,0 0 1 0 0,0-1 0 0 0,0 0-1 0 0,0 0 1 0 0,0 0-1 0 0,4-1-4 0 0,-7 0-241 0 0,-1 0-1 0 0,1-1 0 0 0,0 1 0 0 0,0-1 1 0 0,-1 0-1 0 0,1 0 0 0 0,0 0 0 0 0,-1 0 1 0 0,1-1-1 0 0,-1 0 0 0 0,0 1 0 0 0,1-1 0 0 0,-1 0 1 0 0,0-1-1 0 0,0 1 0 0 0,0 0 0 0 0,-1-1 1 0 0,1 0-1 0 0,0 1 0 0 0,-1-1 0 0 0,1-2 242 0 0,19-31-4970 0 0,-13 14 2413 0 0</inkml:trace>
  <inkml:trace contextRef="#ctx0" brushRef="#br0" timeOffset="439.317">443 309 17503 0 0,'0'0'399'0'0,"0"0"60"0"0,0 0 21 0 0,0 0-59 0 0,-1 1-276 0 0,-6 1-28 0 0,0-1 0 0 0,1 1-1 0 0,-1-1 1 0 0,0 0-1 0 0,0-1 1 0 0,0 1-1 0 0,0-2 1 0 0,0 1-1 0 0,0-1 1 0 0,1 1-1 0 0,-1-2 1 0 0,-2 0-117 0 0,-44-7 445 0 0,30 8-6227 0 0,22 1-855 0 0</inkml:trace>
  <inkml:trace contextRef="#ctx0" brushRef="#br0" timeOffset="440.317">720 83 10592 0 0,'0'0'488'0'0,"0"0"-12"0"0,1-8-288 0 0,-1 7-173 0 0,2-12 2967 0 0,-7 10-939 0 0,-5 7-806 0 0,4 0-1065 0 0,-1 1 0 0 0,1-1 0 0 0,0 2 0 0 0,0-1 0 0 0,1 0 0 0 0,-1 1 0 0 0,1 0 0 0 0,0 0 0 0 0,1 1-172 0 0,-13 19 871 0 0,-9 18-871 0 0,16-26 351 0 0,4-9-300 0 0,1 1 0 0 0,0 0-1 0 0,1 0 1 0 0,0 0 0 0 0,1 0-1 0 0,0 1 1 0 0,1 0 0 0 0,-1 9-51 0 0,2-16 42 0 0,1 0 0 0 0,0-1 0 0 0,0 1 0 0 0,0 0 0 0 0,0 0 1 0 0,1-1-1 0 0,0 1 0 0 0,0 0 0 0 0,0-1 0 0 0,0 1 0 0 0,0-1 1 0 0,1 1-1 0 0,-1-1 0 0 0,1 0 0 0 0,0 1 0 0 0,0-1 1 0 0,0 0-1 0 0,1 0 0 0 0,-1-1 0 0 0,1 1 0 0 0,0 0 0 0 0,-1-1 1 0 0,1 1-1 0 0,0-1 0 0 0,0 0 0 0 0,1 0 0 0 0,1 1-42 0 0,1 0-2 0 0,1 0 1 0 0,0 0-1 0 0,0 0 0 0 0,0-1 0 0 0,0 0 0 0 0,1-1 0 0 0,2 1 2 0 0,18 0-5912 0 0,-10-2-1138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8:19.3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56 3224 0 0,'-5'12'288'0'0,"0"0"2529"0"0,-1 0 0 0 0,-8 12-2817 0 0,-9 19 4040 0 0,23-42-2953 0 0,0-1-60 0 0,0 0-285 0 0,0 0-125 0 0,0 0-29 0 0,0 0-32 0 0,0 0-118 0 0,0 0-57 0 0,0 0-12 0 0,0-2-106 0 0,1-1 0 0 0,-1 1 0 0 0,1 0-1 0 0,0 0 1 0 0,0 0 0 0 0,0 0-1 0 0,0 0 1 0 0,0 0 0 0 0,0 0 0 0 0,1 0-1 0 0,-1 0 1 0 0,1 0-263 0 0,7-12 1018 0 0,-3 3-881 0 0,1 0 1 0 0,0 1-1 0 0,0 0 1 0 0,7-6-138 0 0,-10 12 94 0 0,-1 0-15 0 0,1 1 0 0 0,-1 1 0 0 0,0-1 0 0 0,1 0 1 0 0,0 1-1 0 0,1-2-79 0 0,17-10 332 0 0,-21 12-307 0 0,1 0 1 0 0,0 0-1 0 0,0 0 1 0 0,0 1-1 0 0,0-1 1 0 0,0 1 0 0 0,1-1-1 0 0,-1 1 1 0 0,0 0-1 0 0,1 0 1 0 0,-1 0-1 0 0,1 0 1 0 0,-1 0 0 0 0,1 1-1 0 0,-1-1 1 0 0,1 1-1 0 0,0-1 1 0 0,-1 1 0 0 0,1 0-1 0 0,-1 0 1 0 0,1 0-1 0 0,1 1-25 0 0,13 0 148 0 0,-15-2-119 0 0,1 1 1 0 0,-1 0-1 0 0,1 1 0 0 0,0-1 0 0 0,-1 0 0 0 0,1 1 0 0 0,-1-1 1 0 0,3 2-30 0 0,44 25 322 0 0,-40-21-275 0 0,0 0 1 0 0,-1 0-1 0 0,1 1 0 0 0,-1 0 1 0 0,-1 0-1 0 0,4 5-47 0 0,9 8 74 0 0,6 3 9 0 0,10 6-83 0 0,20 17 55 0 0,-52-43-72 0 0,0 0 0 0 0,0 1-1 0 0,0-1 1 0 0,1-1 0 0 0,-1 1 0 0 0,1-1-1 0 0,0 0 1 0 0,0 0 0 0 0,0 0-1 0 0,0 0 1 0 0,0-1 0 0 0,0 0 0 0 0,0 0-1 0 0,0-1 1 0 0,1 1 0 0 0,-1-1 0 0 0,0 0-1 0 0,0-1 1 0 0,1 1 0 0 0,-1-1-1 0 0,0 0 1 0 0,0 0 0 0 0,0-1 17 0 0,1 0 53 0 0,0 0 0 0 0,-1-1 1 0 0,1 0-1 0 0,-1 0 0 0 0,0-1 1 0 0,0 0-1 0 0,0 0 0 0 0,2-2-53 0 0,1-3-393 0 0,-1 0 0 0 0,1 0 0 0 0,4-11 393 0 0,-10 16-368 0 0,0 0 0 0 0,-1 0 1 0 0,1 0-1 0 0,-1 0 0 0 0,0-1 1 0 0,0 1-1 0 0,-1 0 0 0 0,0-1 1 0 0,1 1-1 0 0,-1 0 0 0 0,-1-1 1 0 0,1-2 367 0 0,-1-5-1477 0 0,-1-1 0 0 0,-1 0 0 0 0,-1-6 1477 0 0,-8-11-2102 0 0</inkml:trace>
  <inkml:trace contextRef="#ctx0" brushRef="#br0" timeOffset="324.779">240 112 15664 0 0,'2'1'356'0'0,"3"4"-129"0"0,0 0 0 0 0,0 0 1 0 0,0 0-1 0 0,0 1 0 0 0,-1-1 1 0 0,0 1-1 0 0,0 0 0 0 0,-1 1 1 0 0,1-1-1 0 0,1 7-227 0 0,-2-3 433 0 0,0 0 1 0 0,0 0-1 0 0,-1 1 0 0 0,-1-1 0 0 0,0 1 1 0 0,0-1-1 0 0,-1 5-433 0 0,-2 34 903 0 0,-2 0 1 0 0,-5 18-904 0 0,9-55 2 0 0,0-12-11 0 0,0 0-1 0 0,0 0 1 0 0,0 0-1 0 0,0 1 1 0 0,0-1-1 0 0,0 0 0 0 0,0 0 1 0 0,0 0-1 0 0,0 0 1 0 0,0 0-1 0 0,0 0 1 0 0,0 0-1 0 0,0 0 1 0 0,0 0-1 0 0,0 1 1 0 0,0-1-1 0 0,0 0 0 0 0,0 0 1 0 0,0 0-1 0 0,0 0 1 0 0,0 0-1 0 0,1 0 1 0 0,-1 0-1 0 0,0 0 1 0 0,0 0-1 0 0,0 0 1 0 0,0 0-1 0 0,0 0 0 0 0,0 0 1 0 0,0 0-1 0 0,0 0 1 0 0,0 0-1 0 0,0 0 1 0 0,1 0-1 0 0,-1 0 1 0 0,0 0-1 0 0,0 0 1 0 0,0 0-1 0 0,0 0 0 0 0,0 0 1 0 0,0 0-1 0 0,0 0 1 0 0,0 0-1 0 0,0 0 1 0 0,1 0-1 0 0,-1 0 1 0 0,0 0-1 0 0,0 0 1 0 0,0 0-1 0 0,0 0 0 0 0,0 0 1 0 0,0 0-1 0 0,0 0 1 0 0,0 0-1 0 0,0 0 1 0 0,0 0-1 0 0,0 0 1 0 0,0 0-1 0 0,1-1 1 0 0,-1 1-1 0 0,0 0 0 0 0,0 0 1 0 0,0 0-1 0 0,0 0 1 0 0,0 0-1 0 0,0 0 1 0 0,0 0-1 0 0,0 0 1 0 0,0 0 9 0 0,3-5-430 0 0,-1-1 0 0 0,1 1 0 0 0,-1 0 1 0 0,0-1-1 0 0,0 0 0 0 0,-1 1 0 0 0,1-4 430 0 0,4-12-1790 0 0,2-5-352 0 0</inkml:trace>
  <inkml:trace contextRef="#ctx0" brushRef="#br0" timeOffset="659.87">367 136 7832 0 0,'5'28'789'0'0,"5"37"970"0"0,5 86 6118 0 0,-6-56-6000 0 0,-3-43-290 0 0,-2 31-1587 0 0,-3-62 139 0 0,-1-1-26 0 0,-1-1 0 0 0,0 0 0 0 0,-1 1-113 0 0,1-10-192 0 0,1-7-804 0 0,0-3-342 0 0,0 0-64 0 0</inkml:trace>
  <inkml:trace contextRef="#ctx0" brushRef="#br0" timeOffset="2427.816">1075 129 15664 0 0,'0'0'718'0'0,"0"0"-19"0"0,2 1-449 0 0,1 1-146 0 0,0 0-1 0 0,-1 0 0 0 0,1 0 0 0 0,-1 1 1 0 0,0-1-1 0 0,1 1 0 0 0,-1-1 0 0 0,0 1 1 0 0,-1 0-1 0 0,1 0 0 0 0,0 0 0 0 0,-1 0 1 0 0,1 0-1 0 0,-1 0 0 0 0,0 0 0 0 0,0 1 1 0 0,-1-1-1 0 0,1 0 0 0 0,0 1 0 0 0,-1-1 0 0 0,0 0 1 0 0,0 2-104 0 0,-1 11 771 0 0,0-1 1 0 0,-1 1-1 0 0,0-1 1 0 0,-3 9-772 0 0,-2 6 109 0 0,3 1 351 0 0,0 20-460 0 0,3-28 100 0 0,-1-1-1 0 0,-1 1 0 0 0,0-1 0 0 0,-3 2-99 0 0,-4 17 32 0 0,1 1 0 0 0,2 4-32 0 0,5-18-6 0 0,2-17 10 0 0,2-17 46 0 0,7-16 13 0 0,0 3-46 0 0,-6 7-31 0 0,1 0 0 0 0,0-1-1 0 0,1 2 1 0 0,0-1 0 0 0,1 0-1 0 0,0 1 1 0 0,1 0 0 0 0,1 1 0 0 0,-1 0-1 0 0,2 0 1 0 0,0 0 14 0 0,-7 7-3 0 0,1 0-1 0 0,0 1 1 0 0,0-1-1 0 0,0 1 1 0 0,0 0-1 0 0,1 0 1 0 0,-1 0-1 0 0,1 1 1 0 0,-1-1 0 0 0,1 1-1 0 0,-1 0 1 0 0,1-1-1 0 0,0 2 1 0 0,-1-1-1 0 0,1 0 1 0 0,0 1-1 0 0,0 0 1 0 0,0 0 0 0 0,0 0 3 0 0,-1 0-2 0 0,-1 0 0 0 0,1 1 0 0 0,-1-1 1 0 0,1 1-1 0 0,-1 0 0 0 0,1 0 0 0 0,-1 0 1 0 0,0 0-1 0 0,1 0 0 0 0,-1 0 0 0 0,0 0 0 0 0,0 1 1 0 0,0-1-1 0 0,0 1 0 0 0,0 0 0 0 0,0 0 1 0 0,-1-1-1 0 0,1 1 0 0 0,0 0 0 0 0,-1 0 1 0 0,1 1-1 0 0,-1-1 0 0 0,0 0 0 0 0,0 0 1 0 0,0 1-1 0 0,0-1 0 0 0,0 1 0 0 0,0 0 2 0 0,1 7 0 0 0,0 1 0 0 0,0-1 0 0 0,-1 1 0 0 0,-1-1 0 0 0,0 1 0 0 0,0-1 0 0 0,-1 1 0 0 0,0-1 0 0 0,-1 1 0 0 0,0-1 0 0 0,-1 0 0 0 0,0 0 0 0 0,0 0 0 0 0,-5 9 0 0 0,4-11 0 0 0,0 0 0 0 0,-1 1 0 0 0,0-1 0 0 0,-1-1 0 0 0,1 1 0 0 0,-1-1 0 0 0,-1 0 0 0 0,1 0 0 0 0,-1-1 0 0 0,-1 0 0 0 0,1 0 0 0 0,-1-1 0 0 0,0 0 0 0 0,0 0 0 0 0,0-1 0 0 0,-9 4 0 0 0,13-7-61 0 0,-1 0 0 0 0,1 0 0 0 0,0-1 0 0 0,0 1 0 0 0,-1-1 0 0 0,1 0 0 0 0,0 0 0 0 0,-1 0-1 0 0,1-1 1 0 0,0 1 0 0 0,0-1 0 0 0,-1 0 0 0 0,1 0 0 0 0,0-1 0 0 0,-2 0 61 0 0,3 1-92 0 0,0-1 0 0 0,0 1 0 0 0,0-1 0 0 0,0 1 0 0 0,1-1 0 0 0,-1 0 1 0 0,0 0-1 0 0,1 0 0 0 0,0-1 0 0 0,-1 1 0 0 0,1 0 0 0 0,0-1 0 0 0,0 0 0 0 0,0 1 0 0 0,1-1 0 0 0,-1 0 0 0 0,1 0 0 0 0,-1 0 1 0 0,1 0-1 0 0,0 0 0 0 0,0 0 92 0 0,0-7-2138 0 0</inkml:trace>
  <inkml:trace contextRef="#ctx0" brushRef="#br0" timeOffset="2895.165">1388 577 11976 0 0,'-1'5'313'0'0,"5"16"618"0"0,-3-19-759 0 0,-1-1 1 0 0,0 1-1 0 0,0 0 1 0 0,0 0 0 0 0,0 0-1 0 0,-1-1 1 0 0,1 1-1 0 0,0 0 1 0 0,-1 0 0 0 0,1-1-1 0 0,-1 1 1 0 0,0 0-1 0 0,1-1 1 0 0,-2 2-173 0 0,-13 22 2256 0 0,12-21-2378 0 0,0 2 251 0 0,-1 0 0 0 0,1 0-1 0 0,0 0 1 0 0,0 1 0 0 0,1-1-1 0 0,0 1 1 0 0,0 0 0 0 0,0 6-129 0 0,0-4 53 0 0,1-1 1 0 0,1 1-1 0 0,0 0 0 0 0,0-1 0 0 0,1 1 1 0 0,0 0-1 0 0,0-1 0 0 0,1 1 1 0 0,0-1-1 0 0,0 1 0 0 0,1 0-53 0 0,-2-6 36 0 0,0-1 1 0 0,0 0-1 0 0,1 1 0 0 0,-1-1 1 0 0,0 0-1 0 0,1 0 1 0 0,-1 0-1 0 0,1 0 0 0 0,0 0 1 0 0,-1 0-1 0 0,1 0 0 0 0,0 0 1 0 0,0-1-1 0 0,0 1 0 0 0,1-1 1 0 0,-1 0-1 0 0,0 1 0 0 0,0-1 1 0 0,1 0-1 0 0,-1 0 0 0 0,1-1 1 0 0,-1 1-1 0 0,1 0 0 0 0,-1-1 1 0 0,1 1-1 0 0,-1-1 1 0 0,1 0-1 0 0,-1 0 0 0 0,1 0 1 0 0,0 0-1 0 0,-1-1 0 0 0,1 1 1 0 0,-1-1-1 0 0,1 1 0 0 0,-1-1 1 0 0,1 0-1 0 0,-1 0 0 0 0,3-1-36 0 0,-1 0 54 0 0,0 0 0 0 0,-1 0 0 0 0,1 0 0 0 0,0 0 0 0 0,-1-1-1 0 0,1 1 1 0 0,-1-1 0 0 0,0 0 0 0 0,0 0 0 0 0,0 0 0 0 0,0 0-1 0 0,-1-1 1 0 0,1 1 0 0 0,-1-1 0 0 0,0 0 0 0 0,1-2-54 0 0,0-1 2 0 0,0 0 10 0 0,0 0-1 0 0,-1 0 1 0 0,0 1 0 0 0,0-1-1 0 0,-1-1-11 0 0,-1 5 1 0 0,0 0 0 0 0,0 1 1 0 0,0-1-1 0 0,0 0 0 0 0,0 0 0 0 0,-1 0 0 0 0,1 0 0 0 0,-1 0 0 0 0,0 0 0 0 0,0 0 0 0 0,0 1 0 0 0,0-1 0 0 0,-2-2-1 0 0,1 2 0 0 0,0-1 0 0 0,0 1 0 0 0,0 0 0 0 0,0 1 0 0 0,0-1 0 0 0,0 0 0 0 0,-1 1 0 0 0,0-1 0 0 0,1 1 0 0 0,-1 0 0 0 0,0-1 0 0 0,0 1 0 0 0,0 1 0 0 0,-1-1 0 0 0,-10-6-211 0 0,11 5 49 0 0,-1 1-1 0 0,1 0 1 0 0,-1 0-1 0 0,1 0 1 0 0,-1 1 0 0 0,0-1-1 0 0,0 1 1 0 0,0 0-1 0 0,0 0 1 0 0,0 0-1 0 0,0 1 1 0 0,0-1-1 0 0,0 1 1 0 0,0 0-1 0 0,0 0 1 0 0,-1 1 162 0 0,-7 2-2254 0 0</inkml:trace>
  <inkml:trace contextRef="#ctx0" brushRef="#br0" timeOffset="3492.738">1578 557 9672 0 0,'7'13'348'0'0,"-1"0"1"0"0,-1 0 0 0 0,0 1 0 0 0,0 0-1 0 0,-2 0 1 0 0,1 0 0 0 0,0 10-349 0 0,3 32 3774 0 0,-4-36-3237 0 0,0 0-1 0 0,-1 1 1 0 0,-2 0 0 0 0,0-1-1 0 0,-1 9-536 0 0,-5-4 173 0 0,4-21-96 0 0,1-10-78 0 0,-1-10-55 0 0,3-7-14 0 0,1 1-1 0 0,2-1 0 0 0,0 0 0 0 0,2-1 71 0 0,0-4-229 0 0,-5 22 164 0 0,1-1 0 0 0,0 1-1 0 0,0 0 1 0 0,0 0-1 0 0,1 0 1 0 0,0 0 0 0 0,0 1-1 0 0,1-1 1 0 0,0 1-1 0 0,2-4 66 0 0,-4 7 13 0 0,0 0-1 0 0,0 0 0 0 0,0 1 1 0 0,0-1-1 0 0,0 0 1 0 0,0 1-1 0 0,0-1 0 0 0,1 1 1 0 0,-1-1-1 0 0,1 1 1 0 0,-1 0-1 0 0,1 0 0 0 0,-1 0 1 0 0,1 1-1 0 0,0-1 1 0 0,-1 1-1 0 0,1-1 0 0 0,0 1 1 0 0,-1 0-1 0 0,1 0 1 0 0,0 0-1 0 0,-1 0 0 0 0,1 1 1 0 0,0-1-1 0 0,-1 1 0 0 0,1-1-12 0 0,0 1 8 0 0,0 1-1 0 0,0-1 0 0 0,0 1 1 0 0,0-1-1 0 0,-1 1 0 0 0,1 0 1 0 0,0 0-1 0 0,-1 0 0 0 0,0 0 0 0 0,1 1 1 0 0,-1-1-1 0 0,0 0 0 0 0,0 1 1 0 0,0 0-1 0 0,0 1-7 0 0,5 8-26 0 0,-1 0 1 0 0,0 1-1 0 0,0 1 26 0 0,2 5-155 0 0,42 109 332 0 0,-50-127-165 0 0,1 0 0 0 0,-1 0 1 0 0,1 0-1 0 0,-1 0 0 0 0,1 0 0 0 0,-1 0 0 0 0,1 0 0 0 0,-1 0 0 0 0,1 0 1 0 0,0 0-1 0 0,0-1 0 0 0,-1 1 0 0 0,1 0 0 0 0,0 0 0 0 0,0-1 0 0 0,0 1 1 0 0,0 0-1 0 0,0-1 0 0 0,0 1 0 0 0,0-1 0 0 0,1 1-12 0 0,-1-1 8 0 0,0 0 0 0 0,-1 0 0 0 0,1 0 1 0 0,0 0-1 0 0,0 0 0 0 0,0-1 0 0 0,0 1 0 0 0,0 0 0 0 0,0-1 0 0 0,0 1 1 0 0,0 0-1 0 0,-1-1 0 0 0,1 1 0 0 0,0-1 0 0 0,0 1 0 0 0,-1-1 0 0 0,1 0 1 0 0,0 1-1 0 0,-1-1 0 0 0,1 0-8 0 0,3-3-75 0 0,0-1 0 0 0,0 0 0 0 0,0-1 0 0 0,-1 1 0 0 0,0-1 0 0 0,1-2 75 0 0,4-13 357 0 0,0-1 1 0 0,-1 0-1 0 0,0-8-357 0 0,-2 15 355 0 0,-3 20 134 0 0,-4 27-204 0 0,-21 85-933 0 0,23-113 679 0 0,-1 0 0 0 0,1 1 0 0 0,1-1 0 0 0,-1 0 0 0 0,0 1 0 0 0,1-1 0 0 0,0 0 0 0 0,0 0 0 0 0,0 0 0 0 0,1 0 0 0 0,-1 0 0 0 0,1 0 0 0 0,0 0 0 0 0,0 0 0 0 0,1 1-31 0 0,-1-3 40 0 0,-1 0 0 0 0,0-1 0 0 0,1 1 0 0 0,-1 0 0 0 0,1-1 0 0 0,0 1 0 0 0,-1-1 0 0 0,1 0 0 0 0,0 0 0 0 0,0 1 0 0 0,0-1 1 0 0,0 0-1 0 0,0-1 0 0 0,0 1 0 0 0,0 0 0 0 0,0 0 0 0 0,0-1 0 0 0,0 0 0 0 0,0 1 0 0 0,1-1 0 0 0,-1 0 0 0 0,0 0 0 0 0,0 0 1 0 0,0 0-1 0 0,1 0 0 0 0,-1-1 0 0 0,0 1 0 0 0,0-1 0 0 0,0 1 0 0 0,1-1-40 0 0,3-2 45 0 0,0 1 1 0 0,0-2-1 0 0,-1 1 0 0 0,1 0 0 0 0,-1-1 1 0 0,1 0-1 0 0,-1-1 0 0 0,0 1 1 0 0,-1-1-1 0 0,1 0 0 0 0,-1 0 0 0 0,3-4-45 0 0,6-10 64 0 0,-2 0-1 0 0,0 0 0 0 0,0-3-63 0 0,0-3 33 0 0,-1 0 0 0 0,2-11-33 0 0,-3 10 10 0 0,0-6-68 0 0,-2-1 0 0 0,-1 0-1 0 0,-1-1 1 0 0,-3 1-1 0 0,0-16 59 0 0,-3 5 165 0 0,-1-1 0 0 0,-3 1 0 0 0,-9-39-165 0 0,10 61 85 0 0,3 12-61 0 0,-2-1-1 0 0,1 0 0 0 0,-1 0 0 0 0,0 1 0 0 0,-1 0 1 0 0,-1-1-1 0 0,0 1 0 0 0,0 1 0 0 0,0-1 1 0 0,-1 1-1 0 0,-1 0 0 0 0,-5-6-23 0 0,10 13 4 0 0,0 1 0 0 0,0-1 0 0 0,0 1 0 0 0,0-1 0 0 0,0 1 0 0 0,0 0 0 0 0,0 0 0 0 0,0 0 0 0 0,0 0 0 0 0,-1 0 0 0 0,-1 0-4 0 0,2 0 7 0 0,1 1 0 0 0,0 0-1 0 0,-1 0 1 0 0,1 0 0 0 0,0 0 0 0 0,-1 0 0 0 0,1 0 0 0 0,0 0 0 0 0,-1 0-1 0 0,1 1 1 0 0,0-1 0 0 0,0 1 0 0 0,-1-1 0 0 0,1 1 0 0 0,0-1-1 0 0,0 1 1 0 0,0-1 0 0 0,-1 1 0 0 0,1 0 0 0 0,0 0 0 0 0,0 0-1 0 0,0 0 1 0 0,0 0-7 0 0,-2 2 29 0 0,0 1-1 0 0,1 0 0 0 0,-1 0 0 0 0,1-1 1 0 0,0 1-1 0 0,0 1 0 0 0,1-1 1 0 0,-1 0-1 0 0,1 0 0 0 0,-1 2-28 0 0,-7 48 211 0 0,8-39-147 0 0,-4 33 120 0 0,2 0 0 0 0,3 1 1 0 0,2-1-1 0 0,2 2-184 0 0,29 192 468 0 0,-23-181-299 0 0,11 53 58 0 0,-5-29-380 0 0,-2 18 153 0 0,-12-51-901 0 0,-6-19-5609 0 0,0-15-944 0 0</inkml:trace>
  <inkml:trace contextRef="#ctx0" brushRef="#br0" timeOffset="5112.085">160 1623 10592 0 0,'0'0'818'0'0,"-7"-7"3029"0"0,-9 6 376 0 0,9 1-3982 0 0,0 1-1 0 0,1 0 1 0 0,-1 1 0 0 0,0 0-1 0 0,0 0-240 0 0,-1 1 98 0 0,0 0-1 0 0,0 0 1 0 0,0 1-1 0 0,1-1 1 0 0,-1 2-1 0 0,1-1 1 0 0,0 1-1 0 0,0 0 0 0 0,1 1 1 0 0,0-1-1 0 0,-2 3-97 0 0,7-7-1 0 0,0 0-1 0 0,1 0 0 0 0,-1 0 1 0 0,0-1-1 0 0,1 1 0 0 0,-1 0 0 0 0,1 0 1 0 0,-1 0-1 0 0,1 0 0 0 0,0 0 1 0 0,-1 0-1 0 0,1 0 0 0 0,0 0 1 0 0,0 0-1 0 0,0 0 0 0 0,0 0 1 0 0,0 0-1 0 0,0 0 0 0 0,0 0 0 0 0,0 0 1 0 0,0 0-1 0 0,0 0 0 0 0,0 0 1 0 0,1 0-1 0 0,-1 0 0 0 0,0 0 1 0 0,1 0-1 0 0,-1 0 0 0 0,1 0 0 0 0,-1 0 1 0 0,1 0-1 0 0,-1 0 0 0 0,1 0 1 0 0,0-1-1 0 0,0 2 2 0 0,1-1 16 0 0,-1 0-1 0 0,0 0 1 0 0,1 0 0 0 0,-1-1-1 0 0,0 1 1 0 0,1 0 0 0 0,-1-1-1 0 0,1 1 1 0 0,-1-1-1 0 0,1 1 1 0 0,0-1 0 0 0,-1 1-1 0 0,1-1 1 0 0,-1 0 0 0 0,1 0-1 0 0,0 0 1 0 0,-1 0 0 0 0,1 0-1 0 0,0-1 1 0 0,-1 1-1 0 0,1 0 1 0 0,-1-1 0 0 0,1 1-1 0 0,0-1-15 0 0,6-2-79 0 0,1-1 1 0 0,-1 0-1 0 0,0 0 0 0 0,0-1 0 0 0,-1 0 0 0 0,1-1 79 0 0,19-14 417 0 0,-22 14-407 0 0,-5 6-11 0 0,0 0 1 0 0,0 0-1 0 0,0 0 1 0 0,0 0-1 0 0,0 0 1 0 0,0 0-1 0 0,0 1 1 0 0,0-1-1 0 0,0 0 1 0 0,0 0-1 0 0,0 0 1 0 0,0 0 0 0 0,0 0-1 0 0,0 0 1 0 0,0 1-1 0 0,0-1 1 0 0,0 0-1 0 0,0 0 1 0 0,1 0-1 0 0,-1 0 1 0 0,0 0-1 0 0,0 0 1 0 0,0 0-1 0 0,0 0 1 0 0,0 0-1 0 0,0 0 1 0 0,0 0-1 0 0,0 1 1 0 0,1-1 0 0 0,-1 0-1 0 0,0 0 1 0 0,0 0-1 0 0,0 0 1 0 0,0 0-1 0 0,0 0 1 0 0,1 0-1 0 0,-1 0 1 0 0,0 0-1 0 0,0 0 1 0 0,0 0-1 0 0,0 0 1 0 0,0 0-1 0 0,0 0 1 0 0,1 0-1 0 0,-1 0 1 0 0,0-1 0 0 0,0 1-1 0 0,0 0 1 0 0,0 0-1 0 0,0 0 1 0 0,0 0-1 0 0,0 0 1 0 0,1 0-1 0 0,-1 0 1 0 0,0 0-1 0 0,0 0 1 0 0,0 0-1 0 0,0 0 1 0 0,0-1-1 0 0,0 1 1 0 0,2 12 39 0 0,-2 2 36 0 0,0 18 392 0 0,3 22-467 0 0,-2-44 8 0 0,0-1 0 0 0,1 0 0 0 0,0 0 0 0 0,1 0 0 0 0,0 0 1 0 0,0 0-1 0 0,1-1 0 0 0,1 2-8 0 0,10 7-1963 0 0,-8-10 755 0 0</inkml:trace>
  <inkml:trace contextRef="#ctx0" brushRef="#br0" timeOffset="5509.5">702 1606 9672 0 0,'1'1'748'0'0,"9"14"877"0"0,0 0-1 0 0,-2 0 1 0 0,0 1 0 0 0,-1 0 0 0 0,0 0 0 0 0,-1 1-1 0 0,2 12-1624 0 0,-3-7 1868 0 0,2 23-1868 0 0,-4-16 548 0 0,-1 1 0 0 0,-1 10-548 0 0,-2-30 86 0 0,1 0-1 0 0,-1-1 1 0 0,-1 1-1 0 0,0 0 1 0 0,0-1 0 0 0,-1 0-1 0 0,0 1 1 0 0,0-1-1 0 0,-2 2-85 0 0,4-10 7 0 0,0 0 0 0 0,1 1 1 0 0,-1-1-1 0 0,0 1 0 0 0,0-1 0 0 0,0 0 0 0 0,0 0 0 0 0,0 0 0 0 0,0 1 0 0 0,-1-1 0 0 0,1 0 1 0 0,0 0-1 0 0,0-1 0 0 0,-2 2-7 0 0,2-2 30 0 0,0 0 0 0 0,-1 1 0 0 0,1-1 0 0 0,0 0-1 0 0,0 0 1 0 0,0 0 0 0 0,-1 0 0 0 0,1 0 0 0 0,0 0 0 0 0,0-1 0 0 0,-1 1 0 0 0,1 0 0 0 0,0-1 0 0 0,0 1 0 0 0,0-1 0 0 0,0 1 0 0 0,0-1-1 0 0,-1 1 1 0 0,1-1 0 0 0,0 0 0 0 0,0 0-30 0 0,-2-1 42 0 0,-1-1-1 0 0,1 0 0 0 0,0 1 1 0 0,0-1-1 0 0,1 0 1 0 0,-1-1-1 0 0,1 1 0 0 0,-1 0 1 0 0,1-1-1 0 0,0 1 0 0 0,0-1-41 0 0,-17-45 155 0 0,6 13-13 0 0,4 15-23 0 0,2 0 0 0 0,-2-10-119 0 0,-4-13 121 0 0,8 26-73 0 0,0-1 1 0 0,1 0-1 0 0,0-1-48 0 0,3 12 14 0 0,0 0 0 0 0,0 0 0 0 0,1 0 0 0 0,0 0 0 0 0,1 0 0 0 0,0-1 0 0 0,0 1 0 0 0,1-3-14 0 0,-1 9 38 0 0,0-1-1 0 0,1 1 1 0 0,-1-1-1 0 0,0 1 1 0 0,1-1-1 0 0,-1 1 1 0 0,1 0-1 0 0,0 0 1 0 0,-1 0-1 0 0,1 0 1 0 0,0 0-1 0 0,0 0 1 0 0,1 0 0 0 0,-1 1-1 0 0,0-1 1 0 0,1 1-1 0 0,-1-1 1 0 0,1 1-1 0 0,-1 0 1 0 0,1 0-1 0 0,-1 0 1 0 0,1 0-1 0 0,0 1 1 0 0,0-1-38 0 0,9-1 278 0 0,1 0 0 0 0,0 1 0 0 0,0 0 0 0 0,9 2-278 0 0,-11-1 39 0 0,25 1 100 0 0,0 3 0 0 0,11 2-139 0 0,47 5 165 0 0,-78-10-148 0 0,0-1-1 0 0,1 0 0 0 0,-1-2 0 0 0,14-2-16 0 0,-27 3-253 0 0,36-9 197 0 0,-26 5-2587 0 0,1-3-3837 0 0,1-2-2447 0 0</inkml:trace>
  <inkml:trace contextRef="#ctx0" brushRef="#br0" timeOffset="6268.275">1517 1775 19351 0 0,'6'1'285'0'0,"-5"-1"-172"0"0,0 0 0 0 0,0 1 0 0 0,0-1-1 0 0,0 0 1 0 0,0 0 0 0 0,0 1 0 0 0,0-1-1 0 0,0 1 1 0 0,-1-1 0 0 0,1 1 0 0 0,0 0-1 0 0,0-1 1 0 0,0 1-113 0 0,0 0 12 0 0,-1-1 0 0 0,0 0 0 0 0,1 0 0 0 0,-1 1 1 0 0,1-1-1 0 0,-1 0 0 0 0,0 0 0 0 0,1 0 0 0 0,-1 0 0 0 0,1 1 0 0 0,-1-1 0 0 0,1 0 1 0 0,-1 0-1 0 0,1 0 0 0 0,-1 0 0 0 0,0 0 0 0 0,1 0 0 0 0,-1 0 0 0 0,1 0 0 0 0,-1 0 0 0 0,1 0 1 0 0,-1-1-1 0 0,1 1 0 0 0,-1 0 0 0 0,0 0 0 0 0,1 0 0 0 0,-1 0 0 0 0,1-1 0 0 0,-1 1 0 0 0,0 0 1 0 0,1 0-1 0 0,-1-1-12 0 0,1 1 52 0 0,6-3 433 0 0,-6 3 145 0 0,-5-15 1090 0 0,3 14-1685 0 0,0-1 1 0 0,0 0-1 0 0,0 1 1 0 0,1-1-1 0 0,-1 0 1 0 0,-1 1-1 0 0,1-1 1 0 0,0 1-1 0 0,0 0 1 0 0,-1-1-1 0 0,1 1 1 0 0,0 0-1 0 0,-1 0 1 0 0,1 0-1 0 0,-1 0 1 0 0,0 0-1 0 0,1 0 1 0 0,-1 0-1 0 0,0 1 1 0 0,1-1-1 0 0,-1 0 1 0 0,0 1-1 0 0,0 0 1 0 0,0-1-1 0 0,1 1 1 0 0,-1 0-1 0 0,0 0 1 0 0,0 0-1 0 0,-1 0-35 0 0,-2 0-30 0 0,-1 0-1 0 0,1 1 0 0 0,0-1 0 0 0,-1 1 1 0 0,1 0-1 0 0,0 1 0 0 0,0-1 1 0 0,0 1-1 0 0,-5 2 31 0 0,2 0 4 0 0,-1 1 80 0 0,-1 0-1 0 0,1 0 1 0 0,-6 6-84 0 0,12-8 17 0 0,0 0 1 0 0,0 0-1 0 0,0 0 0 0 0,1 0 1 0 0,-1 0-1 0 0,1 1 0 0 0,0-1 0 0 0,0 1 1 0 0,0-1-1 0 0,0 1 0 0 0,0 2-17 0 0,0-2 0 0 0,1-1 0 0 0,-1 1 0 0 0,1 0 0 0 0,0 0 0 0 0,0 0 0 0 0,0 0 0 0 0,1 0 0 0 0,0 0 0 0 0,0 0 0 0 0,0 0 0 0 0,0 0 0 0 0,0 0 0 0 0,1 0 0 0 0,-1 0 0 0 0,1 0 0 0 0,0-1 0 0 0,1 1 0 0 0,-1 0 0 0 0,1 1 0 0 0,0-1 0 0 0,-1-1 0 0 0,1 0 0 0 0,0-1 0 0 0,-1 1 0 0 0,1 0 0 0 0,1 0 0 0 0,-1-1 0 0 0,0 1 0 0 0,1-1 0 0 0,-1 0 0 0 0,1 0 0 0 0,0 0 0 0 0,-1 0 0 0 0,1 0 0 0 0,0 0 0 0 0,0-1 0 0 0,0 1 0 0 0,1-1 0 0 0,-1 0 0 0 0,0 0 0 0 0,0 0 0 0 0,1-1 0 0 0,-1 1 0 0 0,1-1 0 0 0,-1 0 0 0 0,0 1 0 0 0,1-2 0 0 0,-1 1 0 0 0,1 0 0 0 0,-1-1 0 0 0,0 1 0 0 0,3-2 0 0 0,4 0 0 0 0,0-2 0 0 0,0 1 0 0 0,-1-1 0 0 0,1 0 0 0 0,-1-1 0 0 0,0 0 0 0 0,0-1 0 0 0,-1 0 0 0 0,1 0 0 0 0,2-3 0 0 0,-1-1 0 0 0,0-1 0 0 0,0 0 0 0 0,-1 0 0 0 0,0-1 0 0 0,-1 0 0 0 0,-1 0 0 0 0,0-1 0 0 0,1-3 0 0 0,3-9 0 0 0,-2 1 0 0 0,0-1 0 0 0,-2-1 0 0 0,-1-2 0 0 0,-3 7 0 0 0,0 1 0 0 0,-2-1 0 0 0,-1 0 0 0 0,0 0 0 0 0,-3-11 0 0 0,2 19 0 0 0,0-1 0 0 0,-1 1 0 0 0,-1 0 0 0 0,0 0 0 0 0,-5-12 0 0 0,8 25 0 0 0,0 0 0 0 0,0 0 0 0 0,0 0 0 0 0,0 0 0 0 0,0 0 0 0 0,0-1 0 0 0,0 1 0 0 0,0 0 0 0 0,0 0 0 0 0,0 0 0 0 0,0 0 0 0 0,0 0 0 0 0,0 0 0 0 0,0-1 0 0 0,0 1 0 0 0,0 0 0 0 0,-1 0 0 0 0,1 0 0 0 0,0 0 0 0 0,0 0 0 0 0,0 0 0 0 0,0 0 0 0 0,0-1 0 0 0,0 1 0 0 0,0 0 0 0 0,0 0 0 0 0,0 0 0 0 0,0 0 0 0 0,0 0 0 0 0,-1 0 0 0 0,1 0 0 0 0,0 0 0 0 0,0 0 0 0 0,0 0 0 0 0,0 0 0 0 0,0 0 0 0 0,0-1 0 0 0,-1 1 0 0 0,1 0 0 0 0,0 0 0 0 0,0 0 0 0 0,0 0 0 0 0,0 0 0 0 0,0 0 0 0 0,0 0 0 0 0,-1 0 0 0 0,1 0 0 0 0,0 0 0 0 0,0 0 0 0 0,0 1 0 0 0,0-1 0 0 0,0 0 0 0 0,0 0 0 0 0,-1 0 0 0 0,1 0 0 0 0,0 0 0 0 0,0 0 0 0 0,0 0 0 0 0,0 0 0 0 0,0 0 0 0 0,-3 6 0 0 0,3-5 0 0 0,-4 16-1 0 0,0 0-1 0 0,1 1 1 0 0,0-1 0 0 0,1 7 1 0 0,0 74 68 0 0,2-96-64 0 0,1 33 98 0 0,2-1 0 0 0,2 1-1 0 0,1-1 1 0 0,1 0 0 0 0,13 33-102 0 0,-15-52-28 0 0,1 1 0 0 0,0-1 0 0 0,1 0-1 0 0,6 8 29 0 0,-10-18 1 0 0,0 0 0 0 0,1 0 0 0 0,0 0 0 0 0,0 0 0 0 0,0-1 0 0 0,0 1 0 0 0,1-1-1 0 0,0 0 1 0 0,-1 0 0 0 0,2-1 0 0 0,-1 0 0 0 0,0 1 0 0 0,3 0-1 0 0,-6-4 28 0 0,0 1-1 0 0,1 0 1 0 0,-1 0 0 0 0,0-1-1 0 0,0 0 1 0 0,1 1 0 0 0,-1-1-1 0 0,0 0 1 0 0,0 0 0 0 0,1 0 0 0 0,-1 0-1 0 0,0-1 1 0 0,0 1 0 0 0,1-1-1 0 0,-1 1 1 0 0,0-1 0 0 0,1 0-28 0 0,0-1 8 0 0,0 1 1 0 0,0-1-1 0 0,0 0 1 0 0,0 0 0 0 0,-1 0-1 0 0,1-1 1 0 0,-1 1-1 0 0,1 0 1 0 0,-1-1-1 0 0,2-2-8 0 0,3-7-13 0 0,0 1 0 0 0,0-2 0 0 0,-1 1-1 0 0,-1-1 1 0 0,1-3 13 0 0,-4 11 19 0 0,5-14-38 0 0,-1 0 0 0 0,-1-1 0 0 0,0-5 19 0 0,-3 16-10 0 0,-1 1-1 0 0,0-1 0 0 0,0 0 0 0 0,-1 0 0 0 0,-1 0 0 0 0,1 0 0 0 0,-2 0 0 0 0,0-5 11 0 0,1 8 0 0 0,1 6 0 0 0,0-1 0 0 0,-1 1 0 0 0,1 0 0 0 0,0 0 0 0 0,0 0 0 0 0,0 0 0 0 0,0 0 0 0 0,0 0 0 0 0,0 0 0 0 0,0 0 0 0 0,0 0 0 0 0,0 0 0 0 0,0 0 0 0 0,0 0 0 0 0,0 0 0 0 0,-1-1 0 0 0,1 1 0 0 0,0 0 0 0 0,0 0 0 0 0,0 0 0 0 0,0 0 0 0 0,0 0 0 0 0,0 0 0 0 0,0 0 0 0 0,0 0 0 0 0,-1 0 0 0 0,1 0 0 0 0,0 0 0 0 0,0 0 0 0 0,0 0 0 0 0,0 0 0 0 0,0 0 0 0 0,0 0 0 0 0,0 1 0 0 0,0-1 0 0 0,-1 0 0 0 0,1 0 0 0 0,0 0 0 0 0,0 0 0 0 0,0 0 0 0 0,0 0 0 0 0,0 0 0 0 0,0 0 0 0 0,0 0 0 0 0,0 0 0 0 0,0 0 0 0 0,0 0 0 0 0,0 0 0 0 0,0 0 0 0 0,0 1 0 0 0,0-1 0 0 0,-1 0 0 0 0,1 0 0 0 0,0 0 0 0 0,0 0 0 0 0,0 0 0 0 0,0 0 0 0 0,0 0 0 0 0,0 0 0 0 0,0 1 0 0 0,0-1 0 0 0,0 0 0 0 0,0 0 0 0 0,0 0 0 0 0,-2 5 0 0 0,-1 6-36 0 0,0 0-1 0 0,1 0 0 0 0,0 0 1 0 0,1 0-1 0 0,0 0 0 0 0,1 1 1 0 0,0-1-1 0 0,1 0 0 0 0,0 0 1 0 0,1 1-1 0 0,0-1 37 0 0,5 20 111 0 0,2 0 0 0 0,1-1 0 0 0,4 8-111 0 0,-6-18 78 0 0,1-1 0 0 0,1 0 0 0 0,5 8-78 0 0,-10-20 11 0 0,0 1 0 0 0,0-2 0 0 0,0 1 0 0 0,1-1 1 0 0,0 0-1 0 0,0 0 0 0 0,1 0 0 0 0,-1-1 0 0 0,8 4-11 0 0,-12-8-3 0 0,-1-1 1 0 0,1 1-1 0 0,0-1 0 0 0,-1 0 0 0 0,1 1 1 0 0,0-1-1 0 0,-1 0 0 0 0,1 0 0 0 0,0 0 1 0 0,0-1-1 0 0,-1 1 0 0 0,1 0 0 0 0,0-1 1 0 0,-1 1-1 0 0,1-1 0 0 0,-1 1 0 0 0,1-1 1 0 0,0 0-1 0 0,-1 0 0 0 0,0 0 0 0 0,1 0 1 0 0,-1 0-1 0 0,1 0 0 0 0,-1 0 0 0 0,0 0 1 0 0,0 0-1 0 0,0 0 0 0 0,1-1 3 0 0,1-1-8 0 0,-1 0-1 0 0,1 0 0 0 0,-1 0 1 0 0,1 0-1 0 0,-1-1 0 0 0,0 1 1 0 0,0-1-1 0 0,0 1 0 0 0,-1-1 1 0 0,1 0-1 0 0,0-3 9 0 0,-1 3-9 0 0,-1-1-1 0 0,0 1 1 0 0,0 0 0 0 0,0 0-1 0 0,-1-1 1 0 0,1 1 0 0 0,-1 0-1 0 0,0 0 1 0 0,0 0 0 0 0,0 0-1 0 0,-1 0 1 0 0,1 0 0 0 0,-2-1 9 0 0,0-2-18 0 0,-1 1 1 0 0,0 1 0 0 0,0-1 0 0 0,-1 0 0 0 0,1 1 0 0 0,-1 0 0 0 0,-4-3 17 0 0,3 2-30 0 0,1 0 1 0 0,0 1-1 0 0,0-2 0 0 0,-3-5 30 0 0,-17-20-140 0 0,11 17-153 0 0,8 9-636 0 0,0 0-1 0 0,0 0 1 0 0,0 0 0 0 0,-1 1-1 0 0,-2-1 930 0 0,-6-2-7779 0 0</inkml:trace>
  <inkml:trace contextRef="#ctx0" brushRef="#br0" timeOffset="6752.162">2248 1839 11520 0 0,'0'4'354'0'0,"1"0"1"0"0,0 0 0 0 0,0 0 0 0 0,0 0 0 0 0,1-1-1 0 0,-1 1 1 0 0,1 0 0 0 0,0-1 0 0 0,0 1-1 0 0,0-1 1 0 0,0 0 0 0 0,0 1 0 0 0,1-1 0 0 0,0-1-1 0 0,-1 1 1 0 0,3 1-355 0 0,-1 1 540 0 0,0-1 1 0 0,0 1-1 0 0,0 0 0 0 0,-1 0 1 0 0,0 0-1 0 0,0 0 0 0 0,2 4-540 0 0,1 10 542 0 0,0 1 0 0 0,-2 0 0 0 0,0 0 0 0 0,-1 0 0 0 0,0 8-542 0 0,0 103 1067 0 0,-3-108-816 0 0,0-21-164 0 0,0-2-21 0 0,0 0-2 0 0,1 0-55 0 0,0 0 1 0 0,0 0-1 0 0,0-1 0 0 0,0 1 0 0 0,-1 0 0 0 0,1-1 0 0 0,0 1 0 0 0,0-1 1 0 0,0 1-1 0 0,-1-1 0 0 0,1 1 0 0 0,0-1 0 0 0,-1 1 0 0 0,1-1-9 0 0,43-67 63 0 0,-26 41-8 0 0,-11 18-49 0 0,7-14 33 0 0,2 1 1 0 0,11-11-40 0 0,-26 32 3 0 0,0 0 0 0 0,0 0 1 0 0,0 0-1 0 0,0 0 0 0 0,0 0 1 0 0,0 0-1 0 0,0 0 0 0 0,0 0 0 0 0,0 1 1 0 0,0-1-1 0 0,0 0 0 0 0,1 1 1 0 0,-1-1-1 0 0,0 1 0 0 0,0-1 1 0 0,1 1-1 0 0,-1 0 0 0 0,0-1 0 0 0,1 1 1 0 0,-1 0-1 0 0,0 0 0 0 0,2 0-3 0 0,-2 1 8 0 0,1-1 1 0 0,-1 1-1 0 0,0-1 0 0 0,1 1 0 0 0,-1 0 0 0 0,0 0 0 0 0,0-1 0 0 0,0 1 0 0 0,0 0 1 0 0,0 0-1 0 0,0 0 0 0 0,0 0 0 0 0,0 1 0 0 0,0-1 0 0 0,0 0 0 0 0,0 0 1 0 0,0 1-9 0 0,3 7 38 0 0,0 0 1 0 0,-1 0 0 0 0,0 0 0 0 0,0 0 0 0 0,0 5-39 0 0,-1-2 14 0 0,0 0-1 0 0,-1 0 1 0 0,-1 7-14 0 0,3 18 23 0 0,-2-17-21 0 0,0 0 1 0 0,-2 9-3 0 0,0-1-1375 0 0,1-26-323 0 0,0-2-4016 0 0,0 0-1719 0 0</inkml:trace>
  <inkml:trace contextRef="#ctx0" brushRef="#br0" timeOffset="7092.745">2728 2046 5064 0 0,'0'0'389'0'0,"7"2"1551"0"0,-6 0 1987 0 0,-3 27 3484 0 0,0-20-7172 0 0,0 0 0 0 0,-1-1 1 0 0,0 1-1 0 0,0-1 0 0 0,-1 1 0 0 0,-4 5-239 0 0,6-11 70 0 0,0 1 0 0 0,0 0 0 0 0,1 1 0 0 0,-1-1 0 0 0,1 0 0 0 0,0 0 0 0 0,0 1 0 0 0,0-1 0 0 0,0 0 0 0 0,1 1 0 0 0,0-1 0 0 0,0 1 0 0 0,0-1 0 0 0,0 1 0 0 0,1-1 0 0 0,-1 0 0 0 0,1 1 0 0 0,1-1 0 0 0,-1 0 0 0 0,0 1 0 0 0,1-1 0 0 0,0 0 0 0 0,0 0 0 0 0,0 0 0 0 0,1-1 0 0 0,-1 1 0 0 0,1-1 0 0 0,0 1 0 0 0,0-1 0 0 0,0 0 0 0 0,0 0-1 0 0,1 0 1 0 0,-1 0 0 0 0,1-1 0 0 0,0 1 0 0 0,-1-1 0 0 0,1 0 0 0 0,0 0 0 0 0,0 0 0 0 0,1-1 0 0 0,-1 1 0 0 0,0-1 0 0 0,1 0 0 0 0,-1 0 0 0 0,1-1-70 0 0,0 0 99 0 0,1 0-1 0 0,0 0 1 0 0,-1 0-1 0 0,1-1 0 0 0,0 0 1 0 0,-1 0-1 0 0,1-1 1 0 0,-1 1-1 0 0,1-1 0 0 0,-1-1 1 0 0,0 1-1 0 0,0-1 1 0 0,0 1-1 0 0,0-2 0 0 0,-1 1 1 0 0,3-2-99 0 0,-4 3 27 0 0,0-1 1 0 0,-1 1-1 0 0,1-1 0 0 0,-1 0 1 0 0,1 0-1 0 0,-1 0 1 0 0,0 0-1 0 0,0 0 1 0 0,0-1-1 0 0,0 1 0 0 0,-1-1 1 0 0,1 1-1 0 0,-1-1 1 0 0,0 1-1 0 0,0-1 0 0 0,-1 0 1 0 0,1 0-1 0 0,-1 1 1 0 0,1-1-1 0 0,-1 0 1 0 0,0 0-1 0 0,-1 0 0 0 0,1 1 1 0 0,-1-1-1 0 0,0-2-27 0 0,-1-2-37 0 0,0 0 0 0 0,-1 1 0 0 0,0-1 0 0 0,-1 1 0 0 0,1 0 1 0 0,-1 0-1 0 0,-1 0 0 0 0,1 1 0 0 0,-1-1 0 0 0,-1 1 0 0 0,1 0 0 0 0,-1 1 0 0 0,0-1 0 0 0,-2-1 37 0 0,4 3-229 0 0,-1 1 1 0 0,1-1-1 0 0,-1 1 0 0 0,0 0 1 0 0,1 1-1 0 0,-1-1 0 0 0,0 1 1 0 0,-1 0-1 0 0,1 0 0 0 0,0 1 1 0 0,-1-1-1 0 0,1 1 0 0 0,-1 0 1 0 0,0 0 228 0 0,-2 1-1498 0 0</inkml:trace>
  <inkml:trace contextRef="#ctx0" brushRef="#br0" timeOffset="7480.395">2946 1931 10592 0 0,'1'8'139'0'0,"1"1"0"0"0,0-1 0 0 0,0 0 1 0 0,1 0-1 0 0,0 0 0 0 0,0 0 0 0 0,1 0 1 0 0,0-1-1 0 0,1 2-139 0 0,0-1 548 0 0,0 1 1 0 0,-1-1-1 0 0,0 1 1 0 0,0 0-1 0 0,-1 0 1 0 0,1 4-549 0 0,2 14 1405 0 0,1 16-1405 0 0,5 18 1476 0 0,-1-11-338 0 0,1 6 3732 0 0,3-71-3061 0 0,15-22-869 0 0,-23 27-777 0 0,-1 1 1 0 0,2 0-1 0 0,-1 1 1 0 0,1-1-1 0 0,6-3-163 0 0,55-45 453 0 0,-15 19-377 0 0,-26 20-20 0 0,-1-1-1 0 0,5-7-55 0 0,-13 7-1996 0 0,-16 15 696 0 0,0 0 1 0 0,0-1-1 0 0,0 1 1 0 0,-1 0 0 0 0,0-1-1 0 0,1-1 1300 0 0,1-4-7958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8:23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118 207 19351 0 0,'2'3'168'0'0,"1"0"-1"0"0,-1 0 1 0 0,0 0-1 0 0,0 0 1 0 0,0 0-1 0 0,0 0 0 0 0,0 1 1 0 0,-1-1-1 0 0,0 0 1 0 0,1 1-1 0 0,-1-1 1 0 0,0 1-1 0 0,-1 1-167 0 0,3 10-2 0 0,-1 0-1 0 0,-1 11 3 0 0,1 6 878 0 0,0-21-495 0 0,-2 0 1 0 0,1 0 0 0 0,-2 1 0 0 0,1-1 0 0 0,-2 0 0 0 0,1 0-1 0 0,-1 0 1 0 0,-3 5-384 0 0,5-15-10 0 0,0-1 0 0 0,0 1 0 0 0,0-1 0 0 0,0 1-1 0 0,0-1 1 0 0,0 1 0 0 0,-1-1 0 0 0,1 0 0 0 0,0 1 0 0 0,0-1-1 0 0,-1 1 1 0 0,1-1 0 0 0,0 1 0 0 0,-1-1 0 0 0,1 0 0 0 0,0 1-1 0 0,-1-1 1 0 0,1 0 0 0 0,-1 1 0 0 0,1-1 0 0 0,-1 0 0 0 0,1 1 0 0 0,-1-1 9 0 0,1 0-9 0 0,0 0 0 0 0,-1 0 0 0 0,1-1 0 0 0,0 1 0 0 0,-1 0 0 0 0,1 0 0 0 0,-1 0 0 0 0,1 0 0 0 0,0-1-1 0 0,-1 1 1 0 0,1 0 0 0 0,0 0 0 0 0,0-1 0 0 0,-1 1 0 0 0,1 0 0 0 0,0 0 0 0 0,0-1 0 0 0,-1 1 0 0 0,1 0 0 0 0,0-1-1 0 0,0 1 1 0 0,-1-1 10 0 0,-4-11-1917 0 0,1 2-3402 0 0,1-2-2332 0 0</inkml:trace>
  <inkml:trace contextRef="#ctx0" brushRef="#br0" timeOffset="349.818">1 1 17935 0 0,'14'23'800'0'0,"-10"-11"160"0"0,5-7-768 0 0,-2 7-192 0 0,0-10 0 0 0,-3 5 0 0 0,3 3 328 0 0,1 0 32 0 0,0-3 8 0 0,-4 3 0 0 0,-4-10-368 0 0,0 0 0 0 0,4 10-96 0 0,-4-10-8407 0 0</inkml:trace>
  <inkml:trace contextRef="#ctx0" brushRef="#br0" timeOffset="749.641">354 205 6912 0 0,'13'24'314'0'0,"-13"-23"-305"0"0,1-1 0 0 0,-1 0 0 0 0,0 0 0 0 0,0 1 0 0 0,1-1 0 0 0,-1 0 0 0 0,0 0 0 0 0,1 0-1 0 0,-1 0 1 0 0,0 1 0 0 0,0-1 0 0 0,1 0 0 0 0,-1 0 0 0 0,0 0 0 0 0,1 0 0 0 0,-1 0 0 0 0,0 0 0 0 0,1 0-1 0 0,-1 0 1 0 0,0 0 0 0 0,1 0 0 0 0,-1 0 0 0 0,0 0 0 0 0,1 0 0 0 0,-1 0 0 0 0,0 0 0 0 0,1 0-1 0 0,-1 0 1 0 0,0 0 0 0 0,1 0 0 0 0,-1-1 0 0 0,0 1 0 0 0,1 0 0 0 0,-1 0 0 0 0,0 0 0 0 0,0-1-1 0 0,1 1 1 0 0,-1 0 0 0 0,0 0 0 0 0,0-1 0 0 0,1 1 0 0 0,-1 0 0 0 0,0 0 0 0 0,0-1 0 0 0,0 1-9 0 0,1 0 17 0 0,4-8 6 0 0,2-1-62 0 0,-7 9 49 0 0,0 0 0 0 0,0 0 0 0 0,0-1 0 0 0,1 1 0 0 0,-1 0 0 0 0,0 0 0 0 0,0 0 0 0 0,0 0 0 0 0,1 0 0 0 0,-1 0 0 0 0,0 0 0 0 0,0 0 0 0 0,0 0 0 0 0,0 0 0 0 0,1 0 0 0 0,-1 0 0 0 0,0 0 0 0 0,0 0 0 0 0,0 0 0 0 0,1 0 0 0 0,-1 0 0 0 0,0 0 0 0 0,0 0 0 0 0,0 0 0 0 0,0 0 0 0 0,1 1 0 0 0,-1-1 0 0 0,0 0 0 0 0,0 0 0 0 0,0 0 0 0 0,0 0 0 0 0,1 0 0 0 0,-1 0 0 0 0,0 1 0 0 0,0-1 0 0 0,0 0 0 0 0,0 0 0 0 0,0 0 0 0 0,0 0 0 0 0,0 0 0 0 0,1 1 0 0 0,-1-1 0 0 0,0 0 0 0 0,0 0 0 0 0,0 0 0 0 0,0 1 0 0 0,0-1-10 0 0,0 0 328 0 0,6 12 1005 0 0,-4-4 5678 0 0,-5-8-3141 0 0,-9-6-3400 0 0,11 6-457 0 0,0-1 0 0 0,1 1 0 0 0,-1-1 0 0 0,0 1 0 0 0,0-1 1 0 0,1 1-1 0 0,-1 0 0 0 0,0-1 0 0 0,0 1 0 0 0,0 0 0 0 0,0 0 0 0 0,1-1 0 0 0,-1 1 0 0 0,0 0 0 0 0,0 0 0 0 0,0 0 0 0 0,0 0 1 0 0,0 0-1 0 0,1 0 0 0 0,-1 0 0 0 0,0 1 0 0 0,0-1 0 0 0,0 0 0 0 0,0 0 0 0 0,1 1 0 0 0,-1-1 0 0 0,0 1-13 0 0,-4 2 88 0 0,0 1 0 0 0,0 0 0 0 0,0 0 0 0 0,1 0 0 0 0,-1 0 0 0 0,1 1 0 0 0,0 0 0 0 0,1 0-1 0 0,-1 0 1 0 0,-2 6-88 0 0,5-8 83 0 0,-1-1 0 0 0,1 1 0 0 0,0 0 0 0 0,0 0 0 0 0,0 0 0 0 0,1 0 0 0 0,-1 0 0 0 0,1 0 0 0 0,-1 0 0 0 0,1 0 0 0 0,0 1-83 0 0,0-3 63 0 0,0 1 0 0 0,1 0-1 0 0,-1 0 1 0 0,1 0 0 0 0,-1-1 0 0 0,1 1 0 0 0,-1 0 0 0 0,1-1-1 0 0,0 1 1 0 0,0-1 0 0 0,0 1 0 0 0,0-1 0 0 0,0 1-1 0 0,0-1 1 0 0,0 1 0 0 0,1-1 0 0 0,-1 0 0 0 0,0 0 0 0 0,1 1-63 0 0,20 15 740 0 0,1-2 0 0 0,8 4-740 0 0,-25-16 37 0 0,-1 1-1 0 0,1 0 1 0 0,-1 0 0 0 0,1 1 0 0 0,-1-1 0 0 0,0 1 0 0 0,-1 0 0 0 0,1 0 0 0 0,-1 1 0 0 0,0-1 0 0 0,2 5-37 0 0,-5-8 0 0 0,-1 0 1 0 0,1 0-1 0 0,0 0 0 0 0,-1-1 0 0 0,1 1 1 0 0,-1 0-1 0 0,1 0 0 0 0,-1 0 1 0 0,0 0-1 0 0,0 1 0 0 0,0-1 0 0 0,0 0 1 0 0,0 0-1 0 0,0 0 0 0 0,-1 0 0 0 0,1 0 1 0 0,-1 0-1 0 0,1 0 0 0 0,-1-1 0 0 0,0 1 1 0 0,0 0-1 0 0,0 0 0 0 0,0 0 0 0 0,0-1 1 0 0,0 1-1 0 0,-1 1 0 0 0,0-1-15 0 0,0 1-1 0 0,0-1 1 0 0,0 0 0 0 0,-1 0 0 0 0,1 0-1 0 0,-1 0 1 0 0,1 0 0 0 0,-1 0 0 0 0,0-1-1 0 0,0 1 1 0 0,0-1 0 0 0,1 0 0 0 0,-1 0-1 0 0,-1 0 1 0 0,1 0 0 0 0,-3 0 15 0 0,-8 0-2438 0 0,-1-1-1 0 0,-11-2 2439 0 0,13 1-3892 0 0,-10 1-3581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8:30.6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952 175 5528 0 0,'1'-4'95'0'0,"-1"3"-76"0"0,1-1-1 0 0,-1 1 1 0 0,0 0 0 0 0,1-1 0 0 0,-1 1 0 0 0,0 0-1 0 0,1 0 1 0 0,0-1 0 0 0,-1 1 0 0 0,1 0 0 0 0,0 0-1 0 0,0 0 1 0 0,-1 0 0 0 0,1 0 0 0 0,0 0 0 0 0,0 0 0 0 0,0 0-1 0 0,0 0 1 0 0,1 0 0 0 0,-1 0 0 0 0,0 1 0 0 0,0-1-1 0 0,0 1 1 0 0,0-1 0 0 0,1 0 0 0 0,-1 1-19 0 0,15-9 1634 0 0,-14 8-1301 0 0,0 0 0 0 0,-1-1 0 0 0,1 1-1 0 0,0 0 1 0 0,0 0 0 0 0,0 1 0 0 0,0-1 0 0 0,0 0 0 0 0,0 0-1 0 0,1 1-332 0 0,4-1 872 0 0,-3 0 74 0 0,1 0-1 0 0,-1 1 1 0 0,0-1 0 0 0,0 1-1 0 0,3 0-945 0 0,-6 1 221 0 0,0-1-1 0 0,0 0 1 0 0,1 0-1 0 0,-1 1 0 0 0,0-1 1 0 0,0 1-1 0 0,0-1 0 0 0,0 1 1 0 0,0-1-1 0 0,0 1 0 0 0,0 0 1 0 0,0-1-1 0 0,0 1 0 0 0,0 0 1 0 0,0 0-1 0 0,0 0 1 0 0,0 0-1 0 0,0 0 0 0 0,-1 0 1 0 0,1 0-1 0 0,0 0-220 0 0,1 3 374 0 0,1 1-1 0 0,-1 0 1 0 0,0-1 0 0 0,0 1-1 0 0,0 0 1 0 0,-1 0 0 0 0,0 0 0 0 0,0 1-1 0 0,0-1 1 0 0,0 0-374 0 0,-1-1 58 0 0,0 1 0 0 0,-1-1 0 0 0,1 1 0 0 0,-1-1-1 0 0,1 0 1 0 0,-1 1 0 0 0,-1-1 0 0 0,1 0 0 0 0,-1 0 0 0 0,1 0 0 0 0,-1 0 0 0 0,0 0 0 0 0,-1 0 0 0 0,1-1-1 0 0,-1 1 1 0 0,1-1 0 0 0,-4 4-58 0 0,0-2 93 0 0,-1 0-1 0 0,1 0 1 0 0,-1-1 0 0 0,0 0-1 0 0,-1 0 1 0 0,1-1 0 0 0,0 1-1 0 0,-1-1 1 0 0,0-1-1 0 0,-6 2-92 0 0,10-3 52 0 0,-8 2 122 0 0,0-1 1 0 0,-1 0 0 0 0,1-1 0 0 0,-1 0 0 0 0,0-1-1 0 0,-1-1-174 0 0,-37 2 318 0 0,7 2-96 0 0,18-1 159 0 0,1 0 0 0 0,-22 5-381 0 0,41-6 53 0 0,0 0 0 0 0,0-1 0 0 0,0 1 0 0 0,-4-2-53 0 0,-19 2 140 0 0,28 0-133 0 0,-1-1 0 0 0,0 0-1 0 0,0-1 1 0 0,1 1 0 0 0,-1 0-1 0 0,0 0 1 0 0,1-1 0 0 0,-1 1-1 0 0,0-1 1 0 0,0 0-7 0 0,-14-2 65 0 0,-31 3 22 0 0,43-1-68 0 0,-1 1 5 0 0,-11 5-14 0 0,0-1-10 0 0,-6 0 0 0 0,18-3 11 0 0,2 1 31 0 0,-3 3-20 0 0,5-5-20 0 0,-1 0 0 0 0,1 0 0 0 0,0 1 0 0 0,0-1 0 0 0,-1 0 0 0 0,1 0 0 0 0,0 0 0 0 0,-1 1 1 0 0,1-1-1 0 0,0 0 0 0 0,-1 0 0 0 0,1 0 0 0 0,0 0 0 0 0,-1 0 0 0 0,1 0 0 0 0,0 0 0 0 0,-1 0 0 0 0,1 0 0 0 0,0 0 1 0 0,-1 0-1 0 0,1 0 0 0 0,0 0 0 0 0,-1 0 0 0 0,1 0 0 0 0,-1 0-2 0 0,-6-1 12 0 0,0-2 15 0 0,6 2-26 0 0,0 1 0 0 0,1-1 0 0 0,-1 1 0 0 0,0-1 0 0 0,1 1 0 0 0,-1 0 0 0 0,0-1 0 0 0,0 1 0 0 0,1 0 0 0 0,-1-1 0 0 0,0 1 0 0 0,0 0 0 0 0,1 0 1 0 0,-1 0-1 0 0,0 0 0 0 0,0 0 0 0 0,0 0 0 0 0,1 0 0 0 0,-1 0 0 0 0,0 0 0 0 0,0 0 0 0 0,1 0 0 0 0,-1 1 0 0 0,0-1 0 0 0,0 0-1 0 0,-18 4-1103 0 0,1 0 0 0 0,-1 1 0 0 0,-1 2 1103 0 0,12-3-1403 0 0</inkml:trace>
  <inkml:trace contextRef="#ctx0" brushRef="#br0" timeOffset="758.626">342 19 15664 0 0,'10'-14'718'0'0,"-10"13"-688"0"0,0 1 0 0 0,1 0 0 0 0,-1-1 0 0 0,0 1 0 0 0,0 0 0 0 0,1 0 0 0 0,-1-1 0 0 0,0 1 0 0 0,1 0 0 0 0,-1 0 0 0 0,0 0 0 0 0,1-1 0 0 0,-1 1 0 0 0,0 0 0 0 0,1 0 0 0 0,-1 0 0 0 0,0 0 0 0 0,1 0 0 0 0,-1 0 1 0 0,1 0-1 0 0,-1 0 0 0 0,0 0 0 0 0,1 0 0 0 0,-1 0 0 0 0,0 0 0 0 0,1 0 0 0 0,-1 0 0 0 0,1 0 0 0 0,-1 0 0 0 0,0 0 0 0 0,1 0 0 0 0,-1 1 0 0 0,0-1 0 0 0,1 0 0 0 0,-1 0-30 0 0,13 10-112 0 0,-9-7 364 0 0,9 2 2352 0 0,-7 0 949 0 0,-6-5-3515 0 0,0 0 0 0 0,0 0 0 0 0,0 1 0 0 0,0-1 0 0 0,0 0 0 0 0,0 0-1 0 0,0 0 1 0 0,0 0 0 0 0,0 0 0 0 0,0 0 0 0 0,0 1 0 0 0,0-1 0 0 0,0 0 0 0 0,0 0-1 0 0,0 0 1 0 0,0 0 0 0 0,0 0 0 0 0,0 0 0 0 0,0 1 0 0 0,0-1 0 0 0,0 0 0 0 0,0 0-1 0 0,-1 0 1 0 0,1 0 0 0 0,0 0 0 0 0,0 0 0 0 0,0 0 0 0 0,0 0 0 0 0,0 1 0 0 0,0-1-1 0 0,0 0 1 0 0,0 0 0 0 0,0 0 0 0 0,-1 0 0 0 0,1 0 0 0 0,0 0 0 0 0,0 0 0 0 0,0 0-1 0 0,0 0 1 0 0,0 0 0 0 0,0 0 0 0 0,-1 0 0 0 0,1 0 0 0 0,0 0 0 0 0,0 0 0 0 0,0 0-38 0 0,-11 3 201 0 0,-10 4-124 0 0,10-2-28 0 0,0 0-1 0 0,0-1 0 0 0,-1 0-48 0 0,-12 5 47 0 0,-44 15 291 0 0,44-13-203 0 0,7-4 83 0 0,1 0 1 0 0,0 2-1 0 0,-13 8-218 0 0,20-10 163 0 0,0 1 1 0 0,0-1-1 0 0,0 2 0 0 0,1-1 0 0 0,-1 3-163 0 0,-13 12 483 0 0,17-18-329 0 0,0 0 0 0 0,0 0 0 0 0,1 0 0 0 0,0 0-1 0 0,0 1 1 0 0,0-1 0 0 0,-2 7-154 0 0,-3-2 393 0 0,5-3 96 0 0,4-6-455 0 0,0-1-1 0 0,1 1 1 0 0,-1 0 0 0 0,1 0 0 0 0,-1-1-1 0 0,1 1 1 0 0,-1 0 0 0 0,1-1-1 0 0,0 1 1 0 0,-1-1 0 0 0,1 1 0 0 0,0-1-1 0 0,-1 1 1 0 0,1-1 0 0 0,0 1-1 0 0,0-1-33 0 0,4 3 188 0 0,1 0-1 0 0,-1-1 1 0 0,1 0-1 0 0,5 2-187 0 0,-5-3-39 0 0,0 1 0 0 0,0 1-1 0 0,0-1 1 0 0,0 1 0 0 0,0 1 39 0 0,130 75 489 0 0,-60-34-265 0 0,-61-37-193 0 0,1 1 10 0 0,-16-8-40 0 0,1-1-1 0 0,-1 0-1 0 0,0 1 1 0 0,0-1-1 0 0,1 0 1 0 0,-1 0 0 0 0,0 1-1 0 0,1-1 1 0 0,-1 0-1 0 0,0 0 1 0 0,0 0 0 0 0,1 0-1 0 0,-1 0 1 0 0,0 1-1 0 0,1-1 1 0 0,-1 0 0 0 0,0 0-1 0 0,1 0 1 0 0,-1 0-1 0 0,0 0 1 0 0,1 0 0 0 0,-1 0-1 0 0,0 0 1 0 0,1 0-1 0 0,-1 0 1 0 0,0 0 0 0 0,1 0-1 0 0,-1-1 1 0 0,0 1-1 0 0,1 0 1 0 0,0 0-129 0 0,-12 0-902 0 0,6-1 730 0 0,1 0 0 0 0,0 0 0 0 0,0-1 0 0 0,0 1 0 0 0,0-1 0 0 0,0 0 0 0 0,-2-1 301 0 0,-2-1-906 0 0,-10-6-1070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8:37.0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1 211 10136 0 0,'8'45'1049'0'0,"-8"-37"-801"0"0,0-6 876 0 0,0-2 373 0 0,0 0 67 0 0,2 1-88 0 0,-1-1-1423 0 0,-1 0-1 0 0,0 1 0 0 0,1-1 1 0 0,-1 0-1 0 0,0 0 1 0 0,1 0-1 0 0,-1 1 0 0 0,1-1 1 0 0,-1 0-1 0 0,0 0 0 0 0,1 0 1 0 0,-1 0-1 0 0,1 0 1 0 0,-1 0-1 0 0,1 0 0 0 0,-1 0 1 0 0,0 0-1 0 0,1 0 1 0 0,-1 0-1 0 0,1 0 0 0 0,-1 0 1 0 0,1 0-1 0 0,-1 0 1 0 0,0 0-1 0 0,1-1 0 0 0,-1 1 1 0 0,1 0-1 0 0,-1 0 1 0 0,0 0-1 0 0,1-1 0 0 0,-1 1 1 0 0,0 0-1 0 0,1-1 1 0 0,-1 1-53 0 0,9-16 1461 0 0,-6 11-1273 0 0,1-2 192 0 0,1 0 0 0 0,0 0 0 0 0,0 0 1 0 0,0 0-1 0 0,1 1 0 0 0,2-1-380 0 0,9-12 673 0 0,-1 1 61 0 0,0 0-1 0 0,1 2 0 0 0,8-7-733 0 0,-18 19 186 0 0,0 0 0 0 0,1 0 0 0 0,-1 1 0 0 0,1-1 0 0 0,-1 2-1 0 0,9-3-185 0 0,7-3 333 0 0,-17 6-248 0 0,1 0 0 0 0,0 1 0 0 0,0-1-1 0 0,0 1 1 0 0,0 0 0 0 0,0 1 0 0 0,0 0 0 0 0,0 0 0 0 0,0 1-1 0 0,0-1 1 0 0,4 2-85 0 0,3 1 108 0 0,0 1 0 0 0,0 1 0 0 0,0 0-1 0 0,-1 1 1 0 0,2 0-108 0 0,-4 1 142 0 0,0 0 0 0 0,0 1 0 0 0,0 0 0 0 0,-1 1 0 0 0,-1 0 0 0 0,3 3-142 0 0,16 14 23 0 0,8 12-661 0 0,-30-29-104 0 0,1-1 1 0 0,1-1-1 0 0,-1 1 1 0 0,1-1 0 0 0,0-1-1 0 0,8 6 742 0 0,-13-11-602 0 0,-1 0 0 0 0,0 0 0 0 0,1 0 0 0 0,-1 0 0 0 0,1 0 0 0 0,-1-1 0 0 0,3 1 602 0 0,2 1-7509 0 0</inkml:trace>
  <inkml:trace contextRef="#ctx0" brushRef="#br0" timeOffset="352.063">318 126 6448 0 0,'-7'34'498'0'0,"6"-20"-327"0"0,2-9 398 0 0,-1-1-1 0 0,1 1 1 0 0,-1 0-1 0 0,0 0 1 0 0,0 0-1 0 0,-1 5-568 0 0,-1 12 1698 0 0,3 43 2160 0 0,3-1 0 0 0,4 10-3858 0 0,-5-42 722 0 0,-2-22-514 0 0,0 1-1 0 0,0-1 1 0 0,1 0 0 0 0,0 0 0 0 0,1 0-1 0 0,0 0 1 0 0,3 6-208 0 0,-5-16 2 0 0,-1 1 0 0 0,0 0 1 0 0,1-1-1 0 0,-1 1 0 0 0,0 0 0 0 0,1-1 0 0 0,-1 1 1 0 0,1 0-1 0 0,-1-1 0 0 0,1 1 0 0 0,-1-1 0 0 0,1 1 1 0 0,-1-1-1 0 0,1 1 0 0 0,0-1 0 0 0,-1 1 0 0 0,1-1 1 0 0,0 0-1 0 0,-1 1 0 0 0,1-1 0 0 0,0 0 0 0 0,0 0 1 0 0,-1 0-1 0 0,1 1-2 0 0,7-3-1775 0 0,0-5-3957 0 0,-4 4-588 0 0</inkml:trace>
  <inkml:trace contextRef="#ctx0" brushRef="#br0" timeOffset="353.063">425 184 10592 0 0,'0'4'141'0'0,"0"0"1"0"0,0 0 0 0 0,0 0-1 0 0,1 0 1 0 0,0 0 0 0 0,0 0-1 0 0,0 0 1 0 0,1 2-142 0 0,-1-3-1 0 0,0 0 0 0 0,0 0 1 0 0,0 0-1 0 0,-1 1 0 0 0,1-1 1 0 0,-1 3 0 0 0,4 15 316 0 0,-2-11 942 0 0,1-1 0 0 0,-1 1 0 0 0,-1 0 0 0 0,0-1 0 0 0,0 6-1258 0 0,-2 48 2906 0 0,-1-17-2750 0 0,-2 4-110 0 0,3-40-47 0 0,0 1 1 0 0,0-1-1 0 0,1 1 1 0 0,0-1-1 0 0,1 0 0 0 0,1 7 1 0 0,-1-13-79 0 0,5 29 14 0 0,-5-12-2784 0 0,-1-21 1738 0 0</inkml:trace>
  <inkml:trace contextRef="#ctx0" brushRef="#br0" timeOffset="701.145">836 1 14544 0 0,'15'27'1313'0'0,"-14"-26"-1192"0"0,-1 0 0 0 0,1 0 0 0 0,-1 0 0 0 0,1 0-1 0 0,0-1 1 0 0,0 1 0 0 0,-1 0 0 0 0,1-1 0 0 0,0 1 0 0 0,0-1 0 0 0,0 1 0 0 0,0-1 0 0 0,0 1-121 0 0,-1-1 51 0 0,1 0 0 0 0,-1 1 0 0 0,0-1 1 0 0,1 0-1 0 0,-1 0 0 0 0,0 0 0 0 0,1 1 0 0 0,-1-1 0 0 0,0 0 1 0 0,0 1-1 0 0,1-1 0 0 0,-1 0 0 0 0,0 1 0 0 0,0-1 0 0 0,0 0 1 0 0,1 1-1 0 0,-1-1 0 0 0,0 0 0 0 0,0 1 0 0 0,0-1 0 0 0,0 1 1 0 0,0-1-1 0 0,0 0 0 0 0,0 1 0 0 0,0-1 0 0 0,0 1 1 0 0,0-1-1 0 0,0 0 0 0 0,0 1 0 0 0,0-1 0 0 0,0 1 0 0 0,0-1 1 0 0,0 0-1 0 0,0 1-51 0 0,-2 12 438 0 0,0 0 0 0 0,-1 0 0 0 0,0 0 1 0 0,-1 0-1 0 0,-1-1 0 0 0,-5 11-438 0 0,-6 13 107 0 0,-1-1 1 0 0,-2-1-1 0 0,-2-1 1 0 0,-1 0-1 0 0,-10 9-107 0 0,12-14-1423 0 0,16-20 665 0 0,-4 8-453 0 0</inkml:trace>
  <inkml:trace contextRef="#ctx0" brushRef="#br0" timeOffset="1056.67">717 80 6912 0 0,'0'0'528'0'0,"0"0"-23"0"0,0 0 1170 0 0,0 0 547 0 0,0 0 108 0 0,0 0-214 0 0,0 0-1005 0 0,0 1-440 0 0,-2 57 1598 0 0,0-31-1535 0 0,1 0 0 0 0,3 16-734 0 0,0-23 213 0 0,1 0 0 0 0,0 0 0 0 0,2-1 0 0 0,0 1 0 0 0,1-1 0 0 0,1 0 0 0 0,1-1 0 0 0,10 18-213 0 0,-5-13 72 0 0,-11-18-69 0 0,1 0 0 0 0,0 0 0 0 0,0 0 0 0 0,0-1 0 0 0,0 1 0 0 0,1-1 0 0 0,0 0 0 0 0,0 0 0 0 0,0 0 0 0 0,0 0 0 0 0,0-1 0 0 0,2 1-3 0 0,-2-2-59 0 0,-3 0-83 0 0,0-1 0 0 0,1 0 0 0 0,-1 0 0 0 0,1 0 0 0 0,-1-1 0 0 0,1 1 0 0 0,0 0 0 0 0,-1-1 0 0 0,1 1 0 0 0,0 0 0 0 0,0-1 0 0 0,-1 0 0 0 0,1 1 0 0 0,0-1 0 0 0,0 0 0 0 0,-1 0-1 0 0,1 0 1 0 0,0 0 0 0 0,0-1 0 0 0,0 1 142 0 0,6-5-1496 0 0</inkml:trace>
  <inkml:trace contextRef="#ctx0" brushRef="#br0" timeOffset="1057.67">958 282 13760 0 0,'0'0'629'0'0,"0"2"-12"0"0,1 8-405 0 0,-3 5-73 0 0,0-13 43 0 0,-1 0 0 0 0,1 0-1 0 0,-1 0 1 0 0,1 0 0 0 0,-1 0 0 0 0,0-1 0 0 0,0 0-1 0 0,0 1 1 0 0,0-1 0 0 0,0 0 0 0 0,0 0 0 0 0,0-1 0 0 0,0 1-1 0 0,0-1 1 0 0,-3 1-182 0 0,-7 1 354 0 0,3-1-160 0 0,1 0 0 0 0,-1 0 0 0 0,0-1 0 0 0,1 0-1 0 0,-1-1 1 0 0,0 0 0 0 0,1 0 0 0 0,-3-2-194 0 0,-21-5 945 0 0,-21-9-945 0 0,47 15 41 0 0,3 0-127 0 0,0 0 0 0 0,0 0 0 0 0,0 0 0 0 0,1 0 0 0 0,-1-1 0 0 0,0 1 0 0 0,-1-3 86 0 0,-7-4-1788 0 0,3 2-4941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8:35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182 41 18367 0 0,'22'13'1668'0'0,"-22"-15"-1442"0"0,0 1 0 0 0,1-1-1 0 0,-1 0 1 0 0,1 0-1 0 0,-1 1 1 0 0,1-1-1 0 0,-1 0 1 0 0,1 1 0 0 0,1-2-226 0 0,-2 2 22 0 0,0 1 0 0 0,1-1 1 0 0,-1 1-1 0 0,0-1 0 0 0,1 1 1 0 0,-1-1-1 0 0,0 1 0 0 0,0-1 1 0 0,1 1-1 0 0,-1-1 0 0 0,0 1 1 0 0,0-1-1 0 0,0 1 1 0 0,0-1-1 0 0,0 0 0 0 0,0 1 1 0 0,0-1-1 0 0,0 1 0 0 0,0-1 1 0 0,0 0-1 0 0,0 1 0 0 0,0-1 1 0 0,0 1-1 0 0,0-1 0 0 0,0 1 1 0 0,-1-1-1 0 0,1 1 0 0 0,0-1 1 0 0,0 0-1 0 0,-1 1 0 0 0,1-1 1 0 0,0 1-1 0 0,-1 0 0 0 0,1-1 1 0 0,-1 1-1 0 0,1-1 0 0 0,-1 1 1 0 0,1 0-1 0 0,0-1 1 0 0,-1 1-1 0 0,1 0 0 0 0,-1-1 1 0 0,0 1-1 0 0,1 0 0 0 0,-1 0-22 0 0,-5-3 44 0 0,1 1 0 0 0,-1 0 0 0 0,0 0 0 0 0,0 1 0 0 0,0-1 0 0 0,0 1 0 0 0,0 1 0 0 0,-1-1 0 0 0,1 1 0 0 0,0 0 0 0 0,0 1 0 0 0,0-1 0 0 0,0 1 0 0 0,0 0 0 0 0,0 1 0 0 0,0 0 0 0 0,0 0 0 0 0,0 0 0 0 0,0 0 0 0 0,1 1 0 0 0,-1 0 0 0 0,1 0 0 0 0,0 1 0 0 0,0-1 0 0 0,0 1 0 0 0,0 0 0 0 0,1 0 0 0 0,0 1 0 0 0,0-1 0 0 0,-3 5-44 0 0,3-1 92 0 0,0 0 0 0 0,0 1 0 0 0,0 0 0 0 0,1 0 0 0 0,1 0 0 0 0,0 0 0 0 0,0 0 0 0 0,0 0 1 0 0,1 0-1 0 0,1 1 0 0 0,0-1 0 0 0,0 0 0 0 0,1 1 0 0 0,0-1 0 0 0,0 1-92 0 0,4 14 144 0 0,0 0-1 0 0,1 0 1 0 0,2-1 0 0 0,0 0 0 0 0,3 3-144 0 0,-4-12 21 0 0,0 0 0 0 0,1 0 0 0 0,0-1 0 0 0,1-1 0 0 0,0 1 0 0 0,1-2 0 0 0,1 1 0 0 0,2 1-21 0 0,8 5-26 0 0,0 0-1 0 0,1-2 0 0 0,1 0 1 0 0,2-1 26 0 0,-17-9-477 0 0,0-1 0 0 0,0-1 0 0 0,1 0 1 0 0,0 0-1 0 0,0 0 0 0 0,0-1 1 0 0,0 0-1 0 0,0-1 0 0 0,0 0 0 0 0,1-1 1 0 0,0 0 476 0 0,9-1-1822 0 0</inkml:trace>
  <inkml:trace contextRef="#ctx0" brushRef="#br0" timeOffset="341.752">577 350 8752 0 0,'0'0'673'0'0,"7"10"-533"0"0,-6-6 8744 0 0,-3-2-8744 0 0,0 1-1 0 0,0-1 1 0 0,0 0 0 0 0,-1 1 0 0 0,1-1-1 0 0,-1 0 1 0 0,1-1 0 0 0,-1 1 0 0 0,0 0-1 0 0,0-1 1 0 0,0 1 0 0 0,1-1 0 0 0,-1 0-1 0 0,-1 0 1 0 0,1 0 0 0 0,0 0-140 0 0,-12 2 38 0 0,0 0 0 0 0,-13 0-38 0 0,21-2 58 0 0,4-1-243 0 0,-1 0-1 0 0,0 0 1 0 0,1 0-1 0 0,-1 0 1 0 0,1 0-1 0 0,-1-1 1 0 0,1 0-1 0 0,-4 0 186 0 0,-1-3-1768 0 0</inkml:trace>
  <inkml:trace contextRef="#ctx0" brushRef="#br0" timeOffset="725.792">1088 68 16871 0 0,'0'0'771'0'0,"0"0"-14"0"0,0 0-694 0 0,0-1 0 0 0,1 1 0 0 0,-1-1 0 0 0,0 1-1 0 0,0-1 1 0 0,0 1 0 0 0,0 0 0 0 0,0-1 0 0 0,0 1-1 0 0,0-1 1 0 0,-1 1 0 0 0,1-1 0 0 0,0 1 0 0 0,0-1 0 0 0,0 1-1 0 0,0-1 1 0 0,0 1 0 0 0,-1 0 0 0 0,1-1-63 0 0,-6 3 151 0 0,0 0 1 0 0,0 0 0 0 0,0 1-1 0 0,0 0 1 0 0,1 0 0 0 0,-1 1-1 0 0,1-1 1 0 0,0 1 0 0 0,0 0-1 0 0,0 1 1 0 0,1-1 0 0 0,-3 4-152 0 0,-7 9-8 0 0,-14 19 169 0 0,-15 26-161 0 0,36-50 81 0 0,0 0 1 0 0,1 0-1 0 0,1 1 0 0 0,0 0 1 0 0,0 0-1 0 0,1 0 0 0 0,-1 10-81 0 0,4-19 44 0 0,0 0-1 0 0,1 1 0 0 0,0-1 1 0 0,-1 1-1 0 0,2-1 0 0 0,-1 0 1 0 0,0 1-1 0 0,1-1 1 0 0,0 0-1 0 0,0 1 0 0 0,0-1 1 0 0,1 0-1 0 0,-1 0 0 0 0,1 0 1 0 0,0 0-1 0 0,0 0 0 0 0,0 0 1 0 0,1-1-1 0 0,-1 1 0 0 0,1-1 1 0 0,0 0-1 0 0,0 1 0 0 0,0-1 1 0 0,1 0-1 0 0,-1-1 1 0 0,1 1-1 0 0,-1-1 0 0 0,1 1 1 0 0,0-1-1 0 0,0 0 0 0 0,1 0-43 0 0,16 5-290 0 0,-1 0 0 0 0,14 1 290 0 0,-26-6-178 0 0,1-1-1 0 0,-1 0 1 0 0,1 0 0 0 0,0-1 0 0 0,-1 0-1 0 0,1-1 1 0 0,-1 0 0 0 0,1 0 178 0 0,7-2-1786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8:39.6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92 336 12440 0 0,'0'1'565'0'0,"8"42"-455"0"0,-6-25 1665 0 0,-1 0-1 0 0,0 0 1 0 0,-2 0 0 0 0,0 0-1 0 0,-2 11-1774 0 0,-8 22 1049 0 0,-13 63-591 0 0,24-113-449 0 0,0 0-1 0 0,0 0 0 0 0,-1 0 1 0 0,1 0-1 0 0,-1 0 0 0 0,1 0 1 0 0,-1 0-1 0 0,1 0 0 0 0,-1 0 1 0 0,0-1-1 0 0,1 1 1 0 0,-1 0-1 0 0,0 0-8 0 0,0 0-96 0 0,0-1 0 0 0,1 1 1 0 0,-1-1-1 0 0,1 1 0 0 0,-1 0 0 0 0,1 0 1 0 0,-1-1-1 0 0,1 1 0 0 0,-1 0 0 0 0,1 0 1 0 0,0 0-1 0 0,-1-1 0 0 0,1 1 0 0 0,0 1 96 0 0,0-2-1424 0 0</inkml:trace>
  <inkml:trace contextRef="#ctx0" brushRef="#br0" timeOffset="442.919">0 1 10136 0 0,'7'40'896'0'0,"-7"-30"-712"0"0,0-10-184 0 0,0 0 0 0 0,7 7 1616 0 0,-2 3 288 0 0,-1-3 55 0 0,-4 7 17 0 0,0-4-1336 0 0,4 0-256 0 0,-4 4-64 0 0,0-4 0 0 0,0 0-952 0 0,0 1-184 0 0,0-5-40 0 0</inkml:trace>
  <inkml:trace contextRef="#ctx0" brushRef="#br0" timeOffset="902.242">304 292 10592 0 0,'6'8'310'0'0,"14"14"724"0"0,-19-21 239 0 0,-1-1 382 0 0,0 0 75 0 0,-1 1-1455 0 0,-1 0 0 0 0,1 1 1 0 0,-1-1-1 0 0,1 0 0 0 0,-1 1 0 0 0,1-1 0 0 0,0 1 0 0 0,0-1 1 0 0,-1 2-276 0 0,1-1 248 0 0,-9 9 316 0 0,0 0-1 0 0,-7 5-563 0 0,9-9 128 0 0,1 0 0 0 0,0 0 1 0 0,1 0-1 0 0,0 1 0 0 0,0 0 0 0 0,-5 8-128 0 0,3-2 135 0 0,7-12-91 0 0,-1 0 1 0 0,1-1-1 0 0,0 1 1 0 0,0 1-1 0 0,0-1 1 0 0,0 0-1 0 0,0 0 1 0 0,0 0-1 0 0,0 1 1 0 0,0-1-1 0 0,1 0 1 0 0,0 0-1 0 0,-1 1 1 0 0,1-1 0 0 0,0 1-1 0 0,0-1 1 0 0,0 0-1 0 0,0 1 1 0 0,1-1-1 0 0,-1 0 1 0 0,1 2-45 0 0,3 4 425 0 0,0 1 0 0 0,1-1 0 0 0,0-1 0 0 0,1 1 1 0 0,0-1-1 0 0,0 0 0 0 0,0 0 0 0 0,1 0 0 0 0,2 1-425 0 0,28 30 791 0 0,-35-34-734 0 0,1-1-1 0 0,-1 0 1 0 0,0 0 0 0 0,0 1 0 0 0,0 0-1 0 0,-1-1 1 0 0,1 1 0 0 0,-1 0 0 0 0,0-1-1 0 0,0 1 1 0 0,0 2-57 0 0,-1-3 3 0 0,0-1 0 0 0,0 1 0 0 0,0-1 0 0 0,0 0 0 0 0,0 1-1 0 0,-1-1 1 0 0,0 1 0 0 0,1-1 0 0 0,-1 0 0 0 0,0 0 0 0 0,0 1-1 0 0,0-1 1 0 0,0 0 0 0 0,0 0 0 0 0,-1 0 0 0 0,1 0 0 0 0,-1 0 0 0 0,1 0-1 0 0,-2 0-2 0 0,-6 6-361 0 0,0 0 0 0 0,-1 0 0 0 0,0-1-1 0 0,-1-1 1 0 0,0 0 0 0 0,-8 4 361 0 0,17-9-213 0 0,0 0 0 0 0,-1 0 1 0 0,1-1-1 0 0,-1 1 1 0 0,1-1-1 0 0,-1 1 1 0 0,1-1-1 0 0,-1 0 0 0 0,1 0 1 0 0,-1 0-1 0 0,0 0 213 0 0,-5 0-1195 0 0,-7 0-781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5:48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1253 1 2304 0 0,'0'0'101'0'0,"6"0"1616"0"0,-5 0 1971 0 0,-1 1 3700 0 0,0 6-7088 0 0,-1 0 1 0 0,0 0-1 0 0,-1 0 0 0 0,0-1 0 0 0,0 1 0 0 0,0 0 1 0 0,-1-1-1 0 0,1 0 0 0 0,-2 1 0 0 0,0 0-300 0 0,-7 11 512 0 0,0 0-1 0 0,-12 12-511 0 0,-24 21 1116 0 0,26-24-313 0 0,-2-2-1 0 0,-1-1 1 0 0,-17 14-803 0 0,-34 35 1071 0 0,-247 299 694 0 0,279-319-1585 0 0,-3-3 0 0 0,-13 8-180 0 0,-26 16-78 0 0,-8 8 238 0 0,58-50 1145 0 0,-6 2-1305 0 0,-16 14-159 0 0,11-4 544 0 0,44-43-375 0 0,1 1-1 0 0,0-1 0 0 0,-1 1 0 0 0,1-1 0 0 0,0 1 0 0 0,0 0 0 0 0,0-1 0 0 0,1 1 0 0 0,-1 0 0 0 0,0-1 0 0 0,1 1 0 0 0,-1 0 0 0 0,1 0 0 0 0,-1 0 0 0 0,1 0 0 0 0,0 0-9 0 0,-1 1 10 0 0,1 0 0 0 0,-1 0 0 0 0,0 0 0 0 0,0 0 0 0 0,0 0 0 0 0,0 0 0 0 0,-1 0 0 0 0,1-1 0 0 0,-1 1-1 0 0,0 1-9 0 0,1-3-176 0 0,1-1-445 0 0,0 0-187 0 0,0 0-37 0 0,0 0-198 0 0,0 0-790 0 0,0 0-338 0 0</inkml:trace>
  <inkml:trace contextRef="#ctx0" brushRef="#br0" timeOffset="350.484">72 847 13824 0 0,'0'1'629'0'0,"0"14"-357"0"0,-1 0-1 0 0,-1 0 1 0 0,0 0 0 0 0,-1 0 0 0 0,-4 10-272 0 0,-16 57 2151 0 0,14-52-1330 0 0,2 0 0 0 0,1 1-1 0 0,1-1 1 0 0,1 1 0 0 0,2 0-1 0 0,1 10-820 0 0,1-31 352 0 0,0 0 0 0 0,1 0 0 0 0,0-1 1 0 0,1 1-1 0 0,0 0 0 0 0,0-1 0 0 0,3 6-352 0 0,-4-12 61 0 0,0 0 1 0 0,0-1 0 0 0,1 1-1 0 0,-1-1 1 0 0,1 1 0 0 0,-1-1 0 0 0,1 0-1 0 0,0 0 1 0 0,-1 0 0 0 0,1 0-1 0 0,0 0 1 0 0,1 0 0 0 0,-1 0-1 0 0,0 0 1 0 0,0-1 0 0 0,1 0 0 0 0,-1 1-1 0 0,1-1 1 0 0,-1 0 0 0 0,1 0-1 0 0,0 0 1 0 0,-1 0 0 0 0,1-1-1 0 0,0 1 1 0 0,0-1 0 0 0,-1 1-1 0 0,1-1 1 0 0,1 0-62 0 0,19-2 291 0 0,0 0 0 0 0,0-1 0 0 0,-1-2-1 0 0,1 0-290 0 0,-7 1 77 0 0,28-6 80 0 0,-24 4-123 0 0,0 2 0 0 0,0 0 1 0 0,0 1-1 0 0,1 1 0 0 0,20 1-34 0 0,-10 0 3 0 0,-21 1-24 0 0,-1-1 0 0 0,0 2 1 0 0,0-1-1 0 0,3 2 21 0 0,-1 0-280 0 0,4 0-1230 0 0,-1 2 0 0 0,8 2 1510 0 0,-4 0-9147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8:42.6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1590 285 13360 0 0,'9'0'372'0'0,"-1"0"1"0"0,1-1 0 0 0,-1 0 0 0 0,0 0 0 0 0,1-1 0 0 0,-1 0 0 0 0,0 0 0 0 0,0-1-1 0 0,1 0-372 0 0,2-2 872 0 0,-8 4-623 0 0,-1 1 1 0 0,0-1-1 0 0,0 0 0 0 0,1-1 1 0 0,-1 1-1 0 0,0 0 1 0 0,0 0-1 0 0,0-1 1 0 0,0 0-1 0 0,0 1 1 0 0,-1-1-1 0 0,1 0 1 0 0,0 0-1 0 0,-1 0-249 0 0,0 1 28 0 0,-1 1 0 0 0,0-1 0 0 0,1 0-1 0 0,-1 0 1 0 0,0 1 0 0 0,0-1 0 0 0,0 0-1 0 0,0 0 1 0 0,1 0 0 0 0,-1 1 0 0 0,0-1 0 0 0,0 0-1 0 0,0 0 1 0 0,-1 0 0 0 0,1 1 0 0 0,0-1-1 0 0,0 0 1 0 0,0 0 0 0 0,-1 0 0 0 0,1 1-1 0 0,0-1 1 0 0,-1 0 0 0 0,1 1 0 0 0,0-1-1 0 0,-1 0 1 0 0,1 0 0 0 0,-1 1 0 0 0,0-1-1 0 0,1 1 1 0 0,-1-1 0 0 0,1 1 0 0 0,-1-1 0 0 0,0 1-1 0 0,0-1-27 0 0,-2-2 98 0 0,0 1-1 0 0,-1 0 0 0 0,1-1 1 0 0,-1 1-1 0 0,0 1 0 0 0,-2-2-97 0 0,3 2 14 0 0,1 0 0 0 0,-1 0 0 0 0,0 1 0 0 0,0-1 0 0 0,0 1 0 0 0,0 0 0 0 0,0-1 0 0 0,0 1 0 0 0,0 0 0 0 0,0 1 0 0 0,0-1 0 0 0,0 1 0 0 0,1-1 0 0 0,-1 1 0 0 0,0 0 0 0 0,0 0 0 0 0,0 0 0 0 0,1 0 0 0 0,-1 1 0 0 0,0-1 0 0 0,1 1 0 0 0,0-1 0 0 0,-1 1 0 0 0,1 0 0 0 0,0 0 0 0 0,0 0 0 0 0,0 0 0 0 0,0 0 0 0 0,0 1 0 0 0,0-1 0 0 0,1 1 0 0 0,-1-1 0 0 0,1 1-14 0 0,-2 1 28 0 0,0 1 1 0 0,1 0-1 0 0,0 0 0 0 0,0 0 0 0 0,0 0 0 0 0,1 0 0 0 0,0 0 0 0 0,0 0 0 0 0,0 1 0 0 0,1-1 1 0 0,-1 0-1 0 0,1 1 0 0 0,0-1 0 0 0,1 0 0 0 0,-1 1 0 0 0,1-1 0 0 0,0 0 0 0 0,1 2-28 0 0,0-1 56 0 0,-2-4-42 0 0,1-1 0 0 0,-1 1 0 0 0,1 0 0 0 0,-1-1 0 0 0,1 1 0 0 0,-1-1 0 0 0,1 1 0 0 0,0-1 0 0 0,0 1 0 0 0,0-1 0 0 0,0 0 0 0 0,0 1 0 0 0,0-1 0 0 0,0 0 0 0 0,0 0 0 0 0,0 0 0 0 0,1 0 0 0 0,-1 0 0 0 0,0 0 0 0 0,1 0 0 0 0,-1 0 0 0 0,1 0 0 0 0,-1 0 0 0 0,2 0-14 0 0,-1-1 13 0 0,-1 0 0 0 0,1 1 0 0 0,0-1 0 0 0,0 0 0 0 0,0 0 0 0 0,0 0 0 0 0,0 0 0 0 0,0 0 0 0 0,0 0 0 0 0,0-1 0 0 0,0 1 0 0 0,-1-1 0 0 0,1 1 0 0 0,1-1-13 0 0,-1-1 14 0 0,0 1-1 0 0,0 0 0 0 0,0-1 0 0 0,0 0 1 0 0,0 0-1 0 0,0 1 0 0 0,0-1 0 0 0,0 0 1 0 0,-1 0-1 0 0,1-1 0 0 0,0-1-13 0 0,2-2 3 0 0,0 0 10 0 0,0 0-1 0 0,0 0 0 0 0,-1 0 0 0 0,0-1 0 0 0,2-6-12 0 0,-3 6 0 0 0,0 3 0 0 0,-1 0 0 0 0,0-1 0 0 0,0 1 0 0 0,0 0 0 0 0,-1 0 0 0 0,0-4 0 0 0,-1 3 0 0 0,-3 9 0 0 0,-2 8 0 0 0,2 0-8 0 0,1 1 0 0 0,0-1 0 0 0,1 1 0 0 0,0 0 0 0 0,1 0 0 0 0,1 0 0 0 0,0-1 0 0 0,1 1 0 0 0,1 10 8 0 0,-1-17-120 0 0,0-1 0 0 0,1 1 1 0 0,0-1-1 0 0,0 0 0 0 0,0 1 0 0 0,0-1 0 0 0,2 2 120 0 0,-2-4-470 0 0,0 0 1 0 0,-1-1-1 0 0,1 1 1 0 0,0 0-1 0 0,1-1 1 0 0,-1 0-1 0 0,0 1 0 0 0,2 0 470 0 0,10 3-7259 0 0</inkml:trace>
  <inkml:trace contextRef="#ctx0" brushRef="#br0" timeOffset="399.405">2078 183 12896 0 0,'0'0'997'0'0,"0"0"-480"0"0,0 0 427 0 0,0 0 251 0 0,-1 2 47 0 0,-1 1-978 0 0,0 0-1 0 0,0 0 0 0 0,0 0 1 0 0,0-1-1 0 0,-1 1 0 0 0,1 0 0 0 0,-1-1 1 0 0,0 0-1 0 0,0 1-263 0 0,-14 13 577 0 0,2 1-142 0 0,1 2 1 0 0,1 1-436 0 0,8-13 193 0 0,1 0 0 0 0,1 0 0 0 0,0 1 0 0 0,0-1 0 0 0,0 1 1 0 0,1 0-1 0 0,-2 6-193 0 0,3-6 125 0 0,-1 1 0 0 0,2 0 0 0 0,-1 1 0 0 0,1-1 1 0 0,0 0-1 0 0,1 0 0 0 0,0 0 0 0 0,0 0 0 0 0,2 4-125 0 0,-2-9 49 0 0,1 1-1 0 0,0-1 1 0 0,-1 0 0 0 0,2 1-1 0 0,-1-1 1 0 0,0 0 0 0 0,1 0-1 0 0,0 0 1 0 0,0-1 0 0 0,0 1-1 0 0,0-1 1 0 0,1 0-1 0 0,-1 1 1 0 0,1-1 0 0 0,0-1-1 0 0,0 1 1 0 0,0-1 0 0 0,0 1-1 0 0,1-1-48 0 0,0 1-83 0 0,-1-1-52 0 0,0 0-1 0 0,-1 0 0 0 0,1-1 0 0 0,0 0 1 0 0,0 1-1 0 0,0-1 0 0 0,0 0 0 0 0,0-1 1 0 0,0 1-1 0 0,1-1 0 0 0,3 0 136 0 0,6-2-1452 0 0</inkml:trace>
  <inkml:trace contextRef="#ctx0" brushRef="#br0" timeOffset="-1633.918">181 213 10592 0 0,'0'0'818'0'0,"0"0"-303"0"0,0 0 702 0 0,0 0 362 0 0,0 0 76 0 0,-5-1 506 0 0,-15-4-1688 0 0,16 4-383 0 0,1 0-1 0 0,0 0 1 0 0,-1 1-1 0 0,1-1 1 0 0,-1 1-1 0 0,1-1 1 0 0,-1 1-1 0 0,1 0 1 0 0,-1 0-1 0 0,1 1 1 0 0,-1-1-1 0 0,1 1 1 0 0,0 0-1 0 0,-1 0 1 0 0,0 0-90 0 0,-8 3 311 0 0,0 1 1 0 0,0 0 0 0 0,-3 3-312 0 0,11-5-37 0 0,-1 0 1 0 0,1 0-1 0 0,0 0 1 0 0,0 0-1 0 0,1 1 1 0 0,-1 0-1 0 0,1-1 1 0 0,0 1-1 0 0,-3 4 37 0 0,5-7 9 0 0,0 1 1 0 0,0 0-1 0 0,0-1 0 0 0,0 1 0 0 0,1 0 0 0 0,-1-1 0 0 0,0 1 0 0 0,1 0 0 0 0,-1 0 0 0 0,1 0 1 0 0,0 0-1 0 0,0-1 0 0 0,0 1 0 0 0,0 0 0 0 0,0 0 0 0 0,0 0 0 0 0,0 0 0 0 0,0 0 0 0 0,1 0 0 0 0,-1-1 1 0 0,1 1-1 0 0,-1 0 0 0 0,1 0 0 0 0,0-1 0 0 0,0 1 0 0 0,-1 0 0 0 0,1-1 0 0 0,1 1 0 0 0,-1-1 0 0 0,0 1 1 0 0,0-1-1 0 0,0 1 0 0 0,1-1 0 0 0,-1 0 0 0 0,1 0 0 0 0,-1 0 0 0 0,1 0 0 0 0,0 1-9 0 0,2 0 9 0 0,0 1 0 0 0,0-1 0 0 0,1 0 0 0 0,-1 0 0 0 0,1-1 0 0 0,-1 1 0 0 0,1-1 0 0 0,0 0 0 0 0,-1 0 0 0 0,1 0 0 0 0,0-1 0 0 0,0 0-1 0 0,0 0 1 0 0,-1 0 0 0 0,2 0-9 0 0,0-2 10 0 0,0 1 0 0 0,-1-1 0 0 0,0 0 0 0 0,1 0 0 0 0,-1 0 0 0 0,0-1 0 0 0,0 0-1 0 0,0 0 1 0 0,-1 0 0 0 0,1 0 0 0 0,-1-1 0 0 0,0 0 0 0 0,0 0 0 0 0,1-1-10 0 0,-3 3-3 0 0,17-14 18 0 0,-19 15 70 0 0,0 1 67 0 0,0 0 28 0 0,0 0 0 0 0,0 0-16 0 0,0 0-4 0 0,0 0 0 0 0,0 3 0 0 0,1 76 564 0 0,-1-73-686 0 0,0 1 0 0 0,0 0-1 0 0,1 0 1 0 0,1 5-38 0 0,2 19 33 0 0,-4-27-2 0 0,0 1-1 0 0,1-1 1 0 0,-1 1 0 0 0,1-1-1 0 0,0 0 1 0 0,0 0-1 0 0,1 1 1 0 0,1 1-31 0 0,9 12-1444 0 0,-11-17 853 0 0,0 0 0 0 0,0 0 0 0 0,1 0 0 0 0,-1 0 0 0 0,0 0 0 0 0,1-1 0 0 0,-1 1 0 0 0,1 0 0 0 0,-1-1 0 0 0,1 1 1 0 0,0 0 590 0 0,9-1-6904 0 0</inkml:trace>
  <inkml:trace contextRef="#ctx0" brushRef="#br0" timeOffset="-1231.132">588 51 13824 0 0,'1'1'629'0'0,"1"6"-452"0"0,-1-1-1 0 0,1 1 1 0 0,-1-1 0 0 0,0 1-1 0 0,-1 0 1 0 0,0 6-177 0 0,0-7 447 0 0,0-1 1 0 0,0 1-1 0 0,1 0 0 0 0,0-1 1 0 0,0 1-1 0 0,0-1 1 0 0,0 1-1 0 0,1-1 0 0 0,2 5-447 0 0,-3-9 747 0 0,-1-1-10 0 0,0 1-673 0 0,0-1-1 0 0,0 0 0 0 0,0 1 0 0 0,0-1 1 0 0,0 1-1 0 0,0-1 0 0 0,0 0 0 0 0,0 1 1 0 0,0-1-1 0 0,0 0 0 0 0,1 1 1 0 0,-1-1-1 0 0,0 0 0 0 0,0 1 0 0 0,0-1 1 0 0,1 0-1 0 0,-1 1 0 0 0,0-1 0 0 0,0 0 1 0 0,1 0-1 0 0,-1 1 0 0 0,0-1 0 0 0,1 0 1 0 0,-1 0-1 0 0,0 0 0 0 0,0 1 1 0 0,1-1-1 0 0,-1 0 0 0 0,1 0-63 0 0,13 1 1160 0 0,11-9 37 0 0,44-28 323 0 0,-51 28-1329 0 0,-3 2 0 0 0,0 0 0 0 0,9-1-191 0 0,-18 5 24 0 0,-1 1-1 0 0,1 0 1 0 0,0 0-1 0 0,0 1 1 0 0,0 0-1 0 0,0 0 1 0 0,0 0-1 0 0,5 2-23 0 0,-1-1 10 0 0,1 0 13 0 0,1 1 1 0 0,-1 0 0 0 0,0 1 0 0 0,1 0-1 0 0,-1 1 1 0 0,-1 0 0 0 0,1 1-1 0 0,0 0 1 0 0,7 5-24 0 0,-5-1 13 0 0,0 0 0 0 0,1-1 0 0 0,0-1-1 0 0,1 0 1 0 0,0-1-13 0 0,-12-5-41 0 0,0-1-1 0 0,0 1 1 0 0,0-1 0 0 0,0 0-1 0 0,0 0 1 0 0,0 0 0 0 0,0 0-1 0 0,-1 0 1 0 0,1-1-1 0 0,0 1 1 0 0,0-1 0 0 0,0 0-1 0 0,0 0 1 0 0,0 0 0 0 0,-1 0-1 0 0,1 0 1 0 0,-1-1 0 0 0,1 1-1 0 0,-1-1 1 0 0,1 1-1 0 0,-1-1 1 0 0,0 0 0 0 0,1 0-1 0 0,-1 0 42 0 0,3-4-405 0 0,0 1 0 0 0,0-1 0 0 0,0 1-1 0 0,0-1 1 0 0,-1-1 0 0 0,0 1 0 0 0,0-1 0 0 0,1-5 405 0 0,0-8-2287 0 0,-3 9 99 0 0,3-6-4966 0 0</inkml:trace>
  <inkml:trace contextRef="#ctx0" brushRef="#br0" timeOffset="-804.705">805 203 11976 0 0,'4'24'1082'0'0,"12"-10"-698"0"0,-3 2 1668 0 0,-6-10-652 0 0,-2 1 0 0 0,1 0 0 0 0,-1 0 0 0 0,3 5-1400 0 0,-3-7 695 0 0,-4-5-662 0 0,0 1 0 0 0,-1-1 0 0 0,1 0-1 0 0,-1 1 1 0 0,1-1 0 0 0,-1 1 0 0 0,1-1-1 0 0,-1 1 1 0 0,0-1 0 0 0,1 0 0 0 0,-1 1-1 0 0,0 0 1 0 0,1-1 0 0 0,-1 1 0 0 0,0-1 0 0 0,1 1-1 0 0,-1-1 1 0 0,0 1 0 0 0,0 0 0 0 0,0-1-1 0 0,0 1 1 0 0,1-1 0 0 0,-1 1 0 0 0,0 0-1 0 0,0-1 1 0 0,0 1 0 0 0,0 0 0 0 0,-1-1-1 0 0,1 1-32 0 0,0 0 55 0 0,0-1-160 0 0,0 0-226 0 0,0 0-86 0 0,0 0-21 0 0,8-14-1674 0 0,-6 10 1790 0 0,-1-1-1 0 0,1 1 1 0 0,0 0 0 0 0,0 0-1 0 0,3-3 323 0 0,-4 6 49 0 0,0 0 1 0 0,-1 0-1 0 0,1 0 0 0 0,1 0 0 0 0,-1 0 0 0 0,0 0 1 0 0,0 0-1 0 0,0 1 0 0 0,0-1 0 0 0,0 0 0 0 0,1 1 1 0 0,-1-1-1 0 0,0 1 0 0 0,1 0 0 0 0,-1-1 1 0 0,0 1-1 0 0,1 0 0 0 0,-1 0 0 0 0,0-1 0 0 0,2 1-49 0 0,8 15 2152 0 0,-8-8-1720 0 0,0 0-1 0 0,-1 1 1 0 0,0-1-1 0 0,0 1 1 0 0,0 6-432 0 0,2 11 471 0 0,-2-9-108 0 0,0 0 0 0 0,0 15-363 0 0,-2 3 229 0 0,2-1-1 0 0,4 31-228 0 0,4-41-280 0 0,-4-18-2766 0 0,1-5-4739 0 0</inkml:trace>
  <inkml:trace contextRef="#ctx0" brushRef="#br0" timeOffset="-455.974">798 121 4144 0 0,'-2'39'7523'0'0,"-1"0"1"0"0,-3 12-7524 0 0,-3 4 855 0 0,4-8 505 0 0,1 13-1360 0 0,0 2 665 0 0,3-42-481 0 0,1-16-242 0 0,0 0 0 0 0,0-1 1 0 0,0 1-1 0 0,-1 0 0 0 0,1 0 0 0 0,-1-1 0 0 0,0 1 0 0 0,0 0 1 0 0,0-1-1 0 0,-2 3 58 0 0,3-5-780 0 0,0-1-1266 0 0,0 0-4853 0 0</inkml:trace>
  <inkml:trace contextRef="#ctx0" brushRef="#br0" timeOffset="1166.169">2356 213 14400 0 0,'0'0'661'0'0,"0"0"-17"0"0,1 2-284 0 0,-1 1-92 0 0,1-1 0 0 0,-1 0 0 0 0,0 1 0 0 0,0-1 0 0 0,0 1-1 0 0,0-1 1 0 0,0 1 0 0 0,0-1 0 0 0,-1 1 0 0 0,1-1 0 0 0,-1 0 0 0 0,0 1 0 0 0,0-1 0 0 0,0 0 0 0 0,0 0 0 0 0,0 1 0 0 0,0-1 0 0 0,-1 1-268 0 0,-6 8 224 0 0,0-1-1 0 0,0 1 1 0 0,-4 1-224 0 0,-16 21 511 0 0,24-26-421 0 0,0-1 0 0 0,1 1 1 0 0,0-1-1 0 0,0 1 0 0 0,1 0 0 0 0,0 0 1 0 0,0 1-1 0 0,0-1 0 0 0,1 0 0 0 0,0 0 0 0 0,1 1 1 0 0,-1 4-91 0 0,2-10 39 0 0,-1 1-1 0 0,0 0 1 0 0,1-1 0 0 0,-1 1 0 0 0,1-1 0 0 0,0 1 0 0 0,0-1 0 0 0,0 1 0 0 0,0-1-1 0 0,1 1 1 0 0,-1-1 0 0 0,1 0 0 0 0,-1 0 0 0 0,1 0 0 0 0,0 0 0 0 0,0 0 0 0 0,0 0-1 0 0,0 0 1 0 0,0-1 0 0 0,0 1-39 0 0,5 3 63 0 0,0-1 0 0 0,-1 0 0 0 0,2 0 0 0 0,-1 0 1 0 0,0-1-1 0 0,1 0-63 0 0,-4-2-43 0 0,0 0 0 0 0,1 0 0 0 0,-1-1 0 0 0,0 1 0 0 0,1-1 0 0 0,-1 0 0 0 0,0 0 1 0 0,0 0-1 0 0,1-1 0 0 0,-1 1 0 0 0,0-1 0 0 0,1 0 43 0 0,11-4 310 0 0,0 0-1 0 0,7-4-309 0 0,-8 3 546 0 0,-6 3-552 0 0,0-1-1 0 0,-1 0 1 0 0,1-1 0 0 0,-1 0-1 0 0,0-1 1 0 0,0 1 0 0 0,0-2-1 0 0,-1 1 1 0 0,0-1-1 0 0,0 0 1 0 0,-1 0 0 0 0,0-1-1 0 0,0 0 1 0 0,3-6 6 0 0,-5 7-34 0 0,0 1 0 0 0,0-2 0 0 0,0 1 0 0 0,-1 0 0 0 0,0-1 1 0 0,0 0-1 0 0,-1 1 0 0 0,0-1 0 0 0,-1 0 0 0 0,0 0 0 0 0,0 0 0 0 0,0-5 34 0 0,-1 11-7 0 0,0 0 0 0 0,0 0-1 0 0,-1 0 1 0 0,1 0 0 0 0,0 0-1 0 0,-1 0 1 0 0,0 0 0 0 0,1 0 0 0 0,-1 0-1 0 0,0 0 1 0 0,0 0 0 0 0,0 1-1 0 0,-1-2 8 0 0,2 2-8 0 0,-1 1-1 0 0,1-1 0 0 0,-1 1 0 0 0,1 0 0 0 0,-1-1 1 0 0,1 1-1 0 0,-1-1 0 0 0,1 1 0 0 0,-1 0 0 0 0,0 0 1 0 0,1-1-1 0 0,-1 1 0 0 0,1 0 0 0 0,-1 0 0 0 0,0 0 0 0 0,1-1 1 0 0,-1 1-1 0 0,0 0 0 0 0,0 0 0 0 0,1 0 0 0 0,-1 0 1 0 0,0 0-1 0 0,1 1 0 0 0,-1-1 0 0 0,0 0 0 0 0,1 0 1 0 0,-1 0-1 0 0,0 0 0 0 0,1 1 0 0 0,-1-1 0 0 0,1 0 1 0 0,-1 1-1 0 0,0-1 0 0 0,1 0 0 0 0,-1 1 0 0 0,1-1 1 0 0,-1 1-1 0 0,1-1 0 0 0,-1 1 0 0 0,1-1 0 0 0,0 1 9 0 0,-4 3-27 0 0,0 0-1 0 0,1 0 1 0 0,0 0-1 0 0,0 0 1 0 0,0 1-1 0 0,1 0 1 0 0,0-1-1 0 0,-1 1 0 0 0,1 0 1 0 0,1 0-1 0 0,-1 0 1 0 0,1 0-1 0 0,0 0 1 0 0,0 1-1 0 0,1-1 1 0 0,-1 4 27 0 0,1 0-40 0 0,0 1 0 0 0,0 0 0 0 0,1 0 0 0 0,0-1 0 0 0,1 1 0 0 0,0-1 0 0 0,0 1 0 0 0,3 4 40 0 0,-3-9-45 0 0,0-1 0 0 0,0 0-1 0 0,0 1 1 0 0,1-1-1 0 0,0 0 1 0 0,-1 0 0 0 0,1 0-1 0 0,1-1 1 0 0,-1 1 0 0 0,1-1-1 0 0,-1 0 1 0 0,1 0 0 0 0,0 0-1 0 0,0 0 1 0 0,1 0 45 0 0,-2-1-41 0 0,0-1 0 0 0,1 1-1 0 0,-1-1 1 0 0,0 0 0 0 0,1 0 0 0 0,-1 0 0 0 0,1-1-1 0 0,0 1 1 0 0,-1-1 0 0 0,1 0 0 0 0,-1 0 0 0 0,1 0 0 0 0,-1 0-1 0 0,1-1 1 0 0,0 1 0 0 0,-1-1 0 0 0,1 0 0 0 0,-1 0 0 0 0,0 0-1 0 0,3-2 42 0 0,3-2-51 0 0,1 0-1 0 0,-1-1 1 0 0,-1 0-1 0 0,1-1 0 0 0,-1 0 1 0 0,0-1-1 0 0,4-4 52 0 0,18-16-55 0 0,-8 4 43 0 0,-16 18 0 0 0,-1 0 1 0 0,1 0-1 0 0,0 0 0 0 0,1 1 0 0 0,2-2 12 0 0,-7 6 5 0 0,0 0-1 0 0,0 0 0 0 0,0 0 1 0 0,0 0-1 0 0,0 0 0 0 0,0 1 1 0 0,1-1-1 0 0,-1 0 0 0 0,0 1 1 0 0,0 0-1 0 0,1 0 0 0 0,-1-1 1 0 0,0 1-1 0 0,1 0 0 0 0,-1 1 1 0 0,0-1-1 0 0,0 0 0 0 0,1 1 1 0 0,-1-1-1 0 0,0 1 0 0 0,1 0-4 0 0,-1 0 13 0 0,0 0-1 0 0,-1 0 0 0 0,1 0 1 0 0,-1 0-1 0 0,1 1 1 0 0,-1-1-1 0 0,1 0 0 0 0,-1 1 1 0 0,1-1-1 0 0,-1 1 0 0 0,0-1 1 0 0,0 1-1 0 0,0 0 0 0 0,0 0 1 0 0,0-1-1 0 0,0 1 0 0 0,-1 0 1 0 0,1 0-1 0 0,-1 0 1 0 0,1 0-1 0 0,-1 0-12 0 0,2 6 45 0 0,-1 0-1 0 0,0 0 1 0 0,-1 0 0 0 0,0 4-45 0 0,0 12 43 0 0,-1 0 1 0 0,-1 0-1 0 0,-1 0 0 0 0,-5 17-43 0 0,-1 4 30 0 0,7-29-20 0 0,-2 0 1 0 0,0 0 0 0 0,0 0-1 0 0,-3 2-10 0 0,-41 104 64 0 0,47-121-64 0 0,1-1 0 0 0,0 1 0 0 0,-1 0-1 0 0,1 0 1 0 0,0-1 0 0 0,-1 1 0 0 0,1 0 0 0 0,-1-1-1 0 0,1 1 1 0 0,-1-1 0 0 0,1 1 0 0 0,-1 0 0 0 0,0-1-1 0 0,1 1 1 0 0,-1-1 0 0 0,0 0 0 0 0,1 1-1 0 0,-1-1 1 0 0,0 1 0 0 0,1-1 0 0 0,-1 0 0 0 0,0 0-1 0 0,0 1 1 0 0,1-1 0 0 0,-1 0 0 0 0,0 0 0 0 0,0 0-1 0 0,0 0 1 0 0,1 0 0 0 0,-2 0 0 0 0,1 0 4 0 0,0-1 1 0 0,0 1-1 0 0,1 0 1 0 0,-1-1-1 0 0,0 1 1 0 0,0-1-1 0 0,0 1 1 0 0,0-1-1 0 0,1 0 0 0 0,-1 1 1 0 0,0-1-1 0 0,0 0 1 0 0,1 0-1 0 0,-1 1 1 0 0,1-1-1 0 0,-1 0 1 0 0,0 0-1 0 0,1 0 1 0 0,0 0-1 0 0,-1 0 0 0 0,1 0 1 0 0,0 0-1 0 0,-1 0-4 0 0,-1-8 62 0 0,1 0 1 0 0,0-1-1 0 0,0 1 0 0 0,1 0 0 0 0,0 0 0 0 0,2-9-62 0 0,-1 3 91 0 0,2-19 141 0 0,2-1-1 0 0,2 1 1 0 0,7-25-232 0 0,-6 35 64 0 0,1 1 0 0 0,1 1-1 0 0,1-1 1 0 0,1 2 0 0 0,0-1 0 0 0,2 2 0 0 0,1 0 0 0 0,4-4-64 0 0,0-2 55 0 0,-15 20-68 0 0,0 0 1 0 0,1 0-1 0 0,0 0 0 0 0,0 0 0 0 0,0 1 1 0 0,1 0-1 0 0,0 0 0 0 0,3-2 13 0 0,-8 6-5 0 0,0 1 1 0 0,-1-1-1 0 0,1 1 0 0 0,0 0 1 0 0,0-1-1 0 0,0 1 0 0 0,0 0 1 0 0,-1 0-1 0 0,1-1 1 0 0,0 1-1 0 0,0 0 0 0 0,0 0 1 0 0,0 0-1 0 0,0 0 0 0 0,0 0 1 0 0,0 0-1 0 0,0 0 0 0 0,-1 0 1 0 0,1 0-1 0 0,0 1 0 0 0,0-1 1 0 0,0 0-1 0 0,0 1 0 0 0,0-1 1 0 0,-1 0-1 0 0,1 1 5 0 0,1 0 20 0 0,0 1-1 0 0,0-1 1 0 0,-1 1-1 0 0,1-1 1 0 0,-1 1-1 0 0,1 0 1 0 0,-1 0-1 0 0,0-1 1 0 0,0 1-1 0 0,1 0 1 0 0,-1 1-20 0 0,2 4 17 0 0,0 0 0 0 0,0 0 0 0 0,-1 1 0 0 0,0-1 0 0 0,0 1 0 0 0,-1 2-17 0 0,0-4-27 0 0,-1 0 0 0 0,-1-1-1 0 0,1 1 1 0 0,-1 0 0 0 0,0 0 0 0 0,-1-1 0 0 0,1 1 0 0 0,-1-1-1 0 0,0 1 1 0 0,0-1 0 0 0,-1 0 0 0 0,1 0 0 0 0,-1 0-1 0 0,-1 1 28 0 0,-6 8-103 0 0,0 0-1 0 0,0-1 1 0 0,-2 0-1 0 0,-2 2 104 0 0,11-13-44 0 0,0 1 0 0 0,0-1 0 0 0,0 0 0 0 0,0 0 0 0 0,0 0 0 0 0,0 0 0 0 0,0 0 0 0 0,-1-1 0 0 0,-3 2 44 0 0,6-3-153 0 0,-1 1 0 0 0,0-1 0 0 0,1 0 0 0 0,-1 1-1 0 0,1-1 1 0 0,-1 0 0 0 0,0 0 0 0 0,1 0 0 0 0,-1 0-1 0 0,0 0 1 0 0,1-1 0 0 0,-1 1 0 0 0,1 0-1 0 0,-1-1 1 0 0,0 1 0 0 0,1-1 0 0 0,-1 1 0 0 0,1-1-1 0 0,-1 0 1 0 0,1 0 0 0 0,0 0 0 0 0,-1 0-1 0 0,1 0 154 0 0,-7-6-1560 0 0</inkml:trace>
  <inkml:trace contextRef="#ctx0" brushRef="#br0" timeOffset="1494.936">3225 0 12896 0 0,'0'0'997'0'0,"0"2"-656"0"0,2 9 206 0 0,-1 1 0 0 0,0 0 0 0 0,-1-1 0 0 0,0 1 0 0 0,-1 0 0 0 0,-1-1 0 0 0,-1 8-547 0 0,1-2 436 0 0,-17 97 612 0 0,9-61-972 0 0,2 1-1 0 0,3 0 1 0 0,2 5-76 0 0,1-31-165 0 0,1-21-307 0 0,0 1 1 0 0,1-1-1 0 0,0 8 472 0 0,4 2-1443 0 0</inkml:trace>
  <inkml:trace contextRef="#ctx0" brushRef="#br0" timeOffset="1495.921">3381 268 11056 0 0,'0'0'852'0'0,"-8"-14"-366"0"0,8 12-308 0 0,-1 0 0 0 0,0 1-1 0 0,0-1 1 0 0,1 1 0 0 0,-1-1-1 0 0,0 1 1 0 0,-1 0 0 0 0,1-1-1 0 0,0 1 1 0 0,0 0 0 0 0,0 0-1 0 0,-1 0 1 0 0,1 0 0 0 0,-1 0-1 0 0,1 0 1 0 0,-1 0 0 0 0,1 0-1 0 0,-1 1 1 0 0,1-1 0 0 0,-1 1-1 0 0,0-1 1 0 0,1 1 0 0 0,-1-1-1 0 0,0 1 1 0 0,0 0-178 0 0,-7-1 333 0 0,-1 0 0 0 0,1 1 0 0 0,-1 0 0 0 0,-2 0-333 0 0,-3 1 374 0 0,1-1-235 0 0,0 1 0 0 0,0 1 0 0 0,1 0 0 0 0,-1 0 0 0 0,0 2-1 0 0,-5 2-138 0 0,1 0 32 0 0,1 1 0 0 0,-13 6-32 0 0,18-7 22 0 0,-3 1-1267 0 0,7 3-2914 0 0,-4 11-1890 0 0</inkml:trace>
  <inkml:trace contextRef="#ctx0" brushRef="#br0" timeOffset="1952.259">3487 308 7368 0 0,'3'-5'242'0'0,"-2"4"-191"0"0,-1 0 0 0 0,1 0 0 0 0,-1 0 0 0 0,1 1 0 0 0,-1-1 0 0 0,1 0 0 0 0,-1 0 0 0 0,0 0 0 0 0,1 0 0 0 0,-1 0 0 0 0,0 0 0 0 0,0 0 0 0 0,0 0 0 0 0,0-1-51 0 0,-1 1 277 0 0,-1 1 0 0 0,1-1 0 0 0,0 1 0 0 0,-1 0 0 0 0,1-1 0 0 0,-1 1 0 0 0,1 0 0 0 0,-1 0 0 0 0,1 0 0 0 0,-1 0 0 0 0,1 0 0 0 0,-2 0-277 0 0,-1 0 211 0 0,0 1 0 0 0,0-1 1 0 0,1 1-1 0 0,-1 0 0 0 0,0 0 1 0 0,0 0-1 0 0,1 0 1 0 0,-1 1-1 0 0,1 0 0 0 0,-1-1 1 0 0,1 1-1 0 0,0 1 0 0 0,-1-1 1 0 0,1 0-1 0 0,0 1 1 0 0,0-1-1 0 0,-2 4-211 0 0,-3 8 242 0 0,6-11-162 0 0,0 1-1 0 0,0 0 1 0 0,0-1-1 0 0,-1 1 1 0 0,1-1-1 0 0,-1 0 1 0 0,0 0 0 0 0,-3 2-80 0 0,3-3 35 0 0,1 1 1 0 0,-1-1 0 0 0,1 0 0 0 0,0 1 0 0 0,-1-1-1 0 0,1 1 1 0 0,0 0 0 0 0,1-1 0 0 0,-1 1 0 0 0,0 0-1 0 0,1 0 1 0 0,0 0 0 0 0,-1 0 0 0 0,1 1 0 0 0,0-1-36 0 0,0 3 24 0 0,0 0 1 0 0,1 0 0 0 0,-1 0 0 0 0,1 0 0 0 0,1 0 0 0 0,-1 0 0 0 0,1 0-1 0 0,0 1-24 0 0,-1-5 11 0 0,1 1 0 0 0,-1-1 0 0 0,1 1-1 0 0,0-1 1 0 0,0 1 0 0 0,0-1 0 0 0,1 1-1 0 0,-1-1 1 0 0,0 0 0 0 0,1 1 0 0 0,0-1-1 0 0,-1 0 1 0 0,1 0 0 0 0,0 0-1 0 0,0-1 1 0 0,0 1 0 0 0,0 0 0 0 0,1-1-1 0 0,-1 1 1 0 0,1 0-11 0 0,0-1 20 0 0,1 1 0 0 0,-1-1 0 0 0,0 0 0 0 0,1 1 1 0 0,-1-2-1 0 0,0 1 0 0 0,1 0 0 0 0,-1-1 0 0 0,1 1 0 0 0,0-1 0 0 0,-1 0 0 0 0,1 0 0 0 0,-1-1 0 0 0,4 0-20 0 0,-1 0 76 0 0,1-1 0 0 0,-1 0-1 0 0,1 0 1 0 0,-1 0-1 0 0,0-1 1 0 0,0 0-1 0 0,0 0 1 0 0,0-1-1 0 0,-1 0 1 0 0,1 0-1 0 0,-1 0 1 0 0,0-1-1 0 0,0 1 1 0 0,2-4-76 0 0,-2 1 22 0 0,0 0 1 0 0,0 0-1 0 0,-1 0 1 0 0,-1-1-1 0 0,1 1 0 0 0,-1-1 1 0 0,0 0-1 0 0,-1 0 1 0 0,0 0-1 0 0,0 0 0 0 0,0-7-22 0 0,-1 5 0 0 0,0 0 0 0 0,-2 0 0 0 0,1 0 0 0 0,-1 0 0 0 0,-1 0 0 0 0,-1-6 0 0 0,-2-14 0 0 0,5 28 0 0 0,0 0 0 0 0,0 0 0 0 0,-1 0 0 0 0,1 0 0 0 0,-1 0 0 0 0,0 0 0 0 0,0 0 0 0 0,1 0 0 0 0,-2-1 0 0 0,0 2 0 0 0,4 7 0 0 0,1 2-43 0 0,0-1-1 0 0,0 1 0 0 0,0 6 44 0 0,1 1-131 0 0,-3-15 122 0 0,0 1-1 0 0,-1-1 1 0 0,1 0 0 0 0,0 1-1 0 0,-1-1 1 0 0,1 0 0 0 0,0 0 0 0 0,-1 0-1 0 0,1 1 1 0 0,0-1 0 0 0,0 0-1 0 0,-1 0 1 0 0,1 0 0 0 0,0 0 0 0 0,-1 0-1 0 0,1-1 1 0 0,0 1 0 0 0,-1 0-1 0 0,1 0 1 0 0,0 0 0 0 0,0-1 0 0 0,-1 1-1 0 0,1 0 1 0 0,0-1 9 0 0,1 1-55 0 0,-1 0 27 0 0,0 0 0 0 0,1 0 0 0 0,-1 0 0 0 0,0 0 0 0 0,1 1 0 0 0,-1-1 0 0 0,0 0 0 0 0,1 1-1 0 0,-1-1 1 0 0,0 1 0 0 0,0-1 0 0 0,1 1 0 0 0,-1 0 0 0 0,0-1 0 0 0,0 1 0 0 0,0 0 0 0 0,0 0-1 0 0,0 0 1 0 0,0 0 0 0 0,0 0 0 0 0,0 0 0 0 0,0 0 0 0 0,0 0 28 0 0,20 32-8 0 0,-14-19-6 0 0,-3-7 14 0 0,0 1 0 0 0,0 0 0 0 0,-1 0 0 0 0,0 0 0 0 0,0 0 0 0 0,-1 0 0 0 0,0 0 0 0 0,-1 1 0 0 0,0-1 0 0 0,3 13 0 0 0,2 8 420 0 0,-2 2-1 0 0,-1-1 0 0 0,-1 17-419 0 0,-2-45 465 0 0,0-2-21 0 0,0 0-11 0 0,0 0-1 0 0,0 0 0 0 0,2-2 0 0 0,2-3-144 0 0,1 0 0 0 0,-1 0-1 0 0,1-1 1 0 0,-1 0-1 0 0,-1 0 1 0 0,1 0-1 0 0,0-4-287 0 0,0 2 272 0 0,1 0 0 0 0,0 0 0 0 0,0 0-1 0 0,2-1-271 0 0,16-16 418 0 0,1 1-1 0 0,1 1 0 0 0,14-10-417 0 0,-30 26-221 0 0,-1-1-1 0 0,0-1 0 0 0,2-2 222 0 0,-2 3-885 0 0,7-6-853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8:51.1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0 829 5984 0 0,'0'0'464'0'0,"2"1"-306"0"0,4 3 1479 0 0,-1 0 0 0 0,0 0 0 0 0,0 0-1 0 0,3 4-1636 0 0,15 21 3172 0 0,-10-7-2221 0 0,11 24-951 0 0,-9-15 99 0 0,-11-25-82 0 0,23 43-47 0 0,-23-44 97 0 0,-1 0-1 0 0,1-1 1 0 0,0 1 0 0 0,0-1-1 0 0,0 0 1 0 0,1 0 0 0 0,-1 0-1 0 0,2 0-66 0 0,-4-3 85 0 0,-1 0 0 0 0,1 0-1 0 0,0 0 1 0 0,0-1-1 0 0,-1 1 1 0 0,1-1-1 0 0,0 1 1 0 0,0-1-1 0 0,0 0 1 0 0,-1 1-1 0 0,1-1 1 0 0,0 0 0 0 0,0 0-1 0 0,0 0 1 0 0,0-1-1 0 0,0 1 1 0 0,-1 0-1 0 0,1-1 1 0 0,0 1-1 0 0,0-1 1 0 0,0 0-1 0 0,-1 1 1 0 0,1-1 0 0 0,-1 0-1 0 0,1 0 1 0 0,0 0-1 0 0,-1 0 1 0 0,1-1-1 0 0,-1 1 1 0 0,0 0-1 0 0,1-1-84 0 0,4-4 238 0 0,0-1 0 0 0,-1 1-1 0 0,0-1 1 0 0,-1 0-1 0 0,1 0 1 0 0,1-5-238 0 0,23-39 937 0 0,2 2 0 0 0,9-8-937 0 0,31-48 687 0 0,-50 71-499 0 0,29-49 171 0 0,4 2 0 0 0,54-62-359 0 0,101-96-943 0 0,-110 126-2101 0 0,-46 52 1085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9:32.6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28767 0 0,'38'24'1280'0'0,"-18"-11"256"0"0,3 8-1232 0 0,3-2-240 0 0,-7 5-64 0 0,5-3 0 0 0,-6-1-120 0 0,-3 0-32 0 0,1-3-8 0 0,-9 0 0 0 0,1 4-32 0 0,-1-4-16 0 0,-2-3 0 0 0,-5-2 0 0 0,-5-2-1048 0 0,5-3-216 0 0,-4 3-32 0 0,4-10-16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9:27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1837 428 2760 0 0,'4'-6'272'0'0,"13"-7"295"0"0,-15 11 1052 0 0,1-1 0 0 0,-1 1 1 0 0,0-1-1 0 0,1 0 0 0 0,-1 0 0 0 0,-1 0 1 0 0,1 0-1 0 0,0-1 0 0 0,-1 1 0 0 0,1 0 1 0 0,-1-1-1 0 0,1-2-1619 0 0,0-2 269 0 0,0 1 0 0 0,-1 0 0 0 0,0 0 0 0 0,0-1 0 0 0,-1 1 0 0 0,1-1 0 0 0,-2 1 0 0 0,1-1 0 0 0,-1 1 0 0 0,0 0 0 0 0,0-1 0 0 0,-1 1 0 0 0,0 0 0 0 0,-1 0 0 0 0,1 0 0 0 0,-1 0-269 0 0,2 5 15 0 0,-1 0 1 0 0,1-1 0 0 0,-1 1-1 0 0,1 0 1 0 0,-1 0-1 0 0,0 0 1 0 0,1 0 0 0 0,-1 1-1 0 0,0-1 1 0 0,0 0-1 0 0,0 1 1 0 0,-1-1 0 0 0,1 1-1 0 0,0 0 1 0 0,0 0-1 0 0,-1 0 1 0 0,0 0-16 0 0,0 0 8 0 0,-1 0 1 0 0,0 0-1 0 0,1 1 0 0 0,-1 0 1 0 0,0-1-1 0 0,1 1 0 0 0,-1 1 1 0 0,0-1-1 0 0,1 1 1 0 0,-1-1-1 0 0,0 1-8 0 0,-8 3 21 0 0,1 0-1 0 0,0 0 1 0 0,0 1 0 0 0,0 0-1 0 0,1 1 1 0 0,-9 6-21 0 0,13-8 33 0 0,1 0-1 0 0,0 0 1 0 0,0 0 0 0 0,0 1-1 0 0,1-1 1 0 0,0 1 0 0 0,-1 0-1 0 0,2 0 1 0 0,-1 1 0 0 0,0 0-33 0 0,3-4 44 0 0,0 0 0 0 0,0 1 0 0 0,0-1 1 0 0,0 0-1 0 0,1 0 0 0 0,-1 0 0 0 0,1 0 0 0 0,-1 1 1 0 0,1-1-1 0 0,0 0 0 0 0,0 1 0 0 0,0-1 1 0 0,0 0-1 0 0,0 0 0 0 0,0 1 0 0 0,1-1 1 0 0,-1 0-1 0 0,1 0 0 0 0,0 0 0 0 0,0 1 1 0 0,0-1-1 0 0,0 0 0 0 0,0 0 0 0 0,0 0 0 0 0,0 0 1 0 0,0-1-1 0 0,1 1 0 0 0,-1 0 0 0 0,2 1-44 0 0,5 4 341 0 0,0 0 0 0 0,0 0-1 0 0,0 0 1 0 0,1-1 0 0 0,1 0-1 0 0,7 3-340 0 0,13 5-130 0 0,20 6 130 0 0,-34-15 27 0 0,0-1 1 0 0,1-1 0 0 0,0 0-1 0 0,0-1 1 0 0,0-1 0 0 0,-1 0-1 0 0,1-1 1 0 0,9-2-28 0 0,-16 1-292 0 0,0 0 1 0 0,-1 0-1 0 0,1-1 0 0 0,-1 0 0 0 0,1-1 0 0 0,1 0 292 0 0,-10 2-1157 0 0,-1 1-261 0 0,0 0-56 0 0</inkml:trace>
  <inkml:trace contextRef="#ctx0" brushRef="#br0" timeOffset="361.641">1590 659 5984 0 0,'0'0'464'0'0,"0"0"130"0"0,0 0 1686 0 0,0 0 767 0 0,-1 4 2844 0 0,-3 5-4186 0 0,-2 0-802 0 0,0 0 0 0 0,-1-1 1 0 0,0 0-1 0 0,-7 6-903 0 0,8-8 105 0 0,-7 4-1230 0 0,12-9-274 0 0,1-1-75 0 0,0 0-20 0 0</inkml:trace>
  <inkml:trace contextRef="#ctx0" brushRef="#br0" timeOffset="1812.422">1956 52 6448 0 0,'3'-2'176'0'0,"0"-1"0"0"0,0 0 0 0 0,1 1 0 0 0,0 0 0 0 0,-1 0 1 0 0,2-1-177 0 0,14-5 3836 0 0,-10 4 443 0 0,2-4-241 0 0,-10 7-3778 0 0,0 0 0 0 0,0 0 1 0 0,0 0-1 0 0,0 0 0 0 0,1 1 0 0 0,-1-1 1 0 0,0 0-1 0 0,1 1 0 0 0,-1-1 1 0 0,1 0-261 0 0,1 1 467 0 0,-2-1-249 0 0,0 1-1 0 0,1 0 1 0 0,-1-1 0 0 0,0 1-1 0 0,0 0 1 0 0,0 0-1 0 0,1 0 1 0 0,-1 0-1 0 0,0 0 1 0 0,0 0-1 0 0,1 0 1 0 0,-1 0-1 0 0,0 0 1 0 0,0 1-1 0 0,1-1-217 0 0,0 1 191 0 0,0-1 0 0 0,0 0 0 0 0,-1 0 0 0 0,1 0 0 0 0,0 0 0 0 0,0 0 1 0 0,-1-1-1 0 0,1 1 0 0 0,0-1 0 0 0,0 1 0 0 0,-1-1 0 0 0,1 1-191 0 0,2-3 1234 0 0,-14 5-897 0 0,1 1-297 0 0,-1 1 0 0 0,1 0-1 0 0,0 0 1 0 0,0 1 0 0 0,-2 2-40 0 0,-20 10 65 0 0,3-2-24 0 0,-9 4 42 0 0,27-14-28 0 0,-1 0-1 0 0,1 1 0 0 0,0 0 1 0 0,-2 2-55 0 0,-3 2 121 0 0,-11 13 116 0 0,17-15-180 0 0,6-5-31 0 0,1 0 0 0 0,-1 0-1 0 0,0 0 1 0 0,1 0-1 0 0,-1 1 1 0 0,1-1 0 0 0,0 0-1 0 0,0 1 1 0 0,1 0-1 0 0,-1-1 1 0 0,1 1 0 0 0,-1 0-1 0 0,1 0 1 0 0,0 0-1 0 0,0 2-25 0 0,-3 7 37 0 0,3-11-30 0 0,0-1 0 0 0,1 1 0 0 0,-1-1 0 0 0,1 1 0 0 0,-1-1 0 0 0,1 1 0 0 0,0 0 0 0 0,0-1 0 0 0,0 1 0 0 0,-1-1 0 0 0,1 1 0 0 0,1 0 0 0 0,-1 1-7 0 0,3 9 24 0 0,1 1 1 0 0,1 0-1 0 0,0 1-24 0 0,0-4 18 0 0,-2 0 1 0 0,1 0-1 0 0,-1 1 1 0 0,1 10-19 0 0,-3-16 0 0 0,0-1 0 0 0,1 1 0 0 0,-1-1 0 0 0,1 1 0 0 0,0-1 0 0 0,0 0 0 0 0,1 2 0 0 0,8 19 0 0 0,-7-17 21 0 0,0 0 0 0 0,1-1 0 0 0,-1 1-1 0 0,1-1 1 0 0,1 0 0 0 0,-1 0 0 0 0,5 4-21 0 0,5 7 35 0 0,-12-14-33 0 0,0-1 1 0 0,0 0-1 0 0,0 1 0 0 0,1-1 0 0 0,-1 0 0 0 0,1-1 0 0 0,-1 1 0 0 0,1 0 1 0 0,0-1-1 0 0,3 1-2 0 0,13-3 181 0 0,30-17-53 0 0,-37 14-128 0 0,-11 2 0 0 0,-1 1 0 0 0,1-1 0 0 0,-1 1 0 0 0,1-1 0 0 0,0 1 0 0 0,0 0 0 0 0,-1-1 0 0 0,1 1 0 0 0,0 0 0 0 0,0 0 0 0 0,-1 0 0 0 0,1 1 0 0 0,0-1 0 0 0,-1 0 0 0 0,1 1 0 0 0,0-1 0 0 0,-1 1 0 0 0,1-1 0 0 0,0 1 0 0 0,-1 0 0 0 0,8 2 0 0 0,-8-3 0 0 0,0 0 0 0 0,1 1 0 0 0,-1-1 0 0 0,0 0 0 0 0,0 1 0 0 0,0-1 0 0 0,0 1 0 0 0,0 0 0 0 0,1-1 0 0 0,-1 1 0 0 0,0 0 0 0 0,0 0 0 0 0,-1-1 0 0 0,1 1 0 0 0,0 0 0 0 0,0 0 0 0 0,9 10 0 0 0,-9-10 0 0 0,0 0 0 0 0,0 1 0 0 0,0-1 0 0 0,0 0 0 0 0,0 0 0 0 0,1 0 0 0 0,-1 0 0 0 0,0 0 0 0 0,2 1 0 0 0,15 6 0 0 0,-14-6-12 0 0,-3-2-48 0 0,-1 0-12 0 0,0 0 0 0 0,-19 7 53 0 0,12-6 29 0 0,-1-1 0 0 0,1 0 0 0 0,-1 0 0 0 0,1 0 0 0 0,0-1 0 0 0,-1 0-1 0 0,1-1 1 0 0,0 0 0 0 0,0 0 0 0 0,0 0-10 0 0,2 0 0 0 0,0 0 0 0 0,1 0 0 0 0,-1 0 0 0 0,1 0 0 0 0,0-1 0 0 0,-1 0 0 0 0,1 0 0 0 0,0 0 0 0 0,1 0 0 0 0,-4-3 0 0 0,-15-14 0 0 0,-4-12 0 0 0,14 20 0 0 0,11 10 0 0 0,-9-10 0 0 0,-1 1 0 0 0,-1 0 0 0 0,-10-8 0 0 0,14 13 0 0 0,0-1 0 0 0,0 0 0 0 0,-6-6 0 0 0,-3-5 0 0 0,14 15 7 0 0,1 0 0 0 0,0 0 0 0 0,0-1 0 0 0,0 1 0 0 0,0-1 0 0 0,1 1 0 0 0,-1-1 0 0 0,1 0 0 0 0,0 0 0 0 0,0 0 0 0 0,0 1 0 0 0,1-1 0 0 0,-1 0 0 0 0,1 0 0 0 0,0 0 0 0 0,0-2-7 0 0,1 0-34 0 0,0 0-1 0 0,1 1 1 0 0,0-1 0 0 0,0 1-1 0 0,0 0 1 0 0,2-5 34 0 0,4-7-30 0 0,-5 7 102 0 0,1 1 0 0 0,1-1-1 0 0,0 1 1 0 0,0 0 0 0 0,1 0 0 0 0,3-3-72 0 0,3-7 42 0 0,3-3 54 0 0,-1 5-38 0 0,-10 12-38 0 0,-1 1 0 0 0,1 0-1 0 0,0 0 1 0 0,0 0-1 0 0,0 0 1 0 0,1 1-1 0 0,-1-1 1 0 0,3 0-20 0 0,-1 0 19 0 0,0 1 1 0 0,0 0-1 0 0,0 1 1 0 0,0-1-1 0 0,1 1 1 0 0,-1 1-1 0 0,6-2-19 0 0,-11 3 4 0 0,1-1 0 0 0,0 1 1 0 0,0-1-1 0 0,-1 1 0 0 0,1 0 0 0 0,0 0 0 0 0,0-1 0 0 0,0 2 1 0 0,-1-1-1 0 0,1 0 0 0 0,0 0 0 0 0,1 1-4 0 0,1-1 10 0 0,8 1-39 0 0,1 0-1 0 0,-1 1 1 0 0,0 1 0 0 0,4 1 29 0 0,19 3-99 0 0,-2 1-66 0 0,-17-4-1980 0 0,1 0-6350 0 0,-6-4-867 0 0</inkml:trace>
  <inkml:trace contextRef="#ctx0" brushRef="#br0" timeOffset="2402.507">2248 659 16328 0 0,'0'0'365'0'0,"0"0"56"0"0,0 0 27 0 0,0 0-48 0 0,1 1-259 0 0,13 23 906 0 0,-13-22 113 0 0,17 21 2695 0 0,-17-22-3707 0 0,0 1 0 0 0,0-1 0 0 0,0 0 0 0 0,1 1-1 0 0,-1-1 1 0 0,0 0 0 0 0,1 0 0 0 0,-1 0 0 0 0,1 0 0 0 0,-1 0 0 0 0,1 0 0 0 0,1 0-148 0 0,6 5 547 0 0,0 0-16 0 0,0-1 1 0 0,1 1-1 0 0,0-1 0 0 0,1-1-531 0 0,31 18 912 0 0,76 56 1259 0 0,-83-54-2163 0 0,-2 2 0 0 0,24 24-8 0 0,16 15 15 0 0,-64-58 31 0 0,-5-4-30 0 0,0 1-1 0 0,0-1 1 0 0,-1 1-1 0 0,1 0 1 0 0,-1 0 0 0 0,1 1-16 0 0,2 1-182 0 0,-5-5-487 0 0,-1-1-184 0 0,-11 3-1105 0 0,0 1 161 0 0,0 0-1 0 0,-1-1 1 0 0,0-1-1 0 0,-9 1 1798 0 0,-12 2-7934 0 0</inkml:trace>
  <inkml:trace contextRef="#ctx0" brushRef="#br0" timeOffset="2801.309">1581 554 16615 0 0,'0'0'762'0'0,"0"0"-18"0"0,0 0-303 0 0,0 0 496 0 0,0 0 266 0 0,0 0 56 0 0,-2 7 903 0 0,1-3-1904 0 0,0 0 0 0 0,0 0 0 0 0,-1-1 0 0 0,1 1 0 0 0,-1 0-1 0 0,0-1 1 0 0,0 0 0 0 0,0 1 0 0 0,0-1 0 0 0,0 0 0 0 0,-1 0 0 0 0,0 0 0 0 0,0 0-1 0 0,0 0-257 0 0,-9 7 207 0 0,0-1 0 0 0,-1 0-1 0 0,-2 1-206 0 0,-15 10 438 0 0,-29 19 30 0 0,29-19 2 0 0,2 0 0 0 0,-11 11-470 0 0,-79 69 1480 0 0,102-84-1480 0 0,-9 8 0 0 0,18-18-128 0 0,5-5-547 0 0,2-1-273 0 0,0 0-1200 0 0,0 0-4789 0 0,0 0-2050 0 0</inkml:trace>
  <inkml:trace contextRef="#ctx0" brushRef="#br0" timeOffset="3895.411">866 1201 15464 0 0,'0'0'705'0'0,"0"0"-11"0"0,10-5-244 0 0,-9 4-200 0 0,0 0 0 0 0,-1 0 0 0 0,1-1 0 0 0,0 1 0 0 0,-1 0 0 0 0,1 0 0 0 0,-1-1 0 0 0,1 1 0 0 0,-1 0 0 0 0,1-1 0 0 0,-1 1 0 0 0,0 0 0 0 0,0-1 0 0 0,0 1 0 0 0,0 0 0 0 0,0-1 0 0 0,0 1 0 0 0,0-1 0 0 0,0 1 0 0 0,0 0 0 0 0,-1-1 0 0 0,1 1 0 0 0,-1-1-250 0 0,1 0 156 0 0,-1 0 0 0 0,0 0 0 0 0,1 0 0 0 0,-1 0 0 0 0,0 0 0 0 0,0 0 0 0 0,0 0 0 0 0,0 0 0 0 0,-1 1-1 0 0,1-1 1 0 0,0 0 0 0 0,-1 1 0 0 0,1-1 0 0 0,-1 1 0 0 0,0 0 0 0 0,0-1-156 0 0,-1 0 70 0 0,0 1 0 0 0,1-1 0 0 0,-1 1 0 0 0,0 0 1 0 0,0 0-1 0 0,-1 0 0 0 0,1 0 0 0 0,0 1 0 0 0,0-1 0 0 0,0 1 0 0 0,0 0 0 0 0,-1 0 1 0 0,1 0-1 0 0,0 0 0 0 0,0 1 0 0 0,0-1 0 0 0,-1 1 0 0 0,1 0 0 0 0,0 0 0 0 0,-3 1-69 0 0,-1 1 52 0 0,0 1 0 0 0,0-1 0 0 0,0 1 0 0 0,0 1 0 0 0,1-1 0 0 0,-1 1 0 0 0,1 0 0 0 0,1 1 0 0 0,-1 0 0 0 0,1-1 0 0 0,-1 2 0 0 0,2-1 0 0 0,-1 1 0 0 0,1-1 0 0 0,0 1 1 0 0,0 0-1 0 0,1 1 0 0 0,0-1 0 0 0,0 1 0 0 0,0 4-53 0 0,2-7 89 0 0,1-1 0 0 0,0 1 0 0 0,0 0 0 0 0,0-1 0 0 0,0 1 0 0 0,1-1 0 0 0,0 1 0 0 0,0-1 0 0 0,0 1 0 0 0,0-1 0 0 0,1 0 0 0 0,0 0 0 0 0,0 1 0 0 0,0-1 0 0 0,0 0 0 0 0,0-1 0 0 0,1 1 0 0 0,0 0 0 0 0,0-1 0 0 0,0 1 0 0 0,0-1 0 0 0,1 0 0 0 0,0 1-89 0 0,5 3 121 0 0,1 1-1 0 0,0-1 0 0 0,1-1 0 0 0,-1 0 0 0 0,1 0 1 0 0,0-1-1 0 0,1-1 0 0 0,1 1-120 0 0,6 1-9 0 0,0-1-1 0 0,0-1 1 0 0,0 0 0 0 0,1-2-1 0 0,0 0 1 0 0,13-1 9 0 0,-29-1-676 0 0,13 0 626 0 0,-11 0-3040 0 0,1 0-3702 0 0,-3 0-1983 0 0</inkml:trace>
  <inkml:trace contextRef="#ctx0" brushRef="#br0" timeOffset="6071.929">3227 1120 13360 0 0,'2'-1'179'0'0,"1"1"0"0"0,-1 0 0 0 0,0-1 0 0 0,1 1 0 0 0,-1-1 0 0 0,0 1 0 0 0,0-1 0 0 0,1 0 0 0 0,-1 0 0 0 0,2-1-179 0 0,-1 0 549 0 0,0 0 0 0 0,0-1 0 0 0,0 1 0 0 0,-1 0 0 0 0,1-1 0 0 0,-1 1-1 0 0,1-1 1 0 0,-1 0 0 0 0,0 0 0 0 0,1-2-549 0 0,-2 4 87 0 0,-1 1-1 0 0,0 0 1 0 0,1-1-1 0 0,-1 1 0 0 0,0-1 1 0 0,0 1-1 0 0,1-1 0 0 0,-1 1 1 0 0,0-1-1 0 0,0 1 1 0 0,0-1-1 0 0,0 1 0 0 0,0-1 1 0 0,1 0-1 0 0,-1 1 1 0 0,0-1-1 0 0,0 1 0 0 0,-1-1 1 0 0,1 1-1 0 0,0-1 1 0 0,0 1-87 0 0,0-1 27 0 0,0 1 0 0 0,-1 0 1 0 0,1 0-1 0 0,0 0 0 0 0,0 0 1 0 0,-1 0-1 0 0,1-1 0 0 0,0 1 1 0 0,-1 0-1 0 0,1 0 0 0 0,0 0 1 0 0,-1 0-1 0 0,1 0 1 0 0,0 0-1 0 0,-1 0 0 0 0,1 0 1 0 0,0 0-1 0 0,0 0 0 0 0,-1 0 1 0 0,1 0-1 0 0,0 1 0 0 0,-1-1 1 0 0,1 0-1 0 0,0 0 0 0 0,-1 0-27 0 0,-2 1 30 0 0,1 1 1 0 0,-1-1-1 0 0,0 0 0 0 0,0 1 0 0 0,1 0 0 0 0,-3 1-30 0 0,-17 19 61 0 0,0 1-1 0 0,1 0 1 0 0,2 2 0 0 0,0 0-1 0 0,2 1 1 0 0,-6 13-61 0 0,18-30 111 0 0,1 1 1 0 0,0 0-1 0 0,0 0 0 0 0,1 1 1 0 0,0-1-1 0 0,1 1 0 0 0,0-1 1 0 0,1 1-1 0 0,0 0 0 0 0,0 0 1 0 0,1-1-1 0 0,1 1 0 0 0,1 10-111 0 0,0-12 103 0 0,-1-1-1 0 0,2 1 1 0 0,-1-1-1 0 0,1 1 1 0 0,0-1-1 0 0,1 0 1 0 0,0 0-1 0 0,0 0 0 0 0,1-1 1 0 0,0 1-1 0 0,0-1 1 0 0,1 0-1 0 0,-1-1 1 0 0,2 1-1 0 0,-1-1 1 0 0,1-1-1 0 0,0 2-102 0 0,-1-4 90 0 0,-1 1 0 0 0,1-1 0 0 0,0 0 0 0 0,0-1 0 0 0,0 1-1 0 0,0-1 1 0 0,0 0 0 0 0,1-1 0 0 0,-1 0 0 0 0,0 0 0 0 0,1 0 0 0 0,-1 0 0 0 0,1-1-90 0 0,4 0-299 0 0,-1-1 1 0 0,0 0 0 0 0,1-1-1 0 0,-1 0 1 0 0,0 0 0 0 0,0-1-1 0 0,8-3 299 0 0,-6 3-2493 0 0,-5 0 546 0 0</inkml:trace>
  <inkml:trace contextRef="#ctx0" brushRef="#br0" timeOffset="6419.452">3189 866 6448 0 0,'0'0'498'0'0,"16"3"72"0"0,-10-1 2131 0 0,1-2 1 0 0,-1 1-1 0 0,1-1 1 0 0,2 0-2702 0 0,-6 0 249 0 0,-1 0 1 0 0,1-1-1 0 0,0 1 0 0 0,-1-1 1 0 0,1 1-1 0 0,-1-1 0 0 0,1 0 1 0 0,-1 0-1 0 0,0 0 0 0 0,1 0 1 0 0,-1 0-1 0 0,1-1-249 0 0,3-2 482 0 0,1-1 0 0 0,0 2 0 0 0,0-1-1 0 0,1 0-481 0 0,-1 2 300 0 0,-1-1 1 0 0,0-1-1 0 0,1 0 0 0 0,-1 1 0 0 0,3-5-300 0 0,12-12 876 0 0,-16 14-732 0 0,1 0 0 0 0,0 1 1 0 0,-1 0-1 0 0,2 0 0 0 0,-1 1 0 0 0,4-2-144 0 0,-2 1 19 0 0,-1-1 0 0 0,1 1 1 0 0,-1-1-1 0 0,0-1 0 0 0,0 1 0 0 0,-1-1 0 0 0,0 0 0 0 0,0 0 0 0 0,4-8-19 0 0,15-8-1882 0 0,-24 22 688 0 0,-1 1-255 0 0,0 0-50 0 0,0 0-5 0 0</inkml:trace>
  <inkml:trace contextRef="#ctx0" brushRef="#br0" timeOffset="6779.399">3593 1310 15464 0 0,'1'1'705'0'0,"-1"1"-571"0"0,7 6 574 0 0,4 1-584 0 0,-8-7 204 0 0,0 0-1 0 0,0 0 0 0 0,0 0 0 0 0,1 0 0 0 0,-1 0 1 0 0,1-1-1 0 0,-1 0 0 0 0,1 0 0 0 0,0 0 0 0 0,2 0-327 0 0,43 5 2532 0 0,-34-5-2150 0 0,2 0-13 0 0,56 5 1235 0 0,9-4-1604 0 0,-80-2-192 0 0,-2 0-459 0 0,0 0-189 0 0,8 0-2714 0 0,-8 0 1640 0 0</inkml:trace>
  <inkml:trace contextRef="#ctx0" brushRef="#br0" timeOffset="7214.965">4046 1018 15176 0 0,'0'0'694'0'0,"0"0"-17"0"0,2 1-435 0 0,1 3 181 0 0,1 0 0 0 0,-1 1 0 0 0,0-1 0 0 0,0 1 0 0 0,0-1 0 0 0,0 1 1 0 0,-1 0-1 0 0,0 0 0 0 0,0 0 0 0 0,0 0 0 0 0,-1 0 0 0 0,1 2-423 0 0,4 44 895 0 0,6 42-121 0 0,0 88-774 0 0,-12-166 0 0 0,1 0 0 0 0,1 0 0 0 0,0 0 0 0 0,4 13 0 0 0,-2-21 24 0 0,-3-4-133 0 0,1-1-1 0 0,-1 0 1 0 0,0 0-1 0 0,0 1 1 0 0,0-1-1 0 0,-1 1 1 0 0,1-1-1 0 0,-1 0 1 0 0,1 1 109 0 0,4 0-2045 0 0,-2-4-3888 0 0,3-5-375 0 0</inkml:trace>
  <inkml:trace contextRef="#ctx0" brushRef="#br0" timeOffset="7653.389">4207 883 8288 0 0,'0'0'638'0'0,"7"4"-388"0"0,-5-1 37 0 0,1-1 0 0 0,-1 1 1 0 0,0 0-1 0 0,0 0 1 0 0,0 0-1 0 0,0 0 0 0 0,-1 0 1 0 0,1 0-1 0 0,-1 1 1 0 0,0-1-1 0 0,1 3-287 0 0,9 42 4396 0 0,-9-37-3995 0 0,15 104 1725 0 0,-11-65-2041 0 0,2-1 1 0 0,9 30-86 0 0,-13-67 51 0 0,7 26-189 0 0,13 30 138 0 0,-19-56 155 0 0,1-1 0 0 0,0 0 0 0 0,0-1 0 0 0,1 1 0 0 0,0-1 0 0 0,1-1 0 0 0,7 8-155 0 0,-12-12-246 0 0,-3-5 227 0 0,0 0 1 0 0,0 1-1 0 0,1-1 0 0 0,-1 1 1 0 0,0-1-1 0 0,0 0 0 0 0,0 0 0 0 0,1 1 1 0 0,-1-1-1 0 0,0 0 0 0 0,0 1 1 0 0,1-1-1 0 0,-1 0 0 0 0,0 0 1 0 0,1 1-1 0 0,-1-1 0 0 0,0 0 0 0 0,1 0 1 0 0,-1 0-1 0 0,0 0 0 0 0,1 1 1 0 0,-1-1-1 0 0,0 0 0 0 0,1 0 1 0 0,-1 0-1 0 0,1 0 0 0 0,-1 0 1 0 0,0 0-1 0 0,1 0 0 0 0,-1 0 0 0 0,1 0 1 0 0,-1 0-1 0 0,0 0 19 0 0,1 0-1 0 0,-1-1 0 0 0,1 1 0 0 0,-1 0-1 0 0,1-1 1 0 0,-1 1 0 0 0,1 0 0 0 0,-1-1 0 0 0,1 1-1 0 0,-1 0 1 0 0,1-1 0 0 0,-1 1 0 0 0,0-1 0 0 0,1 1-1 0 0,-1-1 1 0 0,0 1 0 0 0,1-1 0 0 0,-1 1 0 0 0,0-1 0 0 0,0 1-1 0 0,0-1 1 0 0,1 1 0 0 0,-1-1 0 0 0,0 0 0 0 0,0 1-1 0 0,0-1 1 0 0,0 1 0 0 0,0-1 0 0 0,0 1 0 0 0,0-1-1 0 0,0 0 1 0 0,0 1 0 0 0,0-1 0 0 0,-1 1 0 0 0,1-1 0 0 0,0 1-1 0 0,0-1 2 0 0,-1 0-4 0 0,1-3 5 0 0,0-1 0 0 0,0 1-1 0 0,-1 0 1 0 0,1 0-1 0 0,-1 0 1 0 0,0 0 0 0 0,-1-1-1 0 0,1 1 1 0 0,-1 1-1 0 0,0-1 1 0 0,0 0 0 0 0,0 0-1 0 0,0 1 1 0 0,-1-1-1 0 0,1 1 1 0 0,-1-1-1 0 0,0 1 1 0 0,0 0 0 0 0,0 0-1 0 0,0 1 1 0 0,-1-1-1 0 0,1 1 1 0 0,-4-2-1 0 0,2 1 98 0 0,-1 0-1 0 0,0 0 1 0 0,0 1-1 0 0,0 0 1 0 0,0 1-1 0 0,0-1 1 0 0,0 1 0 0 0,-1 0-1 0 0,1 1 1 0 0,0-1-1 0 0,-1 1 1 0 0,1 0 0 0 0,0 1-1 0 0,0 0 1 0 0,-4 0-98 0 0,-53 10 162 0 0,61-11-169 0 0,1 1 2 0 0,1-1-1 0 0,-1 0 1 0 0,0 0 0 0 0,0 0-1 0 0,1 0 1 0 0,-1 0 0 0 0,0 0-1 0 0,0 0 1 0 0,1 0-1 0 0,-1 0 1 0 0,0 0 0 0 0,0-1-1 0 0,1 1 1 0 0,-1 0 0 0 0,0 0-1 0 0,1-1 1 0 0,-1 1-1 0 0,0 0 1 0 0,1-1 0 0 0,-1 1-1 0 0,0-1 6 0 0,-1 0-155 0 0,0 0-269 0 0,-1 0 0 0 0,0 0 0 0 0,1-1 0 0 0,0 1 0 0 0,-1-1 0 0 0,1 1 1 0 0,0-1-1 0 0,-1 0 424 0 0,-4-8-6437 0 0</inkml:trace>
  <inkml:trace contextRef="#ctx0" brushRef="#br0" timeOffset="8078.689">3700 171 7832 0 0,'0'0'356'0'0,"0"0"-7"0"0,12-3 2962 0 0,-7 5 3252 0 0,-2 3-6009 0 0,0 1 0 0 0,0-1 0 0 0,0 1 0 0 0,0 0 0 0 0,-1 0-1 0 0,0 0 1 0 0,0 1 0 0 0,-1-1-554 0 0,8 56 781 0 0,-4-20-326 0 0,0-5 35 0 0,-1 13-490 0 0,3 27 410 0 0,1-33 35 0 0,10 28-445 0 0,-18-69-5 0 0,16 36 45 0 0,-15-36-190 0 0,0 0 0 0 0,0 0 0 0 0,0-1 0 0 0,0 1 1 0 0,1 0-1 0 0,0-1 0 0 0,-1 1 0 0 0,1-1 0 0 0,0 0 0 0 0,0 1 0 0 0,0-1 1 0 0,0 0-1 0 0,1 0 0 0 0,-1 0 0 0 0,2 0 150 0 0,-1-1-2439 0 0,6-1-5204 0 0</inkml:trace>
  <inkml:trace contextRef="#ctx0" brushRef="#br0" timeOffset="8484.385">3898 185 10136 0 0,'3'1'70'0'0,"-1"0"-1"0"0,0 0 1 0 0,0 0 0 0 0,0 1 0 0 0,0-1 0 0 0,0 1-1 0 0,-1-1 1 0 0,1 1 0 0 0,0 0 0 0 0,-1-1 0 0 0,1 1-1 0 0,-1 0 1 0 0,1 0 0 0 0,-1 0 0 0 0,0 0 0 0 0,0 1-1 0 0,0-1 1 0 0,0 0 0 0 0,0 0 0 0 0,-1 1 0 0 0,1-1 0 0 0,-1 0-1 0 0,1 1 1 0 0,-1-1 0 0 0,0 2-70 0 0,1 4 492 0 0,0 0 0 0 0,0-1 0 0 0,1 1 0 0 0,0 0 0 0 0,0-1 1 0 0,2 3-493 0 0,6 26 1486 0 0,1 10-10 0 0,-7-32-1137 0 0,0-1 0 0 0,-2 1 0 0 0,1 0-1 0 0,-2 0 1 0 0,0 3-339 0 0,0 6 360 0 0,0 0-1 0 0,1 0 1 0 0,3 10-360 0 0,0-14 471 0 0,-4-15-387 0 0,1 0 0 0 0,-1 1 0 0 0,0-1 0 0 0,-1 1-1 0 0,1 3-83 0 0,-1-6 1 0 0,0-1 0 0 0,0 1 0 0 0,0 0-1 0 0,1-1 1 0 0,-1 1 0 0 0,1 0 0 0 0,-1-1 0 0 0,1 1-1 0 0,-1-1 1 0 0,1 1 0 0 0,0-1 0 0 0,-1 1 0 0 0,1-1-1 0 0,0 0 1 0 0,0 1-1 0 0,6 9 0 0 0,-4 0-16 0 0,-3-14-120 0 0,0 2 130 0 0,1 1 1 0 0,-1-1-1 0 0,0 0 0 0 0,0 1 1 0 0,0-1-1 0 0,0 0 0 0 0,0 1 1 0 0,0-1-1 0 0,0 0 0 0 0,0 0 1 0 0,0 1-1 0 0,-1-1 0 0 0,1 0 1 0 0,0 1-1 0 0,0-1 0 0 0,0 1 1 0 0,-1-1-1 0 0,1 0 0 0 0,0 1 1 0 0,-1-1-1 0 0,1 1 0 0 0,-1-1 1 0 0,1 0 5 0 0,-2 0-6 0 0,1 0 0 0 0,0 0 0 0 0,0 0 1 0 0,0 0-1 0 0,0 0 0 0 0,0 0 1 0 0,0-1-1 0 0,0 1 0 0 0,1 0 0 0 0,-2-1 6 0 0,2 0 2 0 0,-1 1-1 0 0,0-1 1 0 0,0 1-1 0 0,0-1 1 0 0,0 1-1 0 0,0 0 0 0 0,0 0 1 0 0,-1-1-1 0 0,1 1 1 0 0,0 0-1 0 0,-1 0 1 0 0,0 0-2 0 0,-8-5 33 0 0,-1 1 1 0 0,0 1 0 0 0,0 0-1 0 0,0 0 1 0 0,0 1 0 0 0,-1 1 0 0 0,1 0-1 0 0,-1 0 1 0 0,0 1 0 0 0,0 1-1 0 0,-4 0-33 0 0,-4 0-1552 0 0,1-2 0 0 0,0 1 0 0 0,-10-4 1552 0 0,9-1-1663 0 0</inkml:trace>
  <inkml:trace contextRef="#ctx0" brushRef="#br0" timeOffset="11669.786">572 1201 6912 0 0,'0'0'314'0'0,"0"0"-6"0"0,0 0 202 0 0,0 0 1580 0 0,0 0 718 0 0,0 0 140 0 0,0 0-240 0 0,-3-5-5 0 0,-2-3-1787 0 0,0 0 0 0 0,0 1 0 0 0,-1 0 0 0 0,0 0 0 0 0,-6-6-916 0 0,5 6 288 0 0,2 3-75 0 0,1-1 0 0 0,-1 1 1 0 0,1-1-1 0 0,-2-3-213 0 0,-42-51 937 0 0,33 41-808 0 0,-1 0 1 0 0,0 0-1 0 0,-1 2 0 0 0,-7-5-129 0 0,16 15 3 0 0,-1 1 0 0 0,0 0 0 0 0,0 0 0 0 0,0 1-1 0 0,-1 0 1 0 0,1 1 0 0 0,-1 0 0 0 0,0 0 0 0 0,0 1-1 0 0,0 0 1 0 0,-6 0-3 0 0,7 0-228 0 0,6 2-77 0 0,3 0-14 0 0,0 0-155 0 0,-5-3-1549 0 0,3 2-1290 0 0,2 1-4780 0 0</inkml:trace>
  <inkml:trace contextRef="#ctx0" brushRef="#br0" timeOffset="12070.954">116 240 17711 0 0,'0'0'811'0'0,"0"0"-19"0"0,2-1-507 0 0,5-2-118 0 0,-4 4 292 0 0,-1-1 0 0 0,0 1 0 0 0,1 0 0 0 0,-1 0 1 0 0,1 0-1 0 0,-1 0 0 0 0,0 0 0 0 0,0 0 0 0 0,1 1-459 0 0,0 0 183 0 0,-1 0 0 0 0,1 0 0 0 0,-1 1 0 0 0,0-1 1 0 0,0 1-1 0 0,0-1 0 0 0,-1 1 0 0 0,1-1 0 0 0,-1 1 0 0 0,1 0 0 0 0,-1 0 0 0 0,1 2-183 0 0,10 40 1172 0 0,-7-24-941 0 0,-2 10-186 0 0,-1-9-9 0 0,20 179 192 0 0,-18-162-184 0 0,-1-8-119 0 0,4 17 75 0 0,-5-39-12 0 0,0-1 1 0 0,1 1-1 0 0,0-1 1 0 0,0 0-1 0 0,0 0 1 0 0,1 0-1 0 0,4 6 12 0 0,-7-14-158 0 0,-1 1-1 0 0,1 0 1 0 0,-1-1-1 0 0,1 1 1 0 0,0 0-1 0 0,-1-1 1 0 0,1 1-1 0 0,0-1 1 0 0,0 1-1 0 0,-1-1 1 0 0,1 0-1 0 0,0 1 1 0 0,0-1-1 0 0,0 0 1 0 0,-1 1 0 0 0,1-1-1 0 0,0 0 1 0 0,0 0-1 0 0,0 0 1 0 0,0 0-1 0 0,0 0 1 0 0,0 0-1 0 0,-1 0 1 0 0,1 0-1 0 0,0 0 1 0 0,0 0-1 0 0,0 0 1 0 0,0 0-1 0 0,0-1 1 0 0,-1 1-1 0 0,1 0 1 0 0,0-1-1 0 0,0 1 1 0 0,0-1 0 0 0,-1 1-1 0 0,1-1 1 0 0,0 1-1 0 0,-1-1 1 0 0,1 1-1 0 0,0-1 1 0 0,-1 0-1 0 0,1 1 1 0 0,0-1 158 0 0,6-10-2266 0 0</inkml:trace>
  <inkml:trace contextRef="#ctx0" brushRef="#br0" timeOffset="12503.224">415 361 13560 0 0,'0'0'306'0'0,"2"-1"46"0"0,8-8 615 0 0,-9 9-182 0 0,-1 0 250 0 0,0 0 47 0 0,0 0-11 0 0,3 4 889 0 0,4 11-1050 0 0,-2 0 1 0 0,0 0-1 0 0,2 10-910 0 0,7 23 402 0 0,-10-37-301 0 0,-1 1 0 0 0,-1 0 0 0 0,0 6-101 0 0,6 24 320 0 0,-2-16-62 0 0,4 14 116 0 0,-1-13-334 0 0,-7-18-26 0 0,1 0 1 0 0,1 0-1 0 0,-1-1 0 0 0,1 0 1 0 0,4 7-15 0 0,-7-14 383 0 0,-1-1 113 0 0,-12-3 510 0 0,-6-5-1100 0 0,0-1-1 0 0,-1-1 95 0 0,-1-1 181 0 0,-1 1-190 0 0,-2 2-1 0 0,1 0 1 0 0,-1 1-1 0 0,0 2 1 0 0,-1 0-1 0 0,-5 1 10 0 0,-25-7-801 0 0,47 10 541 0 0,1 0 0 0 0,-1 1 0 0 0,1-1 1 0 0,-1 1-1 0 0,0 1 0 0 0,0-1 260 0 0,-24 6-3880 0 0,19-3-3910 0 0</inkml:trace>
  <inkml:trace contextRef="#ctx0" brushRef="#br0" timeOffset="12974.286">565 1474 8752 0 0,'0'0'673'0'0,"0"1"-437"0"0,2 2 424 0 0,0 0 0 0 0,-1 0 0 0 0,0 0 0 0 0,0 0 0 0 0,0-1 0 0 0,0 2 1 0 0,0-1-1 0 0,0 0 0 0 0,-1 0 0 0 0,1 0 0 0 0,-1 0 0 0 0,0 0 0 0 0,0 0 0 0 0,0 0 0 0 0,-1 1-660 0 0,0 2 724 0 0,-1 1 1 0 0,0-1-1 0 0,0 0 0 0 0,0 0 1 0 0,-3 4-725 0 0,0 1 246 0 0,3-6-132 0 0,-1-1 0 0 0,0 1 0 0 0,0-1 0 0 0,0 0 0 0 0,0 0 0 0 0,-1 0 0 0 0,0 0 0 0 0,0 0 0 0 0,0-1 0 0 0,0 0 0 0 0,0 0 0 0 0,-1 0 0 0 0,1 0 0 0 0,-1-1-114 0 0,-2 2 199 0 0,0 1 0 0 0,0 0 1 0 0,0 0-1 0 0,1 0 0 0 0,-1 2-199 0 0,-58 67 1396 0 0,65-73-1397 0 0,-1 1 0 0 0,0-1 0 0 0,0 0 0 0 0,0 0 0 0 0,1 1 0 0 0,-1-1 0 0 0,0 0 0 0 0,1 1 0 0 0,-1-1 0 0 0,1 1 1 0 0,-3 6-21 0 0,3-7-84 0 0,0-1-43 0 0,0 0-11 0 0,0 0-155 0 0,0 0-650 0 0,0 0-284 0 0,0 0-896 0 0,0 0-3531 0 0,0 0-1515 0 0</inkml:trace>
  <inkml:trace contextRef="#ctx0" brushRef="#br0" timeOffset="13328.541">0 1830 13560 0 0,'0'0'621'0'0,"0"0"-12"0"0,1 2-391 0 0,1 5 746 0 0,1 1 1 0 0,-1-1 0 0 0,-1 1-1 0 0,1-1 1 0 0,-1 1 0 0 0,-1 3-965 0 0,1-1 586 0 0,2 11 764 0 0,1 23 313 0 0,-2-6 171 0 0,5 32-1834 0 0,2 7 706 0 0,-6-49-568 0 0,1-1 0 0 0,1 0 0 0 0,2 0 0 0 0,2 3-138 0 0,5 0 15 0 0,-2-5-219 0 0,-11-24 149 0 0,0 1 0 0 0,0 0 1 0 0,0 0-1 0 0,0-1 0 0 0,0 1 0 0 0,1 0 1 0 0,-1-1-1 0 0,0 1 0 0 0,1-1 0 0 0,-1 0 1 0 0,2 1 54 0 0,7 9-1957 0 0,5-10-1523 0 0,-9-2-474 0 0,0-3-2519 0 0</inkml:trace>
  <inkml:trace contextRef="#ctx0" brushRef="#br0" timeOffset="13791.136">283 1830 3224 0 0,'0'0'629'0'0,"0"0"1435"0"0,0 0 633 0 0,0 0 130 0 0,0 0-195 0 0,0 0-901 0 0,0 0-400 0 0,0 0-77 0 0,1 2-93 0 0,4 20 135 0 0,-1-1 1 0 0,-1 1-1 0 0,0 17-1296 0 0,8 55 976 0 0,3 28-14 0 0,-13-107-902 0 0,1-1 0 0 0,0 1 0 0 0,1-1 0 0 0,1 0 1 0 0,3 8-61 0 0,-3-9-25 0 0,-3-11-229 0 0,-1-2-50 0 0,0 0 238 0 0,0 1 0 0 0,0-1 0 0 0,0 0 0 0 0,0 0-1 0 0,0 0 1 0 0,0 1 0 0 0,0-1 0 0 0,0 0 0 0 0,0 0 0 0 0,0 0 0 0 0,0 1-1 0 0,1-1 1 0 0,-1 0 0 0 0,0 0 0 0 0,0 0 0 0 0,0 0 0 0 0,0 1-1 0 0,0-1 1 0 0,1 0 0 0 0,-1 0 0 0 0,0 0 0 0 0,0 0 0 0 0,0 0-1 0 0,0 0 1 0 0,1 1 0 0 0,-1-1 0 0 0,0 0 0 0 0,0 0 0 0 0,0 0 0 0 0,0 0-1 0 0,1 0 1 0 0,-1 0 0 0 0,0 0 0 0 0,0 0 0 0 0,0 0 0 0 0,1 0-1 0 0,-1 0 1 0 0,0 0 0 0 0,0 0 0 0 0,1 0 0 0 0,-1 0 0 0 0,0 0 0 0 0,0 0-1 0 0,0 0 1 0 0,0 0 0 0 0,1 0 0 0 0,-1-1 0 0 0,0 1 0 0 0,0 0-1 0 0,0 0 1 0 0,1 0 0 0 0,-1 0 0 0 0,0 0 0 0 0,0 0 0 0 0,0-1-1 0 0,0 1 1 0 0,0 0 66 0 0,1 0-278 0 0,0-1 1 0 0,0 1-1 0 0,-1-1 0 0 0,1 1 0 0 0,0-1 0 0 0,-1 1 0 0 0,1-1 0 0 0,-1 0 0 0 0,1 1 0 0 0,-1-1 1 0 0,1 0-1 0 0,-1 1 0 0 0,1-1 0 0 0,-1 0 0 0 0,0 0 0 0 0,1 1 278 0 0,-1-10-718 0 0,0 1 1 0 0,0 0-1 0 0,0 0 0 0 0,-2 0 0 0 0,1 0 1 0 0,-2-3 717 0 0,1 1-338 0 0,2 8 336 0 0,-2-1-1 0 0,1 1 1 0 0,0 0-1 0 0,-1 0 1 0 0,1 0 0 0 0,-1 0-1 0 0,0 0 1 0 0,0 0-1 0 0,0 0 1 0 0,-1 0 2 0 0,-25-26 1960 0 0,22 22-1176 0 0,2 5-386 0 0,0-1-1 0 0,0 1 0 0 0,0 0 0 0 0,0 1 1 0 0,0-1-1 0 0,0 1 0 0 0,0 0 1 0 0,-1 0-1 0 0,1 0 0 0 0,0 0 1 0 0,-1 1-1 0 0,1 0 0 0 0,-3 0-397 0 0,-55 11 2184 0 0,56-10-2120 0 0,-3 0 79 0 0,0 0 0 0 0,1 0 0 0 0,-8-1-143 0 0,13-1-27 0 0,0 1-1 0 0,0 0 0 0 0,0-1 1 0 0,0 0-1 0 0,0 0 0 0 0,0 0 1 0 0,0 0-1 0 0,1 0 0 0 0,-1-1 1 0 0,0 1-1 0 0,1-1 0 0 0,-1 1 1 0 0,1-1 27 0 0,-2-1-325 0 0,-4-3-5737 0 0,2-3-836 0 0</inkml:trace>
  <inkml:trace contextRef="#ctx0" brushRef="#br0" timeOffset="14393.414">1186 1262 3224 0 0,'0'0'136'0'0,"4"7"40"0"0,-4-7-176 0 0,0 0 0 0 0,0 0 0 0 0,0 0 0 0 0,0 7 1984 0 0,3-4 352 0 0,-3-3 80 0 0,0 0 16 0 0,0 0-1936 0 0,0 0-384 0 0,0 0-112 0 0,0 0-3528 0 0,4 7-744 0 0</inkml:trace>
  <inkml:trace contextRef="#ctx0" brushRef="#br0" timeOffset="14758.592">1159 1214 8288 0 0,'0'0'736'0'0,"0"0"-584"0"0,0 0-152 0 0,0 7 0 0 0,0-7 1608 0 0,0 0 296 0 0,4 7 56 0 0,-4-7 15 0 0,0 0-1343 0 0,0 0-272 0 0,3 7-48 0 0,-3-7-16 0 0,4 7-976 0 0,-4-7-200 0 0,9 3-39 0 0</inkml:trace>
  <inkml:trace contextRef="#ctx0" brushRef="#br0" timeOffset="14759.592">1266 1173 5064 0 0,'0'0'448'0'0,"0"0"-352"0"0,0 0-96 0 0,0 0 0 0 0,0 0 2136 0 0,0 0 408 0 0,0 0 80 0 0,0 0 24 0 0,0 0-1529 0 0,7 0-311 0 0,-3 0-56 0 0,3-3-16 0 0,-3 3-544 0 0,3-3-120 0 0,-2-1-72 0 0,3 1-7671 0 0</inkml:trace>
  <inkml:trace contextRef="#ctx0" brushRef="#br0" timeOffset="15187.003">1270 1008 7368 0 0,'0'0'656'0'0,"0"0"-528"0"0,0 0-128 0 0,0 0 0 0 0,0 0 2504 0 0,0 0 472 0 0,0 0 95 0 0,0 0 25 0 0,0 0-2160 0 0,11 0-424 0 0,-4 0-96 0 0,0-4-8 0 0,2-3-408 0 0,-5 1-136 0 0,3-1 0 0 0,0 0-5695 0 0,2-7-1145 0 0</inkml:trace>
  <inkml:trace contextRef="#ctx0" brushRef="#br0" timeOffset="15188.003">1380 862 13880 0 0,'0'0'630'0'0,"0"0"-7"0"0,3 5-418 0 0,-1-2 6438 0 0,-1-2-6533 0 0,-1 0-1 0 0,1-1 1 0 0,0 1 0 0 0,-1-1 0 0 0,1 1 0 0 0,0-1 0 0 0,-1 1-1 0 0,1-1 1 0 0,0 1 0 0 0,0-1 0 0 0,0 1 0 0 0,-1-1 0 0 0,1 0-1 0 0,0 0 1 0 0,0 1 0 0 0,0-1 0 0 0,0 0 0 0 0,0 0 0 0 0,-1 0 0 0 0,1 0-1 0 0,1 0-109 0 0,0-1-223 0 0,0 1-1 0 0,0-1 0 0 0,1 0 1 0 0,-1 0-1 0 0,0 0 0 0 0,-1 0 0 0 0,1-1 1 0 0,0 1 223 0 0,3-2-628 0 0,7-4-739 0 0</inkml:trace>
  <inkml:trace contextRef="#ctx0" brushRef="#br0" timeOffset="16573.977">1864 700 20095 0 0,'0'0'896'0'0,"11"6"176"0"0,-6 5-856 0 0,2-5-216 0 0,-7-6 0 0 0,7 11 0 0 0,-7-11 192 0 0,4 7 0 0 0,-4-7 0 0 0,0 0 0 0 0,0 0-744 0 0,0 0-152 0 0,0 0-32 0 0,0 0-4983 0 0,0 0-993 0 0</inkml:trace>
  <inkml:trace contextRef="#ctx0" brushRef="#br0" timeOffset="16956.545">1902 642 11056 0 0,'3'17'488'0'0,"5"-10"104"0"0,-1 3-472 0 0,2 0-120 0 0,2 4 0 0 0,-4-4 0 0 0,2 0 2224 0 0,2 4 423 0 0,-4-4 81 0 0,4 0 24 0 0,-2-1-2416 0 0,2 3-480 0 0,-4-2-96 0 0,4-8-5808 0 0,0 5-1167 0 0</inkml:trace>
  <inkml:trace contextRef="#ctx0" brushRef="#br0" timeOffset="16957.545">2317 987 15552 0 0,'0'0'344'0'0,"0"0"72"0"0,7 10 7 0 0,2 1 9 0 0,-9-11-344 0 0,7 3-88 0 0,0 7 0 0 0,-7-10 0 0 0,0 0-1087 0 0,8 0-225 0 0</inkml:trace>
  <inkml:trace contextRef="#ctx0" brushRef="#br0" timeOffset="17433.756">2454 1096 19983 0 0,'8'17'888'0'0,"-5"-10"176"0"0,6 2-848 0 0,2 1-216 0 0,-4 2 0 0 0,1-7 0 0 0,-1 6 176 0 0,1-5-8 0 0,0 5 0 0 0,-1-5 0 0 0,1 1-1592 0 0,-5-3-320 0 0</inkml:trace>
  <inkml:trace contextRef="#ctx0" brushRef="#br0" timeOffset="17869.796">2184 876 18975 0 0,'0'0'416'0'0,"0"0"96"0"0,0 0 8 0 0,4 7 8 0 0,-4-7-424 0 0,0 0-104 0 0,0 0 0 0 0,3 10 0 0 0,-3-10 0 0 0,0 0-80 0 0,0 0 16 0 0,0 0 0 0 0,0 0-1152 0 0,0 0-232 0 0,0 0-48 0 0,12-7-7 0 0</inkml:trace>
  <inkml:trace contextRef="#ctx0" brushRef="#br0" timeOffset="18292.326">2333 1008 9672 0 0,'0'0'864'0'0,"3"13"-696"0"0,5 4-168 0 0,-1-7 0 0 0,-3 4 2112 0 0,3-4 392 0 0,-7-10 79 0 0,5 7 9 0 0,-5-7-1880 0 0,0 0-376 0 0,0 0-80 0 0,0 0-8 0 0,0 0-888 0 0,0 0-184 0 0,0 0-32 0 0,7-7-8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9:52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5064 0 0,'0'0'389'0'0,"2"1"-250"0"0,4 4 1616 0 0,0-1-1 0 0,0-1 1 0 0,0 1 0 0 0,3 0-1755 0 0,12 7 2442 0 0,-19-9-2071 0 0,3 0-151 0 0,8 9-139 0 0,2-2-58 0 0,-10-7-5 0 0,0 1 0 0 0,-1 0 0 0 0,1 0-1 0 0,-1 0 1 0 0,1 1 0 0 0,-1-1 0 0 0,0 1 0 0 0,0 0-1 0 0,-1 0 1 0 0,2 2-18 0 0,14 20 545 0 0,-13-19-254 0 0,0 1 0 0 0,-1-1-1 0 0,3 6-290 0 0,11 18 463 0 0,1 0-1 0 0,2-1 0 0 0,11 11-462 0 0,26 35 29 0 0,-45-56-35 0 0,34 51 76 0 0,-26-38-72 0 0,-16-26-187 0 0,-1 0 1 0 0,1 1 0 0 0,-2 0-1 0 0,4 7 189 0 0,-2-9-2321 0 0,-5-5 1877 0 0,1 0-1202 0 0</inkml:trace>
  <inkml:trace contextRef="#ctx0" brushRef="#br0" timeOffset="444.097">862 140 3680 0 0,'7'4'381'0'0,"6"7"6154"0"0,-13-4 1850 0 0,-2 2-9008 0 0,1-5 688 0 0,1 0 0 0 0,-1 1 0 0 0,-1-1 0 0 0,1 0-1 0 0,0 0 1 0 0,-1 0 0 0 0,0 0 0 0 0,0 0 0 0 0,0-1 0 0 0,-1 1 0 0 0,1-1-1 0 0,-1 1 1 0 0,0-1 0 0 0,1 0 0 0 0,-3 2-65 0 0,1-1 82 0 0,0 0 1 0 0,1 0-1 0 0,-1 1 0 0 0,1 0 1 0 0,0-1-1 0 0,0 1 0 0 0,1 0 0 0 0,0 1 1 0 0,-1-1-1 0 0,1 1-82 0 0,-5 22 366 0 0,-1 0 0 0 0,-11 23-366 0 0,7-22 156 0 0,2-2 645 0 0,-14 22-801 0 0,19-41 13 0 0,0 1 1 0 0,0-2-1 0 0,-1 1 0 0 0,0 0 0 0 0,-1-1 0 0 0,0 0 0 0 0,-4 3-13 0 0,7-7 14 0 0,1 0 0 0 0,-1 0-1 0 0,0-1 1 0 0,1 1 0 0 0,-1-1-1 0 0,0 0 1 0 0,0-1 0 0 0,-2 2-14 0 0,3-3-143 0 0,1 1 0 0 0,-1-1 1 0 0,1 0-1 0 0,0 0 1 0 0,-1 1-1 0 0,1-2 1 0 0,-1 1-1 0 0,1 0 0 0 0,0 0 1 0 0,-1-1-1 0 0,1 1 1 0 0,0-1-1 0 0,-1 0 1 0 0,1 0-1 0 0,-2 0 143 0 0,0-2-1955 0 0</inkml:trace>
  <inkml:trace contextRef="#ctx0" brushRef="#br0" timeOffset="797.151">255 698 15000 0 0,'0'0'686'0'0,"0"0"-15"0"0,1 1-431 0 0,-1 16-219 0 0,0 0 76 0 0,0-6 337 0 0,1 1-1 0 0,-1 0 0 0 0,-1 0 0 0 0,0 0 0 0 0,-1 0 0 0 0,-1 2-433 0 0,-4 36 540 0 0,0-10-284 0 0,0-9-231 0 0,-4 18 32 0 0,8-36-7 0 0,0-1-1 0 0,1 1 1 0 0,0 0 0 0 0,0 12-50 0 0,1 19 141 0 0,0-9 150 0 0,2 11-291 0 0,-2-23 72 0 0,1-19-73 0 0,-1 0 0 0 0,1 0 1 0 0,0 0-1 0 0,0 0 0 0 0,0 0 1 0 0,1 0-1 0 0,0 0 0 0 0,-1 0 1 0 0,2 0 0 0 0,0 2-92 0 0,-1-4-17 0 0,0-1 0 0 0,-1 1 0 0 0,1 0 0 0 0,-1-1 0 0 0,1 1-1 0 0,-1 0 1 0 0,1-1 0 0 0,-1 1 0 0 0,0 0 0 0 0,0 0 109 0 0,1 8-4798 0 0,5-3-1614 0 0</inkml:trace>
  <inkml:trace contextRef="#ctx0" brushRef="#br0" timeOffset="1248.825">73 931 16439 0 0,'8'52'822'0'0,"-2"0"-1"0"0,-2 0 0 0 0,-3 29-821 0 0,0-40 421 0 0,3 7-421 0 0,0-10 138 0 0,-3-27 135 0 0,2 0 0 0 0,0 0 0 0 0,0 0 0 0 0,1 0 0 0 0,0-1 0 0 0,1 1 0 0 0,0-1-1 0 0,1 0 1 0 0,0 0 0 0 0,3 2-273 0 0,-5-6 447 0 0,-1 0 0 0 0,2 0 0 0 0,-1-1 0 0 0,1 1-1 0 0,0-1 1 0 0,0 0 0 0 0,0-1 0 0 0,4 3-447 0 0,-7-6 97 0 0,0 0 0 0 0,0-1 0 0 0,0 1 1 0 0,0 0-1 0 0,0-1 0 0 0,0 1 0 0 0,0-1 0 0 0,1 1 1 0 0,-1-1-1 0 0,0 0 0 0 0,0 0 0 0 0,1 0 1 0 0,-1-1-1 0 0,0 1 0 0 0,0 0 0 0 0,1-1-97 0 0,2 0 160 0 0,0 0-1 0 0,-1-1 1 0 0,1 0 0 0 0,0 0-1 0 0,0 0 1 0 0,1-1-160 0 0,-4 1 10 0 0,1 0 1 0 0,-2 0-1 0 0,1 0 0 0 0,0 0 0 0 0,0 0 0 0 0,0 0 0 0 0,-1 0 1 0 0,0-1-1 0 0,1 0-10 0 0,10-13-95 0 0,-4 6 12 0 0,26-27-4765 0 0,-30 30-1070 0 0,-1 0-1613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9:56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3557 1928 16615 0 0,'19'-4'625'0'0,"1"1"-1"0"0,0 1 1 0 0,14 1-625 0 0,-33 1 44 0 0,-1 0-1 0 0,0 0 1 0 0,1 0 0 0 0,-1 0 0 0 0,0 0 0 0 0,1 0-1 0 0,-1 0 1 0 0,0 0 0 0 0,1 0 0 0 0,-1 0 0 0 0,0 0-1 0 0,1 0 1 0 0,-1 0 0 0 0,0 0 0 0 0,1-1 0 0 0,-1 1-1 0 0,0 0 1 0 0,1 0 0 0 0,-1 0 0 0 0,0 0 0 0 0,1-1-1 0 0,-1 1 1 0 0,0 0 0 0 0,0 0 0 0 0,1-1 0 0 0,-1 1-1 0 0,0 0 1 0 0,0-1 0 0 0,1 1 0 0 0,-1 0 0 0 0,0 0-1 0 0,0-1 1 0 0,0 1 0 0 0,0 0 0 0 0,0-1 0 0 0,1 1-1 0 0,-1 0 1 0 0,0-1 0 0 0,0 1 0 0 0,0-1 0 0 0,0 1 0 0 0,0 0-1 0 0,0-1 1 0 0,0 1 0 0 0,0 0 0 0 0,0-1 0 0 0,0 1-44 0 0,-1-1 38 0 0,1 0 0 0 0,0 0 0 0 0,-1 0 1 0 0,1 0-1 0 0,-1 0 0 0 0,1 0 0 0 0,-1 0 0 0 0,1 1 1 0 0,-1-1-1 0 0,0 0 0 0 0,1 0 0 0 0,-1 1 1 0 0,0-1-1 0 0,0 0 0 0 0,0 1 0 0 0,0-1-38 0 0,-22-12-48 0 0,0 0-1 0 0,-1 2 0 0 0,-1 1 0 0 0,0 1 0 0 0,-6 0 49 0 0,-39-8 158 0 0,0 4-1 0 0,-1 2 1 0 0,-1 4-1 0 0,-30 2-157 0 0,-290 14 2533 0 0,376-9-2424 0 0,-92 6 527 0 0,-206 5 828 0 0,157-5-896 0 0,59-1-240 0 0,-33 1 51 0 0,1 7-1 0 0,0 5 1 0 0,-58 18-379 0 0,-141 32 824 0 0,260-57-471 0 0,-1-4 0 0 0,0-2 0 0 0,-6-4-353 0 0,54-1 78 0 0,9 1-45 0 0,0-1 0 0 0,-1 0 0 0 0,1-1 1 0 0,0 0-1 0 0,0-2 0 0 0,0 1 0 0 0,0-1 1 0 0,-1-2-34 0 0,-38-17-103 0 0,52 21-188 0 0,-1 1 1 0 0,1-1-1 0 0,0 0 0 0 0,0 0 0 0 0,-1 0 1 0 0,1 0-1 0 0,0 0 0 0 0,0 1 0 0 0,0-1 1 0 0,0 0-1 0 0,0 0 0 0 0,0 0 0 0 0,0 0 1 0 0,1 0-1 0 0,-1 0 0 0 0,0 0 291 0 0,4-8-9439 0 0</inkml:trace>
  <inkml:trace contextRef="#ctx0" brushRef="#br0" timeOffset="1262.873">291 685 13992 0 0,'4'-7'217'0'0,"0"0"0"0"0,0 0 0 0 0,0 0 0 0 0,-1 0 0 0 0,0-1 0 0 0,-1 1 1 0 0,1-4-218 0 0,2-11 302 0 0,-1 6 392 0 0,0 1 0 0 0,1-1 0 0 0,0 1 0 0 0,3-3-694 0 0,1 0 94 0 0,0-1-1 0 0,2 2 0 0 0,0 0 1 0 0,1 0-1 0 0,1 1 1 0 0,0 1-1 0 0,1 0 0 0 0,1 0 1 0 0,0 2-1 0 0,1 0 1 0 0,0 1-1 0 0,1 0 1 0 0,0 1-1 0 0,1 1 0 0 0,4-1-93 0 0,13-3 0 0 0,0 1 0 0 0,0 2 0 0 0,5 0 0 0 0,112-21 156 0 0,-91 19 2 0 0,10 2 457 0 0,31 0-615 0 0,-95 11 13 0 0,301-21 405 0 0,199-16-826 0 0,-268 37 278 0 0,-109 11-312 0 0,113 25 442 0 0,-228-33-6 0 0,70 15-265 0 0,53 20 271 0 0,-74-20-99 0 0,20 9-519 0 0,0 3-1 0 0,79 41 619 0 0,149 99-936 0 0,-265-140 630 0 0,-2 1 0 0 0,39 36 306 0 0,75 79-102 0 0,-87-78 97 0 0,39 45 5 0 0,-30-30 0 0 0,-34-32-25 0 0,-2 3 0 0 0,-2 1-1 0 0,2 10 26 0 0,-12-18 12 0 0,-11-16-12 0 0,-1 2 0 0 0,-1 0-1 0 0,-2 1 1 0 0,-1 1 0 0 0,-2 1-1 0 0,-2 0 1 0 0,1 6 0 0 0,-12-30-12 0 0,1 0 0 0 0,-2 0 1 0 0,1 1-1 0 0,-2-1 0 0 0,1 0 1 0 0,-2 0-1 0 0,0 0 0 0 0,0 1 0 0 0,-1-1 1 0 0,-1 0-1 0 0,0 0 12 0 0,-2 5-8 0 0,-1-2 0 0 0,0 1 0 0 0,-1-1 0 0 0,-1 0 0 0 0,0-1 0 0 0,-2 1 0 0 0,-6 7 8 0 0,-6 5-35 0 0,-2-1 0 0 0,-1-2 1 0 0,-1 0-1 0 0,0-2 0 0 0,-2 0 1 0 0,-1-2-1 0 0,-15 7 35 0 0,14-9-62 0 0,-13 8-28 0 0,0-2-1 0 0,-19 6 91 0 0,-64 20-70 0 0,-87 19 70 0 0,34-18 215 0 0,-139 21-215 0 0,306-70 10 0 0,-188 30 330 0 0,-102 1-340 0 0,144-27 183 0 0,-45-8-183 0 0,100-5 65 0 0,1-3-1 0 0,-52-15-64 0 0,28-2 244 0 0,-113-40-244 0 0,-39-37 336 0 0,182 62 198 0 0,-74-46-534 0 0,72 30 357 0 0,2-4-1 0 0,3-5 0 0 0,-30-31-356 0 0,69 50 390 0 0,2-3-1 0 0,2-1 1 0 0,2-3 0 0 0,3-2 0 0 0,-33-55-390 0 0,37 46 561 0 0,3-1 1 0 0,3-2 0 0 0,4-1-1 0 0,-6-23-561 0 0,20 43 295 0 0,3 0 0 0 0,2-1 0 0 0,2 0 0 0 0,2-1 0 0 0,3 0 0 0 0,1-35-295 0 0,4 56 80 0 0,2-1-1 0 0,2 0 0 0 0,0 1 0 0 0,2 0 0 0 0,2 0 0 0 0,0 1 0 0 0,2-1 0 0 0,1 2 0 0 0,2 0 0 0 0,1 0 0 0 0,11-15-79 0 0,-5 11-31 0 0,2 2-1 0 0,2 0 0 0 0,1 2 1 0 0,1 0-1 0 0,22-17 32 0 0,-25 26-564 0 0,1 1 0 0 0,1 2 0 0 0,7-4 564 0 0,-9 8-1748 0 0,0 1 0 0 0,1 1 0 0 0,24-7 1748 0 0,-14 9-7113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39:59.6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0 220 10592 0 0,'8'0'-108'0'0,"4"0"1134"0"0,0 0 0 0 0,1 1 0 0 0,-1 0 0 0 0,11 3-1026 0 0,-19-3 278 0 0,0 0 0 0 0,0 1 1 0 0,0-1-1 0 0,-1 1 0 0 0,1 0 0 0 0,0 0 0 0 0,-1 0 0 0 0,1 1 0 0 0,-1-1 0 0 0,0 1 0 0 0,0 0 0 0 0,0 0 0 0 0,0 0 0 0 0,0 0 0 0 0,0 1 0 0 0,-1 0-278 0 0,6 7 83 0 0,-2 1 0 0 0,0 0 0 0 0,0 0 0 0 0,-1 1 0 0 0,0-1 0 0 0,-1 1 0 0 0,-1 0 0 0 0,1 8-83 0 0,2 21 6 0 0,-2 0 0 0 0,-1 4-6 0 0,0 4 230 0 0,3 6-230 0 0,-2-21 924 0 0,-1 0 0 0 0,-2 5-924 0 0,-1-38 384 0 0,0-2-24 0 0,0 0-100 0 0,0 0-240 0 0,-1-1 0 0 0,1 1-1 0 0,0 0 1 0 0,-1 0 0 0 0,1-1-1 0 0,0 1 1 0 0,-1 0 0 0 0,1-1 0 0 0,0 1-1 0 0,0 0 1 0 0,-1-1 0 0 0,1 1-1 0 0,0 0 1 0 0,0-1 0 0 0,0 1-1 0 0,0-1 1 0 0,-1 1 0 0 0,1 0 0 0 0,0-1-1 0 0,0 1 1 0 0,0-1 0 0 0,0 1-1 0 0,0-1 1 0 0,0 1 0 0 0,0 0-1 0 0,0-1 1 0 0,0 1 0 0 0,0-1-20 0 0,0-3 79 0 0,-7-79 253 0 0,3-1 1 0 0,4 1-1 0 0,4-3-332 0 0,0 38 55 0 0,8-33-55 0 0,-6 40 9 0 0,-2 19-54 0 0,1 0-1 0 0,0 1 1 0 0,2 0-1 0 0,0 0 1 0 0,1 0-1 0 0,1 1 1 0 0,9-13 45 0 0,-16 30-25 0 0,-1 1 1 0 0,1 0-1 0 0,-1 0 1 0 0,1 0-1 0 0,0 0 0 0 0,0 0 1 0 0,0 0-1 0 0,0 1 1 0 0,0-1-1 0 0,0 1 1 0 0,0-1-1 0 0,1 1 1 0 0,-1 0-1 0 0,0 0 1 0 0,1 0-1 0 0,-1 0 1 0 0,1 0-1 0 0,-1 0 1 0 0,1 1-1 0 0,0-1 1 0 0,-1 1-1 0 0,1 0 1 0 0,-1 0-1 0 0,1 0 1 0 0,0 0-1 0 0,1 1 25 0 0,1-1-22 0 0,0 1 1 0 0,0 1-1 0 0,0-1 0 0 0,0 1 0 0 0,-1-1 0 0 0,1 1 0 0 0,-1 1 0 0 0,1-1 1 0 0,-1 1-1 0 0,0 0 0 0 0,0-1 0 0 0,0 2 0 0 0,3 2 22 0 0,5 7 9 0 0,0 1-1 0 0,-1 0 1 0 0,-1 1-1 0 0,0 1 1 0 0,7 14-9 0 0,8 23 68 0 0,2 11-68 0 0,2 4 17 0 0,3 12 134 0 0,-20-45 77 0 0,3-2 0 0 0,13 25-228 0 0,-28-57 31 0 0,1 0 0 0 0,0 0 0 0 0,-1 0 0 0 0,1 0-1 0 0,0 0 1 0 0,0 0 0 0 0,-1 0 0 0 0,1 0 0 0 0,0 0 0 0 0,0-1 0 0 0,0 1 0 0 0,0 0 0 0 0,0-1 0 0 0,1 1-31 0 0,-2-1 25 0 0,1 0 1 0 0,0 1 0 0 0,-1-1 0 0 0,1 0-1 0 0,-1 0 1 0 0,1 0 0 0 0,0 0 0 0 0,-1 0-1 0 0,1 0 1 0 0,-1 0 0 0 0,1 0 0 0 0,-1 0 0 0 0,1-1-1 0 0,0 1 1 0 0,-1 0 0 0 0,1 0 0 0 0,-1 0-1 0 0,1-1 1 0 0,-1 1 0 0 0,1 0-26 0 0,1-2 50 0 0,-1 1-1 0 0,1-1 1 0 0,0 1 0 0 0,-1-1 0 0 0,0 0 0 0 0,1 1-1 0 0,-1-1 1 0 0,0 0 0 0 0,0 0 0 0 0,0 0-1 0 0,0 0 1 0 0,1-2-50 0 0,6-22 189 0 0,-1-1-1 0 0,-1 0 0 0 0,0-14-188 0 0,2-1 41 0 0,-4 16-61 0 0,1 0-98 0 0,0 0 0 0 0,3-2 118 0 0,-6 19-82 0 0,1 1-1 0 0,1 0 0 0 0,-1 0 0 0 0,1 0 1 0 0,1 1-1 0 0,0 0 0 0 0,0-1 0 0 0,2-1 83 0 0,-5 7-35 0 0,-1 0-1 0 0,1 0 1 0 0,0 1 0 0 0,-1-1-1 0 0,1 1 1 0 0,0 0 0 0 0,0-1-1 0 0,0 1 1 0 0,0 0 0 0 0,0 0-1 0 0,0 0 1 0 0,1 0-1 0 0,-1 1 1 0 0,0-1 0 0 0,0 1-1 0 0,0-1 1 0 0,1 1 0 0 0,-1 0-1 0 0,1 0 36 0 0,1 0-69 0 0,0 0-1 0 0,-1 1 0 0 0,1-1 1 0 0,0 1-1 0 0,-1 0 1 0 0,1 0-1 0 0,-1 1 0 0 0,1-1 1 0 0,-1 1-1 0 0,1 0 1 0 0,0 0 69 0 0,5 4-199 0 0,0 1 1 0 0,0 0 0 0 0,-1 0 0 0 0,0 1-1 0 0,-1 0 1 0 0,1 0 0 0 0,4 8 198 0 0,18 30-2021 0 0,-3 1 1 0 0,11 26 2020 0 0,-22-39-1598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40:04.4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1790 217 8288 0 0,'1'0'159'0'0,"0"0"0"0"0,0 0 1 0 0,0 1-1 0 0,-1-1 0 0 0,1 0 1 0 0,0 0-1 0 0,0 1 0 0 0,-1-1 0 0 0,1 0 1 0 0,0 1-1 0 0,0-1 0 0 0,-1 0 1 0 0,1 1-1 0 0,0-1 0 0 0,-1 1 1 0 0,1-1-1 0 0,-1 1-159 0 0,5 3 925 0 0,-4-4-78 0 0,-1 2-571 0 0,-1 2-276 0 0,0 0 0 0 0,1 0 0 0 0,-2 0 0 0 0,1 0 1 0 0,0 0-1 0 0,-1-1 0 0 0,0 1 0 0 0,1-1 0 0 0,-2 1 1 0 0,1-1-1 0 0,0 1 0 0 0,-1-1 0 0 0,1 0 0 0 0,-1 0 1 0 0,-1 1-1 0 0,-6 6-13 0 0,-2 1 0 0 0,1-2 0 0 0,-9 6 13 0 0,-30 24-32 0 0,1 3 1 0 0,-6 9 31 0 0,40-37-1 0 0,-40 43 1 0 0,3 2 0 0 0,-10 17 0 0 0,-2 3 0 0 0,-9 20 0 0 0,17-22 0 0 0,-72 95 25 0 0,-41 51 14 0 0,58-80-39 0 0,9-9 0 0 0,-4 4 0 0 0,68-85-78 0 0,-16 33 78 0 0,-11 16-61 0 0,26-43 48 0 0,3 2-1 0 0,2 1 1 0 0,3 1 0 0 0,-8 30 13 0 0,-29 65 0 0 0,30-72 0 0 0,-23 79 0 0 0,45-114 3 0 0,-23 84 89 0 0,32-105-135 0 0,1 1 1 0 0,2-1 0 0 0,0 18 42 0 0,7 189-501 0 0,1-74 346 0 0,-1-86-254 0 0,13 72 409 0 0,-12-118-125 0 0,3 9-351 0 0,5 12 476 0 0,-4-16-173 0 0,6 17-40 0 0,2 0 1 0 0,21 42 212 0 0,-36-93 0 0 0,8 19 49 0 0,0-2 0 0 0,2 1 0 0 0,0-1 0 0 0,1-1 0 0 0,1 0 0 0 0,1-1 0 0 0,0 0 0 0 0,5 3-49 0 0,7 4 118 0 0,1-1 0 0 0,0-1 0 0 0,2-1 0 0 0,25 13-118 0 0,-24-17 115 0 0,173 101 456 0 0,-97-55-481 0 0,-48-27 14 0 0,42 18-104 0 0,21 4-29 0 0,77 35-88 0 0,-148-73 87 0 0,0-2 1 0 0,1-3-1 0 0,7 0 30 0 0,16-1-30 0 0,0-3 1 0 0,1-4-1 0 0,74-2 30 0 0,226-23 88 0 0,-288 13-39 0 0,298-29-38 0 0,-269 18 0 0 0,71-20-11 0 0,110-41 758 0 0,-242 60-456 0 0,-2-3 0 0 0,0-2 0 0 0,24-15-302 0 0,19-17 569 0 0,28-23-569 0 0,-73 41 25 0 0,-1-2 0 0 0,-2-2 0 0 0,-2-2 1 0 0,33-40-26 0 0,0-10 31 0 0,-5-4 1 0 0,-3-3-32 0 0,-17 18 0 0 0,-3-2 0 0 0,-4-3 0 0 0,-4-1 0 0 0,-4-2 0 0 0,2-16 0 0 0,-6 3-32 0 0,-4 0 0 0 0,9-67 32 0 0,-24 63 136 0 0,-1-70-136 0 0,-15 109 70 0 0,-2-1 1 0 0,-3 0 0 0 0,-3 1-1 0 0,-8-21-70 0 0,-23-94 422 0 0,-46-120-422 0 0,20 113 252 0 0,-69-136-252 0 0,94 239 138 0 0,-3 2 0 0 0,-50-69-138 0 0,39 79 50 0 0,-3 3 0 0 0,-20-17-50 0 0,38 44 40 0 0,-15-16 23 0 0,-3 2 0 0 0,-2 3 0 0 0,-2 2 0 0 0,-3 3 1 0 0,-23-12-64 0 0,-7 3 51 0 0,-3 3 0 0 0,-2 5 1 0 0,-3 4-1 0 0,-1 4 1 0 0,-2 5-1 0 0,-2 5 0 0 0,-75-12-51 0 0,-98-6-27 0 0,168 37-987 0 0,-62 0 1014 0 0,75 11-1445 0 0,-4 2-3708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40:12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237 1174 18431 0 0,'34'-3'1385'0'0,"-27"2"-832"0"0,1 0-1 0 0,-1 0 0 0 0,1 1 0 0 0,-1 0 1 0 0,1 1-1 0 0,1 0-552 0 0,-6-1 88 0 0,-1 1 1 0 0,0 0-1 0 0,1 0 0 0 0,-1 0 1 0 0,0 0-1 0 0,0 0 0 0 0,1 0 1 0 0,-1 0-1 0 0,0 1 1 0 0,0-1-1 0 0,0 1 0 0 0,-1-1 1 0 0,1 1-1 0 0,0 0 1 0 0,-1 0-1 0 0,1 0 0 0 0,-1 0 1 0 0,1 0-1 0 0,-1 0 1 0 0,0 0-1 0 0,1 2-88 0 0,2 6-22 0 0,0-1 0 0 0,-1 1 0 0 0,0 0 0 0 0,-1 0 0 0 0,0 0-1 0 0,0 1 1 0 0,-1-1 0 0 0,0 0 0 0 0,-1 1 22 0 0,4 200-1620 0 0,-2-130 1340 0 0,4-1 0 0 0,3 0-1 0 0,3 0 1 0 0,9 18 280 0 0,-7-48 293 0 0,2-1 0 0 0,2-1 0 0 0,3 0 0 0 0,1-1 0 0 0,7 6-293 0 0,-17-34 226 0 0,2 1-1 0 0,0-2 0 0 0,1 1 1 0 0,1-2-1 0 0,12 10-225 0 0,-26-25 9 0 0,8 7 37 0 0,0 0 0 0 0,1-1 0 0 0,0-1 0 0 0,1 0 0 0 0,-1 0 0 0 0,7 2-46 0 0,7 2 30 0 0,1-1 0 0 0,19 5-30 0 0,-2-3-19 0 0,1-2 0 0 0,1-2 0 0 0,-1-2-1 0 0,1-1 1 0 0,25-3 19 0 0,137-10-49 0 0,-115 3 34 0 0,101-2-51 0 0,-13 1 16 0 0,138 13 50 0 0,179 33-51 0 0,-249-17 42 0 0,384 22-111 0 0,-361-36-312 0 0,0-12 432 0 0,48-7-133 0 0,-231 6 128 0 0,200-12 85 0 0,101-7 490 0 0,-78 8-334 0 0,-222 12-208 0 0,52-4-88 0 0,-127 7 38 0 0,16 0-263 0 0,24-3 285 0 0,-46 2-55 0 0,0 0 0 0 0,0-1 0 0 0,0 1-1 0 0,0-2 1 0 0,-1 1 0 0 0,1-1 0 0 0,-1 0-1 0 0,1-1 1 0 0,-1 0 55 0 0,-4 2-22 0 0,0 0 0 0 0,0-1 0 0 0,0 1 0 0 0,-1-1 0 0 0,1 0 0 0 0,-1 1-1 0 0,0-1 1 0 0,0 0 0 0 0,0 0 0 0 0,0-1 0 0 0,0 1 0 0 0,-1 0 0 0 0,1-1-1 0 0,-1 1 1 0 0,0 0 0 0 0,0-1 0 0 0,0 0 0 0 0,0 0 22 0 0,1-10-54 0 0,-1-1 0 0 0,-1 1 0 0 0,0 0 1 0 0,0-3 53 0 0,-1-7-51 0 0,-1-14 34 0 0,-2 0 0 0 0,-1 1 0 0 0,-2 0 0 0 0,-6-13 17 0 0,-9-54 98 0 0,-36-180 339 0 0,9 46-96 0 0,38 180-286 0 0,-36-232 98 0 0,17 42-142 0 0,-23-280 552 0 0,50 502-556 0 0,-1 1 0 0 0,-1-1 0 0 0,-2 1 0 0 0,0 0 0 0 0,-2 1 0 0 0,0-1 0 0 0,-2 2 0 0 0,-1-1 0 0 0,0 2 0 0 0,-4-4-7 0 0,10 19-13 0 0,0-1-1 0 0,-1 1 1 0 0,0 0 0 0 0,0 1-1 0 0,0 0 1 0 0,-1 0 0 0 0,0 0-1 0 0,0 1 1 0 0,0 1-1 0 0,-6-3 14 0 0,2 2-5 0 0,1 0 0 0 0,-1 1-1 0 0,0 0 1 0 0,0 1-1 0 0,-1 0 1 0 0,1 1-1 0 0,-13 0 6 0 0,25 2-1 0 0,-45-2-259 0 0,-29 3 260 0 0,-393 46-75 0 0,249-17 65 0 0,41-13 7 0 0,-7 1 16 0 0,78-2-15 0 0,-436 53-28 0 0,-87-53 30 0 0,568-16 0 0 0,6 0-15 0 0,-95 0 41 0 0,-128 17-26 0 0,162-1 0 0 0,2 6 0 0 0,-102 32 0 0 0,33 6 25 0 0,-26 7-63 0 0,141-48 39 0 0,-1-4 0 0 0,-8-1-1 0 0,-193 22-9 0 0,-129 20 274 0 0,329-42-216 0 0,1 4 0 0 0,1 2 0 0 0,-57 26-49 0 0,34-8 53 0 0,75-31-53 0 0,1 1 0 0 0,0 1 0 0 0,-7 5 0 0 0,-5 2 0 0 0,19-10 111 0 0,-1 0 1 0 0,1 0-1 0 0,-5 6-111 0 0,10-9 49 0 0,0-1 0 0 0,0 1 0 0 0,0 0 1 0 0,1 0-1 0 0,0 0 0 0 0,-1 0 0 0 0,1 1 0 0 0,0-1 0 0 0,1 1 1 0 0,-2 2-50 0 0,3-4 54 0 0,0-1 0 0 0,0 1 1 0 0,0 0-1 0 0,0-1 1 0 0,0 1-1 0 0,0-1 1 0 0,0 1-1 0 0,1 0 0 0 0,-1-1 1 0 0,1 1-1 0 0,-1-1 1 0 0,1 1-1 0 0,0-1 0 0 0,0 1 1 0 0,-1-1-1 0 0,1 1 1 0 0,0-1-1 0 0,0 0 1 0 0,0 0-1 0 0,0 1 0 0 0,1-1-54 0 0,1 3 8 0 0,1-1-1 0 0,-1 0 1 0 0,1-1-1 0 0,0 1 1 0 0,-1 0 0 0 0,5 1-8 0 0,16 11-129 0 0,-19-12 43 0 0,-1 0 1 0 0,1 0-1 0 0,0-1 0 0 0,0 1 1 0 0,0-1-1 0 0,2 1 86 0 0,40 13-4556 0 0,-28-9-3442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40:14.7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3443 434 13184 0 0,'2'-2'65'0'0,"7"-2"176"0"0,0-1-1 0 0,0-1 1 0 0,-1 0 0 0 0,0 0-1 0 0,0-1-240 0 0,-6 6 2 0 0,0-1 1 0 0,0 0-1 0 0,-1 0 0 0 0,1 0 0 0 0,0 0 1 0 0,-1 0-1 0 0,0 0 0 0 0,0 0 0 0 0,1 0 1 0 0,-1 0-1 0 0,-1 0 0 0 0,1-1 0 0 0,0 1 1 0 0,0 0-1 0 0,-1-1 0 0 0,1 1 0 0 0,-1-1 1 0 0,0 1-1 0 0,0-1 0 0 0,0 1 0 0 0,0-1 1 0 0,0 1-1 0 0,-1 0 0 0 0,1-2-2 0 0,-2-2-21 0 0,-1-1-1 0 0,1 1 1 0 0,-1-1-1 0 0,-1 1 0 0 0,1 0 1 0 0,-1 1-1 0 0,0-1 1 0 0,0 0-1 0 0,-1 1 1 0 0,1 0-1 0 0,-1 0 1 0 0,-5-3 21 0 0,-11-9-41 0 0,0 2 0 0 0,-19-11 41 0 0,25 17-28 0 0,-14-8 22 0 0,-1 1 0 0 0,-1 2 0 0 0,-1 0-1 0 0,0 3 1 0 0,-25-6 6 0 0,-12 0-66 0 0,-2 3 1 0 0,-15 2 65 0 0,5 4-83 0 0,-82 3 83 0 0,99 7-7 0 0,0 3 0 0 0,0 3 0 0 0,1 2 0 0 0,0 3 0 0 0,-56 20 7 0 0,25-1-6 0 0,1 5 0 0 0,2 3 0 0 0,-40 27 6 0 0,-42 40-33 0 0,98-59 12 0 0,-18 14 72 0 0,4 3 0 0 0,2 4 0 0 0,3 4 0 0 0,3 3 0 0 0,-18 29-51 0 0,0 3-132 0 0,-133 157 215 0 0,95-81-331 0 0,-27 59 248 0 0,123-174-183 0 0,-1 11 183 0 0,-5 9-137 0 0,7-18-319 0 0,3 2 0 0 0,-15 47 456 0 0,17-22-472 0 0,5 2 1 0 0,3 1 0 0 0,6 2 0 0 0,4 0 0 0 0,3 14 471 0 0,5-28-270 0 0,1-16-75 0 0,4 1 1 0 0,3 13 344 0 0,1-64-49 0 0,15 236-299 0 0,-8-219 409 0 0,1 0 0 0 0,2-1 0 0 0,4 7-61 0 0,5 23 307 0 0,-10-36-74 0 0,1 0-1 0 0,1 0 0 0 0,2-1 0 0 0,1-1 1 0 0,7 10-233 0 0,47 72 2147 0 0,56 71-2147 0 0,-70-114 416 0 0,2-3 0 0 0,4-2-1 0 0,4-1-415 0 0,333 298 402 0 0,-221-216-984 0 0,61 33 582 0 0,-91-81-674 0 0,155 78 674 0 0,-245-146-117 0 0,45 23-102 0 0,5-4 219 0 0,21 3-44 0 0,1-5 0 0 0,2-6 1 0 0,2-6-1 0 0,132 17 44 0 0,-73-29 910 0 0,86-4-910 0 0,-130-17 472 0 0,0-6 1 0 0,28-10-473 0 0,-106 6 209 0 0,0-3 1 0 0,0-3-1 0 0,-2-3 1 0 0,0-3-1 0 0,-1-3 1 0 0,-1-3-1 0 0,19-13-209 0 0,2-7 418 0 0,-2-4-1 0 0,-3-3 1 0 0,-2-4 0 0 0,11-14-418 0 0,5-13 190 0 0,-4-3 1 0 0,-4-4 0 0 0,-3-3-191 0 0,89-121 84 0 0,-127 153-37 0 0,-4-2 0 0 0,20-43-47 0 0,-9 0 104 0 0,-4-2 0 0 0,-5-2 0 0 0,-5-2 0 0 0,-5-1 0 0 0,-4-2 0 0 0,-6-1 0 0 0,-6-1 0 0 0,-4-1 0 0 0,-5 0 0 0 0,-6-47-104 0 0,-8 22 102 0 0,-6 1-1 0 0,-6 0 0 0 0,-12-27-101 0 0,8 71 12 0 0,-5 1 0 0 0,-5 1 0 0 0,-3 1 0 0 0,-45-85-12 0 0,-3 26-10 0 0,-8 3 0 0 0,-6 4 0 0 0,-6 5 0 0 0,-6 4 0 0 0,-7 5 0 0 0,-68-58 10 0 0,89 104-148 0 0,-87-63 148 0 0,-114-61-392 0 0,184 140 89 0 0,-2 5 0 0 0,-3 5-1 0 0,-3 5 1 0 0,-2 6-1 0 0,-62-16 304 0 0,36 24-1015 0 0,-1 6 0 0 0,-2 6 0 0 0,-1 7-1 0 0,-1 6 1 0 0,-71 5 1015 0 0,75 9-1342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5:55.6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612 31 6392 0 0,'0'0'290'0'0,"0"0"-3"0"0,-7-9-176 0 0,-21 5-98 0 0,14-1 848 0 0,-1 1-1 0 0,0 1 1 0 0,0 1 0 0 0,0 0-1 0 0,-1 1 1 0 0,-12 0-861 0 0,-19 6 228 0 0,14-1-215 0 0,-49 11 94 0 0,-14 1 17 0 0,83-13-142 0 0,-1-1 0 0 0,1 2 0 0 0,0 0 0 0 0,-8 3 18 0 0,19-6-1 0 0,-4 1 6 0 0,1 0 1 0 0,-1 1 0 0 0,1 0 0 0 0,0 0 0 0 0,-1 0-1 0 0,1 1 1 0 0,1 0 0 0 0,-1 0 0 0 0,1 0 0 0 0,-1 0-1 0 0,1 1 1 0 0,0 0 0 0 0,1 0 0 0 0,-1 0 0 0 0,1 0-1 0 0,0 0 1 0 0,-1 4-6 0 0,-3 3 38 0 0,5-9-26 0 0,0 1-1 0 0,1-1 1 0 0,-1 1-1 0 0,0-1 1 0 0,1 1-1 0 0,0 1-11 0 0,-9 28 56 0 0,7-24-28 0 0,0 0 1 0 0,1-1-1 0 0,0 1 1 0 0,0 0-1 0 0,1 0 1 0 0,0 2-29 0 0,0 14 301 0 0,1-18-74 0 0,-1-1 1 0 0,1 1-1 0 0,0 0 1 0 0,1 0-1 0 0,0 0 1 0 0,0-1-1 0 0,0 1 1 0 0,1 1-228 0 0,4 14 537 0 0,-6-18-469 0 0,1-1-1 0 0,0 0 1 0 0,0 0 0 0 0,0 1-1 0 0,0-1 1 0 0,0 0 0 0 0,1 0-1 0 0,-1 0 1 0 0,1 0 0 0 0,0 0-1 0 0,0-1 1 0 0,0 1-68 0 0,13 19 279 0 0,-13-18-221 0 0,0 0 0 0 0,1-1-1 0 0,-1 1 1 0 0,1-1 0 0 0,0 0-1 0 0,1 2-57 0 0,-1-2 35 0 0,0 0-1 0 0,0 1 1 0 0,-1-1-1 0 0,1 1 1 0 0,0 2-35 0 0,7 9 19 0 0,10 10-19 0 0,-13-15 0 0 0,1 0 0 0 0,1 0 0 0 0,-1-1 0 0 0,2 0 0 0 0,5 4 0 0 0,5 4 15 0 0,-18-14 4 0 0,1 0 0 0 0,0-1 0 0 0,0 1 0 0 0,0-1 0 0 0,0 0 0 0 0,1 0 1 0 0,-1 0-1 0 0,1 0 0 0 0,-1 0 0 0 0,1-1 0 0 0,-1 0 0 0 0,1 0 0 0 0,3 1-19 0 0,9 0 160 0 0,1 0-1 0 0,0-2 1 0 0,4 0-160 0 0,-2 0 45 0 0,-1 0 0 0 0,13 3-45 0 0,16 9 107 0 0,-17-4-46 0 0,-5-1-75 0 0,-1-2-1 0 0,1-1 0 0 0,-1 0 1 0 0,1-2-1 0 0,0-1 0 0 0,6-1 15 0 0,-19-1 0 0 0,-1-1 0 0 0,0 1 0 0 0,0-2 0 0 0,1 1 0 0 0,-1-2 0 0 0,-1 1 0 0 0,1-2 0 0 0,-1 1 0 0 0,1-1 0 0 0,-1-1 0 0 0,3-2 0 0 0,-9 4 8 0 0,0 0-1 0 0,0 0 1 0 0,-1 0-1 0 0,1-1 1 0 0,-1 1-1 0 0,0-1 0 0 0,-1 0 1 0 0,1 0-1 0 0,-1 0 1 0 0,0 0-1 0 0,1-2-7 0 0,0-2 14 0 0,1 1 1 0 0,0 0-1 0 0,0 1 0 0 0,2-2-14 0 0,-5 6 6 0 0,1 0 0 0 0,-1 0 0 0 0,1 0 0 0 0,-1 0 0 0 0,0 0 0 0 0,0 0 0 0 0,-1 0 0 0 0,1-1 0 0 0,0-2-6 0 0,3-14-1 0 0,-2 11 1 0 0,-1 0 0 0 0,0-1 0 0 0,0 1 0 0 0,-1-1 0 0 0,0 0 0 0 0,0 1 0 0 0,-2-8 0 0 0,-1-26 0 0 0,2 35 0 0 0,0-1 0 0 0,0 1 0 0 0,-1-1 0 0 0,0 1 0 0 0,-1 0 0 0 0,-1-5 0 0 0,-8-28 0 0 0,11 35 0 0 0,-1 1 0 0 0,0-1 0 0 0,0 1 0 0 0,-2-4 0 0 0,2 4 0 0 0,0 0 0 0 0,0 0 0 0 0,0 0 0 0 0,0-5 0 0 0,1 7 10 0 0,0 0 0 0 0,0 0 0 0 0,0 0 0 0 0,-1 0 0 0 0,1 0 0 0 0,-1 1 0 0 0,0-1 0 0 0,0 0 0 0 0,0 1 0 0 0,0-1 0 0 0,0 1 0 0 0,0-1 0 0 0,-1 1 0 0 0,1 0 0 0 0,-1 0 0 0 0,0 0 0 0 0,1 1 0 0 0,-1-1 0 0 0,-2 0-10 0 0,-7-4 21 0 0,-1 0-1 0 0,1 1 1 0 0,-1 1-1 0 0,-1 0-20 0 0,-12-3 18 0 0,-1 0 0 0 0,0 2 0 0 0,-22-1-18 0 0,21 1 11 0 0,-9 1-12 0 0,-44-1-132 0 0,34 2-1507 0 0,19 1-4490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40:32.9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99 17047 0 0,'0'2'1311'0'0,"-4"48"-541"0"0,-12 28 1340 0 0,5-24-898 0 0,-72 389 545 0 0,81-436-1685 0 0,1-3-15 0 0,0-1-1 0 0,0 1 1 0 0,1 0 0 0 0,-1 0-1 0 0,1-1 1 0 0,0 1 0 0 0,0 0 0 0 0,0 0-1 0 0,0-1 1 0 0,1 3-57 0 0,0-6 121 0 0,0-1-7 0 0,6-10-60 0 0,0 0 0 0 0,0 0 1 0 0,-1 0-1 0 0,-1-1 1 0 0,0 0-1 0 0,0-4-54 0 0,5-8 74 0 0,14-42 279 0 0,14-60-353 0 0,-8 21 95 0 0,18-68-17 0 0,-34 102-78 0 0,-8 37 0 0 0,-3 11 46 0 0,0-1-1 0 0,-1-19-45 0 0,-2 42 57 0 0,7 8 115 0 0,-6-4-164 0 0,0 0-1 0 0,0-1 1 0 0,0 1 0 0 0,0 0-1 0 0,-1 0 1 0 0,0 0-1 0 0,1 0 1 0 0,-1 0 0 0 0,0 0-1 0 0,0-1 1 0 0,-1 1-1 0 0,1 2-7 0 0,-1 6-92 0 0,0 182-579 0 0,0-167 671 0 0,2 1 0 0 0,0-1 0 0 0,2 0 0 0 0,1 1 0 0 0,5 16 0 0 0,-7-37 61 0 0,0 0-1 0 0,0-1 0 0 0,1 0 0 0 0,0 0 1 0 0,0 0-1 0 0,0 0 0 0 0,0 0 1 0 0,1 0-1 0 0,2 2-60 0 0,-5-6 23 0 0,1 1 0 0 0,-1 0 1 0 0,1-1-1 0 0,0 1 0 0 0,0-1 1 0 0,0 1-1 0 0,0-1 0 0 0,0 0 0 0 0,0 0 1 0 0,0 0-1 0 0,0 0 0 0 0,0 0 0 0 0,0-1 1 0 0,1 1-1 0 0,-1 0 0 0 0,0-1 1 0 0,1 0-1 0 0,-1 0 0 0 0,0 1 0 0 0,1-1 1 0 0,-1-1-1 0 0,0 1 0 0 0,1 0 1 0 0,0-1-24 0 0,6-2-3 0 0,0 0 1 0 0,-1-1 0 0 0,1 0 0 0 0,-1-1 0 0 0,0 0-1 0 0,0 0 1 0 0,-1-1 0 0 0,0 0 0 0 0,0 0 0 0 0,0-1 0 0 0,4-5 2 0 0,10-13-50 0 0,-2-1 0 0 0,12-21 50 0 0,-26 39-7 0 0,29-52-5 0 0,-24 40 13 0 0,1 1-1 0 0,1 0 0 0 0,5-5 0 0 0,-15 23 24 0 0,-1 5 40 0 0,-1 13 128 0 0,-2 20 88 0 0,-1-17-295 0 0,2 1 0 0 0,0-1-1 0 0,1 0 1 0 0,1 0 0 0 0,1 0-1 0 0,4 18 16 0 0,-3-25-8 0 0,0-1-1 0 0,1 1 1 0 0,0-1 0 0 0,1 0-1 0 0,0-1 1 0 0,0 1 0 0 0,2-1-1 0 0,-1 0 1 0 0,2 0 0 0 0,-1-1-1 0 0,4 3 9 0 0,-5-7 7 0 0,0-1 0 0 0,0 0 1 0 0,1 0-1 0 0,-1-1 0 0 0,1 0 0 0 0,0 0 0 0 0,0 0 0 0 0,1-1 0 0 0,-1 0 0 0 0,1-1 0 0 0,0 0 1 0 0,-1 0-1 0 0,1 0 0 0 0,0-1 0 0 0,0 0 0 0 0,0-1 0 0 0,0 0 0 0 0,0 0 0 0 0,0-1 0 0 0,0 1 1 0 0,0-2-1 0 0,0 1 0 0 0,0-1 0 0 0,-1-1 0 0 0,1 1 0 0 0,-1-1 0 0 0,3-1-7 0 0,-2-1-7 0 0,0 0-1 0 0,1 0 1 0 0,-2-1 0 0 0,1 0-1 0 0,-1 0 1 0 0,1-1 0 0 0,-2 0-1 0 0,1 0 1 0 0,3-6 7 0 0,-6 7-11 0 0,0-1-1 0 0,0 1 1 0 0,-1-1 0 0 0,0 1 0 0 0,0-1 0 0 0,-1 0-1 0 0,0 0 1 0 0,0 0 0 0 0,0-1 0 0 0,-1 1 0 0 0,0 0-1 0 0,-1-1 1 0 0,0-1 11 0 0,0 3-4 0 0,0-1-1 0 0,0 1 0 0 0,-1 0 1 0 0,0 0-1 0 0,0 0 1 0 0,0 0-1 0 0,-1 0 1 0 0,0 0-1 0 0,0 0 1 0 0,-1 1-1 0 0,1-1 0 0 0,-1 1 1 0 0,0-1-1 0 0,-1 1 1 0 0,1 0-1 0 0,-1 0 1 0 0,0 0-1 0 0,-1 1 0 0 0,1-1 6 0 0,-8-6-16 0 0,0 0 0 0 0,0 1 1 0 0,-1 0-1 0 0,0 0 0 0 0,-1 2 1 0 0,0 0-1 0 0,0 0 0 0 0,-11-3 15 0 0,16 7-7 0 0,0 1 0 0 0,0 0 0 0 0,0 1 0 0 0,0 0 0 0 0,0 1 0 0 0,0-1-1 0 0,-1 2 1 0 0,1-1 0 0 0,-9 2 7 0 0,7 2 15 0 0,5 4 60 0 0,5-6-58 0 0,1 1 0 0 0,0 0 0 0 0,-1-1 0 0 0,1 1 0 0 0,0 0 0 0 0,0 0 0 0 0,0-1 0 0 0,0 1 0 0 0,1 0 0 0 0,-1-1 0 0 0,0 1 0 0 0,1 0 0 0 0,-1-1 0 0 0,1 1 0 0 0,0-1 0 0 0,-1 1 0 0 0,1 0 0 0 0,0-1 0 0 0,0 0 0 0 0,0 1 0 0 0,0-1 0 0 0,0 1 0 0 0,0-1 0 0 0,0 0 0 0 0,1 0 0 0 0,-1 0 0 0 0,0 0 0 0 0,1 0 0 0 0,-1 0-17 0 0,6 5 85 0 0,1-1 0 0 0,-1-1 0 0 0,1 1 0 0 0,0-1 0 0 0,0 0-85 0 0,13 4 71 0 0,0-1-1 0 0,0 0 1 0 0,1-2 0 0 0,-1 0-1 0 0,1-1 1 0 0,11-1-71 0 0,-26-3-44 0 0,1 0-1 0 0,-1 0 0 0 0,1-1 1 0 0,-1 0-1 0 0,0 0 0 0 0,1-1 1 0 0,2-1 44 0 0,51-21-490 0 0,-55 22 452 0 0,2-2-425 0 0,-1 0-1 0 0,1-1 0 0 0,-1 0 1 0 0,3-3 463 0 0,-5 4-522 0 0,18-13-1766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40:37.2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0 720 19351 0 0,'7'6'381'0'0,"0"-1"0"0"0,0 1 0 0 0,0-1-1 0 0,0-1 1 0 0,7 4-381 0 0,-9-6 29 0 0,0-1 0 0 0,0 1 0 0 0,-1-1-1 0 0,1 0 1 0 0,0 0 0 0 0,1 0 0 0 0,-1-1 0 0 0,0 1 0 0 0,0-1-1 0 0,4-1-28 0 0,2 0 365 0 0,0 0-1 0 0,0-1 0 0 0,-1 0 0 0 0,1-1 1 0 0,0 0-1 0 0,-1 0 0 0 0,9-5-364 0 0,-14 6 82 0 0,-1-1 0 0 0,0 1 0 0 0,0-1 0 0 0,0 0 0 0 0,0 0 0 0 0,0-1-1 0 0,0 1 1 0 0,-1-1 0 0 0,1 1 0 0 0,-1-1 0 0 0,0 0 0 0 0,0-1 0 0 0,-1 1 0 0 0,1 0 0 0 0,-1-1-1 0 0,0 1 1 0 0,0-1 0 0 0,0-1-82 0 0,0 0 0 0 0,0-1 0 0 0,-1 1 0 0 0,0-1 0 0 0,0 1 0 0 0,0-1 0 0 0,0 0 0 0 0,-1-1 0 0 0,-1 6 0 0 0,1 0 0 0 0,0 0 0 0 0,0 0 0 0 0,-1 0 0 0 0,1 1 0 0 0,-1-1 0 0 0,0 0 0 0 0,1 0 0 0 0,-1 1 0 0 0,0-1 0 0 0,0 0 0 0 0,0 1 0 0 0,0-1 0 0 0,0 1 0 0 0,-1 0 0 0 0,1-1 0 0 0,0 1 0 0 0,-1 0 0 0 0,1-1 0 0 0,-1 1 0 0 0,1 0 0 0 0,-1 0 0 0 0,1 0 0 0 0,-1 1 0 0 0,0-1 0 0 0,1 0 0 0 0,-1 1 0 0 0,-1-1 0 0 0,-1 0 17 0 0,0 0 0 0 0,1 0 0 0 0,-1 1 0 0 0,0-1 0 0 0,0 1-1 0 0,1 0 1 0 0,-1 0 0 0 0,0 0 0 0 0,0 1 0 0 0,0 0 0 0 0,1-1 0 0 0,-1 1-1 0 0,0 0 1 0 0,1 1 0 0 0,-1-1 0 0 0,1 1 0 0 0,-2 0-17 0 0,0 1 80 0 0,1 0 0 0 0,-1 0 0 0 0,1 0 0 0 0,0 1 0 0 0,0-1 1 0 0,0 1-1 0 0,0 0 0 0 0,1 0 0 0 0,0 1 0 0 0,-1-1 0 0 0,2 1 0 0 0,-2 1-80 0 0,0 1 15 0 0,1-2-1 0 0,0 0-1 0 0,0 0 1 0 0,1 0-1 0 0,0 0 0 0 0,0 1 1 0 0,0-1-1 0 0,1 0 1 0 0,0 1-1 0 0,0-1 0 0 0,0 1 1 0 0,0 2-14 0 0,1 5 12 0 0,1 0 1 0 0,0 0 0 0 0,1-1-1 0 0,0 1 1 0 0,1-1 0 0 0,1 1-1 0 0,-1-1 1 0 0,2 0-1 0 0,2 4-12 0 0,-4-9-108 0 0,2 1 0 0 0,-1-1 0 0 0,1 0-1 0 0,0 0 1 0 0,0-1 0 0 0,1 1-1 0 0,-1-1 1 0 0,2-1 0 0 0,-1 1-1 0 0,1-1 1 0 0,-1 0 0 0 0,1 0 0 0 0,1-1-1 0 0,3 2 109 0 0,1 0-754 0 0,0-1 1 0 0,1 0-1 0 0,0-1 754 0 0,18 4-1283 0 0</inkml:trace>
  <inkml:trace contextRef="#ctx0" brushRef="#br0" timeOffset="376.29">1128 209 15200 0 0,'0'-8'1578'0'0,"0"4"-1262"0"0,0 0 1 0 0,0 0-1 0 0,-1 0 0 0 0,0 0 0 0 0,0-1 0 0 0,0 1 1 0 0,0 0-1 0 0,0 0 0 0 0,-1 1 0 0 0,0-1 1 0 0,0 0-1 0 0,-1-2-316 0 0,1 4 123 0 0,1 0 1 0 0,-1 0-1 0 0,0 0 0 0 0,1 0 1 0 0,-1 0-1 0 0,0 1 0 0 0,0-1 1 0 0,0 1-1 0 0,-1 0 1 0 0,1-1-1 0 0,0 1 0 0 0,0 0 1 0 0,-1 0-1 0 0,1 0 1 0 0,-1 1-1 0 0,1-1 0 0 0,-1 1 1 0 0,1-1-1 0 0,-1 1 1 0 0,1 0-1 0 0,-1 0 0 0 0,1 0-123 0 0,-7 0 140 0 0,-1 1 0 0 0,1 0-1 0 0,0 1 1 0 0,0 0 0 0 0,0 1-1 0 0,0 0 1 0 0,1 0 0 0 0,-1 1-1 0 0,1 0 1 0 0,0 0 0 0 0,0 1-1 0 0,-3 2-139 0 0,-9 7 188 0 0,0 2 0 0 0,1 0 0 0 0,-16 19-188 0 0,25-24 20 0 0,0 1 0 0 0,1 0 0 0 0,0 0 0 0 0,1 1-1 0 0,-4 8-19 0 0,-2 8 150 0 0,2 1-1 0 0,-1 4-149 0 0,8-18 51 0 0,1-1 1 0 0,0 1 0 0 0,1 0 0 0 0,1 0-1 0 0,0 8-51 0 0,1 29 290 0 0,2 1-290 0 0,0-1 54 0 0,-6 66-1030 0 0,6-113 453 0 0,-1 0 0 0 0,0-1 0 0 0,1 1 0 0 0,1 5 523 0 0,2 5-1916 0 0</inkml:trace>
  <inkml:trace contextRef="#ctx0" brushRef="#br0" timeOffset="748.268">900 483 21191 0 0,'0'0'480'0'0,"-13"4"1348"0"0,7-1-1800 0 0,0-1 0 0 0,0 0 0 0 0,0 0 0 0 0,0-1 0 0 0,0 1 0 0 0,0-2 0 0 0,-1 1 0 0 0,1-1 0 0 0,0 1 0 0 0,-5-2-28 0 0,0 1 101 0 0,0 1 1 0 0,0 0-1 0 0,-5 1-101 0 0,0 1 77 0 0,-1-1 0 0 0,1-1-1 0 0,-1 0 1 0 0,0-1 0 0 0,0-1-1 0 0,-8-1-76 0 0,21 2-154 0 0,0 0 0 0 0,0 0 0 0 0,0 1-1 0 0,0-1 1 0 0,0 1 0 0 0,-2 1 154 0 0,-17 2-1225 0 0,15-7 23 0 0</inkml:trace>
  <inkml:trace contextRef="#ctx0" brushRef="#br0" timeOffset="1133.372">1476 151 20071 0 0,'1'-1'455'0'0,"0"-1"-372"0"0,1 0 1 0 0,-1 0-1 0 0,0 0 1 0 0,0 0-1 0 0,0 0 1 0 0,0 0-1 0 0,-1 0 1 0 0,1 0-1 0 0,0-1 0 0 0,-1 1 1 0 0,0 0-1 0 0,1 0 1 0 0,-1-1-1 0 0,0 1 1 0 0,0 0-1 0 0,0-1 0 0 0,0 1 1 0 0,-1 0-1 0 0,1 0 1 0 0,-1-1-1 0 0,1 1 1 0 0,-1 0-84 0 0,0 0 33 0 0,1 1 0 0 0,-1-1 1 0 0,1 1-1 0 0,-1-1 0 0 0,1 1 1 0 0,-1-1-1 0 0,0 1 0 0 0,0-1 1 0 0,0 1-1 0 0,0 0 0 0 0,0-1 1 0 0,0 1-1 0 0,0 0 0 0 0,0 0 1 0 0,-1 0-1 0 0,1 0 0 0 0,0 0 1 0 0,-1 0-1 0 0,1 0 1 0 0,-1 1-1 0 0,1-1 0 0 0,-1 0 1 0 0,1 1-1 0 0,-1-1 0 0 0,1 1 1 0 0,-1 0-1 0 0,0-1 0 0 0,1 1 1 0 0,-1 0-1 0 0,1 0 0 0 0,-1 0 1 0 0,0 0-1 0 0,0 0-33 0 0,-5 2 118 0 0,0 0 0 0 0,-1 0 0 0 0,1 0 0 0 0,0 1 0 0 0,0 0 0 0 0,-6 4-118 0 0,-40 26 398 0 0,52-33-393 0 0,-20 17 65 0 0,1 0 1 0 0,0 0 0 0 0,1 2-1 0 0,1 1 1 0 0,1 0 0 0 0,-8 13-71 0 0,14-17 33 0 0,0 1 0 0 0,2 0 1 0 0,0 0-1 0 0,1 1 1 0 0,0 0-1 0 0,2 0 1 0 0,0 1-1 0 0,-3 15-33 0 0,-1 23 117 0 0,2 1 0 0 0,2 16-117 0 0,1-12 45 0 0,1 4-45 0 0,1-24 0 0 0,-2 10 0 0 0,3-23-6 0 0,2-23-617 0 0,-1 1 1 0 0,1 0 0 0 0,-1 0-1 0 0,-2 6 623 0 0,3-11-2645 0 0,0-2-4925 0 0</inkml:trace>
  <inkml:trace contextRef="#ctx0" brushRef="#br0" timeOffset="1134.372">1228 513 5528 0 0,'0'0'422'0'0,"1"1"-276"0"0,0 4 354 0 0,0-4 2012 0 0,-1-1 872 0 0,-4 5 2951 0 0,-11 1-4628 0 0,7-2-1035 0 0,-17 8 867 0 0,-14 6-1539 0 0,19-9 226 0 0,0 0 0 0 0,1 1 0 0 0,-6 5-226 0 0,-15 9-25 0 0,25-15 126 0 0,-1 1-1 0 0,-11 10-100 0 0,22-16-287 0 0,0 0 0 0 0,1 1 0 0 0,0 0 0 0 0,0-1 0 0 0,0 2 0 0 0,0-1 0 0 0,1 0 0 0 0,-1 1 0 0 0,1-1 0 0 0,0 2 287 0 0,3-6-247 0 0,0 0 0 0 0,-1 0 1 0 0,1 0-1 0 0,0 0 1 0 0,0 0-1 0 0,0 0 0 0 0,0 0 1 0 0,0 0-1 0 0,0 0 0 0 0,0 0 1 0 0,0 0-1 0 0,1 0 0 0 0,-1 0 1 0 0,0 0-1 0 0,0 0 1 0 0,1 0-1 0 0,-1-1 0 0 0,1 1 1 0 0,-1 0-1 0 0,1 0 0 0 0,-1 0 247 0 0,14 15-3020 0 0,-11-12 2409 0 0,0-1-1555 0 0</inkml:trace>
  <inkml:trace contextRef="#ctx0" brushRef="#br0" timeOffset="1552.117">1045 811 8120 0 0,'44'4'755'0'0,"-34"-2"-687"0"0,0-1-1 0 0,1-1 1 0 0,-1 1-1 0 0,0-2 1 0 0,5 0-68 0 0,3-1 2083 0 0,0 1-1 0 0,16 0-2082 0 0,-28 1 348 0 0,1-1 0 0 0,-1 0 0 0 0,1 0 0 0 0,0-1 0 0 0,-1 0 0 0 0,0 0 0 0 0,0 0 0 0 0,1-1 0 0 0,-1 0 0 0 0,-1 0 0 0 0,1-1 0 0 0,0 0 0 0 0,1-1-348 0 0,9-8 499 0 0,0-1 0 0 0,-1 0 0 0 0,9-11-499 0 0,-21 21 109 0 0,0 0-1 0 0,0 0 0 0 0,0 0 0 0 0,-1 0 0 0 0,1 0 1 0 0,-1-1-1 0 0,0 1 0 0 0,0-1 0 0 0,0 0 0 0 0,-1 1 1 0 0,0-1-1 0 0,1 0 0 0 0,-2 0 0 0 0,1 0 1 0 0,-1 0-1 0 0,1 0 0 0 0,-2 1 0 0 0,1-1 0 0 0,-1-3-108 0 0,1 6 1 0 0,0 0 0 0 0,-1 0-1 0 0,1 0 1 0 0,-1 1 0 0 0,0-1-1 0 0,0 0 1 0 0,1 1 0 0 0,-1-1-1 0 0,0 0 1 0 0,0 1 0 0 0,-1-1-1 0 0,1 1 1 0 0,0 0 0 0 0,0-1-1 0 0,-1 1 1 0 0,1 0 0 0 0,-1 0-1 0 0,1 0 1 0 0,-1 0 0 0 0,1 0-1 0 0,-1 0 1 0 0,0 0 0 0 0,0 0-1 0 0,1 1 1 0 0,-1-1 0 0 0,0 0-1 0 0,-1 1 0 0 0,0-1 0 0 0,-1 0-1 0 0,1 1 1 0 0,0-1 0 0 0,0 1 0 0 0,0 0 0 0 0,-1 0 0 0 0,1 0 0 0 0,0 0 0 0 0,0 1 0 0 0,0-1 0 0 0,0 1-1 0 0,0 0 1 0 0,-3 1 0 0 0,0 1 0 0 0,1 0 0 0 0,0 1 0 0 0,0 0 0 0 0,0 0 0 0 0,0 0 0 0 0,1 1 0 0 0,-1 0 0 0 0,1-1 0 0 0,0 1 0 0 0,1 1 0 0 0,-1-1 0 0 0,1 1 0 0 0,0-1 0 0 0,1 1 0 0 0,-1 0 0 0 0,-1 5 0 0 0,1 1 0 0 0,-1-1 0 0 0,1 1 0 0 0,1 0 0 0 0,0 0 0 0 0,1-1 0 0 0,0 1 0 0 0,1 0 0 0 0,1 0 0 0 0,1 12 0 0 0,0-15-6 0 0,0 1 0 0 0,0-1 0 0 0,1 0 0 0 0,1 0 0 0 0,0 0 0 0 0,0 0 1 0 0,0 0-1 0 0,1-1 0 0 0,1 0 0 0 0,-1 0 0 0 0,1 0 0 0 0,1-1 0 0 0,-1 0 0 0 0,1 0 0 0 0,4 3 6 0 0,-4-5-366 0 0,0 0 1 0 0,0-1 0 0 0,1 1 0 0 0,-1-2-1 0 0,1 1 1 0 0,0-1 0 0 0,1 1 365 0 0,11 3-6825 0 0</inkml:trace>
  <inkml:trace contextRef="#ctx0" brushRef="#br0" timeOffset="1929.287">1670 602 11520 0 0,'1'7'1190'0'0,"0"1"-557"0"0,-1 0 0 0 0,1 1 0 0 0,-1-1 0 0 0,0 0 0 0 0,-1 0 0 0 0,0 0-1 0 0,-1 2-632 0 0,-3 12 2352 0 0,-8 20-2352 0 0,12-39-86 0 0,-10 31 351 0 0,5-21-298 0 0,1 1 0 0 0,1 0-1 0 0,0 0 1 0 0,1 0 0 0 0,1 1-1 0 0,-1 10 34 0 0,3-21 76 0 0,1-1-1 0 0,-1 1 0 0 0,1 0 0 0 0,0-1 0 0 0,-1 1 1 0 0,2-1-1 0 0,-1 1 0 0 0,0-1 0 0 0,1 0 0 0 0,0 2-75 0 0,0-4 62 0 0,-1 0-1 0 0,1 0 0 0 0,0-1 1 0 0,-1 1-1 0 0,1 0 0 0 0,0-1 1 0 0,0 1-1 0 0,0-1 0 0 0,0 1 1 0 0,0-1-1 0 0,0 0-61 0 0,-1 0 77 0 0,2 0-43 0 0,0 0-1 0 0,0 0 0 0 0,-1 0 1 0 0,1-1-1 0 0,0 1 0 0 0,0-1 1 0 0,0 1-1 0 0,-1-1 0 0 0,1 0 1 0 0,0 0-1 0 0,-1-1 0 0 0,1 1 1 0 0,0-1-34 0 0,33-21-263 0 0,-35 22 246 0 0,8-6-27 0 0,-1 0 0 0 0,0 0 0 0 0,0-1 0 0 0,-1 0 0 0 0,0 0 0 0 0,-1-1 0 0 0,0 0-1 0 0,0 0 1 0 0,0-1 44 0 0,11-24-534 0 0,13-35 534 0 0,-14 31-376 0 0,-5 6 205 0 0,-2 0 0 0 0,-1 0 0 0 0,-1-1 0 0 0,-2 0 0 0 0,-1 0 171 0 0,1-2-84 0 0,8-86 21 0 0,-5-11 63 0 0,-6 91 87 0 0,2-94 2112 0 0,-3 118-823 0 0,1 17 210 0 0,0 9-945 0 0,0 10-355 0 0,-1 0 1 0 0,-1 1 0 0 0,-1-1-1 0 0,-2 11-286 0 0,0 16 110 0 0,3 408-334 0 0,8-356-1371 0 0,12 51 1595 0 0,-14-107-988 0 0,-5-37 465 0 0,-1 0 0 0 0,1-1 0 0 0,1 1 0 0 0,-1 0 0 0 0,1 0 0 0 0,0-1 0 0 0,0 1 523 0 0,5 8-7217 0 0</inkml:trace>
  <inkml:trace contextRef="#ctx0" brushRef="#br0" timeOffset="1930.287">2050 243 18831 0 0,'1'-2'108'0'0,"0"0"0"0"0,0 0 0 0 0,-1 0 0 0 0,1 0 0 0 0,0 0 0 0 0,-1 0 0 0 0,0 0 0 0 0,1 0 0 0 0,-1-1-1 0 0,0 1 1 0 0,0 0 0 0 0,0 0 0 0 0,-1 0 0 0 0,1 0 0 0 0,0 0 0 0 0,-1-2-108 0 0,0 2 47 0 0,0 1 0 0 0,0-1 1 0 0,0 1-1 0 0,0-1 0 0 0,0 1 1 0 0,0 0-1 0 0,0-1 0 0 0,0 1 1 0 0,0 0-1 0 0,-1 0 0 0 0,1 0 1 0 0,0 0-1 0 0,-1 0 0 0 0,1 0 1 0 0,-1 0-1 0 0,-1 0-47 0 0,-2-1 143 0 0,0 0 1 0 0,-1 1-1 0 0,1 0 1 0 0,-1 0-1 0 0,1 0 1 0 0,-1 0-1 0 0,0 1 0 0 0,1 0 1 0 0,-1 0-1 0 0,0 1 1 0 0,-2 0-144 0 0,-140 26 1082 0 0,118-21-1072 0 0,0 1 0 0 0,1 1 0 0 0,-3 3-10 0 0,-18 8-3687 0 0,41-15-3751 0 0</inkml:trace>
  <inkml:trace contextRef="#ctx0" brushRef="#br0" timeOffset="2380.538">2347 327 15200 0 0,'0'0'1172'0'0,"-6"-3"121"0"0,-1-2-1003 0 0,1 0-1 0 0,0 1 1 0 0,-1 0 0 0 0,0 0 0 0 0,0 1 0 0 0,-1 0 0 0 0,1 0 0 0 0,0 1-1 0 0,-1-1 1 0 0,0 2 0 0 0,1-1 0 0 0,-1 1 0 0 0,-6 0-290 0 0,9 1 41 0 0,0-1 0 0 0,0 1 0 0 0,-1 1 0 0 0,1-1 0 0 0,0 1 0 0 0,0 0-1 0 0,0 0 1 0 0,0 0 0 0 0,0 1 0 0 0,0 0 0 0 0,0 0 0 0 0,1 0 0 0 0,-1 0 0 0 0,1 1 0 0 0,-1 0 0 0 0,1 0 0 0 0,0 0 0 0 0,0 0 0 0 0,0 1 0 0 0,1-1 0 0 0,-2 3-41 0 0,1-1 171 0 0,0 0 1 0 0,1 1-1 0 0,-1-1 1 0 0,1 1-1 0 0,0 0 1 0 0,1 0-1 0 0,-1 1 1 0 0,1-1 0 0 0,0 2-172 0 0,1-3 142 0 0,1-1 1 0 0,-1 0 0 0 0,1 1 0 0 0,0-1-1 0 0,0 1 1 0 0,1-1 0 0 0,-1 1 0 0 0,1-1-1 0 0,0 0 1 0 0,0 0 0 0 0,0 1 0 0 0,1-1-1 0 0,0 0 1 0 0,1 3-143 0 0,31 70 1839 0 0,-23-58-1659 0 0,-2 0 0 0 0,0 1-1 0 0,-1 0-179 0 0,-6-13 44 0 0,0-1-1 0 0,-1 1 1 0 0,1-1-1 0 0,-1 1 1 0 0,0-1-1 0 0,-1 1 0 0 0,0 0 1 0 0,0-1-1 0 0,0 1 1 0 0,-1 0-1 0 0,-1 4-43 0 0,1-8 0 0 0,0-1 1 0 0,0 0-1 0 0,0 0 0 0 0,0 1 0 0 0,0-1 0 0 0,0 0 0 0 0,-1 0 1 0 0,1-1-1 0 0,-1 1 0 0 0,1 0 0 0 0,-1 0 0 0 0,0-1 1 0 0,0 1-1 0 0,1-1 0 0 0,-1 1 0 0 0,0-1 0 0 0,-1 0 0 0 0,1 0 1 0 0,0 0-1 0 0,0 0 0 0 0,0 0 0 0 0,-1 0 0 0 0,1-1 1 0 0,-2 1-1 0 0,-7 1-121 0 0,0 0 1 0 0,0-1 0 0 0,0 0 0 0 0,-9-1 120 0 0,-11-2-985 0 0,-26-4 985 0 0,-19-1-3073 0 0,31 5-5692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40:33.4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64 438 15200 0 0,'2'7'395'0'0,"0"1"0"0"0,0-1 1 0 0,1 0-1 0 0,0 2-395 0 0,8 23 232 0 0,-7-6 1171 0 0,0-1 0 0 0,-2 1 0 0 0,-1 0 0 0 0,-1 6-1403 0 0,-9 103 918 0 0,3-63-591 0 0,1-20-172 0 0,-2 0 0 0 0,-2-1 0 0 0,-3 0 0 0 0,-16 43-155 0 0,16-70 12 0 0,2-1 757 0 0,16-50-404 0 0,1 2-1 0 0,5-13-364 0 0,4-11 207 0 0,36-116 315 0 0,-33 117-340 0 0,1 0 0 0 0,11-16-182 0 0,-15 34 18 0 0,9-19 78 0 0,3 2 0 0 0,21-28-96 0 0,-28 44 48 0 0,-7 11 17 0 0,0 1-1 0 0,7-7-64 0 0,-17 22 23 0 0,1-1 0 0 0,-1 1 0 0 0,1 0 0 0 0,-1 0 0 0 0,1 1 0 0 0,0-1 0 0 0,1 1 0 0 0,-1 0 0 0 0,0 0 0 0 0,1 1-1 0 0,3-1-22 0 0,-7 2 22 0 0,0 0-1 0 0,-1 1 0 0 0,1 0 0 0 0,0-1 0 0 0,0 1 0 0 0,0 0 0 0 0,-1 0 1 0 0,1 0-1 0 0,0 0 0 0 0,0 0 0 0 0,0 0 0 0 0,-1 1 0 0 0,1-1 0 0 0,0 0 1 0 0,0 1-1 0 0,-1 0 0 0 0,1-1 0 0 0,0 1 0 0 0,-1 0 0 0 0,1 0 0 0 0,1 1-21 0 0,-2-1 22 0 0,1 1-1 0 0,0 0 1 0 0,-1 0-1 0 0,1 0 0 0 0,-1 0 1 0 0,1 1-1 0 0,-1-1 1 0 0,0 0-1 0 0,0 0 0 0 0,0 1 1 0 0,0-1-1 0 0,-1 1 1 0 0,1-1-1 0 0,-1 1-21 0 0,2 7 44 0 0,-1 0-1 0 0,0 0 1 0 0,-1 0 0 0 0,0 0-1 0 0,-1 0 1 0 0,0-1 0 0 0,-1 5-44 0 0,-3 7-23 0 0,-1 0 1 0 0,0 0-1 0 0,-2 0 1 0 0,0-1-1 0 0,-1 0 0 0 0,-1-1 1 0 0,-2 1 22 0 0,-9 13-202 0 0,-2-1 0 0 0,0-1 0 0 0,-16 14 202 0 0,25-30-245 0 0,0-1 0 0 0,-1-1 0 0 0,-7 4 245 0 0,15-11-181 0 0,0-1-1 0 0,0 0 1 0 0,-1-1-1 0 0,0 0 1 0 0,0 0-1 0 0,0-1 1 0 0,-1 0-1 0 0,-5 2 182 0 0,12-5-207 0 0,0 1 0 0 0,0-1-1 0 0,0 1 1 0 0,0-1-1 0 0,0 0 1 0 0,0 0 0 0 0,0 0-1 0 0,-1 0 1 0 0,1 0 0 0 0,0-1-1 0 0,0 1 1 0 0,0 0 0 0 0,0-1-1 0 0,1 0 1 0 0,-1 1 0 0 0,0-1-1 0 0,0 0 1 0 0,0 0 0 0 0,0 0-1 0 0,1 0 1 0 0,-1 0-1 0 0,0-1 1 0 0,1 1 0 0 0,-1 0-1 0 0,0-2 208 0 0,-6-9-7615 0 0</inkml:trace>
  <inkml:trace contextRef="#ctx0" brushRef="#br0" timeOffset="356.097">605 658 19295 0 0,'7'34'989'0'0,"-3"-13"-404"0"0,0 0 0 0 0,-2 0 0 0 0,1 10-585 0 0,-1 107 2748 0 0,-2-137-2864 0 0,0 0-1 0 0,0 0 0 0 0,0 0 1 0 0,0 0-1 0 0,1 1 0 0 0,-1-1 1 0 0,0 0-1 0 0,0 0 1 0 0,1 0-1 0 0,-1 0 0 0 0,1 0 1 0 0,-1 0-1 0 0,1 0 0 0 0,-1 0 1 0 0,1 0-1 0 0,-1 0 0 0 0,1 0 1 0 0,0 0-1 0 0,-1-1 1 0 0,1 1-1 0 0,0 0 0 0 0,0 0 1 0 0,0 0 116 0 0,-1-1-145 0 0,0 0 0 0 0,1 0 1 0 0,-1 0-1 0 0,0 0 0 0 0,0 0 1 0 0,0 0-1 0 0,0 0 0 0 0,0 0 1 0 0,0 0-1 0 0,1 0 0 0 0,-1 0 1 0 0,0 1-1 0 0,0-1 0 0 0,0 0 1 0 0,0 0-1 0 0,0 0 0 0 0,1 0 1 0 0,-1 0-1 0 0,0 0 0 0 0,0 0 1 0 0,0 0-1 0 0,0-1 0 0 0,0 1 1 0 0,0 0-1 0 0,1 0 0 0 0,-1 0 1 0 0,0 0-1 0 0,0 0 0 0 0,0 0 1 0 0,0 0-1 0 0,0 0 0 0 0,0 0 1 0 0,1 0-1 0 0,-1 0 1 0 0,0 0-1 0 0,0-1 0 0 0,0 1 1 0 0,0 0 143 0 0,4-8-7158 0 0</inkml:trace>
  <inkml:trace contextRef="#ctx0" brushRef="#br0" timeOffset="357.097">620 427 18919 0 0,'5'28'832'0'0,"-3"-23"184"0"0,3 2-816 0 0,-5-7-200 0 0,0 0 0 0 0,4 7 0 0 0,-1 1 584 0 0,1-1 80 0 0,3-2 8 0 0,1 6 8 0 0,0-1-840 0 0,0-7-176 0 0,-1 1-32 0 0,4-1-8751 0 0</inkml:trace>
  <inkml:trace contextRef="#ctx0" brushRef="#br0" timeOffset="793.506">1047 0 920 0 0,'19'24'-462'0'0,"-14"-19"2115"0"0,0 1-1 0 0,-1 0 1 0 0,0 0 0 0 0,0 0 0 0 0,0 0-1 0 0,-1 0 1 0 0,0 1 0 0 0,0-1 0 0 0,0 1-1653 0 0,4 19 3279 0 0,-1 1 0 0 0,-1 1-3279 0 0,4 54 2102 0 0,-6 84-2567 0 0,-3-119 1064 0 0,-4 162-431 0 0,1 69 867 0 0,4-265-918 0 0,0-11 17 0 0,1-7 132 0 0,14-43 669 0 0,-8 19-889 0 0,2 1 1 0 0,2 0-1 0 0,0 0 0 0 0,2 0-46 0 0,-10 21 8 0 0,1 0 1 0 0,-1 1-1 0 0,1-1 0 0 0,0 1 0 0 0,0 0 1 0 0,1 0-1 0 0,0 1 0 0 0,0-1 0 0 0,1 1 1 0 0,-1 1-1 0 0,8-5-8 0 0,-10 7 10 0 0,0 0 0 0 0,1 0 0 0 0,-1 0-1 0 0,1 1 1 0 0,-1 0 0 0 0,1-1 0 0 0,0 2 0 0 0,-1-1 0 0 0,1 1 0 0 0,0-1 0 0 0,0 1 0 0 0,1 1-10 0 0,-3-1 7 0 0,-1 0 0 0 0,0 0 1 0 0,1 0-1 0 0,-1 0 0 0 0,1 1 0 0 0,-1 0 1 0 0,0-1-1 0 0,1 1 0 0 0,-1 0 0 0 0,0 0 1 0 0,0 0-1 0 0,1 0 0 0 0,-1 1 0 0 0,0-1 1 0 0,0 0-1 0 0,0 1 0 0 0,-1 0 1 0 0,1-1-1 0 0,0 1 0 0 0,-1 0 0 0 0,1 0 1 0 0,-1 0-1 0 0,1 0 0 0 0,0 1-7 0 0,2 7 47 0 0,-2-6-45 0 0,0-1 1 0 0,-1 1-1 0 0,1 0 1 0 0,-1 0 0 0 0,0 0-1 0 0,0 0 1 0 0,0 0-1 0 0,0 0 1 0 0,-1 0-1 0 0,0 0 1 0 0,0 1 0 0 0,0-1-1 0 0,0 2-2 0 0,-4 11 28 0 0,-1 0 0 0 0,-1 0 0 0 0,0 0 0 0 0,-1 0-28 0 0,3-10-7 0 0,0 0 0 0 0,-1-1 0 0 0,0 1 0 0 0,0-1 0 0 0,0 0 0 0 0,-1 0 0 0 0,0 0 0 0 0,-1 0 7 0 0,-17 18-152 0 0,20-20 134 0 0,-1 1 1 0 0,0-1-1 0 0,0 1 0 0 0,0-2 1 0 0,-1 1-1 0 0,1 0 0 0 0,-1-1 1 0 0,0 0-1 0 0,0-1 0 0 0,0 1 1 0 0,-2 0 17 0 0,4-2-41 0 0,0 0 0 0 0,0 0 1 0 0,0-1-1 0 0,0 1 0 0 0,0-1 0 0 0,0 0 1 0 0,0 0-1 0 0,0 0 0 0 0,0-1 0 0 0,0 1 0 0 0,0-1 1 0 0,0 0-1 0 0,0 0 0 0 0,0-1 0 0 0,0 1 1 0 0,1-1-1 0 0,-1 1 0 0 0,-2-3 41 0 0,-1 0-603 0 0,1 0-1 0 0,0 0 0 0 0,0-1 1 0 0,0 0-1 0 0,0 0 0 0 0,1-1 1 0 0,0 1-1 0 0,-2-3 604 0 0,0-6-7930 0 0</inkml:trace>
  <inkml:trace contextRef="#ctx0" brushRef="#br0" timeOffset="1136.43">1626 556 7368 0 0,'33'26'1232'0'0,"-31"-25"1093"0"0,1 2 2298 0 0,0-1-3337 0 0,-2 2 3399 0 0,-3 25-3922 0 0,0 0 0 0 0,-6 23-763 0 0,2-22 180 0 0,3 1 0 0 0,-1 16-180 0 0,4-36-4 0 0,1 0 0 0 0,-1 0 0 0 0,2 0 0 0 0,0-1 0 0 0,0 1 0 0 0,1 0 0 0 0,0-1 0 0 0,1 1 0 0 0,0 0 4 0 0,-2-7 23 0 0,0 1 0 0 0,1-1 0 0 0,-1 0 1 0 0,1 0-1 0 0,0-1 0 0 0,0 1 0 0 0,0 0 1 0 0,0-1-1 0 0,1 0 0 0 0,-1 0 0 0 0,1 0 1 0 0,0 0-1 0 0,2 1-23 0 0,-3-3 43 0 0,-1 0 1 0 0,0 0 0 0 0,1 0 0 0 0,-1 0-1 0 0,1 0 1 0 0,-1-1 0 0 0,1 1-1 0 0,0-1 1 0 0,-1 0 0 0 0,1 1-1 0 0,0-1 1 0 0,-1 0 0 0 0,1-1 0 0 0,-1 1-1 0 0,1 0 1 0 0,0-1 0 0 0,-1 0-1 0 0,1 1 1 0 0,-1-1 0 0 0,1 0-1 0 0,-1 0 1 0 0,0-1 0 0 0,1 1 0 0 0,-1 0-1 0 0,1-1-43 0 0,5-4 57 0 0,-1-1-1 0 0,0 1 1 0 0,0-1 0 0 0,0-1-1 0 0,-1 1 1 0 0,0-1-1 0 0,-1 0 1 0 0,0 0-1 0 0,0-1 1 0 0,0 1 0 0 0,-1-1-1 0 0,-1 0 1 0 0,1-1-1 0 0,-1-2-56 0 0,0 2 13 0 0,-2 1-1 0 0,1-1 1 0 0,-2 1 0 0 0,1-1-1 0 0,-1 0 1 0 0,-1 1-1 0 0,-1-10-12 0 0,2 15 4 0 0,-1 0 1 0 0,0 1-1 0 0,0-1 0 0 0,-1 1 0 0 0,1 0 1 0 0,-1-1-1 0 0,1 1 0 0 0,-1 0 0 0 0,0 0 0 0 0,0 0 1 0 0,-1 0-1 0 0,1 1 0 0 0,-1-1 0 0 0,1 0 1 0 0,-1 1-1 0 0,0 0 0 0 0,0 0 0 0 0,-3-2-4 0 0,-5-3-34 0 0,-1 0-1 0 0,0 1 0 0 0,0 1 1 0 0,-8-2 34 0 0,16 5-260 0 0,0 1 0 0 0,0 0 0 0 0,0 0 0 0 0,0 0 0 0 0,0 1 0 0 0,-3-1 260 0 0,5 1-223 0 0,0 0 1 0 0,0 0-1 0 0,0 1 0 0 0,0-1 1 0 0,0 0-1 0 0,0 1 0 0 0,0-1 0 0 0,0 1 1 0 0,1 0-1 0 0,-1-1 0 0 0,0 1 1 0 0,0 0-1 0 0,1 0 0 0 0,-1 0 1 0 0,0 0-1 0 0,0 1 223 0 0,-6 8-2139 0 0</inkml:trace>
  <inkml:trace contextRef="#ctx0" brushRef="#br0" timeOffset="1877.793">2072 607 17135 0 0,'0'0'388'0'0,"3"2"52"0"0,0 1-359 0 0,1 0-1 0 0,-1 0 0 0 0,0 0 1 0 0,0 0-1 0 0,-1 1 0 0 0,1-1 1 0 0,-1 1-1 0 0,0 0 0 0 0,0 0 0 0 0,0 0 1 0 0,0 0-1 0 0,0 0 0 0 0,0 3-80 0 0,2 12 69 0 0,0 1-1 0 0,-1-1 0 0 0,0 1 1 0 0,-2 8-69 0 0,2 14 214 0 0,13 123 854 0 0,-12-133-656 0 0,1 0-1 0 0,2 3-411 0 0,-7-34 43 0 0,0-1-1 0 0,0 0 1 0 0,0 1 0 0 0,0-1-1 0 0,0 0 1 0 0,0 1 0 0 0,0-1-1 0 0,0 0 1 0 0,0 1 0 0 0,1-1 0 0 0,-1 0-1 0 0,0 1 1 0 0,0-1 0 0 0,0 0-1 0 0,1 0 1 0 0,-1 1 0 0 0,0-1-1 0 0,0 0 1 0 0,0 0 0 0 0,1 1-1 0 0,-1-1 1 0 0,0 0 0 0 0,1 0-1 0 0,-1 1 1 0 0,0-1 0 0 0,0 0-1 0 0,1 0 1 0 0,-1 0 0 0 0,0 0-1 0 0,1 0 1 0 0,-1 0 0 0 0,0 0 0 0 0,1 1-1 0 0,-1-1 1 0 0,1 0-43 0 0,0-1 44 0 0,0 1 0 0 0,0 0 0 0 0,0-1 0 0 0,0 1 1 0 0,0-1-1 0 0,0 1 0 0 0,0-1 0 0 0,0 0 0 0 0,0 1 0 0 0,0-1 0 0 0,-1 0 0 0 0,2 0-44 0 0,19-24-22 0 0,-8 7-35 0 0,-1-2 0 0 0,-1 1-1 0 0,2-7 58 0 0,-7 15 0 0 0,0 1 0 0 0,0 0 0 0 0,4-3 0 0 0,4-8 0 0 0,-12 17 5 0 0,0 1 0 0 0,1 0 0 0 0,-1 0-1 0 0,1 0 1 0 0,-1 0 0 0 0,1 0 0 0 0,0 1-1 0 0,0-1 1 0 0,0 1 0 0 0,0 0 0 0 0,1-1-5 0 0,-3 3 6 0 0,1-1-1 0 0,-1 1 1 0 0,1-1 0 0 0,-1 1 0 0 0,1 0 0 0 0,-1-1 0 0 0,1 1 0 0 0,-1 0 0 0 0,1 0 0 0 0,-1 0 0 0 0,1 0 0 0 0,-1 0 0 0 0,1 1-1 0 0,0-1 1 0 0,-1 0 0 0 0,1 1 0 0 0,-1-1 0 0 0,0 1 0 0 0,1-1 0 0 0,-1 1 0 0 0,1 0 0 0 0,-1-1 0 0 0,0 1 0 0 0,1 0 0 0 0,-1 0 0 0 0,0 0-1 0 0,0 0 1 0 0,0 0 0 0 0,0 1-6 0 0,2 1 20 0 0,0 1 0 0 0,0-1-1 0 0,0 1 1 0 0,-1 0 0 0 0,1 0 0 0 0,-1 0-1 0 0,0 1 1 0 0,0-1 0 0 0,-1 0-1 0 0,0 1 1 0 0,1-1-20 0 0,9 53 81 0 0,-10-50-75 0 0,17 106-6 0 0,-15-101-13 0 0,0 0 0 0 0,1 0-1 0 0,0 0 1 0 0,2 2 13 0 0,-5-12-33 0 0,1 0 0 0 0,-1 0 0 0 0,0 0 0 0 0,1 0 0 0 0,-1 0 0 0 0,1 0 0 0 0,-1-1 0 0 0,1 1-1 0 0,0-1 1 0 0,0 1 0 0 0,1 0 33 0 0,-2-1-23 0 0,0 0-1 0 0,1-1 1 0 0,-1 1-1 0 0,0-1 1 0 0,0 1-1 0 0,0-1 0 0 0,0 0 1 0 0,1 1-1 0 0,-1-1 1 0 0,0 0-1 0 0,0 0 1 0 0,1 0-1 0 0,-1 0 1 0 0,0 0-1 0 0,0 0 1 0 0,1 0-1 0 0,-1 0 0 0 0,0 0 1 0 0,0-1-1 0 0,1 1 1 0 0,-1-1-1 0 0,0 1 1 0 0,1-1 23 0 0,2-1-29 0 0,0-1 1 0 0,-1 1 0 0 0,1-1 0 0 0,-1 0 0 0 0,1 1 0 0 0,-1-2-1 0 0,0 1 1 0 0,0 0 0 0 0,0-1 0 0 0,-1 1 0 0 0,1-1 0 0 0,-1 0-1 0 0,0 0 1 0 0,0 0 0 0 0,1-3 28 0 0,14-32-13 0 0,-10 24 25 0 0,-1 0 1 0 0,2-6-13 0 0,3-13 188 0 0,-7 23-32 0 0,0-1-1 0 0,0 0 1 0 0,-1 0-1 0 0,-1-1 1 0 0,0 1-1 0 0,-1-11-155 0 0,0 23 4 0 0,-1-1 1 0 0,0 1-1 0 0,0 0 0 0 0,0 0 0 0 0,0-1 0 0 0,0 1 0 0 0,0 0 0 0 0,0-1 1 0 0,0 1-1 0 0,0 0 0 0 0,0-1 0 0 0,0 1 0 0 0,0 0 0 0 0,0 0 0 0 0,0-1 1 0 0,0 1-1 0 0,0 0 0 0 0,0-1 0 0 0,0 1 0 0 0,-1 0 0 0 0,1 0 1 0 0,0-1-1 0 0,0 1 0 0 0,0 0 0 0 0,0 0 0 0 0,-1-1 0 0 0,1 1 0 0 0,0 0 1 0 0,0 0-1 0 0,0 0 0 0 0,-1-1 0 0 0,1 1 0 0 0,0 0 0 0 0,0 0 0 0 0,-1 0 1 0 0,1 0-1 0 0,0 0 0 0 0,0 0 0 0 0,-1-1 0 0 0,1 1 0 0 0,0 0 0 0 0,-1 0 1 0 0,1 0-1 0 0,0 0 0 0 0,0 0 0 0 0,-1 0 0 0 0,1 0 0 0 0,0 0 0 0 0,-1 0 1 0 0,1 0-5 0 0,-11 7 161 0 0,11-7-146 0 0,-2 2 2 0 0,0 1 0 0 0,0-1 0 0 0,0 1-1 0 0,0-1 1 0 0,0 1 0 0 0,1-1 0 0 0,-1 1 0 0 0,1 0-1 0 0,0 0 1 0 0,-1 1-17 0 0,-8 33 24 0 0,9-33-20 0 0,-3 12-42 0 0,1 1-1 0 0,0-1 1 0 0,1 1-1 0 0,1 0 1 0 0,1 0-1 0 0,1-1 1 0 0,0 1-1 0 0,2 8 39 0 0,-1-13-29 0 0,-1-8-3 0 0,-1 1 0 0 0,1 0 1 0 0,0 0-1 0 0,1 0 1 0 0,0-1-1 0 0,-1 1 0 0 0,3 3 32 0 0,-3-6 50 0 0,1-1-1 0 0,-1 1 0 0 0,1 0 0 0 0,-1-1 1 0 0,1 1-1 0 0,0-1 0 0 0,0 0 1 0 0,-1 1-1 0 0,1-1 0 0 0,0 0 0 0 0,0 0 1 0 0,0 0-1 0 0,0 0 0 0 0,0-1 0 0 0,1 1 1 0 0,-1 0-1 0 0,0-1 0 0 0,0 0 1 0 0,2 1-50 0 0,0-1 39 0 0,0 0 0 0 0,0 0 0 0 0,0 0-1 0 0,0 0 1 0 0,0-1 0 0 0,0 1 0 0 0,0-1 0 0 0,0 0 0 0 0,0 0 0 0 0,0-1 0 0 0,0 1 0 0 0,0-1 0 0 0,-1 0 0 0 0,1 0 0 0 0,-1 0 0 0 0,1 0 0 0 0,-1-1 0 0 0,1 0-39 0 0,2-2-5 0 0,0-1 0 0 0,0 0 0 0 0,-1 0 0 0 0,0 0 0 0 0,0-1 0 0 0,0 0 0 0 0,-1 0 0 0 0,3-5 5 0 0,1-5 106 0 0,-2 1 0 0 0,0-1-1 0 0,-1 0 1 0 0,2-13-106 0 0,2-20 6 0 0,-1-3-6 0 0,-4 6 0 0 0,-2-1 0 0 0,-1 0 0 0 0,-3 0 0 0 0,-2 0 0 0 0,-2 1 0 0 0,-2-1 0 0 0,-2 2 0 0 0,-2-1 0 0 0,-2 1 0 0 0,-6-10 0 0 0,14 42 0 0 0,0 1 0 0 0,-1 0 0 0 0,0 0 0 0 0,-1 0 0 0 0,-1 1 0 0 0,0 0 0 0 0,0 1 0 0 0,-1 0 0 0 0,0 1 0 0 0,-1 0 0 0 0,-7-5 0 0 0,18 15 0 0 0,-1-1 0 0 0,0 0 0 0 0,0 1 0 0 0,1-1 0 0 0,-1 1 0 0 0,0-1 0 0 0,0 1 0 0 0,0 0 0 0 0,0-1 0 0 0,0 1 0 0 0,1 0 0 0 0,-1-1 0 0 0,0 1 0 0 0,0 0 0 0 0,0 0 0 0 0,0 0 0 0 0,0 0 0 0 0,0 0 0 0 0,0 0 0 0 0,0 0 0 0 0,0 0 0 0 0,0 0 0 0 0,0 1 0 0 0,0-1 0 0 0,0 0 0 0 0,0 1 0 0 0,-1 0 0 0 0,1 0 0 0 0,0 0 0 0 0,0 0 0 0 0,0 0 0 0 0,0 0 0 0 0,0 1 0 0 0,0-1 0 0 0,0 0 0 0 0,1 0 0 0 0,-1 1 0 0 0,0-1 0 0 0,1 0 0 0 0,-1 2 0 0 0,-2 6 0 0 0,0 1 0 0 0,1-1 0 0 0,0 0 0 0 0,0 8 0 0 0,2-16 0 0 0,-5 55 488 0 0,3 1 0 0 0,3-1 0 0 0,2 8-488 0 0,6 6 178 0 0,3 0 0 0 0,13 38-178 0 0,-12-50-58 0 0,-3-17-31 0 0,1-1 1 0 0,2 0-1 0 0,2 0 1 0 0,1-2-1 0 0,2 0 1 0 0,2-1-1 0 0,1-1 1 0 0,21 27 88 0 0,-35-54-454 0 0,1-1 0 0 0,0 1 1 0 0,0-1-1 0 0,1-1 1 0 0,3 3 453 0 0,15 11-1322 0 0</inkml:trace>
  <inkml:trace contextRef="#ctx0" brushRef="#br0" timeOffset="2516.741">3050 810 21367 0 0,'0'0'978'0'0,"0"2"-21"0"0,-2 31-478 0 0,-1 1 0 0 0,-2-1 1 0 0,-2 0-1 0 0,-4 12-479 0 0,-10 49 686 0 0,3-10-968 0 0,18-83 272 0 0,0 0 5 0 0,0-1 1 0 0,0 0-1 0 0,1 1 0 0 0,-1-1 1 0 0,0 0-1 0 0,0 1 1 0 0,-1-1-1 0 0,1 0 1 0 0,0 1-1 0 0,0-1 1 0 0,0 0-1 0 0,0 1 1 0 0,0-1-1 0 0,0 0 1 0 0,0 0-1 0 0,0 1 0 0 0,-1-1 1 0 0,1 0-1 0 0,0 1 1 0 0,0-1-1 0 0,0 0 1 0 0,-1 0-1 0 0,1 1 1 0 0,0-1-1 0 0,0 0 1 0 0,0 0-1 0 0,-1 0 1 0 0,1 1-1 0 0,0-1 1 0 0,-1 0 4 0 0,1 0-759 0 0,1-2-253 0 0,5-8-47 0 0</inkml:trace>
  <inkml:trace contextRef="#ctx0" brushRef="#br0" timeOffset="2857.829">2959 650 17391 0 0,'0'0'768'0'0,"4"8"160"0"0,0 1-736 0 0,3 5-192 0 0,-2-4 0 0 0,-1 0 0 0 0,-4-10 192 0 0,3 10 8 0 0,1 4 0 0 0,-4-7 0 0 0,0-7-200 0 0,0 0-128 0 0,7 7 24 0 0,-7-7-7847 0 0</inkml:trace>
  <inkml:trace contextRef="#ctx0" brushRef="#br0" timeOffset="3393.045">3135 684 5064 0 0,'1'1'389'0'0,"4"4"120"0"0,-4-4 1433 0 0,-1-1 655 0 0,0 5 2429 0 0,1 8-2026 0 0,0-7-2623 0 0,0-1-1 0 0,1 1 0 0 0,-2-1 0 0 0,1 1 1 0 0,-1 0-1 0 0,1-1 0 0 0,-2 1 0 0 0,1 0 1 0 0,-1 3-377 0 0,0 12 983 0 0,-2 28 377 0 0,2-31-841 0 0,0 0 0 0 0,1 15-519 0 0,1 29 259 0 0,-1-24-200 0 0,0-37 133 0 0,0-1 60 0 0,0 0 10 0 0,0 0-26 0 0,0 0-117 0 0,0 0-50 0 0,2-1 10 0 0,0 0 0 0 0,0-1 0 0 0,0 1 0 0 0,0-1 0 0 0,-1 0 0 0 0,1 0 0 0 0,0 1 0 0 0,-1-1 0 0 0,1 0 0 0 0,0-2-79 0 0,1 1 58 0 0,-2-1-58 0 0,-1 3 0 0 0,1 0 0 0 0,-1 1 0 0 0,1-1 0 0 0,-1 0 0 0 0,1 0 0 0 0,0 0 0 0 0,-1 1 0 0 0,1-1 0 0 0,0 0 0 0 0,0 0 0 0 0,-1 1 0 0 0,1-1 0 0 0,0 1 0 0 0,0-1 0 0 0,0 1 0 0 0,0-1 0 0 0,0 1 0 0 0,0-1 0 0 0,2 0-8 0 0,0-1 0 0 0,0 0 0 0 0,0 1 0 0 0,0 0 0 0 0,0 0 0 0 0,0 0 0 0 0,0 0 0 0 0,0 0 0 0 0,0 0-1 0 0,1 1 1 0 0,-1 0 0 0 0,0-1 0 0 0,1 1 0 0 0,-1 1 0 0 0,0-1 0 0 0,0 0 0 0 0,1 1 0 0 0,-1-1 0 0 0,0 1 0 0 0,0 0 0 0 0,0 0 0 0 0,0 1 0 0 0,0-1-1 0 0,3 2 9 0 0,19 6-85 0 0,7 2-15 0 0,-10-2 79 0 0,-7-4 39 0 0,1 0 110 0 0,0 0 0 0 0,0-1 0 0 0,10 1-128 0 0,-21-5 25 0 0,1 1 0 0 0,-1-1-1 0 0,0 0 1 0 0,0 0 0 0 0,0-1-1 0 0,1 0 1 0 0,-1 1 0 0 0,0-2-1 0 0,0 1 1 0 0,0-1 0 0 0,0 0-1 0 0,0 0 1 0 0,3-2-25 0 0,-5 3 14 0 0,2-2 0 0 0,1 0 0 0 0,-1-1 0 0 0,0 1 0 0 0,0-1 0 0 0,0 0-1 0 0,0 0-13 0 0,-3 2 0 0 0,-1 0 0 0 0,1 0 0 0 0,-1 0-1 0 0,0 0 1 0 0,0-1 0 0 0,0 1 0 0 0,0 0-1 0 0,0 0 1 0 0,0-1 0 0 0,0 1 0 0 0,-1 0-1 0 0,1-1 1 0 0,-1 1 0 0 0,0-1 0 0 0,0 1-1 0 0,0-1 1 0 0,0 1 0 0 0,-2-12 0 0 0,-1 10 0 0 0,1 3 0 0 0,1 0-3 0 0,0 0 1 0 0,-1-1-1 0 0,1 1 0 0 0,0 0 1 0 0,-1 0-1 0 0,1 0 0 0 0,-1 0 1 0 0,1 0-1 0 0,-1 0 0 0 0,1 0 0 0 0,-1 0 1 0 0,1 1-1 0 0,-1-1 0 0 0,0 1 1 0 0,0-1-1 0 0,1 1 0 0 0,-1 0 1 0 0,0-1-1 0 0,0 1 0 0 0,1 0 0 0 0,-1 0 1 0 0,0 0 2 0 0,-1 1-1 0 0,1 0 0 0 0,-1 0 0 0 0,1-1 0 0 0,-1 2 0 0 0,1-1 0 0 0,-1 0 1 0 0,1 0-1 0 0,0 1 0 0 0,-1-1 0 0 0,1 1 0 0 0,0 0 0 0 0,0 0 0 0 0,-1 1 1 0 0,-5 6 4 0 0,0 1 0 0 0,1 0 0 0 0,0 0 0 0 0,0 1 0 0 0,-3 9-4 0 0,3-4 56 0 0,1 0-1 0 0,0 0 0 0 0,1 1 0 0 0,-1 13-55 0 0,-8 23 327 0 0,3-8 233 0 0,1-1-1 0 0,2 8-559 0 0,0-1 1032 0 0,-8 20-1032 0 0,8-34 298 0 0,5-20-75 0 0,-1 0 1 0 0,-5 14-224 0 0,7-27 19 0 0,1 1 1 0 0,-1-1 0 0 0,0 0 0 0 0,-1 0-1 0 0,1 0 1 0 0,-1-1 0 0 0,1 1-1 0 0,-1 0 1 0 0,0-1 0 0 0,0 0 0 0 0,-1 0-1 0 0,-2 3-19 0 0,4-5 0 0 0,1 0 0 0 0,0-1-1 0 0,-1 1 1 0 0,1 0-1 0 0,0-1 1 0 0,-1 1 0 0 0,1-1-1 0 0,-1 1 1 0 0,1-1 0 0 0,-1 0-1 0 0,1 1 1 0 0,-1-1-1 0 0,1 0 1 0 0,-1 0 0 0 0,1 0-1 0 0,-1 0 1 0 0,1 0-1 0 0,-1-1 1 0 0,1 1 0 0 0,-1-1 0 0 0,-1 1 4 0 0,1-1 0 0 0,-1-1 0 0 0,1 1 0 0 0,0 0 0 0 0,0-1 1 0 0,-1 1-1 0 0,1-1 0 0 0,0 1 0 0 0,0-1 0 0 0,1 0 0 0 0,-2-1-4 0 0,-1-2-50 0 0,1 1-1 0 0,0 0 1 0 0,0-1-1 0 0,0 0 1 0 0,1 0-1 0 0,-1 0 1 0 0,1 0-1 0 0,1 0 1 0 0,-1 0 0 0 0,1 0-1 0 0,-1-4 51 0 0,2 3-162 0 0,0 0 0 0 0,0 1 0 0 0,0-1 0 0 0,1 1 0 0 0,0-1 0 0 0,1 1 0 0 0,-1-1 0 0 0,1 1 0 0 0,0 0 0 0 0,0 0 0 0 0,0-1 0 0 0,1 2 0 0 0,1-2 162 0 0,12-16-3491 0 0,3 6-3817 0 0,-7 8-570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40:48.8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961 6 11664 0 0,'23'-3'502'0'0,"0"1"0"0"0,0 1 0 0 0,0 2 0 0 0,0 0 1 0 0,0 1-1 0 0,0 2 0 0 0,0 0 0 0 0,0 1 1 0 0,18 8-503 0 0,-30-7 287 0 0,-9-4-199 0 0,0-1-1 0 0,0 0 1 0 0,0 0 0 0 0,0 0-1 0 0,0 0 1 0 0,0 0 0 0 0,0 0-1 0 0,0-1 1 0 0,0 1-1 0 0,1-1-87 0 0,-19 11 452 0 0,11-9-350 0 0,1 0-1 0 0,-1-1 0 0 0,0 0 0 0 0,0 0 0 0 0,0 0 0 0 0,0-1 1 0 0,-1 0-1 0 0,1 0 0 0 0,0 0 0 0 0,-1-1-101 0 0,-53-8 661 0 0,48 7-591 0 0,-70-12 619 0 0,-1 5-1 0 0,-3 2-688 0 0,54 7 147 0 0,0 2-1 0 0,0 1 0 0 0,0 1 0 0 0,1 2 0 0 0,-11 3-146 0 0,-38 7 357 0 0,-91 24 10 0 0,19-5-227 0 0,116-28-115 0 0,0-2 1 0 0,0-2-1 0 0,-14-1-25 0 0,-17-3-1147 0 0,29-1 439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40:50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1 139 9672 0 0,'8'-2'182'0'0,"1"0"0"0"0,-1 0 0 0 0,1-1 0 0 0,-1 0 0 0 0,0-1 0 0 0,0 0 0 0 0,-1 0 0 0 0,1 0-182 0 0,12-9 1822 0 0,0-1 0 0 0,4-5-1822 0 0,-13 11 221 0 0,0 0 1 0 0,1 1 0 0 0,0 1 0 0 0,1 0 0 0 0,-1 0 0 0 0,1 1-1 0 0,0 1 1 0 0,1 0 0 0 0,-1 1 0 0 0,1 1 0 0 0,-1 0-1 0 0,1 0 1 0 0,2 2-222 0 0,16-1 138 0 0,0 1 0 0 0,1 2-1 0 0,-1 2 1 0 0,32 7-138 0 0,30 9 243 0 0,-8-1 324 0 0,1-3 0 0 0,27-2-567 0 0,-37-8 727 0 0,1-4-1 0 0,-1-2 0 0 0,21-6-726 0 0,-66 2 94 0 0,-8 2-26 0 0,0-1 0 0 0,0-1-1 0 0,0-1 1 0 0,1-2-68 0 0,-13 3-94 0 0,6-1-402 0 0,0-1 0 0 0,-1-1 0 0 0,0-1 0 0 0,0 0 0 0 0,5-5 496 0 0,-6 3-1306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40:44.5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1474 31 14192 0 0,'-6'-4'689'0'0,"-8"0"-558"0"0,0-1 0 0 0,0 2 0 0 0,0-1 1 0 0,-1 2-1 0 0,1 0 0 0 0,-1 1 0 0 0,-1 1-131 0 0,-9-2 305 0 0,-22-1 571 0 0,0 3 1 0 0,-31 4-877 0 0,-95 15 1443 0 0,116-12-1064 0 0,-3 2 144 0 0,-29 8-523 0 0,57-9 108 0 0,0 1 1 0 0,1 2-1 0 0,-18 9-108 0 0,34-13 52 0 0,0 1-1 0 0,1 0 0 0 0,0 1 0 0 0,1 1 0 0 0,-2 1-51 0 0,9-6 27 0 0,-1 1-1 0 0,1 1 0 0 0,0-1 1 0 0,1 1-1 0 0,-1 0 1 0 0,1 0-1 0 0,1 1 1 0 0,-1-1-1 0 0,1 1 0 0 0,-1 4-26 0 0,-4 15 47 0 0,1 0-1 0 0,1 0 0 0 0,2 1 1 0 0,1-1-1 0 0,1 1 0 0 0,1 0 1 0 0,1 1-1 0 0,3 11-46 0 0,5 52 187 0 0,18 82-187 0 0,-13-103 2 0 0,83 459 62 0 0,-34-220 52 0 0,12 157-78 0 0,-56-348-134 0 0,7 67 277 0 0,-16-115-137 0 0,30 401-375 0 0,-33-387 314 0 0,1 151-27 0 0,-10-117 111 0 0,0 259 89 0 0,5-359-35 0 0,3 55-22 0 0,-2-64-138 0 0,0 0 0 0 0,0 0 0 0 0,1 0 0 0 0,0 0 0 0 0,0-1 0 0 0,2 2 39 0 0,-3-9 32 0 0,0 1 0 0 0,0 0 0 0 0,0-1 0 0 0,0 1 0 0 0,0-1-1 0 0,1 0 1 0 0,-1 0 0 0 0,1 0 0 0 0,0 0 0 0 0,0 0 0 0 0,0 0 0 0 0,2 0-32 0 0,39 17 529 0 0,-43-19-517 0 0,9 4 113 0 0,1 0 0 0 0,-1 1 0 0 0,5 3-125 0 0,-12-6 11 0 0,0 0 1 0 0,0 0-1 0 0,0 0 0 0 0,-1 0 1 0 0,1 1-1 0 0,-1-1 1 0 0,1 1-1 0 0,-1 0 0 0 0,0-1 1 0 0,0 1-1 0 0,0 0 1 0 0,0 0-1 0 0,0 3-11 0 0,6 11 42 0 0,-5-11-40 0 0,0 0 0 0 0,-1 0 0 0 0,0 1 0 0 0,0-1-1 0 0,0 0 1 0 0,-1 3-2 0 0,5 29-51 0 0,-2 1 0 0 0,-1 0-1 0 0,-2-1 1 0 0,-4 39 51 0 0,-54 281-235 0 0,48-313 212 0 0,-1 5-119 0 0,-10 27 142 0 0,2-19-48 0 0,-73 217-19 0 0,14-95 67 0 0,5-21 0 0 0,14-30 0 0 0,16-34 67 0 0,-11 43-67 0 0,17-39 76 0 0,11-33-13 0 0,2 2 0 0 0,4 0 0 0 0,-3 28-63 0 0,11-22 33 0 0,3 1-1 0 0,4 1 1 0 0,3 22-33 0 0,11 109 179 0 0,35 189-179 0 0,61 200 79 0 0,-65-386-58 0 0,24 124 116 0 0,-56-279-84 0 0,-3-1 0 0 0,-3 1 1 0 0,-2 46-54 0 0,-3-72 11 0 0,-1 0 0 0 0,-1 0 0 0 0,-2 0 0 0 0,0-1 0 0 0,-2 0 0 0 0,-2 1-11 0 0,3-11 0 0 0,-2 0 0 0 0,0 0 0 0 0,-1-1 0 0 0,0-1 0 0 0,-1 1 0 0 0,-1-2 0 0 0,-1 1 0 0 0,0-2 0 0 0,-13 11 0 0 0,-16 12 0 0 0,-2-3 0 0 0,-41 25 0 0 0,47-33 13 0 0,1 1-1 0 0,2 1 0 0 0,1 2 0 0 0,-22 26-12 0 0,42-41 2 0 0,0 2 0 0 0,2 0-1 0 0,0 0 1 0 0,0 1 0 0 0,2 0 0 0 0,0 1-1 0 0,1 0 1 0 0,1 1 0 0 0,1 0 0 0 0,1 0-1 0 0,0 6-1 0 0,1 1 10 0 0,2 0-1 0 0,1 1 1 0 0,2-1-1 0 0,0 0 1 0 0,2 1-1 0 0,1-1 1 0 0,1 0-1 0 0,1 0 1 0 0,2 2-10 0 0,11 35 81 0 0,3-2 0 0 0,3 0 1 0 0,8 11-82 0 0,38 67 456 0 0,6-4 0 0 0,7 1-456 0 0,2-3 857 0 0,6-3 0 0 0,25 20-857 0 0,48 52 768 0 0,-145-180-957 0 0,-42-33-1982 0 0,-19-20-685 0 0,12 10 640 0 0</inkml:trace>
  <inkml:trace contextRef="#ctx0" brushRef="#br0" timeOffset="1022.99">2939 1365 12640 0 0,'7'1'83'0'0,"16"0"529"0"0,-22-1-574 0 0,1 0 0 0 0,-1 0 1 0 0,0 0-1 0 0,0-1 0 0 0,0 1 0 0 0,0 0 1 0 0,0-1-1 0 0,1 1 0 0 0,-1-1 0 0 0,0 1 0 0 0,0-1 1 0 0,0 1-1 0 0,0-1 0 0 0,0 0 0 0 0,0 0 1 0 0,-1 1-1 0 0,2-2-38 0 0,20-28 472 0 0,-22 29-432 0 0,0 1 1 0 0,1-1-1 0 0,-1 0 1 0 0,0 1-1 0 0,0-1 1 0 0,0 0 0 0 0,0 0-1 0 0,0 1 1 0 0,0-1-1 0 0,-1 0 1 0 0,1 1-1 0 0,0-1 1 0 0,0 0-1 0 0,0 1 1 0 0,-1-1-1 0 0,1 0 1 0 0,0 1-1 0 0,-1-1 1 0 0,1 0-1 0 0,0 1 1 0 0,-1-1-1 0 0,1 1 1 0 0,-1-1-41 0 0,-4-11 600 0 0,5 10-491 0 0,0 0 1 0 0,-1 0-1 0 0,1 0 1 0 0,-1 0 0 0 0,1 0-1 0 0,-1 0 1 0 0,0 1-1 0 0,0-1 1 0 0,0 0-1 0 0,0 0 1 0 0,0 0-1 0 0,0 1 1 0 0,0-1-1 0 0,0 1 1 0 0,-1-1 0 0 0,1 1-1 0 0,-1-1-109 0 0,-31-23 966 0 0,23 18-652 0 0,-5-2 66 0 0,-1 0 0 0 0,0 1 0 0 0,-1 1 0 0 0,-10-3-380 0 0,-8-4 452 0 0,-44-15 723 0 0,-1 3 0 0 0,-26-3-1175 0 0,74 21 186 0 0,23 6-126 0 0,-72-20 648 0 0,-68-8-708 0 0,90 22 115 0 0,-186-21 190 0 0,-186 2-167 0 0,210 21-1168 0 0,179 5-47 0 0,0 1-46 0 0</inkml:trace>
  <inkml:trace contextRef="#ctx0" brushRef="#br0" timeOffset="3576.203">1450 3485 1840 0 0,'21'-10'212'0'0,"-16"8"1104"0"0,0 3 5046 0 0,1-4-2792 0 0,11-14-1876 0 0,-14 12-1555 0 0,1-1 15 0 0,0 1 1 0 0,0 0-1 0 0,0 0 0 0 0,1 0 0 0 0,3-3-154 0 0,-6 7 28 0 0,0-1 1 0 0,0 1-1 0 0,0 0 0 0 0,0 0 0 0 0,0 0 0 0 0,1 0 1 0 0,-1 0-1 0 0,0 0 0 0 0,1 1 0 0 0,-1-1 0 0 0,1 1 1 0 0,-1-1-1 0 0,0 1 0 0 0,1 0 0 0 0,-1 0 0 0 0,1 0 1 0 0,1 1-29 0 0,73 9 330 0 0,-60-8-216 0 0,0-1 1 0 0,13 0-115 0 0,17 1 240 0 0,97 9 822 0 0,343 60 1287 0 0,-446-63-2292 0 0,6 5-57 0 0,-24-7 34 0 0,1 0 1 0 0,0-1-1 0 0,0-1 1 0 0,0-1-1 0 0,7-1-34 0 0,-11-2 332 0 0,1-1 0 0 0,-1 0 0 0 0,0-2 0 0 0,0 0-1 0 0,0-1 1 0 0,0-1 0 0 0,0-1 0 0 0,16-8-332 0 0,-12 3 348 0 0,-13 7-163 0 0,-1-1 0 0 0,0 0 1 0 0,0-1-186 0 0,44-20 535 0 0,-51 25-517 0 0,1 0 0 0 0,-1 0 0 0 0,0 0 0 0 0,0 0 0 0 0,0 1 0 0 0,1-1 0 0 0,-1 1 0 0 0,0 0 0 0 0,1 0-18 0 0,19-2 80 0 0,-16 0-63 0 0,-1 0 1 0 0,0 1-1 0 0,1 0 0 0 0,-1 0 0 0 0,1 1 0 0 0,-1 0 0 0 0,1 0 0 0 0,-1 1 1 0 0,1-1-1 0 0,-1 1 0 0 0,1 1 0 0 0,-1-1 0 0 0,0 1 0 0 0,4 2-17 0 0,39 7-88 0 0,-44-9 88 0 0,1 1 0 0 0,0-1 0 0 0,0-1 0 0 0,0 1 0 0 0,0-1 0 0 0,0 0 0 0 0,0 0 0 0 0,0-1 0 0 0,0 0 0 0 0,0 0 0 0 0,5 0 0 0 0,31-3-2 0 0,-33 4 5 0 0,0-2 0 0 0,0 1 1 0 0,-1-1-1 0 0,8-2-3 0 0,159-34 523 0 0,-140 31-448 0 0,0 2-1 0 0,15 0-74 0 0,-3 1-3 0 0,-18 2 3 0 0,0 2 0 0 0,0 1 0 0 0,6 1 0 0 0,15 2 0 0 0,72 8 0 0 0,33 2 0 0 0,-90-12 11 0 0,-8 1 15 0 0,0-3 1 0 0,19-3-27 0 0,-40-1-11 0 0,0 1 0 0 0,0 3 0 0 0,13 2 11 0 0,-44-3-141 0 0,0 1 0 0 0,0 1 0 0 0,0-1 0 0 0,-1 1 0 0 0,1 0 1 0 0,0 0-1 0 0,-1 0 0 0 0,0 1 0 0 0,3 1 141 0 0,-5-3-674 0 0,0 1 0 0 0,0 0 0 0 0,0 0 0 0 0,0 0 1 0 0,0 0-1 0 0,0 0 0 0 0,0 1 674 0 0,4 7-7437 0 0</inkml:trace>
  <inkml:trace contextRef="#ctx0" brushRef="#br0" timeOffset="5620.652">1565 6993 1376 0 0,'21'11'-165'0'0,"9"4"1863"0"0,2-4 3885 0 0,-24-9-4171 0 0,1-1-1 0 0,0 0 1 0 0,0-1 0 0 0,6 0-1412 0 0,8-2 1249 0 0,-1-1-1 0 0,6-2-1248 0 0,32-4 1258 0 0,66-2 1029 0 0,-121 10-2159 0 0,47-2 1285 0 0,1-3 0 0 0,34-9-1413 0 0,-21 3 594 0 0,-36 7-356 0 0,-7 2-153 0 0,0 0 0 0 0,0 2 0 0 0,1 0-1 0 0,-1 1 1 0 0,2 2-85 0 0,14 5 47 0 0,-29-5-30 0 0,38 9 46 0 0,-42-10-74 0 0,1 1 0 0 0,0-1 1 0 0,0 0-1 0 0,0 0 0 0 0,1-1 0 0 0,-1 0 0 0 0,0 0 0 0 0,0 0 11 0 0,-2 0 19 0 0,-1-1 1 0 0,1 1-1 0 0,0-1 0 0 0,-1 0 0 0 0,1 0 0 0 0,3-2-19 0 0,1 0 56 0 0,-6 3-20 0 0,0-1 1 0 0,-1 0-1 0 0,1 0 1 0 0,-1-1-1 0 0,1 1 0 0 0,-1 0 1 0 0,0-1-1 0 0,3-1-36 0 0,13-8 194 0 0,-9 7-21 0 0,0 0 1 0 0,0-1-1 0 0,2-2-173 0 0,-4 3 96 0 0,-1 0-1 0 0,1 0 1 0 0,0 1 0 0 0,0 0 0 0 0,0 1 0 0 0,6-2-96 0 0,1 1 124 0 0,3-2-82 0 0,1 2 0 0 0,-1 0 1 0 0,1 1-1 0 0,0 1 0 0 0,0 1 0 0 0,3 0-42 0 0,-1 2 0 0 0,-2 0 0 0 0,0 0 0 0 0,0-1 0 0 0,0-2 0 0 0,0 1 0 0 0,4-3 0 0 0,4 0 0 0 0,-16 3 0 0 0,0-2 0 0 0,1 0 0 0 0,-1 0 0 0 0,8-3 0 0 0,-8 3 0 0 0,-6 1 0 0 0,0 0 0 0 0,-1 0 0 0 0,1 0 0 0 0,0 0 0 0 0,-1-1 0 0 0,0 1 0 0 0,3-3 0 0 0,-2 2-1 0 0,0 0 1 0 0,0 1-1 0 0,0-1 0 0 0,0 0 1 0 0,0 1-1 0 0,0 0 0 0 0,0 0 0 0 0,0 1 1 0 0,2-1 0 0 0,40-2-58 0 0,-24 4-45 0 0,-1 0 0 0 0,1 2 0 0 0,-1 0 0 0 0,0 1 0 0 0,0 2 0 0 0,0 0 0 0 0,-1 1 0 0 0,12 6 103 0 0,111 55-521 0 0,-135-64 501 0 0,0-1 1 0 0,1 0-1 0 0,0 0 1 0 0,-1-1-1 0 0,1 0 1 0 0,0-1-1 0 0,0 1 0 0 0,4-2 20 0 0,-7 0-422 0 0,0 0 1 0 0,1 0-1 0 0,-1-1 0 0 0,0 0 0 0 0,0 0 0 0 0,1 0 0 0 0,-1-1 0 0 0,0 0 0 0 0,-1 0 0 0 0,1-1 0 0 0,0 0 0 0 0,3-1 422 0 0,5-7-7346 0 0</inkml:trace>
  <inkml:trace contextRef="#ctx0" brushRef="#br0" timeOffset="7754.87">1617 10572 11488 0 0,'9'4'1226'0'0,"-6"1"-1176"0"0,-2-4 92 0 0,6 0 407 0 0,-6 0-509 0 0,-1-1 1 0 0,1 0 0 0 0,-1 0 0 0 0,1 0-1 0 0,-1 1 1 0 0,1-1 0 0 0,-1 0 0 0 0,1 0-1 0 0,-1 0 1 0 0,1 0 0 0 0,-1 0 0 0 0,1 0-1 0 0,-1 0 1 0 0,1 0 0 0 0,-1 0 0 0 0,1 0-1 0 0,-1 0 1 0 0,0 0 0 0 0,1-1 0 0 0,-1 1-1 0 0,1 0 1 0 0,-1 0 0 0 0,1 0-1 0 0,-1-1 1 0 0,1 1 0 0 0,-1 0 0 0 0,0-1-1 0 0,1 1 1 0 0,-1 0 0 0 0,1-1-41 0 0,1-2 74 0 0,0 0 0 0 0,1 0 0 0 0,-1-1 0 0 0,-1 1 0 0 0,1-1 1 0 0,0 1-1 0 0,-1-2-74 0 0,7-10 204 0 0,-3 5 90 0 0,1 1 1 0 0,0 0-1 0 0,1 0 1 0 0,4-4-295 0 0,-7 9 129 0 0,0 0 0 0 0,0 1 1 0 0,0 0-1 0 0,0-1 1 0 0,1 2-1 0 0,-1-1 0 0 0,1 0 1 0 0,-1 1-1 0 0,1 0 0 0 0,4-1-129 0 0,19-5 230 0 0,1 2-1 0 0,-1 1 1 0 0,9 0-230 0 0,88-5 231 0 0,-109 9-141 0 0,46 0 641 0 0,0 3 0 0 0,40 7-731 0 0,-69-5 220 0 0,0 2-1 0 0,0 1 0 0 0,-1 1 0 0 0,0 2 0 0 0,2 2-219 0 0,-10-3 246 0 0,18 3-246 0 0,11 4 138 0 0,68 18 17 0 0,-99-29-69 0 0,-1-1 1 0 0,1 0-1 0 0,0-1 0 0 0,9-1-86 0 0,90-2 1092 0 0,-56-1-388 0 0,-37 1-485 0 0,5-1 22 0 0,-1 2 1 0 0,17 4-242 0 0,-40-4 6 0 0,-1 0 0 0 0,0 0 0 0 0,0-1 0 0 0,0 0 1 0 0,1-1-1 0 0,-1 1 0 0 0,0-2 0 0 0,0 1 1 0 0,0-1-1 0 0,0 0 0 0 0,0-1 0 0 0,-1 1 0 0 0,1-2 1 0 0,-1 1-1 0 0,2-2-6 0 0,22-13 108 0 0,3-1-27 0 0,-20 14-81 0 0,-12 5 6 0 0,0-1 1 0 0,-1 1 0 0 0,1-1-1 0 0,0 0 1 0 0,0 1-1 0 0,-1-1 1 0 0,1 0 0 0 0,0 0-1 0 0,-1-1 1 0 0,1 1-1 0 0,0-1-6 0 0,0 1 1 0 0,-2 0 1 0 0,0 1 1 0 0,1-1-1 0 0,-1 1 0 0 0,1 0 1 0 0,-1-1-1 0 0,1 1 1 0 0,-1 0-1 0 0,1-1 0 0 0,-1 1 1 0 0,1 0-1 0 0,-1 0 0 0 0,1-1 1 0 0,0 1-1 0 0,-1 0 1 0 0,1 0-1 0 0,-1 0 0 0 0,1 0 1 0 0,0 0-1 0 0,-1 0 0 0 0,1 0 1 0 0,-1 0-1 0 0,1 0-2 0 0,14-2 11 0 0,0-1-3 0 0,-11 3-2 0 0,0-1 0 0 0,0 0-1 0 0,1 1 1 0 0,-1-1-1 0 0,0 1 1 0 0,1 1-1 0 0,-1-1 1 0 0,0 0 0 0 0,0 1-1 0 0,2 0-5 0 0,20 5 0 0 0,-6 2-4 0 0,0 0-1 0 0,-1 1 1 0 0,6 5 4 0 0,-10-5-16 0 0,0-1 1 0 0,1-1-1 0 0,-1-1 1 0 0,1 0 0 0 0,4 0 15 0 0,-1 0 52 0 0,-17-5-76 0 0,1 0-1 0 0,-1 0 0 0 0,0-1 1 0 0,1 1-1 0 0,-1-1 1 0 0,1 0-1 0 0,-1 1 1 0 0,1-1 24 0 0,-1 0-150 0 0,-2 0-120 0 0,0 0-498 0 0,0 0-215 0 0,-1-7-6183 0 0,-5 1 370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41:28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1928 1365 13360 0 0,'0'0'1026'0'0,"0"0"-316"0"0,1 0 1950 0 0,4 3-1954 0 0,-4-2 7745 0 0,-59 13-7466 0 0,37-10-1075 0 0,1 1 1 0 0,-2 1 89 0 0,9-1-254 0 0,-25 8-386 0 0,13-4-2602 0 0,18-5 1362 0 0</inkml:trace>
  <inkml:trace contextRef="#ctx0" brushRef="#br0" timeOffset="399.687">2461 890 19439 0 0,'1'-1'-75'0'0,"-1"1"192"0"0,1-1 0 0 0,-1 1 0 0 0,1-1 0 0 0,-1 1 0 0 0,1-1 0 0 0,-1 0 0 0 0,0 1 0 0 0,1-1-1 0 0,-1 1 1 0 0,0-1 0 0 0,0 0 0 0 0,1 1 0 0 0,-1-1 0 0 0,0 0 0 0 0,0 1 0 0 0,0-1 0 0 0,0 0 0 0 0,0 1 0 0 0,0-1 0 0 0,0 0 0 0 0,0 1 0 0 0,0-1 0 0 0,0 0 0 0 0,0 1 0 0 0,0-1 0 0 0,-1 0-117 0 0,0-1 950 0 0,-6 6 973 0 0,2 1-1745 0 0,-1 0 1 0 0,1 0-1 0 0,0 0 1 0 0,1 1 0 0 0,-1 0-1 0 0,1 0 1 0 0,0 0-1 0 0,1 1 1 0 0,-1-1-1 0 0,1 1 1 0 0,-1 3-179 0 0,-13 23 373 0 0,11-19-336 0 0,0-1 0 0 0,0 1 0 0 0,2 1 0 0 0,-1-1 0 0 0,2 0-1 0 0,0 1 1 0 0,1 0 0 0 0,0 0 0 0 0,1 0 0 0 0,1 0 0 0 0,0 0 0 0 0,2 5-37 0 0,1 1 435 0 0,1 1 0 0 0,2-1-1 0 0,1 5-434 0 0,5 16 444 0 0,-9-33-385 0 0,-1-1 0 0 0,2 0 0 0 0,-1 0 0 0 0,1 0 0 0 0,0 0 0 0 0,0-1 0 0 0,1 0 0 0 0,0 1 0 0 0,1-2 0 0 0,-1 1 0 0 0,1-1 0 0 0,1 0 1 0 0,5 5-60 0 0,-2-3 32 0 0,1-1 1 0 0,0 0 0 0 0,0-1 0 0 0,0 0-1 0 0,1-1 1 0 0,-1 0 0 0 0,2-1 0 0 0,-1 0-1 0 0,4-1-32 0 0,-6-1-260 0 0,0 0 0 0 0,0-1-1 0 0,7 0 261 0 0,-13-1-342 0 0,0 0 0 0 0,1 0 0 0 0,-1 0 0 0 0,0-1 0 0 0,0 0 0 0 0,-1 1 0 0 0,1-1 0 0 0,0-1 0 0 0,0 1 0 0 0,2-1 342 0 0,-3-1-1229 0 0,7-5-18 0 0</inkml:trace>
  <inkml:trace contextRef="#ctx0" brushRef="#br0" timeOffset="834.92">1334 2066 9672 0 0,'0'0'440'0'0,"8"0"150"0"0,-2 1-618 0 0,8 3 2226 0 0,-13-3-1394 0 0,1 0 2537 0 0,-2-1 167 0 0,0 0-415 0 0,0 0-1897 0 0,0 0-828 0 0,0 0-164 0 0,-2 0-65 0 0,-10 4-36 0 0,0-1 0 0 0,1 2 1 0 0,0 0-1 0 0,0 0 1 0 0,0 1-1 0 0,1 0 1 0 0,0 1-1 0 0,0 0 1 0 0,1 1-1 0 0,-4 3-103 0 0,-21 30 768 0 0,32-39-736 0 0,0 0 0 0 0,0 0 0 0 0,0 0 0 0 0,1 0 0 0 0,-1 1 0 0 0,1-1 0 0 0,-1 0 0 0 0,1 2-32 0 0,-4 5 0 0 0,5-8 0 0 0,-1-1 0 0 0,1 1 0 0 0,0 0 0 0 0,0-1 0 0 0,0 1 0 0 0,0 0 0 0 0,0-1 0 0 0,0 1 0 0 0,0 0 0 0 0,0-1 0 0 0,0 1 0 0 0,0 0 0 0 0,1-1 0 0 0,-1 1 0 0 0,0 0 0 0 0,0-1 0 0 0,0 1 0 0 0,1-1 0 0 0,-1 1 0 0 0,0 0 0 0 0,1-1 0 0 0,-1 1 0 0 0,1-1 0 0 0,-1 1 0 0 0,1-1 0 0 0,10 11 0 0 0,35 14 0 0 0,-35-18-6 0 0,-5-4 46 0 0,0 1-1 0 0,-1 0 1 0 0,1 0-1 0 0,-1 1 1 0 0,0 0-1 0 0,0-1 1 0 0,4 6-40 0 0,2 6 132 0 0,-8-13-119 0 0,-1-1 0 0 0,0 1 0 0 0,0-1 0 0 0,0 1 1 0 0,0 0-1 0 0,-1 0 0 0 0,1 0 0 0 0,-1 0 0 0 0,0 0 1 0 0,0 0-1 0 0,0 0 0 0 0,0 1 0 0 0,0-1 1 0 0,-1 0-1 0 0,1 0 0 0 0,-1 1 0 0 0,0-1 0 0 0,0 0 1 0 0,0 1-1 0 0,-1 1-13 0 0,0 0 6 0 0,0-1 1 0 0,0 1-1 0 0,-1 0 1 0 0,1-1 0 0 0,-1 0-1 0 0,0 1 1 0 0,0-1-1 0 0,-1 0 1 0 0,0 0-1 0 0,1 0 1 0 0,-1 0 0 0 0,-1 0-1 0 0,1-1 1 0 0,0 0-1 0 0,-1 1 1 0 0,0-1-1 0 0,1 0 1 0 0,-2 0-7 0 0,-1 1-239 0 0,0-1 0 0 0,0 0 0 0 0,0 0 0 0 0,0-1 0 0 0,-6 3 239 0 0,5-4-969 0 0,1 1 0 0 0,-1-1 1 0 0,0 0-1 0 0,1 0 0 0 0,-6-1 969 0 0,11 0-5688 0 0,1 0-1505 0 0</inkml:trace>
  <inkml:trace contextRef="#ctx0" brushRef="#br0" timeOffset="1356.331">1593 2225 3680 0 0,'-1'57'15480'0'0,"0"-13"-10129"0"0,2 20-3403 0 0,3 2-1010 0 0,0-29-826 0 0,-3-22-2715 0 0,-1-21 528 0 0</inkml:trace>
  <inkml:trace contextRef="#ctx0" brushRef="#br0" timeOffset="1830.981">1963 2133 17447 0 0,'0'1'46'0'0,"0"-1"-1"0"0,0 1 0 0 0,0-1 0 0 0,0 1 1 0 0,0 0-1 0 0,0-1 0 0 0,0 1 0 0 0,0-1 1 0 0,0 1-1 0 0,0-1 0 0 0,0 1 0 0 0,1-1 1 0 0,-1 1-1 0 0,0-1 0 0 0,0 1 0 0 0,1-1 1 0 0,-1 1-1 0 0,0-1 0 0 0,1 1 0 0 0,-1-1 1 0 0,0 0-1 0 0,1 1 0 0 0,-1-1 0 0 0,1 0 1 0 0,-1 1-1 0 0,0-1 0 0 0,1 0 0 0 0,-1 1 1 0 0,1-1-1 0 0,-1 0 0 0 0,1 0 0 0 0,-1 0 0 0 0,1 1 1 0 0,0-1-1 0 0,-1 0 0 0 0,1 0 0 0 0,-1 0 1 0 0,1 0-1 0 0,-1 0 0 0 0,1 0 0 0 0,-1 0 1 0 0,1 0-1 0 0,-1 0 0 0 0,1 0 0 0 0,0 0 1 0 0,-1-1-46 0 0,1 1-51 0 0,0 0 746 0 0,-1 0 223 0 0,0 0 40 0 0,0 0-46 0 0,0 0-230 0 0,0 0-104 0 0,0 0-24 0 0,0 2-503 0 0,-1-1 1 0 0,0 0-1 0 0,1 0 0 0 0,-1 0 0 0 0,0 0 1 0 0,0 0-1 0 0,0 1 0 0 0,0-1 0 0 0,0-1 0 0 0,0 1 1 0 0,0 0-1 0 0,0 0 0 0 0,0 0 0 0 0,0 0 0 0 0,0-1 1 0 0,0 1-1 0 0,-1 0-51 0 0,-3 2 108 0 0,-3 2-260 0 0,0 0 1 0 0,0 1-1 0 0,1 0 0 0 0,0 0 1 0 0,0 1-1 0 0,1 0 0 0 0,0 0 1 0 0,0 0-1 0 0,1 1 1 0 0,0 0-1 0 0,-2 4 152 0 0,6-9-135 0 0,0-1 1 0 0,1 0 0 0 0,-1 0-1 0 0,1 1 1 0 0,0-1-1 0 0,0 0 1 0 0,0 1-1 0 0,0-1 1 0 0,0 0 0 0 0,0 1-1 0 0,0-1 1 0 0,1 0-1 0 0,0 0 1 0 0,-1 1-1 0 0,1-1 1 0 0,0 0-1 0 0,0 0 1 0 0,0 0 134 0 0,-1-1 8 0 0,1-1-1 0 0,-1 1 1 0 0,0-1-1 0 0,1 1 1 0 0,-1-1 0 0 0,1 0-1 0 0,-1 1 1 0 0,1-1 0 0 0,-1 0-1 0 0,1 1 1 0 0,-1-1-1 0 0,1 0 1 0 0,0 0 0 0 0,-1 1-1 0 0,1-1 1 0 0,-1 0-1 0 0,1 0 1 0 0,-1 0 0 0 0,1 0-1 0 0,0 0 1 0 0,-1 0-1 0 0,1 0 1 0 0,-1 0 0 0 0,1 0-1 0 0,0 0 1 0 0,-1 0 0 0 0,1 0-1 0 0,-1-1 1 0 0,1 1-1 0 0,0 0-7 0 0,13-8 597 0 0,-11 6-539 0 0,0-1 0 0 0,-1 1 0 0 0,1-1 0 0 0,-1 0 0 0 0,0 0 0 0 0,0 0 0 0 0,0 0-1 0 0,0 0 1 0 0,-1 0 0 0 0,1-1 0 0 0,-1 1 0 0 0,0 0 0 0 0,0-1 0 0 0,0 1 0 0 0,0-1 0 0 0,-1 0 0 0 0,1 1-1 0 0,-1-1 1 0 0,0-2-58 0 0,0 5 156 0 0,0 1 50 0 0,0 0 18 0 0,0 0 6 0 0,0 0-6 0 0,0 0-34 0 0,0 0-20 0 0,-7 17 244 0 0,4-10-360 0 0,1 1 0 0 0,0 0 0 0 0,0-1 1 0 0,0 1-1 0 0,1 0 0 0 0,0 0 0 0 0,1 3-54 0 0,2 58 524 0 0,1-17-305 0 0,-2-20-40 0 0,2-1 0 0 0,5 20-179 0 0,-4-30 121 0 0,-1 0 0 0 0,-1 0 1 0 0,0 0-1 0 0,-2 1 0 0 0,0-1 0 0 0,-4 19-120 0 0,1-15 27 0 0,2-16-22 0 0,-1-1 1 0 0,1 1 0 0 0,-1-1-1 0 0,-1 0 1 0 0,0 2-7 0 0,1-4 113 0 0,-1 1 0 0 0,0-1 0 0 0,0 0 0 0 0,-1 0 0 0 0,1-1 0 0 0,-3 4-113 0 0,4-8 23 0 0,0 1-1 0 0,0 0 0 0 0,0-1 0 0 0,0 1 1 0 0,0-1-1 0 0,0 0 0 0 0,0 0 0 0 0,0 0 1 0 0,0 0-1 0 0,-1 0 0 0 0,1 0 0 0 0,0 0 1 0 0,-1-1-1 0 0,1 1 0 0 0,-1-1 0 0 0,1 0 1 0 0,-1 0-1 0 0,1 1 0 0 0,-1-2-22 0 0,-5 1 23 0 0,1-1 1 0 0,0 0-1 0 0,-1-1 0 0 0,1 0 0 0 0,0 0 0 0 0,0-1 1 0 0,1 0-1 0 0,-1 0 0 0 0,0 0 0 0 0,1-1 0 0 0,0 0 1 0 0,0 0-1 0 0,0 0 0 0 0,0-1 0 0 0,1 0 1 0 0,-1 0-1 0 0,-3-6-23 0 0,7 7 2 0 0,-1 0 1 0 0,1 0-1 0 0,-1 0 1 0 0,1 0 0 0 0,1 0-1 0 0,-1-1 1 0 0,1 1-1 0 0,-1-1 1 0 0,1 1-1 0 0,1-1 1 0 0,-1 0-1 0 0,0 1 1 0 0,1-1 0 0 0,0 0-1 0 0,0 1 1 0 0,1-1-1 0 0,-1 0 1 0 0,1 1-1 0 0,0-1 1 0 0,0 1-1 0 0,1-1 1 0 0,-1 1 0 0 0,1-1-1 0 0,2-2-2 0 0,-1 1-124 0 0,2-3-416 0 0,0-1-1 0 0,1 1 1 0 0,0 0 0 0 0,1 1 0 0 0,0 0-1 0 0,0 0 1 0 0,1 0 0 0 0,3-2 540 0 0,8-3-1610 0 0</inkml:trace>
  <inkml:trace contextRef="#ctx0" brushRef="#br0" timeOffset="2462.338">2195 1964 4144 0 0,'11'28'371'0'0,"1"3"124"0"0,0 22 6805 0 0,-6-22-3378 0 0,17 87-963 0 0,-16-84-2379 0 0,-6-26-337 0 0,1 0-1 0 0,-1 0 1 0 0,1 0-1 0 0,1 0 1 0 0,0-1-1 0 0,0 1 1 0 0,2 3-243 0 0,-4-10 374 0 0,-1-1 30 0 0,0 0 4 0 0,8-13 304 0 0,-6 6-670 0 0,0 1 0 0 0,0-1 0 0 0,-1 1 0 0 0,0-1 0 0 0,0 0 0 0 0,0-2-42 0 0,3-20-4 0 0,-1 15 4 0 0,-1 4 0 0 0,0 0 0 0 0,0 0 0 0 0,1 0 0 0 0,1 0 0 0 0,-1 0 0 0 0,1 1 0 0 0,1-1 0 0 0,0 1 0 0 0,0 0 0 0 0,3-1 0 0 0,-3 4 0 0 0,3 5 16 0 0,-6 1 75 0 0,-1 1-33 0 0,0 1 1 0 0,0 0-1 0 0,0-1 1 0 0,0 1-1 0 0,0 0 1 0 0,-1 0-1 0 0,1 0 1 0 0,0 1-59 0 0,4 14-125 0 0,-1-7 5 0 0,-1 1 0 0 0,0-1 0 0 0,0 9 120 0 0,-2-14 45 0 0,0 1 0 0 0,1-1 0 0 0,0 0 0 0 0,0 0 0 0 0,0 0 0 0 0,1 0 0 0 0,-1 0 0 0 0,4 3-45 0 0,-3-3-124 0 0,-3-4-50 0 0,1-1 158 0 0,1 1 0 0 0,-1-1 0 0 0,0 0 0 0 0,0 1 0 0 0,0-1 0 0 0,0 0 0 0 0,0 0 0 0 0,1 0 0 0 0,-1 0 0 0 0,0 0 0 0 0,1 0 16 0 0,5-4 8 0 0,-1 0-1 0 0,0 0 1 0 0,0 0-1 0 0,0-1 0 0 0,0 1 1 0 0,-1-1-1 0 0,0-1 1 0 0,0 1-1 0 0,0-1 1 0 0,-1 0-1 0 0,1-1-7 0 0,2-3-1 0 0,1 1 1 0 0,1 0-1 0 0,8-8 1 0 0,-7 7 0 0 0,7-6 0 0 0,-16 15 0 0 0,0 1 0 0 0,0-1 0 0 0,0 1 0 0 0,0-1 0 0 0,0 1 0 0 0,0 0 0 0 0,0-1 0 0 0,0 1 0 0 0,0 0 0 0 0,0 0 0 0 0,0 0 0 0 0,0 0 0 0 0,0 0 0 0 0,0 0 0 0 0,0 0 0 0 0,0 0 0 0 0,0 0 0 0 0,0 1 0 0 0,0-1 0 0 0,0 0 0 0 0,0 1 0 0 0,5 1 14 0 0,0 1-1 0 0,0 0 0 0 0,-1 1 0 0 0,1-1 1 0 0,-1 1-1 0 0,0 0 0 0 0,3 3-13 0 0,31 35 112 0 0,-33-35-109 0 0,-2-2-3 0 0,1-1 0 0 0,0 0 0 0 0,0 0 0 0 0,0 0 0 0 0,0 0 0 0 0,0-1 0 0 0,1 0 0 0 0,0 0 0 0 0,1 0 0 0 0,-5-2 5 0 0,-1-1-1 0 0,1 1 1 0 0,0-1 0 0 0,0 0-1 0 0,0 1 1 0 0,-1-1-1 0 0,1 0 1 0 0,0 0 0 0 0,0 0-1 0 0,0-1 1 0 0,-1 1-1 0 0,1 0 1 0 0,0-1 0 0 0,0 1-1 0 0,1-1-4 0 0,-1-1 17 0 0,15-10 321 0 0,-15 9-270 0 0,1 0 0 0 0,0-1-1 0 0,-1 1 1 0 0,1-1 0 0 0,-1 0 0 0 0,0 1-1 0 0,0-1 1 0 0,0 0 0 0 0,-1-2-68 0 0,0 5 30 0 0,-1 0-7 0 0,0 0-1 0 0,0 0 0 0 0,0 0 1 0 0,0 1-1 0 0,0-1 1 0 0,0 0-1 0 0,0 0 0 0 0,0 0 1 0 0,0 1-1 0 0,-1-1 1 0 0,1 0-1 0 0,0 0 0 0 0,-1 0 1 0 0,1 1-1 0 0,0-1 1 0 0,-1 0-1 0 0,1 1 0 0 0,-1-1 1 0 0,1 0-1 0 0,-1 1 1 0 0,1-1-1 0 0,-1 1 0 0 0,0-1 1 0 0,1 1-1 0 0,-1-1 1 0 0,0 1-1 0 0,1-1 0 0 0,-1 1 1 0 0,0 0-1 0 0,0-1-22 0 0,-1 1 15 0 0,0-1 1 0 0,0 1-1 0 0,0 0 0 0 0,0-1 0 0 0,0 1 0 0 0,0 0 0 0 0,0 0 1 0 0,0 0-1 0 0,0 1 0 0 0,0-1 0 0 0,0 0 0 0 0,0 1 0 0 0,1-1 1 0 0,-1 1-1 0 0,0 0 0 0 0,0 0 0 0 0,0-1 0 0 0,1 1 0 0 0,-2 1-15 0 0,-2 2 15 0 0,0 0 0 0 0,0 0 0 0 0,1 0-1 0 0,-1 1 1 0 0,0 1-15 0 0,-2 2 34 0 0,3-2-53 0 0,1 0-1 0 0,-1 0 0 0 0,1 0 1 0 0,1 1-1 0 0,-1-1 1 0 0,1 1-1 0 0,0-1 0 0 0,1 1 1 0 0,-1 0-1 0 0,1 3 20 0 0,1-6-17 0 0,-1-1-1 0 0,1 1 1 0 0,-1-1-1 0 0,1 1 1 0 0,1 0-1 0 0,-1-1 1 0 0,0 1-1 0 0,1 1 18 0 0,3 2-12 0 0,-4-6 12 0 0,0-1 0 0 0,0 0 0 0 0,0 1 0 0 0,1-1 0 0 0,-1 1 0 0 0,0-1 0 0 0,1 0 0 0 0,-1 1 0 0 0,0-1 0 0 0,1 0 0 0 0,-1 1 0 0 0,0-1 0 0 0,1 0 0 0 0,-1 1 0 0 0,0-1 0 0 0,1 0 0 0 0,-1 0 0 0 0,1 0 0 0 0,-1 1 0 0 0,1-1 0 0 0,-1 0 0 0 0,0 0 0 0 0,1 0 0 0 0,-1 0 0 0 0,1 0 0 0 0,-1 0 0 0 0,1 0 0 0 0,-1 0 0 0 0,1 0 0 0 0,-1 0 0 0 0,1 0 0 0 0,-1 0 0 0 0,0 0 0 0 0,1 0 0 0 0,-1 0 0 0 0,1-1 0 0 0,-1 1 0 0 0,4 0-1 0 0,0-1 1 0 0,0 0-1 0 0,-1 1 0 0 0,1-2 1 0 0,-1 1-1 0 0,1 0 0 0 0,-1-1 0 0 0,1 1 1 0 0,-1-1-1 0 0,0 0 0 0 0,0 0 0 0 0,0 0 1 0 0,0-1-1 0 0,0 1 0 0 0,0-1 0 0 0,0 1 1 0 0,0-3 0 0 0,4-3 1 0 0,0 0 0 0 0,0-1 1 0 0,-1 0-1 0 0,-1-1 1 0 0,2-3-2 0 0,1 3 449 0 0,-8 10-429 0 0,0 0 1 0 0,1 0-1 0 0,-1 0 1 0 0,0 0-1 0 0,0 0 0 0 0,1 0 1 0 0,-1 0-1 0 0,0 0 1 0 0,0 0-1 0 0,1 0 0 0 0,-1 0 1 0 0,0 0-1 0 0,0 0 1 0 0,1 0-1 0 0,-1 0 0 0 0,0 0 1 0 0,0 0-1 0 0,1 0 1 0 0,-1 0-1 0 0,0 0 0 0 0,0 1 1 0 0,1-1-1 0 0,-1 0 1 0 0,0 0-1 0 0,0 0 0 0 0,1 0-20 0 0,0 2 112 0 0,1 0-1 0 0,-1 0 1 0 0,0 0-1 0 0,1 0 1 0 0,-1 0-1 0 0,0 0 1 0 0,1 2-112 0 0,3 6-75 0 0,-2-6 87 0 0,0-1 0 0 0,-1 1 0 0 0,0 1 0 0 0,0-1 0 0 0,-1 0 0 0 0,1 2-12 0 0,0-3 19 0 0,-1 1 0 0 0,1 0 0 0 0,-1-1 0 0 0,1 1 0 0 0,0-1 0 0 0,0 1 0 0 0,2 1-19 0 0,4 4 100 0 0,-2 1 0 0 0,1-1 0 0 0,1 6-100 0 0,4 5 127 0 0,-4-7-31 0 0,-6-9-56 0 0,0 0-1 0 0,0 0 1 0 0,0 0 0 0 0,1-1 0 0 0,2 3-40 0 0,-1-2 18 0 0,-1-1 0 0 0,1 0 0 0 0,0 0-1 0 0,-1 0 1 0 0,1 0 0 0 0,4 2-18 0 0,-5-4-64 0 0,-1 0 0 0 0,1-1-1 0 0,-1 1 1 0 0,1 0-1 0 0,0-1 1 0 0,-1 1 0 0 0,1-1-1 0 0,-1 0 1 0 0,1 0 0 0 0,0 0-1 0 0,-1 0 1 0 0,1 0-1 0 0,0-1 65 0 0,-2 1-104 0 0,0 0 0 0 0,0 0 0 0 0,1 0 0 0 0,-1 0 0 0 0,0-1 0 0 0,0 1-1 0 0,0 0 1 0 0,0-1 0 0 0,0 1 0 0 0,0 0 0 0 0,0-1 0 0 0,-1 0 0 0 0,1 1-1 0 0,0-1 1 0 0,0 1 0 0 0,0-1 0 0 0,0 0 0 0 0,-1 0 0 0 0,1 1 0 0 0,0-1-1 0 0,-1 0 1 0 0,1 0 0 0 0,0 0 0 0 0,-1 0 0 0 0,1 0 0 0 0,-1 0 0 0 0,1 0 104 0 0,3-10-1922 0 0</inkml:trace>
  <inkml:trace contextRef="#ctx0" brushRef="#br0" timeOffset="3970.354">362 1010 18487 0 0,'13'11'1000'0'0,"1"0"0"0"0,5 3-1000 0 0,-13-9 28 0 0,0-1 0 0 0,0 1 0 0 0,0 1 0 0 0,-1-1 0 0 0,0 1 0 0 0,0 0 0 0 0,-1 0 0 0 0,1 1 0 0 0,-1-1 0 0 0,-1 1 0 0 0,1 0 0 0 0,-1 0 0 0 0,0 0 0 0 0,-1 1 0 0 0,0-1 0 0 0,0 1 0 0 0,1 6-28 0 0,1 12-11 0 0,-2 0 0 0 0,0 0 0 0 0,-2 0 0 0 0,-2 18 11 0 0,-5 30-91 0 0,-7 21 91 0 0,-3 25-53 0 0,-12 293-19 0 0,29-318 346 0 0,5-1-1 0 0,8 36-273 0 0,-2-64 459 0 0,3 0-1 0 0,14 42-458 0 0,-24-94 64 0 0,1-1 1 0 0,0 1-1 0 0,0-1 0 0 0,1-1 0 0 0,1 1 0 0 0,0-1 0 0 0,1 0 0 0 0,0-1 0 0 0,1 1 1 0 0,0-2-1 0 0,1 1-64 0 0,-7-8 25 0 0,10 9 181 0 0,0 1 1 0 0,0-2-1 0 0,1 0 0 0 0,1 0 0 0 0,0-1 0 0 0,7 3-206 0 0,7-1 5 0 0,0-1-1 0 0,1-2 1 0 0,8 2-5 0 0,26 7-198 0 0,-26-8 71 0 0,1-2 0 0 0,-1-1 0 0 0,32 1 127 0 0,-27-4-73 0 0,17 2 99 0 0,1-2 1 0 0,-1-3 0 0 0,1-3-1 0 0,-1-3 1 0 0,1-2-27 0 0,270-53 737 0 0,-84 12-372 0 0,-89 18-314 0 0,-16 8-527 0 0,77 0 476 0 0,-116 14-277 0 0,-2-1-45 0 0,-13 3 114 0 0,0-4 1 0 0,60-16 207 0 0,40-17-882 0 0,56-1 882 0 0,-211 39-10 0 0,-6 1-107 0 0,0 0 0 0 0,0 1 0 0 0,0 2-1 0 0,1 1 1 0 0,23 3 117 0 0,67 13-456 0 0,-115-16 460 0 0,0 0-1 0 0,0 0 0 0 0,0 0 0 0 0,0 0 1 0 0,0-1-1 0 0,0 1 0 0 0,0-1 1 0 0,0 0-1 0 0,0 0 0 0 0,0 0 0 0 0,-1 0 1 0 0,1-1-1 0 0,-1 1 0 0 0,1-1 0 0 0,-1 1 1 0 0,1-1-1 0 0,-1 0 0 0 0,0 0 1 0 0,1 0-1 0 0,-1 0 0 0 0,0-1 0 0 0,-1 1 1 0 0,1 0-1 0 0,0-1 0 0 0,-1 1 1 0 0,1-1-1 0 0,-1 0-3 0 0,3-4 75 0 0,-1-1 0 0 0,1 1 0 0 0,-2-1 1 0 0,1 0-1 0 0,-1 0 0 0 0,0 0 0 0 0,-1 0 0 0 0,0-1 1 0 0,0-1-76 0 0,0-46 413 0 0,-2-1 0 0 0,-2 0 1 0 0,-4 0-1 0 0,-1 1 0 0 0,-12-37-413 0 0,1 5 285 0 0,5 22 125 0 0,-9-21-410 0 0,-18-67 308 0 0,-7-20-71 0 0,16 73-131 0 0,-77-213-14 0 0,106 306-90 0 0,-25-61 17 0 0,-16-62-19 0 0,33 96 26 0 0,-2 1-1 0 0,-4-7-25 0 0,-17-45 2 0 0,17 39-2 0 0,-1 2 0 0 0,-20-34 0 0 0,-15-32 48 0 0,26 53-32 0 0,-19-29-16 0 0,35 70 0 0 0,-1-1 0 0 0,0 2 0 0 0,-1-1 0 0 0,-8-7 0 0 0,13 17 0 0 0,0-1 0 0 0,-1 1 0 0 0,0 1 0 0 0,0-1 0 0 0,0 1 0 0 0,-1 1 0 0 0,0 0 0 0 0,0 0 0 0 0,-2 1 0 0 0,-36-16 101 0 0,30 12-30 0 0,0 1 1 0 0,0 1-1 0 0,-1 0 1 0 0,-13-1-72 0 0,-28-7-210 0 0,-6 0 113 0 0,-7 2 70 0 0,33 5 5 0 0,-1 2-1 0 0,-38-1 23 0 0,-24 11 29 0 0,1 4 1 0 0,-21 8-30 0 0,52-7 5 0 0,-22 7 31 0 0,-84 26-36 0 0,74-16 28 0 0,-27 0-28 0 0,9-5 37 0 0,-82 12 78 0 0,67-14 200 0 0,1 6 0 0 0,1 5-1 0 0,-39 20-314 0 0,96-25 119 0 0,33-10-27 0 0,-18 3-92 0 0,-50 11 131 0 0,11-3 311 0 0,-7-3-442 0 0,-89 7 192 0 0,194-31-217 0 0,-41 7-12 0 0,40-6-298 0 0,1 0 1 0 0,-1 0-1 0 0,0 0 0 0 0,0 1 1 0 0,0-1-1 0 0,1 1 0 0 0,-1 0 0 0 0,1 0 1 0 0,-2 1 334 0 0,-2 5-6176 0 0,2 1-1893 0 0</inkml:trace>
  <inkml:trace contextRef="#ctx0" brushRef="#br0" timeOffset="4452.068">1403 1815 16583 0 0,'0'0'1276'0'0,"0"0"-822"0"0,0 0-96 0 0,0 0 1040 0 0,0 0 478 0 0,5 9 3627 0 0,9 6-5055 0 0,-12-9-1024 0 0,-1-5-4322 0 0,-1-1 3051 0 0</inkml:trace>
  <inkml:trace contextRef="#ctx0" brushRef="#br0" timeOffset="6051.053">1787 2154 920 0 0,'0'0'411'0'0,"0"0"1389"0"0,1-1 609 0 0,0 1-2128 0 0,0-1 0 0 0,0 0 0 0 0,-1 0 0 0 0,1 0 0 0 0,-1 1 1 0 0,1-1-1 0 0,0 0 0 0 0,-1 0 0 0 0,1 0 0 0 0,-1 0 0 0 0,0 0 0 0 0,1 0 0 0 0,-1 0 1 0 0,0 0-1 0 0,1 0 0 0 0,-1 0 0 0 0,0 0 0 0 0,0 0 0 0 0,0 0 0 0 0,0 0 1 0 0,0 0-1 0 0,0 0 0 0 0,0 0 0 0 0,-1 0 0 0 0,1 0 0 0 0,0 0 0 0 0,0 0 0 0 0,-1 0 1 0 0,1 0-1 0 0,-1 0 0 0 0,1 0 0 0 0,-1 0 0 0 0,1 0 0 0 0,-1 0-281 0 0,-3-9 424 0 0,3 8-360 0 0,1 1-1 0 0,0 0 1 0 0,0 0-1 0 0,0-1 1 0 0,0 1-1 0 0,0 0 1 0 0,0 0-1 0 0,0 0 1 0 0,0-1 0 0 0,0 1-1 0 0,1 0 1 0 0,-1 0-1 0 0,0 0 1 0 0,1-1-64 0 0,-1 1 80 0 0,1 0 0 0 0,-1-1 1 0 0,0 1-1 0 0,1 0 0 0 0,-1 0 0 0 0,0-1 1 0 0,0 1-1 0 0,0 0 0 0 0,0-1 1 0 0,0 1-1 0 0,0 0 0 0 0,0 0 0 0 0,-1-1-80 0 0,1 0 137 0 0,0 0 1 0 0,-1 0 0 0 0,1 0 0 0 0,-1 0 0 0 0,0 0 0 0 0,0 0 0 0 0,0 0 0 0 0,0 0 0 0 0,0 0 0 0 0,0 0 0 0 0,0 0 0 0 0,0 0 0 0 0,-1 1 0 0 0,1-1 0 0 0,-1 1 0 0 0,1-1 1 0 0,-1 1-1 0 0,0-1 0 0 0,1 1 0 0 0,-1 0 0 0 0,-1-1-138 0 0,1 2 71 0 0,1-1 0 0 0,-1 1 0 0 0,0-1 0 0 0,1 1 0 0 0,-1 0 0 0 0,1 0 0 0 0,-1-1 0 0 0,0 1 1 0 0,1 0-1 0 0,-1 1 0 0 0,1-1 0 0 0,-1 0 0 0 0,0 0 0 0 0,1 1 0 0 0,-1-1 0 0 0,1 1 0 0 0,-2 0-71 0 0,0 0-12 0 0,-1 0-1 0 0,1 1 0 0 0,-1-1 0 0 0,1 1 0 0 0,0 0 0 0 0,-1 0 0 0 0,0 2 13 0 0,1-1 42 0 0,-1 0 0 0 0,1 1 1 0 0,0 0-1 0 0,0 0 0 0 0,0 0 0 0 0,0 0 0 0 0,1 0 0 0 0,-1 1 0 0 0,1-1 0 0 0,0 1 0 0 0,1-1 0 0 0,-1 1 0 0 0,0 4-42 0 0,2-7 15 0 0,-1 0 1 0 0,1 1-1 0 0,0-1 0 0 0,0 0 0 0 0,0 1 0 0 0,0-1 0 0 0,0 1 1 0 0,1-1-1 0 0,-1 0 0 0 0,1 1 0 0 0,-1-1 0 0 0,1 0 0 0 0,0 1 1 0 0,0-1-1 0 0,0 0 0 0 0,0 0 0 0 0,0 0 0 0 0,1 0 0 0 0,-1 0 0 0 0,1 0 1 0 0,-1 0-1 0 0,1-1 0 0 0,0 1 0 0 0,-1 0 0 0 0,1-1 0 0 0,0 1 1 0 0,0-1-1 0 0,0 0 0 0 0,2 1-15 0 0,2 1 132 0 0,0 0-1 0 0,0-1 1 0 0,0 0 0 0 0,0 0 0 0 0,0 0-1 0 0,0-1 1 0 0,0 0 0 0 0,1 0-1 0 0,-1-1 1 0 0,6 0-132 0 0,1 0 313 0 0,-1-2 0 0 0,1 0 0 0 0,-1 0 0 0 0,0-1 1 0 0,2-1-314 0 0,5 0-256 0 0,-11 2-3759 0 0,-8 2 2336 0 0</inkml:trace>
  <inkml:trace contextRef="#ctx0" brushRef="#br0" timeOffset="6720.96">1726 2039 5984 0 0,'0'0'464'0'0,"0"0"-96"0"0,0 0 734 0 0,0 0 356 0 0,0 0 70 0 0,0 0-91 0 0,0 0-414 0 0,0 0-183 0 0,9-4 1282 0 0,30 1 687 0 0,-37 3-2681 0 0,-1 0 0 0 0,13 1 5 0 0,1-3-84 0 0,8-10-39 0 0,3 2-98 0 0,-25 9 9 0 0,0 1-1 0 0,0 0 1 0 0,0 0 0 0 0,0 0-1 0 0,0 0 1 0 0,0 0-1 0 0,0 0 1 0 0,0 0-1 0 0,0 0 1 0 0,0 1-1 0 0,0-1 1 0 0,0 0-1 0 0,0 1 1 0 0,0-1-1 0 0,0 0 1 0 0,1 1 79 0 0,-2-1-133 0 0,3 1-1167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2T18:41:45.8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1 181 6912 0 0,'0'0'528'0'0,"3"6"619"0"0,0-4 5840 0 0,-1-1-6714 0 0,0 0 0 0 0,0 0-1 0 0,0 0 1 0 0,0 0 0 0 0,-1 1-1 0 0,1-1 1 0 0,0 1 0 0 0,-1-1-1 0 0,1 1 1 0 0,-1-1 0 0 0,1 1-1 0 0,-1 0 1 0 0,0 0 0 0 0,0 0 0 0 0,1 0-1 0 0,-1 1-272 0 0,3 5 229 0 0,-1-1 1 0 0,0 1-1 0 0,0 0 0 0 0,0 1-229 0 0,3 19 540 0 0,-2 1-1 0 0,0-1 1 0 0,-2 22-540 0 0,1-5 446 0 0,-2 14 157 0 0,-1-38-140 0 0,0 1-1 0 0,3 12-462 0 0,3 25 748 0 0,-2 0-1 0 0,-3 5-747 0 0,7-14 641 0 0,-8-49-553 0 0,0-1-4 0 0,-5-9 354 0 0,4 4-409 0 0,-1 1 1 0 0,1-1-1 0 0,0 0 1 0 0,1 0 0 0 0,-1-4-30 0 0,-3-16-302 0 0,3 15 409 0 0,-1 0 1 0 0,1 0-1 0 0,0-1 0 0 0,2-7-107 0 0,-1 18 3 0 0,1-48-219 0 0,5-16 216 0 0,11-85 155 0 0,-4 62-91 0 0,-9 55-7 0 0,-2 17-59 0 0,0-1 0 0 0,-1-7 2 0 0,-1 10 34 0 0,0 0 0 0 0,1-1 0 0 0,0 1 0 0 0,1 0 0 0 0,0 0 0 0 0,2 0 0 0 0,-1 0 0 0 0,1 0 0 0 0,1 1 0 0 0,0 0-1 0 0,2-1-33 0 0,7-3 19 0 0,-13 15-7 0 0,-1 0 0 0 0,1 0 1 0 0,0 0-1 0 0,0 1 0 0 0,0-1 0 0 0,0 0 0 0 0,1 0 0 0 0,-1 1 1 0 0,0-1-1 0 0,0 1 0 0 0,0-1 0 0 0,1 1 0 0 0,-1-1 0 0 0,0 1 1 0 0,0 0-1 0 0,2-1-12 0 0,5 4 54 0 0,-1 2 5 0 0,-7-5-58 0 0,1 1 0 0 0,0 0-1 0 0,-1-1 1 0 0,1 1 0 0 0,-1-1-1 0 0,1 1 1 0 0,-1 0 0 0 0,1-1 0 0 0,-1 1-1 0 0,1 0 1 0 0,-1-1 0 0 0,0 1-1 0 0,1 0 1 0 0,-1 0 0 0 0,0 0 0 0 0,0-1-1 0 0,1 1 1 0 0,-1 0 0 0 0,0 0 0 0 0,0 0-1 0 0,0-1 1 0 0,0 1-1 0 0,0 2 7 0 0,0 4 24 0 0,1-5-29 0 0,-1 0 1 0 0,0 0-1 0 0,0 1 0 0 0,1-1 0 0 0,0 0 0 0 0,-1 0 1 0 0,1 0-1 0 0,0 0 0 0 0,0 0 0 0 0,1 1-2 0 0,13 41-9 0 0,-10-29-153 0 0,0-1 0 0 0,1 1 0 0 0,5 8 162 0 0,-2-9 246 0 0,12 27-429 0 0,-17-32 30 0 0,3-2 142 0 0,-6-6 120 0 0,-1-1 61 0 0,0 0 19 0 0,0 0-17 0 0,1-1-92 0 0,0 1-76 0 0,26-19 147 0 0,-26 18-140 0 0,1-1 0 0 0,0 0 0 0 0,-1-1-1 0 0,0 1 1 0 0,0 0 0 0 0,1 0 0 0 0,-1 0-1 0 0,0-3-10 0 0,14-28 98 0 0,-8 19-81 0 0,-1 0-1 0 0,4-13-16 0 0,6-4 53 0 0,-15 29-47 0 0,0-1-1 0 0,0 0 0 0 0,0 0 0 0 0,1 1 0 0 0,0-1 0 0 0,-1 1 0 0 0,1-1 0 0 0,0 1 0 0 0,0 0 0 0 0,0 0 0 0 0,2-1-5 0 0,20-24 19 0 0,-13 16-19 0 0,-11 11 0 0 0,1 0 0 0 0,-1 0 0 0 0,0 0 0 0 0,0 0 0 0 0,0 0 0 0 0,0 0 0 0 0,0 0 0 0 0,0 0 0 0 0,0 0 0 0 0,1 0 0 0 0,-1 0 0 0 0,0 0 0 0 0,0 0 0 0 0,0-1 0 0 0,0 1 0 0 0,0 0 0 0 0,0 0 0 0 0,1 0 0 0 0,-1 0 0 0 0,0 0 0 0 0,0 0 0 0 0,0 0 0 0 0,0 1 0 0 0,0-1 0 0 0,0 0 0 0 0,1 0 0 0 0,-1 0 0 0 0,0 0 0 0 0,0 0 0 0 0,0 0 0 0 0,0 0 0 0 0,0 0 0 0 0,0 0 0 0 0,0 0 0 0 0,1 0 0 0 0,-1 0 0 0 0,0 0 0 0 0,0 1 0 0 0,0-1 0 0 0,0 0 0 0 0,0 0 0 0 0,0 0 0 0 0,0 0 0 0 0,0 0 0 0 0,0 0 0 0 0,0 0 0 0 0,0 1 0 0 0,0-1 0 0 0,0 0 0 0 0,3 10 0 0 0,-3 13 0 0 0,0-21 0 0 0,4 42 0 0 0,-3-25 16 0 0,1-1 0 0 0,3 16-16 0 0,-2-15 16 0 0,0-1 0 0 0,-1 17-16 0 0,5 111 200 0 0,-3-59 72 0 0,3-1 40 0 0,-7-83-293 0 0,8 17 15 0 0,3 9-4143 0 0,-6-20 932 0 0,-2-2-5141 0 0</inkml:trace>
  <inkml:trace contextRef="#ctx0" brushRef="#br0" timeOffset="848.724">1379 29 1376 0 0,'-3'-20'3987'0'0,"4"11"677"0"0,3 12-1873 0 0,-3-2-3500 0 0,0 0 1041 0 0,-1-1 11 0 0,0 0 34 0 0,7 3-79 0 0,-4 0 1441 0 0,0-2 5648 0 0,19-3-6859 0 0,-18 1-319 0 0,0 0 1 0 0,0 0 0 0 0,0 1 0 0 0,-1 0 0 0 0,1 0 0 0 0,0 0-1 0 0,0 0 1 0 0,2 1-210 0 0,-5-1 186 0 0,1 0 4 0 0,2 0-113 0 0,-1 0 15 0 0,1 0 0 0 0,0 0-1 0 0,-1 0 1 0 0,1 1 0 0 0,-1-1-1 0 0,1 1 1 0 0,2 1-92 0 0,-2-1 91 0 0,1 1 1 0 0,-1-1 0 0 0,0 0-1 0 0,1 0 1 0 0,-1 0-1 0 0,1 0 1 0 0,0-1-92 0 0,6 2 132 0 0,-2-2-64 0 0,-7 0-4 0 0,0 1 0 0 0,45 12 515 0 0,-46-13-576 0 0,0 1 1 0 0,1-1-1 0 0,-1 1 1 0 0,0-1-1 0 0,1 1 1 0 0,-1-1-1 0 0,0 1 1 0 0,0 0 0 0 0,1 0-1 0 0,-1-1 1 0 0,0 1-1 0 0,0 0 1 0 0,0 0-1 0 0,0 0 1 0 0,0 1-4 0 0,4 2 0 0 0,-4-2-1 0 0,1-1-1 0 0,0 0 0 0 0,-1 0 1 0 0,1 1-1 0 0,-1-1 1 0 0,1 1-1 0 0,-1-1 1 0 0,0 1-1 0 0,1 0 0 0 0,-1-1 1 0 0,1 3 1 0 0,-2-3-99 0 0,2 0-67 0 0,-2-1-97 0 0,7 7 309 0 0,-5-1-4864 0 0,-2-6-3328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6:06.6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446 153 5840 0 0,'36'5'241'0'0,"-11"-1"737"0"0,1-1 0 0 0,-1-2 0 0 0,0 0 0 0 0,1-1-1 0 0,20-4-977 0 0,-24 1 2642 0 0,20 1-2642 0 0,16-3 2897 0 0,-76 11 909 0 0,-48 11-3720 0 0,48-13 8 0 0,-51 9 134 0 0,0-2 0 0 0,-3-4-228 0 0,-12 0 272 0 0,-10 10 172 0 0,80-15-430 0 0,2 1 0 0 0,-1 1 0 0 0,0 0 0 0 0,1 0 0 0 0,-1 1 0 0 0,-2 2-14 0 0,6-1-340 0 0,8-5 271 0 0,0-1 1 0 0,0 1-1 0 0,0-1 0 0 0,0 1 1 0 0,0-1-1 0 0,0 1 0 0 0,0-1 1 0 0,0 1-1 0 0,0-1 0 0 0,0 0 1 0 0,0 0-1 0 0,0 0 0 0 0,0 1 0 0 0,0-1 1 0 0,0 0-1 0 0,0 0 0 0 0,0-1 69 0 0,-6 1-670 0 0,6 0-7559 0 0,1 0 3301 0 0</inkml:trace>
  <inkml:trace contextRef="#ctx0" brushRef="#br0" timeOffset="337.316">240 1 4144 0 0,'0'0'319'0'0,"0"0"-34"0"0,0 0 640 0 0,0 0 304 0 0,0 0 62 0 0,0 0-88 0 0,-7 4 189 0 0,-4 5-82 0 0,-2 0 0 0 0,-13 7-1310 0 0,13-8 373 0 0,-1 1 0 0 0,1 0 1 0 0,0 2-374 0 0,-4 4 248 0 0,7-8 24 0 0,0 2 1 0 0,1 0-1 0 0,0 0 1 0 0,1 0-1 0 0,-5 7-272 0 0,3-1 519 0 0,1 0-1 0 0,1 1 1 0 0,-4 9-519 0 0,9-18 226 0 0,1 0-1 0 0,-1 0 1 0 0,2 0-1 0 0,-1 0 1 0 0,1 0 0 0 0,0 0-1 0 0,0 1 1 0 0,1-1-1 0 0,0 0 1 0 0,0 1-226 0 0,1-3 168 0 0,0 0 0 0 0,0 0 0 0 0,0-1 0 0 0,1 1 0 0 0,0 0 0 0 0,0 0 0 0 0,0-1 0 0 0,0 0-1 0 0,1 1 1 0 0,0-1 0 0 0,0 0 0 0 0,0 0 0 0 0,0 0 0 0 0,0-1 0 0 0,1 1 0 0 0,0-1 0 0 0,0 0 0 0 0,0 0 0 0 0,0 0 0 0 0,0 0 0 0 0,0-1 0 0 0,1 1-168 0 0,3 0 172 0 0,0 0 1 0 0,0 0-1 0 0,1 0 0 0 0,-1-1 1 0 0,1-1-1 0 0,-1 1 1 0 0,1-1-1 0 0,2-1-172 0 0,12 0 185 0 0,0-1 0 0 0,12-2-185 0 0,-31 3-104 0 0,-1-1 0 0 0,0 1 0 0 0,0-1 0 0 0,0 0 0 0 0,1 0-1 0 0,-1 0 1 0 0,0 0 0 0 0,0 0 0 0 0,0-1 0 0 0,-1 1 0 0 0,1-1 0 0 0,0 0 0 0 0,0 0 0 0 0,-1 0 0 0 0,1 0 0 0 0,-1 0 0 0 0,0-1 0 0 0,0 1 0 0 0,1-2 104 0 0,2-2-1146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6:47.3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1647 1169 11952 0 0,'30'39'1193'0'0,"-29"-36"-1093"0"0,-2 5-89 0 0,-2-2 45 0 0,3-5 232 0 0,-19-11 998 0 0,-13-11-1054 0 0,23 14 105 0 0,0 1-1 0 0,-1 0 1 0 0,-3-1-337 0 0,-18-7 1347 0 0,-19-4-1347 0 0,-1-1 291 0 0,-13-2-143 0 0,40 15-121 0 0,1-2-1 0 0,-4-2-26 0 0,6-1 0 0 0,0-1 0 0 0,0-1 0 0 0,-11-10 0 0 0,21 15 0 0 0,-11-7 0 0 0,8 6 0 0 0,2 0 0 0 0,-5-5 0 0 0,7 7 1 0 0,1 0 0 0 0,-1 1 0 0 0,-1 0 0 0 0,1 0-1 0 0,-1 1 1 0 0,0 1 0 0 0,-3-1-1 0 0,-31-14 80 0 0,32 13 2 0 0,-1 1 1 0 0,-11-3-83 0 0,16 5 49 0 0,0 1 1 0 0,1-1-1 0 0,-1 0 1 0 0,1-1-1 0 0,0 0 1 0 0,0-1-1 0 0,0 1 1 0 0,0-1-1 0 0,-2-3-49 0 0,5 3 42 0 0,-1 0 7 0 0,0 0 0 0 0,1-1 0 0 0,0 1 0 0 0,0-1 0 0 0,0 0 0 0 0,0-1-1 0 0,-2-6-48 0 0,-9-13 117 0 0,-5-13 25 0 0,19 34-125 0 0,0 1 1 0 0,0-1-1 0 0,-1 0 0 0 0,1 1 1 0 0,-1 0-1 0 0,0 0 0 0 0,-1 0 1 0 0,1 0-1 0 0,-1 0 0 0 0,-1-1-17 0 0,2 3 14 0 0,0-1 0 0 0,0 1 0 0 0,0 1 0 0 0,-1-1 0 0 0,1 0 0 0 0,0 1-1 0 0,-1-1 1 0 0,1 1 0 0 0,-1 0 0 0 0,1 0 0 0 0,-1 1 0 0 0,0-1 0 0 0,1 1 0 0 0,-1 0-1 0 0,0 0-13 0 0,-21 0 143 0 0,1-1-1 0 0,-22-4-142 0 0,38 4 29 0 0,-1-1 0 0 0,0-1 0 0 0,0 0-1 0 0,1 0 1 0 0,0 0 0 0 0,-1-1 0 0 0,1 0 0 0 0,1-1-1 0 0,-5-2-28 0 0,2-1-15 0 0,-1-1 0 0 0,2 1 0 0 0,0-2 0 0 0,0 1-1 0 0,-5-8 16 0 0,9 7 60 0 0,-3 4-2 0 0,7 5-44 0 0,-41-22 506 0 0,36 21-385 0 0,4 2-127 0 0,0 0 0 0 0,-1 0 0 0 0,1-1 0 0 0,0 0 0 0 0,0 1 1 0 0,0-1-1 0 0,0 0 0 0 0,0 0 0 0 0,0 0 0 0 0,0 0 0 0 0,-1-1-8 0 0,-15-5 0 0 0,16 6 3 0 0,0-1 0 0 0,0 1 0 0 0,0-1 0 0 0,0 1 0 0 0,1-1 0 0 0,-1 0 0 0 0,0 0 0 0 0,1 0 0 0 0,-1 0 0 0 0,1 0 0 0 0,-1 0 0 0 0,1 0 0 0 0,0 0 0 0 0,0 0 0 0 0,0-2-3 0 0,-9-14 30 0 0,10 17 23 0 0,0 1 14 0 0,-28-18 378 0 0,23 13-445 0 0,1-1 0 0 0,-1 0 0 0 0,1-1 0 0 0,0 1 0 0 0,0-1 0 0 0,1 0 0 0 0,0 0 0 0 0,0 0 0 0 0,0-1 0 0 0,-3-7 0 0 0,-5-3 0 0 0,-1-5 0 0 0,9 18 5 0 0,0 0-1 0 0,0 0 1 0 0,0 1-1 0 0,-1-1 1 0 0,0 0-1 0 0,0 1 0 0 0,0 0 1 0 0,-1 0-1 0 0,1 1 1 0 0,-1-1-1 0 0,0 1 1 0 0,-5-3-5 0 0,0-2-15 0 0,9 7 15 0 0,0 0 0 0 0,0 0 1 0 0,-1 0-1 0 0,1 0 0 0 0,0 0 0 0 0,-1 1 0 0 0,1-1 0 0 0,0 0 0 0 0,-1 1 0 0 0,1-1 0 0 0,-2 0 0 0 0,-11-4-5 0 0,11 0 42 0 0,2 4-36 0 0,1 0 1 0 0,0 1-1 0 0,0-1 1 0 0,-1 0-1 0 0,1 1 1 0 0,0-1-1 0 0,-1 1 1 0 0,1-1 0 0 0,0 0-1 0 0,-1 1 1 0 0,1-1-1 0 0,-1 1 1 0 0,1-1-1 0 0,-1 1 1 0 0,1-1 0 0 0,-1 1-1 0 0,0 0 1 0 0,1-1-1 0 0,-1 1 1 0 0,1-1-1 0 0,-1 1-1 0 0,-7-5 12 0 0,9 6-39 0 0,-16-15 248 0 0,11 11-152 0 0,4 2-71 0 0,-1 1 1 0 0,1-1-1 0 0,-1 0 1 0 0,1 1-1 0 0,-1-1 1 0 0,0 1-1 0 0,1-1 1 0 0,-1 1-1 0 0,0-1 1 0 0,0 1-1 0 0,1-1 1 0 0,-1 1-1 0 0,0 0 1 0 0,0-1 1 0 0,-1 1 15 0 0,1 0 0 0 0,-1 0 0 0 0,1 0 1 0 0,0 0-1 0 0,-1 1 0 0 0,1-1 0 0 0,0 0 1 0 0,-1 1-1 0 0,1-1 0 0 0,0 1 0 0 0,-1-1 1 0 0,1 1-1 0 0,0 0 0 0 0,0-1 0 0 0,0 1 1 0 0,-2 1-16 0 0,3-2 20 0 0,-1 0 1 0 0,1 1 0 0 0,0-1 0 0 0,-1 1 0 0 0,1-1-1 0 0,-1 1 1 0 0,1-1 0 0 0,0 1 0 0 0,-1-1-1 0 0,1 1 1 0 0,0-1 0 0 0,0 1 0 0 0,-1-1-1 0 0,1 1 1 0 0,0-1 0 0 0,0 1 0 0 0,0 0 0 0 0,0-1-1 0 0,0 1 1 0 0,0-1 0 0 0,0 1 0 0 0,0 0-1 0 0,0-1 1 0 0,0 1 0 0 0,0-1 0 0 0,0 1-1 0 0,0-1 1 0 0,0 1 0 0 0,0 0-21 0 0,7 13 405 0 0,-6-12-350 0 0,0 0 41 0 0,-1-1-5 0 0,3 6-22 0 0,7 22-1 0 0,-11-19-73 0 0,1 1 17 0 0,2 2 37 0 0,2 18-45 0 0,-3-21 20 0 0,0 1-1 0 0,1 0 1 0 0,1 0-1 0 0,0 2-23 0 0,-1-5 53 0 0,1-2 19 0 0,2 13 223 0 0,5 5-94 0 0,-9-21-158 0 0,-1 4-47 0 0,0-5-66 0 0,-8-5-51 0 0,2-1 114 0 0,1 0 0 0 0,-1 0 1 0 0,1 0-1 0 0,0-1 0 0 0,0 1 0 0 0,0-1 1 0 0,1 0-1 0 0,0-1 0 0 0,0 1 0 0 0,0-1 1 0 0,-3-5 6 0 0,0-1 10 0 0,5 10-4 0 0,1-1-1 0 0,1 1 1 0 0,-1 0 0 0 0,0-1 0 0 0,0 1-1 0 0,1-1 1 0 0,-1 1 0 0 0,1 0-1 0 0,0-1 1 0 0,0-1-6 0 0,1-31-6 0 0,0 17 22 0 0,-1 12 2 0 0,1 1 1 0 0,0 0 0 0 0,0 0 0 0 0,0 0-1 0 0,1 0 1 0 0,-1 0 0 0 0,1 0 0 0 0,2-2-19 0 0,1-5 116 0 0,-5 11-52 0 0,1 1-28 0 0,0-1 0 0 0,-1 1-1 0 0,1-1 1 0 0,0 0 0 0 0,-1 1 0 0 0,1-1-1 0 0,0 0 1 0 0,-1 1 0 0 0,1-1 0 0 0,-1 0-1 0 0,1 0 1 0 0,-1 1 0 0 0,0-1-1 0 0,1 0 1 0 0,-1 0-36 0 0,2-3 15 0 0,0 1 2 0 0,-1-1-1 0 0,0 1 0 0 0,0 0 0 0 0,0 0 0 0 0,0-1 0 0 0,0 1 0 0 0,-1-1 0 0 0,1 1 0 0 0,-1-2-16 0 0,2-14 0 0 0,-2 17 0 0 0,1 0 0 0 0,-1-1 0 0 0,0 1 0 0 0,0 0 0 0 0,0-1 0 0 0,0 1 0 0 0,0 0 0 0 0,0 0 0 0 0,0-1 0 0 0,-1 1 0 0 0,1 0 0 0 0,-1 0 0 0 0,0-1 0 0 0,-6-20-19 0 0,6 19 11 0 0,0 1 1 0 0,0-1 0 0 0,0 1 0 0 0,0 0 0 0 0,0-1-1 0 0,-1 1 1 0 0,0 0 0 0 0,-1-2 7 0 0,1 2-4 0 0,-7-9-28 0 0,1-1 1 0 0,-8-13 31 0 0,14 23 22 0 0,1-1 127 0 0,2 6 64 0 0,8 6 19 0 0,0-1-215 0 0,0-1-1 0 0,1 0 1 0 0,0-1 0 0 0,0 0-1 0 0,8 3-16 0 0,-9-5 43 0 0,97 39 983 0 0,-87-31-915 0 0,-16-9-107 0 0,-1-1 0 0 0,1 1 0 0 0,0-1 0 0 0,0 1 1 0 0,-1-1-1 0 0,1 0 0 0 0,0 0 0 0 0,2 0-4 0 0,14 4 39 0 0,-14-4-45 0 0,1 1 0 0 0,0-1 1 0 0,-1 0-1 0 0,6 0 6 0 0,-10-1-240 0 0,-1 0-48 0 0,0 0 0 0 0,7 0-3334 0 0,-7 0 1796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0:03.1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17 456 0 0,'-3'-3'309'0'0,"2"3"1291"0"0,-5-11 5690 0 0,6 9 270 0 0,17 21-5428 0 0,-1 1-1 0 0,12 18-2131 0 0,-7-9 56 0 0,-13-16 462 0 0,1 1-1 0 0,-2 1 1 0 0,3 6-518 0 0,-2-4 236 0 0,1 0 0 0 0,4 6-236 0 0,-5-9 372 0 0,0-1 0 0 0,-1 1 0 0 0,-1 2-372 0 0,-1-5 158 0 0,0 0 0 0 0,1 0-1 0 0,0 0 1 0 0,1-1-1 0 0,0 1-157 0 0,16 14 527 0 0,-5-10 194 0 0,-16-14-626 0 0,-2-1-6 0 0,0 0-81 0 0,0-1 1 0 0,1 1-1 0 0,-1 0 0 0 0,0 0 0 0 0,0 0 0 0 0,1 0 1 0 0,-1-1-1 0 0,0 1 0 0 0,0 0 0 0 0,1 0 1 0 0,-1 0-1 0 0,0 0 0 0 0,1 0 0 0 0,-1 0 0 0 0,0 0 1 0 0,1 0-1 0 0,-1 0 0 0 0,0 0 0 0 0,0 0 0 0 0,1 0 1 0 0,-1 0-1 0 0,0 0 0 0 0,1 0 0 0 0,-1 0 1 0 0,0 0-1 0 0,0 1 0 0 0,1-1 0 0 0,-1 0 0 0 0,0 0 1 0 0,0 0-1 0 0,1 0 0 0 0,-1 1 0 0 0,0-1 0 0 0,0 0-7 0 0,12 8 345 0 0,-10-7-287 0 0,3 2-95 0 0,0 0-1 0 0,-1 1 0 0 0,0 0 1 0 0,1-1-1 0 0,-1 1 0 0 0,0 1 1 0 0,-1-1-1 0 0,1 0 0 0 0,-1 1 0 0 0,0 0 1 0 0,0 0-1 0 0,0 0 0 0 0,-1 0 1 0 0,0 0-1 0 0,1 3 37 0 0,24 54 430 0 0,-26-55-513 0 0,0-5 50 0 0,-1 1 1 0 0,1-1-1 0 0,0 0 0 0 0,0 1 0 0 0,0-1 0 0 0,0 0 1 0 0,0 0-1 0 0,0 1 0 0 0,1-1 0 0 0,-1 0 0 0 0,1 0 1 0 0,-1 0-1 0 0,1-1 0 0 0,0 1 0 0 0,0 0 1 0 0,0-1 32 0 0,13 7-54 0 0,-9-2 42 0 0,-5-5-156 0 0,-1-1-462 0 0,0 0-186 0 0,0 1-1526 0 0,0 5-5985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30:53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1840 0 0,'3'4'195'0'0,"-2"-1"3740"0"0,0-3-3327 0 0,1 3 180 0 0,-1 0 2242 0 0,-1-3-7498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7:19.0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1788 18975 0 0,'2'33'2183'0'0,"-1"-20"-2231"0"0,-1-1 1 0 0,0 12 47 0 0,-9 73-50 0 0,-9 48-25 0 0,-15 177-328 0 0,28-225 224 0 0,-9 375-1043 0 0,52 154 359 0 0,70 101 1306 0 0,-79-553 126 0 0,6-6-61 0 0,2 13 22 0 0,13 89-128 0 0,4 21-104 0 0,-9 35-162 0 0,-41-286-127 0 0,15 100-8 0 0,-14-110 4 0 0,4 23 19 0 0,2 0 1 0 0,9 21-25 0 0,-13-50 5 0 0,-4-14 6 0 0,0 1 1 0 0,0-1-1 0 0,1-1 1 0 0,1 1 0 0 0,-1 0-1 0 0,2 0-11 0 0,0-1 0 0 0,3 5 0 0 0,-1-1 0 0 0,2-1 0 0 0,0 0 0 0 0,0 0 0 0 0,1-1 0 0 0,9 8 0 0 0,-2-6-7 0 0,0 0-1 0 0,0-1 1 0 0,2-1-1 0 0,-1-1 0 0 0,1 0 1 0 0,1-2-1 0 0,12 4 8 0 0,93 23 347 0 0,22-1-347 0 0,-108-27 70 0 0,0-1 1 0 0,0-3-1 0 0,25-1-70 0 0,120-8 149 0 0,60-12 4 0 0,253-10 270 0 0,-470 28-415 0 0,451-12 506 0 0,-227 0 0 0 0,-1-12 0 0 0,60-20-514 0 0,-3-31 24 0 0,-165 37-28 0 0,294-82 4 0 0,-8 3 0 0 0,-50 39-57 0 0,-284 61 50 0 0,299-41 60 0 0,-246 39-42 0 0,144-12-83 0 0,77-11-32 0 0,-141-2 105 0 0,-127 24 62 0 0,207-40-148 0 0,-203 45 72 0 0,-16 3 26 0 0,-65 9 70 0 0,23 0-83 0 0,1 0 21 0 0,-36 2-48 0 0,1 1 0 0 0,-1 0 1 0 0,1 0-1 0 0,-1 2 0 0 0,11 1 27 0 0,12 5-131 0 0,12 6 131 0 0,-24-7-75 0 0,7 7-41 0 0,-26-12 98 0 0,0 0 1 0 0,0 0-1 0 0,0 0 1 0 0,-1 0-1 0 0,2-1 1 0 0,-1 0-1 0 0,0 1 1 0 0,2-1 17 0 0,18 4-90 0 0,-21-4 90 0 0,0 0 0 0 0,1 0 0 0 0,-1 0 1 0 0,0-1-1 0 0,0 0 0 0 0,1 1 1 0 0,-1-1-1 0 0,1 0 0 0 0,-1 0 0 0 0,0-1 1 0 0,1 1-1 0 0,-1-1 0 0 0,0 0 0 0 0,84-24 0 0 0,-83 23 0 0 0,-1 0 0 0 0,1-1 0 0 0,0 1 0 0 0,-1-1 0 0 0,3-2 0 0 0,4-3 0 0 0,-6 4 11 0 0,0 0-1 0 0,-1 1 0 0 0,0-1 1 0 0,1-1-1 0 0,-2 1 0 0 0,1 0 1 0 0,0-1-1 0 0,-1 1 0 0 0,0-1 1 0 0,0 0-11 0 0,12-20 40 0 0,8-22-40 0 0,-12 28 0 0 0,-1-1 0 0 0,-2 0 0 0 0,0 0 0 0 0,4-19 0 0 0,3-9 0 0 0,-7 22 0 0 0,4-12 0 0 0,-5 25 0 0 0,-2-1 0 0 0,0 1 0 0 0,2-12 0 0 0,2-9 0 0 0,7-28 0 0 0,7-57 0 0 0,1-65 0 0 0,-14 103 0 0 0,-4 9 0 0 0,-3-43 0 0 0,-2 105 0 0 0,-3-217 0 0 0,-1 78-12 0 0,-4-11-53 0 0,0 2 70 0 0,0-38-94 0 0,1-2-114 0 0,0-244 311 0 0,6 392-104 0 0,5-187-160 0 0,-5 63 156 0 0,-1 92 0 0 0,6-36 0 0 0,0-7 174 0 0,-4-12-174 0 0,-1 34 42 0 0,-2 19-42 0 0,1 29 0 0 0,3-14 0 0 0,2-12 0 0 0,9-105 0 0 0,-2 44 0 0 0,-8 98 0 0 0,-2 13 0 0 0,-2-14 0 0 0,0-6 0 0 0,0-20 0 0 0,-3 0 0 0 0,-4-4 0 0 0,-26-139 0 0 0,22 140 0 0 0,-15-53 0 0 0,2 9 0 0 0,20 91 14 0 0,0 1-1 0 0,-2-1 0 0 0,0 1 1 0 0,-7-11-14 0 0,6 13 10 0 0,7 18 2 0 0,0-1 0 0 0,-1 1 0 0 0,0-1 0 0 0,0 1 0 0 0,-1-1-12 0 0,-11-16 19 0 0,4 5-52 0 0,-1 1 1 0 0,0 1 0 0 0,-3-1 32 0 0,5 5-17 0 0,-7-6-13 0 0,0 0 0 0 0,0 1-1 0 0,-2 0 1 0 0,-15-9 30 0 0,23 18-19 0 0,0 1 1 0 0,-1 0-1 0 0,0 1 0 0 0,0 0 0 0 0,0 1 0 0 0,-9-2 19 0 0,6 4-21 0 0,0 0 0 0 0,0 1 0 0 0,0 0 0 0 0,-1 1 1 0 0,1 1-1 0 0,-11 1 21 0 0,4 1-28 0 0,0 1 1 0 0,0 1 0 0 0,1 1-1 0 0,-6 3 28 0 0,-26 8-11 0 0,-185 65-114 0 0,188-64 125 0 0,0-1 0 0 0,-26 2 0 0 0,9-1 0 0 0,-35 6 0 0 0,-7-3 0 0 0,-52 1 0 0 0,34-4 0 0 0,-99 10 0 0 0,116-14 0 0 0,44-5 0 0 0,-56-3 0 0 0,66-3 0 0 0,-9 1 0 0 0,-67 2 0 0 0,1 5 0 0 0,-18 9 0 0 0,-147 43 160 0 0,219-42-112 0 0,24-5 5 0 0,0-2 1 0 0,-1-3-1 0 0,-13 0-53 0 0,-25 0 70 0 0,-33 1 63 0 0,-71 1 419 0 0,39-2-697 0 0,96-6 316 0 0,-61 1-73 0 0,55-2-116 0 0,-18 5 18 0 0,16-2-202 0 0,-21-1 202 0 0,-257-12 136 0 0,274 5-11 0 0,14 1-58 0 0,-18 3-67 0 0,1 0-125 0 0,43-2 122 0 0,0 2 0 0 0,-31 5 3 0 0,-171 30 216 0 0,160-22-216 0 0,-34 7-158 0 0,66-18 264 0 0,-1-1 0 0 0,1-2 0 0 0,-43-5-106 0 0,48 2 137 0 0,-17 2-137 0 0,14 1 53 0 0,-4 1-40 0 0,-4 1-13 0 0,4 1-3 0 0,-3-2 3 0 0,27-1 42 0 0,0 1 0 0 0,-16 4-42 0 0,16-3 49 0 0,1 0 0 0 0,-16-1-49 0 0,34-2 0 0 0,-91 0 442 0 0,-74-11-442 0 0,144 10 0 0 0,0 0 0 0 0,-15 2 0 0 0,-1 0 0 0 0,23 0 0 0 0,0 0 0 0 0,0 1 0 0 0,-1 2 0 0 0,-26 2 0 0 0,24-3 0 0 0,10-2 0 0 0,1 0 0 0 0,-1 0 0 0 0,1-1 0 0 0,-1 0 0 0 0,1 0 0 0 0,-1-1 0 0 0,-5-1 0 0 0,-6-2 17 0 0,0 2-1 0 0,-1 0 1 0 0,-5 1-17 0 0,-10-1 26 0 0,-10-1 93 0 0,-109-6 281 0 0,98 11-364 0 0,38 0-21 0 0,0-1 0 0 0,1-1 0 0 0,-1-1 0 0 0,1 0-1 0 0,-1-2 1 0 0,-4-1-15 0 0,-40-3 0 0 0,51 5 13 0 0,0 1 0 0 0,1 0 0 0 0,-1 1-1 0 0,0 0 1 0 0,0 1 0 0 0,1 0 0 0 0,-1 1 0 0 0,1 1-1 0 0,-1-1 1 0 0,-6 4-13 0 0,5-2 14 0 0,-15 5 36 0 0,21-6-37 0 0,0 0-1 0 0,1 1 1 0 0,-1 0-1 0 0,1 0 0 0 0,0 0 1 0 0,-4 5-13 0 0,-36 25 53 0 0,15-5 22 0 0,28-26-69 0 0,0 1 1 0 0,0-1-1 0 0,1 0 0 0 0,-1 1 1 0 0,1 0-1 0 0,0-1 0 0 0,0 1 1 0 0,0 1-7 0 0,-10 17 56 0 0,-15 22 29 0 0,5-6 22 0 0,20-35-98 0 0,0 0 0 0 0,0 0 0 0 0,0 0 0 0 0,1 1 0 0 0,0-1 1 0 0,-1 1-1 0 0,0 2-9 0 0,-7 18 77 0 0,4-14-57 0 0,0 0 1 0 0,1 0-1 0 0,0 1-20 0 0,-5 13 16 0 0,3-7 21 0 0,2-1 0 0 0,-1 0 0 0 0,2 1 0 0 0,0 0 0 0 0,1 0 0 0 0,1 4-37 0 0,-4 35 130 0 0,1-6 124 0 0,2 5-254 0 0,2-20-8 0 0,-1 0 0 0 0,-1-1 0 0 0,-2 1 1 0 0,-2-1-1 0 0,-7 26 8 0 0,11-54-30 0 0,-4 14-680 0 0,0 0-1 0 0,-7 12 711 0 0,1-6-1380 0 0,1 1-68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7:22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4471 90 1376 0 0,'0'-1'65'0'0,"0"-3"133"0"0,0 0 0 0 0,0 0 0 0 0,-1 0 0 0 0,0 0-1 0 0,-1-4-197 0 0,-1-9 6700 0 0,3 16-4272 0 0,0 1-1348 0 0,0 0-596 0 0,0 0-120 0 0,0 0-98 0 0,0 0-338 0 0,0 0-148 0 0,0 0-32 0 0,0 0-47 0 0,0 0-178 0 0,5 0 71 0 0,-1-1 0 0 0,1-1 0 0 0,-1 1 0 0 0,1 0 0 0 0,-1-1 0 0 0,3-1 406 0 0,9-4 116 0 0,10-4 1089 0 0,-6 6-48 0 0,-16 4-810 0 0,1 0 0 0 0,0 0 1 0 0,-1 0-1 0 0,1 1 0 0 0,3-1-347 0 0,31-1 1181 0 0,-28 0-932 0 0,0 2 0 0 0,0-1 0 0 0,0 1 1 0 0,8 2-250 0 0,110 12 1539 0 0,-85-8-1063 0 0,-21-3-200 0 0,0 0 0 0 0,10-2-276 0 0,30 0 251 0 0,10 0 718 0 0,34-6-969 0 0,-92 3 103 0 0,23-1 418 0 0,14 1-521 0 0,-40 2-6 0 0,0 0-1 0 0,-1 2 0 0 0,1-1 1 0 0,0 1-1 0 0,-1 1 0 0 0,8 2 7 0 0,-17-4-136 0 0,0 0 1 0 0,0 0-1 0 0,0 1 0 0 0,0-1 0 0 0,0 0 0 0 0,0 1 0 0 0,0-1 0 0 0,0 1 0 0 0,0 0 0 0 0,-1-1 136 0 0,4 9-5228 0 0,-4 0-872 0 0</inkml:trace>
  <inkml:trace contextRef="#ctx0" brushRef="#br0" timeOffset="652.481">1242 699 12896 0 0,'0'0'997'0'0,"-1"-1"-656"0"0,-8-3 323 0 0,1 0-1 0 0,0 1 0 0 0,-1 0 1 0 0,0 0-1 0 0,1 1 0 0 0,-1 0 1 0 0,-6 0-664 0 0,-9-3 375 0 0,-13-4-33 0 0,-39-9-42 0 0,-44-18-300 0 0,-30-13-344 0 0,-40-15-510 0 0,101 29 179 0 0,-2-1-1227 0 0,-65-16 1902 0 0,108 39-467 0 0,2 0-787 0 0,0 2 0 0 0,-5 1 1254 0 0,9 4-4809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7:28.9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 1606 1840 0 0,'7'-5'1632'0'0,"2"-1"9713"0"0,-8 3-11271 0 0,0 1-1 0 0,0 0 1 0 0,0-1 0 0 0,0 1-1 0 0,0-1 1 0 0,0 1 0 0 0,-1-1-1 0 0,1 0 1 0 0,-1 1 0 0 0,1-1-1 0 0,-1 1 1 0 0,0-1 0 0 0,0 0-1 0 0,-1 1 1 0 0,1-1 0 0 0,0 0-1 0 0,-1 1 1 0 0,0-3-74 0 0,-2-13 43 0 0,0 4-79 0 0,-1-1-1 0 0,0 0 0 0 0,-1 0 37 0 0,0-1-69 0 0,0-1 0 0 0,1-4 69 0 0,-15-61-288 0 0,7 13 168 0 0,5 35 111 0 0,2-1 0 0 0,1 0 1 0 0,1-9 8 0 0,-4-135 796 0 0,7 168-650 0 0,0-52 1554 0 0,6-40-1700 0 0,-1 43 187 0 0,1 10-78 0 0,-4 30-78 0 0,1 0-1 0 0,2-2-30 0 0,6-52 0 0 0,-8 45 43 0 0,-3 21 18 0 0,1 0 1 0 0,1-1-1 0 0,-1 1 0 0 0,3-5-61 0 0,1-8 181 0 0,0 0-1 0 0,0-2-180 0 0,-1 1 415 0 0,6-19-415 0 0,-6 27 132 0 0,-1 1-1 0 0,-1-1 1 0 0,0-8-132 0 0,1 0 129 0 0,-3-17 59 0 0,-2 35-217 0 0,1 0 0 0 0,0 0 0 0 0,-1 1 0 0 0,0-1 0 0 0,1 0 0 0 0,-2 1 0 0 0,1 0 0 0 0,0-1 29 0 0,-15-21-28 0 0,17 24 25 0 0,-1-1 0 0 0,0 1 0 0 0,0 0 0 0 0,0 0 0 0 0,0 0 0 0 0,0-1 0 0 0,0 1 0 0 0,0 0 0 0 0,0 0 0 0 0,0 0 0 0 0,-1 1 0 0 0,0-2 3 0 0,0 1 3 0 0,1-1-1 0 0,-1 0 0 0 0,1 1 0 0 0,0-1 0 0 0,-1 0 0 0 0,1 0 0 0 0,0 0 0 0 0,0 1 0 0 0,0-1 1 0 0,0-1-1 0 0,0 1 0 0 0,1 0 0 0 0,-1 0-2 0 0,-5-12 180 0 0,1 7 48 0 0,4 6-199 0 0,1 0 0 0 0,-1 0 0 0 0,0 0 0 0 0,1 0 1 0 0,-1 0-1 0 0,1 0 0 0 0,-1 0 0 0 0,1 0 0 0 0,-1 0 0 0 0,1 0 0 0 0,0 0 0 0 0,0 0 0 0 0,-1 0 0 0 0,1-1 0 0 0,0 0-29 0 0,0 1 28 0 0,0 1-15 0 0,0 0 0 0 0,0-1 0 0 0,0 1 0 0 0,0 0 0 0 0,0-1 0 0 0,0 1 0 0 0,0-1 0 0 0,0 1 0 0 0,0 0 0 0 0,0-1 0 0 0,0 1 0 0 0,0 0 0 0 0,0-1 0 0 0,-1 1 0 0 0,1 0 0 0 0,0-1 0 0 0,0 1 0 0 0,0 0 0 0 0,-1-1 0 0 0,1 1 0 0 0,0 0 0 0 0,0-1 0 0 0,-1 1 0 0 0,1 0 0 0 0,0 0 0 0 0,-1 0 0 0 0,1-1 0 0 0,-1 1-13 0 0,-4-4 64 0 0,6 2-52 0 0,-1 2-12 0 0,0 0-1 0 0,0-1 1 0 0,0 1 0 0 0,0 0 0 0 0,0 0 0 0 0,0 0-1 0 0,1 0 1 0 0,-1-1 0 0 0,0 1 0 0 0,0 0 0 0 0,0 0 0 0 0,0 0-1 0 0,0-1 1 0 0,0 1 0 0 0,0 0 0 0 0,0 0 0 0 0,0 0-1 0 0,0-1 1 0 0,0 1 0 0 0,0 0 0 0 0,0 0 0 0 0,0 0-1 0 0,0-1 1 0 0,0 1 0 0 0,0 0 0 0 0,0 0 0 0 0,0 0 0 0 0,-1-1-1 0 0,1 1 1 0 0,0 0 0 0 0,0 0 0 0 0,-16-20 77 0 0,14 17-29 0 0,-5 2-88 0 0,-5 1-91 0 0,11 0 131 0 0,1 0 0 0 0,-1 0 0 0 0,0 0 0 0 0,0 0 0 0 0,1 0 0 0 0,-1 0 0 0 0,0 1-1 0 0,0-1 1 0 0,1 0 0 0 0,-1 0 0 0 0,0 1 0 0 0,1-1 0 0 0,-1 0 0 0 0,0 1 0 0 0,1-1-1 0 0,-1 1 1 0 0,0-1 0 0 0,1 1 0 0 0,-1-1 0 0 0,1 1 0 0 0,-1-1 0 0 0,1 1 0 0 0,-1 0 0 0 0,1-1-1 0 0,0 1 1 0 0,-1 0 0 0 0,-1 2-9 0 0,-1-1-9 0 0,1 0 14 0 0,1-1 0 0 0,0 0 1 0 0,0 1-1 0 0,0-1 0 0 0,0 1 0 0 0,0-1 0 0 0,0 1 1 0 0,0-1-1 0 0,1 1 0 0 0,-1 0 0 0 0,0 0 4 0 0,-6 11 0 0 0,5-10 0 0 0,0 0 0 0 0,0 0 0 0 0,1 0 0 0 0,-1 0 0 0 0,1 0 0 0 0,0 1 0 0 0,0-1 0 0 0,0 2 0 0 0,0 0 0 0 0,0-1 0 0 0,0 0 0 0 0,-1 1 0 0 0,0-1 0 0 0,-1 3 0 0 0,-6 18 0 0 0,8-19 0 0 0,-1-1 0 0 0,0 1 0 0 0,-1 0 0 0 0,-1 3 0 0 0,-3 7 0 0 0,1-4-7 0 0,0 0-1 0 0,0 0 0 0 0,-1 0 1 0 0,-1-1-1 0 0,0 0 1 0 0,0 0-1 0 0,-7 6 8 0 0,10-16 60 0 0,5-1-58 0 0,0 0 0 0 0,-1 0 0 0 0,1 0 0 0 0,0 0 1 0 0,-1 0-1 0 0,1 0 0 0 0,-1 0 0 0 0,1 0 0 0 0,0 0 0 0 0,-1 0 0 0 0,1 0 0 0 0,0 0 0 0 0,0 0 0 0 0,-1 0 0 0 0,1 1 0 0 0,0-1 0 0 0,-1 0 0 0 0,1 0 0 0 0,0 0 0 0 0,-1 0 0 0 0,1 1 0 0 0,0-1 0 0 0,0 0 0 0 0,0 0 0 0 0,-1 1 0 0 0,1-1 0 0 0,0 0 0 0 0,0 1 0 0 0,0-1 0 0 0,-1 0 0 0 0,1 0 0 0 0,0 1 0 0 0,0-1 0 0 0,0 1-2 0 0,-1-1 60 0 0,1 0 12 0 0,0 0-1 0 0,0 0 0 0 0,0 0 14 0 0,0 0-16 0 0,0 0-5 0 0,0 0 0 0 0,0 0 0 0 0,0 0 4 0 0,0 0 16 0 0,0 0 4 0 0,0 0 0 0 0,0 0-1 0 0,0 0-6 0 0,4-13 162 0 0,9-14-43 0 0,-11 24-180 0 0,0 0 0 0 0,-1 0-1 0 0,1-1 1 0 0,-1 1 0 0 0,0-1-1 0 0,0 1 1 0 0,0-1 0 0 0,0 1 0 0 0,-1-1-1 0 0,1-3-19 0 0,-1 1 42 0 0,1 1-1 0 0,0-1 1 0 0,0 1-1 0 0,0 0 1 0 0,1-1-42 0 0,3-16 112 0 0,-3 4-32 0 0,1 1 0 0 0,1 0 0 0 0,3-11-80 0 0,0 17 17 0 0,-6 10-12 0 0,0 0-1 0 0,0 0 1 0 0,0 0-1 0 0,-1-1 1 0 0,1 1-1 0 0,0 0 0 0 0,-1 0 1 0 0,1 0-1 0 0,-1 0 1 0 0,0-1-1 0 0,1 1 1 0 0,-1 0-1 0 0,0-1-4 0 0,2-3 99 0 0,11-7-17 0 0,-9 9-82 0 0,0 2 0 0 0,3-1 11 0 0,-5 2 32 0 0,3 0-21 0 0,-1 0 30 0 0,17 6 106 0 0,43 8 98 0 0,-38-7-171 0 0,-16-4-4 0 0,-8 0-68 0 0,-1-2 0 0 0,25 19 37 0 0,-21-17-31 0 0,1 1 1 0 0,-1 0-1 0 0,0 0 1 0 0,4 4-20 0 0,18 28 13 0 0,-22-27-14 0 0,1-1 0 0 0,1 1 0 0 0,4 4 1 0 0,6 4 0 0 0,-11-10 0 0 0,1 0 0 0 0,0 0 0 0 0,0-1 0 0 0,0 0 0 0 0,9 4 0 0 0,-7-4-27 0 0,1-1-1 0 0,0 0 1 0 0,0 0 0 0 0,0-1-1 0 0,0-1 1 0 0,1 0-1 0 0,3 0 28 0 0,42 15-2600 0 0,-37-12 1208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7:41.4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1 746 1376 0 0,'0'0'247'0'0,"0"0"499"0"0,9 1 2818 0 0,-9-1-3486 0 0,0 0-1 0 0,1 0 1 0 0,-1 0-1 0 0,0 1 1 0 0,0-1-1 0 0,0 0 1 0 0,0 0-1 0 0,0 0 1 0 0,0 0-1 0 0,0 0 1 0 0,0 0-1 0 0,0 1 1 0 0,0-1-1 0 0,1 0 1 0 0,-1 0-1 0 0,0 0 1 0 0,0 0-1 0 0,0 0 1 0 0,0 0-1 0 0,0 0 1 0 0,1 0-1 0 0,-1 0 1 0 0,0 0-1 0 0,0 1 1 0 0,0-1-1 0 0,0 0 1 0 0,0 0 0 0 0,1 0-1 0 0,-1 0 1 0 0,0 0-1 0 0,0 0 1 0 0,0 0-1 0 0,0 0 1 0 0,0 0-1 0 0,1 0 1 0 0,-1 0-1 0 0,0-1 1 0 0,0 1-1 0 0,0 0 1 0 0,0 0-1 0 0,1 0 1 0 0,-1 0-1 0 0,0 0 1 0 0,0 0-1 0 0,0 0 1 0 0,0 0-78 0 0,1-9 714 0 0,-1 7-638 0 0,0 1 0 0 0,0-1 0 0 0,0 1 0 0 0,0 0 0 0 0,0-1-1 0 0,1 1 1 0 0,-1-1 0 0 0,1 1 0 0 0,-1 0 0 0 0,0-1 0 0 0,1 0-76 0 0,1-1 260 0 0,0-1 0 0 0,0 0 0 0 0,0 0 0 0 0,-1 0 0 0 0,0 0 0 0 0,1-2-260 0 0,2-6 416 0 0,2-5 272 0 0,1 1 0 0 0,1 0 0 0 0,1 1 0 0 0,10-15-688 0 0,-10 9 466 0 0,-2 4-230 0 0,1 3-97 0 0,-1-1 0 0 0,0 1 0 0 0,0-1 0 0 0,-1-1 0 0 0,1-8-139 0 0,4-2 72 0 0,-9 21-43 0 0,0 1 1 0 0,0 0-1 0 0,-1-1 0 0 0,1 1 0 0 0,-1-1 1 0 0,0 1-1 0 0,0-3-29 0 0,0 1 47 0 0,0 1-1 0 0,1-1 1 0 0,-1 1 0 0 0,1-1-1 0 0,1 1 1 0 0,-1 0 0 0 0,1 0-1 0 0,-1 0 1 0 0,4-3-47 0 0,8-18 9 0 0,-7 13-1 0 0,1 0-1 0 0,0 1 0 0 0,0 0 0 0 0,2 0 0 0 0,-1 1 0 0 0,1 0 0 0 0,1 1 0 0 0,0 0 0 0 0,6-4-7 0 0,-9 9 20 0 0,1 0-1 0 0,0 1 1 0 0,0 0-1 0 0,0 0 1 0 0,1 1-1 0 0,-1 0 0 0 0,3 0-19 0 0,-1 1 125 0 0,-1 0 0 0 0,1 1-1 0 0,-1 0 1 0 0,2 1-125 0 0,-1 0 143 0 0,1-1-1 0 0,10-2-142 0 0,-5 0 40 0 0,-1 2 0 0 0,15-1-40 0 0,1 0 54 0 0,13-3-41 0 0,-25 2 18 0 0,-1 1-1 0 0,8 0-30 0 0,-17 2 19 0 0,1-1 0 0 0,0-1 0 0 0,4-1-19 0 0,-5 1 25 0 0,0 1-1 0 0,1 0 1 0 0,3 0-25 0 0,12 1 49 0 0,24-1 41 0 0,1 2-1 0 0,-1 3 0 0 0,43 9-89 0 0,-1-3 0 0 0,-7 3 158 0 0,20-2-158 0 0,-3 0 258 0 0,64 17-410 0 0,-114-19 64 0 0,54 15 179 0 0,-88-21-65 0 0,125 27 84 0 0,-110-20-63 0 0,-12-4-51 0 0,-1-1 0 0 0,11 1 4 0 0,-9-2-26 0 0,0 1 0 0 0,0 2 1 0 0,5 1 25 0 0,41 12 3 0 0,-36-16-3 0 0,-24-3 0 0 0,0 0 0 0 0,0 0 0 0 0,0 1 0 0 0,0 0 0 0 0,5 1 0 0 0,0-1 0 0 0,0 0 0 0 0,1-1 0 0 0,11 0 0 0 0,26 3 0 0 0,87 23 384 0 0,-85-18-294 0 0,39 0-90 0 0,-31 3 94 0 0,64-7-30 0 0,-40 2-64 0 0,-15-6 0 0 0,0 4 0 0 0,14 5 0 0 0,-30-4 117 0 0,19-2-117 0 0,-13-1 109 0 0,31-3 92 0 0,-50 1-21 0 0,6-2-180 0 0,-18-1 173 0 0,-1 2 1 0 0,0 2-1 0 0,17 2-173 0 0,7 5 73 0 0,-1-3 1 0 0,36 0-74 0 0,-56-4-82 0 0,-24-1 82 0 0,-1 0 0 0 0,1-1 0 0 0,-1 0 0 0 0,1 0 0 0 0,0-1 0 0 0,2 0 0 0 0,90-9 0 0 0,61-20 0 0 0,-116 22 0 0 0,18-7 0 0 0,-4 1 0 0 0,-31 10 0 0 0,-21 4 0 0 0,0-1 0 0 0,0 0 0 0 0,0 0 0 0 0,1 0 0 0 0,0-1 0 0 0,25-9 62 0 0,35-6-62 0 0,-41 12 1 0 0,0-2-1 0 0,0-1 1 0 0,20-9-1 0 0,-17 5 0 0 0,-17 7 0 0 0,0-1 0 0 0,0 0 0 0 0,5-3 0 0 0,47-29-19 0 0,28-19 302 0 0,-52 33-261 0 0,-23 14-90 0 0,0-1 0 0 0,8-7 68 0 0,6-6-174 0 0,-11 9 119 0 0,0-1 0 0 0,15-17 55 0 0,10-8 337 0 0,-40 38-575 0 0,-4 3 225 0 0,1 0-1 0 0,0-1 1 0 0,-1 1 0 0 0,1-1-1 0 0,0 1 1 0 0,-1-1 0 0 0,1 0 0 0 0,-1 0-1 0 0,1 1 1 0 0,-1-1 0 0 0,0 0 0 0 0,1 0-1 0 0,0-1 14 0 0,-2 2 16 0 0,1 0 0 0 0,0 0-1 0 0,-1 0 1 0 0,1 0 0 0 0,-1 0-1 0 0,1 0 1 0 0,-1 0 0 0 0,1 0-1 0 0,-1 0 1 0 0,1 0 0 0 0,-1 1-1 0 0,1-1 1 0 0,-1 0 0 0 0,0 0-1 0 0,1 1 1 0 0,-1-1 0 0 0,1 0-1 0 0,-1 1 1 0 0,1-1 0 0 0,-1 0-1 0 0,0 1 1 0 0,1-1 0 0 0,-1 0-1 0 0,0 1 1 0 0,0-1 0 0 0,1 1-1 0 0,-1-1 1 0 0,0 1-16 0 0,13 19 87 0 0,-8-13-101 0 0,22 44 14 0 0,1 7 147 0 0,-18-41-110 0 0,2-1 1 0 0,0 0-1 0 0,1 0 0 0 0,1-1 0 0 0,3 2-37 0 0,20 16 199 0 0,23 16-199 0 0,-24-24 75 0 0,3 1-75 0 0,16 10 63 0 0,-33-22-13 0 0,1-1-1 0 0,0-2 1 0 0,11 4-50 0 0,4 3 107 0 0,-7-5 17 0 0,0-2 1 0 0,1 0-1 0 0,34 5-124 0 0,21 5 181 0 0,-20-13-85 0 0,1-2 0 0 0,50-3-96 0 0,52-3 64 0 0,-101-7-64 0 0,-41 6 64 0 0,22-4-64 0 0,-9 0 91 0 0,186-22 296 0 0,-184 21-322 0 0,27 2-65 0 0,-31 1 9 0 0,-2 4-9 0 0,-26-1 0 0 0,0 0 0 0 0,0 0 0 0 0,5-1 0 0 0,77-8 31 0 0,0 4 0 0 0,25 5-31 0 0,-84 0 2 0 0,65 4-2 0 0,45 2 122 0 0,-72-2-52 0 0,58 10 115 0 0,-34-3-90 0 0,-30-4-52 0 0,32 2 72 0 0,-35-4 4 0 0,-23-2 84 0 0,33-2-203 0 0,54-5 195 0 0,190-12-62 0 0,148-22-5 0 0,-427 35-128 0 0,33-8 0 0 0,-38 5 0 0 0,18-7 0 0 0,-15 3 0 0 0,-6 2 0 0 0,-1-1 0 0 0,10-6 0 0 0,-8 3 0 0 0,23-5 0 0 0,-32 9 0 0 0,1 0 0 0 0,-1-1 0 0 0,9-6 0 0 0,-4 2 0 0 0,19-6 0 0 0,-34 15 0 0 0,0 0 0 0 0,0 0 0 0 0,1 1 0 0 0,-1 0 0 0 0,12-1 0 0 0,-1 1 0 0 0,1-2 0 0 0,2-1 0 0 0,-6 2 0 0 0,0 0 0 0 0,21-1 0 0 0,38-5 0 0 0,-38 6 0 0 0,18-4 0 0 0,4-1 0 0 0,4 0 9 0 0,7 0 46 0 0,71 0-55 0 0,114 16 0 0 0,-259-7 0 0 0,24 2 7 0 0,-1 1-1 0 0,0 1 1 0 0,0 1-1 0 0,-1 1 1 0 0,1 0-1 0 0,-1 2 1 0 0,5 3-7 0 0,6 5 20 0 0,-1 0 1 0 0,-1 2 0 0 0,0 2-1 0 0,8 7-20 0 0,5 9 0 0 0,3 5 0 0 0,11 10 0 0 0,-19-12 0 0 0,-31-30 0 0 0,0 0 0 0 0,1-1 0 0 0,0 1 0 0 0,10 5 0 0 0,-19-14-26 0 0,0 0-1 0 0,0 0 0 0 0,0 0 1 0 0,0 0-1 0 0,1 0 0 0 0,-1 0 1 0 0,0 0-1 0 0,0 0 0 0 0,0 0 1 0 0,0 0-1 0 0,0 0 0 0 0,0 0 0 0 0,1 0 1 0 0,-1 0-1 0 0,0 0 0 0 0,0 0 1 0 0,0 0-1 0 0,0 0 0 0 0,0 0 1 0 0,0 1-1 0 0,0-1 0 0 0,1 0 1 0 0,-1 0-1 0 0,0 0 0 0 0,0 0 1 0 0,0 0-1 0 0,0 0 0 0 0,0 0 1 0 0,0 0-1 0 0,0 1 0 0 0,0-1 1 0 0,0 0-1 0 0,0 0 0 0 0,0 0 1 0 0,0 0-1 0 0,0 0 0 0 0,0 0 1 0 0,0 1-1 0 0,0-1 0 0 0,0 0 1 0 0,0 0-1 0 0,0 0 0 0 0,0 0 1 0 0,0 0-1 0 0,0 1 0 0 0,0-1 1 0 0,0 0-1 0 0,0 0 0 0 0,0 0 1 0 0,0 0-1 0 0,0 0 0 0 0,0 0 27 0 0,-10 0-1617 0 0,-14-4-4727 0 0,1-2-883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8:29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691 913 7832 0 0,'0'0'602'0'0,"-1"-21"2989"0"0,0 19-3517 0 0,0 0-60 0 0,0 0 0 0 0,0 1 1 0 0,-1-1-1 0 0,1 0 0 0 0,0 0 0 0 0,-1 0 0 0 0,0 1 0 0 0,1-1 1 0 0,-1 1-1 0 0,0-1 0 0 0,1 1 0 0 0,-1 0 0 0 0,0 0 0 0 0,0-1 1 0 0,0 1-15 0 0,-7-3-1 0 0,8 3 8 0 0,-1 0 0 0 0,0 0 1 0 0,0 0-1 0 0,1 0 0 0 0,-1 0 0 0 0,0 1 0 0 0,0-1 0 0 0,0 1 1 0 0,0-1-1 0 0,0 1 0 0 0,0 0 0 0 0,-2 0-7 0 0,-9 0 81 0 0,0 0 0 0 0,0 2 0 0 0,-1 0 0 0 0,1 0 0 0 0,1 1 0 0 0,-1 1 0 0 0,0 0 0 0 0,1 1 0 0 0,-1 0-81 0 0,-30 16 91 0 0,1 2-1 0 0,0 2 0 0 0,2 1 1 0 0,1 3-1 0 0,-28 26-90 0 0,38-26-378 0 0,1 1 0 0 0,1 1-1 0 0,2 1 1 0 0,-16 28 378 0 0,24-35-276 0 0,2 1 1 0 0,-4 10 275 0 0,15-27-55 0 0,0 0-1 0 0,0 1 1 0 0,1-1 0 0 0,0 1-1 0 0,1 0 1 0 0,0 0 0 0 0,0 0 0 0 0,1 9 55 0 0,1-15-36 0 0,1 0 0 0 0,-1 0 0 0 0,1 0 0 0 0,1 0 0 0 0,-1 0 0 0 0,0 0 0 0 0,1-1 1 0 0,0 1-1 0 0,0-1 0 0 0,0 1 0 0 0,0-1 0 0 0,0 0 0 0 0,1 0 0 0 0,-1 0 0 0 0,1 1 36 0 0,8 7-103 0 0,0-1 0 0 0,0 0 0 0 0,6 3 103 0 0,53 37 80 0 0,3-4 0 0 0,17 6-80 0 0,-2-1 184 0 0,-39-23 116 0 0,1-2 0 0 0,1-2 1 0 0,1-3-1 0 0,16 3-300 0 0,13-2 998 0 0,0-4 1 0 0,50 4-999 0 0,-9-2 426 0 0,38 4 59 0 0,22 5-178 0 0,60 24-228 0 0,-122-25-78 0 0,92 14-266 0 0,-146-30 130 0 0,33 4-166 0 0,0-4 0 0 0,75-2 301 0 0,-31-10-126 0 0,85-13 126 0 0,-68 5 10 0 0,-84 5 70 0 0,169-3 334 0 0,-163 6-208 0 0,21 6-206 0 0,-48-3 51 0 0,333 21 108 0 0,-286-17-169 0 0,116 3-40 0 0,169-25 3 0 0,1 0 18 0 0,-261 12 117 0 0,76 2 144 0 0,242 21 640 0 0,-389-17-913 0 0,296 14-6 0 0,-269-17 46 0 0,0-4 1 0 0,33-8 0 0 0,164-32 3 0 0,-80 11 5 0 0,-171 29-37 0 0,143-21-59 0 0,34 6 88 0 0,-81 12-67 0 0,194-6-35 0 0,-156 10 66 0 0,4-7 36 0 0,28 1-211 0 0,-1 1 158 0 0,0-3 717 0 0,108 12-664 0 0,-135 9 416 0 0,38 13-416 0 0,5 1 23 0 0,-67-11-138 0 0,2-7-1 0 0,84-9 116 0 0,115-29-149 0 0,-336 31 131 0 0,240-15 121 0 0,85 11-103 0 0,-195 2-16 0 0,1-5 0 0 0,56-15 16 0 0,-85 4 133 0 0,0-4 0 0 0,-1-6 1 0 0,21-11-134 0 0,20-20 294 0 0,-49 19-13 0 0,23-7-91 0 0,0 10 31 0 0,-93 25-193 0 0,-1-1 0 0 0,0-2-1 0 0,-1 0 1 0 0,0-3 0 0 0,4-4-28 0 0,-2 0-21 0 0,-18 15 6 0 0,-1-1 1 0 0,0-1-1 0 0,-1 0 1 0 0,0-1-1 0 0,3-3 15 0 0,-6 4 26 0 0,0 0-1 0 0,-1 0 0 0 0,0-1 0 0 0,-1 0 1 0 0,0 0-1 0 0,1-5-25 0 0,-4 9 22 0 0,-1 0 0 0 0,1-1 0 0 0,-2 0 1 0 0,1 1-1 0 0,-1-1 0 0 0,0 0 0 0 0,-1 0 0 0 0,0 0 1 0 0,0 1-1 0 0,-1-7-22 0 0,0 6-61 0 0,0 0 26 0 0,0 0 0 0 0,0 0-1 0 0,-1 0 1 0 0,0 1-1 0 0,-2-4 36 0 0,-5-17 0 0 0,6 19 0 0 0,0 0 0 0 0,-1 0 0 0 0,0 1 0 0 0,0-1 0 0 0,-3-4 0 0 0,-5-4-24 0 0,0 1 0 0 0,0 0 0 0 0,-13-12 24 0 0,-4 0-4 0 0,-1 3-1 0 0,-1 0 0 0 0,-2 2 0 0 0,0 1 0 0 0,-1 2 0 0 0,-1 1 0 0 0,-18-6 5 0 0,-50-24-11 0 0,60 27 149 0 0,-2 1 0 0 0,0 3-1 0 0,-5 0-137 0 0,-229-48-401 0 0,127 33 346 0 0,-151-34 401 0 0,255 56-245 0 0,-168-33-516 0 0,126 31 415 0 0,-82-13 0 0 0,-4 3 0 0 0,25 5 0 0 0,-240-34 0 0 0,347 46 0 0 0,-7 1 0 0 0,-83-14 0 0 0,21 4 184 0 0,37 6 16 0 0,-123-14-392 0 0,-135-7 266 0 0,184 16 94 0 0,-59-10-538 0 0,28 1 370 0 0,-61-7 0 0 0,-137-7 56 0 0,352 35-25 0 0,7 1 17 0 0,-55-4 12 0 0,0 3 0 0 0,-11 3-60 0 0,-185 12-279 0 0,-83 6 303 0 0,158-8 436 0 0,-4-9-460 0 0,1 0-74 0 0,-9-7-247 0 0,93 1 320 0 0,5-1 1 0 0,-51 0 0 0 0,3 5 60 0 0,-297 3 520 0 0,259-8-586 0 0,38 0 86 0 0,-109-10 94 0 0,119 3-82 0 0,-186-23 32 0 0,-8-1-70 0 0,81 8-44 0 0,161 15-10 0 0,16 2 0 0 0,-121-12 0 0 0,91 12 0 0 0,54 4 0 0 0,-43 1 0 0 0,-344 1 11 0 0,363 9 84 0 0,-74 13-95 0 0,49-5 22 0 0,28 0-22 0 0,1 3 0 0 0,-9 6 0 0 0,5-1 0 0 0,-17 7-1 0 0,18-3 13 0 0,-24 8 42 0 0,36-11-55 0 0,-24 12 1 0 0,13-4 0 0 0,18-6 71 0 0,-58 29-71 0 0,73-30 4 0 0,7-1 29 0 0,2 2 1 0 0,-4 4-34 0 0,-43 24 50 0 0,53-31-21 0 0,0 1-1 0 0,2 2 1 0 0,1 1-1 0 0,1 2 1 0 0,1 1-1 0 0,2 1 1 0 0,0 1-1 0 0,-7 14-28 0 0,31-40 4 0 0,-83 105 359 0 0,-12 28-363 0 0,78-100 49 0 0,2 0 0 0 0,1 1 0 0 0,2 0 1 0 0,-4 18-50 0 0,12-35 35 0 0,-19 78 34 0 0,18-66-155 0 0,0 0 0 0 0,3 0-1 0 0,0 1 1 0 0,2 0-1 0 0,2 16 87 0 0,0-23 27 0 0,2 0 0 0 0,1 0-1 0 0,2-1 1 0 0,0 1 0 0 0,1 0-1 0 0,2-1 1 0 0,1 0 0 0 0,0-1-1 0 0,3 2-26 0 0,6 8-98 0 0,1-2 0 0 0,2 0 0 0 0,1-1 0 0 0,11 11 98 0 0,-2-6-2 0 0,2-2-1 0 0,1-1 0 0 0,1-2 1 0 0,38 27 2 0 0,-18-22-406 0 0,10 3 406 0 0,137 80-2349 0 0,-170-100 1395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8:51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0 641 6448 0 0,'5'0'428'0'0,"3"0"821"0"0,-7 0-137 0 0,-1 0 52 0 0,0 0-147 0 0,1 1-666 0 0,10 21-483 0 0,-11-19 119 0 0,1 0 0 0 0,0 0 1 0 0,-1 0-1 0 0,0 0 0 0 0,1 0 0 0 0,-2 3 13 0 0,3 13 174 0 0,-2-10-185 0 0,0 0-1 0 0,0 0 1 0 0,-1 8 11 0 0,0 23-171 0 0,1-4 358 0 0,-1 11-187 0 0,0-13 132 0 0,2 25-132 0 0,1-5 0 0 0,-4 26 0 0 0,1-8-12 0 0,-5 65-90 0 0,0-22 40 0 0,5-62 71 0 0,-5 336 270 0 0,3-241-90 0 0,2 87 239 0 0,17 128 1172 0 0,-12-155-1224 0 0,9 278-31 0 0,-10-246-323 0 0,11 37 643 0 0,28 132-665 0 0,-34-337 286 0 0,6 37 88 0 0,-1 5-31 0 0,-2-9-126 0 0,-6-60-141 0 0,0 17-76 0 0,1 25 14 0 0,2 6 65 0 0,-5 64-79 0 0,-3-38 68 0 0,6 324 1 0 0,-1-338-15 0 0,-2-70-43 0 0,5 35 2 0 0,-2-34 66 0 0,-2-16-23 0 0,0 1-1 0 0,1 1-55 0 0,3 9 185 0 0,-5-19-80 0 0,0 0-1 0 0,1 0 1 0 0,1 0 0 0 0,-1 0-1 0 0,3 1-104 0 0,-2 3 34 0 0,-5-15-30 0 0,1 1-1 0 0,-1-1 1 0 0,0 1 0 0 0,1-1 0 0 0,-1 0 0 0 0,1 1 0 0 0,0-1 0 0 0,-1 0 0 0 0,1 1-1 0 0,1 0-3 0 0,2 5 2 0 0,-1 0 0 0 0,1 0 0 0 0,2 8-2 0 0,-5-12 5 0 0,-1-3-2 0 0,0 1 0 0 0,1-1 0 0 0,-1 1 1 0 0,0-1-1 0 0,1 0 0 0 0,-1 1 0 0 0,0-1 0 0 0,1 0 0 0 0,-1 1 0 0 0,0-1 0 0 0,1 0 0 0 0,-1 1 0 0 0,1-1 0 0 0,-1 0 1 0 0,0 0-1 0 0,1 0 0 0 0,-1 1 0 0 0,1-1-3 0 0,1 1 9 0 0,-2-1-4 0 0,1 1-1 0 0,0-1 1 0 0,-1 1-1 0 0,1-1 1 0 0,0 1-1 0 0,-1-1 0 0 0,1 0 1 0 0,0 1-1 0 0,0-1 1 0 0,-1 0-1 0 0,1 0 1 0 0,0 1-1 0 0,0-1 1 0 0,0 0-1 0 0,-1 0 0 0 0,1 0 1 0 0,0 0-1 0 0,0 0 1 0 0,0 0-1 0 0,0 0 1 0 0,-1 0-1 0 0,1-1 0 0 0,0 1 1 0 0,0 0-1 0 0,-1 0 1 0 0,1-1-1 0 0,0 1 1 0 0,0 0-1 0 0,-1-1 0 0 0,1 1 1 0 0,0-1-5 0 0,1 0 37 0 0,13-4 106 0 0,-11 4-102 0 0,0 0 0 0 0,0-1 0 0 0,-1 0 0 0 0,1 1 0 0 0,0-1 0 0 0,0-1-1 0 0,0 0-40 0 0,0 1 25 0 0,1-1 0 0 0,-1 1 0 0 0,0 0-1 0 0,0 0 1 0 0,1 1 0 0 0,-1-1-1 0 0,1 1 1 0 0,0 0 0 0 0,-1 0 0 0 0,6 0-25 0 0,50-1 157 0 0,-45 2-98 0 0,77 4 256 0 0,-51-1-216 0 0,0-2-1 0 0,11-2-98 0 0,3-3 17 0 0,35-3 30 0 0,42-4 14 0 0,-53 6-46 0 0,10 0 266 0 0,36 6-281 0 0,-40 0 157 0 0,165 13 374 0 0,-139-5-410 0 0,2 3 173 0 0,-1 5 0 0 0,60 18-294 0 0,-17 7 186 0 0,19 14-186 0 0,19 6 356 0 0,-107-36-193 0 0,136 36 234 0 0,-123-37-220 0 0,46 10 72 0 0,159 13-123 0 0,-45-8 474 0 0,-164-23-607 0 0,225 44-322 0 0,-18-8 329 0 0,-183-38 0 0 0,67-2 0 0 0,145 0 12 0 0,339-32 512 0 0,-617 16-516 0 0,348-28-21 0 0,-223 9-100 0 0,0-8-1 0 0,3-9 114 0 0,75-24 161 0 0,402-88-466 0 0,-196 79 477 0 0,-276 46-46 0 0,74-16-406 0 0,-3-11 0 0 0,72-32 280 0 0,-153 40 7 0 0,1 8 0 0 0,117-8-7 0 0,-123 30 0 0 0,31-4 0 0 0,-118 9 4 0 0,-34 5-74 0 0,7-4 70 0 0,-13 2-22 0 0,-27 5-10 0 0,1-1 0 0 0,6-2 32 0 0,0-1-26 0 0,-13 3 0 0 0,-1 1 0 0 0,1-1-1 0 0,-1-1 1 0 0,0 0 0 0 0,9-5 26 0 0,-8 3-44 0 0,-9 5 37 0 0,0 0 1 0 0,0 0-1 0 0,0 0 0 0 0,0 0 1 0 0,0 0-1 0 0,0-1 0 0 0,-1 1 1 0 0,1 0-1 0 0,0-1 0 0 0,-1 0 1 0 0,1 1-1 0 0,-1-1 0 0 0,1 0 7 0 0,1-3-6 0 0,-1 3-3 0 0,0-1-1 0 0,0 0 1 0 0,-1 0 0 0 0,1 0-1 0 0,-1 0 1 0 0,1-1-1 0 0,-1 1 1 0 0,0 0 0 0 0,0-2 9 0 0,5-21-55 0 0,-3 19 45 0 0,-2 0-1 0 0,1-1 1 0 0,-1 1-1 0 0,0-1 1 0 0,0-3 10 0 0,0-30-11 0 0,0 12 11 0 0,-2-16 0 0 0,-23-270 0 0 0,18 146 0 0 0,5 70 0 0 0,1-20 0 0 0,9-48 0 0 0,1-10 0 0 0,4-109-82 0 0,-1-4-164 0 0,-11 233 205 0 0,2-174-102 0 0,-2 69-47 0 0,-3-143-245 0 0,-19-178-276 0 0,11 292 551 0 0,-12-32 160 0 0,8 27 0 0 0,4 32 0 0 0,-12-171 144 0 0,13 217 111 0 0,-15-68-255 0 0,20 162 15 0 0,-34-199 51 0 0,13 74-66 0 0,-5-55 0 0 0,17 123 22 0 0,-2 0-1 0 0,-5 1 0 0 0,-5-8-21 0 0,18 69 0 0 0,-1 0 0 0 0,0 0 0 0 0,-2 1 0 0 0,0 1 0 0 0,-1-1 0 0 0,0 1 0 0 0,-1 1 0 0 0,-8-8 0 0 0,5 10-12 0 0,-2 0 0 0 0,0 2 0 0 0,0-1 0 0 0,-1 2 0 0 0,-1 0 0 0 0,-3-1 12 0 0,-3-2 0 0 0,-1 1 0 0 0,0 2 0 0 0,0 0 0 0 0,-1 2 0 0 0,-8-2 0 0 0,18 7-26 0 0,-28-7 7 0 0,1 1 0 0 0,-41-2 19 0 0,-37 0-3 0 0,-62-4-58 0 0,137 14 61 0 0,3 0 0 0 0,0 1 0 0 0,-17 4 0 0 0,-51 1-3 0 0,53-2-58 0 0,-1 1 61 0 0,22-1 0 0 0,0-1 0 0 0,0-3 0 0 0,-10-2 0 0 0,3 1 0 0 0,-8-1 0 0 0,-12-1 0 0 0,0 2 0 0 0,0 3 0 0 0,-27 5 0 0 0,-25 9 0 0 0,-370 53 0 0 0,338-48 0 0 0,14-2 0 0 0,-9 2 0 0 0,35-6 0 0 0,-22-1 0 0 0,0-5 0 0 0,-32-6 0 0 0,141-1 0 0 0,-242-9 57 0 0,-3 1 110 0 0,-31 15-23 0 0,267-5-142 0 0,-85 0 68 0 0,-133-6 86 0 0,181 2-98 0 0,-53-3 35 0 0,-279-29 160 0 0,242 24-127 0 0,63 6-59 0 0,32 2-48 0 0,29 1 42 0 0,-22 4-61 0 0,14-1 10 0 0,-91 8 179 0 0,-99 21-189 0 0,179-23 8 0 0,12-4 52 0 0,-1-2 0 0 0,1-2-1 0 0,0-1 1 0 0,-4-3-60 0 0,-36-1 81 0 0,-83-8 112 0 0,77 5 30 0 0,-28 3-223 0 0,-61 11 132 0 0,-54 14-132 0 0,184-15 4 0 0,-26-1-4 0 0,-48-4 0 0 0,45-1 0 0 0,-3 0 0 0 0,-67 1 11 0 0,45 7 190 0 0,0 3-1 0 0,-34 12-200 0 0,-199 45 380 0 0,270-56-254 0 0,-2-3 0 0 0,-6-3-126 0 0,32-2 63 0 0,-241 7 134 0 0,233-8-149 0 0,0 2 0 0 0,-19 5-48 0 0,23-3 22 0 0,-94 18 76 0 0,49-8 232 0 0,-14-2-330 0 0,43-8 119 0 0,-49 4 332 0 0,-1-3 0 0 0,-33-6-451 0 0,15-8 215 0 0,105 7-183 0 0,1 0 1 0 0,-4 2-33 0 0,-22 0 63 0 0,1-2 1 0 0,0 3 1 0 0,-15 3-65 0 0,39-3 2 0 0,0 1-1 0 0,0 2 1 0 0,1-1 0 0 0,-1 2 0 0 0,-18 10-2 0 0,33-14-63 0 0,1 0 0 0 0,0 0 0 0 0,0 1 1 0 0,0 0-1 0 0,0 0 0 0 0,1 0 0 0 0,-1 1 0 0 0,1-1 0 0 0,0 1 0 0 0,1 0 0 0 0,-3 5 63 0 0,-13 27-2060 0 0,8 1-3872 0 0,3 8-1863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8:57.1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2399 107 9672 0 0,'28'9'855'0'0,"-22"-8"-270"0"0,-1 1-1 0 0,0-1 1 0 0,0 1-1 0 0,0 0 1 0 0,0 1-1 0 0,1 0-584 0 0,-6-3 52 0 0,0 0-1 0 0,0 0 1 0 0,0 0-1 0 0,0 1 1 0 0,0-1-1 0 0,1 0 1 0 0,-1 0-1 0 0,0 0 1 0 0,0 0-1 0 0,0 0 1 0 0,0 0-1 0 0,0 0 1 0 0,0 0-1 0 0,0 1 1 0 0,0-1-1 0 0,1 0 1 0 0,-1 0-1 0 0,0 0 1 0 0,0 0-1 0 0,0 0 1 0 0,0 0-1 0 0,0 0 1 0 0,0 0-1 0 0,1 0 1 0 0,-1 0-1 0 0,0 0 1 0 0,0 0-1 0 0,0 0 1 0 0,0 0-1 0 0,0 0 1 0 0,1 0-1 0 0,-1 0 1 0 0,0 0-1 0 0,0 0 1 0 0,0 0-1 0 0,0 0 1 0 0,0 0-1 0 0,0 0 1 0 0,1 0-1 0 0,-1 0 1 0 0,0 0-1 0 0,0-1 1 0 0,0 1-1 0 0,0 0 1 0 0,0 0-1 0 0,0 0 1 0 0,0 0-1 0 0,1 0 1 0 0,-1 0-1 0 0,0 0 1 0 0,0 0-1 0 0,0-1 1 0 0,0 1-1 0 0,0 0 1 0 0,0 0-1 0 0,0 0 1 0 0,0 0-1 0 0,0 0 1 0 0,0 0-1 0 0,0-1 1 0 0,0 1-52 0 0,-3-12 305 0 0,-11-15-843 0 0,6 17 521 0 0,0 1-1 0 0,0-1 1 0 0,-1 1-1 0 0,0 1 1 0 0,-1 0-1 0 0,-3-3 18 0 0,6 8 125 0 0,1-1 0 0 0,-1 1-1 0 0,0 0 1 0 0,0 1 0 0 0,-1-1 0 0 0,1 2 0 0 0,0-1-1 0 0,-1 1 1 0 0,1 0 0 0 0,-1 0 0 0 0,0 1-1 0 0,-4 0-124 0 0,-2 1 271 0 0,-1 1 0 0 0,0 0-1 0 0,1 1 1 0 0,-6 2-271 0 0,2-1 246 0 0,1 0 1 0 0,-10-1-247 0 0,21-2 61 0 0,1 0-1 0 0,-1 0 1 0 0,1 1-1 0 0,-5 1-60 0 0,4-1 48 0 0,1 0 0 0 0,-1-1-1 0 0,1 1 1 0 0,-1-1-1 0 0,0-1-47 0 0,-210 19 1075 0 0,159-12-951 0 0,0 2 1 0 0,1 3-1 0 0,-3 3-124 0 0,-56 23 0 0 0,63-26 88 0 0,-1-2 0 0 0,-1-3 0 0 0,-38 1-88 0 0,37-4 87 0 0,-57 2 162 0 0,16-4 903 0 0,-82 13-1152 0 0,127-8 328 0 0,-21 6-328 0 0,3 1 218 0 0,-25 6 28 0 0,79-17-237 0 0,-1 0-1 0 0,1-1 1 0 0,-1-1-1 0 0,1 0 1 0 0,-1-1-1 0 0,1-1 1 0 0,-1 0-1 0 0,-8-2-8 0 0,2-2 185 0 0,-1 0 0 0 0,1-1 0 0 0,1-1-1 0 0,-1-1 1 0 0,-11-7-185 0 0,-70-28 624 0 0,93 39-594 0 0,0 1-1 0 0,0 0 1 0 0,-6-1-30 0 0,-17-4 10 0 0,-2-5 407 0 0,20 8-3128 0 0,4 0-2674 0 0,0 1-2538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9:04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2236 94 920 0 0,'1'0'67'0'0,"27"0"1101"0"0,-19 0 4955 0 0,-9 15-5589 0 0,0-15-534 0 0,-1 1 1 0 0,1 0 0 0 0,0-1 0 0 0,-1 1-1 0 0,1-1 1 0 0,-1 1 0 0 0,1-1 0 0 0,-1 1-1 0 0,1-1 1 0 0,-1 1 0 0 0,1-1 0 0 0,-1 0-1 0 0,1 1 1 0 0,-1-1 0 0 0,0 0 0 0 0,1 1-1 0 0,-1-1 1 0 0,0 0-1 0 0,1 1 12 0 0,-3 0 28 0 0,1 0 0 0 0,0 1 0 0 0,-1-1 0 0 0,1 0 0 0 0,0 0 0 0 0,-1-1 1 0 0,1 1-1 0 0,-1 0 0 0 0,1-1 0 0 0,-1 1 0 0 0,0-1 0 0 0,1 0 0 0 0,-1 0 0 0 0,1 0 0 0 0,-1 0 0 0 0,0-1 0 0 0,1 1 0 0 0,-2-1-40 0 0,-8-2 250 0 0,1 0 0 0 0,-1-1-1 0 0,-6-3-249 0 0,-1-1 366 0 0,-58-25 813 0 0,54 22-918 0 0,-1 0 0 0 0,0 2 0 0 0,-1 1 0 0 0,-14-3-261 0 0,14 6 95 0 0,14 1-15 0 0,-2 2 0 0 0,1 0 1 0 0,-7 0-81 0 0,-51 0 524 0 0,-1 3 0 0 0,-55 9-524 0 0,96-6 38 0 0,0 2 0 0 0,1 0 1 0 0,-1 2-1 0 0,1 2 1 0 0,-24 11-39 0 0,-30 12 128 0 0,-52 11-128 0 0,111-37 41 0 0,0-2 0 0 0,0 0 1 0 0,0-2-1 0 0,-1 0 0 0 0,-21-2-41 0 0,-48-5 1766 0 0,-93-17-1766 0 0,84 8 434 0 0,44 6-196 0 0,-68-6 61 0 0,-43-4-152 0 0,138 13-98 0 0,9 2 115 0 0,-20-1-164 0 0,37 2 15 0 0,0 1-1 0 0,0-1 0 0 0,0 0 1 0 0,1-1-1 0 0,-1 1 0 0 0,1-1 1 0 0,-1 0-1 0 0,1-1 0 0 0,0 1-14 0 0,-47-28-417 0 0,42 24 65 0 0,2 1-432 0 0,-11-7-271 0 0,6 6-3617 0 0,11 5 24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9:09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2508 604 7744 0 0,'0'0'174'0'0,"0"0"29"0"0,0 0 12 0 0,-8-1 1 0 0,3-1-266 0 0,0 0 0 0 0,1 0 0 0 0,-1-1 1 0 0,1 0-1 0 0,-1 0 0 0 0,1 0 0 0 0,0 0 0 0 0,-2-4 50 0 0,-9-5-169 0 0,-41-35-610 0 0,-28-33 779 0 0,39 36-431 0 0,-2 2 1 0 0,-30-19 430 0 0,20 15 0 0 0,41 32 0 0 0,-1 0 0 0 0,-1 2 0 0 0,1-1 0 0 0,-2 2 0 0 0,-8-3 0 0 0,21 11 53 0 0,1 1 0 0 0,-1 0 0 0 0,0 0 0 0 0,0 0 0 0 0,0 1 0 0 0,0 0 0 0 0,-1 0 0 0 0,1 1 0 0 0,0-1 0 0 0,-2 2-53 0 0,6-1 26 0 0,0 0-1 0 0,0 0 1 0 0,0 1 0 0 0,0 0 0 0 0,-1-1 0 0 0,1 1-1 0 0,0 0 1 0 0,0 0 0 0 0,0 0 0 0 0,0 0 0 0 0,1 0-1 0 0,-1 0 1 0 0,0 1 0 0 0,0-1 0 0 0,1 1 0 0 0,-1-1-1 0 0,1 1 1 0 0,-1-1 0 0 0,1 1 0 0 0,0 0 0 0 0,0 0-1 0 0,-1 0 1 0 0,1 0 0 0 0,0 0 0 0 0,1 0 0 0 0,-1 0-1 0 0,0 0 1 0 0,1 0 0 0 0,-1 0 0 0 0,1 1-26 0 0,-7 23 843 0 0,4-14-168 0 0,0-1 0 0 0,0 1 0 0 0,1 0 1 0 0,0 9-676 0 0,2-19 74 0 0,1 0 1 0 0,-1 0 0 0 0,0 0-1 0 0,-1 0 1 0 0,1 0 0 0 0,0 0-1 0 0,-1 0 1 0 0,1 0 0 0 0,-1 0 0 0 0,1 0-1 0 0,-1 0 1 0 0,0 0 0 0 0,0 0-1 0 0,0-1 1 0 0,0 1 0 0 0,0 0-1 0 0,0-1 1 0 0,-1 1 0 0 0,1 0-1 0 0,0-1 1 0 0,-1 0 0 0 0,1 1 0 0 0,-1-1-1 0 0,0 0 1 0 0,1 0 0 0 0,-1 1-1 0 0,0-2 1 0 0,0 1 0 0 0,0 0-1 0 0,0 0 1 0 0,0 0 0 0 0,0-1-1 0 0,0 1 1 0 0,0-1 0 0 0,0 0 0 0 0,0 1-1 0 0,0-1 1 0 0,-1 0-75 0 0,-5 0 40 0 0,-1-1 0 0 0,1 0 0 0 0,0 0-1 0 0,0-1 1 0 0,0 0 0 0 0,0 0 0 0 0,1 0 0 0 0,-1-1 0 0 0,-2-2-40 0 0,-22-11-9 0 0,2-2 1 0 0,-9-8 8 0 0,-27-15-108 0 0,15 11 18 0 0,17 9-9 0 0,-1 2 0 0 0,-16-6 99 0 0,23 13-398 0 0,0 1 1 0 0,-1 2 0 0 0,0 0-1 0 0,-1 2 1 0 0,0 1 0 0 0,-24-1 397 0 0,32 5-133 0 0,0 2 1 0 0,0 0-1 0 0,0 1 1 0 0,0 1-1 0 0,0 1 1 0 0,0 1 0 0 0,1 1-1 0 0,0 1 1 0 0,-12 5 132 0 0,-81 29 1667 0 0,34-12-312 0 0,63-23-831 0 0,0 0-1 0 0,0-2 1 0 0,0 0 0 0 0,0-1-1 0 0,-1 0 1 0 0,1-2-1 0 0,0 0 1 0 0,-1-1 0 0 0,-16-2-524 0 0,-10-5 593 0 0,0-2 1 0 0,1-1-1 0 0,-12-6-593 0 0,-158-67 125 0 0,149 57-896 0 0,7 5-331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0:29.6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2571 1650 11056 0 0,'2'0'505'0'0,"1"1"-338"0"0,0 0-1 0 0,12-4 176 0 0,-13 3 21 0 0,0-1 0 0 0,0 1-1 0 0,0-1 1 0 0,0 0 0 0 0,0 0 0 0 0,0 0 0 0 0,0 0 0 0 0,-1 0 0 0 0,1 0 0 0 0,0 0 0 0 0,-1-1 0 0 0,1 1 0 0 0,-1-1 0 0 0,1 1 0 0 0,-1-1 0 0 0,0 1 0 0 0,0-1 0 0 0,1-1-363 0 0,0 0 308 0 0,-1-1 1 0 0,0 1 0 0 0,1 0 0 0 0,-1-1-1 0 0,-1 1 1 0 0,1-1 0 0 0,0 0 0 0 0,-1 1-1 0 0,0-1 1 0 0,0-2-309 0 0,0-1 83 0 0,0 0 0 0 0,-1-1 0 0 0,0 1 0 0 0,-1 0-1 0 0,0 0 1 0 0,0-1 0 0 0,0 1 0 0 0,-1 1 0 0 0,0-1 0 0 0,-3-4-83 0 0,1 3 20 0 0,1-1-6 0 0,-2 1 0 0 0,1-1 0 0 0,-1 1-1 0 0,0 0 1 0 0,-1 1 0 0 0,0 0 0 0 0,0 0-1 0 0,-8-6-13 0 0,10 9 0 0 0,-1 0-1 0 0,0 0 0 0 0,0 1 1 0 0,0-1-1 0 0,-1 1 0 0 0,1 1 1 0 0,-1-1-1 0 0,0 1 1 0 0,0 0-1 0 0,0 1 0 0 0,0 0 1 0 0,0 0-1 0 0,0 0 0 0 0,0 1 1 0 0,0 0-1 0 0,0 0 1 0 0,0 1-1 0 0,0 0 0 0 0,0 0 1 0 0,0 1-1 0 0,-6 1 1 0 0,1 2-7 0 0,-1 0 0 0 0,1 0 0 0 0,0 2 0 0 0,0-1 0 0 0,1 1 1 0 0,0 1-1 0 0,0 0 0 0 0,1 1 0 0 0,0 0 0 0 0,0 0 0 0 0,1 1 0 0 0,0 0 0 0 0,1 1 0 0 0,0 0 0 0 0,1 0 1 0 0,0 1-1 0 0,-3 7 7 0 0,9-16 9 0 0,0 0 0 0 0,0-1 0 0 0,0 1 1 0 0,1 0-1 0 0,-1-1 0 0 0,1 1 0 0 0,-1 0 1 0 0,1 0-1 0 0,0 0 0 0 0,0-1 0 0 0,0 1 1 0 0,0 0-1 0 0,1 0 0 0 0,-1-1 0 0 0,1 1 0 0 0,0 0 1 0 0,0 0-1 0 0,0-1 0 0 0,0 1-9 0 0,0-1 9 0 0,0 0 1 0 0,1 0-1 0 0,-1 0 0 0 0,1 0 1 0 0,0 0-1 0 0,-1 0 0 0 0,1-1 1 0 0,0 1-1 0 0,0 0 0 0 0,0-1 0 0 0,0 0 1 0 0,0 0-1 0 0,1 1 0 0 0,-1-1 1 0 0,0 0-1 0 0,1-1 0 0 0,-1 1 0 0 0,0 0 1 0 0,1-1-1 0 0,-1 1 0 0 0,3-1-9 0 0,-1 1 26 0 0,1-1-1 0 0,-1 1 0 0 0,0-1 1 0 0,1-1-1 0 0,-1 1 1 0 0,1 0-1 0 0,-1-1-25 0 0,-1 0 16 0 0,-1 1 1 0 0,0-1-1 0 0,0 0 1 0 0,0 0-1 0 0,0 0 1 0 0,0 0-1 0 0,-1 0 0 0 0,1 0 1 0 0,0-1-1 0 0,0 1 1 0 0,-1 0-1 0 0,1-1 0 0 0,-1 0 1 0 0,1 1-1 0 0,-1-1-16 0 0,16-18 171 0 0,-10 13-60 0 0,-1-1 0 0 0,0 0 0 0 0,4-7-111 0 0,8-21 122 0 0,-12 23-134 0 0,1 0 0 0 0,4-6 12 0 0,-8 14-47 0 0,-2 4 91 0 0,2 2 21 0 0,-1 0-52 0 0,1 1 0 0 0,-1 0 0 0 0,0 0-1 0 0,1-1 1 0 0,-1 1 0 0 0,0 1 0 0 0,0-1 0 0 0,0 0-1 0 0,0 0 1 0 0,0 1 0 0 0,-1-1 0 0 0,1 1 0 0 0,-1 0-1 0 0,0-1 1 0 0,1 2-13 0 0,17 45 76 0 0,-19-48-76 0 0,14 46 140 0 0,7 42-140 0 0,-10-40 25 0 0,-5-26 52 0 0,-1 1 0 0 0,-1 1 0 0 0,1 17-77 0 0,-1 24 296 0 0,-1-26 129 0 0,-2 0 0 0 0,-2 3-425 0 0,0-27 192 0 0,0-1 0 0 0,-1 1 1 0 0,-1-1-1 0 0,-1 0 1 0 0,0 0-1 0 0,-1-1 1 0 0,0 1-1 0 0,-1-1 0 0 0,-6 10-192 0 0,11-22 22 0 0,-1 0 0 0 0,0 1-1 0 0,1-1 1 0 0,-1 0-1 0 0,0 0 1 0 0,0 0-1 0 0,-1 0 1 0 0,1 0-1 0 0,0-1 1 0 0,-1 1-1 0 0,1-1 1 0 0,-1 1-1 0 0,1-1 1 0 0,-1 0-1 0 0,1 0 1 0 0,-1 0-1 0 0,-3 0-21 0 0,2 0 11 0 0,0 0 0 0 0,0-1 0 0 0,0 0 0 0 0,0 0 0 0 0,0 0-1 0 0,0 0 1 0 0,0 0 0 0 0,0-1 0 0 0,0 0 0 0 0,0 0 0 0 0,0 0-1 0 0,0 0-10 0 0,-2-1 19 0 0,1-1-1 0 0,0 0 0 0 0,-1 0 0 0 0,1 0 0 0 0,0 0 0 0 0,0-1 0 0 0,1 0 0 0 0,-1 0 0 0 0,0 0-18 0 0,3 1-22 0 0,0 0-1 0 0,-1 1 0 0 0,1-1 1 0 0,0 0-1 0 0,0 0 0 0 0,0 0 1 0 0,1 0-1 0 0,-1-1 0 0 0,1 1 1 0 0,0 0-1 0 0,0-1 0 0 0,0 1 1 0 0,0 0-1 0 0,1-1 0 0 0,-1 1 0 0 0,1-3 23 0 0,0-2-451 0 0,0 0-1 0 0,1 0 0 0 0,2-8 452 0 0,4-10-3840 0 0,-4 13-4529 0 0</inkml:trace>
  <inkml:trace contextRef="#ctx0" brushRef="#br0" timeOffset="414.188">2629 1520 17135 0 0,'5'6'289'0'0,"1"1"0"0"0,-1-1 0 0 0,-1 1-1 0 0,1 0 1 0 0,-1 0 0 0 0,0 0 0 0 0,0 3-289 0 0,4 6-166 0 0,54 115 3132 0 0,-42-93-1740 0 0,16 21-1226 0 0,-25-45 494 0 0,-9-13-138 0 0,-2-1 10 0 0,0 0 12 0 0,0 0 39 0 0,0-2 20 0 0,6-10 170 0 0,-5 10-544 0 0,0 0 0 0 0,0 0 1 0 0,0 0-1 0 0,0 0 0 0 0,0 0 1 0 0,-1-1-1 0 0,1 1 1 0 0,-1-1-64 0 0,13-92 765 0 0,-12 82-725 0 0,2 1-1 0 0,-1-1 1 0 0,2 0 0 0 0,-1 1-1 0 0,2-1 1 0 0,2-4-40 0 0,-3 9 11 0 0,0 1 0 0 0,0-1-1 0 0,0 1 1 0 0,1 0 0 0 0,1 0 0 0 0,-1 0 0 0 0,1 1 0 0 0,0 0 0 0 0,0 0-1 0 0,3-1-10 0 0,5-5-216 0 0,-13 11 18 0 0,11 1-1582 0 0,-8 0-5731 0 0,-4 0-320 0 0</inkml:trace>
  <inkml:trace contextRef="#ctx0" brushRef="#br0" timeOffset="752.284">3037 1622 14280 0 0,'3'9'694'0'0,"0"-1"1"0"0,0 1 0 0 0,4 5-695 0 0,7 20 4766 0 0,-11-25-3619 0 0,0 0-1 0 0,0 0 1 0 0,1 0 0 0 0,2 2-1147 0 0,-6-10 146 0 0,0-1-51 0 0,0 0-192 0 0,0 0-27 0 0,0 0-136 0 0,0 0-614 0 0,0-17-7724 0 0,0 7 1681 0 0</inkml:trace>
  <inkml:trace contextRef="#ctx0" brushRef="#br0" timeOffset="1141.243">3245 1508 8288 0 0,'15'-1'933'0'0,"13"2"-866"0"0,-7 2 5823 0 0,-18-3-5171 0 0,-1 1 0 0 0,1-1 0 0 0,0 0-1 0 0,-1 0 1 0 0,1 0 0 0 0,-1-1 0 0 0,1 1-1 0 0,0-1 1 0 0,-1 1 0 0 0,3-2-719 0 0,-4 2 389 0 0,-1 0-86 0 0,0 0-42 0 0,0 0-5 0 0,0 0-29 0 0,-5 0-107 0 0,2-1-100 0 0,-1 1 3 0 0,-11 6-13 0 0,11-4-4 0 0,1 0 1 0 0,0 0-1 0 0,0 0 0 0 0,0 0 0 0 0,0 1 1 0 0,0 0-1 0 0,0-1 0 0 0,1 1 0 0 0,-1 0 0 0 0,1 0 1 0 0,0 0-1 0 0,0 1-6 0 0,0-2 61 0 0,1 1-31 0 0,3 10-4 0 0,1-4-40 0 0,-3-9 9 0 0,1 0 0 0 0,0 0 0 0 0,-1 1 0 0 0,1-1 0 0 0,0 0 0 0 0,-1 0 0 0 0,1 0 0 0 0,-1 0 0 0 0,1 0 1 0 0,0 0-1 0 0,-1 0 0 0 0,1 0 0 0 0,0 0 0 0 0,-1 0 0 0 0,1 0 0 0 0,-1-1 0 0 0,1 1 0 0 0,0 0 0 0 0,-1 0 1 0 0,1 0-1 0 0,-1-1 0 0 0,1 1 0 0 0,-1 0 0 0 0,1-1 5 0 0,0 1-16 0 0,0 0 5 0 0,0 0 9 0 0,-1 0-1 0 0,1 0 0 0 0,-1 1 1 0 0,1-1-1 0 0,-1 0 0 0 0,1 0 0 0 0,-1 0 1 0 0,1 0-1 0 0,-1 0 0 0 0,0-1 1 0 0,1 1-1 0 0,-1 0 0 0 0,1 0 1 0 0,-1 0-1 0 0,1 0 0 0 0,-1 0 0 0 0,0-1 1 0 0,1 1-1 0 0,-1 0 0 0 0,1 0 1 0 0,-1 0-1 0 0,0-1 0 0 0,1 1 0 0 0,-1 0 1 0 0,0-1-1 0 0,1 1 0 0 0,-1 0 1 0 0,0-1-1 0 0,1 1 3 0 0,0-2-21 0 0,-1 1 19 0 0,0 1-1 0 0,0-1 1 0 0,1 1 0 0 0,-1-1 0 0 0,0 1-1 0 0,1 0 1 0 0,-1-1 0 0 0,0 1-1 0 0,1 0 1 0 0,-1-1 0 0 0,0 1-1 0 0,1 0 1 0 0,-1 0 0 0 0,1-1-1 0 0,-1 1 1 0 0,1 0 0 0 0,-1 0-1 0 0,1-1 1 0 0,-1 1 0 0 0,0 0 0 0 0,1 0-1 0 0,-1 0 1 0 0,1 0 0 0 0,-1 0-1 0 0,1 0 3 0 0,3-3-64 0 0,0-7 86 0 0,-3 8 67 0 0,0 3-72 0 0,0-1-1 0 0,0 0 1 0 0,-1 0-1 0 0,1 1 1 0 0,0-1-1 0 0,0 1 1 0 0,0-1 0 0 0,0 1-1 0 0,-1-1 1 0 0,1 1-1 0 0,0-1 1 0 0,-1 1-1 0 0,1 0 1 0 0,0-1 0 0 0,-1 1-1 0 0,1 0 1 0 0,-1 0-1 0 0,1 0-16 0 0,10 16 120 0 0,-10-14-85 0 0,9 16 96 0 0,0 0-1 0 0,-2 1 1 0 0,-1 0-1 0 0,2 7-130 0 0,18 85 409 0 0,-17-71-236 0 0,-1 6 277 0 0,-3 0 0 0 0,1 20-450 0 0,-7-54 117 0 0,0 0 0 0 0,0-1 0 0 0,-1 1 1 0 0,-1 0-1 0 0,0 0 0 0 0,0-1 0 0 0,-2 1-117 0 0,2-6 54 0 0,0-1 1 0 0,0 1 0 0 0,-1-1-1 0 0,0 0 1 0 0,0 1-1 0 0,-1-1 1 0 0,1-1 0 0 0,-1 1-1 0 0,-1 0 1 0 0,1-1-1 0 0,-1 0 1 0 0,0 0-1 0 0,-3 2-54 0 0,4-4 24 0 0,0-1-1 0 0,0 0 1 0 0,0 0-1 0 0,0 0 0 0 0,0-1 1 0 0,0 0-1 0 0,0 1 0 0 0,-1-1 1 0 0,1-1-1 0 0,0 1 0 0 0,-1 0 1 0 0,1-1-1 0 0,-1 0 0 0 0,-1 0-23 0 0,0-1 43 0 0,-1 0-1 0 0,0 1 0 0 0,1-2 1 0 0,0 1-1 0 0,-1-1 0 0 0,1 0 1 0 0,0 0-1 0 0,0-1 0 0 0,-2-1-42 0 0,-1-2 53 0 0,0 0-1 0 0,0-1 0 0 0,1-1 0 0 0,0 1 0 0 0,0-1 1 0 0,1-1-1 0 0,0 1 0 0 0,0-1 0 0 0,1 0 0 0 0,0-1 1 0 0,0 0-1 0 0,1 1 0 0 0,-2-9-52 0 0,5 14-13 0 0,1 0 0 0 0,0 0-1 0 0,0 1 1 0 0,1-1 0 0 0,-1 0 0 0 0,1 0-1 0 0,0 0 1 0 0,0 0 0 0 0,0 1 0 0 0,0-1-1 0 0,1 0 1 0 0,0 0 0 0 0,-1 0 0 0 0,1 0-1 0 0,1 1 1 0 0,-1-1 0 0 0,2-2 13 0 0,3-8-1037 0 0,-5 12 797 0 0,0 0 0 0 0,0-1-1 0 0,0 1 1 0 0,1 0 0 0 0,-1 0 0 0 0,0 0 0 0 0,1 0 0 0 0,-1 0 0 0 0,1 1-1 0 0,0-1 1 0 0,0 0 240 0 0,16-14-3428 0 0,-6 9 1560 0 0</inkml:trace>
  <inkml:trace contextRef="#ctx0" brushRef="#br0" timeOffset="2302.698">2984 1429 10136 0 0,'0'0'896'0'0,"0"0"-712"0"0,0 0-184 0 0,7 7 0 0 0,-3 3 1008 0 0,-4-10 168 0 0,0 0 32 0 0,0 0 8 0 0,0 0-1784 0 0,4 7-352 0 0</inkml:trace>
  <inkml:trace contextRef="#ctx0" brushRef="#br0" timeOffset="3126.607">3486 1440 10592 0 0,'0'2'818'0'0,"1"9"-46"0"0,1 0-1 0 0,0 1 1 0 0,1-1 0 0 0,0 0-1 0 0,0 0 1 0 0,1-1-1 0 0,5 9-771 0 0,-2-2 975 0 0,-1-1 0 0 0,3 15-975 0 0,10 36 741 0 0,-18-64-158 0 0,-2-4-165 0 0,-2-8 62 0 0,-4-14 48 0 0,6 7-435 0 0,0-1-1 0 0,2 1 1 0 0,0-1-1 0 0,0 1 1 0 0,1 0-1 0 0,1-1 0 0 0,1 1 1 0 0,1 1-1 0 0,2-8-92 0 0,-6 22 0 0 0,-1 0 0 0 0,1 0 0 0 0,0 0 0 0 0,-1 0 0 0 0,1 0 0 0 0,0 0 0 0 0,0 0 0 0 0,0 0 0 0 0,-1 0 0 0 0,1 0 0 0 0,0 0 0 0 0,0 1 0 0 0,0-1 0 0 0,1 0 0 0 0,-1 1 0 0 0,0-1 0 0 0,0 1 0 0 0,0-1 0 0 0,0 1 0 0 0,1 0 0 0 0,-1-1 0 0 0,0 1 0 0 0,0 0 0 0 0,1 0 0 0 0,-1 0 0 0 0,1 0 0 0 0,0 0 0 0 0,-1 0 0 0 0,1 0 0 0 0,0 0 0 0 0,0 0 0 0 0,0 1 0 0 0,0-1 0 0 0,-1 1 0 0 0,1 0 0 0 0,0-1 0 0 0,0 1 0 0 0,-1 0 0 0 0,1 0 0 0 0,0 0 0 0 0,-1 0 0 0 0,1 0 0 0 0,-1 1 0 0 0,16 12 38 0 0,-9-7-12 0 0,-1-1 1 0 0,0 1 0 0 0,0 0-1 0 0,-1 1 1 0 0,4 4-27 0 0,15 33 33 0 0,-18-31-23 0 0,1 1 0 0 0,5 5-10 0 0,7 12-622 0 0,-15-23 12 0 0,0 0 1 0 0,0-1-1 0 0,1 0 0 0 0,0 0 1 0 0,2 1 609 0 0,-7-8-4759 0 0,-1-1-1339 0 0</inkml:trace>
  <inkml:trace contextRef="#ctx0" brushRef="#br0" timeOffset="6689.688">3893 1371 920 0 0,'1'0'67'0'0,"5"0"458"0"0,-5 0 2136 0 0,1-1 3358 0 0,7-8-1299 0 0,-8 7-4432 0 0,-1-1 0 0 0,0 0 0 0 0,1 0 0 0 0,-1 0 0 0 0,0 0 0 0 0,0 0 0 0 0,-1 0 0 0 0,1 0 0 0 0,-1 1 0 0 0,1-1 0 0 0,-1 0 0 0 0,0 0 0 0 0,0 1 1 0 0,0-1-289 0 0,0 2 39 0 0,1 0 0 0 0,-1 0 0 0 0,1-1 0 0 0,-1 1 0 0 0,1 0 0 0 0,-1 0 0 0 0,0 0 0 0 0,1 0 0 0 0,-1 1 0 0 0,0-1 0 0 0,0 0 0 0 0,0 0 0 0 0,1 0 0 0 0,-1 1 0 0 0,0-1 0 0 0,0 0 0 0 0,0 1 0 0 0,0-1 0 0 0,-1 1 0 0 0,1-1 0 0 0,0 1 0 0 0,0 0 0 0 0,0-1 0 0 0,0 1 0 0 0,0 0 0 0 0,-1 0 0 0 0,1 0 0 0 0,0 0 0 0 0,0 0 0 0 0,0 0 0 0 0,0 0 0 0 0,-1 0 0 0 0,1 0 0 0 0,-1 1-39 0 0,-1 0 41 0 0,1 0 1 0 0,0 0-1 0 0,-1 0 0 0 0,1 0 0 0 0,0 1 0 0 0,-1-1 0 0 0,1 1 0 0 0,0-1 0 0 0,0 1 0 0 0,0 0 1 0 0,0 0-1 0 0,1 0 0 0 0,-1 0 0 0 0,0 0 0 0 0,1 1-41 0 0,-2 1 54 0 0,1 1-1 0 0,-1 0 1 0 0,1-1 0 0 0,1 1-1 0 0,-1 0 1 0 0,1 0-1 0 0,-2 5-53 0 0,2 0 42 0 0,0-1 0 0 0,0 1-1 0 0,1 0 1 0 0,0-1 0 0 0,1 1-1 0 0,0-1 1 0 0,0 1 0 0 0,3 6-42 0 0,-2-7 53 0 0,1 0 0 0 0,0-1 1 0 0,0 1-1 0 0,1-1 0 0 0,1 1 1 0 0,-1-1-1 0 0,1-1 0 0 0,0 1 1 0 0,1-1-1 0 0,0 0 0 0 0,5 6-53 0 0,-10-13 22 0 0,0 1 0 0 0,0 0 0 0 0,1 0 0 0 0,-1-1 0 0 0,0 1 0 0 0,0 0 0 0 0,0-1 0 0 0,1 1 0 0 0,-1-1 0 0 0,0 0 0 0 0,1 1 0 0 0,-1-1 0 0 0,0 0-1 0 0,1 0 1 0 0,-1 0 0 0 0,0 0 0 0 0,1 0 0 0 0,-1 0 0 0 0,0 0 0 0 0,1 0 0 0 0,-1-1 0 0 0,0 1 0 0 0,1 0 0 0 0,-1-1 0 0 0,0 1 0 0 0,0-1 0 0 0,1 0 0 0 0,-1 1-1 0 0,0-1 1 0 0,0 0 0 0 0,0 0 0 0 0,0 1 0 0 0,1-2-22 0 0,1-1 48 0 0,0 0-1 0 0,0 0 1 0 0,0 0 0 0 0,0 0-1 0 0,-1 0 1 0 0,1-1-1 0 0,-1 1 1 0 0,0-1 0 0 0,0 0-1 0 0,1-2-47 0 0,1-4 45 0 0,0 0 0 0 0,0 0 0 0 0,-1 0 0 0 0,-1 0 0 0 0,0-1 0 0 0,0 1 0 0 0,-1-1 0 0 0,-1 0 0 0 0,1 1 0 0 0,-2-1 0 0 0,0-4-45 0 0,0 4-2 0 0,-1 0 0 0 0,-1 0 0 0 0,-1-3 2 0 0,3 11-4 0 0,0 0 0 0 0,0-1 0 0 0,-1 1-1 0 0,1 0 1 0 0,-1 0 0 0 0,1 0 0 0 0,-1 0 0 0 0,0 0 0 0 0,-1 1 0 0 0,1-1 0 0 0,0 0 0 0 0,-3-1 4 0 0,-4-1-2 0 0,7 6 6 0 0,1 0 5 0 0,0 0-1 0 0,-1 1 0 0 0,1-1 0 0 0,-1 1 0 0 0,1 0 0 0 0,-1-1 1 0 0,1 1-1 0 0,0 0 0 0 0,0 0 0 0 0,0 0 0 0 0,0 0 0 0 0,0 0 0 0 0,0 0 0 0 0,0 0 0 0 0,1 1 0 0 0,-1-1 1 0 0,1 0-1 0 0,0 0 0 0 0,-1 0 0 0 0,1 1 0 0 0,0-1 0 0 0,1 0 0 0 0,-1 0 0 0 0,0 1 0 0 0,0-1-8 0 0,1 6 36 0 0,1 1 0 0 0,0-1 0 0 0,0 0-1 0 0,0 0 1 0 0,4 8-36 0 0,5 12 110 0 0,-8-18-38 0 0,1 0-1 0 0,1 0 0 0 0,0 0 0 0 0,1 1-71 0 0,63 100 885 0 0,-38-73-703 0 0,-22-27-115 0 0,-5-11-77 0 0,-2-1 6 0 0,17 8-948 0 0,-18-8 190 0 0,0 0 1 0 0,0 0-1 0 0,0 0 1 0 0,0 0-1 0 0,0 0 1 0 0,0 0-1 0 0,0 0 0 0 0,-1 0 1 0 0,1-1-1 0 0,0 1 1 0 0,0-2 761 0 0,3-6-7081 0 0</inkml:trace>
  <inkml:trace contextRef="#ctx0" brushRef="#br0" timeOffset="7370.921">4042 1328 456 0 0,'5'8'0'0'0,"-1"1"0"0"0,0 1 0 0 0,-1-1 0 0 0,0 1 0 0 0,1 4 0 0 0,5 14 65 0 0,13 13 6141 0 0,-4-7 1032 0 0,-5-2-2425 0 0,-10-22-4422 0 0,1-1-1 0 0,0 0 0 0 0,0 0 1 0 0,1 0-1 0 0,0 0-390 0 0,7 9 313 0 0,-10-13-129 0 0,1 0 1 0 0,0-1 0 0 0,0 1 0 0 0,0-1 0 0 0,1 0-1 0 0,0 1-184 0 0,-3-4 396 0 0,1-1-17 0 0,0 0-297 0 0,0 0 0 0 0,0 0 1 0 0,1-1-1 0 0,-1 1 0 0 0,0-1 0 0 0,0 1 0 0 0,0-1 0 0 0,0 1 1 0 0,0-1-1 0 0,0 0 0 0 0,0 0 0 0 0,1-1-82 0 0,1-1 141 0 0,0 0-1 0 0,-1 0 0 0 0,1-1 1 0 0,-1 1-1 0 0,3-4-140 0 0,8-12 395 0 0,0-1 1 0 0,2-4-396 0 0,-2 1 204 0 0,13-15-204 0 0,-21 31 13 0 0,-1 1 1 0 0,1 0-1 0 0,0 0 1 0 0,0 1-1 0 0,1 0 1 0 0,0 0-1 0 0,5-3-13 0 0,1 0-1 0 0,-10 6-3 0 0,1-1 1 0 0,-1 1-1 0 0,1 1 0 0 0,-1-1 1 0 0,1 0-1 0 0,0 1 0 0 0,-1 0 1 0 0,2-1 3 0 0,3 1-173 0 0,1-1 1 0 0,-1 1-1 0 0,0 1 1 0 0,0-1-1 0 0,1 2 1 0 0,5 0 172 0 0,-3 0-555 0 0,22 5-1154 0 0,-31-5 1427 0 0,0 0 0 0 0,0-1 0 0 0,0 1 0 0 0,0 0 0 0 0,-1 1 0 0 0,1-1 0 0 0,0 0 0 0 0,0 0 0 0 0,-1 1 0 0 0,1-1 0 0 0,-1 1 0 0 0,1-1 0 0 0,-1 1 0 0 0,1 1 282 0 0,20 27-6818 0 0,-21-29 6585 0 0,-1 0 1 0 0,1-1-1 0 0,0 1 1 0 0,0-1 0 0 0,-1 1-1 0 0,1-1 1 0 0,0 1-1 0 0,0-1 1 0 0,0 0 0 0 0,-1 1-1 0 0,1-1 1 0 0,0 0-1 0 0,1 1 233 0 0,5 2-1617 0 0,-10-11 2843 0 0,1 1-1 0 0,0-1 0 0 0,0 0 1 0 0,1 1-1 0 0,-1-6-1225 0 0,0-2 1294 0 0,1 10-694 0 0,0 0 0 0 0,0 0 0 0 0,0 0-1 0 0,-1 1 1 0 0,0-1 0 0 0,-2-3-600 0 0,4 6 722 0 0,0 2-653 0 0,-1 0-1 0 0,1-1 1 0 0,0 1-1 0 0,0 0 1 0 0,-1-1-1 0 0,1 1 1 0 0,0 0-1 0 0,0-1 1 0 0,-1 1-1 0 0,1 0 1 0 0,0 0-1 0 0,-1-1 1 0 0,1 1-1 0 0,0 0 0 0 0,-1 0 1 0 0,1 0-1 0 0,-1-1 1 0 0,1 1-1 0 0,0 0 1 0 0,-1 0-1 0 0,1 0 1 0 0,-1 0-1 0 0,1 0 1 0 0,0 0-1 0 0,-1 0 1 0 0,1 0-1 0 0,-1 0 1 0 0,1 0-1 0 0,0 0 1 0 0,-1 0-1 0 0,1 0 0 0 0,-1 0 1 0 0,1 0-1 0 0,0 0 1 0 0,-1 1-1 0 0,1-1 1 0 0,-1 0-1 0 0,1 0 1 0 0,0 0-1 0 0,-1 1 1 0 0,1-1-1 0 0,0 0 1 0 0,-1 0-1 0 0,1 1 1 0 0,0-1-1 0 0,0 0 1 0 0,-1 1-1 0 0,1-1-68 0 0,-4 7 82 0 0,-1 1 0 0 0,2 0 1 0 0,-1-1-1 0 0,1 1 0 0 0,0 0 0 0 0,1 1 0 0 0,0-1 1 0 0,0 0-1 0 0,1 1 0 0 0,0-1 0 0 0,0 1 0 0 0,1 2-82 0 0,0-5 68 0 0,0 0 0 0 0,0 0 0 0 0,1 0 0 0 0,-1 0 0 0 0,1 0 0 0 0,1 0 0 0 0,-1 0 0 0 0,1 0 0 0 0,0-1 0 0 0,1 1 0 0 0,-1-1 0 0 0,1 1 0 0 0,0-1 1 0 0,0 0-1 0 0,1 0 0 0 0,-1 0 0 0 0,1-1 0 0 0,2 3-68 0 0,-5-7 27 0 0,0 1 1 0 0,0-1 0 0 0,0 1 0 0 0,0-1-1 0 0,0 1 1 0 0,0-1 0 0 0,0 0 0 0 0,0 1 0 0 0,0-1-1 0 0,0 0 1 0 0,0 0 0 0 0,0 1 0 0 0,0-1-1 0 0,0 0 1 0 0,0 0 0 0 0,0 0 0 0 0,0-1 0 0 0,0 1-1 0 0,0 0 1 0 0,0 0 0 0 0,0 0 0 0 0,0-1-1 0 0,0 1 1 0 0,0-1 0 0 0,0 1 0 0 0,0-1 0 0 0,0 1-1 0 0,0-1 1 0 0,0 1 0 0 0,-1-1 0 0 0,2 0-28 0 0,3-4 113 0 0,0 1 0 0 0,1-1 1 0 0,-2 0-1 0 0,3-3-113 0 0,-2 3 68 0 0,0-1-16 0 0,-1-1-1 0 0,1 0 1 0 0,-1 1 0 0 0,0-2-1 0 0,-1 1 1 0 0,0 0-1 0 0,0-1-51 0 0,17-54 202 0 0,-13 32-122 0 0,0 0 0 0 0,-2-1 0 0 0,-1 1 0 0 0,-1-1 1 0 0,-2 0-1 0 0,-1 0 0 0 0,-2 0 0 0 0,0 0 0 0 0,-3-1-80 0 0,0 5 32 0 0,-6-31 97 0 0,-10-27-129 0 0,16 67 16 0 0,-2-1-1 0 0,0 1 1 0 0,-1 1 0 0 0,-1-1-1 0 0,-1 2 1 0 0,-6-9-16 0 0,10 16 14 0 0,0 1 0 0 0,-1-1 0 0 0,-1 1 0 0 0,1 1 0 0 0,-2-1-14 0 0,7 6 3 0 0,0 1-1 0 0,0-1 1 0 0,0 1 0 0 0,0 0-1 0 0,0 0 1 0 0,-1-1-1 0 0,1 1 1 0 0,-1 1-1 0 0,1-1 1 0 0,0 0 0 0 0,-2 0-3 0 0,2 1 1 0 0,1 0 0 0 0,0 0 1 0 0,-1 0-1 0 0,1 0 0 0 0,0 1 1 0 0,0-1-1 0 0,-1 0 0 0 0,1 1 1 0 0,0-1-1 0 0,0 0 0 0 0,-1 1 1 0 0,1-1-1 0 0,0 1 0 0 0,0 0 1 0 0,0-1-1 0 0,0 1 0 0 0,0 0 1 0 0,0 0-1 0 0,0 0 0 0 0,0 0 1 0 0,0 0-1 0 0,0 0 0 0 0,0 0-1 0 0,-1 2 3 0 0,1 0 0 0 0,-1 0 0 0 0,0 1 0 0 0,1-1 0 0 0,-1 1 0 0 0,1-1 0 0 0,0 1 0 0 0,0 0 0 0 0,1-1 0 0 0,-1 1 0 0 0,1 0 0 0 0,0-1 0 0 0,0 2-3 0 0,0 10 11 0 0,0 0-1 0 0,3 8-10 0 0,-1-6 1 0 0,2 0 0 0 0,0 0-1 0 0,1 0 1 0 0,5 11-1 0 0,30 64-5 0 0,-22-54-6 0 0,0 2-7 0 0,46 98-201 0 0,-45-103-108 0 0,2 0 0 0 0,18 23 327 0 0,44 57-2042 0 0,-80-110 1934 0 0,109 126-5884 0 0,-82-102 3791 0 0</inkml:trace>
  <inkml:trace contextRef="#ctx0" brushRef="#br0" timeOffset="8303.254">5067 1267 7368 0 0,'4'0'391'0'0,"-2"0"-279"0"0,0 0-1 0 0,-1-1 1 0 0,1 1 0 0 0,0 1 0 0 0,0-1-1 0 0,0 0 1 0 0,-1 0 0 0 0,1 1 0 0 0,0-1-1 0 0,0 1 1 0 0,-1-1 0 0 0,1 1 0 0 0,0 0 0 0 0,-1-1-1 0 0,1 1 1 0 0,-1 0 0 0 0,1 0 0 0 0,-1 0-1 0 0,1 1-111 0 0,26 19 5862 0 0,-20-11-5122 0 0,0 1 1 0 0,-1 0 0 0 0,0 1 0 0 0,-1 0-1 0 0,3 5-740 0 0,2 6 410 0 0,-1-4 21 0 0,-1 1 0 0 0,2 10-431 0 0,-1-4 120 0 0,-7-20-85 0 0,0 1 0 0 0,-1-1 0 0 0,1 1-1 0 0,-2 0 1 0 0,1-1 0 0 0,-1 1 0 0 0,0 0 0 0 0,0 2-35 0 0,-1 0 67 0 0,0-1-1 0 0,0 0 1 0 0,1 1 0 0 0,1 3-67 0 0,-1-10 96 0 0,0 0 6 0 0,-1-2-72 0 0,0 0 0 0 0,0 1 0 0 0,0-1-1 0 0,0 0 1 0 0,0 1 0 0 0,1-1-1 0 0,-1 0 1 0 0,0 0 0 0 0,0 1 0 0 0,0-1-1 0 0,0 0 1 0 0,1 0 0 0 0,-1 1 0 0 0,0-1-1 0 0,0 0 1 0 0,0 0 0 0 0,1 0 0 0 0,-1 0-1 0 0,0 1 1 0 0,1-1 0 0 0,-1 0-1 0 0,0 0 1 0 0,0 0 0 0 0,1 0 0 0 0,-1 0-1 0 0,0 0 1 0 0,1 0 0 0 0,-1 0 0 0 0,0 0-1 0 0,1 0-29 0 0,9-4 367 0 0,-4 0-343 0 0,-1 0-1 0 0,0-1 1 0 0,1 1 0 0 0,-2-1-1 0 0,1 0 1 0 0,3-6-24 0 0,7-5 23 0 0,-3 3 110 0 0,1 0 0 0 0,10-7-133 0 0,-18 16 32 0 0,0 1 0 0 0,0-1 0 0 0,1 1 0 0 0,-1 0 0 0 0,1 1 0 0 0,0-1 0 0 0,-1 1 0 0 0,1 0 0 0 0,5 0-32 0 0,35-8 430 0 0,21-7-430 0 0,-63 15 22 0 0,3 0 12 0 0,-1 1 1 0 0,0-2 0 0 0,1 1-1 0 0,-1-1 1 0 0,0 0 0 0 0,-1 0-1 0 0,1-1 1 0 0,0 1 0 0 0,-1-1-1 0 0,1-1-34 0 0,-1-1 24 0 0,0 0-1 0 0,0 0 0 0 0,0 0 0 0 0,-1-1 1 0 0,0 1-1 0 0,0-1 0 0 0,-1 0 1 0 0,0 0-1 0 0,0-1 0 0 0,-1 1 0 0 0,0-1 1 0 0,2-5-24 0 0,-3 4 14 0 0,1 1 0 0 0,-1 0 0 0 0,0-1 0 0 0,-1 1 0 0 0,0-1 0 0 0,0 1 0 0 0,-1 0 0 0 0,0-1 0 0 0,-1 1 0 0 0,0 0 0 0 0,0 0 0 0 0,-1-1-14 0 0,2 7 0 0 0,0-1 0 0 0,-1 1 0 0 0,1-1 0 0 0,-1 1 0 0 0,0 0 0 0 0,1 0 0 0 0,-1-1 0 0 0,0 1 0 0 0,-2-1 0 0 0,3 2 0 0 0,0 1 0 0 0,0-1 0 0 0,0 0 0 0 0,0 0 0 0 0,0 1 0 0 0,0-1 0 0 0,0 1 0 0 0,0-1 0 0 0,0 1 0 0 0,0 0 0 0 0,0-1 0 0 0,0 1 0 0 0,0 0 0 0 0,-1 0 0 0 0,1-1 0 0 0,0 1 0 0 0,0 0 0 0 0,0 0 0 0 0,0 0 0 0 0,0 1 0 0 0,-1-1 0 0 0,1 0 0 0 0,0 0 0 0 0,0 1 0 0 0,0-1 0 0 0,0 0 0 0 0,-1 1 0 0 0,-1 2-13 0 0,0-1-1 0 0,0 1 0 0 0,0-1 1 0 0,0 1-1 0 0,0 0 1 0 0,1 0-1 0 0,-1 0 0 0 0,1 1 1 0 0,0-1-1 0 0,0 0 1 0 0,0 1-1 0 0,0 0 0 0 0,1-1 1 0 0,-1 1-1 0 0,0 4 14 0 0,0-1-29 0 0,0 1 0 0 0,1 0 0 0 0,-1 0 0 0 0,2 0 0 0 0,-1 0-1 0 0,1 0 1 0 0,1 7 29 0 0,1 9-12 0 0,-2-15 3 0 0,0 0 1 0 0,1 0-1 0 0,1 0 0 0 0,0-1 1 0 0,0 1-1 0 0,1 1 9 0 0,2 3 11 0 0,0 1 0 0 0,2-1 0 0 0,0-1-1 0 0,0 1 1 0 0,1-1 0 0 0,0-1 0 0 0,5 5-11 0 0,-8-11 8 0 0,0 1 0 0 0,1-1 1 0 0,0 1-1 0 0,1-1 0 0 0,-1-1 1 0 0,1 0-1 0 0,0 1 0 0 0,0-2 1 0 0,0 1-1 0 0,0-1 0 0 0,1 0 1 0 0,-1-1-1 0 0,1 0 0 0 0,0 0-8 0 0,15 3 0 0 0,-16-2 0 0 0,0-2 0 0 0,0 1 0 0 0,0-1 0 0 0,1 0 0 0 0,-1-1 0 0 0,0 1 0 0 0,7-2 0 0 0,-3 0-6 0 0,0-1-1 0 0,0 0 1 0 0,0-1-1 0 0,0-1 1 0 0,0 1-1 0 0,-1-2 1 0 0,0 1-1 0 0,1-2 1 0 0,-2 1-1 0 0,1-1 1 0 0,-1-1-1 0 0,0 0 1 0 0,0 0-1 0 0,-1 0 0 0 0,1-1 1 0 0,-2-1-1 0 0,1 1 1 0 0,2-6 6 0 0,-7 9-14 0 0,-1 1 0 0 0,0-1 0 0 0,0 0 0 0 0,0 1 1 0 0,-1-1-1 0 0,1 0 0 0 0,-1 0 0 0 0,0 0 0 0 0,-1-1 0 0 0,1 1 0 0 0,-1 0 1 0 0,0 0-1 0 0,0 0 0 0 0,-1 0 0 0 0,0 0 0 0 0,1 0 0 0 0,-2-1 0 0 0,1 2 0 0 0,-1-1 1 0 0,1 0 13 0 0,0 4-5 0 0,1 1 1 0 0,-1-1-1 0 0,1 1 1 0 0,-1-1-1 0 0,1 1 1 0 0,-1-1-1 0 0,1 1 1 0 0,-1-1 0 0 0,0 1-1 0 0,1 0 1 0 0,-1-1-1 0 0,1 1 1 0 0,-1 0-1 0 0,0 0 1 0 0,0-1-1 0 0,1 1 1 0 0,-1 0 0 0 0,0 0-1 0 0,1 0 1 0 0,-1 0-1 0 0,0 0 1 0 0,1 0-1 0 0,-1 0 1 0 0,0 0-1 0 0,0 0 1 0 0,1 0-1 0 0,-1 0 1 0 0,0 1 0 0 0,1-1-1 0 0,-1 0 1 0 0,0 0-1 0 0,1 1 1 0 0,-1-1-1 0 0,0 0 1 0 0,1 1 4 0 0,-26 14-87 0 0,23-13 74 0 0,1 0 12 0 0,0-1 1 0 0,1 1-1 0 0,0-1 1 0 0,-1 1-1 0 0,1 0 1 0 0,0 0-1 0 0,0 0 1 0 0,0 0-1 0 0,0-1 1 0 0,0 1-1 0 0,0 2 1 0 0,-8 13 104 0 0,5-12-100 0 0,1 1 0 0 0,0-1 0 0 0,0 1-1 0 0,0 0 1 0 0,1-1 0 0 0,0 1 0 0 0,0 0 0 0 0,1 0 0 0 0,0 1-1 0 0,0-1 1 0 0,0 0 0 0 0,0 0 0 0 0,1 1 0 0 0,1 4-4 0 0,-1-9-7 0 0,1 1 0 0 0,0-1 0 0 0,0 0 1 0 0,0 0-1 0 0,0 1 0 0 0,0-1 0 0 0,0 0 1 0 0,1 0-1 0 0,-1 0 0 0 0,1-1 0 0 0,0 1 0 0 0,-1 0 1 0 0,1 0-1 0 0,2 1 7 0 0,-3-2-4 0 0,0-1-1 0 0,0 1 1 0 0,0 0-1 0 0,0 0 1 0 0,1 0-1 0 0,-1-1 1 0 0,0 1 0 0 0,0-1-1 0 0,1 1 1 0 0,-1-1-1 0 0,1 1 1 0 0,-1-1-1 0 0,0 0 1 0 0,1 0 0 0 0,-1 0-1 0 0,1 1 1 0 0,-1-2-1 0 0,1 1 1 0 0,-1 0-1 0 0,0 0 1 0 0,1 0 0 0 0,-1 0-1 0 0,1-1 1 0 0,-1 1-1 0 0,1-1 5 0 0,72-43 288 0 0,-73 44-290 0 0,0-1-1 0 0,0 1 0 0 0,0 0 0 0 0,0 0 1 0 0,0-1-1 0 0,-1 1 0 0 0,1 0 0 0 0,0 0 1 0 0,0 0-1 0 0,0 0 0 0 0,0 0 1 0 0,0 0-1 0 0,0 0 0 0 0,0 0 0 0 0,0 0 1 0 0,0 1-1 0 0,-1-1 0 0 0,1 0 1 0 0,0 1-1 0 0,0-1 0 0 0,0 0 0 0 0,0 1 1 0 0,-1-1-1 0 0,1 1 0 0 0,0-1 0 0 0,0 1 1 0 0,-1 0-1 0 0,1-1 0 0 0,0 1 1 0 0,0 0 2 0 0,17 24 267 0 0,-15-22-285 0 0,28 50 98 0 0,-31-51-216 0 0,1-1 0 0 0,0 0 0 0 0,0 0 0 0 0,-1 0 0 0 0,1 0 0 0 0,0 0 0 0 0,0 0 0 0 0,0-1-1 0 0,0 1 1 0 0,0 0 0 0 0,1 0 0 0 0,-1-1 0 0 0,0 1 0 0 0,0-1 0 0 0,0 1 0 0 0,0-1 0 0 0,1 1 0 0 0,-1-1-1 0 0,0 0 1 0 0,1 1 0 0 0,-1-1 0 0 0,0 0 0 0 0,0 0 0 0 0,1 0 0 0 0,-1 0 0 0 0,0 0 0 0 0,1-1 0 0 0,-1 1 0 0 0,0 0-1 0 0,1 0 1 0 0,-1-1 0 0 0,0 1 0 0 0,0-1 0 0 0,0 1 0 0 0,1-1 136 0 0,9-2-5800 0 0,-3 2-172 0 0</inkml:trace>
  <inkml:trace contextRef="#ctx0" brushRef="#br0" timeOffset="9585.192">6286 1332 3680 0 0,'1'-1'284'0'0,"27"-32"1518"0"0,-4-5 6484 0 0,-23 37-8109 0 0,-1 0 1 0 0,1 0-1 0 0,-1 0 1 0 0,1 0-1 0 0,-1 0 1 0 0,0 0-1 0 0,0 0 1 0 0,0 0-1 0 0,1-1 1 0 0,-1 1-1 0 0,0 0 1 0 0,0 0-1 0 0,-1 0 1 0 0,1-1-178 0 0,-2-5 3966 0 0,1 7-3930 0 0,0 0 0 0 0,0 1 0 0 0,0-1-1 0 0,0 0 1 0 0,0 1 0 0 0,1-1 0 0 0,-1 1-1 0 0,0-1 1 0 0,0 1 0 0 0,0-1 0 0 0,1 1-1 0 0,-1 0 1 0 0,0-1 0 0 0,1 1 0 0 0,-1 0-1 0 0,0-1 1 0 0,1 1 0 0 0,-1 1-36 0 0,-10 15 168 0 0,10-14-100 0 0,-7 13 31 0 0,1 0-1 0 0,0 0 1 0 0,1 0-1 0 0,1 1 0 0 0,0 3-98 0 0,4-15 16 0 0,-1 3 15 0 0,0 0-1 0 0,0 0 1 0 0,1 0 0 0 0,1 0 0 0 0,-1 0-1 0 0,2 3-30 0 0,-1-11 5 0 0,0 1-1 0 0,0-1 1 0 0,0 0 0 0 0,0 1-1 0 0,0-1 1 0 0,1 1-1 0 0,-1-1 1 0 0,0 0 0 0 0,0 1-1 0 0,1-1 1 0 0,-1 0-1 0 0,0 0 1 0 0,1 1 0 0 0,-1-1-1 0 0,0 0 1 0 0,1 0-1 0 0,-1 1 1 0 0,0-1-1 0 0,1 0 1 0 0,-1 0 0 0 0,0 0-1 0 0,1 0 1 0 0,-1 1-1 0 0,1-1 1 0 0,-1 0 0 0 0,0 0-1 0 0,1 0 1 0 0,-1 0-1 0 0,1 0 1 0 0,-1 0-1 0 0,0 0 1 0 0,1 0 0 0 0,-1 0-1 0 0,1 0 1 0 0,-1-1-1 0 0,0 1 1 0 0,1 0 0 0 0,-1 0-1 0 0,1 0 1 0 0,-1 0-1 0 0,0-1 1 0 0,1 1-1 0 0,-1 0 1 0 0,0 0 0 0 0,1 0-1 0 0,-1-1 1 0 0,0 1-1 0 0,1-1-4 0 0,21-28 255 0 0,-18 25-229 0 0,0 0 1 0 0,-1-1-1 0 0,0 0 1 0 0,1 0-1 0 0,-1 0 0 0 0,-1 0 1 0 0,3-5-27 0 0,8-15 86 0 0,-9 16-68 0 0,0 1 88 0 0,-2 6 1396 0 0,5 37-1186 0 0,-1 0-1 0 0,-2 0 1 0 0,0 18-316 0 0,-3 51 59 0 0,-1-1-83 0 0,1-17-210 0 0,-2-38 261 0 0,0-31 87 0 0,-1 0 1 0 0,-1-1-1 0 0,-4 15-114 0 0,4-18 2 0 0,2-9-2 0 0,1-1 0 0 0,-1 0 0 0 0,1 0 0 0 0,-1 0 0 0 0,0 0 0 0 0,-1 0 0 0 0,1 0 0 0 0,0 0 0 0 0,-1 0 0 0 0,1 0 0 0 0,-1 0 0 0 0,0-1 0 0 0,0 1 0 0 0,0-1 0 0 0,0 1 0 0 0,-1-1 0 0 0,0 1 0 0 0,-4 0 0 0 0,-1-3 0 0 0,7-1 9 0 0,-1 0 0 0 0,1 0 0 0 0,0 0 0 0 0,0 0 0 0 0,-1-1 0 0 0,1 1 0 0 0,0 0-1 0 0,0-1 1 0 0,0 1 0 0 0,0-1 0 0 0,0 1 0 0 0,1-1 0 0 0,-1 1 0 0 0,0-1 0 0 0,1 0-9 0 0,-2-1 30 0 0,1 0 0 0 0,0-1 0 0 0,0 1 0 0 0,1-1 0 0 0,-1 1 0 0 0,1-1 0 0 0,-1 0-30 0 0,2-5-10 0 0,0-1-1 0 0,0 1 1 0 0,1 0 0 0 0,0 0-1 0 0,0-1 1 0 0,1 2 0 0 0,0-1-1 0 0,1 0 1 0 0,1-2 10 0 0,10-16-86 0 0,0 0-1 0 0,5-3 87 0 0,4-7-30 0 0,-18 27 107 0 0,-1-2-1 0 0,0 1 1 0 0,3-11-77 0 0,-3 10 107 0 0,-1 0 1 0 0,2 1-1 0 0,3-7-107 0 0,29-52 136 0 0,-3-2 0 0 0,9-32-136 0 0,-36 82-32 0 0,-2 0-1 0 0,0 0 1 0 0,-1-8 32 0 0,0 7-52 0 0,-3 9 31 0 0,0 0 0 0 0,-1-1 0 0 0,-1 1 1 0 0,0-6 20 0 0,0-1-10 0 0,0 20 0 0 0,0 0 1 0 0,0 0-1 0 0,0 0 1 0 0,0 0 0 0 0,-1 0-1 0 0,1 1 1 0 0,0-1 0 0 0,0 0-1 0 0,0 0 1 0 0,-1 0 0 0 0,1 0-1 0 0,0 0 1 0 0,-1 0 0 0 0,1 0-1 0 0,-1 1 1 0 0,1-1 0 0 0,-1 0 9 0 0,1 0-8 0 0,-1 1-1 0 0,1 0 1 0 0,-1 0 0 0 0,1 0 0 0 0,0-1 0 0 0,-1 1 0 0 0,1 0 0 0 0,-1 0 0 0 0,1 0-1 0 0,0 0 1 0 0,-1 0 0 0 0,1 0 0 0 0,-1 0 0 0 0,1 0 0 0 0,-1 0 0 0 0,1 0 0 0 0,-1 0-1 0 0,1 0 1 0 0,0 0 0 0 0,-1 0 0 0 0,1 0 0 0 0,-1 0 0 0 0,1 0 0 0 0,0 1 0 0 0,-1-1 8 0 0,-1 1-21 0 0,0 0 0 0 0,0 0 0 0 0,1 0 0 0 0,-1 1 1 0 0,0-1-1 0 0,1 1 0 0 0,-1-1 0 0 0,1 1 0 0 0,-1 0 0 0 0,1-1 1 0 0,0 1-1 0 0,0 0 0 0 0,0 0 0 0 0,0 0 21 0 0,-9 18-27 0 0,2 0 0 0 0,1 1 0 0 0,1-1 0 0 0,0 1 1 0 0,2 1-1 0 0,0-1 0 0 0,1 1 0 0 0,2-1 0 0 0,0 1 0 0 0,2 18 27 0 0,0-29-1 0 0,0 0 0 0 0,1 0 0 0 0,1 0 0 0 0,0 0 0 0 0,0-1 1 0 0,1 1-1 0 0,0-1 0 0 0,1 0 0 0 0,0 0 0 0 0,0 0 0 0 0,1-1 0 0 0,5 5 1 0 0,-11-13 2 0 0,1 0 0 0 0,0 0 0 0 0,1 0 0 0 0,-1 0 0 0 0,0 0 0 0 0,0-1-1 0 0,0 1 1 0 0,1 0 0 0 0,-1-1 0 0 0,0 1 0 0 0,0 0 0 0 0,1-1 0 0 0,-1 0 0 0 0,1 1-1 0 0,-1-1 1 0 0,0 0 0 0 0,1 0 0 0 0,-1 0 0 0 0,1 0 0 0 0,-1 0 0 0 0,1 0 0 0 0,-1 0 0 0 0,0 0-1 0 0,1 0 1 0 0,-1-1 0 0 0,1 1 0 0 0,-1-1 0 0 0,0 1 0 0 0,0-1 0 0 0,1 1 0 0 0,-1-1-1 0 0,0 0 1 0 0,0 0 0 0 0,1 0-2 0 0,1-1 6 0 0,0 0-1 0 0,0-1 0 0 0,-1 1 1 0 0,1-1-1 0 0,0 0 0 0 0,-1 1 1 0 0,0-1-1 0 0,1 0 0 0 0,-1-1 1 0 0,0 1-1 0 0,-1 0 0 0 0,1-1-5 0 0,2-7-2 0 0,3-4-16 0 0,-1-1 0 0 0,-1 0 0 0 0,0 0 0 0 0,1-12 18 0 0,9-44-118 0 0,-14 67 119 0 0,6-15 9 0 0,-6 20-6 0 0,0 1 1 0 0,0-1-1 0 0,1 1 1 0 0,-1-1-1 0 0,0 1 1 0 0,0-1-1 0 0,0 1 0 0 0,0 0 1 0 0,0-1-1 0 0,0 1 1 0 0,0 0-1 0 0,1 1-4 0 0,9 12-8 0 0,0 1-1 0 0,-1 1 1 0 0,-1 0-1 0 0,-1 0 1 0 0,1 2 8 0 0,25 45-22 0 0,-30-55 22 0 0,-1-4 0 0 0,-1-1 0 0 0,0 1 0 0 0,1 0 0 0 0,0-1 0 0 0,0 0 0 0 0,0 0 0 0 0,0 0 0 0 0,10 13 0 0 0,-3-10 0 0 0,-6-7 0 0 0,-3 1 0 0 0,-1 0 0 0 0,1 0 0 0 0,0 0 0 0 0,0 0 0 0 0,0 0 0 0 0,-1 0 0 0 0,1-1 0 0 0,0 1 0 0 0,0 0 0 0 0,0 0 0 0 0,-1-1 0 0 0,1 1 0 0 0,0 0 0 0 0,0-1 0 0 0,-1 1 0 0 0,1 0 0 0 0,0-1 0 0 0,-1 1 0 0 0,1-1 0 0 0,0 1 0 0 0,-1-1 0 0 0,1 0 0 0 0,-1 1 0 0 0,1-1 0 0 0,-1 1 0 0 0,1-1 0 0 0,0-1 0 0 0,4-4 0 0 0,-1 0 0 0 0,0 0 0 0 0,0-1-1 0 0,-1 1 1 0 0,0-1 0 0 0,2-5 0 0 0,-1 3 3 0 0,-1 1-1 0 0,1 0 1 0 0,0 1 0 0 0,1-1-1 0 0,1 0-2 0 0,-1 1 56 0 0,1 0 0 0 0,0 0 0 0 0,6-4-56 0 0,-10 9 1 0 0,1 0-1 0 0,0 0 1 0 0,0 0 0 0 0,0 0 0 0 0,0 1-1 0 0,0-1 1 0 0,0 1 0 0 0,0 0 0 0 0,0 0-1 0 0,1 0 1 0 0,2 0-1 0 0,7-1 36 0 0,-1 0 0 0 0,1-1-1 0 0,-1-1 1 0 0,1 0 0 0 0,-1 0-1 0 0,10-6-35 0 0,-17 7 1 0 0,-1 1 0 0 0,0-1 0 0 0,1 0 0 0 0,-1 0 0 0 0,0-1 0 0 0,-1 1 0 0 0,1-1 0 0 0,-1 0 0 0 0,1 0 0 0 0,-1 0 0 0 0,0 0-1 0 0,-1-1 1 0 0,1 1 0 0 0,-1-1 0 0 0,0 0 0 0 0,0 1 0 0 0,0-1 0 0 0,0-3-1 0 0,3-19 111 0 0,-2-1-1 0 0,0 0 1 0 0,-2 1 0 0 0,-2-1 0 0 0,-1-13-111 0 0,1 31 3 0 0,-1-32-3 0 0,-3 1 0 0 0,-1 0 0 0 0,-3-5 0 0 0,-9-18 0 0 0,15 52 78 0 0,-1 0 0 0 0,0 0-1 0 0,-2-4-77 0 0,3 6 34 0 0,2 9 168 0 0,1 4-71 0 0,1 11-17 0 0,4 20-4 0 0,44 198-103 0 0,-43-206 27 0 0,24 99-101 0 0,30 76 67 0 0,1-43-2194 0 0,-57-148 1375 0 0,0-1-1 0 0,2 0 1 0 0,3 7 819 0 0,11 8-5607 0 0,-19-23-723 0 0</inkml:trace>
  <inkml:trace contextRef="#ctx0" brushRef="#br0" timeOffset="10005.404">7291 1192 15120 0 0,'0'-4'295'0'0,"-1"-27"897"0"0,0 29-1181 0 0,1 0 1 0 0,0 1-1 0 0,-1-1 0 0 0,0 0 0 0 0,1 0 1 0 0,-1 1-1 0 0,0-1 0 0 0,0 1 0 0 0,0-1 0 0 0,0 1 1 0 0,0-1-1 0 0,0 1 0 0 0,0-1 0 0 0,0 1 0 0 0,-1 0-11 0 0,-2-3 296 0 0,-1 1-1 0 0,0 1 1 0 0,0-1-1 0 0,0 1 0 0 0,0-1 1 0 0,-1 2-1 0 0,1-1 0 0 0,0 0 1 0 0,-1 1-1 0 0,1 0 0 0 0,-1 0 1 0 0,1 1-1 0 0,-1 0 1 0 0,0 0-296 0 0,-17 0 770 0 0,0 2 1 0 0,-20 3-771 0 0,15-1 98 0 0,-40 5-81 0 0,7-1 772 0 0,-3-2-789 0 0,44-6-786 0 0,0 0 1 0 0,0 0-1 0 0,0-2 0 0 0,1-1 0 0 0,-7-1 786 0 0,11 0-7107 0 0</inkml:trace>
  <inkml:trace contextRef="#ctx0" brushRef="#br0" timeOffset="10455.304">7631 1111 3224 0 0,'0'0'791'0'0,"0"0"2111"0"0,0 0 929 0 0,-1 0 1456 0 0,-4-3-3037 0 0,0 1-1979 0 0,0 1 0 0 0,-1 0 0 0 0,1 0 0 0 0,-1 0 0 0 0,0 1 0 0 0,-4-1-271 0 0,-13 3-3 0 0,19-2 19 0 0,0 0 0 0 0,1 0 0 0 0,-1 0 0 0 0,0 1 0 0 0,0-1 0 0 0,1 1-1 0 0,-1 0 1 0 0,0 0-16 0 0,3 0 108 0 0,1-1-4 0 0,0 1-28 0 0,0 1 0 0 0,0-1 0 0 0,0 1 0 0 0,1-1 0 0 0,-1 0 0 0 0,1 1 0 0 0,-1-1-1 0 0,1 0 1 0 0,0 1 0 0 0,-1-1 0 0 0,1 0-76 0 0,10 10 467 0 0,-8-9-359 0 0,0 1-1 0 0,-1-1 1 0 0,1 1 0 0 0,-1 0 0 0 0,0 0-1 0 0,2 2-107 0 0,10 15 453 0 0,-11-16-364 0 0,0 0-1 0 0,-1 0 1 0 0,1 0-1 0 0,-1 0 0 0 0,0 0 1 0 0,0 1-1 0 0,1 2-88 0 0,15 62 654 0 0,-15-57-550 0 0,0 0 1 0 0,-1 0 0 0 0,-1 0 0 0 0,0 0 0 0 0,0 0 0 0 0,-1 0 0 0 0,-1 3-105 0 0,0-7 12 0 0,0 1 0 0 0,0 0 0 0 0,-1-1 0 0 0,0 1 0 0 0,-1-1 0 0 0,0 1 0 0 0,0-1 0 0 0,-1 0 0 0 0,0 0 0 0 0,-2 2-12 0 0,3-6 0 0 0,-1 0 1 0 0,0 0-1 0 0,0-1 0 0 0,0 1 0 0 0,0-1 0 0 0,0 0 1 0 0,-1 0-1 0 0,0-1 0 0 0,1 1 0 0 0,-1-1 1 0 0,0 0-1 0 0,-2 0 0 0 0,-7 3-10 0 0,0-1-1 0 0,-1 0 1 0 0,-12 1 10 0 0,-7-1-532 0 0,1-1-1 0 0,-1-2 1 0 0,0-2-1 0 0,0-1 1 0 0,-11-3 532 0 0,-7-1-2046 0 0</inkml:trace>
  <inkml:trace contextRef="#ctx0" brushRef="#br0" timeOffset="11354.631">4583 352 9216 0 0,'0'0'421'0'0,"-2"0"-12"0"0,-5-1-379 0 0,-1 0-1 0 0,1 0 1 0 0,0-1-1 0 0,0 0 0 0 0,0 0-29 0 0,-21-6 305 0 0,-191-28 7598 0 0,-115 5-7593 0 0,-427 18-447 0 0,625 13 138 0 0,-40 3-1 0 0,-78 15 0 0 0,149-5 0 0 0,0 4 0 0 0,2 5 0 0 0,-6 7 0 0 0,55-13 124 0 0,2 4 0 0 0,0 1-1 0 0,-42 25-123 0 0,58-26 213 0 0,1 2-1 0 0,0 2 0 0 0,2 1 0 0 0,1 1 0 0 0,-15 17-212 0 0,21-16 569 0 0,-23 30-569 0 0,38-42 132 0 0,0 1 0 0 0,1 0 0 0 0,0 1-1 0 0,-6 16-131 0 0,-8 33 314 0 0,2 2 0 0 0,3 1-1 0 0,4 0 1 0 0,2 1-1 0 0,-1 44-313 0 0,9-32 353 0 0,6 82-353 0 0,0-139 31 0 0,1 29 19 0 0,2 0-1 0 0,3-1 1 0 0,2 1 0 0 0,3-1-1 0 0,7 17-49 0 0,-3-19 75 0 0,3-1 0 0 0,5 9-75 0 0,-10-29 25 0 0,-7-15 70 0 0,-1 0-1 0 0,2 0 1 0 0,0-1 0 0 0,1 0-1 0 0,9 10-94 0 0,-15-20 26 0 0,14 17 45 0 0,1-1 0 0 0,6 3-71 0 0,-17-17 10 0 0,0 0 0 0 0,1-1-1 0 0,-1 1 1 0 0,1-2 0 0 0,0 1-1 0 0,0-1 1 0 0,1-1 0 0 0,3 2-10 0 0,25 5 18 0 0,-1-1 1 0 0,1-3 0 0 0,5 0-19 0 0,-17-2-2 0 0,196 24-298 0 0,76 25 320 0 0,-24-3-240 0 0,-49-12 95 0 0,108 16 246 0 0,-164-29 101 0 0,316 41-294 0 0,129 18 188 0 0,-255-33-264 0 0,267 41 314 0 0,-143-37-848 0 0,3-29 500 0 0,-141-32 182 0 0,-211-2-14 0 0,171-14-36 0 0,101-33 50 0 0,-279 31 0 0 0,99-33 0 0 0,120-53 0 0 0,-340 108 0 0 0,96-33 0 0 0,47-26 0 0 0,-100 39 0 0 0,-2-3 0 0 0,0-2 0 0 0,-2-1 0 0 0,3-6 0 0 0,-5 1-15 0 0,-1-3 0 0 0,-1-1-1 0 0,-2-2 1 0 0,-2-1 0 0 0,-2-2-1 0 0,11-20 16 0 0,-32 41-20 0 0,0-1-1 0 0,-2 0 1 0 0,-1 0-1 0 0,0-2 1 0 0,-2 1-1 0 0,0-1 1 0 0,-2 0-1 0 0,-1 0 1 0 0,-1-1-1 0 0,-1 0 0 0 0,-1 0 1 0 0,-1 0-1 0 0,-1 0 1 0 0,-1 1-1 0 0,-3-14 21 0 0,-3 3-27 0 0,-1 1-1 0 0,-2 0 1 0 0,-1 1-1 0 0,-2 0 1 0 0,-1 0 0 0 0,-1 2-1 0 0,-2 0 1 0 0,-1 0-1 0 0,-2 2 1 0 0,-3-3 27 0 0,-29-39-39 0 0,-3 3 0 0 0,-48-46 39 0 0,7 21-66 0 0,-93-66 66 0 0,115 102-33 0 0,-202-146-44 0 0,36 50 77 0 0,150 102 0 0 0,-73-30 0 0 0,23 22 0 0 0,-46-9 0 0 0,-7 8 52 0 0,-131-19-52 0 0,218 59 92 0 0,0 5 0 0 0,-1 5 0 0 0,-104 4-92 0 0,-85 16 384 0 0,-7 13-384 0 0,-116 2 185 0 0,357-23-178 0 0,-229 1-1241 0 0,-118-21 1234 0 0,310 13-1406 0 0</inkml:trace>
  <inkml:trace contextRef="#ctx0" brushRef="#br0" timeOffset="12490.637">3227 1460 6448 0 0,'0'0'498'0'0,"0"-14"-84"0"0,0 11 17 0 0,0 1 0 0 0,0-1 0 0 0,-1 1 1 0 0,1-1-1 0 0,-1 1 0 0 0,1-1 0 0 0,-1 1 1 0 0,0 0-1 0 0,0-1 0 0 0,0 1 0 0 0,0 0 1 0 0,-1 0-1 0 0,1-1 0 0 0,-1 1 0 0 0,1 0 1 0 0,-1 0-1 0 0,-1-1-431 0 0,2 2 30 0 0,0 0 1 0 0,-1 0-1 0 0,1 1 0 0 0,0-1 1 0 0,0 0-1 0 0,-1 0 1 0 0,1 1-1 0 0,-1-1 1 0 0,1 1-1 0 0,-1-1 0 0 0,1 1 1 0 0,-1 0-1 0 0,1-1 1 0 0,-1 1-1 0 0,1 0 0 0 0,-1 0 1 0 0,1 0-1 0 0,-1 0 1 0 0,1 0-1 0 0,-1 0 1 0 0,1 1-1 0 0,-1-1 0 0 0,1 1 1 0 0,-1-1-1 0 0,1 1 1 0 0,-1-1-1 0 0,1 1 0 0 0,0 0 1 0 0,-1 0-31 0 0,-2 1 7 0 0,1 0-1 0 0,0 0 1 0 0,0 0 0 0 0,1 1 0 0 0,-1-1 0 0 0,0 1-1 0 0,1 0 1 0 0,0 0 0 0 0,-1 0 0 0 0,1 0 0 0 0,0 0-1 0 0,1 0 1 0 0,-1 1 0 0 0,0-1 0 0 0,1 0-1 0 0,0 1 1 0 0,0 0 0 0 0,0-1 0 0 0,0 3-7 0 0,0 0 21 0 0,0 1-1 0 0,1 0 1 0 0,0 0 0 0 0,0 0-1 0 0,1 0 1 0 0,0-1 0 0 0,0 1-1 0 0,0 0 1 0 0,1 0 0 0 0,1 1-21 0 0,0 3 174 0 0,1-1 0 0 0,1 0 0 0 0,0 0 0 0 0,0-1 1 0 0,1 0-1 0 0,0 1 0 0 0,1-2 0 0 0,-1 1 0 0 0,4 1-174 0 0,-7-6 104 0 0,0-1-1 0 0,1 0 0 0 0,-1 0 1 0 0,1 0-1 0 0,0-1 0 0 0,0 1 1 0 0,0-1-1 0 0,0 0 0 0 0,0 0 1 0 0,0 0-1 0 0,0-1 1 0 0,1 1-1 0 0,-1-1 0 0 0,1 0 1 0 0,-1 0-1 0 0,1-1 0 0 0,-1 1 1 0 0,1-1-1 0 0,-1 0 0 0 0,1-1 1 0 0,0 1-1 0 0,4-1-103 0 0,-3-1 113 0 0,0 0 0 0 0,0 0 1 0 0,0-1-1 0 0,0 0 0 0 0,-1 0 0 0 0,1 0 1 0 0,-1 0-1 0 0,0-1 0 0 0,0 0 0 0 0,0 0 0 0 0,4-5-113 0 0,-7 8-14 0 0,0-1 1 0 0,-1 0-1 0 0,1 1 0 0 0,-1-1 0 0 0,0 0 0 0 0,1 0 0 0 0,-1 0 0 0 0,0 0 0 0 0,0 0 0 0 0,0 0 0 0 0,-1-1 0 0 0,1 1 0 0 0,0 0 0 0 0,-1 0 1 0 0,0-1-1 0 0,1 1 0 0 0,-1 0 0 0 0,0 0 0 0 0,0-1 0 0 0,0 1 0 0 0,0 0 0 0 0,-1-1 0 0 0,1 1 0 0 0,-1 0 0 0 0,1 0 0 0 0,-1-1 0 0 0,0 1 1 0 0,0 0-1 0 0,0 0 0 0 0,0 0 0 0 0,0 0 0 0 0,0 0 0 0 0,0 0 0 0 0,-2-1 14 0 0,-12-10-2613 0 0,8 9-3936 0 0</inkml:trace>
  <inkml:trace contextRef="#ctx0" brushRef="#br0" timeOffset="12890.798">2819 1395 10592 0 0,'0'0'472'0'0,"11"7"96"0"0,2 0-456 0 0,-6 0-112 0 0,-7-7 0 0 0,7 7 0 0 0,-7-7 1672 0 0,0 0 312 0 0,0 0 63 0 0</inkml:trace>
  <inkml:trace contextRef="#ctx0" brushRef="#br0" timeOffset="23929.903">1314 1501 15000 0 0,'0'0'686'0'0,"0"0"-15"0"0,-2 7-405 0 0,1-4-280 0 0,1 0 0 0 0,-1 0 0 0 0,1 1 0 0 0,-1-1-1 0 0,0-1 1 0 0,0 1 0 0 0,0 0 0 0 0,0 0-1 0 0,-1 0 1 0 0,1 0 0 0 0,-1-1 0 0 0,0 1 0 0 0,0-1-1 0 0,0 1 1 0 0,-1 0 14 0 0,0 1-7 0 0,-1 0-1 0 0,0 0 1 0 0,1-1-1 0 0,-1 0 1 0 0,0 0-1 0 0,-1 0 1 0 0,1 0-1 0 0,0-1 1 0 0,-1 1 0 0 0,-1-1 7 0 0,-7 3 0 0 0,0-1 0 0 0,0 0 0 0 0,-1-1 0 0 0,1-1 0 0 0,-1 0 0 0 0,0-1 0 0 0,-4 0-1 0 0,0 1 1 0 0,-13 3 0 0 0,-1 0 15 0 0,19-2 55 0 0,0 0 0 0 0,1 0-1 0 0,-1 2 1 0 0,1-1 0 0 0,0 2 0 0 0,0-1-1 0 0,1 2 1 0 0,0-1 0 0 0,0 2 0 0 0,0 0-1 0 0,1 0 1 0 0,0 0 0 0 0,0 1 0 0 0,1 1-1 0 0,1 0 1 0 0,-5 6-70 0 0,12-14 18 0 0,-21 28 665 0 0,2 0 0 0 0,-9 19-683 0 0,-17 41 1383 0 0,7-6-51 0 0,33-73-1188 0 0,0-1 1 0 0,-1 1 0 0 0,0-2 0 0 0,0 1 0 0 0,-5 3-145 0 0,-18 27 350 0 0,3-4-52 0 0,19-27-212 0 0,0 2 0 0 0,1-1 0 0 0,1 1 0 0 0,0 0 0 0 0,-1 2-86 0 0,5-8 30 0 0,-1-1 0 0 0,0 1 0 0 0,0-1 0 0 0,0 0 0 0 0,0 0 1 0 0,-1 0-1 0 0,1 0 0 0 0,-1 0-30 0 0,-1 0 48 0 0,1 0-1 0 0,0 1 1 0 0,0 0 0 0 0,-2 4-48 0 0,-2 3 96 0 0,3-1-20 0 0,-2-1-1 0 0,1 0 0 0 0,-1-1 1 0 0,-3 3-76 0 0,-8 8 70 0 0,1 1 1 0 0,0 1 0 0 0,2 0-1 0 0,-9 18-70 0 0,18-28 65 0 0,-12 18 94 0 0,7-7 23 0 0,10-20-133 0 0,-1 0 0 0 0,1 0 0 0 0,0 0 0 0 0,-1 0 0 0 0,0 0 1 0 0,0 0-1 0 0,0-1 0 0 0,-1 3-49 0 0,-19 18 617 0 0,22-22-553 0 0,-2-1-10 0 0,-3 2-32 0 0,3-2 10 0 0,2 0-108 0 0,0 0-62 0 0,0 0-20 0 0,0 0-150 0 0,0 0-621 0 0,0 0-272 0 0,0 0-853 0 0,0 0-3348 0 0,0 0-1431 0 0</inkml:trace>
  <inkml:trace contextRef="#ctx0" brushRef="#br0" timeOffset="24548.895">0 2320 13504 0 0,'23'-5'1007'0'0,"6"0"-510"0"0,-27 5-295 0 0,0-1 53 0 0,17-2 301 0 0,-18 3-140 0 0,19 0 974 0 0,-20 0-1363 0 0,1 0 0 0 0,0 0 0 0 0,-1-1 0 0 0,1 1-1 0 0,0 0 1 0 0,-1 0 0 0 0,1 0 0 0 0,-1 0 0 0 0,1 1 0 0 0,0-1-1 0 0,-1 0 1 0 0,1 0 0 0 0,-1 0 0 0 0,1 0 0 0 0,0 1-1 0 0,-1-1 1 0 0,1 0 0 0 0,-1 0 0 0 0,1 1 0 0 0,-1-1-1 0 0,1 0 1 0 0,-1 1 0 0 0,1-1 0 0 0,-1 1 0 0 0,1-1-1 0 0,-1 1 1 0 0,0-1 0 0 0,1 1 0 0 0,-1-1 0 0 0,0 1-1 0 0,1-1 1 0 0,-1 1 0 0 0,0-1 0 0 0,0 1 0 0 0,1 0 0 0 0,-1-1-1 0 0,0 1 1 0 0,0-1 0 0 0,0 1 0 0 0,0 0 0 0 0,0-1-1 0 0,0 1 1 0 0,0-1 0 0 0,0 1 0 0 0,0 0 0 0 0,0-1-1 0 0,0 1-26 0 0,-3 33 441 0 0,3-27-340 0 0,-1 0 0 0 0,1-1 1 0 0,-1 1-1 0 0,-1-1 0 0 0,1 1 0 0 0,-1 1-101 0 0,1-5 47 0 0,0 1-1 0 0,0-1 0 0 0,1 0 0 0 0,0 1 0 0 0,-1-1 0 0 0,1 1 1 0 0,1 0-47 0 0,-4 22 263 0 0,2-20-150 0 0,0 1 1 0 0,0-1-1 0 0,0 1 0 0 0,1 0 1 0 0,0 0-1 0 0,0-1 0 0 0,1 7-113 0 0,1 26 516 0 0,-2-22-246 0 0,0-1 0 0 0,2 1-1 0 0,0-1 1 0 0,1 3-270 0 0,4 25 641 0 0,-2-19-268 0 0,-3-19-276 0 0,-1-1 0 0 0,0 1 0 0 0,0 0-1 0 0,-1 3-96 0 0,0-4 76 0 0,0 0-1 0 0,0 1 1 0 0,1-1-1 0 0,0 0 1 0 0,0 0-1 0 0,0 0 1 0 0,0 0-1 0 0,2 5-75 0 0,-2-8 25 0 0,0 1 0 0 0,-1-1 0 0 0,1 0 0 0 0,-1 1-1 0 0,0-1 1 0 0,0 1 0 0 0,0-1 0 0 0,0 1 0 0 0,0-1 0 0 0,0 1 0 0 0,-1-1-1 0 0,1 1 1 0 0,-1-1 0 0 0,0 2-25 0 0,0-1 32 0 0,1 0 0 0 0,-1 0 0 0 0,0 0-1 0 0,1 0 1 0 0,0 0 0 0 0,0 0 0 0 0,0 1 0 0 0,0 1-32 0 0,1-4 93 0 0,1 14-174 0 0,-2-15 128 0 0,1 1 0 0 0,-1-1 0 0 0,0 0 0 0 0,0 1 0 0 0,0-1 0 0 0,0 1 0 0 0,0-1 0 0 0,0 0 0 0 0,0 1 0 0 0,0-1 0 0 0,0 1 0 0 0,0-1 0 0 0,0 0 0 0 0,0 1 0 0 0,0-1 0 0 0,0 1 0 0 0,0-1 0 0 0,-1 0 0 0 0,1 1 0 0 0,0-1 0 0 0,0 1 0 0 0,0-1 0 0 0,-1 0 0 0 0,1 1 0 0 0,0-1 0 0 0,0 0 0 0 0,-1 1-47 0 0,12-2 186 0 0,1 0 0 0 0,-1-1 0 0 0,0 0 0 0 0,0 0 0 0 0,0-2 0 0 0,0 1 0 0 0,-1-1 0 0 0,8-4-186 0 0,-10 5 100 0 0,1 0 0 0 0,0 0 0 0 0,0 1 0 0 0,6-1-100 0 0,17-4 208 0 0,106-33 445 0 0,-134 39-852 0 0,1 0-1 0 0,-1-1 0 0 0,0 1 1 0 0,0-1-1 0 0,0 0 0 0 0,0 0 1 0 0,0 0-1 0 0,1-2 200 0 0,-4 3-1698 0 0,-1 1-460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9:16.8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37 9672 0 0,'4'-5'1004'0'0,"2"-3"28"0"0,0 1 103 0 0,-5 7-1076 0 0,-1-1 0 0 0,1 1 0 0 0,-1-1-1 0 0,1 1 1 0 0,-1-1 0 0 0,1 1 0 0 0,-1-1-1 0 0,0 1 1 0 0,1-1 0 0 0,-1 0-1 0 0,0 1 1 0 0,1-1 0 0 0,-1 1 0 0 0,0-1-1 0 0,0 0 1 0 0,0 1 0 0 0,0-1 0 0 0,1 0-1 0 0,-1 1 1 0 0,0-1 0 0 0,0 0 0 0 0,0 1-1 0 0,-1-2-58 0 0,1 1 147 0 0,0 1-34 0 0,0 0 10 0 0,0 0 70 0 0,0 0 30 0 0,0 0 8 0 0,0 0 10 0 0,5 4 342 0 0,-3-1-497 0 0,0-1 1 0 0,-1 1-1 0 0,1 0 1 0 0,-1 0-1 0 0,0 0 1 0 0,1 0 0 0 0,-2 0-1 0 0,1 0 1 0 0,0 0-1 0 0,0 1 1 0 0,-1 1-87 0 0,1 39 442 0 0,0-11-437 0 0,-1-8 135 0 0,-1 0-1 0 0,0 1-139 0 0,-2 29 625 0 0,-3 110 261 0 0,1-3-477 0 0,4-104-267 0 0,1 41 47 0 0,1-28-409 0 0,-1-31 121 0 0,4 18 99 0 0,-3-40 244 0 0,-1-1-1 0 0,-1 16-243 0 0,0 25 373 0 0,2-32-132 0 0,-2 0-1 0 0,-2 16-240 0 0,-2 30 304 0 0,5-37-174 0 0,-1-6-86 0 0,2 1-1 0 0,1 0 0 0 0,5 26-43 0 0,-5-41 72 0 0,-1-10 6 0 0,0 1 0 0 0,0-1 0 0 0,0 0 0 0 0,1 0 0 0 0,-1-1 0 0 0,1 1 0 0 0,1 2-78 0 0,0 1 33 0 0,-2-8-6 0 0,-1 1 0 0 0,0 0-1 0 0,1 0 1 0 0,-1 0 0 0 0,0 0 0 0 0,1 0-1 0 0,-1-1 1 0 0,1 1 0 0 0,-1 0 0 0 0,1 0-1 0 0,0-1 1 0 0,-1 1 0 0 0,1 0 0 0 0,0-1-1 0 0,0 1-26 0 0,0 0 108 0 0,16-19 504 0 0,1-15-288 0 0,12-11-140 0 0,-18 18-162 0 0,1 1 87 0 0,-2 0-1 0 0,5-18-108 0 0,-13 34 28 0 0,1 0 1 0 0,1-1-1 0 0,-1 1 1 0 0,1 1-1 0 0,3-4-28 0 0,14-24 157 0 0,-10 21 60 0 0,-11 14-128 0 0,3 1-1 0 0,-3 0-88 0 0,0 0 0 0 0,-1 0 0 0 0,1 0 0 0 0,0 1 0 0 0,-1-1 0 0 0,1 0 0 0 0,0 0 0 0 0,-1 0 0 0 0,1 1 0 0 0,-1-1 0 0 0,1 0 0 0 0,-1 1 0 0 0,1-1 0 0 0,0 1 0 0 0,-1-1 0 0 0,0 0 0 0 0,1 1 0 0 0,-1-1 0 0 0,1 1 0 0 0,-1-1 0 0 0,1 1 0 0 0,-1 0 0 0 0,0-1 0 0 0,1 1 0 0 0,-1-1 0 0 0,0 1 0 0 0,0-1 0 0 0,0 1 0 0 0,1 0 0 0 0,-1-1 0 0 0,0 1 0 0 0,0 0 0 0 0,1 22 0 0 0,-1-19 0 0 0,0-1-5 0 0,-1 0 0 0 0,1 1-1 0 0,-1-1 1 0 0,0 0 0 0 0,0 1-1 0 0,0-1 1 0 0,0 0 0 0 0,0 0-1 0 0,-1 0 1 0 0,1 0 0 0 0,-1 0-1 0 0,0 0 1 0 0,0 0 5 0 0,-5 7 1 0 0,-1-1-1 0 0,0-1 1 0 0,-1 1-1 0 0,4-4-9 0 0,-4 4-21 0 0,-1 0 0 0 0,-10 6 30 0 0,15-12 19 0 0,0 1 0 0 0,0-2-1 0 0,0 1 1 0 0,-1 0 0 0 0,1-1-1 0 0,-1 0 1 0 0,0-1 0 0 0,1 1-1 0 0,-4 0-18 0 0,8-2 11 0 0,-1 0 0 0 0,1 0-1 0 0,0 1 1 0 0,-1-1 0 0 0,1 0-1 0 0,0 0 1 0 0,-1 0 0 0 0,1-1 0 0 0,0 1-1 0 0,-1 0 1 0 0,1 0 0 0 0,0-1-1 0 0,-1 1 1 0 0,1-1 0 0 0,0 1 0 0 0,0-1-1 0 0,-1 1 1 0 0,0-2-11 0 0,0 1 31 0 0,0 0 33 0 0,1-1-50 0 0,0 1-1 0 0,0-1 0 0 0,0 1 1 0 0,-1-1-1 0 0,1 1 1 0 0,0 0-1 0 0,-1-1 0 0 0,1 1 1 0 0,-1 0-1 0 0,1 0 1 0 0,-1 0-1 0 0,0 0-13 0 0,-1-2 21 0 0,-1 0-2 0 0,1 0 1 0 0,0-1-1 0 0,0 0 1 0 0,1 1 0 0 0,-1-1-1 0 0,1 0 1 0 0,-1-2-20 0 0,-11-17 97 0 0,2 4 94 0 0,-11-20-191 0 0,10 17 13 0 0,4 6-60 0 0,6 10-52 0 0,0 0-1 0 0,-1 0 1 0 0,0 1-1 0 0,0-1 1 0 0,0 1-1 0 0,0 0 1 0 0,-1 0-1 0 0,0 0 0 0 0,0 1 1 0 0,0-1-1 0 0,-1 1 1 0 0,-4-2 99 0 0,8 5-5931 0 0,2 1-2036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9:21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218 295 13104 0 0,'20'6'1185'0'0,"-19"-4"-977"0"0,5 8-34 0 0,0 1-1 0 0,-1-1 1 0 0,-1 1-1 0 0,0 0 1 0 0,0 0 0 0 0,-1 1-1 0 0,2 10-173 0 0,-2 6 474 0 0,0 0-1 0 0,-2 27-473 0 0,-12 240 26 0 0,8-244-24 0 0,-50 504-69 0 0,48-511 70 0 0,-22 146-3 0 0,-7 87 11 0 0,3-23 329 0 0,9-93 405 0 0,-7 279 1999 0 0,28-422-2680 0 0,-2 67 235 0 0,-9 132-30 0 0,0-39-269 0 0,4-49 0 0 0,2-47-67 0 0,-11 141-178 0 0,13-163 245 0 0,1-26 0 0 0,2 0 0 0 0,1 7 0 0 0,2 17 3 0 0,-2-26 19 0 0,2 0-1 0 0,1 0 0 0 0,6 22-21 0 0,2 5 354 0 0,-1 2-354 0 0,-2-4 566 0 0,4 5-566 0 0,-7-33 48 0 0,-1 1 0 0 0,-1-1 0 0 0,-2 0 0 0 0,-1 5-48 0 0,3 56-3 0 0,-2-76 3 0 0,-2-1 0 0 0,1 1 0 0 0,-1 0 0 0 0,-2 26 0 0 0,3-25 0 0 0,0-9 0 0 0,-1 1 0 0 0,1-1 0 0 0,1 0 0 0 0,-1 1 0 0 0,1-1 0 0 0,0 0 0 0 0,1 1 0 0 0,1 4 0 0 0,-2-8 2 0 0,0-1-1 0 0,0 1 0 0 0,-1-1 0 0 0,1 1 0 0 0,-1-1 0 0 0,0 1 1 0 0,1-1-1 0 0,-1 1 0 0 0,0 0-1 0 0,2-1 47 0 0,0-1 0 0 0,0 0 0 0 0,0 1 0 0 0,0-1 0 0 0,0 0 0 0 0,0 0 0 0 0,1-1-1 0 0,-1 1 1 0 0,0 0 0 0 0,2-1-47 0 0,-3 1 130 0 0,8 3 1060 0 0,-3-2-911 0 0,-5-1-162 0 0,0 1-14 0 0,-1-2-109 0 0,0 1 0 0 0,0-1-1 0 0,0 0 1 0 0,0 0 0 0 0,0 1-1 0 0,0-1 1 0 0,0 0 0 0 0,0 0 0 0 0,0 0-1 0 0,0 1 1 0 0,1-1 0 0 0,-1 0-1 0 0,0 0 1 0 0,0 0 0 0 0,0 0-1 0 0,0 1 1 0 0,0-1 0 0 0,0 0 0 0 0,0 0-1 0 0,1 0 1 0 0,-1 0 0 0 0,0 1-1 0 0,0-1 1 0 0,0 0 0 0 0,0 0 0 0 0,1 0-1 0 0,-1 0 1 0 0,0 0 6 0 0,2 2 12 0 0,13-1 121 0 0,-12-2-63 0 0,7-1-56 0 0,1 2-14 0 0,-2 0-13 0 0,2 0-40 0 0,5-2 38 0 0,-14 3 16 0 0,18 7-1 0 0,18 1 0 0 0,-32-9 0 0 0,-1 1-1 0 0,1-1 0 0 0,0 0 0 0 0,0 0 1 0 0,0-1-1 0 0,0 1 0 0 0,-1-1 1 0 0,1 0-1 0 0,1-1 1 0 0,2 0-16 0 0,40-8-50 0 0,-1 2 0 0 0,1 3 0 0 0,18 1 66 0 0,-21 6 28 0 0,-1 2 0 0 0,1 3 0 0 0,11 3-28 0 0,-45-7 26 0 0,94 11-101 0 0,-70-11 33 0 0,0-1-1 0 0,37-4 43 0 0,-68 2-2 0 0,46-4 250 0 0,25-6-248 0 0,-40 5 64 0 0,167-30 150 0 0,64-8 44 0 0,-206 39-258 0 0,18 3 0 0 0,-11 0 0 0 0,2 2-136 0 0,48 7 136 0 0,-38-1-130 0 0,3-4 130 0 0,29 0-15 0 0,-35-1 16 0 0,35-4-1 0 0,-3-10 288 0 0,52-14-288 0 0,-88 13 47 0 0,125-30 122 0 0,-131 31-160 0 0,120-16 61 0 0,-156 25-60 0 0,-1 1 0 0 0,1 2 0 0 0,-1 2-1 0 0,1 0 1 0 0,1 2-10 0 0,-20-2 0 0 0,238 46-66 0 0,-246-47 56 0 0,-1 0 1 0 0,1-1 0 0 0,-1 0 0 0 0,1 0 0 0 0,-1 0 0 0 0,1 0 0 0 0,0 0 9 0 0,11-1-32 0 0,-15 1 29 0 0,1 0 0 0 0,0 0 0 0 0,-1 0 0 0 0,1 0 1 0 0,0 0-1 0 0,-1 0 0 0 0,1 0 0 0 0,0 0 0 0 0,-1-1 1 0 0,1 1-1 0 0,0 0 0 0 0,-1 0 0 0 0,1-1 0 0 0,0 1 1 0 0,-1 0-1 0 0,1-1 0 0 0,-1 1 0 0 0,1 0 1 0 0,0-1-1 0 0,-1 1 3 0 0,11-8-64 0 0,-10 8 61 0 0,0-1 1 0 0,0 0-1 0 0,0 1 1 0 0,0-1 0 0 0,-1 0-1 0 0,1 0 1 0 0,0 1 0 0 0,-1-1-1 0 0,1 0 1 0 0,0 0-1 0 0,-1 0 1 0 0,1 0 0 0 0,-1 0-1 0 0,1 0 1 0 0,-1 0 0 0 0,0 0-1 0 0,1 0 1 0 0,-1 0-1 0 0,0 0 1 0 0,0 0 0 0 0,0 0-1 0 0,0 0 1 0 0,0-1 2 0 0,0-2-6 0 0,0 0-1 0 0,-1 0 1 0 0,0-1 0 0 0,0 1-1 0 0,-1-2 7 0 0,-2-6 9 0 0,-4-3-9 0 0,7 14 0 0 0,0 0 0 0 0,1 0 0 0 0,-1 0 0 0 0,0 0 0 0 0,1 0 0 0 0,-1 0 0 0 0,1 0 0 0 0,-1 0 0 0 0,1 0 0 0 0,-1-1 0 0 0,1 1 0 0 0,0 0 0 0 0,0 0 0 0 0,-1 0 0 0 0,1-1 0 0 0,0-1 0 0 0,0 1 0 0 0,-1 0 0 0 0,0 0 0 0 0,1 0 0 0 0,-1-1 0 0 0,0 1 0 0 0,0 0 0 0 0,-1-1 0 0 0,-5-16 0 0 0,5 8 0 0 0,0 0 0 0 0,0 0 0 0 0,-1 0 0 0 0,-1 1 0 0 0,0-1 0 0 0,3 7 0 0 0,0 1 0 0 0,0-1 0 0 0,1 1 0 0 0,-1-1 0 0 0,1 1 0 0 0,0-1 0 0 0,0 0 0 0 0,0 1 0 0 0,0-1 0 0 0,1-1 0 0 0,0 0 0 0 0,-1 1 0 0 0,0-1 0 0 0,0 0 0 0 0,0 0 0 0 0,0 1 0 0 0,-1-1 0 0 0,-6-19 0 0 0,5 18 0 0 0,0-1 0 0 0,0 1 0 0 0,1-1 0 0 0,-1-6 0 0 0,2-31 0 0 0,1 27 0 0 0,-2 0 0 0 0,-1-16 0 0 0,-3 2 0 0 0,1 7 0 0 0,1 0 0 0 0,0-22 0 0 0,-3-95 11 0 0,5 119 6 0 0,2 1 0 0 0,0-1 1 0 0,2-2-18 0 0,2-43 15 0 0,-6 17 43 0 0,0 11 18 0 0,2 0 0 0 0,2-2-76 0 0,15-194 72 0 0,-14 190-69 0 0,12-161 48 0 0,-12 127-39 0 0,0 23-14 0 0,-2-10 2 0 0,-10-153 88 0 0,-14-39-88 0 0,13 147 0 0 0,5 44 0 0 0,-5-11 0 0 0,5 45 0 0 0,2 0 0 0 0,1-18 0 0 0,0-27 0 0 0,-4-4 83 0 0,6-77-83 0 0,0 53 64 0 0,-2 54 3 0 0,5-28-67 0 0,0 44 48 0 0,-2 0 1 0 0,-1 0 0 0 0,-4-24-49 0 0,2 31 34 0 0,0-1-1 0 0,3-16-33 0 0,-1 17 17 0 0,-1 1-1 0 0,-2-21-16 0 0,-6-23 99 0 0,-15-113 253 0 0,18 160-335 0 0,0-2-17 0 0,-1-23 0 0 0,3 22-19 0 0,-1-1-1 0 0,-2 1 0 0 0,0 0 1 0 0,-3-3 19 0 0,0-4-234 0 0,-1-20 234 0 0,-6-21-112 0 0,-2-9 127 0 0,9 41 282 0 0,-6-17-297 0 0,7 29 40 0 0,6 21-136 0 0,-1 1 0 0 0,0 0 0 0 0,-4-9 96 0 0,-5-11-78 0 0,9 20 66 0 0,-1 1-1 0 0,0-1 1 0 0,0 1-1 0 0,-3-3 13 0 0,-3-5-17 0 0,8 13 10 0 0,0 0 1 0 0,0 1-1 0 0,0-1 0 0 0,-1 1 1 0 0,1-1-1 0 0,-1 1 0 0 0,-1-1 7 0 0,-14-16 0 0 0,15 16 0 0 0,0 0 0 0 0,0 0 0 0 0,0 1 0 0 0,-1-1 0 0 0,0 0 0 0 0,-5-4 0 0 0,-10-5 0 0 0,18 12 0 0 0,0 1 0 0 0,0 0 0 0 0,0-1 0 0 0,0 1 0 0 0,0 0 0 0 0,0 0 0 0 0,0 0 0 0 0,0 0 0 0 0,0 0 0 0 0,0 0 0 0 0,0 0 0 0 0,0 0 0 0 0,0 0 0 0 0,-1 0 0 0 0,1 0 0 0 0,0 1 0 0 0,0-1 0 0 0,0 1 0 0 0,0-1 0 0 0,0 1 0 0 0,-31 11 0 0 0,19-5-12 0 0,0 0 0 0 0,-1-1 0 0 0,0-1 0 0 0,0 0 0 0 0,-1-1 0 0 0,-4 0 12 0 0,16-3 0 0 0,-18 4 0 0 0,-1-1 0 0 0,-9 0 0 0 0,-391 47-104 0 0,139 5-33 0 0,25-4 216 0 0,91-28-69 0 0,71-9-10 0 0,-15 7 0 0 0,58-11 0 0 0,-31 9 0 0 0,-29 13 0 0 0,79-21 0 0 0,-54 14 0 0 0,-64 17 64 0 0,-13 9-64 0 0,62-19 256 0 0,-11 4 79 0 0,93-31-256 0 0,-3 1 101 0 0,1-2 1 0 0,-1 0 0 0 0,0-1-1 0 0,-15-1-180 0 0,33-2 58 0 0,0 0 1 0 0,0-1-1 0 0,1 2 0 0 0,-1-1 0 0 0,-3 2-58 0 0,4-2 13 0 0,-1 1-1 0 0,1-1 0 0 0,-1 0 0 0 0,0 0 0 0 0,-2 0-12 0 0,4-1 6 0 0,0 0-1 0 0,0 1 0 0 0,0 0 1 0 0,0 0-1 0 0,0 1 0 0 0,0-1 1 0 0,0 1-1 0 0,0-1 0 0 0,-3 3-5 0 0,-14 6 16 0 0,-17 7-36 0 0,30-14-578 0 0,0 1-1 0 0,0-1 0 0 0,0 1 1 0 0,0 1-1 0 0,-5 4 599 0 0,6-3-1371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9:28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1116 1192 11144 0 0,'0'0'506'0'0,"9"-3"176"0"0,-6 2-577 0 0,-1 0 0 0 0,1 0 0 0 0,0-1 1 0 0,0 0-1 0 0,-1 1 0 0 0,1-1 1 0 0,-1 0-1 0 0,0 0 0 0 0,1 0 0 0 0,-1 0 1 0 0,0-1-1 0 0,0 1 0 0 0,0-1 0 0 0,1-1-105 0 0,4-7 1324 0 0,-2 6-486 0 0,-4 4-753 0 0,0 0-1 0 0,0 0 1 0 0,0-1 0 0 0,0 1-1 0 0,0 0 1 0 0,0 0 0 0 0,-1-1-1 0 0,1 1 1 0 0,-1 0 0 0 0,1 0-1 0 0,-1-1 1 0 0,1 1 0 0 0,-1-1-1 0 0,0 1 1 0 0,1-1-1 0 0,-1 1 1 0 0,0-1-85 0 0,1-13 396 0 0,0 0-1 0 0,-1 0 1 0 0,0 0 0 0 0,-2 0-1 0 0,1 0 1 0 0,-2 0-1 0 0,-1-3-395 0 0,0 1 432 0 0,-2-1 0 0 0,0 0 0 0 0,-2 1 0 0 0,-2-3-432 0 0,0-1 357 0 0,8 15-284 0 0,-1 1 1 0 0,0-1-1 0 0,0 1 0 0 0,-1 0 0 0 0,1 0 1 0 0,-1 0-1 0 0,0 0 0 0 0,0 1 0 0 0,-1-1-73 0 0,0 1 15 0 0,0 0 0 0 0,0 1-1 0 0,0-1 1 0 0,0 1 0 0 0,-1 0-1 0 0,1 1 1 0 0,-1-1 0 0 0,0 1-1 0 0,0 0 1 0 0,0 0 0 0 0,0 1-1 0 0,0 0 1 0 0,0 0 0 0 0,0 0-1 0 0,-1 1 1 0 0,1 0 0 0 0,0 0-1 0 0,0 1 1 0 0,-1 0 0 0 0,1 0-1 0 0,0 0 1 0 0,0 1 0 0 0,0-1-1 0 0,0 1 1 0 0,0 1 0 0 0,1-1-1 0 0,-1 1 1 0 0,1 0 0 0 0,0 1-1 0 0,-4 2-14 0 0,-2 2 4 0 0,1 1 0 0 0,1-1 0 0 0,0 2 0 0 0,0-1 0 0 0,1 2 0 0 0,0-1 0 0 0,1 1 0 0 0,-5 9-4 0 0,3-4 6 0 0,2 0-1 0 0,0 0 0 0 0,1 0 1 0 0,1 1-1 0 0,0 0 0 0 0,1 5-5 0 0,-6 33 61 0 0,-1 33-61 0 0,9-63 3 0 0,2 1 1 0 0,1-1-1 0 0,0 1 1 0 0,5 17-4 0 0,-6-41 4 0 0,6 32 26 0 0,1 0 1 0 0,9 24-31 0 0,-9-37 33 0 0,1-1-1 0 0,0 0 0 0 0,1 0 0 0 0,1-1 0 0 0,6 7-32 0 0,-13-21 14 0 0,0-1 0 0 0,1 1-1 0 0,0 0 1 0 0,0-1-1 0 0,0 0 1 0 0,0 0-1 0 0,1 0 1 0 0,0-1-1 0 0,0 1 1 0 0,0-1-1 0 0,0 0 1 0 0,0-1-1 0 0,0 1 1 0 0,1-1-1 0 0,-1 0 1 0 0,1 0-1 0 0,0-1 1 0 0,-1 0-1 0 0,1 0 1 0 0,0 0-1 0 0,0-1 1 0 0,0 1-14 0 0,5-1 18 0 0,0-1 0 0 0,0 0 0 0 0,0 0 0 0 0,0-1 0 0 0,0 0 1 0 0,-1-1-1 0 0,1 0 0 0 0,-1-1 0 0 0,1 0 0 0 0,-1-1 0 0 0,-1 0 0 0 0,3-1-18 0 0,27-20-46 0 0,0-2 0 0 0,-2-1 0 0 0,-1-2 0 0 0,-2-1 46 0 0,-2-1 184 0 0,-26 29-184 0 0,7-3 32 0 0,-7 10 65 0 0,-1 1-87 0 0,-2 0 13 0 0,1-1 1 0 0,-1 0-1 0 0,-1 0 0 0 0,1 1 0 0 0,0 0 1 0 0,-1 0-1 0 0,0-1 0 0 0,0 1 1 0 0,0 1-1 0 0,0-1 0 0 0,0 1-23 0 0,9 20 95 0 0,-4-13-33 0 0,-1 1 0 0 0,-1 0 1 0 0,3 13-63 0 0,1 2 78 0 0,0 0-46 0 0,-2 1-1 0 0,1 12-31 0 0,3 10 6 0 0,-1-6-6 0 0,-1 0 0 0 0,-2 0 0 0 0,-3 1 0 0 0,-1 5 0 0 0,-3-43 0 0 0,0-8 0 0 0,0 1 0 0 0,0-1 0 0 0,0 1 0 0 0,-1-1 0 0 0,1 0 0 0 0,0 1 0 0 0,0-1 0 0 0,0 1 0 0 0,0-1 0 0 0,0 0 0 0 0,0 1 0 0 0,-1-1 0 0 0,1 1 0 0 0,0-1 0 0 0,0 0 0 0 0,-1 1 0 0 0,1-1 0 0 0,0 0 0 0 0,0 1 0 0 0,-1-1 0 0 0,1 0 0 0 0,0 0 0 0 0,-1 1 0 0 0,1-1 0 0 0,0 0 0 0 0,-1 0 0 0 0,1 0 0 0 0,-1 1 0 0 0,1-1 0 0 0,0 0 0 0 0,-1 0 0 0 0,1 0 0 0 0,-1 0 0 0 0,1 0 0 0 0,0 0 0 0 0,-1 0 0 0 0,0 1 0 0 0,1-1 0 0 0,-1 0 0 0 0,1 0 0 0 0,-1 0 0 0 0,1 0 0 0 0,-1 0 0 0 0,1 0 0 0 0,-1 0 0 0 0,1 0 0 0 0,-1 0 0 0 0,1-1 0 0 0,-1 1 0 0 0,1 0 0 0 0,-1 0 0 0 0,1 0 0 0 0,-1 0 0 0 0,1-1 0 0 0,0 1 0 0 0,-1 0 0 0 0,1-1 0 0 0,-1 1 0 0 0,1 0 0 0 0,0-1 0 0 0,-1 1 0 0 0,1 0 0 0 0,0-1 0 0 0,-1 1 0 0 0,1 0 0 0 0,0-1 0 0 0,-1 1 0 0 0,1-1 0 0 0,0 1 0 0 0,0-1 0 0 0,0 0 0 0 0,-10-15 0 0 0,5 5 45 0 0,1 0 0 0 0,1-1 0 0 0,-1 1 0 0 0,2-1 0 0 0,-2-10-45 0 0,-2-61 373 0 0,4 46-275 0 0,2 20 5 0 0,0 1 0 0 0,1-7-103 0 0,1-16 130 0 0,0 16-23 0 0,0 0 0 0 0,1 0 0 0 0,3-5-107 0 0,1-15 135 0 0,-4 28-30 0 0,1 0 0 0 0,1 0 0 0 0,0 0 0 0 0,7-13-105 0 0,-7 15 66 0 0,-3 10-51 0 0,0 0 1 0 0,0 0 0 0 0,0-1 0 0 0,0 2-1 0 0,1-1 1 0 0,-1 0 0 0 0,1 0 0 0 0,0 1-1 0 0,-1 0 1 0 0,1-1 0 0 0,0 1 0 0 0,0 0-1 0 0,1 0 1 0 0,-1 1 0 0 0,0-1 0 0 0,1 1-1 0 0,-1-1 1 0 0,1 1 0 0 0,-1 0 0 0 0,1 1-1 0 0,-1-1 1 0 0,2 0-16 0 0,-2 1 6 0 0,0 1 0 0 0,-1-1 0 0 0,1 1 0 0 0,0-1 0 0 0,-1 1 0 0 0,1 0 1 0 0,0 0-1 0 0,-1 0 0 0 0,1 0 0 0 0,-1 0 0 0 0,0 0 0 0 0,1 1 0 0 0,-1-1 0 0 0,0 1 0 0 0,0 0 0 0 0,0 0 0 0 0,0 0 0 0 0,0 0 0 0 0,0 0 0 0 0,0 0 0 0 0,-1 0 0 0 0,1 0 0 0 0,-1 1 0 0 0,0-1 0 0 0,0 1 1 0 0,2 2-7 0 0,0 3-11 0 0,-1 0 0 0 0,0 0 0 0 0,0 0 0 0 0,0 0 0 0 0,-1 1 1 0 0,0-1-1 0 0,0 0 0 0 0,-1 2 11 0 0,1 20-43 0 0,0-17 14 0 0,-1-1-1 0 0,-1 1 0 0 0,0 1 30 0 0,0-3-10 0 0,1-4-4 0 0,-1 0 0 0 0,0-1 1 0 0,0 1-1 0 0,0 0 0 0 0,-1-1 1 0 0,-2 6 13 0 0,3-11-2 0 0,0 1 0 0 0,1-1 1 0 0,-1 1-1 0 0,0-1 0 0 0,0 0 0 0 0,0 0 0 0 0,0 1 1 0 0,0-1-1 0 0,0 0 0 0 0,-1 0 0 0 0,1 0 1 0 0,0 0-1 0 0,0 0 0 0 0,-1 0 0 0 0,1-1 1 0 0,-1 1-1 0 0,1 0 0 0 0,-1-1 0 0 0,1 1 1 0 0,-1-1-1 0 0,1 0 0 0 0,-1 1 0 0 0,1-1 1 0 0,-1 0-1 0 0,0 0 0 0 0,1 0 0 0 0,-1 0 0 0 0,1 0 1 0 0,-1 0-1 0 0,0 0 0 0 0,0-1 2 0 0,-7-1-12 0 0,1 0 0 0 0,0-1 0 0 0,0 0-1 0 0,0 0 1 0 0,0-1 0 0 0,1 0 0 0 0,-1 0 0 0 0,1-1-1 0 0,0 0 1 0 0,0 0 0 0 0,1-1 0 0 0,0 0 0 0 0,-3-3 12 0 0,-7-4-149 0 0,13 10 0 0 0,0 1-1 0 0,0 0 1 0 0,1-1-1 0 0,-1 0 1 0 0,0 0-1 0 0,1 0 1 0 0,-1-1 149 0 0,2 3-745 0 0,1 1-30 0 0,0 0-128 0 0,0 0-503 0 0,0 0-217 0 0,0 0-44 0 0</inkml:trace>
  <inkml:trace contextRef="#ctx0" brushRef="#br0" timeOffset="684.244">1856 1657 4144 0 0,'0'3'371'0'0,"3"2"70"0"0,-2-3 1652 0 0,-1-2 712 0 0,0 0 137 0 0,0 0-314 0 0,0 0-1441 0 0,16-9 559 0 0,22-43 512 0 0,-13 26-778 0 0,-24 26-1423 0 0,0-1-1 0 0,0 0 1 0 0,-1 1-1 0 0,1-1 0 0 0,0 1 1 0 0,0 0-1 0 0,0-1 1 0 0,0 1-1 0 0,-1 0 1 0 0,1-1-1 0 0,0 1 0 0 0,0 0 1 0 0,0 0-1 0 0,0 0 1 0 0,0 0-1 0 0,0 0 1 0 0,0 0-1 0 0,0 0 0 0 0,0 0 1 0 0,0 0-1 0 0,-1 0 1 0 0,2 1-57 0 0,0 0 7 0 0,0 0 0 0 0,0 1 1 0 0,0-1-1 0 0,0 1 0 0 0,-1-1 0 0 0,1 1 1 0 0,0 0-1 0 0,-1 0 0 0 0,1 0 1 0 0,-1-1-1 0 0,0 2 0 0 0,1-1 1 0 0,-1 0-1 0 0,0 0 0 0 0,0 0 0 0 0,-1 0 1 0 0,1 1-1 0 0,0-1 0 0 0,-1 0 1 0 0,1 1-1 0 0,-1-1 0 0 0,0 1 1 0 0,0-1-1 0 0,0 0 0 0 0,0 1 0 0 0,0 0-7 0 0,1 9 17 0 0,-1-2-25 0 0,0 0 0 0 0,0 1-1 0 0,-1-1 1 0 0,0 0 0 0 0,-1 1 0 0 0,0-1-1 0 0,-1 0 1 0 0,0 0 0 0 0,-1 0 0 0 0,0-1-1 0 0,0 1 1 0 0,-1-1 0 0 0,0 0 0 0 0,0 0-1 0 0,-6 5 9 0 0,7-8-7 0 0,0-1-1 0 0,-1 0 0 0 0,0 1 1 0 0,0-2-1 0 0,0 1 1 0 0,0-1-1 0 0,-1 0 0 0 0,0 0 1 0 0,0 0-1 0 0,-3 1 8 0 0,-2-3 1 0 0,9-3 4 0 0,1 0 0 0 0,0 1 52 0 0,1 0 29 0 0,0 0 8 0 0,0 0 2 0 0,0 0 8 0 0,0 0 35 0 0,1-2 18 0 0,2-1-80 0 0,-1 1-31 0 0,-1 1 0 0 0,1-1 0 0 0,0 0 0 0 0,0 0 0 0 0,-1 1 0 0 0,1-1 0 0 0,0 1 1 0 0,0 0-1 0 0,1-1 0 0 0,-1 1 0 0 0,0 0 0 0 0,0 0 0 0 0,1 1 0 0 0,-1-1 0 0 0,0 0 0 0 0,1 1 1 0 0,-1-1-1 0 0,1 1 0 0 0,-1 0 0 0 0,1 0-46 0 0,8 0 92 0 0,0 1 1 0 0,0 1-1 0 0,0 0 1 0 0,8 2-93 0 0,10 3 87 0 0,-23-6-135 0 0,20 6-469 0 0,-17-5-390 0 0,-5-4-6122 0 0,-4 2-309 0 0</inkml:trace>
  <inkml:trace contextRef="#ctx0" brushRef="#br0" timeOffset="1198.963">2050 871 12896 0 0,'11'5'462'0'0,"0"0"1"0"0,0 0-1 0 0,0 1 0 0 0,-1 1 1 0 0,0 0-1 0 0,0 0 1 0 0,1 2-463 0 0,-3-1 533 0 0,1 0 1 0 0,-1 1-1 0 0,-1 0 1 0 0,1 1-1 0 0,4 8-533 0 0,28 54 888 0 0,-30-55-682 0 0,42 89 346 0 0,-46-92-464 0 0,0 1 1 0 0,-1 0-1 0 0,1 8-88 0 0,3 5 88 0 0,0 11 51 0 0,-1 1 0 0 0,-1-1-1 0 0,-1 16-138 0 0,-6-52 29 0 0,0 0-1 0 0,0 0 0 0 0,-1 0 0 0 0,1-1 1 0 0,-1 1-1 0 0,1 0 0 0 0,-1 0 0 0 0,0 0 1 0 0,0 0-1 0 0,0 0-28 0 0,0-1 185 0 0,1-2 37 0 0,-8-3 224 0 0,6 1-412 0 0,0 1-1 0 0,0 0 1 0 0,0-1-1 0 0,1 1 1 0 0,-1-1-1 0 0,0 0 0 0 0,1 1 1 0 0,-1-1-1 0 0,1 0 1 0 0,0 0-1 0 0,0 0 1 0 0,-1 0-34 0 0,-12-28 155 0 0,11 24-112 0 0,-4-13 37 0 0,0 0-1 0 0,1 0 1 0 0,1 0-1 0 0,1-1 0 0 0,0 0 1 0 0,1-6-80 0 0,1-2 85 0 0,1 0 0 0 0,2 0-1 0 0,0 0 1 0 0,3-6-85 0 0,-2 18 23 0 0,0 0-1 0 0,1 0 0 0 0,1 1 1 0 0,1 0-1 0 0,0 0 0 0 0,1 0 1 0 0,0 0-1 0 0,5-6-22 0 0,-6 12-70 0 0,1 1 0 0 0,0-1 0 0 0,0 1-1 0 0,1 0 1 0 0,0 1 0 0 0,7-6 70 0 0,-12 10 44 0 0,1 1 0 0 0,0 0 1 0 0,0 0-1 0 0,0 0 0 0 0,0 0 0 0 0,1 0 0 0 0,-1 1 0 0 0,0 0 0 0 0,1-1 0 0 0,-1 1 0 0 0,1 0 0 0 0,-1 1 0 0 0,1-1 1 0 0,-1 1-1 0 0,1-1 0 0 0,0 1 0 0 0,-1 0 0 0 0,1 0 0 0 0,0 1 0 0 0,-1-1 0 0 0,1 1-44 0 0,-2 0 25 0 0,0 0-1 0 0,0 0 1 0 0,0 0-1 0 0,0 0 0 0 0,0 0 1 0 0,0 0-1 0 0,0 1 1 0 0,0-1-1 0 0,-1 1 1 0 0,1-1-1 0 0,-1 1 1 0 0,1 0-1 0 0,-1 0 0 0 0,0 0 1 0 0,1-1-1 0 0,-1 1 1 0 0,0 0-1 0 0,0 1 1 0 0,-1-1-1 0 0,1 0 1 0 0,0 0-1 0 0,-1 0 0 0 0,1 0 1 0 0,-1 2-25 0 0,2 7-153 0 0,0 0 0 0 0,-1 0 0 0 0,0 0 0 0 0,-1 4 153 0 0,-1 4-114 0 0,0 0 0 0 0,-1 0-1 0 0,0 0 1 0 0,-2-1 0 0 0,-2 9 114 0 0,4-19 9 0 0,-1 0-1 0 0,0 0 1 0 0,0-1 0 0 0,-1 1-1 0 0,0-1 1 0 0,0 1 0 0 0,0-1-1 0 0,-1-1 1 0 0,0 1-1 0 0,-1-1 1 0 0,1 1 0 0 0,-1-1-1 0 0,-5 3-8 0 0,6-6-60 0 0,0 0 0 0 0,-1 0 0 0 0,1 0 0 0 0,-1-1 0 0 0,-5 2 60 0 0,-8 4-84 0 0,18-8 107 0 0,-1 1-1 0 0,1 0 0 0 0,0-1 0 0 0,0 1 1 0 0,-1-1-1 0 0,1 1 0 0 0,0-1 1 0 0,-1 1-1 0 0,1-1 0 0 0,-1 0 0 0 0,1 0 1 0 0,0 0-1 0 0,-2 0-22 0 0,2 0 70 0 0,-1 0 68 0 0,2 0-29 0 0,0 0-12 0 0,0 0-1 0 0,0 0 24 0 0,20 3 632 0 0,-13-1-726 0 0,0 0 0 0 0,-1 1 0 0 0,1 0 0 0 0,-1 0-1 0 0,1 0 1 0 0,-1 1 0 0 0,0 0 0 0 0,0 0 0 0 0,-1 0 0 0 0,1 1 0 0 0,-1 0-1 0 0,0 0 1 0 0,4 5-26 0 0,39 58 132 0 0,-33-49-133 0 0,-14-18-176 0 0,0 0-474 0 0,6 18-1839 0 0,-5-6-3200 0 0,-1-1-1520 0 0</inkml:trace>
  <inkml:trace contextRef="#ctx0" brushRef="#br0" timeOffset="1647.94">2581 1172 15752 0 0,'3'9'286'0'0,"0"-1"0"0"0,1 0 1 0 0,1 0-1 0 0,-1 0 1 0 0,1-1-1 0 0,1 0 1 0 0,4 6-287 0 0,-3-5 333 0 0,-1 0 0 0 0,0 1 1 0 0,-1 0-1 0 0,1 0 0 0 0,-1 2-333 0 0,15 24 611 0 0,-17-25-433 0 0,1-1-1 0 0,0 0 1 0 0,1 0-1 0 0,0 0 1 0 0,1-1 0 0 0,-1 0-1 0 0,2 0 1 0 0,-1 0-1 0 0,1-1 1 0 0,5 5-178 0 0,-11-11 52 0 0,1 1 0 0 0,-1-1 0 0 0,1 0-1 0 0,-1 0 1 0 0,1 0 0 0 0,0 0 0 0 0,-1-1 0 0 0,1 1 0 0 0,0 0 0 0 0,0-1 0 0 0,-1 1-1 0 0,1-1 1 0 0,0 1 0 0 0,0-1 0 0 0,0 0 0 0 0,0 0 0 0 0,0 0 0 0 0,0 0 0 0 0,0 0-1 0 0,-1 0 1 0 0,1 0 0 0 0,0-1 0 0 0,0 1 0 0 0,0-1 0 0 0,0 0 0 0 0,-1 1 0 0 0,1-1-1 0 0,0 0 1 0 0,-1 0 0 0 0,1 0 0 0 0,0 0 0 0 0,-1 0 0 0 0,0 0 0 0 0,2-1-52 0 0,3-5 116 0 0,1 0 1 0 0,-1 0-1 0 0,0-1 0 0 0,-1 1 1 0 0,1-1-1 0 0,0-3-116 0 0,-3 6-2 0 0,20-33 239 0 0,-22 37-226 0 0,-1 0 1 0 0,1 0-1 0 0,-1 0 0 0 0,1 0 0 0 0,0 1 0 0 0,-1-1 0 0 0,1 0 1 0 0,0 0-1 0 0,0 0 0 0 0,-1 0 0 0 0,1 1 0 0 0,0-1 0 0 0,0 0 1 0 0,0 1-1 0 0,0-1 0 0 0,0 1 0 0 0,0-1 0 0 0,0 1 0 0 0,1-1-11 0 0,-2 1 8 0 0,1 0-1 0 0,0 0 0 0 0,0 0 0 0 0,-1 0 1 0 0,1 1-1 0 0,0-1 0 0 0,0 0 0 0 0,-1 0 0 0 0,1 0 1 0 0,0 1-1 0 0,-1-1 0 0 0,1 0 0 0 0,0 1 1 0 0,-1-1-1 0 0,1 1 0 0 0,0-1 0 0 0,-1 1 1 0 0,1-1-1 0 0,-1 1 0 0 0,1-1 0 0 0,-1 1-7 0 0,4 4 61 0 0,0 1 0 0 0,0-1 0 0 0,-1 1 0 0 0,0 0 0 0 0,2 6-61 0 0,-2-6 95 0 0,9 19 133 0 0,-6-9-261 0 0,2-1-1 0 0,0 1 1 0 0,0-2 0 0 0,11 14 33 0 0,-13-19-269 0 0,0-1 1 0 0,0 1-1 0 0,-1 1 1 0 0,-1-1-1 0 0,3 6 269 0 0,-7-14-512 0 0,0-1-538 0 0,1 1-786 0 0,1 4 1357 0 0,-1-4-5443 0 0,-1-1-230 0 0</inkml:trace>
  <inkml:trace contextRef="#ctx0" brushRef="#br0" timeOffset="2286.261">3110 2635 10136 0 0,'0'0'777'0'0,"0"0"-278"0"0,0 0 705 0 0,-16-1 3466 0 0,8-4-4426 0 0,0-1-1 0 0,1 0 0 0 0,0 0 1 0 0,0 0-1 0 0,0-1 1 0 0,1 0-1 0 0,-1-1 1 0 0,2 1-1 0 0,-1-2-243 0 0,-5-5 445 0 0,-14-16 312 0 0,9 12-219 0 0,1-1-1 0 0,0-1 0 0 0,2 0 1 0 0,0-1-1 0 0,-1-5-537 0 0,-8-20 559 0 0,-21-51 346 0 0,30 65-540 0 0,-1 1 1 0 0,-2 0 0 0 0,-1 1-1 0 0,-2 1 1 0 0,-17-21-366 0 0,31 42 41 0 0,-1 0 1 0 0,1 0-1 0 0,0-1 1 0 0,1 1-1 0 0,-1-3-41 0 0,2 4 22 0 0,2 5-15 0 0,0 1 1 0 0,0-1-1 0 0,0 1 0 0 0,0-1 0 0 0,0 1 0 0 0,-1 0 1 0 0,1-1-1 0 0,-1 1 0 0 0,1 0 0 0 0,-1 0 0 0 0,1 0 1 0 0,-1 0-1 0 0,1 0 0 0 0,-1 0 0 0 0,0 0 0 0 0,0 1 1 0 0,-1-1-8 0 0,2 0 4 0 0,-1 1 1 0 0,0-1-1 0 0,0 0 1 0 0,1 1-1 0 0,-1-1 1 0 0,0 0-1 0 0,1 0 1 0 0,-1-1-1 0 0,1 1 1 0 0,-1 0-1 0 0,1 0 1 0 0,0-1 0 0 0,-1 1-1 0 0,1-1 1 0 0,0 1-1 0 0,0-1 1 0 0,0 1-1 0 0,-1-2-4 0 0,1-2 15 0 0,-8-12 41 0 0,8 17-13 0 0,-2 5-22 0 0,1-3 30 0 0,1-2-46 0 0,1-1 0 0 0,-1 1 0 0 0,1 0-1 0 0,-1 0 1 0 0,1 0 0 0 0,-1 1 0 0 0,1-1-1 0 0,-1 0 1 0 0,1 0 0 0 0,0 0 0 0 0,-1 0 0 0 0,1 0-1 0 0,-1 0 1 0 0,1 1 0 0 0,-1-1 0 0 0,1 0-1 0 0,0 0 1 0 0,-1 1 0 0 0,1-1 0 0 0,0 0-1 0 0,-1 1 1 0 0,1-1 0 0 0,0 0 0 0 0,-1 1 0 0 0,1-1-5 0 0,-1 1 3 0 0,0-1 1 0 0,1 1-1 0 0,-1 0 1 0 0,0-1-1 0 0,1 1 1 0 0,-1 0-1 0 0,1 0 1 0 0,-1-1-1 0 0,1 1 1 0 0,-1 0-1 0 0,1 0 1 0 0,-1 0-1 0 0,1 0 1 0 0,0 0-1 0 0,-1-1 1 0 0,1 1-1 0 0,0 0 1 0 0,0 0-1 0 0,0 0 1 0 0,0 0-1 0 0,0 0 1 0 0,0 0-4 0 0,0 1 8 0 0,-1 5 9 0 0,0-1 0 0 0,1 0 0 0 0,0 0 0 0 0,0 1 0 0 0,0-1 1 0 0,1 0-1 0 0,0 0 0 0 0,1 1 0 0 0,-1-1 0 0 0,3 5-17 0 0,4 25 29 0 0,-3-18 0 0 0,-2-8-21 0 0,-1 0 0 0 0,1 1 0 0 0,-1 4-8 0 0,1-8 11 0 0,-1-9 15 0 0,1-7 28 0 0,23-105 207 0 0,-24 106-218 0 0,0 0-1 0 0,1 0 1 0 0,0 0 0 0 0,1 1-1 0 0,0-1 1 0 0,0 1 0 0 0,0 0-43 0 0,0 1 33 0 0,-2 3-5 0 0,-1 1 0 0 0,1-1 1 0 0,0 1-1 0 0,0 0 0 0 0,0-1 1 0 0,0 1-1 0 0,1-1-28 0 0,-1 2 14 0 0,-1 1 1 0 0,0-1-1 0 0,1 0 1 0 0,-1 1-1 0 0,1-1 1 0 0,-1 1-1 0 0,1 0 1 0 0,-1-1-1 0 0,1 1 1 0 0,-1 0-1 0 0,1 0 1 0 0,-1 0-1 0 0,1 0 1 0 0,-1 0-1 0 0,1 0 1 0 0,-1 0-1 0 0,1 1-14 0 0,6 0 41 0 0,0 1 0 0 0,0 0-1 0 0,-1 1 1 0 0,1 0 0 0 0,-1 0 0 0 0,0 1 0 0 0,0-1-1 0 0,0 1 1 0 0,0 1 0 0 0,5 4-41 0 0,9 9 61 0 0,0 2 0 0 0,8 9-61 0 0,-5-4-2 0 0,50 45-426 0 0,-63-63-1029 0 0,0-6-482 0 0</inkml:trace>
  <inkml:trace contextRef="#ctx0" brushRef="#br0" timeOffset="3453.167">2607 3052 5064 0 0,'0'0'389'0'0,"0"0"155"0"0,1 1 1579 0 0,1 9 489 0 0,0 0 1 0 0,0 1 0 0 0,-1-1-1 0 0,0 3-2612 0 0,-1 21 2585 0 0,-3 19-2585 0 0,0 12 744 0 0,3-51-647 0 0,0 14 405 0 0,1 0-1 0 0,3 17-501 0 0,-4-43 52 0 0,0 0 1 0 0,1-1-1 0 0,-1 1 0 0 0,1 0 0 0 0,-1 0 0 0 0,1-1 0 0 0,0 1 1 0 0,-1 0-1 0 0,1-1 0 0 0,0 1 0 0 0,0-1 0 0 0,0 1 0 0 0,0-1 1 0 0,0 1-1 0 0,1-1 0 0 0,-1 0 0 0 0,0 1 0 0 0,1-1 0 0 0,-1 0 0 0 0,1 0 1 0 0,0 0-53 0 0,0 0 55 0 0,1 0 0 0 0,-1 0 0 0 0,1 0 1 0 0,-1-1-1 0 0,1 1 0 0 0,0-1 1 0 0,-1 0-1 0 0,1 0 0 0 0,-1 0 1 0 0,1 0-1 0 0,0 0 0 0 0,-1-1 0 0 0,3 0-55 0 0,5-1 64 0 0,1-2-1 0 0,-1 0 1 0 0,0 0-1 0 0,0 0 0 0 0,0-1 1 0 0,6-5-64 0 0,6-4 51 0 0,-6 3-59 0 0,0 1 0 0 0,9-3 8 0 0,-18 9-142 0 0,1 1-304 0 0,-6 3-184 0 0,-2 0-176 0 0,0 0-33 0 0,0 0-176 0 0,0 0-705 0 0,0 0-304 0 0,0 0-65 0 0,0 0-13 0 0</inkml:trace>
  <inkml:trace contextRef="#ctx0" brushRef="#br0" timeOffset="3850.984">2581 3225 6912 0 0,'7'13'736'0'0,"-2"-7"571"0"0,-3-4-177 0 0,0 0 0 0 0,0 0 0 0 0,-1 0 0 0 0,1 0 0 0 0,0-1 0 0 0,0 1 0 0 0,0-1 0 0 0,1 1 0 0 0,1 0-1130 0 0,-2 0 112 0 0,1-1 0 0 0,-1 0 0 0 0,1 0 0 0 0,-1 0 0 0 0,1 0 0 0 0,-1-1 1 0 0,1 1-1 0 0,-1-1 0 0 0,1 1 0 0 0,0-1 0 0 0,-1 0 0 0 0,1 0 0 0 0,0 0 0 0 0,-1 0 0 0 0,1-1 1 0 0,0 1-1 0 0,-1-1 0 0 0,1 0 0 0 0,-1 1 0 0 0,1-1 0 0 0,-1 0 0 0 0,1 0 0 0 0,1-2-112 0 0,-3 3-226 0 0,-1 0-20 0 0,0-10-1771 0 0,0 3 50 0 0</inkml:trace>
  <inkml:trace contextRef="#ctx0" brushRef="#br0" timeOffset="3851.984">2568 3086 10592 0 0,'0'0'818'0'0,"5"-7"1345"0"0,2 2 101 0 0,8-7 1706 0 0,-12 9-3710 0 0,0 0-1 0 0,0 0 1 0 0,0 0-1 0 0,1 1 1 0 0,-1 0-1 0 0,1 0 1 0 0,-1 0-1 0 0,1 0 1 0 0,0 0-1 0 0,0 1 1 0 0,0-1-1 0 0,0 1 1 0 0,0 0-1 0 0,0 0 1 0 0,0 1-1 0 0,3-1-259 0 0,1 0-113 0 0,0-1 0 0 0,0 0-1 0 0,6-3 114 0 0,4 2-997 0 0,-6 3-2570 0 0,-8 0 729 0 0,4 0-4147 0 0</inkml:trace>
  <inkml:trace contextRef="#ctx0" brushRef="#br0" timeOffset="4962.429">3048 3312 7832 0 0,'0'0'356'0'0,"0"0"-7"0"0,0 2-221 0 0,-3 41 542 0 0,-7 25 5850 0 0,9-62-5860 0 0,-2 8-245 0 0,-6 49 38 0 0,9-57-450 0 0,0 1 1 0 0,0 0-1 0 0,1 0 1 0 0,-1 0-1 0 0,1 0 0 0 0,1-1 1 0 0,0 1-1 0 0,0 0-3 0 0,-1-4 131 0 0,0 0-1 0 0,0-1 1 0 0,0 1 0 0 0,1 0-1 0 0,-1-1 1 0 0,1 1 0 0 0,0-1-1 0 0,0 0 1 0 0,0 1 0 0 0,0-1-1 0 0,1 1-130 0 0,-2-2 89 0 0,1 0-1 0 0,-1 0 1 0 0,0 0-1 0 0,1-1 0 0 0,-1 1 1 0 0,1 0-1 0 0,-1-1 0 0 0,1 1 1 0 0,-1-1-1 0 0,1 1 1 0 0,-1-1-1 0 0,1 0 0 0 0,-1 0 1 0 0,1 0-1 0 0,-1 0 0 0 0,1 0 1 0 0,0 0-1 0 0,-1 0 1 0 0,1 0-1 0 0,-1-1 0 0 0,2 1-88 0 0,10-4 488 0 0,-9 4-379 0 0,-1-1 0 0 0,1 0 0 0 0,-1 0 1 0 0,1 0-1 0 0,-1-1 0 0 0,1 1 0 0 0,-1-1 1 0 0,0 0-1 0 0,1-1-109 0 0,3-2 137 0 0,-1 2-90 0 0,-1-1-1 0 0,1-1 1 0 0,-1 1-1 0 0,0-1 1 0 0,0 0-1 0 0,0 0 1 0 0,-1-1 0 0 0,1 1-1 0 0,-1-1 1 0 0,-1 0-1 0 0,2-3-46 0 0,6-13 548 0 0,-7 14-1090 0 0,0 1 0 0 0,0-1-1 0 0,-1 1 1 0 0,0-1 0 0 0,-1 0 0 0 0,0-1 0 0 0,0 1 0 0 0,0 0-1 0 0,-1-5 543 0 0,-1 2-1972 0 0</inkml:trace>
  <inkml:trace contextRef="#ctx0" brushRef="#br0" timeOffset="5306.815">3159 3011 4144 0 0,'0'0'319'0'0,"0"0"82"0"0,0 0 1125 0 0,1 2 512 0 0,3 4-835 0 0,0 0 1 0 0,-1 1 0 0 0,0-1-1 0 0,0 1 1 0 0,-1 0 0 0 0,0 0-1 0 0,2 6-1203 0 0,6 57 1023 0 0,-4-28-188 0 0,3 12-377 0 0,8 44 457 0 0,-14-82-752 0 0,2 0 0 0 0,0 0 0 0 0,1 0-1 0 0,6 11-162 0 0,-1-2-96 0 0,-7-16 202 0 0,1 1-1 0 0,-1 0 1 0 0,2-1 0 0 0,1 2-106 0 0,-6-9-227 0 0,1 0 0 0 0,0 0 0 0 0,-1 0 0 0 0,1 0 1 0 0,0 0-1 0 0,0 0 0 0 0,1 0 0 0 0,-1-1 0 0 0,0 1 0 0 0,1-1 0 0 0,-1 1 0 0 0,0-1 1 0 0,1 0-1 0 0,0 0 0 0 0,-1 0 0 0 0,1-1 0 0 0,-1 1 0 0 0,2 0 227 0 0,7-1-6258 0 0</inkml:trace>
  <inkml:trace contextRef="#ctx0" brushRef="#br0" timeOffset="5687.986">3387 3339 4144 0 0,'0'0'319'0'0,"2"1"-210"0"0,-1 0 139 0 0,1 0 1 0 0,0 0 0 0 0,-1 1-1 0 0,1-1 1 0 0,-1 0 0 0 0,1 1-1 0 0,-1 0 1 0 0,1-1 0 0 0,-1 1-1 0 0,0 0 1 0 0,0-1-1 0 0,1 3-248 0 0,11 28 9348 0 0,3 2-3061 0 0,3 3-4114 0 0,-14-27-2384 0 0,0-1-1 0 0,0 1 1 0 0,2 0 211 0 0,-6-8-355 0 0,-1-2-12 0 0,0 0-325 0 0,0 0-1296 0 0</inkml:trace>
  <inkml:trace contextRef="#ctx0" brushRef="#br0" timeOffset="6090.721">3498 3184 12384 0 0,'8'4'1118'0'0,"-2"2"-985"0"0,0 0-1 0 0,-1 1 1 0 0,0-1-1 0 0,0 1 0 0 0,1 2-132 0 0,3 4 1200 0 0,-4-4-790 0 0,1 1 1 0 0,-1-1 0 0 0,-1 1 0 0 0,0 0 0 0 0,0 1 0 0 0,-1-1 0 0 0,0 1 0 0 0,-1-1 0 0 0,0 1 0 0 0,-1 0-411 0 0,3 27 881 0 0,-2 1 1 0 0,-2 5-882 0 0,0-38 97 0 0,0 3-62 0 0,0-6-21 0 0,0 0 0 0 0,0 1 0 0 0,0-1 0 0 0,0 0 0 0 0,0 1 0 0 0,-1-1-1 0 0,0 0 1 0 0,0 2-14 0 0,1-4 0 0 0,0-1 0 0 0,0 0 0 0 0,-1 1 0 0 0,1-1 0 0 0,0 0 0 0 0,0 1 0 0 0,0-1 0 0 0,0 0 0 0 0,0 1 0 0 0,0-1 0 0 0,-1 0 0 0 0,1 0 0 0 0,0 1 0 0 0,0-1 0 0 0,-1 0 0 0 0,1 0 0 0 0,0 0 0 0 0,0 1 0 0 0,-1-1 0 0 0,1 0 0 0 0,0 0 0 0 0,0 0 0 0 0,-1 0 0 0 0,1 1 0 0 0,0-1 0 0 0,-1 0 0 0 0,1 0 0 0 0,0 0 0 0 0,-1 0 0 0 0,1 0 0 0 0,0 0 0 0 0,0 0 0 0 0,-1 0 0 0 0,1 0 0 0 0,0 0 0 0 0,-1 0 0 0 0,1 0 0 0 0,0 0 0 0 0,-1 0 0 0 0,1 0 0 0 0,0 0 0 0 0,-1 0 0 0 0,1-1 0 0 0,0 1 0 0 0,-1 0 0 0 0,1 0 0 0 0,0 0 0 0 0,0-1 0 0 0,-1 1 0 0 0,1 0 0 0 0,0 0 0 0 0,0 0 0 0 0,0-1 0 0 0,-1 1 0 0 0,1 0 0 0 0,0 0 0 0 0,0-1 0 0 0,0 1 0 0 0,0 0 0 0 0,-1-1 0 0 0,1 1 0 0 0,0 0 0 0 0,0-1 0 0 0,0 1 0 0 0,0 0 0 0 0,0-1 0 0 0,-4-6 141 0 0,1 0 0 0 0,0 0-1 0 0,1-1 1 0 0,-1 0 0 0 0,1 1-1 0 0,1-1 1 0 0,0 0 0 0 0,0 0-1 0 0,0 0 1 0 0,1-8-141 0 0,-2-16 468 0 0,-1 5-483 0 0,1 0 0 0 0,1 0-1 0 0,1 0 1 0 0,2 0 0 0 0,2-7 15 0 0,6-13-237 0 0,-8 43 282 0 0,-1 0-1 0 0,0 0 1 0 0,1 1-1 0 0,0-1 1 0 0,0 0-1 0 0,0 1 1 0 0,0 0-1 0 0,1-1 0 0 0,-1 1 1 0 0,3-2-45 0 0,-5 5 5 0 0,0-1 0 0 0,1 1 0 0 0,-1 0 0 0 0,1-1 0 0 0,-1 1 0 0 0,1-1-1 0 0,-1 1 1 0 0,0 0 0 0 0,1 0 0 0 0,-1-1 0 0 0,1 1 0 0 0,-1 0 0 0 0,1 0 0 0 0,0-1 0 0 0,-1 1 0 0 0,1 0 0 0 0,-1 0 0 0 0,1 0 0 0 0,-1 0-1 0 0,1 0 1 0 0,-1 0 0 0 0,1 0 0 0 0,-1 0 0 0 0,1 0 0 0 0,0 0 0 0 0,-1 0 0 0 0,1 1 0 0 0,-1-1 0 0 0,1 0 0 0 0,-1 0 0 0 0,1 0 0 0 0,-1 1-1 0 0,1-1 1 0 0,0 0-5 0 0,7 13 585 0 0,-7-12-480 0 0,2 4-76 0 0,-1 1-1 0 0,0-1 0 0 0,0 1 0 0 0,-1-1 1 0 0,1 1-1 0 0,-1 0 0 0 0,0-1 1 0 0,-1 1-1 0 0,1 0 0 0 0,-1 0 1 0 0,0 0-1 0 0,-1-1 0 0 0,1 1 0 0 0,-1 0 1 0 0,0 0-1 0 0,-1 0-28 0 0,0 1-11 0 0,1-1-1 0 0,-2 0 0 0 0,1 0 1 0 0,-1 1-1 0 0,0-2 1 0 0,0 1-1 0 0,0 0 0 0 0,-1-1 1 0 0,0 0-1 0 0,0 1 1 0 0,-1-2-1 0 0,1 1 1 0 0,-1 0-1 0 0,-2 0 12 0 0,5-3-28 0 0,0-1-1 0 0,0 0 1 0 0,0 0-1 0 0,0 0 1 0 0,0 0 0 0 0,0 0-1 0 0,0 0 1 0 0,-1-1 0 0 0,1 1-1 0 0,0-1 1 0 0,0 1 0 0 0,-1-1-1 0 0,1 0 1 0 0,0 0-1 0 0,-1 0 1 0 0,1 0 0 0 0,0 0-1 0 0,-1-1 1 0 0,1 1 0 0 0,-2-1 28 0 0,0-1-359 0 0,-1 0 0 0 0,1 1 1 0 0,0-2-1 0 0,0 1 1 0 0,0 0-1 0 0,0-1 1 0 0,0 0-1 0 0,0 1 0 0 0,-2-4 359 0 0,-1-4-1520 0 0</inkml:trace>
  <inkml:trace contextRef="#ctx0" brushRef="#br0" timeOffset="6958.018">3753 3011 17503 0 0,'3'4'228'0'0,"-3"-3"-93"0"0,1 0-1 0 0,-1 0 1 0 0,1 0-1 0 0,-1 0 1 0 0,1 0-1 0 0,-1 0 1 0 0,0 0-1 0 0,1 1 1 0 0,-1-1-1 0 0,0 0 0 0 0,0 0 1 0 0,0 0-1 0 0,0 1-134 0 0,0-1 288 0 0,-12 12 812 0 0,-39 17-616 0 0,50-29-405 0 0,9 22 258 0 0,9 13-68 0 0,-13-31-140 0 0,-1 1-1 0 0,0 1 0 0 0,0-1 1 0 0,0 0-1 0 0,-1 1 0 0 0,0-1 0 0 0,0 1 1 0 0,-1 0-1 0 0,0-1 0 0 0,0 7-128 0 0,-1-10-78 0 0,0 0-1 0 0,0-1 1 0 0,0 1 0 0 0,-1 0-1 0 0,1 0 1 0 0,-1 0-1 0 0,0 0 1 0 0,0-1-1 0 0,0 1 1 0 0,0 0-1 0 0,0-1 1 0 0,-1 1 0 0 0,1 0 78 0 0,0-2-28 0 0,0 0 1 0 0,0 0-1 0 0,0 0 1 0 0,0 0-1 0 0,0 0 1 0 0,0-1 0 0 0,0 1-1 0 0,-1 0 1 0 0,1 0-1 0 0,0-1 1 0 0,0 1 0 0 0,-1-1-1 0 0,1 1 1 0 0,0-1-1 0 0,-1 1 1 0 0,1-1 0 0 0,0 0-1 0 0,-1 0 1 0 0,1 0-1 0 0,-1 0 1 0 0,1 0-1 0 0,0 0 1 0 0,-1 0 0 0 0,1 0-1 0 0,0 0 1 0 0,-1 0-1 0 0,0-1 28 0 0,2 1 0 0 0,-1 0 0 0 0,0 0 0 0 0,0-1 0 0 0,0 1 0 0 0,0 0 0 0 0,0-1 0 0 0,0 1 0 0 0,0-1 0 0 0,0 1 0 0 0,0-1 0 0 0,1 1 0 0 0,-1-1 0 0 0,0 0 0 0 0,0 1 0 0 0,1-1 0 0 0,-1 0 0 0 0,0-1 0 0 0,0 1 0 0 0,1-1 0 0 0,-1 1 0 0 0,1-1 0 0 0,-1 1 0 0 0,1-1 0 0 0,0 1 0 0 0,0-1 0 0 0,-1 1 0 0 0,1-1 0 0 0,0 1 0 0 0,0-2 0 0 0,1 1 43 0 0,-1 0 0 0 0,1 1 0 0 0,-1-1 0 0 0,1 0 0 0 0,0 1-1 0 0,0-1 1 0 0,0 1 0 0 0,-1-1 0 0 0,1 1 0 0 0,1 0 0 0 0,-1-1 0 0 0,0 1-1 0 0,0 0 1 0 0,0 0 0 0 0,1 0 0 0 0,-1 0 0 0 0,1 0 0 0 0,-1 0-1 0 0,0 0 1 0 0,1 0 0 0 0,0 0 0 0 0,-1 1 0 0 0,1-1 0 0 0,1 0-43 0 0,8-3 285 0 0,0 0 1 0 0,0 1-1 0 0,2 0-285 0 0,-13 3 5 0 0,42-8 33 0 0,-23 5-41 0 0,0-1 0 0 0,-1-1 0 0 0,1-1 0 0 0,11-5 3 0 0,-19 6-81 0 0,0-1 1 0 0,-1 0-1 0 0,1-1 0 0 0,7-6 81 0 0,-16 11 5 0 0,1 0-1 0 0,0-1 1 0 0,-1 1 0 0 0,0-1 0 0 0,1 1-1 0 0,-1-1 1 0 0,0 0 0 0 0,-1 1-1 0 0,1-1 1 0 0,0 0 0 0 0,-1 0-1 0 0,1 0 1 0 0,-1-1 0 0 0,0 1 0 0 0,0 0-1 0 0,-1 0 1 0 0,1-1 0 0 0,0-2-5 0 0,1 1 51 0 0,-2 5-47 0 0,0 0 0 0 0,0-1 0 0 0,0 1 0 0 0,0 0 1 0 0,0 0-1 0 0,0 0 0 0 0,0 0 0 0 0,0 0 0 0 0,0 0 0 0 0,0 0 0 0 0,0-1 1 0 0,0 1-1 0 0,0 0 0 0 0,0 0 0 0 0,0 0 0 0 0,0 0 0 0 0,0 0 0 0 0,0 0 1 0 0,0-1-1 0 0,0 1 0 0 0,0 0 0 0 0,0 0 0 0 0,0 0 0 0 0,0 0 0 0 0,0 0 1 0 0,0 0-1 0 0,0-1 0 0 0,0 1 0 0 0,0 0 0 0 0,0 0 0 0 0,0 0 0 0 0,0 0 1 0 0,0 0-1 0 0,-1 0 0 0 0,1 0 0 0 0,0 0 0 0 0,0-1 0 0 0,0 1 0 0 0,0 0 1 0 0,0 0-1 0 0,0 0 0 0 0,0 0 0 0 0,0 0 0 0 0,-1 0 0 0 0,1 0 0 0 0,0 0 1 0 0,0 0-1 0 0,0 0 0 0 0,0 0 0 0 0,0 0 0 0 0,0 0 0 0 0,-1 0-4 0 0,0-1-46 0 0,0 1 0 0 0,-1-1 0 0 0,1 1 0 0 0,-1-1 0 0 0,1 1 0 0 0,0 0 0 0 0,-1 0 0 0 0,1-1 0 0 0,-1 1 0 0 0,1 0-1 0 0,-1 0 1 0 0,1 0 0 0 0,-1 1 0 0 0,1-1 0 0 0,-1 0 0 0 0,1 1 0 0 0,0-1 0 0 0,-2 1 46 0 0,0 0-123 0 0,0 0 1 0 0,1 0-1 0 0,-1 1 0 0 0,0-1 1 0 0,0 1-1 0 0,1 0 0 0 0,-1 0 1 0 0,1 0 122 0 0,-32 28-311 0 0,33-28 237 0 0,0 0 0 0 0,0 0 0 0 0,1 0 0 0 0,-1 0 0 0 0,1 0 0 0 0,-1 0 0 0 0,1 0 0 0 0,0 0 0 0 0,-1 0 0 0 0,1 0 0 0 0,0 0 0 0 0,0 0 0 0 0,1 0 0 0 0,-1 0 0 0 0,0 0 0 0 0,1 0 0 0 0,-1 0 0 0 0,1 0 0 0 0,0 0 0 0 0,0 1 74 0 0,12 6 285 0 0,-10-7-109 0 0,-1-1-141 0 0,-1 0-1 0 0,1 0 1 0 0,0 0-1 0 0,0 0 0 0 0,0-1 1 0 0,0 1-1 0 0,0 0 1 0 0,1-1-1 0 0,-1 0 0 0 0,0 1 1 0 0,0-1-1 0 0,0 0 1 0 0,0 0-1 0 0,0 0 1 0 0,1 0-1 0 0,0-1-34 0 0,3 0-220 0 0,-1-1 0 0 0,0 1 0 0 0,1-1 0 0 0,-1-1 0 0 0,2 0 220 0 0,22-9 1051 0 0,-22 10-1032 0 0,1-1 1 0 0,-1 0 0 0 0,0-1 0 0 0,0 0 0 0 0,0 0-1 0 0,2-2-19 0 0,-3 2-24 0 0,2 2 10 0 0,-8 2 13 0 0,0 0 0 0 0,1 0 0 0 0,-1 0 0 0 0,1 0 0 0 0,-1 0 0 0 0,0 0 1 0 0,1 0-1 0 0,-1 0 0 0 0,0 0 0 0 0,1 0 0 0 0,-1 0 0 0 0,0 0 0 0 0,1-1 0 0 0,-1 1 0 0 0,0 0 0 0 0,1 0 0 0 0,-1 0 1 0 0,0-1-1 0 0,0 1 0 0 0,1 0 0 0 0,-1 0 0 0 0,0-1 0 0 0,0 1 0 0 0,1 0 0 0 0,-1 0 0 0 0,0-1 0 0 0,0 1 1 0 0,0 0-1 0 0,0-1 0 0 0,1 1 1 0 0,3-9-35 0 0,-3 8-25 0 0,-2-1 0 0 0,-5-1 48 0 0,1 8 12 0 0,3-3 6 0 0,-1 1-1 0 0,2 0 1 0 0,-1 0-1 0 0,0 1 1 0 0,0-1-1 0 0,1 0 1 0 0,0 1-1 0 0,0-1 1 0 0,0 0-1 0 0,0 1 1 0 0,0-1 0 0 0,1 1-1 0 0,-1 0 1 0 0,1-1-1 0 0,0 1 1 0 0,0-1-1 0 0,0 1 1 0 0,1 0-1 0 0,-1-1 1 0 0,1 1-1 0 0,0-1 1 0 0,0 1-1 0 0,0-1 1 0 0,0 1-1 0 0,1-1 1 0 0,0 0-1 0 0,-1 0 1 0 0,1 0-1 0 0,0 0 1 0 0,2 3-6 0 0,0-2 78 0 0,6 9 196 0 0,-9-13-265 0 0,-1 0 0 0 0,0 0 0 0 0,0 1 0 0 0,1-1 0 0 0,-1 0 0 0 0,0 0 0 0 0,1 0-1 0 0,-1 1 1 0 0,0-1 0 0 0,1 0 0 0 0,-1 0 0 0 0,0 0 0 0 0,1 0 0 0 0,-1 0 0 0 0,0 0 0 0 0,1 0 0 0 0,-1 0 0 0 0,0 0 0 0 0,1 0 0 0 0,-1 0 0 0 0,1 0 0 0 0,-1 0 0 0 0,0 0 0 0 0,1 0 0 0 0,-1 0 0 0 0,0 0 0 0 0,1 0 0 0 0,-1 0 0 0 0,0-1 0 0 0,1 1 0 0 0,-1 0-1 0 0,0 0 1 0 0,1 0 0 0 0,-1-1 0 0 0,0 1 0 0 0,1 0-9 0 0,3-6 128 0 0,-4 6-107 0 0,0-1 0 0 0,0 0 0 0 0,1 1 0 0 0,-1-1 0 0 0,1 1 0 0 0,-1-1 0 0 0,0 1 0 0 0,1-1 0 0 0,-1 1 0 0 0,1-1 1 0 0,-1 1-1 0 0,1 0 0 0 0,-1-1 0 0 0,1 1 0 0 0,0 0 0 0 0,-1-1 0 0 0,1 1 0 0 0,-1 0 0 0 0,1 0 0 0 0,0-1 0 0 0,-1 1 0 0 0,1 0 0 0 0,0 0 0 0 0,-1 0 0 0 0,1 0 0 0 0,0 0 0 0 0,0 0-21 0 0,1 0 40 0 0,1 0 0 0 0,-1-1-1 0 0,1 1 1 0 0,-1-1-1 0 0,0 1 1 0 0,1-1-1 0 0,-1 0 1 0 0,0 0 0 0 0,0 0-1 0 0,1 0 1 0 0,-1 0-1 0 0,0 0 1 0 0,0-1 0 0 0,0 1-1 0 0,0-1 1 0 0,-1 1-1 0 0,1-1 1 0 0,0 0 0 0 0,0-1-40 0 0,4-4 65 0 0,-1-1 0 0 0,0 0 0 0 0,0-1 0 0 0,1-4-65 0 0,7-11 150 0 0,-7 14-110 0 0,0-1 0 0 0,-1 0 0 0 0,-1 0 0 0 0,0-1 0 0 0,-1 1 0 0 0,0-1 0 0 0,0 0-1 0 0,-1-1-39 0 0,0-7 55 0 0,0 0-1 0 0,-1 0 0 0 0,-2 0 0 0 0,-1-11-54 0 0,0 14 41 0 0,-2-1 1 0 0,-1-3-42 0 0,-2-13 45 0 0,5 25-32 0 0,-1 1-1 0 0,1-1 1 0 0,-1 1 0 0 0,-4-7-13 0 0,-6-14 77 0 0,5 52 56 0 0,7-12-96 0 0,0 0 0 0 0,1 0 0 0 0,1 0 0 0 0,-1 1 0 0 0,3 7-37 0 0,14 58 80 0 0,-6-30-27 0 0,3 5 139 0 0,3-1 0 0 0,1-1 0 0 0,18 33-192 0 0,-19-44 113 0 0,-7-17-96 0 0,2 7-547 0 0,1-1 0 0 0,10 15 530 0 0,-15-30-2172 0 0,-1 1-5891 0 0</inkml:trace>
  <inkml:trace contextRef="#ctx0" brushRef="#br0" timeOffset="7339.201">3643 2531 17503 0 0,'-23'6'776'0'0,"15"-2"160"0"0,4-1-744 0 0,-3-3-192 0 0,3 0 0 0 0,-3 4 0 0 0,3-1 856 0 0,0-1 136 0 0,1 3 24 0 0,-2 2-6824 0 0,1 5-1359 0 0</inkml:trace>
  <inkml:trace contextRef="#ctx0" brushRef="#br0" timeOffset="9130.448">1719 11 14600 0 0,'-5'-2'1320'0'0,"-11"-1"-1089"0"0,10 1-200 0 0,-1 1 0 0 0,1 0 0 0 0,-1 0 0 0 0,1 0 0 0 0,-1 1 1 0 0,0 0-1 0 0,-3 1-31 0 0,-192 17 1323 0 0,114-12-1064 0 0,-194 24-451 0 0,201-16-55 0 0,-1 3 1 0 0,-32 14 246 0 0,46-10-873 0 0,1 4-1 0 0,-32 16 874 0 0,74-28-460 0 0,0 0-1 0 0,1 2 1 0 0,1 1-1 0 0,0 0 1 0 0,1 2-1 0 0,1 1 1 0 0,-16 17 460 0 0,4 3-627 0 0,2 1 0 0 0,1 1 0 0 0,2 2 0 0 0,2 1 0 0 0,-16 39 627 0 0,24-45-119 0 0,-49 110 721 0 0,53-113 24 0 0,1 0-1 0 0,3 1 1 0 0,-2 10-626 0 0,0 1 703 0 0,7-30-464 0 0,1 0 0 0 0,-1 5-239 0 0,1 11 95 0 0,1 0-1 0 0,2 0 0 0 0,1 0 1 0 0,2 0-1 0 0,3 13-94 0 0,2 0-184 0 0,2 0-1 0 0,3-1 1 0 0,9 24 184 0 0,-17-57-34 0 0,83 222-1486 0 0,-70-195 779 0 0,2 0 0 0 0,2-2 1 0 0,1 0-1 0 0,23 27 741 0 0,115 136-2128 0 0,-132-169 2431 0 0,2 0 0 0 0,1-2 0 0 0,1-2 1 0 0,17 11-304 0 0,16 14 1435 0 0,-34-28-127 0 0,1-1 0 0 0,34 17-1308 0 0,73 33 1495 0 0,-61-34-1160 0 0,94 49-380 0 0,-11-7-346 0 0,-115-59-221 0 0,6 0 612 0 0,21 9-354 0 0,259 109 1287 0 0,-222-96 450 0 0,-22-5 542 0 0,22 18-1925 0 0,-38-19 332 0 0,-36-19-284 0 0,-1 3 0 0 0,-1 1 0 0 0,7 6-48 0 0,91 82-386 0 0,-59-48-229 0 0,98 81-209 0 0,-121-102 809 0 0,-20-15-10 0 0,2-2 1 0 0,20 13 24 0 0,-11-11 129 0 0,9 11-129 0 0,-14-10 215 0 0,23 13-215 0 0,-10-12 302 0 0,2-3 0 0 0,0-2 0 0 0,2-2 0 0 0,6 0-302 0 0,-22-7 17 0 0,14 7-17 0 0,-14-5-1 0 0,15 4 1 0 0,-27-13-14 0 0,53 19 515 0 0,35 5-501 0 0,-80-25 358 0 0,1-1 0 0 0,-1-2 0 0 0,1-2-1 0 0,-1-1 1 0 0,1-1 0 0 0,0-2-1 0 0,0-1 1 0 0,-1-2 0 0 0,0-1 0 0 0,0-1-1 0 0,0-2 1 0 0,-1-2 0 0 0,-1-1-1 0 0,14-7-357 0 0,-4-3 132 0 0,-2-2 0 0 0,28-21-132 0 0,-47 29-2 0 0,-1 0 0 0 0,0-1 0 0 0,-1-1 0 0 0,-1-1-1 0 0,0-1 1 0 0,-2 0 0 0 0,9-15 2 0 0,4-12-42 0 0,-2 0 1 0 0,-3-2-1 0 0,1-7 42 0 0,-2 0-16 0 0,-3-2 0 0 0,-3 0 0 0 0,-2 0 0 0 0,-3-1 0 0 0,-2-1 0 0 0,-2-21 16 0 0,-4 5-33 0 0,-3 1 0 0 0,-4 0 0 0 0,-4 0 0 0 0,-3-7 33 0 0,-7-12-53 0 0,-29-91 53 0 0,-46-87-64 0 0,32 127 27 0 0,-6 3-1 0 0,-41-59 38 0 0,29 74-58 0 0,-88-108 58 0 0,104 150-6 0 0,15 20 3 0 0,-3 2-1 0 0,-3 3 1 0 0,-24-20 3 0 0,6 12-53 0 0,-32-29 52 0 0,3 5 1 0 0,-38-33 0 0 0,86 81 0 0 0,-49-41 0 0 0,-52-30 0 0 0,67 60-21 0 0,-2 2 0 0 0,-3 5-1 0 0,-96-35 22 0 0,181 80 0 0 0,-44-18 0 0 0,-1 3 0 0 0,0 2 0 0 0,-15-1 0 0 0,10 6 0 0 0,0 3 0 0 0,-1 2 0 0 0,0 3 0 0 0,0 2 0 0 0,-51 6 0 0 0,41 1 0 0 0,10-1 0 0 0,-52 11 0 0 0,-253 73 118 0 0,97-15-1709 0 0,198-57-5431 0 0</inkml:trace>
  <inkml:trace contextRef="#ctx0" brushRef="#br0" timeOffset="10373.384">2804 1085 4608 0 0,'0'0'353'0'0,"15"1"29"0"0,-12 0 183 0 0,-1 0 1 0 0,0 0 0 0 0,1 0 0 0 0,-1 1 0 0 0,0-1 0 0 0,0 1 0 0 0,0 0 0 0 0,0-1 0 0 0,0 1 0 0 0,0 0 0 0 0,-1 0 0 0 0,1 0 0 0 0,-1 0 0 0 0,1 2-566 0 0,1 0 482 0 0,0 1 0 0 0,-1 0 0 0 0,1-1-1 0 0,-1 1 1 0 0,0 0 0 0 0,0 3-482 0 0,9 22 1007 0 0,-9-25-852 0 0,0-1 1 0 0,0 1-1 0 0,-1 0 0 0 0,1-1 1 0 0,-1 1-1 0 0,0 0 1 0 0,-1 0-1 0 0,1 2-155 0 0,-1-2 111 0 0,1-1 0 0 0,-1 0-1 0 0,1 1 1 0 0,0-1-1 0 0,0 1 1 0 0,1-1-1 0 0,-1 0 1 0 0,3 4-111 0 0,2 7 309 0 0,-5-5 153 0 0,-1-10-510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9:46.1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101 652 7832 0 0,'0'0'602'0'0,"0"0"-182"0"0,0 0 707 0 0,0 0 346 0 0,0 0 67 0 0,0 0-169 0 0,-8-1-536 0 0,2 0-765 0 0,0-1 0 0 0,1 0 0 0 0,-1 0 0 0 0,0 0 0 0 0,1-1 0 0 0,-1 1 0 0 0,1-1 0 0 0,0-1 0 0 0,0 1 0 0 0,0-1 0 0 0,1 0 0 0 0,-2-1-70 0 0,1 1 50 0 0,4 4-45 0 0,0 0 0 0 0,1-1 0 0 0,-1 1 0 0 0,0-1 0 0 0,0 1 0 0 0,1-1 0 0 0,-1 1 0 0 0,1-1 0 0 0,-1 0 0 0 0,1 1 0 0 0,-1-1 0 0 0,1 0 0 0 0,-1 0 0 0 0,1 1 0 0 0,-1-1 0 0 0,1 0 0 0 0,0 0 0 0 0,-1 0-5 0 0,-3-2 81 0 0,1 1 2675 0 0,19-8-1654 0 0,-8 7-596 0 0,-1-2-1 0 0,0 1 0 0 0,-1-1 1 0 0,1 1-1 0 0,-1-2 0 0 0,1 0-505 0 0,-1-1 280 0 0,13-13 373 0 0,-2-2 1 0 0,0 0-1 0 0,4-8-653 0 0,-6 6 246 0 0,0 2-1 0 0,2 0 0 0 0,15-16-245 0 0,-16 20-1 0 0,-7 8 5 0 0,0 0 0 0 0,0 1 0 0 0,6-4-4 0 0,15-8 96 0 0,-23 17-8 0 0,0 0-1 0 0,-1-1 0 0 0,0 0 0 0 0,0 0 1 0 0,0 0-1 0 0,0-1 0 0 0,-1 0 1 0 0,4-5-88 0 0,39-53 686 0 0,-39 53-553 0 0,10-8 85 0 0,-12 13-147 0 0,0 0 0 0 0,-1-1 0 0 0,5-5-71 0 0,-8 7 22 0 0,1 1 1 0 0,0 0-1 0 0,0 1 1 0 0,4-4-23 0 0,9-8 51 0 0,-10 9 15 0 0,17-19 116 0 0,-23 24-169 0 0,-1 0-8 0 0,0 1 1 0 0,0-1-1 0 0,1 1 0 0 0,-1 0 0 0 0,0-1 0 0 0,0 1 0 0 0,0 0 1 0 0,1-1-1 0 0,-1 1 0 0 0,0 0 0 0 0,1-1 0 0 0,-1 1 0 0 0,0 0 1 0 0,1 0-1 0 0,-1-1 0 0 0,0 1 0 0 0,1 0 0 0 0,-1 0 0 0 0,0 0 0 0 0,1-1 1 0 0,-1 1-1 0 0,1 0 0 0 0,-1 0 0 0 0,0 0 0 0 0,1 0 0 0 0,-1 0 1 0 0,1 0-1 0 0,-1 0-5 0 0,2 1 42 0 0,-1 1-41 0 0,0 0 0 0 0,0 1 0 0 0,0-1-1 0 0,-1 0 1 0 0,1 1 0 0 0,-1-1-1 0 0,1 0 1 0 0,-1 1 0 0 0,0-1 0 0 0,0 1-1 0 0,0-1 1 0 0,0 0 0 0 0,-1 1-1 0 0,1-1 0 0 0,-1 8-10 0 0,-4 12-45 0 0,-1 11 57 0 0,5-21-2 0 0,1 1 0 0 0,-2-1 0 0 0,0 0 0 0 0,-1 6 0 0 0,2-11 0 0 0,3-2 0 0 0,-4 17 0 0 0,-1-13 0 0 0,0-2 11 0 0,2-6 42 0 0,0-2 0 0 0,1-1-50 0 0,-1 1-1 0 0,0 0 1 0 0,1 0-1 0 0,-1-1 1 0 0,1 1 0 0 0,-1-1-1 0 0,1 1 1 0 0,-1 0-1 0 0,1-1 1 0 0,0 1-1 0 0,0-1 1 0 0,0 1-1 0 0,0-1 1 0 0,0 1-1 0 0,0-1 1 0 0,0 1-1 0 0,1-1 1 0 0,-1 1-1 0 0,0 0 1 0 0,1-1-1 0 0,-1 1 1 0 0,1-1-3 0 0,0 1 1 0 0,-1 0 0 0 0,1 0 1 0 0,-1 0-1 0 0,0-1 1 0 0,0 1-1 0 0,1 0 0 0 0,-1 0 1 0 0,0 0-1 0 0,0 0 1 0 0,0 0-1 0 0,0 0 0 0 0,0-1 1 0 0,0 1-1 0 0,-1 0-1 0 0,-2-17 13 0 0,0 0 0 0 0,0 0 0 0 0,2 0-1 0 0,0-1 1 0 0,2-1-13 0 0,-1 14 0 0 0,-1 1 0 0 0,1 0 0 0 0,-1-1 0 0 0,0 1 0 0 0,0 0 0 0 0,0 0 0 0 0,-2-3 0 0 0,2-5 0 0 0,1 13 0 0 0,0 0 0 0 0,0-1 0 0 0,0 1 0 0 0,0 0 0 0 0,0-1 0 0 0,0 1 0 0 0,0 0 0 0 0,0 0 0 0 0,0-1 0 0 0,0 1 0 0 0,0 0 0 0 0,0-1 0 0 0,-1 1 0 0 0,1 0 0 0 0,0 0 0 0 0,0-1 0 0 0,0 1 0 0 0,0 0 0 0 0,-1 0 0 0 0,1-1 0 0 0,0 1 0 0 0,0 0 0 0 0,-1 0 0 0 0,1 0 0 0 0,0-1 0 0 0,0 1 0 0 0,-1 0 0 0 0,1 0 0 0 0,0 0 0 0 0,-1 0 0 0 0,1 0 0 0 0,0 0 0 0 0,0 0 0 0 0,-1 0 0 0 0,1-1 0 0 0,-1 1 0 0 0,-11 2 0 0 0,12-2 0 0 0,-5 1-6 0 0,1 1 1 0 0,-1 0-1 0 0,1 0 0 0 0,0 0 1 0 0,-1 1-1 0 0,1-1 0 0 0,-2 4 6 0 0,-21 10-24 0 0,-46 12-29 0 0,71-27 14 0 0,-1 0 0 0 0,0-1-1 0 0,0 1 1 0 0,0 0 0 0 0,0-1 0 0 0,1 0 0 0 0,-2 0 39 0 0,-14 3-761 0 0,-7-1-169 0 0,7-1-969 0 0,4 2 16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9:58.8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2990 428 9672 0 0,'306'-53'6466'0'0,"25"-44"-5276"0"0,-240 68-1223 0 0,-81 25 33 0 0,20-5 0 0 0,0 0 0 0 0,29-3 0 0 0,288-30-60 0 0,-179 12-172 0 0,-45 7 108 0 0,88-16 46 0 0,-51 9 1414 0 0,158-10-1336 0 0,-92 30 866 0 0,0 9 1 0 0,68 15-867 0 0,-127 2-34 0 0,0 8 0 0 0,6 8 34 0 0,-84-12 136 0 0,55 22-136 0 0,-49-10 38 0 0,51 17 132 0 0,31 21-170 0 0,-9 4 77 0 0,-31-20-74 0 0,-49-20 48 0 0,262 123 327 0 0,-179-69-82 0 0,77 58-296 0 0,44 37 134 0 0,-146-91-123 0 0,-55-33-12 0 0,0 4 1 0 0,65 59 0 0 0,-56-41 0 0 0,117 94-53 0 0,-121-91 24 0 0,14 21 29 0 0,21 28-46 0 0,202 216-26 0 0,-177-154 72 0 0,-63-76 0 0 0,154 197 0 0 0,-159-191-64 0 0,10 30 64 0 0,13 39-10 0 0,15 52 10 0 0,-81-157-45 0 0,24 52 36 0 0,125 327 9 0 0,-126-283 0 0 0,-2 21 0 0 0,17 53 0 0 0,-37-119 0 0 0,-9-25-1 0 0,67 199-62 0 0,57 204 63 0 0,-135-426 0 0 0,78 341 0 0 0,-76-298 0 0 0,15 75 0 0 0,-28-127 0 0 0,44 274 0 0 0,-59-352 0 0 0,86 542 0 0 0,-37-250 0 0 0,-10-55 0 0 0,3 32 0 0 0,-7 55 0 0 0,-24-222 0 0 0,4 49 0 0 0,-10-51 0 0 0,12 322 0 0 0,-21-1 0 0 0,0-342 0 0 0,-10 149 0 0 0,9-146 0 0 0,-6 54 0 0 0,11-140 0 0 0,-14 100 0 0 0,-9 24 0 0 0,-42 173 0 0 0,60-278 0 0 0,-81 323 0 0 0,36-171 0 0 0,-20 69 0 0 0,17-92 0 0 0,-70 133 0 0 0,120-276 0 0 0,-25 52 0 0 0,-3-2 0 0 0,-38 50 0 0 0,-84 96 0 0 0,3-28 0 0 0,79-96 0 0 0,-4-4 0 0 0,50-50 0 0 0,-47 42 0 0 0,-10 2 0 0 0,39-32 0 0 0,-217 171-68 0 0,181-151 65 0 0,-2-3 0 0 0,-38 16 3 0 0,82-50-25 0 0,-141 72-10 0 0,124-67 6 0 0,0-2 0 0 0,-24 5 29 0 0,-56 9-115 0 0,-93 10 115 0 0,-139 9-82 0 0,258-40 87 0 0,99-14-2 0 0,-424 50-70 0 0,234-35 67 0 0,-131 8 0 0 0,-235 24-128 0 0,436-33 128 0 0,-92 24 0 0 0,95-12 42 0 0,16-4-68 0 0,-61 24 26 0 0,22-2-52 0 0,-23-1 52 0 0,106-31 126 0 0,-28-1-126 0 0,-12 3-15 0 0,14-2-21 0 0,0-4-1 0 0,-9-4 37 0 0,-185-3 12 0 0,153-3-18 0 0,-101-4 144 0 0,109 1-268 0 0,-10-4 155 0 0,0-5-1 0 0,1-6 1 0 0,-67-21-25 0 0,103 22-78 0 0,-26-7 82 0 0,-9-3 46 0 0,28 7-36 0 0,4-5-8 0 0,2-4-1 0 0,-34-18-5 0 0,-190-93-11 0 0,102 31 11 0 0,197 97 0 0 0,2-1 0 0 0,-15-13 0 0 0,20 15 0 0 0,-12-12 22 0 0,1-1-1 0 0,1-1 0 0 0,-5-8-21 0 0,-24-24 0 0 0,25 25 0 0 0,1-2 0 0 0,-14-24 0 0 0,1 3 0 0 0,-63-83 0 0 0,48 60 0 0 0,-17-35 0 0 0,39 52 0 0 0,4-1 0 0 0,-3-15 0 0 0,8 20 0 0 0,6 1 0 0 0,15 39 0 0 0,0 0 0 0 0,-8-14 0 0 0,-21-36 0 0 0,-36-66 0 0 0,-46-63 0 0 0,100 170 0 0 0,-40-55 0 0 0,2 3 0 0 0,3-1 0 0 0,3-4 0 0 0,7 6 0 0 0,-48-81 0 0 0,-37-69 118 0 0,60 108-49 0 0,-5 2 0 0 0,-55-64-69 0 0,-34-52 0 0 0,13 28 0 0 0,91 131 0 0 0,-3 3 0 0 0,-6-1 0 0 0,-47-55 0 0 0,36 42 0 0 0,-16-9 0 0 0,91 93 0 0 0,-8-9 0 0 0,0-1 0 0 0,1 0 0 0 0,0-1 0 0 0,-11-14 0 0 0,6 6 0 0 0,-10-17 0 0 0,-3-4 0 0 0,7 8 66 0 0,-17-36-66 0 0,-9-15-2 0 0,34 63 0 0 0,1 0 0 0 0,-3-11 2 0 0,-9-17 58 0 0,0-1 24 0 0,-6-25-82 0 0,11 30-8 0 0,-4-8 8 0 0,3 7 0 0 0,-7-27 0 0 0,5 7 0 0 0,-11-42 0 0 0,17 42 0 0 0,11 52 0 0 0,1-1 0 0 0,0 1 0 0 0,1-4 0 0 0,-2-11 0 0 0,4 19 10 0 0,1 1-1 0 0,0 0 0 0 0,0 0 0 0 0,1 0 0 0 0,0 0 0 0 0,1 0 0 0 0,2-7-9 0 0,18-51 75 0 0,0 0-21 0 0,-9 27-55 0 0,16-56 1 0 0,-9 27 0 0 0,4-4 0 0 0,-7 25 0 0 0,-9 22 0 0 0,1 1 0 0 0,2 0 0 0 0,5-7 0 0 0,19-36 0 0 0,-18 35 0 0 0,0 1 0 0 0,17-21 0 0 0,4-1 10 0 0,-10 13 44 0 0,32-34-54 0 0,8-6-1 0 0,18-19 66 0 0,-18 22-13 0 0,-16 16-40 0 0,-29 35-12 0 0,8-14 0 0 0,15-20 0 0 0,83-91-6 0 0,67-77-52 0 0,-153 180 97 0 0,-2-2 1 0 0,-3-1-1 0 0,11-25-39 0 0,-35 52 10 0 0,8-21-10 0 0,-3 5 11 0 0,4-6 17 0 0,-2-1-1 0 0,-2-1 1 0 0,-3-1 0 0 0,3-18-28 0 0,-6 16 35 0 0,-6 26-20 0 0,-1 0 0 0 0,-1-1-1 0 0,-2 1 1 0 0,1-28-15 0 0,2-71-154 0 0,-2 59 156 0 0,-1-72-159 0 0,-2 81 452 0 0,-8-57-295 0 0,-1 56 94 0 0,-1-7-19 0 0,5 33-60 0 0,-1 0-1 0 0,-1 0 1 0 0,-2 0-1 0 0,-4-8-14 0 0,-45-126-5 0 0,55 165 5 0 0,-71-176 0 0 0,18 50 0 0 0,29 73 0 0 0,-2 1 0 0 0,-22-29 0 0 0,24 41 0 0 0,-6-8 0 0 0,-3 2 0 0 0,-26-29 0 0 0,-4 2 0 0 0,-3 4 0 0 0,-34-27 0 0 0,-89-64 0 0 0,162 138 0 0 0,-7-10 0 0 0,18 17 0 0 0,-82-79 18 0 0,40 36 315 0 0,33 32-466 0 0,-1 2-1 0 0,-14-11 134 0 0,-7-2-20 0 0,-33-38 20 0 0,65 61 0 0 0,10 8 0 0 0,-1 2 0 0 0,0-1 0 0 0,-4-2 0 0 0,-6-7 29 0 0,0 1 1 0 0,1-2-1 0 0,0 0 0 0 0,-1-6-29 0 0,-22-22 39 0 0,11 11 137 0 0,1-1 0 0 0,-9-18-176 0 0,18 24 166 0 0,-13-17 39 0 0,21 32-137 0 0,0-1 1 0 0,1-1-1 0 0,-3-8-68 0 0,-12-20 63 0 0,8 10-1 0 0,6 12-4 0 0,-8-24 77 0 0,8 17-1 0 0,2 1 77 0 0,1-1 0 0 0,0 0 0 0 0,3 0 0 0 0,0-4-211 0 0,0 9 44 0 0,-3-58 11 0 0,3-1 0 0 0,4-15-55 0 0,0 59 13 0 0,2 9 23 0 0,0 1 0 0 0,3-6-36 0 0,1-19 21 0 0,3-25-5 0 0,3 0 0 0 0,3 1 0 0 0,4 0 0 0 0,26-67-16 0 0,-14 73 0 0 0,2 2 0 0 0,35-51 0 0 0,-38 69 0 0 0,-11 20 29 0 0,2 2-1 0 0,0 0 0 0 0,2 1 0 0 0,2 1 1 0 0,22-21-29 0 0,-8 10 59 0 0,-18 18 28 0 0,12-10-87 0 0,176-132 400 0 0,-142 116-307 0 0,30-23 217 0 0,37-16-310 0 0,-32 23 181 0 0,27-15 226 0 0,70-21-790 0 0,61-14 383 0 0,-212 95-3 0 0,25-5 3 0 0,10-3 17 0 0,10-5 361 0 0,51-9-378 0 0,-100 28 153 0 0,6-4-153 0 0,24-7 111 0 0,11-1 8 0 0,202-49 432 0 0,-225 60-444 0 0,43-8 253 0 0,-2-5-1 0 0,46-20-359 0 0,-12-13 174 0 0,-53 20-148 0 0,-63 29 102 0 0,18-12-128 0 0,-22 12-1021 0 0,0 1 1 0 0,10-4 1020 0 0,-26 13-839 0 0,-1 0-774 0 0,0 0-334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0:05.6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527 1084 1376 0 0,'0'0'65'0'0,"1"1"-6"0"0,2 1-1809 0 0,4 4 11807 0 0,-5-1-8544 0 0,3 9-1174 0 0,-4-13-328 0 0,0 1-1 0 0,0 0 0 0 0,-1 0 0 0 0,1-1 1 0 0,0 1-1 0 0,-1 0 0 0 0,0 0 0 0 0,1 0 1 0 0,-1 2-11 0 0,-4 124 430 0 0,8-20-36 0 0,3 15 54 0 0,1 23-223 0 0,-1 2-28 0 0,-2-14 18 0 0,2 172-140 0 0,3-101 125 0 0,-10-203-192 0 0,4 112 443 0 0,1 1 186 0 0,-3-72-23 0 0,-3 16-614 0 0,0-14 418 0 0,-2-32-53 0 0,0-11-313 0 0,1-7-1255 0 0,2 5-267 0 0</inkml:trace>
  <inkml:trace contextRef="#ctx0" brushRef="#br0" timeOffset="684.324">592 2469 11952 0 0,'0'0'266'0'0,"6"-1"985"0"0,-11 0-1258 0 0,0 1 1 0 0,0-1 0 0 0,0 1-1 0 0,0-1 1 0 0,0 2-1 0 0,-1-1 1 0 0,1 0-1 0 0,0 1 1 0 0,0 0-1 0 0,0 0 1 0 0,0 1-1 0 0,-4 1 7 0 0,-7 4 33 0 0,0 1-1 0 0,0 0 0 0 0,-2 3-32 0 0,-15 8 120 0 0,24-14-76 0 0,1 1 1 0 0,0 0 0 0 0,0 0-1 0 0,0 1 1 0 0,0 1-45 0 0,-14 12 105 0 0,10-10-12 0 0,1 1 0 0 0,1 0 1 0 0,0 0-1 0 0,0 1 0 0 0,1 0 1 0 0,1 1-1 0 0,0 0 0 0 0,1 1 1 0 0,0-1-1 0 0,1 1 0 0 0,0 0 1 0 0,-2 14-94 0 0,-7 19 241 0 0,7-21-274 0 0,1 0 1 0 0,-2 16 32 0 0,7-25 2 0 0,-1-3 30 0 0,1 0-1 0 0,1-1 0 0 0,0 1 0 0 0,1 0 0 0 0,0 0 0 0 0,2 8-31 0 0,-1 6 148 0 0,-1-22-122 0 0,0-1 0 0 0,0 0 1 0 0,1 0-1 0 0,-1 0 0 0 0,1 0 0 0 0,0 1-26 0 0,4 10 21 0 0,1 8-45 0 0,1 0 1 0 0,1-1-1 0 0,1 0 1 0 0,2-1 23 0 0,5 10-149 0 0,2-1 0 0 0,8 9 149 0 0,-18-29 135 0 0,1 0 1 0 0,0 0-1 0 0,0-1 1 0 0,1-1-1 0 0,1 0 1 0 0,-1 0 0 0 0,8 4-136 0 0,6 2 313 0 0,0-1 1 0 0,1 0-1 0 0,0-2 1 0 0,1-1-1 0 0,14 4-313 0 0,3-3 168 0 0,6-1-168 0 0,0 0-368 0 0,-19-4 587 0 0,1-1-1 0 0,-1-2 0 0 0,28 1-218 0 0,-46-5 89 0 0,1 0 0 0 0,-1 0 0 0 0,0-2 0 0 0,1 1-1 0 0,-1-2 1 0 0,0 1 0 0 0,0-2 0 0 0,0 1-1 0 0,0-2 1 0 0,10-5-89 0 0,-17 7 17 0 0,1-1 0 0 0,-1 0 0 0 0,1 0-1 0 0,-1-1 1 0 0,0 1 0 0 0,-1-1 0 0 0,1 0 0 0 0,-1-1-1 0 0,3-3-16 0 0,5-10 21 0 0,-1 0-1 0 0,2-7-20 0 0,-2 4-7 0 0,-2 1 54 0 0,-1 0-1 0 0,-1-1 1 0 0,-1-1-1 0 0,0 1 0 0 0,0-13-46 0 0,-4 21-2 0 0,0 1-1 0 0,-2-1 0 0 0,1 0 1 0 0,-1 0-1 0 0,-1 0 0 0 0,-1 0 1 0 0,0 0-1 0 0,-1 1 0 0 0,0-1 1 0 0,-1 1-1 0 0,0-1 0 0 0,-1 1 1 0 0,-1 1-1 0 0,0-1 0 0 0,-1 1 1 0 0,0 0-1 0 0,-1 0 0 0 0,-1 0 3 0 0,-26-35-21 0 0,-2 2 0 0 0,-2 1-1 0 0,-16-12 22 0 0,43 45 0 0 0,-1 1 0 0 0,0 1 0 0 0,0 0 0 0 0,-1 1 0 0 0,0 0 0 0 0,0 1 0 0 0,-1 1 0 0 0,0 0 0 0 0,-1 1 0 0 0,-6-2 0 0 0,0 2 0 0 0,-1 0 0 0 0,1 2 0 0 0,-1 1 0 0 0,1 0 0 0 0,-3 2 0 0 0,10 0-326 0 0,0 1-1 0 0,0 1 0 0 0,-1 1 1 0 0,-11 3 326 0 0,-3 3-6533 0 0</inkml:trace>
  <inkml:trace contextRef="#ctx0" brushRef="#br0" timeOffset="6482.55">611 1409 10592 0 0,'8'-11'1136'0'0,"-6"8"-864"0"0,0-1 0 0 0,-1 1 0 0 0,1-1 0 0 0,-1 0 0 0 0,1 0 0 0 0,-1 1 0 0 0,0-1 0 0 0,-1 0-1 0 0,1 0 1 0 0,-1 0 0 0 0,0 0 0 0 0,0 0 0 0 0,0 0 0 0 0,0 0 0 0 0,0 0 0 0 0,-1 0 0 0 0,0 0 0 0 0,0 0 0 0 0,0-1-272 0 0,-5-11 127 0 0,0-1 0 0 0,0 1 0 0 0,-8-12-127 0 0,6 12 97 0 0,7 13-81 0 0,0 0 0 0 0,0 1-1 0 0,-1-1 1 0 0,1 1 0 0 0,-1 0 0 0 0,1-1 0 0 0,-1 1 0 0 0,0 0 0 0 0,0 0 0 0 0,0 0 0 0 0,0 0-1 0 0,0 1 1 0 0,-1-1 0 0 0,1 1 0 0 0,0-1 0 0 0,-1 1 0 0 0,1 0 0 0 0,-1-1 0 0 0,0 1 0 0 0,1 1-1 0 0,-1-1 1 0 0,0 0 0 0 0,1 1 0 0 0,-2-1-16 0 0,0 2 73 0 0,3-1-69 0 0,1 0 0 0 0,0 0 0 0 0,-1 0-1 0 0,1 0 1 0 0,0 0 0 0 0,-1 1 0 0 0,1-1-1 0 0,-1 0 1 0 0,1 0 0 0 0,0 0 0 0 0,0 1-1 0 0,-1-1 1 0 0,1 0 0 0 0,0 0 0 0 0,-1 1-1 0 0,1-1 1 0 0,0 0 0 0 0,0 1 0 0 0,-1-1-1 0 0,1 0 1 0 0,0 1 0 0 0,0-1 0 0 0,0 0-1 0 0,0 1 1 0 0,0-1 0 0 0,-1 1 0 0 0,1-1-1 0 0,0 0 1 0 0,0 1 0 0 0,0-1 0 0 0,0 0-1 0 0,0 1 1 0 0,0-1 0 0 0,0 1 0 0 0,0-1-1 0 0,0 0 1 0 0,0 1 0 0 0,1-1 0 0 0,-1 1-1 0 0,0-1 1 0 0,0 0 0 0 0,0 1-4 0 0,-3 13 62 0 0,3-12-58 0 0,-1 0 1 0 0,1 0-1 0 0,-1 0 0 0 0,1 0 1 0 0,-1 0-1 0 0,1 0 0 0 0,0 0 0 0 0,0 0 1 0 0,0 0-1 0 0,1 0 0 0 0,-1 0 1 0 0,0 0-1 0 0,1 0 0 0 0,-1 0 1 0 0,1-1-1 0 0,-1 1 0 0 0,1 0 1 0 0,0 1-5 0 0,0-1-106 0 0,-1-2-67 0 0,0 0-19 0 0,0 0 113 0 0,0 0 505 0 0,0-11 3347 0 0,-1 10-3772 0 0,1 0 1 0 0,-1-1-1 0 0,0 1 0 0 0,0 0 1 0 0,0 0-1 0 0,0 0 0 0 0,0 0 1 0 0,0 0-1 0 0,0 0 0 0 0,0 0 1 0 0,0 0-1 0 0,0 0 0 0 0,0 0 1 0 0,-1 0-2 0 0,0 0 0 0 0,0 0-1 0 0,1 0 1 0 0,-1 0 0 0 0,0-1 0 0 0,1 1 0 0 0,0-1 0 0 0,-1 1-1 0 0,1-1 1 0 0,-1-1 0 0 0,-47-87-260 0 0,31 59 297 0 0,-100-157-16 0 0,44 90-34 0 0,44 60 12 0 0,15 16 191 0 0,0 0-1 0 0,-11-25-189 0 0,-5-22 75 0 0,5 20-60 0 0,3-3-15 0 0,18 42 6 0 0,-21-48 47 0 0,20 46 23 0 0,0 0-1 0 0,1-1 1 0 0,1 1-1 0 0,0-1 0 0 0,1 0 1 0 0,0 0-1 0 0,1 0 1 0 0,0 0-1 0 0,1-1 1 0 0,1 1-1 0 0,0 0 0 0 0,1-1 1 0 0,0 1-1 0 0,3-12-75 0 0,-1 17-5 0 0,0 1 0 0 0,0 0 0 0 0,0-1 0 0 0,1 1 0 0 0,0 0 5 0 0,5-10-248 0 0,-5 12 301 0 0,0-1 0 0 0,0 1 0 0 0,0 0 1 0 0,1 0-1 0 0,-1 0 0 0 0,2 1 0 0 0,-1-1 0 0 0,0 1 0 0 0,1 0 1 0 0,2-1-54 0 0,21-17 69 0 0,-23 18-77 0 0,0-1-1 0 0,0 1 0 0 0,0 0 0 0 0,1 1 1 0 0,0 0-1 0 0,-1 0 0 0 0,3-1 9 0 0,52-13-106 0 0,-15 4 65 0 0,-23 5 167 0 0,0 1 0 0 0,1 1 0 0 0,-1 1 0 0 0,1 2 0 0 0,0 0-1 0 0,0 1 1 0 0,0 2 0 0 0,0 0 0 0 0,0 2 0 0 0,10 1-126 0 0,-12 1 26 0 0,-4-1 19 0 0,1 1-1 0 0,0 1 1 0 0,9 4-45 0 0,11 5 30 0 0,0 3 0 0 0,0 1 0 0 0,-2 2-1 0 0,-1 1 1 0 0,7 7-30 0 0,4 9 0 0 0,-1 2 0 0 0,-3 2 0 0 0,29 35 0 0 0,-56-57-9 0 0,-1 1-1 0 0,0 0 1 0 0,-2 1-1 0 0,7 14 10 0 0,40 92-41 0 0,-56-119 40 0 0,11 30-120 0 0,-1 0 0 0 0,2 12 121 0 0,-10-29-55 0 0,-2 1-1 0 0,0-1 0 0 0,-1 1 1 0 0,-1 0-1 0 0,-1 2 56 0 0,-1-16-21 0 0,0 4 4 0 0,0-1 0 0 0,-1 0-1 0 0,0 1 1 0 0,-1-1-1 0 0,0 1 1 0 0,-1 3 17 0 0,3-15 0 0 0,-11 34-50 0 0,-1-1 0 0 0,-5 10 50 0 0,12-33-13 0 0,-1 1 1 0 0,0-1-1 0 0,0 0 1 0 0,-1-1-1 0 0,0 0 0 0 0,-1 0 1 0 0,0 0-1 0 0,0-1 1 0 0,-1 0 12 0 0,-6 3-15 0 0,0 0 1 0 0,0-1 0 0 0,0-1-1 0 0,-1-1 1 0 0,-1 0 0 0 0,1-1-1 0 0,-1-1 1 0 0,-14 4 14 0 0,-4-2-31 0 0,-1-1 0 0 0,1-2 0 0 0,-33 0 31 0 0,49-3-45 0 0,1 1 1 0 0,0 1-1 0 0,-15 4 45 0 0,23-4 36 0 0,-1 0 0 0 0,1 1 0 0 0,0 0 0 0 0,0 0 0 0 0,-2 3-36 0 0,0-1-898 0 0,1 0 1 0 0,-1-1-1 0 0,-5 1 898 0 0,2-1-1431 0 0</inkml:trace>
  <inkml:trace contextRef="#ctx0" brushRef="#br0" timeOffset="7061.032">493 1307 1376 0 0,'0'0'128'0'0,"0"0"-128"0"0,0 0 0 0 0,0 0 0 0 0,0 0 1384 0 0,0 0 256 0 0,4 8 56 0 0,-4-8 0 0 0,5 7-1072 0 0,-5 2-216 0 0,0 1-48 0 0,0 0-8 0 0,-5-3-152 0 0,1 7-32 0 0,4-1-8 0 0,-7 1 0 0 0,3 0-688 0 0,4-1-144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1:31.8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348 244 5528 0 0,'-1'3'223'0'0,"1"-2"-183"0"0,0 0 0 0 0,-1 0-1 0 0,1 0 1 0 0,0 0 0 0 0,0-1 0 0 0,0 1 0 0 0,0 0-1 0 0,0 0 1 0 0,0 0 0 0 0,1 0 0 0 0,-1-1 0 0 0,0 1-1 0 0,0 0 1 0 0,0 0 0 0 0,1 0 0 0 0,-1-1-1 0 0,1 1 1 0 0,-1 0 0 0 0,0 0 0 0 0,1-1 0 0 0,-1 1-1 0 0,1 0-39 0 0,0 0 2672 0 0,-1-1 931 0 0,0 0 186 0 0,1-2-409 0 0,1-5-2923 0 0,0 0 0 0 0,0 0 0 0 0,-1-1 0 0 0,1 1 0 0 0,-1 0 0 0 0,-1-1 0 0 0,0 1 0 0 0,0-1 0 0 0,0-2-457 0 0,-1 7 72 0 0,0-1 0 0 0,1 0-1 0 0,-1 0 1 0 0,-1 1 0 0 0,1-1-1 0 0,0 1 1 0 0,-1-1 0 0 0,0 1-1 0 0,0-1 1 0 0,0 1 0 0 0,0 0-1 0 0,-1-1-71 0 0,-3-3 167 0 0,-1 0 0 0 0,0 0 0 0 0,-1 0 0 0 0,0 0-167 0 0,6 6-1 0 0,-1-1 0 0 0,1 1 0 0 0,0 0 0 0 0,-1 0 0 0 0,1 0 1 0 0,0 0-1 0 0,-1 0 0 0 0,1 0 0 0 0,-1 1 0 0 0,0-1 0 0 0,1 1 0 0 0,-1 0 0 0 0,1-1 0 0 0,-1 1 0 0 0,0 1 0 0 0,1-1 0 0 0,-1 0 0 0 0,0 1 0 0 0,1-1 0 0 0,-1 1 0 0 0,1 0 0 0 0,-1-1 0 0 0,1 1 0 0 0,-1 0 0 0 0,1 1 0 0 0,0-1 1 0 0,-2 2 0 0 0,-5 2 5 0 0,1 1 0 0 0,0 0 1 0 0,0 1-1 0 0,0-1 1 0 0,1 2-1 0 0,-4 5-5 0 0,-1 1 81 0 0,1 1 0 0 0,1 0 0 0 0,1 1 0 0 0,0 0 0 0 0,1 1 0 0 0,-4 11-81 0 0,1 4 126 0 0,1 0 1 0 0,1 1-1 0 0,0 7-126 0 0,9-35 26 0 0,0 0 1 0 0,0 0-1 0 0,0 0 0 0 0,0 1 0 0 0,1-1 0 0 0,0 0 0 0 0,0 0 1 0 0,0 0-1 0 0,0 0 0 0 0,2 3-26 0 0,3 7 193 0 0,1 0 0 0 0,6 10-193 0 0,-11-22 35 0 0,0 0-1 0 0,-1-1 0 0 0,2 1 1 0 0,-1-1-1 0 0,0 0 1 0 0,0 0-1 0 0,1 0 1 0 0,-1 0-1 0 0,1 0 1 0 0,0 0-1 0 0,-1-1 0 0 0,1 1 1 0 0,0-1-1 0 0,0 0 1 0 0,0 0-1 0 0,0 0 1 0 0,0 0-1 0 0,0 0 0 0 0,1-1-34 0 0,-1 1 40 0 0,1 0-1 0 0,0-1 1 0 0,0 0-1 0 0,0 0 0 0 0,0 0 1 0 0,0 0-1 0 0,0-1 1 0 0,0 1-1 0 0,-1-1 0 0 0,1 0 1 0 0,0 0-1 0 0,0-1 1 0 0,-1 1-1 0 0,1-1 0 0 0,2-1-39 0 0,9-7-14 0 0,0 0 0 0 0,-1-2 0 0 0,-1 1 0 0 0,0-2 0 0 0,0 1-1 0 0,-1-2 1 0 0,-1 0 0 0 0,8-12 14 0 0,-12 17-269 0 0,13-23 223 0 0,-19 30-268 0 0,0 0 1 0 0,0 0 0 0 0,0 0-1 0 0,-1 0 1 0 0,1 0-1 0 0,-1 0 1 0 0,1 0 0 0 0,-1 0-1 0 0,0-1 314 0 0,5 56-1350 0 0,-5-50 1349 0 0,0 0 1 0 0,1 1 0 0 0,0-1-1 0 0,0 0 1 0 0,0 0 0 0 0,0 0 0 0 0,0 0-1 0 0,1 0 1 0 0,-1 0 0 0 0,1 0-1 0 0,1 2 1 0 0,25 29 513 0 0,-27-32-492 0 0,1-1 1 0 0,0 1-1 0 0,0-1 1 0 0,0 1-1 0 0,0-1 1 0 0,0 0-1 0 0,0 0 1 0 0,0 0-1 0 0,0 0 1 0 0,1 0-1 0 0,-1-1 1 0 0,0 1-1 0 0,0-1 0 0 0,1 1 1 0 0,-1-1-1 0 0,1 0 1 0 0,-1 0-1 0 0,0 0 1 0 0,1 0-1 0 0,-1 0 1 0 0,0-1-1 0 0,1 1 1 0 0,-1-1-1 0 0,0 1 1 0 0,0-1-1 0 0,1 0 1 0 0,-1 0-1 0 0,2-1-21 0 0,7-3 156 0 0,0-1 0 0 0,0-1 1 0 0,0 0-1 0 0,8-8-156 0 0,-12 10 19 0 0,14-13-19 0 0,-12 10 0 0 0,1 0 0 0 0,0 1 0 0 0,7-4 0 0 0,-17 11 0 0 0,1 0 0 0 0,-1-1 0 0 0,0 1 0 0 0,0 0 0 0 0,1-1 0 0 0,-1 1 0 0 0,1 0 0 0 0,-1 0 0 0 0,0 0 0 0 0,1-1 0 0 0,-1 1 0 0 0,0 0 0 0 0,1 0 0 0 0,-1 0 0 0 0,1 0 0 0 0,-1 0 0 0 0,0 0 0 0 0,1 0 0 0 0,-1 0 0 0 0,1 0 0 0 0,-1 0 0 0 0,0 0 0 0 0,1 0 0 0 0,-1 0 0 0 0,1 0 0 0 0,-1 0 0 0 0,0 0 0 0 0,1 0 0 0 0,-1 0 0 0 0,1 1 0 0 0,-1-1 0 0 0,0 0 0 0 0,1 0 0 0 0,-1 0 0 0 0,0 1 0 0 0,1-1 0 0 0,-1 0 0 0 0,0 0 0 0 0,1 1 0 0 0,-1-1 0 0 0,0 0 0 0 0,1 0 0 0 0,-1 0 0 0 0,1 1 0 0 0,0-1 0 0 0,-1 0 0 0 0,1 0 0 0 0,-1 0 0 0 0,1 1 0 0 0,-1-1 0 0 0,1 0 0 0 0,-1 1 0 0 0,1-1 1 0 0,-1 0-1 0 0,0 1 0 0 0,1-1 0 0 0,-1 0 0 0 0,1 1 0 0 0,-1-1 0 0 0,0 1 0 0 0,1-1 0 0 0,-1 1 0 0 0,0-1 0 0 0,0 1 0 0 0,1-1 0 0 0,-1 1 0 0 0,0-1 0 0 0,0 1 0 0 0,0 0 0 0 0,0-1 0 0 0,0 1 0 0 0,1 2 29 0 0,1 3 84 0 0,0 0 1 0 0,0 0 0 0 0,-1 0-1 0 0,0 0 1 0 0,1 7-114 0 0,3 15 301 0 0,-1-8-269 0 0,-1-1-1 0 0,0 1 1 0 0,-2 0 0 0 0,0-1-1 0 0,-2 8-31 0 0,-3 36 139 0 0,-3 1-139 0 0,-1 7 28 0 0,5-45 26 0 0,-1 0-1 0 0,-1 0 0 0 0,-7 19-53 0 0,10-40 34 0 0,0 0-1 0 0,0 0 0 0 0,0 0 0 0 0,-1-1 1 0 0,1 1-1 0 0,-3 2-33 0 0,4-6 19 0 0,0 1 0 0 0,0-1 0 0 0,0 1-1 0 0,0-1 1 0 0,0 0 0 0 0,-1 0 0 0 0,1 0 0 0 0,-1 0-1 0 0,1 0 1 0 0,0 0 0 0 0,-1 0 0 0 0,0 0 0 0 0,1 0-1 0 0,-1-1 1 0 0,1 1 0 0 0,-1 0 0 0 0,0-1 0 0 0,0 0-1 0 0,1 1 1 0 0,-2-1-19 0 0,1 0 16 0 0,0-1 0 0 0,0 1 0 0 0,1 0 0 0 0,-1-1 0 0 0,0 0 0 0 0,0 1 0 0 0,0-1 0 0 0,0 0 0 0 0,1 0 1 0 0,-1 0-1 0 0,0 0 0 0 0,1 0 0 0 0,-1-1 0 0 0,1 1 0 0 0,-1 0 0 0 0,1-1 0 0 0,0 1 0 0 0,-1-1 0 0 0,1 1 0 0 0,0-1 0 0 0,0 0 0 0 0,0 1 0 0 0,0-1 0 0 0,1 0 0 0 0,-1-1-16 0 0,-3-5 51 0 0,1 1 0 0 0,1-1 0 0 0,0 0 0 0 0,0-1 0 0 0,0-3-51 0 0,0-1 47 0 0,0-1 1 0 0,2 1-1 0 0,-1-1 0 0 0,2-5-47 0 0,0-22 71 0 0,-1 24-13 0 0,1 0 0 0 0,1-8-58 0 0,-1 21-1 0 0,-1-1-1 0 0,2 0 1 0 0,-1 1 0 0 0,0-1-1 0 0,1 1 1 0 0,0 0 0 0 0,0-1-1 0 0,0 1 1 0 0,0 0 0 0 0,3-3 1 0 0,-2 4-52 0 0,-1 1-1 0 0,0-1 1 0 0,1 1 0 0 0,-1 0 0 0 0,1 0-1 0 0,0 0 1 0 0,0 0 0 0 0,0 1 0 0 0,0-1-1 0 0,0 1 1 0 0,0-1 0 0 0,0 1 0 0 0,0 0 0 0 0,3 0 52 0 0,20-2-2575 0 0,0 4-4744 0 0,-10 3-450 0 0</inkml:trace>
  <inkml:trace contextRef="#ctx0" brushRef="#br0" timeOffset="556.282">992 491 14224 0 0,'50'-55'2349'0'0,"-50"55"-2154"0"0,1-1 0 0 0,-1 0 0 0 0,1 0 0 0 0,0 1 0 0 0,-1-1 1 0 0,0 0-1 0 0,1 0 0 0 0,-1 0 0 0 0,1 0 0 0 0,-1 0 0 0 0,0 1 0 0 0,0-1 1 0 0,0 0-1 0 0,1 0 0 0 0,-1 0-195 0 0,0 0 71 0 0,0 1-1 0 0,-1 0 1 0 0,1 0 0 0 0,0-1 0 0 0,0 1-1 0 0,0 0 1 0 0,0 0 0 0 0,0 0 0 0 0,0-1-1 0 0,-1 1 1 0 0,1 0 0 0 0,0 0 0 0 0,0 0 0 0 0,0-1-1 0 0,-1 1 1 0 0,1 0 0 0 0,0 0 0 0 0,0 0-1 0 0,0 0 1 0 0,-1 0 0 0 0,1 0 0 0 0,0-1-1 0 0,0 1 1 0 0,-1 0 0 0 0,1 0 0 0 0,0 0-1 0 0,0 0 1 0 0,-1 0 0 0 0,1 0 0 0 0,0 0 0 0 0,0 0-1 0 0,-1 0 1 0 0,1 0 0 0 0,0 0 0 0 0,0 0-1 0 0,-1 0 1 0 0,1 1 0 0 0,0-1 0 0 0,0 0-1 0 0,-1 0 1 0 0,1 0 0 0 0,0 0 0 0 0,0 0-1 0 0,-1 0 1 0 0,1 1 0 0 0,0-1 0 0 0,0 0 0 0 0,0 0-1 0 0,-1 0-70 0 0,-3 3 105 0 0,-1-1 1 0 0,1 1-1 0 0,-1 0 0 0 0,1 0 0 0 0,0 0 0 0 0,0 0 0 0 0,0 1 0 0 0,0 0 1 0 0,1 0-1 0 0,0 0 0 0 0,0 0 0 0 0,-1 1-105 0 0,-9 12 206 0 0,9-12-172 0 0,1 1-1 0 0,0 0 0 0 0,0-1 1 0 0,0 1-1 0 0,1 1 1 0 0,0-1-1 0 0,0 0 1 0 0,0 0-1 0 0,1 1 0 0 0,0-1 1 0 0,1 1-1 0 0,-1-1 1 0 0,1 1-1 0 0,0-1 0 0 0,1 1 1 0 0,-1-1-1 0 0,1 1 1 0 0,1 1-34 0 0,-1-5 21 0 0,1 0 1 0 0,-1 1-1 0 0,1-1 1 0 0,0 0 0 0 0,0 0-1 0 0,0 0 1 0 0,0 0-1 0 0,1 0 1 0 0,-1 0-1 0 0,1-1 1 0 0,0 1 0 0 0,-1-1-1 0 0,1 0 1 0 0,0 0-1 0 0,0 0 1 0 0,1 0 0 0 0,-1 0-1 0 0,0-1 1 0 0,1 1-1 0 0,-1-1 1 0 0,1 0 0 0 0,-1 0-1 0 0,2 0-21 0 0,6 1 87 0 0,0-1 0 0 0,-1 0 1 0 0,1-1-1 0 0,0 0 0 0 0,-1-1 0 0 0,1 0 0 0 0,5-1-87 0 0,-6 0-64 0 0,1 0 0 0 0,-1-1 0 0 0,1 0 0 0 0,-1-1 0 0 0,0 0 0 0 0,2-2 64 0 0,-6 4-197 0 0,-1-1 1 0 0,0 0-1 0 0,-1-1 0 0 0,1 1 0 0 0,0-1 0 0 0,-1 0 0 0 0,0 0 0 0 0,0-1 1 0 0,0 1-1 0 0,0-1 0 0 0,2-4 197 0 0,-5 6-209 0 0,2-1-199 0 0,0-1 1 0 0,-1 1 0 0 0,1-1 0 0 0,-1 1 0 0 0,-1-1-1 0 0,1 0 1 0 0,0-4 407 0 0,3-6-1008 0 0,-4 13 863 0 0,-1 0 0 0 0,1 0 0 0 0,-1 0 0 0 0,1 1 0 0 0,-1-1 0 0 0,0 0 0 0 0,1 0 1 0 0,-1 0-1 0 0,0 0 0 0 0,0 0 0 0 0,0 0 0 0 0,-1 0 0 0 0,1 0 0 0 0,-1-1 145 0 0,-32-143-4369 0 0,25 121 4015 0 0,2-1 1 0 0,1-1 0 0 0,1 1-1 0 0,1-5 354 0 0,-3 0 586 0 0,4 27-441 0 0,1-1 0 0 0,0 1-1 0 0,0-1 1 0 0,1 1 0 0 0,-1-1 0 0 0,1 1 0 0 0,0-1 0 0 0,0 1 0 0 0,0-1 0 0 0,1 1 0 0 0,-1-1 0 0 0,1 1 0 0 0,0-1-145 0 0,3 1 720 0 0,-1 6 364 0 0,0 13 1000 0 0,-1-8-1686 0 0,9 31 1058 0 0,-1 0 0 0 0,-2 0 1 0 0,1 22-1457 0 0,2 9 936 0 0,0 7-721 0 0,-7-40 20 0 0,2-1-1 0 0,8 24-234 0 0,-12-53-90 0 0,0 0 0 0 0,0 0 0 0 0,1-1 0 0 0,0 1 1 0 0,0-1-1 0 0,0 0 0 0 0,2 2 90 0 0,-2-4-460 0 0,-1 0 0 0 0,0-1 0 0 0,1 1 0 0 0,0-1 0 0 0,-1 1 0 0 0,1-1 0 0 0,0 0 0 0 0,1 0 460 0 0,3 1-5120 0 0,-2-5-1374 0 0</inkml:trace>
  <inkml:trace contextRef="#ctx0" brushRef="#br0" timeOffset="886.526">1423 379 5528 0 0,'3'8'568'0'0,"4"19"687"0"0,-3-13 3291 0 0,5 16 3780 0 0,-2-5-5631 0 0,5 24-2695 0 0,2-3-1541 0 0,-9-35 579 0 0</inkml:trace>
  <inkml:trace contextRef="#ctx0" brushRef="#br0" timeOffset="887.526">1593 426 13824 0 0,'10'17'629'0'0,"-8"-13"-12"0"0,2 3-367 0 0,-3-3 174 0 0,0-1 0 0 0,0 0 1 0 0,0 0-1 0 0,0 0 0 0 0,-1 1 1 0 0,1-1-1 0 0,-1 0 0 0 0,0 1 1 0 0,0-1-1 0 0,0 0 1 0 0,0 1-1 0 0,-1-1 0 0 0,1 0 1 0 0,-1 0-1 0 0,0 1 0 0 0,-1 0-424 0 0,1 2-530 0 0,-10 63 1446 0 0,11-66-820 0 0,4 13 11 0 0,-4-15-100 0 0,0 1-1 0 0,0-1 1 0 0,0 0-1 0 0,1 0 1 0 0,-1 1-1 0 0,1-1 1 0 0,-1 0 0 0 0,1 1-1 0 0,-1-1 1 0 0,1 0-1 0 0,0 0 1 0 0,-1 0-1 0 0,1 0 1 0 0,0 0 0 0 0,0 0-1 0 0,0 0 1 0 0,0 0-1 0 0,0 0 1 0 0,0 0-1 0 0,0 0 1 0 0,1 0-7 0 0,1 1 74 0 0,-1-1-40 0 0,0 1 0 0 0,0-1 0 0 0,0 0 0 0 0,1 0 1 0 0,-1-1-1 0 0,0 1 0 0 0,0 0 0 0 0,0-1 0 0 0,0 0 0 0 0,1 1 0 0 0,-1-1 0 0 0,0 0 0 0 0,1 0 0 0 0,-1 0 1 0 0,0 0-1 0 0,2-1-34 0 0,5 0 125 0 0,0-2 0 0 0,0 1-1 0 0,5-3-124 0 0,6-1-76 0 0,-18 5-32 0 0,0 0 0 0 0,-1 0 0 0 0,1 0-1 0 0,0 0 1 0 0,-1 0 0 0 0,1 0 0 0 0,-1 0 0 0 0,0-1 0 0 0,1 1 0 0 0,-1 0-1 0 0,0-1 1 0 0,0 0 0 0 0,0 1 0 0 0,0-1 0 0 0,0 1 0 0 0,0-1 0 0 0,0 0-1 0 0,0 0 1 0 0,-1 0 0 0 0,1 1 0 0 0,-1-1 0 0 0,1 0 0 0 0,-1 0 0 0 0,0 0-1 0 0,0 0 1 0 0,0 0 0 0 0,0 0 0 0 0,0-1 108 0 0,0 1-1159 0 0,0 2-573 0 0,-1-6-253 0 0,-2-16-51 0 0,3 16-10 0 0</inkml:trace>
  <inkml:trace contextRef="#ctx0" brushRef="#br0" timeOffset="1231.922">1419 247 7368 0 0,'7'17'320'0'0,"-3"-10"80"0"0,0 0-320 0 0,-1 3-80 0 0,6 0 0 0 0,2 4-2168 0 0,0-2-448 0 0</inkml:trace>
  <inkml:trace contextRef="#ctx0" brushRef="#br0" timeOffset="1701.637">1952 420 13824 0 0,'-2'-1'157'0'0,"0"-1"1"0"0,0 0-1 0 0,0 1 1 0 0,0 0 0 0 0,-1 0-1 0 0,1 0 1 0 0,-1 0 0 0 0,1 0-1 0 0,-1 0 1 0 0,1 0-1 0 0,-1 1 1 0 0,0-1 0 0 0,1 1-1 0 0,-2 0-157 0 0,-4 0 389 0 0,0 1-1 0 0,1-1 1 0 0,-1 2-1 0 0,-1 0-388 0 0,-9 1 311 0 0,17-3-311 0 0,-1 0-1 0 0,1 1 0 0 0,0-1 1 0 0,-1 0-1 0 0,1 1 0 0 0,-1 0 1 0 0,1-1-1 0 0,0 1 0 0 0,-1 0 1 0 0,1 0-1 0 0,0 0 0 0 0,0-1 1 0 0,0 1-1 0 0,0 0 0 0 0,0 1 1 0 0,0-1-1 0 0,0 0 0 0 0,0 0 1 0 0,0 0-1 0 0,0 1 0 0 0,0-1 1 0 0,1 0-1 0 0,-1 1 0 0 0,1-1 1 0 0,-1 1-1 0 0,1-1 0 0 0,-1 1 1 0 0,1 0 78 0 0,-1 0-1 0 0,1 1 0 0 0,0-1 0 0 0,0 0 0 0 0,0 0 0 0 0,0 1 0 0 0,0-1 0 0 0,0 0 1 0 0,1 1-1 0 0,-1-1 0 0 0,1 0 0 0 0,0 0 0 0 0,-1 1 0 0 0,1-1 0 0 0,0 0 0 0 0,1 1-77 0 0,-2-2 264 0 0,12 9 474 0 0,-11-9-688 0 0,0 0 0 0 0,0 0 0 0 0,-1 0 1 0 0,1 0-1 0 0,0 0 0 0 0,0-1 0 0 0,0 1 0 0 0,0 0 0 0 0,0 0 1 0 0,0-1-1 0 0,0 1 0 0 0,0-1 0 0 0,0 1 0 0 0,0-1 0 0 0,0 1 0 0 0,0-1 1 0 0,0 0-1 0 0,1 1 0 0 0,-1-1 0 0 0,0 0 0 0 0,0 0 0 0 0,0 0 1 0 0,0 0-1 0 0,1 0-50 0 0,7-3 51 0 0,-7 3-62 0 0,0 0-1 0 0,0-1 1 0 0,0 1-1 0 0,0-1 1 0 0,-1 1-1 0 0,1-1 1 0 0,0 0-1 0 0,0 1 1 0 0,-1-1-1 0 0,1 0 1 0 0,-1 0-1 0 0,1-1 1 0 0,-1 1-1 0 0,1 0 1 0 0,-1 0-1 0 0,0-1 1 0 0,1 1 0 0 0,-1-1-1 0 0,1 0 12 0 0,-2 1 12 0 0,1 0 0 0 0,0-1 0 0 0,-1 1 0 0 0,1 0 1 0 0,0 0-1 0 0,0 0 0 0 0,0 0 0 0 0,0 1 0 0 0,0-1 0 0 0,0 0 0 0 0,1 0-12 0 0,-1 0 5 0 0,0 1 0 0 0,0-1 0 0 0,0 0 0 0 0,0 0 0 0 0,0 1-1 0 0,0-1 1 0 0,0 0 0 0 0,-1 0 0 0 0,1 0 0 0 0,0 0 0 0 0,-1 0 0 0 0,1 0-1 0 0,-1 0 1 0 0,1 0-5 0 0,6-15 11 0 0,-7 15-7 0 0,2-4 206 0 0,1 6 9 0 0,-1 2-247 0 0,-1-2 92 0 0,5 6 54 0 0,-3 1-108 0 0,-1-3 71 0 0,0 1 0 0 0,1-1 0 0 0,-1 0 0 0 0,1 0 0 0 0,0 0 0 0 0,0 0 0 0 0,0-1 0 0 0,4 4-81 0 0,-6-6 211 0 0,7-3-53 0 0,-1 0 0 0 0,0 0 1 0 0,0-1-1 0 0,0 0 0 0 0,0 0 0 0 0,0 0 0 0 0,0-1 1 0 0,-1 0-1 0 0,1-1 0 0 0,-1 1 0 0 0,0-1 1 0 0,0 0-1 0 0,0-1 0 0 0,0 0 0 0 0,1-1-158 0 0,2-4 65 0 0,-1 1 0 0 0,0-2-1 0 0,0 1 1 0 0,-1-1 0 0 0,0 0-1 0 0,-1-1 1 0 0,0 1 0 0 0,-1-1-1 0 0,-1 0 1 0 0,1-2-65 0 0,0-1 24 0 0,3-8 9 0 0,-1-1-1 0 0,-1 0 0 0 0,-2 0 0 0 0,3-21-32 0 0,-6 32 0 0 0,-1 1 0 0 0,0-1 0 0 0,0 0 0 0 0,-1 1 0 0 0,-1-1 0 0 0,0 1 0 0 0,-1 0 0 0 0,0-1 0 0 0,-1 1 0 0 0,-2-4 0 0 0,5 13-3 0 0,-1 0 0 0 0,0 0 0 0 0,1 1 0 0 0,-1-1-1 0 0,-1 1 1 0 0,1-1 0 0 0,0 1 0 0 0,0 0 0 0 0,-1 0 0 0 0,0 0 0 0 0,1 0-1 0 0,-1 0 1 0 0,0 1 0 0 0,-2-2 3 0 0,4 3-1 0 0,-1-1 0 0 0,1 1 0 0 0,0 0-1 0 0,-1-1 1 0 0,1 1 0 0 0,0 0 0 0 0,-1 0-1 0 0,1 0 1 0 0,-1 0 0 0 0,1 0 0 0 0,0 0 0 0 0,-1 0-1 0 0,1 0 1 0 0,0 1 0 0 0,-1-1 0 0 0,1 1-1 0 0,0-1 1 0 0,-1 1 0 0 0,1-1 0 0 0,0 1 0 0 0,0 0-1 0 0,-1-1 1 0 0,1 1 0 0 0,0 0 0 0 0,0 0-1 0 0,0 0 1 0 0,0 0 0 0 0,0 0 0 0 0,0 0 0 0 0,1 0-1 0 0,-1 0 1 0 0,0 1 0 0 0,0-1 0 0 0,1 0-1 0 0,-1 0 1 0 0,0 1 1 0 0,-3 8-5 0 0,0 0 0 0 0,0 0 0 0 0,1 0 0 0 0,0 0 0 0 0,1 1 0 0 0,0 0 0 0 0,0 9 5 0 0,1 2-5 0 0,1 0 0 0 0,0 0 1 0 0,3 11 4 0 0,0-13 92 0 0,1 1 1 0 0,1-1-1 0 0,0 0 1 0 0,2-1-1 0 0,5 13-92 0 0,7 9 747 0 0,25 39-747 0 0,-34-66 68 0 0,1 0 0 0 0,0-1 0 0 0,1 0 0 0 0,1-1 0 0 0,7 6-68 0 0,-15-13 4 0 0,80 65-370 0 0,-72-60 222 0 0,-8-7-3475 0 0,0-1-2416 0 0,-5-2-1408 0 0</inkml:trace>
  <inkml:trace contextRef="#ctx0" brushRef="#br0" timeOffset="2599.731">184 1435 16527 0 0,'0'0'760'0'0,"0"0"-21"0"0,8-13-367 0 0,-7 11-274 0 0,0 1 0 0 0,-1-1 0 0 0,0 0 0 0 0,1 0 0 0 0,-1 0 0 0 0,0 0 0 0 0,0 0-1 0 0,0 0 1 0 0,-1 0 0 0 0,1 0 0 0 0,0 0 0 0 0,-1 0 0 0 0,1 1 0 0 0,-1-1 0 0 0,1 0 0 0 0,-1 0 0 0 0,0 0 0 0 0,0 1-1 0 0,0-1 1 0 0,0 0 0 0 0,0 1 0 0 0,0-1 0 0 0,0 1 0 0 0,-1-1 0 0 0,1 1 0 0 0,0 0 0 0 0,-1 0 0 0 0,1-1 0 0 0,-1 1 0 0 0,0 0-1 0 0,1 0 1 0 0,-2 0-98 0 0,-1 0 17 0 0,1 1 0 0 0,-1-1-1 0 0,0 1 1 0 0,1 0 0 0 0,-1 0-1 0 0,0 0 1 0 0,1 1 0 0 0,-1-1-1 0 0,1 1 1 0 0,-1 0 0 0 0,1 0-1 0 0,-1 0 1 0 0,1 1 0 0 0,0-1-1 0 0,-1 1 1 0 0,1-1 0 0 0,0 2-17 0 0,-9 4-91 0 0,0 1 1 0 0,1 0-1 0 0,-8 8 91 0 0,15-13-1 0 0,0 1 0 0 0,0 0 0 0 0,1 0 0 0 0,0 0 0 0 0,0 1 0 0 0,0-1 0 0 0,0 1 0 0 0,0 0 0 0 0,1 0 0 0 0,0-1 0 0 0,0 2 0 0 0,0-1-1 0 0,1 0 1 0 0,0 0 0 0 0,-1 5 1 0 0,-3 18-2 0 0,4-24 46 0 0,0 0-1 0 0,0-1 1 0 0,0 1 0 0 0,1 0-1 0 0,-1 0 1 0 0,1 0 0 0 0,0 0 0 0 0,0-1-1 0 0,1 1 1 0 0,-1 0 0 0 0,1 0-1 0 0,0 0 1 0 0,0-1 0 0 0,0 3-44 0 0,3 5 253 0 0,-3-8-182 0 0,0 0 1 0 0,0-1-1 0 0,0 1 0 0 0,0 0 0 0 0,1-1 1 0 0,-1 1-1 0 0,2 1-71 0 0,-2-3 14 0 0,-1-1 0 0 0,1 1 1 0 0,0-1-1 0 0,-1 1 0 0 0,1-1 0 0 0,0 1 0 0 0,-1-1 1 0 0,1 1-1 0 0,0-1 0 0 0,0 0 0 0 0,0 1 0 0 0,-1-1 1 0 0,1 0-1 0 0,0 0 0 0 0,0 0 0 0 0,0 1 0 0 0,0-1 0 0 0,-1 0 1 0 0,1 0-1 0 0,0 0 0 0 0,0-1 0 0 0,0 1 0 0 0,0 0 1 0 0,0 0-1 0 0,-1 0 0 0 0,1 0 0 0 0,0-1 0 0 0,0 1 1 0 0,0-1-15 0 0,17-4 123 0 0,-16 5-99 0 0,0-1 0 0 0,1 1 0 0 0,-1-1 0 0 0,0 0 0 0 0,1 1 0 0 0,-1-1 0 0 0,0-1 0 0 0,0 1 0 0 0,0 0 1 0 0,0 0-1 0 0,1-2-24 0 0,12-7 221 0 0,-12 9-177 0 0,-1-1 1 0 0,1 1 0 0 0,0-1 0 0 0,-1 0-1 0 0,1 0 1 0 0,0-2-45 0 0,8-7 35 0 0,-6 6-55 0 0,-1 0 0 0 0,1-1 1 0 0,-1 1-1 0 0,0-1 0 0 0,1-2 20 0 0,-4 7-77 0 0,0-4-132 0 0,1 7 332 0 0,2 11 13 0 0,-4 7-147 0 0,2 0 0 0 0,1 8 11 0 0,-2-21-83 0 0,0-1 0 0 0,0 1 0 0 0,1-1-1 0 0,0 1 1 0 0,0-1 0 0 0,1 0 0 0 0,0 0-1 0 0,2 5 84 0 0,-4-10-156 0 0,0-1 0 0 0,0 1 0 0 0,0-1 0 0 0,1 0-1 0 0,-1 1 1 0 0,0-1 0 0 0,0 0 0 0 0,0 0 0 0 0,0 0-1 0 0,0 0 1 0 0,0 0 0 0 0,0 0 0 0 0,1 0 0 0 0,-1 0 0 0 0,0 0 156 0 0,2-1-435 0 0,8 5-1143 0 0,-10-4 1437 0 0,0 1 1 0 0,-1-1-1 0 0,1 0 1 0 0,0 1-1 0 0,0-1 1 0 0,0 0 0 0 0,0 0-1 0 0,0 1 1 0 0,-1-1-1 0 0,1 0 1 0 0,0 0-1 0 0,0 0 1 0 0,0 0-1 0 0,0 0 1 0 0,0 0-1 0 0,0-1 1 0 0,-1 1-1 0 0,1 0 1 0 0,0 0-1 0 0,0-1 141 0 0,8-7-1754 0 0</inkml:trace>
  <inkml:trace contextRef="#ctx0" brushRef="#br0" timeOffset="3082.386">310 1534 4608 0 0,'0'0'353'0'0,"0"0"126"0"0,0 0 1390 0 0,0 0 1465 0 0,4 7-1528 0 0,4 18 3095 0 0,-4 17-2011 0 0,-1-18-2240 0 0,4 109 1510 0 0,4-139-1811 0 0,-8 4-323 0 0,-1 0 0 0 0,1-1 0 0 0,-1 0 1 0 0,0 0-1 0 0,0 0 0 0 0,0 0 0 0 0,0 0 0 0 0,0 0 0 0 0,0-1-26 0 0,12-19 51 0 0,-2 7-45 0 0,-1 0 0 0 0,1-4-6 0 0,-4 7-4 0 0,1 0 1 0 0,0 1-1 0 0,1-1 0 0 0,2 0 4 0 0,28-21-66 0 0,-27 25 79 0 0,-12 8-7 0 0,0 0 1 0 0,0 1 0 0 0,-1-1-1 0 0,1 0 1 0 0,0 1 0 0 0,0-1 0 0 0,0 0-1 0 0,-1 0 1 0 0,1 0 0 0 0,0 0-1 0 0,-1 0 1 0 0,1 0 0 0 0,0 0 0 0 0,-1 0-1 0 0,0 0 1 0 0,1 0 0 0 0,-1 0-1 0 0,1 0 1 0 0,-1 0 0 0 0,0 0 0 0 0,0-1-1 0 0,0 1 1 0 0,0 0 0 0 0,0 0-1 0 0,0 0 1 0 0,0 0 0 0 0,0 0 0 0 0,0-1-1 0 0,-1 0-6 0 0,2 1 6 0 0,-1 0 0 0 0,0 1-1 0 0,1-1 1 0 0,-1 0-1 0 0,0 0 1 0 0,1 0 0 0 0,-1 0-1 0 0,1 0 1 0 0,0 1 0 0 0,-1-1-1 0 0,1 0 1 0 0,0 0 0 0 0,-1 1-1 0 0,1-1 1 0 0,0 1-1 0 0,0-1 1 0 0,0 1 0 0 0,-1-1-1 0 0,1 1 1 0 0,0-1 0 0 0,0 1-6 0 0,0-1 30 0 0,0 0 0 0 0,0 1 0 0 0,0-1 1 0 0,0 1-1 0 0,1-1 0 0 0,-1 1 0 0 0,0 0 0 0 0,0-1 1 0 0,0 1-1 0 0,0 0 0 0 0,0 0 0 0 0,0 0 1 0 0,0 0-1 0 0,1 0 0 0 0,-1 0 0 0 0,0 0 1 0 0,0 0-1 0 0,0 0 0 0 0,0 0 0 0 0,0 1 1 0 0,1-1-31 0 0,5 5 182 0 0,-1 3-28 0 0,-5-3-150 0 0,0 0 0 0 0,0 1 0 0 0,-1-1 1 0 0,0 0-1 0 0,0 1 0 0 0,0-1 0 0 0,0 1 0 0 0,-1-1 1 0 0,-1 5-5 0 0,1-4-2 0 0,0 1 1 0 0,0-1 0 0 0,1 1 0 0 0,0-1-1 0 0,0 1 1 0 0,1 2 1 0 0,-1 11-3 0 0,0 0 21 0 0,2-12 33 0 0,0-1 0 0 0,0 1 0 0 0,1 0 0 0 0,0-1 1 0 0,4 8-52 0 0,-5-12 24 0 0,0 0 0 0 0,0 0 1 0 0,1 0-1 0 0,-1 0 0 0 0,1 0 1 0 0,0 0-1 0 0,-1-1 0 0 0,1 1 1 0 0,0-1-1 0 0,1 0 0 0 0,-1 0 1 0 0,0 0-1 0 0,4 1-24 0 0,-4-1 1 0 0,0-1 1 0 0,1 0-1 0 0,-1 0 0 0 0,0 0 0 0 0,1 0 1 0 0,-1 0-1 0 0,1-1 0 0 0,-1 0 1 0 0,1 1-1 0 0,-1-1 0 0 0,2-1-1 0 0,0 1 0 0 0,0-2 0 0 0,0 1 0 0 0,-1 0 0 0 0,1-1 0 0 0,0 0-1 0 0,-1 0 1 0 0,4-2 0 0 0,-3 0 0 0 0,0-1 0 0 0,0 1 0 0 0,0-1 0 0 0,-1 0 0 0 0,1 0 0 0 0,-1 0 0 0 0,0 0 0 0 0,-1-1 0 0 0,1 0 0 0 0,1-2 0 0 0,-3 6-2 0 0,-1 0-1 0 0,1 0 1 0 0,-1-1-1 0 0,0 1 1 0 0,0 0-1 0 0,0-1 1 0 0,0 1-1 0 0,0-1 1 0 0,0 0-1 0 0,-1 1 1 0 0,1-1-1 0 0,-1 0 1 0 0,0 1-1 0 0,0-1 1 0 0,0 0-1 0 0,0 1 0 0 0,0-1 1 0 0,0 0-1 0 0,-1 1 1 0 0,0-1 2 0 0,0-1 10 0 0,0 1-1 0 0,-1 0 1 0 0,1 0-1 0 0,-1 0 1 0 0,0 0 0 0 0,0 0-1 0 0,0 0 1 0 0,-1 0 0 0 0,1 1-1 0 0,-1-1 1 0 0,1 1-1 0 0,-1 0 1 0 0,-2-2-10 0 0,-3-1-84 0 0,1 0-1 0 0,-1 1 1 0 0,1 1 0 0 0,-1-1-1 0 0,0 1 1 0 0,-1 0-1 0 0,1 1 1 0 0,0 0 0 0 0,-1 0-1 0 0,1 1 1 0 0,-9-1 84 0 0,-8 2-2448 0 0,23 0 895 0 0,2 0-671 0 0,0 0-2588 0 0,0 0-1105 0 0</inkml:trace>
  <inkml:trace contextRef="#ctx0" brushRef="#br0" timeOffset="4117.08">843 1473 9792 0 0,'0'0'222'0'0,"0"0"30"0"0,2-1 18 0 0,10-11 132 0 0,-11 12-308 0 0,-1-1-1 0 0,1 1 0 0 0,-1 0 0 0 0,0-1 1 0 0,1 1-1 0 0,-1 0 0 0 0,1-1 0 0 0,-1 1 0 0 0,1 0 1 0 0,-1 0-1 0 0,1 0 0 0 0,-1-1 0 0 0,1 1 1 0 0,0 0-1 0 0,-1 0 0 0 0,1 0 0 0 0,-1 0 1 0 0,1 0-1 0 0,-1 0 0 0 0,1 0 0 0 0,-1 0 0 0 0,1 0 1 0 0,-1 0-1 0 0,1 0 0 0 0,0 0 0 0 0,-1 1 1 0 0,1-1-1 0 0,-1 0 0 0 0,1 0 0 0 0,-1 0 1 0 0,1 1-1 0 0,-1-1 0 0 0,1 0 0 0 0,-1 1 1 0 0,0-1-1 0 0,1 0 0 0 0,-1 1 0 0 0,1-1 0 0 0,-1 1 1 0 0,0-1-1 0 0,1 1 0 0 0,-1-1 0 0 0,0 0 1 0 0,0 1-1 0 0,1 0-93 0 0,1 1 176 0 0,-1 1 0 0 0,1 0 1 0 0,-1 0-1 0 0,0 0 0 0 0,0-1 0 0 0,0 1 1 0 0,0 1-177 0 0,6 29 2118 0 0,1 28-2118 0 0,-5-24 452 0 0,-3-25-192 0 0,1-1-1 0 0,0 1 1 0 0,0-1-1 0 0,2 0 1 0 0,-1 1-1 0 0,1-1 1 0 0,1 0-1 0 0,2 4-259 0 0,2-32 345 0 0,-4 6-314 0 0,1 1-1 0 0,-1-1 0 0 0,-1 0 0 0 0,3-9-30 0 0,-1-1-4 0 0,1 1-1 0 0,6-12 5 0 0,-12 30 0 0 0,8-9 0 0 0,-1 5 11 0 0,1 6 46 0 0,7 12 27 0 0,-6-5-81 0 0,-9-2-13 0 0,10 10-65 0 0,-9-13 79 0 0,0-1 0 0 0,0 1 1 0 0,0-1-1 0 0,0 0 0 0 0,0 0 1 0 0,0 0-1 0 0,0 1 0 0 0,1-1 1 0 0,-1 0-1 0 0,0-1 0 0 0,1 1 1 0 0,-1 0-1 0 0,1 0 0 0 0,-1 0 1 0 0,2 0-5 0 0,0 0 12 0 0,-2 0 31 0 0,15-2-44 0 0,0-1 0 0 0,0-1-1 0 0,-1 0 1 0 0,1-1 0 0 0,5-3 1 0 0,-4 0-80 0 0,-13 6 80 0 0,-1-1 0 0 0,1 1 0 0 0,-1-1 0 0 0,1 1 0 0 0,0 1 0 0 0,-1-1 0 0 0,1 0 0 0 0,0 1 0 0 0,3 0 0 0 0,-2-1 0 0 0,13 4 0 0 0,-6 1 0 0 0,45 2 0 0 0,-55-6 12 0 0,-1 0 0 0 0,1 0 0 0 0,-1 0 0 0 0,1 0 0 0 0,0 0 0 0 0,-1 0 0 0 0,1 0 0 0 0,-1-1 0 0 0,1 1 0 0 0,-1-1 0 0 0,1 1 0 0 0,-1-1 0 0 0,1 1-1 0 0,-1-1 1 0 0,0 0 0 0 0,1 0 0 0 0,-1 0 0 0 0,0 1 0 0 0,0-1 0 0 0,1-1 0 0 0,-1 1-12 0 0,1 0 181 0 0,-2 1-46 0 0,0-1-165 0 0,1-1-1 0 0,0 1 1 0 0,-1 0-1 0 0,1 0 1 0 0,-1 0 0 0 0,0 0-1 0 0,1 0 1 0 0,-1-1-1 0 0,0 1 1 0 0,0 0 0 0 0,0 0-1 0 0,0-1 31 0 0,1 1-50 0 0,-1 0 10 0 0,1 1 37 0 0,-1-1-1 0 0,0 1 0 0 0,0 0 1 0 0,1-1-1 0 0,-1 1 0 0 0,0 0 0 0 0,0-1 1 0 0,0 1-1 0 0,0 0 0 0 0,0-1 0 0 0,0 1 1 0 0,0 0-1 0 0,1-1 0 0 0,-1 1 1 0 0,0-1-1 0 0,0 1 0 0 0,0 0 0 0 0,0-1 1 0 0,-1 1-1 0 0,1-1 0 0 0,0 1 0 0 0,0 0 1 0 0,0-1-1 0 0,0 1 0 0 0,0 0 1 0 0,0-1-1 0 0,-1 1 0 0 0,1 0 0 0 0,0-1 1 0 0,0 1-1 0 0,0 0 0 0 0,-1-1 0 0 0,1 1 1 0 0,0 0 3 0 0,-1-1 96 0 0,1 1 57 0 0,0 0 20 0 0,0 0-43 0 0,0 0-197 0 0,0 0-86 0 0,0 0-21 0 0,0 0 46 0 0,0 0 202 0 0,-11 14 452 0 0,-4 12-526 0 0,14-22 0 0 0,0 5 27 0 0,4-2 8 0 0,-1-4-21 0 0,0 0 34 0 0,2 1 12 0 0,-3-3 180 0 0,25-5 599 0 0,-24 4-881 0 0,1-1 0 0 0,-1 0 1 0 0,0 0-1 0 0,0 1 0 0 0,0-1 1 0 0,0-1-1 0 0,0 1 0 0 0,1 0 42 0 0,4-3 31 0 0,-6 3 83 0 0,2-1 102 0 0,-2 1-249 0 0,-1 0 1 0 0,1 0 0 0 0,1 0 0 0 0,-1 0-1 0 0,0 0 1 0 0,0 0 0 0 0,0 0 0 0 0,0 0-1 0 0,0 1 1 0 0,1-1 0 0 0,0 0 32 0 0,0 2 2 0 0,0 0 0 0 0,0 0 1 0 0,0 0-1 0 0,0 0 0 0 0,0 0 0 0 0,0 1 1 0 0,0-1-1 0 0,-1 1 0 0 0,1-1 0 0 0,0 1 1 0 0,-1 0-1 0 0,0-1 0 0 0,1 1 0 0 0,-1 0 1 0 0,0 0-1 0 0,1 1-2 0 0,18 41-4 0 0,-11-21 16 0 0,-7-22 31 0 0,-1 0-43 0 0,0-1 0 0 0,-1 0 0 0 0,1 1 0 0 0,0-1 0 0 0,-1 0 0 0 0,1 0 0 0 0,0 1 1 0 0,-1-1-1 0 0,1 0 0 0 0,0 0 0 0 0,0 0 0 0 0,-1 0 0 0 0,1 0 0 0 0,0 0 0 0 0,-1 0 1 0 0,1 0-1 0 0,0-1 0 0 0,0 1 0 0 0,-1 0 0 0 0,1 0 0 0 0,0-1 0 0 0,-1 1 0 0 0,1 0 1 0 0,0-1-1 0 0,-1 1 0 0 0,1 0 0 0 0,-1-1 0 0 0,1 1 0 0 0,-1-1 0 0 0,1 1 0 0 0,-1-1 1 0 0,1 1-1 0 0,-1-1 0 0 0,1 1 0 0 0,-1-1 0 0 0,1 0 0 0 0,-1 1 0 0 0,0-1 0 0 0,1 0 0 0 0,0-1-6 0 0,5-5-130 0 0,-1 0-1 0 0,0-1 1 0 0,0 1-1 0 0,-1-1 0 0 0,0 0 1 0 0,0-1-1 0 0,-1 1 1 0 0,0-1-1 0 0,0-2 137 0 0,-2 7-60 0 0,5-16-504 0 0,-1-1 1 0 0,-1 0-1 0 0,-1 0 1 0 0,-1 0 0 0 0,-1-1 563 0 0,0-20-942 0 0,-1-3-124 0 0,-1 0 1 0 0,-6-33 1065 0 0,3 33-247 0 0,1-5 247 0 0,2 31 4190 0 0,0 112-2062 0 0,1 79-690 0 0,2-133-1124 0 0,2 1 0 0 0,1-1 0 0 0,5 13-314 0 0,4-13 175 0 0,-5-15-74 0 0,-7-19-84 0 0,0 0-1 0 0,0 0 1 0 0,1 0-1 0 0,0-1 1 0 0,0 1-17 0 0,-2-4 0 0 0,0 1 0 0 0,0 0 1 0 0,0-1-1 0 0,0 0 0 0 0,0 1 0 0 0,1-1 0 0 0,-1 0 0 0 0,0 0 1 0 0,1 1-1 0 0,-1-1 0 0 0,1 0 0 0 0,0-1 0 0 0,-1 1 1 0 0,1 0-1 0 0,0 0-240 0 0,1-2-17 0 0,-1-1 1 0 0,1 1 0 0 0,-1-1-1 0 0,0 1 1 0 0,0-1 0 0 0,0 0 0 0 0,0 0-1 0 0,0 0 1 0 0,0 0 0 0 0,0 0-1 0 0,-1 0 1 0 0,1 0 0 0 0,-1-1 0 0 0,1 1-1 0 0,-1 0 1 0 0,0-1 0 0 0,0 1-1 0 0,0-2 257 0 0,3-11-1920 0 0</inkml:trace>
  <inkml:trace contextRef="#ctx0" brushRef="#br0" timeOffset="4452.393">1617 1273 920 0 0,'-2'0'501'0'0,"0"-1"411"0"0,0 0-1 0 0,0 1 0 0 0,-1-1 0 0 0,1 1 1 0 0,0 0-1 0 0,-1 0 0 0 0,1 0 1 0 0,0 0-1 0 0,-1 0 0 0 0,1 0 0 0 0,0 1 1 0 0,0-1-1 0 0,-2 1-911 0 0,1 0 647 0 0,-1 1-1 0 0,1-1 1 0 0,0 1 0 0 0,-1 0-1 0 0,1 0 1 0 0,0 0 0 0 0,0 0-1 0 0,0 1-646 0 0,-7 7 346 0 0,0 0-1 0 0,0 1 1 0 0,2 0-1 0 0,-3 5-345 0 0,-5 5 1027 0 0,9-13-961 0 0,1 1 0 0 0,-1 1 0 0 0,2-1 0 0 0,-1 2-66 0 0,4-8-1 0 0,0 1-1 0 0,-1-1 1 0 0,1 0-1 0 0,-1 0 1 0 0,-1 2 1 0 0,2-3-118 0 0,0-1 1 0 0,1 1 0 0 0,-1-1-1 0 0,1 1 1 0 0,0 0-1 0 0,0 0 1 0 0,-1-1 0 0 0,1 1-1 0 0,0 0 1 0 0,1 0 0 0 0,-1 0-1 0 0,0 0 1 0 0,0 0-1 0 0,1 0 1 0 0,-1 2 117 0 0,1-2-1693 0 0,0-2-88 0 0</inkml:trace>
  <inkml:trace contextRef="#ctx0" brushRef="#br0" timeOffset="4801.684">1700 1399 15344 0 0,'9'16'680'0'0,"-6"-6"143"0"0,-3 4-663 0 0,4-1-160 0 0,0 1 0 0 0,-1-1 0 0 0,1 5 296 0 0,-4-5 24 0 0,9 1 8 0 0,-7-4 0 0 0,3 0-936 0 0,-1-1-184 0 0,-1 3-39 0 0,8-2-1 0 0</inkml:trace>
  <inkml:trace contextRef="#ctx0" brushRef="#br0" timeOffset="4802.684">1914 1300 12440 0 0,'7'27'1209'0'0,"-5"-23"-772"0"0,0 1 0 0 0,-1 0 0 0 0,0-1 0 0 0,0 1 0 0 0,0 0 0 0 0,-1 0 0 0 0,1 0 0 0 0,-1-1 0 0 0,0 1 0 0 0,-1 0 0 0 0,1 0 0 0 0,-1 0 0 0 0,0 0 0 0 0,0-1-437 0 0,-14 60 1846 0 0,13-58-1826 0 0,0 1 0 0 0,1-1 0 0 0,-1 1 0 0 0,2 0 0 0 0,-1-1 1 0 0,1 1-1 0 0,0 0 0 0 0,0-1 0 0 0,1 1 0 0 0,-1 0 0 0 0,2-1 0 0 0,-1 1 0 0 0,1-1 1 0 0,0 1-1 0 0,0-1 0 0 0,1 0 0 0 0,0 0 0 0 0,0 0 0 0 0,0 0-20 0 0,0-3 104 0 0,-1 0-1 0 0,1 0 0 0 0,0 0 0 0 0,0 0 1 0 0,0-1-1 0 0,1 1-103 0 0,-2-2 15 0 0,-1 0 1 0 0,0 0-1 0 0,0 0 1 0 0,1-1 0 0 0,-1 1-1 0 0,0 0 1 0 0,1-1-1 0 0,-1 1 1 0 0,1-1-1 0 0,-1 0 1 0 0,1 1-1 0 0,-1-1 1 0 0,1 0-1 0 0,-1 0 1 0 0,1 0-1 0 0,0 0-15 0 0,1-1 7 0 0,0 1 0 0 0,0 0 0 0 0,0 0 0 0 0,0 0 0 0 0,0 0 0 0 0,0 1 0 0 0,0-1 0 0 0,0 1-7 0 0,0 0-34 0 0,-1-1 0 0 0,0 1 0 0 0,1-1 0 0 0,-1 0 0 0 0,1 0 1 0 0,-1 0-1 0 0,1 0 0 0 0,-1 0 0 0 0,0-1 0 0 0,1 1 0 0 0,-1-1 0 0 0,1 1 1 0 0,-1-1-1 0 0,2 0 34 0 0,-1-1-520 0 0,1 0 1 0 0,-1-1 0 0 0,0 1 0 0 0,0 0-1 0 0,0-1 1 0 0,0 0 0 0 0,0 0 0 0 0,0 0-1 0 0,0 0 520 0 0,4-5-6619 0 0</inkml:trace>
  <inkml:trace contextRef="#ctx0" brushRef="#br0" timeOffset="5150.431">1800 1209 5528 0 0,'3'-17'240'0'0,"-3"17"56"0"0,0 0-232 0 0,0 0-64 0 0,0 0 0 0 0,0 0 0 0 0,0 14 1184 0 0,4-2 224 0 0,1 5 40 0 0,2 0 16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1:41.3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853 976 8752 0 0,'-1'1'204'0'0,"1"0"-166"0"0,0-1 0 0 0,0 1 1 0 0,0-1-1 0 0,0 1 0 0 0,0-1 0 0 0,0 1 1 0 0,0-1-1 0 0,0 0 0 0 0,0 1 0 0 0,0-1 1 0 0,0 1-1 0 0,0-1 0 0 0,0 1 0 0 0,0-1 0 0 0,0 1 1 0 0,1-1-1 0 0,-1 0 0 0 0,0 1 0 0 0,0-1 1 0 0,1 1-1 0 0,-1-1 0 0 0,0 0 0 0 0,0 1 0 0 0,1-1 1 0 0,-1 0-1 0 0,0 1 0 0 0,1-1 0 0 0,-1 0-38 0 0,1 1 1922 0 0,-1-1 624 0 0,0 0 129 0 0,0 0-257 0 0,0 0-1158 0 0,0 0-510 0 0,0 0-101 0 0,0 0-68 0 0,0 0-219 0 0,0 0-98 0 0,0 0-22 0 0,-15 2 222 0 0,10 0-445 0 0,1 0-1 0 0,0 0 0 0 0,-1 0 0 0 0,1 0 1 0 0,0 1-1 0 0,1-1 0 0 0,-1 1 1 0 0,0 0-1 0 0,1 0 0 0 0,0 1 0 0 0,-1-1 1 0 0,1 1-1 0 0,1-1 0 0 0,-2 3-18 0 0,-2-1 0 0 0,5-5 2 0 0,1 0 0 0 0,-1 0 1 0 0,0 1-1 0 0,1-1 0 0 0,-1 0 0 0 0,1 1 0 0 0,-1-1 0 0 0,0 1 0 0 0,1-1 0 0 0,-1 1 0 0 0,1-1 0 0 0,-1 1 0 0 0,1-1 0 0 0,0 1 1 0 0,-1 0-1 0 0,1-1 0 0 0,-1 1 0 0 0,1 0 0 0 0,0-1 0 0 0,0 1 0 0 0,-1 0 0 0 0,1-1 0 0 0,0 1 0 0 0,0 0 0 0 0,0-1 1 0 0,0 1-1 0 0,0 0 0 0 0,0 0 0 0 0,0-1 0 0 0,0 1 0 0 0,0 0 0 0 0,0-1 0 0 0,0 1 0 0 0,0 0-2 0 0,1 1 12 0 0,-1 0 41 0 0,0 0 1 0 0,2 2-29 0 0,0 1 1 0 0,0 0-1 0 0,0-1 1 0 0,0 1 0 0 0,1-1-1 0 0,3 4-25 0 0,8 15 84 0 0,-10-16-29 0 0,0 0 1 0 0,1-1-1 0 0,0 0 0 0 0,4 5-55 0 0,-5-7 92 0 0,0 0 1 0 0,-1 1-1 0 0,1-1 0 0 0,-1 0 0 0 0,0 1 1 0 0,-1 0-1 0 0,1 0 0 0 0,-1 0 0 0 0,0 0 1 0 0,0 0-1 0 0,0 3-92 0 0,-1-3 16 0 0,0 1 0 0 0,-1 0 1 0 0,1-1-1 0 0,-1 1 0 0 0,0 0 1 0 0,-1-1-1 0 0,0 1 0 0 0,0 0-16 0 0,1-4 1 0 0,-1 1 0 0 0,1-1 0 0 0,-1 0-1 0 0,0 1 1 0 0,0-1 0 0 0,1 0 0 0 0,-2 0 0 0 0,1 0-1 0 0,0 0 1 0 0,0 0 0 0 0,-1 0 0 0 0,1 0-1 0 0,-1 0 1 0 0,1 0 0 0 0,-1-1 0 0 0,0 1 0 0 0,0-1-1 0 0,0 1 1 0 0,-1 0-1 0 0,0-1 0 0 0,0 2 0 0 0,0-1 0 0 0,0 0 0 0 0,1 0 0 0 0,-1 1 0 0 0,-1 1 0 0 0,-13 11 1 0 0,16-15-2 0 0,0 1 1 0 0,0-1-1 0 0,0 1 0 0 0,0-1 1 0 0,-1 0-1 0 0,1 0 1 0 0,0 1-1 0 0,0-1 1 0 0,0 0-1 0 0,0 0 1 0 0,0 0-1 0 0,0 0 0 0 0,0 0 1 0 0,0 0-1 0 0,0 0 1 0 0,0-1-1 0 0,-1 1 1 0 0,1 0-1 0 0,0-1 1 0 0,0 1 0 0 0,0-1-5 0 0,-1 1 1 0 0,1 0-1 0 0,-1-1 1 0 0,1 1 0 0 0,-1 0-1 0 0,1 0 1 0 0,-1 0 0 0 0,1 0-1 0 0,-1 0 1 0 0,1 0 0 0 0,-1 1 4 0 0,1-1-11 0 0,0 0 0 0 0,0 0 0 0 0,1 0 0 0 0,-1 0 0 0 0,0 0 0 0 0,0 0 0 0 0,0 0 0 0 0,0 0 0 0 0,0 0 0 0 0,0 0 0 0 0,0 0 0 0 0,0-1 0 0 0,0 1 0 0 0,0 0 0 0 0,0-1 0 0 0,0 1 0 0 0,0-1 0 0 0,0 1 0 0 0,1-1 0 0 0,-1 1 0 0 0,0-1 11 0 0,-25-22-1853 0 0,16 18 23 0 0,8 4-2398 0 0,2-4 2045 0 0</inkml:trace>
  <inkml:trace contextRef="#ctx0" brushRef="#br0" timeOffset="-3032.44">106 286 11056 0 0,'0'0'505'0'0,"0"0"-9"0"0,0 0-253 0 0,6-5 545 0 0,-5 4-653 0 0,-1 0 0 0 0,1 0 0 0 0,-1 0 0 0 0,1-1 0 0 0,-1 1 0 0 0,0 0 0 0 0,0 0 1 0 0,0-1-1 0 0,0 1 0 0 0,0 0 0 0 0,0 0 0 0 0,0-1 0 0 0,0 1 0 0 0,0 0 0 0 0,0 0 0 0 0,-1-1 1 0 0,1 1-1 0 0,-1 0-135 0 0,-9-22 1558 0 0,-6 19-441 0 0,15 4-1079 0 0,-1 0 0 0 0,1 0-1 0 0,0 0 1 0 0,0 0 0 0 0,-1 0-1 0 0,1 0 1 0 0,0 0 0 0 0,0 1-1 0 0,-1-1 1 0 0,1 0-1 0 0,0 1 1 0 0,0-1 0 0 0,0 1-1 0 0,-1-1 1 0 0,1 1 0 0 0,0 0-1 0 0,0-1 1 0 0,0 1-1 0 0,0 0 1 0 0,0 0 0 0 0,0 0-1 0 0,0 0-37 0 0,-10 7 178 0 0,9-6-164 0 0,0-1 0 0 0,0 1 0 0 0,0 0 0 0 0,1-1 1 0 0,-1 1-1 0 0,0 0 0 0 0,1 0 0 0 0,0 0 0 0 0,-1 0 1 0 0,1 1-1 0 0,0-1 0 0 0,-1 2-14 0 0,-10 32 66 0 0,7-23-72 0 0,3-4 58 0 0,0 1 0 0 0,0-1-1 0 0,1 1 1 0 0,0-1 0 0 0,0 1-1 0 0,1 1-51 0 0,-2 25 524 0 0,2-32-468 0 0,0 1 0 0 0,0-1 0 0 0,1 0 0 0 0,-1 1 0 0 0,1-1 0 0 0,0 0 0 0 0,0 0 0 0 0,1 1 0 0 0,-1-1 0 0 0,1 0 0 0 0,0 0 0 0 0,0 0 0 0 0,3 3-56 0 0,-4-4 50 0 0,1 0-1 0 0,0-1 1 0 0,0 1 0 0 0,1 0 0 0 0,-1-1 0 0 0,0 1-1 0 0,1-1 1 0 0,0 0 0 0 0,-1 0 0 0 0,1 0 0 0 0,0 0-1 0 0,0 0 1 0 0,0-1 0 0 0,0 1 0 0 0,1-1 0 0 0,-1 0-1 0 0,3 1-49 0 0,-3-2 42 0 0,0 0 1 0 0,1 0-1 0 0,-1 0 0 0 0,0-1 0 0 0,0 1 0 0 0,0-1 0 0 0,1 0 0 0 0,-1 0 1 0 0,0 0-1 0 0,0 0 0 0 0,0-1-42 0 0,4-1 65 0 0,0-1-1 0 0,-1 1 1 0 0,0-1 0 0 0,2-2-65 0 0,-2 1 9 0 0,0-1 0 0 0,0 1 0 0 0,-1-1 1 0 0,0-1-1 0 0,0 1 0 0 0,-1-1 0 0 0,1 0 0 0 0,-1 0 0 0 0,-1 0 1 0 0,2-3-10 0 0,2-9-2 0 0,0 0-1 0 0,-2-1 1 0 0,3-10 2 0 0,-8 24 1 0 0,1 0 0 0 0,-1 1 1 0 0,0-1-1 0 0,0 0 0 0 0,-1 0 0 0 0,0 1 0 0 0,0-1 0 0 0,0 1 0 0 0,-2-5-1 0 0,2 6-8 0 0,0 1 0 0 0,0-1 0 0 0,0 1 0 0 0,-1 0 0 0 0,1-1-1 0 0,-1 1 1 0 0,0 0 0 0 0,0 0 0 0 0,0 1 0 0 0,0-1 0 0 0,-1 0 0 0 0,1 1 0 0 0,-1-1-1 0 0,0 1 1 0 0,-1-2 8 0 0,0 2-46 0 0,1 0-55 0 0,1 1 1 0 0,-1-1 0 0 0,0 0 0 0 0,0 1-1 0 0,0 0 1 0 0,0 0 0 0 0,0 0 0 0 0,-1 0-1 0 0,1 0 1 0 0,0 1 0 0 0,0-1 0 0 0,-1 1-1 0 0,1 0 1 0 0,0 0 0 0 0,0 0 0 0 0,-1 1 100 0 0,-7-1-1065 0 0,9 0 680 0 0,0 0 0 0 0,0 0 0 0 0,0 0 0 0 0,0 0-1 0 0,1 1 1 0 0,-1-1 0 0 0,0 0 0 0 0,0 1 0 0 0,0-1 0 0 0,0 1 385 0 0,-5 5-1857 0 0</inkml:trace>
  <inkml:trace contextRef="#ctx0" brushRef="#br0" timeOffset="-2681.398">323 103 12816 0 0,'0'3'70'0'0,"2"13"732"0"0,11 8-291 0 0,-12-23-510 0 0,2 7 293 0 0,1 0 0 0 0,-1 0 0 0 0,-1 0 0 0 0,1 1 1 0 0,-1-1-1 0 0,-1 1 0 0 0,1 2-294 0 0,0 5 315 0 0,2 4-1 0 0,-1-8-52 0 0,-1 0 1 0 0,0 1 0 0 0,-1-1-1 0 0,0 0 1 0 0,-2 11-263 0 0,1-18 121 0 0,0-1 0 0 0,0 1 0 0 0,1-1 0 0 0,0 1 0 0 0,-1 0 0 0 0,2 2-121 0 0,2 18 532 0 0,-4 10 1183 0 0,8-39-1408 0 0,-5 0-221 0 0,0 1 0 0 0,0-1 0 0 0,-1 0-1 0 0,1 0 1 0 0,-1 0 0 0 0,1 0 0 0 0,-2 0 0 0 0,1-1 0 0 0,0 1 0 0 0,-1-1 0 0 0,0 1 0 0 0,1-3-86 0 0,2-8 81 0 0,5-17-17 0 0,-7 24-49 0 0,0 0 0 0 0,0 0 0 0 0,1 0 1 0 0,0 1-1 0 0,0-1 0 0 0,1 1 0 0 0,0-1-15 0 0,23-30 120 0 0,-21 26-86 0 0,-6 11-32 0 0,0 0 0 0 0,1 0 0 0 0,-1 0 0 0 0,0 0 0 0 0,1 1 0 0 0,-1-1 0 0 0,1 0 1 0 0,-1 0-1 0 0,1 0 0 0 0,0 1 0 0 0,-1-1 0 0 0,1 0 0 0 0,0 0 0 0 0,-1 1 0 0 0,1-1 0 0 0,0 1 1 0 0,0-1-1 0 0,0 0 0 0 0,-1 1 0 0 0,1 0 0 0 0,0-1 0 0 0,0 1 0 0 0,0-1 0 0 0,1 1-2 0 0,-1 0 0 0 0,0-1 0 0 0,0 1 0 0 0,0 0 0 0 0,0-1 0 0 0,0 1 0 0 0,0-1 0 0 0,0 1 0 0 0,0-1 0 0 0,0 1 0 0 0,0-1 0 0 0,-1 0 0 0 0,2 0 0 0 0,-2 1 0 0 0,1-1 0 0 0,-1 0 0 0 0,1 1 0 0 0,0-1 0 0 0,-1 1 0 0 0,1-1 0 0 0,0 1 0 0 0,-1 0 0 0 0,1-1 0 0 0,0 1 0 0 0,0 0 0 0 0,0 0 0 0 0,-1-1 0 0 0,1 1 0 0 0,0 0 0 0 0,0 0 0 0 0,0 0 0 0 0,0 0 0 0 0,-1 0 0 0 0,1 0 0 0 0,0 0 0 0 0,0 0 0 0 0,0 0 0 0 0,0 0 0 0 0,-1 1 0 0 0,1-1 0 0 0,0 0 0 0 0,0 1 0 0 0,25 9-1008 0 0,-1 0-2158 0 0,-23-8 722 0 0,1 3-3697 0 0</inkml:trace>
  <inkml:trace contextRef="#ctx0" brushRef="#br0" timeOffset="-1648.924">823 251 7368 0 0,'1'1'33'0'0,"0"1"0"0"0,0-1 1 0 0,1 0-1 0 0,-1 1 0 0 0,0-1 1 0 0,1 0-1 0 0,-1 0 0 0 0,1 0 1 0 0,-1 0-1 0 0,1 0 0 0 0,0 0 1 0 0,-1 0-1 0 0,1-1 0 0 0,0 1 1 0 0,-1-1-1 0 0,1 1 0 0 0,0-1 1 0 0,0 1-1 0 0,0-1 0 0 0,-1 0 1 0 0,1 0-1 0 0,0 0 0 0 0,0 0 1 0 0,1-1-34 0 0,9 2 1561 0 0,-2-2 1418 0 0,-8 1-451 0 0,-2 0-250 0 0,0 0-1158 0 0,0 0-1085 0 0,0 0 1 0 0,0 0-1 0 0,0 0 0 0 0,0 0 1 0 0,0 0-1 0 0,0 0 0 0 0,1 0 0 0 0,-1 0 1 0 0,0 0-1 0 0,0 0 0 0 0,0 0 1 0 0,0 1-1 0 0,0-1 0 0 0,0 0 0 0 0,0 0 1 0 0,1 0-1 0 0,-1 0 0 0 0,0 0 0 0 0,0 0 1 0 0,0 0-1 0 0,0 0 0 0 0,0 0 1 0 0,0 0-1 0 0,0 0 0 0 0,1-1 0 0 0,-1 1 1 0 0,0 0-1 0 0,0 0 0 0 0,0 0 1 0 0,0 0-1 0 0,0 0 0 0 0,0 0 0 0 0,0 0 1 0 0,0 0-1 0 0,1 0 0 0 0,-1 0 1 0 0,0 0-1 0 0,0 0 0 0 0,0 0 0 0 0,0-1 1 0 0,0 1-1 0 0,0 0 0 0 0,0 0 1 0 0,0 0-1 0 0,0 0 0 0 0,0 0 0 0 0,0 0 1 0 0,0 0-1 0 0,0 0 0 0 0,0-1 1 0 0,0 1-1 0 0,0 0 0 0 0,0 0 0 0 0,0 0 1 0 0,0 0-1 0 0,0 0 0 0 0,0 0 1 0 0,0 0-1 0 0,0-1 0 0 0,0 1 0 0 0,0 0 1 0 0,0 0-1 0 0,0 0 0 0 0,0 0 1 0 0,0 0-1 0 0,0 0 0 0 0,0 0 0 0 0,0-1 1 0 0,0 1-36 0 0,0 0 19 0 0,-1 0 1 0 0,1-1 0 0 0,0 1 0 0 0,-1 0-1 0 0,1-1 1 0 0,0 1 0 0 0,0 0 0 0 0,-1-1 0 0 0,1 1-1 0 0,-1 0 1 0 0,1 0 0 0 0,0-1 0 0 0,-1 1-1 0 0,1 0 1 0 0,-1 0 0 0 0,1 0 0 0 0,0 0-1 0 0,-1 0 1 0 0,1-1 0 0 0,-1 1 0 0 0,1 0-1 0 0,-1 0-19 0 0,-2 0 6 0 0,-1 0-1 0 0,1 0 0 0 0,-1 1 0 0 0,1-1 0 0 0,0 1 0 0 0,-1 0 1 0 0,1 0-1 0 0,-1 0 0 0 0,1 0 0 0 0,0 0 0 0 0,0 1 0 0 0,0-1 0 0 0,0 1 1 0 0,0 0-1 0 0,0 0 0 0 0,-2 2-5 0 0,0 1 30 0 0,3-4-22 0 0,0 1-1 0 0,0-1 1 0 0,0 1 0 0 0,0 0-1 0 0,1 0 1 0 0,-1 0 0 0 0,1 0 0 0 0,-1 0-1 0 0,1 0 1 0 0,0 0 0 0 0,0 0 0 0 0,0 0-1 0 0,0 1 1 0 0,0-1 0 0 0,0 0 0 0 0,1 1-1 0 0,-1-1 1 0 0,1 1 0 0 0,-1-1 0 0 0,1 1-1 0 0,0-1 1 0 0,0 3-8 0 0,0-5 2 0 0,0 1 1 0 0,1-1-1 0 0,-1 0 1 0 0,0 1-1 0 0,0-1 1 0 0,0 1-1 0 0,0-1 1 0 0,1 0-1 0 0,-1 1 0 0 0,0-1 1 0 0,0 0-1 0 0,0 1 1 0 0,1-1-1 0 0,-1 0 1 0 0,0 0-1 0 0,1 1 0 0 0,-1-1 1 0 0,0 0-1 0 0,1 0 1 0 0,-1 1-1 0 0,0-1-2 0 0,2 1 2 0 0,-1 0-2 0 0,0 0 0 0 0,0 0 0 0 0,-1 0 0 0 0,1 0 0 0 0,0 0 0 0 0,0 0 0 0 0,0 0 0 0 0,0-1 0 0 0,0 1 0 0 0,0 0 0 0 0,0-1 0 0 0,0 1 0 0 0,1-1 0 0 0,5-2 0 0 0,-4 0 0 0 0,14-3 0 0 0,-15 5 0 0 0,0-1 0 0 0,0 1 0 0 0,1-1 0 0 0,-1 1 0 0 0,0-1 0 0 0,0 0 0 0 0,0 0 0 0 0,0 0 0 0 0,0 0 0 0 0,0 0 0 0 0,0-1 0 0 0,0 1 0 0 0,0-1 0 0 0,0 1 0 0 0,-2 0 0 0 0,0 1 0 0 0,0-1 0 0 0,1 1 0 0 0,-1 0 0 0 0,0-1 0 0 0,1 1 0 0 0,-1 0 0 0 0,0-1 0 0 0,1 1 0 0 0,-1 0 0 0 0,1-1 0 0 0,-1 1 0 0 0,1 0 0 0 0,-1 0 0 0 0,0 0 0 0 0,1-1 0 0 0,-1 1 0 0 0,1 0 0 0 0,-1 0 0 0 0,1 0 0 0 0,-1 0 0 0 0,2 0 0 0 0,-1-1 0 0 0,0 1 0 0 0,0-1 0 0 0,0 1 0 0 0,1-1 0 0 0,-1 1 0 0 0,0-1 0 0 0,0 1 0 0 0,0-1 0 0 0,0 0 0 0 0,0 0 0 0 0,0 0 0 0 0,0 1 0 0 0,-1-1 0 0 0,1 0 0 0 0,0-1 0 0 0,0 2 0 0 0,-1-1 0 0 0,0 1 0 0 0,1-1 0 0 0,-1 1 0 0 0,0-1 0 0 0,1 1 0 0 0,-1 0 0 0 0,0-1 0 0 0,1 1 0 0 0,-1 0 0 0 0,1-1 0 0 0,-1 1 0 0 0,1 0 0 0 0,-1-1 0 0 0,1 1 0 0 0,-1 0 0 0 0,1 0 0 0 0,-1 0 0 0 0,1 0 0 0 0,-1-1 0 0 0,1 1 0 0 0,0 0 0 0 0,0 0 0 0 0,0 0 0 0 0,0 0 1 0 0,-1 0-1 0 0,0 0 0 0 0,1 0 1 0 0,-1 0-1 0 0,0-1 0 0 0,0 1 1 0 0,1 0-1 0 0,-1 0 0 0 0,0 0 1 0 0,1 0-1 0 0,-1 0 1 0 0,0 0-1 0 0,1 0 0 0 0,-1 0 1 0 0,0 0-1 0 0,1 0 0 0 0,-1 1 1 0 0,0-1-1 0 0,1 0 0 0 0,-1 0 1 0 0,0 0-1 0 0,1 0 0 0 0,-1 0 1 0 0,0 1-1 0 0,0-1 0 0 0,1 0 1 0 0,-1 0-1 0 0,0 0 0 0 0,0 1 1 0 0,1-1-1 0 0,-1 0 0 0 0,0 0 1 0 0,0 1-1 0 0,0-1 1 0 0,1 0-1 0 0,-1 0 0 0 0,0 1 1 0 0,0-1-1 0 0,0 0 0 0 0,0 1 1 0 0,0-1-1 0 0,0 0 0 0 0,1 1 1 0 0,-1-1-1 0 0,0 0 0 0 0,0 1 0 0 0,2 5 29 0 0,-1-1 0 0 0,1 1 0 0 0,-1 0-1 0 0,0 0 1 0 0,1 6-29 0 0,0 4 11 0 0,-1-3 33 0 0,0-1 1 0 0,-1 1-1 0 0,0 0 1 0 0,-1 0-1 0 0,0-1 0 0 0,-3 13-44 0 0,-3 27 213 0 0,5-37-50 0 0,0-1 1 0 0,-2 0 0 0 0,0 0 0 0 0,0 0 0 0 0,-1 0-1 0 0,-2 2-163 0 0,4-11 137 0 0,0 0 0 0 0,0 0 0 0 0,0-1 0 0 0,-1 1 0 0 0,0-1 0 0 0,0 0-1 0 0,0 0 1 0 0,0 0 0 0 0,-1-1-137 0 0,-1 0 77 0 0,0 0-1 0 0,0-1 1 0 0,0 0-1 0 0,-1 0 1 0 0,-1 0-77 0 0,-3 1 20 0 0,10-3-13 0 0,-1 0 0 0 0,0-1-1 0 0,1 1 1 0 0,-1 0 0 0 0,0 0 0 0 0,1-1 0 0 0,-1 1 0 0 0,1-1 0 0 0,-1 1 0 0 0,1-1-1 0 0,-1 1 1 0 0,1-1 0 0 0,-1 0 0 0 0,1 0 0 0 0,-1 0 0 0 0,0-1-7 0 0,-21-18 119 0 0,20 16-93 0 0,0 0 0 0 0,0 0 0 0 0,1 0 0 0 0,-1 0 0 0 0,1 0 0 0 0,0-1 0 0 0,0 1 0 0 0,1-1 0 0 0,-1 0 0 0 0,1 0 0 0 0,0 1 0 0 0,0-1 0 0 0,0 0 0 0 0,1 0 0 0 0,0 0 0 0 0,0 0 0 0 0,1-4-26 0 0,-1 5 10 0 0,1 0 0 0 0,0 0 1 0 0,0 0-1 0 0,0 0 0 0 0,1 0 0 0 0,-1 0 0 0 0,1 1 1 0 0,0-1-1 0 0,0 0 0 0 0,0 1 0 0 0,1 0 0 0 0,-1 0 1 0 0,1-1-1 0 0,0 1 0 0 0,0 1 0 0 0,0-1 0 0 0,0 0 1 0 0,0 1-1 0 0,0-1 0 0 0,1 1 0 0 0,1 0-10 0 0,1-2-141 0 0,0 1 0 0 0,1 0 0 0 0,-1 0 1 0 0,1 0-1 0 0,0 1 0 0 0,0 0 0 0 0,0 1 0 0 0,0 0 0 0 0,0 0 0 0 0,5 0 141 0 0,41-4-1737 0 0,-18 0 258 0 0,-27 4 999 0 0,0 0-1 0 0,0-1 1 0 0,-1 0-1 0 0,1-1 1 0 0,-1 0 0 0 0,7-3 480 0 0,9-4-885 0 0,-11 4 269 0 0,0-1 0 0 0,0 0 0 0 0,-1-1 0 0 0,0-1 0 0 0,-1 1 0 0 0,0-2 0 0 0,2-2 616 0 0,-4 4 65 0 0,36-35-65 0 0,-41 39 248 0 0,0 0 0 0 0,1 0 1 0 0,-1 0-1 0 0,-1-1 0 0 0,1 0-248 0 0,-3 5 16 0 0,1-1 433 0 0,0 0-337 0 0,0 0-1 0 0,-1 0 1 0 0,1 0 0 0 0,0-1-1 0 0,-1 1 1 0 0,1 0 0 0 0,-1 0-1 0 0,1 0 1 0 0,-1-1-1 0 0,0 1 1 0 0,1 0 0 0 0,-1-1-1 0 0,0 1 1 0 0,0-1-112 0 0,0 0 242 0 0,0 2-2 0 0,0 0-216 0 0,0 0-1 0 0,0 0 0 0 0,0 0 0 0 0,0 0 0 0 0,0-1 0 0 0,0 1 0 0 0,-1 0 0 0 0,1 0 0 0 0,0 0 0 0 0,0 0 0 0 0,0 0 0 0 0,0 0 0 0 0,0 0 0 0 0,0 0 0 0 0,0 0 0 0 0,0 0 0 0 0,0-1 0 0 0,0 1 0 0 0,0 0 0 0 0,0 0 1 0 0,0 0-1 0 0,0 0 0 0 0,0 0 0 0 0,0 0 0 0 0,0 0 0 0 0,0 0 0 0 0,0 0 0 0 0,0-1 0 0 0,0 1 0 0 0,0 0 0 0 0,0 0 0 0 0,0 0 0 0 0,0 0 0 0 0,0 0 0 0 0,0 0 0 0 0,0 0 0 0 0,0 0 0 0 0,0-1 0 0 0,0 1 0 0 0,0 0 1 0 0,0 0-1 0 0,0 0 0 0 0,0 0 0 0 0,0 0 0 0 0,0 0 0 0 0,1 0 0 0 0,-1 0 0 0 0,0 0 0 0 0,0 0 0 0 0,0 0 0 0 0,0 0 0 0 0,0-1 0 0 0,0 1 0 0 0,0 0 0 0 0,0 0 0 0 0,0 0 0 0 0,1 0 0 0 0,-1 0 0 0 0,0 0 0 0 0,0 0 1 0 0,0 0-1 0 0,0 0 0 0 0,0 0 0 0 0,0 0 0 0 0,0 0 0 0 0,0 0 0 0 0,1 0 0 0 0,-1 0 0 0 0,0 0-23 0 0,-6-5 464 0 0,4 4-321 0 0,0 1 0 0 0,-1-1 0 0 0,1 1-1 0 0,0-1 1 0 0,-1 1 0 0 0,1 0 0 0 0,-1 0 0 0 0,1 0-1 0 0,0 0 1 0 0,-1 0 0 0 0,1 1 0 0 0,0-1 0 0 0,-2 1-143 0 0,0 0 125 0 0,1 0 0 0 0,0 0 0 0 0,0 0 0 0 0,0 0 0 0 0,0 1 0 0 0,1-1 0 0 0,-1 1 1 0 0,0-1-1 0 0,0 1 0 0 0,1 0 0 0 0,-1 0 0 0 0,1 0 0 0 0,0 1 0 0 0,0-1 0 0 0,-2 3-125 0 0,-4 7 366 0 0,6-8-343 0 0,0-1 1 0 0,0 1 0 0 0,0-1 0 0 0,0 1 0 0 0,1 0 0 0 0,-1 0 0 0 0,1 0 0 0 0,0 0-1 0 0,0 0 1 0 0,1 0-24 0 0,-1 7 0 0 0,1-7 0 0 0,-1 1 0 0 0,1 0 0 0 0,-1-1 0 0 0,0 1 0 0 0,0-1 0 0 0,-1 1 0 0 0,0 5 0 0 0,2-8 27 0 0,1-1 1 0 0,-1 0-1 0 0,1 1 0 0 0,0-1 0 0 0,-1 0 0 0 0,1 0 0 0 0,0 0 1 0 0,0 1-1 0 0,0-1 0 0 0,0 0 0 0 0,0 0 0 0 0,0 0 0 0 0,0 0 1 0 0,0 0-1 0 0,0-1 0 0 0,0 1 0 0 0,1 0 0 0 0,-1 0 0 0 0,0-1 0 0 0,1 1 1 0 0,-1-1-1 0 0,0 1 0 0 0,1-1 0 0 0,-1 0 0 0 0,0 1 0 0 0,1-1 1 0 0,-1 0-1 0 0,1 0-27 0 0,0 0 69 0 0,1 0 0 0 0,-1 1 0 0 0,0-1 0 0 0,0 0 0 0 0,1-1 0 0 0,-1 1 0 0 0,0 0 0 0 0,1-1 0 0 0,-1 1 0 0 0,0-1 0 0 0,0 0 0 0 0,0 0 0 0 0,0 0 0 0 0,0 0 0 0 0,0 0 0 0 0,0 0 0 0 0,1-1-69 0 0,1-3 4 0 0,1 0 0 0 0,-1-1 1 0 0,-1 1-1 0 0,1-1 1 0 0,-1 0-1 0 0,0 0 0 0 0,0 0 1 0 0,0-1-1 0 0,-1 1 1 0 0,0 0-1 0 0,-1-1 0 0 0,1 0 1 0 0,-1-6-5 0 0,0 11-15 0 0,-1 0 1 0 0,0 0-1 0 0,0 0 1 0 0,0 0-1 0 0,-1 0 1 0 0,1 1-1 0 0,0-1 1 0 0,-1 0-1 0 0,0 0 1 0 0,1 0-1 0 0,-1 0 1 0 0,0 1-1 0 0,0-1 1 0 0,0 0-1 0 0,0 0 1 0 0,0 1-1 0 0,-1-1 15 0 0,1 2-106 0 0,0 0 105 0 0,1 0 0 0 0,0 0 0 0 0,-1 0 1 0 0,1 0-1 0 0,0 0 0 0 0,-1 0 1 0 0,1 0-1 0 0,0 1 0 0 0,-1-1 1 0 0,1 0-1 0 0,0 0 0 0 0,0 0 0 0 0,-1 1 1 0 0,1-1-1 0 0,0 0 0 0 0,0 0 1 0 0,-1 1-1 0 0,1-1 0 0 0,0 0 1 0 0,0 0-1 0 0,0 1 0 0 0,0-1 0 0 0,-1 0 1 0 0,1 1-1 0 0,0-1 0 0 0,0 0 1 0 0,0 1-1 0 0,0-1 0 0 0,0 0 1 0 0,0 1-1 0 0,0-1 0 0 0,0 0 0 0 0,0 1 1 0 0,0-1 0 0 0,0 2 2 0 0,-1 3-2 0 0,1 0 0 0 0,-1 0 0 0 0,1 1 0 0 0,0-1 0 0 0,1 0 0 0 0,-1 0 0 0 0,1 1 0 0 0,0-1 0 0 0,0 0 0 0 0,1 0 0 0 0,2 16 0 0 0,-2-17-28 0 0,-1-1 0 0 0,1 1-1 0 0,-1-1 1 0 0,1 1 0 0 0,0-1-1 0 0,1 1 1 0 0,-1-1 0 0 0,0 0-1 0 0,1 0 1 0 0,0 0 0 0 0,0-1-1 0 0,0 1 1 0 0,0 0 0 0 0,0-1 0 0 0,0 0-1 0 0,1 0 1 0 0,-1 0 28 0 0,1 0-204 0 0,-3-2-103 0 0,0 1 1 0 0,1-1-1 0 0,-1 1 0 0 0,0-1 0 0 0,0 1 0 0 0,1-1 0 0 0,-1 0 1 0 0,0 0-1 0 0,1 0 0 0 0,-1 1 0 0 0,0-1 0 0 0,0 0 1 0 0,1-1-1 0 0,-1 1 0 0 0,0 0 0 0 0,1 0 0 0 0,-1-1 0 0 0,0 1 307 0 0,10-4-7063 0 0</inkml:trace>
  <inkml:trace contextRef="#ctx0" brushRef="#br0" timeOffset="-1316.23">1290 149 8288 0 0,'2'2'381'0'0,"12"8"142"0"0,-10-8-336 0 0,-1 1 0 0 0,0 0 0 0 0,0 0 0 0 0,0 0 0 0 0,0 0 0 0 0,-1 0 0 0 0,1 0 0 0 0,-1 1 1 0 0,0-1-1 0 0,0 1 0 0 0,0 0 0 0 0,0 0 0 0 0,-1 0 0 0 0,0-1 0 0 0,1 2-187 0 0,2 12 1554 0 0,0 0-1 0 0,-1 0 1 0 0,-1 3-1554 0 0,5 23 1354 0 0,-1-5-1332 0 0,-5-29 105 0 0,0 1 0 0 0,1-1 1 0 0,0 0-1 0 0,0 0 0 0 0,1 1-127 0 0,-2-9 195 0 0,0-1-143 0 0,-1-1 0 0 0,1 1 0 0 0,-1-1 0 0 0,1 1 0 0 0,0-1 0 0 0,-1 1-1 0 0,1-1 1 0 0,-1 1 0 0 0,1-1 0 0 0,-1 0 0 0 0,0 1 0 0 0,1-1 0 0 0,-1 0 0 0 0,0 1 0 0 0,1-1 0 0 0,-1 0-52 0 0,3-9 51 0 0,0 0 0 0 0,-1 0 0 0 0,0 0 1 0 0,0-4-52 0 0,2-9 47 0 0,7-47 23 0 0,-8 55-61 0 0,-2 10 19 0 0,-1 1 0 0 0,2-1 0 0 0,-1 1 0 0 0,0-1 1 0 0,1 1-1 0 0,0-1 0 0 0,1-1-28 0 0,1-3 70 0 0,5-5 449 0 0,-9 13-498 0 0,0 1-1 0 0,1 0 0 0 0,-1 0 0 0 0,0 0 0 0 0,1 0 0 0 0,-1-1 0 0 0,1 1 0 0 0,-1 0 0 0 0,1 0 0 0 0,-1 0 1 0 0,0 0-1 0 0,1 0 0 0 0,-1 0 0 0 0,1 0 0 0 0,-1 0 0 0 0,0 0 0 0 0,1 0 0 0 0,-1 1 0 0 0,1-1 0 0 0,-1 0 1 0 0,0 0-1 0 0,1 0 0 0 0,-1 0 0 0 0,1 0 0 0 0,-1 1 0 0 0,0-1 0 0 0,1 0 0 0 0,-1 0 0 0 0,0 1 0 0 0,1-1 1 0 0,-1 0-1 0 0,0 1 0 0 0,0-1 0 0 0,1 0 0 0 0,-1 1 0 0 0,0-1-20 0 0,4 4 200 0 0,-2-3-117 0 0,-1 1-1 0 0,1 0 1 0 0,-1 0-1 0 0,1 0 1 0 0,-1 0-1 0 0,1 0 1 0 0,-1 0-1 0 0,0 0 1 0 0,0 0-1 0 0,1 2-82 0 0,11 41 312 0 0,-10-35-226 0 0,0 1 1 0 0,1-1 0 0 0,3 8-87 0 0,0 1 39 0 0,-6-15-73 0 0,1-1 0 0 0,-1 1 0 0 0,0-1 0 0 0,1 0 0 0 0,0 1 0 0 0,0-1 34 0 0,6 2-1681 0 0,-7-5 1387 0 0,6 0-870 0 0</inkml:trace>
  <inkml:trace contextRef="#ctx0" brushRef="#br0" timeOffset="-906.75">1661 142 15608 0 0,'7'22'688'0'0,"-3"-13"143"0"0,0 1-663 0 0,-1 2-168 0 0,1 0 0 0 0,-4-2 0 0 0,0 4 320 0 0,0 0 32 0 0,0-4 8 0 0,0 3 0 0 0,0-2-360 0 0,4-1 0 0 0,-4 0 0 0 0,0-3-5015 0 0,0-7-961 0 0</inkml:trace>
  <inkml:trace contextRef="#ctx0" brushRef="#br0" timeOffset="-569.891">1848 137 15288 0 0,'0'0'348'0'0,"4"7"969"0"0,2 1-1287 0 0,-6-7-6 0 0,1 0-1 0 0,-1 1 0 0 0,0-1 1 0 0,1 0-1 0 0,-1 1 0 0 0,0-1 1 0 0,0 1-1 0 0,0-1 0 0 0,0 0 0 0 0,0 1 1 0 0,0-1-1 0 0,0 0 0 0 0,-1 1 1 0 0,1-1-1 0 0,0 0 0 0 0,-1 1 0 0 0,1-1 1 0 0,-1 0-1 0 0,1 1 0 0 0,-1-1 1 0 0,0 0-1 0 0,0 0 0 0 0,0 1-23 0 0,-1 2 215 0 0,-1 2-51 0 0,0 1-1 0 0,0 0 0 0 0,1 0 1 0 0,0 0-1 0 0,0 1 1 0 0,1-1-1 0 0,0 0 0 0 0,0 1 1 0 0,0 1-164 0 0,-1 3 128 0 0,2-10-123 0 0,-1-1 1 0 0,1 0 0 0 0,0 0 0 0 0,-1 1 0 0 0,1-1-1 0 0,0 0 1 0 0,0 0 0 0 0,0 1 0 0 0,0-1 0 0 0,0 0-1 0 0,0 1 1 0 0,0-1 0 0 0,1 0 0 0 0,-1 0 0 0 0,0 1-1 0 0,1-1 1 0 0,-1 0 0 0 0,1 0 0 0 0,-1 1 0 0 0,1-1-1 0 0,0 0 1 0 0,-1 0 0 0 0,1 0 0 0 0,0 0 0 0 0,0 0-1 0 0,0 0 1 0 0,0 0 0 0 0,0 0 0 0 0,0 0-6 0 0,1 1 100 0 0,0 1 1 0 0,0-1 0 0 0,1 0 0 0 0,-1 0-1 0 0,0 0 1 0 0,1 0 0 0 0,-1 0 0 0 0,1-1-1 0 0,0 1 1 0 0,0-1 0 0 0,-1 0-1 0 0,1 0 1 0 0,0 0 0 0 0,0 0 0 0 0,0 0-1 0 0,0 0 1 0 0,0-1 0 0 0,1 1 0 0 0,-1-1-1 0 0,3 0-100 0 0,24-3 740 0 0,-29 3-748 0 0,1-1 1 0 0,-1 1-1 0 0,0 0 0 0 0,1-1 0 0 0,-1 1 1 0 0,1-1-1 0 0,-1 1 0 0 0,0-1 0 0 0,1 0 1 0 0,-1 0-1 0 0,0 1 0 0 0,0-1 0 0 0,0 0 1 0 0,0 0-1 0 0,0 0 0 0 0,0 0 0 0 0,1-1 8 0 0,-2 1-25 0 0,1 1-1 0 0,-1 0 1 0 0,0-1-1 0 0,0 1 1 0 0,1 0-1 0 0,-1 0 1 0 0,0-1-1 0 0,1 1 1 0 0,-1 0-1 0 0,0 0 1 0 0,1-1-1 0 0,-1 1 1 0 0,0 0-1 0 0,1 0 1 0 0,-1 0-1 0 0,0 0 0 0 0,1-1 1 0 0,-1 1-1 0 0,1 0 1 0 0,-1 0-1 0 0,1 0 26 0 0,8-4-1292 0 0,1-11-1580 0 0,-10 14 1401 0 0</inkml:trace>
  <inkml:trace contextRef="#ctx0" brushRef="#br0" timeOffset="-568.891">1665 12 6448 0 0,'3'-12'288'0'0,"-3"12"56"0"0,0 0-280 0 0,4 12-64 0 0,-4-12 0 0 0,0 0 0 0 0,0 0 1248 0 0,0 0 224 0 0,7 5 56 0 0,-7-5 8 0 0</inkml:trace>
  <inkml:trace contextRef="#ctx0" brushRef="#br0" timeOffset="2747.886">926 874 9728 0 0,'0'0'446'0'0,"0"0"-10"0"0,0 0-280 0 0,1 0-66 0 0,-1-1 0 0 0,1 1-1 0 0,0-1 1 0 0,-1 1 0 0 0,1 0-1 0 0,0-1 1 0 0,-1 1 0 0 0,1 0-1 0 0,0-1 1 0 0,-1 1 0 0 0,1 0-1 0 0,0 0 1 0 0,-1 0 0 0 0,1 0 0 0 0,0 0-1 0 0,0 0 1 0 0,-1 0 0 0 0,1 0-1 0 0,0 0-89 0 0,7-2 1826 0 0,-8 1-1174 0 0,0 1-107 0 0,12 17 863 0 0,-11-13-1380 0 0,1-1 0 0 0,-1 1 0 0 0,0 0 0 0 0,0-1 0 0 0,0 1 0 0 0,0 0 1 0 0,-1 0-1 0 0,1-1 0 0 0,-1 1 0 0 0,0 0 0 0 0,0 0 0 0 0,-1 0 0 0 0,0 3-28 0 0,-1 11 451 0 0,1 0-1 0 0,0-1 1 0 0,2 9-451 0 0,-1-4 605 0 0,3 81 2043 0 0,-3-96-2512 0 0,0 0 0 0 0,1 0 0 0 0,0 0-1 0 0,0 0 1 0 0,1-1 0 0 0,0 4-136 0 0,-1-8 95 0 0,-1 1-39 0 0,0 8-30 0 0,0-8 28 0 0,0-3-98 0 0,0 0-106 0 0,0 0-224 0 0,0 0-98 0 0,8-1-2420 0 0,0-5 802 0 0</inkml:trace>
  <inkml:trace contextRef="#ctx0" brushRef="#br0" timeOffset="3098.087">1062 1014 15752 0 0,'3'8'272'0'0,"-2"-6"-128"0"0,0 0 0 0 0,0 0 0 0 0,-1 1 0 0 0,1-1 0 0 0,-1 0 0 0 0,0 0 0 0 0,0 0-1 0 0,0 1-143 0 0,0-1 62 0 0,0-1-1 0 0,0 1 0 0 0,0-1 0 0 0,-1 1 0 0 0,1-1 0 0 0,-1 1 0 0 0,1-1 1 0 0,-1 0-1 0 0,1 1 0 0 0,-1-1 0 0 0,0 0 0 0 0,0 1 0 0 0,0-1 0 0 0,0 0 1 0 0,0 0-1 0 0,0 0 0 0 0,0 0 0 0 0,-1 1-61 0 0,0 0 153 0 0,0-1-1 0 0,-1 1 1 0 0,1 0-1 0 0,-1-1 1 0 0,0 0 0 0 0,1 1-1 0 0,-1-1 1 0 0,-1 0-153 0 0,-24 11 588 0 0,24-10-513 0 0,0 1-1 0 0,0-1 1 0 0,-1-1 0 0 0,1 1-1 0 0,-1-1 1 0 0,-1 1-75 0 0,-19 1-113 0 0,1-2 0 0 0,-15 0 113 0 0,39-1-308 0 0,-7-2-1745 0 0,5 1 131 0 0</inkml:trace>
  <inkml:trace contextRef="#ctx0" brushRef="#br0" timeOffset="3599.829">1100 1077 6448 0 0,'8'25'1455'0'0,"7"16"-1455"0"0,4 0 6021 0 0,-7-13-2747 0 0,-5-11-3046 0 0,0-7 405 0 0,-6-10-595 0 0,-1 1-1 0 0,1-1 0 0 0,-1 1 0 0 0,1-1 0 0 0,-1 1 0 0 0,0-1 0 0 0,1 1 0 0 0,-1-1 0 0 0,1 1 1 0 0,-1 0-1 0 0,0-1 0 0 0,0 1 0 0 0,1 0 0 0 0,-1-1 0 0 0,0 1 0 0 0,0 0 0 0 0,0-1 0 0 0,0 1-37 0 0,2 8 488 0 0,-2-8 35 0 0,0-1 18 0 0,0 0 3 0 0,0 0-73 0 0,2-1-311 0 0,5-6-97 0 0,0-1-1 0 0,-1 1 1 0 0,0-1-1 0 0,0-1 1 0 0,3-5-63 0 0,13-19 288 0 0,-6 9-137 0 0,-13 19-162 0 0,0 0-1 0 0,1 0 1 0 0,-1 0 0 0 0,1 1 0 0 0,0-1 0 0 0,0 1-1 0 0,1-1 12 0 0,-3 4 12 0 0,-1 0 0 0 0,1 0-1 0 0,-1 0 1 0 0,1 0 0 0 0,-1 0-1 0 0,1 0 1 0 0,0 1 0 0 0,-1-1-1 0 0,1 0 1 0 0,0 1-1 0 0,0-1 1 0 0,-1 1 0 0 0,1 0-1 0 0,0 0 1 0 0,0 0 0 0 0,-1 0-1 0 0,1 0 1 0 0,0 0 0 0 0,1 0-12 0 0,8-3-3062 0 0,-3 3 1606 0 0</inkml:trace>
  <inkml:trace contextRef="#ctx0" brushRef="#br0" timeOffset="3600.829">1462 1065 8752 0 0,'1'1'673'0'0,"7"18"924"0"0,-5-11-389 0 0,-1 0-1 0 0,-1 0 0 0 0,1 0 1 0 0,-1 0-1 0 0,0 8-1207 0 0,-1-9 242 0 0,1 1 1 0 0,-1-1-1 0 0,2 1 0 0 0,-1-1 0 0 0,1 1 1 0 0,1 1-243 0 0,3-2 284 0 0,-5-6-27 0 0,-1-1-8 0 0,1 0-206 0 0,-1 0-1 0 0,0 1 0 0 0,1-1 0 0 0,-1 0 0 0 0,1 0 0 0 0,-1 1 0 0 0,1-1 0 0 0,-1 0 0 0 0,0 0 0 0 0,1 0 1 0 0,-1 1-1 0 0,1-1 0 0 0,-1 0 0 0 0,1 0 0 0 0,-1 0 0 0 0,1 0 0 0 0,-1 0 0 0 0,1 0 0 0 0,-1 0-42 0 0,7-2 71 0 0,-1-1-1 0 0,0 0 1 0 0,-1 0-1 0 0,1-1 0 0 0,0 0 1 0 0,-1 0-1 0 0,0 0 1 0 0,0 0-1 0 0,0-1 0 0 0,2-3-70 0 0,-2 3 0 0 0,-1-1 0 0 0,0 0 0 0 0,-1 0 0 0 0,1-1 0 0 0,-1 1 0 0 0,0 0 0 0 0,-1-1 0 0 0,1-2 0 0 0,2 1 0 0 0,-2 10 0 0 0,1 10 0 0 0,-4-11 0 0 0,15 27 0 0 0,-9-15 0 0 0,-5-12 1 0 0,0 1 0 0 0,0-1 1 0 0,0 1-1 0 0,-1-1 0 0 0,1 1 0 0 0,0 0 1 0 0,-1-1-1 0 0,1 1 0 0 0,-1 0 0 0 0,1 0-1 0 0,-1 0 8 0 0,0 1 0 0 0,0-1 0 0 0,1 1 0 0 0,-1-1 0 0 0,1 1 0 0 0,0-1 0 0 0,0 0 0 0 0,0 1 0 0 0,0-1 0 0 0,0 0 0 0 0,0 0 0 0 0,0 0 0 0 0,1 0 0 0 0,-1 0 0 0 0,1 0 0 0 0,0 0 0 0 0,-1 0 0 0 0,1-1 0 0 0,0 1 0 0 0,0-1 0 0 0,0 1 0 0 0,0-1 0 0 0,1 0 0 0 0,-1 1 0 0 0,0-1 0 0 0,0 0 0 0 0,1-1-8 0 0,0 1-54 0 0,-1-1 0 0 0,1 0 0 0 0,0 0 0 0 0,0 0 0 0 0,-1 0 0 0 0,1 0 0 0 0,0-1-1 0 0,-1 1 1 0 0,1-1 0 0 0,0 0 0 0 0,1-1 54 0 0,2 0-454 0 0,-1 0-1 0 0,0 0 1 0 0,0-1-1 0 0,1 1 0 0 0,1-3 455 0 0,17-15-3097 0 0,-21 18 1507 0 0</inkml:trace>
  <inkml:trace contextRef="#ctx0" brushRef="#br0" timeOffset="4032.283">1844 986 5064 0 0,'0'0'389'0'0,"0"0"31"0"0,0 0 1056 0 0,0 0 489 0 0,0 0 98 0 0,0 0-198 0 0,0 2-895 0 0,-2 17 117 0 0,-1 1 0 0 0,0-1-1 0 0,-2 1 1 0 0,-5 15-1087 0 0,9-33 61 0 0,1 0-1 0 0,-1 1 0 0 0,1-1 1 0 0,0 0-1 0 0,-1 0 0 0 0,1 1 1 0 0,0-1-1 0 0,1 1 0 0 0,-1-1 1 0 0,0 0-1 0 0,1 1-60 0 0,0 12 246 0 0,-1-14-148 0 0,1 1 0 0 0,-1-1 0 0 0,1 1 0 0 0,-1 0 0 0 0,1-1 0 0 0,0 0 0 0 0,-1 1 0 0 0,1-1 0 0 0,1 2-98 0 0,2 5 336 0 0,-4-7-312 0 0,1 0-1 0 0,-1 0 1 0 0,0 0-1 0 0,1 0 1 0 0,-1 0-1 0 0,0 0 1 0 0,1-1-1 0 0,-1 1 1 0 0,1 0-1 0 0,-1 0 1 0 0,1 0-1 0 0,0-1 1 0 0,-1 1-1 0 0,1 0 1 0 0,0-1-1 0 0,-1 1 1 0 0,1-1-1 0 0,0 1 1 0 0,0-1-1 0 0,0 1 1 0 0,-1-1-1 0 0,1 1 1 0 0,0-1-1 0 0,0 0 1 0 0,0 0-1 0 0,0 1 1 0 0,0-1-1 0 0,0 0 1 0 0,0 0-1 0 0,0 0 0 0 0,0 0-23 0 0,1 0 0 0 0,3 1 43 0 0,1 0 1 0 0,0-1-1 0 0,-1 1 0 0 0,1-1 0 0 0,0-1 0 0 0,0 1 0 0 0,-1-1 0 0 0,1 0 0 0 0,-1 0 0 0 0,2-1-43 0 0,6-2-130 0 0,0-1 0 0 0,0 0 1 0 0,7-4 129 0 0,-14 5-416 0 0,0 0 0 0 0,-1 0 0 0 0,1 0 0 0 0,-1-1 0 0 0,0 0 0 0 0,0 0 0 0 0,1-2 416 0 0,-1 0-1506 0 0</inkml:trace>
  <inkml:trace contextRef="#ctx0" brushRef="#br0" timeOffset="4619.776">2130 718 12872 0 0,'7'14'1164'0'0,"12"-14"2241"0"0,-19 0-3029 0 0,0 0 113 0 0,0 0 20 0 0,0 0-50 0 0,0 0-223 0 0,0 0-92 0 0,0 0-16 0 0,0 0 29 0 0,0 0 151 0 0,0 0 68 0 0,0 0 10 0 0,0 0 20 0 0,0 0 70 0 0,0 0 32 0 0,0 0 4 0 0,0 0-14 0 0,0 0-61 0 0,0 0-21 0 0,0 0-7 0 0,0 0-42 0 0,0 0-172 0 0,0 0-71 0 0,0 0-18 0 0,0 0 20 0 0,0 0 88 0 0,0 0 40 0 0,0 0 8 0 0,8 159 674 0 0,-1-7-793 0 0,-5-126-76 0 0,-2-18-41 0 0,0-1 0 0 0,1 1 1 0 0,0 0-1 0 0,0-1 1 0 0,1 0-1 0 0,2 7-26 0 0,-4-4-29 0 0,0-9 25 0 0,0 0 1 0 0,0 1-1 0 0,0-1 0 0 0,0 1 1 0 0,0-1-1 0 0,0 0 1 0 0,0 1-1 0 0,1-1 0 0 0,-1 1 1 0 0,0-1-1 0 0,1 0 0 0 0,-1 1 1 0 0,1-1-1 0 0,0 1 4 0 0,3 17 13 0 0,-4-19-10 0 0,0 0-1 0 0,0 1 0 0 0,0-1 1 0 0,0 0-1 0 0,0 0 0 0 0,0 0 0 0 0,0 0 1 0 0,0 0-1 0 0,0 1 0 0 0,0-1 0 0 0,0 0 1 0 0,0 0-1 0 0,1 0 0 0 0,-1 0 0 0 0,0 0 1 0 0,0 1-1 0 0,0-1 0 0 0,0 0 0 0 0,0 0 1 0 0,0 0-1 0 0,0 0 0 0 0,0 0 1 0 0,1 0-1 0 0,-1 0 0 0 0,0 0 0 0 0,0 1 1 0 0,0-1-1 0 0,0 0 0 0 0,0 0 0 0 0,1 0 1 0 0,-1 0-1 0 0,0 0 0 0 0,0 0 0 0 0,0 0 1 0 0,0 0-1 0 0,1 0-2 0 0,6 3-151 0 0,-7-2-558 0 0,2-2 73 0 0,-1 1 0 0 0,1 0 1 0 0,-1-1-1 0 0,1 1 0 0 0,-1-1 1 0 0,0 0-1 0 0,1 1 0 0 0,-1-1 0 0 0,0 0 1 0 0,1 0 635 0 0,5-9-1734 0 0</inkml:trace>
  <inkml:trace contextRef="#ctx0" brushRef="#br0" timeOffset="4968.463">2262 889 456 0 0,'0'-1'-64'0'0,"1"0"1"0"0,-1 1-1 0 0,1-1 1 0 0,-1 0-1 0 0,1 1 1 0 0,-1-1-1 0 0,1 0 2 0 0,-1 1-2 0 0,0-1 1 0 0,0 0-1 0 0,1 0 1 0 0,-1 1-1 0 0,0-1 1 0 0,0 0-1 0 0,0 0 1 0 0,0 0 63 0 0,-3-13 4176 0 0,2 11-2213 0 0,-1 0 0 0 0,1 0 0 0 0,-1 0 0 0 0,0 0 0 0 0,0 0 0 0 0,-1 1 0 0 0,0-2-1963 0 0,1 4 172 0 0,0 0 1 0 0,0-1-1 0 0,0 1 0 0 0,0 0 0 0 0,0 0 0 0 0,0 0 1 0 0,0 0-1 0 0,0 0 0 0 0,1 1 0 0 0,-2-1-172 0 0,1 0 159 0 0,-6 2 21 0 0,0 1 0 0 0,1-1 0 0 0,-1 2 0 0 0,1-1 0 0 0,-1 1 0 0 0,1 0-1 0 0,0 0 1 0 0,1 0 0 0 0,-1 1 0 0 0,-4 5-180 0 0,1-2 61 0 0,-10 8-1259 0 0,1 0-1 0 0,-4 7 1199 0 0,23-23-1719 0 0</inkml:trace>
  <inkml:trace contextRef="#ctx0" brushRef="#br0" timeOffset="5333.24">2289 891 4144 0 0,'1'2'319'0'0,"4"4"105"0"0,0 1 0 0 0,0 0 0 0 0,2 6-424 0 0,-1-1 3182 0 0,0 0 1 0 0,-1 1-1 0 0,2 7-3182 0 0,34 131 3281 0 0,-40-147-3204 0 0,1-1 0 0 0,-1 1 0 0 0,1 0 0 0 0,0-1 0 0 0,0 1 0 0 0,0-1 0 0 0,2 2-77 0 0,6 12 445 0 0,-9-15-161 0 0,-1-2 4 0 0,0 0-24 0 0,11-4 23 0 0,-8 1-268 0 0,0 0-1 0 0,0 0 1 0 0,-1 0-1 0 0,1 0 1 0 0,-1 0 0 0 0,1 0-1 0 0,-1-1 1 0 0,0 1-1 0 0,0-1 1 0 0,0 0-1 0 0,-1 0 1 0 0,1 1 0 0 0,-1-2-19 0 0,3-9-9 0 0,-1 0 1 0 0,-1 0-1 0 0,0-3 9 0 0,6-28 9 0 0,-7 38-9 0 0,0 1 0 0 0,0-1 0 0 0,0 1 0 0 0,-1-1 0 0 0,0 1 0 0 0,0-1 0 0 0,-1 1 0 0 0,0-1 0 0 0,-1-4 0 0 0,2 9 1 0 0,-1 2 0 0 0,1-1-1 0 0,0 1 0 0 0,0-1 1 0 0,0 1-1 0 0,0-1 0 0 0,0 1 1 0 0,0 0-1 0 0,0-1 0 0 0,0 1 1 0 0,0-1-1 0 0,0 1 1 0 0,0-1-1 0 0,0 1 0 0 0,0-1 1 0 0,1 1-1 0 0,-1 0 0 0 0,0-1 1 0 0,0 1-1 0 0,0-1 0 0 0,1 1 1 0 0,-1 0-1 0 0,0-1 1 0 0,0 1-1 0 0,1-1 0 0 0,-1 1 1 0 0,0 0-1 0 0,1-1 0 0 0,0 0 64 0 0,-1 3 48 0 0,16 47 219 0 0,-6-18-153 0 0,5 22-178 0 0,-14-47-11 0 0,1-1 0 0 0,0 1 0 0 0,0-1 0 0 0,0 1 0 0 0,0-1 0 0 0,1 0 0 0 0,0 0-1 0 0,0 0 1 0 0,1-1 0 0 0,-1 1 0 0 0,1-1 0 0 0,1 2 11 0 0,-2-4-835 0 0,3 1-582 0 0,-3-3-104 0 0,6 3-4996 0 0</inkml:trace>
  <inkml:trace contextRef="#ctx0" brushRef="#br0" timeOffset="5785.311">2590 891 7368 0 0,'3'5'217'0'0,"3"4"54"0"0,1 1 1 0 0,-2 0 0 0 0,5 11-272 0 0,16 51 6535 0 0,4 37-3719 0 0,-17-82-1978 0 0,-7-14-468 0 0,-5-11-112 0 0,-1-2 71 0 0,0 0 30 0 0,0 0 7 0 0,0 0-30 0 0,1 0-311 0 0,1-1 0 0 0,-1 1 0 0 0,1 0 0 0 0,-1-1 0 0 0,1 1 0 0 0,-1 0-1 0 0,1-1 1 0 0,-1 0 0 0 0,0 1 0 0 0,1-1 0 0 0,-1 0 0 0 0,0 0 0 0 0,1 0 0 0 0,-1 0-1 0 0,0 0 1 0 0,0 0 0 0 0,0 0 0 0 0,0 0 0 0 0,0 0 0 0 0,0 0 0 0 0,0-1 0 0 0,0 1-1 0 0,-1 0 1 0 0,1-1 0 0 0,0 1 0 0 0,-1-1-25 0 0,4-7-19 0 0,-1-1-1 0 0,0 0 1 0 0,-1 1 0 0 0,1-2 19 0 0,5-21 30 0 0,25-32-19 0 0,-32 63-6 0 0,0-1-1 0 0,-1 1 1 0 0,1 0-1 0 0,0-1 1 0 0,0 1 0 0 0,0 0-1 0 0,0 0 1 0 0,0 0 0 0 0,0 0-1 0 0,0 0 1 0 0,0 0-1 0 0,0 0 1 0 0,1 0 0 0 0,-1 0-1 0 0,0 0 1 0 0,1 0-1 0 0,-1 1 1 0 0,0-1 0 0 0,1 1-1 0 0,-1-1 1 0 0,1 1-5 0 0,3-2 28 0 0,2 3 42 0 0,-5 0-68 0 0,5 1 7 0 0,-2-1 1 0 0,-1 0 1 0 0,0 0 0 0 0,1 0-1 0 0,-1 1 1 0 0,0-1-1 0 0,4 3-10 0 0,-5-1 0 0 0,-2-3 0 0 0,0 1 0 0 0,0 0 0 0 0,0-1 0 0 0,0 1 0 0 0,-1-1 0 0 0,1 1 0 0 0,0-1 0 0 0,0 1 0 0 0,0-1 0 0 0,0 1 0 0 0,0-1 0 0 0,0 0 0 0 0,1 0 0 0 0,-1 0 0 0 0,0 0 0 0 0,0 1 0 0 0,0-1 0 0 0,0 0 0 0 0,0-1 0 0 0,0 1 0 0 0,0 0 0 0 0,0 0 0 0 0,1-1 0 0 0,5 0 0 0 0,-4 1 8 0 0,-1-1 0 0 0,1 0 0 0 0,-1 0 0 0 0,0 0 0 0 0,1 0 0 0 0,-1-1 0 0 0,0 1 0 0 0,0-1 0 0 0,0 1 0 0 0,0-1 0 0 0,0 0 0 0 0,0 1 0 0 0,0-1 0 0 0,0 0 0 0 0,-1-1 0 0 0,1 1 0 0 0,-1 0 0 0 0,0 0 0 0 0,1 0 0 0 0,-1-1 0 0 0,0-1-8 0 0,1 1-4 0 0,-1 0 0 0 0,0 0 1 0 0,0 0-1 0 0,0-1 0 0 0,0 1 0 0 0,-1 0 1 0 0,1 0-1 0 0,-1-1 0 0 0,0 1 0 0 0,0 0 1 0 0,0-1-1 0 0,0 1 0 0 0,-1 0 1 0 0,1 0-1 0 0,-1-1 0 0 0,0 1 0 0 0,0-1 4 0 0,0 2-1 0 0,0-1 0 0 0,-1 1 0 0 0,1 0-1 0 0,0 0 1 0 0,-1 0 0 0 0,1 0 0 0 0,-1 0-1 0 0,1 0 1 0 0,-1 1 0 0 0,0-1 0 0 0,0 1-1 0 0,0-1 1 0 0,0 1 0 0 0,0-1 1 0 0,1 2 0 0 0,-1-1 0 0 0,1 1 0 0 0,0 0 0 0 0,0-1 0 0 0,0 1 0 0 0,-1 0 0 0 0,1 0 0 0 0,0 0 0 0 0,0 0 0 0 0,-1 0 0 0 0,1 0 1 0 0,0 0-1 0 0,0 0 0 0 0,-1 0 0 0 0,1 1 0 0 0,0-1 0 0 0,0 0 0 0 0,0 1 0 0 0,0-1 0 0 0,-1 1 0 0 0,1 0 0 0 0,0-1 0 0 0,0 1 0 0 0,0 0 0 0 0,0-1 0 0 0,0 1 0 0 0,0 0 0 0 0,0 1 0 0 0,-1-1 0 0 0,-1 1 0 0 0,1 0 0 0 0,0 0 0 0 0,0 1 0 0 0,0-1 0 0 0,0 0 0 0 0,0 1 0 0 0,0-1 0 0 0,1 1 0 0 0,-1-1 0 0 0,1 1 0 0 0,-1 0 0 0 0,1 0 0 0 0,0 0 0 0 0,0 0 0 0 0,1 0 0 0 0,-1 0 0 0 0,1 0 0 0 0,-1 0 0 0 0,1 0 0 0 0,0 0 0 0 0,0 0 0 0 0,0 1 0 0 0,1 6 0 0 0,-1 1 0 0 0,1-1 0 0 0,1 0 0 0 0,0 0 0 0 0,0 0 0 0 0,1 0 0 0 0,1 1 0 0 0,-3-6 0 0 0,1-1 0 0 0,0 1 0 0 0,1-1 0 0 0,-1 1 0 0 0,1-1 0 0 0,0 0 0 0 0,0 0 0 0 0,0 0 0 0 0,0 0 0 0 0,1-1 0 0 0,-1 1 0 0 0,1-1 0 0 0,0 0 0 0 0,0 0 0 0 0,1 1 0 0 0,11 6 0 0 0,-15-9 4 0 0,1-1-1 0 0,-1 1 1 0 0,0 0-1 0 0,1 0 1 0 0,-1-1-1 0 0,1 1 1 0 0,-1-1 0 0 0,1 1-1 0 0,-1-1 1 0 0,1 0-1 0 0,-1 0 1 0 0,1 1-1 0 0,-1-1 1 0 0,1 0-1 0 0,-1 0 1 0 0,1-1-1 0 0,-1 1 1 0 0,1 0-1 0 0,-1 0 1 0 0,1-1-1 0 0,-1 1 1 0 0,1-1-1 0 0,-1 1 1 0 0,1-1-1 0 0,-1 0 1 0 0,0 1-1 0 0,1-1 1 0 0,-1 0-4 0 0,41-35-5628 0 0,-35 29 3998 0 0</inkml:trace>
  <inkml:trace contextRef="#ctx0" brushRef="#br0" timeOffset="6125.652">3130 810 6448 0 0,'0'-1'498'0'0,"0"-7"1160"0"0,0 7-6 0 0,0 1 78 0 0,0 0-131 0 0,0 0-630 0 0,0 0-274 0 0,-7 14 1085 0 0,-2-4-1136 0 0,1 1 1 0 0,1 1 0 0 0,-1-1-1 0 0,-1 7-644 0 0,8-17 62 0 0,1 0-1 0 0,0 1 0 0 0,-1-1 1 0 0,1 0-1 0 0,0 1 0 0 0,0-1 1 0 0,0 0-1 0 0,0 1 0 0 0,0-1 1 0 0,0 0-1 0 0,0 1 1 0 0,0-1-1 0 0,1 0 0 0 0,-1 1 1 0 0,0-1-1 0 0,1 0 0 0 0,-1 0 1 0 0,1 1-1 0 0,0-1 0 0 0,-1 0 1 0 0,1 0-1 0 0,0 0 0 0 0,0 0 1 0 0,0 1-62 0 0,2 1 154 0 0,0 1 0 0 0,1-1 0 0 0,-1 0 0 0 0,1 0 0 0 0,3 3-154 0 0,23 12 361 0 0,-20-12-188 0 0,1 1 0 0 0,-1 0 0 0 0,5 5-173 0 0,-13-11 18 0 0,0 1 1 0 0,-1-1-1 0 0,1 1 0 0 0,0 0 1 0 0,-1 0-1 0 0,0 0 1 0 0,1 0-1 0 0,-1 0 0 0 0,0 0 1 0 0,0 0-1 0 0,0 0 0 0 0,0 0 1 0 0,-1 0-1 0 0,1 0 1 0 0,0 1-1 0 0,-1-1 0 0 0,0 0 1 0 0,1 1-1 0 0,-1-1 0 0 0,0 0 1 0 0,0 1-1 0 0,0-1 0 0 0,-1 0 1 0 0,1 1-1 0 0,0-1 1 0 0,-1 0-1 0 0,0 0 0 0 0,1 1 1 0 0,-1-1-1 0 0,0 0 0 0 0,0 0 1 0 0,0 0-1 0 0,-1 0 1 0 0,1 0-1 0 0,0 0 0 0 0,-2 1-18 0 0,1 0-81 0 0,0-1 0 0 0,-1 1 0 0 0,1 0-1 0 0,-1-1 1 0 0,0 1 0 0 0,0-1 0 0 0,0 0 0 0 0,0 1 0 0 0,0-2-1 0 0,-3 3 82 0 0,-14 4-6167 0 0,1-1-893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1:50.7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1 383 11976 0 0,'0'0'546'0'0,"0"0"-10"0"0,16 3 616 0 0,-12-1-782 0 0,-1-1-1 0 0,0 0 0 0 0,1 0 1 0 0,-1-1-1 0 0,0 1 0 0 0,1-1 0 0 0,1 1-369 0 0,-4-1 195 0 0,-1 0-10 0 0,1 0-31 0 0,4 0-49 0 0,-4 0 276 0 0,12 1 1029 0 0,-12-1-1333 0 0,0 0 1 0 0,0 0-1 0 0,0 0 0 0 0,0 0 0 0 0,0 0 0 0 0,1 0 1 0 0,-1 0-1 0 0,0 0 0 0 0,0 0 0 0 0,0 0 0 0 0,0 0 1 0 0,0-1-1 0 0,0 1 0 0 0,0-1 0 0 0,0 1 0 0 0,0-1 1 0 0,0 1-1 0 0,0-1 0 0 0,0 1 0 0 0,0-1 0 0 0,0 0 1 0 0,0 1-1 0 0,-1-1 0 0 0,2-1-77 0 0,2-2 152 0 0,6-5 268 0 0,1 0 0 0 0,0 0 0 0 0,0 1 1 0 0,1 0-1 0 0,0 1 0 0 0,12-6-420 0 0,-6 5 236 0 0,-14 6-144 0 0,1 0 0 0 0,-1 0 0 0 0,1 0 0 0 0,-1 1 0 0 0,4-1-92 0 0,-1 0 66 0 0,-1 0-1 0 0,0 0 1 0 0,-1 0-1 0 0,1-1 1 0 0,0 0 0 0 0,-1 0-1 0 0,0 0 1 0 0,1-1-1 0 0,0-1-65 0 0,9-4 170 0 0,-10 4-75 0 0,1 0 1 0 0,-1 1-1 0 0,0-2 0 0 0,0 1 0 0 0,0 0 0 0 0,-1-2-95 0 0,10-10 204 0 0,-9 12-175 0 0,1-1-1 0 0,-1 1 1 0 0,1 0 0 0 0,0 0-1 0 0,0 0 1 0 0,6-2-29 0 0,2-1 53 0 0,15-7 65 0 0,-21 11-53 0 0,-7 2-49 0 0,2 1 60 0 0,0 1-150 0 0,-1 0 0 0 0,0 0 0 0 0,0 0 1 0 0,0-1-1 0 0,1 1 0 0 0,-1-1 0 0 0,0 1 0 0 0,2-2 74 0 0,11-17 975 0 0,-11 16-922 0 0,-4 3 11 0 0,0 0 0 0 0,0 0 0 0 0,0 11 54 0 0,0-2-97 0 0,-4 11 38 0 0,3-17-51 0 0,2 29 125 0 0,-1-30-80 0 0,0-2 15 0 0,0 0 17 0 0,2-1-62 0 0,-1-1-1 0 0,1 1 0 0 0,-1-1 0 0 0,1 1 1 0 0,-1-1-1 0 0,0 1 0 0 0,0-1 0 0 0,0 0 1 0 0,0 0-1 0 0,0 1 0 0 0,0-1 0 0 0,1-2-22 0 0,0 0 20 0 0,2-2-8 0 0,-1 0-1 0 0,0-1 1 0 0,0 1 0 0 0,0-1-1 0 0,-1 1 1 0 0,0-1 0 0 0,0 0-1 0 0,0 0 1 0 0,-1 0 0 0 0,0 0-1 0 0,-1-2-11 0 0,0 0 0 0 0,0 0 0 0 0,-1 1 0 0 0,-1-1 0 0 0,1 1 0 0 0,-2-5 0 0 0,1 12 0 0 0,1-1 0 0 0,0 1 0 0 0,-1 0 0 0 0,1-1 0 0 0,-1 1 0 0 0,1 0 0 0 0,-1 0 0 0 0,1 0 0 0 0,-1 0 0 0 0,0 1 0 0 0,-1-2 0 0 0,-4-1 0 0 0,7 2 0 0 0,0 1 0 0 0,-1-1 0 0 0,1 1 0 0 0,0 0 0 0 0,-1-1 0 0 0,1 1 0 0 0,-1 0 0 0 0,1-1 0 0 0,-1 1 0 0 0,1 0 0 0 0,-1 0 0 0 0,1 0 0 0 0,-1-1 0 0 0,1 1 0 0 0,-1 0 0 0 0,1 0 0 0 0,-1 0 0 0 0,1 0 0 0 0,-1 0 0 0 0,1 0 0 0 0,-1 0 0 0 0,1 0 0 0 0,-1 0 0 0 0,1 0 0 0 0,-1 0 0 0 0,0 0 0 0 0,1 0 0 0 0,-1 1 0 0 0,0-1 0 0 0,-3 0 0 0 0,-2-1 0 0 0,-3-1 0 0 0,1 2 0 0 0,-2 2 0 0 0,3-1-12 0 0,6-1-99 0 0,0 2-217 0 0,-2 4-62 0 0,3-4-9 0 0,0-2-177 0 0,-1 2-738 0 0,1-1 905 0 0,-1 1 0 0 0,1 0 0 0 0,0-1 0 0 0,0 1 0 0 0,0 0 1 0 0,0-1-1 0 0,0 1 0 0 0,0 0 0 0 0,0 0 0 0 0,0-1 1 0 0,1 2 408 0 0,-1-3-29 0 0,1 11-7602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1:52.0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92 6912 0 0,'3'-4'1468'0'0,"0"1"0"0"0,0-1 0 0 0,0 1 0 0 0,1 0 0 0 0,3-3-1468 0 0,-1 1 917 0 0,-4 4-245 0 0,-2 1-58 0 0,0-1-539 0 0,0 1-1 0 0,1-1 0 0 0,-1 1 0 0 0,1-1 0 0 0,-1 1 0 0 0,1-1 0 0 0,0 1 0 0 0,-1 0 0 0 0,1-1 0 0 0,-1 1 0 0 0,1 0 0 0 0,0 0 0 0 0,-1-1 0 0 0,1 1 0 0 0,-1 0 0 0 0,1 0 0 0 0,0 0 0 0 0,-1 0 0 0 0,1 0 0 0 0,0 0 0 0 0,0 0-74 0 0,15-1 629 0 0,37 0 1607 0 0,-25 2-917 0 0,-1 1-1 0 0,2 2-1318 0 0,-2 0 575 0 0,1-2 1 0 0,1 0-576 0 0,192-9 2344 0 0,-187 6-1831 0 0,-21 2-595 0 0,-1-2-1 0 0,0 0 1 0 0,9-1 82 0 0,15-2-19 0 0,-30 4 15 0 0,-1 0 1 0 0,1 0-1 0 0,0-1 1 0 0,-1 1-1 0 0,1-2 0 0 0,0 1 1 0 0,-1 0-1 0 0,0-1 0 0 0,1 0 1 0 0,3-3 3 0 0,-7 4-235 0 0,1 0 0 0 0,-1-1-1 0 0,0 1 1 0 0,0-1 0 0 0,-1 1 0 0 0,1-1 0 0 0,0 0 0 0 0,-1 0-1 0 0,1 0 1 0 0,-1 0 0 0 0,1 0 0 0 0,-1 0 0 0 0,0 0 0 0 0,0 0-1 0 0,0 0 1 0 0,1-2 235 0 0,-2 2-2773 0 0,-3-4-4925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1:05.3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4298 12896 0 0,'1'1'63'0'0,"-1"-1"1"0"0,1 1-1 0 0,-1-1 1 0 0,1 0-1 0 0,0 1 1 0 0,-1-1 0 0 0,1 0-1 0 0,-1 0 1 0 0,1 1-1 0 0,0-1 1 0 0,-1 0-1 0 0,1 0 1 0 0,0 0 0 0 0,-1 0-1 0 0,1 0 1 0 0,0 0-1 0 0,0 0 1 0 0,-1 0-1 0 0,1 0 1 0 0,0 0 0 0 0,-1 0-64 0 0,1-1 83 0 0,0 1 0 0 0,-1-1 0 0 0,1 0 1 0 0,-1 1-1 0 0,1-1 0 0 0,-1 0 1 0 0,1 1-1 0 0,-1-1 0 0 0,1 0 1 0 0,-1 1-1 0 0,1-1 0 0 0,-1 0 1 0 0,0 0-1 0 0,0 0 0 0 0,1 1 1 0 0,-1-1-1 0 0,0 0 0 0 0,0 0-83 0 0,0-4 139 0 0,0 0-1 0 0,0-1 0 0 0,-1 1 1 0 0,1 0-1 0 0,-1 0 1 0 0,0 0-1 0 0,-1 0 1 0 0,1 0-1 0 0,-1 0 0 0 0,0 0 1 0 0,-2-3-139 0 0,2 3-28 0 0,0-1 0 0 0,0 0 0 0 0,0 1-1 0 0,0-4 29 0 0,-4-14 3 0 0,-13-36-10 0 0,1-9 7 0 0,6 19 115 0 0,9 36-68 0 0,1 0 0 0 0,0-1 0 0 0,1-4-47 0 0,-3-23 109 0 0,-6-41 1116 0 0,3-39-1225 0 0,5 87 265 0 0,2-10 181 0 0,2-1-1 0 0,2-4-445 0 0,3-42 397 0 0,-4 45 2 0 0,6-24-399 0 0,1-11 193 0 0,18-188 415 0 0,-18 175-424 0 0,8-51 62 0 0,9-143 116 0 0,-18 205-161 0 0,5-2-201 0 0,2-21 167 0 0,4-17 156 0 0,6-2-323 0 0,-8 43 173 0 0,-5 30 147 0 0,2 1 0 0 0,22-48-320 0 0,1-19 552 0 0,-28 88-236 0 0,3-15-316 0 0,2-5 196 0 0,26-105 220 0 0,24-85-49 0 0,-60 222-362 0 0,32-118 116 0 0,-13 54-118 0 0,-9 36 205 0 0,2 1 0 0 0,1 1 0 0 0,17-27-208 0 0,1 9 64 0 0,8-19 44 0 0,-30 49 117 0 0,-13 27-180 0 0,1-1 1 0 0,0 1-1 0 0,1-1 1 0 0,-1 1-1 0 0,3-3-45 0 0,15-24 321 0 0,3-8-321 0 0,-6 8 79 0 0,6-9-79 0 0,-16 30 16 0 0,-1-1 0 0 0,-1 1 0 0 0,1-1 0 0 0,1-7-16 0 0,12-14 13 0 0,-17 29 16 0 0,0 0-1 0 0,0 1 0 0 0,0-1 1 0 0,1 1-1 0 0,-1 0 0 0 0,1-1-28 0 0,11-13 236 0 0,-11 11-159 0 0,-1 2-10 0 0,0-1-43 0 0,0 2 18 0 0,1-2-31 0 0,0 0 0 0 0,-3 4 42 0 0,0 1 11 0 0,4 34 0 0 0,1 23 11 0 0,-5-45-49 0 0,1 1 1 0 0,3 10-27 0 0,-2-11 27 0 0,0 0-1 0 0,0 11-26 0 0,-1-10 4 0 0,0 0 0 0 0,1 0-1 0 0,2 7-3 0 0,0-2 12 0 0,7 37 165 0 0,-1-27-121 0 0,-8-24-38 0 0,0 1 0 0 0,0 0 0 0 0,-1 0 0 0 0,1 0 0 0 0,-1 0 0 0 0,0 0 0 0 0,-1 0 0 0 0,1 4-18 0 0,0-1 11 0 0,2 0-11 0 0,1 1 11 0 0,-4-3 42 0 0,0-5 11 0 0,0-1 4 0 0,4-18 39 0 0,-1 0 0 0 0,0-1 0 0 0,-2 0 0 0 0,0-12-107 0 0,3-44 64 0 0,-1 1 0 0 0,-7 54-64 0 0,3 18 0 0 0,1 0 0 0 0,-1-1 0 0 0,1 1 0 0 0,-1 0 0 0 0,1 0 0 0 0,0-1 0 0 0,0 1 0 0 0,0 0 0 0 0,0 0 0 0 0,0-2 0 0 0,0-3 0 0 0,0 1 0 0 0,0-1 0 0 0,-1 1 0 0 0,0 0 0 0 0,0 0 0 0 0,-1-1 0 0 0,1 1 0 0 0,-2 0 0 0 0,0-2 0 0 0,-2-7 0 0 0,-3 5 0 0 0,8 9 0 0 0,-1 0 0 0 0,0 1 0 0 0,0-1 0 0 0,0 0 0 0 0,1 0 0 0 0,-1 0 0 0 0,0 0 0 0 0,1 0 0 0 0,-1 1 0 0 0,1-1 0 0 0,-1 0 0 0 0,1 0 0 0 0,-1-1 0 0 0,1-1-9 0 0,-1 1 1 0 0,0-1-1 0 0,0 1 0 0 0,1-1 1 0 0,-2 1-1 0 0,1 0 0 0 0,0 0 1 0 0,0 0-1 0 0,-1-1 0 0 0,1 1 1 0 0,-1 0-1 0 0,0 1 0 0 0,1-1 1 0 0,-2-1 8 0 0,1 2 74 0 0,-3-1-59 0 0,-1-1-15 0 0,-3-4 0 0 0,9 7 0 0 0,0 0 0 0 0,0 0 0 0 0,-1 0 0 0 0,1-1 0 0 0,0 1 0 0 0,0 0 0 0 0,0 0 0 0 0,-1 0 0 0 0,1 0 0 0 0,0 0 0 0 0,0 0 0 0 0,-1 0 0 0 0,1-1 0 0 0,0 1 0 0 0,0 0 0 0 0,-1 0 0 0 0,1 0 0 0 0,0 0 0 0 0,0 0 0 0 0,-1 0 0 0 0,1 0 0 0 0,0 0 0 0 0,0 0 0 0 0,-1 0 0 0 0,1 1 0 0 0,0-1 0 0 0,-23 1 0 0 0,18-1 0 0 0,0 0 0 0 0,-1 1 0 0 0,1-1 0 0 0,0 1 0 0 0,0 1 0 0 0,-5 1 0 0 0,-17 9 0 0 0,-3 4 0 0 0,24-14 0 0 0,1 1 0 0 0,-1-1 0 0 0,1 1 0 0 0,-3 3 0 0 0,-7 2 0 0 0,-2 3 0 0 0,14-9 0 0 0,0 0 0 0 0,0 0 0 0 0,0-1 0 0 0,0 1 0 0 0,0-1 0 0 0,0 0 0 0 0,0 1 0 0 0,0-1 0 0 0,-1-1 0 0 0,1 1 0 0 0,-1 0 0 0 0,-15 4 0 0 0,-19 2 0 0 0,35-6-11 0 0,0 0 0 0 0,0 0 0 0 0,0 0 0 0 0,0-1 0 0 0,0 1 0 0 0,0-1 0 0 0,0 0-1 0 0,0 0 1 0 0,0 0 0 0 0,0 0 0 0 0,0 0 0 0 0,0-1 0 0 0,-3 0 11 0 0,-1-2-1749 0 0,7 3 698 0 0</inkml:trace>
  <inkml:trace contextRef="#ctx0" brushRef="#br0" timeOffset="1328.743">39 4096 5528 0 0,'4'6'497'0'0,"29"27"2428"0"0,-21-15 679 0 0,-6-11-3079 0 0,0-1-1 0 0,-1 1 1 0 0,0-1-1 0 0,0 2 0 0 0,0 0-524 0 0,20 25 2479 0 0,17 20-205 0 0,-27-37-1263 0 0,1-1 0 0 0,0-1 0 0 0,9 6-1011 0 0,-22-18 82 0 0,-1-1 0 0 0,0 1 0 0 0,1-1 0 0 0,-1 0 0 0 0,1 0 0 0 0,-1 0 0 0 0,1 0 0 0 0,-1 0 0 0 0,1 0 0 0 0,0-1 0 0 0,-1 1 0 0 0,1-1 0 0 0,0 0 0 0 0,-1 0 0 0 0,1 0-1 0 0,0 0 1 0 0,-1 0 0 0 0,1-1 0 0 0,0 1 0 0 0,-1-1 0 0 0,1 0-82 0 0,2-1 75 0 0,0 0 0 0 0,0 0-1 0 0,-1-1 1 0 0,1 1 0 0 0,-1-1-1 0 0,1 0 1 0 0,-1-1 0 0 0,0 1-1 0 0,0-1 1 0 0,1-2-75 0 0,38-40 177 0 0,1-6-177 0 0,-18 18-106 0 0,71-84-1406 0 0,-62 74-2367 0 0,-13 20-3575 0 0</inkml:trace>
  <inkml:trace contextRef="#ctx0" brushRef="#br0" timeOffset="2397.974">1402 3607 16671 0 0,'5'9'370'0'0,"-1"-1"-1"0"0,1 1 0 0 0,-1 0 1 0 0,-1 0-1 0 0,3 9-369 0 0,-4-6 158 0 0,0 0 0 0 0,0 0 0 0 0,-1 0 0 0 0,0 0 0 0 0,-1 0 0 0 0,-1 6-158 0 0,-4 20 105 0 0,-3 15-105 0 0,2-17 7 0 0,0 2-72 0 0,1-15 524 0 0,2 1 1 0 0,0 0-1 0 0,2 0-459 0 0,1-22 195 0 0,0-2-10 0 0,0 0 11 0 0,0-2 50 0 0,5-17 70 0 0,1 1 0 0 0,1 0 0 0 0,1-1-316 0 0,10-27 170 0 0,-2 0 2 0 0,7-24 214 0 0,4-24-386 0 0,-19 63 9 0 0,1 0 1 0 0,2 1 0 0 0,1 0-1 0 0,13-23-9 0 0,-18 44-136 0 0,-6 9 138 0 0,-1 0-1 0 0,0 0 1 0 0,1 0-1 0 0,-1 0 0 0 0,0 0 1 0 0,1 0-1 0 0,-1 0 1 0 0,1 0-1 0 0,-1 0 1 0 0,0 0-1 0 0,1 0 0 0 0,-1 0 1 0 0,0 0-1 0 0,1 0 1 0 0,-1 0-1 0 0,1 0 1 0 0,-1 0-1 0 0,0 0 1 0 0,1 1-1 0 0,-1-1 0 0 0,0 0 1 0 0,1 0-1 0 0,-1 0 1 0 0,0 1-1 0 0,0-1 1 0 0,1 0-1 0 0,-1 1 0 0 0,0-1 1 0 0,0 0-1 0 0,1 0 1 0 0,-1 1-1 0 0,0-1 1 0 0,0 0-1 0 0,0 1 0 0 0,1-1-1 0 0,-1 0 5 0 0,2 4 7 0 0,1-1 1 0 0,-1 0-1 0 0,0 1 0 0 0,0-1 0 0 0,0 1 1 0 0,0 0-1 0 0,-1 0 0 0 0,1 0 1 0 0,0 3-13 0 0,6 39 41 0 0,-2-11-44 0 0,0-2 3 0 0,-5-22 0 0 0,1-1 0 0 0,0 1 0 0 0,2 3 0 0 0,-4-14 0 0 0,0 0 0 0 0,0 1 0 0 0,0-1 0 0 0,0 1 0 0 0,0-1 0 0 0,0 0 0 0 0,1 1 0 0 0,-1-1 0 0 0,0 0 0 0 0,0 1 0 0 0,0-1 0 0 0,0 0 0 0 0,0 1 0 0 0,1-1 0 0 0,-1 0 0 0 0,0 0 0 0 0,0 1 0 0 0,1-1 0 0 0,-1 0 0 0 0,0 1 0 0 0,0-1 0 0 0,1 0 0 0 0,-1 0 0 0 0,0 0 0 0 0,1 1 0 0 0,-1-1 0 0 0,0 0 0 0 0,1 0 0 0 0,-1 0 0 0 0,0 0 0 0 0,1 0 0 0 0,-1 0 0 0 0,0 1 0 0 0,1-1 0 0 0,-1 0 0 0 0,1 0 0 0 0,-1 0 0 0 0,0 0 0 0 0,1 0 0 0 0,-1-1 0 0 0,0 1 0 0 0,1 0 0 0 0,-1 0 0 0 0,0 0 0 0 0,1 0 0 0 0,-1 0 0 0 0,0 0 0 0 0,1 0 0 0 0,-1-1 0 0 0,0 1 0 0 0,1 0 0 0 0,-1 0 0 0 0,0-1 0 0 0,1 1 0 0 0,-1 0 0 0 0,3-2 0 0 0,0 1 0 0 0,-1-1 0 0 0,1 0 0 0 0,0 0 0 0 0,-1 0 0 0 0,1 0 0 0 0,-1 0 0 0 0,0 0 0 0 0,1-1 0 0 0,-1 1 0 0 0,-1-1 0 0 0,2 0 0 0 0,17-33 0 0 0,5-18 0 0 0,-8 17 0 0 0,14-24 0 0 0,34-53 83 0 0,-64 113 18 0 0,-1 1 31 0 0,4 10 104 0 0,-2-1-215 0 0,-1-1 0 0 0,0 1 1 0 0,-1 0-1 0 0,1-1 0 0 0,-2 1 0 0 0,1 0 0 0 0,-2 3-21 0 0,0 23 28 0 0,0 13-28 0 0,-2 6 0 0 0,1-25 0 0 0,1 0 0 0 0,1 0 0 0 0,1 1 0 0 0,4 21 0 0 0,0-5 43 0 0,-4-44-72 0 0,1-1-1 0 0,0 0 1 0 0,-1 0 0 0 0,1 0-1 0 0,0 0 1 0 0,0 0 0 0 0,-1 0-1 0 0,1 0 1 0 0,0 0 0 0 0,0 0-1 0 0,0 0 1 0 0,0 0 0 0 0,0 0-1 0 0,0-1 1 0 0,1 1 0 0 0,-1 0-1 0 0,0-1 1 0 0,0 1 0 0 0,0-1-1 0 0,1 0 1 0 0,0 1 29 0 0,2 1 61 0 0,1-1 1 0 0,-1 0-1 0 0,1 0 0 0 0,-1 0 1 0 0,1-1-1 0 0,-1 1 0 0 0,1-1 1 0 0,-1 0-1 0 0,1 0 0 0 0,0-1 1 0 0,-1 0-1 0 0,1 1 0 0 0,1-2-61 0 0,36-8 0 0 0,-41 10 0 0 0,1-1 0 0 0,0 0 0 0 0,0 1 0 0 0,-1-1 0 0 0,1 0 0 0 0,-1 0 0 0 0,1 0 0 0 0,-1 0 0 0 0,1 0 0 0 0,-1-1 0 0 0,5-1 0 0 0,3-4 0 0 0,-8 4 0 0 0,0 2 0 0 0,7-1 0 0 0,-5 1 0 0 0,-3 1 0 0 0,1 0 0 0 0,-1 0 0 0 0,1-1 0 0 0,-1 1 0 0 0,1 0 0 0 0,-1 0 0 0 0,1 0 0 0 0,-1 0 0 0 0,1 0 0 0 0,0 0 0 0 0,-1 0 0 0 0,1 0 0 0 0,-1 0 0 0 0,1 0 0 0 0,-1 0 0 0 0,1 0 0 0 0,0 0 0 0 0,-1 1 0 0 0,1-1 0 0 0,-1 0 0 0 0,1 0 0 0 0,-1 1 0 0 0,1-1 0 0 0,10 6 0 0 0,12 8-93 0 0,-22-14 88 0 0,-1 0 1 0 0,1 1-1 0 0,0-1 1 0 0,0 0-1 0 0,-1 1 1 0 0,1-1-1 0 0,0 1 1 0 0,-1-1-1 0 0,1 1 1 0 0,-1 0-1 0 0,1-1 1 0 0,0 1-1 0 0,-1 0 0 0 0,1-1 1 0 0,-1 1-1 0 0,0 0 1 0 0,1-1-1 0 0,-1 1 1 0 0,0 0-1 0 0,1 0 1 0 0,-1 0 4 0 0,2 3-43 0 0,11 2 26 0 0,-11-5 17 0 0,1-1 0 0 0,-1 0 0 0 0,0 1 0 0 0,1-1 0 0 0,-1 0 0 0 0,0 0 0 0 0,0 0 0 0 0,1-1 0 0 0,-1 1 0 0 0,0-1 0 0 0,0 1 0 0 0,1-1 0 0 0,-1 0 0 0 0,0 1 0 0 0,0-1 0 0 0,0 0 0 0 0,0-1 0 0 0,0 1 0 0 0,0 0 0 0 0,0 0 0 0 0,0-1 0 0 0,-1 1 0 0 0,1-1 0 0 0,0 0 0 0 0,-1 1 0 0 0,1-1 0 0 0,-1 0 0 0 0,3-2 0 0 0,-1-1 0 0 0,0 0 0 0 0,0 1 0 0 0,0-1 0 0 0,0 0 0 0 0,-1 0 0 0 0,0 0 0 0 0,0-1 0 0 0,0 1 0 0 0,0-6 0 0 0,0 5 0 0 0,-1-1 0 0 0,-1 0 0 0 0,1 0 0 0 0,-1 0 0 0 0,0 0 0 0 0,-1 0 0 0 0,1 0 0 0 0,-1 0 0 0 0,-1 0 0 0 0,1 1 0 0 0,-1-1 0 0 0,-1 1 0 0 0,1-1 0 0 0,-1 1 0 0 0,0-1 0 0 0,0 1 0 0 0,-1 0 0 0 0,0 1 0 0 0,0-1 0 0 0,0 1 0 0 0,-4-4 0 0 0,3 4-2 0 0,0 0 0 0 0,-1 1 1 0 0,1-1-1 0 0,-1 1 0 0 0,0 0 0 0 0,0 1 0 0 0,0-1 0 0 0,0 1 0 0 0,0 1 0 0 0,-1-1 0 0 0,0 1 1 0 0,1 0-1 0 0,-1 0 0 0 0,0 1 0 0 0,0 0 0 0 0,0 0 0 0 0,0 1 0 0 0,0 0 0 0 0,0 0 0 0 0,0 1 1 0 0,0-1-1 0 0,0 1 0 0 0,0 1 0 0 0,-2 0 2 0 0,8-1-83 0 0,0-1 0 0 0,0 0 0 0 0,0 1 0 0 0,1-1-1 0 0,-1 1 1 0 0,0-1 0 0 0,0 1 0 0 0,0 0 0 0 0,1-1 0 0 0,-1 1 0 0 0,0 0 0 0 0,1-1 0 0 0,-1 1 0 0 0,0 0 83 0 0,-2 8-6117 0 0,2 0-1141 0 0</inkml:trace>
  <inkml:trace contextRef="#ctx0" brushRef="#br0" timeOffset="2859.741">2458 3404 13824 0 0,'0'0'629'0'0,"0"0"-12"0"0,0 0-226 0 0,0 0 497 0 0,0 0 264 0 0,0 0 52 0 0,0 0-158 0 0,-2 2-704 0 0,-9 6-331 0 0,5-3-84 0 0,0-1-1 0 0,1 1 1 0 0,-1 1-1 0 0,1-1 1 0 0,0 1-1 0 0,-2 3 74 0 0,6-8-120 0 0,1-1 202 0 0,-1 6 287 0 0,1-6-352 0 0,0 1 0 0 0,0-1 0 0 0,0 0 0 0 0,0 1 0 0 0,0-1 0 0 0,0 0 0 0 0,1 1 0 0 0,-1-1 0 0 0,0 1 0 0 0,0-1 0 0 0,0 0-1 0 0,0 1 1 0 0,0-1 0 0 0,0 0 0 0 0,1 0 0 0 0,-1 1 0 0 0,0-1 0 0 0,0 0 0 0 0,0 1 0 0 0,1-1 0 0 0,-1 0 0 0 0,0 0 0 0 0,0 1 0 0 0,1-1 0 0 0,-1 0 0 0 0,0 0 0 0 0,1 0 0 0 0,-1 1-17 0 0,14 13 147 0 0,1-1 0 0 0,1 0 0 0 0,7 4-147 0 0,-17-12 99 0 0,1 1 0 0 0,0-1 0 0 0,-1 1 0 0 0,0 1 0 0 0,-1-1 0 0 0,1 1 0 0 0,-1 0 0 0 0,-1 0 0 0 0,1 1 0 0 0,-1-1 0 0 0,-1 1 0 0 0,1 0 0 0 0,-1 0 0 0 0,0 0 0 0 0,-1 1 0 0 0,0-1 0 0 0,-1 1 0 0 0,1-1 0 0 0,-2 1 0 0 0,1-1 0 0 0,-1 1 0 0 0,0 0 0 0 0,-1-1 0 0 0,-1 8-99 0 0,1-10-106 0 0,-1 0 0 0 0,0 0-1 0 0,0 0 1 0 0,-1 0 0 0 0,1 0 0 0 0,-1 0-1 0 0,0-1 1 0 0,-1 1 0 0 0,1-1 0 0 0,-1 0-1 0 0,-1 1 107 0 0,-5 5 242 0 0,0-1 0 0 0,-1-1 0 0 0,0 0 0 0 0,-7 5-242 0 0,14-12-177 0 0,0 0 0 0 0,0-1 0 0 0,0 0 0 0 0,0 0 0 0 0,-1 0 0 0 0,1 0 0 0 0,0 0 0 0 0,0-1 0 0 0,-1 0 0 0 0,1 0 0 0 0,-3 0 177 0 0,6 0-53 0 0,1 0-1 0 0,-1 0 1 0 0,0 0 0 0 0,1 0 0 0 0,-1-1-1 0 0,0 1 1 0 0,1 0 0 0 0,-1 0-1 0 0,0 0 1 0 0,1-1 0 0 0,-1 1 0 0 0,1 0-1 0 0,-1-1 1 0 0,0 1 0 0 0,1-1-1 0 0,-1 1 1 0 0,1 0 0 0 0,-1-1-1 0 0,1 1 1 0 0,0-1 0 0 0,-1 1 0 0 0,1-1-1 0 0,-1 0 1 0 0,1 1 0 0 0,0-1-1 0 0,-1 1 1 0 0,1-1 0 0 0,0 0 0 0 0,0 1-1 0 0,0-1 54 0 0,-1-1-288 0 0,1 1-1 0 0,-1-1 1 0 0,1 0 0 0 0,0 1-1 0 0,0-1 1 0 0,0 0-1 0 0,0 0 1 0 0,0 1-1 0 0,1-1 1 0 0,-1 0 0 0 0,0 1-1 0 0,1-1 289 0 0,3-12-6006 0 0</inkml:trace>
  <inkml:trace contextRef="#ctx0" brushRef="#br0" timeOffset="3223.37">2721 3005 10592 0 0,'5'9'346'0'0,"0"0"0"0"0,-1 0 0 0 0,0 1 0 0 0,-1 0 0 0 0,1 0 0 0 0,0 8-346 0 0,2 15 2407 0 0,0 15-2407 0 0,-2-17 635 0 0,13 161 1895 0 0,-11-103-1946 0 0,4-1-1 0 0,10 36-583 0 0,-17-110-145 0 0,1 0-1 0 0,0-1 0 0 0,1 0 0 0 0,3 5 146 0 0,-6-14-271 0 0,0 0-1 0 0,0 0 1 0 0,1 0-1 0 0,-1 0 0 0 0,1 0 1 0 0,0-1-1 0 0,0 1 1 0 0,0-1-1 0 0,1 0 1 0 0,-1 0-1 0 0,1 0 0 0 0,0 0 1 0 0,0-1-1 0 0,2 2 272 0 0,14 1-1502 0 0</inkml:trace>
  <inkml:trace contextRef="#ctx0" brushRef="#br0" timeOffset="3224.37">2831 3293 16296 0 0,'-19'-4'627'0'0,"1"1"1"0"0,-1 1-1 0 0,1 0 1 0 0,-1 1 0 0 0,1 1-1 0 0,-18 3-627 0 0,-22 4 1370 0 0,-30 8-1370 0 0,34-4 3 0 0,-45 16-3 0 0,73-15-2485 0 0,14-5-2355 0 0,0-2-1253 0 0</inkml:trace>
  <inkml:trace contextRef="#ctx0" brushRef="#br0" timeOffset="3575.012">3188 3506 17623 0 0,'16'11'776'0'0,"-8"-1"168"0"0,-1 7-752 0 0,-3 0-192 0 0,3 7 0 0 0,-2-2 0 0 0,2 2 256 0 0,-3 0 8 0 0,0-3 8 0 0,-1-1 0 0 0,1-3-272 0 0,5 2 0 0 0,-9-5 0 0 0,2-4 0 0 0,3-3-1064 0 0,-5-7-192 0 0,0 0-40 0 0,4-7-7 0 0</inkml:trace>
  <inkml:trace contextRef="#ctx0" brushRef="#br0" timeOffset="3939.013">3154 3120 6912 0 0,'6'10'878'0'0,"1"-1"1"0"0,-1 0-1 0 0,1 0 1 0 0,1-1 0 0 0,0 1-879 0 0,16 19 4115 0 0,1-5-3383 0 0,-19-18-729 0 0,-1 0 0 0 0,1 1 0 0 0,-1-1 0 0 0,1 2-3 0 0,27 31-898 0 0,-24-28-185 0 0,0 0 1 0 0,-1 0-1 0 0,0 1 0 0 0,-1 0 0 0 0,0 0 0 0 0,-1 1 0 0 0,5 9 1083 0 0,-6-4-1834 0 0,0 1 0 0 0,-1-1 0 0 0,0 5 1834 0 0,3 27 454 0 0,-4-30 1559 0 0,0-1 45 0 0,1 9 1083 0 0,-4-15-1785 0 0,1 0-1 0 0,0 0 0 0 0,1 0 0 0 0,0 0 0 0 0,0 0 1 0 0,1-1-1 0 0,5 11-1355 0 0,-8-21 211 0 0,0 0 0 0 0,0-1 0 0 0,1 1 0 0 0,-1 0 1 0 0,0 0-1 0 0,1-1 0 0 0,-1 1 0 0 0,0 0 0 0 0,1-1 1 0 0,-1 1-1 0 0,1 0 0 0 0,-1-1 0 0 0,1 1 0 0 0,0 0 1 0 0,-1-1-1 0 0,1 1 0 0 0,-1-1 0 0 0,1 1 0 0 0,0-1-211 0 0,0 0 63 0 0,0-1 0 0 0,0 1 0 0 0,0-1-1 0 0,-1 1 1 0 0,1-1 0 0 0,0 0 0 0 0,0 1-1 0 0,0-1 1 0 0,-1 0 0 0 0,1 1 0 0 0,0-1 0 0 0,-1 0-1 0 0,1 0 1 0 0,-1 0 0 0 0,1 1 0 0 0,-1-1-1 0 0,1 0 1 0 0,-1-1-63 0 0,9-13 133 0 0,-1 0 0 0 0,-1 0 0 0 0,4-15-133 0 0,1-1 89 0 0,-9 25-73 0 0,1 1-1 0 0,0-1 0 0 0,0 1 1 0 0,0 0-1 0 0,0 1 1 0 0,1-1-1 0 0,0 1 0 0 0,0 0 1 0 0,1-1-16 0 0,-6 5 4 0 0,1 0 0 0 0,0-1 0 0 0,0 1 1 0 0,0 0-1 0 0,0 0 0 0 0,0 0 0 0 0,0-1 0 0 0,0 1 0 0 0,0 0 1 0 0,0 0-1 0 0,0 1 0 0 0,0-1 0 0 0,0 0 0 0 0,0 0 0 0 0,0 0 0 0 0,0 1 1 0 0,0-1-1 0 0,0 0 0 0 0,0 1 0 0 0,0-1 0 0 0,0 1 0 0 0,0-1 1 0 0,-1 1-1 0 0,1 0 0 0 0,0-1-4 0 0,2 2 13 0 0,0 0 0 0 0,-1 1 0 0 0,1-1 0 0 0,-1 1 0 0 0,1-1 1 0 0,-1 2-14 0 0,2 2 25 0 0,-1 0 1 0 0,0 0-1 0 0,-1 0 1 0 0,0 1-1 0 0,0-1 1 0 0,0 1 0 0 0,-1-1-1 0 0,0 1 1 0 0,0 0-1 0 0,0 1-25 0 0,4 27 13 0 0,3 7-179 0 0,-5-26 134 0 0,0 0 0 0 0,1-1 0 0 0,5 14 32 0 0,-8-26-51 0 0,0-1-26 0 0,0 0 0 0 0,0 0 1 0 0,0 0-1 0 0,-1 0 0 0 0,1 0 0 0 0,-1 0 1 0 0,1 0-1 0 0,-1 0 0 0 0,0 0 1 0 0,1 0-1 0 0,-1 0 0 0 0,-1 2 77 0 0,3-5-1377 0 0,5-5-410 0 0</inkml:trace>
  <inkml:trace contextRef="#ctx0" brushRef="#br0" timeOffset="4377.084">3817 3472 15664 0 0,'2'2'718'0'0,"4"12"-393"0"0,-1 0 0 0 0,0 1-1 0 0,-1-1 1 0 0,0 1 0 0 0,-1 0 0 0 0,-1 0-1 0 0,0 0 1 0 0,-1 0 0 0 0,-1 5-325 0 0,2 30 1691 0 0,6 29-1691 0 0,-6-64 122 0 0,-1-8 49 0 0,1 1 0 0 0,0-1 1 0 0,0 0-1 0 0,1 0 0 0 0,0 0 0 0 0,0 0 0 0 0,0-1 0 0 0,3 4-171 0 0,-5-8 332 0 0,1-2-117 0 0,0 1-182 0 0,0-1 1 0 0,-1 0-1 0 0,1 0 1 0 0,0 0-1 0 0,0 0 1 0 0,-1 0-1 0 0,1 0 0 0 0,0-1 1 0 0,-1 1-1 0 0,1 0 1 0 0,0-1-1 0 0,-1 0 1 0 0,1 1-1 0 0,0-1 1 0 0,-1 0-1 0 0,1 0 0 0 0,-1 0 1 0 0,1 0-1 0 0,-1 0 1 0 0,0 0-1 0 0,1 0 1 0 0,-1 0-1 0 0,0-1 1 0 0,0 1-1 0 0,0 0 0 0 0,0-1 1 0 0,0 1-1 0 0,0-1 1 0 0,0 1-1 0 0,-1-1 1 0 0,2-1-34 0 0,2-8 137 0 0,1 1 0 0 0,-2-1 0 0 0,1-1 0 0 0,0-5-137 0 0,-3 12 2 0 0,12-58 2 0 0,-3 0 1 0 0,-3-2-5 0 0,-3 24 1 0 0,4-4-1 0 0,-5 34 0 0 0,-2 1 0 0 0,1-1 0 0 0,-1 0 0 0 0,-1-1 0 0 0,0-79-1610 0 0,4 75-382 0 0,-3 12-102 0 0</inkml:trace>
  <inkml:trace contextRef="#ctx0" brushRef="#br0" timeOffset="4781.509">4282 3465 7832 0 0,'0'0'602'0'0,"0"0"-176"0"0,0 0 730 0 0,0 0 364 0 0,0 0 72 0 0,0 0-152 0 0,0 0-672 0 0,0 0-294 0 0,-1 2-55 0 0,-2 2-145 0 0,-1 0 0 0 0,1 0 0 0 0,-1 0 0 0 0,-3 3-274 0 0,3-4 134 0 0,1 0 0 0 0,-1 0 1 0 0,1 1-1 0 0,0 0 0 0 0,0-1 1 0 0,1 1-1 0 0,-1 0 0 0 0,1 1-134 0 0,-4 8 171 0 0,0 1 0 0 0,2 0 0 0 0,0 0 0 0 0,1 1 0 0 0,0-1 0 0 0,1 1-1 0 0,0 0 1 0 0,1-1 0 0 0,1 1 0 0 0,1 0 0 0 0,0 0 0 0 0,1-1 0 0 0,0 1-1 0 0,4 10-170 0 0,-6-24 8 0 0,0 0 0 0 0,1 0 0 0 0,-1 0-1 0 0,1 0 1 0 0,-1 0 0 0 0,1 0 0 0 0,-1-1-1 0 0,1 1 1 0 0,0 0 0 0 0,-1 0 0 0 0,1 0-1 0 0,0-1 1 0 0,0 1 0 0 0,0 0 0 0 0,-1-1-1 0 0,1 1 1 0 0,0 0 0 0 0,0-1 0 0 0,0 1-1 0 0,0-1 1 0 0,0 0 0 0 0,0 1 0 0 0,0-1-1 0 0,0 0 1 0 0,0 0 0 0 0,0 1 0 0 0,0-1-1 0 0,0 0 1 0 0,1 0 0 0 0,-1 0 0 0 0,0 0-1 0 0,0 0 1 0 0,0-1 0 0 0,0 1 0 0 0,1 0-8 0 0,2-1 19 0 0,0 0 0 0 0,0 0 1 0 0,0 0-1 0 0,0-1 1 0 0,0 1-1 0 0,-1-1 1 0 0,1 0-1 0 0,2-2-19 0 0,0 0 16 0 0,0-2 0 0 0,0 1 1 0 0,-1 0-1 0 0,0-1 0 0 0,0 0 0 0 0,0 0 0 0 0,-1-1 1 0 0,0 1-1 0 0,0-1 0 0 0,0 0 0 0 0,-1 0 0 0 0,0 0 0 0 0,-1-1 1 0 0,0 1-1 0 0,0-1 0 0 0,0 1 0 0 0,-1-1 0 0 0,0-1-16 0 0,0 2-8 0 0,0 0 0 0 0,-1 0-1 0 0,0 0 1 0 0,0 0 0 0 0,-1 0-1 0 0,0 0 1 0 0,0 0-1 0 0,0 1 1 0 0,-1-1 0 0 0,0 0-1 0 0,0 0 1 0 0,-1 1 0 0 0,0 0-1 0 0,0-1 1 0 0,-1 1-1 0 0,1 0 1 0 0,-1 1 0 0 0,-1-1-1 0 0,1 1 1 0 0,-2-2 8 0 0,2 4-471 0 0,0 0 1 0 0,1 0-1 0 0,-1 0 0 0 0,-1 1 1 0 0,1-1-1 0 0,0 1 0 0 0,-1 0 1 0 0,-1 0 470 0 0,-9-2-6481 0 0</inkml:trace>
  <inkml:trace contextRef="#ctx0" brushRef="#br0" timeOffset="4782.509">4427 3151 8752 0 0,'0'0'398'0'0,"0"0"-3"0"0,2 0-252 0 0,-1 1-43 0 0,1 0 1 0 0,-1-1-1 0 0,1 1 1 0 0,-1 0-1 0 0,1 0 1 0 0,-1 0-1 0 0,0 0 1 0 0,1 0 0 0 0,-1 0-1 0 0,0 0 1 0 0,0 1-1 0 0,0-1 1 0 0,0 0-1 0 0,0 1 1 0 0,0-1-1 0 0,0 0 1 0 0,-1 1-1 0 0,1-1 1 0 0,0 1 0 0 0,-1-1-1 0 0,1 1 1 0 0,-1 0-1 0 0,0-1 1 0 0,1 1-1 0 0,-1-1 1 0 0,0 1-1 0 0,0 0 1 0 0,0 0-101 0 0,0 9 1741 0 0,1 1-1 0 0,-2-1 1 0 0,-1 11-1741 0 0,0-7-27 0 0,-1 51 395 0 0,4 29-368 0 0,1-20 133 0 0,4 40 172 0 0,0-41-2 0 0,-3-38-22 0 0,4 15-281 0 0,1 4 63 0 0,-6-38-725 0 0,1-1 0 0 0,1 0 0 0 0,0 0 1 0 0,2 2 660 0 0,2 4-1534 0 0</inkml:trace>
  <inkml:trace contextRef="#ctx0" brushRef="#br0" timeOffset="5316.554">4579 3489 15664 0 0,'4'4'141'0'0,"-1"-1"0"0"0,1 1 1 0 0,-1 1-1 0 0,0-1 0 0 0,0 0 0 0 0,-1 1 1 0 0,1-1-1 0 0,-1 1 0 0 0,0 0 1 0 0,0 0-1 0 0,0 0 0 0 0,-1 0-141 0 0,7 44 0 0 0,0 25 0 0 0,-4-43 184 0 0,2-1 0 0 0,1 0-1 0 0,2 3-183 0 0,-7-24 88 0 0,1-1 0 0 0,0 0 0 0 0,1 0 1 0 0,0 0-1 0 0,0-1 0 0 0,1 1 0 0 0,0-1 0 0 0,0 0 0 0 0,0 0 0 0 0,1-1 0 0 0,2 2-88 0 0,-6-6 87 0 0,0 0 0 0 0,1-1 0 0 0,-1 1 0 0 0,0-1 0 0 0,1 0-1 0 0,-1 0 1 0 0,1 0 0 0 0,-1 0 0 0 0,1 0 0 0 0,-1 0 0 0 0,1-1-1 0 0,0 1 1 0 0,-1-1 0 0 0,1 0 0 0 0,0 0 0 0 0,-1 0 0 0 0,1 0-1 0 0,0 0 1 0 0,-1 0 0 0 0,1-1 0 0 0,-1 0 0 0 0,1 1 0 0 0,0-1-1 0 0,-1 0 1 0 0,2-1-87 0 0,1 0 33 0 0,0 0 0 0 0,-1-1 0 0 0,0 1 0 0 0,0-1 0 0 0,0 0 0 0 0,0 0 0 0 0,0 0 0 0 0,0-1 0 0 0,-1 1 0 0 0,1-1 0 0 0,-1 0 0 0 0,0 0 0 0 0,1-2-33 0 0,3-5 0 0 0,0-1 0 0 0,-1 0 0 0 0,-1-1 0 0 0,0 1 0 0 0,-1-1 0 0 0,0 0 0 0 0,0 0 0 0 0,-1-6 0 0 0,16-85 0 0 0,-18 58 0 0 0,1 41 11 0 0,-1 3 48 0 0,-1 13 85 0 0,3 5-193 0 0,1-1 0 0 0,1 0 0 0 0,3 9 49 0 0,-6-20-2 0 0,0 0 1 0 0,0 1 0 0 0,0-1-1 0 0,0 0 1 0 0,1-1 0 0 0,-1 1-1 0 0,1 0 1 0 0,0-1 0 0 0,0 1 0 0 0,0-1-1 0 0,1 0 1 0 0,-1 0 0 0 0,1-1-1 0 0,3 3 2 0 0,-4-4 3 0 0,-1 0-1 0 0,0 0 0 0 0,1 0 1 0 0,-1 0-1 0 0,1-1 1 0 0,-1 1-1 0 0,1-1 0 0 0,0 0 1 0 0,-1 1-1 0 0,1-1 1 0 0,-1 0-1 0 0,1-1 0 0 0,-1 1 1 0 0,1 0-1 0 0,0-1 0 0 0,1 0-2 0 0,1-1 26 0 0,-1 0 0 0 0,1 0-1 0 0,-1 0 1 0 0,0 0 0 0 0,0-1-1 0 0,0 0 1 0 0,0 1-1 0 0,3-5-25 0 0,2-2 45 0 0,0 0 0 0 0,-1-1 0 0 0,0-1 0 0 0,0 1 0 0 0,-1-1-1 0 0,2-5-44 0 0,-2 3-1 0 0,0 0 2 0 0,1-1 0 0 0,-2-1 0 0 0,3-7-1 0 0,-8 19-1 0 0,0-1 0 0 0,0 1 0 0 0,0-1 0 0 0,0 0 0 0 0,-1 1 0 0 0,0-1 0 0 0,1 0 0 0 0,-1 0 0 0 0,-1 1 0 0 0,1-1 1 0 0,0 0-1 0 0,-1 1 0 0 0,0-1 0 0 0,0 0 0 0 0,0 1 0 0 0,-2-4 1 0 0,3 6-5 0 0,-1 0-1 0 0,0 0 1 0 0,0 0 0 0 0,1 1-1 0 0,-1-1 1 0 0,0 0 0 0 0,0 0-1 0 0,0 1 1 0 0,0-1-1 0 0,0 0 1 0 0,0 1 0 0 0,0-1-1 0 0,0 1 1 0 0,0 0 0 0 0,0-1-1 0 0,0 1 1 0 0,0 0 0 0 0,-1-1-1 0 0,1 1 1 0 0,0 0 0 0 0,0 0-1 0 0,0 0 1 0 0,0 0 0 0 0,-1 0-1 0 0,1 0 1 0 0,-1 1 5 0 0,-1-1-9 0 0,1 0-1 0 0,-1 1 1 0 0,0 0 0 0 0,0-1-1 0 0,1 1 1 0 0,-1 0 0 0 0,1 0 0 0 0,-1 1-1 0 0,1-1 1 0 0,-2 1 9 0 0,-1 3-16 0 0,0-1 0 0 0,1 1 0 0 0,-1 0 0 0 0,1 0 0 0 0,0 1 1 0 0,0-1-1 0 0,1 1 0 0 0,-1 0 0 0 0,1 0 0 0 0,1 0 0 0 0,-1 0 0 0 0,1 0 0 0 0,0 1 0 0 0,1-1 0 0 0,-1 1 1 0 0,1 1 15 0 0,-2 12-1 0 0,2 1-1 0 0,0-1 1 0 0,1 1 0 0 0,3 15 1 0 0,-2-25 26 0 0,1-1 0 0 0,0 1 0 0 0,1-1 0 0 0,0 0 0 0 0,0 0 0 0 0,1 0 0 0 0,1-1 0 0 0,0 1 0 0 0,0-1 0 0 0,0 0 0 0 0,7 8-26 0 0,-1-5-132 0 0,-1 0-1 0 0,1 0 0 0 0,1-1 1 0 0,0 0-1 0 0,1-1 0 0 0,0 0 1 0 0,8 3 132 0 0,5 4-1304 0 0,1 0-382 0 0</inkml:trace>
  <inkml:trace contextRef="#ctx0" brushRef="#br0" timeOffset="5874.381">5943 3103 16727 0 0,'0'0'109'0'0,"-4"4"509"0"0,4-4-599 0 0,0 0-1 0 0,0 0 1 0 0,0 0 0 0 0,0 0 0 0 0,0 0-1 0 0,0 1 1 0 0,0-1 0 0 0,0 0-1 0 0,0 0 1 0 0,0 0 0 0 0,0 0 0 0 0,0 0-1 0 0,0 0 1 0 0,0 0 0 0 0,0 0 0 0 0,0 0-1 0 0,0 1 1 0 0,0-1 0 0 0,0 0 0 0 0,0 0-1 0 0,0 0 1 0 0,0 0 0 0 0,0 0-1 0 0,0 0 1 0 0,0 0 0 0 0,0 0 0 0 0,0 1-1 0 0,0-1 1 0 0,0 0 0 0 0,0 0 0 0 0,0 0-1 0 0,1 0 1 0 0,-1 0 0 0 0,0 0 0 0 0,0 0-1 0 0,0 0 1 0 0,0 0 0 0 0,0 0-1 0 0,0 0 1 0 0,0 0 0 0 0,0 0 0 0 0,0 0-1 0 0,0 0 1 0 0,0 1 0 0 0,1-1 0 0 0,-1 0-1 0 0,0 0 1 0 0,0 0 0 0 0,0 0-1 0 0,0 0 1 0 0,0 0 0 0 0,0 0 0 0 0,0 0-1 0 0,0 0 1 0 0,1 0 0 0 0,-1 0 0 0 0,0 0-1 0 0,0 0 1 0 0,0 0 0 0 0,0-1 0 0 0,0 1-1 0 0,0 0 1 0 0,0 0 0 0 0,0 0-1 0 0,1 0-18 0 0,-1 3 659 0 0,-10 45 1554 0 0,5-20-953 0 0,-6 14-1260 0 0,-12 44 1162 0 0,3 0-1 0 0,-7 84-1161 0 0,23-140 119 0 0,0 2-6 0 0,1 0 0 0 0,1 1-113 0 0,2-23-184 0 0,0-1 0 0 0,1 0-1 0 0,0 1 1 0 0,0-1-1 0 0,1 0 1 0 0,0 0-1 0 0,1 0 1 0 0,0-1-1 0 0,2 4 185 0 0,-4-10-644 0 0,0 1 0 0 0,0-1 0 0 0,0 0-1 0 0,1 0 1 0 0,-1 1 0 0 0,1-1 0 0 0,0 0-1 0 0,0 0 1 0 0,-1 0 0 0 0,1-1 0 0 0,1 1 644 0 0,11 3-7205 0 0</inkml:trace>
  <inkml:trace contextRef="#ctx0" brushRef="#br0" timeOffset="6283.816">6206 3418 7832 0 0,'0'0'356'0'0,"0"0"-7"0"0,0 10-206 0 0,0-2 1602 0 0,-1 0 1 0 0,-1-1-1 0 0,1 1 1 0 0,-1 0-1 0 0,-3 6-1745 0 0,-3 15 4147 0 0,-2 17-2872 0 0,2-15-916 0 0,2 0 0 0 0,1 0 1 0 0,2 1-1 0 0,1 6-359 0 0,2-35 20 0 0,0 14 251 0 0,1 0-1 0 0,2 14-270 0 0,-3-27 37 0 0,1 0 0 0 0,0 0-1 0 0,0 0 1 0 0,0 0 0 0 0,0 0 0 0 0,1-1-1 0 0,0 1 1 0 0,-1 0 0 0 0,1-1 0 0 0,1 1 0 0 0,-1-1-1 0 0,0 0 1 0 0,1 0 0 0 0,1 2-37 0 0,0-3 39 0 0,-1 0 1 0 0,0 0-1 0 0,1 0 0 0 0,-1 0 1 0 0,1-1-1 0 0,0 1 1 0 0,-1-1-1 0 0,1 0 0 0 0,0-1 1 0 0,0 1-1 0 0,0 0 1 0 0,0-1-1 0 0,0 0 0 0 0,-1 0 1 0 0,1 0-1 0 0,0-1 1 0 0,2 1-40 0 0,1-1 67 0 0,-1-1 1 0 0,1 1 0 0 0,0-1 0 0 0,-1 0 0 0 0,1 0 0 0 0,-1-1 0 0 0,0 0 0 0 0,0 0 0 0 0,4-3-68 0 0,6-7 18 0 0,-1 0-1 0 0,-1-1 0 0 0,0 0 1 0 0,5-9-18 0 0,-10 12 2 0 0,-4 4-43 0 0,0 1 0 0 0,0-1 0 0 0,-1-1 0 0 0,0 1 0 0 0,0-1 0 0 0,-1 1 0 0 0,0-1 0 0 0,-1 0-1 0 0,1 0 1 0 0,-1-1 0 0 0,-1 1 0 0 0,1-5 41 0 0,-1 4-38 0 0,-1-1 1 0 0,0 0-1 0 0,0 1 0 0 0,-1-1 1 0 0,0 1-1 0 0,0 0 0 0 0,-1-1 0 0 0,-1 1 1 0 0,1 0-1 0 0,-2 0 0 0 0,1 0 38 0 0,-2 0 104 0 0,0 0-1 0 0,-1 1 0 0 0,0-1 0 0 0,-1 1 1 0 0,-6-6-104 0 0,1 1-102 0 0,7 7-80 0 0,0 1 1 0 0,0 1-1 0 0,-1-1 0 0 0,1 0 1 0 0,-1 1-1 0 0,0 0 1 0 0,-1 1-1 0 0,-3-2 182 0 0,-11-3-3126 0 0,0 6-3453 0 0,12 2 63 0 0</inkml:trace>
  <inkml:trace contextRef="#ctx0" brushRef="#br0" timeOffset="6712.744">6542 3438 2760 0 0,'1'8'247'0'0,"10"11"-294"0"0,-9-17 354 0 0,0 0-1 0 0,-1 0 1 0 0,1 1 0 0 0,-1-1-1 0 0,0 1 1 0 0,1 0 0 0 0,-1-1-1 0 0,0 1 1 0 0,-1 0 0 0 0,1-1-1 0 0,0 2-306 0 0,2 24 6944 0 0,1 17-1552 0 0,0 24-3887 0 0,-4-62-1446 0 0,0 1 1 0 0,1 0-1 0 0,0-1 0 0 0,1 1 1 0 0,0 0-1 0 0,0-1 0 0 0,1 0 1 0 0,-1 0-1 0 0,2 0 0 0 0,-1 0 1 0 0,1 0-1 0 0,0 0 0 0 0,0-1 1 0 0,1 1-60 0 0,-4-6 16 0 0,0 0 0 0 0,0 0 1 0 0,0 0-1 0 0,0-1 0 0 0,0 1 1 0 0,0 0-1 0 0,0 0 0 0 0,0-1 1 0 0,0 1-1 0 0,0-1 0 0 0,0 1 1 0 0,0-1-1 0 0,0 1 0 0 0,1-1 1 0 0,-1 0-1 0 0,0 1 0 0 0,0-1 1 0 0,0 0-1 0 0,1 0 0 0 0,-1 0 1 0 0,0 0-1 0 0,1 0-16 0 0,1-1 18 0 0,0 0 0 0 0,0 0 0 0 0,0 0 1 0 0,0 0-1 0 0,0 0 0 0 0,0-1 0 0 0,1 0-18 0 0,-2 1 13 0 0,1-1 0 0 0,0 1 0 0 0,-1 0 0 0 0,1-1 0 0 0,0 2 0 0 0,0-1 0 0 0,0 0-1 0 0,0 0 1 0 0,2 1-13 0 0,-2-1 4 0 0,-1 1 0 0 0,1 0-1 0 0,-1-1 1 0 0,1 1 0 0 0,-1-1 0 0 0,0 0-1 0 0,1 0 1 0 0,-1 0 0 0 0,0 0-1 0 0,1 0 1 0 0,-1 0 0 0 0,0-1 0 0 0,0 1-1 0 0,0-1 1 0 0,0 0 0 0 0,0 1-1 0 0,-1-1 1 0 0,1 0 0 0 0,-1 0-1 0 0,2-1-2 0 0,11-11-4 0 0,-13 12 9 0 0,1 1-1 0 0,0 0 0 0 0,-1-1 0 0 0,1 1 0 0 0,0 0 1 0 0,0 0-1 0 0,0 1 0 0 0,-1-1 0 0 0,3 0-5 0 0,8-6 256 0 0,-11 7-233 0 0,0 0 0 0 0,0 0 0 0 0,0 0 0 0 0,0 0-1 0 0,0 0 1 0 0,1 1 0 0 0,-2-1 0 0 0,1 0 0 0 0,0 1 0 0 0,0-1 0 0 0,0 1 0 0 0,0-1 0 0 0,0 1-1 0 0,0-1 1 0 0,0 1 0 0 0,0 0-23 0 0,16 11 237 0 0,-15-9-220 0 0,0 1 1 0 0,0-1 0 0 0,0 1 0 0 0,0-1-1 0 0,0 1 1 0 0,-1 0 0 0 0,1 3-18 0 0,10 20 88 0 0,-9-23-34 0 0,0 0 0 0 0,0 0 0 0 0,1-1 0 0 0,-1 1 1 0 0,1-1-1 0 0,-1 0 0 0 0,1 0 0 0 0,0 0 0 0 0,0 0 0 0 0,1 0 1 0 0,3 1-55 0 0,-7-4 21 0 0,-1 0-1 0 0,1-1 1 0 0,0 1 0 0 0,-1 0 0 0 0,1 0 0 0 0,0 0 0 0 0,-1-1 0 0 0,1 1 0 0 0,0 0 0 0 0,-1-1 0 0 0,1 1 0 0 0,-1 0 0 0 0,1-1 0 0 0,-1 1 0 0 0,1-1-1 0 0,-1 1 1 0 0,1-1-21 0 0,0 0 51 0 0,2-1-4 0 0,1-1-1 0 0,-1 0 0 0 0,0-1 1 0 0,0 1-1 0 0,0-1 0 0 0,0 1 1 0 0,0-1-1 0 0,-1 0 0 0 0,0 0 1 0 0,0 0-1 0 0,0 0 0 0 0,0 0 1 0 0,-1 0-1 0 0,1-1 0 0 0,-1 1 1 0 0,0-1-1 0 0,0 0-46 0 0,1-12 84 0 0,0-1 0 0 0,0 0 0 0 0,-2-11-84 0 0,0 17 19 0 0,-1 0-1 0 0,-1 0 0 0 0,1 0 0 0 0,-2 0 1 0 0,0 1-1 0 0,0-1 0 0 0,-3-6-18 0 0,-2 0 24 0 0,-1 0 0 0 0,0 1 0 0 0,-1 1 0 0 0,-3-5-24 0 0,5 10-89 0 0,8 9 25 0 0,-1 0 0 0 0,0 0 0 0 0,0 0 0 0 0,-1 1-1 0 0,1-1 1 0 0,0 0 0 0 0,0 1 0 0 0,-1-1 0 0 0,1 1-1 0 0,-1-1 1 0 0,0 1 0 0 0,1 0 0 0 0,-1 0 0 0 0,0 0-1 0 0,1 0 1 0 0,-2-1 64 0 0,-4-1-979 0 0,-4-1-3184 0 0,11 4 2169 0 0,0 0-720 0 0,0 0-2719 0 0</inkml:trace>
  <inkml:trace contextRef="#ctx0" brushRef="#br0" timeOffset="7411.322">7455 3479 12896 0 0,'1'2'997'0'0,"1"3"-370"0"0,5 7-956 0 0,-6-4 6659 0 0,-1-7-6197 0 0,0 0 0 0 0,-1 0 0 0 0,1 0 0 0 0,-1 0 0 0 0,1 0 0 0 0,-1 0 0 0 0,1 0 0 0 0,-1 0 0 0 0,0 0 0 0 0,0 0 0 0 0,1 0 0 0 0,-1-1 0 0 0,0 1 0 0 0,0 0-1 0 0,0 0 1 0 0,0-1 0 0 0,0 1 0 0 0,0-1 0 0 0,0 1 0 0 0,0-1 0 0 0,0 1 0 0 0,0-1 0 0 0,0 0 0 0 0,-1 1 0 0 0,1-1 0 0 0,-1 0-133 0 0,-2 1 9 0 0,0 0 0 0 0,0 0 0 0 0,0 0 0 0 0,0-1-1 0 0,-1 0 1 0 0,-3 0-9 0 0,-25-1 194 0 0,25 1-171 0 0,1-1-1 0 0,-1 1 0 0 0,0-1 1 0 0,1 0-1 0 0,-1-1 0 0 0,-1 0-22 0 0,-28-5-444 0 0,36 7 383 0 0,1 0 0 0 0,0 0-1 0 0,-1 0 1 0 0,1 0-1 0 0,-1 0 1 0 0,1 0 0 0 0,0 0-1 0 0,-1 1 1 0 0,1-1 0 0 0,0 0-1 0 0,-1 0 1 0 0,1 0-1 0 0,0 1 1 0 0,-1-1 0 0 0,1 0-1 0 0,0 1 1 0 0,0-1-1 0 0,-1 0 1 0 0,1 1 0 0 0,0-1 61 0 0,-2 2-6302 0 0,2-2 6293 0 0,0 0-7048 0 0</inkml:trace>
  <inkml:trace contextRef="#ctx0" brushRef="#br0" timeOffset="7782.329">7749 3385 18111 0 0,'4'17'1047'0'0,"0"0"0"0"0,6 17-1047 0 0,-5-20 81 0 0,0 0-1 0 0,-2 1 1 0 0,0-1-1 0 0,1 10-80 0 0,8 148 1578 0 0,-11-167-1396 0 0,1 1 1 0 0,-1-1 0 0 0,1 0-1 0 0,0 0 1 0 0,0 1-183 0 0,-1-6 39 0 0,-1 1 1 0 0,0-1-1 0 0,1 0 0 0 0,-1 1 1 0 0,0-1-1 0 0,1 1 0 0 0,-1-1 1 0 0,1 0-1 0 0,-1 0 0 0 0,1 1 1 0 0,-1-1-1 0 0,1 0 0 0 0,-1 0 1 0 0,1 1-1 0 0,-1-1 0 0 0,1 0 1 0 0,-1 0-1 0 0,1 0 0 0 0,-1 0 1 0 0,1 0-1 0 0,-1 0 0 0 0,1 0 1 0 0,-1 0-1 0 0,1 0 0 0 0,-1 0 1 0 0,1 0-1 0 0,-1 0 0 0 0,1 0 1 0 0,-1-1-1 0 0,1 1 0 0 0,0 0-39 0 0,15-7 393 0 0,-14 6-350 0 0,1-1 0 0 0,0 0 0 0 0,-1 0-1 0 0,1 0 1 0 0,-1 0 0 0 0,0-1 0 0 0,0 1 0 0 0,0-1 0 0 0,0 1 0 0 0,1-3-43 0 0,16-32 191 0 0,-8 13-74 0 0,8-12 113 0 0,-2-2-1 0 0,-2 0 0 0 0,7-28-229 0 0,-16 42 79 0 0,-1 1-1 0 0,1-17-78 0 0,3-16 89 0 0,-6 44-83 0 0,-2 6 11 0 0,1 0 1 0 0,-1-1-1 0 0,0 1 1 0 0,-1-1-1 0 0,0-3-17 0 0,0 9-75 0 0,0 9-1369 0 0,4 18-620 0 0,-4-12-252 0 0</inkml:trace>
  <inkml:trace contextRef="#ctx0" brushRef="#br0" timeOffset="8199.831">8359 3520 17015 0 0,'0'0'779'0'0,"0"0"-15"0"0,0-15-179 0 0,0 15-565 0 0,0-1 0 0 0,0 0-1 0 0,1 0 1 0 0,-1 0-1 0 0,0 1 1 0 0,0-1-1 0 0,0 0 1 0 0,-1 0 0 0 0,1 1-1 0 0,0-1 1 0 0,0 0-1 0 0,0 0 1 0 0,0 1-1 0 0,-1-1 1 0 0,1 0 0 0 0,0 0-1 0 0,-1 1 1 0 0,1-1-1 0 0,-1 1 1 0 0,1-1-1 0 0,-1 0 1 0 0,1 1 0 0 0,-1-1-1 0 0,1 1 1 0 0,-1-1-1 0 0,1 1 1 0 0,-1-1-1 0 0,0 1 1 0 0,1-1 0 0 0,-1 1-1 0 0,0 0 1 0 0,1-1-1 0 0,-1 1 1 0 0,0 0-1 0 0,1 0 1 0 0,-1-1-1 0 0,0 1 1 0 0,0 0 0 0 0,0 0-1 0 0,1 0 1 0 0,-1 0-1 0 0,0 0 1 0 0,0 0-1 0 0,1 0 1 0 0,-1 0 0 0 0,0 0-1 0 0,0 1-19 0 0,-4 0 74 0 0,1 0 0 0 0,-1 1 1 0 0,1 0-1 0 0,0 0 0 0 0,-1 0 0 0 0,1 0 0 0 0,0 1-74 0 0,1-1 51 0 0,-7 4 115 0 0,1 0 1 0 0,0 1-1 0 0,-5 4-166 0 0,12-8 21 0 0,-1-1 0 0 0,1 1 0 0 0,0 0 1 0 0,-1 0-1 0 0,1 0 0 0 0,0 0 0 0 0,1 1 0 0 0,-1-1 0 0 0,1 0 0 0 0,-1 1 0 0 0,1-1 0 0 0,0 3-21 0 0,-1 1 34 0 0,1 0 0 0 0,0 0 0 0 0,0 0 0 0 0,1 0 1 0 0,0 0-1 0 0,0 0 0 0 0,1 0 0 0 0,0 0 0 0 0,0 0 1 0 0,1 0-1 0 0,0 0 0 0 0,0 0 0 0 0,0 0 0 0 0,2 2-34 0 0,-4-8 5 0 0,1-1-1 0 0,-1 1 0 0 0,0 0 0 0 0,1-1 0 0 0,-1 1 0 0 0,1 0 1 0 0,-1-1-1 0 0,1 1 0 0 0,-1 0 0 0 0,1-1 0 0 0,-1 1 0 0 0,1-1 1 0 0,0 1-1 0 0,-1-1 0 0 0,1 0 0 0 0,0 1 0 0 0,-1-1 0 0 0,1 1 1 0 0,0-1-1 0 0,-1 0 0 0 0,1 0 0 0 0,0 1 0 0 0,0-1 1 0 0,-1 0-1 0 0,1 0 0 0 0,0 0 0 0 0,0 0 0 0 0,0 0 0 0 0,-1 0 1 0 0,1 0-1 0 0,0 0 0 0 0,0 0 0 0 0,0 0-4 0 0,2-2 70 0 0,0 1 0 0 0,0 0 0 0 0,0-1 0 0 0,0 1 0 0 0,0-1 0 0 0,0 0 0 0 0,0 0-70 0 0,9-5 115 0 0,-9 5-88 0 0,0 0-1 0 0,-1 0 1 0 0,1 0 0 0 0,-1 0-1 0 0,1 0 1 0 0,-1 0 0 0 0,0-1-1 0 0,0 1 1 0 0,0-1-1 0 0,0 1 1 0 0,0-1 0 0 0,-1 0-1 0 0,1 0 1 0 0,-1 0 0 0 0,0 0-1 0 0,1 0 1 0 0,-1 0 0 0 0,0 0-27 0 0,2-12 139 0 0,1 0 0 0 0,-2 0 0 0 0,1-4-139 0 0,1-28 0 0 0,-4 39 0 0 0,-1 11 0 0 0,-1 0 0 0 0,1 0 0 0 0,0 0 0 0 0,0 0 0 0 0,1 0 0 0 0,-1 0 0 0 0,1 0 0 0 0,-1 1 0 0 0,2 6 41 0 0,0 0 0 0 0,1 0 0 0 0,0 0 0 0 0,1 0 0 0 0,1 2-41 0 0,3 13 107 0 0,-5-15-18 0 0,1 0 0 0 0,0-1 0 0 0,1 1 0 0 0,0-1 1 0 0,2 4-90 0 0,-4-10-246 0 0,-1 0 0 0 0,1-1 1 0 0,0 1-1 0 0,0-1 1 0 0,0 0-1 0 0,0 1 1 0 0,0-1-1 0 0,1 0 1 0 0,-1 0-1 0 0,1 0 1 0 0,-1-1-1 0 0,1 1 1 0 0,0-1-1 0 0,-1 1 1 0 0,1-1-1 0 0,0 0 0 0 0,0 0 1 0 0,0 0-1 0 0,2 0 246 0 0,8 0-7195 0 0</inkml:trace>
  <inkml:trace contextRef="#ctx0" brushRef="#br0" timeOffset="8546.55">8541 3045 11056 0 0,'6'12'1232'0'0,"0"-1"0"0"0,0 1 0 0 0,-1 0 0 0 0,-1 0-1 0 0,0 0 1 0 0,-1 0 0 0 0,2 10-1232 0 0,4 55 4495 0 0,-1 52-4495 0 0,-4-42 1360 0 0,5 3-1360 0 0,-4-30 290 0 0,-2-28-419 0 0,4 18 129 0 0,-3-23-92 0 0,-4-21 22 0 0,1 0 1 0 0,0 0-1 0 0,0 0 0 0 0,0 0 1 0 0,1 0-1 0 0,0-1 1 0 0,0 1-1 0 0,3 4 70 0 0,-4-8-828 0 0,-1-2-48 0 0,0 0-165 0 0,7-5-2627 0 0,0 0 1634 0 0</inkml:trace>
  <inkml:trace contextRef="#ctx0" brushRef="#br0" timeOffset="8889.749">8701 3540 8752 0 0,'4'5'156'0'0,"0"0"0"0"0,0 0 0 0 0,1 0 0 0 0,0-1-1 0 0,0 1 1 0 0,0-1 0 0 0,0 0 0 0 0,0-1 0 0 0,1 1 0 0 0,0-1 0 0 0,0 0 0 0 0,0 0 0 0 0,3 0-156 0 0,-3-1 1410 0 0,1 0 0 0 0,0 0-1 0 0,0-1 1 0 0,5 1-1410 0 0,20 2 3315 0 0,-20-1-2593 0 0,0-2-1 0 0,0 0 0 0 0,4 0-721 0 0,-12-1 133 0 0,0 0 1 0 0,0-1 0 0 0,1 1-1 0 0,-1-1 1 0 0,0 0-1 0 0,0 0 1 0 0,0-1-1 0 0,0 1 1 0 0,-1-1-1 0 0,1 0 1 0 0,3-1-134 0 0,-3 0 50 0 0,0 1 0 0 0,0-1 0 0 0,0 0 0 0 0,-1 0 0 0 0,1 0 0 0 0,-1 0 1 0 0,0-1-1 0 0,1 1 0 0 0,-2-1 0 0 0,1 0 0 0 0,0 0 0 0 0,-1 0 0 0 0,1 0 0 0 0,-1-1 0 0 0,-1 1 0 0 0,2-2-50 0 0,-3 4-4 0 0,0 1 0 0 0,-1-1-1 0 0,1 1 1 0 0,0-1-1 0 0,-1 1 1 0 0,1-1 0 0 0,-1 1-1 0 0,1-1 1 0 0,-1 1 0 0 0,1-1-1 0 0,-1 1 1 0 0,0 0 0 0 0,0-1-1 0 0,0 1 1 0 0,0 0 0 0 0,0 0-1 0 0,-1-2 5 0 0,1 2-23 0 0,0-1 0 0 0,-1 1 0 0 0,1 0-1 0 0,0 0 1 0 0,-1-1 0 0 0,1 1 0 0 0,-1 0 0 0 0,1 0-1 0 0,-1 0 1 0 0,0 0 0 0 0,1 1 0 0 0,-1-1 0 0 0,0 0-1 0 0,0 1 1 0 0,1-1 0 0 0,-1 1 23 0 0,-3 0 113 0 0,0 1 0 0 0,0-1 0 0 0,0 1 0 0 0,0 0 0 0 0,0 0 1 0 0,0 1-1 0 0,1-1 0 0 0,-1 2-113 0 0,3-3 23 0 0,0 1 1 0 0,0 0 0 0 0,1 0-1 0 0,-1 0 1 0 0,0 0-1 0 0,1 0 1 0 0,-1 0 0 0 0,1 0-1 0 0,-1 1 1 0 0,1-1-1 0 0,0 0 1 0 0,-1 1 0 0 0,1-1-1 0 0,0 1 1 0 0,0 0-1 0 0,0-1 1 0 0,0 1 0 0 0,0 0-1 0 0,1 0 1 0 0,-1-1-1 0 0,0 1 1 0 0,1 1-24 0 0,-1 2-210 0 0,-1 1 0 0 0,1-1 0 0 0,-1 0 0 0 0,0 0 0 0 0,-1 1 210 0 0,1-1 46 0 0,0-1-1 0 0,1 1 1 0 0,-1-1-1 0 0,1 1 1 0 0,0 0 0 0 0,0 0-1 0 0,0-1 1 0 0,1 3-46 0 0,-2 19 871 0 0,2-17-1146 0 0,-1 0-1 0 0,1-1 1 0 0,1 1 0 0 0,0 8 275 0 0,0-14-29 0 0,0 0-1 0 0,0 0 1 0 0,0 0 0 0 0,0 0 0 0 0,0 0 0 0 0,1 0 0 0 0,-1-1 0 0 0,1 1 0 0 0,-1 0-1 0 0,1-1 1 0 0,0 1 0 0 0,0-1 0 0 0,1 0 0 0 0,-1 0 0 0 0,0 0 0 0 0,2 1 29 0 0,0 1-290 0 0,1-1 0 0 0,0 1 1 0 0,0-1-1 0 0,0-1 1 0 0,0 1-1 0 0,0-1 0 0 0,2 1 290 0 0,-4-2-325 0 0,-1-1 0 0 0,1 1-1 0 0,0-1 1 0 0,-1 0 0 0 0,1 0 0 0 0,-1 0-1 0 0,1 0 1 0 0,0 0 0 0 0,-1-1-1 0 0,1 1 1 0 0,-1-1 0 0 0,1 0 0 0 0,-1 0-1 0 0,1 0 1 0 0,-1 0 0 0 0,0 0-1 0 0,1 0 1 0 0,1-2 325 0 0,14-10-2106 0 0,1-3-6 0 0</inkml:trace>
  <inkml:trace contextRef="#ctx0" brushRef="#br0" timeOffset="9424.03">9052 3435 920 0 0,'1'8'-7'0'0,"0"-4"21"0"0,0 1 1 0 0,0-1-1 0 0,0 0 1 0 0,0 0-1 0 0,1 0 1 0 0,0 1-15 0 0,0 0 48 0 0,0 0 1 0 0,0-1-1 0 0,-1 1 0 0 0,0 0 1 0 0,0 0-1 0 0,0 1-48 0 0,5 23 7412 0 0,4 3 927 0 0,-1 18-5347 0 0,6 16-2786 0 0,8-2 300 0 0,-22-64-496 0 0,-1 1-1 0 0,0 0 1 0 0,0-1 0 0 0,1 1 0 0 0,-1-1 0 0 0,1 1 0 0 0,-1-1 0 0 0,0 1 0 0 0,1-1 0 0 0,-1 0 0 0 0,1 1-1 0 0,-1-1 1 0 0,1 0 0 0 0,-1 1 0 0 0,1-1 0 0 0,-1 0 0 0 0,1 1 0 0 0,-1-1 0 0 0,1 0 0 0 0,0 0-1 0 0,-1 0 1 0 0,1 1 0 0 0,-1-1 0 0 0,1 0 0 0 0,0 0 0 0 0,-1 0 0 0 0,1 0 0 0 0,0 0 0 0 0,-1 0-1 0 0,1 0 1 0 0,-1 0 0 0 0,1-1 0 0 0,0 1 0 0 0,-1 0 0 0 0,1 0 0 0 0,-1 0 0 0 0,1-1 0 0 0,-1 1 0 0 0,1 0-1 0 0,-1-1 1 0 0,1 1 0 0 0,0 0-10 0 0,1-2-5 0 0,1 1 1 0 0,-1-1-1 0 0,0 1 0 0 0,1-1 1 0 0,-1 0-1 0 0,0 0 0 0 0,1-1 5 0 0,3-6-12 0 0,0-1 0 0 0,-1 1 0 0 0,0-1 0 0 0,0 0-1 0 0,-1-1 1 0 0,0-2 12 0 0,6-21-67 0 0,0-11 67 0 0,3-10-12 0 0,-6 30 11 0 0,-4 11-20 0 0,1 1 0 0 0,0-1 0 0 0,6-11 21 0 0,-9 22 1 0 0,8-7 9 0 0,-7 8 33 0 0,0 2-35 0 0,-1 0 0 0 0,0 1 0 0 0,1-1 0 0 0,-1 0 1 0 0,0 0-1 0 0,1 1 0 0 0,-1-1 0 0 0,0 0 0 0 0,0 1 1 0 0,1 0-1 0 0,-1-1 0 0 0,0 1 0 0 0,0 0 0 0 0,0-1 1 0 0,0 1-1 0 0,0 0 0 0 0,0 0 0 0 0,0 0 0 0 0,0 0 1 0 0,0 0-1 0 0,0 0 0 0 0,-1 0 0 0 0,1 0-8 0 0,1 3 59 0 0,0 0-1 0 0,0 0 1 0 0,0 0 0 0 0,-1 0-1 0 0,2 4-58 0 0,-1 1-69 0 0,13 58-317 0 0,-11-58 386 0 0,4-6 0 0 0,-6-3 20 0 0,0-1 0 0 0,0 1 0 0 0,0-1 0 0 0,0 0 0 0 0,0 0 0 0 0,-1 0 0 0 0,1 0 0 0 0,0 0 0 0 0,0 0 0 0 0,-1 0 1 0 0,1-1-1 0 0,-1 1 0 0 0,1-1 0 0 0,-1 1 0 0 0,1-1 0 0 0,-1 1 0 0 0,0-1 0 0 0,0 0 0 0 0,1 0-20 0 0,2-5-29 0 0,-1 1-1 0 0,1 0 1 0 0,-1-1 0 0 0,2-6 29 0 0,10-28-242 0 0,-7 19 235 0 0,0 0-1 0 0,-2-1 1 0 0,4-21 7 0 0,-7 27 0 0 0,1 0 0 0 0,4-10 0 0 0,3-13 0 0 0,1-25-2 0 0,-7 31 134 0 0,8-23-132 0 0,-10 48 33 0 0,-2 0 0 0 0,1-1-1 0 0,-1 1 1 0 0,-1-5-33 0 0,5-27 131 0 0,-5 40-129 0 0,0 0 0 0 0,0 0 1 0 0,0 1-1 0 0,0-1 0 0 0,1 0 0 0 0,-1 0 0 0 0,0 0 0 0 0,-1 1 0 0 0,1-1 0 0 0,0 0 0 0 0,0 0 0 0 0,0 0 0 0 0,0 1 0 0 0,-1-1 0 0 0,1 0 0 0 0,0 0-2 0 0,-3-8 39 0 0,3 8-39 0 0,0 1 0 0 0,0 0 1 0 0,0 0-1 0 0,-1 0 0 0 0,1 0 0 0 0,0 0 0 0 0,0 0 0 0 0,0 0 0 0 0,0 0 0 0 0,0 0 0 0 0,0 0 0 0 0,0 0 0 0 0,0 0 0 0 0,0 0 0 0 0,0 0 0 0 0,-1 0 0 0 0,1 0 0 0 0,0 0 0 0 0,0 0 0 0 0,0 0 0 0 0,0 0 1 0 0,0 0-1 0 0,0 0 0 0 0,0 0 0 0 0,0 0 0 0 0,0 0 0 0 0,-1 0 0 0 0,1 0 0 0 0,0 0 0 0 0,0 0 0 0 0,0 0 0 0 0,0 0 0 0 0,0 0 0 0 0,0 0 0 0 0,0 0 0 0 0,0 0 0 0 0,0 0 0 0 0,0 0 0 0 0,0 0 1 0 0,-1 0-1 0 0,1 0 0 0 0,0 0 0 0 0,0 0 0 0 0,0 1 0 0 0,0-1 0 0 0,0 0 0 0 0,0 0 0 0 0,0 0 0 0 0,0 0 0 0 0,0 0 0 0 0,0 0 0 0 0,0 0 0 0 0,0 0 0 0 0,0 0 0 0 0,0 1 0 0 0,0-1 0 0 0,0 0 0 0 0,-3 5 22 0 0,2-5-19 0 0,-3 8 87 0 0,0 0 1 0 0,0 1-1 0 0,0-1 0 0 0,1 1 0 0 0,0 0 0 0 0,1 0 0 0 0,0 0 0 0 0,-1 5-90 0 0,0 17 177 0 0,0 29-177 0 0,2-31 42 0 0,0 21 300 0 0,3 0 0 0 0,2-1 0 0 0,8 39-342 0 0,-7-51 35 0 0,-2-15-54 0 0,1 0 0 0 0,1-1 0 0 0,3 9 19 0 0,0-3-423 0 0,-3-10 18 0 0,1-1 0 0 0,2 4 405 0 0,-5-15-455 0 0,-1 0 0 0 0,1 0 0 0 0,0 0 0 0 0,1 0-1 0 0,-1-1 1 0 0,1 1 0 0 0,0-1 0 0 0,3 3 455 0 0,5 0-1658 0 0,3-3-5 0 0</inkml:trace>
  <inkml:trace contextRef="#ctx0" brushRef="#br0" timeOffset="9744.484">9616 3212 13360 0 0,'0'0'612'0'0,"0"0"-15"0"0,-2 0-382 0 0,-11 1 937 0 0,-1 0 1 0 0,1 2 0 0 0,-1-1 0 0 0,1 2 0 0 0,-12 4-1153 0 0,4-1 460 0 0,0-1 1 0 0,-4-1-461 0 0,-63 9-258 0 0,47-8-2474 0 0,21-3 1100 0 0</inkml:trace>
  <inkml:trace contextRef="#ctx0" brushRef="#br0" timeOffset="10580.339">10072 3340 12440 0 0,'2'3'145'0'0,"0"0"1"0"0,0 1-1 0 0,0-1 1 0 0,-1 0-1 0 0,0 1 1 0 0,1 0-1 0 0,-2-1 1 0 0,1 1-1 0 0,0 0 1 0 0,0 3-146 0 0,0 41 695 0 0,-1-33 112 0 0,-3 38 1051 0 0,1-37-1320 0 0,1 0 0 0 0,1 0-1 0 0,0 1 1 0 0,2 7-538 0 0,3 0-79 0 0,-3-15 251 0 0,-1-8 220 0 0,-1-4 300 0 0,1-2-677 0 0,-1 1-1 0 0,2-1 0 0 0,-1 1 0 0 0,0-1 0 0 0,1 1 1 0 0,0 0-1 0 0,0 0 0 0 0,1-2-14 0 0,6-14-2 0 0,11-50 2 0 0,-11 39 0 0 0,0 1 0 0 0,10-18 0 0 0,10-26-48 0 0,-28 73-192 0 0,10 16-569 0 0,-7 7 1518 0 0,8 18-709 0 0,-6-19 22 0 0,-1 0 0 0 0,0 1-22 0 0,-4-19 1 0 0,0 0 0 0 0,0 1 0 0 0,0-1 0 0 0,0 0 0 0 0,1-1 0 0 0,-1 1 0 0 0,1 0-1 0 0,0 0 1 0 0,0 0 0 0 0,0-1 0 0 0,0 1 0 0 0,0-1-1 0 0,0-2 47 0 0,0 1-1 0 0,0-1 1 0 0,0 0-1 0 0,0 1 1 0 0,0-1-1 0 0,0 0 1 0 0,0-1-1 0 0,0 1 1 0 0,0 0-1 0 0,-1 0 1 0 0,1-1-1 0 0,0 1 1 0 0,0-1-1 0 0,0 0 1 0 0,0 1-1 0 0,-1-1 1 0 0,1 0-1 0 0,1 0-46 0 0,3-5-16 0 0,1 1 0 0 0,-1-1 0 0 0,1 0 0 0 0,-2-1 0 0 0,1 0 0 0 0,-1 1 0 0 0,0-2 16 0 0,20-22 242 0 0,20-21-492 0 0,-44 50 266 0 0,-1 1-1 0 0,1-1 1 0 0,-1 0-1 0 0,1 1 1 0 0,0-1-1 0 0,0 1 0 0 0,-1-1 1 0 0,1 1-1 0 0,0 0 1 0 0,0-1-1 0 0,-1 1 1 0 0,1 0-1 0 0,0-1 1 0 0,0 1-1 0 0,0 0 0 0 0,-1 0 1 0 0,1 0-1 0 0,0 0 1 0 0,0-1-1 0 0,0 1 1 0 0,0 1-1 0 0,0-1 1 0 0,0 0-16 0 0,2 0-60 0 0,-1 0-60 0 0,-2 1 95 0 0,1 1-1 0 0,0-1 1 0 0,-1 1-1 0 0,1-1 0 0 0,0 0 1 0 0,0 1-1 0 0,0-1 1 0 0,0 0-1 0 0,1 0 1 0 0,0 1 25 0 0,2 3-9 0 0,1 1 16 0 0,-1 1-1 0 0,0-1 1 0 0,-1 1-1 0 0,0-1 1 0 0,1 2-7 0 0,-1 0 76 0 0,1 0 0 0 0,0 0 0 0 0,0 0 1 0 0,3 2-77 0 0,7 15 99 0 0,-12-20-143 0 0,0-1 1 0 0,1 1 0 0 0,-1-1-1 0 0,1 0 1 0 0,0 0-1 0 0,2 2 44 0 0,-3-3-4 0 0,1 0-1 0 0,-1-1 1 0 0,1 0-1 0 0,-1 0 0 0 0,1 1 1 0 0,0-1-1 0 0,0-1 0 0 0,0 1 1 0 0,0 0-1 0 0,0-1 1 0 0,1 1 4 0 0,-3-2 5 0 0,1 0 0 0 0,-1 0 1 0 0,0 0-1 0 0,1 1 0 0 0,-1-2 1 0 0,0 1-1 0 0,1 0 0 0 0,-1 0 1 0 0,0 0-1 0 0,0 0 0 0 0,1-1 1 0 0,-1 1-1 0 0,0-1 0 0 0,0 1 1 0 0,1-1-1 0 0,-1 1 0 0 0,0-1 1 0 0,0 0-1 0 0,0 0 0 0 0,0 1 1 0 0,0-1-1 0 0,0 0 0 0 0,0 0 1 0 0,0 0-1 0 0,0 0 0 0 0,-1 0 1 0 0,1 0-1 0 0,0 0 0 0 0,-1-1 1 0 0,1 1-1 0 0,0 0 0 0 0,-1 0-5 0 0,10-17 0 0 0,-1-1 0 0 0,0 0 0 0 0,0-6 0 0 0,-6 3 0 0 0,-1 1 0 0 0,-1 19 0 0 0,-1 0 0 0 0,1 0 0 0 0,-1 0 0 0 0,0 0 0 0 0,0 0 0 0 0,0 0 0 0 0,0 0 0 0 0,0 0 0 0 0,0 0 0 0 0,0 0 0 0 0,0 1 0 0 0,-1-1 0 0 0,1 0 0 0 0,-1 0 0 0 0,0 0 0 0 0,1 0 0 0 0,-1 0 0 0 0,0 1 0 0 0,0-1 0 0 0,0 0 0 0 0,0 1 0 0 0,-1-1 0 0 0,-1-3 0 0 0,-1-3 7 0 0,3 6-10 0 0,1 0 0 0 0,-1 0 0 0 0,0 0-1 0 0,0 0 1 0 0,-1 1 0 0 0,1-1 0 0 0,0 0 0 0 0,-1 0 3 0 0,1 2-2 0 0,0-1-1 0 0,1 1 1 0 0,-1-1 0 0 0,0 1-1 0 0,0 0 1 0 0,1-1-1 0 0,-1 1 1 0 0,0 0 0 0 0,0 0-1 0 0,1 0 1 0 0,-1-1 0 0 0,0 1-1 0 0,0 0 1 0 0,0 0-1 0 0,1 0 1 0 0,-1 0 0 0 0,0 1-1 0 0,0-1 1 0 0,1 0 0 0 0,-1 0-1 0 0,0 0 1 0 0,0 1-1 0 0,1-1 1 0 0,-1 0 0 0 0,0 1-1 0 0,0-1 3 0 0,-2 2-4 0 0,0-1-1 0 0,0 1 1 0 0,0 0-1 0 0,1 0 1 0 0,-1 0-1 0 0,1 0 1 0 0,-1 0-1 0 0,1 1 1 0 0,0-1-1 0 0,0 1 1 0 0,0 0-1 0 0,0-1 1 0 0,0 1-1 0 0,1 0 1 0 0,-1 0-1 0 0,1 0 5 0 0,0 3 0 0 0,0-1 0 0 0,0 0 0 0 0,1 0 0 0 0,0 0 0 0 0,0 1-1 0 0,0 2 1 0 0,0 17 12 0 0,1-15 6 0 0,0-1 1 0 0,1 1-1 0 0,0-1 1 0 0,1 0-1 0 0,-1 1 0 0 0,2-1 1 0 0,-1 0-1 0 0,4 5-18 0 0,-2-3 24 0 0,-1-3-21 0 0,0 1 0 0 0,1-2 0 0 0,0 1 0 0 0,0-1 0 0 0,0 1 0 0 0,1-2 0 0 0,0 1 0 0 0,1 0 0 0 0,0-1 0 0 0,0-1 1 0 0,0 1-1 0 0,0-1 0 0 0,6 3-3 0 0,-7-5-342 0 0,1-1 1 0 0,0 0-1 0 0,0 0 1 0 0,0 0 0 0 0,0 0-1 0 0,0-1 1 0 0,1-1-1 0 0,-1 1 1 0 0,0-1-1 0 0,0 0 1 0 0,1-1 0 0 0,-1 0-1 0 0,3 0 342 0 0,9-6-1534 0 0</inkml:trace>
  <inkml:trace contextRef="#ctx0" brushRef="#br0" timeOffset="10999.492">10949 2874 15952 0 0,'0'0'729'0'0,"0"0"-13"0"0,7 14-323 0 0,-6 3 407 0 0,0 1 0 0 0,0-1 1 0 0,-2 1-1 0 0,-1 8-800 0 0,2-22 42 0 0,-5 59 472 0 0,-8 180 408 0 0,12-185-846 0 0,-1-17-440 0 0,4 28 364 0 0,-1-55-325 0 0,2 15-5670 0 0,1-11-826 0 0</inkml:trace>
  <inkml:trace contextRef="#ctx0" brushRef="#br0" timeOffset="11554.018">11030 3158 4144 0 0,'0'0'191'0'0,"-5"-3"26"0"0,1 2 131 0 0,1 0 1 0 0,0 0-1 0 0,0 1 1 0 0,-1-1-1 0 0,1 1 1 0 0,0 0-1 0 0,-1 0 1 0 0,1 1-1 0 0,0-1 1 0 0,-1 0-1 0 0,1 1 1 0 0,0 0-1 0 0,0 0 1 0 0,-1 0-349 0 0,-7 4 2840 0 0,0 0 0 0 0,0 0 0 0 0,-3 3-2840 0 0,-22 11 3272 0 0,29-16-3229 0 0,0 1-1 0 0,0 1 0 0 0,1-1 0 0 0,-1 1 1 0 0,1 0-1 0 0,0 1-42 0 0,-12 9-6 0 0,17-14-30 0 0,0 0-1 0 0,0 0 0 0 0,-1 0 0 0 0,1 1 1 0 0,0-1-1 0 0,0 0 0 0 0,0 1 0 0 0,1-1 0 0 0,-1 0 1 0 0,0 1-1 0 0,0-1 0 0 0,0 2 37 0 0,-6 10-696 0 0,-1-3-1141 0 0,1 0-4892 0 0</inkml:trace>
  <inkml:trace contextRef="#ctx0" brushRef="#br0" timeOffset="11912.129">11155 3380 8288 0 0,'0'0'638'0'0,"0"0"-187"0"0,0 0 748 0 0,0 0 370 0 0,-12 5 2118 0 0,9-4-3597 0 0,-1 0 1 0 0,1 1-1 0 0,-1-1 1 0 0,1 1-1 0 0,-1-1 1 0 0,1 1-1 0 0,0 0 1 0 0,0 0-1 0 0,0 1 1 0 0,0-1-1 0 0,0 1 1 0 0,0-1 0 0 0,1 1-1 0 0,-1 0 1 0 0,-1 2-91 0 0,-3 6 166 0 0,0 0 1 0 0,0 0 0 0 0,-4 12-167 0 0,8-17-15 0 0,1 0 1 0 0,0 0-1 0 0,1 0 0 0 0,-1 0 1 0 0,1 0-1 0 0,0 1 0 0 0,1 4 15 0 0,-1-8 33 0 0,1 0-1 0 0,0 0 1 0 0,0 0-1 0 0,0-1 1 0 0,1 1 0 0 0,-1 0-1 0 0,1 0 1 0 0,0-1-1 0 0,-1 1 1 0 0,1 0-1 0 0,0-1 1 0 0,1 1-1 0 0,-1-1 1 0 0,0 1-1 0 0,1-1 1 0 0,-1 0-1 0 0,1 1 1 0 0,1 0-33 0 0,-3-3 2 0 0,0 1 1 0 0,0-1-1 0 0,1 0 1 0 0,-1 1-1 0 0,0-1 0 0 0,0 0 1 0 0,1 0-1 0 0,-1 1 1 0 0,0-1-1 0 0,0 0 1 0 0,1 0-1 0 0,-1 0 0 0 0,0 1 1 0 0,1-1-1 0 0,-1 0 1 0 0,0 0-1 0 0,1 0 1 0 0,-1 0-1 0 0,0 0 0 0 0,1 1 1 0 0,-1-1-1 0 0,0 0 1 0 0,1 0-1 0 0,-1 0 1 0 0,0 0-1 0 0,1 0 0 0 0,-1 0 1 0 0,0 0-1 0 0,1 0 1 0 0,-1-1-1 0 0,0 1 1 0 0,1 0-1 0 0,-1 0 0 0 0,0 0 1 0 0,1 0-1 0 0,-1 0 1 0 0,0-1-1 0 0,1 1 1 0 0,-1 0-1 0 0,0 0 0 0 0,1 0 1 0 0,-1-1-1 0 0,0 1 1 0 0,0 0-1 0 0,1 0 1 0 0,-1-1-1 0 0,0 1 0 0 0,0-1-2 0 0,1 1 10 0 0,13-6 45 0 0,-13 6-54 0 0,0-1 0 0 0,0 1 1 0 0,1 0-1 0 0,-1-1 0 0 0,0 1 0 0 0,0-1 0 0 0,0 0 0 0 0,0 1 0 0 0,0-1 0 0 0,0 0 1 0 0,0 0-1 0 0,0 1 0 0 0,0-1 0 0 0,0 0 0 0 0,-1 0 0 0 0,1 0 0 0 0,0 0 0 0 0,-1 0 0 0 0,1 0-1 0 0,13-21 0 0 0,-11 17 0 0 0,1 1 0 0 0,-2-1 0 0 0,1 0 0 0 0,0 1 0 0 0,-1-2 0 0 0,0 1 0 0 0,0 0 0 0 0,1-5 0 0 0,1-8 0 0 0,1-6 0 0 0,-4 55-138 0 0,-1-27 65 0 0,0-1 1 0 0,0 1-1 0 0,0 0 1 0 0,1-1-1 0 0,0 1 0 0 0,0 0 1 0 0,0-1-1 0 0,0 1 73 0 0,5 21 238 0 0,-6-21-29 0 0,1-1 1 0 0,0 1-1 0 0,0 0 0 0 0,0 0 1 0 0,0-1-1 0 0,0 1 0 0 0,1 0 1 0 0,0-1-1 0 0,-1 1 1 0 0,3 1-210 0 0,-3-4 61 0 0,0 1 1 0 0,0-1 0 0 0,0 0 0 0 0,0 1-1 0 0,0-1 1 0 0,1 0 0 0 0,-1 0 0 0 0,0 0-1 0 0,1 0 1 0 0,-1 0 0 0 0,1 0 0 0 0,-1-1 0 0 0,1 1-1 0 0,0 0 1 0 0,-1-1 0 0 0,1 1 0 0 0,0-1-1 0 0,-1 0 1 0 0,1 1 0 0 0,0-1 0 0 0,-1 0-1 0 0,1 0 1 0 0,0 0 0 0 0,0 0-62 0 0,3-1 85 0 0,0 0 0 0 0,0 0 0 0 0,0-1 0 0 0,0 0-1 0 0,0 0 1 0 0,-1 0 0 0 0,1 0 0 0 0,-1-1 0 0 0,1 0 0 0 0,-1 1 0 0 0,0-2 0 0 0,0 1-1 0 0,0 0 1 0 0,-1-1 0 0 0,1 0 0 0 0,-1 0 0 0 0,0 0 0 0 0,0 0 0 0 0,1-2-85 0 0,7-12 39 0 0,-1 0 1 0 0,-1-1-1 0 0,-1 1 1 0 0,0-5-40 0 0,-5 17 22 0 0,4-15-22 0 0,-1-1 0 0 0,0 1 0 0 0,-2-1 0 0 0,1-11 0 0 0,5-88 0 0 0,-10 87 8 0 0,0-1 0 0 0,-3-4-8 0 0,1 28 82 0 0,1 0 0 0 0,-2 1-1 0 0,1-1 1 0 0,-5-9-82 0 0,7 19 81 0 0,0 1-1 0 0,-1 1 8 0 0,-4 14 24 0 0,0-1 0 0 0,2 1 0 0 0,-1 0-1 0 0,2 0 1 0 0,0 0 0 0 0,0 14-112 0 0,1 26 67 0 0,3 14-67 0 0,-1-58 33 0 0,5 61 35 0 0,4 0 0 0 0,4 6-68 0 0,-6-37 0 0 0,-3-16 77 0 0,0 0 1 0 0,3 0-78 0 0,-6-17-73 0 0,0-1 0 0 0,1 0 0 0 0,1 1 0 0 0,-1-1 0 0 0,1-1 0 0 0,0 1 0 0 0,0-1 0 0 0,4 5 73 0 0,5-3-1854 0 0,-3-6-3286 0 0,2-1-2319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1:54.8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0 456 0 0,'3'5'1376'0'0,"6"1"11823"0"0,-6-5-11708 0 0,0-1-3523 0 0,-2 0 2162 0 0,0 1-1 0 0,0-1 1 0 0,0 1-1 0 0,0 0 1 0 0,0-1-1 0 0,0 1 0 0 0,-1 0 1 0 0,1-1-1 0 0,0 1 1 0 0,-1 0-1 0 0,1 0 1 0 0,0 0-1 0 0,-1 0 1 0 0,1 0-1 0 0,-1 0 1 0 0,0-1-1 0 0,1 1 1 0 0,-1 0-1 0 0,0 0 0 0 0,1 1-129 0 0,12 33 1401 0 0,-10-27-912 0 0,0 0-1 0 0,0 0 1 0 0,2 7-489 0 0,13 43 2085 0 0,-12-45-1695 0 0,0 1 48 0 0,-3-4-226 0 0,0 0 0 0 0,0 0 0 0 0,1-1 0 0 0,0 1 0 0 0,0-1 0 0 0,3 2-212 0 0,-1 0 275 0 0,-1 1 0 0 0,0 0 1 0 0,2 7-276 0 0,-3-6 201 0 0,1 8 10 0 0,-4-19-197 0 0,-1 0 1 0 0,1-1 0 0 0,-1 1-1 0 0,1-1 1 0 0,0 1 0 0 0,-1 0-1 0 0,1-1 1 0 0,0 1 0 0 0,0-1 0 0 0,0 0-1 0 0,0 1-14 0 0,5 8 61 0 0,-5-2-40 0 0,-1-6-15 0 0,0 0 0 0 0,0 0 0 0 0,0-1 1 0 0,1 1-1 0 0,-1 0 0 0 0,0-1 0 0 0,1 1 0 0 0,-1 0 1 0 0,1-1-1 0 0,0 1 0 0 0,-1-1 0 0 0,1 1 1 0 0,0-1-1 0 0,0 1 0 0 0,0-1 0 0 0,0 1 0 0 0,0-1 1 0 0,1 0-1 0 0,-1 1-6 0 0,1-1 57 0 0,4 1 26 0 0,-5-2-4 0 0,1 1-23 0 0,3 2-46 0 0,0 0-10 0 0,1 0 0 0 0,0-8 0 0 0,3-5 0 0 0,-1 0 0 0 0,0 0 0 0 0,0-1 0 0 0,0-2 0 0 0,-5 8 0 0 0,9-16 0 0 0,-9 16 0 0 0,0-1 0 0 0,0 1 0 0 0,1 0 0 0 0,-1 0 0 0 0,1 0 0 0 0,0 0 0 0 0,2-1 0 0 0,6-4 0 0 0,-23 39 0 0 0,2-5 0 0 0,7-19 0 0 0,0 0 0 0 0,0 0 0 0 0,0 0 0 0 0,0 0 0 0 0,-1 0 0 0 0,-2 3 0 0 0,-2 2 0 0 0,0 1 0 0 0,1 0 0 0 0,0 0 0 0 0,0 3 0 0 0,-8 16 0 0 0,9-22 0 0 0,0-1 0 0 0,-1 0 0 0 0,0 0 0 0 0,0 0 0 0 0,-1-1 0 0 0,1 0 0 0 0,-4 2 0 0 0,5-3 0 0 0,4-4-2 0 0,0-1 0 0 0,1 0 1 0 0,-1 1-1 0 0,0-1 0 0 0,1 0 0 0 0,-1 1 0 0 0,0-1 0 0 0,0 0 0 0 0,1 0 0 0 0,-1 0 1 0 0,0 0-1 0 0,0 1 0 0 0,1-1 0 0 0,-1 0 0 0 0,0 0 0 0 0,0-1 0 0 0,1 1 0 0 0,-1 0 1 0 0,0 0-1 0 0,0 0 0 0 0,1 0 0 0 0,-1-1 0 0 0,0 1 0 0 0,0 0 0 0 0,1-1 0 0 0,-1 1 1 0 0,0 0-1 0 0,1-1 0 0 0,-1 1 0 0 0,1-1 0 0 0,-1 1 0 0 0,1-1 0 0 0,-1 1 0 0 0,0-1 1 0 0,1 0-1 0 0,0 1 0 0 0,-1-1 2 0 0,-2-2 1 0 0,1 0 0 0 0,-1-1 0 0 0,1 1-1 0 0,0-1 1 0 0,0 1 0 0 0,0-3-1 0 0,-9-25-93 0 0,-3-11 377 0 0,13 38-626 0 0,-1 1-1 0 0,0-1 0 0 0,0 1 0 0 0,0-1 0 0 0,0 1 0 0 0,-1-1 0 0 0,1 1 0 0 0,-1 0 1 0 0,0 0 342 0 0,-4 0-1562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1:57.2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18 212 1376 0 0,'0'0'309'0'0,"0"0"763"0"0,0 0 339 0 0,0 0 70 0 0,0 0-102 0 0,0 0-487 0 0,0 0-216 0 0,0 0-42 0 0,0 0 18 0 0,0 0 111 0 0,0 0 49 0 0,-14-4 2569 0 0,14 4-3271 0 0,0 0-1 0 0,0 0 1 0 0,0 0-1 0 0,0-1 1 0 0,0 1-1 0 0,0 0 1 0 0,0 0-1 0 0,-1 0 1 0 0,1 0-1 0 0,0 0 1 0 0,0 0-1 0 0,0 0 1 0 0,0 0-1 0 0,0 0 1 0 0,0 0 0 0 0,0 0-1 0 0,0 0 1 0 0,-1 0-1 0 0,1 1 1 0 0,0-1-1 0 0,0 0 1 0 0,0 0-1 0 0,0 0 1 0 0,0 0-1 0 0,0 0 1 0 0,0 0-1 0 0,0 0 1 0 0,0 0-1 0 0,0 0 1 0 0,-1 0-1 0 0,1 0 1 0 0,0 0-1 0 0,0 0 1 0 0,0 0-1 0 0,0 1 1 0 0,0-1-1 0 0,0 0 1 0 0,0 0-1 0 0,0 0 1 0 0,0 0 0 0 0,0 0-1 0 0,0 0 1 0 0,0 0-1 0 0,0 0 1 0 0,0 0-1 0 0,0 1 1 0 0,0-1-1 0 0,0 0 1 0 0,0 0-1 0 0,0 0 1 0 0,0 0-110 0 0,5 5 1455 0 0,10 5-1113 0 0,-11-9-218 0 0,-1-1 0 0 0,1 1 0 0 0,0-1 0 0 0,-1 0 0 0 0,1 1 0 0 0,0-2 0 0 0,0 1 0 0 0,-1 0 1 0 0,1-1-1 0 0,0 0 0 0 0,2-1-124 0 0,44-16 695 0 0,-24 7-369 0 0,-19 9-247 0 0,-1-1 1 0 0,1 1-1 0 0,0 1 0 0 0,0-1 0 0 0,1 1-79 0 0,37-10 108 0 0,-28 9-18 0 0,0 0-1 0 0,0-1 1 0 0,-1-1 0 0 0,1-1-1 0 0,10-4-89 0 0,-14 4 106 0 0,-3 1-43 0 0,0 0 0 0 0,0-1 0 0 0,-1 0 0 0 0,1 0 1 0 0,7-7-64 0 0,-9 7 13 0 0,-1-1 1 0 0,2 2-1 0 0,-1-1 1 0 0,4 0-14 0 0,-5 1 4 0 0,0 1 1 0 0,0-1 0 0 0,0 0 0 0 0,-1 0-1 0 0,1-1 1 0 0,-1 0-5 0 0,20-13 29 0 0,-22 16-23 0 0,0 0 0 0 0,0 0 0 0 0,-1-1 0 0 0,1 0-1 0 0,0 0 1 0 0,0-1-6 0 0,-2 2 25 0 0,0 1 0 0 0,0-1-1 0 0,0 0 1 0 0,0 1 0 0 0,0 0 0 0 0,1 0-1 0 0,-1-1 1 0 0,0 1 0 0 0,1 0-1 0 0,-1 1 1 0 0,1-1-25 0 0,-2 2 54 0 0,1 2-44 0 0,-2-3-9 0 0,1 0 1 0 0,-1 1 0 0 0,0-1 0 0 0,0 0-1 0 0,1 1 1 0 0,-1-1 0 0 0,0 0-1 0 0,0 1 1 0 0,0-1 0 0 0,0 0 0 0 0,1 1-1 0 0,-1-1 1 0 0,0 0 0 0 0,0 1 0 0 0,0-1-1 0 0,0 1 1 0 0,0-1 0 0 0,0 0 0 0 0,0 1-1 0 0,0-1 1 0 0,0 1 0 0 0,0-1 0 0 0,0 1-2 0 0,-1 12-4 0 0,1-11-145 0 0,-1 5-479 0 0,1-6 676 0 0,-1 0 1 0 0,1 0-1 0 0,-1 0 0 0 0,1 0 1 0 0,0 0-1 0 0,0 0 1 0 0,0 0-1 0 0,-1 0 0 0 0,1 0 1 0 0,0 0-1 0 0,0 0 1 0 0,1 1-49 0 0,-1-2 20 0 0,0 1 1 0 0,0-1 0 0 0,1 0-1 0 0,-1 1 1 0 0,1-1 0 0 0,-1 1 0 0 0,0-1-1 0 0,1 0 1 0 0,-1 1 0 0 0,1-1-1 0 0,-1 0 1 0 0,1 1 0 0 0,-1-1 0 0 0,1 0-1 0 0,-1 0 1 0 0,1 0 0 0 0,-1 1-1 0 0,1-1 1 0 0,-1 0 0 0 0,1 0-1 0 0,-1 0 1 0 0,1 0 0 0 0,0 0 0 0 0,-1 0-1 0 0,1 0 1 0 0,-1 0 0 0 0,1 0-1 0 0,-1 0 1 0 0,1 0-21 0 0,10 0 87 0 0,-11 0-6 0 0,12 2 66 0 0,-12-2-129 0 0,2 0 1 0 0,-1-1-1 0 0,0 1 1 0 0,0 0-1 0 0,0-1 1 0 0,0 1-1 0 0,0-1 0 0 0,1 1 1 0 0,-1-1-1 0 0,0 0 1 0 0,0 1-1 0 0,-1-1 0 0 0,1 0 1 0 0,0 0-1 0 0,0 0 1 0 0,0 0-1 0 0,0 1 0 0 0,-1-1 1 0 0,1 0-1 0 0,0 0 1 0 0,-1-1-1 0 0,1 1-18 0 0,-1-2 0 0 0,-5-1 11 0 0,2 4 42 0 0,-6-1 28 0 0,3 3-49 0 0,-4 4 148 0 0,6-4-150 0 0,1 1 0 0 0,-1 0 0 0 0,0 0 0 0 0,1 0 0 0 0,0 0 0 0 0,0 1 0 0 0,0-1-1 0 0,0 1 1 0 0,0 0 0 0 0,1 0 0 0 0,0 0 0 0 0,-1 0 0 0 0,2 0 0 0 0,-2 3-30 0 0,-13 22 77 0 0,14-27-70 0 0,2 0-5 0 0,-3 10 11 0 0,2-9-3 0 0,0 0 1 0 0,0 0-1 0 0,0 0 1 0 0,0 0-1 0 0,-1-1 0 0 0,1 1 1 0 0,-1 0-1 0 0,0-1 1 0 0,1 1-1 0 0,-1-1 1 0 0,0 0-1 0 0,-3 2-10 0 0,-11 18 64 0 0,12-17-64 0 0,1 1 0 0 0,0-5 11 0 0,2-1 42 0 0,1 0 11 0 0,0 0 0 0 0,1 0-11 0 0,5-1-42 0 0,-1-5-11 0 0,-5 5 0 0 0,6-4 0 0 0,-2-1 0 0 0,1 0 0 0 0,-1-1 0 0 0,0 1 0 0 0,0-1 0 0 0,0 0 0 0 0,-1 0 0 0 0,0 0 0 0 0,1-6 0 0 0,18-57 0 0 0,-20 63 0 0 0,3 3 0 0 0,-5-1 0 0 0,-6 7 0 0 0,5-1 0 0 0,-4 1 0 0 0,0 1 0 0 0,0-1 0 0 0,0 0 0 0 0,0-1 0 0 0,-3 2 0 0 0,-15 0-53 0 0,10 0 41 0 0,-11 7-8 0 0,22-9-94 0 0,2-1-48 0 0,0 0-13 0 0,0 0-49 0 0,0 0-201 0 0,0 0-88 0 0,0 0-21 0 0,0 0-167 0 0,0 0-695 0 0,0 0-304 0 0,0 1-1201 0 0,0 7-4592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2:02.8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13 4144 0 0,'0'0'319'0'0,"-1"2"-210"0"0,-4 7 2956 0 0,0 2 2789 0 0,3-3-5372 0 0,2-7-183 0 0,0-1-3 0 0,0 0 20 0 0,0 0 85 0 0,0 0 42 0 0,27 10 1700 0 0,-17-8-1920 0 0,0-1-1 0 0,-1 0 1 0 0,1-1-1 0 0,0 1 1 0 0,0-2-1 0 0,0 0 1 0 0,0 0-1 0 0,-1 0 1 0 0,1-1 0 0 0,0-1-224 0 0,24-3 439 0 0,-12 1 45 0 0,0 0 0 0 0,9-5-483 0 0,7-1 519 0 0,-25 8-375 0 0,-1 0-1 0 0,0 0 1 0 0,1 2-1 0 0,0-1 1 0 0,-1 2-1 0 0,1-1 1 0 0,-1 2-1 0 0,7 0-143 0 0,-12-1 107 0 0,-5 0-58 0 0,-1 0-1 0 0,0 0 1 0 0,0 0 0 0 0,0 0-1 0 0,0 0 1 0 0,1 0 0 0 0,-1 0-1 0 0,0 1 1 0 0,0-1 0 0 0,0 0-1 0 0,0 1 1 0 0,0-1 0 0 0,0 1-1 0 0,0-1 1 0 0,1 1 0 0 0,-1-1-49 0 0,1 1 13 0 0,-1 0 0 0 0,1 0 1 0 0,-1-1-1 0 0,1 1 1 0 0,-1 0-1 0 0,1 0 1 0 0,-1 0-1 0 0,0 1 1 0 0,1-1-1 0 0,-1 0 0 0 0,0 0 1 0 0,0 1-1 0 0,0-1 1 0 0,0 1-1 0 0,0-1 1 0 0,0 1-1 0 0,-1-1 1 0 0,1 1-1 0 0,0-1 0 0 0,-1 1 1 0 0,1 0-1 0 0,-1-1 1 0 0,1 2-14 0 0,2 10 29 0 0,-3-13-28 0 0,0 0 0 0 0,1 1 0 0 0,-1-1 0 0 0,0 0 0 0 0,0 1 0 0 0,0-1 0 0 0,1 0-1 0 0,-1 1 1 0 0,0-1 0 0 0,0 0 0 0 0,0 1 0 0 0,0-1 0 0 0,0 0 0 0 0,0 1 0 0 0,0-1 0 0 0,0 0-1 0 0,0 1 1 0 0,0-1 0 0 0,0 0 0 0 0,0 1 0 0 0,0-1 0 0 0,0 0 0 0 0,0 1 0 0 0,0-1 0 0 0,0 0 0 0 0,0 1-1 0 0,-1-1 1 0 0,1 0 0 0 0,0 1-1 0 0,0 3 34 0 0,3 5-11 0 0,-6-4 32 0 0,3-4 21 0 0,0-1 17 0 0,0 0-17 0 0,-1-19 165 0 0,-14-11-107 0 0,14 28-134 0 0,0 0 1 0 0,0 1 0 0 0,0-1 0 0 0,0 0 0 0 0,-1 1 0 0 0,1 0 0 0 0,-1-1 0 0 0,1 1 0 0 0,-1 0 0 0 0,0 0 0 0 0,1 0 0 0 0,-2-1-1 0 0,0 0-1 0 0,1 1-20 0 0,1 0 0 0 0,-1 0-1 0 0,1 1 1 0 0,-1-1 0 0 0,0 0 0 0 0,1 1-1 0 0,-1-1 1 0 0,0 1 0 0 0,1-1-1 0 0,-1 1 1 0 0,0 0 0 0 0,0 0 0 0 0,-1 0 21 0 0,2 0-45 0 0,0 0-282 0 0,1 0-1 0 0,0 0-218 0 0,0 0-920 0 0,0 0-402 0 0,0 0-76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2:06.5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164 1376 4144 0 0,'0'0'191'0'0,"10"11"2286"0"0,-4-5 5613 0 0,-5-6-7992 0 0,-1 0-1 0 0,0 1 0 0 0,0-1 1 0 0,0 0-1 0 0,0 0 1 0 0,0 0-1 0 0,1 0 1 0 0,-1 0-1 0 0,0 0 0 0 0,0 0 1 0 0,0 0-1 0 0,0 0 1 0 0,1 0-1 0 0,-1 0 1 0 0,0 0-1 0 0,0 0 0 0 0,0 0 1 0 0,0 0-1 0 0,1 0 1 0 0,-1 0-1 0 0,0 0 0 0 0,0 0 1 0 0,0 0-1 0 0,0 0 1 0 0,1 0-1 0 0,-1 0 1 0 0,0 0-1 0 0,0 0 0 0 0,0 0 1 0 0,0 0-1 0 0,1 0 1 0 0,-1-1-1 0 0,0 1 1 0 0,0 0-1 0 0,0 0 0 0 0,0 0 1 0 0,0 0-1 0 0,0 0 1 0 0,0 0-1 0 0,1-1 0 0 0,-1 1 1 0 0,0 0-1 0 0,0 0 1 0 0,0 0-1 0 0,0 0 1 0 0,0 0-1 0 0,0-1 0 0 0,0 1 1 0 0,0 0-1 0 0,0 0 1 0 0,0 0-1 0 0,0 0 1 0 0,0-1-1 0 0,0 1 0 0 0,0 0 1 0 0,0 0-1 0 0,0 0 1 0 0,0-1-1 0 0,0 1 0 0 0,0 0 1 0 0,0 0-1 0 0,0 0 1 0 0,0 0-1 0 0,0 0 1 0 0,0-1-1 0 0,-1 1 0 0 0,1 0-97 0 0,0-1-542 0 0,0 0 870 0 0,0 1-32 0 0,5-16 966 0 0,-4 14-1003 0 0,0 0 0 0 0,0 0-1 0 0,0 1 1 0 0,-1-1-1 0 0,1 0 1 0 0,0 0-1 0 0,-1 0 1 0 0,0 0 0 0 0,1-2-259 0 0,1-2 214 0 0,-2 6-208 0 0,0 0-1 0 0,0-1 1 0 0,0 1 0 0 0,1 0 0 0 0,-1-1-1 0 0,0 1 1 0 0,0 0 0 0 0,0-1 0 0 0,0 1-1 0 0,0-1 1 0 0,0 1 0 0 0,0 0-1 0 0,1-1 1 0 0,-1 1 0 0 0,0-1 0 0 0,-1 1-1 0 0,1 0 1 0 0,0-1 0 0 0,0 1 0 0 0,0-1-1 0 0,0 1-5 0 0,-1-3 16 0 0,0 0 0 0 0,0 0-1 0 0,1 1 1 0 0,-1-1 0 0 0,1 0 0 0 0,0 0-1 0 0,0 0 1 0 0,0 0 0 0 0,0 0 0 0 0,0 0-1 0 0,0 0 1 0 0,1 0 0 0 0,0 0 0 0 0,0 0-1 0 0,-1 0 1 0 0,2-1-16 0 0,1-3 116 0 0,0 0 1 0 0,-1 0-1 0 0,0 0 0 0 0,0-1 1 0 0,-1 1-1 0 0,1-4-116 0 0,-1 4 85 0 0,0 3-74 0 0,4-26 448 0 0,-1 0 0 0 0,1-30-459 0 0,-5 46 7 0 0,0 1 19 0 0,0 0 0 0 0,0 0-1 0 0,-2-1 1 0 0,0 1 0 0 0,-2-10-26 0 0,1 11 10 0 0,2 0 1 0 0,0 1-1 0 0,0-1 0 0 0,1 0 1 0 0,1 0-1 0 0,-1 0 0 0 0,2 0-10 0 0,4-27 194 0 0,3-7-194 0 0,-7 33 62 0 0,5-9-85 0 0,-5 18 27 0 0,0 0 0 0 0,-1 0 0 0 0,0 1 0 0 0,0-1 0 0 0,0 0 0 0 0,0 0 0 0 0,-1 0 0 0 0,0-1-4 0 0,-4-80 255 0 0,3 67-234 0 0,0 0 1 0 0,-2 0-1 0 0,-2-12-21 0 0,0-7 0 0 0,4 27 12 0 0,0-1 1 0 0,1 0-1 0 0,0 1 1 0 0,1-6-13 0 0,0-9 14 0 0,7 0 39 0 0,-4 1 22 0 0,6-9-458 0 0,-17-2 774 0 0,7 30-391 0 0,-1 1 0 0 0,1-1 0 0 0,-1 1 0 0 0,0-1 0 0 0,0 1 0 0 0,-1-1 0 0 0,1 1 0 0 0,-2-4 0 0 0,2 4 0 0 0,0-1 0 0 0,0 0 0 0 0,1 0 0 0 0,0 0 0 0 0,0 0 0 0 0,1 0 0 0 0,-1 0 0 0 0,1 0 0 0 0,0 0 0 0 0,1-3 0 0 0,-2 7 2 0 0,1 0 0 0 0,-1 0 0 0 0,0 0 0 0 0,0 0 0 0 0,0 0 0 0 0,-1 0 0 0 0,1 0 0 0 0,0 0 0 0 0,0 0 0 0 0,0 0 0 0 0,-1 0 0 0 0,1 0 0 0 0,-1 0 0 0 0,1 1 0 0 0,0-1 0 0 0,-1 0-2 0 0,0 0 2 0 0,1 0 0 0 0,-1 0 0 0 0,1 0 0 0 0,-1 0 0 0 0,1 0 0 0 0,0 0 0 0 0,0 0 0 0 0,-1 0 0 0 0,1 0 0 0 0,0 0 0 0 0,0 0 0 0 0,0 0 0 0 0,0 0 0 0 0,0 0 0 0 0,0 0 0 0 0,0-1-2 0 0,1-1 0 0 0,-1 0 0 0 0,1 0 0 0 0,-1-1 0 0 0,0 1 0 0 0,0 0 0 0 0,-1-1 0 0 0,1 1 0 0 0,0 0 0 0 0,-2-2 0 0 0,0-18 0 0 0,-3 11 0 0 0,4 11 0 0 0,0 0 0 0 0,1 0 0 0 0,-1 0 0 0 0,0 0 0 0 0,1-1 0 0 0,-1 1 0 0 0,1 0 0 0 0,0 0 0 0 0,-1 0 0 0 0,1-1 0 0 0,0 1 0 0 0,0-1 0 0 0,-2-12-29 0 0,2 13 24 0 0,0 0 0 0 0,0 1 0 0 0,0-1 0 0 0,-1 0 0 0 0,1 1 0 0 0,0-1 0 0 0,0 1 0 0 0,0-1 0 0 0,-1 0 0 0 0,1 1 0 0 0,0-1 0 0 0,0 1 0 0 0,-1-1 0 0 0,1 1-1 0 0,0-1 1 0 0,-1 1 0 0 0,1-1 0 0 0,-1 1 0 0 0,1-1 0 0 0,-1 1 0 0 0,1-1 0 0 0,-1 1 5 0 0,-1-1 265 0 0,2 1-254 0 0,-16 11-27 0 0,6-3-40 0 0,1 0 1 0 0,0 1-1 0 0,0 0 1 0 0,1 0-1 0 0,0 1 0 0 0,0 0 56 0 0,7-8 63 0 0,-40 58 240 0 0,34-50-330 0 0,6-9-118 0 0,0 1-79 0 0,-2 2 635 0 0,1-4-183 0 0,1-12-136 0 0,4-20-87 0 0,1 17 33 0 0,1 1 1 0 0,1-1-1 0 0,0 1 0 0 0,1 0 0 0 0,0 1 1 0 0,2 0-1 0 0,-1 0 0 0 0,1 1 1 0 0,1 0-1 0 0,7-7-38 0 0,9 5 106 0 0,-23 12-92 0 0,-1-1 0 0 0,1 1 0 0 0,1 0 0 0 0,-1 0-1 0 0,0 0 1 0 0,2 0-14 0 0,7-4 53 0 0,-8 4-33 0 0,-1 0-1 0 0,1 1 1 0 0,0-1-1 0 0,0 1 1 0 0,0 0-1 0 0,0 0 0 0 0,3 0-19 0 0,-3 1 11 0 0,-4 0-11 0 0,1 0 0 0 0,-1 0 0 0 0,1 0 0 0 0,-1 0 0 0 0,1 0 0 0 0,-1 1 0 0 0,0-1 0 0 0,1 0 0 0 0,-1 0 0 0 0,1 0 0 0 0,-1 0 0 0 0,0 0 0 0 0,1 0 0 0 0,-1 1 0 0 0,1-1 0 0 0,-1 0 0 0 0,0 0 0 0 0,1 1 0 0 0,-1-1 0 0 0,0 0 0 0 0,1 0 0 0 0,-1 1 0 0 0,0-1 0 0 0,0 0 0 0 0,1 1 0 0 0,-1-1 0 0 0,0 1 0 0 0,0-1 0 0 0,0 0 0 0 0,1 1 0 0 0,-1-1 0 0 0,0 1 0 0 0,0-1 0 0 0,0 1 0 0 0,1 0 0 0 0,6 7 0 0 0,3 5 0 0 0,-9-8 0 0 0,-1-2 0 0 0,3 13 0 0 0,-1 0 0 0 0,-1 0 0 0 0,-1 0 0 0 0,0 0 0 0 0,-1 6 0 0 0,-1 18 0 0 0,1-2 19 0 0,0-20 1 0 0,1 0 1 0 0,0 0-1 0 0,3 14-20 0 0,9 2-88 0 0,-12-32 95 0 0,0 2-23 0 0,11 7 137 0 0,-11-9-164 0 0,-3 3-150 0 0,2-4-732 0 0,1-1-287 0 0,0 0-48 0 0,11 16-5540 0 0,-6-10 4905 0 0</inkml:trace>
  <inkml:trace contextRef="#ctx0" brushRef="#br0" timeOffset="538.711">427 1234 12264 0 0,'0'0'71'0'0,"0"0"1"0"0,0 1-1 0 0,0-1 1 0 0,0 0 0 0 0,0 1-1 0 0,0-1 1 0 0,1 0-1 0 0,-1 1 1 0 0,0-1 0 0 0,0 0-1 0 0,0 0 1 0 0,0 1-1 0 0,0-1 1 0 0,1 0-1 0 0,-1 1 1 0 0,0-1 0 0 0,0 0-1 0 0,0 0 1 0 0,1 0-1 0 0,-1 1 1 0 0,0-1 0 0 0,1 0-1 0 0,-1 0 1 0 0,0 0-1 0 0,0 0 1 0 0,1 1-72 0 0,5 0 2061 0 0,-10 4 2204 0 0,-7 6-3493 0 0,-1 11-300 0 0,0 0 0 0 0,1 0 0 0 0,-2 9-472 0 0,1-4 888 0 0,-12 23-888 0 0,22-46 46 0 0,-1 0 0 0 0,1-1 0 0 0,-1 0-1 0 0,1 1 1 0 0,-1-1 0 0 0,0 0 0 0 0,0 0-1 0 0,0-1 1 0 0,-1 1 0 0 0,1-1 0 0 0,-1 1-1 0 0,1-1 1 0 0,-1 0 0 0 0,0-1 0 0 0,0 1-1 0 0,1 0 1 0 0,-1-1 0 0 0,-1 0 0 0 0,1 0-1 0 0,0 0 1 0 0,0-1 0 0 0,0 1-46 0 0,0-1 44 0 0,0 0 1 0 0,0-1-1 0 0,0 1 1 0 0,1-1-1 0 0,-1 1 1 0 0,0-1-1 0 0,0 0 1 0 0,1-1-1 0 0,-1 1 1 0 0,1 0-1 0 0,-1-1 0 0 0,1 0 1 0 0,0 0-1 0 0,-1 0 1 0 0,1 0-1 0 0,0-1 1 0 0,0 1-1 0 0,1-1 1 0 0,-1 0-1 0 0,0 0 1 0 0,1 0-1 0 0,0 0 1 0 0,-1-1-45 0 0,-30-44 634 0 0,20 29-395 0 0,9 13-193 0 0,0-1-1 0 0,0 1 1 0 0,-2-7-46 0 0,-1 0 280 0 0,0 0-1 0 0,0 1 0 0 0,-9-11-279 0 0,-7-11-399 0 0,9 17 287 0 0,11 15 177 0 0,1 0 1 0 0,0-1-1 0 0,1 1 1 0 0,-1 0-1 0 0,0-1 1 0 0,0 1 0 0 0,0-3-66 0 0,-22-45-2794 0 0,20 40-6077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2:14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215 306 15808 0 0,'6'2'1167'0'0,"-6"-2"2837"0"0,-3-1-3958 0 0,0 0-1 0 0,0 0 1 0 0,0 0-1 0 0,-1 0 1 0 0,1 0-1 0 0,0 1 1 0 0,0 0-1 0 0,-1-1 1 0 0,1 1-1 0 0,0 1 1 0 0,0-1-1 0 0,-1 0 1 0 0,1 1-1 0 0,0-1 1 0 0,0 1-1 0 0,0 0 1 0 0,0 0-1 0 0,0 0 1 0 0,0 1-1 0 0,0-1 1 0 0,0 1-1 0 0,0 0 1 0 0,1-1-1 0 0,-3 3-45 0 0,5-4 2 0 0,-2 1 111 0 0,0 1 0 0 0,0 0-1 0 0,1-1 1 0 0,-1 1 0 0 0,0 0-1 0 0,1 0 1 0 0,-1 0 0 0 0,1 0 0 0 0,0 0-1 0 0,-1 2-112 0 0,1-3 17 0 0,1 0 8 0 0,-1 0 1 0 0,1 0-1 0 0,-1 0 1 0 0,1 0 0 0 0,0 0-1 0 0,0 0 1 0 0,0 0-1 0 0,-1 0 1 0 0,1 0-1 0 0,0 0 1 0 0,0 0 0 0 0,0 0-1 0 0,0 0 1 0 0,1 0-1 0 0,-1 0 1 0 0,0 0 0 0 0,0 0-1 0 0,0 0 1 0 0,1 1-26 0 0,10 18 224 0 0,-9-17-196 0 0,0-1 1 0 0,0 1-1 0 0,-1 0 1 0 0,1 0-1 0 0,-1 0 1 0 0,0 1-1 0 0,0-1-28 0 0,1 6-67 0 0,-2-7 32 0 0,0 0-1 0 0,1 0 1 0 0,-1 1 0 0 0,1-1 0 0 0,-1 0 0 0 0,1 0 0 0 0,0 0 0 0 0,0 0 0 0 0,1 1 35 0 0,-1-1-14 0 0,0 1 1 0 0,0 0-1 0 0,0-1 0 0 0,0 1 0 0 0,0 0 0 0 0,0 0 0 0 0,-1-1 0 0 0,1 1 0 0 0,-1 1 14 0 0,0-1-6 0 0,1 0 1 0 0,-1 1-1 0 0,1-1 0 0 0,0 1 0 0 0,0-1 0 0 0,1 2 6 0 0,-1-3 22 0 0,0-1-1 0 0,0 1 1 0 0,-1 0-1 0 0,1-1 0 0 0,-1 1 1 0 0,0 0-1 0 0,0 0 1 0 0,1 0-1 0 0,-1-1 0 0 0,0 1 1 0 0,0 0-1 0 0,-1 0 1 0 0,1 0-1 0 0,0-1 0 0 0,0 1 1 0 0,-1 0-1 0 0,0 0 1 0 0,1-1-1 0 0,-1 1 0 0 0,0 0 1 0 0,1-1-1 0 0,-1 1 1 0 0,0-1-1 0 0,0 1 1 0 0,0-1-1 0 0,-1 1 0 0 0,1-1 1 0 0,0 0-1 0 0,0 1 1 0 0,-1-1-22 0 0,-2 3 53 0 0,-1-1 1 0 0,1 0 0 0 0,-1 1 0 0 0,0-1 0 0 0,0-1-1 0 0,0 1 1 0 0,0-1 0 0 0,0 0 0 0 0,-1 0-54 0 0,3-1-32 0 0,-1-1 1 0 0,1 1-1 0 0,0-1 0 0 0,-1 0 1 0 0,1 0-1 0 0,0 0 1 0 0,-1 0-1 0 0,1 0 0 0 0,0-1 1 0 0,-1 0-1 0 0,1 0 1 0 0,-2 0 31 0 0,-14-3-18 0 0,16 3-19 0 0,0 0 1 0 0,1 0-1 0 0,-1 0 1 0 0,1 0 0 0 0,-1 0-1 0 0,1 0 1 0 0,0-1-1 0 0,-1 1 1 0 0,1-1 0 0 0,-1 0 36 0 0,2 1-108 0 0,0 0 0 0 0,0 0 1 0 0,-1 0-1 0 0,1 0 1 0 0,0 0-1 0 0,0 0 0 0 0,0-1 1 0 0,0 1-1 0 0,1 0 1 0 0,-1 0-1 0 0,0-1 0 0 0,0 1 1 0 0,1-1-1 0 0,-1 1 1 0 0,1-1-1 0 0,-1 1 0 0 0,1-2 108 0 0,0 2-1494 0 0,0 1-356 0 0</inkml:trace>
  <inkml:trace contextRef="#ctx0" brushRef="#br0" timeOffset="380.689">382 0 17623 0 0,'0'0'399'0'0,"0"0"60"0"0,1 2 22 0 0,-1-1-440 0 0,3 10 113 0 0,0 1 0 0 0,-1-1 0 0 0,-1 1 0 0 0,1 9-154 0 0,-4 11 1033 0 0,-1 0-1 0 0,-1 1-1032 0 0,-3 27 955 0 0,-5 42 357 0 0,5-51-813 0 0,4-31-310 0 0,1 1-1 0 0,-1 13-188 0 0,3-20 57 0 0,0-11-140 0 0,-1 0 1 0 0,1 1-1 0 0,0-1 0 0 0,0 0 1 0 0,1 0-1 0 0,-1 0 1 0 0,1 0-1 0 0,-1 0 0 0 0,1 0 1 0 0,0 0-1 0 0,0 0 83 0 0,2 5-478 0 0,-3-7-566 0 0,0-1-247 0 0,2 0-48 0 0,8 0-5 0 0</inkml:trace>
  <inkml:trace contextRef="#ctx0" brushRef="#br0" timeOffset="745.717">461 475 1376 0 0,'9'9'128'0'0,"-5"-2"-128"0"0,-4-7 0 0 0,11 7 0 0 0,-8 3 4032 0 0,5 0 792 0 0,-5 1 152 0 0,6-1 31 0 0,-5 0-3775 0 0,-1-3-752 0 0,-3-7-160 0 0,4 7-24 0 0,0 0-744 0 0,-1-4-144 0 0,5 0-32 0 0,-8-3-7847 0 0</inkml:trace>
  <inkml:trace contextRef="#ctx0" brushRef="#br0" timeOffset="1212.317">682 325 5064 0 0,'11'18'390'0'0,"-9"-15"-225"0"0,0 0 1 0 0,0 1-1 0 0,-1-1 1 0 0,1 0-1 0 0,-1 0 1 0 0,1 1-1 0 0,-1-1 1 0 0,0 1-1 0 0,-1-1 1 0 0,1 1-1 0 0,0 3-165 0 0,-1 1 1350 0 0,0-4-565 0 0,0 1 0 0 0,0-1 0 0 0,0 0 0 0 0,1 0 0 0 0,-1 0-1 0 0,1 0 1 0 0,1 4-785 0 0,3 19 1883 0 0,-2-4-689 0 0,-2-16-849 0 0,0 0-1 0 0,-1 0 1 0 0,1 0-1 0 0,-1 2-344 0 0,1 23 676 0 0,0-28-664 0 0,3 43 215 0 0,-3-42-55 0 0,-1 0 0 0 0,0 0 0 0 0,-1-1 0 0 0,1 1 0 0 0,-1 0-1 0 0,0 0 1 0 0,0-1 0 0 0,-1 2-172 0 0,2-4 443 0 0,0-2-222 0 0,0 0 166 0 0,0 0 101 0 0,-12-12 613 0 0,10 6-1099 0 0,0 0 0 0 0,1 0 0 0 0,0 0 0 0 0,-1 0 0 0 0,2-1 0 0 0,-1 1 0 0 0,1-1 0 0 0,0 1 0 0 0,1-3-2 0 0,2-18-3 0 0,4-18 3 0 0,-1 14 1 0 0,-4 19-1 0 0,0 1 0 0 0,2 0 0 0 0,-1 1 0 0 0,1-1 0 0 0,1 0 0 0 0,0 1 0 0 0,1 0 0 0 0,0 0 0 0 0,0 1 0 0 0,4-5 0 0 0,-7 11 0 0 0,1-1-1 0 0,0 0 1 0 0,0 1-1 0 0,0-1 0 0 0,1 1 1 0 0,-1 0-1 0 0,1 1 1 0 0,2-2 0 0 0,-5 3 3 0 0,1 0 1 0 0,-1 0-1 0 0,1 0 1 0 0,0 0 0 0 0,-1 0-1 0 0,1 1 1 0 0,0-1 0 0 0,-1 1-1 0 0,1 0 1 0 0,0-1-1 0 0,0 1 1 0 0,0 1 0 0 0,-1-1-1 0 0,1 0 1 0 0,0 1 0 0 0,2 0-4 0 0,-4 0 0 0 0,0-1 1 0 0,1 1 0 0 0,-1 0 0 0 0,0 0 0 0 0,0 0-1 0 0,1 0 1 0 0,-1 0 0 0 0,0 0 0 0 0,0 1-1 0 0,0-1 1 0 0,0 0 0 0 0,0 1 0 0 0,-1-1 0 0 0,1 0-1 0 0,0 1 1 0 0,-1-1 0 0 0,1 1-1 0 0,6 26-3 0 0,-6-22-4 0 0,-1-1-1 0 0,0 1 0 0 0,0 0 1 0 0,-1 0-1 0 0,1-1 0 0 0,-1 1 1 0 0,-1 0-1 0 0,1-1 1 0 0,-1 1-1 0 0,0-1 0 0 0,0 0 1 0 0,0 0-1 0 0,-1 0 0 0 0,0 0 1 0 0,0 0-1 0 0,0 0 0 0 0,-1-1 1 0 0,1 1-1 0 0,-1-1 0 0 0,0 0 1 0 0,-1 0-1 0 0,1 0 1 0 0,-1-1-1 0 0,1 0 0 0 0,-1 1 1 0 0,-4 1 7 0 0,-1 0-84 0 0,6-3-33 0 0,0 0 0 0 0,0 0 0 0 0,0 0 0 0 0,0-1 0 0 0,0 1 1 0 0,0-1-1 0 0,0 0 0 0 0,0 0 0 0 0,0 0 0 0 0,-1-1 0 0 0,0 0 117 0 0,-2 1-481 0 0,-13-2-3166 0 0,8-1 1624 0 0</inkml:trace>
  <inkml:trace contextRef="#ctx0" brushRef="#br0" timeOffset="1650.783">927 370 12064 0 0,'2'10'366'0'0,"0"0"1"0"0,-1 0 0 0 0,-1 1-1 0 0,0-1 1 0 0,0 0 0 0 0,-1 4-367 0 0,-4 47 1779 0 0,4-36-905 0 0,-1-1 0 0 0,-2 3-874 0 0,-1 9 879 0 0,4-24-532 0 0,-1 1 0 0 0,-1-1 0 0 0,-1 5-347 0 0,3-15 159 0 0,1-2-195 0 0,0 7 795 0 0,-1-5-167 0 0,0-7-404 0 0,0-5-3 0 0,0 0 0 0 0,1-1 1 0 0,0 1-1 0 0,0-1 0 0 0,2 1 0 0 0,-1-2-185 0 0,1-3 283 0 0,4-21-96 0 0,1 0 0 0 0,1 0-1 0 0,10-20-186 0 0,-10 33-26 0 0,1 1-1 0 0,1 0 0 0 0,11-17 27 0 0,-20 37 2 0 0,0 0 1 0 0,0 0-1 0 0,0 0 0 0 0,0 1 0 0 0,1-1 0 0 0,-1 1 1 0 0,0-1-1 0 0,1 1 0 0 0,-1-1 0 0 0,1 1 0 0 0,-1 0 0 0 0,1-1 1 0 0,0 1-1 0 0,0 0 0 0 0,0 0 0 0 0,-1 0 0 0 0,1 1 0 0 0,0-1 1 0 0,0 0-1 0 0,0 1 0 0 0,0-1 0 0 0,0 1 0 0 0,0 0 1 0 0,0-1-1 0 0,1 1 0 0 0,-1 0 0 0 0,0 0 0 0 0,0 1 0 0 0,1-1-2 0 0,-1 1-48 0 0,1 0 0 0 0,-1 0-1 0 0,0 0 1 0 0,0 0 0 0 0,0 0 0 0 0,0 0-1 0 0,0 0 1 0 0,0 1 0 0 0,0 0-1 0 0,0-1 1 0 0,0 1 0 0 0,0 0-1 0 0,-1-1 1 0 0,1 1 0 0 0,-1 0-1 0 0,0 0 1 0 0,1 0 0 0 0,-1 1 0 0 0,0-1-1 0 0,0 0 1 0 0,0 0 0 0 0,-1 1-1 0 0,1 1 49 0 0,1 4-84 0 0,0 1-1 0 0,-1 0 0 0 0,0 0 0 0 0,0 0 1 0 0,-1 0-1 0 0,0 0 0 0 0,-1 0 0 0 0,-1 5 85 0 0,1-9 4 0 0,0 0-1 0 0,0-1 0 0 0,0 1 1 0 0,-1-1-1 0 0,1 1 1 0 0,-1-1-1 0 0,0 1 0 0 0,-1-1 1 0 0,1 0-1 0 0,-1 0 0 0 0,0 0 1 0 0,0 0-1 0 0,0-1 1 0 0,0 1-1 0 0,-1-1 0 0 0,-3 3-3 0 0,3-4 12 0 0,0 1-1 0 0,0-1 0 0 0,-1 0 0 0 0,1-1 1 0 0,-1 1-1 0 0,0-1 0 0 0,1 0 0 0 0,-1 0 1 0 0,0 0-1 0 0,0-1 0 0 0,1 1 0 0 0,-1-1 1 0 0,0-1-1 0 0,0 1 0 0 0,0-1 0 0 0,1 1 1 0 0,-1-1-1 0 0,-3-1-11 0 0,-2-1-611 0 0,-1-1-1 0 0,1 1 1 0 0,-6-4 611 0 0,-24-15-6471 0 0,21 9 654 0 0</inkml:trace>
  <inkml:trace contextRef="#ctx0" brushRef="#br0" timeOffset="1651.783">595 109 13824 0 0,'0'0'1061'0'0,"1"1"-692"0"0,27 23 4681 0 0,-5-3-1451 0 0,-3-4-4287 0 0,-19-16-693 0 0,-1-1-523 0 0,0 0-117 0 0,0 0-24 0 0</inkml:trace>
  <inkml:trace contextRef="#ctx0" brushRef="#br0" timeOffset="2148.052">1285 380 7832 0 0,'0'0'356'0'0,"0"0"-7"0"0,1-1-221 0 0,4-7 809 0 0,-3 5-124 0 0,-1 0 0 0 0,1 0 0 0 0,0 0 0 0 0,-1 0 0 0 0,0 0 0 0 0,2-4-813 0 0,-3 6 156 0 0,0 0 1 0 0,0-1-1 0 0,0 1 0 0 0,0-1 0 0 0,-1 1 0 0 0,1 0 1 0 0,0 0-1 0 0,0-1 0 0 0,-1 1 0 0 0,1 0 0 0 0,-1-1 1 0 0,1 1-1 0 0,-1 0 0 0 0,0 0 0 0 0,1 0 0 0 0,-1 0 0 0 0,0-1-156 0 0,0 0 85 0 0,-1 0 0 0 0,1 1 0 0 0,0-1 0 0 0,-1 0 0 0 0,1 1 0 0 0,-1-1 0 0 0,1 1 0 0 0,-1-1 0 0 0,1 1-1 0 0,-1 0 1 0 0,0 0 0 0 0,0 0 0 0 0,0 0 0 0 0,0 0 0 0 0,0 0 0 0 0,0 0 0 0 0,0 0 0 0 0,0 1 0 0 0,0-1-1 0 0,0 1 1 0 0,0 0 0 0 0,0 0 0 0 0,0 0 0 0 0,-1 0 0 0 0,1 0 0 0 0,0 0 0 0 0,0 0 0 0 0,0 0 0 0 0,0 1-1 0 0,0-1 1 0 0,0 1 0 0 0,-1 0-85 0 0,0 0 57 0 0,1 1-1 0 0,-1-1 1 0 0,1 1-1 0 0,-1-1 0 0 0,1 1 1 0 0,-1 0-1 0 0,1 0 1 0 0,0 0-1 0 0,0 0 1 0 0,0 0-1 0 0,0 1 1 0 0,0-1-1 0 0,1 1 0 0 0,-1-1 1 0 0,0 1-1 0 0,1-1 1 0 0,0 1-1 0 0,0 0 1 0 0,0 0-1 0 0,0 0 1 0 0,0 0-1 0 0,1 0-56 0 0,-3 10 111 0 0,2-11-99 0 0,1 1-1 0 0,-1 0 0 0 0,1 0 1 0 0,-1-1-1 0 0,1 1 0 0 0,0 0 1 0 0,0 0-1 0 0,0-1 0 0 0,1 1 1 0 0,-1 0-1 0 0,0 0 0 0 0,1-1 1 0 0,0 2-12 0 0,2 2 15 0 0,-1 1 0 0 0,1 0 1 0 0,1-1-1 0 0,-1 0 0 0 0,1 0 1 0 0,1 0-1 0 0,-1 0 0 0 0,1 0 1 0 0,0-1-1 0 0,2 2-15 0 0,-5-5-36 0 0,0 0 1 0 0,0-1-1 0 0,1 1 0 0 0,-1 0 1 0 0,1-1-1 0 0,-1 0 0 0 0,1 1 1 0 0,0-1-1 0 0,0 0 0 0 0,-1 0 0 0 0,1-1 1 0 0,0 1-1 0 0,0 0 0 0 0,0-1 1 0 0,0 0-1 0 0,0 0 0 0 0,0 0 1 0 0,0 0-1 0 0,0 0 0 0 0,0-1 1 0 0,0 1-1 0 0,-1-1 0 0 0,1 1 0 0 0,0-1 1 0 0,0 0-1 0 0,1-1 36 0 0,-2 0-91 0 0,0 1 1 0 0,0 0-1 0 0,0-1 1 0 0,-1 1-1 0 0,1-1 1 0 0,0 1-1 0 0,-1-1 0 0 0,1 0 1 0 0,-1 0-1 0 0,0 0 1 0 0,0 0 90 0 0,7-7 19 0 0,-8 9-16 0 0,0 0 1 0 0,0 0 0 0 0,1 0 0 0 0,-1-1-1 0 0,0 1 1 0 0,0 0 0 0 0,0 0 0 0 0,0 0-1 0 0,0 0 1 0 0,0 0 0 0 0,1-1-1 0 0,-1 1 1 0 0,0 0 0 0 0,0 0 0 0 0,0 0-1 0 0,0 0 1 0 0,0-1 0 0 0,0 1 0 0 0,0 0-1 0 0,0 0 1 0 0,0 0 0 0 0,0-1-1 0 0,0 1 1 0 0,0 0 0 0 0,0 0 0 0 0,0 0-1 0 0,0 0 1 0 0,0-1 0 0 0,0 1 0 0 0,0 0-1 0 0,0 0 1 0 0,0-1-4 0 0,-1-7 14 0 0,1 7-94 0 0,4 11-8 0 0,0-3 41 0 0,-2-5 43 0 0,-1 0 0 0 0,0 0-1 0 0,0 1 1 0 0,0-1-1 0 0,0 0 1 0 0,0 1-1 0 0,0-1 1 0 0,-1 1-1 0 0,1 0 5 0 0,0 2-2 0 0,0 0 0 0 0,1 0-1 0 0,0 0 1 0 0,-1-1-1 0 0,2 1 1 0 0,0 1 2 0 0,-1-1 42 0 0,1 1-1 0 0,-1 0 1 0 0,0 0-1 0 0,1 3-41 0 0,-3-7 36 0 0,1-1-1 0 0,0 0 1 0 0,-1 1-1 0 0,1-1 1 0 0,0 0-1 0 0,-1 0 0 0 0,1 0 1 0 0,0 1-1 0 0,0-1 1 0 0,1 0-36 0 0,-2 0 37 0 0,2 1 102 0 0,-2-2-291 0 0,14 7-5816 0 0,-13-7-74 0 0</inkml:trace>
  <inkml:trace contextRef="#ctx0" brushRef="#br0" timeOffset="2886.466">1544 332 11776 0 0,'0'0'538'0'0,"0"0"-8"0"0,0 0-228 0 0,0 0 297 0 0,0 0 164 0 0,0 0 34 0 0,0 0-29 0 0,0 0-163 0 0,0 0-77 0 0,0 0-15 0 0,0 0-30 0 0,0 0-124 0 0,-9 11 731 0 0,6-7-995 0 0,-1 0 0 0 0,1 0 0 0 0,0 0 0 0 0,0 0 0 0 0,0 1 0 0 0,1-1 0 0 0,0 1 0 0 0,-1-1 0 0 0,2 1 0 0 0,-2 2-95 0 0,2-4 51 0 0,0-1-40 0 0,1-1 0 0 0,-1 1 0 0 0,0-1 0 0 0,1 1 0 0 0,0-1 0 0 0,-1 1 0 0 0,1-1 0 0 0,0 1 0 0 0,0-1-1 0 0,0 1 1 0 0,0 0 0 0 0,0-1 0 0 0,0 1 0 0 0,0-1 0 0 0,0 1 0 0 0,1-1 0 0 0,-1 1 0 0 0,1 0 0 0 0,-1-1 0 0 0,1 0 0 0 0,0 1-1 0 0,-1-1 1 0 0,1 1-11 0 0,0 0 80 0 0,0 4-52 0 0,5 0 32 0 0,2-3 0 0 0,-7-3-59 0 0,-1 0 0 0 0,1 0-1 0 0,0 0 1 0 0,-1 0-1 0 0,1 0 1 0 0,-1 0 0 0 0,1 0-1 0 0,0 0 1 0 0,-1 0 0 0 0,1 0-1 0 0,-1 0 1 0 0,1 0-1 0 0,0 0 1 0 0,-1-1 0 0 0,1 1-1 0 0,-1 0 1 0 0,1 0 0 0 0,-1-1-1 0 0,1 1 1 0 0,0 0-1 0 0,9-7-1 0 0,-7 6-3 0 0,-2 0 1 0 0,0 1-1 0 0,0 0 1 0 0,0-1-1 0 0,-1 1 1 0 0,1-1-1 0 0,0 1 1 0 0,0-1-1 0 0,-1 1 1 0 0,1-1-1 0 0,0 1 1 0 0,0-1-1 0 0,-1 0 1 0 0,1 1-1 0 0,-1-1 1 0 0,1 0-1 0 0,0 0 4 0 0,-1 0 1 0 0,0 1-1 0 0,0 0 0 0 0,0 0 0 0 0,0 0 0 0 0,0-1 0 0 0,1 1 0 0 0,-1 0 1 0 0,0 0-1 0 0,0 0 0 0 0,0-1 0 0 0,0 1 0 0 0,1 0 0 0 0,-1 0 0 0 0,0 0 1 0 0,0 0-1 0 0,0 0 0 0 0,1-1 0 0 0,-1 1 0 0 0,0 0 0 0 0,0 0 1 0 0,1 0-1 0 0,-1 0 0 0 0,0 0 0 0 0,0 0 0 0 0,1 0 0 0 0,-1 0 0 0 0,0 0 1 0 0,0 0-1 0 0,1 0 0 0 0,-1 0 0 0 0,0 0 0 0 0,0 0 0 0 0,1 0 1 0 0,-1 0-1 0 0,0 0 0 0 0,0 0 0 0 0,1 0 0 0 0,-1 0 0 0 0,0 1 0 0 0,0-1 1 0 0,0 0-1 0 0,1 0 0 0 0,-1 0 0 0 0,0 0 0 0 0,0 0 0 0 0,0 1 1 0 0,1-1-1 0 0,-1 0 0 0 0,0 0 0 0 0,0 0 0 0 0,0 1 0 0 0,8 7 67 0 0,-8-8-63 0 0,3 4 33 0 0,-1-1 0 0 0,0 1-1 0 0,1-1 1 0 0,-1 1 0 0 0,0 0-1 0 0,-1 0 1 0 0,1 0 0 0 0,-1 0 0 0 0,0 0-1 0 0,0 0 1 0 0,0 0 0 0 0,0 4-37 0 0,1 9 31 0 0,-2 0 0 0 0,0 12-31 0 0,0-7 65 0 0,-1-3 258 0 0,0 1-1 0 0,-2-1 1 0 0,-2 11-323 0 0,3-20 48 0 0,0 0 1 0 0,-1 0-1 0 0,0 0 0 0 0,-1 0 1 0 0,-1-1-1 0 0,1 1 1 0 0,-3 2-49 0 0,6-11 4 0 0,1 0 1 0 0,-1 0 0 0 0,0 0 0 0 0,1 0-1 0 0,-1 0 1 0 0,0 0 0 0 0,0 0 0 0 0,0-1-1 0 0,0 1 1 0 0,1 0 0 0 0,-1-1 0 0 0,0 1-1 0 0,0 0 1 0 0,0-1 0 0 0,0 1-1 0 0,-1-1 1 0 0,1 0 0 0 0,0 1-5 0 0,-2 1 53 0 0,3-2-51 0 0,0 0 0 0 0,0 0-1 0 0,0 0 1 0 0,0 1 0 0 0,0-1-1 0 0,0 0 1 0 0,0 0 0 0 0,-1 0-1 0 0,1 0 1 0 0,0 0 0 0 0,0 0 0 0 0,0 0-1 0 0,0 0 1 0 0,0 0 0 0 0,0 0-1 0 0,0 0 1 0 0,0 0 0 0 0,0 1 0 0 0,-1-1-1 0 0,1 0 1 0 0,0 0 0 0 0,0 0-1 0 0,0 0 1 0 0,0 0 0 0 0,0 0-1 0 0,0 0 1 0 0,0 0 0 0 0,0 0 0 0 0,-1 0-1 0 0,1 0 1 0 0,0 0 0 0 0,0 0-1 0 0,0 0 1 0 0,0 0 0 0 0,0 0 0 0 0,0 0-1 0 0,0 0 1 0 0,0 0 0 0 0,-1-1-1 0 0,1 1 1 0 0,0 0 0 0 0,0 0-1 0 0,0 0 1 0 0,0 0 0 0 0,0 0 0 0 0,0 0-1 0 0,0 0-1 0 0,-2-1 19 0 0,1 0 1 0 0,-1 0-1 0 0,1 0 0 0 0,-1-1 0 0 0,1 1 0 0 0,-1 0 1 0 0,1-1-1 0 0,0 1 0 0 0,0 0 0 0 0,0-1 0 0 0,0 0 1 0 0,0 1-1 0 0,0-1 0 0 0,0 0 0 0 0,1 1 0 0 0,-1-1 0 0 0,0 0 1 0 0,1 0-1 0 0,0 0 0 0 0,-1 1 0 0 0,1-1 0 0 0,0 0 1 0 0,0 0-1 0 0,0 0 0 0 0,0 0 0 0 0,0 0 0 0 0,1 0-19 0 0,0-6 107 0 0,1 0-1 0 0,1 0 1 0 0,0 0-1 0 0,0 0 1 0 0,3-6-107 0 0,3-5-3 0 0,-4 10 15 0 0,0 0-1 0 0,1 1 0 0 0,0-1 0 0 0,0 2 1 0 0,1-1-1 0 0,0 1 0 0 0,3-3-11 0 0,-9 9 1 0 0,63-59-200 0 0,-36 36-249 0 0,-2-1 0 0 0,0-2-1 0 0,2-5 449 0 0,-17 18-204 0 0,-5 7 104 0 0,-1 1 0 0 0,0-1-1 0 0,0 0 1 0 0,-1 0 0 0 0,0 0 0 0 0,0-1 0 0 0,0 1 0 0 0,0-5 100 0 0,0-1-176 0 0,-3 11 127 0 0,0 0-1 0 0,0 0 1 0 0,0 0-1 0 0,-1 0 1 0 0,1 0 0 0 0,-1 0-1 0 0,1 0 1 0 0,-1 0-1 0 0,0-1 1 0 0,0 1-1 0 0,0 0 1 0 0,0 0-1 0 0,0 0 1 0 0,-1-2 49 0 0,1 3-199 0 0,0 1-1 0 0,-2 0 139 0 0,0 1 0 0 0,1 0-1 0 0,-1 0 1 0 0,1-1-1 0 0,-1 1 1 0 0,1 0-1 0 0,0 0 1 0 0,-1 1-1 0 0,1-1 1 0 0,0 0 0 0 0,0 0-1 0 0,0 0 1 0 0,0 1-1 0 0,-1 0 62 0 0,-17 26-253 0 0,13-18 176 0 0,1-1 86 0 0,1-1 0 0 0,0 1 0 0 0,0 0 0 0 0,1 1 0 0 0,0-1 0 0 0,1 1 0 0 0,0-1 0 0 0,1 1-1 0 0,0 0 1 0 0,0-1 0 0 0,1 7-9 0 0,0-4 230 0 0,0-1-1 0 0,1 1 1 0 0,0-1-1 0 0,1 0 1 0 0,1 0-1 0 0,-1 0 1 0 0,2 0-1 0 0,1 4-229 0 0,-4-14 32 0 0,3 10 367 0 0,1-1 0 0 0,1 0 0 0 0,6 9-399 0 0,-10-16 60 0 0,1 0 0 0 0,0 0 0 0 0,0 0 0 0 0,0 0 0 0 0,0 0 0 0 0,0-1 0 0 0,1 1 0 0 0,-1-1-1 0 0,1 0 1 0 0,-1 0 0 0 0,1-1 0 0 0,2 2-60 0 0,5 1 46 0 0,-8-2-136 0 0,0-1 1 0 0,0 0-1 0 0,-1 0 1 0 0,1 0-1 0 0,0 0 1 0 0,0 0-1 0 0,1-1 1 0 0,-1 1-1 0 0,0-1 1 0 0,0 0-1 0 0,0 0 1 0 0,0 0-1 0 0,0 0 1 0 0,0 0-1 0 0,0-1 1 0 0,2 0 89 0 0,0-4-4851 0 0,-4 3 2925 0 0,6-4-4594 0 0</inkml:trace>
  <inkml:trace contextRef="#ctx0" brushRef="#br0" timeOffset="3356.716">1578 342 10624 0 0,'1'1'488'0'0,"1"0"-340"0"0,1 0 13 0 0,2 11 194 0 0,0 0 2617 0 0,0 0-1 0 0,1 10-2971 0 0,-3-14 735 0 0,-2-5-640 0 0,0-1 1 0 0,0 1 0 0 0,-1-1-1 0 0,1 1 1 0 0,-1-1-1 0 0,1 1 1 0 0,-1 0 0 0 0,0-1-1 0 0,0 1 1 0 0,0 1-96 0 0,0-4-6946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2:11.6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111 309 6912 0 0,'0'0'528'0'0,"0"0"-43"0"0,0 0 1084 0 0,0 0 509 0 0,0 0 104 0 0,0 0-156 0 0,0 0-753 0 0,0 0-327 0 0,0 9 1980 0 0,0-5-2546 0 0,-1 1 1 0 0,0 0 0 0 0,0-1 0 0 0,0 1-1 0 0,-1 1-380 0 0,-4 13 637 0 0,-9 21 775 0 0,10-24-998 0 0,-1 4 84 0 0,6-18-338 0 0,-3 3 786 0 0,48-116-42 0 0,-34 82-791 0 0,-8 21-73 0 0,0 0 1 0 0,0 0 0 0 0,4-6-41 0 0,6-13 118 0 0,-12 22-94 0 0,1 1 0 0 0,0-1-1 0 0,0 1 1 0 0,1 0 0 0 0,-1 0 0 0 0,1 0 0 0 0,0 0 0 0 0,0 0 0 0 0,0 0 0 0 0,0 1 0 0 0,1-1 0 0 0,1 0-24 0 0,-5 4 75 0 0,0 0-6 0 0,3-2 22 0 0,-3 2-86 0 0,0 0-1 0 0,0 0 0 0 0,0 0 0 0 0,0 0 1 0 0,1-1-1 0 0,-1 1 0 0 0,0 0 1 0 0,0 0-1 0 0,0 0 0 0 0,0 0 0 0 0,0 0 1 0 0,1 0-1 0 0,-1-1 0 0 0,0 1 1 0 0,0 0-1 0 0,0 0 0 0 0,0 0 0 0 0,1 0 1 0 0,-1 0-1 0 0,0 0 0 0 0,0 0 1 0 0,0 0-1 0 0,0 0 0 0 0,1 0 0 0 0,-1 0 1 0 0,0 0-1 0 0,0 0 0 0 0,0 0 0 0 0,1 0 1 0 0,-1 0-1 0 0,0 0 0 0 0,0 0 1 0 0,0 0-1 0 0,0 0 0 0 0,1 0 0 0 0,-1 1-4 0 0,2 1 14 0 0,0 0 0 0 0,0 0 0 0 0,-1 0-1 0 0,1 1 1 0 0,-1-1 0 0 0,1 1-1 0 0,-1-1 1 0 0,0 1 0 0 0,0 0-1 0 0,0-1 1 0 0,0 1 0 0 0,-1 0-1 0 0,1 0 1 0 0,-1 0 0 0 0,0 0-1 0 0,1 0-13 0 0,0 13 8 0 0,-1 0-1 0 0,-1 9-7 0 0,0-2 1 0 0,1-8-1 0 0,0-11 0 0 0,7 7 0 0 0,-3-5-12 0 0,-3-5-147 0 0,0 0 1 0 0,1 0-1 0 0,-1-1 0 0 0,0 1 1 0 0,1-1-1 0 0,-1 0 0 0 0,0 1 1 0 0,1-1-1 0 0,-1 0 0 0 0,1 0 1 0 0,-1 0-1 0 0,1 0 0 0 0,-1 0 0 0 0,0 0 1 0 0,1 0-1 0 0,0 0 159 0 0,2-1-2571 0 0,1 1 744 0 0,-4 0-48 0 0</inkml:trace>
  <inkml:trace contextRef="#ctx0" brushRef="#br0" timeOffset="348.443">420 200 11200 0 0,'0'0'513'0'0,"0"0"-10"0"0,0 0-154 0 0,0 0 547 0 0,0 0 273 0 0,0 0 58 0 0,0 2-18 0 0,4 84 4112 0 0,-3-35-3424 0 0,3-1 0 0 0,7 35-1897 0 0,-5-69-56 0 0,-6-14-619 0 0,2-12-1946 0 0,1-2-3215 0 0,-3 0-1493 0 0</inkml:trace>
  <inkml:trace contextRef="#ctx0" brushRef="#br0" timeOffset="685.132">420 1 10136 0 0,'15'19'448'0'0,"-8"-15"96"0"0,2-1-440 0 0,-7-3-104 0 0,7-3 0 0 0,-5-1 0 0 0,-1-3 1560 0 0,-3 7 288 0 0,0 0 55 0 0,11 4 17 0 0,0-4-1800 0 0,2-4-360 0 0,-13 4-72 0 0</inkml:trace>
  <inkml:trace contextRef="#ctx0" brushRef="#br0" timeOffset="1015.94">645 184 8752 0 0,'3'172'6076'0'0,"-1"-123"-4756"0"0,0-35-684 0 0,-2 1 0 0 0,1 0 0 0 0,-2 0 0 0 0,0 0-1 0 0,-2 8-635 0 0,2-11 1188 0 0,1-12-1142 0 0,0 0 1 0 0,0 0-1 0 0,0 1 0 0 0,0-1 0 0 0,0 0 0 0 0,0 0 0 0 0,0 0 1 0 0,0 0-1 0 0,0 0 0 0 0,0 0 0 0 0,0 0 0 0 0,0 1 0 0 0,0-1 1 0 0,0 0-1 0 0,0 0 0 0 0,0 0 0 0 0,0 0 0 0 0,1 0 0 0 0,-1 0 1 0 0,0 0-1 0 0,0 0 0 0 0,0 0 0 0 0,0 1 0 0 0,0-1 1 0 0,0 0-1 0 0,0 0 0 0 0,0 0 0 0 0,0 0 0 0 0,0 0 0 0 0,1 0 1 0 0,-1 0-1 0 0,0 0 0 0 0,0 0 0 0 0,0 0 0 0 0,0 0 0 0 0,0 0 1 0 0,0 0-1 0 0,0 0 0 0 0,1 0 0 0 0,-1 0 0 0 0,0 0 0 0 0,0 0-46 0 0,1-1 72 0 0,0 1 0 0 0,0-1-1 0 0,0 0 1 0 0,-1 0-1 0 0,1 0 1 0 0,0 0-1 0 0,0 0 1 0 0,-1 0-1 0 0,1 0 1 0 0,0 0-1 0 0,-1 0 1 0 0,1 0-1 0 0,-1 0 1 0 0,0-1-1 0 0,1 1-71 0 0,90-215 144 0 0,-89 211-143 0 0,0 0 1 0 0,1 0-1 0 0,0 1 0 0 0,0-1 0 0 0,0 1 0 0 0,0-1 1 0 0,1 1-1 0 0,-1 0 0 0 0,4-2-1 0 0,1 2 43 0 0,-8 4-42 0 0,0-1 0 0 0,1 1 0 0 0,-1 0 1 0 0,0 0-1 0 0,1-1 0 0 0,-1 1 0 0 0,0 0 1 0 0,1 0-1 0 0,-1 0 0 0 0,0 0 0 0 0,1-1 1 0 0,-1 1-1 0 0,0 0 0 0 0,1 0 0 0 0,-1 0 1 0 0,1 0-1 0 0,-1 0 0 0 0,0 0 0 0 0,1 0 1 0 0,-1 0-1 0 0,0 0 0 0 0,1 0 0 0 0,-1 0 1 0 0,1 0-1 0 0,-1 0 0 0 0,0 0 0 0 0,1 1 1 0 0,-1-1-1 0 0,0 0 0 0 0,1 0 0 0 0,-1 0 1 0 0,0 0-1 0 0,1 1 0 0 0,-1-1 0 0 0,0 0 1 0 0,1 0-1 0 0,-1 1 0 0 0,0-1 0 0 0,0 0 1 0 0,1 1-1 0 0,-1-1 0 0 0,0 0 0 0 0,0 1 1 0 0,1-1-1 0 0,-1 0-1 0 0,0 2 8 0 0,4 2-7 0 0,-1 0 0 0 0,-1 1 0 0 0,1 0 0 0 0,0-1-1 0 0,-1 1 1 0 0,0 0 0 0 0,0 0 0 0 0,-1 1 0 0 0,1-1 0 0 0,-1 1-1 0 0,2 10-99 0 0,0 1 1 0 0,-1 10 98 0 0,0 5-464 0 0,-2-18-301 0 0,1 0 0 0 0,0 0 0 0 0,1 0 0 0 0,1 0-1 0 0,2 7 766 0 0,2-4-1752 0 0</inkml:trace>
  <inkml:trace contextRef="#ctx0" brushRef="#br0" timeOffset="1454.37">1116 350 17735 0 0,'0'0'399'0'0,"4"-8"544"0"0,-4 6-807 0 0,0 2-117 0 0,0-1-1 0 0,0 1 1 0 0,0-1-1 0 0,0 1 1 0 0,0-1-1 0 0,0 1 1 0 0,0 0-1 0 0,0-1 1 0 0,0 1 0 0 0,0-1-1 0 0,0 1 1 0 0,0-1-1 0 0,0 1 1 0 0,1-1-1 0 0,-1 1 1 0 0,0 0-1 0 0,0-1 1 0 0,0 1 0 0 0,1-1-1 0 0,-1 1 1 0 0,0 0-1 0 0,1-1 1 0 0,-1 1-1 0 0,0 0 1 0 0,1 0-1 0 0,-1-1-18 0 0,1 1 180 0 0,-1 0 32 0 0,0 0 4 0 0,0 0-22 0 0,-16 14-12 0 0,-6 3-119 0 0,-11 10-22 0 0,31-25-38 0 0,0 0 0 0 0,1 0 0 0 0,-1 0 0 0 0,1 0-1 0 0,-1 0 1 0 0,1 0 0 0 0,-1 0 0 0 0,1 1 0 0 0,0-1 0 0 0,0 1 0 0 0,1-1 0 0 0,-1 1-1 0 0,0-1 1 0 0,1 1-3 0 0,-5 17 17 0 0,3-16-5 0 0,1 0 1 0 0,0 1 0 0 0,0-1 0 0 0,1 1-1 0 0,-1 3-12 0 0,1-7 9 0 0,0 0 0 0 0,0 0 0 0 0,-1 0 0 0 0,2 0-1 0 0,-1 0 1 0 0,0 0 0 0 0,0 0 0 0 0,0 1 0 0 0,0-1-1 0 0,1 0 1 0 0,-1 0 0 0 0,0 0 0 0 0,1 0 0 0 0,-1 0-1 0 0,1 0 1 0 0,-1 0 0 0 0,1 0 0 0 0,0-1 0 0 0,-1 1-1 0 0,1 0 1 0 0,0 0 0 0 0,0 0 0 0 0,-1-1 0 0 0,1 1-1 0 0,0 0 1 0 0,0-1 0 0 0,0 1 0 0 0,0 0 0 0 0,0-1-1 0 0,0 0 1 0 0,0 1 0 0 0,0-1 0 0 0,0 1 0 0 0,0-1-1 0 0,0 0 1 0 0,0 0 0 0 0,0 0 0 0 0,0 0 0 0 0,1 0-1 0 0,-1 0 1 0 0,1 0-9 0 0,1 0 25 0 0,0-1 0 0 0,1 1-1 0 0,-1-1 1 0 0,0 0 0 0 0,1 0 0 0 0,-1-1-1 0 0,0 1 1 0 0,0 0 0 0 0,0-1 0 0 0,0 0 0 0 0,0 0-1 0 0,0 0 1 0 0,0-1-25 0 0,-2 3 5 0 0,0-1 1 0 0,0 1-1 0 0,-1-1 1 0 0,1 0-1 0 0,0 0 1 0 0,0 1-1 0 0,-1-1 1 0 0,1 0-1 0 0,-1 0 0 0 0,1 0 1 0 0,-1 0-1 0 0,1 1 1 0 0,-1-1-1 0 0,1 0 1 0 0,-1 0-1 0 0,0 0 1 0 0,1-1-6 0 0,1-6 38 0 0,3 2 14 0 0,-4 5-55 0 0,0 0 1 0 0,-1 1 0 0 0,1-1 0 0 0,0 0 0 0 0,0 0 0 0 0,-1 0 0 0 0,1 0 0 0 0,0 0 0 0 0,-1 0-1 0 0,1 0 1 0 0,-1 0 0 0 0,1 0 0 0 0,-1 0 0 0 0,0 0 0 0 0,1 0 0 0 0,-1 0 0 0 0,0-2 2 0 0,2-1 68 0 0,0 7 562 0 0,-3 9-74 0 0,-1-7-483 0 0,1 0 0 0 0,0 0-1 0 0,0 0 1 0 0,1 0-1 0 0,0 0 1 0 0,-1 1 0 0 0,2-1-1 0 0,-1 3-72 0 0,1-2 55 0 0,-1 0-1 0 0,0 0 1 0 0,0 0-1 0 0,-1 0 1 0 0,0 0-1 0 0,-1 4-54 0 0,-13 59 326 0 0,11-42-137 0 0,-2 0 0 0 0,-6 12-189 0 0,-9 39 376 0 0,13-56-192 0 0,4-11-52 0 0,0 1-1 0 0,0-1 1 0 0,-1-1-1 0 0,-1 1 0 0 0,0-1 1 0 0,0 0-1 0 0,-2 1-131 0 0,5-7 68 0 0,0 0 0 0 0,0-1-1 0 0,-1 0 1 0 0,0 1 0 0 0,1-1 0 0 0,-1 0 0 0 0,0 0-1 0 0,-3 1-67 0 0,5-4 15 0 0,0 1-1 0 0,0 0 0 0 0,0-1 1 0 0,0 1-1 0 0,0-1 1 0 0,-1 0-1 0 0,1 0 0 0 0,0 0 1 0 0,0 0-1 0 0,0 0 0 0 0,0 0 1 0 0,-1 0-1 0 0,1-1 1 0 0,0 1-1 0 0,0-1 0 0 0,0 0 1 0 0,0 1-1 0 0,0-1 0 0 0,0 0 1 0 0,0 0-1 0 0,0-1-14 0 0,-3-1 35 0 0,-1-1 0 0 0,1 0 1 0 0,1 0-1 0 0,-1 0 0 0 0,1 0 0 0 0,-1-1 0 0 0,1 0 0 0 0,1 0 0 0 0,-1 0 0 0 0,-2-4-35 0 0,-6-14 282 0 0,-10-22-282 0 0,19 39 22 0 0,1 2-13 0 0,-2-4 16 0 0,0-1 0 0 0,0-1 0 0 0,0 1 0 0 0,1 0-1 0 0,1-1 1 0 0,-1 1 0 0 0,2-1 0 0 0,-1 0 0 0 0,1-2-25 0 0,-3-20-1273 0 0,4 31 533 0 0,-3-5-2001 0 0,2 5 595 0 0</inkml:trace>
  <inkml:trace contextRef="#ctx0" brushRef="#br0" timeOffset="2116.11">31 167 456 0 0,'3'-10'416'0'0,"-2"8"1739"0"0,-1 2 730 0 0,0 0 143 0 0,0 0-223 0 0,0 0-1064 0 0,0 14 722 0 0,-1 4-777 0 0,-1 0-1 0 0,0-1 1 0 0,-5 16-1686 0 0,-4 23 2253 0 0,6-21-2014 0 0,2-10 7 0 0,0 1 0 0 0,2 7-246 0 0,1-14-160 0 0,0-17 33 0 0,3 3-682 0 0,0-2-1998 0 0,4 2 1559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2:20.7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1 10016 0 0,'0'0'462'0'0,"0"0"-12"0"0,0 2-292 0 0,3 6 195 0 0,-1 1 0 0 0,0 0 0 0 0,-1-1 0 0 0,0 1-1 0 0,0 0 1 0 0,-1 0 0 0 0,0 0 0 0 0,-2 6-353 0 0,-2 3 612 0 0,-1 0 1 0 0,-1-1-1 0 0,-1 1 0 0 0,-1-1 1 0 0,0-1-1 0 0,-7 11-612 0 0,-12 25 1387 0 0,26-49-1295 0 0,0 0 0 0 0,0 0-1 0 0,0 1 1 0 0,1-1 0 0 0,-1 0 0 0 0,1 1-1 0 0,0-1 1 0 0,0 0 0 0 0,0 2-92 0 0,-2 19-514 0 0,2-24-313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2:30.8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789 34 7368 0 0,'25'2'680'0'0,"-17"-2"-436"0"0,0 1 0 0 0,0-1 0 0 0,0 0 0 0 0,6-2-244 0 0,1 0 1962 0 0,-13 2-864 0 0,-7 3-958 0 0,-56 16 471 0 0,-14 0-611 0 0,16-4 385 0 0,19-4-370 0 0,0-2 1 0 0,-2-2-1 0 0,1-2 1 0 0,0-2 0 0 0,-1-1-1 0 0,0-2 1 0 0,1-2-1 0 0,-1-2 1 0 0,1-2 0 0 0,-21-6-16 0 0,39 5-73 0 0,1 0 1 0 0,0-2 0 0 0,0 0-1 0 0,-15-10 73 0 0,-11-11-3569 0 0,20 10-524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2:53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775 37 5528 0 0,'0'0'249'0'0,"0"0"-1"0"0,0 0 100 0 0,0 0 993 0 0,0 0 458 0 0,0 0 90 0 0,1-1-138 0 0,5-4-664 0 0,-5 4-294 0 0,-1 1-60 0 0,0 0-37 0 0,0 0-108 0 0,0 0-48 0 0,0 0-11 0 0,0 0-41 0 0,0 0-169 0 0,0 0-79 0 0,0 0-15 0 0,-7 4 133 0 0,-66 52 696 0 0,62-47-716 0 0,-1-1 0 0 0,0 0 0 0 0,-2 0-338 0 0,-6 3 296 0 0,14-7-252 0 0,0-2 0 0 0,-1 1 0 0 0,1-1 0 0 0,-1 0 0 0 0,-3 1-44 0 0,-17 5 34 0 0,24-7-66 0 0,1 0-1 0 0,-1 1 0 0 0,0-1 0 0 0,1 0 1 0 0,-1 1-1 0 0,1 0 0 0 0,0 0 1 0 0,-1-1-1 0 0,1 1 0 0 0,0 1 0 0 0,-1 1 33 0 0,1-4-141 0 0,2 1 56 0 0,0-1 1 0 0,-1 0-1 0 0,1 0 1 0 0,-1 1-1 0 0,1-1 1 0 0,0 0-1 0 0,-1 1 1 0 0,1-1-1 0 0,-1 0 1 0 0,1 1-1 0 0,0-1 0 0 0,0 1 1 0 0,-1-1-1 0 0,1 0 1 0 0,0 1-1 0 0,0-1 1 0 0,-1 1-1 0 0,1-1 1 0 0,0 1-1 0 0,0-1 85 0 0,0 8-1872 0 0</inkml:trace>
  <inkml:trace contextRef="#ctx0" brushRef="#br0" timeOffset="934.523">17 47 2304 0 0,'0'0'369'0'0,"0"0"710"0"0,0 0 305 0 0,0 0 65 0 0,0 0-144 0 0,0 0-658 0 0,0 0-287 0 0,0 0-59 0 0,0 0 7 0 0,0 0 76 0 0,0 0 31 0 0,0 0 8 0 0,0 0 46 0 0,0 0 190 0 0,0 8 837 0 0,0 10-299 0 0,1 1 1 0 0,0 0-1 0 0,2-1 1 0 0,4 18-1198 0 0,-1-3 886 0 0,2 15-886 0 0,-3-14 94 0 0,-2-21-65 0 0,-2-10-15 0 0,0 0 0 0 0,0 1-1 0 0,0-1 1 0 0,-1 0 0 0 0,1 1 0 0 0,-1-1-1 0 0,0 0 1 0 0,0 1 0 0 0,0-1 0 0 0,-1 1-14 0 0,1-2 100 0 0,0-2 18 0 0,0 0-11 0 0,0 0-10 0 0,0 0 9 0 0,-1-2 38 0 0,-1 1-86 0 0,0-1 1 0 0,0 0 0 0 0,0 0-1 0 0,0-1 1 0 0,0 1 0 0 0,1 0-1 0 0,-1-1 1 0 0,1 1 0 0 0,0-1-1 0 0,-1 1 1 0 0,1-1 0 0 0,0-2-59 0 0,-11-27 556 0 0,9 27-466 0 0,1-1-1 0 0,-1 0 1 0 0,2 1-1 0 0,-1-1 1 0 0,0 0-1 0 0,1-5-89 0 0,-2-15 284 0 0,1 6-138 0 0,1 0 0 0 0,0-8-146 0 0,1 22 13 0 0,1 1 1 0 0,-1 0 0 0 0,1 0 0 0 0,0 0-1 0 0,0-1 1 0 0,1 1 0 0 0,0 1-1 0 0,0-1 1 0 0,0 0 0 0 0,0 0 0 0 0,2-1-14 0 0,1-1 22 0 0,-4 7-20 0 0,0 0 0 0 0,-1-1 0 0 0,1 1 0 0 0,0 0 0 0 0,0 0 0 0 0,0 0 0 0 0,-1-1 0 0 0,1 1 0 0 0,0 0 0 0 0,0 0 0 0 0,0 0 0 0 0,-1 0 0 0 0,1 1 0 0 0,0-1 0 0 0,0 0 0 0 0,-1 0-1 0 0,1 0 1 0 0,0 1 0 0 0,0-1 0 0 0,0 0-2 0 0,13 7 21 0 0,16 20-21 0 0,-13-7 0 0 0,-11-11 0 0 0,-4-2 11 0 0,-2-31 197 0 0,0 19-157 0 0,0-1 0 0 0,0 0 0 0 0,0 0 0 0 0,1-4-51 0 0,1-11 144 0 0,-2 18-75 0 0,0 1-1 0 0,1-1 1 0 0,-1 0-1 0 0,1 0 1 0 0,0 1 0 0 0,0-1-1 0 0,0 0 1 0 0,0 1-1 0 0,1-1 1 0 0,-1 1 0 0 0,1-1-1 0 0,-1 1 1 0 0,1 0-1 0 0,0 0 1 0 0,0 0 0 0 0,0 0-1 0 0,0 0 1 0 0,0 0-1 0 0,0 0 1 0 0,1 0-69 0 0,-1 2 15 0 0,-1 0-1 0 0,1 0 1 0 0,-1 1-1 0 0,0-1 1 0 0,1 0-1 0 0,-1 1 1 0 0,0-1 0 0 0,1 1-1 0 0,-1-1 1 0 0,0 1-1 0 0,0 0 1 0 0,1-1-1 0 0,-1 1 1 0 0,0 0 0 0 0,1 1-15 0 0,0-1 34 0 0,5 4 1 0 0,0-1-1 0 0,0 1 0 0 0,-1 1 1 0 0,0-1-1 0 0,0 1 0 0 0,0 0 1 0 0,-1 0-1 0 0,0 1 0 0 0,2 2-34 0 0,8 15 224 0 0,-1 0 1 0 0,0 5-225 0 0,11 17 114 0 0,-16-29-1998 0 0,-8-14 988 0 0,0 0 0 0 0,0 0 0 0 0,0 0 0 0 0,0 0-1 0 0,-1 0 1 0 0,1 0 0 0 0,-1 0 0 0 0,0 1 896 0 0,0-4-7146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2:55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9360 0 0,'0'0'429'0'0,"0"0"-13"0"0,0 0-144 0 0,0 0 392 0 0,0 0 199 0 0,0 0 38 0 0,0 0-66 0 0,0 0-318 0 0,0 1-137 0 0,0 25 329 0 0,-1-1-263 0 0,2 1-1 0 0,3 23-445 0 0,2 1 701 0 0,-2 0 0 0 0,-2 38-701 0 0,2-41 1427 0 0,-8-77-374 0 0,8-89-189 0 0,-4 107-721 0 0,1 1-1 0 0,1-1 0 0 0,1-1-142 0 0,-1 2 83 0 0,-1 0 0 0 0,0-1 0 0 0,0-1-83 0 0,-1 6 17 0 0,0 0 0 0 0,1 0 0 0 0,0 1 0 0 0,0-1 0 0 0,0 0 0 0 0,1 1 0 0 0,0-1-1 0 0,1 1 1 0 0,-1-1 0 0 0,1 1 0 0 0,0 0 0 0 0,3-5-17 0 0,-5 11 7 0 0,-1 0 0 0 0,1-1 0 0 0,-1 1 0 0 0,1 0 0 0 0,-1 0 0 0 0,1 0 0 0 0,-1 0 0 0 0,1 0 1 0 0,0 0-1 0 0,-1 0 0 0 0,1 0 0 0 0,-1 0 0 0 0,1 0 0 0 0,-1 0 0 0 0,1 0 0 0 0,-1 0 0 0 0,1 0 0 0 0,-1 0 0 0 0,1 1 0 0 0,-1-1 0 0 0,1 0 0 0 0,-1 0 0 0 0,1 0 0 0 0,-1 1 1 0 0,0-1-1 0 0,1 0 0 0 0,-1 1 0 0 0,1-1 0 0 0,-1 0 0 0 0,0 1 0 0 0,1-1 0 0 0,-1 1 0 0 0,1-1-7 0 0,0 2-8 0 0,3 1 8 0 0,0 2 0 0 0,0-1 0 0 0,0 0 0 0 0,0 1 0 0 0,-1 0 0 0 0,0 0 0 0 0,0 0 0 0 0,0 0 0 0 0,-1 0 0 0 0,0 1 0 0 0,0-1 0 0 0,2 6 0 0 0,6 16 0 0 0,28 67-72 0 0,-30-74 72 0 0,-8-20 16 0 0,0 0 0 0 0,0 1 0 0 0,0-1 0 0 0,0 0 0 0 0,0 1 0 0 0,1-1 0 0 0,-1 0 0 0 0,0 1 0 0 0,0-1 0 0 0,0 0 0 0 0,0 0 0 0 0,1 1 0 0 0,-1-1 0 0 0,0 0 0 0 0,0 0 0 0 0,0 1 0 0 0,1-1 0 0 0,-1 0 0 0 0,0 0 0 0 0,1 0 0 0 0,-1 1 0 0 0,0-1 0 0 0,0 0 0 0 0,1 0 0 0 0,-1 0 0 0 0,0 0 0 0 0,1 0 0 0 0,-1 0 0 0 0,0 0 0 0 0,1 1 0 0 0,-1-1 1 0 0,0 0-1 0 0,1 0 0 0 0,-1 0 0 0 0,0 0-17 0 0,1-1 23 0 0,0 1 0 0 0,-1-1 0 0 0,1 0 0 0 0,-1 1 0 0 0,1-1 0 0 0,-1 1 0 0 0,1-1 0 0 0,-1 0 0 0 0,1 1 0 0 0,-1-1-1 0 0,0 0 1 0 0,1 0 0 0 0,-1 1 0 0 0,0-2-22 0 0,7-27 397 0 0,-5 10-178 0 0,0 1 0 0 0,2-1-1 0 0,0 1 1 0 0,1 0 0 0 0,5-12-219 0 0,-9 29 21 0 0,0-1 1 0 0,-1 1 0 0 0,1 0 0 0 0,0-1 0 0 0,-1 1 0 0 0,1 0 0 0 0,0 0-1 0 0,0 0 1 0 0,0 0 0 0 0,0 0 0 0 0,0 0 0 0 0,1 0 0 0 0,-1 0 0 0 0,0 0 0 0 0,0 0-1 0 0,0 0 1 0 0,1 1 0 0 0,-1-1 0 0 0,1 1 0 0 0,-1-1 0 0 0,0 1 0 0 0,1-1-1 0 0,-1 1 1 0 0,1 0 0 0 0,-1 0 0 0 0,1 0 0 0 0,0 0-22 0 0,0 0 14 0 0,1 0 0 0 0,-1 0-1 0 0,0 1 1 0 0,0-1 0 0 0,0 1 0 0 0,0 0 0 0 0,0-1 0 0 0,0 1-1 0 0,0 0 1 0 0,-1 0 0 0 0,1 0 0 0 0,0 0 0 0 0,0 1 0 0 0,-1-1 0 0 0,1 0-1 0 0,0 1 1 0 0,-1-1 0 0 0,0 1 0 0 0,1 0-14 0 0,10 14 8 0 0,0 1 0 0 0,-1 0 0 0 0,0 1 0 0 0,-2 0 0 0 0,5 11-8 0 0,23 72-1191 0 0,-22-57-5379 0 0,-7-13-959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1:26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115 657 20327 0 0,'1'-4'235'0'0,"9"-17"1015"0"0,-8 19-736 0 0,-4 13-305 0 0,-2 10-50 0 0,3-18-83 0 0,1 1-1 0 0,-1 0 1 0 0,0 0-1 0 0,0 0 0 0 0,0 0 1 0 0,0-1-1 0 0,-1 1 1 0 0,1-1-1 0 0,-1 1 0 0 0,0-1 1 0 0,0 1-1 0 0,-2 1-75 0 0,-45 53 48 0 0,44-51 196 0 0,0 0 0 0 0,0 1 0 0 0,1-1 0 0 0,0 1 0 0 0,-3 7-244 0 0,6-12 215 0 0,1-3-50 0 0,0 0-6 0 0,0 5-20 0 0,0-4-142 0 0,-1 0-1 0 0,1-1 1 0 0,0 1 0 0 0,0-1-1 0 0,0 1 1 0 0,1 0 0 0 0,-1-1-1 0 0,0 1 1 0 0,0 0 0 0 0,0-1-1 0 0,0 1 1 0 0,1 0-1 0 0,-1-1 1 0 0,0 1 0 0 0,0-1-1 0 0,1 1 1 0 0,-1-1 0 0 0,1 1-1 0 0,-1-1 1 0 0,0 1 0 0 0,1-1-1 0 0,0 1 4 0 0,8 9 142 0 0,0 0-1 0 0,10 8-141 0 0,-11-12 24 0 0,-1 1-1 0 0,1 0 1 0 0,-2 1-1 0 0,1-1 1 0 0,-1 1-1 0 0,2 3-23 0 0,8 14 0 0 0,-8-14 0 0 0,-1 1 0 0 0,0-1 0 0 0,0 3 0 0 0,-6-11 0 0 0,1 1 0 0 0,-1-1 0 0 0,0 0 0 0 0,0 1 0 0 0,0-1 0 0 0,0 1 0 0 0,-1 0 0 0 0,0-1 0 0 0,1 1 0 0 0,-1 0 0 0 0,0-1 0 0 0,-1 1 0 0 0,0 2 0 0 0,1-5-4 0 0,0 1-1 0 0,-1-1 1 0 0,1 0-1 0 0,0 0 1 0 0,-1 1-1 0 0,1-1 1 0 0,-1 0-1 0 0,0 0 1 0 0,1 0 0 0 0,-1 0-1 0 0,0 0 1 0 0,0 0-1 0 0,0 0 1 0 0,0 0-1 0 0,0 0 1 0 0,0 0-1 0 0,0 0 1 0 0,0 0-1 0 0,0-1 1 0 0,0 1-1 0 0,0 0 1 0 0,-1-1-1 0 0,1 1 1 0 0,0-1-1 0 0,0 1 1 0 0,-1-1 0 0 0,1 0-1 0 0,0 0 1 0 0,-1 1-1 0 0,1-1 1 0 0,0 0-1 0 0,0 0 1 0 0,-1 0-1 0 0,1 0 1 0 0,0-1-1 0 0,-1 1 1 0 0,1 0-1 0 0,0-1 1 0 0,-1 1 4 0 0,-3-2-18 0 0,-1 1 1 0 0,1-1-1 0 0,1 0 0 0 0,-1 0 1 0 0,0 0-1 0 0,0-1 0 0 0,1 0 1 0 0,-1 0-1 0 0,-1-1 18 0 0,2-1-29 0 0,-1 1-1 0 0,1-1 1 0 0,0 0-1 0 0,0-1 1 0 0,0 1 29 0 0,-9-13-350 0 0,8 12 60 0 0,1 0 0 0 0,0 0 0 0 0,0 0 0 0 0,0 0 0 0 0,0-3 290 0 0,-6-20-6178 0 0,7 3-1331 0 0</inkml:trace>
  <inkml:trace contextRef="#ctx0" brushRef="#br0" timeOffset="449.353">510 0 7368 0 0,'7'8'103'0'0,"-1"1"1"0"0,0-1-1 0 0,0 1 1 0 0,-1 0 0 0 0,0 1-1 0 0,0-1 1 0 0,-1 1-1 0 0,-1 0 1 0 0,1 0-1 0 0,-2 0 1 0 0,1 1-1 0 0,-1 2-103 0 0,3 27 8405 0 0,-2 20-8405 0 0,-4 39 3692 0 0,-17 99-2858 0 0,10-124-352 0 0,-7 91 102 0 0,12-52-945 0 0,2-33-288 0 0,1-46-378 0 0,3-4-48 0 0</inkml:trace>
  <inkml:trace contextRef="#ctx0" brushRef="#br0" timeOffset="450.353">724 467 12440 0 0,'0'0'957'0'0,"-8"4"-586"0"0,-44 15 3306 0 0,39-15-3117 0 0,1 0 1 0 0,-1 1 0 0 0,1 0-1 0 0,-8 5-560 0 0,-50 26 438 0 0,47-25-801 0 0,0 0 0 0 0,0 2-1 0 0,-5 5 364 0 0,13-5-4626 0 0,3 1-1567 0 0</inkml:trace>
  <inkml:trace contextRef="#ctx0" brushRef="#br0" timeOffset="845.938">865 833 15664 0 0,'-8'-3'761'0'0,"7"2"-725"0"0,0 0 0 0 0,0 1 1 0 0,1-1-1 0 0,-1 1 0 0 0,0-1 1 0 0,0 1-1 0 0,0-1 0 0 0,0 1 0 0 0,0-1 1 0 0,0 1-1 0 0,0 0 0 0 0,0-1 1 0 0,0 1-1 0 0,0 0 0 0 0,0 0 0 0 0,0 0 1 0 0,0 0-1 0 0,0 0 0 0 0,0 0 1 0 0,0 0-1 0 0,0 0 0 0 0,0 0 0 0 0,0 1 1 0 0,0-1-1 0 0,0 0 0 0 0,0 1-36 0 0,0-1 1 0 0,-1-1 0 0 0,0 1 0 0 0,1 0-1 0 0,-1-1 1 0 0,0 0 0 0 0,0 1 0 0 0,1-1 0 0 0,-1 0 0 0 0,0 0 0 0 0,1 0 0 0 0,-1 0-1 0 0,0 0 1 0 0,1 0 0 0 0,0-1 0 0 0,-1 1 0 0 0,1 0 0 0 0,-1-2-1 0 0,-8-5 0 0 0,8 5 0 0 0,-1 1 0 0 0,0 1 0 0 0,0-1 0 0 0,0 0 0 0 0,-1 1 0 0 0,1-1 0 0 0,2 2 0 0 0,0-1 0 0 0,0 1 0 0 0,0 0 0 0 0,0 0 0 0 0,0 0 0 0 0,-1 0 0 0 0,1 0 0 0 0,0 0 0 0 0,0 0 0 0 0,0 0 0 0 0,0 0 0 0 0,0 0 0 0 0,0 0 0 0 0,0 1 0 0 0,0-1 0 0 0,0 0 0 0 0,0 1 0 0 0,0-1 0 0 0,0 1 0 0 0,1-1 0 0 0,-1 1 0 0 0,-1 0 0 0 0,-1 1 0 0 0,2-1 0 0 0,1 0 0 0 0,-1-1 0 0 0,1 1 0 0 0,-1-1 0 0 0,0 1 0 0 0,1-1 0 0 0,-1 0 0 0 0,1 1 0 0 0,-1-1 0 0 0,0 0 0 0 0,0 1 0 0 0,1-1 0 0 0,-1 0 0 0 0,0 0 0 0 0,1 1 0 0 0,-1-1 0 0 0,0 0 0 0 0,0 0 0 0 0,1 0 0 0 0,-1 0 0 0 0,0 0 0 0 0,0 0 0 0 0,1 0 0 0 0,-1-1 0 0 0,0 1 0 0 0,0 0 0 0 0,1 0 0 0 0,-2-1 0 0 0,2 1 0 0 0,-1 0 0 0 0,1 0 0 0 0,0 0 0 0 0,-1 0 0 0 0,1 0 0 0 0,0 0 0 0 0,-1 0 0 0 0,1 1 0 0 0,0-1 0 0 0,-1 0 0 0 0,1 0 0 0 0,0 0 0 0 0,-1 0 0 0 0,1 0 0 0 0,0 1 0 0 0,0-1 0 0 0,-1 0 0 0 0,1 0 0 0 0,0 1 0 0 0,0-1 0 0 0,-1 0 0 0 0,1 0 0 0 0,0 1 0 0 0,0-1 0 0 0,-1 0 0 0 0,1 1 0 0 0,0-1 0 0 0,0 0 0 0 0,-5 12 0 0 0,4-9 0 0 0,-8 13 318 0 0,6-14-42 0 0,3-1-109 0 0,0 3-5 0 0,0-1-133 0 0,0 1 0 0 0,1 0 0 0 0,-1-1 0 0 0,1 1 0 0 0,-1-1 1 0 0,1 1-1 0 0,0-1 0 0 0,0 0 0 0 0,1 1 0 0 0,-1-1 0 0 0,1 0 0 0 0,-1 0 0 0 0,1 0 0 0 0,0 0 0 0 0,0 0 0 0 0,1 0 0 0 0,-1 0 0 0 0,1-1 1 0 0,-1 1-1 0 0,1-1 0 0 0,0 0 0 0 0,-1 0 0 0 0,1 0 0 0 0,1 0 0 0 0,-1 0 0 0 0,0-1 0 0 0,0 1 0 0 0,0-1 0 0 0,1 0 0 0 0,-1 0 0 0 0,3 0-29 0 0,-4 0-129 0 0,27-4 1362 0 0,-28 3-935 0 0,4 3 340 0 0,-4-2-629 0 0,1-1 0 0 0,-1 1-1 0 0,0-1 1 0 0,0 1-1 0 0,0 0 1 0 0,0-1 0 0 0,0 1-1 0 0,0 0 1 0 0,-1 0-1 0 0,1 0 1 0 0,0-1 0 0 0,0 1-1 0 0,0 0 1 0 0,-1 0-1 0 0,1 0 1 0 0,-1 0 0 0 0,1 0-1 0 0,-1 1 1 0 0,1-1-1 0 0,-1 0 1 0 0,1 0 0 0 0,-1 0-1 0 0,0 1-8 0 0,8 17 2 0 0,-8-15-2 0 0,1-4 0 0 0,-1 1 0 0 0,0 0 0 0 0,0 0 0 0 0,0 0 0 0 0,0 0 0 0 0,1 0 0 0 0,-1 0 0 0 0,0 0 0 0 0,1-1 0 0 0,-1 1 0 0 0,1 0 0 0 0,-1 0 0 0 0,1 0 0 0 0,-1-1 0 0 0,1 1 0 0 0,-1 0 0 0 0,1-1 0 0 0,0 1 0 0 0,-1-1-82 0 0,0 1 0 0 0,1-1 0 0 0,-1 1 1 0 0,0-1-1 0 0,1 1 0 0 0,-1-1 0 0 0,0 0 0 0 0,1 1 0 0 0,-1-1 0 0 0,0 0 0 0 0,1 1 0 0 0,-1-1 0 0 0,1 0 0 0 0,-1 1 0 0 0,1-1 0 0 0,-1 0 0 0 0,1 0 0 0 0,-1 0 0 0 0,1 1 0 0 0,-1-1 0 0 0,1 0 0 0 0,-1 0 0 0 0,1 0 0 0 0,-1 0 0 0 0,1 0 0 0 0,-1 0 1 0 0,1 0-1 0 0,-1 0 0 0 0,1 0 0 0 0,-1 0 0 0 0,1-1 0 0 0,-1 1 82 0 0,7-6-6825 0 0</inkml:trace>
  <inkml:trace contextRef="#ctx0" brushRef="#br0" timeOffset="846.938">975 68 15664 0 0,'4'7'761'0'0,"-1"-3"-668"0"0,-1 1 0 0 0,1 0 0 0 0,-1 0 0 0 0,0 0 0 0 0,-1 0 0 0 0,0 0 1 0 0,1 0-1 0 0,-1 0 0 0 0,-1 1 0 0 0,1 3-93 0 0,0 3 27 0 0,5 40 1076 0 0,-2 3-1103 0 0,2 24 772 0 0,0 8-597 0 0,-3 4-175 0 0,2 48-10 0 0,7 96-2102 0 0,-9-193-2186 0 0,-2-6-1315 0 0</inkml:trace>
  <inkml:trace contextRef="#ctx0" brushRef="#br0" timeOffset="1210.176">1104 501 12640 0 0,'-7'-9'1345'0'0,"3"7"-1286"0"0,0-1 0 0 0,1 1 0 0 0,-1 0 0 0 0,0 0 0 0 0,0 1 0 0 0,0-1 0 0 0,-1 1 0 0 0,1 0 0 0 0,0 0 0 0 0,-1 0 0 0 0,1 1-1 0 0,0-1 1 0 0,-1 1 0 0 0,1 0 0 0 0,0 1 0 0 0,-1-1 0 0 0,1 1 0 0 0,-1 0-59 0 0,-3 0 152 0 0,-1 1-1 0 0,1 0 1 0 0,-1 0-1 0 0,1 1 1 0 0,0 0-1 0 0,0 1 1 0 0,0 0-1 0 0,-6 4-151 0 0,9-4 19 0 0,0 1 0 0 0,0-1 0 0 0,0 1-1 0 0,1 0 1 0 0,0 0 0 0 0,0 0 0 0 0,-1 4-19 0 0,-3 2-800 0 0,-4 4-206 0 0</inkml:trace>
  <inkml:trace contextRef="#ctx0" brushRef="#br0" timeOffset="1651.92">1341 848 11976 0 0,'1'-2'266'0'0,"3"-4"-113"0"0,0 0-1 0 0,0-1 0 0 0,0 1 0 0 0,-1-1 0 0 0,0 0 1 0 0,-1 1-1 0 0,1-1 0 0 0,-2 0 0 0 0,1-1 1 0 0,-1 1-1 0 0,1 0 0 0 0,-2 0 0 0 0,1-1 0 0 0,-1 1 1 0 0,-1 0-1 0 0,1-1 0 0 0,-1 1 0 0 0,0 0 1 0 0,-1 0-1 0 0,1 0 0 0 0,-2 0 0 0 0,1 0 1 0 0,-3-5-153 0 0,4 11 99 0 0,-1-1 0 0 0,0 0 0 0 0,1 1 0 0 0,-1 0 0 0 0,0-1 0 0 0,0 1 0 0 0,0 0 1 0 0,0 0-1 0 0,0 0 0 0 0,0 0 0 0 0,0 0 0 0 0,0 0 0 0 0,0 1 0 0 0,-1-1 1 0 0,1 1-1 0 0,-2-1-99 0 0,-1 0-123 0 0,5 1 122 0 0,0 0 0 0 0,0 0-1 0 0,0 0 1 0 0,0 0-1 0 0,-1 0 1 0 0,1 0-1 0 0,0 0 1 0 0,0 0 0 0 0,0 0-1 0 0,0 0 1 0 0,0 0-1 0 0,0 0 1 0 0,-1 0-1 0 0,1 0 1 0 0,0 0 0 0 0,0 0-1 0 0,0 0 1 0 0,0 0-1 0 0,0 0 1 0 0,0 0-1 0 0,0 0 1 0 0,-1 0 0 0 0,1 0-1 0 0,0 1 1 0 0,0-1-1 0 0,0 0 1 0 0,0 0-1 0 0,0 0 1 0 0,0 0 0 0 0,0 0-1 0 0,0 0 1 0 0,0 0-1 0 0,0 0 1 0 0,0 1 0 0 0,0-1-1 0 0,-1 0 1 0 0,1 0-1 0 0,0 0 1 0 0,0 0-1 0 0,0 0 1 0 0,0 0 0 0 0,0 0 0 0 0,-8 16-36 0 0,0-1 0 0 0,1 1 0 0 0,0 1 0 0 0,1-1 0 0 0,1 1-1 0 0,1 0 1 0 0,0 0 0 0 0,2 0 0 0 0,-2 18 37 0 0,4-23-253 0 0,0 0 0 0 0,1-1 0 0 0,1 1-1 0 0,-1 0 1 0 0,2-1 253 0 0,1 14-155 0 0,-2-15 153 0 0,1 0 0 0 0,0 1 0 0 0,0-1 0 0 0,1-1 1 0 0,0 1-1 0 0,1 0 0 0 0,0-1 0 0 0,1 0 1 0 0,6 8 1 0 0,-11-16-16 0 0,0 0 1 0 0,0 0 0 0 0,0 1 0 0 0,0-1 0 0 0,1 0 0 0 0,-1 0 0 0 0,0 0 0 0 0,0-1 0 0 0,1 1 0 0 0,-1 0 0 0 0,1 0-1 0 0,-1-1 1 0 0,1 1 0 0 0,-1-1 0 0 0,1 1 0 0 0,-1-1 0 0 0,1 1 0 0 0,0-1 0 0 0,-1 0 0 0 0,1 0 0 0 0,-1 0 0 0 0,1 0 0 0 0,0 0 15 0 0,2-1-113 0 0,-1 1 0 0 0,1-1 0 0 0,-1 0 0 0 0,0 0 0 0 0,1-1 0 0 0,-1 1 0 0 0,0-1 0 0 0,0 1 0 0 0,0-1 1 0 0,2-1 112 0 0,9-8-1652 0 0</inkml:trace>
  <inkml:trace contextRef="#ctx0" brushRef="#br0" timeOffset="1652.92">1619 684 13824 0 0,'0'0'314'0'0,"0"0"46"0"0,0 0 22 0 0,3 15 74 0 0,-14 22 1029 0 0,9-29-996 0 0,-1 1 1 0 0,1 0-1 0 0,-1-1 1 0 0,0 0-1 0 0,-1 1 1 0 0,-3 3-490 0 0,1 2 472 0 0,-4 3-191 0 0,8-15-251 0 0,1 0-1 0 0,0 0 1 0 0,-1 0 0 0 0,1 0-1 0 0,0 0 1 0 0,0 0 0 0 0,0 0-1 0 0,1 0 1 0 0,-1 0 0 0 0,0 0-1 0 0,1 1 1 0 0,0-1 0 0 0,-1 0-1 0 0,1 0 1 0 0,0 1 0 0 0,0-1 0 0 0,0 0-1 0 0,0 0 1 0 0,1 1 0 0 0,-1-1-1 0 0,0 0 1 0 0,1 0 0 0 0,0 0-1 0 0,0 1-29 0 0,18 38 1079 0 0,8 19 918 0 0,-16-19-1133 0 0,-11-38-843 0 0,0 1 0 0 0,0 0 0 0 0,0-1 0 0 0,-1 1 0 0 0,0-1 0 0 0,1 1 0 0 0,-1 0 0 0 0,0-1 0 0 0,-1 0 0 0 0,1 1 0 0 0,0-1 0 0 0,-3 3-21 0 0,1-2-64 0 0,-1-1 0 0 0,1 1 0 0 0,-1-1 0 0 0,0 0 0 0 0,0 0 0 0 0,-1 0 0 0 0,1-1 0 0 0,-1 1 0 0 0,1-1 0 0 0,-1 0 0 0 0,0-1 0 0 0,1 1 0 0 0,-1-1 0 0 0,0 0 0 0 0,-1 0 64 0 0,-13 2-528 0 0,1-1 1 0 0,-1-1 0 0 0,-8-1 527 0 0,2-1-2510 0 0,1-5-5013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2:57.0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0 118 1840 0 0,'14'31'176'0'0,"4"17"-176"0"0,-11-24 1959 0 0,8 33 8175 0 0,-10-38-8733 0 0,-5-19-1411 0 0,0 0-1 0 0,0 0 0 0 0,0 0 1 0 0,0 0-1 0 0,0 0 1 0 0,0 0-1 0 0,0 0 1 0 0,0 0-1 0 0,0 0 0 0 0,0 0 1 0 0,0 0-1 0 0,0 0 1 0 0,0 0-1 0 0,0 0 1 0 0,0-1-1 0 0,1 1 1 0 0,-1 0-1 0 0,0 0 0 0 0,0 0 1 0 0,0 0-1 0 0,0 0 1 0 0,0 0-1 0 0,0 0 1 0 0,0 0-1 0 0,0 0 0 0 0,0 0 1 0 0,0 0-1 0 0,0 0 1 0 0,0 0-1 0 0,0 0 1 0 0,0 0-1 0 0,1 0 0 0 0,-1 0 1 0 0,0 0-1 0 0,0 0 1 0 0,0 0-1 0 0,0 0 1 0 0,0 0-1 0 0,0 0 0 0 0,0 0 1 0 0,0 0-1 0 0,0 1 1 0 0,0-1-1 0 0,0 0 1 0 0,0 0-1 0 0,0 0 0 0 0,0 0 1 0 0,0 0-1 0 0,0 0 1 0 0,0 0-1 0 0,1 0 1 0 0,-1 0-1 0 0,0 0 0 0 0,0 0 1 0 0,0 0-1 0 0,0 0 1 0 0,0 0-1 0 0,0 0 1 0 0,0 0-1 0 0,0 0 0 0 0,0 1 1 0 0,0-1-1 0 0,0 0 1 0 0,0 0-1 0 0,0 0 1 0 0,0 0-1 0 0,0 0 0 0 0,0 0 11 0 0,4-9-315 0 0,5-19 275 0 0,-7 20 20 0 0,3-12 484 0 0,-1-1 0 0 0,-1 1 0 0 0,0-1 0 0 0,-2 0 0 0 0,-1 0 0 0 0,-1-8-464 0 0,1 2 606 0 0,0 26-463 0 0,0 1-30 0 0,0 0-8 0 0,0 0-3 0 0,0 0-13 0 0,0 0-10 0 0,11 12 3 0 0,-9-11 9 0 0,-1 0 1 0 0,1 0-1 0 0,-1 0 0 0 0,1-1 0 0 0,-1 1 0 0 0,1 0 0 0 0,-1-1 0 0 0,1 1 0 0 0,0-1 0 0 0,-1 1 0 0 0,1-1 0 0 0,0 0 0 0 0,0 0 0 0 0,-1 0 0 0 0,1 0 0 0 0,0 0 0 0 0,-1 0 0 0 0,1 0 0 0 0,0 0 0 0 0,0-1 0 0 0,-1 1 0 0 0,1-1 0 0 0,-1 1 0 0 0,1-1 0 0 0,0 0 0 0 0,-1 0 0 0 0,1 1 0 0 0,0-2-91 0 0,4-3 343 0 0,1 0-1 0 0,-1 0 0 0 0,0-1 0 0 0,0 0 0 0 0,3-5-342 0 0,10-9 352 0 0,-14 15-51 0 0,-2 2-187 0 0,0 0 0 0 0,0 1 0 0 0,0-1-1 0 0,0 1 1 0 0,1 0 0 0 0,-1 0 0 0 0,1 0-114 0 0,-3 1 15 0 0,0 1 0 0 0,0 0 0 0 0,0-1 0 0 0,1 1 0 0 0,-1 0 0 0 0,0 0 0 0 0,0 0 0 0 0,0 0 0 0 0,0 0 0 0 0,1 0 0 0 0,-1 0 0 0 0,0 0 0 0 0,0 0 0 0 0,0 1 0 0 0,0-1 0 0 0,0 0 0 0 0,0 1 0 0 0,0-1 0 0 0,1 1 0 0 0,-1-1 0 0 0,0 1 0 0 0,0 0 0 0 0,-1-1 0 0 0,1 1 0 0 0,0 0 0 0 0,0 0 0 0 0,0 0-15 0 0,8 7 64 0 0,0 0-1 0 0,0 1 1 0 0,-1 1 0 0 0,0-1 0 0 0,-1 1-1 0 0,0 1 1 0 0,0-1 0 0 0,-1 1 0 0 0,-1 0-1 0 0,4 10-63 0 0,1 6-1 0 0,-6-18-1 0 0,0 0-1 0 0,-1 0 1 0 0,0 0-1 0 0,0 1 1 0 0,-1-1-1 0 0,0 10 3 0 0,-2-17-238 0 0,0-2-682 0 0,0 0-288 0 0,0 0-58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3:18.6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0 302 3680 0 0,'10'5'579'0'0,"0"0"1"0"0,-1 1 0 0 0,7 6-580 0 0,-9-6 1388 0 0,1-2-969 0 0,-6-3-161 0 0,13 6 350 0 0,-12-6-559 0 0,0 0 0 0 0,0 0 0 0 0,0 0 1 0 0,0-1-1 0 0,0 1 0 0 0,0-1 0 0 0,0 0 0 0 0,1 0 1 0 0,-1 0-1 0 0,1 0-49 0 0,5-3 302 0 0,0 2 0 0 0,0-1 1 0 0,0 1-1 0 0,3 0-302 0 0,-8 0 247 0 0,1 0 0 0 0,0 0-1 0 0,0 0 1 0 0,-1-1 0 0 0,1 1 0 0 0,2-3-247 0 0,-1 2 239 0 0,76-29 2613 0 0,-51 17-2059 0 0,-11 10-353 0 0,-11 1-359 0 0,1 1 0 0 0,-1 0 0 0 0,1 0-1 0 0,0 1 1 0 0,0 0 0 0 0,-1 1 0 0 0,1 0 0 0 0,0 1 0 0 0,0 0 0 0 0,-1 0 0 0 0,2 1-81 0 0,-5 0-7 0 0,0 0 1 0 0,1 0-1 0 0,-1-1 1 0 0,1 0 0 0 0,2-1 6 0 0,17 3-40 0 0,70 16 40 0 0,-73-16 38 0 0,1 2 1 0 0,-2 1-1 0 0,1 1 1 0 0,4 2-39 0 0,-3-1 15 0 0,-17-7-16 0 0,0 1 1 0 0,0 1 0 0 0,0-1-1 0 0,5 4 1 0 0,-9-5 0 0 0,-1 0 0 0 0,1 0 0 0 0,-1 0 0 0 0,1 0 0 0 0,0 0 1 0 0,-1-1-1 0 0,1 1 0 0 0,0-1 0 0 0,0 0 0 0 0,0 1 0 0 0,0-1 0 0 0,0 1 0 0 0,0 0 0 0 0,0 0 0 0 0,2 1 0 0 0,-4-1 0 0 0,0-1 0 0 0,0 1 0 0 0,0-1 0 0 0,0 1 0 0 0,1-1 0 0 0,-1 1 0 0 0,0-1 0 0 0,1 0 0 0 0,-1 0 0 0 0,0 0 0 0 0,2 0-1 0 0,17 2 1 0 0,2 0 0 0 0,-1-2 0 0 0,1-1 0 0 0,-1 0 0 0 0,4-2 0 0 0,46-3 0 0 0,27 2 208 0 0,-71 3-128 0 0,0 0-1 0 0,-1-2 0 0 0,1-1 0 0 0,-1-1 0 0 0,0-2 0 0 0,15-5-79 0 0,36-5 208 0 0,-24 1 83 0 0,-35 12-243 0 0,-1-1-1 0 0,0 0 1 0 0,0-2 0 0 0,-1 0 0 0 0,0 0-1 0 0,2-3-47 0 0,88-49 702 0 0,-74 42-311 0 0,1 2 1 0 0,0 1-1 0 0,14-4-391 0 0,48-9 632 0 0,-46 13 0 0 0,42-7-632 0 0,1-1 123 0 0,-49 11-287 0 0,18-6 39 0 0,-21 4-5800 0 0,-24 7-567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3:19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16 420 5984 0 0,'-2'-7'492'0'0,"-3"-6"1313"0"0,4 11-1801 0 0,0 1 0 0 0,0-1 0 0 0,0 0 0 0 0,0 0-1 0 0,0 0 1 0 0,1 0 0 0 0,-1 0 0 0 0,0 0 0 0 0,1 0 0 0 0,0-1-4 0 0,0 2-168 0 0,5-10-1120 0 0,25-2 872 0 0,-21 9 936 0 0,1 1 0 0 0,-1 0 0 0 0,7-1-520 0 0,-7 2 626 0 0,1 0 1 0 0,0-1 0 0 0,4-3-627 0 0,9-3 1316 0 0,1 1 1 0 0,0 1-1 0 0,19-2-1316 0 0,-11 2 627 0 0,-4 2 28 0 0,1 1 0 0 0,6 1-655 0 0,-14 1 250 0 0,8 1-136 0 0,0 1 1 0 0,27 3-115 0 0,-23 0 53 0 0,0-2 1 0 0,5-1-54 0 0,7-3 28 0 0,71-3 166 0 0,45-12-194 0 0,-109 8 210 0 0,-21 3 81 0 0,13 1-291 0 0,87-4 1652 0 0,47 5-1652 0 0,-109 8 287 0 0,-43-1-210 0 0,-1-1 0 0 0,1-1 0 0 0,0-1 0 0 0,10-3-77 0 0,6-1 139 0 0,-32 5-97 0 0,1-1 0 0 0,-1-1 0 0 0,6-1-42 0 0,113-24 546 0 0,-85 15-168 0 0,-7 1-82 0 0,55-13 559 0 0,0-3 0 0 0,65-31-855 0 0,-120 42-297 0 0,-19 7-734 0 0,0 1 0 0 0,1 1 1031 0 0,-3 4-1687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3:22.0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1080 966 2304 0 0,'2'1'167'0'0,"9"11"922"0"0,-10-11-931 0 0,0 0 1 0 0,0-1 0 0 0,-1 1 0 0 0,1 0 0 0 0,0 0 0 0 0,0-1-1 0 0,0 1 1 0 0,0 0 0 0 0,0-1 0 0 0,0 1 0 0 0,0-1-1 0 0,0 0 1 0 0,0 1 0 0 0,0-1 0 0 0,0 0 0 0 0,1 1-1 0 0,-1-1 1 0 0,0 0 0 0 0,1 0-159 0 0,0 0 135 0 0,22 0 1249 0 0,-22 0-1139 0 0,25 14 636 0 0,-19-10-825 0 0,1-1-1 0 0,-1 1 0 0 0,1-1 1 0 0,0-1-1 0 0,0 0 0 0 0,0 0 1 0 0,0-1-1 0 0,0 0 0 0 0,0-1 1 0 0,1 1-1 0 0,-1-2 0 0 0,6 0-55 0 0,-13 1-2 0 0,17-3 534 0 0,-1-1 0 0 0,0 0 0 0 0,13-5-532 0 0,-15 4 603 0 0,0 1 0 0 0,1 1 0 0 0,0 0-1 0 0,15 0-602 0 0,-6 0 267 0 0,-9 3-199 0 0,-1 0-1 0 0,0 0 1 0 0,1 2 0 0 0,-1 0-1 0 0,0 1 1 0 0,0 1-1 0 0,-1 0 1 0 0,2 2-68 0 0,32 6 61 0 0,-17-1-59 0 0,-25-8 30 0 0,0-1-1 0 0,0 1 1 0 0,0-1-1 0 0,0-1 1 0 0,2 1-32 0 0,44 1 1150 0 0,14-2-1150 0 0,39 3 430 0 0,-77-1-367 0 0,19 6-63 0 0,15 3-4 0 0,-30-7 5 0 0,-18-3-19 0 0,0 1 0 0 0,0-2 0 0 0,1 0 18 0 0,-4-2-13 0 0,-1 1 0 0 0,0-2 1 0 0,0 0-1 0 0,0 0 0 0 0,0-1 0 0 0,6-2 13 0 0,14-7 328 0 0,17-10-328 0 0,-22 10 222 0 0,-14 8-55 0 0,-1 0 0 0 0,0 1 0 0 0,10-1-167 0 0,22-8 254 0 0,-14 5-223 0 0,0 0 0 0 0,0 2 0 0 0,1 1 0 0 0,-1 2 0 0 0,1 1-1 0 0,5 1-30 0 0,-7-1-363 0 0,0-1 0 0 0,11-3 363 0 0,27 0-133 0 0,-41 3 123 0 0,-1 0-1 0 0,19-5 11 0 0,56-10 232 0 0,-54 12 109 0 0,0 1 0 0 0,0 2 0 0 0,24 3-341 0 0,-16-1 245 0 0,-11 2-334 0 0,-1 1 0 0 0,0 2 0 0 0,0 2 0 0 0,-1 2 0 0 0,0 1 0 0 0,9 5 89 0 0,-22-7-580 0 0,18 2 580 0 0,-22-5-23 0 0,67 12-44 0 0,-62-12 325 0 0,26 1-258 0 0,5 0 465 0 0,8 3 22 0 0,-33-6-268 0 0,0 2 0 0 0,14 4-219 0 0,-26-2 6 0 0,-1 1 0 0 0,2 1-6 0 0,-7-2-57 0 0,1-1 1 0 0,-1 0-1 0 0,2-2 1 0 0,2 1 56 0 0,-8-3-63 0 0,5 1 17 0 0,0 0 1 0 0,1-1 0 0 0,-1-1 0 0 0,1-1-1 0 0,8-1 46 0 0,-12 0-1 0 0,2-1 46 0 0,0 0 0 0 0,-1-1-1 0 0,0-1 1 0 0,5-1-45 0 0,170-55 985 0 0,-177 57-980 0 0,0 0 0 0 0,0 1 0 0 0,8 1-5 0 0,21-5-14 0 0,-27 5-58 0 0,0 0 0 0 0,0 0-1 0 0,-1 1 1 0 0,1 1-1 0 0,0 1 1 0 0,9 2 72 0 0,-1-1-33 0 0,-1-1 0 0 0,3-1 33 0 0,15 0-54 0 0,-21 0 45 0 0,0 0 0 0 0,15-3 9 0 0,14-1 17 0 0,-24 1-63 0 0,0 0 1 0 0,1-1 45 0 0,5 2-2278 0 0,-29 3-1864 0 0,2 6-1275 0 0</inkml:trace>
  <inkml:trace contextRef="#ctx0" brushRef="#br0" timeOffset="1872.706">864 276 14280 0 0,'-1'-1'82'0'0,"1"0"0"0"0,0 1 1 0 0,0-1-1 0 0,-1 1 1 0 0,1-1-1 0 0,0 1 1 0 0,-1-1-1 0 0,1 1 1 0 0,0-1-1 0 0,-1 1 1 0 0,1-1-1 0 0,-1 1 0 0 0,1-1 1 0 0,-1 1-1 0 0,1 0 1 0 0,-1-1-1 0 0,1 1 1 0 0,-1 0-1 0 0,1-1 1 0 0,-1 1-1 0 0,1 0 0 0 0,-1 0 1 0 0,0-1-1 0 0,1 1 1 0 0,-1 0-83 0 0,-17-4 448 0 0,-67-12-472 0 0,77 15 8 0 0,-190-22-2395 0 0,176 20 1214 0 0,-2-1-248 0 0</inkml:trace>
  <inkml:trace contextRef="#ctx0" brushRef="#br0" timeOffset="2513.583">421 4 2760 0 0,'-4'-2'749'0'0,"-4"1"1574"0"0,1 0 0 0 0,0 1 0 0 0,0 0 0 0 0,-4 1-2323 0 0,-32 6 4223 0 0,18 1-3925 0 0,-1 0-1 0 0,-2 3-297 0 0,7-2-328 0 0,1 2 0 0 0,0 0 0 0 0,1 1 0 0 0,0 1-1 0 0,1 0 1 0 0,1 2 0 0 0,0 0 0 0 0,1 1-1 0 0,1 0 1 0 0,0 2 0 0 0,-1 3 328 0 0,11-15-56 0 0,0 1 0 0 0,1 0 0 0 0,0 0 0 0 0,0 0 0 0 0,0 1 0 0 0,1-1 0 0 0,0 1 0 0 0,1 0 0 0 0,0 0 1 0 0,0 0-1 0 0,1 0 0 0 0,0 0 0 0 0,0 0 0 0 0,0 0 0 0 0,1 1 0 0 0,1-1 0 0 0,0 0 0 0 0,0 0 0 0 0,0 0 0 0 0,1 0 0 0 0,0 0 0 0 0,0 0 0 0 0,4 6 56 0 0,4 6 202 0 0,1-1 0 0 0,0 1 0 0 0,2-2 0 0 0,0 0 0 0 0,1 0 0 0 0,1-2 0 0 0,1 1 0 0 0,0-2 0 0 0,1 0 0 0 0,0-1 0 0 0,2-1 0 0 0,-1-1 0 0 0,1 0 0 0 0,1-2 0 0 0,0 0 0 0 0,18 6-202 0 0,-10-6 455 0 0,0-1 0 0 0,1-1 0 0 0,-1-2-1 0 0,1-1 1 0 0,1-1 0 0 0,-1-1 0 0 0,0-2-1 0 0,1-1 1 0 0,-1-1 0 0 0,1-1 0 0 0,-1-2-1 0 0,19-5-454 0 0,-28 3 289 0 0,0-1-1 0 0,-1 0 0 0 0,0-2 1 0 0,0 0-1 0 0,-1-1 0 0 0,0-1 1 0 0,-1-1-1 0 0,13-11-288 0 0,-19 15-25 0 0,-1 0 1 0 0,-1-1-1 0 0,1 0 1 0 0,-1-1-1 0 0,-1 0 1 0 0,0 0-1 0 0,0-1 0 0 0,-1 0 1 0 0,0 0-1 0 0,-1-1 1 0 0,0 0-1 0 0,-1 0 1 0 0,0 0-1 0 0,1-8 25 0 0,-3 6-100 0 0,3-11-284 0 0,3-23 384 0 0,-8 39-39 0 0,0-1 1 0 0,-1 1-1 0 0,0-1 1 0 0,-1 1 0 0 0,0 0-1 0 0,0-1 1 0 0,-1 0 38 0 0,-1 0-30 0 0,1 0 1 0 0,-1 0 0 0 0,-1 0-1 0 0,1 0 1 0 0,-2 1 0 0 0,1 0-1 0 0,-2-1 1 0 0,1 2 0 0 0,-1-1-1 0 0,0 1 1 0 0,-1-1 0 0 0,0 2-1 0 0,0-1 1 0 0,-1 1 0 0 0,0-1 29 0 0,-5-2-107 0 0,-1 1 1 0 0,0 0-1 0 0,0 1 1 0 0,0 0-1 0 0,-1 1 1 0 0,0 1-1 0 0,-1 0 1 0 0,1 1 0 0 0,-1 1-1 0 0,0 0 1 0 0,0 1-1 0 0,-4 1 107 0 0,-8-1-600 0 0,-1 1 1 0 0,0 2-1 0 0,1 1 0 0 0,-1 2 1 0 0,1 0-1 0 0,-18 5 600 0 0,-12 6-6313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3:26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1273 1 11056 0 0,'9'24'767'0'0,"-9"-22"-730"0"0,1 0 0 0 0,-1 1-1 0 0,0-1 1 0 0,0 0 0 0 0,0 1 0 0 0,0-1-1 0 0,-1 0 1 0 0,1 0 0 0 0,0 0 0 0 0,-1 1-1 0 0,0-1 1 0 0,0 2-37 0 0,-1-1 48 0 0,0 0-1 0 0,0 1 0 0 0,-1-1 1 0 0,1 0-1 0 0,-1 0 0 0 0,1-1 1 0 0,-1 1-1 0 0,0 0 0 0 0,0-1 1 0 0,0 0-1 0 0,0 0 0 0 0,-1 0 1 0 0,-2 2-48 0 0,-6 2 318 0 0,0-1 1 0 0,0 0 0 0 0,-1-1 0 0 0,0 0-1 0 0,1-1 1 0 0,-1 0 0 0 0,0-1 0 0 0,0-1 0 0 0,-1 0-1 0 0,-3 0-318 0 0,-26-3 638 0 0,0-1 0 0 0,-22-5-638 0 0,21 2 536 0 0,8 0 398 0 0,-16-6-934 0 0,-19-3 730 0 0,-185-32 22 0 0,171 33-440 0 0,-58-2-312 0 0,125 16-29 0 0,0 1-1 0 0,-1 1 1 0 0,1 0-1 0 0,0 1 1 0 0,0 1-1 0 0,0 1 1 0 0,0 0-1 0 0,-10 6 30 0 0,-28 12-2382 0 0,30-9-4167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3:33.3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893 1 5264 0 0,'27'7'2867'0'0,"-1"2"0"0"0,3 1-2867 0 0,-27-8 253 0 0,1-1-1 0 0,0 1 0 0 0,-1 0 1 0 0,0 0-1 0 0,1 0 0 0 0,-1 0 1 0 0,0 0-1 0 0,0 1 1 0 0,0-1-1 0 0,0 1 0 0 0,0 0-252 0 0,-1-2 192 0 0,-1 0-104 0 0,0-1 0 0 0,0 0 0 0 0,1 0 0 0 0,-1 0-1 0 0,0 0 1 0 0,0 1 0 0 0,0-1 0 0 0,0 0 0 0 0,1 0 0 0 0,-1 0 0 0 0,0 1-1 0 0,0-1 1 0 0,0 0 0 0 0,0 0 0 0 0,0 1 0 0 0,0-1 0 0 0,1 0-1 0 0,-1 0 1 0 0,0 1 0 0 0,0-1 0 0 0,0 0 0 0 0,0 0 0 0 0,0 1-1 0 0,0-1 1 0 0,0 0 0 0 0,0 1 0 0 0,0-1 0 0 0,0 0 0 0 0,0 0 0 0 0,-1 1-1 0 0,1-1 1 0 0,0 0 0 0 0,0 0 0 0 0,0 1 0 0 0,0-1 0 0 0,0 0-1 0 0,0 0 1 0 0,-1 1 0 0 0,1-1 0 0 0,0 0 0 0 0,0 0-88 0 0,0 1 130 0 0,-1 0 1 0 0,1 0-1 0 0,-1 0 1 0 0,1-1-1 0 0,0 1 1 0 0,-1 0-1 0 0,1 0 1 0 0,-1-1-1 0 0,0 1 1 0 0,1 0-1 0 0,-1-1 0 0 0,0 1 1 0 0,1-1-1 0 0,-1 1 1 0 0,0-1-1 0 0,0 1-130 0 0,-3 1 216 0 0,0 0 0 0 0,1 0-1 0 0,-1 0 1 0 0,0 1 0 0 0,1 0-1 0 0,-2 1-215 0 0,2-1 177 0 0,-1-1 1 0 0,1 1-1 0 0,-1-1 0 0 0,0 1 0 0 0,0-1 1 0 0,-2 1-178 0 0,-18 11 320 0 0,14-11-333 0 0,0 0 1 0 0,0-1-1 0 0,0 0 0 0 0,0-1 1 0 0,0 0-1 0 0,0 0 1 0 0,-8-1 12 0 0,9 1-40 0 0,-8-1 26 0 0,-13-3 109 0 0,12 3 18 0 0,-3-2 172 0 0,-1 2 0 0 0,1 1 0 0 0,0 0-1 0 0,0 2 1 0 0,-16 4-285 0 0,-7 2 280 0 0,29-5-240 0 0,-1 0 0 0 0,0-2-1 0 0,0 0 1 0 0,-6 0-40 0 0,17-2 14 0 0,0 0 0 0 0,1 1 1 0 0,-1-1-1 0 0,1 1 0 0 0,-2 1-14 0 0,-2 0 12 0 0,1-1-1 0 0,-1 0 1 0 0,0 0 0 0 0,0 0-1 0 0,-3-1-11 0 0,-17-1-78 0 0,0 2 0 0 0,1 1 0 0 0,-1 1 0 0 0,-22 6 78 0 0,33-5 41 0 0,7-1 30 0 0,1 0 0 0 0,-1-1 0 0 0,0 0 0 0 0,0-1 0 0 0,0 0-1 0 0,1 0 1 0 0,-1-1 0 0 0,-1-1-71 0 0,6 0 30 0 0,1-1 0 0 0,0 0 0 0 0,0 0 0 0 0,0 0-1 0 0,0 0 1 0 0,0-1 0 0 0,0 1 0 0 0,-2-4-30 0 0,-1 2 9 0 0,-32-27 565 0 0,22 18-1968 0 0,-1-1-4716 0 0,3 4-1623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3:41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1920 0 6704 0 0,'0'0'306'0'0,"0"0"-4"0"0,0 0-125 0 0,0 0 192 0 0,0 0 102 0 0,0 0 17 0 0,0 0-1 0 0,-13 0 2121 0 0,10 1-2282 0 0,-1-1 1 0 0,0 1 0 0 0,1 0-1 0 0,-1 0 1 0 0,1 0 0 0 0,-1 0-1 0 0,1 1 1 0 0,-1-1 0 0 0,-2 3-327 0 0,-15 5 786 0 0,-4-3-153 0 0,22-6-621 0 0,0 0-1 0 0,0 1 1 0 0,0-1-1 0 0,0 1 1 0 0,0 0-1 0 0,0 0 1 0 0,0 0-1 0 0,0 0 1 0 0,0 1-1 0 0,0 0-11 0 0,-30 20 167 0 0,6-12-41 0 0,21-6-71 0 0,-1-1 0 0 0,1 0 0 0 0,0 0 0 0 0,-1 0 0 0 0,0-1 0 0 0,0 0 0 0 0,0-1 0 0 0,0 1 0 0 0,-2-1-55 0 0,-25 6 233 0 0,-7 3-90 0 0,-13 4 21 0 0,7 0 103 0 0,35-11-260 0 0,9-2 3 0 0,0-1 0 0 0,0 1 1 0 0,1 0-1 0 0,-1 0 0 0 0,0 1 0 0 0,1-1 0 0 0,-1 0 0 0 0,1 1 0 0 0,-3 1-10 0 0,1 0 40 0 0,-1 0-1 0 0,0 0 0 0 0,0-1 0 0 0,1 0 0 0 0,-1 0 0 0 0,-1 0 0 0 0,1-1 1 0 0,0 1-1 0 0,0-1 0 0 0,-4 0-39 0 0,-17 5 112 0 0,13-3-49 0 0,0 0 0 0 0,0-2-1 0 0,0 1 1 0 0,-11-1-63 0 0,-18 2 53 0 0,15-2-50 0 0,21-2-19 0 0,-1 2-1 0 0,1-1 1 0 0,0 1-1 0 0,0-1 0 0 0,-2 2 17 0 0,1 0-9 0 0,2-1 10 0 0,1 0 1 0 0,-1 0-1 0 0,1 1 0 0 0,0 0 1 0 0,0-1-1 0 0,-1 2 0 0 0,-2 1-1 0 0,1-1 20 0 0,1 0 0 0 0,-1 0 0 0 0,0 0 0 0 0,-4 0-20 0 0,-22 11 60 0 0,-2 4 111 0 0,25-15-22 0 0,1 1 0 0 0,0 0 0 0 0,0 1 0 0 0,0 0 0 0 0,-5 5-149 0 0,2-2 274 0 0,-1-1-1 0 0,0 1 0 0 0,0-2 0 0 0,-1 0 0 0 0,-1 0-273 0 0,9-4 78 0 0,-37 19 384 0 0,19-9-175 0 0,19-10-276 0 0,-1 0 0 0 0,1 1 0 0 0,-1-1 0 0 0,1 1 1 0 0,0 0-1 0 0,0 0 0 0 0,0 1 0 0 0,0-1 0 0 0,1 1 0 0 0,-2 1-11 0 0,-10 16 175 0 0,11-16-156 0 0,0 0 1 0 0,0 1-1 0 0,0 0 1 0 0,1 0-1 0 0,0 0-19 0 0,-4 10 148 0 0,6-14-65 0 0,1-2-4 0 0,0 0-37 0 0,0 0-104 0 0,0 0-53 0 0,0 0-12 0 0,0 0-130 0 0,0 0-544 0 0,0 0-242 0 0,0 0-49 0 0,0 0-123 0 0,0 0-471 0 0,0 0-203 0 0</inkml:trace>
  <inkml:trace contextRef="#ctx0" brushRef="#br0" timeOffset="476.631">670 281 7344 0 0,'0'0'332'0'0,"0"0"-4"0"0,0 0-86 0 0,0 0 414 0 0,0 0 206 0 0,0 0 39 0 0,0 0-20 0 0,0 0-121 0 0,1 7 652 0 0,-1-4-1131 0 0,0 0 0 0 0,1 1 0 0 0,-1-1-1 0 0,0 0 1 0 0,-1 0 0 0 0,1 1 0 0 0,-1-1 0 0 0,1 0-1 0 0,-1 0 1 0 0,0 0 0 0 0,0 0 0 0 0,0 0 0 0 0,-1 0-1 0 0,1 0 1 0 0,-1 1-281 0 0,-6 9 606 0 0,0 0 0 0 0,-7 8-606 0 0,10-14 244 0 0,-6 8 107 0 0,0 1 0 0 0,1 1 0 0 0,0 2-351 0 0,-5 17 642 0 0,14-34-578 0 0,1 0 1 0 0,0-1 0 0 0,-1 1-1 0 0,1 0 1 0 0,0-1 0 0 0,0 1-1 0 0,0 0 1 0 0,0 0-1 0 0,0-1 1 0 0,1 1 0 0 0,-1 0-1 0 0,0 0 1 0 0,1-1 0 0 0,-1 1-1 0 0,1-1 1 0 0,0 1 0 0 0,-1 0-1 0 0,1-1 1 0 0,0 1-1 0 0,0-1 1 0 0,0 1 0 0 0,0-1-1 0 0,0 0 1 0 0,1 0 0 0 0,0 2-65 0 0,34 13 310 0 0,-15-10-206 0 0,-10-4 63 0 0,0 1 0 0 0,-1 1 1 0 0,11 4-168 0 0,4 2 117 0 0,-22-9-74 0 0,-1-1-41 0 0,6 1 11 0 0,4 5-34 0 0,-5-4-830 0 0,4-4-7013 0 0,-3-1 1364 0 0</inkml:trace>
  <inkml:trace contextRef="#ctx0" brushRef="#br0" timeOffset="2442.844">1874 1022 8752 0 0,'0'0'197'0'0,"0"6"117"0"0,-2-5 3707 0 0,-15-19-2700 0 0,2 2-278 0 0,12 14-962 0 0,-1 0 1 0 0,1 0 0 0 0,-1 0-1 0 0,1 1 1 0 0,-1-1 0 0 0,1 1 0 0 0,-1 0-1 0 0,0 0 1 0 0,0 0 0 0 0,-3 0-82 0 0,-11-3 302 0 0,-29-13 874 0 0,34 12-1088 0 0,0 0 0 0 0,0 1-1 0 0,-1 0 1 0 0,0 1 0 0 0,0 1-1 0 0,0 0 1 0 0,-12 0-88 0 0,-95-1 546 0 0,78-1-204 0 0,29 4-305 0 0,-1 0 0 0 0,1 1-1 0 0,0 0 1 0 0,-1 2 0 0 0,1 0 0 0 0,-9 3-37 0 0,20-5 5 0 0,0 0-1 0 0,0 0 1 0 0,0 0-1 0 0,1-1 1 0 0,-1 1-1 0 0,0-1 1 0 0,0 1-1 0 0,0-1 1 0 0,0 0-1 0 0,0 0 1 0 0,0 0-1 0 0,0-1 1 0 0,0 1-1 0 0,0-1 1 0 0,0 0-1 0 0,0 0 1 0 0,0 0-1 0 0,0 0 1 0 0,1 0-1 0 0,-1 0 1 0 0,0-1-1 0 0,1 1 1 0 0,-1-1-1 0 0,1 0 1 0 0,0 0-1 0 0,-1 0-4 0 0,0-1 21 0 0,0 1 0 0 0,0 0 0 0 0,1 0-1 0 0,-1 0 1 0 0,-1 0 0 0 0,1 1 0 0 0,0-1-1 0 0,0 1 1 0 0,-1 0 0 0 0,1 0 0 0 0,0 0-1 0 0,-1 0 1 0 0,1 0 0 0 0,-1 1-1 0 0,-3 0-20 0 0,-3 0 54 0 0,0 1 0 0 0,0 1-1 0 0,-1 0 1 0 0,-8 3-54 0 0,15-4 8 0 0,2-1 19 0 0,0 0 1 0 0,0 1-1 0 0,-1-1 1 0 0,1 0-1 0 0,0 0 1 0 0,0 0-1 0 0,-1-1 1 0 0,1 1-1 0 0,0-1 1 0 0,0 1-1 0 0,0-1 1 0 0,-1 1-1 0 0,1-1 1 0 0,0 0-1 0 0,0 0 1 0 0,0 0-28 0 0,1 0 66 0 0,0 1 1 0 0,-3-4-42 0 0,3 3-13 0 0,0 1-10 0 0,1-1 0 0 0,0 1 0 0 0,-1-1 0 0 0,1 1 0 0 0,0-1 0 0 0,-1 1 0 0 0,1 0 0 0 0,-1-1 0 0 0,1 1 0 0 0,0 0 1 0 0,-1-1-1 0 0,1 1 0 0 0,-1 0 0 0 0,0-1 0 0 0,1 1 0 0 0,-1 0 0 0 0,1 0 0 0 0,-1 0 0 0 0,1 0 0 0 0,-1-1 0 0 0,1 1 0 0 0,-1 0 1 0 0,0 0-3 0 0,-12 0 11 0 0,-19-4 188 0 0,1 1-1 0 0,-15 2-198 0 0,45 1 64 0 0,1 0 0 0 0,-17-4 586 0 0,11 2-535 0 0,0 0 1 0 0,0-1 0 0 0,0 1-1 0 0,1-1 1 0 0,-1-1 0 0 0,-3-2-116 0 0,8 5 14 0 0,-25-13 132 0 0,14 8-92 0 0,11 6-51 0 0,0-1 1 0 0,1 1 0 0 0,-1 0 0 0 0,0 0-1 0 0,1-1 1 0 0,-1 1 0 0 0,0 0-1 0 0,1 0 1 0 0,-1 0 0 0 0,0 0 0 0 0,0 0-1 0 0,1 0 1 0 0,-1 0 0 0 0,0 0-1 0 0,1 0 1 0 0,-1 0 0 0 0,0 0 0 0 0,0 0-1 0 0,0 0-3 0 0,-3 1 132 0 0,-31-1 1159 0 0,35 0-1289 0 0,0 0 1 0 0,0 0 0 0 0,-1 0-1 0 0,1 0 1 0 0,0 0-1 0 0,-1 0 1 0 0,1 0 0 0 0,0 0-1 0 0,0 0 1 0 0,-1 0-1 0 0,1 0 1 0 0,0 0-1 0 0,-1 0 1 0 0,1 0 0 0 0,0 0-1 0 0,0 0 1 0 0,-1 0-1 0 0,1 0 1 0 0,0 0 0 0 0,0 0-1 0 0,-1 0 1 0 0,1 0-1 0 0,0 0 1 0 0,0 0-1 0 0,-1 1 1 0 0,1-1 0 0 0,0 0-1 0 0,0 0 1 0 0,0 0-1 0 0,-1 1 1 0 0,1-1-1 0 0,0 0 1 0 0,0 0 0 0 0,0 1-3 0 0,-1-1 1 0 0,1 0-1 0 0,0 0 1 0 0,0 0 0 0 0,0 1 0 0 0,0-1 0 0 0,-1 0 0 0 0,1 0 0 0 0,0 0-1 0 0,0 0 1 0 0,-1 1 0 0 0,1-1 0 0 0,0 0 0 0 0,0 0 0 0 0,-1 0 0 0 0,1 0 0 0 0,0 0-1 0 0,0 0 1 0 0,-1 0 0 0 0,1 0 0 0 0,0 0 0 0 0,-1 1 0 0 0,1-1 0 0 0,0 0 0 0 0,0-1-1 0 0,-1 1 1 0 0,1 0 0 0 0,0 0 0 0 0,0 0 0 0 0,-1 0 0 0 0,1 0 0 0 0,0 0-1 0 0,-1 0 1 0 0,1 0 0 0 0,0 0-1 0 0,-2-1 5 0 0,1 1-1 0 0,0 0 0 0 0,0 0 0 0 0,1 0 0 0 0,-1 0 0 0 0,0 1 0 0 0,1-1 0 0 0,-1 0-1 0 0,0 0 1 0 0,1 0 0 0 0,-1 1 0 0 0,1-1 0 0 0,-1 0 0 0 0,0 1 0 0 0,1-1 0 0 0,-1 0-1 0 0,1 1 1 0 0,-1-1 0 0 0,1 1 0 0 0,-1-1 0 0 0,1 1-4 0 0,-2 0 43 0 0,-2 2-33 0 0,3-2-8 0 0,1-1 0 0 0,-1 0-1 0 0,0 1 1 0 0,0-1 0 0 0,1 1-1 0 0,-1-1 1 0 0,0 1 0 0 0,1-1 0 0 0,-1 1-1 0 0,0-1 1 0 0,1 1 0 0 0,-1 0-1 0 0,1-1 1 0 0,-1 1 0 0 0,1 0-1 0 0,-1-1 1 0 0,1 1 0 0 0,0 0-2 0 0,-1 0 2 0 0,1 0 0 0 0,-1 0-1 0 0,1 0 1 0 0,-1 0 0 0 0,1 0 0 0 0,-1-1 0 0 0,0 1 0 0 0,0 0 0 0 0,1 0-1 0 0,-1-1 1 0 0,0 1 0 0 0,0-1 0 0 0,1 1 0 0 0,-1-1 0 0 0,0 1 0 0 0,0-1-1 0 0,0 1 1 0 0,0-1-2 0 0,-1 1 0 0 0,-8 8 118 0 0,9-8-161 0 0,-4 1 22 0 0,8-4 9 0 0,-1 0 0 0 0,1 0 0 0 0,-1 0 1 0 0,1 0-1 0 0,-1-1 0 0 0,0 1 1 0 0,0-1-1 0 0,0 1 0 0 0,0-1 0 0 0,0 0 1 0 0,0 0 11 0 0,15-19-61 0 0,-9 14 49 0 0,0-1 0 0 0,-1 0 0 0 0,4-5 12 0 0,-6 7-9 0 0,0 0 1 0 0,0 0-1 0 0,1 0 1 0 0,0 1-1 0 0,0 0 1 0 0,0 1-1 0 0,6-4 9 0 0,14-11 96 0 0,-20 17-108 0 0,-31 22-152 0 0,-20 4 164 0 0,41-21 0 0 0,1 0 0 0 0,-1-1 0 0 0,1 0 0 0 0,-1 0 0 0 0,-3 1 0 0 0,-11 3 0 0 0,-3 3 0 0 0,15-6 0 0 0,1 0 0 0 0,-1 0 0 0 0,0 1 0 0 0,1 0 0 0 0,0 0 0 0 0,-2 2 0 0 0,-10 6 14 0 0,13-9-7 0 0,1 0 0 0 0,-1 0 0 0 0,1 0 0 0 0,0 1 0 0 0,0 0 0 0 0,0-1 0 0 0,0 1-1 0 0,0 0 1 0 0,1 1-7 0 0,0-2 48 0 0,1-2-36 0 0,0 0-1 0 0,0 1 0 0 0,0-1 0 0 0,0 1 1 0 0,1-1-1 0 0,-1 1 0 0 0,0 0 0 0 0,0-1 1 0 0,1 1-1 0 0,-1 0 0 0 0,1-1 0 0 0,-1 1 1 0 0,0 0-1 0 0,1 0 0 0 0,-1 0 1 0 0,1-1-1 0 0,-1 2-11 0 0,0 1 84 0 0,1-2 12 0 0,0-1 0 0 0,0 0 0 0 0,-4 6 790 0 0,6-4-876 0 0,1 0 0 0 0,-1 0 1 0 0,1 0-1 0 0,-1 0 0 0 0,1-1 1 0 0,0 1-1 0 0,-1-1 1 0 0,1 0-1 0 0,0 0 0 0 0,0 0 1 0 0,3 1-11 0 0,8 3 112 0 0,12 4-75 0 0,0 0 0 0 0,16 2-37 0 0,-14-4 73 0 0,-2-3-149 0 0,-25-4-227 0 0,-1 0-75 0 0,0 0-20 0 0,0 0-164 0 0,0 0-685 0 0,0 0-302 0 0,0 0-734 0 0,0 0-2834 0 0,0 0-1212 0 0</inkml:trace>
  <inkml:trace contextRef="#ctx0" brushRef="#br0" timeOffset="3609.894">111 331 5984 0 0,'0'0'464'0'0,"-3"8"-288"0"0,-4 11 2274 0 0,1 1 0 0 0,-9 14-2450 0 0,6-13 2367 0 0,1 0 0 0 0,-1 7-2367 0 0,0-5 574 0 0,-2 13 352 0 0,0 5-282 0 0,7-30-337 0 0,1 1 0 0 0,0-1 0 0 0,0 3-307 0 0,-2 7 549 0 0,4-18-450 0 0,0-1-1 0 0,1 1 1 0 0,-1 0-1 0 0,0-1 1 0 0,1 1-1 0 0,0 0 1 0 0,-1 0-1 0 0,1-1 1 0 0,0 1-1 0 0,0 0 1 0 0,1 0-1 0 0,-1-1 1 0 0,1 1 0 0 0,-1 0-1 0 0,1 1-98 0 0,0-3 337 0 0,-1-1-46 0 0,0 0-176 0 0,7-17 71 0 0,1-1-223 0 0,-1 0 1 0 0,-1-1-1 0 0,0 0 37 0 0,10-39 78 0 0,-1 7-166 0 0,-14 47 94 0 0,0-1 0 0 0,1 0 0 0 0,-1 0 0 0 0,1 1 0 0 0,0-1-1 0 0,0 1 1 0 0,0 0 0 0 0,1 0 0 0 0,1-2-6 0 0,-2 3-1 0 0,0 1-92 0 0,0 1 101 0 0,1 1-1 0 0,-1-1 1 0 0,0 0 0 0 0,0 1 0 0 0,0 0-1 0 0,1 0 1 0 0,-1-1 0 0 0,0 1-1 0 0,1 0 1 0 0,-1 1 0 0 0,0-1-1 0 0,0 0 1 0 0,1 1 0 0 0,-1-1 0 0 0,0 1-1 0 0,0 0 1 0 0,0 0 0 0 0,0-1-1 0 0,0 1 1 0 0,0 1 0 0 0,0-1 0 0 0,0 0-1 0 0,0 0 1 0 0,0 1 0 0 0,0-1-1 0 0,-1 1 1 0 0,1 0 0 0 0,-1-1-1 0 0,1 1 1 0 0,-1 0 0 0 0,1 2-8 0 0,12 11-110 0 0,-14-15 110 0 0,1 1-1 0 0,-1-1 0 0 0,1 1 1 0 0,-1-1-1 0 0,1 1 0 0 0,-1-1 1 0 0,1 1-1 0 0,-1-1 1 0 0,1 0-1 0 0,-1 1 0 0 0,1-1 1 0 0,0 0-1 0 0,-1 1 0 0 0,1-1 1 0 0,-1 0-1 0 0,1 0 0 0 0,0 0 1 0 0,-1 0-1 0 0,1 0 1 0 0,0 1-1 0 0,-1-1 0 0 0,1 0 1 0 0,0-1 0 0 0,1 1-46 0 0,2 0 42 0 0,0-1-1 0 0,-1 0 1 0 0,1 0-1 0 0,-1 0 0 0 0,1 0 1 0 0,-1-1-1 0 0,0 1 1 0 0,1-1-1 0 0,-1 0 1 0 0,0 0-1 0 0,0 0 0 0 0,0 0 5 0 0,4-4-21 0 0,0 1 0 0 0,-1-1 0 0 0,1 0-1 0 0,4-6 22 0 0,-10 10 13 0 0,1-1 0 0 0,0 1 0 0 0,0 0 0 0 0,0 1 0 0 0,0-1 0 0 0,0 0 0 0 0,1 0-1 0 0,-1 1 1 0 0,0 0 0 0 0,1-1 0 0 0,-1 1 0 0 0,3-1-13 0 0,-4 2 18 0 0,0 0 1 0 0,0 0-1 0 0,0 0 0 0 0,0 0 0 0 0,0 0 1 0 0,0 0-1 0 0,0 0 0 0 0,0 0 1 0 0,0 0-1 0 0,0 0 0 0 0,0 1 1 0 0,0-1-1 0 0,0 0 0 0 0,0 1 1 0 0,0-1-1 0 0,-1 1 0 0 0,1-1 0 0 0,0 1 1 0 0,0-1-1 0 0,0 1 0 0 0,-1-1 1 0 0,1 1-1 0 0,0 0 0 0 0,-1 0 1 0 0,1-1-1 0 0,0 1 0 0 0,-1 0 1 0 0,1 0-1 0 0,-1 0 0 0 0,1 0 0 0 0,-1-1 1 0 0,0 1-1 0 0,1 0 0 0 0,-1 0 1 0 0,0 0-1 0 0,0 0 0 0 0,1 1-18 0 0,1 10 108 0 0,1 0 0 0 0,-1 0 0 0 0,-1 0 0 0 0,-1 0 0 0 0,1 1 0 0 0,-3 10-108 0 0,2 5 78 0 0,-1 23 26 0 0,0-21 69 0 0,1 0 0 0 0,3 18-173 0 0,-3-35 57 0 0,1-10-46 0 0,-1 0 0 0 0,0 0-1 0 0,1 0 1 0 0,-1 1 0 0 0,1-1 0 0 0,0 0 0 0 0,0 0 0 0 0,0 0 0 0 0,1 0-1 0 0,-1 0 1 0 0,2 1-11 0 0,-3-3-4 0 0,1 0 1 0 0,-1 0-1 0 0,1-1 0 0 0,-1 1 0 0 0,1 0 1 0 0,0 0-1 0 0,0-1 0 0 0,-1 1 0 0 0,1 0 0 0 0,0-1 1 0 0,0 1-1 0 0,0-1 0 0 0,0 1 0 0 0,-1-1 1 0 0,1 1-1 0 0,0-1 0 0 0,0 0 0 0 0,0 1 0 0 0,0-1 1 0 0,0 0-1 0 0,0 0 0 0 0,0 0 0 0 0,0 0 1 0 0,0 0-1 0 0,0 0 0 0 0,0 0 0 0 0,0 0 0 0 0,0 0 1 0 0,1 0 3 0 0,-1-1-155 0 0,1 1 0 0 0,0-1-1 0 0,-1 1 1 0 0,1-1 0 0 0,-1 1 0 0 0,0-1 0 0 0,1 0 0 0 0,-1 1 0 0 0,1-1 0 0 0,-1 0 0 0 0,0 0 0 0 0,0 0 0 0 0,0 0 0 0 0,1 0 0 0 0,-1-1 0 0 0,0 1-1 0 0,0 0 1 0 0,-1 0 0 0 0,2-1 155 0 0,2-7-2550 0 0,3 1-4387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4:02.2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0 3680 0 0,'3'14'472'0'0,"-1"0"0"0"0,-1 0 0 0 0,0-1 0 0 0,-1 9-472 0 0,-1-8 3358 0 0,-1 0 0 0 0,-2 10-3358 0 0,-11 56 917 0 0,-27 114 2537 0 0,42-194-3438 0 0,0 0-1 0 0,0 0 0 0 0,0 0 0 0 0,0 0 0 0 0,0 0 0 0 0,0 0 0 0 0,0 0 0 0 0,0 0 0 0 0,0 0 0 0 0,0 1 0 0 0,-1-1 1 0 0,1 0-1 0 0,0 0 0 0 0,0 0 0 0 0,0 0 0 0 0,0 0 0 0 0,0 0 0 0 0,0 0 0 0 0,0 1 0 0 0,0-1 0 0 0,0 0 0 0 0,0 0 1 0 0,0 0-1 0 0,0 0 0 0 0,0 0 0 0 0,0 0 0 0 0,0 1 0 0 0,0-1 0 0 0,0 0 0 0 0,0 0 0 0 0,0 0 0 0 0,0 0 0 0 0,1 0 0 0 0,-1 0 1 0 0,0 0-1 0 0,0 0 0 0 0,0 1 0 0 0,0-1 0 0 0,0 0 0 0 0,0 0 0 0 0,0 0 0 0 0,0 0 0 0 0,0 0 0 0 0,0 0 0 0 0,1 0 1 0 0,-1 0-1 0 0,0 0 0 0 0,0 0 0 0 0,0 0 0 0 0,0 0-15 0 0,6-5 96 0 0,6-11-179 0 0,29-51 1475 0 0,-34 55-1290 0 0,0 1-1 0 0,-1-1 0 0 0,0 0 1 0 0,-1-1-1 0 0,2-8-101 0 0,-5 17-62 0 0,0-1 1 0 0,0 1-1 0 0,1 1 1 0 0,-1-1-1 0 0,1 0 0 0 0,0 1 1 0 0,0-1-1 0 0,0 1 0 0 0,2-1 62 0 0,-5 3 0 0 0,1 0-1 0 0,0 1 0 0 0,-1-1 0 0 0,1 0 0 0 0,0 1 1 0 0,0-1-1 0 0,-1 1 0 0 0,1-1 0 0 0,0 1 0 0 0,0 0 0 0 0,0-1 1 0 0,0 1-1 0 0,-1 0 0 0 0,1 0 0 0 0,0-1 0 0 0,0 1 0 0 0,0 0 1 0 0,0 0-1 0 0,0 0 0 0 0,0 0 1 0 0,7-2 0 0 0,0-2 9 0 0,-1 0 0 0 0,1 1-1 0 0,0 0 1 0 0,3-1-9 0 0,21-9 213 0 0,-11-2 24 0 0,-19 12-152 0 0,1 1-1 0 0,-1 0 1 0 0,1 0 0 0 0,0 0 0 0 0,0 0 0 0 0,0 1-1 0 0,0-1 1 0 0,3 0-85 0 0,-4 1 68 0 0,0 0 0 0 0,0 0 0 0 0,0 0 0 0 0,0 1-1 0 0,1-1 1 0 0,-1 0 0 0 0,0 1 0 0 0,1 0 0 0 0,-1 0 0 0 0,0 0 0 0 0,1 0 0 0 0,-1 0-1 0 0,0 0 1 0 0,1 1 0 0 0,-1-1 0 0 0,0 1 0 0 0,0-1 0 0 0,1 1 0 0 0,-1 0 0 0 0,0 0-1 0 0,0 0 1 0 0,1 1-68 0 0,-2-1 25 0 0,0 0-1 0 0,0 0 0 0 0,-1 0 0 0 0,1 0 0 0 0,0 0 0 0 0,-1 0 0 0 0,1 1 1 0 0,-1-1-1 0 0,1 0 0 0 0,-1 0 0 0 0,0 1 0 0 0,1-1 0 0 0,-1 0 1 0 0,0 1-1 0 0,0 0-24 0 0,1 3 33 0 0,3 19 6 0 0,0 1-1 0 0,-2-1 1 0 0,-1 16-39 0 0,4 39 56 0 0,-5-75-68 0 0,1 5 32 0 0,1 1 1 0 0,0-1-1 0 0,0 0 1 0 0,1 2-21 0 0,-2-9-20 0 0,-1 0 0 0 0,1 0 0 0 0,0 0 0 0 0,0 0 0 0 0,0-1 0 0 0,0 1 0 0 0,1 0 0 0 0,-1 0 0 0 0,0-1 0 0 0,1 1 0 0 0,-1 0 0 0 0,1-1 1 0 0,-1 1-1 0 0,1-1 0 0 0,0 0 0 0 0,0 0 0 0 0,0 0 0 0 0,0 0 0 0 0,0 0 0 0 0,0 0 20 0 0,-1 0-427 0 0,1 0-1094 0 0,4 5-474 0 0</inkml:trace>
  <inkml:trace contextRef="#ctx0" brushRef="#br0" timeOffset="1264.713">46 105 1376 0 0,'0'14'863'0'0,"1"3"1545"0"0,-2-1-1 0 0,0 1 1 0 0,0-1 0 0 0,-4 16-2408 0 0,-15 70 3758 0 0,10-39-2169 0 0,8-39-724 0 0,2-19-680 0 0,-1-1 0 0 0,1 1 0 0 0,-1-1 0 0 0,0 0 0 0 0,0 1-1 0 0,-1 2-184 0 0,2-6 248 0 0,0-1 170 0 0,0 0 78 0 0,0 0 14 0 0,0 0-111 0 0,0 0-454 0 0,0 0-113 0 0,0-2 28 0 0,1-14 197 0 0,1 0 0 0 0,1 1 0 0 0,1-1 0 0 0,0 1-1 0 0,0 0 1 0 0,2 0 0 0 0,1-4-57 0 0,4-9 246 0 0,3-16-246 0 0,-9 26 92 0 0,2 1 0 0 0,0-1 0 0 0,4-4-92 0 0,13-33 300 0 0,-23 52-275 0 0,0 1 0 0 0,0 0 0 0 0,0 0 0 0 0,1 0 0 0 0,-1 0 0 0 0,1 0 0 0 0,-1 0 0 0 0,1 0 0 0 0,2-1-25 0 0,6-9 175 0 0,-10 11-75 0 0,0 1 84 0 0,0 0 38 0 0,0 0 8 0 0,2 1-36 0 0,-2-1-193 0 0,1 0 1 0 0,0 1 0 0 0,0-1-1 0 0,0 1 1 0 0,-1-1-1 0 0,1 1 1 0 0,0-1 0 0 0,-1 1-1 0 0,1-1 1 0 0,0 1 0 0 0,-1 0-1 0 0,1 0 1 0 0,-1-1 0 0 0,1 1-1 0 0,-1 0 1 0 0,1 0-1 0 0,-1-1 1 0 0,0 1 0 0 0,1 0-1 0 0,-1 0 1 0 0,0 0 0 0 0,1 0-2 0 0,0 3 2 0 0,5 18-2 0 0,-6-20 0 0 0,1 1 0 0 0,-1 0 0 0 0,1 0 0 0 0,0-1 0 0 0,0 1 0 0 0,0 0 0 0 0,0-1 0 0 0,1 1 0 0 0,-1-1 0 0 0,0-1 1 0 0,-1 0-1 0 0,1-1 1 0 0,0 1-1 0 0,-1 0 1 0 0,1-1-1 0 0,0 1 0 0 0,-1-1 1 0 0,1 1-1 0 0,0-1 1 0 0,0 0-1 0 0,-1 1 1 0 0,1-1-1 0 0,0 0 1 0 0,0 1-1 0 0,0-1 1 0 0,0 0-1 0 0,-1 0 0 0 0,1 0 1 0 0,0 0-1 0 0,0 1 1 0 0,0-1-1 0 0,0-1 0 0 0,2 1 3 0 0,0 0 1 0 0,0-1-1 0 0,0 0 0 0 0,0 1 0 0 0,0-1 0 0 0,0 0 0 0 0,1-2-3 0 0,6-2 11 0 0,0 0 0 0 0,-1-1-1 0 0,7-6-10 0 0,33-19 83 0 0,-41 26-42 0 0,5 1-18 0 0,-11 3-18 0 0,0 2-1 0 0,1-1 1 0 0,-1 0-1 0 0,0 0 1 0 0,0 1 0 0 0,0-1-1 0 0,0 1 1 0 0,0-1-1 0 0,0 1-4 0 0,-1 0-6 0 0,0 0-1 0 0,0 0 1 0 0,1 1-1 0 0,-1-1 1 0 0,0 0-1 0 0,0 0 1 0 0,0 1-1 0 0,0-1 1 0 0,0 1-1 0 0,-1-1 1 0 0,1 1-1 0 0,0-1 1 0 0,-1 1-1 0 0,1 0 7 0 0,7 24-73 0 0,16 112 73 0 0,-20-121 0 0 0,0 3 0 0 0,-3-10-287 0 0,2-8-376 0 0,0 1-232 0 0,-3-3-124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4:04.9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32 1376 0 0,'0'0'65'0'0,"0"6"1395"0"0,0-3 4264 0 0,-1 12-2818 0 0,-1 0-1 0 0,-3 10-2905 0 0,2-6 1116 0 0,-2 3 228 0 0,-1 0 1 0 0,-1 2-1345 0 0,-6 23 1157 0 0,-14 47 179 0 0,11-37-311 0 0,12-50-791 0 0,2-2-205 0 0,1-4-120 0 0,3-15 73 0 0,0 0 0 0 0,0 0-1 0 0,2 0 1 0 0,-1 0-1 0 0,2 1 1 0 0,3-8 18 0 0,-6 16 34 0 0,6-19-116 0 0,1 1 0 0 0,2-1 0 0 0,0 2 0 0 0,6-8 82 0 0,-7 19 12 0 0,-8 12-5 0 0,-1 0-1 0 0,0 0 1 0 0,0 0 0 0 0,0 0-1 0 0,0 0 1 0 0,0 0-1 0 0,0 0 1 0 0,0 1-1 0 0,0-1 1 0 0,0 0-1 0 0,0 1-6 0 0,0 1 4 0 0,0-1 0 0 0,0 0 0 0 0,0 1 0 0 0,0-1 0 0 0,0 0 0 0 0,0 1 0 0 0,-1-1 0 0 0,1 1-1 0 0,-1 0 1 0 0,0-1 0 0 0,0 1 0 0 0,0-1 0 0 0,0 1 0 0 0,0 0 0 0 0,0 0-4 0 0,-1 13 1 0 0,2-8-1 0 0,-1-7-1 0 0,0-1 0 0 0,0 0-1 0 0,0 1 1 0 0,0-1-1 0 0,0 1 1 0 0,1-1 0 0 0,-1 1-1 0 0,0-1 1 0 0,0 1 0 0 0,0-1-1 0 0,0 0 1 0 0,1 1 0 0 0,-1-1-1 0 0,0 1 1 0 0,0-1-1 0 0,1 0 1 0 0,-1 1 0 0 0,0-1-1 0 0,1 0 1 0 0,-1 1 0 0 0,0-1-1 0 0,1 0 1 0 0,-1 0-1 0 0,1 1 1 0 0,-1-1 0 0 0,0 0-1 0 0,1 0 2 0 0,3-1-23 0 0,0-1 22 0 0,0 0 1 0 0,0-1-1 0 0,-1 1 0 0 0,1-1 0 0 0,0 0 0 0 0,-1 0 0 0 0,0 0 0 0 0,0 0 0 0 0,0-1 0 0 0,0 1 0 0 0,0-1 1 0 0,-1 1-1 0 0,2-3 1 0 0,14-18-1 0 0,2 0 168 0 0,11-19-167 0 0,-26 36 4 0 0,6-9 83 0 0,-5 6-47 0 0,0 1 0 0 0,1 1 1 0 0,-1-1-1 0 0,2 1 0 0 0,-1 0 1 0 0,1 1-1 0 0,0-1 0 0 0,8-4-40 0 0,-16 12 10 0 0,0 0-1 0 0,1 0 1 0 0,-1 0-1 0 0,0 0 1 0 0,0-1-1 0 0,1 1 1 0 0,-1 0-1 0 0,0 0 0 0 0,1 0 1 0 0,-1 0-1 0 0,0 0 1 0 0,0 0-1 0 0,1 0 1 0 0,-1 0-1 0 0,0 0 1 0 0,0 0-1 0 0,1 0 1 0 0,-1 0-1 0 0,0 0 1 0 0,0 0-1 0 0,1 0 1 0 0,-1 0-1 0 0,0 1 0 0 0,0-1 1 0 0,1 0-1 0 0,-1 0 1 0 0,0 0-1 0 0,0 0 1 0 0,1 0-1 0 0,-1 1 1 0 0,0-1-1 0 0,0 0 1 0 0,0 0-1 0 0,1 0 1 0 0,-1 1-1 0 0,0-1 0 0 0,0 0 1 0 0,0 0-1 0 0,0 0 1 0 0,0 1-1 0 0,1-1 1 0 0,-1 0-1 0 0,0 1-9 0 0,3 11 91 0 0,-3-11-47 0 0,2 17 33 0 0,-1 0 0 0 0,-1-1 0 0 0,-1 1 1 0 0,0 0-1 0 0,-2 0 0 0 0,0 2-77 0 0,-4 40 61 0 0,5-39-55 0 0,-1 14-5 0 0,1-1 1 0 0,2 1-1 0 0,4 32-1 0 0,-3-64-86 0 0,0 1 0 0 0,0 0 0 0 0,0-1 0 0 0,0 1 0 0 0,1-1 0 0 0,0 0 0 0 0,0 1-1 0 0,0-1 1 0 0,0 0 0 0 0,0 0 0 0 0,1 0 0 0 0,0 1 86 0 0,4 0-1199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4:15.1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3833 49 15608 0 0,'0'5'457'0'0,"0"0"-370"0"0,1 0-1 0 0,-1 0 0 0 0,0-1 1 0 0,-1 1-1 0 0,1 0 1 0 0,-1 0-1 0 0,0-1 0 0 0,0 1 1 0 0,-1 0-1 0 0,1-1 0 0 0,-1 1 1 0 0,0-1-1 0 0,0 0 1 0 0,0 1-1 0 0,-1-1 0 0 0,0 0-86 0 0,0 1 15 0 0,-1-1 0 0 0,0 0 0 0 0,0 0-1 0 0,-1 0 1 0 0,1 0 0 0 0,-1-1-1 0 0,0 0 1 0 0,1 0 0 0 0,-2 0-1 0 0,1 0 1 0 0,0-1 0 0 0,0 0-1 0 0,-1 0 1 0 0,1 0 0 0 0,-1-1-1 0 0,0 0 1 0 0,1 0 0 0 0,-2 0-15 0 0,-9 0 126 0 0,0-1 0 0 0,0 0 1 0 0,0-1-1 0 0,0-1 0 0 0,-15-3-126 0 0,-45-14 282 0 0,53 12-233 0 0,0 1 0 0 0,-1 1 0 0 0,0 2 0 0 0,-1 0-49 0 0,12 2 30 0 0,-4-1-24 0 0,1 1 0 0 0,0 1 0 0 0,-1 1 0 0 0,1 0 0 0 0,-1 1 0 0 0,-15 4-6 0 0,11 1-4 0 0,-23 7 99 0 0,-1-2 0 0 0,-1-2-1 0 0,-39 4-94 0 0,68-13 71 0 0,-1-1 0 0 0,1-1 0 0 0,-3-2-71 0 0,-17 0 123 0 0,1 0 65 0 0,-16-5-188 0 0,15 3 92 0 0,-15-1-92 0 0,-174-5 118 0 0,179 9-72 0 0,-25-1-7 0 0,-2-3-9 0 0,-52-7-183 0 0,-247-49 153 0 0,295 48 0 0 0,-10-2 0 0 0,-27-1-4 0 0,44 6 272 0 0,-63-3-268 0 0,86 14 576 0 0,-37 5-576 0 0,8 2 342 0 0,-165 19 723 0 0,159-17-642 0 0,-19-4-423 0 0,-8 2 178 0 0,13-2-29 0 0,39-2-159 0 0,1 2 1 0 0,-22 5 9 0 0,27 0-181 0 0,-55 11-633 0 0,15 0-815 0 0,44-8 203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11:20.3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893 945 16615 0 0,'2'1'176'0'0,"0"1"0"0"0,0-1 0 0 0,0 1 0 0 0,0 0 0 0 0,-1-1 0 0 0,1 1 0 0 0,0 0 0 0 0,-1 0 0 0 0,0 0 0 0 0,2 2-177 0 0,3 5 42 0 0,-6-8-34 0 0,0-1 0 0 0,0 0 0 0 0,0 0-1 0 0,0 0 1 0 0,0 1 0 0 0,0-1-1 0 0,0 0 1 0 0,0 0 0 0 0,0 0-1 0 0,0 1 1 0 0,0-1 0 0 0,0 0 0 0 0,0 0-1 0 0,0 1 1 0 0,0-1 0 0 0,0 0-1 0 0,0 0 1 0 0,0 1 0 0 0,0-1-1 0 0,0 0 1 0 0,0 0 0 0 0,0 0 0 0 0,0 1-1 0 0,0-1 1 0 0,0 0 0 0 0,0 0-1 0 0,-1 0 1 0 0,1 1 0 0 0,0-1-1 0 0,0 0 1 0 0,0 0 0 0 0,0 0 0 0 0,-1 0-1 0 0,1 0 1 0 0,0 1 0 0 0,0-1-1 0 0,0 0 1 0 0,-1 0 0 0 0,1 0-1 0 0,0 0 1 0 0,0 0 0 0 0,0 0-1 0 0,-1 0 1 0 0,1 0 0 0 0,0 0 0 0 0,0 0-7 0 0,-11 2 331 0 0,-3-6-78 0 0,0 0 1 0 0,0-1-1 0 0,1-1 0 0 0,0 0 0 0 0,0-1 0 0 0,0-1 0 0 0,1 0 0 0 0,0 0 0 0 0,-2-4-253 0 0,-23-20 825 0 0,1-2 0 0 0,-2-6-825 0 0,-5-5 608 0 0,-13-9 280 0 0,-2 3 0 0 0,-2 3 0 0 0,-29-16-888 0 0,42 30 712 0 0,-15-18-712 0 0,9 8 384 0 0,-24-26 263 0 0,70 63-543 0 0,-1-1-1 0 0,1 0 1 0 0,0 0 0 0 0,0 0 0 0 0,1-1-1 0 0,0 0 1 0 0,-1-5-104 0 0,-21-29 839 0 0,0 2-1208 0 0,24 38 427 0 0,4 2 33 0 0,0 1 77 0 0,0 0-149 0 0,-1 0-1 0 0,1 0 1 0 0,0 0 0 0 0,0 0 0 0 0,0 0 0 0 0,0-1-1 0 0,0 1 1 0 0,0 0 0 0 0,0 0 0 0 0,0 0-1 0 0,0 0 1 0 0,0 0 0 0 0,0 0 0 0 0,0 0 0 0 0,0 0-1 0 0,0 0 1 0 0,0 0 0 0 0,0-1 0 0 0,0 1-1 0 0,0 0 1 0 0,0 0 0 0 0,0 0 0 0 0,0 0 0 0 0,0 0-1 0 0,0 0 1 0 0,0 0 0 0 0,1 0 0 0 0,-1 0 0 0 0,0 0-1 0 0,0 0 1 0 0,0 0 0 0 0,0 0 0 0 0,0-1-1 0 0,0 1 1 0 0,0 0 0 0 0,0 0 0 0 0,0 0 0 0 0,0 0-1 0 0,0 0 1 0 0,0 0 0 0 0,0 0 0 0 0,0 0-1 0 0,1 0 1 0 0,-1 0 0 0 0,0 0 0 0 0,0 0 0 0 0,0 0-1 0 0,0 0-18 0 0,17 7 207 0 0,-11 0-183 0 0,-3-1-20 0 0,1 1 0 0 0,-2 0 0 0 0,1-1 0 0 0,-1 1 0 0 0,0 0 0 0 0,0 0 0 0 0,-1 1 0 0 0,0-1 0 0 0,0 0 0 0 0,0 0 0 0 0,-1 1 0 0 0,-1-1 0 0 0,1 0 0 0 0,-1 1 0 0 0,0 0-4 0 0,-3 36-32 0 0,-1 3 529 0 0,0-32-146 0 0,4-13-432 0 0,0 1 0 0 0,0 0-1 0 0,0 0 1 0 0,1-1-1 0 0,-1 1 1 0 0,1 3 81 0 0,0-5-224 0 0,0-1 127 0 0,-1-3 38 0 0,-3-14 56 0 0,1-1-1 0 0,1 0 1 0 0,1 0-1 0 0,0-5 4 0 0,5-77 0 0 0,-1 13 2 0 0,-3-56 962 0 0,1 143-993 0 0,-1-1 1 0 0,0 0-1 0 0,1 0 0 0 0,-1 1 0 0 0,1-1 1 0 0,-1 0-1 0 0,1 1 0 0 0,-1-1 0 0 0,1 0 1 0 0,0 1-1 0 0,-1-1 0 0 0,1 1 0 0 0,0-1 1 0 0,-1 1-1 0 0,1-1 0 0 0,0 1 0 0 0,0 0 1 0 0,-1-1-1 0 0,1 1 0 0 0,0 0 0 0 0,1-1 29 0 0,17-4 209 0 0,-13 6-206 0 0,0 0-1 0 0,-1 0 1 0 0,1 1-1 0 0,-1-1 1 0 0,1 1-1 0 0,-1 0 0 0 0,0 1 1 0 0,0-1-1 0 0,1 1-2 0 0,31 13-560 0 0,-10-11-1031 0 0,1-1 1 0 0,19 1 1590 0 0,-16-2-2027 0 0,-4 0 492 0 0</inkml:trace>
  <inkml:trace contextRef="#ctx0" brushRef="#br0" timeOffset="662.43">1391 620 12440 0 0,'1'1'50'0'0,"0"-1"0"0"0,0 1 1 0 0,-1-1-1 0 0,1 1 1 0 0,0-1-1 0 0,0 1 0 0 0,-1-1 1 0 0,1 1-1 0 0,0-1 1 0 0,0 0-1 0 0,0 0 0 0 0,0 1 1 0 0,0-1-1 0 0,0 0 1 0 0,0 0-1 0 0,-1 0 0 0 0,2 0-50 0 0,10 4 1235 0 0,-9 3 3340 0 0,-7 17 213 0 0,3-20-4584 0 0,-1 0 0 0 0,1 0 0 0 0,0 0 0 0 0,-1-1 0 0 0,0 1 0 0 0,-1 1-204 0 0,-8 19 407 0 0,-36 130 1027 0 0,-1 32-1434 0 0,48-183-82 0 0,-9 34 490 0 0,-2 33-408 0 0,10-56-1037 0 0,0 0 1 0 0,1 12 1036 0 0,1-17-1981 0 0,0 0 0 0 0,1 0 0 0 0,0 0-1 0 0,2 7 1982 0 0,1-2-7463 0 0</inkml:trace>
  <inkml:trace contextRef="#ctx0" brushRef="#br0" timeOffset="996.064">1646 959 12896 0 0,'0'0'594'0'0,"0"0"-16"0"0,0 0-106 0 0,0 2 932 0 0,0 3-697 0 0,0 1 0 0 0,0-1 0 0 0,-1 1 0 0 0,0-1 0 0 0,0 0 0 0 0,-1 1 0 0 0,1-1 0 0 0,-1 0 0 0 0,-1 1-707 0 0,-19 50 1134 0 0,14-37-953 0 0,0 0 0 0 0,2 0 0 0 0,0 1 0 0 0,1 0 0 0 0,1 0 0 0 0,-1 18-181 0 0,5-31 57 0 0,-1 0 1 0 0,2 0-1 0 0,-1 1 0 0 0,1-1 0 0 0,0 0 1 0 0,1 0-1 0 0,-1 0 0 0 0,1 0 0 0 0,1-1 1 0 0,-1 1-1 0 0,1 0 0 0 0,1-1 0 0 0,3 6-57 0 0,-6-11 8 0 0,0 0 0 0 0,1 0 0 0 0,-1 1 0 0 0,1-2-1 0 0,-1 1 1 0 0,1 0 0 0 0,0 0 0 0 0,-1 0 0 0 0,1-1-1 0 0,0 1 1 0 0,0-1 0 0 0,-1 1 0 0 0,1-1 0 0 0,0 0 0 0 0,0 0-1 0 0,0 0 1 0 0,0 0 0 0 0,-1 0 0 0 0,1 0 0 0 0,0 0 0 0 0,0 0-1 0 0,0-1 1 0 0,1 0-8 0 0,6-1 27 0 0,-1-1 0 0 0,1 1 0 0 0,-1-2 0 0 0,4-1-27 0 0,-8 3 0 0 0,0 1 0 0 0,0-1 0 0 0,-1 0 0 0 0,1-1 0 0 0,0 1 0 0 0,-1-1 0 0 0,1 1 0 0 0,-1-1 0 0 0,0 0 0 0 0,0 0 0 0 0,0-1 0 0 0,0 1 0 0 0,-1-1 0 0 0,1 0 0 0 0,4-7-16 0 0,-1 0 0 0 0,0 0 0 0 0,-1 0 0 0 0,0-1 0 0 0,0-3 16 0 0,-3 10-5 0 0,-1 0-1 0 0,0 0 0 0 0,0 0 0 0 0,0 0 1 0 0,-1 0-1 0 0,0 0 0 0 0,0 0 1 0 0,0 0-1 0 0,0 0 0 0 0,-1 0 0 0 0,0 0 1 0 0,0 0-1 0 0,0 0 0 0 0,-1-2 6 0 0,-2-1-52 0 0,0 0 0 0 0,-1 0-1 0 0,0 0 1 0 0,0 1 0 0 0,0 0 0 0 0,-1 0-1 0 0,0 0 1 0 0,-1 1 0 0 0,1 0 0 0 0,-1 0-1 0 0,-1 1 1 0 0,1 0 0 0 0,-1 0 0 0 0,0 0-1 0 0,-8-3 53 0 0,-10-6-2018 0 0,18 9-58 0 0,0 1 0 0 0,-1 0 0 0 0,-4-2 2076 0 0,12 6-2265 0 0,1 0-7 0 0</inkml:trace>
  <inkml:trace contextRef="#ctx0" brushRef="#br0" timeOffset="1406.671">1849 952 14688 0 0,'4'10'282'0'0,"-1"0"1"0"0,0 0 0 0 0,-1 0-1 0 0,0 0 1 0 0,-1 0 0 0 0,1 0-1 0 0,-2 1 1 0 0,0-1-1 0 0,0 1 1 0 0,-1-1 0 0 0,0 0-1 0 0,-3 10-282 0 0,3-14 182 0 0,0 1 0 0 0,0 0-1 0 0,0 0 1 0 0,1 0 0 0 0,0 0-182 0 0,0 0 73 0 0,0 0 0 0 0,-1 0-1 0 0,0 0 1 0 0,0 1-73 0 0,-1-6 13 0 0,2-1-9 0 0,0 0 0 0 0,0-1-1 0 0,0 1 1 0 0,-1 0 0 0 0,1-1-1 0 0,0 1 1 0 0,0 0 0 0 0,0 0-1 0 0,0-1 1 0 0,0 1 0 0 0,0 0 0 0 0,0 0-1 0 0,0-1 1 0 0,1 1 0 0 0,-1 0-1 0 0,0 0 1 0 0,0-1 0 0 0,1 1-1 0 0,-1 0 1 0 0,1 0-4 0 0,-1 1 17 0 0,1 0-1 0 0,0 0 1 0 0,1 0-1 0 0,-1 0 1 0 0,0 0 0 0 0,0 0-1 0 0,1 0 1 0 0,0 0-1 0 0,-1 0 1 0 0,1-1-1 0 0,0 1 1 0 0,0-1 0 0 0,-1 1-1 0 0,1-1 1 0 0,0 1-1 0 0,1-1 1 0 0,-1 0 0 0 0,0 0-1 0 0,0 0 1 0 0,0-1-1 0 0,1 1 1 0 0,-1 0-1 0 0,0-1 1 0 0,2 1-17 0 0,4 0-44 0 0,1 1-1 0 0,-1-1 0 0 0,1 0 1 0 0,-1-1-1 0 0,1 0 1 0 0,4-1 44 0 0,17-3-36 0 0,-12 2 137 0 0,-1 0-1 0 0,6 1-100 0 0,-21 1 98 0 0,-1 0-72 0 0,-1 0 0 0 0,1 0 0 0 0,-1-1 0 0 0,0 1 0 0 0,1 0 0 0 0,-1 0 0 0 0,1 0 0 0 0,-1-1 0 0 0,1 1 0 0 0,-1 0 0 0 0,0 0 0 0 0,1-1 1 0 0,-1 1-1 0 0,0 0 0 0 0,1-1 0 0 0,-1 1 0 0 0,0 0 0 0 0,0-1 0 0 0,1 1 0 0 0,-1-1 0 0 0,0 1 0 0 0,0 0 0 0 0,0-1 0 0 0,1 0-26 0 0,4-5 1086 0 0,-3 4-1086 0 0,-1 0 0 0 0,6-13 0 0 0,-6 14 0 0 0,-1 0 0 0 0,1 1 0 0 0,-1 0 0 0 0,0-1 0 0 0,0 1 0 0 0,1 0 0 0 0,-1-1 0 0 0,0 1 0 0 0,0 0 0 0 0,0-1 0 0 0,1 1 0 0 0,-1-1 0 0 0,0 1 0 0 0,0-1 0 0 0,0 1 0 0 0,0 0 0 0 0,0-1 0 0 0,0 1 0 0 0,0-1 0 0 0,0 1 0 0 0,0-1 0 0 0,0 1 0 0 0,0-1 0 0 0,0 1 0 0 0,0-1 0 0 0,-3-2-16 0 0,-28-21-33 0 0,25 20 59 0 0,0 0 0 0 0,1-1 0 0 0,0 0 0 0 0,0 0 0 0 0,0 0 0 0 0,1 0 0 0 0,-3-4-10 0 0,-6-7 3 0 0,10 12-25 0 0,0-1 1 0 0,-1 0-1 0 0,2 0 0 0 0,-1 0 0 0 0,1 0 0 0 0,-1 0 0 0 0,1-2 22 0 0,-3-5-1277 0 0,1 2-5876 0 0</inkml:trace>
  <inkml:trace contextRef="#ctx0" brushRef="#br0" timeOffset="1969.87">1990 1087 1840 0 0,'0'3'44'0'0,"0"1"0"0"0,0-1 0 0 0,1 0 0 0 0,-1 0-1 0 0,1 0 1 0 0,0 0 0 0 0,0 0 0 0 0,1 1-44 0 0,11 20 5556 0 0,-6-13-941 0 0,-5-8-3999 0 0,0 1-1 0 0,1-1 1 0 0,0 1 0 0 0,-1-1-1 0 0,1 0 1 0 0,0 0-1 0 0,1-1 1 0 0,-1 1 0 0 0,0-1-1 0 0,4 3-615 0 0,-5-4 185 0 0,0 0-1 0 0,0 0 0 0 0,0 0 1 0 0,1-1-1 0 0,-1 1 1 0 0,0 0-1 0 0,0-1 1 0 0,0 0-1 0 0,0 1 1 0 0,1-1-1 0 0,-1 0 1 0 0,0 0-1 0 0,0 0 1 0 0,1 0-1 0 0,-1-1 0 0 0,0 1 1 0 0,0-1-1 0 0,0 1 1 0 0,0-1-1 0 0,2 0-184 0 0,-1-1 59 0 0,0 0 0 0 0,0 1 0 0 0,0-1-1 0 0,0-1 1 0 0,-1 1 0 0 0,1 0 0 0 0,-1-1-1 0 0,0 1 1 0 0,1-1 0 0 0,-1 0 0 0 0,0 0-1 0 0,0 0 1 0 0,-1 0 0 0 0,1 0-1 0 0,-1 0 1 0 0,1 0 0 0 0,-1 0 0 0 0,0-1-1 0 0,0 1 1 0 0,0-4-59 0 0,1-8 272 0 0,0-1 0 0 0,-1 0 0 0 0,0 1 0 0 0,-2-4-272 0 0,1 2 49 0 0,-1-11-49 0 0,-5-23 0 0 0,1 3 0 0 0,3 34-430 0 0,0 1-1 0 0,-1 0 1 0 0,-2-5 430 0 0,-6-28-3179 0 0,8 25-4214 0 0</inkml:trace>
  <inkml:trace contextRef="#ctx0" brushRef="#br0" timeOffset="2489.009">2557 1013 11976 0 0,'16'13'1244'0'0,"-16"-13"-1093"0"0,0 0 1 0 0,0 0 0 0 0,0 1 0 0 0,0-1-1 0 0,0 0 1 0 0,0 0 0 0 0,0 0-1 0 0,0 1 1 0 0,0-1 0 0 0,0 0 0 0 0,0 0-1 0 0,0 0 1 0 0,0 0 0 0 0,0 1 0 0 0,0-1-1 0 0,0 0 1 0 0,0 0 0 0 0,0 0 0 0 0,0 0-1 0 0,0 1 1 0 0,0-1 0 0 0,0 0 0 0 0,0 0-1 0 0,-1 0 1 0 0,1 0 0 0 0,0 0-1 0 0,0 1 1 0 0,0-1 0 0 0,0 0 0 0 0,0 0-1 0 0,0 0 1 0 0,0 0 0 0 0,-1 0 0 0 0,1 0-1 0 0,0 1 1 0 0,0-1 0 0 0,0 0 0 0 0,0 0-152 0 0,-12 9 1821 0 0,-21 12-2636 0 0,23-15 1552 0 0,2-1-651 0 0,1 0 0 0 0,0 1 1 0 0,1-1-1 0 0,-1 2 0 0 0,1-1 1 0 0,1 1-1 0 0,-1-1 1 0 0,1 2-87 0 0,1-3 12 0 0,1 0 0 0 0,0-1 1 0 0,1 2-1 0 0,-1-1 0 0 0,1 0 0 0 0,0 0 1 0 0,0 1-1 0 0,1-1 0 0 0,0 1 1 0 0,0 0-1 0 0,0-1 0 0 0,0 5-12 0 0,1-9 20 0 0,0 1-1 0 0,0 0 1 0 0,1-1-1 0 0,-1 1 1 0 0,0 0 0 0 0,0-1-1 0 0,1 1 1 0 0,-1-1-1 0 0,1 1 1 0 0,0 0-1 0 0,-1-1 1 0 0,1 1-1 0 0,0-1 1 0 0,0 0-1 0 0,0 1 1 0 0,0-1-1 0 0,0 0 1 0 0,0 1-1 0 0,1-1-19 0 0,0 1 26 0 0,0-1 0 0 0,0 1 0 0 0,1-1 0 0 0,-1 0 0 0 0,0 0 0 0 0,1 0 0 0 0,-1 0 0 0 0,1 0 0 0 0,-1-1 0 0 0,1 1 0 0 0,2 0-26 0 0,2-1 67 0 0,0 1 0 0 0,1-1 0 0 0,-1-1 0 0 0,0 1 0 0 0,1-1 0 0 0,-1 0-1 0 0,0-1 1 0 0,4-1-67 0 0,-2-1 83 0 0,0-1-1 0 0,-1 0 0 0 0,1 0 1 0 0,-1-1-1 0 0,0 1 1 0 0,-1-2-1 0 0,1 1 0 0 0,-1-1 1 0 0,4-6-83 0 0,-8 10 1 0 0,0 0 0 0 0,-1 0 0 0 0,1 0 0 0 0,-1 0 0 0 0,0 0 0 0 0,0 0 0 0 0,0-1 0 0 0,0 1 0 0 0,0-1 0 0 0,-1 1 0 0 0,0-1 0 0 0,1 1 0 0 0,-1-1 0 0 0,-1 0 0 0 0,1 0 0 0 0,-1 0 0 0 0,1 0 0 0 0,-1-2-1 0 0,0-8 0 0 0,1 12 0 0 0,-1-1 0 0 0,0 1 0 0 0,0-1 0 0 0,0 1 0 0 0,0-1 0 0 0,0 1 0 0 0,-1-1 0 0 0,1 1 0 0 0,-1-1 0 0 0,0 1 0 0 0,1-1 0 0 0,-1 1 0 0 0,0 0 0 0 0,-1-1 0 0 0,1 0 0 0 0,-5-4-118 0 0,0 0-1 0 0,0 0 1 0 0,-1 0 0 0 0,1 1-1 0 0,-1 0 1 0 0,-1 0-1 0 0,-2-1 119 0 0,-22-18-4516 0 0,24 18 2366 0 0</inkml:trace>
  <inkml:trace contextRef="#ctx0" brushRef="#br0" timeOffset="2831.625">2950 870 5984 0 0,'1'3'136'0'0,"1"0"0"0"0,-1-1-1 0 0,0 1 1 0 0,0 0 0 0 0,-1 0 0 0 0,1 0 0 0 0,0 0 0 0 0,-1-1 0 0 0,0 1 0 0 0,0 0 0 0 0,0 0-1 0 0,0 0 1 0 0,0 0 0 0 0,0 0 0 0 0,-1 0 0 0 0,1 0-136 0 0,-3 8 2003 0 0,0 0 1 0 0,-1-1-1 0 0,-3 7-2003 0 0,-3 8 2707 0 0,0 1-2485 0 0,-2 0-1 0 0,0-1 1 0 0,-14 19-222 0 0,10-16-50 0 0,0 1-1 0 0,-6 20 51 0 0,10-20 234 0 0,-10 27-1572 0 0,20-49 794 0 0,0-1 0 0 0,1 1 0 0 0,0 0 0 0 0,0 0 0 0 0,1 0-1 0 0,-1 0 1 0 0,2 2 544 0 0,2 15-4774 0 0</inkml:trace>
  <inkml:trace contextRef="#ctx0" brushRef="#br0" timeOffset="3285.683">2961 1179 14744 0 0,'0'0'672'0'0,"4"-8"229"0"0,-4 5-734 0 0,1 0 1 0 0,0 0-1 0 0,-1-1 0 0 0,0 1 1 0 0,0 0-1 0 0,0-1 0 0 0,0 1 1 0 0,0 0-1 0 0,-1 0 1 0 0,1-1-1 0 0,-1 1 0 0 0,0 0 1 0 0,0 0-1 0 0,0 0 1 0 0,-1-1-168 0 0,-1-1 219 0 0,1 1 1 0 0,-1 0 0 0 0,0 0 0 0 0,0 0 0 0 0,0 1-1 0 0,0-1 1 0 0,-1 1 0 0 0,1 0 0 0 0,-5-3-220 0 0,-2-1 183 0 0,0 1 0 0 0,-1 1-1 0 0,1 0 1 0 0,-1 0 0 0 0,0 1 0 0 0,-1 0 0 0 0,1 1 0 0 0,-4-1-183 0 0,-4 1 12 0 0,8 1-110 0 0,0 0-1 0 0,1-1 1 0 0,-1 0 0 0 0,1-1 0 0 0,-7-2 98 0 0,10 3-652 0 0,-3-1-47 0 0</inkml:trace>
  <inkml:trace contextRef="#ctx0" brushRef="#br0" timeOffset="3286.683">2999 1053 14744 0 0,'7'0'1312'0'0,"2"7"-1056"0"0,-5 10-256 0 0,3 3 0 0 0,0-3 943 0 0,-3 4 137 0 0,3-1 24 0 0,2-3 8 0 0,-5 4-872 0 0,-1-4-176 0 0,1-5-64 0 0,-4 2 0 0 0,4-4-120 0 0,-4 0-72 0 0,0-10-24 0 0,0 0-5231 0 0,0 0-1049 0 0</inkml:trace>
  <inkml:trace contextRef="#ctx0" brushRef="#br0" timeOffset="3731.854">3354 1003 3224 0 0,'22'-8'283'0'0,"-21"8"-286"0"0,0 0 0 0 0,-1 0 0 0 0,1 0 0 0 0,-1 0 0 0 0,1-1 1 0 0,-1 1-1 0 0,1 0 0 0 0,0 0 0 0 0,-1 0 0 0 0,1 0 1 0 0,-1 1-1 0 0,1-1 0 0 0,-1 0 0 0 0,1 0 0 0 0,-1 0 0 0 0,1 0 1 0 0,-1 1-1 0 0,1-1 0 0 0,-1 0 0 0 0,1 0 0 0 0,-1 1 1 0 0,1-1-1 0 0,-1 0 0 0 0,1 1 0 0 0,-1-1 0 0 0,1 0 0 0 0,-1 1 1 0 0,0-1-1 0 0,1 1 3 0 0,-1-1 40 0 0,0 0 1 0 0,0 0 0 0 0,0 1-1 0 0,0-1 1 0 0,0 0-1 0 0,0 0 1 0 0,0 0-1 0 0,1 0 1 0 0,-1 0-1 0 0,0 0 1 0 0,0 0 0 0 0,0 1-1 0 0,0-1 1 0 0,0 0-1 0 0,0 0 1 0 0,0 0-1 0 0,1 0 1 0 0,-1 0 0 0 0,0 0-1 0 0,0 0 1 0 0,0 0-1 0 0,0 0 1 0 0,0 0-1 0 0,0 0 1 0 0,1 0 0 0 0,-1 0-1 0 0,0 0 1 0 0,0 0-1 0 0,0 0 1 0 0,0 0-1 0 0,0 0 1 0 0,1 0-1 0 0,-1 0 1 0 0,0 0 0 0 0,0 0-1 0 0,0 0-40 0 0,8-6 3798 0 0,-10 0-905 0 0,1 5-2643 0 0,-1 0 0 0 0,1 0 1 0 0,-1 0-1 0 0,1 0 1 0 0,-1 1-1 0 0,0-1 0 0 0,1 1 1 0 0,-1-1-1 0 0,0 1 1 0 0,0-1-251 0 0,-4 1 240 0 0,1-1 1 0 0,0 1 0 0 0,-1 0 0 0 0,1 0 0 0 0,0 1-1 0 0,-1 0 1 0 0,1 0 0 0 0,0 0 0 0 0,-4 1-241 0 0,-45 20 723 0 0,47-19-502 0 0,-3 1-32 0 0,0 1-1 0 0,1 0 1 0 0,0 1-1 0 0,0 0 1 0 0,0 0-1 0 0,-3 4-188 0 0,8-6 51 0 0,1-1 0 0 0,-1 1 0 0 0,1 0-1 0 0,-1 1 1 0 0,1-1 0 0 0,0 0 0 0 0,1 1 0 0 0,-1 0 0 0 0,1 0 0 0 0,0 0 0 0 0,0 0 0 0 0,1 0-1 0 0,-2 4-50 0 0,1 2 88 0 0,0-4-59 0 0,1 0 0 0 0,0 1 0 0 0,0-1 0 0 0,1 0 0 0 0,0 1-29 0 0,0-6 9 0 0,0 0-1 0 0,0 0 1 0 0,0-1-1 0 0,1 1 0 0 0,-1 0 1 0 0,0 0-1 0 0,1-1 1 0 0,0 1-1 0 0,-1 0 1 0 0,1 0-1 0 0,0-1 1 0 0,0 1-1 0 0,0-1 0 0 0,0 1 1 0 0,0-1-1 0 0,0 1 1 0 0,1-1-1 0 0,-1 0 1 0 0,0 0-1 0 0,1 1 1 0 0,-1-1-1 0 0,2 1-8 0 0,4 1 27 0 0,-1 0-1 0 0,1-1 1 0 0,0 1-1 0 0,0-1 1 0 0,0-1-1 0 0,0 1 1 0 0,0-1-1 0 0,0 0 1 0 0,0-1-1 0 0,0 0 1 0 0,1 0-1 0 0,-1 0 1 0 0,0-1-1 0 0,3-1-26 0 0,8-1-39 0 0,0-1 0 0 0,0-1-1 0 0,-1-1 1 0 0,1 0 0 0 0,1-2 39 0 0,-7 2 79 0 0,0 0 0 0 0,0-1 0 0 0,-1 0 1 0 0,0 0-1 0 0,0-2 0 0 0,-1 1 0 0 0,0-1 0 0 0,0-1 1 0 0,4-6-80 0 0,0-1 71 0 0,-2-1 1 0 0,0 0-1 0 0,-1-1 1 0 0,-1 0-1 0 0,4-12-71 0 0,-7 12 68 0 0,0-1-1 0 0,-2 0 0 0 0,0 0 1 0 0,-1 0-1 0 0,-1-2-67 0 0,0 1 79 0 0,3-14 88 0 0,-2 1-1 0 0,-1-21-166 0 0,-3 42 73 0 0,0 0-1 0 0,-1 0 1 0 0,-1 0 0 0 0,0 0-1 0 0,-1 0 1 0 0,0 0-1 0 0,-1 0 1 0 0,-1-2-73 0 0,5 14 30 0 0,-1 0 0 0 0,1 0 0 0 0,-1 0 0 0 0,1 0 1 0 0,0 0-1 0 0,-1 0 0 0 0,0 0 0 0 0,1 1 0 0 0,-1-1 0 0 0,0 0 1 0 0,1 0-1 0 0,-1 0 0 0 0,0 1 0 0 0,0-1 0 0 0,1 0 1 0 0,-1 1-1 0 0,0-1 0 0 0,0 1 0 0 0,0-1 0 0 0,0 1 0 0 0,0-1 1 0 0,0 1-31 0 0,0 0 28 0 0,0 0 0 0 0,0 0 0 0 0,0 0 0 0 0,1 0 1 0 0,-1 0-1 0 0,0 1 0 0 0,0-1 0 0 0,0 0 0 0 0,0 0 0 0 0,0 1 1 0 0,1-1-1 0 0,-1 1 0 0 0,0-1 0 0 0,0 1 0 0 0,1-1 0 0 0,-1 1 1 0 0,0-1-1 0 0,1 1 0 0 0,-1 0 0 0 0,0-1-28 0 0,-2 4 41 0 0,-1 1-1 0 0,1-1 0 0 0,0 0 1 0 0,1 1-1 0 0,-1 0 1 0 0,1-1-1 0 0,-2 6-40 0 0,-6 23 0 0 0,2 1 0 0 0,2 0 0 0 0,-3 30 0 0 0,9-60 0 0 0,-8 82 0 0 0,3 1 0 0 0,5 0 0 0 0,3-1 0 0 0,4 1 0 0 0,10 37 0 0 0,-6-75-197 0 0,-10-47-836 0 0,-1-2-394 0 0,0-2-86 0 0,3-10-21 0 0</inkml:trace>
  <inkml:trace contextRef="#ctx0" brushRef="#br0" timeOffset="4167.424">3193 728 16040 0 0,'0'0'352'0'0,"0"0"63"0"0,0 0 25 0 0,0 0 16 0 0,0 0-360 0 0,0 0-96 0 0,8 7 0 0 0,0 3 0 0 0,-4 0 240 0 0,7 4 32 0 0,-4-1 8 0 0,1 1 0 0 0,7 0-1656 0 0,-4 3-335 0 0</inkml:trace>
  <inkml:trace contextRef="#ctx0" brushRef="#br0" timeOffset="4550.44">3864 1070 17503 0 0,'12'9'399'0'0,"-9"-8"60"0"0,-2-1-398 0 0,-1 0 1 0 0,0 0-1 0 0,1 1 1 0 0,-1-1 0 0 0,1 0-1 0 0,-1 0 1 0 0,1 0-1 0 0,-1-1 1 0 0,1 1-1 0 0,-1 0 1 0 0,1 0 0 0 0,-1 0-1 0 0,1 0 1 0 0,-1 0-1 0 0,0 0 1 0 0,1-1-1 0 0,0 1-61 0 0,-1-24 947 0 0,-15 31 87 0 0,11-5-967 0 0,-4 2-46 0 0,0 1-1 0 0,1 0 0 0 0,0 0 0 0 0,0 1 0 0 0,1-1 1 0 0,-1 2-1 0 0,1-1 0 0 0,1 1 0 0 0,-1 0 0 0 0,1 0 1 0 0,0 0-1 0 0,1 1 0 0 0,-3 5-20 0 0,5-9 12 0 0,1 0 0 0 0,0 1 0 0 0,0-1 0 0 0,0 1 1 0 0,0-1-1 0 0,1 1 0 0 0,0-1 0 0 0,0 1 0 0 0,0 0 0 0 0,0-1 0 0 0,1 1 0 0 0,0-1-12 0 0,-1 3-16 0 0,0-6-61 0 0,13 0-72 0 0,-12 0 147 0 0,1-1 1 0 0,0 0-1 0 0,0 0 0 0 0,0 0 0 0 0,0 0 0 0 0,0 0 1 0 0,0 0-1 0 0,0 0 0 0 0,0-1 0 0 0,0 1 2 0 0,3-2-9 0 0,-1 0-1 0 0,1 0 1 0 0,-1-1-1 0 0,0 1 0 0 0,1-1 1 0 0,-1 0-1 0 0,-1 0 1 0 0,1 0-1 0 0,0-1 0 0 0,-1 1 1 0 0,0-1-1 0 0,0 0 0 0 0,0 0 1 0 0,2-3 9 0 0,-1 0-16 0 0,1 0 0 0 0,-2-1-1 0 0,1 1 1 0 0,-1-1 0 0 0,0 0 0 0 0,-1 0 0 0 0,1 0-1 0 0,-1-4 17 0 0,5-28-12 0 0,-8 29 32 0 0,1 9 16 0 0,1 5-13 0 0,2 31 112 0 0,-2-11-85 0 0,2 15 46 0 0,-3-23-45 0 0,1 1 0 0 0,3 13-51 0 0,-2-21-73 0 0,0 1 1 0 0,1-1-1 0 0,-1 0 1 0 0,2 0-1 0 0,-1 0 1 0 0,1-1 0 0 0,0 1-1 0 0,1-1 1 0 0,1 2 72 0 0,2-1-863 0 0,3-2-52 0 0</inkml:trace>
  <inkml:trace contextRef="#ctx0" brushRef="#br0" timeOffset="4551.44">4176 610 10592 0 0,'0'0'488'0'0,"2"2"-12"0"0,2 3-187 0 0,1 1 1 0 0,0 0 0 0 0,-1 0 0 0 0,0 0-1 0 0,0 0 1 0 0,-1 1 0 0 0,0-1 0 0 0,0 1 0 0 0,-1 0-1 0 0,1 0 1 0 0,-1 0 0 0 0,0 7-290 0 0,5 62 1257 0 0,-4 1 1 0 0,-3-1 0 0 0,-5 14-1258 0 0,1 67 423 0 0,3-131-536 0 0,1 8-700 0 0,1 0 0 0 0,2 1 813 0 0,1-18-1650 0 0</inkml:trace>
  <inkml:trace contextRef="#ctx0" brushRef="#br0" timeOffset="4552.44">4261 931 9672 0 0,'0'0'748'0'0,"-6"-13"961"0"0,6 13-1541 0 0,0-1 1 0 0,-1 1-1 0 0,1-1 1 0 0,0 1-1 0 0,-1-1 1 0 0,1 1-1 0 0,-1 0 1 0 0,1-1-1 0 0,0 1 1 0 0,-1 0-1 0 0,1-1 1 0 0,-1 1-1 0 0,1 0 1 0 0,-1-1-1 0 0,1 1 1 0 0,-1 0-1 0 0,1 0 1 0 0,-1 0-1 0 0,0-1 1 0 0,1 1-1 0 0,-1 0 1 0 0,1 0-1 0 0,-1 0 1 0 0,0 0-169 0 0,-17 4 2103 0 0,-17 15-620 0 0,32-18-1348 0 0,-24 17 354 0 0,19-11-555 0 0,0-2-1 0 0,-1 0 1 0 0,1 0 0 0 0,-1 0-1 0 0,0-1 1 0 0,-4 1 66 0 0,-6 2-2670 0 0,11 0-3677 0 0</inkml:trace>
  <inkml:trace contextRef="#ctx0" brushRef="#br0" timeOffset="4933.909">4366 1020 2760 0 0,'13'12'248'0'0,"-6"0"-248"0"0,0-3 0 0 0,6 6 0 0 0,-6 1 3128 0 0,0 4 576 0 0,1 0 112 0 0,-5 1 23 0 0,5-8-3167 0 0,-3 4-672 0 0,-3-6 0 0 0,3 1-152 0 0,-5 3-1208 0 0,4-6-239 0 0</inkml:trace>
  <inkml:trace contextRef="#ctx0" brushRef="#br0" timeOffset="5322.127">4622 1138 14480 0 0,'4'8'1313'0'0,"-2"-3"-1173"0"0,-1 0 1 0 0,1 0-1 0 0,-1 1 0 0 0,-1-1 0 0 0,1 0 1 0 0,-1 1-1 0 0,0-1 0 0 0,0 0 1 0 0,0 1-1 0 0,-1-1 0 0 0,0 0 1 0 0,0 1-1 0 0,0-1 0 0 0,-1 0 1 0 0,0 0-1 0 0,-1 2-140 0 0,-9 31 1457 0 0,12-37-1429 0 0,0 0 1 0 0,-1 1-1 0 0,1-1 0 0 0,0 1 0 0 0,0-1 0 0 0,0 0 0 0 0,0 1 0 0 0,0-1 0 0 0,0 1 0 0 0,1-1 0 0 0,-1 1 0 0 0,0-1 0 0 0,1 0 0 0 0,-1 1-28 0 0,3 16 415 0 0,-3-18-394 0 0,1 1-1 0 0,-1-1 1 0 0,0 1-1 0 0,1-1 1 0 0,-1 0-1 0 0,1 1 1 0 0,-1-1-1 0 0,0 0 1 0 0,1 1-1 0 0,-1-1 1 0 0,1 0-1 0 0,-1 0 1 0 0,1 1-1 0 0,-1-1 1 0 0,1 0-1 0 0,-1 0 1 0 0,1 0-1 0 0,-1 0 1 0 0,1 0-1 0 0,0 0 0 0 0,-1 0 1 0 0,1 0-21 0 0,12 2 316 0 0,-11-2-292 0 0,1 0 1 0 0,-1-1-1 0 0,1 1 0 0 0,-1 0 1 0 0,1-1-1 0 0,-1 0 0 0 0,1 0 1 0 0,-1 1-1 0 0,0-1 0 0 0,0-1 1 0 0,1 1-1 0 0,-1 0 0 0 0,2-2-24 0 0,2-2 66 0 0,0 0 0 0 0,0-1-1 0 0,3-4-65 0 0,-3 3 32 0 0,-4 4-32 0 0,0 0 0 0 0,0 0-1 0 0,0-1 1 0 0,0 1-1 0 0,0-1 1 0 0,-1 1 0 0 0,0-1-1 0 0,1 1 1 0 0,-2-1 0 0 0,1 0-1 0 0,0 0 1 0 0,-1 0-1 0 0,1 0 1 0 0,-1 1 0 0 0,0-1-1 0 0,0 0 1 0 0,-1 0 0 0 0,1 0-1 0 0,-1 0 1 0 0,0 1-1 0 0,0-1 1 0 0,0 0 0 0 0,0 1-1 0 0,-1-1 1 0 0,1 0 0 0 0,-1 1-1 0 0,0 0 1 0 0,0-1-1 0 0,-1 1 1 0 0,1 0 0 0 0,0 0-1 0 0,-3-2 1 0 0,0 1-185 0 0,0 0-1 0 0,-1 0 0 0 0,1 1 0 0 0,-1 0 0 0 0,1 0 1 0 0,-1 0-1 0 0,0 0 0 0 0,0 1 0 0 0,0 0 0 0 0,-1 1 1 0 0,1-1-1 0 0,0 1 0 0 0,-1 0 0 0 0,-2 1 186 0 0,-7-3-1811 0 0</inkml:trace>
  <inkml:trace contextRef="#ctx0" brushRef="#br0" timeOffset="5766.395">4763 1229 1840 0 0,'11'23'59'0'0,"-1"-4"0"0"0,-2 0-1 0 0,1 2-58 0 0,24 72 16483 0 0,-32-92-16195 0 0,-1-1-29 0 0,0 0 22 0 0,0 0 9 0 0,0 0 4 0 0,0 0-18 0 0,0-1-225 0 0,1-1 0 0 0,-1 0-1 0 0,1 1 1 0 0,0-1-1 0 0,-1 0 1 0 0,1 1-1 0 0,0-1 1 0 0,0 1 0 0 0,0 0-1 0 0,1-2-50 0 0,4-6 106 0 0,6-24-27 0 0,-10 27-70 0 0,0-1 0 0 0,1 1 1 0 0,-1 0-1 0 0,1 0 0 0 0,1 0 0 0 0,-1 0 0 0 0,1 1 0 0 0,3-5-9 0 0,-5 8 6 0 0,4-4 50 0 0,-1 0 1 0 0,2 0 0 0 0,-1 1 0 0 0,6-4-57 0 0,-11 8 23 0 0,0 0 0 0 0,1 0 0 0 0,-1 0-1 0 0,0 0 1 0 0,1 1 0 0 0,-1-1 0 0 0,1 0 0 0 0,-1 1 0 0 0,1 0-1 0 0,-1-1 1 0 0,1 1 0 0 0,-1 0 0 0 0,1 0 0 0 0,-1-1 0 0 0,1 1-1 0 0,-1 1 1 0 0,1-1 0 0 0,-1 0 0 0 0,1 0 0 0 0,-1 0 0 0 0,1 1-1 0 0,-1-1 1 0 0,1 1 0 0 0,-1-1 0 0 0,1 1 0 0 0,-1 0 0 0 0,0-1-1 0 0,1 2-22 0 0,4 3 163 0 0,0 1-1 0 0,-1 0 0 0 0,0 0 1 0 0,0 0-1 0 0,0 1 0 0 0,-1 0 0 0 0,0 0 1 0 0,-1 0-1 0 0,1 0 0 0 0,-1 1-162 0 0,13 24 424 0 0,25 44 9 0 0,-40-75-773 0 0,-1-1-146 0 0,0 0-977 0 0,-1 0-3973 0 0,-2-3-1702 0 0</inkml:trace>
  <inkml:trace contextRef="#ctx0" brushRef="#br0" timeOffset="5767.395">4672 704 15488 0 0,'-27'-12'688'0'0,"16"5"143"0"0,-1-3-671 0 0,1 3-160 0 0,-4 0 0 0 0,3 0 0 0 0,-3 0 744 0 0,4 4 120 0 0,2 3 16 0 0,9 0 8 0 0,0 0-432 0 0,0 0-80 0 0,0 7-24 0 0,4 3 0 0 0,1 0-504 0 0,6 4-104 0 0,0-2-16 0 0,5 5-8319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4:28.8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5094 73 2304 0 0,'0'0'481'0'0,"2"0"1181"0"0,4-2-10 0 0,0 0 1 0 0,0 1 0 0 0,0 0 0 0 0,0 1-1 0 0,6-1-1652 0 0,-10 2 163 0 0,0 0-1 0 0,0 1 0 0 0,0-1 1 0 0,0 1-1 0 0,0-1 1 0 0,0 1-1 0 0,-1-1 0 0 0,1 1 1 0 0,-1 0-1 0 0,1 0 0 0 0,-1 0 1 0 0,1 0-163 0 0,1 3 135 0 0,-1-4 45 0 0,-3 0-10 0 0,0 0-161 0 0,1 0 0 0 0,-1 1 0 0 0,0-1 0 0 0,0 0 0 0 0,0 0 0 0 0,0 0 0 0 0,0 0 1 0 0,0-1-1 0 0,0 1 0 0 0,0 0 0 0 0,0 0 0 0 0,0 0 0 0 0,0-1 0 0 0,-1 1 0 0 0,1-1 0 0 0,0 1 1 0 0,0-1-1 0 0,-1 1 0 0 0,1-1 0 0 0,0 0 0 0 0,-1 0 0 0 0,1 1 0 0 0,0-1 0 0 0,-1 0 1 0 0,1 0-10 0 0,-3-1 9 0 0,0 0 1 0 0,0 1 0 0 0,0-1-1 0 0,0-1 1 0 0,0 1 0 0 0,-3-2-10 0 0,-1 0 31 0 0,-8-3 105 0 0,0-2 0 0 0,1 1 1 0 0,0-2-1 0 0,-8-6-136 0 0,11 7 92 0 0,0 0 1 0 0,-1 1-1 0 0,0 0 0 0 0,0 1 0 0 0,-1 1 0 0 0,-7-3-92 0 0,16 7 26 0 0,0 0-1 0 0,0 0 1 0 0,1 0-1 0 0,-1 0 1 0 0,0 1-1 0 0,0 0 1 0 0,0 0-1 0 0,0 0 1 0 0,0 1-1 0 0,0 0 1 0 0,0 0-1 0 0,0 0 1 0 0,1 0-1 0 0,-1 1 1 0 0,0 0-1 0 0,0 0-25 0 0,-19 6 161 0 0,20-7-128 0 0,-1 0 1 0 0,1 0-1 0 0,0 1 0 0 0,0-1 0 0 0,0 1 1 0 0,0 0-1 0 0,-2 2-33 0 0,-2 0 60 0 0,0 0-1 0 0,-1-1 1 0 0,1 0 0 0 0,-1 0 0 0 0,0 0-1 0 0,0-2 1 0 0,0 1-60 0 0,-16 4 180 0 0,8-3-61 0 0,0-1 0 0 0,0-1 0 0 0,-1 0-1 0 0,1-1 1 0 0,-7-2-119 0 0,-13 1 182 0 0,-6-3 79 0 0,36 3-221 0 0,-1 0 1 0 0,1 0-1 0 0,0 1 0 0 0,0 0 1 0 0,-1 0-1 0 0,1 1 1 0 0,0-1-1 0 0,-3 2-40 0 0,-15 4 78 0 0,19-5-67 0 0,-1 0-1 0 0,0 1 1 0 0,1 0 0 0 0,-1 0-1 0 0,1 1 1 0 0,0 0-1 0 0,0 0 1 0 0,-4 3-11 0 0,-14 10 27 0 0,0-2-1 0 0,-11 5-26 0 0,24-14 0 0 0,0-1 0 0 0,0-1 0 0 0,0 0 0 0 0,-4 0 0 0 0,-12 3 0 0 0,20-4 8 0 0,0-1-1 0 0,0 1 0 0 0,0-2 0 0 0,-1 1 0 0 0,1-1 0 0 0,0 0 1 0 0,-1 0-1 0 0,1-1 0 0 0,-6-1-7 0 0,1-1 10 0 0,1 0 1 0 0,-1-1 0 0 0,1 0-1 0 0,0-1 1 0 0,-3-2-11 0 0,0 1 42 0 0,1 0 0 0 0,-1 1 1 0 0,0 0-1 0 0,-10-1-42 0 0,11 5 24 0 0,1 0 0 0 0,-1 0 1 0 0,1 1-1 0 0,-1 1 0 0 0,1 0 0 0 0,-1 1 0 0 0,-8 2-24 0 0,16-2 0 0 0,-1 0 0 0 0,1 0 0 0 0,0 0 0 0 0,0 1 0 0 0,0-1 0 0 0,-3 3 0 0 0,-18 9 0 0 0,13-9 0 0 0,-8 4 0 0 0,-1-1 0 0 0,0-1 0 0 0,0 0 0 0 0,-3-2 0 0 0,5 0 0 0 0,14-4 0 0 0,1 0 0 0 0,-1 0 0 0 0,0 0 0 0 0,1 0 0 0 0,-1-1 0 0 0,-1 0 0 0 0,-6-1 0 0 0,0 0 0 0 0,0-1 0 0 0,0 0 0 0 0,0-1 0 0 0,1 0 0 0 0,-3-2 0 0 0,-65-22 0 0 0,35 14 0 0 0,30 8-1 0 0,0 1 0 0 0,-1 1 0 0 0,1 1 1 0 0,-1 0-1 0 0,0 1 0 0 0,0 0 0 0 0,-14 3 1 0 0,-5 1 42 0 0,-1 3 0 0 0,-33 8-42 0 0,53-11 63 0 0,0 0 0 0 0,-9-1-63 0 0,-24 3 4 0 0,40-3-27 0 0,-1-2-1 0 0,0 1 1 0 0,1-2-1 0 0,-1 1 1 0 0,1-1-1 0 0,-8-2 24 0 0,-31-1-75 0 0,34 3 80 0 0,0-1 0 0 0,0 0 1 0 0,0-1-1 0 0,0 0 0 0 0,-5-3-5 0 0,5 2 31 0 0,0 0 1 0 0,1 1 0 0 0,-2 0 0 0 0,1 1-1 0 0,-6 1-31 0 0,-4 2 42 0 0,-1 1 0 0 0,1 1-1 0 0,-1 1 1 0 0,1 1-1 0 0,-17 7-41 0 0,19-5 0 0 0,-3 1 0 0 0,-25 4 0 0 0,25-5 0 0 0,15-5 0 0 0,1 1 0 0 0,0-2 0 0 0,-9 2 0 0 0,-17-2 0 0 0,14-1 0 0 0,0 1 0 0 0,-1 1 0 0 0,0 0 46 0 0,1-2 1 0 0,0-1-1 0 0,-1 0 0 0 0,1-2 0 0 0,-16-3-46 0 0,-13-2 65 0 0,25 4-105 0 0,20 2 35 0 0,0 1 1 0 0,0 0 0 0 0,-1 1-1 0 0,1-1 1 0 0,0 1-1 0 0,0 0 1 0 0,0 0 0 0 0,0 1-1 0 0,-4 0 5 0 0,0 1 3 0 0,1-2 0 0 0,-1 1 0 0 0,1-1 0 0 0,-1 0 0 0 0,0-1 0 0 0,-6-1-3 0 0,-25-2 46 0 0,22 3 16 0 0,0-1 0 0 0,0 0-1 0 0,0-2 1 0 0,-15-4-62 0 0,-3-1 113 0 0,19 4-47 0 0,0-1 0 0 0,0 0 0 0 0,-1-2-66 0 0,6 2 38 0 0,-1 1 0 0 0,0 0 0 0 0,-1 1 0 0 0,1 1 0 0 0,-13-2-38 0 0,16 3 25 0 0,1 1-1 0 0,-1 0 0 0 0,0 1 1 0 0,0 0-1 0 0,0 1 0 0 0,0 0 1 0 0,0 0-1 0 0,0 1 0 0 0,0 0 1 0 0,0 1-1 0 0,1 0 0 0 0,-7 4-24 0 0,5-2 66 0 0,-1 1 0 0 0,1-2 0 0 0,-1 1 0 0 0,0-2 0 0 0,0 0 0 0 0,-1 0 0 0 0,1-1 0 0 0,0 0 0 0 0,-1-1 0 0 0,1-1 0 0 0,-1 0 0 0 0,1-1 0 0 0,-1 0 0 0 0,1-1 0 0 0,0 0 0 0 0,-7-2-66 0 0,-107-37 927 0 0,-32-8-80 0 0,130 42-764 0 0,0 1-1 0 0,-1 2 1 0 0,1 1-1 0 0,-21 0-82 0 0,-50 8 82 0 0,-1 4-1 0 0,-57 15-81 0 0,-31 2-491 0 0,159-24-433 0 0,0-1 0 0 0,0-2 0 0 0,0-1 0 0 0,-29-6 924 0 0,53 7-273 0 0,-41-6-1670 0 0</inkml:trace>
  <inkml:trace contextRef="#ctx0" brushRef="#br0" timeOffset="1649.188">2251 1661 11976 0 0,'0'0'266'0'0,"1"2"44"0"0,16 53 426 0 0,-4-23 186 0 0,-5-17 140 0 0,-6-12 6617 0 0,-3-4-7640 0 0,0 0-1 0 0,0 0 0 0 0,0-1 0 0 0,0 1 0 0 0,1-1 1 0 0,-1 1-1 0 0,0-1 0 0 0,1 1 0 0 0,-1-1 0 0 0,1 1 1 0 0,-1-1-1 0 0,1 0 0 0 0,0 0-38 0 0,-4-29 345 0 0,3 10-43 0 0,-2-1 41 0 0,2 0-1 0 0,1 1 1 0 0,2-20-343 0 0,0 10 307 0 0,-2-19-307 0 0,-16-144 2033 0 0,-17-58-2033 0 0,9 66 64 0 0,20 157-27 0 0,-3-25 54 0 0,-4-5-91 0 0,-5-17 237 0 0,1 10-37 0 0,1 32-53 0 0,10 27-119 0 0,3 6-26 0 0,1 0 0 0 0,-1 1 0 0 0,0-1 1 0 0,1 0-1 0 0,-1 1 0 0 0,1-1 0 0 0,-1 0 0 0 0,1 1 0 0 0,0-1 0 0 0,-1 0 0 0 0,1 0 1 0 0,0 0-1 0 0,-1 1 0 0 0,1-1 0 0 0,0 0 0 0 0,0 0 0 0 0,0 0-2 0 0,0 0 0 0 0,-1 1 0 0 0,1-1 0 0 0,0 0 0 0 0,0 1 0 0 0,0-1 0 0 0,-1 1 0 0 0,1-1 0 0 0,0 0 0 0 0,-1 1 0 0 0,1-1 0 0 0,0 1 0 0 0,-1-1 0 0 0,1 1 0 0 0,-1-1 0 0 0,1 1 0 0 0,-1-1 0 0 0,1 1 0 0 0,-1-1 0 0 0,-9-8 0 0 0,3 4 0 0 0,3 0 0 0 0,4 5 0 0 0,0-1 0 0 0,0 1 0 0 0,0-1 1 0 0,-1 1-1 0 0,1 0 0 0 0,0-1 0 0 0,-1 1 0 0 0,1-1 0 0 0,0 1 0 0 0,0 0 0 0 0,-1-1 0 0 0,1 1 0 0 0,0 0 1 0 0,-1 0-1 0 0,1-1 0 0 0,-1 1 0 0 0,1 0 0 0 0,0 0 0 0 0,-1-1 0 0 0,1 1 0 0 0,-1 0 0 0 0,1 0 0 0 0,-1 0 0 0 0,1 0 1 0 0,-1 0-1 0 0,1 0 0 0 0,-1 0 0 0 0,1 0 0 0 0,0 0 0 0 0,-1 0 0 0 0,-2 0 8 0 0,2 0 12 0 0,1 0-130 0 0,-12 8 125 0 0,9-4 16 0 0,0 0 0 0 0,0 0 0 0 0,0 1 1 0 0,0-1-1 0 0,1 1 0 0 0,0-1 0 0 0,0 1 0 0 0,0 0 0 0 0,-1 4-31 0 0,2-1 13 0 0,-1 1 1 0 0,-1-1-1 0 0,1 1 0 0 0,-2 0-13 0 0,-7 26 22 0 0,8-23 2 0 0,-1 1 1 0 0,-1-1 0 0 0,-3 7-25 0 0,2-7 35 0 0,1 0 1 0 0,1 1 0 0 0,-2 9-36 0 0,6-21 1 0 0,-1 0-1 0 0,1-1 1 0 0,0 1-1 0 0,0 0 1 0 0,0-1-1 0 0,-1 1 1 0 0,1 0-1 0 0,0-1 1 0 0,-1 1-1 0 0,1-1 1 0 0,0 1 0 0 0,-1-1-1 0 0,1 1 1 0 0,-1-1-1 0 0,1 1 1 0 0,-1-1-1 0 0,1 1 1 0 0,-1-1-1 0 0,1 1 1 0 0,-1-1-1 0 0,0 1 53 0 0,1-1 14 0 0,0 0 13 0 0,5-37 376 0 0,-1 14-323 0 0,-3 17-95 0 0,1-1 1 0 0,-1 0-1 0 0,2 1 0 0 0,-1 0 0 0 0,3-5-38 0 0,3-8 81 0 0,26-76 175 0 0,-29 85-236 0 0,0-1 1 0 0,0 1-1 0 0,1 0 0 0 0,2-2-20 0 0,5-9 52 0 0,-8 13-37 0 0,0 1-1 0 0,0-1 1 0 0,1 1-1 0 0,0 0 1 0 0,0 1-1 0 0,6-6-14 0 0,-11 12 4 0 0,0-1 0 0 0,0 1 0 0 0,-1-1 0 0 0,1 1 0 0 0,0-1 0 0 0,0 1 0 0 0,0-1 0 0 0,0 1 0 0 0,0 0 0 0 0,0 0 0 0 0,0-1-1 0 0,0 1 1 0 0,0 0 0 0 0,0 0 0 0 0,0 0 0 0 0,0 0 0 0 0,0 0 0 0 0,0 0 0 0 0,0 0 0 0 0,0 0 0 0 0,-1 1 0 0 0,1-1 0 0 0,0 0 0 0 0,0 1 0 0 0,0-1 0 0 0,0 0 0 0 0,0 1 0 0 0,0-1 0 0 0,0 1 0 0 0,-1-1-1 0 0,1 1 1 0 0,0 0 0 0 0,0-1 0 0 0,0 1-4 0 0,2 2 9 0 0,0 0 0 0 0,0 0-1 0 0,-1 1 1 0 0,1-1-1 0 0,1 3-8 0 0,10 18 4 0 0,-2 1 0 0 0,0 0 0 0 0,4 15-4 0 0,-5-11-1 0 0,-7-22 100 0 0,0 1-1 0 0,1 0 1 0 0,0-1 0 0 0,0 0-1 0 0,1 0 1 0 0,-1-1 0 0 0,3 2-99 0 0,23 29 376 0 0,-29-34-450 0 0,1 0 0 0 0,0 0 0 0 0,0 0 0 0 0,0 0 0 0 0,1-1 1 0 0,-1 1-1 0 0,1-1 0 0 0,-1 0 0 0 0,5 2 74 0 0,-4-2-317 0 0,1 1-1 0 0,-1 0 1 0 0,0 0-1 0 0,0 0 1 0 0,2 1 317 0 0,-6-3-212 0 0,1-1-1 0 0,0 0 1 0 0,0 1 0 0 0,-1-1 0 0 0,1 0 0 0 0,0 0 0 0 0,0 0-1 0 0,0 0 1 0 0,0 0 0 0 0,-1 0 0 0 0,1 0 0 0 0,0 0 0 0 0,0 0 0 0 0,0 0-1 0 0,0 0 1 0 0,-1 0 0 0 0,1 0 0 0 0,0-1 0 0 0,0 1 0 0 0,0 0-1 0 0,-1-1 1 0 0,1 1 0 0 0,0 0 0 0 0,-1-1 0 0 0,1 1 0 0 0,0-1-1 0 0,-1 1 1 0 0,1-1 0 0 0,0 0 0 0 0,-1 1 0 0 0,1-1 0 0 0,-1 0 212 0 0,8-6-8337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4:31.3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1 261 920 0 0,'0'0'696'0'0,"0"0"2588"0"0,0 0 1137 0 0,0 0 230 0 0,2 2 1093 0 0,7 7-3945 0 0,-7-3-1442 0 0,-1 0-1 0 0,1 0 1 0 0,-1 0-1 0 0,0 0 1 0 0,-1 0-1 0 0,1 0 1 0 0,-1 0-1 0 0,-1 0 1 0 0,1 0-357 0 0,0 5 307 0 0,-2 50 793 0 0,0-35-595 0 0,2 0 0 0 0,1 0 0 0 0,2 15-505 0 0,1-3 998 0 0,-1 21-998 0 0,-3-32 313 0 0,2-1-1 0 0,1 0 1 0 0,1 0 0 0 0,3 11-313 0 0,0-7 207 0 0,-5-19-150 0 0,0 0 1 0 0,1-1 0 0 0,1 1-1 0 0,0 1-57 0 0,3 10 11 0 0,-2-4-23 0 0,-4-12-53 0 0,-1-4-97 0 0,0-2-268 0 0,0 0-120 0 0,0 0-23 0 0,0 0-140 0 0,0 0-578 0 0,0 0-254 0 0,0 0-50 0 0</inkml:trace>
  <inkml:trace contextRef="#ctx0" brushRef="#br0" timeOffset="333.16">236 682 12440 0 0,'11'18'1387'0'0,"0"0"1"0"0,-1 1 0 0 0,-1 1 0 0 0,-1-1-1 0 0,0 2 1 0 0,-2-1 0 0 0,4 21-1388 0 0,8 23 1919 0 0,-16-57-1672 0 0,0 0 1 0 0,0 0 0 0 0,0-1-1 0 0,1 1 1 0 0,1 2-248 0 0,7 18 335 0 0,-10-26 30 0 0,-1-1 122 0 0,13-10 196 0 0,-10 7-888 0 0,-1 1 1 0 0,1-1-1 0 0,0-1 1 0 0,-1 1-1 0 0,0 0 1 0 0,0-1-1 0 0,0 1 1 0 0,0-1-1 0 0,0 1 1 0 0,-1-1-1 0 0,0 0 1 0 0,0 0 204 0 0,0 0-1099 0 0,0 0 1 0 0,0 0 0 0 0,-1 0 0 0 0,0 0 0 0 0,0 0-1 0 0,0 0 1 0 0,0 0 0 0 0,-1-1 1098 0 0,-2-9-6893 0 0</inkml:trace>
  <inkml:trace contextRef="#ctx0" brushRef="#br0" timeOffset="715.858">198 564 10136 0 0,'0'0'896'0'0,"0"0"-712"0"0,0 0-184 0 0,0 0 0 0 0,0 0 1568 0 0,8 0 272 0 0,-1 3 55 0 0,-3-1 17 0 0,-4-2-1424 0 0,7 0-280 0 0,2 5-56 0 0,-2-3-16 0 0,1 3-1224 0 0,4-3-240 0 0</inkml:trace>
  <inkml:trace contextRef="#ctx0" brushRef="#br0" timeOffset="1181.187">396 157 6448 0 0,'12'22'483'0'0,"13"30"10343"0"0,-20-42-9910 0 0,-3-5-674 0 0,0 0 0 0 0,-1 0 1 0 0,0 1-1 0 0,0-1 0 0 0,0 0 0 0 0,0 0 1 0 0,-1 2-243 0 0,3 15 633 0 0,0-2-269 0 0,3 10 109 0 0,-2-1 1 0 0,-1 1 0 0 0,-1 3-474 0 0,6 59 662 0 0,-6-56-601 0 0,6 35-61 0 0,0 14 939 0 0,-3-29-254 0 0,2-1 0 0 0,5 13-685 0 0,-9-59 279 0 0,-1 0-1 0 0,2 0 1 0 0,3 8-279 0 0,-5-12 107 0 0,-1-3-15 0 0,-1-2-11 0 0,8-21-51 0 0,-6 19-38 0 0,-1 0 0 0 0,-1 0 0 0 0,1 0 1 0 0,0 1-1 0 0,0-1 0 0 0,-1 0 0 0 0,1 0 0 0 0,-1 0 0 0 0,1 0 0 0 0,-1 0 0 0 0,0 0 1 0 0,0 0-1 0 0,0-1 0 0 0,0 1 0 0 0,0 0 0 0 0,-1-1 8 0 0,1 0-7 0 0,-1-1-1 0 0,1 0 1 0 0,-1 0 0 0 0,1 0-1 0 0,0 0 1 0 0,1 1-1 0 0,-1-1 1 0 0,1 0 0 0 0,-1 0-1 0 0,1 0 8 0 0,0 0-1 0 0,0-1 0 0 0,0 0 0 0 0,-1 0 0 0 0,0 1 0 0 0,0-1 0 0 0,0 0 1 0 0,-1-1 0 0 0,1 1 0 0 0,-1 0 0 0 0,1 0 0 0 0,0 0 0 0 0,0-1 0 0 0,0 1 0 0 0,1 0 0 0 0,0-4 0 0 0,10-48 64 0 0,-9 40-64 0 0,-1 13 0 0 0,-1 0 0 0 0,1 0 0 0 0,0 0 0 0 0,0 0 0 0 0,1-3 0 0 0,3 0 0 0 0,0 1 11 0 0,-4 5 42 0 0,0 2 1 0 0,1 2-20 0 0,0 1 1 0 0,-1-1 0 0 0,1 0 0 0 0,-1 1-1 0 0,0-1 1 0 0,0 1 0 0 0,0-1 0 0 0,0 1 0 0 0,-1-1-1 0 0,0 1 1 0 0,1 0 0 0 0,-1-1 0 0 0,0 1 0 0 0,-1 0-35 0 0,0 5-57 0 0,-1-1 0 0 0,0 0 0 0 0,0 0 0 0 0,-4 7 57 0 0,3-6-62 0 0,0-1 1 0 0,1 0-1 0 0,-2 7 62 0 0,5-12 0 0 0,-8 14 0 0 0,3-10 0 0 0,4 1 11 0 0,0-7-8 0 0,1-1 0 0 0,-1 1 1 0 0,0-1-1 0 0,1 1 0 0 0,-1-1 1 0 0,1 0-1 0 0,-1 1 0 0 0,1-1 1 0 0,-1 0-1 0 0,1 1 0 0 0,0-1 0 0 0,-1 0 1 0 0,1 0-1 0 0,-1 1 0 0 0,1-1 1 0 0,0 0-1 0 0,-1 0 0 0 0,1 0-3 0 0,0 0 10 0 0,3 2 16 0 0,1-1-1 0 0,0 1 0 0 0,-1-1 1 0 0,1 0-1 0 0,0-1 1 0 0,-1 1-1 0 0,1-1 1 0 0,0 0-1 0 0,-1 0 0 0 0,3-1-25 0 0,11-1 50 0 0,-1-1-1 0 0,4-2-49 0 0,-3 1 51 0 0,-3 1-27 0 0,-1-1 0 0 0,0-1-1 0 0,0 0 1 0 0,5-3-24 0 0,-12 4 10 0 0,1 0-1 0 0,-1 0 1 0 0,0-1 0 0 0,0 0-1 0 0,0 0 1 0 0,0 0 0 0 0,-1-1-1 0 0,2-2-9 0 0,-6 5-9 0 0,0-1 0 0 0,0 1 0 0 0,0 0 1 0 0,0 0-1 0 0,0-1 0 0 0,-1 1 0 0 0,1-1 0 0 0,-1 0 0 0 0,0 1 0 0 0,0-1 0 0 0,-1 0 1 0 0,1 0-1 0 0,-1 1 0 0 0,1-1 0 0 0,-1 0 0 0 0,-1 0 0 0 0,1 0 0 0 0,0 1 0 0 0,-1-1 0 0 0,0 0 1 0 0,0 0-1 0 0,0 1 0 0 0,0-1 0 0 0,-1 0 9 0 0,1 3-8 0 0,0 1 0 0 0,1-1 0 0 0,-1 0 0 0 0,0 1 0 0 0,0-1 0 0 0,0 1 0 0 0,0-1 0 0 0,0 1 0 0 0,0 0 0 0 0,-1-1 0 0 0,1 1 0 0 0,0 0 0 0 0,0 0 0 0 0,0 0 8 0 0,-4-2-35 0 0,-48-14-158 0 0,49 15 171 0 0,0 0 1 0 0,0 0-1 0 0,-1 0 0 0 0,1 1 1 0 0,0-1-1 0 0,-1 1 1 0 0,1 0-1 0 0,-1 0 1 0 0,0 1 20 0 0,3-1-2 0 0,0 0-1 0 0,0 0 0 0 0,1 1 1 0 0,-1-1-1 0 0,0 1 1 0 0,0-1-1 0 0,1 1 0 0 0,-1-1 1 0 0,0 1-1 0 0,1 0 0 0 0,-1 0 1 0 0,1 0-1 0 0,-1 0 0 0 0,1 0 1 0 0,-1 0-1 0 0,1 0 0 0 0,0 1 1 0 0,0-1-1 0 0,0 0 0 0 0,-1 1 1 0 0,1-1-1 0 0,0 1 0 0 0,0 0 4 0 0,-5 10 0 0 0,5-10 1 0 0,0 0 0 0 0,0-1 1 0 0,0 1-1 0 0,0 0 0 0 0,0 0 0 0 0,0 0 0 0 0,1 0 0 0 0,-1-1 0 0 0,1 1 0 0 0,0 0 0 0 0,-1 0 1 0 0,1 2-2 0 0,1 1 38 0 0,-1 0 0 0 0,1 0 0 0 0,0 0 0 0 0,1 0 0 0 0,-1 0 0 0 0,1 0 0 0 0,0 0 0 0 0,0-1 0 0 0,1 1 0 0 0,-1-1 0 0 0,1 0 0 0 0,0 1-38 0 0,5 5 96 0 0,0 0 1 0 0,0 0 0 0 0,1-1-1 0 0,3 3-96 0 0,-4-5 34 0 0,0-1 0 0 0,1 0 0 0 0,0 0 0 0 0,0-1 0 0 0,0 0-1 0 0,0-1 1 0 0,1 0 0 0 0,0 0 0 0 0,0-1 0 0 0,4 0-34 0 0,18 4-562 0 0,0-2 0 0 0,23 0 562 0 0,-8-1-1885 0 0,-16-3-913 0 0,-16-1 1258 0 0</inkml:trace>
  <inkml:trace contextRef="#ctx0" brushRef="#br0" timeOffset="1515.995">1463 46 17103 0 0,'4'3'1551'0'0,"-1"0"-1502"0"0,0 0 0 0 0,-1 1 1 0 0,1-1-1 0 0,-1 1 0 0 0,0-1 0 0 0,0 1 0 0 0,0 0 0 0 0,0 0 1 0 0,0 2-50 0 0,12 41 1142 0 0,-11-37-674 0 0,8 36 623 0 0,-2 1 0 0 0,-2 0-1 0 0,-1 0 1 0 0,-2 46-1091 0 0,-2 62 489 0 0,3-28-439 0 0,-4-99-294 0 0,-1-26 69 0 0,0 0 0 0 0,1-1-1 0 0,-1 1 1 0 0,0 0 0 0 0,1-1-1 0 0,-1 1 1 0 0,1 0 0 0 0,-1-1-1 0 0,1 1 1 0 0,0-1 0 0 0,0 1-1 0 0,-1-1 1 0 0,1 0 0 0 0,0 1-1 0 0,1-1 176 0 0,3 6-2842 0 0,-2-7 884 0 0</inkml:trace>
  <inkml:trace contextRef="#ctx0" brushRef="#br0" timeOffset="1855.2">1596 381 14856 0 0,'0'-1'51'0'0,"0"-2"108"0"0,0 0 0 0 0,0 1 0 0 0,0-1 0 0 0,-1 1 0 0 0,1-1 0 0 0,-1 1 0 0 0,1-1-1 0 0,-2-1-158 0 0,2 3 23 0 0,-1 1 0 0 0,1-1 0 0 0,0 0-1 0 0,-1 1 1 0 0,0-1 0 0 0,1 1 0 0 0,-1-1-1 0 0,1 1 1 0 0,-1-1 0 0 0,0 1 0 0 0,1-1-1 0 0,-1 1 1 0 0,0 0 0 0 0,1-1 0 0 0,-1 1-1 0 0,0 0 1 0 0,1 0 0 0 0,-1-1 0 0 0,0 1-1 0 0,0 0 1 0 0,0 0 0 0 0,1 0-1 0 0,-1 0 1 0 0,0 0 0 0 0,0 0 0 0 0,1 0-1 0 0,-1 0 1 0 0,0 0 0 0 0,0 1 0 0 0,1-1-1 0 0,-1 0 1 0 0,0 0 0 0 0,0 1-23 0 0,-7 1 277 0 0,0 1-1 0 0,0 0 1 0 0,0 0 0 0 0,0 1-1 0 0,1 0 1 0 0,0 1 0 0 0,-1 0-277 0 0,-13 10 540 0 0,-12 13-540 0 0,18-15-132 0 0,0-1 1 0 0,-1 0-1 0 0,-11 6 132 0 0,-22 8-2148 0 0,48-25 518 0 0,1-1-70 0 0,0 0-17 0 0</inkml:trace>
  <inkml:trace contextRef="#ctx0" brushRef="#br0" timeOffset="2330.097">1691 1 6912 0 0,'2'5'159'0'0,"-1"-1"-107"0"0,0-1 1 0 0,0 0-1 0 0,0 0 1 0 0,1 0-1 0 0,-1-1 0 0 0,1 1 1 0 0,0 0-1 0 0,-1 0 1 0 0,1-1-1 0 0,0 1 1 0 0,2 1-53 0 0,-2-2 219 0 0,0 0 0 0 0,-1 0 0 0 0,1 0 0 0 0,-1 0 0 0 0,0 0 0 0 0,1 0 1 0 0,-1 1-1 0 0,0-1 0 0 0,0 2-219 0 0,6 10 1880 0 0,-2-6-1051 0 0,0 1 0 0 0,-1 0 1 0 0,0 1-1 0 0,0-1 0 0 0,-1 1 1 0 0,0-1-1 0 0,-1 1 0 0 0,1 2-829 0 0,2 22 1561 0 0,0 26-1561 0 0,1 6 1088 0 0,0-14-36 0 0,-2 1 0 0 0,-3 12-1052 0 0,0-56 201 0 0,0-1 0 0 0,0 1 1 0 0,2 4-202 0 0,-1-2 4 0 0,-3 1 365 0 0,5-19 628 0 0,1-2-982 0 0,-1 0-1 0 0,1 0 1 0 0,-2 0 0 0 0,1 0 0 0 0,-1-1-15 0 0,-1 2 1 0 0,-1 5 0 0 0,0-1 0 0 0,0 1 0 0 0,1-1 0 0 0,-1 1 0 0 0,1 0-1 0 0,0-1 1 0 0,0 1 0 0 0,0 0 0 0 0,0 0 0 0 0,1 0 0 0 0,-1 0-1 0 0,4-3 53 0 0,-5 6-47 0 0,0 0-1 0 0,0 0 0 0 0,-1-1 1 0 0,1 1-1 0 0,0 0 1 0 0,0 0-1 0 0,0 0 1 0 0,0 0-1 0 0,0 0 0 0 0,0 0 1 0 0,0 0-1 0 0,0 0 1 0 0,0 0-1 0 0,0 1 1 0 0,0-1-1 0 0,0 0 0 0 0,0 1 1 0 0,0-1-1 0 0,0 1-5 0 0,1-1 15 0 0,2 2 4 0 0,0 0-1 0 0,0 1 1 0 0,0-1 0 0 0,0 1 0 0 0,0-1 0 0 0,0 1 0 0 0,0 1 0 0 0,0-1-19 0 0,13 12 83 0 0,-1-4-17 0 0,1 0-1 0 0,14 7-65 0 0,-25-15 59 0 0,1-1 1 0 0,-1 1-1 0 0,1-1 0 0 0,0 0 0 0 0,0 0 1 0 0,0-1-1 0 0,0 0 0 0 0,0-1 0 0 0,4 1-59 0 0,-8-1 24 0 0,1 0 0 0 0,-1-1-1 0 0,0 1 1 0 0,1-1 0 0 0,-1 0-1 0 0,0 0 1 0 0,1 0 0 0 0,-1 0-1 0 0,0 0 1 0 0,0-1 0 0 0,0 1 0 0 0,0-1-1 0 0,0 0 1 0 0,-1 0 0 0 0,1 0-1 0 0,0 0 1 0 0,-1-1 0 0 0,1 1-1 0 0,-1-1 1 0 0,0 1 0 0 0,0-1-1 0 0,0 0 1 0 0,0 0 0 0 0,-1 0 0 0 0,1 0-1 0 0,0-1-23 0 0,1-6 13 0 0,-2 6 20 0 0,1-1 0 0 0,-1 1 0 0 0,0 0 0 0 0,0-1 0 0 0,0 1 0 0 0,0-1 0 0 0,-1 0 0 0 0,0 1 0 0 0,0-1 0 0 0,0 1 0 0 0,-1-1 0 0 0,0 1-1 0 0,0-4-31 0 0,-1 1-66 0 0,0 0 0 0 0,0 0 1 0 0,-1 0-1 0 0,0 1 0 0 0,0-1 1 0 0,0 1-1 0 0,-1 0 0 0 0,-1-3 65 0 0,3 8-34 0 0,0-1-1 0 0,1 0 1 0 0,-1 1-1 0 0,0-1 1 0 0,0 1-1 0 0,0-1 1 0 0,0 1-1 0 0,0 0 1 0 0,0 0-1 0 0,0 0 1 0 0,0 0-1 0 0,0 0 0 0 0,-1 0 1 0 0,1 0-1 0 0,0 1 1 0 0,0 0-1 0 0,-1-1 1 0 0,1 1-1 0 0,-1 0 1 0 0,1 0-1 0 0,0 0 1 0 0,-1 0-1 0 0,1 0 1 0 0,0 1-1 0 0,-1-1 1 0 0,1 1-1 0 0,-1 0 35 0 0,-1 0 0 0 0,1 1 0 0 0,-1 0 0 0 0,1-1 0 0 0,-1 1 0 0 0,1 0 0 0 0,0 1 0 0 0,0-1 0 0 0,0 1 0 0 0,0-1 0 0 0,0 1 0 0 0,0 0 0 0 0,1 0 0 0 0,-1 0 0 0 0,1 1 0 0 0,0-1 0 0 0,0 0 0 0 0,0 1 0 0 0,1-1 0 0 0,-2 3 0 0 0,0 3 0 0 0,0-1 0 0 0,0 1 0 0 0,1 0 0 0 0,0 0 0 0 0,1 0 0 0 0,-1 0 0 0 0,2 0 0 0 0,-1 1 0 0 0,2 2 0 0 0,-1 1 0 0 0,2-1 0 0 0,-1 0 0 0 0,2 0 0 0 0,-1 0 0 0 0,2 0 0 0 0,0 0 0 0 0,0-1 0 0 0,1 0 0 0 0,0 1 0 0 0,1-2 0 0 0,7 11 0 0 0,-7-14-33 0 0,0 0 0 0 0,1 0-1 0 0,5 4 34 0 0,11 12-388 0 0,-22-22 242 0 0,0-1 0 0 0,0 1 0 0 0,-1 0 0 0 0,1 0 0 0 0,0 0 0 0 0,-1 0 0 0 0,1 0 0 0 0,-1 0 0 0 0,1 0 0 0 0,-1 0 0 0 0,1 0 0 0 0,-1 0 0 0 0,0 0 0 0 0,0 0 0 0 0,1 1 0 0 0,-1-1 0 0 0,0 0 0 0 0,0 0-1 0 0,0 0 1 0 0,0 0 0 0 0,0 1 0 0 0,0-1 0 0 0,-1 0 0 0 0,1 0 0 0 0,0 0 0 0 0,0 0 0 0 0,-1 0 0 0 0,1 0 0 0 0,-1 0 0 0 0,1 0 0 0 0,-1 0 0 0 0,0 0 0 0 0,1 0 0 0 0,-1 0 0 0 0,0 0 0 0 0,1 0 146 0 0,-5 3-949 0 0,1 0 1 0 0,-1 1-1 0 0,0-2 0 0 0,0 1 1 0 0,-1-1-1 0 0,-1 1 949 0 0,0 1-370 0 0,-17 9-1678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4:34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25 505 8288 0 0,'6'-11'638'0'0,"-6"10"-589"0"0,1 1-1 0 0,-1 0 0 0 0,0 0 1 0 0,1 0-1 0 0,-1 0 1 0 0,0 0-1 0 0,1-1 0 0 0,-1 1 1 0 0,1 0-1 0 0,-1 0 0 0 0,0 0 1 0 0,1 0-1 0 0,-1 0 1 0 0,1 0-1 0 0,-1 0 0 0 0,0 0 1 0 0,1 0-1 0 0,-1 1 0 0 0,0-1 1 0 0,1 0-1 0 0,-1 0 0 0 0,1 0 1 0 0,-1 0-1 0 0,0 0 1 0 0,1 1-1 0 0,-1-1-48 0 0,3 1 3582 0 0,-2 0-803 0 0,-1-1-2566 0 0,1 0-1 0 0,-1 0 1 0 0,0 0 0 0 0,1 0-1 0 0,-1 1 1 0 0,1-1 0 0 0,-1 0-1 0 0,1 0 1 0 0,-1 0 0 0 0,1 0-1 0 0,-1 0 1 0 0,1 0 0 0 0,-1 0-1 0 0,1 0 1 0 0,-1 0 0 0 0,1-1-1 0 0,-1 1 1 0 0,1 0 0 0 0,-1 0-1 0 0,1 0 1 0 0,-1 0 0 0 0,1-1-213 0 0,5 0 1537 0 0,-12 6-1043 0 0,1-1-481 0 0,1 1 0 0 0,-1 0-1 0 0,1 0 1 0 0,0 0-1 0 0,1 0 1 0 0,-1 1 0 0 0,1-1-1 0 0,0 1 1 0 0,1 0 0 0 0,-1 0-13 0 0,1-1 1 0 0,-1 0 20 0 0,1 0-1 0 0,0 0 0 0 0,1 0 1 0 0,-1 1-1 0 0,1-1 0 0 0,0 0 1 0 0,0 1-1 0 0,1-1 0 0 0,0 0 1 0 0,0 1-1 0 0,0-1 0 0 0,1 4-20 0 0,-1-6 14 0 0,1 0 0 0 0,0-1 1 0 0,-1 1-1 0 0,1 0 0 0 0,0 0 0 0 0,1 0 0 0 0,-1-1 0 0 0,0 1 0 0 0,1-1 0 0 0,0 1 0 0 0,-1-1 0 0 0,1 0 0 0 0,0 1 0 0 0,0-1 1 0 0,0 0-1 0 0,1 0 0 0 0,-1 0 0 0 0,0-1 0 0 0,1 1 0 0 0,-1-1 0 0 0,1 1 0 0 0,0-1 0 0 0,0 1-14 0 0,0-1 47 0 0,0-1-1 0 0,0 1 1 0 0,0 0-1 0 0,-1-1 1 0 0,1 0-1 0 0,0 0 1 0 0,0 1-1 0 0,0-2 0 0 0,0 1 1 0 0,0 0-1 0 0,-1-1 1 0 0,1 1-1 0 0,0-1 1 0 0,0 0-1 0 0,-1 0 1 0 0,4-1-47 0 0,4-3 248 0 0,1 0 0 0 0,-1-1 0 0 0,6-4-248 0 0,0-1 190 0 0,-2 2-70 0 0,-2-1 0 0 0,0 0 0 0 0,0 0 0 0 0,-1-2 0 0 0,0 1 0 0 0,-1-1 0 0 0,2-3-120 0 0,-7 9 22 0 0,-3 2-11 0 0,1 1-1 0 0,-1 0 1 0 0,0-1 0 0 0,0 1-1 0 0,-1-1 1 0 0,1 0-1 0 0,-1 1 1 0 0,1-1 0 0 0,-1 0-1 0 0,0 0 1 0 0,-1 0 0 0 0,1 0-1 0 0,-1 0 1 0 0,1 0-1 0 0,-1 0 1 0 0,0 0 0 0 0,-1 0-1 0 0,1 0 1 0 0,-1 0-1 0 0,0 0 1 0 0,0 0 0 0 0,0 0-1 0 0,0 0 1 0 0,-1 1 0 0 0,1-1-1 0 0,-3-2-10 0 0,3 5-6 0 0,0 0-1 0 0,0 0 0 0 0,0 0 1 0 0,0 0-1 0 0,-1 0 1 0 0,1 0-1 0 0,0 1 0 0 0,-1-1 1 0 0,1 0-1 0 0,-1 1 1 0 0,1-1-1 0 0,-1 1 0 0 0,1 0 1 0 0,-1-1-1 0 0,1 1 0 0 0,-1 0 1 0 0,1 0-1 0 0,-1 0 1 0 0,-1 0 6 0 0,-2 0-178 0 0,0 0-1 0 0,0 0 1 0 0,0 1 0 0 0,0 0 0 0 0,-3 1 178 0 0,6-2-346 0 0,-1 1 0 0 0,0 0 0 0 0,1 0 0 0 0,-1 1 0 0 0,1-1 0 0 0,-1 0 0 0 0,0 1 346 0 0,-5 6-1418 0 0</inkml:trace>
  <inkml:trace contextRef="#ctx0" brushRef="#br0" timeOffset="2511.53">577 387 456 0 0,'4'-8'15585'0'0,"-4"2"-9250"0"0,-1 6-6232 0 0,0 0 0 0 0,1-1-1 0 0,-1 1 1 0 0,0-1 0 0 0,0 1 0 0 0,0 0 0 0 0,0-1 0 0 0,0 1 0 0 0,1 0-1 0 0,-1 0 1 0 0,0 0 0 0 0,0 0 0 0 0,0 0 0 0 0,0 0 0 0 0,0 0 0 0 0,0 0 0 0 0,0 0-103 0 0,-4 0 68 0 0,-1 0 0 0 0,0 0 0 0 0,1 1 0 0 0,-1-1 0 0 0,1 1 0 0 0,-1 1 0 0 0,1-1 0 0 0,-1 1 0 0 0,1 0 0 0 0,0 0 1 0 0,0 0-1 0 0,0 1 0 0 0,0-1 0 0 0,0 1 0 0 0,-2 3-68 0 0,-6 3 42 0 0,7-5-24 0 0,1 0 0 0 0,-1 0 0 0 0,0 1 0 0 0,0 2-18 0 0,4-5 7 0 0,1-1 1 0 0,-1 1 0 0 0,1 0-1 0 0,0 0 1 0 0,0-1-1 0 0,0 1 1 0 0,0 0-1 0 0,0 0 1 0 0,1 0-1 0 0,-1 0 1 0 0,0 1-1 0 0,1-1 1 0 0,0 0-1 0 0,-1 0 1 0 0,1 0 0 0 0,0 1-8 0 0,-1 8 87 0 0,1-11-71 0 0,-1 1-1 0 0,1 0 1 0 0,0 0 0 0 0,0 0-1 0 0,0 0 1 0 0,0 0 0 0 0,0 0-1 0 0,0 0 1 0 0,0 0 0 0 0,0 0-1 0 0,1 0 1 0 0,-1-1 0 0 0,0 1-1 0 0,1 1-15 0 0,-1-1 28 0 0,1 1 0 0 0,0-1-1 0 0,0 0 1 0 0,0 0 0 0 0,0 0-1 0 0,0 0 1 0 0,0 0 0 0 0,1 0-1 0 0,-1 0 1 0 0,0 0 0 0 0,0 0-1 0 0,1 0 1 0 0,-1-1 0 0 0,0 1-1 0 0,1 0 1 0 0,-1-1 0 0 0,1 1 0 0 0,-1-1-1 0 0,1 0 1 0 0,-1 1 0 0 0,1-1-1 0 0,-1 0-27 0 0,8 1 226 0 0,0 0 0 0 0,0-1 1 0 0,4-1-227 0 0,-2 1 296 0 0,-3 0-318 0 0,-1-1 0 0 0,0 0 0 0 0,1 0 0 0 0,-1 0 0 0 0,0-1-1 0 0,1-1 1 0 0,-1 1 0 0 0,0-1 0 0 0,-1 0 0 0 0,6-3 22 0 0,-1 1-28 0 0,-10 5 7 0 0,1-1 1 0 0,-1 1-1 0 0,1-1 0 0 0,-1 0 1 0 0,1 0-1 0 0,-1 1 0 0 0,0-1 1 0 0,1 0-1 0 0,-1 0 0 0 0,1-1 21 0 0,0 0-789 0 0,1-1 0 0 0,-1 0 0 0 0,0 0 0 0 0,0 0 1 0 0,0 0-1 0 0,0 0 0 0 0,1-3 789 0 0,-3 4-2390 0 0</inkml:trace>
  <inkml:trace contextRef="#ctx0" brushRef="#br0" timeOffset="2979.27">639 11 11664 0 0,'0'0'530'0'0,"15"0"204"0"0,-13 0-598 0 0,1 0 0 0 0,-1 1 0 0 0,1-1 0 0 0,-1 0 0 0 0,0 1 0 0 0,1 0 0 0 0,-1-1 0 0 0,0 1 0 0 0,0 0 0 0 0,0 0 0 0 0,1 0 0 0 0,-1 1 0 0 0,0-1 0 0 0,0 0 1 0 0,-1 1-1 0 0,1-1 0 0 0,0 1 0 0 0,0 0 0 0 0,-1-1 0 0 0,1 1 0 0 0,-1 0 0 0 0,1 0 0 0 0,-1 0 0 0 0,0 0 0 0 0,0 0-136 0 0,4 8 537 0 0,-1 0 0 0 0,-1 0 0 0 0,1 0 0 0 0,-2 0 0 0 0,1 4-537 0 0,1 3 491 0 0,10 47 1773 0 0,2 43-2264 0 0,-6-40 1062 0 0,8 26-1062 0 0,-13-70 190 0 0,-3-11-119 0 0,1 0-1 0 0,1 0 0 0 0,0 0 0 0 0,1 2-70 0 0,5 7-19 0 0,-5-9 37 0 0,0 0-1 0 0,1-1 0 0 0,4 5-17 0 0,-8-12-190 0 0,1-1 0 0 0,-1 0-1 0 0,1 0 1 0 0,0 0 0 0 0,0 0 0 0 0,0-1-1 0 0,0 1 1 0 0,0-1 0 0 0,0 0 0 0 0,1 0 0 0 0,-1 0-1 0 0,1 0 1 0 0,1 0 190 0 0,10 1-1975 0 0</inkml:trace>
  <inkml:trace contextRef="#ctx0" brushRef="#br0" timeOffset="3415.479">996 301 4608 0 0,'0'0'208'0'0,"-14"-3"5896"0"0,9 2-4808 0 0,0 0 0 0 0,0 0 0 0 0,-1 1 0 0 0,1 0 0 0 0,-1 0-1296 0 0,-24 3 2879 0 0,12 2-2727 0 0,1 1-1 0 0,-8 3-151 0 0,-17 6 643 0 0,30-11-611 0 0,1 1 1 0 0,0 1-1 0 0,0-1 0 0 0,0 2 1 0 0,0 0-1 0 0,-3 3-32 0 0,10-7 53 0 0,-21 13-791 0 0,17-9-789 0 0,3-3-1542 0 0,5-4-2965 0 0</inkml:trace>
  <inkml:trace contextRef="#ctx0" brushRef="#br0" timeOffset="3734.825">1050 512 13560 0 0,'2'1'306'0'0,"30"13"714"0"0,-25-11-980 0 0,0 0 1 0 0,-1 0-1 0 0,1 0 1 0 0,4 0-41 0 0,0 0-9 0 0,-4-1 656 0 0,-1-1 0 0 0,1 1 1 0 0,0-1-1 0 0,0-1 0 0 0,1 1-647 0 0,-6-1 109 0 0,-1 0 0 0 0,1 0 0 0 0,-1 0-1 0 0,1 0 1 0 0,-1-1 0 0 0,1 1 0 0 0,-1 0-1 0 0,0-1 1 0 0,1 1 0 0 0,-1-1 0 0 0,0 1-1 0 0,1-1 1 0 0,-1 0 0 0 0,0 0-1 0 0,0 1 1 0 0,1-1 0 0 0,-1 0 0 0 0,0 0-1 0 0,0 0 1 0 0,0 0 0 0 0,0 0 0 0 0,0 0-1 0 0,0-1 1 0 0,-1 1 0 0 0,1 0 0 0 0,0 0-1 0 0,-1-1 1 0 0,1 1 0 0 0,0 0-1 0 0,-1-2-108 0 0,1-1 55 0 0,0 0-1 0 0,-1 0 1 0 0,1 0-1 0 0,-1 0 1 0 0,0 0-1 0 0,0 0 1 0 0,0-1-1 0 0,-1 1 1 0 0,0 0-1 0 0,0-3-54 0 0,-1 5 5 0 0,0-1 0 0 0,1 1 0 0 0,-1-1 0 0 0,0 1 0 0 0,0 0 0 0 0,0 0 0 0 0,0 0 0 0 0,-1 0 0 0 0,1 1 0 0 0,-3-3-5 0 0,-1 0 3 0 0,5 3-1 0 0,0 0 0 0 0,0 1 0 0 0,0-1-1 0 0,-1 1 1 0 0,1-1 0 0 0,0 1 0 0 0,-1-1 0 0 0,1 1-1 0 0,0-1 1 0 0,-1 1 0 0 0,1 0 0 0 0,0 0 0 0 0,-1 0-1 0 0,1 0 1 0 0,-1 0 0 0 0,1 0 0 0 0,0 0-1 0 0,-1 1 1 0 0,0-1-2 0 0,-34 12 96 0 0,34-11-85 0 0,1 0 1 0 0,0 0-1 0 0,0 0 1 0 0,-1 1-1 0 0,1-1 1 0 0,0 0-1 0 0,0 1 0 0 0,0-1 1 0 0,0 0-1 0 0,1 1 1 0 0,-2 1-12 0 0,-1 1 52 0 0,1 1-8 0 0,-1-1-1 0 0,1 0 1 0 0,0 0-1 0 0,0 1 1 0 0,0 2-44 0 0,0-3 40 0 0,2-3-17 0 0,0 1 0 0 0,0 0-1 0 0,1 0 1 0 0,-1 0 0 0 0,0 0 0 0 0,1-1 0 0 0,-1 1 0 0 0,1 0 0 0 0,-1 0 0 0 0,1-1 0 0 0,0 1 0 0 0,0 0 0 0 0,0 0-23 0 0,1 1 48 0 0,1 4 26 0 0,0 0 1 0 0,1 0-1 0 0,0 0 0 0 0,1-1 0 0 0,0 1 0 0 0,0-1 1 0 0,0 0-1 0 0,1-1 0 0 0,-1 1 0 0 0,7 3-74 0 0,-7-5 53 0 0,1 0-1 0 0,-1-1 1 0 0,1 0-1 0 0,-1 0 1 0 0,1 0-1 0 0,0-1 0 0 0,0 0 1 0 0,0 0-1 0 0,1 0 1 0 0,-1-1-1 0 0,0 0 1 0 0,1 0-1 0 0,4-1-52 0 0,1 0-294 0 0,-3 1-1019 0 0,0-1 0 0 0,-1 0 0 0 0,1-1-1 0 0,0 0 1 0 0,-1-1 0 0 0,6-1 1313 0 0,1-3-7018 0 0</inkml:trace>
  <inkml:trace contextRef="#ctx0" brushRef="#br0" timeOffset="3735.825">1336 0 14024 0 0,'0'0'638'0'0,"1"1"-8"0"0,3 1-476 0 0,-1 1 0 0 0,1 0 0 0 0,0 0 0 0 0,-1 0 0 0 0,0 0 0 0 0,0 1 0 0 0,0-1 0 0 0,0 1 0 0 0,0 0 0 0 0,-1 0 0 0 0,1 0 0 0 0,-1 0 0 0 0,0 0 1 0 0,-1 1-1 0 0,1-1 0 0 0,-1 0 0 0 0,0 1 0 0 0,1 0-154 0 0,11 37 1338 0 0,-7-25-684 0 0,0 1 0 0 0,2 16-654 0 0,4 54 978 0 0,7 34-449 0 0,-12-85-493 0 0,1 4-163 0 0,2 0 1 0 0,13 36 126 0 0,-15-57-134 0 0,-3-6-425 0 0,0 0 0 0 0,1-1 0 0 0,5 8 559 0 0,-9-18-521 0 0,0 0 0 0 0,0 0 0 0 0,0-1 0 0 0,0 1 0 0 0,0 0 0 0 0,1-1-1 0 0,1 2 522 0 0,-3-3-231 0 0,1-1-1 0 0,-1 1 0 0 0,0 0 0 0 0,0-1 0 0 0,1 1 0 0 0,-1-1 0 0 0,1 1 1 0 0,-1-1-1 0 0,0 0 0 0 0,1 1 0 0 0,-1-1 0 0 0,1 0 0 0 0,-1 0 1 0 0,1 0-1 0 0,-1 0 0 0 0,0-1 0 0 0,2 1 232 0 0,18-8-4953 0 0</inkml:trace>
  <inkml:trace contextRef="#ctx0" brushRef="#br0" timeOffset="3736.825">1655 496 6912 0 0,'1'-2'43'0'0,"-1"1"1"0"0,1 0-1 0 0,-1 0 1 0 0,1-1-1 0 0,-1 1 1 0 0,0 0-1 0 0,0 0 1 0 0,1-1-1 0 0,-1 1 1 0 0,0 0-1 0 0,0-1 1 0 0,0 1-1 0 0,0 0 1 0 0,-1-1-1 0 0,1 1 1 0 0,0 0-1 0 0,-1-1-43 0 0,-8-23 111 0 0,1 5 1557 0 0,6 15-884 0 0,0 0 0 0 0,0 0 0 0 0,0 1 0 0 0,-1-1 0 0 0,0 1 0 0 0,0-1 0 0 0,0 1 0 0 0,-2-2-784 0 0,-5-7 1245 0 0,7 9-1041 0 0,0 1 0 0 0,-1-1 0 0 0,1 1 0 0 0,-1-1 0 0 0,0 1 0 0 0,0 1 0 0 0,-1-1 0 0 0,1 0 0 0 0,0 1 0 0 0,-1 0 0 0 0,1 0 0 0 0,-1 0 0 0 0,0 1 0 0 0,0-1 0 0 0,0 1 0 0 0,0 0 0 0 0,0 1 0 0 0,0-1 0 0 0,0 1 0 0 0,0 0 0 0 0,-1 0-204 0 0,-8 1 163 0 0,0 0 0 0 0,0 1-1 0 0,0 0 1 0 0,0 1 0 0 0,0 1-1 0 0,-11 5-162 0 0,23-9 5 0 0,-8 3-195 0 0,0 1 0 0 0,0 1 0 0 0,0-1 0 0 0,0 1 0 0 0,1 1 0 0 0,0 0 0 0 0,-6 5 190 0 0,-9 11-5109 0 0,2 0-1680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4:41.8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165 72 15840 0 0,'0'0'726'0'0,"0"0"-21"0"0,0 0-345 0 0,0 0 224 0 0,-4 4 912 0 0,-7 4-1196 0 0,0 0 0 0 0,0 1-1 0 0,1 1 1 0 0,1-1-1 0 0,0 2 1 0 0,0-1 0 0 0,1 1-1 0 0,0 0 1 0 0,-1 4-300 0 0,-3 6 13 0 0,1 0 0 0 0,1 1 0 0 0,1 0 1 0 0,-6 23-14 0 0,13-35 37 0 0,0 1 0 0 0,0 0 0 0 0,1 0 0 0 0,0 0 1 0 0,1 0-1 0 0,0-1 0 0 0,1 1 0 0 0,0 0 0 0 0,2 4-37 0 0,-3-12 39 0 0,1-1 0 0 0,0 1 0 0 0,-1-1 0 0 0,1 0 0 0 0,0 1 0 0 0,0-1 0 0 0,0 0 0 0 0,1 0 0 0 0,-1 0 0 0 0,0 0 0 0 0,1 0-1 0 0,0 0 1 0 0,-1 0 0 0 0,1 0 0 0 0,0-1 0 0 0,0 1 0 0 0,0-1 0 0 0,0 1 0 0 0,0-1 0 0 0,0 0 0 0 0,0 1 0 0 0,1-1 0 0 0,-1 0 0 0 0,0-1 0 0 0,1 1-1 0 0,-1 0 1 0 0,2-1-39 0 0,1 1 94 0 0,1 0 0 0 0,0-1 0 0 0,0 0-1 0 0,-1 0 1 0 0,1 0 0 0 0,0-1 0 0 0,-1 0 0 0 0,1 0-1 0 0,0 0 1 0 0,-1-1 0 0 0,4-1-94 0 0,4-2 226 0 0,0 0 0 0 0,-1-1 0 0 0,9-6-226 0 0,-15 9 63 0 0,-1-1-1 0 0,-1 1 1 0 0,1-1 0 0 0,0-1-1 0 0,-1 1 1 0 0,0 0-1 0 0,0-1 1 0 0,0 0-1 0 0,3-5-62 0 0,-2 1 8 0 0,-1 0 0 0 0,1 0 0 0 0,-1 0 0 0 0,0-3-8 0 0,-3 7 3 0 0,1 1 1 0 0,-1 0-1 0 0,-1-1 0 0 0,1 1 0 0 0,-1 0 0 0 0,1-1 1 0 0,-1 1-1 0 0,-1 0 0 0 0,1-1 0 0 0,-1-3-3 0 0,-3-6-116 0 0,0 0-1 0 0,-1 0 0 0 0,0 0 1 0 0,-1 1-1 0 0,0 0 1 0 0,-8-10 116 0 0,10 16-74 0 0,-1 0 1 0 0,0 1 0 0 0,0-1 0 0 0,-1 1 0 0 0,1 0 0 0 0,-1 0 0 0 0,-1 1-1 0 0,1 0 1 0 0,-1 0 0 0 0,0 1 0 0 0,0-1 0 0 0,-4 0 73 0 0,7 3-286 0 0,0 1-1 0 0,-1 0 1 0 0,1 0-1 0 0,-1 0 1 0 0,1 1 0 0 0,0-1-1 0 0,-1 1 287 0 0,-17 3-7725 0 0,18 0 1289 0 0</inkml:trace>
  <inkml:trace contextRef="#ctx0" brushRef="#br0" timeOffset="1095.069">368 25 3224 0 0,'5'9'45'0'0,"3"6"89"0"0,0 1-1 0 0,5 15-133 0 0,-5-5 4381 0 0,-1 0-1 0 0,-2 0 1 0 0,1 12-4381 0 0,-2-8 1216 0 0,-1 1 1 0 0,-2 0-1 0 0,-1 0 0 0 0,-4 27-1216 0 0,5-20 1658 0 0,14-55-806 0 0,-9 9-768 0 0,1-1 0 0 0,-1 0 1 0 0,0 0-1 0 0,-1-1 0 0 0,0-1-84 0 0,21-33 173 0 0,2-1-55 0 0,-20 31-114 0 0,0 1-1 0 0,0 0 0 0 0,7-6-3 0 0,0 0 3 0 0,-13 15 1 0 0,1 0 0 0 0,0 1 0 0 0,0-1 0 0 0,0 0 0 0 0,0 1-1 0 0,1 0 1 0 0,0 0 0 0 0,-1 0 0 0 0,1 0 0 0 0,0 1 0 0 0,0-1 0 0 0,1 1 0 0 0,1-1-4 0 0,-3 2 3 0 0,1 0 1 0 0,-1 0 0 0 0,1 1-1 0 0,-1-1 1 0 0,1 1 0 0 0,-1 0-1 0 0,1 0 1 0 0,-1 0 0 0 0,1 0-1 0 0,0 0 1 0 0,-1 1 0 0 0,1 0-1 0 0,-1-1 1 0 0,1 2-4 0 0,7 2 24 0 0,1 0 1 0 0,-1 2-1 0 0,6 3-24 0 0,-6-3 13 0 0,0-1 0 0 0,0 0-1 0 0,8 2-12 0 0,-8-4 5 0 0,0 0 0 0 0,0-1 0 0 0,0 0 0 0 0,0-1-1 0 0,0 0 1 0 0,2-1-5 0 0,-7 0 8 0 0,0-1 0 0 0,0 0 0 0 0,0 1 0 0 0,0-2 0 0 0,-1 1 0 0 0,1-1 0 0 0,-1 0 0 0 0,1 0-1 0 0,-1 0 1 0 0,1-1 0 0 0,-1 0 0 0 0,3-2-8 0 0,3-6 208 0 0,-11 11-222 0 0,0-1 1 0 0,1 1-1 0 0,-1-1 1 0 0,0 1-1 0 0,0-1 1 0 0,0 1-1 0 0,0-1 1 0 0,0 1-1 0 0,0-1 1 0 0,0 1-1 0 0,0-1 1 0 0,0 1 0 0 0,0-1-1 0 0,0 1 1 0 0,0-1-1 0 0,0 1 1 0 0,-1-1-1 0 0,1 1 1 0 0,0-1-1 0 0,0 1 1 0 0,0-1-1 0 0,-1 1 1 0 0,1 0-1 0 0,0-1 14 0 0,-1 0-226 0 0,-1 0 186 0 0,-1 1 0 0 0,1-1 1 0 0,-1 1-1 0 0,1 0 0 0 0,-1 0 1 0 0,1 0-1 0 0,0 0 0 0 0,-1 0 1 0 0,1 0-1 0 0,-1 1 0 0 0,1-1 1 0 0,0 1-1 0 0,-1 0 0 0 0,1 0 1 0 0,-2 0 39 0 0,-1 3-110 0 0,-1-1 1 0 0,1 1 0 0 0,-1 0-1 0 0,1 0 1 0 0,0 1 109 0 0,1-2-8 0 0,2 0 57 0 0,-1 0-1 0 0,0 0 1 0 0,1 0 0 0 0,-1 0-1 0 0,1 1 1 0 0,0-1-1 0 0,0 1 1 0 0,1-1 0 0 0,-1 1-1 0 0,1 0 1 0 0,-1 0-1 0 0,1 0 1 0 0,0 0 0 0 0,1 0-1 0 0,-1 0 1 0 0,1 0-1 0 0,0 0 1 0 0,-1 0 0 0 0,2 0-1 0 0,-1 3-48 0 0,2 6 195 0 0,0 0-1 0 0,1 1 0 0 0,0-1 1 0 0,1 0-1 0 0,2 6-194 0 0,0-6 172 0 0,0 0-1 0 0,1 0 1 0 0,2 1-172 0 0,9 20 925 0 0,-10-17-849 0 0,-1 0 0 0 0,0 0 0 0 0,-2 1 0 0 0,0-1 0 0 0,-1 1 0 0 0,0 0 0 0 0,-2 0 0 0 0,1 18-76 0 0,-3-13 84 0 0,0 0 0 0 0,-1 0 0 0 0,-2 0 0 0 0,0-1 0 0 0,-3 11-84 0 0,2-19 47 0 0,0-1-1 0 0,0 0 1 0 0,-1 0 0 0 0,-1 0-1 0 0,0-1 1 0 0,0 1 0 0 0,-2-1-1 0 0,1-1 1 0 0,-6 6-47 0 0,11-14-1 0 0,0 0 0 0 0,-1-1 0 0 0,1 0 0 0 0,-1 1 0 0 0,1-1 0 0 0,-1 0 0 0 0,0 0 0 0 0,0-1 0 0 0,0 1 0 0 0,0-1 0 0 0,0 1 0 0 0,0-1 0 0 0,0 0 0 0 0,-1 0-1 0 0,0 0 2 0 0,1-1-2 0 0,1 1 0 0 0,0-1 0 0 0,0 0 0 0 0,-1-1 0 0 0,1 1 0 0 0,0 0-1 0 0,0-1 1 0 0,-1 1 0 0 0,1-1 0 0 0,0 0 0 0 0,0 0 0 0 0,0 1-1 0 0,0-1 1 0 0,0-1 0 0 0,0 1 0 0 0,0 0 0 0 0,0 0 0 0 0,1-1-1 0 0,-1 1 1 0 0,0-1 0 0 0,1 0 0 0 0,-1 1 0 0 0,0-2 2 0 0,-4-5-28 0 0,1 0 0 0 0,-1-1 0 0 0,1 0 0 0 0,1 0-1 0 0,0 0 1 0 0,0 0 0 0 0,1-1 0 0 0,-2-5 28 0 0,0-10 5 0 0,0 1 0 0 0,-1-24-5 0 0,4 27 4 0 0,0 13 2 0 0,1 0-1 0 0,1 0 1 0 0,0 1-1 0 0,0-1 1 0 0,0 0-1 0 0,1 0 1 0 0,0 0-1 0 0,0 1 0 0 0,2-6-5 0 0,-2 10 6 0 0,0 0 0 0 0,-1 0-1 0 0,2 0 1 0 0,-1 1 0 0 0,0-1-1 0 0,1 0 1 0 0,-1 1 0 0 0,1-1-1 0 0,0 1 1 0 0,0-1 0 0 0,0 1-1 0 0,0 0 1 0 0,0 0-1 0 0,0-1 1 0 0,1 2 0 0 0,-1-1-1 0 0,1 0 1 0 0,-1 0 0 0 0,1 1-1 0 0,0 0 1 0 0,-1-1 0 0 0,1 1-1 0 0,0 0 1 0 0,0 0-1 0 0,0 1 1 0 0,2-1-6 0 0,16-3-174 0 0,0 1 0 0 0,13 1 174 0 0,-10 0-166 0 0,-1 0 0 0 0,6-3 166 0 0,7-2-147 0 0,100-25-2000 0 0,-113 25 1719 0 0,0-1 0 0 0,-1-1 0 0 0,0-1 0 0 0,16-10 428 0 0,-17 7-44 0 0,0-1 0 0 0,0-1 0 0 0,5-5 44 0 0,-17 11 1 0 0,1 0 1 0 0,-2-1-1 0 0,1 0 1 0 0,-1 0-1 0 0,-1-1 1 0 0,0 0-1 0 0,2-5-1 0 0,-4 7 0 0 0,-1 0 0 0 0,0-1 0 0 0,-1 0 0 0 0,0 0 0 0 0,0 0 0 0 0,-1 0 0 0 0,0 0 0 0 0,-1 0 0 0 0,0-1 0 0 0,-1 1 0 0 0,0-1 0 0 0,-1 1 0 0 0,0-1 0 0 0,1 8 0 0 0,-1 0-1 0 0,0 1 0 0 0,1-1 1 0 0,-1 0-1 0 0,0 0 0 0 0,-1 0 1 0 0,1 0-1 0 0,0 1 0 0 0,-1-1 1 0 0,1 1-1 0 0,-1-1 1 0 0,0 1-1 0 0,0 0 0 0 0,0-1 1 0 0,0 1-1 0 0,0 0 0 0 0,-1 0 1 0 0,1 1-1 0 0,-1-1 0 0 0,1 0 1 0 0,-1 1-1 0 0,1-1 0 0 0,-1 1 1 0 0,0 0-1 0 0,0 0 0 0 0,-1 0 1 0 0,0-1 13 0 0,-1 1-1 0 0,1 0 0 0 0,0 0 1 0 0,-1 1-1 0 0,1-1 0 0 0,-1 1 0 0 0,1 0 1 0 0,-1 0-1 0 0,1 0 0 0 0,-1 1 1 0 0,1-1-1 0 0,-1 1 0 0 0,1 0 0 0 0,0 1 1 0 0,0-1-1 0 0,-1 1 0 0 0,-2 1-12 0 0,-9 7 260 0 0,0 0 0 0 0,0 1 0 0 0,1 0 1 0 0,0 1-1 0 0,0 2-260 0 0,10-8 32 0 0,0-1 1 0 0,0 1-1 0 0,0 0 1 0 0,1 0-1 0 0,0 1 1 0 0,0-1-1 0 0,1 1 1 0 0,0 0 0 0 0,0 0-1 0 0,0 0 1 0 0,1 0-1 0 0,0 0 1 0 0,0 1-1 0 0,1 4-32 0 0,-1-4-39 0 0,2 1 0 0 0,-1-1 0 0 0,1 1 0 0 0,1-1 1 0 0,0 1-1 0 0,0-1 0 0 0,0 1 0 0 0,2 4 39 0 0,-2-11 20 0 0,0 1 1 0 0,0-1-1 0 0,0 0 0 0 0,0 1 1 0 0,1-1-1 0 0,-1 0 0 0 0,0 0 1 0 0,1 0-1 0 0,0 0 1 0 0,-1 0-1 0 0,1 0 0 0 0,0 0 1 0 0,0 0-1 0 0,0-1 0 0 0,0 1 1 0 0,0-1-1 0 0,0 1 1 0 0,1-1-1 0 0,-1 0 0 0 0,0 0 1 0 0,1 0-1 0 0,-1 0 1 0 0,1-1-1 0 0,-1 1 0 0 0,1 0 1 0 0,-1-1-1 0 0,1 0 0 0 0,0 0 1 0 0,-1 0-1 0 0,2 0-20 0 0,0 0-4 0 0,1-1 0 0 0,-1 1 0 0 0,1-1 0 0 0,-1 0-1 0 0,1-1 1 0 0,-1 1 0 0 0,1-1 0 0 0,-1 0 0 0 0,0 0-1 0 0,0 0 1 0 0,0 0 0 0 0,0-1 0 0 0,-1 0 0 0 0,1 1 0 0 0,2-3 4 0 0,1-3 32 0 0,1 0 0 0 0,-1 0 0 0 0,0-1 0 0 0,0 0 0 0 0,-1 0 0 0 0,1-2-32 0 0,-1-2-54 0 0,0 0 0 0 0,-1-1 0 0 0,-1 0 1 0 0,0 0-1 0 0,-1 0 0 0 0,0-3 54 0 0,1-1 0 0 0,1-1 1 0 0,0 1-1 0 0,3-3 0 0 0,-6 14 0 0 0,-1 7 0 0 0,-1 6 0 0 0,5 26 0 0 0,-1 16 0 0 0,-2-18 0 0 0,1-1 0 0 0,2 5 0 0 0,-2-22-25 0 0,0 0-1 0 0,1 0 0 0 0,1 0 1 0 0,-1-1-1 0 0,2 1 0 0 0,2 3 26 0 0,-3-7-1069 0 0,1 1-1 0 0,0-1 0 0 0,0 1 0 0 0,8 5 1070 0 0,-3-6-1599 0 0</inkml:trace>
  <inkml:trace contextRef="#ctx0" brushRef="#br0" timeOffset="1419.202">1536 8 7368 0 0,'8'15'836'0'0,"-2"1"1"0"0,0 0-1 0 0,0 1 0 0 0,-2-1 1 0 0,0 1-1 0 0,-1 0 1 0 0,0 3-837 0 0,0-2 1521 0 0,1 33 118 0 0,-4-38-1284 0 0,1 0 0 0 0,1-1 0 0 0,0 1 0 0 0,1 2-355 0 0,-1-4 352 0 0,0 0 0 0 0,0 0 0 0 0,-1 1-352 0 0,0-5 151 0 0,-1-6-128 0 0,0 1-1 0 0,1-1 1 0 0,-1 1-1 0 0,1-1 1 0 0,0 1-1 0 0,-1-1 1 0 0,1 1 0 0 0,0-1-1 0 0,0 0 1 0 0,-1 0-1 0 0,1 1 1 0 0,1-1-23 0 0,3 7 78 0 0,-4-6 48 0 0,0-3 223 0 0,8-8-84 0 0,-1-1 0 0 0,-1 1 0 0 0,1-1 0 0 0,-1 0 1 0 0,-1-1-1 0 0,4-7-265 0 0,16-48 15 0 0,0-4-15 0 0,2-10-1 0 0,6 19 373 0 0,-34 60 18 0 0,0 1 8 0 0,2 0 2 0 0,0 2-325 0 0,0-1 0 0 0,-1 0 0 0 0,1 1 1 0 0,-1 0-1 0 0,1-1 0 0 0,-1 1 0 0 0,0 0 0 0 0,1 0 0 0 0,-1-1 0 0 0,0 1 0 0 0,0 0 0 0 0,0 0 0 0 0,0 0 0 0 0,-1 1 0 0 0,1-1 0 0 0,-1 0 0 0 0,1 0 0 0 0,-1 0 0 0 0,1 1-75 0 0,5 49 404 0 0,-6-47-396 0 0,3 43 33 0 0,-1-12-100 0 0,4 27 59 0 0,-4-53-616 0 0,0 0 0 0 0,0 0 1 0 0,1-1-1 0 0,1 1 1 0 0,-1 0-1 0 0,2-1 1 0 0,-1 0-1 0 0,3 3 616 0 0,0-1-2255 0 0</inkml:trace>
  <inkml:trace contextRef="#ctx0" brushRef="#br0" timeOffset="1765.8">2067 8 7368 0 0,'0'0'568'0'0,"0"0"-96"0"0,-1 1 988 0 0,-7 23 3391 0 0,6-16-4207 0 0,-1-1 0 0 0,1 1-1 0 0,-2-1 1 0 0,0 2-644 0 0,-11 19 780 0 0,1 1 0 0 0,-5 19-780 0 0,16-40 117 0 0,1 1 0 0 0,0-1-1 0 0,0 1 1 0 0,1-1 0 0 0,0 1-1 0 0,0 0 1 0 0,1 0 0 0 0,0-1 0 0 0,0 1-1 0 0,1 0 1 0 0,1 0 0 0 0,-1-1-1 0 0,3 5-116 0 0,-3-10 121 0 0,0 0 0 0 0,0 0 0 0 0,0 0 0 0 0,1 0 0 0 0,-1-1 0 0 0,1 1 0 0 0,0 0 0 0 0,0-1 0 0 0,0 1 0 0 0,0-1 0 0 0,0 0 0 0 0,0 1 0 0 0,1-1 0 0 0,-1 0 0 0 0,1-1 0 0 0,0 1 0 0 0,-1 0 0 0 0,1-1 0 0 0,0 1 0 0 0,0-1 0 0 0,0 0 0 0 0,0 0 0 0 0,0 0 0 0 0,0 0 0 0 0,0-1 0 0 0,0 1 0 0 0,1-1 0 0 0,-1 0 0 0 0,2 0-121 0 0,1 0 113 0 0,1-1 0 0 0,-1 0 0 0 0,0 0 0 0 0,0 0 0 0 0,0-1 0 0 0,0 0 1 0 0,0 0-1 0 0,0-1 0 0 0,-1 1 0 0 0,1-1 0 0 0,-1 0 0 0 0,0-1 0 0 0,0 1 0 0 0,0-1 1 0 0,0 0-114 0 0,-1 0 1 0 0,0 1 0 0 0,0-1 0 0 0,0 1 0 0 0,0-1 0 0 0,-1 0 0 0 0,0-1 0 0 0,0 1 1 0 0,0-1-1 0 0,0 1 0 0 0,-1-1 0 0 0,1 0 0 0 0,-1 0 0 0 0,1-3-1 0 0,2-9 0 0 0,-4 14 0 0 0,0-1 0 0 0,0 1 0 0 0,0-1 0 0 0,0 0 0 0 0,-1 1 0 0 0,0-1 0 0 0,1-1 0 0 0,-1-12 0 0 0,1 7 0 0 0,-1 0 0 0 0,-1 0 0 0 0,0 0 0 0 0,0-2 0 0 0,0 9 0 0 0,1 0 0 0 0,-1 0 0 0 0,0 0 0 0 0,0 1 0 0 0,-1-1 0 0 0,1 0 0 0 0,0 0 0 0 0,-1 1 0 0 0,1-1 0 0 0,-1 1 0 0 0,0-1 0 0 0,0 1 0 0 0,0 0 0 0 0,0-1 0 0 0,-3 0 0 0 0,-8-6-215 0 0,0 0 0 0 0,-1 1-1 0 0,0 1 1 0 0,0 0 0 0 0,-7-1 215 0 0,-18-6-1673 0 0,-18-3 1673 0 0,26 11-2464 0 0,2 4-5050 0 0</inkml:trace>
  <inkml:trace contextRef="#ctx0" brushRef="#br0" timeOffset="2647.892">962 1071 4608 0 0,'1'33'443'0'0,"0"-13"723"0"0,-1 1 1 0 0,-1 1-1167 0 0,-1 21 4891 0 0,2-26-2875 0 0,-1 0-1 0 0,-1 7-2015 0 0,-4 27 1080 0 0,5-30-317 0 0,-2-1-1 0 0,-3 15-762 0 0,2-20 414 0 0,1-5-163 0 0,0 1 0 0 0,1-1 0 0 0,0 0 0 0 0,1 7-251 0 0,14-32 293 0 0,-8 8-274 0 0,0 1 0 0 0,0-1-1 0 0,-1 0 1 0 0,0-1 0 0 0,0 1 0 0 0,-1-1 0 0 0,1-1-19 0 0,5-18 99 0 0,2-14-99 0 0,-6 19 41 0 0,2 0 0 0 0,6-13-41 0 0,-11 29 0 0 0,10-23 0 0 0,1 2 0 0 0,17-26 0 0 0,-27 48 1 0 0,-2 3 0 0 0,0 0 0 0 0,0 1-1 0 0,0-1 1 0 0,0 1 0 0 0,0 0 0 0 0,0-1 0 0 0,1 1 0 0 0,-1 0 0 0 0,0-1-1 0 0,1 1 1 0 0,-1 0 0 0 0,1 0-1 0 0,-2 1 2 0 0,1 0 1 0 0,-1 0-1 0 0,0 0 0 0 0,0 0 0 0 0,1 0 1 0 0,-1 0-1 0 0,0 0 0 0 0,1 0 1 0 0,-1 0-1 0 0,0 0 0 0 0,0 0 0 0 0,1 0 1 0 0,-1 0-1 0 0,0 0 0 0 0,0 0 0 0 0,1 0 1 0 0,-1 0-1 0 0,0 0 0 0 0,1 0 1 0 0,-1 0-1 0 0,0 1 0 0 0,0-1 0 0 0,0 0 1 0 0,1 0-1 0 0,-1 0 0 0 0,0 0 1 0 0,0 1-1 0 0,1-1 0 0 0,-1 0 0 0 0,0 0 1 0 0,0 1-1 0 0,0-1 0 0 0,0 0 0 0 0,0 0 1 0 0,1 1-1 0 0,-1-1 0 0 0,0 0 1 0 0,0 1-3 0 0,6 12 34 0 0,-5-11-27 0 0,4 13 12 0 0,-1 0 0 0 0,0 0 0 0 0,2 13-19 0 0,-3-8-2 0 0,2 0 0 0 0,1 1 2 0 0,-3-12-6 0 0,0-1-1 0 0,0 1 1 0 0,1-1-1 0 0,0 0 1 0 0,0 0-1 0 0,1-1 1 0 0,0 1 6 0 0,-3-6 3 0 0,0 0 0 0 0,-1 0 0 0 0,1 0 0 0 0,0-1 0 0 0,0 1 0 0 0,0 0 0 0 0,0-1 0 0 0,0 0 0 0 0,1 1 0 0 0,-1-1 0 0 0,0 0 0 0 0,1 0 0 0 0,-1 0 0 0 0,0 0 0 0 0,1-1 0 0 0,-1 1 0 0 0,1-1 0 0 0,-1 0 0 0 0,1 1 0 0 0,-1-1 0 0 0,1 0 0 0 0,0 0 0 0 0,-1-1 0 0 0,1 1 0 0 0,-1 0 0 0 0,1-1 0 0 0,0 0-3 0 0,4-2-5 0 0,0 1 0 0 0,0-2 0 0 0,0 1 0 0 0,0-1 0 0 0,-1 0 0 0 0,1 0 0 0 0,-1-1 5 0 0,32-18 231 0 0,-18 12-214 0 0,15-11-17 0 0,-3 2-1 0 0,-14 8 1 0 0,-14 9 8 0 0,0 0-1 0 0,0 1 1 0 0,0-1 0 0 0,0 1-1 0 0,0 0 1 0 0,0 0 0 0 0,3 0-8 0 0,50-18 10 0 0,-44 17-10 0 0,-11 2 0 0 0,3-3 0 0 0,-4 2 0 0 0,-1 1 0 0 0,1-1 0 0 0,0 0 0 0 0,-1 0 0 0 0,1 0 0 0 0,-1 0 0 0 0,0 1 0 0 0,0-1 0 0 0,0 0 0 0 0,0 0 0 0 0,0 0 0 0 0,0 0 0 0 0,0 0 0 0 0,0 0 0 0 0,-1 0 0 0 0,0-1 0 0 0,1 1 0 0 0,-1 1 0 0 0,0-1 0 0 0,1 0 0 0 0,-1 1 0 0 0,0-1 0 0 0,0 1 0 0 0,0-1 0 0 0,0 1 0 0 0,-1-1 0 0 0,1 1 0 0 0,0 0 0 0 0,-1 0 0 0 0,1 0 0 0 0,0-1 0 0 0,-1 1 0 0 0,0 0 0 0 0,1 1 0 0 0,-1-1 0 0 0,-1-1 0 0 0,2 2 0 0 0,0-1 0 0 0,-1 1 0 0 0,1-1 0 0 0,0 1 0 0 0,-1-1 0 0 0,1 1 0 0 0,0 0 0 0 0,-1 0 0 0 0,1 0 0 0 0,0-1 0 0 0,-1 1 0 0 0,1 1 0 0 0,0-1 0 0 0,-1 0 0 0 0,1 0 0 0 0,0 0 0 0 0,-1 1 0 0 0,1-1 0 0 0,0 0 0 0 0,-1 1 0 0 0,1 0 0 0 0,0-1 0 0 0,0 1 0 0 0,0 0 0 0 0,0-1 0 0 0,-1 1 0 0 0,-1 4 38 0 0,-1-1 0 0 0,1 1 0 0 0,0-1 1 0 0,0 1-1 0 0,0 0 0 0 0,1 1 0 0 0,-1-1 0 0 0,1 0 0 0 0,0 1 0 0 0,1-1 0 0 0,0 1 0 0 0,0-1 0 0 0,0 1 0 0 0,0-1 0 0 0,1 1 0 0 0,0 0 0 0 0,0 0 0 0 0,0-1 0 0 0,1 1 0 0 0,1 2-38 0 0,0 6 278 0 0,1 0-1 0 0,1 0 0 0 0,0-1 1 0 0,1 0-1 0 0,0 0 1 0 0,1 0-1 0 0,7 9-277 0 0,-8-14 74 0 0,0 0-1 0 0,1 0 1 0 0,0-1-1 0 0,1 0 1 0 0,-1-1-1 0 0,1 1 1 0 0,1-1-1 0 0,-1 0 1 0 0,1-1 0 0 0,0 0-1 0 0,4 2-73 0 0,-9-5-92 0 0,1 0-1 0 0,0 0 0 0 0,0-1 0 0 0,0 1 1 0 0,0-1-1 0 0,0 0 0 0 0,1 0 1 0 0,-1 0-1 0 0,0-1 0 0 0,0 1 1 0 0,1-1-1 0 0,-1 0 0 0 0,0 0 1 0 0,1-1-1 0 0,-1 1 0 0 0,0-1 0 0 0,0 0 1 0 0,0 0-1 0 0,1 0 0 0 0,-1-1 1 0 0,0 1-1 0 0,-1-1 0 0 0,1 0 1 0 0,0 0-1 0 0,2-2 93 0 0,3-3-2457 0 0,3 0-4992 0 0</inkml:trace>
  <inkml:trace contextRef="#ctx0" brushRef="#br0" timeOffset="3064.705">1808 796 8288 0 0,'1'2'638'0'0,"8"15"-91"0"0,-8-12 221 0 0,1-1-1 0 0,-1 1 1 0 0,0 0 0 0 0,-1 0-1 0 0,1 0 1 0 0,-1 0-1 0 0,0 0 1 0 0,0 0 0 0 0,0 0-1 0 0,-1 0-767 0 0,0 15 1390 0 0,-6 189 3052 0 0,4-127-3811 0 0,1-31-114 0 0,2 5-517 0 0,1-50 1 0 0,0 32 74 0 0,4 12-75 0 0,-3-40-100 0 0,-1 0 0 0 0,2 1 0 0 0,0-1 0 0 0,0 0 0 0 0,0 0 0 0 0,1-1 0 0 0,2 2 100 0 0,-6-9-136 0 0,1-1 1 0 0,0 0-1 0 0,-1 0 1 0 0,1 0-1 0 0,0 0 1 0 0,0 0 0 0 0,0 0-1 0 0,0 0 1 0 0,0 0-1 0 0,0 0 1 0 0,0 0-1 0 0,0-1 1 0 0,0 1 0 0 0,0 0-1 0 0,0-1 1 0 0,0 1-1 0 0,1-1 1 0 0,-1 1-1 0 0,1-1 136 0 0,-1 0-545 0 0,1 1-1 0 0,-1-1 1 0 0,0 0 0 0 0,0 0-1 0 0,1-1 1 0 0,-1 1-1 0 0,0 0 1 0 0,1 0 0 0 0,-1 0-1 0 0,0-1 1 0 0,0 1-1 0 0,2-1 546 0 0,8-6-6226 0 0</inkml:trace>
  <inkml:trace contextRef="#ctx0" brushRef="#br0" timeOffset="3065.705">1956 1196 8496 0 0,'-2'-9'225'0'0,"-1"0"0"0"0,0 1 0 0 0,-1 0 0 0 0,0-1 0 0 0,0 1 1 0 0,0 1-1 0 0,-1-1 0 0 0,0 0 0 0 0,-1 1 0 0 0,-2-2-225 0 0,3 3 552 0 0,-1 1 0 0 0,1 0 0 0 0,-2 0 1 0 0,1 0-1 0 0,0 1 0 0 0,-1 0 0 0 0,0 0 0 0 0,0 0 0 0 0,0 1 1 0 0,0 0-1 0 0,-1 1 0 0 0,0-1-552 0 0,-4 1 223 0 0,1-1 1 0 0,-1 2-1 0 0,1 0 1 0 0,-1 0-1 0 0,1 1 1 0 0,-1 0-1 0 0,1 1 1 0 0,-1 1-1 0 0,1 0 1 0 0,-1 0-1 0 0,1 1 1 0 0,0 0-1 0 0,0 1 1 0 0,0 1-1 0 0,1-1 1 0 0,-3 3-224 0 0,8-4-361 0 0,1 0 1 0 0,-1 1 0 0 0,1-1-1 0 0,0 1 1 0 0,0 0-1 0 0,-2 3 361 0 0,3-4-228 0 0,-7 6-699 0 0</inkml:trace>
  <inkml:trace contextRef="#ctx0" brushRef="#br0" timeOffset="3831.665">2208 1138 10136 0 0,'0'0'777'0'0,"0"0"-253"0"0,0 0 812 0 0,0 0 411 0 0,0 0 79 0 0,0 2-193 0 0,-1 1-1523 0 0,1-1 0 0 0,-1 1-1 0 0,0-1 1 0 0,0 1-1 0 0,0-1 1 0 0,0 0-1 0 0,0 1 1 0 0,0-1-1 0 0,-1 0 1 0 0,1 0-1 0 0,-1 0 1 0 0,0 0 0 0 0,0 1-110 0 0,-3 3 75 0 0,-1-1 1 0 0,0 1-1 0 0,0-1 1 0 0,-1 0-76 0 0,-3 4 36 0 0,0 0 0 0 0,-8 9-36 0 0,-8 7 5 0 0,20-18-5 0 0,0 0 0 0 0,0 0 0 0 0,1 0 0 0 0,-1 1 0 0 0,-2 5 0 0 0,-7 12 0 0 0,12-21 20 0 0,0 0 0 0 0,1 0 0 0 0,-1 0 0 0 0,1 1 0 0 0,0-1 0 0 0,0 1 0 0 0,1-1 0 0 0,0 1 0 0 0,-1 0 0 0 0,1 0 0 0 0,1-1 0 0 0,-1 4-20 0 0,1-7 19 0 0,0-1 1 0 0,0 1-1 0 0,0 0 0 0 0,0-1 0 0 0,0 1 0 0 0,0-1 0 0 0,0 1 0 0 0,0 0 0 0 0,0-1 0 0 0,1 1 1 0 0,-1-1-1 0 0,0 1 0 0 0,0 0 0 0 0,1-1 0 0 0,-1 1 0 0 0,0-1 0 0 0,1 1 0 0 0,-1-1 0 0 0,0 1 0 0 0,1-1 1 0 0,-1 1-1 0 0,1-1 0 0 0,-1 0 0 0 0,1 1 0 0 0,-1-1 0 0 0,1 1 0 0 0,-1-1 0 0 0,1 0 0 0 0,-1 0 0 0 0,1 1 1 0 0,-1-1-1 0 0,1 0 0 0 0,0 0 0 0 0,-1 0 0 0 0,1 0 0 0 0,-1 1 0 0 0,1-1 0 0 0,0 0 0 0 0,-1 0 1 0 0,1 0-1 0 0,0 0 0 0 0,-1-1 0 0 0,1 1 0 0 0,-1 0 0 0 0,1 0 0 0 0,0 0 0 0 0,-1 0 0 0 0,1-1 0 0 0,-1 1 1 0 0,1 0-1 0 0,-1 0-19 0 0,6-2 99 0 0,-1 0 0 0 0,0-1 0 0 0,0 1 1 0 0,0-1-1 0 0,0 0-99 0 0,0-1 35 0 0,-1 1-1 0 0,0-1 1 0 0,0 0-1 0 0,0-1 1 0 0,0 1 0 0 0,0-1-1 0 0,-1 1 1 0 0,0-1 0 0 0,0 0-1 0 0,0 0 1 0 0,-1-1-1 0 0,0 1 1 0 0,2-4-35 0 0,4-10 47 0 0,-6 12-99 0 0,0 0 0 0 0,-1 0 0 0 0,0 0 1 0 0,0 0-1 0 0,0-4 52 0 0,-1 10-205 0 0,-2 7 246 0 0,0 1-1 0 0,1-1 1 0 0,-1 1-1 0 0,1-1 1 0 0,1 1-1 0 0,-1 0 1 0 0,1-1-1 0 0,1 1 0 0 0,-1 0-40 0 0,2 9 52 0 0,0 0-1 0 0,1 0 1 0 0,2 3-52 0 0,-4-17-90 0 0,-1 0 0 0 0,1-1 1 0 0,0 1-1 0 0,0 0 0 0 0,0 0 0 0 0,0 0 0 0 0,0 0 0 0 0,0-1 1 0 0,1 1-1 0 0,-1 0 0 0 0,1-1 0 0 0,-1 1 0 0 0,1-1 1 0 0,-1 0-1 0 0,1 0 0 0 0,0 1 0 0 0,0-1 0 0 0,0 0 1 0 0,-1 0-1 0 0,1-1 0 0 0,0 1 0 0 0,0 0 0 0 0,0-1 0 0 0,0 1 1 0 0,1-1-1 0 0,-1 1 0 0 0,0-1 0 0 0,0 0 0 0 0,0 0 1 0 0,0 0-1 0 0,0 0 0 0 0,0-1 0 0 0,1 1 90 0 0,9-2-1195 0 0</inkml:trace>
  <inkml:trace contextRef="#ctx0" brushRef="#br0" timeOffset="4229.669">2299 762 1840 0 0,'0'2'133'0'0,"1"65"7184"0"0,0 10 3300 0 0,-2-26-9870 0 0,0 104 1774 0 0,1-83-2273 0 0,2-33 733 0 0,4 23-981 0 0,0 0 555 0 0,-5-55-592 0 0,0-1 0 0 0,0 1 0 0 0,1-1 0 0 0,0 0 0 0 0,0 1 1 0 0,1-1-1 0 0,2 5 37 0 0,-4-10-35 0 0,-1-1 0 0 0,0 0 0 0 0,0 1 0 0 0,0-1 0 0 0,1 1 0 0 0,-1-1 0 0 0,0 0 0 0 0,1 1 0 0 0,-1-1 0 0 0,0 1 0 0 0,1-1 0 0 0,-1 0-1 0 0,1 0 1 0 0,-1 1 0 0 0,0-1 0 0 0,1 0 0 0 0,-1 0 0 0 0,1 1 0 0 0,-1-1 0 0 0,1 0 0 0 0,-1 0 0 0 0,1 0 0 0 0,-1 0 0 0 0,1 0 0 0 0,-1 0 0 0 0,1 0 0 0 0,-1 0 0 0 0,1 0 0 0 0,-1 0 0 0 0,1 0 0 0 0,-1 0 0 0 0,1 0 0 0 0,-1 0 0 0 0,1 0 0 0 0,-1 0 0 0 0,1-1 35 0 0,0 1-246 0 0,0-1 0 0 0,0 1 0 0 0,0-1 0 0 0,1 0 0 0 0,-1 0 0 0 0,0 1 0 0 0,0-1 0 0 0,0 0 0 0 0,0 0 0 0 0,0 0-1 0 0,0 0 1 0 0,0-1 246 0 0,6-9-1856 0 0</inkml:trace>
  <inkml:trace contextRef="#ctx0" brushRef="#br0" timeOffset="4647.746">2413 827 6448 0 0,'0'0'498'0'0,"8"4"1556"0"0,-6-2-1472 0 0,1 1 1 0 0,-1-1 0 0 0,1 0 0 0 0,-1 0 0 0 0,0 1-1 0 0,0 0 1 0 0,0-1 0 0 0,-1 1 0 0 0,1 0-1 0 0,0 0 1 0 0,-1 0 0 0 0,0 0 0 0 0,0 0 0 0 0,0 0-1 0 0,0 1-582 0 0,2 6 704 0 0,-1 1-1 0 0,0-1 0 0 0,-1 1 0 0 0,0 1-703 0 0,0 37 1207 0 0,-1-25-797 0 0,1-1 0 0 0,2 2-410 0 0,0 9 548 0 0,0 31-548 0 0,-3-37 38 0 0,1-1 0 0 0,2 1 0 0 0,2 7-38 0 0,-2-19 23 0 0,-2-10-284 0 0,-1-1-1 0 0,1 0 1 0 0,1 0-1 0 0,-1 0 1 0 0,1 0-1 0 0,0 0 1 0 0,0 0-1 0 0,0 0 1 0 0,1 0 261 0 0,5 3-1226 0 0</inkml:trace>
  <inkml:trace contextRef="#ctx0" brushRef="#br0" timeOffset="4648.746">2771 1047 7832 0 0,'-3'29'562'0'0,"3"-22"-37"0"0,0 0 0 0 0,-1 0 0 0 0,0 0 0 0 0,-1 4-525 0 0,-2 0 1918 0 0,-7 18 3139 0 0,6-10-4295 0 0,5-17-784 0 0,0 0-1 0 0,-1 0 0 0 0,1 1 1 0 0,-1-1-1 0 0,1 0 0 0 0,-1 0 1 0 0,0 0-1 0 0,0 0 0 0 0,0 0 23 0 0,0-1-1024 0 0,1-1-3146 0 0,0 0-1351 0 0</inkml:trace>
  <inkml:trace contextRef="#ctx0" brushRef="#br0" timeOffset="5005.22">2905 1041 7368 0 0,'0'0'568'0'0,"0"0"-186"0"0,0 0 613 0 0,0 0 306 0 0,0 0 62 0 0,3 7 924 0 0,-2-4-1955 0 0,-1 1 0 0 0,0 0 0 0 0,-1-1 1 0 0,1 1-1 0 0,0 0 0 0 0,-1-1 1 0 0,0 1-1 0 0,0-1 0 0 0,0 1 0 0 0,-1 0-332 0 0,-3 16 997 0 0,4-14-710 0 0,0 1-1 0 0,1-1 0 0 0,-1 0 0 0 0,1 1 1 0 0,1-1-1 0 0,-1 0 0 0 0,1 0 0 0 0,0 1 1 0 0,0-1-1 0 0,1 0 0 0 0,1 2-286 0 0,-2-5 103 0 0,0 0-1 0 0,1-1 1 0 0,-1 1-1 0 0,1-1 1 0 0,0 1-1 0 0,-1-1 1 0 0,1 0-1 0 0,0 0 1 0 0,0 0-1 0 0,1 0 1 0 0,-1 0-1 0 0,0 0 1 0 0,1 0-1 0 0,-1-1 1 0 0,1 1-1 0 0,0-1 1 0 0,-1 0-1 0 0,1 0 1 0 0,0 0 0 0 0,0 0-1 0 0,-1 0 1 0 0,1-1-1 0 0,0 1 1 0 0,2-1-103 0 0,-1 0 18 0 0,1 0 1 0 0,-1 0-1 0 0,0-1 1 0 0,0 1 0 0 0,0-1-1 0 0,0 0 1 0 0,0 0-1 0 0,0-1 1 0 0,0 1-1 0 0,-1-1 1 0 0,1 0 0 0 0,0 0-1 0 0,1-1-18 0 0,2-1-21 0 0,-1-1-1 0 0,1 0 0 0 0,-1 0 1 0 0,0 0-1 0 0,0-1 1 0 0,2-3 21 0 0,-3 3-220 0 0,-1 0 0 0 0,0 0 1 0 0,-1-1-1 0 0,1 1 0 0 0,-1-1 1 0 0,1-3 219 0 0,-2 5-560 0 0,-1 1 0 0 0,1-1 1 0 0,-1 1-1 0 0,0-1 0 0 0,-1 0 1 0 0,1 0-1 0 0,-1 0 0 0 0,0 1 1 0 0,0-1-1 0 0,-1-1 560 0 0,-2-7-2046 0 0</inkml:trace>
  <inkml:trace contextRef="#ctx0" brushRef="#br0" timeOffset="5006.22">2798 742 4608 0 0,'-1'1'479'0'0,"-1"0"-1"0"0,1 0 1 0 0,0 0 0 0 0,0 0-1 0 0,0 0 1 0 0,0 0 0 0 0,0 0 0 0 0,0 1-1 0 0,0-1 1 0 0,1 0 0 0 0,-1 0 0 0 0,0 1-1 0 0,1-1 1 0 0,-1 1 0 0 0,1-1-1 0 0,-1 0 1 0 0,1 1 0 0 0,0-1 0 0 0,-1 1-479 0 0,1 1 581 0 0,0 0-1 0 0,0 0 1 0 0,0 0 0 0 0,1 0 0 0 0,-1 0 0 0 0,1 0 0 0 0,-1 0 0 0 0,1 0 0 0 0,1 2-581 0 0,1 2 335 0 0,0 0 1 0 0,1 0-1 0 0,0 0 1 0 0,0-1 0 0 0,0 1-1 0 0,1-1 1 0 0,2 1-336 0 0,3 7-1970 0 0,-9-13 746 0 0</inkml:trace>
  <inkml:trace contextRef="#ctx0" brushRef="#br0" timeOffset="5693.528">2927 1054 14888 0 0,'0'0'332'0'0,"0"0"50"0"0,8-2 391 0 0,0-2-521 0 0,-1 0 0 0 0,0-1 0 0 0,0 0 0 0 0,4-3-252 0 0,14-12 1980 0 0,-21 16-1828 0 0,-3 3-137 0 0,-1 0 0 0 0,1 0 0 0 0,-1 1 0 0 0,1-1 0 0 0,-1 0 0 0 0,1 0 0 0 0,0 1 0 0 0,-1-1-1 0 0,1 1 1 0 0,0-1 0 0 0,0 0 0 0 0,-1 1 0 0 0,1 0 0 0 0,0-1 0 0 0,0 1 0 0 0,0-1 0 0 0,0 1-1 0 0,0 0-14 0 0,0-1-808 0 0,-1 1-360 0 0,0 0-72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4:40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549 46 19087 0 0,'0'0'878'0'0,"0"0"-21"0"0,4-5-520 0 0,2 0-251 0 0,-5 5-22 0 0,-1-1-1 0 0,1 1 1 0 0,-1-1 0 0 0,1 1 0 0 0,-1-1 0 0 0,0 1 0 0 0,1-1 0 0 0,-1 1 0 0 0,0-1 0 0 0,1 0 0 0 0,-1 1 0 0 0,0-1-1 0 0,0 1 1 0 0,1-1 0 0 0,-1 0 0 0 0,0 1 0 0 0,0-1 0 0 0,0 0 0 0 0,0 1 0 0 0,0-1 0 0 0,0 1 0 0 0,0-1-1 0 0,0 0 1 0 0,0 1 0 0 0,0-1 0 0 0,0 0 0 0 0,-1 1 0 0 0,1-1 0 0 0,0 0 0 0 0,0 1 0 0 0,0-1 0 0 0,-1 1 0 0 0,1-1-1 0 0,-1 0-63 0 0,0 0 7 0 0,1 0 0 0 0,-1 0 0 0 0,0 0 0 0 0,0 0-1 0 0,0 0 1 0 0,0 0 0 0 0,0 0 0 0 0,0 0 0 0 0,0 0-1 0 0,0 1 1 0 0,-1-1 0 0 0,1 0 0 0 0,0 1-1 0 0,0-1 1 0 0,-2 1-7 0 0,-1-1 125 0 0,-1 1 1 0 0,0-1-1 0 0,0 2 0 0 0,1-1 0 0 0,-1 0 0 0 0,0 1 0 0 0,0 0 1 0 0,1 0-1 0 0,-1 0 0 0 0,1 0 0 0 0,-1 1 0 0 0,1 0 0 0 0,-1 0 1 0 0,1 0-1 0 0,-2 2-125 0 0,-8 4 57 0 0,1 2-1 0 0,0-1 1 0 0,-12 12-57 0 0,10-7-5 0 0,1 0 0 0 0,1 2 0 0 0,0-1 1 0 0,1 2-1 0 0,0 1 5 0 0,-13 22-368 0 0,-11 28 368 0 0,24-40 41 0 0,0 0 0 0 0,2 1 1 0 0,1 0-1 0 0,2 1 0 0 0,-1 7-41 0 0,-2 29 946 0 0,-2 58-946 0 0,8 30 380 0 0,3-74-366 0 0,1-47-194 0 0,4-2-1204 0 0,0-12-6215 0 0,-3-13 33 0 0</inkml:trace>
  <inkml:trace contextRef="#ctx0" brushRef="#br0" timeOffset="336.245">366 492 10592 0 0,'0'0'818'0'0,"-8"4"-204"0"0,-49 19 7841 0 0,36-16-7382 0 0,-1 2 1 0 0,-15 9-1074 0 0,11-3 34 0 0,0 2 1 0 0,1 0-1 0 0,1 1 0 0 0,0 3-34 0 0,8-7-1063 0 0,2 0 0 0 0,0 2 0 0 0,-11 15 1063 0 0,15-19-1116 0 0,7-9 354 0 0,0 1 1 0 0,1-1 0 0 0,0 0 0 0 0,0 1 0 0 0,-2 2 761 0 0,3-4-1974 0 0,1-2-8 0 0</inkml:trace>
  <inkml:trace contextRef="#ctx0" brushRef="#br0" timeOffset="825.266">472 502 13104 0 0,'0'0'297'0'0,"9"1"715"0"0,-8 2-881 0 0,0-1 1 0 0,1 1-1 0 0,-2-1 1 0 0,1 1-1 0 0,0-1 0 0 0,-1 1 1 0 0,1 0-1 0 0,-1 0 1 0 0,0-1-1 0 0,1 1 0 0 0,-1 0 1 0 0,-1-1-1 0 0,1 1 1 0 0,0 0-1 0 0,-1 1-131 0 0,-1 6 608 0 0,-1 0 0 0 0,-1 1 0 0 0,-1 2-608 0 0,0 2 3 0 0,-9 22 315 0 0,4-10-119 0 0,1 0 1 0 0,1 3-200 0 0,6-20 42 0 0,0 0 0 0 0,1 0 0 0 0,0 0 1 0 0,0 0-1 0 0,1 0 0 0 0,1 0 0 0 0,1 10-42 0 0,-1-15 112 0 0,0 0 0 0 0,0 0 0 0 0,1 0 0 0 0,0 0-1 0 0,-1-1 1 0 0,2 1 0 0 0,-1 0 0 0 0,1-1 0 0 0,-1 0 0 0 0,1 1-1 0 0,1-1-111 0 0,-3-2 91 0 0,1 0 0 0 0,-1-1 0 0 0,1 1 0 0 0,0-1 0 0 0,0 1 0 0 0,-1-1 0 0 0,1 1 0 0 0,0-1 0 0 0,0 0 0 0 0,0 0 0 0 0,1 0 0 0 0,-1 0 0 0 0,0-1 0 0 0,0 1 0 0 0,0 0 0 0 0,1-1 0 0 0,-1 0 0 0 0,0 1 0 0 0,1-1 0 0 0,-1 0-1 0 0,0 0 1 0 0,0 0 0 0 0,1-1 0 0 0,-1 1 0 0 0,2-1-91 0 0,-3 1 14 0 0,8-2 112 0 0,-1-1 1 0 0,1 1-1 0 0,-1-1 0 0 0,4-3-126 0 0,-10 5 16 0 0,0 0 0 0 0,0 0-1 0 0,0-1 1 0 0,0 1-1 0 0,0-1 1 0 0,0 1 0 0 0,0-1-1 0 0,-1 0 1 0 0,1 0-1 0 0,0 1 1 0 0,-1-1 0 0 0,0 0-1 0 0,0-1 1 0 0,1 1-1 0 0,-1 0 1 0 0,0 0 0 0 0,-1 0-1 0 0,1-1-15 0 0,1-2 14 0 0,0 0 0 0 0,-1 0 0 0 0,0-1-1 0 0,0 1 1 0 0,-1 0 0 0 0,1-1 0 0 0,-1 1-1 0 0,0 0 1 0 0,0-1 0 0 0,-1 1 0 0 0,0 0-1 0 0,0-1 1 0 0,0 1 0 0 0,0 0 0 0 0,-1 0-1 0 0,0 0 1 0 0,0 0 0 0 0,-1 0 0 0 0,1 0-1 0 0,-1 1 1 0 0,0-1 0 0 0,-1-1-14 0 0,-20-24-245 0 0,8 11 19 0 0,0 0 0 0 0,-16-14 226 0 0,-10-10-2091 0 0,35 34 1424 0 0,6 8 572 0 0,1 1-1 0 0,0 0 1 0 0,-1-1-1 0 0,1 1 1 0 0,0-1-1 0 0,0 1 1 0 0,-1-1-1 0 0,1 0 0 0 0,0 1 1 0 0,0-1-1 0 0,0 1 1 0 0,0-1-1 0 0,0 1 1 0 0,0-1-1 0 0,0 0 1 0 0,0 1-1 0 0,0-1 1 0 0,0 1-1 0 0,0-1 1 0 0,0 1-1 0 0,0-1 0 0 0,0 1 1 0 0,0-1-1 0 0,1 0 1 0 0,-1 1-1 0 0,0-1 1 0 0,0 1-1 0 0,1-1 1 0 0,-1 1-1 0 0,0-1 1 0 0,1 1-1 0 0,-1 0 0 0 0,0-1 1 0 0,1 1-1 0 0,-1-1 1 0 0,1 1-1 0 0,-1 0 1 0 0,1-1-1 0 0,-1 1 1 0 0,1 0-1 0 0,-1 0 1 0 0,1-1-1 0 0,-1 1 0 0 0,1 0 96 0 0,26-12-356 0 0,-26 11 189 0 0,4 0 86 0 0,0 0 0 0 0,1 0 0 0 0,-1 0 0 0 0,0 1 0 0 0,0-1 0 0 0,0 2 0 0 0,1-1 0 0 0,-1 0 0 0 0,0 1 0 0 0,0 0 0 0 0,0 0 0 0 0,0 0 0 0 0,0 1 0 0 0,0 0 1 0 0,0 0-1 0 0,-1 0 0 0 0,1 0 0 0 0,0 1 0 0 0,-1 0 81 0 0,4 2 297 0 0,-1 0 1 0 0,0 0 0 0 0,0 1-1 0 0,-1-1 1 0 0,1 2-1 0 0,-1-1 1 0 0,-1 1 0 0 0,1 0-1 0 0,-1 0 1 0 0,0 0-1 0 0,0 2-297 0 0,1 2 314 0 0,0 1-1 0 0,-1-1 0 0 0,0 1 1 0 0,-1 0-1 0 0,0 1 0 0 0,0 7-313 0 0,4 20 1340 0 0,1-1 0 0 0,14 35-1340 0 0,-20-66 339 0 0,0-1 1 0 0,1 0-1 0 0,3 7-339 0 0,-7-14 12 0 0,1 0 1 0 0,-1 1 0 0 0,0-1-1 0 0,0 0 1 0 0,1 1 0 0 0,-1-1-1 0 0,0 0 1 0 0,1 1 0 0 0,-1-1-1 0 0,0 0 1 0 0,1 0 0 0 0,-1 0-1 0 0,0 1 1 0 0,1-1 0 0 0,-1 0 0 0 0,0 0-1 0 0,1 0 1 0 0,-1 0 0 0 0,1 0-1 0 0,-1 0 1 0 0,0 0 0 0 0,1 0-1 0 0,-1 0 1 0 0,0 0 0 0 0,1 0-1 0 0,-1 0 1 0 0,1 0 0 0 0,-1 0-1 0 0,0 0 1 0 0,1 0 0 0 0,-1 0-1 0 0,1 0 1 0 0,-1 0 0 0 0,0 0-1 0 0,1-1 1 0 0,-1 1 0 0 0,0 0-13 0 0,12-10 499 0 0,0-10 38 0 0,0-1 1 0 0,-1 0 0 0 0,-2-1-1 0 0,6-18-537 0 0,12-41 463 0 0,-15 50-384 0 0,-8 17-35 0 0,1 0-1 0 0,1 1 0 0 0,6-10-43 0 0,-3 7 14 0 0,-4 6-17 0 0,1-1 0 0 0,0 2 0 0 0,1-1 0 0 0,0 1 0 0 0,0 0 0 0 0,0 0 0 0 0,2 1 0 0 0,-1 0 0 0 0,4-2 3 0 0,-11 9-273 0 0,1 0 0 0 0,0 0 1 0 0,0 0-1 0 0,0 0 0 0 0,0 1 1 0 0,0-1-1 0 0,0 0 0 0 0,0 1 1 0 0,0 0-1 0 0,0-1 0 0 0,0 1 0 0 0,0 0 1 0 0,0 0-1 0 0,0 0 0 0 0,0 0 1 0 0,0 0-1 0 0,0 1 273 0 0,10-1-1967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4:38.3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0 254 10136 0 0,'2'2'97'0'0,"-1"1"-1"0"0,0 0 1 0 0,0-1 0 0 0,0 1 0 0 0,0 0 0 0 0,0 0 0 0 0,-1 0 0 0 0,1-1 0 0 0,-1 1 0 0 0,0 0-1 0 0,0 2-96 0 0,3 14 304 0 0,2 12 2060 0 0,-2 0 0 0 0,0-1-1 0 0,-2 2 1 0 0,-2 8-2364 0 0,1-8 349 0 0,4 90 2952 0 0,-3-130-3252 0 0,0 1 1 0 0,0 0-1 0 0,1 1 1 0 0,0-1-1 0 0,0 0 1 0 0,2-4-50 0 0,6-17 110 0 0,4-18 137 0 0,2 1 1 0 0,3-3-248 0 0,15-40 223 0 0,-22 44-252 0 0,-10 33 17 0 0,1 0-1 0 0,0 1 0 0 0,0-1 0 0 0,5-6 13 0 0,-5 10 1 0 0,2-5 3 0 0,1 0 0 0 0,0 1 0 0 0,1 0 0 0 0,0 0-1 0 0,1 1 1 0 0,7-8-4 0 0,-14 17-130 0 0,0 0 0 0 0,1 0 0 0 0,-1 0-1 0 0,0 1 1 0 0,0-1 0 0 0,1 0 0 0 0,-1 0 0 0 0,1 1-1 0 0,-1-1 1 0 0,1 1 0 0 0,-1-1 0 0 0,1 1 0 0 0,-1 0-1 0 0,1-1 1 0 0,-1 1 0 0 0,1 0 0 0 0,-1 0 0 0 0,1 0-1 0 0,-1 0 1 0 0,1 0 0 0 0,0 1 0 0 0,0-1 130 0 0,1 1-705 0 0,0 0 0 0 0,0 1 0 0 0,0-1-1 0 0,0 0 1 0 0,0 1 0 0 0,-1 0 0 0 0,1-1 0 0 0,-1 1 0 0 0,2 2 705 0 0,-2-3-2221 0 0</inkml:trace>
  <inkml:trace contextRef="#ctx0" brushRef="#br0" timeOffset="578.373">369 179 920 0 0,'1'2'67'0'0,"0"2"116"0"0,1 0 1 0 0,-1 1 0 0 0,0-1-1 0 0,-1 1 1 0 0,1 1-184 0 0,1 44 10345 0 0,-2-46-9134 0 0,-1 24 3477 0 0,1 15-2947 0 0,2-3-961 0 0,-2-25-492 0 0,1 1-1 0 0,0-1 1 0 0,1 0 0 0 0,4 13-288 0 0,-5-24 53 0 0,1 0 1 0 0,0 0-1 0 0,0 0 1 0 0,1-1 0 0 0,-1 1-1 0 0,1-1 1 0 0,0 1-1 0 0,0-1 1 0 0,0 0-1 0 0,1 1-53 0 0,-4-4 6 0 0,1 1 14 0 0,0-1 1 0 0,1 0-1 0 0,-1 0 1 0 0,0 1-1 0 0,0-1 1 0 0,0 0-1 0 0,0 0 1 0 0,1 0-1 0 0,-1 0 0 0 0,0 0 1 0 0,0-1-1 0 0,0 1 1 0 0,0 0-1 0 0,0-1 1 0 0,1 1-1 0 0,-1 0 1 0 0,0-1-1 0 0,0 1 0 0 0,0-1 1 0 0,0 0-1 0 0,0 0-20 0 0,4-2 38 0 0,0-1-1 0 0,-1 0 0 0 0,0 0 1 0 0,0 0-1 0 0,0 0 0 0 0,-1-1 0 0 0,1 1 1 0 0,0-2-38 0 0,25-44 79 0 0,-23 38-81 0 0,1-3 2 0 0,-2 1 0 0 0,0-1 0 0 0,0 0 0 0 0,-1 0 0 0 0,-1-1 0 0 0,0-5 0 0 0,-3 67 11 0 0,1-37 0 0 0,0-1-1 0 0,1 1 1 0 0,0 0 0 0 0,0-1-1 0 0,1 1 1 0 0,1-1 0 0 0,-1 0-1 0 0,1 0 1 0 0,1 0 0 0 0,2 3-11 0 0,-6-9 13 0 0,1-1 0 0 0,0 1 1 0 0,0-1-1 0 0,-1 0 1 0 0,1 0-1 0 0,0 0 0 0 0,0 0 1 0 0,0 0-1 0 0,0 0 1 0 0,1 0-1 0 0,-1-1 0 0 0,0 1 1 0 0,0-1-1 0 0,0 1 1 0 0,0-1-1 0 0,1 0 1 0 0,-1 0-1 0 0,2 0-13 0 0,-1 0 19 0 0,0 0 0 0 0,1 0-1 0 0,-1-1 1 0 0,0 1 0 0 0,0-1 0 0 0,1 0-1 0 0,-1 0 1 0 0,0 0 0 0 0,0 0 0 0 0,0 0-1 0 0,0-1 1 0 0,2 0-19 0 0,40-34 0 0 0,-34 22-82 0 0,-10 13 75 0 0,-1 0 1 0 0,0 1-1 0 0,1-1 0 0 0,-1 1 0 0 0,1-1 0 0 0,-1 1 1 0 0,1-1-1 0 0,-1 1 0 0 0,1-1 0 0 0,-1 1 0 0 0,1 0 1 0 0,-1-1-1 0 0,1 1 0 0 0,0 0 0 0 0,0-1 7 0 0,6 0 0 0 0,1 5 0 0 0,3 5 0 0 0,-10-7 0 0 0,1 6 0 0 0,-3 0 0 0 0,1-7 0 0 0,0-1 0 0 0,0 0 0 0 0,0 0 0 0 0,0 0 0 0 0,0 0 0 0 0,0 0 0 0 0,0 0 0 0 0,0 0 0 0 0,0 0 0 0 0,0 1 0 0 0,0-1 0 0 0,0 0 0 0 0,0 0 0 0 0,1 0 0 0 0,-1 0 0 0 0,0 0 0 0 0,0 0 0 0 0,0 0 0 0 0,0 0 0 0 0,0 0 0 0 0,0 0 0 0 0,0 0 0 0 0,0 0 0 0 0,0 1 0 0 0,1-1 0 0 0,-1 0 0 0 0,0 0 0 0 0,0 0 0 0 0,0 0 0 0 0,0 0 0 0 0,0 0 0 0 0,0 0 0 0 0,0 0 0 0 0,1 0 0 0 0,-1 0 0 0 0,0 0 0 0 0,0 0 0 0 0,0 0 0 0 0,0 0 0 0 0,0 0 0 0 0,0-1 0 0 0,0 1 0 0 0,1 0 0 0 0,-1 0 0 0 0,0 0 0 0 0,0 0 0 0 0,0 0 0 0 0,0 0 0 0 0,0 0 0 0 0,0 0 0 0 0,0 0 0 0 0,0 0 0 0 0,0 0 0 0 0,0 0 0 0 0,1-1 0 0 0,-1 1 0 0 0,0 0 0 0 0,0 0 0 0 0,0 0 0 0 0,0 0 0 0 0,0 0 0 0 0,0 0 0 0 0,0 0 0 0 0,1-1 0 0 0,0-1 0 0 0,-1 1 0 0 0,1 0 0 0 0,0 0 0 0 0,-1 0 0 0 0,1-1 0 0 0,0 1 0 0 0,-1 0 0 0 0,1 0 0 0 0,-1-1 0 0 0,0 1 0 0 0,0-1 0 0 0,2-5 0 0 0,0 1-254 0 0,-1 5-1068 0 0,-1 1-455 0 0,0 0-86 0 0</inkml:trace>
  <inkml:trace contextRef="#ctx0" brushRef="#br0" timeOffset="1343.197">735 464 14800 0 0,'12'19'1342'0'0,"-12"-19"-1331"0"0,0 0 0 0 0,0 0 0 0 0,0 1 0 0 0,0-1 0 0 0,0 0 0 0 0,1 0 0 0 0,-1 0 0 0 0,0 0 0 0 0,0 1 0 0 0,0-1 0 0 0,0 0 0 0 0,1 0 0 0 0,-1 0 0 0 0,0 0 0 0 0,0 0 0 0 0,0 0 0 0 0,1 1 0 0 0,-1-1 0 0 0,0 0 0 0 0,0 0 0 0 0,0 0 0 0 0,1 0 0 0 0,-1 0 0 0 0,0 0 0 0 0,0 0 0 0 0,1 0 0 0 0,-1 0 0 0 0,0 0 0 0 0,0 0 0 0 0,1 0-11 0 0,2-1 155 0 0,1-1 0 0 0,0 1 0 0 0,-1 0 0 0 0,1-1 0 0 0,-1 0 0 0 0,0 0 0 0 0,0 0 1 0 0,1 0-1 0 0,-1-1 0 0 0,0 1 0 0 0,-1-1 0 0 0,4-2-155 0 0,4-7 813 0 0,0 0-1 0 0,6-10-812 0 0,-4 4 543 0 0,-1-1 0 0 0,-1 0-1 0 0,-1-1 1 0 0,0 0 0 0 0,-2 0 0 0 0,3-14-543 0 0,1-8 408 0 0,-2 0 0 0 0,2-38-408 0 0,-10 70 63 0 0,0 0 0 0 0,-1 1 1 0 0,0-1-1 0 0,-1-2-63 0 0,1 10-21 0 0,-1-1 0 0 0,1 0 0 0 0,-1 0 1 0 0,0 0-1 0 0,0 0 0 0 0,0 0 1 0 0,0 1-1 0 0,0-1 0 0 0,0 0 0 0 0,-1 1 1 0 0,1-1-1 0 0,-1 1 0 0 0,0 0 0 0 0,0-1 1 0 0,-2 0 20 0 0,4 2-14 0 0,-1 1 1 0 0,0-1-1 0 0,0 1 1 0 0,0 0-1 0 0,0-1 1 0 0,0 1-1 0 0,1 0 1 0 0,-1 0-1 0 0,0 0 1 0 0,0 0-1 0 0,0 0 0 0 0,0 0 1 0 0,0 0-1 0 0,0 0 1 0 0,0 0-1 0 0,0 0 1 0 0,0 0-1 0 0,0 1 1 0 0,1-1-1 0 0,-1 0 1 0 0,0 1-1 0 0,0-1 1 0 0,0 0-1 0 0,0 1 1 0 0,1-1-1 0 0,-1 1 1 0 0,0 0-1 0 0,1-1 1 0 0,-1 1 13 0 0,-23 20 10 0 0,12-8-10 0 0,1 0 0 0 0,1 1 0 0 0,0 0 0 0 0,0 0 0 0 0,-2 8 0 0 0,7-11 0 0 0,0-1 0 0 0,1 1 0 0 0,0-1 0 0 0,1 1 0 0 0,0 1 0 0 0,1-1 0 0 0,0 0 0 0 0,-1 10 0 0 0,-3 30 257 0 0,3-36 113 0 0,1 0 1 0 0,1-1-1 0 0,0 12-370 0 0,2-12 56 0 0,1-2-1 0 0,0 1 0 0 0,0 0 0 0 0,1 0 1 0 0,1-1-1 0 0,0 1 0 0 0,1-1 0 0 0,0 0 1 0 0,1-1-1 0 0,1 1 0 0 0,6 8-55 0 0,-7-12 27 0 0,0-1-1 0 0,1 0 1 0 0,0 0-1 0 0,6 3-26 0 0,-10-7 43 0 0,1-1 0 0 0,0 1 0 0 0,0-1 0 0 0,0 1 0 0 0,0-1 0 0 0,1-1 0 0 0,-1 1 0 0 0,0-1 0 0 0,1 1 0 0 0,1-1-43 0 0,12 2 143 0 0,-8-2 5 0 0,1 1 0 0 0,-1-1 0 0 0,10-1-148 0 0,-16 0 19 0 0,0-1-1 0 0,1 1 0 0 0,-1-1 1 0 0,0 0-1 0 0,0-1 1 0 0,0 1-1 0 0,0-1 0 0 0,0 1 1 0 0,-1-1-1 0 0,1 0 1 0 0,2-2-19 0 0,2-2 3 0 0,-1 0 0 0 0,1-1 0 0 0,-1 0 1 0 0,4-5-4 0 0,15-15-3 0 0,-20 22 3 0 0,-1-1 0 0 0,0 0 0 0 0,0 0 0 0 0,2-5 0 0 0,2-2 0 0 0,-8 11-6 0 0,0 0 0 0 0,0 0 0 0 0,0 1-1 0 0,0-1 1 0 0,0 0 0 0 0,-1 0 0 0 0,1 0 0 0 0,-1 0-1 0 0,0 0 7 0 0,2-6-26 0 0,-2 7 22 0 0,1 1 1 0 0,-1 0-1 0 0,0-1 0 0 0,0 1 1 0 0,0 0-1 0 0,0-1 1 0 0,0 1-1 0 0,1 0 1 0 0,-1-1-1 0 0,0 1 1 0 0,0-1-1 0 0,0 1 1 0 0,0 0-1 0 0,0-1 1 0 0,0 1-1 0 0,0-1 1 0 0,0 1-1 0 0,-1 0 1 0 0,1-1-1 0 0,0 1 1 0 0,0 0-1 0 0,0-1 1 0 0,0 1-1 0 0,0 0 1 0 0,-1-1-1 0 0,1 1 1 0 0,0 0-1 0 0,0-1 1 0 0,0 1-1 0 0,-1 0 1 0 0,1-1-1 0 0,0 1 1 0 0,-1 0-1 0 0,1 0 1 0 0,0-1-1 0 0,-1 1 1 0 0,1 0 3 0 0,0 0-14 0 0,-1-2-24 0 0,-1 1 0 0 0,1-1 0 0 0,0 1 0 0 0,0 0 0 0 0,-1-1 0 0 0,1 1 0 0 0,-1 0 0 0 0,1 0 0 0 0,-1 0 0 0 0,0 0 0 0 0,1 0 1 0 0,-1 0-1 0 0,0 1 0 0 0,0-1 0 0 0,0 1 0 0 0,1-1 0 0 0,-1 1 0 0 0,0-1 0 0 0,0 1 0 0 0,0 0 0 0 0,0 0 0 0 0,0 0 0 0 0,0 0 1 0 0,0 0-1 0 0,1 1 0 0 0,-1-1 0 0 0,0 0 0 0 0,0 1 0 0 0,0-1 0 0 0,0 1 0 0 0,1 0 0 0 0,-1 0 38 0 0,-4 2-80 0 0,6-3 80 0 0,0 0-1 0 0,-1 0 1 0 0,1 1-1 0 0,-1-1 1 0 0,1 0 0 0 0,-1 0-1 0 0,1 1 1 0 0,-1-1-1 0 0,1 0 1 0 0,0 1-1 0 0,-1-1 1 0 0,1 0-1 0 0,0 1 1 0 0,-1-1 0 0 0,1 0-1 0 0,0 1 1 0 0,-1-1-1 0 0,1 1 1 0 0,0-1-1 0 0,0 0 1 0 0,-1 1-1 0 0,1-1 1 0 0,0 1 0 0 0,0-1-1 0 0,0 1 1 0 0,0-1-1 0 0,0 1 1 0 0,0-1-1 0 0,0 1 1 0 0,0-1-1 0 0,0 1 1 0 0,0-1 0 0 0,0 1-1 0 0,0-1 1 0 0,0 1-1 0 0,0-1 1 0 0,0 1-1 0 0,0-1 1 0 0,1 1 1 0 0,-1 6 9 0 0,1 0 1 0 0,0-1-1 0 0,0 1 0 0 0,1 0 0 0 0,0-1 1 0 0,0 0-1 0 0,0 1 0 0 0,1-1 0 0 0,0 0 0 0 0,0 0 1 0 0,0-1-1 0 0,4 4-10 0 0,3 5 35 0 0,1-1-1 0 0,0 0 1 0 0,1-1 0 0 0,5 5-35 0 0,-9-11 18 0 0,0 0 0 0 0,1 0 0 0 0,-1 0 0 0 0,1-1 0 0 0,0-1 0 0 0,0 0 0 0 0,7 3-18 0 0,12 2-2565 0 0,28 5 2565 0 0,-54-14-494 0 0,0 1-1 0 0,1-1 1 0 0,-1 0 0 0 0,0 0-1 0 0,0-1 1 0 0,0 1-1 0 0,1 0 1 0 0,-1-1 0 0 0,0 1-1 0 0,0-1 1 0 0,0 0 0 0 0,2 0 494 0 0,-3 0-341 0 0,3 0-1960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4:48.3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153 410 8752 0 0,'8'3'909'0'0,"-2"0"-520"0"0,-5-2 1491 0 0,-1-1 643 0 0,0 0 123 0 0,0 0-276 0 0,0 0-1284 0 0,0 0-559 0 0,0 0-116 0 0,-3 6 118 0 0,-8 8-383 0 0,0-1 1 0 0,-5 5-147 0 0,4-5-9 0 0,1 0 0 0 0,-4 6 9 0 0,10-11-20 0 0,-11 16-22 0 0,1 0 0 0 0,1 1 0 0 0,-4 10 42 0 0,12-19 0 0 0,2 0 0 0 0,-1 0 0 0 0,1 4 0 0 0,4-17 8 0 0,-1 0 1 0 0,1 0-1 0 0,0 0 0 0 0,0 0 0 0 0,0 0 0 0 0,0 0 0 0 0,1 0 0 0 0,-1 0 0 0 0,1 0 0 0 0,0 0 0 0 0,-1 0 1 0 0,2 0-1 0 0,-1 0 0 0 0,0 0 0 0 0,0 0 0 0 0,1-1 0 0 0,0 1 0 0 0,-1-1 0 0 0,1 1 0 0 0,0-1 0 0 0,0 1 1 0 0,0-1-1 0 0,1 0 0 0 0,-1 0 0 0 0,2 1-8 0 0,1 0 65 0 0,0 0 1 0 0,0 0 0 0 0,0 0-1 0 0,0 0 1 0 0,0-1-1 0 0,0 0 1 0 0,1 0-1 0 0,-1-1 1 0 0,1 0-1 0 0,-1 1 1 0 0,1-2-1 0 0,0 1 1 0 0,3-1-66 0 0,5 0 125 0 0,0-1 1 0 0,0 0-1 0 0,1-1 1 0 0,-1-1-1 0 0,0 0 1 0 0,-1-1-1 0 0,1 0 0 0 0,-1-1 1 0 0,1-1-1 0 0,-1 0 1 0 0,-1-1-1 0 0,0 0 0 0 0,0-1 1 0 0,0 0-126 0 0,1-2 36 0 0,0 0 0 0 0,-1 0 0 0 0,0-2 1 0 0,-1 1-1 0 0,0-1 0 0 0,-1-1 0 0 0,0 0-36 0 0,5-8 0 0 0,-12 18 0 0 0,0-1 0 0 0,0 0 0 0 0,0 0 0 0 0,0 0 0 0 0,-1 0 0 0 0,0 0 0 0 0,1-1 0 0 0,-2 1 0 0 0,1-1 0 0 0,0 1 0 0 0,-1-1 0 0 0,0 0 0 0 0,0 0 0 0 0,0 1 0 0 0,-1-2 0 0 0,0 5 0 0 0,0 0 0 0 0,0 0 0 0 0,0 1 0 0 0,0-1 0 0 0,0 0 0 0 0,0 0 0 0 0,0 1 0 0 0,0-1 0 0 0,0 0 0 0 0,-1 1 0 0 0,1-1 0 0 0,0 0 0 0 0,-1 0 0 0 0,1 1 0 0 0,0-1 0 0 0,-1 0 0 0 0,1 1 0 0 0,-1-1 0 0 0,1 0 0 0 0,-1 1 0 0 0,1 0 0 0 0,-1 0 0 0 0,1 0 0 0 0,-1-1 0 0 0,1 1 0 0 0,0 0 0 0 0,-1 0 0 0 0,1 0 0 0 0,-1 0 0 0 0,1 0 0 0 0,-1 0 0 0 0,1 0 0 0 0,-1 0 0 0 0,1 0 0 0 0,-1 0 0 0 0,1 0 0 0 0,-1 0 0 0 0,1 0 0 0 0,-1 0 0 0 0,1 1 0 0 0,0-1 0 0 0,-1 0 0 0 0,-3 2 0 0 0,1 0 0 0 0,-1 0 0 0 0,1 1 0 0 0,-1-1 0 0 0,-2 3 0 0 0,3-2 0 0 0,-1 0 8 0 0,1 1-1 0 0,0-1 1 0 0,-1 1-1 0 0,1 0 0 0 0,1-1 1 0 0,-1 1-1 0 0,1 0 1 0 0,-1 1-1 0 0,1-1 1 0 0,0 0-1 0 0,0 1 0 0 0,1-1 1 0 0,-1 3-8 0 0,0 1 14 0 0,0-1 1 0 0,1 1 0 0 0,0-1-1 0 0,1 1 1 0 0,-1 0-1 0 0,1-1 1 0 0,1 1 0 0 0,-1 0-15 0 0,1-4 22 0 0,0-1 1 0 0,0 1-1 0 0,0-1 0 0 0,0 0 1 0 0,0 0-1 0 0,1 1 1 0 0,-1-1-1 0 0,1 0 1 0 0,0 0-1 0 0,0 0 1 0 0,0-1-1 0 0,0 1 1 0 0,1 0-1 0 0,-1-1 1 0 0,1 0-1 0 0,-1 1 0 0 0,1-1 1 0 0,0 0-1 0 0,0 0 1 0 0,0 0-1 0 0,2 0-22 0 0,0 0 21 0 0,0 0-1 0 0,0 0 1 0 0,0 0-1 0 0,0-1 1 0 0,0 1 0 0 0,0-1-1 0 0,1-1 1 0 0,-1 1-1 0 0,0-1 1 0 0,1 0-1 0 0,-1 0 1 0 0,0 0-1 0 0,4-2-20 0 0,0 0 42 0 0,0 0-1 0 0,0-1 1 0 0,0 0-1 0 0,-1 0 0 0 0,1-1 1 0 0,-1 0-1 0 0,0-1 1 0 0,0 0-1 0 0,0 0 1 0 0,-1-1-1 0 0,0 0 1 0 0,3-3-42 0 0,-7 7 4 0 0,-1 0 1 0 0,0-1 0 0 0,0 1-1 0 0,0 0 1 0 0,-1-1 0 0 0,1 1-1 0 0,-1-1 1 0 0,1 0 0 0 0,-1 1-1 0 0,0-1 1 0 0,0 0 0 0 0,0 0-1 0 0,0 0 1 0 0,-1 0 0 0 0,1 0-1 0 0,-1 0 1 0 0,1 0 0 0 0,-1 0-1 0 0,0 0 1 0 0,0 0 0 0 0,-1 0-1 0 0,1-1-4 0 0,-2-1 0 0 0,1-1-1 0 0,-1 1 0 0 0,-1 0 0 0 0,1 0 1 0 0,0 0-1 0 0,-1 0 0 0 0,0 1 0 0 0,0-1 1 0 0,-1 1-1 0 0,1-1 0 0 0,-5-2 1 0 0,4 3-80 0 0,-5-7 70 0 0,-1 2 0 0 0,0-1 0 0 0,-6-2 10 0 0,13 9-313 0 0,0 1 0 0 0,-1 0-1 0 0,1 0 1 0 0,-1 0 0 0 0,0 1 0 0 0,1-1-1 0 0,-1 1 1 0 0,0 0 0 0 0,0 0-1 0 0,0 0 1 0 0,0 1 0 0 0,0-1 0 0 0,-2 1 313 0 0,-2 0-1690 0 0</inkml:trace>
  <inkml:trace contextRef="#ctx0" brushRef="#br0" timeOffset="791.994">736 393 5696 0 0,'0'1'264'0'0,"2"5"-200"0"0,-1-1 0 0 0,0 1 1 0 0,0 0-1 0 0,0 0 0 0 0,-1 0-64 0 0,1 8 39 0 0,0-10 29 0 0,-1-1 1 0 0,-1 0 0 0 0,1 1-1 0 0,0-1 1 0 0,-1 0-1 0 0,0 1 1 0 0,0 2-69 0 0,-3 17 634 0 0,3-5 557 0 0,-1-1-1 0 0,-1 7-1190 0 0,0-7 1778 0 0,2 0 1 0 0,-1 6-1779 0 0,0-4 1234 0 0,2-18-1114 0 0,0 0 0 0 0,0-1 1 0 0,0 1-1 0 0,0-1 0 0 0,0 1 0 0 0,0 0 0 0 0,1-1 0 0 0,-1 1 0 0 0,0-1 1 0 0,0 1-1 0 0,0-1 0 0 0,1 1 0 0 0,-1-1 0 0 0,0 1 0 0 0,1-1 0 0 0,-1 1 0 0 0,0-1 1 0 0,1 1-1 0 0,-1-1 0 0 0,0 1 0 0 0,1-1 0 0 0,-1 0 0 0 0,1 1 0 0 0,-1-1 1 0 0,1 1-121 0 0,15 8 2091 0 0,-11-6-2474 0 0,2 2 490 0 0,-2-4-105 0 0,9-1 188 0 0,21-9 554 0 0,-33 8-674 0 0,-2 1 2 0 0,0 0 0 0 0,1 1-12 0 0,4 0-36 0 0,-4 0 35 0 0,6 1 39 0 0,-7-1-92 0 0,1 0 0 0 0,0-1 0 0 0,-1 0 1 0 0,1 1-1 0 0,0-1 0 0 0,0 1 0 0 0,-1-1 1 0 0,1 0-1 0 0,0 0 0 0 0,0 1 0 0 0,0-1 1 0 0,0 0-1 0 0,-1 0 0 0 0,1 0 1 0 0,0 0-1 0 0,0 0 0 0 0,1 0-6 0 0,-1 0 20 0 0,0 0 1 0 0,1-1-1 0 0,-1 1 1 0 0,0 0-1 0 0,0-1 0 0 0,1 1 1 0 0,-1-1-1 0 0,0 1 1 0 0,0-1-1 0 0,1 0 1 0 0,-1 1-1 0 0,0-1 0 0 0,0 0 1 0 0,0 0-1 0 0,0 0 1 0 0,0 0-1 0 0,0 0 0 0 0,0 0 1 0 0,-1 0-1 0 0,2-1-20 0 0,11-11 99 0 0,-9 10-44 0 0,0 0-1 0 0,0-1 1 0 0,-1 0 0 0 0,1 0 0 0 0,-1 0 0 0 0,0 0 0 0 0,0 0 0 0 0,-1-1 0 0 0,2-1-55 0 0,18-26 391 0 0,-20 29-331 0 0,0 1-5 0 0,-1 0 0 0 0,1 0 0 0 0,-1 0 0 0 0,1 1 0 0 0,-1-1 0 0 0,1 1 0 0 0,0-1-1 0 0,0 1 1 0 0,0 0 0 0 0,0 0 0 0 0,0 0 0 0 0,0 0 0 0 0,0 0 0 0 0,1 0-55 0 0,-1 1 41 0 0,-1 0 0 0 0,1 1 1 0 0,-1-1-1 0 0,1 0 0 0 0,-1 1 0 0 0,0 0 0 0 0,1-1 0 0 0,-1 1 0 0 0,0 0 0 0 0,1 0 0 0 0,-1 0 0 0 0,0-1 0 0 0,0 1 0 0 0,0 1 0 0 0,0-1 0 0 0,0 0 1 0 0,0 0-1 0 0,0 0 0 0 0,0 0 0 0 0,0 1 0 0 0,0-1-41 0 0,13 29 425 0 0,-7-11-383 0 0,-1 0 0 0 0,0 1 0 0 0,-2 0 0 0 0,-1 1 0 0 0,0-1 0 0 0,-1 1 0 0 0,-2-1 0 0 0,0 2-42 0 0,-3 39 124 0 0,-3 0 0 0 0,-4 3-124 0 0,7-45 0 0 0,-2-1 0 0 0,-3 9 0 0 0,-2 10 0 0 0,9-36-5 0 0,1 1 1 0 0,-1 0-1 0 0,1-1 0 0 0,-1 1 0 0 0,0-1 0 0 0,0 1 1 0 0,1-1-1 0 0,-1 0 0 0 0,0 1 0 0 0,0-1 0 0 0,-1 0 0 0 0,1 1 1 0 0,0-1-1 0 0,0 0 0 0 0,-1 0 0 0 0,1 0 0 0 0,0 0 1 0 0,-2 0 4 0 0,2-1-3 0 0,1 1 0 0 0,-1-1 0 0 0,0 0 0 0 0,0 0 1 0 0,0 1-1 0 0,1-1 0 0 0,-1 0 0 0 0,0 0 1 0 0,0 0-1 0 0,0 0 0 0 0,0 0 0 0 0,1 0 0 0 0,-1-1 1 0 0,0 1-1 0 0,0 0 0 0 0,0 0 0 0 0,1-1 1 0 0,-1 1-1 0 0,0 0 0 0 0,0-1 0 0 0,1 1 1 0 0,-1 0-1 0 0,0-1 0 0 0,1 1 0 0 0,-1-1 0 0 0,0 0 1 0 0,1 1-1 0 0,-1-1 0 0 0,1 1 0 0 0,-1-1 1 0 0,1 0-1 0 0,-1 1 0 0 0,1-1 0 0 0,-1 0 0 0 0,1 0 1 0 0,0 1-1 0 0,-1-1 3 0 0,-3-9-10 0 0,0 1 0 0 0,0 0 0 0 0,1-1 0 0 0,0 0 0 0 0,1 0 0 0 0,0 0 0 0 0,0-7 10 0 0,-1-13 167 0 0,3-28-167 0 0,0 35 60 0 0,1-15 136 0 0,2-1-1 0 0,2 1 1 0 0,1 0-1 0 0,2 1 1 0 0,7-19-196 0 0,-8 34 142 0 0,3-14 201 0 0,2 1-1 0 0,7-12-342 0 0,-14 37 51 0 0,0 0 0 0 0,1 0 0 0 0,0 0 0 0 0,0 1 0 0 0,1 0 0 0 0,0 0 0 0 0,0 1 0 0 0,1 0 0 0 0,9-7-51 0 0,-14 13 14 0 0,0 0 0 0 0,0 0 0 0 0,1 0 0 0 0,-1 0 0 0 0,0 0 0 0 0,1 1 0 0 0,-1 0 0 0 0,1-1 0 0 0,-1 1 0 0 0,1 1 0 0 0,0-1 0 0 0,-1 0 0 0 0,1 1 0 0 0,0 0 0 0 0,-1 0 0 0 0,1 0 0 0 0,0 0-14 0 0,-1 1 8 0 0,-1-1 0 0 0,1 1-1 0 0,-1 0 1 0 0,0-1 0 0 0,0 1 0 0 0,1 0 0 0 0,-1 1-1 0 0,0-1 1 0 0,0 0 0 0 0,0 0 0 0 0,0 1-1 0 0,0-1 1 0 0,0 1 0 0 0,-1 0 0 0 0,1 0-1 0 0,0 0 1 0 0,-1-1 0 0 0,0 1 0 0 0,1 0 0 0 0,-1 1-1 0 0,0-1 1 0 0,0 0 0 0 0,0 0 0 0 0,0 1-1 0 0,0-1 1 0 0,0 1-8 0 0,2 15-110 0 0,1 1 0 0 0,-2-1 0 0 0,-1 1 1 0 0,0-1-1 0 0,-1 1 0 0 0,-1 0 0 0 0,-1 4 110 0 0,1-17-80 0 0,0 0 0 0 0,0-1 0 0 0,-1 1 1 0 0,0-1-1 0 0,0 1 0 0 0,0-1 0 0 0,-1 1 0 0 0,0-1 1 0 0,1 0-1 0 0,-2 0 80 0 0,-5 8-532 0 0,-1 0 0 0 0,-1-1 1 0 0,0 0 531 0 0,9-10-344 0 0,0 0 1 0 0,0-1-1 0 0,0 1 1 0 0,0-1-1 0 0,0 1 1 0 0,0-1 0 0 0,0 0-1 0 0,-1 0 1 0 0,1 0-1 0 0,0 0 1 0 0,-1-1-1 0 0,1 1 1 0 0,-1 0 0 0 0,1-1-1 0 0,-1 0 1 0 0,1 1-1 0 0,-1-1 1 0 0,1 0-1 0 0,-1-1 344 0 0,-5-1-1831 0 0</inkml:trace>
  <inkml:trace contextRef="#ctx0" brushRef="#br0" timeOffset="1135.841">1461 338 456 0 0,'-1'2'3349'0'0,"-15"25"6401"0"0,1-6-6612 0 0,-7 18-1739 0 0,12-24-1104 0 0,1 2 0 0 0,1-1 1 0 0,0 1-1 0 0,1 0 0 0 0,1 1 0 0 0,-2 8-295 0 0,7-20 189 0 0,1 0 0 0 0,0-1-1 0 0,0 1 1 0 0,1 0-1 0 0,0 0 1 0 0,0-1-1 0 0,0 1 1 0 0,0-1-1 0 0,1 1 1 0 0,0-1-1 0 0,0 0 1 0 0,2 4-189 0 0,-3-7 48 0 0,1 0 1 0 0,-1-1-1 0 0,0 1 1 0 0,0 0-1 0 0,1-1 0 0 0,-1 1 1 0 0,1-1-1 0 0,-1 1 1 0 0,1-1-1 0 0,0 0 1 0 0,-1 0-1 0 0,1 0 0 0 0,0 0 1 0 0,0 0-1 0 0,0 0 1 0 0,0 0-1 0 0,0-1 0 0 0,0 1 1 0 0,0-1-1 0 0,0 1 1 0 0,0-1-1 0 0,2 0-48 0 0,-1 0 35 0 0,0 0-1 0 0,0 0 1 0 0,0 0-1 0 0,-1-1 1 0 0,1 0-1 0 0,0 1 1 0 0,0-1-1 0 0,-1 0 1 0 0,1 0-1 0 0,0-1 1 0 0,-1 1-1 0 0,1-1 1 0 0,-1 1-1 0 0,1-1 1 0 0,-1 0-1 0 0,2-1-34 0 0,4-4 4 0 0,-1-1 0 0 0,1 0-1 0 0,-2 0 1 0 0,7-9-4 0 0,-10 13 18 0 0,-1 0-1 0 0,0 0 0 0 0,0-1 1 0 0,0 1-1 0 0,-1-1 1 0 0,1 1-1 0 0,-1-1 1 0 0,0 0-1 0 0,0 0 0 0 0,-1 1 1 0 0,1-1-1 0 0,-1-1-17 0 0,0-4 25 0 0,-1 1 0 0 0,1 0 1 0 0,-2-1-1 0 0,1 1 0 0 0,-1 0 0 0 0,-1 0 0 0 0,0 0 0 0 0,-3-8-25 0 0,3 11-38 0 0,0 0 0 0 0,-1 0 0 0 0,0 0 0 0 0,0 1 0 0 0,0 0 0 0 0,0-1 0 0 0,-1 1-1 0 0,0 1 1 0 0,0-1 0 0 0,-1 1 0 0 0,1 0 0 0 0,-4-2 38 0 0,7 5-401 0 0,1 0-1 0 0,-1 0 1 0 0,0 0 0 0 0,1 0-1 0 0,-1 1 1 0 0,0-1-1 0 0,0 1 1 0 0,0-1-1 0 0,1 1 1 0 0,-1 0 0 0 0,0 0-1 0 0,0 0 1 0 0,-1 0 401 0 0,2 0-1822 0 0</inkml:trace>
  <inkml:trace contextRef="#ctx0" brushRef="#br0" timeOffset="1462.959">1635 355 3224 0 0,'0'0'629'0'0,"0"0"1435"0"0,1 2 633 0 0,1 4-1533 0 0,-1 0-1 0 0,1 0 1 0 0,-1 0-1 0 0,0 0 0 0 0,-1 1 1 0 0,0-1-1 0 0,0 3-1163 0 0,-5 48 659 0 0,3-36-166 0 0,2-13-434 0 0,0-1 0 0 0,1 1 1 0 0,0-1-1 0 0,0 0 0 0 0,1 1 0 0 0,0-1 0 0 0,0 1-59 0 0,4 13 123 0 0,-5-16-36 0 0,1 1-1 0 0,0-1 0 0 0,0 1 0 0 0,0-1 0 0 0,3 5-86 0 0,-4-9 42 0 0,0 1-1 0 0,-1-1 1 0 0,1 0 0 0 0,0 1 0 0 0,0-1 0 0 0,0 0 0 0 0,0 0-1 0 0,1 1 1 0 0,-1-1 0 0 0,0 0 0 0 0,0 0 0 0 0,1 0 0 0 0,-1-1-1 0 0,0 1 1 0 0,1 0 0 0 0,-1 0 0 0 0,1-1 0 0 0,-1 1 0 0 0,1-1-1 0 0,-1 1 1 0 0,1-1 0 0 0,-1 0-42 0 0,3 0 106 0 0,0 0-1 0 0,0-1 1 0 0,0 1-1 0 0,0-1 1 0 0,0 0-1 0 0,-1 0 1 0 0,1-1-1 0 0,-1 1 1 0 0,1-1-1 0 0,-1 0 1 0 0,1 0 0 0 0,-1 0-1 0 0,0 0 1 0 0,0 0-1 0 0,0-1 1 0 0,3-2-106 0 0,0-1-1 0 0,0-1-1 0 0,-1 0 1 0 0,1 0 0 0 0,-1-1 0 0 0,-1 0-1 0 0,4-6 2 0 0,-6 9 0 0 0,0-1 0 0 0,0 0 0 0 0,0 0 0 0 0,-1 0 0 0 0,0 0 0 0 0,7-22 0 0 0,-3 7-1 0 0,-4 17 9 0 0,0-1 0 0 0,1 0 1 0 0,-1 0-1 0 0,1 1 0 0 0,1-3-8 0 0,-2 5 206 0 0,-1 2 62 0 0,0 0 10 0 0,0 0-27 0 0,0 0-123 0 0,0 0-52 0 0,-1 1-63 0 0,1 0 0 0 0,0 0 0 0 0,0 0 0 0 0,0-1 0 0 0,1 1 0 0 0,-1 0 0 0 0,0 0-1 0 0,0 0 1 0 0,0-1 0 0 0,0 1 0 0 0,1 0 0 0 0,-1-1 0 0 0,0 1 0 0 0,1 1-13 0 0,0 0 44 0 0,0 1-14 0 0,-1 1 0 0 0,0-1-1 0 0,0 1 1 0 0,0-1 0 0 0,0 1-1 0 0,0-1 1 0 0,-1 1 0 0 0,1-1-1 0 0,-2 4-29 0 0,1-4 2 0 0,0 1 0 0 0,1-1 1 0 0,-1 1-1 0 0,1 0 0 0 0,0-1 0 0 0,-1 1 0 0 0,2-1 0 0 0,-1 1 0 0 0,0 0 0 0 0,2 2-2 0 0,-1 1 5 0 0,15 38-76 0 0,-15-43-4 0 0,0 0 0 0 0,0 1 0 0 0,0-1 0 0 0,1 0 0 0 0,-1 1 0 0 0,1-1 0 0 0,-1 0 0 0 0,1 0 0 0 0,0 0-1 0 0,0-1 1 0 0,0 1 0 0 0,0 0 0 0 0,0-1 0 0 0,0 1 0 0 0,1-1 75 0 0,-1 0-256 0 0,-1-1 0 0 0,1 0 0 0 0,0 0-1 0 0,-1 0 1 0 0,1 0 0 0 0,0 0 0 0 0,-1 0 0 0 0,1 0-1 0 0,0-1 1 0 0,0 1 0 0 0,-1-1 0 0 0,1 1-1 0 0,-1-1 1 0 0,1 0 0 0 0,-1 1 0 0 0,1-1 0 0 0,-1 0-1 0 0,1 0 1 0 0,-1 0 256 0 0,2-1-852 0 0,9-5-5283 0 0</inkml:trace>
  <inkml:trace contextRef="#ctx0" brushRef="#br0" timeOffset="2189.897">2013 257 3224 0 0,'0'0'143'0'0,"1"1"-3"0"0,2 2-48 0 0,0 0 1 0 0,1 0 0 0 0,-1 1 0 0 0,-1-1 0 0 0,1 0 0 0 0,0 1-93 0 0,-1 0 813 0 0,1 1 0 0 0,-1-1 0 0 0,0 0 0 0 0,0 1 0 0 0,-1 0 0 0 0,1-1 0 0 0,0 5-813 0 0,0 6 2155 0 0,0 0 0 0 0,-2-1-1 0 0,1 1 1 0 0,-2 2-2155 0 0,1 6-783 0 0,-9 71 2151 0 0,7-72-1130 0 0,2-20-166 0 0,0-2 13 0 0,1-1-26 0 0,2 0-58 0 0,0-1-1 0 0,0 0 1 0 0,-1 1 0 0 0,1-1 0 0 0,-1 0-1 0 0,1-1 1 0 0,-1 1 0 0 0,0 0 0 0 0,0-1 0 0 0,0 1-1 0 0,0-1 1 0 0,-1 1 0 0 0,2-2-1 0 0,8-11 0 0 0,-2 4 0 0 0,14-16 0 0 0,-5 10 0 0 0,-15 13 0 0 0,0 0 0 0 0,1 1 0 0 0,0-1 0 0 0,0 1 0 0 0,4-3 0 0 0,4-2 19 0 0,-9 6 7 0 0,-1 0 0 0 0,1 0-1 0 0,0 1 1 0 0,-1-1 0 0 0,1 1 0 0 0,0 0 0 0 0,0 0-1 0 0,0 0 1 0 0,0 0 0 0 0,0 0 0 0 0,0 0-1 0 0,1 1-25 0 0,-3 0 33 0 0,1-1 85 0 0,1 1 0 0 0,-1 0 1 0 0,0 0-1 0 0,0-1 0 0 0,0 2 0 0 0,1-1 0 0 0,-1 0 0 0 0,1 0-118 0 0,-2 1 36 0 0,0-1 0 0 0,0 1 0 0 0,0-1 0 0 0,0 1-1 0 0,0-1 1 0 0,-1 1 0 0 0,1 0 0 0 0,0-1 0 0 0,0 1 0 0 0,0 0-1 0 0,0 0 1 0 0,-1 0 0 0 0,1-1 0 0 0,0 1 0 0 0,-1 0 0 0 0,1 0-1 0 0,-1 0 1 0 0,1 0 0 0 0,-1 0-36 0 0,1 2 1 0 0,0 0 1 0 0,0 0-1 0 0,0 0 1 0 0,0 0-1 0 0,0 0 1 0 0,-1 0-1 0 0,0 1 0 0 0,1-1 1 0 0,-1 0-1 0 0,-1 0 1 0 0,1 0-1 0 0,0 0 1 0 0,-1 0-1 0 0,1 0 0 0 0,-2 2-1 0 0,-2 26 0 0 0,1-16 0 0 0,-1-3 0 0 0,3-9 0 0 0,0-2 0 0 0,1 0 0 0 0,-1 0 0 0 0,1-1 0 0 0,0 1 0 0 0,0 0 0 0 0,-1 0 0 0 0,1 0 0 0 0,0 0 0 0 0,0 0 0 0 0,0 0 0 0 0,0 0 0 0 0,0 0 0 0 0,0 0 0 0 0,0 0 0 0 0,0 0 0 0 0,0-1 0 0 0,1 2 0 0 0,-1-1 48 0 0,0 1-1 0 0,0 0 1 0 0,0-1-1 0 0,0 1 1 0 0,0-1 0 0 0,0 1-1 0 0,1-1 1 0 0,-1 1-1 0 0,1-1 1 0 0,-1 1-1 0 0,1-1 1 0 0,0 1-1 0 0,-1-1 1 0 0,1 0-1 0 0,0 1 1 0 0,0-1-1 0 0,0 0 1 0 0,0 0 0 0 0,0 0-1 0 0,0 0 1 0 0,1 0-1 0 0,-1 0 1 0 0,0 0-1 0 0,0 0 1 0 0,1 0-1 0 0,-1 0 1 0 0,1-1-1 0 0,-1 1 1 0 0,0 0-1 0 0,1-1 1 0 0,-1 1 0 0 0,1-1-1 0 0,-1 0 1 0 0,1 0-1 0 0,0 1 1 0 0,0-1-48 0 0,1 0 4 0 0,1 0 0 0 0,-1 0 0 0 0,0 0 1 0 0,1-1-1 0 0,-1 1 0 0 0,1-1 0 0 0,-1 0 0 0 0,0 0 1 0 0,1 0-1 0 0,-1 0 0 0 0,0-1 0 0 0,0 1 0 0 0,0-1 1 0 0,0 0-1 0 0,0 0 0 0 0,1-1-4 0 0,4-4 122 0 0,-4 4-109 0 0,-1 1 0 0 0,0-1 0 0 0,0 0-1 0 0,0 0 1 0 0,0 0 0 0 0,0 0 0 0 0,-1 0 0 0 0,0 0-1 0 0,1-1 1 0 0,-1 1 0 0 0,0-1 0 0 0,-1 0-1 0 0,1 1 1 0 0,0-4-13 0 0,14-43-18 0 0,-10 34 190 0 0,-1 0 0 0 0,2-13-172 0 0,-3 10 297 0 0,-2 1 0 0 0,0 0 0 0 0,-1-1 0 0 0,-1-6-297 0 0,0-22 152 0 0,0 27-98 0 0,0-1 1 0 0,-2 1 0 0 0,0-4-55 0 0,-2 1 24 0 0,3 14-3 0 0,0 0 0 0 0,-1 0-1 0 0,0 0 1 0 0,0 1 0 0 0,-2-3-21 0 0,1 5 11 0 0,0-3-1 0 0,-1 0 1 0 0,0 0-1 0 0,-1 0 1 0 0,0 0 0 0 0,0 1-1 0 0,-4-4-10 0 0,9 12 0 0 0,0 0 0 0 0,0 0 0 0 0,-1-1 0 0 0,1 1 0 0 0,0 0 0 0 0,0 0 0 0 0,-1 0 0 0 0,1-1 0 0 0,0 1 0 0 0,0 0 0 0 0,-1 0 0 0 0,1 0 0 0 0,0 0 0 0 0,-1 0 0 0 0,1 0 0 0 0,0-1 0 0 0,-1 1 0 0 0,1 0 0 0 0,0 0 0 0 0,-1 0 0 0 0,1 0 0 0 0,0 0 0 0 0,0 0 0 0 0,-1 0 0 0 0,1 0 0 0 0,0 1 0 0 0,-1-1 0 0 0,1 0 0 0 0,0 0 0 0 0,-1 0 0 0 0,1 0 0 0 0,0 0 0 0 0,0 0 0 0 0,-1 0 0 0 0,1 1 0 0 0,0-1 0 0 0,0 0 0 0 0,-1 0 0 0 0,1 0 0 0 0,0 1 0 0 0,-3 0 32 0 0,1 1 1 0 0,0 0-1 0 0,-1 0 0 0 0,1-1 0 0 0,0 1 1 0 0,0 0-1 0 0,1 1 0 0 0,-1-1 0 0 0,0 0 0 0 0,1 1 1 0 0,-1-1-1 0 0,1 0 0 0 0,0 1 0 0 0,0 0 0 0 0,0-1 1 0 0,0 1-1 0 0,0 0 0 0 0,0-1 0 0 0,1 3-32 0 0,-3 7 139 0 0,2 0-1 0 0,-1 0 0 0 0,2 0 1 0 0,0 2-139 0 0,0 22 46 0 0,2 0 1 0 0,1 0 0 0 0,2 0 0 0 0,2-1 0 0 0,4 12-47 0 0,-4-22 0 0 0,29 87-38 0 0,-29-93-8 0 0,1-1 0 0 0,1-1 1 0 0,0 1-1 0 0,11 13 46 0 0,-19-30-34 0 0,-1 0 0 0 0,1 0 0 0 0,0 0 0 0 0,-1 0 0 0 0,1-1 0 0 0,0 1 1 0 0,0 0-1 0 0,0 0 0 0 0,-1-1 0 0 0,1 1 0 0 0,0-1 0 0 0,0 1 0 0 0,0-1 0 0 0,0 1 0 0 0,0-1 0 0 0,0 0 1 0 0,0 1-1 0 0,0-1 0 0 0,0 0 0 0 0,0 0 0 0 0,0 0 0 0 0,0 0 0 0 0,1 0 34 0 0,0 0-23 0 0,-1 0-1 0 0,1-1 0 0 0,0 1 1 0 0,-1-1-1 0 0,1 1 1 0 0,0-1-1 0 0,-1 0 1 0 0,1 0-1 0 0,0 0 0 0 0,-1 0 1 0 0,1 0-1 0 0,-1 0 1 0 0,1 0 23 0 0,1-3-534 0 0,1 1 0 0 0,-1 0 0 0 0,0-1 1 0 0,0 0-1 0 0,0 0 0 0 0,0 0 0 0 0,-1 0 1 0 0,0 0-1 0 0,0-1 0 0 0,1-1 534 0 0,1-8-5269 0 0,1 1-1248 0 0</inkml:trace>
  <inkml:trace contextRef="#ctx0" brushRef="#br0" timeOffset="2655.197">2698 207 11664 0 0,'0'0'530'0'0,"0"0"-7"0"0,0 0-168 0 0,0 0 523 0 0,0 0 273 0 0,0 0 53 0 0,0 1-48 0 0,0 2-948 0 0,0-1 1 0 0,-1 1 0 0 0,1-1-1 0 0,-1 0 1 0 0,1 1 0 0 0,-1-1-1 0 0,0 0 1 0 0,0 1 0 0 0,0-1-1 0 0,0 0 1 0 0,-1 0 0 0 0,0 2-209 0 0,-23 25 1537 0 0,19-24-1261 0 0,1 1-1 0 0,0 0 1 0 0,1 0 0 0 0,-5 6-276 0 0,6-5 120 0 0,0-2 13 0 0,0 0 0 0 0,1 0 1 0 0,0 0-1 0 0,0 0 0 0 0,0 1 1 0 0,0 1-134 0 0,0 6-128 0 0,1-11 191 0 0,0 0-1 0 0,0 0 1 0 0,1 0-1 0 0,-1 0 1 0 0,1 0-1 0 0,0 0 1 0 0,-1 1-1 0 0,1-1 1 0 0,0 0-1 0 0,0 0 1 0 0,1 0 0 0 0,-1 1-1 0 0,0-1 1 0 0,1 0-1 0 0,-1 0 1 0 0,1 0-1 0 0,0 0 1 0 0,0 0-1 0 0,-1 0 1 0 0,1 0-1 0 0,1 0 1 0 0,-1 0-1 0 0,0 0-62 0 0,34 32 892 0 0,-32-28-902 0 0,-2-4-39 0 0,-1 0 0 0 0,0 0 0 0 0,0 0 0 0 0,0 0 1 0 0,-1 1-1 0 0,1-1 0 0 0,0 0 0 0 0,-1 0 0 0 0,0 0 1 0 0,1 0-1 0 0,-1 0 0 0 0,0 0 0 0 0,0-1 0 0 0,0 1 1 0 0,0 0-1 0 0,0 0 0 0 0,0-1 0 0 0,-1 1 0 0 0,1 0 1 0 0,-2 1 48 0 0,-2 0-218 0 0,-1 1 1 0 0,1-1-1 0 0,-1 0 1 0 0,0 0-1 0 0,1 0 1 0 0,-1-1-1 0 0,-1 0 1 0 0,1 0-1 0 0,0 0 1 0 0,-3-1 217 0 0,-12 3-1544 0 0,-1-2 0 0 0,-9 0 1544 0 0,2-1-1847 0 0</inkml:trace>
  <inkml:trace contextRef="#ctx0" brushRef="#br0" timeOffset="3436.802">782 494 15664 0 0,'2'18'391'0'0,"-1"-1"1"0"0,-1 1-1 0 0,-1 0 1 0 0,-1-1-1 0 0,0 1 1 0 0,-2 5-392 0 0,3-17 242 0 0,-6 27 1365 0 0,-1 15 377 0 0,4-31-1521 0 0,3-13-385 0 0,0-1-1 0 0,0 0 1 0 0,0 0-1 0 0,1 1 0 0 0,-1-1 1 0 0,1 1-1 0 0,0-1 1 0 0,0 3-78 0 0,0-5-1126 0 0,4-2-382 0 0,13-6-69 0 0,-16 6 1432 0 0,0 0 1 0 0,0 0-1 0 0,0-1 1 0 0,0 1-1 0 0,0 0 0 0 0,0 0 1 0 0,0-1-1 0 0,-1 1 1 0 0,1 0-1 0 0,0-1 0 0 0,-1 1 145 0 0</inkml:trace>
  <inkml:trace contextRef="#ctx0" brushRef="#br0" timeOffset="4314.91">824 602 14768 0 0,'0'0'656'0'0,"0"0"136"0"0</inkml:trace>
  <inkml:trace contextRef="#ctx0" brushRef="#br0" timeOffset="4748.882">843 402 920 0 0,'0'0'392'0'0,"0"0"1309"0"0,1 0 1301 0 0,4 0-2260 0 0,-2 2 7514 0 0,-1 3-7907 0 0,-1 1 1 0 0,1-1-1 0 0,-1 1 1 0 0,0 0-1 0 0,0 0 0 0 0,-1 0 1 0 0,1 0-1 0 0,-1-1 1 0 0,-1 1-1 0 0,1 0 0 0 0,-1 0 1 0 0,0 0-1 0 0,0-1 1 0 0,-2 5-350 0 0,-1 9 307 0 0,0 0 0 0 0,1 0 0 0 0,1 10-307 0 0,1 13-5812 0 0,1-42-642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5:15.2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2888 585 6704 0 0,'-4'31'360'0'0,"1"-7"-176"0"0,0 1 0 0 0,-6 15-184 0 0,-39 111 0 0 0,-4 12 0 0 0,20-60 25 0 0,-8 34 14 0 0,9-22-22 0 0,-3 14 19 0 0,-65 265 47 0 0,25-94 902 0 0,5-25-36 0 0,35-141-860 0 0,-8 39-8 0 0,-2 16-54 0 0,-8 43 10 0 0,-18 76 93 0 0,-1 6-19 0 0,-17 98-165 0 0,69-329 88 0 0,-8 34-23 0 0,-49 245-11 0 0,38-151-50 0 0,-4-4 253 0 0,3 11 24 0 0,-14 85-114 0 0,43-244-101 0 0,-1 1-13 0 0,3 5 1 0 0,-8 111 23 0 0,-21 345 134 0 0,35-431-36 0 0,0 440 616 0 0,5-368-571 0 0,4 130 102 0 0,1 63 246 0 0,-5-115 44 0 0,-5 182-123 0 0,0-332-406 0 0,-4 121-7 0 0,-2 106 20 0 0,0 348-476 0 0,27 159-74 0 0,-8-461 826 0 0,-18 423 415 0 0,-69 203-674 0 0,21-427-59 0 0,-77 410 400 0 0,105-807-171 0 0,-15 72 198 0 0,10-76-223 0 0,-15 64 32 0 0,-47 186 184 0 0,67-287-260 0 0,-58 299 595 0 0,47-230-215 0 0,0 7 331 0 0,18-104-694 0 0,-2 18-65 0 0,19-97-130 0 0,-1-1-1 0 0,0 1 0 0 0,-1-1 0 0 0,-1 0 0 0 0,-1 0 0 0 0,-3 4 19 0 0,1-8-423 0 0,9-12 351 0 0,-1 1-1 0 0,1-1 1 0 0,0 0 0 0 0,-1 0-1 0 0,1 0 1 0 0,0 1 0 0 0,-1-1-1 0 0,1 0 1 0 0,-1 0 0 0 0,1 0-1 0 0,0 0 1 0 0,-1 0 0 0 0,1 0-1 0 0,-1 0 1 0 0,1 0 0 0 0,0 0-1 0 0,-1 0 1 0 0,1 0 0 0 0,-1 0-1 0 0,1 0 1 0 0,0 0 0 0 0,-1 0-1 0 0,1-1 1 0 0,-1 1 0 0 0,1 0-1 0 0,0 0 1 0 0,-1 0 0 0 0,1-1-1 0 0,0 1 1 0 0,-1 0 0 0 0,1 0-1 0 0,0-1 1 0 0,-1 1 0 0 0,1-1 72 0 0,-7-8-1480 0 0</inkml:trace>
  <inkml:trace contextRef="#ctx0" brushRef="#br0" timeOffset="1169.557">0 10 12896 0 0,'7'-3'166'0'0,"0"1"1"0"0,0 1 0 0 0,1 0 0 0 0,-1 0 0 0 0,0 0-1 0 0,0 1 1 0 0,1-1 0 0 0,-1 2 0 0 0,7 0-167 0 0,4 7 1916 0 0,-17-8-1871 0 0,0 0 0 0 0,-1 1 0 0 0,1-1 0 0 0,0 1 0 0 0,0-1 0 0 0,-1 1 0 0 0,1-1 0 0 0,0 1 0 0 0,-1 0 0 0 0,1-1 0 0 0,-1 1 0 0 0,1 0 0 0 0,-1-1 0 0 0,1 1 0 0 0,-1 0 0 0 0,1 0 0 0 0,-1 0 0 0 0,0-1 0 0 0,1 1 0 0 0,-1 0 0 0 0,0 0 0 0 0,0 0-45 0 0,2 4 124 0 0,8 11 51 0 0,-7-13-163 0 0,-1 0 1 0 0,0 1-1 0 0,0-1 0 0 0,0 1 0 0 0,-1 0 0 0 0,1 0 0 0 0,0 2-12 0 0,2 8 0 0 0,-2-6 0 0 0,0 0 0 0 0,0 0 0 0 0,-1 0 0 0 0,0 0 0 0 0,0 4 0 0 0,-1 2 0 0 0,2 0-1 0 0,0-1 1 0 0,0 2 0 0 0,5 37-72 0 0,0 22-218 0 0,4-2 0 0 0,3 1 1 0 0,4 5 289 0 0,-17-74-8 0 0,196 755-553 0 0,-158-601 603 0 0,3 11 89 0 0,102 444 314 0 0,-91-341-432 0 0,-19-57-13 0 0,-10-51 0 0 0,38 241 0 0 0,-40-249-6 0 0,12 105-162 0 0,-2-10 10 0 0,-7-74 51 0 0,51 379 43 0 0,-42-330 64 0 0,35 217 70 0 0,64 440 611 0 0,-118-758-570 0 0,9 75-15 0 0,10 195 128 0 0,-25-245-47 0 0,78 726 133 0 0,-57-610-333 0 0,100 683-1004 0 0,-65-572 989 0 0,-9-48 0 0 0,21 59 38 0 0,-18-101 0 0 0,19 51 0 0 0,9 4 0 0 0,14 77 0 0 0,-38-148 11 0 0,-2-16 74 0 0,42 169 146 0 0,53 225 9 0 0,-29-101 282 0 0,-113-485-536 0 0,51 251-13 0 0,0-11-319 0 0,-1-7 324 0 0,1-7 22 0 0,50 245 366 0 0,-60-267-68 0 0,-8-14-143 0 0,-16-82-94 0 0,-21-111-375 0 0,-2 0-1 0 0,-3 1 0 0 0,-2 21 315 0 0,-3-44-1515 0 0,4-4-4273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5:30.0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 5528 0 0,'0'0'422'0'0,"1"-1"-276"0"0,2-1 142 0 0,-3 2 1121 0 0,0 0 480 0 0,0 0 95 0 0,0 0-138 0 0,0 0-670 0 0,0 0-295 0 0,0 0-60 0 0,1 0-625 0 0,0 0-1 0 0,-1 0 1 0 0,1 0 0 0 0,0 0-1 0 0,-1 0 1 0 0,1 0 0 0 0,0 0-1 0 0,-1 0 1 0 0,1 1-1 0 0,-1-1 1 0 0,1 0 0 0 0,0 0-1 0 0,-1 1 1 0 0,1-1 0 0 0,-1 0-1 0 0,1 1 1 0 0,0-1-1 0 0,-1 1-195 0 0,3 5 346 0 0,0-1-1 0 0,-1 1 0 0 0,0 0 0 0 0,0 0 0 0 0,0 0 1 0 0,-1 1-1 0 0,0 3-345 0 0,4 48 410 0 0,-4-51-351 0 0,8 346 754 0 0,-14-319-706 0 0,2-26-186 0 0,2-6-588 0 0,1-2-229 0 0,4-10-5957 0 0,1-1 287 0 0</inkml:trace>
  <inkml:trace contextRef="#ctx0" brushRef="#br0" timeOffset="425.346">203 0 5984 0 0,'6'6'572'0'0,"-5"-5"-454"0"0,0 0 0 0 0,0 0 1 0 0,0 0-1 0 0,0 0 0 0 0,0 0 1 0 0,0 0-1 0 0,0 0 0 0 0,0 0 1 0 0,-1 0-1 0 0,1 1 0 0 0,-1-1 0 0 0,1 0 1 0 0,-1 0-1 0 0,1 1 0 0 0,-1-1-118 0 0,7 20 3081 0 0,-1 1-839 0 0,0-1 1 0 0,-1 3-2243 0 0,4 19 1277 0 0,-5-24-648 0 0,0 1 0 0 0,-1-1 1 0 0,0 18-630 0 0,-2-9 735 0 0,1-1 0 0 0,6 22-735 0 0,0 3 580 0 0,-1 7-4 0 0,-7-59-571 0 0,0 1-1 0 0,0-1 1 0 0,0 0-1 0 0,0 0 1 0 0,0 1-1 0 0,0-1 0 0 0,0 0 1 0 0,0 1-1 0 0,0-1 1 0 0,0 0-1 0 0,0 0 1 0 0,0 1-1 0 0,0-1 0 0 0,0 0 1 0 0,1 0-1 0 0,-1 1 1 0 0,0-1-1 0 0,0 0 1 0 0,0 0-1 0 0,0 0 1 0 0,0 1-1 0 0,1-1 0 0 0,-1 0 1 0 0,0 0-1 0 0,0 0 1 0 0,0 1-1 0 0,1-1 1 0 0,-1 0-1 0 0,0 0 1 0 0,0 0-1 0 0,0 0 0 0 0,1 0-4 0 0,-1 1 3 0 0,0-1 1 0 0,1 0-1 0 0,-1 0 0 0 0,0 0 0 0 0,0 0 0 0 0,0 0 0 0 0,1 1 0 0 0,-1-1 0 0 0,0 0 0 0 0,0 0 0 0 0,0 0 0 0 0,0 1 0 0 0,1-1 0 0 0,-1 0 0 0 0,0 0 0 0 0,0 0 0 0 0,0 1 1 0 0,0-1-1 0 0,0 0 0 0 0,0 0 0 0 0,0 1 0 0 0,0-1 0 0 0,1 0 0 0 0,-1 0 0 0 0,0 1 0 0 0,0-1 0 0 0,0 0 0 0 0,0 1 0 0 0,0-1 0 0 0,-1 0 0 0 0,1 0 0 0 0,0 1-3 0 0,0 7-85 0 0,0-17-104 0 0,-4-27-486 0 0,2 24 425 0 0,-6-13-351 0 0,0 8 216 0 0,7 15 366 0 0,1 0 1 0 0,-1-1-1 0 0,0 1 0 0 0,0 0 0 0 0,0 0 0 0 0,-1 0 0 0 0,1-1 0 0 0,-1 1 0 0 0,1 1 0 0 0,-1-1 0 0 0,1 0 0 0 0,-1 0 0 0 0,0 1 0 0 0,0-1 0 0 0,0 1 0 0 0,-2-2 19 0 0,-7-4-42 0 0,11 7 41 0 0,-1-1-1 0 0,0 0 0 0 0,0 1 0 0 0,0-1 0 0 0,0 1 1 0 0,0-1-1 0 0,0 1 0 0 0,0 0 0 0 0,0-1 1 0 0,0 1-1 0 0,0 0 0 0 0,0 0 0 0 0,0-1 1 0 0,0 1-1 0 0,0 0 0 0 0,0 0 0 0 0,0 0 2 0 0,-5 1-6 0 0,0-1 0 0 0,0 1-1 0 0,0 0 1 0 0,0 0 0 0 0,0 1-1 0 0,0 0 1 0 0,1 0 0 0 0,-1 0-1 0 0,1 1 1 0 0,0-1 0 0 0,-5 4 6 0 0,-25 12-20 0 0,34-17-369 0 0,-4 0 673 0 0,1 0-5569 0 0,4-1-691 0 0</inkml:trace>
  <inkml:trace contextRef="#ctx0" brushRef="#br0" timeOffset="1133.841">496 193 5528 0 0,'0'0'249'0'0,"0"0"-1"0"0,0 0 100 0 0,0 0 991 0 0,0 0 447 0 0,0 0 94 0 0,0 0-178 0 0,0 0-840 0 0,0 0-371 0 0,0 0-71 0 0,0 0-3 0 0,0 0 61 0 0,0 0 30 0 0,0 0 3 0 0,0 0-17 0 0,0 0-78 0 0,0 0-31 0 0,0 0-8 0 0,-8-4 177 0 0,7 2-517 0 0,-1 1 1 0 0,1 0 0 0 0,-1-1 0 0 0,1 1-1 0 0,0 0 1 0 0,0-1 0 0 0,-1 0 0 0 0,1 1-1 0 0,0-1 1 0 0,1 0 0 0 0,-1 1-1 0 0,0-1 1 0 0,0 0 0 0 0,1 0 0 0 0,-1 0-1 0 0,1 0 1 0 0,-1 0 0 0 0,1 0-38 0 0,-1-7 276 0 0,0 0 1 0 0,1 0-1 0 0,1-6-276 0 0,-1 1 177 0 0,0 13-154 0 0,0 0-1 0 0,0 0 1 0 0,0 0 0 0 0,0 0-1 0 0,0 0 1 0 0,0-1 0 0 0,1 1-1 0 0,-1 0 1 0 0,0 0-1 0 0,1 0 1 0 0,-1 0 0 0 0,1 0-1 0 0,-1 0 1 0 0,1 0 0 0 0,0 0-1 0 0,-1 0 1 0 0,1 0 0 0 0,0 0-1 0 0,0 1 1 0 0,-1-1 0 0 0,1 0-1 0 0,0 0 1 0 0,0 1-1 0 0,0-1 1 0 0,1 0-23 0 0,-2 1 1 0 0,1 0 0 0 0,0-1 0 0 0,0 1 0 0 0,0 0 0 0 0,0 0 0 0 0,0 0-1 0 0,0 0 1 0 0,0 0 0 0 0,-1 0 0 0 0,1 0 0 0 0,0 1 0 0 0,0-1 0 0 0,0 0 0 0 0,0 0 0 0 0,0 1 0 0 0,-1-1-1 0 0,1 1 1 0 0,0-1 0 0 0,0 0 0 0 0,0 1 0 0 0,-1-1 0 0 0,1 1 0 0 0,0 0 0 0 0,-1-1 0 0 0,1 1 0 0 0,-1 0 0 0 0,1-1-1 0 0,0 1 1 0 0,-1 0 0 0 0,1-1 0 0 0,-1 1 0 0 0,0 0 0 0 0,1 0-1 0 0,1 3-1 0 0,0 0-1 0 0,0 0 1 0 0,-1 1-1 0 0,1-1 1 0 0,-1 0-1 0 0,0 1 1 0 0,0-1-1 0 0,0 5 2 0 0,0 38 2 0 0,-1-38-3 0 0,0 3 1 0 0,-4-2 0 0 0,-4-3 0 0 0,-2-4 0 0 0,9-2 9 0 0,-1-1 0 0 0,0 0 0 0 0,1 0 0 0 0,-1 0 0 0 0,0 0 0 0 0,1 0-1 0 0,-1 0 1 0 0,0-1 0 0 0,1 1 0 0 0,-1-1 0 0 0,1 1 0 0 0,-1-1 0 0 0,0 1 0 0 0,1-1-1 0 0,-1 0 1 0 0,1 0 0 0 0,0 0 0 0 0,-1 1 0 0 0,1-2 0 0 0,0 1 0 0 0,-1 0 0 0 0,1 0-1 0 0,0 0 1 0 0,0-1-9 0 0,-2-2-218 0 0,0-1-1 0 0,0 0 1 0 0,0 0 0 0 0,1 0-1 0 0,0 0 1 0 0,-1-2 218 0 0,1 0-783 0 0,-1 4-1009 0 0</inkml:trace>
  <inkml:trace contextRef="#ctx0" brushRef="#br0" timeOffset="1956.671">522 383 5064 0 0,'0'0'389'0'0,"0"0"-45"0"0,0 0 737 0 0,0 0 351 0 0,0 0 68 0 0,2 0-132 0 0,18-7 2830 0 0,-19 7-3510 0 0,-1 0-270 0 0,0 0-118 0 0,0 0-20 0 0,0 0 0 0 0,0 0 27 0 0,0 0 11 0 0,0 0 2 0 0,0 0-37 0 0,2 14-67 0 0,-2-12-216 0 0,1 0 0 0 0,-1-1 0 0 0,0 1 0 0 0,1 0-1 0 0,-1-1 1 0 0,0 1 0 0 0,0 0 0 0 0,0 0 0 0 0,0-1 0 0 0,-1 1 0 0 0,1 0-1 0 0,0 0 1 0 0,-1-1 0 0 0,1 1 0 0 0,-1 0 0 0 0,0-1 0 0 0,0 1 0 0 0,1-1 0 0 0,-1 1-1 0 0,-1 0 1 0 0,-5 5 0 0 0,7-7 2 0 0,0 0 0 0 0,-1 0-1 0 0,1 0 1 0 0,0 1 0 0 0,-1-1-1 0 0,1 0 1 0 0,0 0 0 0 0,-1 0-1 0 0,1 0 1 0 0,0 0 0 0 0,-1 0-1 0 0,1 0 1 0 0,0 0 0 0 0,-1 0-1 0 0,1-1 1 0 0,0 1 0 0 0,0 0-1 0 0,-1 0 1 0 0,1 0 0 0 0,0 0-1 0 0,-1 0 1 0 0,1 0-1 0 0,0-1 1 0 0,0 1 0 0 0,-1 0-1 0 0,1 0 1 0 0,0 0 0 0 0,0-1-1 0 0,-1 1 1 0 0,1 0 0 0 0,0 0-1 0 0,0-1 1 0 0,0 1 0 0 0,-1 0-1 0 0,1-1 1 0 0,0 1 0 0 0,0 0-1 0 0,0-1 1 0 0,0 1-2 0 0,-5-11 101 0 0,5 11-100 0 0,-1-2 28 0 0,1-1-1 0 0,0 1 0 0 0,0-1 1 0 0,0 0-1 0 0,0 1 1 0 0,0-1-1 0 0,0 0 1 0 0,1 1-1 0 0,-1-1 1 0 0,1 1-1 0 0,0-1 0 0 0,-1 1 1 0 0,2-3-29 0 0,1-2 66 0 0,-2 2-26 0 0,-1 4 91 0 0,0 1-108 0 0,1-1 0 0 0,-1 1 1 0 0,1-1-1 0 0,-1 1 0 0 0,1-1 1 0 0,0 1-1 0 0,-1 0 0 0 0,1-1 0 0 0,0 1 1 0 0,-1 0-1 0 0,1-1 0 0 0,0 1 1 0 0,0 0-1 0 0,-1 0 0 0 0,1 0 0 0 0,0 0 1 0 0,0 0-24 0 0,2 3-13 0 0,-1 1 0 0 0,0-1 0 0 0,0 1 0 0 0,0 0 0 0 0,0 0 1 0 0,0 0-1 0 0,-1 0 0 0 0,1 0 0 0 0,-1 0 0 0 0,0 0 0 0 0,-1 0 0 0 0,1 1 1 0 0,-1-1-1 0 0,0 1 13 0 0,0-4-142 0 0,-4 10-2 0 0,4-10 144 0 0,0 0 0 0 0,0 0 0 0 0,-1 0 0 0 0,1 0 0 0 0,0 0 0 0 0,-1-1 0 0 0,1 1 0 0 0,-1 0 0 0 0,1 0 0 0 0,-1-1 0 0 0,0 1 0 0 0,1 0 0 0 0,-1-1 0 0 0,0 1 0 0 0,-5 0 0 0 0,5-1 0 0 0,-2 0 0 0 0,1 1 0 0 0,0-1 0 0 0,-1 0 0 0 0,1 1 0 0 0,0-1 0 0 0,-1-1 0 0 0,1 1 0 0 0,-1 0 0 0 0,1 0 0 0 0,-1-1 0 0 0,-1-3 48 0 0,0 1-1 0 0,0-1 0 0 0,1 0 0 0 0,-1-1 1 0 0,1 1-1 0 0,0-1 0 0 0,0 1 1 0 0,1-1-1 0 0,-1 0 0 0 0,1 0 0 0 0,0 0 1 0 0,-1-3-48 0 0,-2-6-345 0 0,4 12 234 0 0,1 2 402 0 0,1-6 886 0 0,4 11-1172 0 0,-1 0 1 0 0,0 0-1 0 0,0 0 0 0 0,0 0 0 0 0,-1 1 0 0 0,0-1 0 0 0,0 1 0 0 0,0 0 0 0 0,-1 0 1 0 0,2 5-6 0 0,9 21-8 0 0,-9-26-6 0 0,-3-4-66 0 0,-1-2-44 0 0,0 0-18 0 0,0 0-255 0 0,0 0-1066 0 0,0 0-461 0 0</inkml:trace>
  <inkml:trace contextRef="#ctx0" brushRef="#br0" timeOffset="2707.375">1239 51 6912 0 0,'5'8'127'0'0,"0"1"-1"0"0,-1 0 1 0 0,1 0 0 0 0,-2 0 0 0 0,1 0 0 0 0,0 6-127 0 0,2 12 2263 0 0,2 18-2263 0 0,-3-9 3178 0 0,-1-12-2797 0 0,-2 1-1 0 0,-1-1 1 0 0,0 1-1 0 0,-2 0 0 0 0,-1 0 1 0 0,-4 16-381 0 0,7-41 45 0 0,-1 1 0 0 0,0-1 0 0 0,0 0 0 0 0,0 1 0 0 0,0-1 0 0 0,0 0 0 0 0,0 0 0 0 0,-1 1 0 0 0,1-1 0 0 0,0 0 0 0 0,0 1 0 0 0,0-1 1 0 0,0 0-1 0 0,0 0 0 0 0,0 1 0 0 0,0-1 0 0 0,-1 0 0 0 0,1 0 0 0 0,0 1 0 0 0,0-1 0 0 0,0 0 0 0 0,0 0 0 0 0,-1 1 0 0 0,1-1 0 0 0,0 0 0 0 0,0 0 0 0 0,-1 0 0 0 0,1 0 0 0 0,0 1 0 0 0,0-1 0 0 0,-1 0 0 0 0,1 0 1 0 0,-1 0-46 0 0,-5-7 347 0 0,-4-17-219 0 0,8 5-27 0 0,1-1 0 0 0,1 0 0 0 0,0 0 0 0 0,3-13-101 0 0,-2 25-34 0 0,1 0 0 0 0,-1 0 0 0 0,1 0 0 0 0,2-3 34 0 0,-3 8 3 0 0,0 1-1 0 0,0-1 1 0 0,1 0-1 0 0,-1 0 1 0 0,1 1 0 0 0,-1-1-1 0 0,1 1 1 0 0,0-1-1 0 0,0 1 1 0 0,0 0 0 0 0,0-1-1 0 0,3 0-2 0 0,-5 2 9 0 0,1 1 0 0 0,0-1 0 0 0,-1 1 1 0 0,1 0-1 0 0,0-1 0 0 0,-1 1 0 0 0,1 0 0 0 0,0 0 0 0 0,-1 0 0 0 0,1 0 0 0 0,0 0 0 0 0,0-1 0 0 0,-1 1 0 0 0,1 0 1 0 0,0 0-1 0 0,0 1 0 0 0,-1-1 0 0 0,1 0 0 0 0,0 0 0 0 0,-1 0 0 0 0,1 0 0 0 0,0 1 0 0 0,-1-1 0 0 0,1 0 0 0 0,0 1 1 0 0,-1-1-1 0 0,1 0 0 0 0,0 1 0 0 0,-1-1 0 0 0,1 1 0 0 0,-1-1 0 0 0,1 1 0 0 0,-1-1 0 0 0,1 1-9 0 0,2 3-11 0 0,0 0-1 0 0,-1-1 1 0 0,1 2-1 0 0,-1-1 1 0 0,1 2 11 0 0,4 5-35 0 0,-2-1-30 0 0,1 1 0 0 0,-1-1 0 0 0,-1 1 0 0 0,1 2 65 0 0,4 12 0 0 0,7 5 0 0 0,-15-28 0 0 0,0 0 0 0 0,1 0 0 0 0,-1 0 0 0 0,1-1 0 0 0,-1 1 0 0 0,1 0 0 0 0,0 0 0 0 0,-1-1 0 0 0,1 1 0 0 0,0-1 0 0 0,2 1 0 0 0,-3-2 20 0 0,0 0 0 0 0,0 0 0 0 0,-1-1 0 0 0,1 1 0 0 0,0 0 0 0 0,0 0 0 0 0,-1-1 0 0 0,1 1 0 0 0,0-1 0 0 0,0 1-1 0 0,-1-1 1 0 0,1 1 0 0 0,-1-1 0 0 0,1 0-20 0 0,2-1 29 0 0,0 0 0 0 0,-1 0 0 0 0,0-1 0 0 0,1 1 0 0 0,-1-1 0 0 0,0 1 1 0 0,0-1-1 0 0,0 0 0 0 0,-1 1 0 0 0,1-1 0 0 0,-1-1-29 0 0,6-7 77 0 0,15-25 351 0 0,0 0-80 0 0,-19 30-315 0 0,0 1-1 0 0,0-1 0 0 0,0 1 1 0 0,1-1-1 0 0,0 1 1 0 0,0 0-1 0 0,1 1 1 0 0,-1-1-1 0 0,1 1 0 0 0,4-3-32 0 0,-8 6 45 0 0,0 0 0 0 0,0 1 0 0 0,0-1 0 0 0,1 1 1 0 0,-1-1-1 0 0,0 1 0 0 0,0 0 0 0 0,0-1 0 0 0,1 1 0 0 0,-1 0 0 0 0,0 0 0 0 0,0 0 0 0 0,0 0 0 0 0,1 0 0 0 0,-1 0 0 0 0,0 0 0 0 0,0 1 0 0 0,0-1 0 0 0,1 0 0 0 0,-1 1 0 0 0,0-1 0 0 0,0 0 0 0 0,0 1 0 0 0,0 0 0 0 0,0-1 0 0 0,0 1 0 0 0,0 0 0 0 0,1 0-45 0 0,2 3 185 0 0,1 0 1 0 0,-1 0-1 0 0,0 0 1 0 0,0 1-1 0 0,1 2-185 0 0,3 2-116 0 0,-4-3 116 0 0,0 1 0 0 0,1-1 0 0 0,-2 1 0 0 0,1 0 0 0 0,-1 0 0 0 0,2 7 0 0 0,9 17 0 0 0,1 1-168 0 0,-10-20 219 0 0,1 0 0 0 0,5 8-51 0 0,-8-16-1167 0 0,0 0 1 0 0,0 1-1 0 0,0-2 0 0 0,1 1 1 0 0,1 1 1166 0 0,2 0-6684 0 0</inkml:trace>
  <inkml:trace contextRef="#ctx0" brushRef="#br0" timeOffset="4032.83">648 268 456 0 0,'0'11'311'0'0,"0"-10"1298"0"0,0-1 546 0 0,0 0 99 0 0,0 0-170 0 0,0 0-784 0 0,0 0-349 0 0,0 3-73 0 0,1-2-651 0 0,1 7 993 0 0,0-1 1 0 0,1 0-1 0 0,3 7-1220 0 0,-5-13 546 0 0,-1-1-3 0 0,0 0-15 0 0,0 0-66 0 0,0 0-29 0 0,0 0-8 0 0,0 0-3 0 0,2 0-13 0 0,-1-1-324 0 0,1 1 0 0 0,-1 0 0 0 0,0-1 0 0 0,1 1 0 0 0,-1-1 0 0 0,0 1 0 0 0,0-1 0 0 0,0 0 0 0 0,1 1 0 0 0,-1-1 0 0 0,0 0-1 0 0,0 0 1 0 0,0 0 0 0 0,0 0-85 0 0,11 3 659 0 0,25-5-37 0 0,-30 2-466 0 0,1 0 0 0 0,-1 0 0 0 0,0 1 0 0 0,0 0 0 0 0,1 0 0 0 0,-1 1 0 0 0,0 0-1 0 0,1 0 1 0 0,1 1-156 0 0,26 5 126 0 0,-9-2 184 0 0,-24-5-213 0 0,0 0-1 0 0,0 0 1 0 0,1 0-1 0 0,-1 0 0 0 0,0 0 1 0 0,0-1-1 0 0,0 1 1 0 0,1-1-1 0 0,-1 0 1 0 0,0 1-1 0 0,0-1 0 0 0,0 0 1 0 0,0 0-1 0 0,0 0 1 0 0,1-2-97 0 0,8-2 51 0 0,22-6-41 0 0,-24 9 3 0 0,0-1 0 0 0,0 0 0 0 0,-1 0-1 0 0,1-1 1 0 0,6-4-13 0 0,-11 5 0 0 0,-4 3 0 0 0,1-1 0 0 0,0 1 0 0 0,0-1 0 0 0,0 0 0 0 0,0 1 0 0 0,0 0 0 0 0,0-1 0 0 0,0 1 0 0 0,0-1 0 0 0,0 1 0 0 0,0 0 0 0 0,0 0 0 0 0,0 0 0 0 0,0 0 0 0 0,0 0 0 0 0,1 0 0 0 0,-1 0 0 0 0,0 0 0 0 0,0 0 0 0 0,0 0 0 0 0,0 0 0 0 0,1 1 0 0 0,26 10 0 0 0,-19-3 0 0 0,-1-1 0 0 0,-8-6 0 0 0,1-1 0 0 0,0 1 0 0 0,-1-1 0 0 0,1 1 0 0 0,0-1 0 0 0,-1 1 0 0 0,1 0 0 0 0,-1-1 0 0 0,1 1 0 0 0,-1 0 0 0 0,1 0 0 0 0,-1-1 0 0 0,1 1 0 0 0,-1 0 0 0 0,0 0 0 0 0,1-1 0 0 0,-1 1 0 0 0,0 0 0 0 0,0 0 0 0 0,0 0 0 0 0,1 0 0 0 0,-1-1 0 0 0,0 1 0 0 0,0 0 0 0 0,0 0 0 0 0,-1 0 0 0 0,1 0 0 0 0,0 0 0 0 0,0-1 0 0 0,0 2 0 0 0,-1 1 0 0 0,1-1 0 0 0,0-1 0 0 0,0 1 0 0 0,0-1 0 0 0,0 1 0 0 0,0-1 0 0 0,0 1 0 0 0,-1-1 0 0 0,1 0 0 0 0,0 1 0 0 0,-1-1 0 0 0,0 1 0 0 0,1-1 0 0 0,-1 0 0 0 0,0 1 0 0 0,1-1 0 0 0,-1 0 0 0 0,-1 1 0 0 0,-3 7 0 0 0,5-5 0 0 0,0-3 0 0 0,0 0 0 0 0,0 0 0 0 0,-1 0 0 0 0,1 0 0 0 0,0 0 0 0 0,-1 0 0 0 0,1 0 0 0 0,0 1 0 0 0,-1-1 0 0 0,0 0 0 0 0,1-1 0 0 0,-1 1 0 0 0,1 0 0 0 0,-2 1 0 0 0,-9 27 0 0 0,8-27 44 0 0,2 1 108 0 0,1 17 116 0 0,15-33 1183 0 0,-10 7-1419 0 0,0 1-18 0 0,0 0-1 0 0,0-1 0 0 0,-1 1 1 0 0,0-1-1 0 0,0 0 0 0 0,0 0 0 0 0,0-1 1 0 0,-1 1-1 0 0,0-1 0 0 0,1-3-13 0 0,10-23 0 0 0,-13 31 0 0 0,-1 1 0 0 0,0-1 0 0 0,1 0 0 0 0,-1 1 0 0 0,0-1 0 0 0,0 0 0 0 0,0 1 0 0 0,0-1 0 0 0,0 1 0 0 0,-1-1 0 0 0,1 0 0 0 0,0 1 0 0 0,-1-1 0 0 0,1 1 0 0 0,-1-1 0 0 0,0 0 0 0 0,1 1 0 0 0,-1 0 0 0 0,0-1 0 0 0,0 1 0 0 0,0-1 0 0 0,0 1 0 0 0,1 1 0 0 0,0-1 0 0 0,-1 1 0 0 0,1-1 0 0 0,0 1 0 0 0,-1-1 0 0 0,1 1 0 0 0,-1 0 0 0 0,1-1 0 0 0,-1 1 0 0 0,1 0 0 0 0,-1-1 0 0 0,1 1 0 0 0,-1 0 0 0 0,1-1 0 0 0,-1 1 0 0 0,1 0 0 0 0,-1 0 0 0 0,1 0 0 0 0,-1-1 0 0 0,0 1 0 0 0,1 0 0 0 0,-1 0 0 0 0,1 0 0 0 0,-1 0 0 0 0,0 0 0 0 0,1 0 0 0 0,-1 0 0 0 0,1 0 0 0 0,-1 1 0 0 0,-3-1 0 0 0,-10-8 0 0 0,-3 0 0 0 0,-29-3 0 0 0,24 4-951 0 0,17 5-187 0 0,0 1 0 0 0,-1-1 1 0 0,1 1-1 0 0,-1 0 1 0 0,1 0-1 0 0,-4 0 1138 0 0,1 1-8526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0T18:25:26.4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1 14744 0 0,'0'0'672'0'0,"0"0"-10"0"0,0 0-282 0 0,0 0 377 0 0,0 0 215 0 0,0 0 42 0 0,0 0-53 0 0,1 2-256 0 0,0 4-491 0 0,1 0 0 0 0,-1 1 0 0 0,-1-1 0 0 0,1 1 0 0 0,-1-1 0 0 0,0 1 0 0 0,-1-1 0 0 0,1 1-1 0 0,-1-1 1 0 0,-1 2-214 0 0,-1 15 177 0 0,-18 179 326 0 0,13-144-182 0 0,-5 45 871 0 0,7-49-697 0 0,6-53-420 0 0,0-1 19 0 0,0 0 2 0 0,0 0 0 0 0,8-17 144 0 0,-3 10-200 0 0,0-1-1 0 0,-1 0 1 0 0,0 1-1 0 0,0-2 1 0 0,1-2-40 0 0,2-13 24 0 0,2 1 1 0 0,1 0 0 0 0,6-9-25 0 0,-9 24 0 0 0,-6 7 1 0 0,1-1 0 0 0,-1 0 0 0 0,1 1 0 0 0,-1-1 0 0 0,0 0 1 0 0,1 0-1 0 0,-1 0 0 0 0,0 0 0 0 0,0 0 0 0 0,0-2-1 0 0,10 10 53 0 0,-8-3-53 0 0,0-1 0 0 0,0 1 0 0 0,-1 0 0 0 0,1 0 0 0 0,-1 0 0 0 0,0 0 0 0 0,0 1 0 0 0,0-1 0 0 0,0 0 0 0 0,-1 1 0 0 0,2 3 0 0 0,11 40 0 0 0,-14-43 0 0 0,10 57 0 0 0,-8-43 0 0 0,0-1 0 0 0,2 1 0 0 0,1 3 0 0 0,1 6-264 0 0,-5-23 151 0 0,-1 1 0 0 0,1-1 0 0 0,0 1 1 0 0,0-1-1 0 0,0 0 0 0 0,1 0 0 0 0,0 0 0 0 0,0 0 1 0 0,0 0-1 0 0,0 0 0 0 0,3 3 113 0 0,-4-5-712 0 0,-1-2-89 0 0,2-1-350 0 0,5-1 178 0 0,6-3-1303 0 0,-3-2-2723 0 0,0-2-1151 0 0</inkml:trace>
  <inkml:trace contextRef="#ctx0" brushRef="#br0" timeOffset="534.191">351 350 1376 0 0,'0'11'5767'0'0,"1"0"1"0"0,-1 0-1 0 0,2 4-5767 0 0,2 0 727 0 0,-4-13-175 0 0,9 14 836 0 0,-7-13-1276 0 0,-1-1 0 0 0,1 0 1 0 0,0 0-1 0 0,0 1 0 0 0,0-1 0 0 0,0-1 1 0 0,0 1-1 0 0,0 0 0 0 0,1 0 1 0 0,-1-1-1 0 0,1 1 0 0 0,-1-1 0 0 0,1 0-112 0 0,0 0 54 0 0,-1 0-1 0 0,1-1 1 0 0,0 1-1 0 0,0-1 1 0 0,-1 0-1 0 0,1 0 1 0 0,0 0-1 0 0,0 0 1 0 0,0 0-1 0 0,-1-1 1 0 0,1 1-1 0 0,0-1 1 0 0,-1 1-1 0 0,1-1 1 0 0,0 0-1 0 0,-1 0 1 0 0,1-1-1 0 0,1 0-53 0 0,3-3-19 0 0,0 1-1 0 0,-1-1 1 0 0,1-1-1 0 0,-1 0 0 0 0,-1 1 1 0 0,1-2-1 0 0,-1 1 1 0 0,0-1-1 0 0,2-3 20 0 0,-3 0 13 0 0,-4 8 10 0 0,0 0 0 0 0,0 0 0 0 0,1 0 0 0 0,-1 1 0 0 0,1-1 0 0 0,-1 0 1 0 0,1 1-1 0 0,0-1 0 0 0,0 0 0 0 0,0 1 0 0 0,0-2-23 0 0,0 2-101 0 0,0 41-101 0 0,-1-1 745 0 0,-2 11-543 0 0,-1-5 485 0 0,-3-1 1 0 0,-1 0-1 0 0,-11 31-485 0 0,15-61 24 0 0,0 1 1 0 0,1 0-1 0 0,1 2-24 0 0,0-8 87 0 0,1 0 0 0 0,-1 0 0 0 0,-1-1-1 0 0,0 1 1 0 0,0 0 0 0 0,0-1 0 0 0,-1 1 0 0 0,-1-1-1 0 0,1 0 1 0 0,-2 2-87 0 0,5-10 5 0 0,0 0-1 0 0,-1 0 0 0 0,1 1 1 0 0,0-1-1 0 0,0 0 1 0 0,0 0-1 0 0,0 0 0 0 0,0 0 1 0 0,0 1-1 0 0,0-1 1 0 0,-1 0-1 0 0,1 0 1 0 0,0 0-1 0 0,0 0 0 0 0,0 0 1 0 0,0 0-1 0 0,-1 1 1 0 0,1-1-1 0 0,0 0 0 0 0,0 0 1 0 0,0 0-1 0 0,-1 0 1 0 0,1 0-1 0 0,0 0 0 0 0,0 0 1 0 0,0 0-1 0 0,-1 0 1 0 0,1 0-1 0 0,0 0 1 0 0,0 0-1 0 0,0 0 0 0 0,-1 0 1 0 0,1 0-1 0 0,0 0 1 0 0,0 0-1 0 0,0 0 0 0 0,-1 0 1 0 0,1 0-1 0 0,0-1 1 0 0,0 1-1 0 0,-1 0-4 0 0,-5-10 73 0 0,-5-21-35 0 0,10 26-12 0 0,-4-11-73 0 0,1 1 0 0 0,0-1 1 0 0,1 0-1 0 0,1 0 0 0 0,0-1 1 0 0,1 1-1 0 0,1-4 47 0 0,2 0-655 0 0,0-12-1651 0 0,3 10-4694 0 0,-1 8-133 0 0</inkml:trace>
  <inkml:trace contextRef="#ctx0" brushRef="#br0" timeOffset="961.596">758 299 12896 0 0,'0'0'997'0'0,"0"0"-505"0"0,8-13 2404 0 0,-8 12-2812 0 0,1 0 1 0 0,-1 1-1 0 0,0-1 1 0 0,0 1-1 0 0,0-1 1 0 0,1 0-1 0 0,-1 1 1 0 0,0-1-1 0 0,0 0 0 0 0,0 1 1 0 0,0-1-1 0 0,0 0 1 0 0,0 1-1 0 0,0-1 1 0 0,0 0-1 0 0,-1 1 1 0 0,1-1-1 0 0,0 1 1 0 0,0-1-1 0 0,0 0 1 0 0,-1 1-1 0 0,1-1-84 0 0,0 1 30 0 0,-1 0 1 0 0,1-1-1 0 0,-1 1 1 0 0,1 0-1 0 0,0 0 0 0 0,-1-1 1 0 0,1 1-1 0 0,-1 0 1 0 0,1 0-1 0 0,-1 0 1 0 0,1 0-1 0 0,-1 0 0 0 0,1 0 1 0 0,0 0-1 0 0,-1 0 1 0 0,1 0-1 0 0,-1 0 0 0 0,1 0 1 0 0,-1 0-1 0 0,1 0 1 0 0,-1 0-1 0 0,1 0-30 0 0,-3 1 80 0 0,0 0 0 0 0,1 0 0 0 0,0 0 0 0 0,-1 0 0 0 0,1 0 0 0 0,0 1 0 0 0,-1-1-1 0 0,1 1 1 0 0,-1 0-80 0 0,-9 10 126 0 0,1-1 0 0 0,0 1 0 0 0,1 0 0 0 0,0 1 0 0 0,1 1 0 0 0,0-1 0 0 0,2 1 0 0 0,-4 7-126 0 0,10-17 12 0 0,-3 5 8 0 0,0 0 0 0 0,1 0 0 0 0,1 0 0 0 0,-1 1-20 0 0,3-6 45 0 0,-1 0-1 0 0,1 1 1 0 0,0-1-1 0 0,1 0 0 0 0,-1 1 1 0 0,1-1-1 0 0,-1 0 1 0 0,1 1-1 0 0,0-1 0 0 0,1 1-44 0 0,-2-4 22 0 0,1 1-1 0 0,0-1 0 0 0,-1 1 0 0 0,1-1 0 0 0,0 0 1 0 0,0 1-1 0 0,0-1 0 0 0,0 0 0 0 0,0 0 0 0 0,0 0 1 0 0,0 1-1 0 0,1-1 0 0 0,-1 0 0 0 0,0-1 0 0 0,0 1 1 0 0,1 0-1 0 0,-1 0 0 0 0,1 0 0 0 0,-1-1 0 0 0,1 1 1 0 0,-1-1-1 0 0,1 1 0 0 0,-1-1 0 0 0,1 0 1 0 0,-1 1-1 0 0,1-1 0 0 0,0 0 0 0 0,-1 0 0 0 0,1 0 1 0 0,-1 0-1 0 0,1-1 0 0 0,0 1 0 0 0,-1 0 0 0 0,1 0 1 0 0,-1-1-1 0 0,1 1 0 0 0,-1-1 0 0 0,1 0 0 0 0,-1 1 1 0 0,0-1-1 0 0,1 0 0 0 0,-1 0 0 0 0,0 0-21 0 0,7-4 18 0 0,0-1-1 0 0,-1 0 1 0 0,0-1 0 0 0,0 1-1 0 0,0-1 1 0 0,-1-1-1 0 0,0 1 1 0 0,-1-1-1 0 0,0 0 1 0 0,0 0 0 0 0,0-1-1 0 0,-1 1 1 0 0,-1-1-1 0 0,1 0 1 0 0,-1 0-1 0 0,-1 0 1 0 0,1-8-18 0 0,2-10-2 0 0,-2 0 0 0 0,-1 0 0 0 0,-1 0-1 0 0,-1 0 1 0 0,-3-17 2 0 0,0 23 8 0 0,-1 1 0 0 0,-1 0 0 0 0,0 0 0 0 0,-2 0 0 0 0,0 1 0 0 0,-1-1 0 0 0,-1 2 0 0 0,-1-2-8 0 0,4 12 0 0 0,6 8 0 0 0,0-1 0 0 0,-1 1 0 0 0,1 0 0 0 0,0 0 0 0 0,0-1 0 0 0,0 1 0 0 0,-1 0 0 0 0,1 0 0 0 0,0 0 0 0 0,0 0 0 0 0,-1-1 0 0 0,1 1 0 0 0,0 0 0 0 0,-1 0 0 0 0,1 0 0 0 0,0 0 0 0 0,0 0 0 0 0,-1 0 0 0 0,1-1 0 0 0,0 1 0 0 0,-1 0 0 0 0,1 0 0 0 0,0 0 0 0 0,-1 0 0 0 0,1 0 0 0 0,0 0 0 0 0,0 0 0 0 0,-1 1 0 0 0,1-1 0 0 0,0 0 0 0 0,-1 0 0 0 0,1 0 0 0 0,0 0 0 0 0,-1 0 0 0 0,1 0 0 0 0,0 0 0 0 0,0 1 0 0 0,-1-1 0 0 0,1 0 0 0 0,0 0 0 0 0,0 0 0 0 0,-1 1 0 0 0,1-1 0 0 0,0 0 0 0 0,0 0 0 0 0,0 1 0 0 0,0-1 0 0 0,-1 0 0 0 0,1 0 0 0 0,0 1 0 0 0,0-1 0 0 0,0 0 0 0 0,0 1 0 0 0,0-1 0 0 0,0 0 0 0 0,0 1 0 0 0,-5 13 0 0 0,4-4 18 0 0,0 0 0 0 0,1 1 0 0 0,0-1 0 0 0,1 0 0 0 0,1 0 0 0 0,0 6-18 0 0,18 61 160 0 0,-13-54-137 0 0,13 44 150 0 0,23 51-173 0 0,-31-89-261 0 0,5 11-4415 0 0,12 20 4676 0 0,-22-46-6982 0 0</inkml:trace>
  <inkml:trace contextRef="#ctx0" brushRef="#br0" timeOffset="1306.918">991 309 11976 0 0,'4'6'225'0'0,"0"1"0"0"0,0-1 1 0 0,0 1-1 0 0,-1-1 0 0 0,2 6-225 0 0,4 6 154 0 0,-5-9 317 0 0,0 0 0 0 0,0 0 0 0 0,-1 0 0 0 0,0 1 1 0 0,-1-1-1 0 0,2 7-471 0 0,-1 10 4085 0 0,0 20-4085 0 0,-2-20 509 0 0,-1 54 205 0 0,0-75-654 0 0,1 0-1 0 0,-1 0 1 0 0,-1 1 0 0 0,1-1-1 0 0,-1 0 1 0 0,0 0-1 0 0,0 0 1 0 0,0 0-1 0 0,-1 1-59 0 0,1-6 476 0 0,1 0 32 0 0,3-15 116 0 0,1 2-640 0 0,1-94 16 0 0,-2 89 192 0 0,1 1 0 0 0,1 0-1 0 0,0 0 1 0 0,1 0 0 0 0,1 1 0 0 0,1 0-1 0 0,0 0 1 0 0,1 1 0 0 0,1 0 0 0 0,0 0-192 0 0,-7 11-48 0 0,11-10-430 0 0,-3 6 461 0 0,4 6 76 0 0,0-1-45 0 0,-3 3-104 0 0,7 5-1336 0 0,-9-1-5432 0 0,-9-4-295 0 0</inkml:trace>
  <inkml:trace contextRef="#ctx0" brushRef="#br0" timeOffset="1754.285">1314 432 13824 0 0,'12'40'1626'0'0,"-9"-31"-837"0"0,0-1 1 0 0,0 1 0 0 0,-1 0-1 0 0,-1-1 1 0 0,1 1-1 0 0,-1 7-789 0 0,8 78 1452 0 0,-10-89-1432 0 0,5 14 62 0 0,-3-14-41 0 0,-1-3-4856 0 0,3-6-1496 0 0</inkml:trace>
  <inkml:trace contextRef="#ctx0" brushRef="#br0" timeOffset="1755.285">1265 306 8752 0 0,'0'-16'384'0'0,"0"16"88"0"0,0-5-376 0 0,4 0-96 0 0,-4-2 0 0 0,0 7 0 0 0,0 0 1880 0 0,0 0 360 0 0,0 0 64 0 0,0 0 23 0 0,7 0-1647 0 0,-2 2-328 0 0,-1 3-64 0 0,3-3-8 0 0,-3 1-1112 0 0,3 2-216 0 0</inkml:trace>
  <inkml:trace contextRef="#ctx0" brushRef="#br0" timeOffset="2203.501">1718 451 13824 0 0,'0'0'629'0'0,"0"0"-12"0"0,-2 2-342 0 0,-44 31 1223 0 0,38-27-1428 0 0,1 0-1 0 0,0 1 0 0 0,0 0 0 0 0,1 1 0 0 0,0-1 1 0 0,0 1-1 0 0,0 0 0 0 0,1 1 0 0 0,1-1 0 0 0,-3 6-69 0 0,5-10 65 0 0,1-1-1 0 0,0 1 0 0 0,0 0 0 0 0,0 0 0 0 0,0-1 0 0 0,0 1 0 0 0,1 0 0 0 0,0 0 0 0 0,0 0 0 0 0,0 0 1 0 0,0-1-1 0 0,0 1 0 0 0,1 0 0 0 0,0 0 0 0 0,0 1-64 0 0,0-2 63 0 0,-1 0 0 0 0,1-1 0 0 0,0 1 0 0 0,1 0 1 0 0,-1-1-1 0 0,0 1 0 0 0,1-1 0 0 0,-1 0 0 0 0,1 1 0 0 0,0-1 0 0 0,0 0 0 0 0,0 0 1 0 0,0 0-1 0 0,0 0 0 0 0,0-1 0 0 0,0 1 0 0 0,1 0 0 0 0,-1-1 0 0 0,1 0 0 0 0,2 2-63 0 0,-1-2 91 0 0,0 0-1 0 0,0 0 0 0 0,0 0 1 0 0,0-1-1 0 0,0 1 0 0 0,0-1 1 0 0,0 0-1 0 0,0 0 1 0 0,1-1-1 0 0,-1 1 0 0 0,0-1 1 0 0,0 0-1 0 0,0 0 0 0 0,0 0 1 0 0,0 0-1 0 0,0-1 0 0 0,1 0-90 0 0,8-5 65 0 0,0-1-1 0 0,-1 0 1 0 0,1-1-1 0 0,1-1-64 0 0,-13 8-3 0 0,12-8 167 0 0,-2-1 0 0 0,1 0 0 0 0,-1-1 0 0 0,-1 0 1 0 0,0 0-1 0 0,-1-1 0 0 0,0-1 0 0 0,-1 1 0 0 0,-1-2 0 0 0,0 1 0 0 0,-1-1 0 0 0,0-1-164 0 0,-2 4-30 0 0,-1-1 0 0 0,-1 1 0 0 0,0 0 0 0 0,-1-1 0 0 0,0 0 0 0 0,0 1 0 0 0,-2-1 0 0 0,1 1 0 0 0,-2-1 0 0 0,-1-4 30 0 0,-3-16-100 0 0,-2 0 0 0 0,-2 1 0 0 0,-4-9 100 0 0,11 33-30 0 0,-1-1 0 0 0,1 0 0 0 0,-2 1 0 0 0,1 0 0 0 0,-1 0 0 0 0,-6-7 30 0 0,8 12-13 0 0,1 0 1 0 0,0 1-1 0 0,-1-1 0 0 0,0 1 0 0 0,1 0 0 0 0,-1 0 0 0 0,0 0 1 0 0,0 0-1 0 0,-1 0 0 0 0,1 0 0 0 0,0 1 0 0 0,0 0 0 0 0,-1 0 1 0 0,1 0-1 0 0,-1 0 0 0 0,1 0 0 0 0,-1 0 0 0 0,1 1 0 0 0,-3 0 13 0 0,3 0-23 0 0,0 1 0 0 0,0 0 0 0 0,1 0-1 0 0,-1 0 1 0 0,0 0 0 0 0,1 0 0 0 0,-1 0-1 0 0,1 1 1 0 0,-1-1 0 0 0,1 1 0 0 0,0-1-1 0 0,0 1 1 0 0,0 0 0 0 0,0 0 0 0 0,0 0-1 0 0,0 1 1 0 0,0-1 0 0 0,0 0 0 0 0,1 1-1 0 0,-1-1 1 0 0,1 1 0 0 0,0-1-1 0 0,0 1 1 0 0,0-1 0 0 0,0 2 23 0 0,-3 12-74 0 0,1 1 0 0 0,1-1 0 0 0,0 1-1 0 0,1-1 1 0 0,1 3 74 0 0,1 2-8 0 0,1 0-1 0 0,0-1 0 0 0,2 1 0 0 0,0-1 1 0 0,2 1-1 0 0,0 0 9 0 0,8 17 219 0 0,1-1 0 0 0,14 25-219 0 0,-19-44 295 0 0,1 1-1 0 0,0-2 1 0 0,1 0 0 0 0,1 0 0 0 0,1-1 0 0 0,15 14-295 0 0,-18-20 94 0 0,1 0-1 0 0,0-1 1 0 0,0-1-1 0 0,1 0 1 0 0,0 0 0 0 0,0-1-1 0 0,1-1 1 0 0,0 0-1 0 0,0-1 1 0 0,3 0-94 0 0,-6-1 50 0 0,0-1 1 0 0,0-1-1 0 0,1 0 0 0 0,-1 0 1 0 0,1-1-1 0 0,-1-1 0 0 0,1 1 1 0 0,0-2-1 0 0,1 0-50 0 0,0-1-374 0 0,-8 2-333 0 0,-1-1 0 0 0,1 1 0 0 0,0-1-1 0 0,-1 0 1 0 0,1 0 0 0 0,-1-1-1 0 0,1 1 1 0 0,-1-1 0 0 0,0 0 0 0 0,1-1-1 0 0,-1 1 1 0 0,3-3 707 0 0,-7 5-7002 0 0</inkml:trace>
  <inkml:trace contextRef="#ctx0" brushRef="#br0" timeOffset="3062.867">2015 632 6912 0 0,'11'0'732'0'0,"11"0"1548"0"0,-11 0-887 0 0,0 0 1 0 0,0 0-1 0 0,-1-1 1 0 0,1 0-1 0 0,5-2-1393 0 0,-12 2 223 0 0,-1-1 0 0 0,1 1 0 0 0,-1-1-1 0 0,0 0 1 0 0,1 0 0 0 0,-1 0 0 0 0,0 0-1 0 0,0 0 1 0 0,0-1 0 0 0,0 1 0 0 0,-1-1-1 0 0,1 0 1 0 0,-1 0 0 0 0,1 0 0 0 0,-1 0-1 0 0,1-2-222 0 0,1-1 215 0 0,-1-1-1 0 0,1 0 0 0 0,-1 0 1 0 0,-1-1-1 0 0,1 1 0 0 0,-1-1 0 0 0,0 1 1 0 0,-1-1-1 0 0,0 0 0 0 0,0-2-214 0 0,0 4 69 0 0,-1 0-1 0 0,0 0 0 0 0,-1 0 0 0 0,1 0 1 0 0,-1 0-1 0 0,0 0 0 0 0,-1 1 1 0 0,1-1-1 0 0,-1 0 0 0 0,0 1 0 0 0,0-1 1 0 0,-1 1-1 0 0,-2-4-68 0 0,5 8 2 0 0,-1 1-1 0 0,1-1 1 0 0,-1 0 0 0 0,1 1-1 0 0,-1-1 1 0 0,1 1 0 0 0,-1-1-1 0 0,1 1 1 0 0,-1-1 0 0 0,1 1-1 0 0,-1 0 1 0 0,1-1 0 0 0,-1 1-1 0 0,0 0 1 0 0,1-1-1 0 0,-1 1 1 0 0,0 0 0 0 0,1 0-1 0 0,-1-1 1 0 0,0 1-2 0 0,-10-5-105 0 0,10 5 104 0 0,-1 1 0 0 0,0-1 0 0 0,0 1 1 0 0,0-1-1 0 0,1 1 0 0 0,-1 0 0 0 0,0-1 0 0 0,1 1 1 0 0,-1 0-1 0 0,0 0 0 0 0,0 1 1 0 0,1-1 9 0 0,-4 2-21 0 0,0 0-1 0 0,1 1 1 0 0,-1 0-1 0 0,1 0 1 0 0,0 0-1 0 0,0 0 1 0 0,0 0-1 0 0,1 1 1 0 0,0 0 0 0 0,-1 0-1 0 0,2 0 1 0 0,-1 0-1 0 0,1 0 1 0 0,-1 1-1 0 0,2-1 1 0 0,-1 1-1 0 0,0-1 1 0 0,1 4 12 0 0,0-5-20 0 0,1 1 0 0 0,0-1 1 0 0,0 0-1 0 0,1 0 0 0 0,-1 1 0 0 0,1-1 1 0 0,0 0-1 0 0,0 0 0 0 0,1 0 0 0 0,-1 0 0 0 0,2 1 20 0 0,2 7 143 0 0,0-2 0 0 0,1 1 0 0 0,3 2-143 0 0,4 5-986 0 0,1-2 1 0 0,1 0-1 0 0,1-1 1 0 0,0 0-1 0 0,0-1 1 0 0,2-1-1 0 0,13 8 986 0 0,9 1-1814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2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4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0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0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A0BA4-0A79-4F84-BEB3-CAEEFE80589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4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0.png"/><Relationship Id="rId18" Type="http://schemas.openxmlformats.org/officeDocument/2006/relationships/customXml" Target="../ink/ink202.xml"/><Relationship Id="rId26" Type="http://schemas.openxmlformats.org/officeDocument/2006/relationships/customXml" Target="../ink/ink206.xml"/><Relationship Id="rId39" Type="http://schemas.openxmlformats.org/officeDocument/2006/relationships/image" Target="../media/image1480.png"/><Relationship Id="rId21" Type="http://schemas.openxmlformats.org/officeDocument/2006/relationships/image" Target="../media/image1390.png"/><Relationship Id="rId34" Type="http://schemas.openxmlformats.org/officeDocument/2006/relationships/customXml" Target="../ink/ink210.xml"/><Relationship Id="rId42" Type="http://schemas.openxmlformats.org/officeDocument/2006/relationships/customXml" Target="../ink/ink214.xml"/><Relationship Id="rId47" Type="http://schemas.openxmlformats.org/officeDocument/2006/relationships/image" Target="../media/image1520.png"/><Relationship Id="rId50" Type="http://schemas.openxmlformats.org/officeDocument/2006/relationships/customXml" Target="../ink/ink218.xml"/><Relationship Id="rId55" Type="http://schemas.openxmlformats.org/officeDocument/2006/relationships/image" Target="../media/image1560.png"/><Relationship Id="rId63" Type="http://schemas.openxmlformats.org/officeDocument/2006/relationships/image" Target="../media/image1600.png"/><Relationship Id="rId68" Type="http://schemas.openxmlformats.org/officeDocument/2006/relationships/customXml" Target="../ink/ink227.xml"/><Relationship Id="rId76" Type="http://schemas.openxmlformats.org/officeDocument/2006/relationships/customXml" Target="../ink/ink231.xml"/><Relationship Id="rId7" Type="http://schemas.openxmlformats.org/officeDocument/2006/relationships/image" Target="../media/image1320.png"/><Relationship Id="rId71" Type="http://schemas.openxmlformats.org/officeDocument/2006/relationships/image" Target="../media/image1640.png"/><Relationship Id="rId2" Type="http://schemas.openxmlformats.org/officeDocument/2006/relationships/customXml" Target="../ink/ink194.xml"/><Relationship Id="rId16" Type="http://schemas.openxmlformats.org/officeDocument/2006/relationships/customXml" Target="../ink/ink201.xml"/><Relationship Id="rId29" Type="http://schemas.openxmlformats.org/officeDocument/2006/relationships/image" Target="../media/image1430.png"/><Relationship Id="rId11" Type="http://schemas.openxmlformats.org/officeDocument/2006/relationships/image" Target="../media/image1340.png"/><Relationship Id="rId24" Type="http://schemas.openxmlformats.org/officeDocument/2006/relationships/customXml" Target="../ink/ink205.xml"/><Relationship Id="rId32" Type="http://schemas.openxmlformats.org/officeDocument/2006/relationships/customXml" Target="../ink/ink209.xml"/><Relationship Id="rId37" Type="http://schemas.openxmlformats.org/officeDocument/2006/relationships/image" Target="../media/image1470.png"/><Relationship Id="rId40" Type="http://schemas.openxmlformats.org/officeDocument/2006/relationships/customXml" Target="../ink/ink213.xml"/><Relationship Id="rId45" Type="http://schemas.openxmlformats.org/officeDocument/2006/relationships/image" Target="../media/image1510.png"/><Relationship Id="rId53" Type="http://schemas.openxmlformats.org/officeDocument/2006/relationships/image" Target="../media/image1550.png"/><Relationship Id="rId58" Type="http://schemas.openxmlformats.org/officeDocument/2006/relationships/customXml" Target="../ink/ink222.xml"/><Relationship Id="rId66" Type="http://schemas.openxmlformats.org/officeDocument/2006/relationships/customXml" Target="../ink/ink226.xml"/><Relationship Id="rId74" Type="http://schemas.openxmlformats.org/officeDocument/2006/relationships/customXml" Target="../ink/ink230.xml"/><Relationship Id="rId5" Type="http://schemas.openxmlformats.org/officeDocument/2006/relationships/image" Target="../media/image1310.png"/><Relationship Id="rId15" Type="http://schemas.openxmlformats.org/officeDocument/2006/relationships/image" Target="../media/image1360.png"/><Relationship Id="rId23" Type="http://schemas.openxmlformats.org/officeDocument/2006/relationships/image" Target="../media/image1400.png"/><Relationship Id="rId28" Type="http://schemas.openxmlformats.org/officeDocument/2006/relationships/customXml" Target="../ink/ink207.xml"/><Relationship Id="rId36" Type="http://schemas.openxmlformats.org/officeDocument/2006/relationships/customXml" Target="../ink/ink211.xml"/><Relationship Id="rId49" Type="http://schemas.openxmlformats.org/officeDocument/2006/relationships/image" Target="../media/image1530.png"/><Relationship Id="rId57" Type="http://schemas.openxmlformats.org/officeDocument/2006/relationships/image" Target="../media/image1570.png"/><Relationship Id="rId61" Type="http://schemas.openxmlformats.org/officeDocument/2006/relationships/image" Target="../media/image1590.png"/><Relationship Id="rId10" Type="http://schemas.openxmlformats.org/officeDocument/2006/relationships/customXml" Target="../ink/ink198.xml"/><Relationship Id="rId19" Type="http://schemas.openxmlformats.org/officeDocument/2006/relationships/image" Target="../media/image1380.png"/><Relationship Id="rId31" Type="http://schemas.openxmlformats.org/officeDocument/2006/relationships/image" Target="../media/image1440.png"/><Relationship Id="rId44" Type="http://schemas.openxmlformats.org/officeDocument/2006/relationships/customXml" Target="../ink/ink215.xml"/><Relationship Id="rId52" Type="http://schemas.openxmlformats.org/officeDocument/2006/relationships/customXml" Target="../ink/ink219.xml"/><Relationship Id="rId60" Type="http://schemas.openxmlformats.org/officeDocument/2006/relationships/customXml" Target="../ink/ink223.xml"/><Relationship Id="rId65" Type="http://schemas.openxmlformats.org/officeDocument/2006/relationships/image" Target="../media/image1610.png"/><Relationship Id="rId73" Type="http://schemas.openxmlformats.org/officeDocument/2006/relationships/image" Target="../media/image1650.png"/><Relationship Id="rId4" Type="http://schemas.openxmlformats.org/officeDocument/2006/relationships/customXml" Target="../ink/ink195.xml"/><Relationship Id="rId9" Type="http://schemas.openxmlformats.org/officeDocument/2006/relationships/image" Target="../media/image1330.png"/><Relationship Id="rId14" Type="http://schemas.openxmlformats.org/officeDocument/2006/relationships/customXml" Target="../ink/ink200.xml"/><Relationship Id="rId22" Type="http://schemas.openxmlformats.org/officeDocument/2006/relationships/customXml" Target="../ink/ink204.xml"/><Relationship Id="rId27" Type="http://schemas.openxmlformats.org/officeDocument/2006/relationships/image" Target="../media/image1420.png"/><Relationship Id="rId30" Type="http://schemas.openxmlformats.org/officeDocument/2006/relationships/customXml" Target="../ink/ink208.xml"/><Relationship Id="rId35" Type="http://schemas.openxmlformats.org/officeDocument/2006/relationships/image" Target="../media/image1460.png"/><Relationship Id="rId43" Type="http://schemas.openxmlformats.org/officeDocument/2006/relationships/image" Target="../media/image1500.png"/><Relationship Id="rId48" Type="http://schemas.openxmlformats.org/officeDocument/2006/relationships/customXml" Target="../ink/ink217.xml"/><Relationship Id="rId56" Type="http://schemas.openxmlformats.org/officeDocument/2006/relationships/customXml" Target="../ink/ink221.xml"/><Relationship Id="rId64" Type="http://schemas.openxmlformats.org/officeDocument/2006/relationships/customXml" Target="../ink/ink225.xml"/><Relationship Id="rId69" Type="http://schemas.openxmlformats.org/officeDocument/2006/relationships/image" Target="../media/image1630.png"/><Relationship Id="rId77" Type="http://schemas.openxmlformats.org/officeDocument/2006/relationships/image" Target="../media/image1670.png"/><Relationship Id="rId8" Type="http://schemas.openxmlformats.org/officeDocument/2006/relationships/customXml" Target="../ink/ink197.xml"/><Relationship Id="rId51" Type="http://schemas.openxmlformats.org/officeDocument/2006/relationships/image" Target="../media/image1540.png"/><Relationship Id="rId72" Type="http://schemas.openxmlformats.org/officeDocument/2006/relationships/customXml" Target="../ink/ink229.xml"/><Relationship Id="rId3" Type="http://schemas.openxmlformats.org/officeDocument/2006/relationships/image" Target="../media/image1300.png"/><Relationship Id="rId12" Type="http://schemas.openxmlformats.org/officeDocument/2006/relationships/customXml" Target="../ink/ink199.xml"/><Relationship Id="rId17" Type="http://schemas.openxmlformats.org/officeDocument/2006/relationships/image" Target="../media/image1370.png"/><Relationship Id="rId25" Type="http://schemas.openxmlformats.org/officeDocument/2006/relationships/image" Target="../media/image1410.png"/><Relationship Id="rId33" Type="http://schemas.openxmlformats.org/officeDocument/2006/relationships/image" Target="../media/image1450.png"/><Relationship Id="rId38" Type="http://schemas.openxmlformats.org/officeDocument/2006/relationships/customXml" Target="../ink/ink212.xml"/><Relationship Id="rId46" Type="http://schemas.openxmlformats.org/officeDocument/2006/relationships/customXml" Target="../ink/ink216.xml"/><Relationship Id="rId59" Type="http://schemas.openxmlformats.org/officeDocument/2006/relationships/image" Target="../media/image1580.png"/><Relationship Id="rId67" Type="http://schemas.openxmlformats.org/officeDocument/2006/relationships/image" Target="../media/image1620.png"/><Relationship Id="rId20" Type="http://schemas.openxmlformats.org/officeDocument/2006/relationships/customXml" Target="../ink/ink203.xml"/><Relationship Id="rId41" Type="http://schemas.openxmlformats.org/officeDocument/2006/relationships/image" Target="../media/image1490.png"/><Relationship Id="rId54" Type="http://schemas.openxmlformats.org/officeDocument/2006/relationships/customXml" Target="../ink/ink220.xml"/><Relationship Id="rId62" Type="http://schemas.openxmlformats.org/officeDocument/2006/relationships/customXml" Target="../ink/ink224.xml"/><Relationship Id="rId70" Type="http://schemas.openxmlformats.org/officeDocument/2006/relationships/customXml" Target="../ink/ink228.xml"/><Relationship Id="rId75" Type="http://schemas.openxmlformats.org/officeDocument/2006/relationships/image" Target="../media/image166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5.xml"/><Relationship Id="rId13" Type="http://schemas.openxmlformats.org/officeDocument/2006/relationships/image" Target="../media/image205.png"/><Relationship Id="rId18" Type="http://schemas.openxmlformats.org/officeDocument/2006/relationships/customXml" Target="../ink/ink240.xml"/><Relationship Id="rId26" Type="http://schemas.openxmlformats.org/officeDocument/2006/relationships/customXml" Target="../ink/ink244.xml"/><Relationship Id="rId3" Type="http://schemas.openxmlformats.org/officeDocument/2006/relationships/image" Target="../media/image200.png"/><Relationship Id="rId21" Type="http://schemas.openxmlformats.org/officeDocument/2006/relationships/image" Target="../media/image209.png"/><Relationship Id="rId34" Type="http://schemas.openxmlformats.org/officeDocument/2006/relationships/customXml" Target="../ink/ink248.xml"/><Relationship Id="rId7" Type="http://schemas.openxmlformats.org/officeDocument/2006/relationships/image" Target="../media/image202.png"/><Relationship Id="rId12" Type="http://schemas.openxmlformats.org/officeDocument/2006/relationships/customXml" Target="../ink/ink237.xml"/><Relationship Id="rId17" Type="http://schemas.openxmlformats.org/officeDocument/2006/relationships/image" Target="../media/image207.png"/><Relationship Id="rId25" Type="http://schemas.openxmlformats.org/officeDocument/2006/relationships/image" Target="../media/image211.png"/><Relationship Id="rId33" Type="http://schemas.openxmlformats.org/officeDocument/2006/relationships/image" Target="../media/image215.png"/><Relationship Id="rId2" Type="http://schemas.openxmlformats.org/officeDocument/2006/relationships/customXml" Target="../ink/ink232.xml"/><Relationship Id="rId16" Type="http://schemas.openxmlformats.org/officeDocument/2006/relationships/customXml" Target="../ink/ink239.xml"/><Relationship Id="rId20" Type="http://schemas.openxmlformats.org/officeDocument/2006/relationships/customXml" Target="../ink/ink241.xml"/><Relationship Id="rId29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4.xml"/><Relationship Id="rId11" Type="http://schemas.openxmlformats.org/officeDocument/2006/relationships/image" Target="../media/image204.png"/><Relationship Id="rId24" Type="http://schemas.openxmlformats.org/officeDocument/2006/relationships/customXml" Target="../ink/ink243.xml"/><Relationship Id="rId32" Type="http://schemas.openxmlformats.org/officeDocument/2006/relationships/customXml" Target="../ink/ink247.xml"/><Relationship Id="rId37" Type="http://schemas.openxmlformats.org/officeDocument/2006/relationships/image" Target="../media/image217.png"/><Relationship Id="rId5" Type="http://schemas.openxmlformats.org/officeDocument/2006/relationships/image" Target="../media/image201.png"/><Relationship Id="rId15" Type="http://schemas.openxmlformats.org/officeDocument/2006/relationships/image" Target="../media/image206.png"/><Relationship Id="rId23" Type="http://schemas.openxmlformats.org/officeDocument/2006/relationships/image" Target="../media/image210.png"/><Relationship Id="rId28" Type="http://schemas.openxmlformats.org/officeDocument/2006/relationships/customXml" Target="../ink/ink245.xml"/><Relationship Id="rId36" Type="http://schemas.openxmlformats.org/officeDocument/2006/relationships/customXml" Target="../ink/ink249.xml"/><Relationship Id="rId10" Type="http://schemas.openxmlformats.org/officeDocument/2006/relationships/customXml" Target="../ink/ink236.xml"/><Relationship Id="rId19" Type="http://schemas.openxmlformats.org/officeDocument/2006/relationships/image" Target="../media/image208.png"/><Relationship Id="rId31" Type="http://schemas.openxmlformats.org/officeDocument/2006/relationships/image" Target="../media/image214.png"/><Relationship Id="rId4" Type="http://schemas.openxmlformats.org/officeDocument/2006/relationships/customXml" Target="../ink/ink233.xml"/><Relationship Id="rId9" Type="http://schemas.openxmlformats.org/officeDocument/2006/relationships/image" Target="../media/image203.png"/><Relationship Id="rId14" Type="http://schemas.openxmlformats.org/officeDocument/2006/relationships/customXml" Target="../ink/ink238.xml"/><Relationship Id="rId22" Type="http://schemas.openxmlformats.org/officeDocument/2006/relationships/customXml" Target="../ink/ink242.xml"/><Relationship Id="rId27" Type="http://schemas.openxmlformats.org/officeDocument/2006/relationships/image" Target="../media/image212.png"/><Relationship Id="rId30" Type="http://schemas.openxmlformats.org/officeDocument/2006/relationships/customXml" Target="../ink/ink246.xml"/><Relationship Id="rId35" Type="http://schemas.openxmlformats.org/officeDocument/2006/relationships/image" Target="../media/image2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0.png"/><Relationship Id="rId13" Type="http://schemas.openxmlformats.org/officeDocument/2006/relationships/customXml" Target="../ink/ink255.xml"/><Relationship Id="rId18" Type="http://schemas.openxmlformats.org/officeDocument/2006/relationships/image" Target="../media/image1760.png"/><Relationship Id="rId26" Type="http://schemas.openxmlformats.org/officeDocument/2006/relationships/image" Target="../media/image1800.png"/><Relationship Id="rId3" Type="http://schemas.openxmlformats.org/officeDocument/2006/relationships/customXml" Target="../ink/ink250.xml"/><Relationship Id="rId21" Type="http://schemas.openxmlformats.org/officeDocument/2006/relationships/customXml" Target="../ink/ink259.xml"/><Relationship Id="rId34" Type="http://schemas.openxmlformats.org/officeDocument/2006/relationships/image" Target="../media/image1840.png"/><Relationship Id="rId7" Type="http://schemas.openxmlformats.org/officeDocument/2006/relationships/customXml" Target="../ink/ink252.xml"/><Relationship Id="rId12" Type="http://schemas.openxmlformats.org/officeDocument/2006/relationships/image" Target="../media/image1730.png"/><Relationship Id="rId17" Type="http://schemas.openxmlformats.org/officeDocument/2006/relationships/customXml" Target="../ink/ink257.xml"/><Relationship Id="rId25" Type="http://schemas.openxmlformats.org/officeDocument/2006/relationships/customXml" Target="../ink/ink261.xml"/><Relationship Id="rId33" Type="http://schemas.openxmlformats.org/officeDocument/2006/relationships/customXml" Target="../ink/ink265.xml"/><Relationship Id="rId2" Type="http://schemas.openxmlformats.org/officeDocument/2006/relationships/image" Target="../media/image218.png"/><Relationship Id="rId16" Type="http://schemas.openxmlformats.org/officeDocument/2006/relationships/image" Target="../media/image1750.png"/><Relationship Id="rId20" Type="http://schemas.openxmlformats.org/officeDocument/2006/relationships/image" Target="../media/image1770.png"/><Relationship Id="rId29" Type="http://schemas.openxmlformats.org/officeDocument/2006/relationships/customXml" Target="../ink/ink2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0.png"/><Relationship Id="rId11" Type="http://schemas.openxmlformats.org/officeDocument/2006/relationships/customXml" Target="../ink/ink254.xml"/><Relationship Id="rId24" Type="http://schemas.openxmlformats.org/officeDocument/2006/relationships/image" Target="../media/image1790.png"/><Relationship Id="rId32" Type="http://schemas.openxmlformats.org/officeDocument/2006/relationships/image" Target="../media/image1830.png"/><Relationship Id="rId5" Type="http://schemas.openxmlformats.org/officeDocument/2006/relationships/customXml" Target="../ink/ink251.xml"/><Relationship Id="rId15" Type="http://schemas.openxmlformats.org/officeDocument/2006/relationships/customXml" Target="../ink/ink256.xml"/><Relationship Id="rId23" Type="http://schemas.openxmlformats.org/officeDocument/2006/relationships/customXml" Target="../ink/ink260.xml"/><Relationship Id="rId28" Type="http://schemas.openxmlformats.org/officeDocument/2006/relationships/image" Target="../media/image1810.png"/><Relationship Id="rId36" Type="http://schemas.openxmlformats.org/officeDocument/2006/relationships/image" Target="../media/image1850.png"/><Relationship Id="rId10" Type="http://schemas.openxmlformats.org/officeDocument/2006/relationships/image" Target="../media/image1720.png"/><Relationship Id="rId19" Type="http://schemas.openxmlformats.org/officeDocument/2006/relationships/customXml" Target="../ink/ink258.xml"/><Relationship Id="rId31" Type="http://schemas.openxmlformats.org/officeDocument/2006/relationships/customXml" Target="../ink/ink264.xml"/><Relationship Id="rId4" Type="http://schemas.openxmlformats.org/officeDocument/2006/relationships/image" Target="../media/image1690.png"/><Relationship Id="rId9" Type="http://schemas.openxmlformats.org/officeDocument/2006/relationships/customXml" Target="../ink/ink253.xml"/><Relationship Id="rId14" Type="http://schemas.openxmlformats.org/officeDocument/2006/relationships/image" Target="../media/image1740.png"/><Relationship Id="rId22" Type="http://schemas.openxmlformats.org/officeDocument/2006/relationships/image" Target="../media/image1780.png"/><Relationship Id="rId27" Type="http://schemas.openxmlformats.org/officeDocument/2006/relationships/customXml" Target="../ink/ink262.xml"/><Relationship Id="rId30" Type="http://schemas.openxmlformats.org/officeDocument/2006/relationships/image" Target="../media/image1820.png"/><Relationship Id="rId35" Type="http://schemas.openxmlformats.org/officeDocument/2006/relationships/customXml" Target="../ink/ink26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0.png"/><Relationship Id="rId13" Type="http://schemas.openxmlformats.org/officeDocument/2006/relationships/customXml" Target="../ink/ink272.xml"/><Relationship Id="rId18" Type="http://schemas.openxmlformats.org/officeDocument/2006/relationships/image" Target="../media/image1800.png"/><Relationship Id="rId26" Type="http://schemas.openxmlformats.org/officeDocument/2006/relationships/image" Target="../media/image1860.png"/><Relationship Id="rId3" Type="http://schemas.openxmlformats.org/officeDocument/2006/relationships/customXml" Target="../ink/ink267.xml"/><Relationship Id="rId21" Type="http://schemas.openxmlformats.org/officeDocument/2006/relationships/customXml" Target="../ink/ink276.xml"/><Relationship Id="rId7" Type="http://schemas.openxmlformats.org/officeDocument/2006/relationships/customXml" Target="../ink/ink269.xml"/><Relationship Id="rId12" Type="http://schemas.openxmlformats.org/officeDocument/2006/relationships/image" Target="../media/image1730.png"/><Relationship Id="rId17" Type="http://schemas.openxmlformats.org/officeDocument/2006/relationships/customXml" Target="../ink/ink274.xml"/><Relationship Id="rId25" Type="http://schemas.openxmlformats.org/officeDocument/2006/relationships/customXml" Target="../ink/ink278.xml"/><Relationship Id="rId2" Type="http://schemas.openxmlformats.org/officeDocument/2006/relationships/image" Target="../media/image218.png"/><Relationship Id="rId16" Type="http://schemas.openxmlformats.org/officeDocument/2006/relationships/image" Target="../media/image1790.png"/><Relationship Id="rId20" Type="http://schemas.openxmlformats.org/officeDocument/2006/relationships/image" Target="../media/image1810.png"/><Relationship Id="rId29" Type="http://schemas.openxmlformats.org/officeDocument/2006/relationships/customXml" Target="../ink/ink2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0.png"/><Relationship Id="rId11" Type="http://schemas.openxmlformats.org/officeDocument/2006/relationships/customXml" Target="../ink/ink271.xml"/><Relationship Id="rId24" Type="http://schemas.openxmlformats.org/officeDocument/2006/relationships/image" Target="../media/image1840.png"/><Relationship Id="rId32" Type="http://schemas.openxmlformats.org/officeDocument/2006/relationships/image" Target="../media/image1890.png"/><Relationship Id="rId5" Type="http://schemas.openxmlformats.org/officeDocument/2006/relationships/customXml" Target="../ink/ink268.xml"/><Relationship Id="rId15" Type="http://schemas.openxmlformats.org/officeDocument/2006/relationships/customXml" Target="../ink/ink273.xml"/><Relationship Id="rId23" Type="http://schemas.openxmlformats.org/officeDocument/2006/relationships/customXml" Target="../ink/ink277.xml"/><Relationship Id="rId28" Type="http://schemas.openxmlformats.org/officeDocument/2006/relationships/image" Target="../media/image1870.png"/><Relationship Id="rId10" Type="http://schemas.openxmlformats.org/officeDocument/2006/relationships/image" Target="../media/image1720.png"/><Relationship Id="rId19" Type="http://schemas.openxmlformats.org/officeDocument/2006/relationships/customXml" Target="../ink/ink275.xml"/><Relationship Id="rId31" Type="http://schemas.openxmlformats.org/officeDocument/2006/relationships/customXml" Target="../ink/ink281.xml"/><Relationship Id="rId4" Type="http://schemas.openxmlformats.org/officeDocument/2006/relationships/image" Target="../media/image1690.png"/><Relationship Id="rId9" Type="http://schemas.openxmlformats.org/officeDocument/2006/relationships/customXml" Target="../ink/ink270.xml"/><Relationship Id="rId14" Type="http://schemas.openxmlformats.org/officeDocument/2006/relationships/image" Target="../media/image1780.png"/><Relationship Id="rId22" Type="http://schemas.openxmlformats.org/officeDocument/2006/relationships/image" Target="../media/image1830.png"/><Relationship Id="rId27" Type="http://schemas.openxmlformats.org/officeDocument/2006/relationships/customXml" Target="../ink/ink279.xml"/><Relationship Id="rId30" Type="http://schemas.openxmlformats.org/officeDocument/2006/relationships/image" Target="../media/image18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4.xml"/><Relationship Id="rId3" Type="http://schemas.openxmlformats.org/officeDocument/2006/relationships/image" Target="../media/image220.png"/><Relationship Id="rId7" Type="http://schemas.openxmlformats.org/officeDocument/2006/relationships/image" Target="../media/image193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3.xml"/><Relationship Id="rId11" Type="http://schemas.openxmlformats.org/officeDocument/2006/relationships/image" Target="../media/image1950.png"/><Relationship Id="rId5" Type="http://schemas.openxmlformats.org/officeDocument/2006/relationships/image" Target="../media/image1920.png"/><Relationship Id="rId10" Type="http://schemas.openxmlformats.org/officeDocument/2006/relationships/customXml" Target="../ink/ink285.xml"/><Relationship Id="rId4" Type="http://schemas.openxmlformats.org/officeDocument/2006/relationships/customXml" Target="../ink/ink282.xml"/><Relationship Id="rId9" Type="http://schemas.openxmlformats.org/officeDocument/2006/relationships/image" Target="../media/image19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0.xml"/><Relationship Id="rId13" Type="http://schemas.openxmlformats.org/officeDocument/2006/relationships/image" Target="../media/image2020.png"/><Relationship Id="rId18" Type="http://schemas.openxmlformats.org/officeDocument/2006/relationships/customXml" Target="../ink/ink295.xml"/><Relationship Id="rId26" Type="http://schemas.openxmlformats.org/officeDocument/2006/relationships/customXml" Target="../ink/ink299.xml"/><Relationship Id="rId39" Type="http://schemas.openxmlformats.org/officeDocument/2006/relationships/image" Target="../media/image2150.png"/><Relationship Id="rId3" Type="http://schemas.openxmlformats.org/officeDocument/2006/relationships/image" Target="../media/image1970.png"/><Relationship Id="rId21" Type="http://schemas.openxmlformats.org/officeDocument/2006/relationships/image" Target="../media/image2060.png"/><Relationship Id="rId34" Type="http://schemas.openxmlformats.org/officeDocument/2006/relationships/customXml" Target="../ink/ink303.xml"/><Relationship Id="rId7" Type="http://schemas.openxmlformats.org/officeDocument/2006/relationships/image" Target="../media/image1990.png"/><Relationship Id="rId12" Type="http://schemas.openxmlformats.org/officeDocument/2006/relationships/customXml" Target="../ink/ink292.xml"/><Relationship Id="rId17" Type="http://schemas.openxmlformats.org/officeDocument/2006/relationships/image" Target="../media/image2040.png"/><Relationship Id="rId25" Type="http://schemas.openxmlformats.org/officeDocument/2006/relationships/image" Target="../media/image2080.png"/><Relationship Id="rId33" Type="http://schemas.openxmlformats.org/officeDocument/2006/relationships/image" Target="../media/image2120.png"/><Relationship Id="rId38" Type="http://schemas.openxmlformats.org/officeDocument/2006/relationships/customXml" Target="../ink/ink305.xml"/><Relationship Id="rId2" Type="http://schemas.openxmlformats.org/officeDocument/2006/relationships/customXml" Target="../ink/ink287.xml"/><Relationship Id="rId16" Type="http://schemas.openxmlformats.org/officeDocument/2006/relationships/customXml" Target="../ink/ink294.xml"/><Relationship Id="rId20" Type="http://schemas.openxmlformats.org/officeDocument/2006/relationships/customXml" Target="../ink/ink296.xml"/><Relationship Id="rId29" Type="http://schemas.openxmlformats.org/officeDocument/2006/relationships/image" Target="../media/image210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9.xml"/><Relationship Id="rId11" Type="http://schemas.openxmlformats.org/officeDocument/2006/relationships/image" Target="../media/image2010.png"/><Relationship Id="rId24" Type="http://schemas.openxmlformats.org/officeDocument/2006/relationships/customXml" Target="../ink/ink298.xml"/><Relationship Id="rId32" Type="http://schemas.openxmlformats.org/officeDocument/2006/relationships/customXml" Target="../ink/ink302.xml"/><Relationship Id="rId37" Type="http://schemas.openxmlformats.org/officeDocument/2006/relationships/image" Target="../media/image2140.png"/><Relationship Id="rId5" Type="http://schemas.openxmlformats.org/officeDocument/2006/relationships/image" Target="../media/image1980.png"/><Relationship Id="rId15" Type="http://schemas.openxmlformats.org/officeDocument/2006/relationships/image" Target="../media/image2030.png"/><Relationship Id="rId23" Type="http://schemas.openxmlformats.org/officeDocument/2006/relationships/image" Target="../media/image2070.png"/><Relationship Id="rId28" Type="http://schemas.openxmlformats.org/officeDocument/2006/relationships/customXml" Target="../ink/ink300.xml"/><Relationship Id="rId36" Type="http://schemas.openxmlformats.org/officeDocument/2006/relationships/customXml" Target="../ink/ink304.xml"/><Relationship Id="rId10" Type="http://schemas.openxmlformats.org/officeDocument/2006/relationships/customXml" Target="../ink/ink291.xml"/><Relationship Id="rId19" Type="http://schemas.openxmlformats.org/officeDocument/2006/relationships/image" Target="../media/image2050.png"/><Relationship Id="rId31" Type="http://schemas.openxmlformats.org/officeDocument/2006/relationships/image" Target="../media/image2110.png"/><Relationship Id="rId4" Type="http://schemas.openxmlformats.org/officeDocument/2006/relationships/customXml" Target="../ink/ink288.xml"/><Relationship Id="rId9" Type="http://schemas.openxmlformats.org/officeDocument/2006/relationships/image" Target="../media/image2000.png"/><Relationship Id="rId14" Type="http://schemas.openxmlformats.org/officeDocument/2006/relationships/customXml" Target="../ink/ink293.xml"/><Relationship Id="rId22" Type="http://schemas.openxmlformats.org/officeDocument/2006/relationships/customXml" Target="../ink/ink297.xml"/><Relationship Id="rId27" Type="http://schemas.openxmlformats.org/officeDocument/2006/relationships/image" Target="../media/image2090.png"/><Relationship Id="rId30" Type="http://schemas.openxmlformats.org/officeDocument/2006/relationships/customXml" Target="../ink/ink301.xml"/><Relationship Id="rId35" Type="http://schemas.openxmlformats.org/officeDocument/2006/relationships/image" Target="../media/image213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0.png"/><Relationship Id="rId18" Type="http://schemas.openxmlformats.org/officeDocument/2006/relationships/customXml" Target="../ink/ink313.xml"/><Relationship Id="rId26" Type="http://schemas.openxmlformats.org/officeDocument/2006/relationships/customXml" Target="../ink/ink317.xml"/><Relationship Id="rId39" Type="http://schemas.openxmlformats.org/officeDocument/2006/relationships/image" Target="../media/image235.png"/><Relationship Id="rId21" Type="http://schemas.openxmlformats.org/officeDocument/2006/relationships/image" Target="../media/image226.png"/><Relationship Id="rId34" Type="http://schemas.openxmlformats.org/officeDocument/2006/relationships/customXml" Target="../ink/ink321.xml"/><Relationship Id="rId42" Type="http://schemas.openxmlformats.org/officeDocument/2006/relationships/customXml" Target="../ink/ink325.xml"/><Relationship Id="rId47" Type="http://schemas.openxmlformats.org/officeDocument/2006/relationships/image" Target="../media/image239.png"/><Relationship Id="rId50" Type="http://schemas.openxmlformats.org/officeDocument/2006/relationships/customXml" Target="../ink/ink329.xml"/><Relationship Id="rId55" Type="http://schemas.openxmlformats.org/officeDocument/2006/relationships/image" Target="../media/image243.png"/><Relationship Id="rId63" Type="http://schemas.openxmlformats.org/officeDocument/2006/relationships/image" Target="../media/image247.png"/><Relationship Id="rId68" Type="http://schemas.openxmlformats.org/officeDocument/2006/relationships/customXml" Target="../ink/ink338.xml"/><Relationship Id="rId76" Type="http://schemas.openxmlformats.org/officeDocument/2006/relationships/customXml" Target="../ink/ink342.xml"/><Relationship Id="rId7" Type="http://schemas.openxmlformats.org/officeDocument/2006/relationships/image" Target="../media/image2190.png"/><Relationship Id="rId71" Type="http://schemas.openxmlformats.org/officeDocument/2006/relationships/image" Target="../media/image251.png"/><Relationship Id="rId2" Type="http://schemas.openxmlformats.org/officeDocument/2006/relationships/image" Target="../media/image221.png"/><Relationship Id="rId16" Type="http://schemas.openxmlformats.org/officeDocument/2006/relationships/customXml" Target="../ink/ink312.xml"/><Relationship Id="rId29" Type="http://schemas.openxmlformats.org/officeDocument/2006/relationships/image" Target="../media/image230.png"/><Relationship Id="rId11" Type="http://schemas.openxmlformats.org/officeDocument/2006/relationships/image" Target="../media/image2210.png"/><Relationship Id="rId24" Type="http://schemas.openxmlformats.org/officeDocument/2006/relationships/customXml" Target="../ink/ink316.xml"/><Relationship Id="rId32" Type="http://schemas.openxmlformats.org/officeDocument/2006/relationships/customXml" Target="../ink/ink320.xml"/><Relationship Id="rId37" Type="http://schemas.openxmlformats.org/officeDocument/2006/relationships/image" Target="../media/image234.png"/><Relationship Id="rId40" Type="http://schemas.openxmlformats.org/officeDocument/2006/relationships/customXml" Target="../ink/ink324.xml"/><Relationship Id="rId45" Type="http://schemas.openxmlformats.org/officeDocument/2006/relationships/image" Target="../media/image238.png"/><Relationship Id="rId53" Type="http://schemas.openxmlformats.org/officeDocument/2006/relationships/image" Target="../media/image242.png"/><Relationship Id="rId58" Type="http://schemas.openxmlformats.org/officeDocument/2006/relationships/customXml" Target="../ink/ink333.xml"/><Relationship Id="rId66" Type="http://schemas.openxmlformats.org/officeDocument/2006/relationships/customXml" Target="../ink/ink337.xml"/><Relationship Id="rId74" Type="http://schemas.openxmlformats.org/officeDocument/2006/relationships/customXml" Target="../ink/ink341.xml"/><Relationship Id="rId79" Type="http://schemas.openxmlformats.org/officeDocument/2006/relationships/image" Target="../media/image255.png"/><Relationship Id="rId5" Type="http://schemas.openxmlformats.org/officeDocument/2006/relationships/image" Target="../media/image2180.png"/><Relationship Id="rId61" Type="http://schemas.openxmlformats.org/officeDocument/2006/relationships/image" Target="../media/image246.png"/><Relationship Id="rId10" Type="http://schemas.openxmlformats.org/officeDocument/2006/relationships/customXml" Target="../ink/ink309.xml"/><Relationship Id="rId19" Type="http://schemas.openxmlformats.org/officeDocument/2006/relationships/image" Target="../media/image225.png"/><Relationship Id="rId31" Type="http://schemas.openxmlformats.org/officeDocument/2006/relationships/image" Target="../media/image231.png"/><Relationship Id="rId44" Type="http://schemas.openxmlformats.org/officeDocument/2006/relationships/customXml" Target="../ink/ink326.xml"/><Relationship Id="rId52" Type="http://schemas.openxmlformats.org/officeDocument/2006/relationships/customXml" Target="../ink/ink330.xml"/><Relationship Id="rId60" Type="http://schemas.openxmlformats.org/officeDocument/2006/relationships/customXml" Target="../ink/ink334.xml"/><Relationship Id="rId65" Type="http://schemas.openxmlformats.org/officeDocument/2006/relationships/image" Target="../media/image248.png"/><Relationship Id="rId73" Type="http://schemas.openxmlformats.org/officeDocument/2006/relationships/image" Target="../media/image252.png"/><Relationship Id="rId78" Type="http://schemas.openxmlformats.org/officeDocument/2006/relationships/customXml" Target="../ink/ink343.xml"/><Relationship Id="rId81" Type="http://schemas.openxmlformats.org/officeDocument/2006/relationships/image" Target="../media/image256.png"/><Relationship Id="rId4" Type="http://schemas.openxmlformats.org/officeDocument/2006/relationships/customXml" Target="../ink/ink306.xml"/><Relationship Id="rId9" Type="http://schemas.openxmlformats.org/officeDocument/2006/relationships/image" Target="../media/image2200.png"/><Relationship Id="rId14" Type="http://schemas.openxmlformats.org/officeDocument/2006/relationships/customXml" Target="../ink/ink311.xml"/><Relationship Id="rId22" Type="http://schemas.openxmlformats.org/officeDocument/2006/relationships/customXml" Target="../ink/ink315.xml"/><Relationship Id="rId27" Type="http://schemas.openxmlformats.org/officeDocument/2006/relationships/image" Target="../media/image229.png"/><Relationship Id="rId30" Type="http://schemas.openxmlformats.org/officeDocument/2006/relationships/customXml" Target="../ink/ink319.xml"/><Relationship Id="rId35" Type="http://schemas.openxmlformats.org/officeDocument/2006/relationships/image" Target="../media/image233.png"/><Relationship Id="rId43" Type="http://schemas.openxmlformats.org/officeDocument/2006/relationships/image" Target="../media/image237.png"/><Relationship Id="rId48" Type="http://schemas.openxmlformats.org/officeDocument/2006/relationships/customXml" Target="../ink/ink328.xml"/><Relationship Id="rId56" Type="http://schemas.openxmlformats.org/officeDocument/2006/relationships/customXml" Target="../ink/ink332.xml"/><Relationship Id="rId64" Type="http://schemas.openxmlformats.org/officeDocument/2006/relationships/customXml" Target="../ink/ink336.xml"/><Relationship Id="rId69" Type="http://schemas.openxmlformats.org/officeDocument/2006/relationships/image" Target="../media/image250.png"/><Relationship Id="rId77" Type="http://schemas.openxmlformats.org/officeDocument/2006/relationships/image" Target="../media/image254.png"/><Relationship Id="rId8" Type="http://schemas.openxmlformats.org/officeDocument/2006/relationships/customXml" Target="../ink/ink308.xml"/><Relationship Id="rId51" Type="http://schemas.openxmlformats.org/officeDocument/2006/relationships/image" Target="../media/image241.png"/><Relationship Id="rId72" Type="http://schemas.openxmlformats.org/officeDocument/2006/relationships/customXml" Target="../ink/ink340.xml"/><Relationship Id="rId80" Type="http://schemas.openxmlformats.org/officeDocument/2006/relationships/customXml" Target="../ink/ink344.xml"/><Relationship Id="rId3" Type="http://schemas.openxmlformats.org/officeDocument/2006/relationships/image" Target="../media/image222.png"/><Relationship Id="rId12" Type="http://schemas.openxmlformats.org/officeDocument/2006/relationships/customXml" Target="../ink/ink310.xml"/><Relationship Id="rId17" Type="http://schemas.openxmlformats.org/officeDocument/2006/relationships/image" Target="../media/image224.png"/><Relationship Id="rId25" Type="http://schemas.openxmlformats.org/officeDocument/2006/relationships/image" Target="../media/image228.png"/><Relationship Id="rId33" Type="http://schemas.openxmlformats.org/officeDocument/2006/relationships/image" Target="../media/image232.png"/><Relationship Id="rId38" Type="http://schemas.openxmlformats.org/officeDocument/2006/relationships/customXml" Target="../ink/ink323.xml"/><Relationship Id="rId46" Type="http://schemas.openxmlformats.org/officeDocument/2006/relationships/customXml" Target="../ink/ink327.xml"/><Relationship Id="rId59" Type="http://schemas.openxmlformats.org/officeDocument/2006/relationships/image" Target="../media/image245.png"/><Relationship Id="rId67" Type="http://schemas.openxmlformats.org/officeDocument/2006/relationships/image" Target="../media/image249.png"/><Relationship Id="rId20" Type="http://schemas.openxmlformats.org/officeDocument/2006/relationships/customXml" Target="../ink/ink314.xml"/><Relationship Id="rId41" Type="http://schemas.openxmlformats.org/officeDocument/2006/relationships/image" Target="../media/image236.png"/><Relationship Id="rId54" Type="http://schemas.openxmlformats.org/officeDocument/2006/relationships/customXml" Target="../ink/ink331.xml"/><Relationship Id="rId62" Type="http://schemas.openxmlformats.org/officeDocument/2006/relationships/customXml" Target="../ink/ink335.xml"/><Relationship Id="rId70" Type="http://schemas.openxmlformats.org/officeDocument/2006/relationships/customXml" Target="../ink/ink339.xml"/><Relationship Id="rId75" Type="http://schemas.openxmlformats.org/officeDocument/2006/relationships/image" Target="../media/image25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7.xml"/><Relationship Id="rId15" Type="http://schemas.openxmlformats.org/officeDocument/2006/relationships/image" Target="../media/image223.png"/><Relationship Id="rId23" Type="http://schemas.openxmlformats.org/officeDocument/2006/relationships/image" Target="../media/image227.png"/><Relationship Id="rId28" Type="http://schemas.openxmlformats.org/officeDocument/2006/relationships/customXml" Target="../ink/ink318.xml"/><Relationship Id="rId36" Type="http://schemas.openxmlformats.org/officeDocument/2006/relationships/customXml" Target="../ink/ink322.xml"/><Relationship Id="rId49" Type="http://schemas.openxmlformats.org/officeDocument/2006/relationships/image" Target="../media/image240.png"/><Relationship Id="rId57" Type="http://schemas.openxmlformats.org/officeDocument/2006/relationships/image" Target="../media/image2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0.png"/><Relationship Id="rId13" Type="http://schemas.openxmlformats.org/officeDocument/2006/relationships/customXml" Target="../ink/ink350.xml"/><Relationship Id="rId18" Type="http://schemas.openxmlformats.org/officeDocument/2006/relationships/image" Target="../media/image258.png"/><Relationship Id="rId26" Type="http://schemas.openxmlformats.org/officeDocument/2006/relationships/image" Target="../media/image262.png"/><Relationship Id="rId3" Type="http://schemas.openxmlformats.org/officeDocument/2006/relationships/customXml" Target="../ink/ink345.xml"/><Relationship Id="rId21" Type="http://schemas.openxmlformats.org/officeDocument/2006/relationships/customXml" Target="../ink/ink354.xml"/><Relationship Id="rId7" Type="http://schemas.openxmlformats.org/officeDocument/2006/relationships/customXml" Target="../ink/ink347.xml"/><Relationship Id="rId12" Type="http://schemas.openxmlformats.org/officeDocument/2006/relationships/image" Target="../media/image2550.png"/><Relationship Id="rId17" Type="http://schemas.openxmlformats.org/officeDocument/2006/relationships/customXml" Target="../ink/ink352.xml"/><Relationship Id="rId25" Type="http://schemas.openxmlformats.org/officeDocument/2006/relationships/customXml" Target="../ink/ink356.xml"/><Relationship Id="rId2" Type="http://schemas.openxmlformats.org/officeDocument/2006/relationships/image" Target="../media/image257.png"/><Relationship Id="rId16" Type="http://schemas.openxmlformats.org/officeDocument/2006/relationships/image" Target="../media/image2570.png"/><Relationship Id="rId20" Type="http://schemas.openxmlformats.org/officeDocument/2006/relationships/image" Target="../media/image259.png"/><Relationship Id="rId29" Type="http://schemas.openxmlformats.org/officeDocument/2006/relationships/customXml" Target="../ink/ink3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20.png"/><Relationship Id="rId11" Type="http://schemas.openxmlformats.org/officeDocument/2006/relationships/customXml" Target="../ink/ink349.xml"/><Relationship Id="rId24" Type="http://schemas.openxmlformats.org/officeDocument/2006/relationships/image" Target="../media/image261.png"/><Relationship Id="rId32" Type="http://schemas.openxmlformats.org/officeDocument/2006/relationships/image" Target="../media/image265.png"/><Relationship Id="rId5" Type="http://schemas.openxmlformats.org/officeDocument/2006/relationships/customXml" Target="../ink/ink346.xml"/><Relationship Id="rId15" Type="http://schemas.openxmlformats.org/officeDocument/2006/relationships/customXml" Target="../ink/ink351.xml"/><Relationship Id="rId23" Type="http://schemas.openxmlformats.org/officeDocument/2006/relationships/customXml" Target="../ink/ink355.xml"/><Relationship Id="rId28" Type="http://schemas.openxmlformats.org/officeDocument/2006/relationships/image" Target="../media/image263.png"/><Relationship Id="rId10" Type="http://schemas.openxmlformats.org/officeDocument/2006/relationships/image" Target="../media/image2540.png"/><Relationship Id="rId19" Type="http://schemas.openxmlformats.org/officeDocument/2006/relationships/customXml" Target="../ink/ink353.xml"/><Relationship Id="rId31" Type="http://schemas.openxmlformats.org/officeDocument/2006/relationships/customXml" Target="../ink/ink359.xml"/><Relationship Id="rId4" Type="http://schemas.openxmlformats.org/officeDocument/2006/relationships/image" Target="../media/image2510.png"/><Relationship Id="rId9" Type="http://schemas.openxmlformats.org/officeDocument/2006/relationships/customXml" Target="../ink/ink348.xml"/><Relationship Id="rId14" Type="http://schemas.openxmlformats.org/officeDocument/2006/relationships/image" Target="../media/image2560.png"/><Relationship Id="rId22" Type="http://schemas.openxmlformats.org/officeDocument/2006/relationships/image" Target="../media/image260.png"/><Relationship Id="rId27" Type="http://schemas.openxmlformats.org/officeDocument/2006/relationships/customXml" Target="../ink/ink357.xml"/><Relationship Id="rId30" Type="http://schemas.openxmlformats.org/officeDocument/2006/relationships/image" Target="../media/image2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customXml" Target="../ink/ink365.xml"/><Relationship Id="rId18" Type="http://schemas.openxmlformats.org/officeDocument/2006/relationships/image" Target="../media/image273.png"/><Relationship Id="rId3" Type="http://schemas.openxmlformats.org/officeDocument/2006/relationships/customXml" Target="../ink/ink360.xml"/><Relationship Id="rId21" Type="http://schemas.openxmlformats.org/officeDocument/2006/relationships/customXml" Target="../ink/ink369.xml"/><Relationship Id="rId7" Type="http://schemas.openxmlformats.org/officeDocument/2006/relationships/customXml" Target="../ink/ink362.xml"/><Relationship Id="rId12" Type="http://schemas.openxmlformats.org/officeDocument/2006/relationships/image" Target="../media/image270.png"/><Relationship Id="rId17" Type="http://schemas.openxmlformats.org/officeDocument/2006/relationships/customXml" Target="../ink/ink367.xml"/><Relationship Id="rId2" Type="http://schemas.openxmlformats.org/officeDocument/2006/relationships/image" Target="../media/image6.png"/><Relationship Id="rId16" Type="http://schemas.openxmlformats.org/officeDocument/2006/relationships/image" Target="../media/image272.png"/><Relationship Id="rId20" Type="http://schemas.openxmlformats.org/officeDocument/2006/relationships/image" Target="../media/image2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11" Type="http://schemas.openxmlformats.org/officeDocument/2006/relationships/customXml" Target="../ink/ink364.xml"/><Relationship Id="rId24" Type="http://schemas.openxmlformats.org/officeDocument/2006/relationships/image" Target="../media/image276.png"/><Relationship Id="rId5" Type="http://schemas.openxmlformats.org/officeDocument/2006/relationships/customXml" Target="../ink/ink361.xml"/><Relationship Id="rId15" Type="http://schemas.openxmlformats.org/officeDocument/2006/relationships/customXml" Target="../ink/ink366.xml"/><Relationship Id="rId23" Type="http://schemas.openxmlformats.org/officeDocument/2006/relationships/customXml" Target="../ink/ink370.xml"/><Relationship Id="rId10" Type="http://schemas.openxmlformats.org/officeDocument/2006/relationships/image" Target="../media/image269.png"/><Relationship Id="rId19" Type="http://schemas.openxmlformats.org/officeDocument/2006/relationships/customXml" Target="../ink/ink368.xml"/><Relationship Id="rId4" Type="http://schemas.openxmlformats.org/officeDocument/2006/relationships/image" Target="../media/image266.png"/><Relationship Id="rId9" Type="http://schemas.openxmlformats.org/officeDocument/2006/relationships/customXml" Target="../ink/ink363.xml"/><Relationship Id="rId14" Type="http://schemas.openxmlformats.org/officeDocument/2006/relationships/image" Target="../media/image271.png"/><Relationship Id="rId22" Type="http://schemas.openxmlformats.org/officeDocument/2006/relationships/image" Target="../media/image2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11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11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ustomXml" Target="../ink/ink10.xml"/><Relationship Id="rId24" Type="http://schemas.openxmlformats.org/officeDocument/2006/relationships/image" Target="../media/image17.png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customXml" Target="../ink/ink14.xml"/><Relationship Id="rId4" Type="http://schemas.openxmlformats.org/officeDocument/2006/relationships/image" Target="../media/image7.png"/><Relationship Id="rId9" Type="http://schemas.openxmlformats.org/officeDocument/2006/relationships/customXml" Target="../ink/ink9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3.xml"/><Relationship Id="rId13" Type="http://schemas.openxmlformats.org/officeDocument/2006/relationships/image" Target="../media/image283.png"/><Relationship Id="rId18" Type="http://schemas.openxmlformats.org/officeDocument/2006/relationships/customXml" Target="../ink/ink378.xml"/><Relationship Id="rId26" Type="http://schemas.openxmlformats.org/officeDocument/2006/relationships/customXml" Target="../ink/ink382.xml"/><Relationship Id="rId3" Type="http://schemas.openxmlformats.org/officeDocument/2006/relationships/image" Target="../media/image278.png"/><Relationship Id="rId21" Type="http://schemas.openxmlformats.org/officeDocument/2006/relationships/image" Target="../media/image287.png"/><Relationship Id="rId7" Type="http://schemas.openxmlformats.org/officeDocument/2006/relationships/image" Target="../media/image280.png"/><Relationship Id="rId12" Type="http://schemas.openxmlformats.org/officeDocument/2006/relationships/customXml" Target="../ink/ink375.xml"/><Relationship Id="rId17" Type="http://schemas.openxmlformats.org/officeDocument/2006/relationships/image" Target="../media/image285.png"/><Relationship Id="rId25" Type="http://schemas.openxmlformats.org/officeDocument/2006/relationships/image" Target="../media/image289.png"/><Relationship Id="rId33" Type="http://schemas.openxmlformats.org/officeDocument/2006/relationships/image" Target="../media/image293.png"/><Relationship Id="rId2" Type="http://schemas.openxmlformats.org/officeDocument/2006/relationships/image" Target="../media/image277.png"/><Relationship Id="rId16" Type="http://schemas.openxmlformats.org/officeDocument/2006/relationships/customXml" Target="../ink/ink377.xml"/><Relationship Id="rId20" Type="http://schemas.openxmlformats.org/officeDocument/2006/relationships/customXml" Target="../ink/ink379.xml"/><Relationship Id="rId29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2.xml"/><Relationship Id="rId11" Type="http://schemas.openxmlformats.org/officeDocument/2006/relationships/image" Target="../media/image282.png"/><Relationship Id="rId24" Type="http://schemas.openxmlformats.org/officeDocument/2006/relationships/customXml" Target="../ink/ink381.xml"/><Relationship Id="rId32" Type="http://schemas.openxmlformats.org/officeDocument/2006/relationships/customXml" Target="../ink/ink385.xml"/><Relationship Id="rId5" Type="http://schemas.openxmlformats.org/officeDocument/2006/relationships/image" Target="../media/image279.png"/><Relationship Id="rId15" Type="http://schemas.openxmlformats.org/officeDocument/2006/relationships/image" Target="../media/image284.png"/><Relationship Id="rId23" Type="http://schemas.openxmlformats.org/officeDocument/2006/relationships/image" Target="../media/image288.png"/><Relationship Id="rId28" Type="http://schemas.openxmlformats.org/officeDocument/2006/relationships/customXml" Target="../ink/ink383.xml"/><Relationship Id="rId10" Type="http://schemas.openxmlformats.org/officeDocument/2006/relationships/customXml" Target="../ink/ink374.xml"/><Relationship Id="rId19" Type="http://schemas.openxmlformats.org/officeDocument/2006/relationships/image" Target="../media/image286.png"/><Relationship Id="rId31" Type="http://schemas.openxmlformats.org/officeDocument/2006/relationships/image" Target="../media/image292.png"/><Relationship Id="rId4" Type="http://schemas.openxmlformats.org/officeDocument/2006/relationships/customXml" Target="../ink/ink371.xml"/><Relationship Id="rId9" Type="http://schemas.openxmlformats.org/officeDocument/2006/relationships/image" Target="../media/image281.png"/><Relationship Id="rId14" Type="http://schemas.openxmlformats.org/officeDocument/2006/relationships/customXml" Target="../ink/ink376.xml"/><Relationship Id="rId22" Type="http://schemas.openxmlformats.org/officeDocument/2006/relationships/customXml" Target="../ink/ink380.xml"/><Relationship Id="rId27" Type="http://schemas.openxmlformats.org/officeDocument/2006/relationships/image" Target="../media/image290.png"/><Relationship Id="rId30" Type="http://schemas.openxmlformats.org/officeDocument/2006/relationships/customXml" Target="../ink/ink3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9.xml"/><Relationship Id="rId13" Type="http://schemas.openxmlformats.org/officeDocument/2006/relationships/image" Target="../media/image299.png"/><Relationship Id="rId3" Type="http://schemas.openxmlformats.org/officeDocument/2006/relationships/image" Target="../media/image294.png"/><Relationship Id="rId7" Type="http://schemas.openxmlformats.org/officeDocument/2006/relationships/image" Target="../media/image296.png"/><Relationship Id="rId12" Type="http://schemas.openxmlformats.org/officeDocument/2006/relationships/customXml" Target="../ink/ink391.xml"/><Relationship Id="rId17" Type="http://schemas.openxmlformats.org/officeDocument/2006/relationships/image" Target="../media/image301.png"/><Relationship Id="rId2" Type="http://schemas.openxmlformats.org/officeDocument/2006/relationships/customXml" Target="../ink/ink386.xml"/><Relationship Id="rId16" Type="http://schemas.openxmlformats.org/officeDocument/2006/relationships/customXml" Target="../ink/ink39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8.xml"/><Relationship Id="rId11" Type="http://schemas.openxmlformats.org/officeDocument/2006/relationships/image" Target="../media/image298.png"/><Relationship Id="rId5" Type="http://schemas.openxmlformats.org/officeDocument/2006/relationships/image" Target="../media/image295.png"/><Relationship Id="rId15" Type="http://schemas.openxmlformats.org/officeDocument/2006/relationships/image" Target="../media/image300.png"/><Relationship Id="rId10" Type="http://schemas.openxmlformats.org/officeDocument/2006/relationships/customXml" Target="../ink/ink390.xml"/><Relationship Id="rId4" Type="http://schemas.openxmlformats.org/officeDocument/2006/relationships/customXml" Target="../ink/ink387.xml"/><Relationship Id="rId9" Type="http://schemas.openxmlformats.org/officeDocument/2006/relationships/image" Target="../media/image297.png"/><Relationship Id="rId14" Type="http://schemas.openxmlformats.org/officeDocument/2006/relationships/customXml" Target="../ink/ink39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6.xml"/><Relationship Id="rId13" Type="http://schemas.openxmlformats.org/officeDocument/2006/relationships/image" Target="../media/image308.png"/><Relationship Id="rId18" Type="http://schemas.openxmlformats.org/officeDocument/2006/relationships/customXml" Target="../ink/ink401.xml"/><Relationship Id="rId26" Type="http://schemas.openxmlformats.org/officeDocument/2006/relationships/customXml" Target="../ink/ink405.xml"/><Relationship Id="rId3" Type="http://schemas.openxmlformats.org/officeDocument/2006/relationships/image" Target="../media/image303.png"/><Relationship Id="rId21" Type="http://schemas.openxmlformats.org/officeDocument/2006/relationships/image" Target="../media/image312.png"/><Relationship Id="rId7" Type="http://schemas.openxmlformats.org/officeDocument/2006/relationships/image" Target="../media/image305.png"/><Relationship Id="rId12" Type="http://schemas.openxmlformats.org/officeDocument/2006/relationships/customXml" Target="../ink/ink398.xml"/><Relationship Id="rId17" Type="http://schemas.openxmlformats.org/officeDocument/2006/relationships/image" Target="../media/image310.png"/><Relationship Id="rId25" Type="http://schemas.openxmlformats.org/officeDocument/2006/relationships/image" Target="../media/image314.png"/><Relationship Id="rId33" Type="http://schemas.openxmlformats.org/officeDocument/2006/relationships/image" Target="../media/image318.png"/><Relationship Id="rId2" Type="http://schemas.openxmlformats.org/officeDocument/2006/relationships/image" Target="../media/image302.png"/><Relationship Id="rId16" Type="http://schemas.openxmlformats.org/officeDocument/2006/relationships/customXml" Target="../ink/ink400.xml"/><Relationship Id="rId20" Type="http://schemas.openxmlformats.org/officeDocument/2006/relationships/customXml" Target="../ink/ink402.xml"/><Relationship Id="rId29" Type="http://schemas.openxmlformats.org/officeDocument/2006/relationships/image" Target="../media/image31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5.xml"/><Relationship Id="rId11" Type="http://schemas.openxmlformats.org/officeDocument/2006/relationships/image" Target="../media/image307.png"/><Relationship Id="rId24" Type="http://schemas.openxmlformats.org/officeDocument/2006/relationships/customXml" Target="../ink/ink404.xml"/><Relationship Id="rId32" Type="http://schemas.openxmlformats.org/officeDocument/2006/relationships/customXml" Target="../ink/ink408.xml"/><Relationship Id="rId5" Type="http://schemas.openxmlformats.org/officeDocument/2006/relationships/image" Target="../media/image304.png"/><Relationship Id="rId15" Type="http://schemas.openxmlformats.org/officeDocument/2006/relationships/image" Target="../media/image309.png"/><Relationship Id="rId23" Type="http://schemas.openxmlformats.org/officeDocument/2006/relationships/image" Target="../media/image313.png"/><Relationship Id="rId28" Type="http://schemas.openxmlformats.org/officeDocument/2006/relationships/customXml" Target="../ink/ink406.xml"/><Relationship Id="rId10" Type="http://schemas.openxmlformats.org/officeDocument/2006/relationships/customXml" Target="../ink/ink397.xml"/><Relationship Id="rId19" Type="http://schemas.openxmlformats.org/officeDocument/2006/relationships/image" Target="../media/image311.png"/><Relationship Id="rId31" Type="http://schemas.openxmlformats.org/officeDocument/2006/relationships/image" Target="../media/image317.png"/><Relationship Id="rId4" Type="http://schemas.openxmlformats.org/officeDocument/2006/relationships/customXml" Target="../ink/ink394.xml"/><Relationship Id="rId9" Type="http://schemas.openxmlformats.org/officeDocument/2006/relationships/image" Target="../media/image306.png"/><Relationship Id="rId14" Type="http://schemas.openxmlformats.org/officeDocument/2006/relationships/customXml" Target="../ink/ink399.xml"/><Relationship Id="rId22" Type="http://schemas.openxmlformats.org/officeDocument/2006/relationships/customXml" Target="../ink/ink403.xml"/><Relationship Id="rId27" Type="http://schemas.openxmlformats.org/officeDocument/2006/relationships/image" Target="../media/image315.png"/><Relationship Id="rId30" Type="http://schemas.openxmlformats.org/officeDocument/2006/relationships/customXml" Target="../ink/ink40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22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0.xml"/><Relationship Id="rId5" Type="http://schemas.openxmlformats.org/officeDocument/2006/relationships/image" Target="../media/image321.png"/><Relationship Id="rId4" Type="http://schemas.openxmlformats.org/officeDocument/2006/relationships/customXml" Target="../ink/ink40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customXml" Target="../ink/ink416.xml"/><Relationship Id="rId18" Type="http://schemas.openxmlformats.org/officeDocument/2006/relationships/image" Target="../media/image331.png"/><Relationship Id="rId26" Type="http://schemas.openxmlformats.org/officeDocument/2006/relationships/image" Target="../media/image335.png"/><Relationship Id="rId39" Type="http://schemas.openxmlformats.org/officeDocument/2006/relationships/customXml" Target="../ink/ink429.xml"/><Relationship Id="rId3" Type="http://schemas.openxmlformats.org/officeDocument/2006/relationships/customXml" Target="../ink/ink411.xml"/><Relationship Id="rId21" Type="http://schemas.openxmlformats.org/officeDocument/2006/relationships/customXml" Target="../ink/ink420.xml"/><Relationship Id="rId34" Type="http://schemas.openxmlformats.org/officeDocument/2006/relationships/image" Target="../media/image339.png"/><Relationship Id="rId42" Type="http://schemas.openxmlformats.org/officeDocument/2006/relationships/image" Target="../media/image343.png"/><Relationship Id="rId7" Type="http://schemas.openxmlformats.org/officeDocument/2006/relationships/customXml" Target="../ink/ink413.xml"/><Relationship Id="rId12" Type="http://schemas.openxmlformats.org/officeDocument/2006/relationships/image" Target="../media/image328.png"/><Relationship Id="rId17" Type="http://schemas.openxmlformats.org/officeDocument/2006/relationships/customXml" Target="../ink/ink418.xml"/><Relationship Id="rId25" Type="http://schemas.openxmlformats.org/officeDocument/2006/relationships/customXml" Target="../ink/ink422.xml"/><Relationship Id="rId33" Type="http://schemas.openxmlformats.org/officeDocument/2006/relationships/customXml" Target="../ink/ink426.xml"/><Relationship Id="rId38" Type="http://schemas.openxmlformats.org/officeDocument/2006/relationships/image" Target="../media/image341.png"/><Relationship Id="rId46" Type="http://schemas.openxmlformats.org/officeDocument/2006/relationships/image" Target="../media/image345.png"/><Relationship Id="rId2" Type="http://schemas.openxmlformats.org/officeDocument/2006/relationships/image" Target="../media/image323.png"/><Relationship Id="rId16" Type="http://schemas.openxmlformats.org/officeDocument/2006/relationships/image" Target="../media/image330.png"/><Relationship Id="rId20" Type="http://schemas.openxmlformats.org/officeDocument/2006/relationships/image" Target="../media/image332.png"/><Relationship Id="rId29" Type="http://schemas.openxmlformats.org/officeDocument/2006/relationships/customXml" Target="../ink/ink424.xml"/><Relationship Id="rId41" Type="http://schemas.openxmlformats.org/officeDocument/2006/relationships/customXml" Target="../ink/ink4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11" Type="http://schemas.openxmlformats.org/officeDocument/2006/relationships/customXml" Target="../ink/ink415.xml"/><Relationship Id="rId24" Type="http://schemas.openxmlformats.org/officeDocument/2006/relationships/image" Target="../media/image334.png"/><Relationship Id="rId32" Type="http://schemas.openxmlformats.org/officeDocument/2006/relationships/image" Target="../media/image338.png"/><Relationship Id="rId37" Type="http://schemas.openxmlformats.org/officeDocument/2006/relationships/customXml" Target="../ink/ink428.xml"/><Relationship Id="rId40" Type="http://schemas.openxmlformats.org/officeDocument/2006/relationships/image" Target="../media/image342.png"/><Relationship Id="rId45" Type="http://schemas.openxmlformats.org/officeDocument/2006/relationships/customXml" Target="../ink/ink432.xml"/><Relationship Id="rId5" Type="http://schemas.openxmlformats.org/officeDocument/2006/relationships/customXml" Target="../ink/ink412.xml"/><Relationship Id="rId15" Type="http://schemas.openxmlformats.org/officeDocument/2006/relationships/customXml" Target="../ink/ink417.xml"/><Relationship Id="rId23" Type="http://schemas.openxmlformats.org/officeDocument/2006/relationships/customXml" Target="../ink/ink421.xml"/><Relationship Id="rId28" Type="http://schemas.openxmlformats.org/officeDocument/2006/relationships/image" Target="../media/image336.png"/><Relationship Id="rId36" Type="http://schemas.openxmlformats.org/officeDocument/2006/relationships/image" Target="../media/image340.png"/><Relationship Id="rId10" Type="http://schemas.openxmlformats.org/officeDocument/2006/relationships/image" Target="../media/image327.png"/><Relationship Id="rId19" Type="http://schemas.openxmlformats.org/officeDocument/2006/relationships/customXml" Target="../ink/ink419.xml"/><Relationship Id="rId31" Type="http://schemas.openxmlformats.org/officeDocument/2006/relationships/customXml" Target="../ink/ink425.xml"/><Relationship Id="rId44" Type="http://schemas.openxmlformats.org/officeDocument/2006/relationships/image" Target="../media/image344.png"/><Relationship Id="rId4" Type="http://schemas.openxmlformats.org/officeDocument/2006/relationships/image" Target="../media/image324.png"/><Relationship Id="rId9" Type="http://schemas.openxmlformats.org/officeDocument/2006/relationships/customXml" Target="../ink/ink414.xml"/><Relationship Id="rId14" Type="http://schemas.openxmlformats.org/officeDocument/2006/relationships/image" Target="../media/image329.png"/><Relationship Id="rId22" Type="http://schemas.openxmlformats.org/officeDocument/2006/relationships/image" Target="../media/image333.png"/><Relationship Id="rId27" Type="http://schemas.openxmlformats.org/officeDocument/2006/relationships/customXml" Target="../ink/ink423.xml"/><Relationship Id="rId30" Type="http://schemas.openxmlformats.org/officeDocument/2006/relationships/image" Target="../media/image337.png"/><Relationship Id="rId35" Type="http://schemas.openxmlformats.org/officeDocument/2006/relationships/customXml" Target="../ink/ink427.xml"/><Relationship Id="rId43" Type="http://schemas.openxmlformats.org/officeDocument/2006/relationships/customXml" Target="../ink/ink43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13" Type="http://schemas.openxmlformats.org/officeDocument/2006/relationships/customXml" Target="../ink/ink438.xml"/><Relationship Id="rId18" Type="http://schemas.openxmlformats.org/officeDocument/2006/relationships/image" Target="../media/image354.png"/><Relationship Id="rId26" Type="http://schemas.openxmlformats.org/officeDocument/2006/relationships/image" Target="../media/image358.png"/><Relationship Id="rId39" Type="http://schemas.openxmlformats.org/officeDocument/2006/relationships/customXml" Target="../ink/ink451.xml"/><Relationship Id="rId3" Type="http://schemas.openxmlformats.org/officeDocument/2006/relationships/customXml" Target="../ink/ink433.xml"/><Relationship Id="rId21" Type="http://schemas.openxmlformats.org/officeDocument/2006/relationships/customXml" Target="../ink/ink442.xml"/><Relationship Id="rId34" Type="http://schemas.openxmlformats.org/officeDocument/2006/relationships/image" Target="../media/image362.png"/><Relationship Id="rId7" Type="http://schemas.openxmlformats.org/officeDocument/2006/relationships/customXml" Target="../ink/ink435.xml"/><Relationship Id="rId12" Type="http://schemas.openxmlformats.org/officeDocument/2006/relationships/image" Target="../media/image351.png"/><Relationship Id="rId17" Type="http://schemas.openxmlformats.org/officeDocument/2006/relationships/customXml" Target="../ink/ink440.xml"/><Relationship Id="rId25" Type="http://schemas.openxmlformats.org/officeDocument/2006/relationships/customXml" Target="../ink/ink444.xml"/><Relationship Id="rId33" Type="http://schemas.openxmlformats.org/officeDocument/2006/relationships/customXml" Target="../ink/ink448.xml"/><Relationship Id="rId38" Type="http://schemas.openxmlformats.org/officeDocument/2006/relationships/image" Target="../media/image364.png"/><Relationship Id="rId2" Type="http://schemas.openxmlformats.org/officeDocument/2006/relationships/image" Target="../media/image346.png"/><Relationship Id="rId16" Type="http://schemas.openxmlformats.org/officeDocument/2006/relationships/image" Target="../media/image353.png"/><Relationship Id="rId20" Type="http://schemas.openxmlformats.org/officeDocument/2006/relationships/image" Target="../media/image355.png"/><Relationship Id="rId29" Type="http://schemas.openxmlformats.org/officeDocument/2006/relationships/customXml" Target="../ink/ink4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8.png"/><Relationship Id="rId11" Type="http://schemas.openxmlformats.org/officeDocument/2006/relationships/customXml" Target="../ink/ink437.xml"/><Relationship Id="rId24" Type="http://schemas.openxmlformats.org/officeDocument/2006/relationships/image" Target="../media/image357.png"/><Relationship Id="rId32" Type="http://schemas.openxmlformats.org/officeDocument/2006/relationships/image" Target="../media/image361.png"/><Relationship Id="rId37" Type="http://schemas.openxmlformats.org/officeDocument/2006/relationships/customXml" Target="../ink/ink450.xml"/><Relationship Id="rId40" Type="http://schemas.openxmlformats.org/officeDocument/2006/relationships/image" Target="../media/image365.png"/><Relationship Id="rId5" Type="http://schemas.openxmlformats.org/officeDocument/2006/relationships/customXml" Target="../ink/ink434.xml"/><Relationship Id="rId15" Type="http://schemas.openxmlformats.org/officeDocument/2006/relationships/customXml" Target="../ink/ink439.xml"/><Relationship Id="rId23" Type="http://schemas.openxmlformats.org/officeDocument/2006/relationships/customXml" Target="../ink/ink443.xml"/><Relationship Id="rId28" Type="http://schemas.openxmlformats.org/officeDocument/2006/relationships/image" Target="../media/image359.png"/><Relationship Id="rId36" Type="http://schemas.openxmlformats.org/officeDocument/2006/relationships/image" Target="../media/image363.png"/><Relationship Id="rId10" Type="http://schemas.openxmlformats.org/officeDocument/2006/relationships/image" Target="../media/image350.png"/><Relationship Id="rId19" Type="http://schemas.openxmlformats.org/officeDocument/2006/relationships/customXml" Target="../ink/ink441.xml"/><Relationship Id="rId31" Type="http://schemas.openxmlformats.org/officeDocument/2006/relationships/customXml" Target="../ink/ink447.xml"/><Relationship Id="rId4" Type="http://schemas.openxmlformats.org/officeDocument/2006/relationships/image" Target="../media/image347.png"/><Relationship Id="rId9" Type="http://schemas.openxmlformats.org/officeDocument/2006/relationships/customXml" Target="../ink/ink436.xml"/><Relationship Id="rId14" Type="http://schemas.openxmlformats.org/officeDocument/2006/relationships/image" Target="../media/image352.png"/><Relationship Id="rId22" Type="http://schemas.openxmlformats.org/officeDocument/2006/relationships/image" Target="../media/image356.png"/><Relationship Id="rId27" Type="http://schemas.openxmlformats.org/officeDocument/2006/relationships/customXml" Target="../ink/ink445.xml"/><Relationship Id="rId30" Type="http://schemas.openxmlformats.org/officeDocument/2006/relationships/image" Target="../media/image360.png"/><Relationship Id="rId35" Type="http://schemas.openxmlformats.org/officeDocument/2006/relationships/customXml" Target="../ink/ink44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customXml" Target="../ink/ink456.xml"/><Relationship Id="rId18" Type="http://schemas.openxmlformats.org/officeDocument/2006/relationships/image" Target="../media/image375.png"/><Relationship Id="rId26" Type="http://schemas.openxmlformats.org/officeDocument/2006/relationships/image" Target="../media/image379.png"/><Relationship Id="rId39" Type="http://schemas.openxmlformats.org/officeDocument/2006/relationships/customXml" Target="../ink/ink469.xml"/><Relationship Id="rId3" Type="http://schemas.openxmlformats.org/officeDocument/2006/relationships/image" Target="../media/image367.png"/><Relationship Id="rId21" Type="http://schemas.openxmlformats.org/officeDocument/2006/relationships/customXml" Target="../ink/ink460.xml"/><Relationship Id="rId34" Type="http://schemas.openxmlformats.org/officeDocument/2006/relationships/image" Target="../media/image383.png"/><Relationship Id="rId7" Type="http://schemas.openxmlformats.org/officeDocument/2006/relationships/customXml" Target="../ink/ink453.xml"/><Relationship Id="rId12" Type="http://schemas.openxmlformats.org/officeDocument/2006/relationships/image" Target="../media/image372.png"/><Relationship Id="rId17" Type="http://schemas.openxmlformats.org/officeDocument/2006/relationships/customXml" Target="../ink/ink458.xml"/><Relationship Id="rId25" Type="http://schemas.openxmlformats.org/officeDocument/2006/relationships/customXml" Target="../ink/ink462.xml"/><Relationship Id="rId33" Type="http://schemas.openxmlformats.org/officeDocument/2006/relationships/customXml" Target="../ink/ink466.xml"/><Relationship Id="rId38" Type="http://schemas.openxmlformats.org/officeDocument/2006/relationships/image" Target="../media/image385.png"/><Relationship Id="rId2" Type="http://schemas.openxmlformats.org/officeDocument/2006/relationships/image" Target="../media/image366.png"/><Relationship Id="rId16" Type="http://schemas.openxmlformats.org/officeDocument/2006/relationships/image" Target="../media/image374.png"/><Relationship Id="rId20" Type="http://schemas.openxmlformats.org/officeDocument/2006/relationships/image" Target="../media/image376.png"/><Relationship Id="rId29" Type="http://schemas.openxmlformats.org/officeDocument/2006/relationships/customXml" Target="../ink/ink4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9.png"/><Relationship Id="rId11" Type="http://schemas.openxmlformats.org/officeDocument/2006/relationships/customXml" Target="../ink/ink455.xml"/><Relationship Id="rId24" Type="http://schemas.openxmlformats.org/officeDocument/2006/relationships/image" Target="../media/image378.png"/><Relationship Id="rId32" Type="http://schemas.openxmlformats.org/officeDocument/2006/relationships/image" Target="../media/image382.png"/><Relationship Id="rId37" Type="http://schemas.openxmlformats.org/officeDocument/2006/relationships/customXml" Target="../ink/ink468.xml"/><Relationship Id="rId40" Type="http://schemas.openxmlformats.org/officeDocument/2006/relationships/image" Target="../media/image386.png"/><Relationship Id="rId5" Type="http://schemas.openxmlformats.org/officeDocument/2006/relationships/customXml" Target="../ink/ink452.xml"/><Relationship Id="rId15" Type="http://schemas.openxmlformats.org/officeDocument/2006/relationships/customXml" Target="../ink/ink457.xml"/><Relationship Id="rId23" Type="http://schemas.openxmlformats.org/officeDocument/2006/relationships/customXml" Target="../ink/ink461.xml"/><Relationship Id="rId28" Type="http://schemas.openxmlformats.org/officeDocument/2006/relationships/image" Target="../media/image380.png"/><Relationship Id="rId36" Type="http://schemas.openxmlformats.org/officeDocument/2006/relationships/image" Target="../media/image384.png"/><Relationship Id="rId10" Type="http://schemas.openxmlformats.org/officeDocument/2006/relationships/image" Target="../media/image371.png"/><Relationship Id="rId19" Type="http://schemas.openxmlformats.org/officeDocument/2006/relationships/customXml" Target="../ink/ink459.xml"/><Relationship Id="rId31" Type="http://schemas.openxmlformats.org/officeDocument/2006/relationships/customXml" Target="../ink/ink465.xml"/><Relationship Id="rId4" Type="http://schemas.openxmlformats.org/officeDocument/2006/relationships/image" Target="../media/image368.png"/><Relationship Id="rId9" Type="http://schemas.openxmlformats.org/officeDocument/2006/relationships/customXml" Target="../ink/ink454.xml"/><Relationship Id="rId14" Type="http://schemas.openxmlformats.org/officeDocument/2006/relationships/image" Target="../media/image373.png"/><Relationship Id="rId22" Type="http://schemas.openxmlformats.org/officeDocument/2006/relationships/image" Target="../media/image377.png"/><Relationship Id="rId27" Type="http://schemas.openxmlformats.org/officeDocument/2006/relationships/customXml" Target="../ink/ink463.xml"/><Relationship Id="rId30" Type="http://schemas.openxmlformats.org/officeDocument/2006/relationships/image" Target="../media/image381.png"/><Relationship Id="rId35" Type="http://schemas.openxmlformats.org/officeDocument/2006/relationships/customXml" Target="../ink/ink46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customXml" Target="../ink/ink475.xml"/><Relationship Id="rId18" Type="http://schemas.openxmlformats.org/officeDocument/2006/relationships/image" Target="../media/image395.png"/><Relationship Id="rId3" Type="http://schemas.openxmlformats.org/officeDocument/2006/relationships/customXml" Target="../ink/ink470.xml"/><Relationship Id="rId7" Type="http://schemas.openxmlformats.org/officeDocument/2006/relationships/customXml" Target="../ink/ink472.xml"/><Relationship Id="rId12" Type="http://schemas.openxmlformats.org/officeDocument/2006/relationships/image" Target="../media/image392.png"/><Relationship Id="rId17" Type="http://schemas.openxmlformats.org/officeDocument/2006/relationships/customXml" Target="../ink/ink477.xml"/><Relationship Id="rId2" Type="http://schemas.openxmlformats.org/officeDocument/2006/relationships/image" Target="../media/image387.png"/><Relationship Id="rId16" Type="http://schemas.openxmlformats.org/officeDocument/2006/relationships/image" Target="../media/image3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9.png"/><Relationship Id="rId11" Type="http://schemas.openxmlformats.org/officeDocument/2006/relationships/customXml" Target="../ink/ink474.xml"/><Relationship Id="rId5" Type="http://schemas.openxmlformats.org/officeDocument/2006/relationships/customXml" Target="../ink/ink471.xml"/><Relationship Id="rId15" Type="http://schemas.openxmlformats.org/officeDocument/2006/relationships/customXml" Target="../ink/ink476.xml"/><Relationship Id="rId10" Type="http://schemas.openxmlformats.org/officeDocument/2006/relationships/image" Target="../media/image391.png"/><Relationship Id="rId4" Type="http://schemas.openxmlformats.org/officeDocument/2006/relationships/image" Target="../media/image388.png"/><Relationship Id="rId9" Type="http://schemas.openxmlformats.org/officeDocument/2006/relationships/customXml" Target="../ink/ink473.xml"/><Relationship Id="rId14" Type="http://schemas.openxmlformats.org/officeDocument/2006/relationships/image" Target="../media/image3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2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9" Type="http://schemas.openxmlformats.org/officeDocument/2006/relationships/image" Target="../media/image41.png"/><Relationship Id="rId21" Type="http://schemas.openxmlformats.org/officeDocument/2006/relationships/image" Target="../media/image32.png"/><Relationship Id="rId34" Type="http://schemas.openxmlformats.org/officeDocument/2006/relationships/customXml" Target="../ink/ink39.xml"/><Relationship Id="rId42" Type="http://schemas.openxmlformats.org/officeDocument/2006/relationships/customXml" Target="../ink/ink43.xml"/><Relationship Id="rId47" Type="http://schemas.openxmlformats.org/officeDocument/2006/relationships/image" Target="../media/image45.png"/><Relationship Id="rId50" Type="http://schemas.openxmlformats.org/officeDocument/2006/relationships/customXml" Target="../ink/ink47.xml"/><Relationship Id="rId55" Type="http://schemas.openxmlformats.org/officeDocument/2006/relationships/image" Target="../media/image49.png"/><Relationship Id="rId7" Type="http://schemas.openxmlformats.org/officeDocument/2006/relationships/image" Target="../media/image2511.png"/><Relationship Id="rId12" Type="http://schemas.openxmlformats.org/officeDocument/2006/relationships/customXml" Target="../ink/ink28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openxmlformats.org/officeDocument/2006/relationships/customXml" Target="../ink/ink41.xml"/><Relationship Id="rId46" Type="http://schemas.openxmlformats.org/officeDocument/2006/relationships/customXml" Target="../ink/ink45.xml"/><Relationship Id="rId2" Type="http://schemas.openxmlformats.org/officeDocument/2006/relationships/image" Target="../media/image25.png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36.png"/><Relationship Id="rId41" Type="http://schemas.openxmlformats.org/officeDocument/2006/relationships/image" Target="../media/image42.png"/><Relationship Id="rId54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7.png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40.png"/><Relationship Id="rId40" Type="http://schemas.openxmlformats.org/officeDocument/2006/relationships/customXml" Target="../ink/ink42.xml"/><Relationship Id="rId45" Type="http://schemas.openxmlformats.org/officeDocument/2006/relationships/image" Target="../media/image44.png"/><Relationship Id="rId53" Type="http://schemas.openxmlformats.org/officeDocument/2006/relationships/image" Target="../media/image48.png"/><Relationship Id="rId5" Type="http://schemas.openxmlformats.org/officeDocument/2006/relationships/image" Target="../media/image2410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49" Type="http://schemas.openxmlformats.org/officeDocument/2006/relationships/image" Target="../media/image46.png"/><Relationship Id="rId57" Type="http://schemas.openxmlformats.org/officeDocument/2006/relationships/image" Target="../media/image50.png"/><Relationship Id="rId10" Type="http://schemas.openxmlformats.org/officeDocument/2006/relationships/customXml" Target="../ink/ink27.xml"/><Relationship Id="rId19" Type="http://schemas.openxmlformats.org/officeDocument/2006/relationships/image" Target="../media/image31.png"/><Relationship Id="rId31" Type="http://schemas.openxmlformats.org/officeDocument/2006/relationships/image" Target="../media/image37.png"/><Relationship Id="rId44" Type="http://schemas.openxmlformats.org/officeDocument/2006/relationships/customXml" Target="../ink/ink44.xml"/><Relationship Id="rId52" Type="http://schemas.openxmlformats.org/officeDocument/2006/relationships/customXml" Target="../ink/ink48.xml"/><Relationship Id="rId4" Type="http://schemas.openxmlformats.org/officeDocument/2006/relationships/customXml" Target="../ink/ink24.xml"/><Relationship Id="rId9" Type="http://schemas.openxmlformats.org/officeDocument/2006/relationships/image" Target="../media/image2610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35.png"/><Relationship Id="rId30" Type="http://schemas.openxmlformats.org/officeDocument/2006/relationships/customXml" Target="../ink/ink37.xml"/><Relationship Id="rId35" Type="http://schemas.openxmlformats.org/officeDocument/2006/relationships/image" Target="../media/image39.png"/><Relationship Id="rId43" Type="http://schemas.openxmlformats.org/officeDocument/2006/relationships/image" Target="../media/image43.png"/><Relationship Id="rId48" Type="http://schemas.openxmlformats.org/officeDocument/2006/relationships/customXml" Target="../ink/ink46.xml"/><Relationship Id="rId56" Type="http://schemas.openxmlformats.org/officeDocument/2006/relationships/customXml" Target="../ink/ink50.xml"/><Relationship Id="rId8" Type="http://schemas.openxmlformats.org/officeDocument/2006/relationships/customXml" Target="../ink/ink26.xml"/><Relationship Id="rId51" Type="http://schemas.openxmlformats.org/officeDocument/2006/relationships/image" Target="../media/image47.png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57.png"/><Relationship Id="rId18" Type="http://schemas.openxmlformats.org/officeDocument/2006/relationships/customXml" Target="../ink/ink57.xml"/><Relationship Id="rId26" Type="http://schemas.openxmlformats.org/officeDocument/2006/relationships/customXml" Target="../ink/ink61.xml"/><Relationship Id="rId3" Type="http://schemas.openxmlformats.org/officeDocument/2006/relationships/image" Target="../media/image52.png"/><Relationship Id="rId21" Type="http://schemas.openxmlformats.org/officeDocument/2006/relationships/image" Target="../media/image61.png"/><Relationship Id="rId34" Type="http://schemas.openxmlformats.org/officeDocument/2006/relationships/customXml" Target="../ink/ink65.xml"/><Relationship Id="rId7" Type="http://schemas.openxmlformats.org/officeDocument/2006/relationships/image" Target="../media/image540.png"/><Relationship Id="rId12" Type="http://schemas.openxmlformats.org/officeDocument/2006/relationships/customXml" Target="../ink/ink54.xm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2" Type="http://schemas.openxmlformats.org/officeDocument/2006/relationships/image" Target="../media/image51.png"/><Relationship Id="rId16" Type="http://schemas.openxmlformats.org/officeDocument/2006/relationships/customXml" Target="../ink/ink56.xml"/><Relationship Id="rId20" Type="http://schemas.openxmlformats.org/officeDocument/2006/relationships/customXml" Target="../ink/ink58.xml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1.xml"/><Relationship Id="rId11" Type="http://schemas.openxmlformats.org/officeDocument/2006/relationships/image" Target="../media/image56.png"/><Relationship Id="rId24" Type="http://schemas.openxmlformats.org/officeDocument/2006/relationships/customXml" Target="../ink/ink60.xml"/><Relationship Id="rId32" Type="http://schemas.openxmlformats.org/officeDocument/2006/relationships/customXml" Target="../ink/ink64.xml"/><Relationship Id="rId5" Type="http://schemas.openxmlformats.org/officeDocument/2006/relationships/image" Target="../media/image54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customXml" Target="../ink/ink62.xml"/><Relationship Id="rId10" Type="http://schemas.openxmlformats.org/officeDocument/2006/relationships/customXml" Target="../ink/ink53.xml"/><Relationship Id="rId19" Type="http://schemas.openxmlformats.org/officeDocument/2006/relationships/image" Target="../media/image60.png"/><Relationship Id="rId31" Type="http://schemas.openxmlformats.org/officeDocument/2006/relationships/image" Target="../media/image6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Relationship Id="rId14" Type="http://schemas.openxmlformats.org/officeDocument/2006/relationships/customXml" Target="../ink/ink55.xml"/><Relationship Id="rId22" Type="http://schemas.openxmlformats.org/officeDocument/2006/relationships/customXml" Target="../ink/ink59.xml"/><Relationship Id="rId27" Type="http://schemas.openxmlformats.org/officeDocument/2006/relationships/image" Target="../media/image64.png"/><Relationship Id="rId30" Type="http://schemas.openxmlformats.org/officeDocument/2006/relationships/customXml" Target="../ink/ink63.xml"/><Relationship Id="rId35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9" Type="http://schemas.openxmlformats.org/officeDocument/2006/relationships/image" Target="../media/image88.png"/><Relationship Id="rId3" Type="http://schemas.openxmlformats.org/officeDocument/2006/relationships/image" Target="../media/image70.png"/><Relationship Id="rId21" Type="http://schemas.openxmlformats.org/officeDocument/2006/relationships/image" Target="../media/image79.png"/><Relationship Id="rId34" Type="http://schemas.openxmlformats.org/officeDocument/2006/relationships/customXml" Target="../ink/ink81.xml"/><Relationship Id="rId42" Type="http://schemas.openxmlformats.org/officeDocument/2006/relationships/customXml" Target="../ink/ink85.xml"/><Relationship Id="rId47" Type="http://schemas.openxmlformats.org/officeDocument/2006/relationships/image" Target="../media/image92.png"/><Relationship Id="rId50" Type="http://schemas.openxmlformats.org/officeDocument/2006/relationships/customXml" Target="../ink/ink89.xml"/><Relationship Id="rId7" Type="http://schemas.openxmlformats.org/officeDocument/2006/relationships/image" Target="../media/image72.png"/><Relationship Id="rId12" Type="http://schemas.openxmlformats.org/officeDocument/2006/relationships/customXml" Target="../ink/ink70.xml"/><Relationship Id="rId17" Type="http://schemas.openxmlformats.org/officeDocument/2006/relationships/image" Target="../media/image77.png"/><Relationship Id="rId25" Type="http://schemas.openxmlformats.org/officeDocument/2006/relationships/image" Target="../media/image81.png"/><Relationship Id="rId33" Type="http://schemas.openxmlformats.org/officeDocument/2006/relationships/image" Target="../media/image85.png"/><Relationship Id="rId38" Type="http://schemas.openxmlformats.org/officeDocument/2006/relationships/customXml" Target="../ink/ink83.xml"/><Relationship Id="rId46" Type="http://schemas.openxmlformats.org/officeDocument/2006/relationships/customXml" Target="../ink/ink87.xml"/><Relationship Id="rId2" Type="http://schemas.openxmlformats.org/officeDocument/2006/relationships/image" Target="../media/image69.png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83.png"/><Relationship Id="rId41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7.xml"/><Relationship Id="rId11" Type="http://schemas.openxmlformats.org/officeDocument/2006/relationships/image" Target="../media/image74.png"/><Relationship Id="rId24" Type="http://schemas.openxmlformats.org/officeDocument/2006/relationships/customXml" Target="../ink/ink76.xml"/><Relationship Id="rId32" Type="http://schemas.openxmlformats.org/officeDocument/2006/relationships/customXml" Target="../ink/ink80.xml"/><Relationship Id="rId37" Type="http://schemas.openxmlformats.org/officeDocument/2006/relationships/image" Target="../media/image87.png"/><Relationship Id="rId40" Type="http://schemas.openxmlformats.org/officeDocument/2006/relationships/customXml" Target="../ink/ink84.xml"/><Relationship Id="rId45" Type="http://schemas.openxmlformats.org/officeDocument/2006/relationships/image" Target="../media/image91.png"/><Relationship Id="rId5" Type="http://schemas.openxmlformats.org/officeDocument/2006/relationships/image" Target="../media/image71.png"/><Relationship Id="rId15" Type="http://schemas.openxmlformats.org/officeDocument/2006/relationships/image" Target="../media/image76.png"/><Relationship Id="rId23" Type="http://schemas.openxmlformats.org/officeDocument/2006/relationships/image" Target="../media/image80.png"/><Relationship Id="rId28" Type="http://schemas.openxmlformats.org/officeDocument/2006/relationships/customXml" Target="../ink/ink78.xml"/><Relationship Id="rId36" Type="http://schemas.openxmlformats.org/officeDocument/2006/relationships/customXml" Target="../ink/ink82.xml"/><Relationship Id="rId49" Type="http://schemas.openxmlformats.org/officeDocument/2006/relationships/image" Target="../media/image93.png"/><Relationship Id="rId10" Type="http://schemas.openxmlformats.org/officeDocument/2006/relationships/customXml" Target="../ink/ink69.xml"/><Relationship Id="rId19" Type="http://schemas.openxmlformats.org/officeDocument/2006/relationships/image" Target="../media/image78.png"/><Relationship Id="rId31" Type="http://schemas.openxmlformats.org/officeDocument/2006/relationships/image" Target="../media/image84.png"/><Relationship Id="rId44" Type="http://schemas.openxmlformats.org/officeDocument/2006/relationships/customXml" Target="../ink/ink86.xml"/><Relationship Id="rId4" Type="http://schemas.openxmlformats.org/officeDocument/2006/relationships/customXml" Target="../ink/ink66.xml"/><Relationship Id="rId9" Type="http://schemas.openxmlformats.org/officeDocument/2006/relationships/image" Target="../media/image73.png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82.png"/><Relationship Id="rId30" Type="http://schemas.openxmlformats.org/officeDocument/2006/relationships/customXml" Target="../ink/ink79.xml"/><Relationship Id="rId35" Type="http://schemas.openxmlformats.org/officeDocument/2006/relationships/image" Target="../media/image86.png"/><Relationship Id="rId43" Type="http://schemas.openxmlformats.org/officeDocument/2006/relationships/image" Target="../media/image90.png"/><Relationship Id="rId48" Type="http://schemas.openxmlformats.org/officeDocument/2006/relationships/customXml" Target="../ink/ink88.xml"/><Relationship Id="rId8" Type="http://schemas.openxmlformats.org/officeDocument/2006/relationships/customXml" Target="../ink/ink68.xml"/><Relationship Id="rId51" Type="http://schemas.openxmlformats.org/officeDocument/2006/relationships/image" Target="../media/image9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5.xml"/><Relationship Id="rId18" Type="http://schemas.openxmlformats.org/officeDocument/2006/relationships/image" Target="../media/image103.png"/><Relationship Id="rId26" Type="http://schemas.openxmlformats.org/officeDocument/2006/relationships/image" Target="../media/image107.png"/><Relationship Id="rId39" Type="http://schemas.openxmlformats.org/officeDocument/2006/relationships/customXml" Target="../ink/ink108.xml"/><Relationship Id="rId21" Type="http://schemas.openxmlformats.org/officeDocument/2006/relationships/customXml" Target="../ink/ink99.xml"/><Relationship Id="rId34" Type="http://schemas.openxmlformats.org/officeDocument/2006/relationships/image" Target="../media/image111.png"/><Relationship Id="rId42" Type="http://schemas.openxmlformats.org/officeDocument/2006/relationships/image" Target="../media/image115.png"/><Relationship Id="rId47" Type="http://schemas.openxmlformats.org/officeDocument/2006/relationships/customXml" Target="../ink/ink112.xml"/><Relationship Id="rId50" Type="http://schemas.openxmlformats.org/officeDocument/2006/relationships/image" Target="../media/image119.png"/><Relationship Id="rId55" Type="http://schemas.openxmlformats.org/officeDocument/2006/relationships/customXml" Target="../ink/ink116.xml"/><Relationship Id="rId63" Type="http://schemas.openxmlformats.org/officeDocument/2006/relationships/customXml" Target="../ink/ink120.xml"/><Relationship Id="rId68" Type="http://schemas.openxmlformats.org/officeDocument/2006/relationships/image" Target="../media/image128.png"/><Relationship Id="rId76" Type="http://schemas.openxmlformats.org/officeDocument/2006/relationships/image" Target="../media/image132.png"/><Relationship Id="rId84" Type="http://schemas.openxmlformats.org/officeDocument/2006/relationships/image" Target="../media/image136.png"/><Relationship Id="rId89" Type="http://schemas.openxmlformats.org/officeDocument/2006/relationships/customXml" Target="../ink/ink133.xml"/><Relationship Id="rId7" Type="http://schemas.openxmlformats.org/officeDocument/2006/relationships/customXml" Target="../ink/ink92.xml"/><Relationship Id="rId71" Type="http://schemas.openxmlformats.org/officeDocument/2006/relationships/customXml" Target="../ink/ink124.xml"/><Relationship Id="rId2" Type="http://schemas.openxmlformats.org/officeDocument/2006/relationships/image" Target="../media/image95.png"/><Relationship Id="rId16" Type="http://schemas.openxmlformats.org/officeDocument/2006/relationships/image" Target="../media/image102.png"/><Relationship Id="rId29" Type="http://schemas.openxmlformats.org/officeDocument/2006/relationships/customXml" Target="../ink/ink103.xml"/><Relationship Id="rId11" Type="http://schemas.openxmlformats.org/officeDocument/2006/relationships/customXml" Target="../ink/ink94.xml"/><Relationship Id="rId24" Type="http://schemas.openxmlformats.org/officeDocument/2006/relationships/image" Target="../media/image106.png"/><Relationship Id="rId32" Type="http://schemas.openxmlformats.org/officeDocument/2006/relationships/image" Target="../media/image110.png"/><Relationship Id="rId37" Type="http://schemas.openxmlformats.org/officeDocument/2006/relationships/customXml" Target="../ink/ink107.xml"/><Relationship Id="rId40" Type="http://schemas.openxmlformats.org/officeDocument/2006/relationships/image" Target="../media/image114.png"/><Relationship Id="rId45" Type="http://schemas.openxmlformats.org/officeDocument/2006/relationships/customXml" Target="../ink/ink111.xml"/><Relationship Id="rId53" Type="http://schemas.openxmlformats.org/officeDocument/2006/relationships/customXml" Target="../ink/ink115.xml"/><Relationship Id="rId58" Type="http://schemas.openxmlformats.org/officeDocument/2006/relationships/image" Target="../media/image123.png"/><Relationship Id="rId66" Type="http://schemas.openxmlformats.org/officeDocument/2006/relationships/image" Target="../media/image127.png"/><Relationship Id="rId74" Type="http://schemas.openxmlformats.org/officeDocument/2006/relationships/image" Target="../media/image131.png"/><Relationship Id="rId79" Type="http://schemas.openxmlformats.org/officeDocument/2006/relationships/customXml" Target="../ink/ink128.xml"/><Relationship Id="rId87" Type="http://schemas.openxmlformats.org/officeDocument/2006/relationships/customXml" Target="../ink/ink132.xml"/><Relationship Id="rId5" Type="http://schemas.openxmlformats.org/officeDocument/2006/relationships/customXml" Target="../ink/ink91.xml"/><Relationship Id="rId61" Type="http://schemas.openxmlformats.org/officeDocument/2006/relationships/customXml" Target="../ink/ink119.xml"/><Relationship Id="rId82" Type="http://schemas.openxmlformats.org/officeDocument/2006/relationships/image" Target="../media/image135.png"/><Relationship Id="rId90" Type="http://schemas.openxmlformats.org/officeDocument/2006/relationships/image" Target="../media/image139.png"/><Relationship Id="rId19" Type="http://schemas.openxmlformats.org/officeDocument/2006/relationships/customXml" Target="../ink/ink98.xml"/><Relationship Id="rId4" Type="http://schemas.openxmlformats.org/officeDocument/2006/relationships/image" Target="../media/image96.png"/><Relationship Id="rId9" Type="http://schemas.openxmlformats.org/officeDocument/2006/relationships/customXml" Target="../ink/ink93.xml"/><Relationship Id="rId14" Type="http://schemas.openxmlformats.org/officeDocument/2006/relationships/image" Target="../media/image101.png"/><Relationship Id="rId22" Type="http://schemas.openxmlformats.org/officeDocument/2006/relationships/image" Target="../media/image105.png"/><Relationship Id="rId27" Type="http://schemas.openxmlformats.org/officeDocument/2006/relationships/customXml" Target="../ink/ink102.xml"/><Relationship Id="rId30" Type="http://schemas.openxmlformats.org/officeDocument/2006/relationships/image" Target="../media/image109.png"/><Relationship Id="rId35" Type="http://schemas.openxmlformats.org/officeDocument/2006/relationships/customXml" Target="../ink/ink106.xml"/><Relationship Id="rId43" Type="http://schemas.openxmlformats.org/officeDocument/2006/relationships/customXml" Target="../ink/ink110.xml"/><Relationship Id="rId48" Type="http://schemas.openxmlformats.org/officeDocument/2006/relationships/image" Target="../media/image118.png"/><Relationship Id="rId56" Type="http://schemas.openxmlformats.org/officeDocument/2006/relationships/image" Target="../media/image122.png"/><Relationship Id="rId64" Type="http://schemas.openxmlformats.org/officeDocument/2006/relationships/image" Target="../media/image126.png"/><Relationship Id="rId69" Type="http://schemas.openxmlformats.org/officeDocument/2006/relationships/customXml" Target="../ink/ink123.xml"/><Relationship Id="rId77" Type="http://schemas.openxmlformats.org/officeDocument/2006/relationships/customXml" Target="../ink/ink127.xml"/><Relationship Id="rId8" Type="http://schemas.openxmlformats.org/officeDocument/2006/relationships/image" Target="../media/image98.png"/><Relationship Id="rId51" Type="http://schemas.openxmlformats.org/officeDocument/2006/relationships/customXml" Target="../ink/ink114.xml"/><Relationship Id="rId72" Type="http://schemas.openxmlformats.org/officeDocument/2006/relationships/image" Target="../media/image130.png"/><Relationship Id="rId80" Type="http://schemas.openxmlformats.org/officeDocument/2006/relationships/image" Target="../media/image134.png"/><Relationship Id="rId85" Type="http://schemas.openxmlformats.org/officeDocument/2006/relationships/customXml" Target="../ink/ink131.xml"/><Relationship Id="rId3" Type="http://schemas.openxmlformats.org/officeDocument/2006/relationships/customXml" Target="../ink/ink90.xml"/><Relationship Id="rId12" Type="http://schemas.openxmlformats.org/officeDocument/2006/relationships/image" Target="../media/image100.png"/><Relationship Id="rId17" Type="http://schemas.openxmlformats.org/officeDocument/2006/relationships/customXml" Target="../ink/ink97.xml"/><Relationship Id="rId25" Type="http://schemas.openxmlformats.org/officeDocument/2006/relationships/customXml" Target="../ink/ink101.xml"/><Relationship Id="rId33" Type="http://schemas.openxmlformats.org/officeDocument/2006/relationships/customXml" Target="../ink/ink105.xml"/><Relationship Id="rId38" Type="http://schemas.openxmlformats.org/officeDocument/2006/relationships/image" Target="../media/image113.png"/><Relationship Id="rId46" Type="http://schemas.openxmlformats.org/officeDocument/2006/relationships/image" Target="../media/image117.png"/><Relationship Id="rId59" Type="http://schemas.openxmlformats.org/officeDocument/2006/relationships/customXml" Target="../ink/ink118.xml"/><Relationship Id="rId67" Type="http://schemas.openxmlformats.org/officeDocument/2006/relationships/customXml" Target="../ink/ink122.xml"/><Relationship Id="rId20" Type="http://schemas.openxmlformats.org/officeDocument/2006/relationships/image" Target="../media/image104.png"/><Relationship Id="rId41" Type="http://schemas.openxmlformats.org/officeDocument/2006/relationships/customXml" Target="../ink/ink109.xml"/><Relationship Id="rId54" Type="http://schemas.openxmlformats.org/officeDocument/2006/relationships/image" Target="../media/image121.png"/><Relationship Id="rId62" Type="http://schemas.openxmlformats.org/officeDocument/2006/relationships/image" Target="../media/image125.png"/><Relationship Id="rId70" Type="http://schemas.openxmlformats.org/officeDocument/2006/relationships/image" Target="../media/image129.png"/><Relationship Id="rId75" Type="http://schemas.openxmlformats.org/officeDocument/2006/relationships/customXml" Target="../ink/ink126.xml"/><Relationship Id="rId83" Type="http://schemas.openxmlformats.org/officeDocument/2006/relationships/customXml" Target="../ink/ink130.xml"/><Relationship Id="rId88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28" Type="http://schemas.openxmlformats.org/officeDocument/2006/relationships/image" Target="../media/image108.png"/><Relationship Id="rId36" Type="http://schemas.openxmlformats.org/officeDocument/2006/relationships/image" Target="../media/image112.png"/><Relationship Id="rId49" Type="http://schemas.openxmlformats.org/officeDocument/2006/relationships/customXml" Target="../ink/ink113.xml"/><Relationship Id="rId57" Type="http://schemas.openxmlformats.org/officeDocument/2006/relationships/customXml" Target="../ink/ink117.xml"/><Relationship Id="rId10" Type="http://schemas.openxmlformats.org/officeDocument/2006/relationships/image" Target="../media/image99.png"/><Relationship Id="rId31" Type="http://schemas.openxmlformats.org/officeDocument/2006/relationships/customXml" Target="../ink/ink104.xml"/><Relationship Id="rId44" Type="http://schemas.openxmlformats.org/officeDocument/2006/relationships/image" Target="../media/image116.png"/><Relationship Id="rId52" Type="http://schemas.openxmlformats.org/officeDocument/2006/relationships/image" Target="../media/image120.png"/><Relationship Id="rId60" Type="http://schemas.openxmlformats.org/officeDocument/2006/relationships/image" Target="../media/image124.png"/><Relationship Id="rId65" Type="http://schemas.openxmlformats.org/officeDocument/2006/relationships/customXml" Target="../ink/ink121.xml"/><Relationship Id="rId73" Type="http://schemas.openxmlformats.org/officeDocument/2006/relationships/customXml" Target="../ink/ink125.xml"/><Relationship Id="rId78" Type="http://schemas.openxmlformats.org/officeDocument/2006/relationships/image" Target="../media/image133.png"/><Relationship Id="rId81" Type="http://schemas.openxmlformats.org/officeDocument/2006/relationships/customXml" Target="../ink/ink129.xml"/><Relationship Id="rId86" Type="http://schemas.openxmlformats.org/officeDocument/2006/relationships/image" Target="../media/image13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png"/><Relationship Id="rId18" Type="http://schemas.openxmlformats.org/officeDocument/2006/relationships/customXml" Target="../ink/ink142.xml"/><Relationship Id="rId26" Type="http://schemas.openxmlformats.org/officeDocument/2006/relationships/customXml" Target="../ink/ink146.xml"/><Relationship Id="rId39" Type="http://schemas.openxmlformats.org/officeDocument/2006/relationships/image" Target="../media/image158.png"/><Relationship Id="rId21" Type="http://schemas.openxmlformats.org/officeDocument/2006/relationships/image" Target="../media/image149.png"/><Relationship Id="rId34" Type="http://schemas.openxmlformats.org/officeDocument/2006/relationships/customXml" Target="../ink/ink150.xml"/><Relationship Id="rId42" Type="http://schemas.openxmlformats.org/officeDocument/2006/relationships/customXml" Target="../ink/ink154.xml"/><Relationship Id="rId47" Type="http://schemas.openxmlformats.org/officeDocument/2006/relationships/image" Target="../media/image162.png"/><Relationship Id="rId50" Type="http://schemas.openxmlformats.org/officeDocument/2006/relationships/customXml" Target="../ink/ink158.xml"/><Relationship Id="rId55" Type="http://schemas.openxmlformats.org/officeDocument/2006/relationships/image" Target="../media/image166.png"/><Relationship Id="rId7" Type="http://schemas.openxmlformats.org/officeDocument/2006/relationships/image" Target="../media/image142.png"/><Relationship Id="rId12" Type="http://schemas.openxmlformats.org/officeDocument/2006/relationships/customXml" Target="../ink/ink139.xml"/><Relationship Id="rId17" Type="http://schemas.openxmlformats.org/officeDocument/2006/relationships/image" Target="../media/image147.png"/><Relationship Id="rId25" Type="http://schemas.openxmlformats.org/officeDocument/2006/relationships/image" Target="../media/image151.png"/><Relationship Id="rId33" Type="http://schemas.openxmlformats.org/officeDocument/2006/relationships/image" Target="../media/image155.png"/><Relationship Id="rId38" Type="http://schemas.openxmlformats.org/officeDocument/2006/relationships/customXml" Target="../ink/ink152.xml"/><Relationship Id="rId46" Type="http://schemas.openxmlformats.org/officeDocument/2006/relationships/customXml" Target="../ink/ink156.xml"/><Relationship Id="rId2" Type="http://schemas.openxmlformats.org/officeDocument/2006/relationships/customXml" Target="../ink/ink134.xml"/><Relationship Id="rId16" Type="http://schemas.openxmlformats.org/officeDocument/2006/relationships/customXml" Target="../ink/ink141.xml"/><Relationship Id="rId20" Type="http://schemas.openxmlformats.org/officeDocument/2006/relationships/customXml" Target="../ink/ink143.xml"/><Relationship Id="rId29" Type="http://schemas.openxmlformats.org/officeDocument/2006/relationships/image" Target="../media/image153.png"/><Relationship Id="rId41" Type="http://schemas.openxmlformats.org/officeDocument/2006/relationships/image" Target="../media/image159.png"/><Relationship Id="rId54" Type="http://schemas.openxmlformats.org/officeDocument/2006/relationships/customXml" Target="../ink/ink16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6.xml"/><Relationship Id="rId11" Type="http://schemas.openxmlformats.org/officeDocument/2006/relationships/image" Target="../media/image144.png"/><Relationship Id="rId24" Type="http://schemas.openxmlformats.org/officeDocument/2006/relationships/customXml" Target="../ink/ink145.xml"/><Relationship Id="rId32" Type="http://schemas.openxmlformats.org/officeDocument/2006/relationships/customXml" Target="../ink/ink149.xml"/><Relationship Id="rId37" Type="http://schemas.openxmlformats.org/officeDocument/2006/relationships/image" Target="../media/image157.png"/><Relationship Id="rId40" Type="http://schemas.openxmlformats.org/officeDocument/2006/relationships/customXml" Target="../ink/ink153.xml"/><Relationship Id="rId45" Type="http://schemas.openxmlformats.org/officeDocument/2006/relationships/image" Target="../media/image161.png"/><Relationship Id="rId53" Type="http://schemas.openxmlformats.org/officeDocument/2006/relationships/image" Target="../media/image165.png"/><Relationship Id="rId5" Type="http://schemas.openxmlformats.org/officeDocument/2006/relationships/image" Target="../media/image141.png"/><Relationship Id="rId15" Type="http://schemas.openxmlformats.org/officeDocument/2006/relationships/image" Target="../media/image146.png"/><Relationship Id="rId23" Type="http://schemas.openxmlformats.org/officeDocument/2006/relationships/image" Target="../media/image150.png"/><Relationship Id="rId28" Type="http://schemas.openxmlformats.org/officeDocument/2006/relationships/customXml" Target="../ink/ink147.xml"/><Relationship Id="rId36" Type="http://schemas.openxmlformats.org/officeDocument/2006/relationships/customXml" Target="../ink/ink151.xml"/><Relationship Id="rId49" Type="http://schemas.openxmlformats.org/officeDocument/2006/relationships/image" Target="../media/image163.png"/><Relationship Id="rId57" Type="http://schemas.openxmlformats.org/officeDocument/2006/relationships/image" Target="../media/image167.png"/><Relationship Id="rId10" Type="http://schemas.openxmlformats.org/officeDocument/2006/relationships/customXml" Target="../ink/ink138.xml"/><Relationship Id="rId19" Type="http://schemas.openxmlformats.org/officeDocument/2006/relationships/image" Target="../media/image148.png"/><Relationship Id="rId31" Type="http://schemas.openxmlformats.org/officeDocument/2006/relationships/image" Target="../media/image154.png"/><Relationship Id="rId44" Type="http://schemas.openxmlformats.org/officeDocument/2006/relationships/customXml" Target="../ink/ink155.xml"/><Relationship Id="rId52" Type="http://schemas.openxmlformats.org/officeDocument/2006/relationships/customXml" Target="../ink/ink159.xml"/><Relationship Id="rId4" Type="http://schemas.openxmlformats.org/officeDocument/2006/relationships/customXml" Target="../ink/ink135.xml"/><Relationship Id="rId9" Type="http://schemas.openxmlformats.org/officeDocument/2006/relationships/image" Target="../media/image143.png"/><Relationship Id="rId14" Type="http://schemas.openxmlformats.org/officeDocument/2006/relationships/customXml" Target="../ink/ink140.xml"/><Relationship Id="rId22" Type="http://schemas.openxmlformats.org/officeDocument/2006/relationships/customXml" Target="../ink/ink144.xml"/><Relationship Id="rId27" Type="http://schemas.openxmlformats.org/officeDocument/2006/relationships/image" Target="../media/image152.png"/><Relationship Id="rId30" Type="http://schemas.openxmlformats.org/officeDocument/2006/relationships/customXml" Target="../ink/ink148.xml"/><Relationship Id="rId35" Type="http://schemas.openxmlformats.org/officeDocument/2006/relationships/image" Target="../media/image156.png"/><Relationship Id="rId43" Type="http://schemas.openxmlformats.org/officeDocument/2006/relationships/image" Target="../media/image160.png"/><Relationship Id="rId48" Type="http://schemas.openxmlformats.org/officeDocument/2006/relationships/customXml" Target="../ink/ink157.xml"/><Relationship Id="rId56" Type="http://schemas.openxmlformats.org/officeDocument/2006/relationships/customXml" Target="../ink/ink161.xml"/><Relationship Id="rId8" Type="http://schemas.openxmlformats.org/officeDocument/2006/relationships/customXml" Target="../ink/ink137.xml"/><Relationship Id="rId51" Type="http://schemas.openxmlformats.org/officeDocument/2006/relationships/image" Target="../media/image164.png"/><Relationship Id="rId3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18" Type="http://schemas.openxmlformats.org/officeDocument/2006/relationships/customXml" Target="../ink/ink170.xml"/><Relationship Id="rId26" Type="http://schemas.openxmlformats.org/officeDocument/2006/relationships/customXml" Target="../ink/ink174.xml"/><Relationship Id="rId39" Type="http://schemas.openxmlformats.org/officeDocument/2006/relationships/image" Target="../media/image186.png"/><Relationship Id="rId21" Type="http://schemas.openxmlformats.org/officeDocument/2006/relationships/image" Target="../media/image177.png"/><Relationship Id="rId34" Type="http://schemas.openxmlformats.org/officeDocument/2006/relationships/customXml" Target="../ink/ink178.xml"/><Relationship Id="rId42" Type="http://schemas.openxmlformats.org/officeDocument/2006/relationships/customXml" Target="../ink/ink182.xml"/><Relationship Id="rId47" Type="http://schemas.openxmlformats.org/officeDocument/2006/relationships/image" Target="../media/image190.png"/><Relationship Id="rId50" Type="http://schemas.openxmlformats.org/officeDocument/2006/relationships/customXml" Target="../ink/ink186.xml"/><Relationship Id="rId55" Type="http://schemas.openxmlformats.org/officeDocument/2006/relationships/image" Target="../media/image194.png"/><Relationship Id="rId63" Type="http://schemas.openxmlformats.org/officeDocument/2006/relationships/image" Target="../media/image198.png"/><Relationship Id="rId7" Type="http://schemas.openxmlformats.org/officeDocument/2006/relationships/image" Target="../media/image170.png"/><Relationship Id="rId2" Type="http://schemas.openxmlformats.org/officeDocument/2006/relationships/customXml" Target="../ink/ink162.xml"/><Relationship Id="rId16" Type="http://schemas.openxmlformats.org/officeDocument/2006/relationships/customXml" Target="../ink/ink169.xml"/><Relationship Id="rId20" Type="http://schemas.openxmlformats.org/officeDocument/2006/relationships/customXml" Target="../ink/ink171.xml"/><Relationship Id="rId29" Type="http://schemas.openxmlformats.org/officeDocument/2006/relationships/image" Target="../media/image181.png"/><Relationship Id="rId41" Type="http://schemas.openxmlformats.org/officeDocument/2006/relationships/image" Target="../media/image187.png"/><Relationship Id="rId54" Type="http://schemas.openxmlformats.org/officeDocument/2006/relationships/customXml" Target="../ink/ink188.xml"/><Relationship Id="rId62" Type="http://schemas.openxmlformats.org/officeDocument/2006/relationships/customXml" Target="../ink/ink19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4.xml"/><Relationship Id="rId11" Type="http://schemas.openxmlformats.org/officeDocument/2006/relationships/image" Target="../media/image172.png"/><Relationship Id="rId24" Type="http://schemas.openxmlformats.org/officeDocument/2006/relationships/customXml" Target="../ink/ink173.xml"/><Relationship Id="rId32" Type="http://schemas.openxmlformats.org/officeDocument/2006/relationships/customXml" Target="../ink/ink177.xml"/><Relationship Id="rId37" Type="http://schemas.openxmlformats.org/officeDocument/2006/relationships/image" Target="../media/image185.png"/><Relationship Id="rId40" Type="http://schemas.openxmlformats.org/officeDocument/2006/relationships/customXml" Target="../ink/ink181.xml"/><Relationship Id="rId45" Type="http://schemas.openxmlformats.org/officeDocument/2006/relationships/image" Target="../media/image189.png"/><Relationship Id="rId53" Type="http://schemas.openxmlformats.org/officeDocument/2006/relationships/image" Target="../media/image193.png"/><Relationship Id="rId58" Type="http://schemas.openxmlformats.org/officeDocument/2006/relationships/customXml" Target="../ink/ink190.xml"/><Relationship Id="rId5" Type="http://schemas.openxmlformats.org/officeDocument/2006/relationships/image" Target="../media/image169.png"/><Relationship Id="rId15" Type="http://schemas.openxmlformats.org/officeDocument/2006/relationships/image" Target="../media/image174.png"/><Relationship Id="rId23" Type="http://schemas.openxmlformats.org/officeDocument/2006/relationships/image" Target="../media/image178.png"/><Relationship Id="rId28" Type="http://schemas.openxmlformats.org/officeDocument/2006/relationships/customXml" Target="../ink/ink175.xml"/><Relationship Id="rId36" Type="http://schemas.openxmlformats.org/officeDocument/2006/relationships/customXml" Target="../ink/ink179.xml"/><Relationship Id="rId49" Type="http://schemas.openxmlformats.org/officeDocument/2006/relationships/image" Target="../media/image191.png"/><Relationship Id="rId57" Type="http://schemas.openxmlformats.org/officeDocument/2006/relationships/image" Target="../media/image195.png"/><Relationship Id="rId61" Type="http://schemas.openxmlformats.org/officeDocument/2006/relationships/image" Target="../media/image197.png"/><Relationship Id="rId10" Type="http://schemas.openxmlformats.org/officeDocument/2006/relationships/customXml" Target="../ink/ink166.xml"/><Relationship Id="rId19" Type="http://schemas.openxmlformats.org/officeDocument/2006/relationships/image" Target="../media/image176.png"/><Relationship Id="rId31" Type="http://schemas.openxmlformats.org/officeDocument/2006/relationships/image" Target="../media/image182.png"/><Relationship Id="rId44" Type="http://schemas.openxmlformats.org/officeDocument/2006/relationships/customXml" Target="../ink/ink183.xml"/><Relationship Id="rId52" Type="http://schemas.openxmlformats.org/officeDocument/2006/relationships/customXml" Target="../ink/ink187.xml"/><Relationship Id="rId60" Type="http://schemas.openxmlformats.org/officeDocument/2006/relationships/customXml" Target="../ink/ink191.xml"/><Relationship Id="rId65" Type="http://schemas.openxmlformats.org/officeDocument/2006/relationships/image" Target="../media/image199.png"/><Relationship Id="rId4" Type="http://schemas.openxmlformats.org/officeDocument/2006/relationships/customXml" Target="../ink/ink163.xml"/><Relationship Id="rId9" Type="http://schemas.openxmlformats.org/officeDocument/2006/relationships/image" Target="../media/image171.png"/><Relationship Id="rId14" Type="http://schemas.openxmlformats.org/officeDocument/2006/relationships/customXml" Target="../ink/ink168.xml"/><Relationship Id="rId22" Type="http://schemas.openxmlformats.org/officeDocument/2006/relationships/customXml" Target="../ink/ink172.xml"/><Relationship Id="rId27" Type="http://schemas.openxmlformats.org/officeDocument/2006/relationships/image" Target="../media/image180.png"/><Relationship Id="rId30" Type="http://schemas.openxmlformats.org/officeDocument/2006/relationships/customXml" Target="../ink/ink176.xml"/><Relationship Id="rId35" Type="http://schemas.openxmlformats.org/officeDocument/2006/relationships/image" Target="../media/image184.png"/><Relationship Id="rId43" Type="http://schemas.openxmlformats.org/officeDocument/2006/relationships/image" Target="../media/image188.png"/><Relationship Id="rId48" Type="http://schemas.openxmlformats.org/officeDocument/2006/relationships/customXml" Target="../ink/ink185.xml"/><Relationship Id="rId56" Type="http://schemas.openxmlformats.org/officeDocument/2006/relationships/customXml" Target="../ink/ink189.xml"/><Relationship Id="rId64" Type="http://schemas.openxmlformats.org/officeDocument/2006/relationships/customXml" Target="../ink/ink193.xml"/><Relationship Id="rId8" Type="http://schemas.openxmlformats.org/officeDocument/2006/relationships/customXml" Target="../ink/ink165.xml"/><Relationship Id="rId51" Type="http://schemas.openxmlformats.org/officeDocument/2006/relationships/image" Target="../media/image192.png"/><Relationship Id="rId3" Type="http://schemas.openxmlformats.org/officeDocument/2006/relationships/image" Target="../media/image168.png"/><Relationship Id="rId12" Type="http://schemas.openxmlformats.org/officeDocument/2006/relationships/customXml" Target="../ink/ink167.xml"/><Relationship Id="rId17" Type="http://schemas.openxmlformats.org/officeDocument/2006/relationships/image" Target="../media/image175.png"/><Relationship Id="rId25" Type="http://schemas.openxmlformats.org/officeDocument/2006/relationships/image" Target="../media/image179.png"/><Relationship Id="rId33" Type="http://schemas.openxmlformats.org/officeDocument/2006/relationships/image" Target="../media/image183.png"/><Relationship Id="rId38" Type="http://schemas.openxmlformats.org/officeDocument/2006/relationships/customXml" Target="../ink/ink180.xml"/><Relationship Id="rId46" Type="http://schemas.openxmlformats.org/officeDocument/2006/relationships/customXml" Target="../ink/ink184.xml"/><Relationship Id="rId59" Type="http://schemas.openxmlformats.org/officeDocument/2006/relationships/image" Target="../media/image1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13</a:t>
            </a:r>
            <a:br>
              <a:rPr lang="en-US" dirty="0"/>
            </a:br>
            <a:r>
              <a:rPr lang="en-US" dirty="0"/>
              <a:t>Organometallic Chemistry</a:t>
            </a:r>
            <a:br>
              <a:rPr lang="en-US" dirty="0"/>
            </a:br>
            <a:r>
              <a:rPr lang="en-US" dirty="0"/>
              <a:t>Structure and Bonding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410FFAC-177E-4584-882A-60B742421748}"/>
                  </a:ext>
                </a:extLst>
              </p14:cNvPr>
              <p14:cNvContentPartPr/>
              <p14:nvPr/>
            </p14:nvContentPartPr>
            <p14:xfrm>
              <a:off x="1201983" y="829800"/>
              <a:ext cx="6329520" cy="2476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10FFAC-177E-4584-882A-60B7424217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2983" y="820800"/>
                <a:ext cx="6347160" cy="24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0CFC80A-EB93-4103-8581-654167229406}"/>
                  </a:ext>
                </a:extLst>
              </p14:cNvPr>
              <p14:cNvContentPartPr/>
              <p14:nvPr/>
            </p14:nvContentPartPr>
            <p14:xfrm>
              <a:off x="3397623" y="3421440"/>
              <a:ext cx="1823400" cy="111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0CFC80A-EB93-4103-8581-6541672294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8983" y="3412800"/>
                <a:ext cx="1841040" cy="11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6C8EFD9-929C-4AB6-AFF9-99D6D507D344}"/>
                  </a:ext>
                </a:extLst>
              </p14:cNvPr>
              <p14:cNvContentPartPr/>
              <p14:nvPr/>
            </p14:nvContentPartPr>
            <p14:xfrm>
              <a:off x="6220023" y="3736080"/>
              <a:ext cx="1472760" cy="808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6C8EFD9-929C-4AB6-AFF9-99D6D507D3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1383" y="3727440"/>
                <a:ext cx="1490400" cy="8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EFEC061-126D-4F74-AAD8-3851947AF1BC}"/>
                  </a:ext>
                </a:extLst>
              </p14:cNvPr>
              <p14:cNvContentPartPr/>
              <p14:nvPr/>
            </p14:nvContentPartPr>
            <p14:xfrm>
              <a:off x="8018223" y="3680640"/>
              <a:ext cx="174600" cy="302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EFEC061-126D-4F74-AAD8-3851947AF1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09583" y="3671640"/>
                <a:ext cx="1922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86EE384-3319-4D64-841E-F4860ADC614E}"/>
                  </a:ext>
                </a:extLst>
              </p14:cNvPr>
              <p14:cNvContentPartPr/>
              <p14:nvPr/>
            </p14:nvContentPartPr>
            <p14:xfrm>
              <a:off x="6192303" y="4214880"/>
              <a:ext cx="146520" cy="214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86EE384-3319-4D64-841E-F4860ADC61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3303" y="4206240"/>
                <a:ext cx="164160" cy="2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30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3548472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18 Electron Rule: Examples</a:t>
            </a:r>
          </a:p>
          <a:p>
            <a:endParaRPr lang="en-US" sz="2400" dirty="0"/>
          </a:p>
          <a:p>
            <a:r>
              <a:rPr lang="en-US" sz="2400" dirty="0"/>
              <a:t>Cr(CO)</a:t>
            </a:r>
            <a:r>
              <a:rPr lang="en-US" sz="2400" baseline="-25000" dirty="0"/>
              <a:t>6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ym typeface="Symbol"/>
              </a:rPr>
              <a:t>(</a:t>
            </a:r>
            <a:r>
              <a:rPr lang="en-US" sz="2400" baseline="30000" dirty="0">
                <a:sym typeface="Symbol"/>
              </a:rPr>
              <a:t>5</a:t>
            </a:r>
            <a:r>
              <a:rPr lang="en-US" sz="2400" dirty="0">
                <a:sym typeface="Symbol"/>
              </a:rPr>
              <a:t>-C</a:t>
            </a:r>
            <a:r>
              <a:rPr lang="en-US" sz="2400" baseline="-25000" dirty="0">
                <a:sym typeface="Symbol"/>
              </a:rPr>
              <a:t>5</a:t>
            </a:r>
            <a:r>
              <a:rPr lang="en-US" sz="2400" dirty="0">
                <a:sym typeface="Symbol"/>
              </a:rPr>
              <a:t>H</a:t>
            </a:r>
            <a:r>
              <a:rPr lang="en-US" sz="2400" baseline="-25000" dirty="0">
                <a:sym typeface="Symbol"/>
              </a:rPr>
              <a:t>5</a:t>
            </a:r>
            <a:r>
              <a:rPr lang="en-US" sz="2400" dirty="0">
                <a:sym typeface="Symbol"/>
              </a:rPr>
              <a:t>)Fe(CO)</a:t>
            </a:r>
            <a:r>
              <a:rPr lang="en-US" sz="2400" baseline="-25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Cl</a:t>
            </a: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[Re(CO)</a:t>
            </a:r>
            <a:r>
              <a:rPr lang="en-US" sz="2400" baseline="-25000" dirty="0">
                <a:sym typeface="Symbol"/>
              </a:rPr>
              <a:t>5</a:t>
            </a:r>
            <a:r>
              <a:rPr lang="en-US" sz="2400" dirty="0">
                <a:sym typeface="Symbol"/>
              </a:rPr>
              <a:t>(PF</a:t>
            </a:r>
            <a:r>
              <a:rPr lang="en-US" sz="2400" baseline="-25000" dirty="0">
                <a:sym typeface="Symbol"/>
              </a:rPr>
              <a:t>3</a:t>
            </a:r>
            <a:r>
              <a:rPr lang="en-US" sz="2400" dirty="0">
                <a:sym typeface="Symbol"/>
              </a:rPr>
              <a:t>)]</a:t>
            </a:r>
            <a:r>
              <a:rPr lang="en-US" sz="2400" baseline="30000" dirty="0">
                <a:sym typeface="Symbol"/>
              </a:rPr>
              <a:t>+</a:t>
            </a:r>
            <a:endParaRPr lang="en-US" sz="2400" dirty="0">
              <a:sym typeface="Symbol"/>
            </a:endParaRPr>
          </a:p>
          <a:p>
            <a:endParaRPr lang="en-US" sz="2400" baseline="30000" dirty="0">
              <a:sym typeface="Symbol"/>
            </a:endParaRPr>
          </a:p>
          <a:p>
            <a:r>
              <a:rPr lang="en-US" sz="2400" dirty="0">
                <a:sym typeface="Symbol"/>
              </a:rPr>
              <a:t>PF</a:t>
            </a:r>
            <a:r>
              <a:rPr lang="en-US" sz="2400" baseline="-25000" dirty="0">
                <a:sym typeface="Symbol"/>
              </a:rPr>
              <a:t>3</a:t>
            </a:r>
            <a:r>
              <a:rPr lang="en-US" sz="2400" dirty="0">
                <a:sym typeface="Symbol"/>
              </a:rPr>
              <a:t> is neutral</a:t>
            </a:r>
            <a:endParaRPr lang="en-US" sz="2400" baseline="30000" dirty="0">
              <a:sym typeface="Symbo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1CF8BA3-3B8E-431E-B782-5DA630EFF849}"/>
                  </a:ext>
                </a:extLst>
              </p14:cNvPr>
              <p14:cNvContentPartPr/>
              <p14:nvPr/>
            </p14:nvContentPartPr>
            <p14:xfrm>
              <a:off x="2491352" y="781920"/>
              <a:ext cx="1565640" cy="154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1CF8BA3-3B8E-431E-B782-5DA630EFF8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2712" y="773278"/>
                <a:ext cx="1583280" cy="1564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9818D8F-6249-4DEE-A57C-128CCAB57F12}"/>
                  </a:ext>
                </a:extLst>
              </p14:cNvPr>
              <p14:cNvContentPartPr/>
              <p14:nvPr/>
            </p14:nvContentPartPr>
            <p14:xfrm>
              <a:off x="4925672" y="439920"/>
              <a:ext cx="1805040" cy="825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9818D8F-6249-4DEE-A57C-128CCAB57F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7030" y="431280"/>
                <a:ext cx="1822684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33C66BE-1A9E-4374-B421-2288B14DDC7C}"/>
                  </a:ext>
                </a:extLst>
              </p14:cNvPr>
              <p14:cNvContentPartPr/>
              <p14:nvPr/>
            </p14:nvContentPartPr>
            <p14:xfrm>
              <a:off x="5138072" y="1371960"/>
              <a:ext cx="931680" cy="313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33C66BE-1A9E-4374-B421-2288B14DDC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29435" y="1363330"/>
                <a:ext cx="949313" cy="33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5C94CBE-68B4-44F3-8509-2AC89C82893D}"/>
                  </a:ext>
                </a:extLst>
              </p14:cNvPr>
              <p14:cNvContentPartPr/>
              <p14:nvPr/>
            </p14:nvContentPartPr>
            <p14:xfrm>
              <a:off x="7188272" y="299160"/>
              <a:ext cx="658440" cy="537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5C94CBE-68B4-44F3-8509-2AC89C8289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9272" y="290160"/>
                <a:ext cx="67608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B06CAF0-E45F-45A8-A881-C98D5C9EF245}"/>
                  </a:ext>
                </a:extLst>
              </p14:cNvPr>
              <p14:cNvContentPartPr/>
              <p14:nvPr/>
            </p14:nvContentPartPr>
            <p14:xfrm>
              <a:off x="7424432" y="920520"/>
              <a:ext cx="468000" cy="283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B06CAF0-E45F-45A8-A881-C98D5C9EF2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15792" y="911880"/>
                <a:ext cx="4856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DB50A74-CC90-4B89-9652-3F8C5FBFC336}"/>
                  </a:ext>
                </a:extLst>
              </p14:cNvPr>
              <p14:cNvContentPartPr/>
              <p14:nvPr/>
            </p14:nvContentPartPr>
            <p14:xfrm>
              <a:off x="3862592" y="2258280"/>
              <a:ext cx="1239120" cy="312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DB50A74-CC90-4B89-9652-3F8C5FBFC33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3592" y="2249640"/>
                <a:ext cx="125676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BC7008E-4672-4949-81DE-76D0F285628B}"/>
                  </a:ext>
                </a:extLst>
              </p14:cNvPr>
              <p14:cNvContentPartPr/>
              <p14:nvPr/>
            </p14:nvContentPartPr>
            <p14:xfrm>
              <a:off x="7113752" y="1398600"/>
              <a:ext cx="1307880" cy="655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BC7008E-4672-4949-81DE-76D0F28562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05112" y="1389960"/>
                <a:ext cx="132552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7C2091E-5C60-4796-8743-FCC46F1B7319}"/>
                  </a:ext>
                </a:extLst>
              </p14:cNvPr>
              <p14:cNvContentPartPr/>
              <p14:nvPr/>
            </p14:nvContentPartPr>
            <p14:xfrm>
              <a:off x="7838432" y="534600"/>
              <a:ext cx="323640" cy="7905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7C2091E-5C60-4796-8743-FCC46F1B731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29422" y="525960"/>
                <a:ext cx="34130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F948B66-2FB2-4E97-A46A-4FA04675DB60}"/>
                  </a:ext>
                </a:extLst>
              </p14:cNvPr>
              <p14:cNvContentPartPr/>
              <p14:nvPr/>
            </p14:nvContentPartPr>
            <p14:xfrm>
              <a:off x="1598552" y="2292480"/>
              <a:ext cx="4867560" cy="475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F948B66-2FB2-4E97-A46A-4FA04675DB6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89912" y="2283480"/>
                <a:ext cx="488520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0EDC6E7-2C55-48B7-92A6-638106594643}"/>
                  </a:ext>
                </a:extLst>
              </p14:cNvPr>
              <p14:cNvContentPartPr/>
              <p14:nvPr/>
            </p14:nvContentPartPr>
            <p14:xfrm>
              <a:off x="2925152" y="3015360"/>
              <a:ext cx="1616760" cy="1353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0EDC6E7-2C55-48B7-92A6-63810659464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16154" y="3006720"/>
                <a:ext cx="1634396" cy="13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946F2AC-5690-4288-A308-F8509AFED992}"/>
                  </a:ext>
                </a:extLst>
              </p14:cNvPr>
              <p14:cNvContentPartPr/>
              <p14:nvPr/>
            </p14:nvContentPartPr>
            <p14:xfrm>
              <a:off x="5131592" y="2887200"/>
              <a:ext cx="391320" cy="2707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946F2AC-5690-4288-A308-F8509AFED99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22944" y="2878548"/>
                <a:ext cx="408976" cy="288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861C193-7230-4639-915A-4587DC625A68}"/>
                  </a:ext>
                </a:extLst>
              </p14:cNvPr>
              <p14:cNvContentPartPr/>
              <p14:nvPr/>
            </p14:nvContentPartPr>
            <p14:xfrm>
              <a:off x="243152" y="3233520"/>
              <a:ext cx="1078560" cy="3481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861C193-7230-4639-915A-4587DC625A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4512" y="3224520"/>
                <a:ext cx="10962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49D8EBB-9810-4AE4-B01E-941A17146C6F}"/>
                  </a:ext>
                </a:extLst>
              </p14:cNvPr>
              <p14:cNvContentPartPr/>
              <p14:nvPr/>
            </p14:nvContentPartPr>
            <p14:xfrm>
              <a:off x="2515832" y="3125880"/>
              <a:ext cx="194040" cy="1972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49D8EBB-9810-4AE4-B01E-941A17146C6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07192" y="3117224"/>
                <a:ext cx="211680" cy="214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F9D1BE4-2510-45C0-A24F-277C3871A344}"/>
                  </a:ext>
                </a:extLst>
              </p14:cNvPr>
              <p14:cNvContentPartPr/>
              <p14:nvPr/>
            </p14:nvContentPartPr>
            <p14:xfrm>
              <a:off x="6138152" y="2870280"/>
              <a:ext cx="318600" cy="2944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F9D1BE4-2510-45C0-A24F-277C3871A34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29152" y="2861280"/>
                <a:ext cx="336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5CC481A-2D43-4213-819A-F703A4FF7F4E}"/>
                  </a:ext>
                </a:extLst>
              </p14:cNvPr>
              <p14:cNvContentPartPr/>
              <p14:nvPr/>
            </p14:nvContentPartPr>
            <p14:xfrm>
              <a:off x="5114312" y="3288960"/>
              <a:ext cx="315720" cy="425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5CC481A-2D43-4213-819A-F703A4FF7F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05312" y="3279960"/>
                <a:ext cx="33336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199DFE3-4BF1-4332-861B-2F70481C8A8F}"/>
                  </a:ext>
                </a:extLst>
              </p14:cNvPr>
              <p14:cNvContentPartPr/>
              <p14:nvPr/>
            </p14:nvContentPartPr>
            <p14:xfrm>
              <a:off x="7072712" y="2817000"/>
              <a:ext cx="256320" cy="325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199DFE3-4BF1-4332-861B-2F70481C8A8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63712" y="2808000"/>
                <a:ext cx="2739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5705A5E-20F2-4D72-9B92-25302394EF21}"/>
                  </a:ext>
                </a:extLst>
              </p14:cNvPr>
              <p14:cNvContentPartPr/>
              <p14:nvPr/>
            </p14:nvContentPartPr>
            <p14:xfrm>
              <a:off x="7502552" y="2705760"/>
              <a:ext cx="102240" cy="199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5705A5E-20F2-4D72-9B92-25302394EF2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93552" y="2697120"/>
                <a:ext cx="1198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A13AE08-191F-4C9E-9372-1D530401A979}"/>
                  </a:ext>
                </a:extLst>
              </p14:cNvPr>
              <p14:cNvContentPartPr/>
              <p14:nvPr/>
            </p14:nvContentPartPr>
            <p14:xfrm>
              <a:off x="7993232" y="2784960"/>
              <a:ext cx="453240" cy="3232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A13AE08-191F-4C9E-9372-1D530401A97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84232" y="2776320"/>
                <a:ext cx="470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89B535C-A924-4D26-8E7F-CFFF0526744B}"/>
                  </a:ext>
                </a:extLst>
              </p14:cNvPr>
              <p14:cNvContentPartPr/>
              <p14:nvPr/>
            </p14:nvContentPartPr>
            <p14:xfrm>
              <a:off x="6377912" y="2711520"/>
              <a:ext cx="302400" cy="1882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89B535C-A924-4D26-8E7F-CFFF0526744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68912" y="2702537"/>
                <a:ext cx="320040" cy="205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28FB8DE-139F-477B-928B-8D99357A2399}"/>
                  </a:ext>
                </a:extLst>
              </p14:cNvPr>
              <p14:cNvContentPartPr/>
              <p14:nvPr/>
            </p14:nvContentPartPr>
            <p14:xfrm>
              <a:off x="7056872" y="3423600"/>
              <a:ext cx="268200" cy="351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28FB8DE-139F-477B-928B-8D99357A239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48232" y="3414600"/>
                <a:ext cx="28584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6BF68D4-58E6-4F78-B866-5AD40D9DE1E7}"/>
                  </a:ext>
                </a:extLst>
              </p14:cNvPr>
              <p14:cNvContentPartPr/>
              <p14:nvPr/>
            </p14:nvContentPartPr>
            <p14:xfrm>
              <a:off x="7961912" y="3346920"/>
              <a:ext cx="389520" cy="2394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6BF68D4-58E6-4F78-B866-5AD40D9DE1E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53272" y="3338280"/>
                <a:ext cx="4071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977B7C7-2EA6-499E-ABCC-B9B7B6CB0F46}"/>
                  </a:ext>
                </a:extLst>
              </p14:cNvPr>
              <p14:cNvContentPartPr/>
              <p14:nvPr/>
            </p14:nvContentPartPr>
            <p14:xfrm>
              <a:off x="6877952" y="3900240"/>
              <a:ext cx="158400" cy="2592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977B7C7-2EA6-499E-ABCC-B9B7B6CB0F4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69312" y="3891240"/>
                <a:ext cx="1760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70F99126-6B8E-4C91-9103-52A70F8992C3}"/>
                  </a:ext>
                </a:extLst>
              </p14:cNvPr>
              <p14:cNvContentPartPr/>
              <p14:nvPr/>
            </p14:nvContentPartPr>
            <p14:xfrm>
              <a:off x="7222832" y="3899520"/>
              <a:ext cx="306720" cy="198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70F99126-6B8E-4C91-9103-52A70F8992C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13832" y="3890520"/>
                <a:ext cx="324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9293399-93BF-4AF1-B6E8-90DC05D21EB7}"/>
                  </a:ext>
                </a:extLst>
              </p14:cNvPr>
              <p14:cNvContentPartPr/>
              <p14:nvPr/>
            </p14:nvContentPartPr>
            <p14:xfrm>
              <a:off x="7170272" y="4314960"/>
              <a:ext cx="294480" cy="2685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9293399-93BF-4AF1-B6E8-90DC05D21E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61272" y="4306320"/>
                <a:ext cx="3121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2E7CF5F-3741-4D6C-A0BB-2607EA018686}"/>
                  </a:ext>
                </a:extLst>
              </p14:cNvPr>
              <p14:cNvContentPartPr/>
              <p14:nvPr/>
            </p14:nvContentPartPr>
            <p14:xfrm>
              <a:off x="7781912" y="4293000"/>
              <a:ext cx="959400" cy="8737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2E7CF5F-3741-4D6C-A0BB-2607EA01868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72915" y="4284004"/>
                <a:ext cx="977033" cy="891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DC28B7A-E10F-49FF-BE79-E0C051FC9FBB}"/>
                  </a:ext>
                </a:extLst>
              </p14:cNvPr>
              <p14:cNvContentPartPr/>
              <p14:nvPr/>
            </p14:nvContentPartPr>
            <p14:xfrm>
              <a:off x="1284272" y="5326920"/>
              <a:ext cx="177120" cy="3294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DC28B7A-E10F-49FF-BE79-E0C051FC9FB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75632" y="5317920"/>
                <a:ext cx="1947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ACD7558-CC53-4A67-8C47-5C5DC5ABCB4E}"/>
                  </a:ext>
                </a:extLst>
              </p14:cNvPr>
              <p14:cNvContentPartPr/>
              <p14:nvPr/>
            </p14:nvContentPartPr>
            <p14:xfrm>
              <a:off x="1894472" y="4950000"/>
              <a:ext cx="233640" cy="3013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ACD7558-CC53-4A67-8C47-5C5DC5ABCB4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85832" y="4941360"/>
                <a:ext cx="251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6D00D75-9ABB-46FB-B131-9A0AED8BEA88}"/>
                  </a:ext>
                </a:extLst>
              </p14:cNvPr>
              <p14:cNvContentPartPr/>
              <p14:nvPr/>
            </p14:nvContentPartPr>
            <p14:xfrm>
              <a:off x="573992" y="4911840"/>
              <a:ext cx="77400" cy="1130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6D00D75-9ABB-46FB-B131-9A0AED8BEA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992" y="4903200"/>
                <a:ext cx="950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3F19B53-CCE7-4FA0-917E-908F1FEAE4F9}"/>
                  </a:ext>
                </a:extLst>
              </p14:cNvPr>
              <p14:cNvContentPartPr/>
              <p14:nvPr/>
            </p14:nvContentPartPr>
            <p14:xfrm>
              <a:off x="2696912" y="4933800"/>
              <a:ext cx="289800" cy="3866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3F19B53-CCE7-4FA0-917E-908F1FEAE4F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87912" y="4925160"/>
                <a:ext cx="3074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ADDE45CA-7C4D-4BA1-B8C5-8CC2E9F96E65}"/>
                  </a:ext>
                </a:extLst>
              </p14:cNvPr>
              <p14:cNvContentPartPr/>
              <p14:nvPr/>
            </p14:nvContentPartPr>
            <p14:xfrm>
              <a:off x="2975552" y="4838040"/>
              <a:ext cx="164520" cy="1872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ADDE45CA-7C4D-4BA1-B8C5-8CC2E9F96E6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6912" y="4829040"/>
                <a:ext cx="1821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ACDDB5A-4D4F-403E-9D1C-2C3468972491}"/>
                  </a:ext>
                </a:extLst>
              </p14:cNvPr>
              <p14:cNvContentPartPr/>
              <p14:nvPr/>
            </p14:nvContentPartPr>
            <p14:xfrm>
              <a:off x="3286952" y="4854600"/>
              <a:ext cx="720360" cy="4575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ACDDB5A-4D4F-403E-9D1C-2C346897249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77952" y="4845960"/>
                <a:ext cx="7380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F6832FDB-1978-4E93-82A5-D47FB6AB91FE}"/>
                  </a:ext>
                </a:extLst>
              </p14:cNvPr>
              <p14:cNvContentPartPr/>
              <p14:nvPr/>
            </p14:nvContentPartPr>
            <p14:xfrm>
              <a:off x="3216752" y="5422680"/>
              <a:ext cx="1381320" cy="256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F6832FDB-1978-4E93-82A5-D47FB6AB91F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08112" y="5414040"/>
                <a:ext cx="13989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8F8EDC7C-2535-4EBC-8813-98035A3387F2}"/>
                  </a:ext>
                </a:extLst>
              </p14:cNvPr>
              <p14:cNvContentPartPr/>
              <p14:nvPr/>
            </p14:nvContentPartPr>
            <p14:xfrm>
              <a:off x="4293152" y="5040360"/>
              <a:ext cx="288000" cy="2235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8F8EDC7C-2535-4EBC-8813-98035A3387F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84501" y="5031360"/>
                <a:ext cx="305662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62130C2-43DA-497A-B8E3-C4528F3E73E6}"/>
                  </a:ext>
                </a:extLst>
              </p14:cNvPr>
              <p14:cNvContentPartPr/>
              <p14:nvPr/>
            </p14:nvContentPartPr>
            <p14:xfrm>
              <a:off x="4174352" y="5812920"/>
              <a:ext cx="588960" cy="5670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62130C2-43DA-497A-B8E3-C4528F3E73E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65707" y="5804275"/>
                <a:ext cx="606611" cy="584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6750873E-4493-4D26-92BC-C7072F3F97E7}"/>
                  </a:ext>
                </a:extLst>
              </p14:cNvPr>
              <p14:cNvContentPartPr/>
              <p14:nvPr/>
            </p14:nvContentPartPr>
            <p14:xfrm>
              <a:off x="3802112" y="5920560"/>
              <a:ext cx="109440" cy="918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6750873E-4493-4D26-92BC-C7072F3F97E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93472" y="5911560"/>
                <a:ext cx="1270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4BD42B30-6333-4300-A06F-323C2EF706B8}"/>
                  </a:ext>
                </a:extLst>
              </p14:cNvPr>
              <p14:cNvContentPartPr/>
              <p14:nvPr/>
            </p14:nvContentPartPr>
            <p14:xfrm>
              <a:off x="3201632" y="5770440"/>
              <a:ext cx="383400" cy="3081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4BD42B30-6333-4300-A06F-323C2EF706B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92992" y="5761800"/>
                <a:ext cx="4010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4C04692F-7C10-4555-8121-A51D717E4BFA}"/>
                  </a:ext>
                </a:extLst>
              </p14:cNvPr>
              <p14:cNvContentPartPr/>
              <p14:nvPr/>
            </p14:nvContentPartPr>
            <p14:xfrm>
              <a:off x="8715032" y="3311640"/>
              <a:ext cx="360360" cy="5353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4C04692F-7C10-4555-8121-A51D717E4BF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706032" y="3302646"/>
                <a:ext cx="378000" cy="552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F4C76A82-A6CE-487D-8CF9-01B03855615F}"/>
                  </a:ext>
                </a:extLst>
              </p14:cNvPr>
              <p14:cNvContentPartPr/>
              <p14:nvPr/>
            </p14:nvContentPartPr>
            <p14:xfrm>
              <a:off x="7892072" y="3829680"/>
              <a:ext cx="1221480" cy="3589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F4C76A82-A6CE-487D-8CF9-01B03855615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883069" y="3820689"/>
                <a:ext cx="1239125" cy="3765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21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D2BB8-8ED1-4499-9A5E-7E7800D529A0}"/>
                  </a:ext>
                </a:extLst>
              </p14:cNvPr>
              <p14:cNvContentPartPr/>
              <p14:nvPr/>
            </p14:nvContentPartPr>
            <p14:xfrm>
              <a:off x="5122952" y="321840"/>
              <a:ext cx="764640" cy="285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D2BB8-8ED1-4499-9A5E-7E7800D529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3952" y="312840"/>
                <a:ext cx="7822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A5FE0-2360-42CE-8B81-107C7AF9FF57}"/>
                  </a:ext>
                </a:extLst>
              </p14:cNvPr>
              <p14:cNvContentPartPr/>
              <p14:nvPr/>
            </p14:nvContentPartPr>
            <p14:xfrm>
              <a:off x="3838112" y="236520"/>
              <a:ext cx="978120" cy="556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A5FE0-2360-42CE-8B81-107C7AF9FF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9112" y="227880"/>
                <a:ext cx="99576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83C7BF4-8CB5-4265-8D0A-4AB140DB3BEC}"/>
                  </a:ext>
                </a:extLst>
              </p14:cNvPr>
              <p14:cNvContentPartPr/>
              <p14:nvPr/>
            </p14:nvContentPartPr>
            <p14:xfrm>
              <a:off x="2864672" y="1395720"/>
              <a:ext cx="1501920" cy="369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83C7BF4-8CB5-4265-8D0A-4AB140DB3B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6032" y="1386729"/>
                <a:ext cx="1519560" cy="386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F1A2F92-9743-47BD-AB66-A92234027681}"/>
                  </a:ext>
                </a:extLst>
              </p14:cNvPr>
              <p14:cNvContentPartPr/>
              <p14:nvPr/>
            </p14:nvContentPartPr>
            <p14:xfrm>
              <a:off x="3189752" y="2679120"/>
              <a:ext cx="1472760" cy="660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F1A2F92-9743-47BD-AB66-A922340276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0752" y="2670120"/>
                <a:ext cx="149040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6F495A2-C05F-46E1-A44E-0D3C087A569D}"/>
                  </a:ext>
                </a:extLst>
              </p14:cNvPr>
              <p14:cNvContentPartPr/>
              <p14:nvPr/>
            </p14:nvContentPartPr>
            <p14:xfrm>
              <a:off x="3882752" y="2256840"/>
              <a:ext cx="136440" cy="454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6F495A2-C05F-46E1-A44E-0D3C087A56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4112" y="2248200"/>
                <a:ext cx="15408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5D6A9A-DD90-4BC0-B3BF-27A1B2415FAC}"/>
                  </a:ext>
                </a:extLst>
              </p14:cNvPr>
              <p14:cNvContentPartPr/>
              <p14:nvPr/>
            </p14:nvContentPartPr>
            <p14:xfrm>
              <a:off x="3527432" y="1016280"/>
              <a:ext cx="2054160" cy="308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5D6A9A-DD90-4BC0-B3BF-27A1B2415F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8790" y="1007280"/>
                <a:ext cx="2071803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5D8FA29-9C75-4F44-8F0A-963823AC2770}"/>
                  </a:ext>
                </a:extLst>
              </p14:cNvPr>
              <p14:cNvContentPartPr/>
              <p14:nvPr/>
            </p14:nvContentPartPr>
            <p14:xfrm>
              <a:off x="4477472" y="2171880"/>
              <a:ext cx="2544120" cy="6534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5D8FA29-9C75-4F44-8F0A-963823AC27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68832" y="2162885"/>
                <a:ext cx="2561760" cy="671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6A2CF3C-9816-412E-9FD5-92D42DB9B363}"/>
                  </a:ext>
                </a:extLst>
              </p14:cNvPr>
              <p14:cNvContentPartPr/>
              <p14:nvPr/>
            </p14:nvContentPartPr>
            <p14:xfrm>
              <a:off x="2341592" y="2586240"/>
              <a:ext cx="724680" cy="142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6A2CF3C-9816-412E-9FD5-92D42DB9B3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32592" y="2577600"/>
                <a:ext cx="7423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31B6586-02C6-4D1B-B4E0-3351066D61E6}"/>
                  </a:ext>
                </a:extLst>
              </p14:cNvPr>
              <p14:cNvContentPartPr/>
              <p14:nvPr/>
            </p14:nvContentPartPr>
            <p14:xfrm>
              <a:off x="619712" y="2373840"/>
              <a:ext cx="1272960" cy="2995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31B6586-02C6-4D1B-B4E0-3351066D61E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070" y="2365200"/>
                <a:ext cx="1290605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5276C0F-99B9-48D2-B5FF-D8DD54326F41}"/>
                  </a:ext>
                </a:extLst>
              </p14:cNvPr>
              <p14:cNvContentPartPr/>
              <p14:nvPr/>
            </p14:nvContentPartPr>
            <p14:xfrm>
              <a:off x="707912" y="2783880"/>
              <a:ext cx="1159200" cy="3499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5276C0F-99B9-48D2-B5FF-D8DD54326F4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269" y="2775240"/>
                <a:ext cx="1176845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A9C5010-AD1C-45CA-A659-54A7A9D37A2F}"/>
                  </a:ext>
                </a:extLst>
              </p14:cNvPr>
              <p14:cNvContentPartPr/>
              <p14:nvPr/>
            </p14:nvContentPartPr>
            <p14:xfrm>
              <a:off x="2882312" y="4475520"/>
              <a:ext cx="738000" cy="3038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A9C5010-AD1C-45CA-A659-54A7A9D37A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73676" y="4466880"/>
                <a:ext cx="755631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6298F61-DDCE-48D2-80F2-D85F46652EAD}"/>
                  </a:ext>
                </a:extLst>
              </p14:cNvPr>
              <p14:cNvContentPartPr/>
              <p14:nvPr/>
            </p14:nvContentPartPr>
            <p14:xfrm>
              <a:off x="338192" y="3247200"/>
              <a:ext cx="2349720" cy="154944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6298F61-DDCE-48D2-80F2-D85F46652EA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9191" y="3238200"/>
                <a:ext cx="2367363" cy="15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7D30528-45C4-45F5-9FB0-0D78243F6AD3}"/>
                  </a:ext>
                </a:extLst>
              </p14:cNvPr>
              <p14:cNvContentPartPr/>
              <p14:nvPr/>
            </p14:nvContentPartPr>
            <p14:xfrm>
              <a:off x="484712" y="5248440"/>
              <a:ext cx="198000" cy="280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7D30528-45C4-45F5-9FB0-0D78243F6AD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712" y="5239800"/>
                <a:ext cx="215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54140E4-C46E-48E8-AFA3-DC62726C91EB}"/>
                  </a:ext>
                </a:extLst>
              </p14:cNvPr>
              <p14:cNvContentPartPr/>
              <p14:nvPr/>
            </p14:nvContentPartPr>
            <p14:xfrm>
              <a:off x="901592" y="5141520"/>
              <a:ext cx="491760" cy="39060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54140E4-C46E-48E8-AFA3-DC62726C91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2946" y="5132880"/>
                <a:ext cx="509413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09F26B0-658A-4002-A2F4-B53901BD6095}"/>
                  </a:ext>
                </a:extLst>
              </p14:cNvPr>
              <p14:cNvContentPartPr/>
              <p14:nvPr/>
            </p14:nvContentPartPr>
            <p14:xfrm>
              <a:off x="1602512" y="5158440"/>
              <a:ext cx="694440" cy="2577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09F26B0-658A-4002-A2F4-B53901BD609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93872" y="5149440"/>
                <a:ext cx="7120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831C2B7-D1FB-4A81-ADA0-FF9744FB6292}"/>
                  </a:ext>
                </a:extLst>
              </p14:cNvPr>
              <p14:cNvContentPartPr/>
              <p14:nvPr/>
            </p14:nvContentPartPr>
            <p14:xfrm>
              <a:off x="2906072" y="263520"/>
              <a:ext cx="520920" cy="2739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831C2B7-D1FB-4A81-ADA0-FF9744FB62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97072" y="254520"/>
                <a:ext cx="538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335F18F-F766-4D94-8207-9E05DAA99E3F}"/>
                  </a:ext>
                </a:extLst>
              </p14:cNvPr>
              <p14:cNvContentPartPr/>
              <p14:nvPr/>
            </p14:nvContentPartPr>
            <p14:xfrm>
              <a:off x="-5968" y="1726920"/>
              <a:ext cx="5530320" cy="2408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335F18F-F766-4D94-8207-9E05DAA99E3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608" y="1717920"/>
                <a:ext cx="55479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0D4F7289-84A8-43CB-BC5B-0310AB4AB5DA}"/>
                  </a:ext>
                </a:extLst>
              </p14:cNvPr>
              <p14:cNvContentPartPr/>
              <p14:nvPr/>
            </p14:nvContentPartPr>
            <p14:xfrm>
              <a:off x="3823712" y="1994760"/>
              <a:ext cx="199080" cy="2174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0D4F7289-84A8-43CB-BC5B-0310AB4AB5D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14712" y="1986106"/>
                <a:ext cx="216720" cy="2351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29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53044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18 Electron Rule: Why? Use an octahedral example</a:t>
            </a:r>
          </a:p>
          <a:p>
            <a:endParaRPr lang="en-US" sz="2400" dirty="0"/>
          </a:p>
          <a:p>
            <a:r>
              <a:rPr lang="en-US" sz="2400" dirty="0"/>
              <a:t>Happens with strong </a:t>
            </a:r>
          </a:p>
          <a:p>
            <a:r>
              <a:rPr lang="en-US" sz="2400" dirty="0">
                <a:sym typeface="Symbol"/>
              </a:rPr>
              <a:t>-donor and/or </a:t>
            </a:r>
          </a:p>
          <a:p>
            <a:r>
              <a:rPr lang="en-US" sz="2400" dirty="0">
                <a:sym typeface="Symbol"/>
              </a:rPr>
              <a:t>strong -</a:t>
            </a:r>
            <a:r>
              <a:rPr lang="en-US" sz="2400" dirty="0" err="1">
                <a:sym typeface="Symbol"/>
              </a:rPr>
              <a:t>backbonding</a:t>
            </a:r>
            <a:r>
              <a:rPr lang="en-US" sz="2400" dirty="0">
                <a:sym typeface="Symbol"/>
              </a:rPr>
              <a:t> </a:t>
            </a:r>
          </a:p>
          <a:p>
            <a:r>
              <a:rPr lang="en-US" sz="2400" dirty="0">
                <a:sym typeface="Symbol"/>
              </a:rPr>
              <a:t>ligands.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Why not fewer e</a:t>
            </a:r>
            <a:r>
              <a:rPr lang="en-US" sz="2400" baseline="30000" dirty="0">
                <a:sym typeface="Symbol"/>
              </a:rPr>
              <a:t>-</a:t>
            </a:r>
            <a:r>
              <a:rPr lang="en-US" sz="2400" dirty="0">
                <a:sym typeface="Symbol"/>
              </a:rPr>
              <a:t>’s?</a:t>
            </a: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Why not more e</a:t>
            </a:r>
            <a:r>
              <a:rPr lang="en-US" sz="2400" baseline="30000" dirty="0">
                <a:sym typeface="Symbol"/>
              </a:rPr>
              <a:t>-</a:t>
            </a:r>
            <a:r>
              <a:rPr lang="en-US" sz="2400" dirty="0">
                <a:sym typeface="Symbol"/>
              </a:rPr>
              <a:t>’s?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47" y="740820"/>
            <a:ext cx="5948253" cy="596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A8C311-9111-4FDD-9181-064201569841}"/>
                  </a:ext>
                </a:extLst>
              </p14:cNvPr>
              <p14:cNvContentPartPr/>
              <p14:nvPr/>
            </p14:nvContentPartPr>
            <p14:xfrm>
              <a:off x="7286192" y="324000"/>
              <a:ext cx="405720" cy="338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A8C311-9111-4FDD-9181-0642015698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7544" y="314990"/>
                <a:ext cx="423376" cy="355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22D4788-9F45-43C5-A96C-A67CD0F230EE}"/>
                  </a:ext>
                </a:extLst>
              </p14:cNvPr>
              <p14:cNvContentPartPr/>
              <p14:nvPr/>
            </p14:nvContentPartPr>
            <p14:xfrm>
              <a:off x="7882352" y="149760"/>
              <a:ext cx="1103400" cy="1134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22D4788-9F45-43C5-A96C-A67CD0F230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3709" y="140760"/>
                <a:ext cx="1121046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DEF24A6B-0575-490B-8F4A-F86D01833888}"/>
                  </a:ext>
                </a:extLst>
              </p14:cNvPr>
              <p14:cNvContentPartPr/>
              <p14:nvPr/>
            </p14:nvContentPartPr>
            <p14:xfrm>
              <a:off x="8029592" y="5082840"/>
              <a:ext cx="290520" cy="147240"/>
            </p14:xfrm>
          </p:contentPart>
        </mc:Choice>
        <mc:Fallback xmlns=""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DEF24A6B-0575-490B-8F4A-F86D01833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0952" y="5073840"/>
                <a:ext cx="308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6" name="Ink 6145">
                <a:extLst>
                  <a:ext uri="{FF2B5EF4-FFF2-40B4-BE49-F238E27FC236}">
                    <a16:creationId xmlns:a16="http://schemas.microsoft.com/office/drawing/2014/main" id="{3A25D420-1725-4657-8911-CAAE668B9E6C}"/>
                  </a:ext>
                </a:extLst>
              </p14:cNvPr>
              <p14:cNvContentPartPr/>
              <p14:nvPr/>
            </p14:nvContentPartPr>
            <p14:xfrm>
              <a:off x="8316152" y="1789200"/>
              <a:ext cx="426600" cy="295200"/>
            </p14:xfrm>
          </p:contentPart>
        </mc:Choice>
        <mc:Fallback xmlns="">
          <p:pic>
            <p:nvPicPr>
              <p:cNvPr id="6146" name="Ink 6145">
                <a:extLst>
                  <a:ext uri="{FF2B5EF4-FFF2-40B4-BE49-F238E27FC236}">
                    <a16:creationId xmlns:a16="http://schemas.microsoft.com/office/drawing/2014/main" id="{3A25D420-1725-4657-8911-CAAE668B9E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07160" y="1780200"/>
                <a:ext cx="444225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8" name="Ink 6157">
                <a:extLst>
                  <a:ext uri="{FF2B5EF4-FFF2-40B4-BE49-F238E27FC236}">
                    <a16:creationId xmlns:a16="http://schemas.microsoft.com/office/drawing/2014/main" id="{6FA30BEB-277C-46A5-8FAD-D705F2142AFF}"/>
                  </a:ext>
                </a:extLst>
              </p14:cNvPr>
              <p14:cNvContentPartPr/>
              <p14:nvPr/>
            </p14:nvContentPartPr>
            <p14:xfrm>
              <a:off x="6836192" y="4959720"/>
              <a:ext cx="925200" cy="1019880"/>
            </p14:xfrm>
          </p:contentPart>
        </mc:Choice>
        <mc:Fallback xmlns="">
          <p:pic>
            <p:nvPicPr>
              <p:cNvPr id="6158" name="Ink 6157">
                <a:extLst>
                  <a:ext uri="{FF2B5EF4-FFF2-40B4-BE49-F238E27FC236}">
                    <a16:creationId xmlns:a16="http://schemas.microsoft.com/office/drawing/2014/main" id="{6FA30BEB-277C-46A5-8FAD-D705F2142A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27552" y="4950720"/>
                <a:ext cx="9428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70" name="Ink 6169">
                <a:extLst>
                  <a:ext uri="{FF2B5EF4-FFF2-40B4-BE49-F238E27FC236}">
                    <a16:creationId xmlns:a16="http://schemas.microsoft.com/office/drawing/2014/main" id="{71187754-A30E-45BB-9065-54F241E6AD87}"/>
                  </a:ext>
                </a:extLst>
              </p14:cNvPr>
              <p14:cNvContentPartPr/>
              <p14:nvPr/>
            </p14:nvContentPartPr>
            <p14:xfrm>
              <a:off x="3281192" y="4092120"/>
              <a:ext cx="799920" cy="450000"/>
            </p14:xfrm>
          </p:contentPart>
        </mc:Choice>
        <mc:Fallback xmlns="">
          <p:pic>
            <p:nvPicPr>
              <p:cNvPr id="6170" name="Ink 6169">
                <a:extLst>
                  <a:ext uri="{FF2B5EF4-FFF2-40B4-BE49-F238E27FC236}">
                    <a16:creationId xmlns:a16="http://schemas.microsoft.com/office/drawing/2014/main" id="{71187754-A30E-45BB-9065-54F241E6AD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2552" y="4083120"/>
                <a:ext cx="81756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79" name="Ink 6178">
                <a:extLst>
                  <a:ext uri="{FF2B5EF4-FFF2-40B4-BE49-F238E27FC236}">
                    <a16:creationId xmlns:a16="http://schemas.microsoft.com/office/drawing/2014/main" id="{F453E2C8-14F0-4295-981E-E102912A17D3}"/>
                  </a:ext>
                </a:extLst>
              </p14:cNvPr>
              <p14:cNvContentPartPr/>
              <p14:nvPr/>
            </p14:nvContentPartPr>
            <p14:xfrm>
              <a:off x="3735152" y="4260960"/>
              <a:ext cx="950040" cy="328320"/>
            </p14:xfrm>
          </p:contentPart>
        </mc:Choice>
        <mc:Fallback xmlns="">
          <p:pic>
            <p:nvPicPr>
              <p:cNvPr id="6179" name="Ink 6178">
                <a:extLst>
                  <a:ext uri="{FF2B5EF4-FFF2-40B4-BE49-F238E27FC236}">
                    <a16:creationId xmlns:a16="http://schemas.microsoft.com/office/drawing/2014/main" id="{F453E2C8-14F0-4295-981E-E102912A17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26512" y="4252320"/>
                <a:ext cx="9676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96" name="Ink 6195">
                <a:extLst>
                  <a:ext uri="{FF2B5EF4-FFF2-40B4-BE49-F238E27FC236}">
                    <a16:creationId xmlns:a16="http://schemas.microsoft.com/office/drawing/2014/main" id="{8CFE0DBC-657A-4262-B39E-7805F5E581D9}"/>
                  </a:ext>
                </a:extLst>
              </p14:cNvPr>
              <p14:cNvContentPartPr/>
              <p14:nvPr/>
            </p14:nvContentPartPr>
            <p14:xfrm>
              <a:off x="6161192" y="4600440"/>
              <a:ext cx="312120" cy="340200"/>
            </p14:xfrm>
          </p:contentPart>
        </mc:Choice>
        <mc:Fallback xmlns="">
          <p:pic>
            <p:nvPicPr>
              <p:cNvPr id="6196" name="Ink 6195">
                <a:extLst>
                  <a:ext uri="{FF2B5EF4-FFF2-40B4-BE49-F238E27FC236}">
                    <a16:creationId xmlns:a16="http://schemas.microsoft.com/office/drawing/2014/main" id="{8CFE0DBC-657A-4262-B39E-7805F5E581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52542" y="4591450"/>
                <a:ext cx="329780" cy="357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97" name="Ink 6196">
                <a:extLst>
                  <a:ext uri="{FF2B5EF4-FFF2-40B4-BE49-F238E27FC236}">
                    <a16:creationId xmlns:a16="http://schemas.microsoft.com/office/drawing/2014/main" id="{981B70FF-5057-4BFB-99E2-F921F9BDD68B}"/>
                  </a:ext>
                </a:extLst>
              </p14:cNvPr>
              <p14:cNvContentPartPr/>
              <p14:nvPr/>
            </p14:nvContentPartPr>
            <p14:xfrm>
              <a:off x="3957272" y="3327120"/>
              <a:ext cx="706320" cy="583920"/>
            </p14:xfrm>
          </p:contentPart>
        </mc:Choice>
        <mc:Fallback xmlns="">
          <p:pic>
            <p:nvPicPr>
              <p:cNvPr id="6197" name="Ink 6196">
                <a:extLst>
                  <a:ext uri="{FF2B5EF4-FFF2-40B4-BE49-F238E27FC236}">
                    <a16:creationId xmlns:a16="http://schemas.microsoft.com/office/drawing/2014/main" id="{981B70FF-5057-4BFB-99E2-F921F9BDD68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48628" y="3318480"/>
                <a:ext cx="723969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00" name="Ink 6199">
                <a:extLst>
                  <a:ext uri="{FF2B5EF4-FFF2-40B4-BE49-F238E27FC236}">
                    <a16:creationId xmlns:a16="http://schemas.microsoft.com/office/drawing/2014/main" id="{0BF6BF12-3437-4545-B9BC-0D897B73397F}"/>
                  </a:ext>
                </a:extLst>
              </p14:cNvPr>
              <p14:cNvContentPartPr/>
              <p14:nvPr/>
            </p14:nvContentPartPr>
            <p14:xfrm>
              <a:off x="5982992" y="5677920"/>
              <a:ext cx="945720" cy="695160"/>
            </p14:xfrm>
          </p:contentPart>
        </mc:Choice>
        <mc:Fallback xmlns="">
          <p:pic>
            <p:nvPicPr>
              <p:cNvPr id="6200" name="Ink 6199">
                <a:extLst>
                  <a:ext uri="{FF2B5EF4-FFF2-40B4-BE49-F238E27FC236}">
                    <a16:creationId xmlns:a16="http://schemas.microsoft.com/office/drawing/2014/main" id="{0BF6BF12-3437-4545-B9BC-0D897B73397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74349" y="5668920"/>
                <a:ext cx="963367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07" name="Ink 6206">
                <a:extLst>
                  <a:ext uri="{FF2B5EF4-FFF2-40B4-BE49-F238E27FC236}">
                    <a16:creationId xmlns:a16="http://schemas.microsoft.com/office/drawing/2014/main" id="{D731ECCF-0190-4016-9E6F-FE3EF42466CE}"/>
                  </a:ext>
                </a:extLst>
              </p14:cNvPr>
              <p14:cNvContentPartPr/>
              <p14:nvPr/>
            </p14:nvContentPartPr>
            <p14:xfrm>
              <a:off x="5720912" y="1607760"/>
              <a:ext cx="253080" cy="136440"/>
            </p14:xfrm>
          </p:contentPart>
        </mc:Choice>
        <mc:Fallback xmlns="">
          <p:pic>
            <p:nvPicPr>
              <p:cNvPr id="6207" name="Ink 6206">
                <a:extLst>
                  <a:ext uri="{FF2B5EF4-FFF2-40B4-BE49-F238E27FC236}">
                    <a16:creationId xmlns:a16="http://schemas.microsoft.com/office/drawing/2014/main" id="{D731ECCF-0190-4016-9E6F-FE3EF42466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2272" y="1598784"/>
                <a:ext cx="270720" cy="154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208" name="Ink 6207">
                <a:extLst>
                  <a:ext uri="{FF2B5EF4-FFF2-40B4-BE49-F238E27FC236}">
                    <a16:creationId xmlns:a16="http://schemas.microsoft.com/office/drawing/2014/main" id="{E86E1341-3D33-460B-BBC3-0F18882380F9}"/>
                  </a:ext>
                </a:extLst>
              </p14:cNvPr>
              <p14:cNvContentPartPr/>
              <p14:nvPr/>
            </p14:nvContentPartPr>
            <p14:xfrm>
              <a:off x="6094952" y="2590200"/>
              <a:ext cx="327600" cy="282960"/>
            </p14:xfrm>
          </p:contentPart>
        </mc:Choice>
        <mc:Fallback xmlns="">
          <p:pic>
            <p:nvPicPr>
              <p:cNvPr id="6208" name="Ink 6207">
                <a:extLst>
                  <a:ext uri="{FF2B5EF4-FFF2-40B4-BE49-F238E27FC236}">
                    <a16:creationId xmlns:a16="http://schemas.microsoft.com/office/drawing/2014/main" id="{E86E1341-3D33-460B-BBC3-0F18882380F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86302" y="2581560"/>
                <a:ext cx="345259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216" name="Ink 6215">
                <a:extLst>
                  <a:ext uri="{FF2B5EF4-FFF2-40B4-BE49-F238E27FC236}">
                    <a16:creationId xmlns:a16="http://schemas.microsoft.com/office/drawing/2014/main" id="{C18117D7-719D-41AA-96E1-20A99BF831CC}"/>
                  </a:ext>
                </a:extLst>
              </p14:cNvPr>
              <p14:cNvContentPartPr/>
              <p14:nvPr/>
            </p14:nvContentPartPr>
            <p14:xfrm>
              <a:off x="5991272" y="733320"/>
              <a:ext cx="339120" cy="294120"/>
            </p14:xfrm>
          </p:contentPart>
        </mc:Choice>
        <mc:Fallback xmlns="">
          <p:pic>
            <p:nvPicPr>
              <p:cNvPr id="6216" name="Ink 6215">
                <a:extLst>
                  <a:ext uri="{FF2B5EF4-FFF2-40B4-BE49-F238E27FC236}">
                    <a16:creationId xmlns:a16="http://schemas.microsoft.com/office/drawing/2014/main" id="{C18117D7-719D-41AA-96E1-20A99BF831C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82282" y="724669"/>
                <a:ext cx="356741" cy="311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251" name="Ink 6250">
                <a:extLst>
                  <a:ext uri="{FF2B5EF4-FFF2-40B4-BE49-F238E27FC236}">
                    <a16:creationId xmlns:a16="http://schemas.microsoft.com/office/drawing/2014/main" id="{9642EE6B-94B0-4C2F-97A8-52FB34135265}"/>
                  </a:ext>
                </a:extLst>
              </p14:cNvPr>
              <p14:cNvContentPartPr/>
              <p14:nvPr/>
            </p14:nvContentPartPr>
            <p14:xfrm>
              <a:off x="1567232" y="4342680"/>
              <a:ext cx="4281840" cy="2143800"/>
            </p14:xfrm>
          </p:contentPart>
        </mc:Choice>
        <mc:Fallback xmlns="">
          <p:pic>
            <p:nvPicPr>
              <p:cNvPr id="6251" name="Ink 6250">
                <a:extLst>
                  <a:ext uri="{FF2B5EF4-FFF2-40B4-BE49-F238E27FC236}">
                    <a16:creationId xmlns:a16="http://schemas.microsoft.com/office/drawing/2014/main" id="{9642EE6B-94B0-4C2F-97A8-52FB3413526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58232" y="4334039"/>
                <a:ext cx="4299480" cy="2161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80" name="Ink 6279">
                <a:extLst>
                  <a:ext uri="{FF2B5EF4-FFF2-40B4-BE49-F238E27FC236}">
                    <a16:creationId xmlns:a16="http://schemas.microsoft.com/office/drawing/2014/main" id="{559FF901-284C-4307-B387-BBF3659D4AAC}"/>
                  </a:ext>
                </a:extLst>
              </p14:cNvPr>
              <p14:cNvContentPartPr/>
              <p14:nvPr/>
            </p14:nvContentPartPr>
            <p14:xfrm>
              <a:off x="881072" y="3062520"/>
              <a:ext cx="1573200" cy="834120"/>
            </p14:xfrm>
          </p:contentPart>
        </mc:Choice>
        <mc:Fallback xmlns="">
          <p:pic>
            <p:nvPicPr>
              <p:cNvPr id="6280" name="Ink 6279">
                <a:extLst>
                  <a:ext uri="{FF2B5EF4-FFF2-40B4-BE49-F238E27FC236}">
                    <a16:creationId xmlns:a16="http://schemas.microsoft.com/office/drawing/2014/main" id="{559FF901-284C-4307-B387-BBF3659D4AA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2074" y="3053880"/>
                <a:ext cx="1590836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312" name="Ink 6311">
                <a:extLst>
                  <a:ext uri="{FF2B5EF4-FFF2-40B4-BE49-F238E27FC236}">
                    <a16:creationId xmlns:a16="http://schemas.microsoft.com/office/drawing/2014/main" id="{4443E3F4-FCDD-4E5D-8189-E6D80A5CF5CF}"/>
                  </a:ext>
                </a:extLst>
              </p14:cNvPr>
              <p14:cNvContentPartPr/>
              <p14:nvPr/>
            </p14:nvContentPartPr>
            <p14:xfrm>
              <a:off x="474632" y="4612320"/>
              <a:ext cx="1294200" cy="1366560"/>
            </p14:xfrm>
          </p:contentPart>
        </mc:Choice>
        <mc:Fallback xmlns="">
          <p:pic>
            <p:nvPicPr>
              <p:cNvPr id="6312" name="Ink 6311">
                <a:extLst>
                  <a:ext uri="{FF2B5EF4-FFF2-40B4-BE49-F238E27FC236}">
                    <a16:creationId xmlns:a16="http://schemas.microsoft.com/office/drawing/2014/main" id="{4443E3F4-FCDD-4E5D-8189-E6D80A5CF5C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5992" y="4603680"/>
                <a:ext cx="1311840" cy="13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313" name="Ink 6312">
                <a:extLst>
                  <a:ext uri="{FF2B5EF4-FFF2-40B4-BE49-F238E27FC236}">
                    <a16:creationId xmlns:a16="http://schemas.microsoft.com/office/drawing/2014/main" id="{E656E57E-7AD2-4AD4-8206-2B75A43F7414}"/>
                  </a:ext>
                </a:extLst>
              </p14:cNvPr>
              <p14:cNvContentPartPr/>
              <p14:nvPr/>
            </p14:nvContentPartPr>
            <p14:xfrm>
              <a:off x="4890752" y="4231800"/>
              <a:ext cx="1989360" cy="2531160"/>
            </p14:xfrm>
          </p:contentPart>
        </mc:Choice>
        <mc:Fallback xmlns="">
          <p:pic>
            <p:nvPicPr>
              <p:cNvPr id="6313" name="Ink 6312">
                <a:extLst>
                  <a:ext uri="{FF2B5EF4-FFF2-40B4-BE49-F238E27FC236}">
                    <a16:creationId xmlns:a16="http://schemas.microsoft.com/office/drawing/2014/main" id="{E656E57E-7AD2-4AD4-8206-2B75A43F741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81752" y="4223160"/>
                <a:ext cx="2007000" cy="254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894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53044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18 Electron Rule: Why? Use an octahedral example</a:t>
            </a:r>
          </a:p>
          <a:p>
            <a:endParaRPr lang="en-US" sz="2400" dirty="0"/>
          </a:p>
          <a:p>
            <a:r>
              <a:rPr lang="en-US" sz="2400" dirty="0"/>
              <a:t>Happens with strong </a:t>
            </a:r>
          </a:p>
          <a:p>
            <a:r>
              <a:rPr lang="en-US" sz="2400" dirty="0">
                <a:sym typeface="Symbol"/>
              </a:rPr>
              <a:t>-donor and/or </a:t>
            </a:r>
          </a:p>
          <a:p>
            <a:r>
              <a:rPr lang="en-US" sz="2400" dirty="0">
                <a:sym typeface="Symbol"/>
              </a:rPr>
              <a:t>strong -</a:t>
            </a:r>
            <a:r>
              <a:rPr lang="en-US" sz="2400" dirty="0" err="1">
                <a:sym typeface="Symbol"/>
              </a:rPr>
              <a:t>backbonding</a:t>
            </a:r>
            <a:r>
              <a:rPr lang="en-US" sz="2400" dirty="0">
                <a:sym typeface="Symbol"/>
              </a:rPr>
              <a:t> </a:t>
            </a:r>
          </a:p>
          <a:p>
            <a:r>
              <a:rPr lang="en-US" sz="2400" dirty="0">
                <a:sym typeface="Symbol"/>
              </a:rPr>
              <a:t>ligands.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Why not fewer e</a:t>
            </a:r>
            <a:r>
              <a:rPr lang="en-US" sz="2400" baseline="30000" dirty="0">
                <a:sym typeface="Symbol"/>
              </a:rPr>
              <a:t>-</a:t>
            </a:r>
            <a:r>
              <a:rPr lang="en-US" sz="2400" dirty="0">
                <a:sym typeface="Symbol"/>
              </a:rPr>
              <a:t>’s?</a:t>
            </a: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Why not more e</a:t>
            </a:r>
            <a:r>
              <a:rPr lang="en-US" sz="2400" baseline="30000" dirty="0">
                <a:sym typeface="Symbol"/>
              </a:rPr>
              <a:t>-</a:t>
            </a:r>
            <a:r>
              <a:rPr lang="en-US" sz="2400" dirty="0">
                <a:sym typeface="Symbol"/>
              </a:rPr>
              <a:t>’s?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47" y="740820"/>
            <a:ext cx="5948253" cy="596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A8C311-9111-4FDD-9181-064201569841}"/>
                  </a:ext>
                </a:extLst>
              </p14:cNvPr>
              <p14:cNvContentPartPr/>
              <p14:nvPr/>
            </p14:nvContentPartPr>
            <p14:xfrm>
              <a:off x="7286192" y="324000"/>
              <a:ext cx="405720" cy="338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A8C311-9111-4FDD-9181-0642015698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7544" y="314990"/>
                <a:ext cx="423376" cy="355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22D4788-9F45-43C5-A96C-A67CD0F230EE}"/>
                  </a:ext>
                </a:extLst>
              </p14:cNvPr>
              <p14:cNvContentPartPr/>
              <p14:nvPr/>
            </p14:nvContentPartPr>
            <p14:xfrm>
              <a:off x="7882352" y="149760"/>
              <a:ext cx="1103400" cy="1134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22D4788-9F45-43C5-A96C-A67CD0F230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3709" y="140760"/>
                <a:ext cx="1121046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DEF24A6B-0575-490B-8F4A-F86D01833888}"/>
                  </a:ext>
                </a:extLst>
              </p14:cNvPr>
              <p14:cNvContentPartPr/>
              <p14:nvPr/>
            </p14:nvContentPartPr>
            <p14:xfrm>
              <a:off x="8029592" y="5082840"/>
              <a:ext cx="290520" cy="147240"/>
            </p14:xfrm>
          </p:contentPart>
        </mc:Choice>
        <mc:Fallback xmlns=""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DEF24A6B-0575-490B-8F4A-F86D01833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0952" y="5073840"/>
                <a:ext cx="308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6" name="Ink 6145">
                <a:extLst>
                  <a:ext uri="{FF2B5EF4-FFF2-40B4-BE49-F238E27FC236}">
                    <a16:creationId xmlns:a16="http://schemas.microsoft.com/office/drawing/2014/main" id="{3A25D420-1725-4657-8911-CAAE668B9E6C}"/>
                  </a:ext>
                </a:extLst>
              </p14:cNvPr>
              <p14:cNvContentPartPr/>
              <p14:nvPr/>
            </p14:nvContentPartPr>
            <p14:xfrm>
              <a:off x="8316152" y="1789200"/>
              <a:ext cx="426600" cy="295200"/>
            </p14:xfrm>
          </p:contentPart>
        </mc:Choice>
        <mc:Fallback xmlns="">
          <p:pic>
            <p:nvPicPr>
              <p:cNvPr id="6146" name="Ink 6145">
                <a:extLst>
                  <a:ext uri="{FF2B5EF4-FFF2-40B4-BE49-F238E27FC236}">
                    <a16:creationId xmlns:a16="http://schemas.microsoft.com/office/drawing/2014/main" id="{3A25D420-1725-4657-8911-CAAE668B9E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07160" y="1780200"/>
                <a:ext cx="444225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8" name="Ink 6157">
                <a:extLst>
                  <a:ext uri="{FF2B5EF4-FFF2-40B4-BE49-F238E27FC236}">
                    <a16:creationId xmlns:a16="http://schemas.microsoft.com/office/drawing/2014/main" id="{6FA30BEB-277C-46A5-8FAD-D705F2142AFF}"/>
                  </a:ext>
                </a:extLst>
              </p14:cNvPr>
              <p14:cNvContentPartPr/>
              <p14:nvPr/>
            </p14:nvContentPartPr>
            <p14:xfrm>
              <a:off x="6836192" y="4959720"/>
              <a:ext cx="925200" cy="1019880"/>
            </p14:xfrm>
          </p:contentPart>
        </mc:Choice>
        <mc:Fallback xmlns="">
          <p:pic>
            <p:nvPicPr>
              <p:cNvPr id="6158" name="Ink 6157">
                <a:extLst>
                  <a:ext uri="{FF2B5EF4-FFF2-40B4-BE49-F238E27FC236}">
                    <a16:creationId xmlns:a16="http://schemas.microsoft.com/office/drawing/2014/main" id="{6FA30BEB-277C-46A5-8FAD-D705F2142A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27552" y="4950720"/>
                <a:ext cx="9428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200" name="Ink 6199">
                <a:extLst>
                  <a:ext uri="{FF2B5EF4-FFF2-40B4-BE49-F238E27FC236}">
                    <a16:creationId xmlns:a16="http://schemas.microsoft.com/office/drawing/2014/main" id="{0BF6BF12-3437-4545-B9BC-0D897B73397F}"/>
                  </a:ext>
                </a:extLst>
              </p14:cNvPr>
              <p14:cNvContentPartPr/>
              <p14:nvPr/>
            </p14:nvContentPartPr>
            <p14:xfrm>
              <a:off x="5982992" y="5677920"/>
              <a:ext cx="945720" cy="695160"/>
            </p14:xfrm>
          </p:contentPart>
        </mc:Choice>
        <mc:Fallback xmlns="">
          <p:pic>
            <p:nvPicPr>
              <p:cNvPr id="6200" name="Ink 6199">
                <a:extLst>
                  <a:ext uri="{FF2B5EF4-FFF2-40B4-BE49-F238E27FC236}">
                    <a16:creationId xmlns:a16="http://schemas.microsoft.com/office/drawing/2014/main" id="{0BF6BF12-3437-4545-B9BC-0D897B733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74349" y="5668920"/>
                <a:ext cx="963367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207" name="Ink 6206">
                <a:extLst>
                  <a:ext uri="{FF2B5EF4-FFF2-40B4-BE49-F238E27FC236}">
                    <a16:creationId xmlns:a16="http://schemas.microsoft.com/office/drawing/2014/main" id="{D731ECCF-0190-4016-9E6F-FE3EF42466CE}"/>
                  </a:ext>
                </a:extLst>
              </p14:cNvPr>
              <p14:cNvContentPartPr/>
              <p14:nvPr/>
            </p14:nvContentPartPr>
            <p14:xfrm>
              <a:off x="5720912" y="1607760"/>
              <a:ext cx="253080" cy="136440"/>
            </p14:xfrm>
          </p:contentPart>
        </mc:Choice>
        <mc:Fallback xmlns="">
          <p:pic>
            <p:nvPicPr>
              <p:cNvPr id="6207" name="Ink 6206">
                <a:extLst>
                  <a:ext uri="{FF2B5EF4-FFF2-40B4-BE49-F238E27FC236}">
                    <a16:creationId xmlns:a16="http://schemas.microsoft.com/office/drawing/2014/main" id="{D731ECCF-0190-4016-9E6F-FE3EF42466C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12272" y="1598784"/>
                <a:ext cx="270720" cy="154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08" name="Ink 6207">
                <a:extLst>
                  <a:ext uri="{FF2B5EF4-FFF2-40B4-BE49-F238E27FC236}">
                    <a16:creationId xmlns:a16="http://schemas.microsoft.com/office/drawing/2014/main" id="{E86E1341-3D33-460B-BBC3-0F18882380F9}"/>
                  </a:ext>
                </a:extLst>
              </p14:cNvPr>
              <p14:cNvContentPartPr/>
              <p14:nvPr/>
            </p14:nvContentPartPr>
            <p14:xfrm>
              <a:off x="6094952" y="2590200"/>
              <a:ext cx="327600" cy="282960"/>
            </p14:xfrm>
          </p:contentPart>
        </mc:Choice>
        <mc:Fallback xmlns="">
          <p:pic>
            <p:nvPicPr>
              <p:cNvPr id="6208" name="Ink 6207">
                <a:extLst>
                  <a:ext uri="{FF2B5EF4-FFF2-40B4-BE49-F238E27FC236}">
                    <a16:creationId xmlns:a16="http://schemas.microsoft.com/office/drawing/2014/main" id="{E86E1341-3D33-460B-BBC3-0F18882380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86302" y="2581560"/>
                <a:ext cx="345259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216" name="Ink 6215">
                <a:extLst>
                  <a:ext uri="{FF2B5EF4-FFF2-40B4-BE49-F238E27FC236}">
                    <a16:creationId xmlns:a16="http://schemas.microsoft.com/office/drawing/2014/main" id="{C18117D7-719D-41AA-96E1-20A99BF831CC}"/>
                  </a:ext>
                </a:extLst>
              </p14:cNvPr>
              <p14:cNvContentPartPr/>
              <p14:nvPr/>
            </p14:nvContentPartPr>
            <p14:xfrm>
              <a:off x="5991272" y="733320"/>
              <a:ext cx="339120" cy="294120"/>
            </p14:xfrm>
          </p:contentPart>
        </mc:Choice>
        <mc:Fallback xmlns="">
          <p:pic>
            <p:nvPicPr>
              <p:cNvPr id="6216" name="Ink 6215">
                <a:extLst>
                  <a:ext uri="{FF2B5EF4-FFF2-40B4-BE49-F238E27FC236}">
                    <a16:creationId xmlns:a16="http://schemas.microsoft.com/office/drawing/2014/main" id="{C18117D7-719D-41AA-96E1-20A99BF831C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82282" y="724669"/>
                <a:ext cx="356741" cy="311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80" name="Ink 6279">
                <a:extLst>
                  <a:ext uri="{FF2B5EF4-FFF2-40B4-BE49-F238E27FC236}">
                    <a16:creationId xmlns:a16="http://schemas.microsoft.com/office/drawing/2014/main" id="{559FF901-284C-4307-B387-BBF3659D4AAC}"/>
                  </a:ext>
                </a:extLst>
              </p14:cNvPr>
              <p14:cNvContentPartPr/>
              <p14:nvPr/>
            </p14:nvContentPartPr>
            <p14:xfrm>
              <a:off x="881072" y="3062520"/>
              <a:ext cx="1573200" cy="834120"/>
            </p14:xfrm>
          </p:contentPart>
        </mc:Choice>
        <mc:Fallback xmlns="">
          <p:pic>
            <p:nvPicPr>
              <p:cNvPr id="6280" name="Ink 6279">
                <a:extLst>
                  <a:ext uri="{FF2B5EF4-FFF2-40B4-BE49-F238E27FC236}">
                    <a16:creationId xmlns:a16="http://schemas.microsoft.com/office/drawing/2014/main" id="{559FF901-284C-4307-B387-BBF3659D4A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2074" y="3053880"/>
                <a:ext cx="1590836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312" name="Ink 6311">
                <a:extLst>
                  <a:ext uri="{FF2B5EF4-FFF2-40B4-BE49-F238E27FC236}">
                    <a16:creationId xmlns:a16="http://schemas.microsoft.com/office/drawing/2014/main" id="{4443E3F4-FCDD-4E5D-8189-E6D80A5CF5CF}"/>
                  </a:ext>
                </a:extLst>
              </p14:cNvPr>
              <p14:cNvContentPartPr/>
              <p14:nvPr/>
            </p14:nvContentPartPr>
            <p14:xfrm>
              <a:off x="474632" y="4612320"/>
              <a:ext cx="1294200" cy="1366560"/>
            </p14:xfrm>
          </p:contentPart>
        </mc:Choice>
        <mc:Fallback xmlns="">
          <p:pic>
            <p:nvPicPr>
              <p:cNvPr id="6312" name="Ink 6311">
                <a:extLst>
                  <a:ext uri="{FF2B5EF4-FFF2-40B4-BE49-F238E27FC236}">
                    <a16:creationId xmlns:a16="http://schemas.microsoft.com/office/drawing/2014/main" id="{4443E3F4-FCDD-4E5D-8189-E6D80A5CF5C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5992" y="4603680"/>
                <a:ext cx="1311840" cy="13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B210579-24D5-48A8-B4E0-CDCEDB6314F8}"/>
                  </a:ext>
                </a:extLst>
              </p14:cNvPr>
              <p14:cNvContentPartPr/>
              <p14:nvPr/>
            </p14:nvContentPartPr>
            <p14:xfrm>
              <a:off x="5892272" y="4087080"/>
              <a:ext cx="38880" cy="22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B210579-24D5-48A8-B4E0-CDCEDB6314F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83632" y="4078080"/>
                <a:ext cx="56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20B626-7C27-4279-854C-137BA1BDA14D}"/>
                  </a:ext>
                </a:extLst>
              </p14:cNvPr>
              <p14:cNvContentPartPr/>
              <p14:nvPr/>
            </p14:nvContentPartPr>
            <p14:xfrm>
              <a:off x="4147712" y="3993840"/>
              <a:ext cx="1691640" cy="325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20B626-7C27-4279-854C-137BA1BDA14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39072" y="3985200"/>
                <a:ext cx="17092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A0EDB39-DF57-4EFF-ABB7-7D3ED2BBFF2B}"/>
                  </a:ext>
                </a:extLst>
              </p14:cNvPr>
              <p14:cNvContentPartPr/>
              <p14:nvPr/>
            </p14:nvContentPartPr>
            <p14:xfrm>
              <a:off x="5445152" y="4451400"/>
              <a:ext cx="375840" cy="414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A0EDB39-DF57-4EFF-ABB7-7D3ED2BBFF2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36504" y="4442400"/>
                <a:ext cx="393497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205C902-2E29-4960-B051-2A4273143DF9}"/>
                  </a:ext>
                </a:extLst>
              </p14:cNvPr>
              <p14:cNvContentPartPr/>
              <p14:nvPr/>
            </p14:nvContentPartPr>
            <p14:xfrm>
              <a:off x="5162552" y="4415040"/>
              <a:ext cx="1012320" cy="689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205C902-2E29-4960-B051-2A4273143DF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3552" y="4406040"/>
                <a:ext cx="1029960" cy="7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16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183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16/18 Electron Rule: Important 16-e</a:t>
            </a:r>
            <a:r>
              <a:rPr lang="en-US" sz="2400" baseline="30000" dirty="0"/>
              <a:t>-</a:t>
            </a:r>
            <a:r>
              <a:rPr lang="en-US" sz="2400" dirty="0"/>
              <a:t> square planar examples; all</a:t>
            </a:r>
          </a:p>
          <a:p>
            <a:r>
              <a:rPr lang="en-US" sz="2400" dirty="0"/>
              <a:t>high field d</a:t>
            </a:r>
            <a:r>
              <a:rPr lang="en-US" sz="2400" baseline="30000" dirty="0"/>
              <a:t>8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6" y="1562100"/>
            <a:ext cx="2647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466850"/>
            <a:ext cx="57054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686CD0-52E5-47E1-9C67-E35C46558433}"/>
                  </a:ext>
                </a:extLst>
              </p14:cNvPr>
              <p14:cNvContentPartPr/>
              <p14:nvPr/>
            </p14:nvContentPartPr>
            <p14:xfrm>
              <a:off x="4130072" y="608760"/>
              <a:ext cx="3708720" cy="14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686CD0-52E5-47E1-9C67-E35C465584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1432" y="600120"/>
                <a:ext cx="37263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69" name="Ink 7168">
                <a:extLst>
                  <a:ext uri="{FF2B5EF4-FFF2-40B4-BE49-F238E27FC236}">
                    <a16:creationId xmlns:a16="http://schemas.microsoft.com/office/drawing/2014/main" id="{7F195EF7-790E-4B10-9D1A-518CB8618633}"/>
                  </a:ext>
                </a:extLst>
              </p14:cNvPr>
              <p14:cNvContentPartPr/>
              <p14:nvPr/>
            </p14:nvContentPartPr>
            <p14:xfrm>
              <a:off x="6072272" y="3511800"/>
              <a:ext cx="2969640" cy="2791800"/>
            </p14:xfrm>
          </p:contentPart>
        </mc:Choice>
        <mc:Fallback xmlns="">
          <p:pic>
            <p:nvPicPr>
              <p:cNvPr id="7169" name="Ink 7168">
                <a:extLst>
                  <a:ext uri="{FF2B5EF4-FFF2-40B4-BE49-F238E27FC236}">
                    <a16:creationId xmlns:a16="http://schemas.microsoft.com/office/drawing/2014/main" id="{7F195EF7-790E-4B10-9D1A-518CB86186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3632" y="3502801"/>
                <a:ext cx="2987280" cy="280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89" name="Ink 7188">
                <a:extLst>
                  <a:ext uri="{FF2B5EF4-FFF2-40B4-BE49-F238E27FC236}">
                    <a16:creationId xmlns:a16="http://schemas.microsoft.com/office/drawing/2014/main" id="{86B2DA49-4C85-4A19-8547-807C876B00C7}"/>
                  </a:ext>
                </a:extLst>
              </p14:cNvPr>
              <p14:cNvContentPartPr/>
              <p14:nvPr/>
            </p14:nvContentPartPr>
            <p14:xfrm>
              <a:off x="3882392" y="4727880"/>
              <a:ext cx="1444320" cy="1022400"/>
            </p14:xfrm>
          </p:contentPart>
        </mc:Choice>
        <mc:Fallback xmlns="">
          <p:pic>
            <p:nvPicPr>
              <p:cNvPr id="7189" name="Ink 7188">
                <a:extLst>
                  <a:ext uri="{FF2B5EF4-FFF2-40B4-BE49-F238E27FC236}">
                    <a16:creationId xmlns:a16="http://schemas.microsoft.com/office/drawing/2014/main" id="{86B2DA49-4C85-4A19-8547-807C876B00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3752" y="4719240"/>
                <a:ext cx="146196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22" name="Ink 7221">
                <a:extLst>
                  <a:ext uri="{FF2B5EF4-FFF2-40B4-BE49-F238E27FC236}">
                    <a16:creationId xmlns:a16="http://schemas.microsoft.com/office/drawing/2014/main" id="{8C94F245-E1C2-49C6-8C88-31F762B28463}"/>
                  </a:ext>
                </a:extLst>
              </p14:cNvPr>
              <p14:cNvContentPartPr/>
              <p14:nvPr/>
            </p14:nvContentPartPr>
            <p14:xfrm>
              <a:off x="4551272" y="1256400"/>
              <a:ext cx="1964160" cy="1924200"/>
            </p14:xfrm>
          </p:contentPart>
        </mc:Choice>
        <mc:Fallback xmlns="">
          <p:pic>
            <p:nvPicPr>
              <p:cNvPr id="7222" name="Ink 7221">
                <a:extLst>
                  <a:ext uri="{FF2B5EF4-FFF2-40B4-BE49-F238E27FC236}">
                    <a16:creationId xmlns:a16="http://schemas.microsoft.com/office/drawing/2014/main" id="{8C94F245-E1C2-49C6-8C88-31F762B284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2632" y="1247760"/>
                <a:ext cx="1981800" cy="19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1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1452809"/>
            <a:ext cx="8285714" cy="3952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76E43E-2775-4EE6-B520-6E0AD34676B6}"/>
                  </a:ext>
                </a:extLst>
              </p14:cNvPr>
              <p14:cNvContentPartPr/>
              <p14:nvPr/>
            </p14:nvContentPartPr>
            <p14:xfrm>
              <a:off x="504152" y="3348000"/>
              <a:ext cx="2720160" cy="626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76E43E-2775-4EE6-B520-6E0AD34676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512" y="3339360"/>
                <a:ext cx="2737800" cy="6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076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2399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18 Electron Rule: Many, many classical complexes don’t follow it.</a:t>
            </a:r>
          </a:p>
          <a:p>
            <a:endParaRPr lang="en-US" sz="2400" dirty="0"/>
          </a:p>
          <a:p>
            <a:r>
              <a:rPr lang="en-US" sz="2400" dirty="0"/>
              <a:t>[Zn(</a:t>
            </a:r>
            <a:r>
              <a:rPr lang="en-US" sz="2400" dirty="0" err="1"/>
              <a:t>en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]</a:t>
            </a:r>
            <a:r>
              <a:rPr lang="en-US" sz="2400" baseline="30000" dirty="0"/>
              <a:t>2+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Cr(NH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6</a:t>
            </a:r>
            <a:r>
              <a:rPr lang="en-US" sz="2400" baseline="30000" dirty="0"/>
              <a:t>3+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1B3EA3-99B7-4047-A205-4E6A29E1E3CF}"/>
                  </a:ext>
                </a:extLst>
              </p14:cNvPr>
              <p14:cNvContentPartPr/>
              <p14:nvPr/>
            </p14:nvContentPartPr>
            <p14:xfrm>
              <a:off x="302552" y="1406520"/>
              <a:ext cx="937080" cy="65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1B3EA3-99B7-4047-A205-4E6A29E1E3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912" y="1397520"/>
                <a:ext cx="9547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E50AA6-BC26-4551-ABE4-23B6F8E832BD}"/>
                  </a:ext>
                </a:extLst>
              </p14:cNvPr>
              <p14:cNvContentPartPr/>
              <p14:nvPr/>
            </p14:nvContentPartPr>
            <p14:xfrm>
              <a:off x="2189672" y="837000"/>
              <a:ext cx="509040" cy="462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E50AA6-BC26-4551-ABE4-23B6F8E832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0672" y="828000"/>
                <a:ext cx="52668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C9526F4-CE1E-46F1-AA74-237369167021}"/>
                  </a:ext>
                </a:extLst>
              </p14:cNvPr>
              <p14:cNvContentPartPr/>
              <p14:nvPr/>
            </p14:nvContentPartPr>
            <p14:xfrm>
              <a:off x="4152752" y="658800"/>
              <a:ext cx="1179720" cy="999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C9526F4-CE1E-46F1-AA74-2373691670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4112" y="650160"/>
                <a:ext cx="119736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8B74BAB-2762-4C58-8BD3-BD9E9C12E0C7}"/>
                  </a:ext>
                </a:extLst>
              </p14:cNvPr>
              <p14:cNvContentPartPr/>
              <p14:nvPr/>
            </p14:nvContentPartPr>
            <p14:xfrm>
              <a:off x="2064752" y="1599120"/>
              <a:ext cx="367920" cy="213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8B74BAB-2762-4C58-8BD3-BD9E9C12E0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56112" y="1590120"/>
                <a:ext cx="385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221643E-DAD0-422F-AC42-B292BFE085A8}"/>
                  </a:ext>
                </a:extLst>
              </p14:cNvPr>
              <p14:cNvContentPartPr/>
              <p14:nvPr/>
            </p14:nvContentPartPr>
            <p14:xfrm>
              <a:off x="2840192" y="882000"/>
              <a:ext cx="370800" cy="46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221643E-DAD0-422F-AC42-B292BFE085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1544" y="873000"/>
                <a:ext cx="388457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318ED97-E0E7-4D8F-90F4-F22B95B1DB64}"/>
                  </a:ext>
                </a:extLst>
              </p14:cNvPr>
              <p14:cNvContentPartPr/>
              <p14:nvPr/>
            </p14:nvContentPartPr>
            <p14:xfrm>
              <a:off x="3081032" y="1469880"/>
              <a:ext cx="699480" cy="76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318ED97-E0E7-4D8F-90F4-F22B95B1DB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72037" y="1460880"/>
                <a:ext cx="717111" cy="7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5173070-F4A0-4252-B1B2-811F60420DC8}"/>
                  </a:ext>
                </a:extLst>
              </p14:cNvPr>
              <p14:cNvContentPartPr/>
              <p14:nvPr/>
            </p14:nvContentPartPr>
            <p14:xfrm>
              <a:off x="3367952" y="987840"/>
              <a:ext cx="126360" cy="182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5173070-F4A0-4252-B1B2-811F60420D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58952" y="979200"/>
                <a:ext cx="1440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E083AC3-4FDD-43DB-8BA7-64347260596E}"/>
                  </a:ext>
                </a:extLst>
              </p14:cNvPr>
              <p14:cNvContentPartPr/>
              <p14:nvPr/>
            </p14:nvContentPartPr>
            <p14:xfrm>
              <a:off x="630152" y="2738880"/>
              <a:ext cx="955800" cy="64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E083AC3-4FDD-43DB-8BA7-64347260596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1152" y="2729880"/>
                <a:ext cx="97344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6E71A6D-82C6-4335-887B-6CF909D92463}"/>
                  </a:ext>
                </a:extLst>
              </p14:cNvPr>
              <p14:cNvContentPartPr/>
              <p14:nvPr/>
            </p14:nvContentPartPr>
            <p14:xfrm>
              <a:off x="1930112" y="2845080"/>
              <a:ext cx="532800" cy="431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6E71A6D-82C6-4335-887B-6CF909D924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21118" y="2836440"/>
                <a:ext cx="550428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D1C0149-CB0C-4C8F-9AFB-4C111213B0F5}"/>
                  </a:ext>
                </a:extLst>
              </p14:cNvPr>
              <p14:cNvContentPartPr/>
              <p14:nvPr/>
            </p14:nvContentPartPr>
            <p14:xfrm>
              <a:off x="2778992" y="2813040"/>
              <a:ext cx="342720" cy="353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D1C0149-CB0C-4C8F-9AFB-4C111213B0F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69992" y="2804040"/>
                <a:ext cx="3603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55F2262-540E-4B01-8AF5-1D22D63DBEFF}"/>
                  </a:ext>
                </a:extLst>
              </p14:cNvPr>
              <p14:cNvContentPartPr/>
              <p14:nvPr/>
            </p14:nvContentPartPr>
            <p14:xfrm>
              <a:off x="3436352" y="2823120"/>
              <a:ext cx="317160" cy="309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55F2262-540E-4B01-8AF5-1D22D63DBE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27352" y="2814130"/>
                <a:ext cx="334800" cy="327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8262105-85E9-4A97-BC97-A30AD12C2419}"/>
                  </a:ext>
                </a:extLst>
              </p14:cNvPr>
              <p14:cNvContentPartPr/>
              <p14:nvPr/>
            </p14:nvContentPartPr>
            <p14:xfrm>
              <a:off x="3363272" y="3409200"/>
              <a:ext cx="585000" cy="615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8262105-85E9-4A97-BC97-A30AD12C24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54627" y="3400560"/>
                <a:ext cx="602651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6FA579E-D6E1-4192-A15D-2AE1DA9689EB}"/>
                  </a:ext>
                </a:extLst>
              </p14:cNvPr>
              <p14:cNvContentPartPr/>
              <p14:nvPr/>
            </p14:nvContentPartPr>
            <p14:xfrm>
              <a:off x="2370392" y="3458880"/>
              <a:ext cx="616320" cy="312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6FA579E-D6E1-4192-A15D-2AE1DA9689E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61752" y="3450230"/>
                <a:ext cx="633960" cy="330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68E152E-939F-472C-B6D4-4B61D02A433E}"/>
                  </a:ext>
                </a:extLst>
              </p14:cNvPr>
              <p14:cNvContentPartPr/>
              <p14:nvPr/>
            </p14:nvContentPartPr>
            <p14:xfrm>
              <a:off x="5662592" y="2972520"/>
              <a:ext cx="1224000" cy="475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68E152E-939F-472C-B6D4-4B61D02A43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53589" y="2963527"/>
                <a:ext cx="1241645" cy="492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F4E9B73-C9A2-4D76-8423-33B5C6AFFDC2}"/>
                  </a:ext>
                </a:extLst>
              </p14:cNvPr>
              <p14:cNvContentPartPr/>
              <p14:nvPr/>
            </p14:nvContentPartPr>
            <p14:xfrm>
              <a:off x="5090192" y="2153520"/>
              <a:ext cx="2762280" cy="610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F4E9B73-C9A2-4D76-8423-33B5C6AFFD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81192" y="2144520"/>
                <a:ext cx="277992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7263D46-F822-4C27-AA30-742317009166}"/>
                  </a:ext>
                </a:extLst>
              </p14:cNvPr>
              <p14:cNvContentPartPr/>
              <p14:nvPr/>
            </p14:nvContentPartPr>
            <p14:xfrm>
              <a:off x="7982072" y="2843280"/>
              <a:ext cx="605880" cy="348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7263D46-F822-4C27-AA30-7423170091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73072" y="2834280"/>
                <a:ext cx="62352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84F96C1-8682-4437-B0A5-7B8E6AED3F58}"/>
                  </a:ext>
                </a:extLst>
              </p14:cNvPr>
              <p14:cNvContentPartPr/>
              <p14:nvPr/>
            </p14:nvContentPartPr>
            <p14:xfrm>
              <a:off x="7142552" y="2841120"/>
              <a:ext cx="591120" cy="3855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84F96C1-8682-4437-B0A5-7B8E6AED3F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33547" y="2832480"/>
                <a:ext cx="608771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2467418-E4AF-4B84-93C3-81DBAD62CCDD}"/>
                  </a:ext>
                </a:extLst>
              </p14:cNvPr>
              <p14:cNvContentPartPr/>
              <p14:nvPr/>
            </p14:nvContentPartPr>
            <p14:xfrm>
              <a:off x="6553592" y="3576600"/>
              <a:ext cx="472320" cy="245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2467418-E4AF-4B84-93C3-81DBAD62CC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44952" y="3567613"/>
                <a:ext cx="489960" cy="26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18D8742-9AFE-4AD5-A38C-BA57E1F32DE1}"/>
                  </a:ext>
                </a:extLst>
              </p14:cNvPr>
              <p14:cNvContentPartPr/>
              <p14:nvPr/>
            </p14:nvContentPartPr>
            <p14:xfrm>
              <a:off x="5900912" y="3538080"/>
              <a:ext cx="462600" cy="348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18D8742-9AFE-4AD5-A38C-BA57E1F32DE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91912" y="3529089"/>
                <a:ext cx="480240" cy="3664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463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714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Carbonyl Compounds: IR spectra used to probe bonding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334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429000"/>
            <a:ext cx="49487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>
                <a:sym typeface="Symbol"/>
              </a:rPr>
              <a:t></a:t>
            </a:r>
            <a:r>
              <a:rPr lang="en-US" sz="2400" baseline="-25000" dirty="0"/>
              <a:t>CO</a:t>
            </a:r>
            <a:r>
              <a:rPr lang="en-US" sz="2400" dirty="0"/>
              <a:t> as a guide to </a:t>
            </a:r>
            <a:r>
              <a:rPr lang="en-US" sz="2400" dirty="0">
                <a:sym typeface="Symbol"/>
              </a:rPr>
              <a:t>-</a:t>
            </a:r>
            <a:r>
              <a:rPr lang="en-US" sz="2400" dirty="0" err="1"/>
              <a:t>backbonding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Isoelectronic</a:t>
            </a:r>
          </a:p>
          <a:p>
            <a:r>
              <a:rPr lang="en-US" sz="2400" dirty="0"/>
              <a:t>series, varying</a:t>
            </a:r>
          </a:p>
          <a:p>
            <a:r>
              <a:rPr lang="en-US" sz="2400" dirty="0"/>
              <a:t>charge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3374111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EAB388-B217-49E8-8B05-43A619C180AB}"/>
                  </a:ext>
                </a:extLst>
              </p14:cNvPr>
              <p14:cNvContentPartPr/>
              <p14:nvPr/>
            </p14:nvContentPartPr>
            <p14:xfrm>
              <a:off x="82952" y="564840"/>
              <a:ext cx="2791440" cy="19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EAB388-B217-49E8-8B05-43A619C180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12" y="556200"/>
                <a:ext cx="28090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60A5C2F-4109-44F4-8F0F-F596A551BDB2}"/>
                  </a:ext>
                </a:extLst>
              </p14:cNvPr>
              <p14:cNvContentPartPr/>
              <p14:nvPr/>
            </p14:nvContentPartPr>
            <p14:xfrm>
              <a:off x="7783712" y="240840"/>
              <a:ext cx="997200" cy="583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60A5C2F-4109-44F4-8F0F-F596A551BD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74712" y="231840"/>
                <a:ext cx="101484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03" name="Ink 8202">
                <a:extLst>
                  <a:ext uri="{FF2B5EF4-FFF2-40B4-BE49-F238E27FC236}">
                    <a16:creationId xmlns:a16="http://schemas.microsoft.com/office/drawing/2014/main" id="{DEDF73E7-826D-4332-8976-279A9C3852B6}"/>
                  </a:ext>
                </a:extLst>
              </p14:cNvPr>
              <p14:cNvContentPartPr/>
              <p14:nvPr/>
            </p14:nvContentPartPr>
            <p14:xfrm>
              <a:off x="333512" y="1086840"/>
              <a:ext cx="1749960" cy="1006200"/>
            </p14:xfrm>
          </p:contentPart>
        </mc:Choice>
        <mc:Fallback xmlns="">
          <p:pic>
            <p:nvPicPr>
              <p:cNvPr id="8203" name="Ink 8202">
                <a:extLst>
                  <a:ext uri="{FF2B5EF4-FFF2-40B4-BE49-F238E27FC236}">
                    <a16:creationId xmlns:a16="http://schemas.microsoft.com/office/drawing/2014/main" id="{DEDF73E7-826D-4332-8976-279A9C3852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512" y="1077843"/>
                <a:ext cx="1767600" cy="1023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04" name="Ink 8203">
                <a:extLst>
                  <a:ext uri="{FF2B5EF4-FFF2-40B4-BE49-F238E27FC236}">
                    <a16:creationId xmlns:a16="http://schemas.microsoft.com/office/drawing/2014/main" id="{C2ED1579-EDB0-40E7-AE89-B4AA3B1DB9D7}"/>
                  </a:ext>
                </a:extLst>
              </p14:cNvPr>
              <p14:cNvContentPartPr/>
              <p14:nvPr/>
            </p14:nvContentPartPr>
            <p14:xfrm>
              <a:off x="3966992" y="1134360"/>
              <a:ext cx="833400" cy="45360"/>
            </p14:xfrm>
          </p:contentPart>
        </mc:Choice>
        <mc:Fallback xmlns="">
          <p:pic>
            <p:nvPicPr>
              <p:cNvPr id="8204" name="Ink 8203">
                <a:extLst>
                  <a:ext uri="{FF2B5EF4-FFF2-40B4-BE49-F238E27FC236}">
                    <a16:creationId xmlns:a16="http://schemas.microsoft.com/office/drawing/2014/main" id="{C2ED1579-EDB0-40E7-AE89-B4AA3B1DB9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7992" y="1125360"/>
                <a:ext cx="851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16" name="Ink 8215">
                <a:extLst>
                  <a:ext uri="{FF2B5EF4-FFF2-40B4-BE49-F238E27FC236}">
                    <a16:creationId xmlns:a16="http://schemas.microsoft.com/office/drawing/2014/main" id="{C0FE11F3-AA3A-4EB3-B30A-24020CFC8074}"/>
                  </a:ext>
                </a:extLst>
              </p14:cNvPr>
              <p14:cNvContentPartPr/>
              <p14:nvPr/>
            </p14:nvContentPartPr>
            <p14:xfrm>
              <a:off x="5009552" y="721080"/>
              <a:ext cx="804960" cy="507240"/>
            </p14:xfrm>
          </p:contentPart>
        </mc:Choice>
        <mc:Fallback xmlns="">
          <p:pic>
            <p:nvPicPr>
              <p:cNvPr id="8216" name="Ink 8215">
                <a:extLst>
                  <a:ext uri="{FF2B5EF4-FFF2-40B4-BE49-F238E27FC236}">
                    <a16:creationId xmlns:a16="http://schemas.microsoft.com/office/drawing/2014/main" id="{C0FE11F3-AA3A-4EB3-B30A-24020CFC80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0556" y="712080"/>
                <a:ext cx="822592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32" name="Ink 8231">
                <a:extLst>
                  <a:ext uri="{FF2B5EF4-FFF2-40B4-BE49-F238E27FC236}">
                    <a16:creationId xmlns:a16="http://schemas.microsoft.com/office/drawing/2014/main" id="{EB7A332A-0C9E-4EC4-A631-F1C09C3E2AF6}"/>
                  </a:ext>
                </a:extLst>
              </p14:cNvPr>
              <p14:cNvContentPartPr/>
              <p14:nvPr/>
            </p14:nvContentPartPr>
            <p14:xfrm>
              <a:off x="5703992" y="2360880"/>
              <a:ext cx="2271960" cy="724320"/>
            </p14:xfrm>
          </p:contentPart>
        </mc:Choice>
        <mc:Fallback xmlns="">
          <p:pic>
            <p:nvPicPr>
              <p:cNvPr id="8232" name="Ink 8231">
                <a:extLst>
                  <a:ext uri="{FF2B5EF4-FFF2-40B4-BE49-F238E27FC236}">
                    <a16:creationId xmlns:a16="http://schemas.microsoft.com/office/drawing/2014/main" id="{EB7A332A-0C9E-4EC4-A631-F1C09C3E2A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4992" y="2351884"/>
                <a:ext cx="2289600" cy="741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34" name="Ink 8233">
                <a:extLst>
                  <a:ext uri="{FF2B5EF4-FFF2-40B4-BE49-F238E27FC236}">
                    <a16:creationId xmlns:a16="http://schemas.microsoft.com/office/drawing/2014/main" id="{C075360F-E3CC-4E64-95CF-53D64081815F}"/>
                  </a:ext>
                </a:extLst>
              </p14:cNvPr>
              <p14:cNvContentPartPr/>
              <p14:nvPr/>
            </p14:nvContentPartPr>
            <p14:xfrm>
              <a:off x="6361712" y="1760760"/>
              <a:ext cx="480240" cy="199800"/>
            </p14:xfrm>
          </p:contentPart>
        </mc:Choice>
        <mc:Fallback xmlns="">
          <p:pic>
            <p:nvPicPr>
              <p:cNvPr id="8234" name="Ink 8233">
                <a:extLst>
                  <a:ext uri="{FF2B5EF4-FFF2-40B4-BE49-F238E27FC236}">
                    <a16:creationId xmlns:a16="http://schemas.microsoft.com/office/drawing/2014/main" id="{C075360F-E3CC-4E64-95CF-53D6408181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52719" y="1751760"/>
                <a:ext cx="497867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35" name="Ink 8234">
                <a:extLst>
                  <a:ext uri="{FF2B5EF4-FFF2-40B4-BE49-F238E27FC236}">
                    <a16:creationId xmlns:a16="http://schemas.microsoft.com/office/drawing/2014/main" id="{E3DBE5F4-65C1-4E9C-B410-1E846A6E226B}"/>
                  </a:ext>
                </a:extLst>
              </p14:cNvPr>
              <p14:cNvContentPartPr/>
              <p14:nvPr/>
            </p14:nvContentPartPr>
            <p14:xfrm>
              <a:off x="6314912" y="1316160"/>
              <a:ext cx="559440" cy="173880"/>
            </p14:xfrm>
          </p:contentPart>
        </mc:Choice>
        <mc:Fallback xmlns="">
          <p:pic>
            <p:nvPicPr>
              <p:cNvPr id="8235" name="Ink 8234">
                <a:extLst>
                  <a:ext uri="{FF2B5EF4-FFF2-40B4-BE49-F238E27FC236}">
                    <a16:creationId xmlns:a16="http://schemas.microsoft.com/office/drawing/2014/main" id="{E3DBE5F4-65C1-4E9C-B410-1E846A6E226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06272" y="1307520"/>
                <a:ext cx="5770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36" name="Ink 8235">
                <a:extLst>
                  <a:ext uri="{FF2B5EF4-FFF2-40B4-BE49-F238E27FC236}">
                    <a16:creationId xmlns:a16="http://schemas.microsoft.com/office/drawing/2014/main" id="{53F7F12F-4953-46B7-B081-94552434145A}"/>
                  </a:ext>
                </a:extLst>
              </p14:cNvPr>
              <p14:cNvContentPartPr/>
              <p14:nvPr/>
            </p14:nvContentPartPr>
            <p14:xfrm>
              <a:off x="6272432" y="2136240"/>
              <a:ext cx="595440" cy="233640"/>
            </p14:xfrm>
          </p:contentPart>
        </mc:Choice>
        <mc:Fallback xmlns="">
          <p:pic>
            <p:nvPicPr>
              <p:cNvPr id="8236" name="Ink 8235">
                <a:extLst>
                  <a:ext uri="{FF2B5EF4-FFF2-40B4-BE49-F238E27FC236}">
                    <a16:creationId xmlns:a16="http://schemas.microsoft.com/office/drawing/2014/main" id="{53F7F12F-4953-46B7-B081-9455243414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63432" y="2127600"/>
                <a:ext cx="6130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37" name="Ink 8236">
                <a:extLst>
                  <a:ext uri="{FF2B5EF4-FFF2-40B4-BE49-F238E27FC236}">
                    <a16:creationId xmlns:a16="http://schemas.microsoft.com/office/drawing/2014/main" id="{992435D9-40E2-4B24-A454-3183A7E4862A}"/>
                  </a:ext>
                </a:extLst>
              </p14:cNvPr>
              <p14:cNvContentPartPr/>
              <p14:nvPr/>
            </p14:nvContentPartPr>
            <p14:xfrm>
              <a:off x="3031712" y="507960"/>
              <a:ext cx="3931560" cy="129600"/>
            </p14:xfrm>
          </p:contentPart>
        </mc:Choice>
        <mc:Fallback xmlns="">
          <p:pic>
            <p:nvPicPr>
              <p:cNvPr id="8237" name="Ink 8236">
                <a:extLst>
                  <a:ext uri="{FF2B5EF4-FFF2-40B4-BE49-F238E27FC236}">
                    <a16:creationId xmlns:a16="http://schemas.microsoft.com/office/drawing/2014/main" id="{992435D9-40E2-4B24-A454-3183A7E486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23072" y="498960"/>
                <a:ext cx="39492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68" name="Ink 8267">
                <a:extLst>
                  <a:ext uri="{FF2B5EF4-FFF2-40B4-BE49-F238E27FC236}">
                    <a16:creationId xmlns:a16="http://schemas.microsoft.com/office/drawing/2014/main" id="{1D2174FF-AF67-40F6-AEB4-46AE0CEF0DDC}"/>
                  </a:ext>
                </a:extLst>
              </p14:cNvPr>
              <p14:cNvContentPartPr/>
              <p14:nvPr/>
            </p14:nvContentPartPr>
            <p14:xfrm>
              <a:off x="6309152" y="3292200"/>
              <a:ext cx="2643480" cy="1078920"/>
            </p14:xfrm>
          </p:contentPart>
        </mc:Choice>
        <mc:Fallback xmlns="">
          <p:pic>
            <p:nvPicPr>
              <p:cNvPr id="8268" name="Ink 8267">
                <a:extLst>
                  <a:ext uri="{FF2B5EF4-FFF2-40B4-BE49-F238E27FC236}">
                    <a16:creationId xmlns:a16="http://schemas.microsoft.com/office/drawing/2014/main" id="{1D2174FF-AF67-40F6-AEB4-46AE0CEF0D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00511" y="3283560"/>
                <a:ext cx="2661122" cy="10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78" name="Ink 8277">
                <a:extLst>
                  <a:ext uri="{FF2B5EF4-FFF2-40B4-BE49-F238E27FC236}">
                    <a16:creationId xmlns:a16="http://schemas.microsoft.com/office/drawing/2014/main" id="{E76ECEE8-81A7-4FBF-82A7-EFB22DF33C94}"/>
                  </a:ext>
                </a:extLst>
              </p14:cNvPr>
              <p14:cNvContentPartPr/>
              <p14:nvPr/>
            </p14:nvContentPartPr>
            <p14:xfrm>
              <a:off x="6300512" y="4592880"/>
              <a:ext cx="1407600" cy="526680"/>
            </p14:xfrm>
          </p:contentPart>
        </mc:Choice>
        <mc:Fallback xmlns="">
          <p:pic>
            <p:nvPicPr>
              <p:cNvPr id="8278" name="Ink 8277">
                <a:extLst>
                  <a:ext uri="{FF2B5EF4-FFF2-40B4-BE49-F238E27FC236}">
                    <a16:creationId xmlns:a16="http://schemas.microsoft.com/office/drawing/2014/main" id="{E76ECEE8-81A7-4FBF-82A7-EFB22DF33C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91872" y="4584234"/>
                <a:ext cx="1425240" cy="544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83" name="Ink 8282">
                <a:extLst>
                  <a:ext uri="{FF2B5EF4-FFF2-40B4-BE49-F238E27FC236}">
                    <a16:creationId xmlns:a16="http://schemas.microsoft.com/office/drawing/2014/main" id="{0229D243-1505-4C08-A9A3-4FDE3267AFAC}"/>
                  </a:ext>
                </a:extLst>
              </p14:cNvPr>
              <p14:cNvContentPartPr/>
              <p14:nvPr/>
            </p14:nvContentPartPr>
            <p14:xfrm>
              <a:off x="7933112" y="4748760"/>
              <a:ext cx="956520" cy="266400"/>
            </p14:xfrm>
          </p:contentPart>
        </mc:Choice>
        <mc:Fallback xmlns="">
          <p:pic>
            <p:nvPicPr>
              <p:cNvPr id="8283" name="Ink 8282">
                <a:extLst>
                  <a:ext uri="{FF2B5EF4-FFF2-40B4-BE49-F238E27FC236}">
                    <a16:creationId xmlns:a16="http://schemas.microsoft.com/office/drawing/2014/main" id="{0229D243-1505-4C08-A9A3-4FDE3267AF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4469" y="4740108"/>
                <a:ext cx="974167" cy="284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98" name="Ink 8297">
                <a:extLst>
                  <a:ext uri="{FF2B5EF4-FFF2-40B4-BE49-F238E27FC236}">
                    <a16:creationId xmlns:a16="http://schemas.microsoft.com/office/drawing/2014/main" id="{C857D040-3CCC-4C94-B25E-203702BB9461}"/>
                  </a:ext>
                </a:extLst>
              </p14:cNvPr>
              <p14:cNvContentPartPr/>
              <p14:nvPr/>
            </p14:nvContentPartPr>
            <p14:xfrm>
              <a:off x="6148232" y="5232960"/>
              <a:ext cx="2059560" cy="500040"/>
            </p14:xfrm>
          </p:contentPart>
        </mc:Choice>
        <mc:Fallback xmlns="">
          <p:pic>
            <p:nvPicPr>
              <p:cNvPr id="8298" name="Ink 8297">
                <a:extLst>
                  <a:ext uri="{FF2B5EF4-FFF2-40B4-BE49-F238E27FC236}">
                    <a16:creationId xmlns:a16="http://schemas.microsoft.com/office/drawing/2014/main" id="{C857D040-3CCC-4C94-B25E-203702BB946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39232" y="5223960"/>
                <a:ext cx="207720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99" name="Ink 8298">
                <a:extLst>
                  <a:ext uri="{FF2B5EF4-FFF2-40B4-BE49-F238E27FC236}">
                    <a16:creationId xmlns:a16="http://schemas.microsoft.com/office/drawing/2014/main" id="{A83E09D4-80BB-45C8-AC66-DD50EFAEADAD}"/>
                  </a:ext>
                </a:extLst>
              </p14:cNvPr>
              <p14:cNvContentPartPr/>
              <p14:nvPr/>
            </p14:nvContentPartPr>
            <p14:xfrm>
              <a:off x="4016312" y="1483920"/>
              <a:ext cx="34560" cy="55440"/>
            </p14:xfrm>
          </p:contentPart>
        </mc:Choice>
        <mc:Fallback xmlns="">
          <p:pic>
            <p:nvPicPr>
              <p:cNvPr id="8299" name="Ink 8298">
                <a:extLst>
                  <a:ext uri="{FF2B5EF4-FFF2-40B4-BE49-F238E27FC236}">
                    <a16:creationId xmlns:a16="http://schemas.microsoft.com/office/drawing/2014/main" id="{A83E09D4-80BB-45C8-AC66-DD50EFAEADA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07312" y="1475280"/>
                <a:ext cx="522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300" name="Ink 8299">
                <a:extLst>
                  <a:ext uri="{FF2B5EF4-FFF2-40B4-BE49-F238E27FC236}">
                    <a16:creationId xmlns:a16="http://schemas.microsoft.com/office/drawing/2014/main" id="{5599E60F-35BF-404F-BA5D-3751ADBCF861}"/>
                  </a:ext>
                </a:extLst>
              </p14:cNvPr>
              <p14:cNvContentPartPr/>
              <p14:nvPr/>
            </p14:nvContentPartPr>
            <p14:xfrm>
              <a:off x="3963752" y="1312200"/>
              <a:ext cx="648360" cy="180720"/>
            </p14:xfrm>
          </p:contentPart>
        </mc:Choice>
        <mc:Fallback xmlns="">
          <p:pic>
            <p:nvPicPr>
              <p:cNvPr id="8300" name="Ink 8299">
                <a:extLst>
                  <a:ext uri="{FF2B5EF4-FFF2-40B4-BE49-F238E27FC236}">
                    <a16:creationId xmlns:a16="http://schemas.microsoft.com/office/drawing/2014/main" id="{5599E60F-35BF-404F-BA5D-3751ADBCF8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54752" y="1303560"/>
                <a:ext cx="6660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307" name="Ink 8306">
                <a:extLst>
                  <a:ext uri="{FF2B5EF4-FFF2-40B4-BE49-F238E27FC236}">
                    <a16:creationId xmlns:a16="http://schemas.microsoft.com/office/drawing/2014/main" id="{C4317B1F-09BF-49E6-A766-EA9F6C04E7C0}"/>
                  </a:ext>
                </a:extLst>
              </p14:cNvPr>
              <p14:cNvContentPartPr/>
              <p14:nvPr/>
            </p14:nvContentPartPr>
            <p14:xfrm>
              <a:off x="4036832" y="1797840"/>
              <a:ext cx="916200" cy="421560"/>
            </p14:xfrm>
          </p:contentPart>
        </mc:Choice>
        <mc:Fallback xmlns="">
          <p:pic>
            <p:nvPicPr>
              <p:cNvPr id="8307" name="Ink 8306">
                <a:extLst>
                  <a:ext uri="{FF2B5EF4-FFF2-40B4-BE49-F238E27FC236}">
                    <a16:creationId xmlns:a16="http://schemas.microsoft.com/office/drawing/2014/main" id="{C4317B1F-09BF-49E6-A766-EA9F6C04E7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8192" y="1788848"/>
                <a:ext cx="933840" cy="439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308" name="Ink 8307">
                <a:extLst>
                  <a:ext uri="{FF2B5EF4-FFF2-40B4-BE49-F238E27FC236}">
                    <a16:creationId xmlns:a16="http://schemas.microsoft.com/office/drawing/2014/main" id="{9E1CDD8A-E31E-4581-8A48-EBAD7D73B8CB}"/>
                  </a:ext>
                </a:extLst>
              </p14:cNvPr>
              <p14:cNvContentPartPr/>
              <p14:nvPr/>
            </p14:nvContentPartPr>
            <p14:xfrm>
              <a:off x="4905152" y="1647000"/>
              <a:ext cx="108720" cy="34560"/>
            </p14:xfrm>
          </p:contentPart>
        </mc:Choice>
        <mc:Fallback xmlns="">
          <p:pic>
            <p:nvPicPr>
              <p:cNvPr id="8308" name="Ink 8307">
                <a:extLst>
                  <a:ext uri="{FF2B5EF4-FFF2-40B4-BE49-F238E27FC236}">
                    <a16:creationId xmlns:a16="http://schemas.microsoft.com/office/drawing/2014/main" id="{9E1CDD8A-E31E-4581-8A48-EBAD7D73B8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96512" y="1638000"/>
                <a:ext cx="1263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313" name="Ink 8312">
                <a:extLst>
                  <a:ext uri="{FF2B5EF4-FFF2-40B4-BE49-F238E27FC236}">
                    <a16:creationId xmlns:a16="http://schemas.microsoft.com/office/drawing/2014/main" id="{FE8714D3-0AE3-49B3-BC54-DFEB23815F52}"/>
                  </a:ext>
                </a:extLst>
              </p14:cNvPr>
              <p14:cNvContentPartPr/>
              <p14:nvPr/>
            </p14:nvContentPartPr>
            <p14:xfrm>
              <a:off x="8341352" y="5369400"/>
              <a:ext cx="745920" cy="271080"/>
            </p14:xfrm>
          </p:contentPart>
        </mc:Choice>
        <mc:Fallback xmlns="">
          <p:pic>
            <p:nvPicPr>
              <p:cNvPr id="8313" name="Ink 8312">
                <a:extLst>
                  <a:ext uri="{FF2B5EF4-FFF2-40B4-BE49-F238E27FC236}">
                    <a16:creationId xmlns:a16="http://schemas.microsoft.com/office/drawing/2014/main" id="{FE8714D3-0AE3-49B3-BC54-DFEB23815F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32708" y="5360760"/>
                <a:ext cx="763569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34" name="Ink 8333">
                <a:extLst>
                  <a:ext uri="{FF2B5EF4-FFF2-40B4-BE49-F238E27FC236}">
                    <a16:creationId xmlns:a16="http://schemas.microsoft.com/office/drawing/2014/main" id="{66F96083-30E7-4052-BC48-9056F3476B21}"/>
                  </a:ext>
                </a:extLst>
              </p14:cNvPr>
              <p14:cNvContentPartPr/>
              <p14:nvPr/>
            </p14:nvContentPartPr>
            <p14:xfrm>
              <a:off x="6057152" y="5722200"/>
              <a:ext cx="2599200" cy="407880"/>
            </p14:xfrm>
          </p:contentPart>
        </mc:Choice>
        <mc:Fallback xmlns="">
          <p:pic>
            <p:nvPicPr>
              <p:cNvPr id="8334" name="Ink 8333">
                <a:extLst>
                  <a:ext uri="{FF2B5EF4-FFF2-40B4-BE49-F238E27FC236}">
                    <a16:creationId xmlns:a16="http://schemas.microsoft.com/office/drawing/2014/main" id="{66F96083-30E7-4052-BC48-9056F3476B2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48152" y="5713200"/>
                <a:ext cx="26168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341" name="Ink 8340">
                <a:extLst>
                  <a:ext uri="{FF2B5EF4-FFF2-40B4-BE49-F238E27FC236}">
                    <a16:creationId xmlns:a16="http://schemas.microsoft.com/office/drawing/2014/main" id="{54F9FAD0-94D9-408D-9B44-44816CDA1413}"/>
                  </a:ext>
                </a:extLst>
              </p14:cNvPr>
              <p14:cNvContentPartPr/>
              <p14:nvPr/>
            </p14:nvContentPartPr>
            <p14:xfrm>
              <a:off x="1112912" y="4321080"/>
              <a:ext cx="320040" cy="237960"/>
            </p14:xfrm>
          </p:contentPart>
        </mc:Choice>
        <mc:Fallback xmlns="">
          <p:pic>
            <p:nvPicPr>
              <p:cNvPr id="8341" name="Ink 8340">
                <a:extLst>
                  <a:ext uri="{FF2B5EF4-FFF2-40B4-BE49-F238E27FC236}">
                    <a16:creationId xmlns:a16="http://schemas.microsoft.com/office/drawing/2014/main" id="{54F9FAD0-94D9-408D-9B44-44816CDA141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04262" y="4312094"/>
                <a:ext cx="337700" cy="255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345" name="Ink 8344">
                <a:extLst>
                  <a:ext uri="{FF2B5EF4-FFF2-40B4-BE49-F238E27FC236}">
                    <a16:creationId xmlns:a16="http://schemas.microsoft.com/office/drawing/2014/main" id="{3A8DC6B8-2924-4705-A7B5-505F23C29368}"/>
                  </a:ext>
                </a:extLst>
              </p14:cNvPr>
              <p14:cNvContentPartPr/>
              <p14:nvPr/>
            </p14:nvContentPartPr>
            <p14:xfrm>
              <a:off x="2667032" y="4474080"/>
              <a:ext cx="156240" cy="69120"/>
            </p14:xfrm>
          </p:contentPart>
        </mc:Choice>
        <mc:Fallback xmlns="">
          <p:pic>
            <p:nvPicPr>
              <p:cNvPr id="8345" name="Ink 8344">
                <a:extLst>
                  <a:ext uri="{FF2B5EF4-FFF2-40B4-BE49-F238E27FC236}">
                    <a16:creationId xmlns:a16="http://schemas.microsoft.com/office/drawing/2014/main" id="{3A8DC6B8-2924-4705-A7B5-505F23C293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58053" y="4465080"/>
                <a:ext cx="173839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346" name="Ink 8345">
                <a:extLst>
                  <a:ext uri="{FF2B5EF4-FFF2-40B4-BE49-F238E27FC236}">
                    <a16:creationId xmlns:a16="http://schemas.microsoft.com/office/drawing/2014/main" id="{3D594AEB-2001-4F55-816B-90E31A32010B}"/>
                  </a:ext>
                </a:extLst>
              </p14:cNvPr>
              <p14:cNvContentPartPr/>
              <p14:nvPr/>
            </p14:nvContentPartPr>
            <p14:xfrm>
              <a:off x="2689352" y="5217120"/>
              <a:ext cx="43920" cy="91800"/>
            </p14:xfrm>
          </p:contentPart>
        </mc:Choice>
        <mc:Fallback xmlns="">
          <p:pic>
            <p:nvPicPr>
              <p:cNvPr id="8346" name="Ink 8345">
                <a:extLst>
                  <a:ext uri="{FF2B5EF4-FFF2-40B4-BE49-F238E27FC236}">
                    <a16:creationId xmlns:a16="http://schemas.microsoft.com/office/drawing/2014/main" id="{3D594AEB-2001-4F55-816B-90E31A3201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0712" y="5208120"/>
                <a:ext cx="615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349" name="Ink 8348">
                <a:extLst>
                  <a:ext uri="{FF2B5EF4-FFF2-40B4-BE49-F238E27FC236}">
                    <a16:creationId xmlns:a16="http://schemas.microsoft.com/office/drawing/2014/main" id="{4B55C918-1D81-477C-BE75-F54804191EFC}"/>
                  </a:ext>
                </a:extLst>
              </p14:cNvPr>
              <p14:cNvContentPartPr/>
              <p14:nvPr/>
            </p14:nvContentPartPr>
            <p14:xfrm>
              <a:off x="2650112" y="4872960"/>
              <a:ext cx="41400" cy="17640"/>
            </p14:xfrm>
          </p:contentPart>
        </mc:Choice>
        <mc:Fallback xmlns="">
          <p:pic>
            <p:nvPicPr>
              <p:cNvPr id="8349" name="Ink 8348">
                <a:extLst>
                  <a:ext uri="{FF2B5EF4-FFF2-40B4-BE49-F238E27FC236}">
                    <a16:creationId xmlns:a16="http://schemas.microsoft.com/office/drawing/2014/main" id="{4B55C918-1D81-477C-BE75-F54804191EF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41472" y="4864320"/>
                <a:ext cx="59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350" name="Ink 8349">
                <a:extLst>
                  <a:ext uri="{FF2B5EF4-FFF2-40B4-BE49-F238E27FC236}">
                    <a16:creationId xmlns:a16="http://schemas.microsoft.com/office/drawing/2014/main" id="{4F12FC7D-823F-4AAB-81E5-A9B2CF633B6D}"/>
                  </a:ext>
                </a:extLst>
              </p14:cNvPr>
              <p14:cNvContentPartPr/>
              <p14:nvPr/>
            </p14:nvContentPartPr>
            <p14:xfrm>
              <a:off x="2617352" y="4798800"/>
              <a:ext cx="18720" cy="124560"/>
            </p14:xfrm>
          </p:contentPart>
        </mc:Choice>
        <mc:Fallback xmlns="">
          <p:pic>
            <p:nvPicPr>
              <p:cNvPr id="8350" name="Ink 8349">
                <a:extLst>
                  <a:ext uri="{FF2B5EF4-FFF2-40B4-BE49-F238E27FC236}">
                    <a16:creationId xmlns:a16="http://schemas.microsoft.com/office/drawing/2014/main" id="{4F12FC7D-823F-4AAB-81E5-A9B2CF633B6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608352" y="4790160"/>
                <a:ext cx="363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353" name="Ink 8352">
                <a:extLst>
                  <a:ext uri="{FF2B5EF4-FFF2-40B4-BE49-F238E27FC236}">
                    <a16:creationId xmlns:a16="http://schemas.microsoft.com/office/drawing/2014/main" id="{E1105C93-ED2B-432E-93E8-793B20F738F0}"/>
                  </a:ext>
                </a:extLst>
              </p14:cNvPr>
              <p14:cNvContentPartPr/>
              <p14:nvPr/>
            </p14:nvContentPartPr>
            <p14:xfrm>
              <a:off x="2851712" y="5547600"/>
              <a:ext cx="101880" cy="103680"/>
            </p14:xfrm>
          </p:contentPart>
        </mc:Choice>
        <mc:Fallback xmlns="">
          <p:pic>
            <p:nvPicPr>
              <p:cNvPr id="8353" name="Ink 8352">
                <a:extLst>
                  <a:ext uri="{FF2B5EF4-FFF2-40B4-BE49-F238E27FC236}">
                    <a16:creationId xmlns:a16="http://schemas.microsoft.com/office/drawing/2014/main" id="{E1105C93-ED2B-432E-93E8-793B20F738F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43072" y="5538600"/>
                <a:ext cx="1195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390" name="Ink 8389">
                <a:extLst>
                  <a:ext uri="{FF2B5EF4-FFF2-40B4-BE49-F238E27FC236}">
                    <a16:creationId xmlns:a16="http://schemas.microsoft.com/office/drawing/2014/main" id="{E0A38717-F7A5-4218-85D4-5493C0D855B1}"/>
                  </a:ext>
                </a:extLst>
              </p14:cNvPr>
              <p14:cNvContentPartPr/>
              <p14:nvPr/>
            </p14:nvContentPartPr>
            <p14:xfrm>
              <a:off x="720872" y="4573440"/>
              <a:ext cx="1747080" cy="2186640"/>
            </p14:xfrm>
          </p:contentPart>
        </mc:Choice>
        <mc:Fallback xmlns="">
          <p:pic>
            <p:nvPicPr>
              <p:cNvPr id="8390" name="Ink 8389">
                <a:extLst>
                  <a:ext uri="{FF2B5EF4-FFF2-40B4-BE49-F238E27FC236}">
                    <a16:creationId xmlns:a16="http://schemas.microsoft.com/office/drawing/2014/main" id="{E0A38717-F7A5-4218-85D4-5493C0D855B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1874" y="4564800"/>
                <a:ext cx="1764716" cy="22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392" name="Ink 8391">
                <a:extLst>
                  <a:ext uri="{FF2B5EF4-FFF2-40B4-BE49-F238E27FC236}">
                    <a16:creationId xmlns:a16="http://schemas.microsoft.com/office/drawing/2014/main" id="{C4926753-D14B-497C-85A5-5035567F7D2B}"/>
                  </a:ext>
                </a:extLst>
              </p14:cNvPr>
              <p14:cNvContentPartPr/>
              <p14:nvPr/>
            </p14:nvContentPartPr>
            <p14:xfrm>
              <a:off x="2698352" y="5922720"/>
              <a:ext cx="189720" cy="144000"/>
            </p14:xfrm>
          </p:contentPart>
        </mc:Choice>
        <mc:Fallback xmlns="">
          <p:pic>
            <p:nvPicPr>
              <p:cNvPr id="8392" name="Ink 8391">
                <a:extLst>
                  <a:ext uri="{FF2B5EF4-FFF2-40B4-BE49-F238E27FC236}">
                    <a16:creationId xmlns:a16="http://schemas.microsoft.com/office/drawing/2014/main" id="{C4926753-D14B-497C-85A5-5035567F7D2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89696" y="5913742"/>
                <a:ext cx="207394" cy="161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423" name="Ink 8422">
                <a:extLst>
                  <a:ext uri="{FF2B5EF4-FFF2-40B4-BE49-F238E27FC236}">
                    <a16:creationId xmlns:a16="http://schemas.microsoft.com/office/drawing/2014/main" id="{A9D5ADD5-9B89-4013-88C3-F3BD3C9EB6EE}"/>
                  </a:ext>
                </a:extLst>
              </p14:cNvPr>
              <p14:cNvContentPartPr/>
              <p14:nvPr/>
            </p14:nvContentPartPr>
            <p14:xfrm>
              <a:off x="6569432" y="6432480"/>
              <a:ext cx="769320" cy="291600"/>
            </p14:xfrm>
          </p:contentPart>
        </mc:Choice>
        <mc:Fallback xmlns="">
          <p:pic>
            <p:nvPicPr>
              <p:cNvPr id="8423" name="Ink 8422">
                <a:extLst>
                  <a:ext uri="{FF2B5EF4-FFF2-40B4-BE49-F238E27FC236}">
                    <a16:creationId xmlns:a16="http://schemas.microsoft.com/office/drawing/2014/main" id="{A9D5ADD5-9B89-4013-88C3-F3BD3C9EB6E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60432" y="6423491"/>
                <a:ext cx="786960" cy="309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424" name="Ink 8423">
                <a:extLst>
                  <a:ext uri="{FF2B5EF4-FFF2-40B4-BE49-F238E27FC236}">
                    <a16:creationId xmlns:a16="http://schemas.microsoft.com/office/drawing/2014/main" id="{DBF5D953-C3AC-4F76-8BDC-5148AFE9189F}"/>
                  </a:ext>
                </a:extLst>
              </p14:cNvPr>
              <p14:cNvContentPartPr/>
              <p14:nvPr/>
            </p14:nvContentPartPr>
            <p14:xfrm>
              <a:off x="4279472" y="4742640"/>
              <a:ext cx="2107800" cy="2076120"/>
            </p14:xfrm>
          </p:contentPart>
        </mc:Choice>
        <mc:Fallback xmlns="">
          <p:pic>
            <p:nvPicPr>
              <p:cNvPr id="8424" name="Ink 8423">
                <a:extLst>
                  <a:ext uri="{FF2B5EF4-FFF2-40B4-BE49-F238E27FC236}">
                    <a16:creationId xmlns:a16="http://schemas.microsoft.com/office/drawing/2014/main" id="{DBF5D953-C3AC-4F76-8BDC-5148AFE9189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832" y="4733999"/>
                <a:ext cx="2125440" cy="2093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439" name="Ink 8438">
                <a:extLst>
                  <a:ext uri="{FF2B5EF4-FFF2-40B4-BE49-F238E27FC236}">
                    <a16:creationId xmlns:a16="http://schemas.microsoft.com/office/drawing/2014/main" id="{37351CC4-F30A-4C3B-B44A-C325B670562A}"/>
                  </a:ext>
                </a:extLst>
              </p14:cNvPr>
              <p14:cNvContentPartPr/>
              <p14:nvPr/>
            </p14:nvContentPartPr>
            <p14:xfrm>
              <a:off x="7429832" y="6442920"/>
              <a:ext cx="1691280" cy="330120"/>
            </p14:xfrm>
          </p:contentPart>
        </mc:Choice>
        <mc:Fallback xmlns="">
          <p:pic>
            <p:nvPicPr>
              <p:cNvPr id="8439" name="Ink 8438">
                <a:extLst>
                  <a:ext uri="{FF2B5EF4-FFF2-40B4-BE49-F238E27FC236}">
                    <a16:creationId xmlns:a16="http://schemas.microsoft.com/office/drawing/2014/main" id="{37351CC4-F30A-4C3B-B44A-C325B67056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21192" y="6434271"/>
                <a:ext cx="1708920" cy="347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440" name="Ink 8439">
                <a:extLst>
                  <a:ext uri="{FF2B5EF4-FFF2-40B4-BE49-F238E27FC236}">
                    <a16:creationId xmlns:a16="http://schemas.microsoft.com/office/drawing/2014/main" id="{43D02206-FEE8-4ED0-B877-BC501FDA6D0A}"/>
                  </a:ext>
                </a:extLst>
              </p14:cNvPr>
              <p14:cNvContentPartPr/>
              <p14:nvPr/>
            </p14:nvContentPartPr>
            <p14:xfrm>
              <a:off x="4314032" y="6360480"/>
              <a:ext cx="31680" cy="128160"/>
            </p14:xfrm>
          </p:contentPart>
        </mc:Choice>
        <mc:Fallback xmlns="">
          <p:pic>
            <p:nvPicPr>
              <p:cNvPr id="8440" name="Ink 8439">
                <a:extLst>
                  <a:ext uri="{FF2B5EF4-FFF2-40B4-BE49-F238E27FC236}">
                    <a16:creationId xmlns:a16="http://schemas.microsoft.com/office/drawing/2014/main" id="{43D02206-FEE8-4ED0-B877-BC501FDA6D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05392" y="6351480"/>
                <a:ext cx="49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E88E7B-48BD-4A74-A23C-47023B419FA4}"/>
                  </a:ext>
                </a:extLst>
              </p14:cNvPr>
              <p14:cNvContentPartPr/>
              <p14:nvPr/>
            </p14:nvContentPartPr>
            <p14:xfrm>
              <a:off x="1635272" y="2683440"/>
              <a:ext cx="824760" cy="110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E88E7B-48BD-4A74-A23C-47023B419FA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626632" y="2674800"/>
                <a:ext cx="8424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EE964F-2EC5-4C61-874E-90B1D4F9AE47}"/>
                  </a:ext>
                </a:extLst>
              </p14:cNvPr>
              <p14:cNvContentPartPr/>
              <p14:nvPr/>
            </p14:nvContentPartPr>
            <p14:xfrm>
              <a:off x="3514472" y="3110760"/>
              <a:ext cx="1445760" cy="11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EE964F-2EC5-4C61-874E-90B1D4F9AE4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05472" y="3101760"/>
                <a:ext cx="14634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C955E11-F44A-4DC6-B855-E8B2CF8EE9DE}"/>
                  </a:ext>
                </a:extLst>
              </p14:cNvPr>
              <p14:cNvContentPartPr/>
              <p14:nvPr/>
            </p14:nvContentPartPr>
            <p14:xfrm>
              <a:off x="6309872" y="1703520"/>
              <a:ext cx="581040" cy="230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955E11-F44A-4DC6-B855-E8B2CF8EE9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01232" y="1694520"/>
                <a:ext cx="598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30BE52-7CD1-4A61-BB08-F2EC82B9A2AF}"/>
                  </a:ext>
                </a:extLst>
              </p14:cNvPr>
              <p14:cNvContentPartPr/>
              <p14:nvPr/>
            </p14:nvContentPartPr>
            <p14:xfrm>
              <a:off x="6214472" y="2189880"/>
              <a:ext cx="619200" cy="164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30BE52-7CD1-4A61-BB08-F2EC82B9A2A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05832" y="2181240"/>
                <a:ext cx="6368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3B4F07-EC2C-45F1-B8A9-0D8127A1C3C5}"/>
                  </a:ext>
                </a:extLst>
              </p14:cNvPr>
              <p14:cNvContentPartPr/>
              <p14:nvPr/>
            </p14:nvContentPartPr>
            <p14:xfrm>
              <a:off x="6257312" y="776520"/>
              <a:ext cx="2189160" cy="736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3B4F07-EC2C-45F1-B8A9-0D8127A1C3C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48312" y="767880"/>
                <a:ext cx="22068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310" name="Ink 8309">
                <a:extLst>
                  <a:ext uri="{FF2B5EF4-FFF2-40B4-BE49-F238E27FC236}">
                    <a16:creationId xmlns:a16="http://schemas.microsoft.com/office/drawing/2014/main" id="{2E3FE459-A870-4BEA-8694-529834D34378}"/>
                  </a:ext>
                </a:extLst>
              </p14:cNvPr>
              <p14:cNvContentPartPr/>
              <p14:nvPr/>
            </p14:nvContentPartPr>
            <p14:xfrm>
              <a:off x="4739192" y="4815000"/>
              <a:ext cx="375840" cy="19440"/>
            </p14:xfrm>
          </p:contentPart>
        </mc:Choice>
        <mc:Fallback xmlns="">
          <p:pic>
            <p:nvPicPr>
              <p:cNvPr id="8310" name="Ink 8309">
                <a:extLst>
                  <a:ext uri="{FF2B5EF4-FFF2-40B4-BE49-F238E27FC236}">
                    <a16:creationId xmlns:a16="http://schemas.microsoft.com/office/drawing/2014/main" id="{2E3FE459-A870-4BEA-8694-529834D3437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30552" y="4806000"/>
                <a:ext cx="3934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11" name="Ink 8310">
                <a:extLst>
                  <a:ext uri="{FF2B5EF4-FFF2-40B4-BE49-F238E27FC236}">
                    <a16:creationId xmlns:a16="http://schemas.microsoft.com/office/drawing/2014/main" id="{D9F49EC9-37D2-48CB-B279-4D38F4FBCFD1}"/>
                  </a:ext>
                </a:extLst>
              </p14:cNvPr>
              <p14:cNvContentPartPr/>
              <p14:nvPr/>
            </p14:nvContentPartPr>
            <p14:xfrm>
              <a:off x="4887152" y="3058560"/>
              <a:ext cx="1563840" cy="1548000"/>
            </p14:xfrm>
          </p:contentPart>
        </mc:Choice>
        <mc:Fallback xmlns="">
          <p:pic>
            <p:nvPicPr>
              <p:cNvPr id="8311" name="Ink 8310">
                <a:extLst>
                  <a:ext uri="{FF2B5EF4-FFF2-40B4-BE49-F238E27FC236}">
                    <a16:creationId xmlns:a16="http://schemas.microsoft.com/office/drawing/2014/main" id="{D9F49EC9-37D2-48CB-B279-4D38F4FBCFD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78512" y="3049918"/>
                <a:ext cx="1581480" cy="15656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21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286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Carbonyl Compounds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4948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>
                <a:sym typeface="Symbol"/>
              </a:rPr>
              <a:t></a:t>
            </a:r>
            <a:r>
              <a:rPr lang="en-US" sz="2400" baseline="-25000" dirty="0"/>
              <a:t>CO</a:t>
            </a:r>
            <a:r>
              <a:rPr lang="en-US" sz="2400" dirty="0"/>
              <a:t> as a guide to </a:t>
            </a:r>
            <a:r>
              <a:rPr lang="en-US" sz="2400" dirty="0">
                <a:sym typeface="Symbol"/>
              </a:rPr>
              <a:t>-</a:t>
            </a:r>
            <a:r>
              <a:rPr lang="en-US" sz="2400" dirty="0" err="1"/>
              <a:t>backbonding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Varying ligand electron donation.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51" y="2667000"/>
            <a:ext cx="59626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B570E6-8CD4-4AC6-A843-220207B88504}"/>
                  </a:ext>
                </a:extLst>
              </p14:cNvPr>
              <p14:cNvContentPartPr/>
              <p14:nvPr/>
            </p14:nvContentPartPr>
            <p14:xfrm>
              <a:off x="5668712" y="742680"/>
              <a:ext cx="442440" cy="456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B570E6-8CD4-4AC6-A843-220207B885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0072" y="734040"/>
                <a:ext cx="46008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FDBD39-F63A-4CDE-A3BD-DFE8A4A47184}"/>
                  </a:ext>
                </a:extLst>
              </p14:cNvPr>
              <p14:cNvContentPartPr/>
              <p14:nvPr/>
            </p14:nvContentPartPr>
            <p14:xfrm>
              <a:off x="6386552" y="581040"/>
              <a:ext cx="1936800" cy="496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FDBD39-F63A-4CDE-A3BD-DFE8A4A471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7552" y="572040"/>
                <a:ext cx="195444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120727-AF2C-405D-B32C-145A34DF8E9C}"/>
                  </a:ext>
                </a:extLst>
              </p14:cNvPr>
              <p14:cNvContentPartPr/>
              <p14:nvPr/>
            </p14:nvContentPartPr>
            <p14:xfrm>
              <a:off x="5877872" y="1510920"/>
              <a:ext cx="502560" cy="346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120727-AF2C-405D-B32C-145A34DF8E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68872" y="1501920"/>
                <a:ext cx="5202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64" name="Ink 15363">
                <a:extLst>
                  <a:ext uri="{FF2B5EF4-FFF2-40B4-BE49-F238E27FC236}">
                    <a16:creationId xmlns:a16="http://schemas.microsoft.com/office/drawing/2014/main" id="{102CEB4D-4783-49F1-B4E6-909A4B4FE108}"/>
                  </a:ext>
                </a:extLst>
              </p14:cNvPr>
              <p14:cNvContentPartPr/>
              <p14:nvPr/>
            </p14:nvContentPartPr>
            <p14:xfrm>
              <a:off x="6618032" y="1393200"/>
              <a:ext cx="1557000" cy="371880"/>
            </p14:xfrm>
          </p:contentPart>
        </mc:Choice>
        <mc:Fallback xmlns="">
          <p:pic>
            <p:nvPicPr>
              <p:cNvPr id="15364" name="Ink 15363">
                <a:extLst>
                  <a:ext uri="{FF2B5EF4-FFF2-40B4-BE49-F238E27FC236}">
                    <a16:creationId xmlns:a16="http://schemas.microsoft.com/office/drawing/2014/main" id="{102CEB4D-4783-49F1-B4E6-909A4B4FE1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9030" y="1384560"/>
                <a:ext cx="1574644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89" name="Ink 15388">
                <a:extLst>
                  <a:ext uri="{FF2B5EF4-FFF2-40B4-BE49-F238E27FC236}">
                    <a16:creationId xmlns:a16="http://schemas.microsoft.com/office/drawing/2014/main" id="{9B4D6924-2341-4DED-AC69-3E5556441A35}"/>
                  </a:ext>
                </a:extLst>
              </p14:cNvPr>
              <p14:cNvContentPartPr/>
              <p14:nvPr/>
            </p14:nvContentPartPr>
            <p14:xfrm>
              <a:off x="6240752" y="3630960"/>
              <a:ext cx="2642040" cy="456480"/>
            </p14:xfrm>
          </p:contentPart>
        </mc:Choice>
        <mc:Fallback xmlns="">
          <p:pic>
            <p:nvPicPr>
              <p:cNvPr id="15389" name="Ink 15388">
                <a:extLst>
                  <a:ext uri="{FF2B5EF4-FFF2-40B4-BE49-F238E27FC236}">
                    <a16:creationId xmlns:a16="http://schemas.microsoft.com/office/drawing/2014/main" id="{9B4D6924-2341-4DED-AC69-3E5556441A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31752" y="3621960"/>
                <a:ext cx="265968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413" name="Ink 15412">
                <a:extLst>
                  <a:ext uri="{FF2B5EF4-FFF2-40B4-BE49-F238E27FC236}">
                    <a16:creationId xmlns:a16="http://schemas.microsoft.com/office/drawing/2014/main" id="{66CEDAB1-0AE3-4159-8BD3-921C50F8309E}"/>
                  </a:ext>
                </a:extLst>
              </p14:cNvPr>
              <p14:cNvContentPartPr/>
              <p14:nvPr/>
            </p14:nvContentPartPr>
            <p14:xfrm>
              <a:off x="8290232" y="5354280"/>
              <a:ext cx="300240" cy="191880"/>
            </p14:xfrm>
          </p:contentPart>
        </mc:Choice>
        <mc:Fallback xmlns="">
          <p:pic>
            <p:nvPicPr>
              <p:cNvPr id="15413" name="Ink 15412">
                <a:extLst>
                  <a:ext uri="{FF2B5EF4-FFF2-40B4-BE49-F238E27FC236}">
                    <a16:creationId xmlns:a16="http://schemas.microsoft.com/office/drawing/2014/main" id="{66CEDAB1-0AE3-4159-8BD3-921C50F830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81582" y="5345640"/>
                <a:ext cx="317901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414" name="Ink 15413">
                <a:extLst>
                  <a:ext uri="{FF2B5EF4-FFF2-40B4-BE49-F238E27FC236}">
                    <a16:creationId xmlns:a16="http://schemas.microsoft.com/office/drawing/2014/main" id="{73DD8B06-7721-4D23-A0DF-64AF54EB4F50}"/>
                  </a:ext>
                </a:extLst>
              </p14:cNvPr>
              <p14:cNvContentPartPr/>
              <p14:nvPr/>
            </p14:nvContentPartPr>
            <p14:xfrm>
              <a:off x="8356112" y="5141520"/>
              <a:ext cx="337320" cy="129240"/>
            </p14:xfrm>
          </p:contentPart>
        </mc:Choice>
        <mc:Fallback xmlns="">
          <p:pic>
            <p:nvPicPr>
              <p:cNvPr id="15414" name="Ink 15413">
                <a:extLst>
                  <a:ext uri="{FF2B5EF4-FFF2-40B4-BE49-F238E27FC236}">
                    <a16:creationId xmlns:a16="http://schemas.microsoft.com/office/drawing/2014/main" id="{73DD8B06-7721-4D23-A0DF-64AF54EB4F5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47472" y="5132856"/>
                <a:ext cx="354960" cy="146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415" name="Ink 15414">
                <a:extLst>
                  <a:ext uri="{FF2B5EF4-FFF2-40B4-BE49-F238E27FC236}">
                    <a16:creationId xmlns:a16="http://schemas.microsoft.com/office/drawing/2014/main" id="{E39FAC82-8CCE-4A56-8719-28A4F8154E79}"/>
                  </a:ext>
                </a:extLst>
              </p14:cNvPr>
              <p14:cNvContentPartPr/>
              <p14:nvPr/>
            </p14:nvContentPartPr>
            <p14:xfrm>
              <a:off x="8536832" y="4676760"/>
              <a:ext cx="173160" cy="201600"/>
            </p14:xfrm>
          </p:contentPart>
        </mc:Choice>
        <mc:Fallback xmlns="">
          <p:pic>
            <p:nvPicPr>
              <p:cNvPr id="15415" name="Ink 15414">
                <a:extLst>
                  <a:ext uri="{FF2B5EF4-FFF2-40B4-BE49-F238E27FC236}">
                    <a16:creationId xmlns:a16="http://schemas.microsoft.com/office/drawing/2014/main" id="{E39FAC82-8CCE-4A56-8719-28A4F8154E7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27832" y="4668120"/>
                <a:ext cx="1908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416" name="Ink 15415">
                <a:extLst>
                  <a:ext uri="{FF2B5EF4-FFF2-40B4-BE49-F238E27FC236}">
                    <a16:creationId xmlns:a16="http://schemas.microsoft.com/office/drawing/2014/main" id="{7040D2F5-416B-4C53-84E0-C79ABF5FA649}"/>
                  </a:ext>
                </a:extLst>
              </p14:cNvPr>
              <p14:cNvContentPartPr/>
              <p14:nvPr/>
            </p14:nvContentPartPr>
            <p14:xfrm>
              <a:off x="6234632" y="4655160"/>
              <a:ext cx="2118600" cy="289440"/>
            </p14:xfrm>
          </p:contentPart>
        </mc:Choice>
        <mc:Fallback xmlns="">
          <p:pic>
            <p:nvPicPr>
              <p:cNvPr id="15416" name="Ink 15415">
                <a:extLst>
                  <a:ext uri="{FF2B5EF4-FFF2-40B4-BE49-F238E27FC236}">
                    <a16:creationId xmlns:a16="http://schemas.microsoft.com/office/drawing/2014/main" id="{7040D2F5-416B-4C53-84E0-C79ABF5FA6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25992" y="4646149"/>
                <a:ext cx="2136240" cy="30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435" name="Ink 15434">
                <a:extLst>
                  <a:ext uri="{FF2B5EF4-FFF2-40B4-BE49-F238E27FC236}">
                    <a16:creationId xmlns:a16="http://schemas.microsoft.com/office/drawing/2014/main" id="{593C6F29-6076-483F-A136-79572C096DFA}"/>
                  </a:ext>
                </a:extLst>
              </p14:cNvPr>
              <p14:cNvContentPartPr/>
              <p14:nvPr/>
            </p14:nvContentPartPr>
            <p14:xfrm>
              <a:off x="5469272" y="5141520"/>
              <a:ext cx="1641600" cy="905400"/>
            </p14:xfrm>
          </p:contentPart>
        </mc:Choice>
        <mc:Fallback xmlns="">
          <p:pic>
            <p:nvPicPr>
              <p:cNvPr id="15435" name="Ink 15434">
                <a:extLst>
                  <a:ext uri="{FF2B5EF4-FFF2-40B4-BE49-F238E27FC236}">
                    <a16:creationId xmlns:a16="http://schemas.microsoft.com/office/drawing/2014/main" id="{593C6F29-6076-483F-A136-79572C096D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60632" y="5132880"/>
                <a:ext cx="165924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445" name="Ink 15444">
                <a:extLst>
                  <a:ext uri="{FF2B5EF4-FFF2-40B4-BE49-F238E27FC236}">
                    <a16:creationId xmlns:a16="http://schemas.microsoft.com/office/drawing/2014/main" id="{8B9FE60A-06A5-4FF8-BB29-4521C0CD6E76}"/>
                  </a:ext>
                </a:extLst>
              </p14:cNvPr>
              <p14:cNvContentPartPr/>
              <p14:nvPr/>
            </p14:nvContentPartPr>
            <p14:xfrm>
              <a:off x="7537112" y="2882520"/>
              <a:ext cx="466200" cy="281880"/>
            </p14:xfrm>
          </p:contentPart>
        </mc:Choice>
        <mc:Fallback xmlns="">
          <p:pic>
            <p:nvPicPr>
              <p:cNvPr id="15445" name="Ink 15444">
                <a:extLst>
                  <a:ext uri="{FF2B5EF4-FFF2-40B4-BE49-F238E27FC236}">
                    <a16:creationId xmlns:a16="http://schemas.microsoft.com/office/drawing/2014/main" id="{8B9FE60A-06A5-4FF8-BB29-4521C0CD6E7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28119" y="2873520"/>
                <a:ext cx="483826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446" name="Ink 15445">
                <a:extLst>
                  <a:ext uri="{FF2B5EF4-FFF2-40B4-BE49-F238E27FC236}">
                    <a16:creationId xmlns:a16="http://schemas.microsoft.com/office/drawing/2014/main" id="{CD082CCA-092A-4010-A24D-D48E16794D6F}"/>
                  </a:ext>
                </a:extLst>
              </p14:cNvPr>
              <p14:cNvContentPartPr/>
              <p14:nvPr/>
            </p14:nvContentPartPr>
            <p14:xfrm>
              <a:off x="5522192" y="2901960"/>
              <a:ext cx="1825920" cy="862560"/>
            </p14:xfrm>
          </p:contentPart>
        </mc:Choice>
        <mc:Fallback xmlns="">
          <p:pic>
            <p:nvPicPr>
              <p:cNvPr id="15446" name="Ink 15445">
                <a:extLst>
                  <a:ext uri="{FF2B5EF4-FFF2-40B4-BE49-F238E27FC236}">
                    <a16:creationId xmlns:a16="http://schemas.microsoft.com/office/drawing/2014/main" id="{CD082CCA-092A-4010-A24D-D48E16794D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13552" y="2893316"/>
                <a:ext cx="1843560" cy="880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500" name="Ink 15499">
                <a:extLst>
                  <a:ext uri="{FF2B5EF4-FFF2-40B4-BE49-F238E27FC236}">
                    <a16:creationId xmlns:a16="http://schemas.microsoft.com/office/drawing/2014/main" id="{27A20420-2C0C-4CF4-B247-7E6E5AA6ABCF}"/>
                  </a:ext>
                </a:extLst>
              </p14:cNvPr>
              <p14:cNvContentPartPr/>
              <p14:nvPr/>
            </p14:nvContentPartPr>
            <p14:xfrm>
              <a:off x="679832" y="5047200"/>
              <a:ext cx="4553280" cy="1586160"/>
            </p14:xfrm>
          </p:contentPart>
        </mc:Choice>
        <mc:Fallback xmlns="">
          <p:pic>
            <p:nvPicPr>
              <p:cNvPr id="15500" name="Ink 15499">
                <a:extLst>
                  <a:ext uri="{FF2B5EF4-FFF2-40B4-BE49-F238E27FC236}">
                    <a16:creationId xmlns:a16="http://schemas.microsoft.com/office/drawing/2014/main" id="{27A20420-2C0C-4CF4-B247-7E6E5AA6ABC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0832" y="5038560"/>
                <a:ext cx="4570920" cy="16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533" name="Ink 15532">
                <a:extLst>
                  <a:ext uri="{FF2B5EF4-FFF2-40B4-BE49-F238E27FC236}">
                    <a16:creationId xmlns:a16="http://schemas.microsoft.com/office/drawing/2014/main" id="{5DB9C116-DF87-4C3F-8A90-4B29CE39976A}"/>
                  </a:ext>
                </a:extLst>
              </p14:cNvPr>
              <p14:cNvContentPartPr/>
              <p14:nvPr/>
            </p14:nvContentPartPr>
            <p14:xfrm>
              <a:off x="553112" y="2001960"/>
              <a:ext cx="5113440" cy="745560"/>
            </p14:xfrm>
          </p:contentPart>
        </mc:Choice>
        <mc:Fallback xmlns="">
          <p:pic>
            <p:nvPicPr>
              <p:cNvPr id="15533" name="Ink 15532">
                <a:extLst>
                  <a:ext uri="{FF2B5EF4-FFF2-40B4-BE49-F238E27FC236}">
                    <a16:creationId xmlns:a16="http://schemas.microsoft.com/office/drawing/2014/main" id="{5DB9C116-DF87-4C3F-8A90-4B29CE3997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112" y="1992960"/>
                <a:ext cx="513108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3D69A5D-322A-4562-9D87-874D1C962756}"/>
                  </a:ext>
                </a:extLst>
              </p14:cNvPr>
              <p14:cNvContentPartPr/>
              <p14:nvPr/>
            </p14:nvContentPartPr>
            <p14:xfrm>
              <a:off x="2580992" y="117720"/>
              <a:ext cx="1961640" cy="82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3D69A5D-322A-4562-9D87-874D1C96275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71992" y="108720"/>
                <a:ext cx="1979280" cy="83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938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1452809"/>
            <a:ext cx="8285714" cy="3952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10BB9A8-1D33-44BE-93E9-051E4E219986}"/>
                  </a:ext>
                </a:extLst>
              </p14:cNvPr>
              <p14:cNvContentPartPr/>
              <p14:nvPr/>
            </p14:nvContentPartPr>
            <p14:xfrm>
              <a:off x="3411512" y="360720"/>
              <a:ext cx="879480" cy="68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0BB9A8-1D33-44BE-93E9-051E4E2199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2872" y="351720"/>
                <a:ext cx="89712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5062416-5C11-48F2-AF40-E117DDD66D82}"/>
                  </a:ext>
                </a:extLst>
              </p14:cNvPr>
              <p14:cNvContentPartPr/>
              <p14:nvPr/>
            </p14:nvContentPartPr>
            <p14:xfrm>
              <a:off x="5518952" y="450000"/>
              <a:ext cx="326160" cy="49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5062416-5C11-48F2-AF40-E117DDD66D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9952" y="441000"/>
                <a:ext cx="34380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5FACB3-8CA7-4D21-B7A7-46931DB6B24C}"/>
                  </a:ext>
                </a:extLst>
              </p14:cNvPr>
              <p14:cNvContentPartPr/>
              <p14:nvPr/>
            </p14:nvContentPartPr>
            <p14:xfrm>
              <a:off x="5999912" y="432360"/>
              <a:ext cx="981720" cy="355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5FACB3-8CA7-4D21-B7A7-46931DB6B2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0912" y="423711"/>
                <a:ext cx="999360" cy="372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DB7FE4-1A7A-44F1-A231-465178C81175}"/>
                  </a:ext>
                </a:extLst>
              </p14:cNvPr>
              <p14:cNvContentPartPr/>
              <p14:nvPr/>
            </p14:nvContentPartPr>
            <p14:xfrm>
              <a:off x="5183432" y="530280"/>
              <a:ext cx="236520" cy="235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DB7FE4-1A7A-44F1-A231-465178C811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4432" y="521280"/>
                <a:ext cx="254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4B58A86-D8D3-4A37-BD0A-D9B8CAA252E8}"/>
                  </a:ext>
                </a:extLst>
              </p14:cNvPr>
              <p14:cNvContentPartPr/>
              <p14:nvPr/>
            </p14:nvContentPartPr>
            <p14:xfrm>
              <a:off x="682352" y="3627360"/>
              <a:ext cx="4075200" cy="145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4B58A86-D8D3-4A37-BD0A-D9B8CAA252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3352" y="3618360"/>
                <a:ext cx="40928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F41ADC6-35D8-4DB5-AF6A-ED9602994CD6}"/>
                  </a:ext>
                </a:extLst>
              </p14:cNvPr>
              <p14:cNvContentPartPr/>
              <p14:nvPr/>
            </p14:nvContentPartPr>
            <p14:xfrm>
              <a:off x="4446512" y="2577600"/>
              <a:ext cx="1239480" cy="431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F41ADC6-35D8-4DB5-AF6A-ED9602994C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37512" y="2568953"/>
                <a:ext cx="1257120" cy="449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5A5469-97C1-4487-B580-DB108C592629}"/>
                  </a:ext>
                </a:extLst>
              </p14:cNvPr>
              <p14:cNvContentPartPr/>
              <p14:nvPr/>
            </p14:nvContentPartPr>
            <p14:xfrm>
              <a:off x="3541832" y="3042360"/>
              <a:ext cx="1470960" cy="1836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5A5469-97C1-4487-B580-DB108C5926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32832" y="3033720"/>
                <a:ext cx="1488600" cy="18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2DDF6A7-DC5F-475E-8EEC-7B8BD0081D40}"/>
                  </a:ext>
                </a:extLst>
              </p14:cNvPr>
              <p14:cNvContentPartPr/>
              <p14:nvPr/>
            </p14:nvContentPartPr>
            <p14:xfrm>
              <a:off x="2287592" y="2615400"/>
              <a:ext cx="617040" cy="1519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2DDF6A7-DC5F-475E-8EEC-7B8BD0081D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8952" y="2606402"/>
                <a:ext cx="634680" cy="1537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9149949-7F45-456C-9F3E-884E817CF597}"/>
                  </a:ext>
                </a:extLst>
              </p14:cNvPr>
              <p14:cNvContentPartPr/>
              <p14:nvPr/>
            </p14:nvContentPartPr>
            <p14:xfrm>
              <a:off x="3494672" y="1723680"/>
              <a:ext cx="1162440" cy="2301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9149949-7F45-456C-9F3E-884E817CF59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86032" y="1715040"/>
                <a:ext cx="1180080" cy="23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1151E71-394F-4FA5-AEA2-69AD86DD1139}"/>
                  </a:ext>
                </a:extLst>
              </p14:cNvPr>
              <p14:cNvContentPartPr/>
              <p14:nvPr/>
            </p14:nvContentPartPr>
            <p14:xfrm>
              <a:off x="606752" y="3493440"/>
              <a:ext cx="284400" cy="360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1151E71-394F-4FA5-AEA2-69AD86DD11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7752" y="3484800"/>
                <a:ext cx="3020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746F5F2-DF32-451B-B178-BB49B2FD729F}"/>
                  </a:ext>
                </a:extLst>
              </p14:cNvPr>
              <p14:cNvContentPartPr/>
              <p14:nvPr/>
            </p14:nvContentPartPr>
            <p14:xfrm>
              <a:off x="698912" y="3232080"/>
              <a:ext cx="2794680" cy="540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746F5F2-DF32-451B-B178-BB49B2FD729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0272" y="3223080"/>
                <a:ext cx="2812320" cy="5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77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1452809"/>
            <a:ext cx="8285714" cy="3952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B06BD00-F307-4D2C-A572-80D55CC96273}"/>
                  </a:ext>
                </a:extLst>
              </p14:cNvPr>
              <p14:cNvContentPartPr/>
              <p14:nvPr/>
            </p14:nvContentPartPr>
            <p14:xfrm>
              <a:off x="1556072" y="1853640"/>
              <a:ext cx="3344040" cy="1051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B06BD00-F307-4D2C-A572-80D55CC962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7073" y="1845000"/>
                <a:ext cx="3361678" cy="10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FD5E7E1-E2BC-4BAC-BF69-A4DF74648D25}"/>
                  </a:ext>
                </a:extLst>
              </p14:cNvPr>
              <p14:cNvContentPartPr/>
              <p14:nvPr/>
            </p14:nvContentPartPr>
            <p14:xfrm>
              <a:off x="2341952" y="4422960"/>
              <a:ext cx="4132800" cy="1569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FD5E7E1-E2BC-4BAC-BF69-A4DF74648D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2952" y="4413960"/>
                <a:ext cx="4150440" cy="15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59F7445-94E0-4C70-BCCF-CF77A48CCDE2}"/>
                  </a:ext>
                </a:extLst>
              </p14:cNvPr>
              <p14:cNvContentPartPr/>
              <p14:nvPr/>
            </p14:nvContentPartPr>
            <p14:xfrm>
              <a:off x="7464392" y="5988600"/>
              <a:ext cx="584280" cy="402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59F7445-94E0-4C70-BCCF-CF77A48CCD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55747" y="5979608"/>
                <a:ext cx="601931" cy="42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B73C53D-3C07-42C9-A0AB-934353373C4F}"/>
                  </a:ext>
                </a:extLst>
              </p14:cNvPr>
              <p14:cNvContentPartPr/>
              <p14:nvPr/>
            </p14:nvContentPartPr>
            <p14:xfrm>
              <a:off x="5388992" y="5846040"/>
              <a:ext cx="1829160" cy="5155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B73C53D-3C07-42C9-A0AB-934353373C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9992" y="5837046"/>
                <a:ext cx="1846800" cy="533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EE35D86-A6E3-4EE2-8B77-A86DE6D3C503}"/>
                  </a:ext>
                </a:extLst>
              </p14:cNvPr>
              <p14:cNvContentPartPr/>
              <p14:nvPr/>
            </p14:nvContentPartPr>
            <p14:xfrm>
              <a:off x="6682472" y="5455800"/>
              <a:ext cx="634320" cy="2876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EE35D86-A6E3-4EE2-8B77-A86DE6D3C5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73832" y="5446800"/>
                <a:ext cx="6519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3C8906-016A-47BD-B85D-3BAC51546C2C}"/>
                  </a:ext>
                </a:extLst>
              </p14:cNvPr>
              <p14:cNvContentPartPr/>
              <p14:nvPr/>
            </p14:nvContentPartPr>
            <p14:xfrm>
              <a:off x="8260352" y="5810760"/>
              <a:ext cx="655560" cy="796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3C8906-016A-47BD-B85D-3BAC51546C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51352" y="5802116"/>
                <a:ext cx="673200" cy="814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D47F6C4-B09A-4A97-89A4-3E3B3BDAE0BA}"/>
                  </a:ext>
                </a:extLst>
              </p14:cNvPr>
              <p14:cNvContentPartPr/>
              <p14:nvPr/>
            </p14:nvContentPartPr>
            <p14:xfrm>
              <a:off x="355112" y="3418920"/>
              <a:ext cx="126360" cy="5306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D47F6C4-B09A-4A97-89A4-3E3B3BDAE0B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6472" y="3410280"/>
                <a:ext cx="1440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EBD44A0-DF9B-4AD8-98E4-57CE920C9953}"/>
                  </a:ext>
                </a:extLst>
              </p14:cNvPr>
              <p14:cNvContentPartPr/>
              <p14:nvPr/>
            </p14:nvContentPartPr>
            <p14:xfrm>
              <a:off x="507752" y="3353400"/>
              <a:ext cx="2826360" cy="666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EBD44A0-DF9B-4AD8-98E4-57CE920C99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752" y="3344400"/>
                <a:ext cx="2844000" cy="6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31F17DB-5D19-4BD6-A2ED-FCB30988DC16}"/>
                  </a:ext>
                </a:extLst>
              </p14:cNvPr>
              <p14:cNvContentPartPr/>
              <p14:nvPr/>
            </p14:nvContentPartPr>
            <p14:xfrm>
              <a:off x="2665592" y="522720"/>
              <a:ext cx="1374840" cy="5097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31F17DB-5D19-4BD6-A2ED-FCB30988DC1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56592" y="513720"/>
                <a:ext cx="13924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502C07A-57FC-477A-B6CB-D39026ADBE60}"/>
                  </a:ext>
                </a:extLst>
              </p14:cNvPr>
              <p14:cNvContentPartPr/>
              <p14:nvPr/>
            </p14:nvContentPartPr>
            <p14:xfrm>
              <a:off x="2746592" y="828360"/>
              <a:ext cx="916200" cy="4244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502C07A-57FC-477A-B6CB-D39026ADBE6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37592" y="819720"/>
                <a:ext cx="93384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1814177-56AD-4E78-9663-CEF1D1E3F03C}"/>
                  </a:ext>
                </a:extLst>
              </p14:cNvPr>
              <p14:cNvContentPartPr/>
              <p14:nvPr/>
            </p14:nvContentPartPr>
            <p14:xfrm>
              <a:off x="7132472" y="973800"/>
              <a:ext cx="90720" cy="1990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1814177-56AD-4E78-9663-CEF1D1E3F03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23472" y="964800"/>
                <a:ext cx="1083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A6E4A60-C33E-4B6F-A025-056B52366A2B}"/>
                  </a:ext>
                </a:extLst>
              </p14:cNvPr>
              <p14:cNvContentPartPr/>
              <p14:nvPr/>
            </p14:nvContentPartPr>
            <p14:xfrm>
              <a:off x="5497352" y="594720"/>
              <a:ext cx="1350000" cy="6145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A6E4A60-C33E-4B6F-A025-056B52366A2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88712" y="585720"/>
                <a:ext cx="136764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20CEBD6-9D04-4783-AD27-0E1FD7693879}"/>
                  </a:ext>
                </a:extLst>
              </p14:cNvPr>
              <p14:cNvContentPartPr/>
              <p14:nvPr/>
            </p14:nvContentPartPr>
            <p14:xfrm>
              <a:off x="4343912" y="499320"/>
              <a:ext cx="502920" cy="5587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20CEBD6-9D04-4783-AD27-0E1FD76938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35266" y="490326"/>
                <a:ext cx="520573" cy="5763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173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554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Carbonyl Compounds: Mono and Binuclear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352675"/>
            <a:ext cx="45339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4524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1C0B5E-D8D1-483D-89D1-3D150F959511}"/>
                  </a:ext>
                </a:extLst>
              </p14:cNvPr>
              <p14:cNvContentPartPr/>
              <p14:nvPr/>
            </p14:nvContentPartPr>
            <p14:xfrm>
              <a:off x="175112" y="923040"/>
              <a:ext cx="1593720" cy="93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1C0B5E-D8D1-483D-89D1-3D150F9595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112" y="914400"/>
                <a:ext cx="16113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C47F0E-6277-4036-86DA-8012AEB0C25E}"/>
                  </a:ext>
                </a:extLst>
              </p14:cNvPr>
              <p14:cNvContentPartPr/>
              <p14:nvPr/>
            </p14:nvContentPartPr>
            <p14:xfrm>
              <a:off x="810872" y="2598120"/>
              <a:ext cx="337680" cy="3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C47F0E-6277-4036-86DA-8012AEB0C2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232" y="2589480"/>
                <a:ext cx="3553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70" name="Ink 11269">
                <a:extLst>
                  <a:ext uri="{FF2B5EF4-FFF2-40B4-BE49-F238E27FC236}">
                    <a16:creationId xmlns:a16="http://schemas.microsoft.com/office/drawing/2014/main" id="{07C2F6D1-592D-417B-8B78-BCA154F4579C}"/>
                  </a:ext>
                </a:extLst>
              </p14:cNvPr>
              <p14:cNvContentPartPr/>
              <p14:nvPr/>
            </p14:nvContentPartPr>
            <p14:xfrm>
              <a:off x="958112" y="2591280"/>
              <a:ext cx="3564720" cy="1738800"/>
            </p14:xfrm>
          </p:contentPart>
        </mc:Choice>
        <mc:Fallback xmlns="">
          <p:pic>
            <p:nvPicPr>
              <p:cNvPr id="11270" name="Ink 11269">
                <a:extLst>
                  <a:ext uri="{FF2B5EF4-FFF2-40B4-BE49-F238E27FC236}">
                    <a16:creationId xmlns:a16="http://schemas.microsoft.com/office/drawing/2014/main" id="{07C2F6D1-592D-417B-8B78-BCA154F457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9112" y="2582280"/>
                <a:ext cx="3582360" cy="17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98" name="Ink 11297">
                <a:extLst>
                  <a:ext uri="{FF2B5EF4-FFF2-40B4-BE49-F238E27FC236}">
                    <a16:creationId xmlns:a16="http://schemas.microsoft.com/office/drawing/2014/main" id="{055A7B91-2C51-435D-B1F4-67509B8C67F5}"/>
                  </a:ext>
                </a:extLst>
              </p14:cNvPr>
              <p14:cNvContentPartPr/>
              <p14:nvPr/>
            </p14:nvContentPartPr>
            <p14:xfrm>
              <a:off x="3759632" y="2336760"/>
              <a:ext cx="926280" cy="355320"/>
            </p14:xfrm>
          </p:contentPart>
        </mc:Choice>
        <mc:Fallback xmlns="">
          <p:pic>
            <p:nvPicPr>
              <p:cNvPr id="11298" name="Ink 11297">
                <a:extLst>
                  <a:ext uri="{FF2B5EF4-FFF2-40B4-BE49-F238E27FC236}">
                    <a16:creationId xmlns:a16="http://schemas.microsoft.com/office/drawing/2014/main" id="{055A7B91-2C51-435D-B1F4-67509B8C67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50992" y="2328120"/>
                <a:ext cx="9439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318" name="Ink 11317">
                <a:extLst>
                  <a:ext uri="{FF2B5EF4-FFF2-40B4-BE49-F238E27FC236}">
                    <a16:creationId xmlns:a16="http://schemas.microsoft.com/office/drawing/2014/main" id="{13E3BB86-3B85-4AFA-9A83-981E826C23B6}"/>
                  </a:ext>
                </a:extLst>
              </p14:cNvPr>
              <p14:cNvContentPartPr/>
              <p14:nvPr/>
            </p14:nvContentPartPr>
            <p14:xfrm>
              <a:off x="2086352" y="2770200"/>
              <a:ext cx="2332080" cy="1498680"/>
            </p14:xfrm>
          </p:contentPart>
        </mc:Choice>
        <mc:Fallback xmlns="">
          <p:pic>
            <p:nvPicPr>
              <p:cNvPr id="11318" name="Ink 11317">
                <a:extLst>
                  <a:ext uri="{FF2B5EF4-FFF2-40B4-BE49-F238E27FC236}">
                    <a16:creationId xmlns:a16="http://schemas.microsoft.com/office/drawing/2014/main" id="{13E3BB86-3B85-4AFA-9A83-981E826C23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7352" y="2761558"/>
                <a:ext cx="2349720" cy="1516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333" name="Ink 11332">
                <a:extLst>
                  <a:ext uri="{FF2B5EF4-FFF2-40B4-BE49-F238E27FC236}">
                    <a16:creationId xmlns:a16="http://schemas.microsoft.com/office/drawing/2014/main" id="{8691AE63-AEF3-445D-AB72-BF6717960804}"/>
                  </a:ext>
                </a:extLst>
              </p14:cNvPr>
              <p14:cNvContentPartPr/>
              <p14:nvPr/>
            </p14:nvContentPartPr>
            <p14:xfrm>
              <a:off x="5054552" y="1044000"/>
              <a:ext cx="33480" cy="3960"/>
            </p14:xfrm>
          </p:contentPart>
        </mc:Choice>
        <mc:Fallback xmlns="">
          <p:pic>
            <p:nvPicPr>
              <p:cNvPr id="11333" name="Ink 11332">
                <a:extLst>
                  <a:ext uri="{FF2B5EF4-FFF2-40B4-BE49-F238E27FC236}">
                    <a16:creationId xmlns:a16="http://schemas.microsoft.com/office/drawing/2014/main" id="{8691AE63-AEF3-445D-AB72-BF67179608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45552" y="1035360"/>
                <a:ext cx="511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36" name="Ink 11335">
                <a:extLst>
                  <a:ext uri="{FF2B5EF4-FFF2-40B4-BE49-F238E27FC236}">
                    <a16:creationId xmlns:a16="http://schemas.microsoft.com/office/drawing/2014/main" id="{A4CC000C-451D-4CF6-B918-021D233D78BE}"/>
                  </a:ext>
                </a:extLst>
              </p14:cNvPr>
              <p14:cNvContentPartPr/>
              <p14:nvPr/>
            </p14:nvContentPartPr>
            <p14:xfrm>
              <a:off x="4400792" y="885600"/>
              <a:ext cx="4581720" cy="3768120"/>
            </p14:xfrm>
          </p:contentPart>
        </mc:Choice>
        <mc:Fallback xmlns="">
          <p:pic>
            <p:nvPicPr>
              <p:cNvPr id="11336" name="Ink 11335">
                <a:extLst>
                  <a:ext uri="{FF2B5EF4-FFF2-40B4-BE49-F238E27FC236}">
                    <a16:creationId xmlns:a16="http://schemas.microsoft.com/office/drawing/2014/main" id="{A4CC000C-451D-4CF6-B918-021D233D78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92152" y="876601"/>
                <a:ext cx="4599360" cy="378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37" name="Ink 11336">
                <a:extLst>
                  <a:ext uri="{FF2B5EF4-FFF2-40B4-BE49-F238E27FC236}">
                    <a16:creationId xmlns:a16="http://schemas.microsoft.com/office/drawing/2014/main" id="{25C7CC0F-48C9-4988-B361-9A64BE379A89}"/>
                  </a:ext>
                </a:extLst>
              </p14:cNvPr>
              <p14:cNvContentPartPr/>
              <p14:nvPr/>
            </p14:nvContentPartPr>
            <p14:xfrm>
              <a:off x="-290368" y="4308840"/>
              <a:ext cx="4332960" cy="279720"/>
            </p14:xfrm>
          </p:contentPart>
        </mc:Choice>
        <mc:Fallback xmlns="">
          <p:pic>
            <p:nvPicPr>
              <p:cNvPr id="11337" name="Ink 11336">
                <a:extLst>
                  <a:ext uri="{FF2B5EF4-FFF2-40B4-BE49-F238E27FC236}">
                    <a16:creationId xmlns:a16="http://schemas.microsoft.com/office/drawing/2014/main" id="{25C7CC0F-48C9-4988-B361-9A64BE379A8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299008" y="4300200"/>
                <a:ext cx="43506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390" name="Ink 11389">
                <a:extLst>
                  <a:ext uri="{FF2B5EF4-FFF2-40B4-BE49-F238E27FC236}">
                    <a16:creationId xmlns:a16="http://schemas.microsoft.com/office/drawing/2014/main" id="{B626A706-615B-40D7-9723-5B486CF030D7}"/>
                  </a:ext>
                </a:extLst>
              </p14:cNvPr>
              <p14:cNvContentPartPr/>
              <p14:nvPr/>
            </p14:nvContentPartPr>
            <p14:xfrm>
              <a:off x="107072" y="4842720"/>
              <a:ext cx="4281480" cy="1661760"/>
            </p14:xfrm>
          </p:contentPart>
        </mc:Choice>
        <mc:Fallback xmlns="">
          <p:pic>
            <p:nvPicPr>
              <p:cNvPr id="11390" name="Ink 11389">
                <a:extLst>
                  <a:ext uri="{FF2B5EF4-FFF2-40B4-BE49-F238E27FC236}">
                    <a16:creationId xmlns:a16="http://schemas.microsoft.com/office/drawing/2014/main" id="{B626A706-615B-40D7-9723-5B486CF030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431" y="4833720"/>
                <a:ext cx="4299121" cy="16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397" name="Ink 11396">
                <a:extLst>
                  <a:ext uri="{FF2B5EF4-FFF2-40B4-BE49-F238E27FC236}">
                    <a16:creationId xmlns:a16="http://schemas.microsoft.com/office/drawing/2014/main" id="{1A7062AE-646A-4D61-8138-AA4B91A17837}"/>
                  </a:ext>
                </a:extLst>
              </p14:cNvPr>
              <p14:cNvContentPartPr/>
              <p14:nvPr/>
            </p14:nvContentPartPr>
            <p14:xfrm>
              <a:off x="3309272" y="6139800"/>
              <a:ext cx="964080" cy="285120"/>
            </p14:xfrm>
          </p:contentPart>
        </mc:Choice>
        <mc:Fallback xmlns="">
          <p:pic>
            <p:nvPicPr>
              <p:cNvPr id="11397" name="Ink 11396">
                <a:extLst>
                  <a:ext uri="{FF2B5EF4-FFF2-40B4-BE49-F238E27FC236}">
                    <a16:creationId xmlns:a16="http://schemas.microsoft.com/office/drawing/2014/main" id="{1A7062AE-646A-4D61-8138-AA4B91A1783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00272" y="6131160"/>
                <a:ext cx="9817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398" name="Ink 11397">
                <a:extLst>
                  <a:ext uri="{FF2B5EF4-FFF2-40B4-BE49-F238E27FC236}">
                    <a16:creationId xmlns:a16="http://schemas.microsoft.com/office/drawing/2014/main" id="{FA07285E-7BF0-4B64-B41D-288ADAF0FC01}"/>
                  </a:ext>
                </a:extLst>
              </p14:cNvPr>
              <p14:cNvContentPartPr/>
              <p14:nvPr/>
            </p14:nvContentPartPr>
            <p14:xfrm>
              <a:off x="853712" y="5665680"/>
              <a:ext cx="9000" cy="2880"/>
            </p14:xfrm>
          </p:contentPart>
        </mc:Choice>
        <mc:Fallback xmlns="">
          <p:pic>
            <p:nvPicPr>
              <p:cNvPr id="11398" name="Ink 11397">
                <a:extLst>
                  <a:ext uri="{FF2B5EF4-FFF2-40B4-BE49-F238E27FC236}">
                    <a16:creationId xmlns:a16="http://schemas.microsoft.com/office/drawing/2014/main" id="{FA07285E-7BF0-4B64-B41D-288ADAF0FC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4712" y="5656680"/>
                <a:ext cx="266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403" name="Ink 11402">
                <a:extLst>
                  <a:ext uri="{FF2B5EF4-FFF2-40B4-BE49-F238E27FC236}">
                    <a16:creationId xmlns:a16="http://schemas.microsoft.com/office/drawing/2014/main" id="{61BF9BC5-1C6F-4161-A337-B3A0850ECE73}"/>
                  </a:ext>
                </a:extLst>
              </p14:cNvPr>
              <p14:cNvContentPartPr/>
              <p14:nvPr/>
            </p14:nvContentPartPr>
            <p14:xfrm>
              <a:off x="4119632" y="6177600"/>
              <a:ext cx="522720" cy="430560"/>
            </p14:xfrm>
          </p:contentPart>
        </mc:Choice>
        <mc:Fallback xmlns="">
          <p:pic>
            <p:nvPicPr>
              <p:cNvPr id="11403" name="Ink 11402">
                <a:extLst>
                  <a:ext uri="{FF2B5EF4-FFF2-40B4-BE49-F238E27FC236}">
                    <a16:creationId xmlns:a16="http://schemas.microsoft.com/office/drawing/2014/main" id="{61BF9BC5-1C6F-4161-A337-B3A0850ECE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10992" y="6168600"/>
                <a:ext cx="5403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404" name="Ink 11403">
                <a:extLst>
                  <a:ext uri="{FF2B5EF4-FFF2-40B4-BE49-F238E27FC236}">
                    <a16:creationId xmlns:a16="http://schemas.microsoft.com/office/drawing/2014/main" id="{E215BA46-5DD7-41A1-B3FC-C7746B402E55}"/>
                  </a:ext>
                </a:extLst>
              </p14:cNvPr>
              <p14:cNvContentPartPr/>
              <p14:nvPr/>
            </p14:nvContentPartPr>
            <p14:xfrm>
              <a:off x="6529112" y="4653360"/>
              <a:ext cx="2498040" cy="2184120"/>
            </p14:xfrm>
          </p:contentPart>
        </mc:Choice>
        <mc:Fallback xmlns="">
          <p:pic>
            <p:nvPicPr>
              <p:cNvPr id="11404" name="Ink 11403">
                <a:extLst>
                  <a:ext uri="{FF2B5EF4-FFF2-40B4-BE49-F238E27FC236}">
                    <a16:creationId xmlns:a16="http://schemas.microsoft.com/office/drawing/2014/main" id="{E215BA46-5DD7-41A1-B3FC-C7746B402E5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0112" y="4644720"/>
                <a:ext cx="2515680" cy="22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405" name="Ink 11404">
                <a:extLst>
                  <a:ext uri="{FF2B5EF4-FFF2-40B4-BE49-F238E27FC236}">
                    <a16:creationId xmlns:a16="http://schemas.microsoft.com/office/drawing/2014/main" id="{4846841A-4E41-41F1-86FE-2AE9644252EA}"/>
                  </a:ext>
                </a:extLst>
              </p14:cNvPr>
              <p14:cNvContentPartPr/>
              <p14:nvPr/>
            </p14:nvContentPartPr>
            <p14:xfrm>
              <a:off x="4324832" y="2005920"/>
              <a:ext cx="4842360" cy="2439720"/>
            </p14:xfrm>
          </p:contentPart>
        </mc:Choice>
        <mc:Fallback xmlns="">
          <p:pic>
            <p:nvPicPr>
              <p:cNvPr id="11405" name="Ink 11404">
                <a:extLst>
                  <a:ext uri="{FF2B5EF4-FFF2-40B4-BE49-F238E27FC236}">
                    <a16:creationId xmlns:a16="http://schemas.microsoft.com/office/drawing/2014/main" id="{4846841A-4E41-41F1-86FE-2AE9644252E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15832" y="1997280"/>
                <a:ext cx="4860000" cy="24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416" name="Ink 11415">
                <a:extLst>
                  <a:ext uri="{FF2B5EF4-FFF2-40B4-BE49-F238E27FC236}">
                    <a16:creationId xmlns:a16="http://schemas.microsoft.com/office/drawing/2014/main" id="{933761EC-3015-4CC3-AC31-ED9B492CC22F}"/>
                  </a:ext>
                </a:extLst>
              </p14:cNvPr>
              <p14:cNvContentPartPr/>
              <p14:nvPr/>
            </p14:nvContentPartPr>
            <p14:xfrm>
              <a:off x="7756352" y="2954520"/>
              <a:ext cx="624600" cy="321480"/>
            </p14:xfrm>
          </p:contentPart>
        </mc:Choice>
        <mc:Fallback xmlns="">
          <p:pic>
            <p:nvPicPr>
              <p:cNvPr id="11416" name="Ink 11415">
                <a:extLst>
                  <a:ext uri="{FF2B5EF4-FFF2-40B4-BE49-F238E27FC236}">
                    <a16:creationId xmlns:a16="http://schemas.microsoft.com/office/drawing/2014/main" id="{933761EC-3015-4CC3-AC31-ED9B492CC22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47352" y="2945870"/>
                <a:ext cx="642240" cy="3391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26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2A1DFE-6B50-4959-9352-DE76A35627A5}"/>
                  </a:ext>
                </a:extLst>
              </p14:cNvPr>
              <p14:cNvContentPartPr/>
              <p14:nvPr/>
            </p14:nvContentPartPr>
            <p14:xfrm>
              <a:off x="3302072" y="465480"/>
              <a:ext cx="2545200" cy="2095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2A1DFE-6B50-4959-9352-DE76A35627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3073" y="456480"/>
                <a:ext cx="2562838" cy="21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83F95FE-9976-43C9-9E20-3970F5C9CC39}"/>
                  </a:ext>
                </a:extLst>
              </p14:cNvPr>
              <p14:cNvContentPartPr/>
              <p14:nvPr/>
            </p14:nvContentPartPr>
            <p14:xfrm>
              <a:off x="5411312" y="4564440"/>
              <a:ext cx="162720" cy="437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83F95FE-9976-43C9-9E20-3970F5C9CC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2653" y="4555800"/>
                <a:ext cx="180399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7B4B5C-1ACC-4A08-88C1-4D2045A26602}"/>
                  </a:ext>
                </a:extLst>
              </p14:cNvPr>
              <p14:cNvContentPartPr/>
              <p14:nvPr/>
            </p14:nvContentPartPr>
            <p14:xfrm>
              <a:off x="5680232" y="4882680"/>
              <a:ext cx="181080" cy="172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7B4B5C-1ACC-4A08-88C1-4D2045A266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1232" y="4874040"/>
                <a:ext cx="198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A020BB7-2437-443F-99B7-D0A065FA1B52}"/>
                  </a:ext>
                </a:extLst>
              </p14:cNvPr>
              <p14:cNvContentPartPr/>
              <p14:nvPr/>
            </p14:nvContentPartPr>
            <p14:xfrm>
              <a:off x="3671432" y="2732760"/>
              <a:ext cx="3067560" cy="1684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A020BB7-2437-443F-99B7-D0A065FA1B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2792" y="2724120"/>
                <a:ext cx="3085200" cy="17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999FD55-02F5-455E-9A74-8F11659B5F6E}"/>
                  </a:ext>
                </a:extLst>
              </p14:cNvPr>
              <p14:cNvContentPartPr/>
              <p14:nvPr/>
            </p14:nvContentPartPr>
            <p14:xfrm>
              <a:off x="4868072" y="3763440"/>
              <a:ext cx="650880" cy="786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999FD55-02F5-455E-9A74-8F11659B5F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59072" y="3754440"/>
                <a:ext cx="66852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15D165A-E0C4-46C8-B314-DA8E819D986F}"/>
                  </a:ext>
                </a:extLst>
              </p14:cNvPr>
              <p14:cNvContentPartPr/>
              <p14:nvPr/>
            </p14:nvContentPartPr>
            <p14:xfrm>
              <a:off x="4353632" y="3715920"/>
              <a:ext cx="1141560" cy="916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15D165A-E0C4-46C8-B314-DA8E819D98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4632" y="3707280"/>
                <a:ext cx="1159200" cy="9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A78C36F-94CC-41BF-8F66-23AAD2CE0AFD}"/>
                  </a:ext>
                </a:extLst>
              </p14:cNvPr>
              <p14:cNvContentPartPr/>
              <p14:nvPr/>
            </p14:nvContentPartPr>
            <p14:xfrm>
              <a:off x="477152" y="2824920"/>
              <a:ext cx="2261520" cy="898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A78C36F-94CC-41BF-8F66-23AAD2CE0AF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8511" y="2816280"/>
                <a:ext cx="2279163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C77C95B-7978-4495-8295-335A8D446C42}"/>
                  </a:ext>
                </a:extLst>
              </p14:cNvPr>
              <p14:cNvContentPartPr/>
              <p14:nvPr/>
            </p14:nvContentPartPr>
            <p14:xfrm>
              <a:off x="1133432" y="3273840"/>
              <a:ext cx="1554120" cy="16862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C77C95B-7978-4495-8295-335A8D446C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4432" y="3265200"/>
                <a:ext cx="1571760" cy="17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7188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588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Polynuclear</a:t>
            </a:r>
            <a:r>
              <a:rPr lang="en-US" sz="2400" dirty="0"/>
              <a:t> Carbonyl Compounds (“Clusters”)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0612"/>
            <a:ext cx="4238625" cy="535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48622"/>
            <a:ext cx="4010025" cy="234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7ED7141-C262-4B03-B268-3265CDBF003A}"/>
                  </a:ext>
                </a:extLst>
              </p14:cNvPr>
              <p14:cNvContentPartPr/>
              <p14:nvPr/>
            </p14:nvContentPartPr>
            <p14:xfrm>
              <a:off x="340712" y="1623600"/>
              <a:ext cx="1206720" cy="1750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7ED7141-C262-4B03-B268-3265CDBF00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069" y="1614600"/>
                <a:ext cx="1224365" cy="17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8EC292-B609-4206-867F-79F89B7116FA}"/>
                  </a:ext>
                </a:extLst>
              </p14:cNvPr>
              <p14:cNvContentPartPr/>
              <p14:nvPr/>
            </p14:nvContentPartPr>
            <p14:xfrm>
              <a:off x="1450232" y="1429200"/>
              <a:ext cx="993600" cy="914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8EC292-B609-4206-867F-79F89B7116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1232" y="1420200"/>
                <a:ext cx="1011240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2AF233-585E-4964-A843-56F1C2A0EE4A}"/>
                  </a:ext>
                </a:extLst>
              </p14:cNvPr>
              <p14:cNvContentPartPr/>
              <p14:nvPr/>
            </p14:nvContentPartPr>
            <p14:xfrm>
              <a:off x="437912" y="4062600"/>
              <a:ext cx="292320" cy="44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2AF233-585E-4964-A843-56F1C2A0EE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9272" y="4053600"/>
                <a:ext cx="3099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19D1285-8AB3-43C5-B047-63E098BB6D53}"/>
                  </a:ext>
                </a:extLst>
              </p14:cNvPr>
              <p14:cNvContentPartPr/>
              <p14:nvPr/>
            </p14:nvContentPartPr>
            <p14:xfrm>
              <a:off x="1110032" y="4446360"/>
              <a:ext cx="189720" cy="378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19D1285-8AB3-43C5-B047-63E098BB6D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1392" y="4437360"/>
                <a:ext cx="20736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BB25FF-EDED-45A2-8F60-531FD10882A5}"/>
                  </a:ext>
                </a:extLst>
              </p14:cNvPr>
              <p14:cNvContentPartPr/>
              <p14:nvPr/>
            </p14:nvContentPartPr>
            <p14:xfrm>
              <a:off x="6165512" y="1449720"/>
              <a:ext cx="295200" cy="278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BB25FF-EDED-45A2-8F60-531FD10882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6512" y="1441080"/>
                <a:ext cx="3128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288" name="Ink 12287">
                <a:extLst>
                  <a:ext uri="{FF2B5EF4-FFF2-40B4-BE49-F238E27FC236}">
                    <a16:creationId xmlns:a16="http://schemas.microsoft.com/office/drawing/2014/main" id="{A89EB1B3-A8B3-4EED-8AB8-39109F7C9804}"/>
                  </a:ext>
                </a:extLst>
              </p14:cNvPr>
              <p14:cNvContentPartPr/>
              <p14:nvPr/>
            </p14:nvContentPartPr>
            <p14:xfrm>
              <a:off x="1170152" y="4790520"/>
              <a:ext cx="307800" cy="206280"/>
            </p14:xfrm>
          </p:contentPart>
        </mc:Choice>
        <mc:Fallback xmlns="">
          <p:pic>
            <p:nvPicPr>
              <p:cNvPr id="12288" name="Ink 12287">
                <a:extLst>
                  <a:ext uri="{FF2B5EF4-FFF2-40B4-BE49-F238E27FC236}">
                    <a16:creationId xmlns:a16="http://schemas.microsoft.com/office/drawing/2014/main" id="{A89EB1B3-A8B3-4EED-8AB8-39109F7C98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61152" y="4781880"/>
                <a:ext cx="3254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299" name="Ink 12298">
                <a:extLst>
                  <a:ext uri="{FF2B5EF4-FFF2-40B4-BE49-F238E27FC236}">
                    <a16:creationId xmlns:a16="http://schemas.microsoft.com/office/drawing/2014/main" id="{0C73ACF0-CBDC-4C53-BEA2-FB995147C9AB}"/>
                  </a:ext>
                </a:extLst>
              </p14:cNvPr>
              <p14:cNvContentPartPr/>
              <p14:nvPr/>
            </p14:nvContentPartPr>
            <p14:xfrm>
              <a:off x="6098192" y="310320"/>
              <a:ext cx="2309760" cy="1257840"/>
            </p14:xfrm>
          </p:contentPart>
        </mc:Choice>
        <mc:Fallback xmlns="">
          <p:pic>
            <p:nvPicPr>
              <p:cNvPr id="12299" name="Ink 12298">
                <a:extLst>
                  <a:ext uri="{FF2B5EF4-FFF2-40B4-BE49-F238E27FC236}">
                    <a16:creationId xmlns:a16="http://schemas.microsoft.com/office/drawing/2014/main" id="{0C73ACF0-CBDC-4C53-BEA2-FB995147C9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89551" y="301323"/>
                <a:ext cx="2327403" cy="1275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00" name="Ink 12299">
                <a:extLst>
                  <a:ext uri="{FF2B5EF4-FFF2-40B4-BE49-F238E27FC236}">
                    <a16:creationId xmlns:a16="http://schemas.microsoft.com/office/drawing/2014/main" id="{CF1E1732-2C84-40E1-A85B-1D042E8470EF}"/>
                  </a:ext>
                </a:extLst>
              </p14:cNvPr>
              <p14:cNvContentPartPr/>
              <p14:nvPr/>
            </p14:nvContentPartPr>
            <p14:xfrm>
              <a:off x="4553792" y="2276640"/>
              <a:ext cx="3388680" cy="2703960"/>
            </p14:xfrm>
          </p:contentPart>
        </mc:Choice>
        <mc:Fallback xmlns="">
          <p:pic>
            <p:nvPicPr>
              <p:cNvPr id="12300" name="Ink 12299">
                <a:extLst>
                  <a:ext uri="{FF2B5EF4-FFF2-40B4-BE49-F238E27FC236}">
                    <a16:creationId xmlns:a16="http://schemas.microsoft.com/office/drawing/2014/main" id="{CF1E1732-2C84-40E1-A85B-1D042E8470E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45152" y="2267640"/>
                <a:ext cx="3406320" cy="27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01" name="Ink 12300">
                <a:extLst>
                  <a:ext uri="{FF2B5EF4-FFF2-40B4-BE49-F238E27FC236}">
                    <a16:creationId xmlns:a16="http://schemas.microsoft.com/office/drawing/2014/main" id="{685AA21C-F246-48F2-A968-E3028FF54AD9}"/>
                  </a:ext>
                </a:extLst>
              </p14:cNvPr>
              <p14:cNvContentPartPr/>
              <p14:nvPr/>
            </p14:nvContentPartPr>
            <p14:xfrm>
              <a:off x="5434712" y="3997800"/>
              <a:ext cx="252720" cy="162720"/>
            </p14:xfrm>
          </p:contentPart>
        </mc:Choice>
        <mc:Fallback xmlns="">
          <p:pic>
            <p:nvPicPr>
              <p:cNvPr id="12301" name="Ink 12300">
                <a:extLst>
                  <a:ext uri="{FF2B5EF4-FFF2-40B4-BE49-F238E27FC236}">
                    <a16:creationId xmlns:a16="http://schemas.microsoft.com/office/drawing/2014/main" id="{685AA21C-F246-48F2-A968-E3028FF54AD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25712" y="3989160"/>
                <a:ext cx="270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02" name="Ink 12301">
                <a:extLst>
                  <a:ext uri="{FF2B5EF4-FFF2-40B4-BE49-F238E27FC236}">
                    <a16:creationId xmlns:a16="http://schemas.microsoft.com/office/drawing/2014/main" id="{543784C0-731F-400B-AF92-7EA12B531BC1}"/>
                  </a:ext>
                </a:extLst>
              </p14:cNvPr>
              <p14:cNvContentPartPr/>
              <p14:nvPr/>
            </p14:nvContentPartPr>
            <p14:xfrm>
              <a:off x="6861032" y="3980880"/>
              <a:ext cx="197640" cy="196200"/>
            </p14:xfrm>
          </p:contentPart>
        </mc:Choice>
        <mc:Fallback xmlns="">
          <p:pic>
            <p:nvPicPr>
              <p:cNvPr id="12302" name="Ink 12301">
                <a:extLst>
                  <a:ext uri="{FF2B5EF4-FFF2-40B4-BE49-F238E27FC236}">
                    <a16:creationId xmlns:a16="http://schemas.microsoft.com/office/drawing/2014/main" id="{543784C0-731F-400B-AF92-7EA12B531B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2392" y="3972240"/>
                <a:ext cx="2152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04" name="Ink 12303">
                <a:extLst>
                  <a:ext uri="{FF2B5EF4-FFF2-40B4-BE49-F238E27FC236}">
                    <a16:creationId xmlns:a16="http://schemas.microsoft.com/office/drawing/2014/main" id="{D11030B1-32AF-4FE1-8897-A51FEC1DCA6C}"/>
                  </a:ext>
                </a:extLst>
              </p14:cNvPr>
              <p14:cNvContentPartPr/>
              <p14:nvPr/>
            </p14:nvContentPartPr>
            <p14:xfrm>
              <a:off x="7443872" y="2909160"/>
              <a:ext cx="205560" cy="144000"/>
            </p14:xfrm>
          </p:contentPart>
        </mc:Choice>
        <mc:Fallback xmlns="">
          <p:pic>
            <p:nvPicPr>
              <p:cNvPr id="12304" name="Ink 12303">
                <a:extLst>
                  <a:ext uri="{FF2B5EF4-FFF2-40B4-BE49-F238E27FC236}">
                    <a16:creationId xmlns:a16="http://schemas.microsoft.com/office/drawing/2014/main" id="{D11030B1-32AF-4FE1-8897-A51FEC1DCA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34872" y="2900160"/>
                <a:ext cx="2232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06" name="Ink 12305">
                <a:extLst>
                  <a:ext uri="{FF2B5EF4-FFF2-40B4-BE49-F238E27FC236}">
                    <a16:creationId xmlns:a16="http://schemas.microsoft.com/office/drawing/2014/main" id="{6A218023-BEA1-408D-AD2B-52CBC2857372}"/>
                  </a:ext>
                </a:extLst>
              </p14:cNvPr>
              <p14:cNvContentPartPr/>
              <p14:nvPr/>
            </p14:nvContentPartPr>
            <p14:xfrm>
              <a:off x="7370432" y="3501720"/>
              <a:ext cx="327960" cy="322200"/>
            </p14:xfrm>
          </p:contentPart>
        </mc:Choice>
        <mc:Fallback xmlns="">
          <p:pic>
            <p:nvPicPr>
              <p:cNvPr id="12306" name="Ink 12305">
                <a:extLst>
                  <a:ext uri="{FF2B5EF4-FFF2-40B4-BE49-F238E27FC236}">
                    <a16:creationId xmlns:a16="http://schemas.microsoft.com/office/drawing/2014/main" id="{6A218023-BEA1-408D-AD2B-52CBC28573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61442" y="3492720"/>
                <a:ext cx="345581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07" name="Ink 12306">
                <a:extLst>
                  <a:ext uri="{FF2B5EF4-FFF2-40B4-BE49-F238E27FC236}">
                    <a16:creationId xmlns:a16="http://schemas.microsoft.com/office/drawing/2014/main" id="{071608EF-6318-4271-90DE-FE821CA2D16A}"/>
                  </a:ext>
                </a:extLst>
              </p14:cNvPr>
              <p14:cNvContentPartPr/>
              <p14:nvPr/>
            </p14:nvContentPartPr>
            <p14:xfrm>
              <a:off x="5970392" y="3193920"/>
              <a:ext cx="443160" cy="357480"/>
            </p14:xfrm>
          </p:contentPart>
        </mc:Choice>
        <mc:Fallback xmlns="">
          <p:pic>
            <p:nvPicPr>
              <p:cNvPr id="12307" name="Ink 12306">
                <a:extLst>
                  <a:ext uri="{FF2B5EF4-FFF2-40B4-BE49-F238E27FC236}">
                    <a16:creationId xmlns:a16="http://schemas.microsoft.com/office/drawing/2014/main" id="{071608EF-6318-4271-90DE-FE821CA2D16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61392" y="3185280"/>
                <a:ext cx="4608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08" name="Ink 12307">
                <a:extLst>
                  <a:ext uri="{FF2B5EF4-FFF2-40B4-BE49-F238E27FC236}">
                    <a16:creationId xmlns:a16="http://schemas.microsoft.com/office/drawing/2014/main" id="{86737C95-460A-49FD-B22B-E48D735F5B0D}"/>
                  </a:ext>
                </a:extLst>
              </p14:cNvPr>
              <p14:cNvContentPartPr/>
              <p14:nvPr/>
            </p14:nvContentPartPr>
            <p14:xfrm>
              <a:off x="6320672" y="2930040"/>
              <a:ext cx="10080" cy="2880"/>
            </p14:xfrm>
          </p:contentPart>
        </mc:Choice>
        <mc:Fallback xmlns="">
          <p:pic>
            <p:nvPicPr>
              <p:cNvPr id="12308" name="Ink 12307">
                <a:extLst>
                  <a:ext uri="{FF2B5EF4-FFF2-40B4-BE49-F238E27FC236}">
                    <a16:creationId xmlns:a16="http://schemas.microsoft.com/office/drawing/2014/main" id="{86737C95-460A-49FD-B22B-E48D735F5B0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11672" y="2921040"/>
                <a:ext cx="277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13" name="Ink 12312">
                <a:extLst>
                  <a:ext uri="{FF2B5EF4-FFF2-40B4-BE49-F238E27FC236}">
                    <a16:creationId xmlns:a16="http://schemas.microsoft.com/office/drawing/2014/main" id="{142FC408-810B-4D1E-B334-F6A882A8B88A}"/>
                  </a:ext>
                </a:extLst>
              </p14:cNvPr>
              <p14:cNvContentPartPr/>
              <p14:nvPr/>
            </p14:nvContentPartPr>
            <p14:xfrm>
              <a:off x="4990112" y="5143680"/>
              <a:ext cx="766080" cy="696600"/>
            </p14:xfrm>
          </p:contentPart>
        </mc:Choice>
        <mc:Fallback xmlns="">
          <p:pic>
            <p:nvPicPr>
              <p:cNvPr id="12313" name="Ink 12312">
                <a:extLst>
                  <a:ext uri="{FF2B5EF4-FFF2-40B4-BE49-F238E27FC236}">
                    <a16:creationId xmlns:a16="http://schemas.microsoft.com/office/drawing/2014/main" id="{142FC408-810B-4D1E-B334-F6A882A8B88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81112" y="5134680"/>
                <a:ext cx="783720" cy="7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169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632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Carbonyl Compounds: IR structure determination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43801"/>
            <a:ext cx="50863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58251"/>
            <a:ext cx="3943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181600" y="643801"/>
            <a:ext cx="0" cy="512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EDD42A-7A0B-4F86-B703-FBAAFB36F0A9}"/>
                  </a:ext>
                </a:extLst>
              </p14:cNvPr>
              <p14:cNvContentPartPr/>
              <p14:nvPr/>
            </p14:nvContentPartPr>
            <p14:xfrm>
              <a:off x="82232" y="124560"/>
              <a:ext cx="6340320" cy="58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EDD42A-7A0B-4F86-B703-FBAAFB36F0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232" y="115920"/>
                <a:ext cx="63579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DC34C9A-8481-4709-AF05-4992F0D62074}"/>
                  </a:ext>
                </a:extLst>
              </p14:cNvPr>
              <p14:cNvContentPartPr/>
              <p14:nvPr/>
            </p14:nvContentPartPr>
            <p14:xfrm>
              <a:off x="5747192" y="732960"/>
              <a:ext cx="2095560" cy="883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DC34C9A-8481-4709-AF05-4992F0D620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8552" y="724320"/>
                <a:ext cx="2113200" cy="9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00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497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Carbonyl Compounds: Bridging Modes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772400" cy="214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DB3431-A6E1-4124-8811-3D89D7950ABA}"/>
                  </a:ext>
                </a:extLst>
              </p14:cNvPr>
              <p14:cNvContentPartPr/>
              <p14:nvPr/>
            </p14:nvContentPartPr>
            <p14:xfrm>
              <a:off x="2987792" y="567720"/>
              <a:ext cx="1669320" cy="6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DB3431-A6E1-4124-8811-3D89D7950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8792" y="559080"/>
                <a:ext cx="16869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23F21B-FDEB-4B74-8376-295B28B9EC93}"/>
                  </a:ext>
                </a:extLst>
              </p14:cNvPr>
              <p14:cNvContentPartPr/>
              <p14:nvPr/>
            </p14:nvContentPartPr>
            <p14:xfrm>
              <a:off x="921392" y="3612600"/>
              <a:ext cx="1093320" cy="849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23F21B-FDEB-4B74-8376-295B28B9EC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2392" y="3603600"/>
                <a:ext cx="111096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A0D59B1-BEF6-437D-BAEA-8FA91B20574E}"/>
                  </a:ext>
                </a:extLst>
              </p14:cNvPr>
              <p14:cNvContentPartPr/>
              <p14:nvPr/>
            </p14:nvContentPartPr>
            <p14:xfrm>
              <a:off x="1424312" y="3319200"/>
              <a:ext cx="161280" cy="436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A0D59B1-BEF6-437D-BAEA-8FA91B2057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5312" y="3310560"/>
                <a:ext cx="1789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F03C3D-3F43-4FB5-B841-AD7791A9E38C}"/>
                  </a:ext>
                </a:extLst>
              </p14:cNvPr>
              <p14:cNvContentPartPr/>
              <p14:nvPr/>
            </p14:nvContentPartPr>
            <p14:xfrm>
              <a:off x="1136672" y="1582920"/>
              <a:ext cx="606960" cy="349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F03C3D-3F43-4FB5-B841-AD7791A9E3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7672" y="1573929"/>
                <a:ext cx="624600" cy="366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A029462-1A2A-452D-AEB3-2F46D686E97C}"/>
                  </a:ext>
                </a:extLst>
              </p14:cNvPr>
              <p14:cNvContentPartPr/>
              <p14:nvPr/>
            </p14:nvContentPartPr>
            <p14:xfrm>
              <a:off x="3203072" y="1531800"/>
              <a:ext cx="205920" cy="292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A029462-1A2A-452D-AEB3-2F46D686E9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94432" y="1522800"/>
                <a:ext cx="2235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E4D6196-C09E-4E4E-B46F-4DBD2B607255}"/>
                  </a:ext>
                </a:extLst>
              </p14:cNvPr>
              <p14:cNvContentPartPr/>
              <p14:nvPr/>
            </p14:nvContentPartPr>
            <p14:xfrm>
              <a:off x="4104152" y="1521000"/>
              <a:ext cx="226440" cy="393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E4D6196-C09E-4E4E-B46F-4DBD2B6072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95512" y="1512360"/>
                <a:ext cx="2440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438D9E-BF41-4CDF-A605-BF860463686F}"/>
                  </a:ext>
                </a:extLst>
              </p14:cNvPr>
              <p14:cNvContentPartPr/>
              <p14:nvPr/>
            </p14:nvContentPartPr>
            <p14:xfrm>
              <a:off x="3174272" y="1564560"/>
              <a:ext cx="190800" cy="37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438D9E-BF41-4CDF-A605-BF860463686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5632" y="1555560"/>
                <a:ext cx="208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40" name="Ink 10239">
                <a:extLst>
                  <a:ext uri="{FF2B5EF4-FFF2-40B4-BE49-F238E27FC236}">
                    <a16:creationId xmlns:a16="http://schemas.microsoft.com/office/drawing/2014/main" id="{AFD9B87B-7877-4227-A187-A49623388F15}"/>
                  </a:ext>
                </a:extLst>
              </p14:cNvPr>
              <p14:cNvContentPartPr/>
              <p14:nvPr/>
            </p14:nvContentPartPr>
            <p14:xfrm>
              <a:off x="4074992" y="1519920"/>
              <a:ext cx="180000" cy="314640"/>
            </p14:xfrm>
          </p:contentPart>
        </mc:Choice>
        <mc:Fallback xmlns="">
          <p:pic>
            <p:nvPicPr>
              <p:cNvPr id="10240" name="Ink 10239">
                <a:extLst>
                  <a:ext uri="{FF2B5EF4-FFF2-40B4-BE49-F238E27FC236}">
                    <a16:creationId xmlns:a16="http://schemas.microsoft.com/office/drawing/2014/main" id="{AFD9B87B-7877-4227-A187-A49623388F1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66352" y="1510920"/>
                <a:ext cx="1976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41" name="Ink 10240">
                <a:extLst>
                  <a:ext uri="{FF2B5EF4-FFF2-40B4-BE49-F238E27FC236}">
                    <a16:creationId xmlns:a16="http://schemas.microsoft.com/office/drawing/2014/main" id="{3EBF065F-AE53-41CE-8B99-7D347C02C522}"/>
                  </a:ext>
                </a:extLst>
              </p14:cNvPr>
              <p14:cNvContentPartPr/>
              <p14:nvPr/>
            </p14:nvContentPartPr>
            <p14:xfrm>
              <a:off x="826352" y="1411200"/>
              <a:ext cx="1296360" cy="815040"/>
            </p14:xfrm>
          </p:contentPart>
        </mc:Choice>
        <mc:Fallback xmlns="">
          <p:pic>
            <p:nvPicPr>
              <p:cNvPr id="10241" name="Ink 10240">
                <a:extLst>
                  <a:ext uri="{FF2B5EF4-FFF2-40B4-BE49-F238E27FC236}">
                    <a16:creationId xmlns:a16="http://schemas.microsoft.com/office/drawing/2014/main" id="{3EBF065F-AE53-41CE-8B99-7D347C02C5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7712" y="1402200"/>
                <a:ext cx="131400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45" name="Ink 10244">
                <a:extLst>
                  <a:ext uri="{FF2B5EF4-FFF2-40B4-BE49-F238E27FC236}">
                    <a16:creationId xmlns:a16="http://schemas.microsoft.com/office/drawing/2014/main" id="{B6D2CEE9-9E5B-451F-96EE-431853EDB521}"/>
                  </a:ext>
                </a:extLst>
              </p14:cNvPr>
              <p14:cNvContentPartPr/>
              <p14:nvPr/>
            </p14:nvContentPartPr>
            <p14:xfrm>
              <a:off x="4355072" y="902880"/>
              <a:ext cx="396720" cy="235080"/>
            </p14:xfrm>
          </p:contentPart>
        </mc:Choice>
        <mc:Fallback xmlns="">
          <p:pic>
            <p:nvPicPr>
              <p:cNvPr id="10245" name="Ink 10244">
                <a:extLst>
                  <a:ext uri="{FF2B5EF4-FFF2-40B4-BE49-F238E27FC236}">
                    <a16:creationId xmlns:a16="http://schemas.microsoft.com/office/drawing/2014/main" id="{B6D2CEE9-9E5B-451F-96EE-431853EDB5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6072" y="894240"/>
                <a:ext cx="4143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46" name="Ink 10245">
                <a:extLst>
                  <a:ext uri="{FF2B5EF4-FFF2-40B4-BE49-F238E27FC236}">
                    <a16:creationId xmlns:a16="http://schemas.microsoft.com/office/drawing/2014/main" id="{00C82036-0F64-4841-95AF-776689B15D20}"/>
                  </a:ext>
                </a:extLst>
              </p14:cNvPr>
              <p14:cNvContentPartPr/>
              <p14:nvPr/>
            </p14:nvContentPartPr>
            <p14:xfrm>
              <a:off x="5763392" y="2975040"/>
              <a:ext cx="696960" cy="58680"/>
            </p14:xfrm>
          </p:contentPart>
        </mc:Choice>
        <mc:Fallback xmlns="">
          <p:pic>
            <p:nvPicPr>
              <p:cNvPr id="10246" name="Ink 10245">
                <a:extLst>
                  <a:ext uri="{FF2B5EF4-FFF2-40B4-BE49-F238E27FC236}">
                    <a16:creationId xmlns:a16="http://schemas.microsoft.com/office/drawing/2014/main" id="{00C82036-0F64-4841-95AF-776689B15D2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4752" y="2966400"/>
                <a:ext cx="7146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47" name="Ink 10246">
                <a:extLst>
                  <a:ext uri="{FF2B5EF4-FFF2-40B4-BE49-F238E27FC236}">
                    <a16:creationId xmlns:a16="http://schemas.microsoft.com/office/drawing/2014/main" id="{33D46AD8-A7EC-4DD7-BBB6-AAF462B2C177}"/>
                  </a:ext>
                </a:extLst>
              </p14:cNvPr>
              <p14:cNvContentPartPr/>
              <p14:nvPr/>
            </p14:nvContentPartPr>
            <p14:xfrm>
              <a:off x="6590672" y="1176840"/>
              <a:ext cx="76680" cy="217080"/>
            </p14:xfrm>
          </p:contentPart>
        </mc:Choice>
        <mc:Fallback xmlns="">
          <p:pic>
            <p:nvPicPr>
              <p:cNvPr id="10247" name="Ink 10246">
                <a:extLst>
                  <a:ext uri="{FF2B5EF4-FFF2-40B4-BE49-F238E27FC236}">
                    <a16:creationId xmlns:a16="http://schemas.microsoft.com/office/drawing/2014/main" id="{33D46AD8-A7EC-4DD7-BBB6-AAF462B2C17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81672" y="1168200"/>
                <a:ext cx="943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48" name="Ink 10247">
                <a:extLst>
                  <a:ext uri="{FF2B5EF4-FFF2-40B4-BE49-F238E27FC236}">
                    <a16:creationId xmlns:a16="http://schemas.microsoft.com/office/drawing/2014/main" id="{4E60717F-42AB-43AA-8DED-E4FD84FFA984}"/>
                  </a:ext>
                </a:extLst>
              </p14:cNvPr>
              <p14:cNvContentPartPr/>
              <p14:nvPr/>
            </p14:nvContentPartPr>
            <p14:xfrm>
              <a:off x="6011792" y="1123920"/>
              <a:ext cx="104400" cy="362160"/>
            </p14:xfrm>
          </p:contentPart>
        </mc:Choice>
        <mc:Fallback xmlns="">
          <p:pic>
            <p:nvPicPr>
              <p:cNvPr id="10248" name="Ink 10247">
                <a:extLst>
                  <a:ext uri="{FF2B5EF4-FFF2-40B4-BE49-F238E27FC236}">
                    <a16:creationId xmlns:a16="http://schemas.microsoft.com/office/drawing/2014/main" id="{4E60717F-42AB-43AA-8DED-E4FD84FFA98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03152" y="1114920"/>
                <a:ext cx="1220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79" name="Ink 10278">
                <a:extLst>
                  <a:ext uri="{FF2B5EF4-FFF2-40B4-BE49-F238E27FC236}">
                    <a16:creationId xmlns:a16="http://schemas.microsoft.com/office/drawing/2014/main" id="{F6956EFB-43CF-459A-825F-D542494CF588}"/>
                  </a:ext>
                </a:extLst>
              </p14:cNvPr>
              <p14:cNvContentPartPr/>
              <p14:nvPr/>
            </p14:nvContentPartPr>
            <p14:xfrm>
              <a:off x="5996672" y="310320"/>
              <a:ext cx="2902320" cy="750960"/>
            </p14:xfrm>
          </p:contentPart>
        </mc:Choice>
        <mc:Fallback xmlns="">
          <p:pic>
            <p:nvPicPr>
              <p:cNvPr id="10279" name="Ink 10278">
                <a:extLst>
                  <a:ext uri="{FF2B5EF4-FFF2-40B4-BE49-F238E27FC236}">
                    <a16:creationId xmlns:a16="http://schemas.microsoft.com/office/drawing/2014/main" id="{F6956EFB-43CF-459A-825F-D542494CF5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88032" y="301324"/>
                <a:ext cx="2919960" cy="768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83" name="Ink 10282">
                <a:extLst>
                  <a:ext uri="{FF2B5EF4-FFF2-40B4-BE49-F238E27FC236}">
                    <a16:creationId xmlns:a16="http://schemas.microsoft.com/office/drawing/2014/main" id="{82F82C99-656F-41C1-A875-C5AFCAE14F9D}"/>
                  </a:ext>
                </a:extLst>
              </p14:cNvPr>
              <p14:cNvContentPartPr/>
              <p14:nvPr/>
            </p14:nvContentPartPr>
            <p14:xfrm>
              <a:off x="4139792" y="1570680"/>
              <a:ext cx="147240" cy="297720"/>
            </p14:xfrm>
          </p:contentPart>
        </mc:Choice>
        <mc:Fallback xmlns="">
          <p:pic>
            <p:nvPicPr>
              <p:cNvPr id="10283" name="Ink 10282">
                <a:extLst>
                  <a:ext uri="{FF2B5EF4-FFF2-40B4-BE49-F238E27FC236}">
                    <a16:creationId xmlns:a16="http://schemas.microsoft.com/office/drawing/2014/main" id="{82F82C99-656F-41C1-A875-C5AFCAE14F9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0792" y="1561680"/>
                <a:ext cx="164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84" name="Ink 10283">
                <a:extLst>
                  <a:ext uri="{FF2B5EF4-FFF2-40B4-BE49-F238E27FC236}">
                    <a16:creationId xmlns:a16="http://schemas.microsoft.com/office/drawing/2014/main" id="{F10CD48F-7FCD-4850-A2B7-43D0287A266D}"/>
                  </a:ext>
                </a:extLst>
              </p14:cNvPr>
              <p14:cNvContentPartPr/>
              <p14:nvPr/>
            </p14:nvContentPartPr>
            <p14:xfrm>
              <a:off x="3137192" y="1402560"/>
              <a:ext cx="244440" cy="1036800"/>
            </p14:xfrm>
          </p:contentPart>
        </mc:Choice>
        <mc:Fallback xmlns="">
          <p:pic>
            <p:nvPicPr>
              <p:cNvPr id="10284" name="Ink 10283">
                <a:extLst>
                  <a:ext uri="{FF2B5EF4-FFF2-40B4-BE49-F238E27FC236}">
                    <a16:creationId xmlns:a16="http://schemas.microsoft.com/office/drawing/2014/main" id="{F10CD48F-7FCD-4850-A2B7-43D0287A266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28552" y="1393560"/>
                <a:ext cx="262080" cy="10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85" name="Ink 10284">
                <a:extLst>
                  <a:ext uri="{FF2B5EF4-FFF2-40B4-BE49-F238E27FC236}">
                    <a16:creationId xmlns:a16="http://schemas.microsoft.com/office/drawing/2014/main" id="{73A50F4C-F371-449C-99CF-5FD75F39CB7F}"/>
                  </a:ext>
                </a:extLst>
              </p14:cNvPr>
              <p14:cNvContentPartPr/>
              <p14:nvPr/>
            </p14:nvContentPartPr>
            <p14:xfrm>
              <a:off x="4789952" y="4414680"/>
              <a:ext cx="174240" cy="193320"/>
            </p14:xfrm>
          </p:contentPart>
        </mc:Choice>
        <mc:Fallback xmlns="">
          <p:pic>
            <p:nvPicPr>
              <p:cNvPr id="10285" name="Ink 10284">
                <a:extLst>
                  <a:ext uri="{FF2B5EF4-FFF2-40B4-BE49-F238E27FC236}">
                    <a16:creationId xmlns:a16="http://schemas.microsoft.com/office/drawing/2014/main" id="{73A50F4C-F371-449C-99CF-5FD75F39CB7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81312" y="4406040"/>
                <a:ext cx="1918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86" name="Ink 10285">
                <a:extLst>
                  <a:ext uri="{FF2B5EF4-FFF2-40B4-BE49-F238E27FC236}">
                    <a16:creationId xmlns:a16="http://schemas.microsoft.com/office/drawing/2014/main" id="{9D850F78-B414-412C-9693-52142DBF6BB7}"/>
                  </a:ext>
                </a:extLst>
              </p14:cNvPr>
              <p14:cNvContentPartPr/>
              <p14:nvPr/>
            </p14:nvContentPartPr>
            <p14:xfrm>
              <a:off x="4262912" y="4568400"/>
              <a:ext cx="455760" cy="398160"/>
            </p14:xfrm>
          </p:contentPart>
        </mc:Choice>
        <mc:Fallback xmlns="">
          <p:pic>
            <p:nvPicPr>
              <p:cNvPr id="10286" name="Ink 10285">
                <a:extLst>
                  <a:ext uri="{FF2B5EF4-FFF2-40B4-BE49-F238E27FC236}">
                    <a16:creationId xmlns:a16="http://schemas.microsoft.com/office/drawing/2014/main" id="{9D850F78-B414-412C-9693-52142DBF6B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54272" y="4559760"/>
                <a:ext cx="4734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303" name="Ink 10302">
                <a:extLst>
                  <a:ext uri="{FF2B5EF4-FFF2-40B4-BE49-F238E27FC236}">
                    <a16:creationId xmlns:a16="http://schemas.microsoft.com/office/drawing/2014/main" id="{7F4281A8-943F-48CE-A432-9D8CED53162D}"/>
                  </a:ext>
                </a:extLst>
              </p14:cNvPr>
              <p14:cNvContentPartPr/>
              <p14:nvPr/>
            </p14:nvContentPartPr>
            <p14:xfrm>
              <a:off x="4135832" y="5310720"/>
              <a:ext cx="1585440" cy="415080"/>
            </p14:xfrm>
          </p:contentPart>
        </mc:Choice>
        <mc:Fallback xmlns="">
          <p:pic>
            <p:nvPicPr>
              <p:cNvPr id="10303" name="Ink 10302">
                <a:extLst>
                  <a:ext uri="{FF2B5EF4-FFF2-40B4-BE49-F238E27FC236}">
                    <a16:creationId xmlns:a16="http://schemas.microsoft.com/office/drawing/2014/main" id="{7F4281A8-943F-48CE-A432-9D8CED53162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26834" y="5302080"/>
                <a:ext cx="1603076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313" name="Ink 10312">
                <a:extLst>
                  <a:ext uri="{FF2B5EF4-FFF2-40B4-BE49-F238E27FC236}">
                    <a16:creationId xmlns:a16="http://schemas.microsoft.com/office/drawing/2014/main" id="{18E2831C-046F-4818-9CDC-C41F1617C092}"/>
                  </a:ext>
                </a:extLst>
              </p14:cNvPr>
              <p14:cNvContentPartPr/>
              <p14:nvPr/>
            </p14:nvContentPartPr>
            <p14:xfrm>
              <a:off x="3552632" y="3368880"/>
              <a:ext cx="2571480" cy="2885400"/>
            </p14:xfrm>
          </p:contentPart>
        </mc:Choice>
        <mc:Fallback xmlns="">
          <p:pic>
            <p:nvPicPr>
              <p:cNvPr id="10313" name="Ink 10312">
                <a:extLst>
                  <a:ext uri="{FF2B5EF4-FFF2-40B4-BE49-F238E27FC236}">
                    <a16:creationId xmlns:a16="http://schemas.microsoft.com/office/drawing/2014/main" id="{18E2831C-046F-4818-9CDC-C41F1617C09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3992" y="3360239"/>
                <a:ext cx="2589120" cy="290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314" name="Ink 10313">
                <a:extLst>
                  <a:ext uri="{FF2B5EF4-FFF2-40B4-BE49-F238E27FC236}">
                    <a16:creationId xmlns:a16="http://schemas.microsoft.com/office/drawing/2014/main" id="{0CE73194-34D0-431C-8A1C-A3CF79403FC0}"/>
                  </a:ext>
                </a:extLst>
              </p14:cNvPr>
              <p14:cNvContentPartPr/>
              <p14:nvPr/>
            </p14:nvContentPartPr>
            <p14:xfrm>
              <a:off x="3208832" y="1686600"/>
              <a:ext cx="38520" cy="298800"/>
            </p14:xfrm>
          </p:contentPart>
        </mc:Choice>
        <mc:Fallback xmlns="">
          <p:pic>
            <p:nvPicPr>
              <p:cNvPr id="10314" name="Ink 10313">
                <a:extLst>
                  <a:ext uri="{FF2B5EF4-FFF2-40B4-BE49-F238E27FC236}">
                    <a16:creationId xmlns:a16="http://schemas.microsoft.com/office/drawing/2014/main" id="{0CE73194-34D0-431C-8A1C-A3CF79403FC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99832" y="1677960"/>
                <a:ext cx="561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315" name="Ink 10314">
                <a:extLst>
                  <a:ext uri="{FF2B5EF4-FFF2-40B4-BE49-F238E27FC236}">
                    <a16:creationId xmlns:a16="http://schemas.microsoft.com/office/drawing/2014/main" id="{BD65D1DF-12B6-4609-82C5-9EDA542DD462}"/>
                  </a:ext>
                </a:extLst>
              </p14:cNvPr>
              <p14:cNvContentPartPr/>
              <p14:nvPr/>
            </p14:nvContentPartPr>
            <p14:xfrm>
              <a:off x="273752" y="5019480"/>
              <a:ext cx="58680" cy="84600"/>
            </p14:xfrm>
          </p:contentPart>
        </mc:Choice>
        <mc:Fallback xmlns="">
          <p:pic>
            <p:nvPicPr>
              <p:cNvPr id="10315" name="Ink 10314">
                <a:extLst>
                  <a:ext uri="{FF2B5EF4-FFF2-40B4-BE49-F238E27FC236}">
                    <a16:creationId xmlns:a16="http://schemas.microsoft.com/office/drawing/2014/main" id="{BD65D1DF-12B6-4609-82C5-9EDA542DD46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5112" y="5010480"/>
                <a:ext cx="76320" cy="1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5057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497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Carbonyl Compounds: Bridging Modes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838200"/>
            <a:ext cx="675163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4735DF-8EE1-4657-8B94-F3E07EA3906A}"/>
                  </a:ext>
                </a:extLst>
              </p14:cNvPr>
              <p14:cNvContentPartPr/>
              <p14:nvPr/>
            </p14:nvContentPartPr>
            <p14:xfrm>
              <a:off x="2090312" y="2095200"/>
              <a:ext cx="645480" cy="129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4735DF-8EE1-4657-8B94-F3E07EA390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672" y="2086560"/>
                <a:ext cx="6631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E92F4F-4AE2-4B96-B0AA-1692FCFE9438}"/>
                  </a:ext>
                </a:extLst>
              </p14:cNvPr>
              <p14:cNvContentPartPr/>
              <p14:nvPr/>
            </p14:nvContentPartPr>
            <p14:xfrm>
              <a:off x="5936552" y="2126520"/>
              <a:ext cx="853200" cy="6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E92F4F-4AE2-4B96-B0AA-1692FCFE94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7552" y="2117880"/>
                <a:ext cx="870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DE011F-453F-4ADE-BCF8-3D6B98781C5C}"/>
                  </a:ext>
                </a:extLst>
              </p14:cNvPr>
              <p14:cNvContentPartPr/>
              <p14:nvPr/>
            </p14:nvContentPartPr>
            <p14:xfrm>
              <a:off x="6861752" y="1611360"/>
              <a:ext cx="91548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DE011F-453F-4ADE-BCF8-3D6B98781C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52756" y="1602376"/>
                <a:ext cx="933113" cy="226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FE0C55-99CF-4031-8CCA-B227CBADA221}"/>
                  </a:ext>
                </a:extLst>
              </p14:cNvPr>
              <p14:cNvContentPartPr/>
              <p14:nvPr/>
            </p14:nvContentPartPr>
            <p14:xfrm>
              <a:off x="5618312" y="1978200"/>
              <a:ext cx="209520" cy="80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FE0C55-99CF-4031-8CCA-B227CBADA2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9672" y="1969200"/>
                <a:ext cx="2271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AF5377D-942D-4E47-85B3-9C2745CA722C}"/>
                  </a:ext>
                </a:extLst>
              </p14:cNvPr>
              <p14:cNvContentPartPr/>
              <p14:nvPr/>
            </p14:nvContentPartPr>
            <p14:xfrm>
              <a:off x="5540192" y="2475360"/>
              <a:ext cx="190800" cy="41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AF5377D-942D-4E47-85B3-9C2745CA72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1192" y="2466360"/>
                <a:ext cx="208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0B98F57-67EF-499E-9675-F8BE88824778}"/>
                  </a:ext>
                </a:extLst>
              </p14:cNvPr>
              <p14:cNvContentPartPr/>
              <p14:nvPr/>
            </p14:nvContentPartPr>
            <p14:xfrm>
              <a:off x="5577992" y="3186000"/>
              <a:ext cx="199800" cy="84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0B98F57-67EF-499E-9675-F8BE888247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69352" y="3177000"/>
                <a:ext cx="217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5BD6C09-E11A-4BFB-A730-14E96F340170}"/>
                  </a:ext>
                </a:extLst>
              </p14:cNvPr>
              <p14:cNvContentPartPr/>
              <p14:nvPr/>
            </p14:nvContentPartPr>
            <p14:xfrm>
              <a:off x="6021512" y="3293280"/>
              <a:ext cx="612360" cy="157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5BD6C09-E11A-4BFB-A730-14E96F3401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2512" y="3284280"/>
                <a:ext cx="630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6C9E328-04D0-4064-9D93-1BB27B7EF2B8}"/>
                  </a:ext>
                </a:extLst>
              </p14:cNvPr>
              <p14:cNvContentPartPr/>
              <p14:nvPr/>
            </p14:nvContentPartPr>
            <p14:xfrm>
              <a:off x="7973072" y="3454560"/>
              <a:ext cx="182520" cy="293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6C9E328-04D0-4064-9D93-1BB27B7EF2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64415" y="3445560"/>
                <a:ext cx="200195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D562BC3-043F-4DF8-94F3-11F051540CA6}"/>
                  </a:ext>
                </a:extLst>
              </p14:cNvPr>
              <p14:cNvContentPartPr/>
              <p14:nvPr/>
            </p14:nvContentPartPr>
            <p14:xfrm>
              <a:off x="7181432" y="3020040"/>
              <a:ext cx="1324440" cy="319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D562BC3-043F-4DF8-94F3-11F051540CA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72432" y="3011400"/>
                <a:ext cx="13420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0" name="Ink 9219">
                <a:extLst>
                  <a:ext uri="{FF2B5EF4-FFF2-40B4-BE49-F238E27FC236}">
                    <a16:creationId xmlns:a16="http://schemas.microsoft.com/office/drawing/2014/main" id="{FF81655F-8FF3-4B39-9790-F97C195AD7FF}"/>
                  </a:ext>
                </a:extLst>
              </p14:cNvPr>
              <p14:cNvContentPartPr/>
              <p14:nvPr/>
            </p14:nvContentPartPr>
            <p14:xfrm>
              <a:off x="8169272" y="3906000"/>
              <a:ext cx="89640" cy="123120"/>
            </p14:xfrm>
          </p:contentPart>
        </mc:Choice>
        <mc:Fallback xmlns="">
          <p:pic>
            <p:nvPicPr>
              <p:cNvPr id="9220" name="Ink 9219">
                <a:extLst>
                  <a:ext uri="{FF2B5EF4-FFF2-40B4-BE49-F238E27FC236}">
                    <a16:creationId xmlns:a16="http://schemas.microsoft.com/office/drawing/2014/main" id="{FF81655F-8FF3-4B39-9790-F97C195AD7F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60632" y="3897360"/>
                <a:ext cx="107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9227">
                <a:extLst>
                  <a:ext uri="{FF2B5EF4-FFF2-40B4-BE49-F238E27FC236}">
                    <a16:creationId xmlns:a16="http://schemas.microsoft.com/office/drawing/2014/main" id="{0E67CB13-E5A0-432C-B8A6-A1F29525FB78}"/>
                  </a:ext>
                </a:extLst>
              </p14:cNvPr>
              <p14:cNvContentPartPr/>
              <p14:nvPr/>
            </p14:nvContentPartPr>
            <p14:xfrm>
              <a:off x="7841672" y="4110120"/>
              <a:ext cx="751680" cy="439560"/>
            </p14:xfrm>
          </p:contentPart>
        </mc:Choice>
        <mc:Fallback xmlns="">
          <p:pic>
            <p:nvPicPr>
              <p:cNvPr id="9228" name="Ink 9227">
                <a:extLst>
                  <a:ext uri="{FF2B5EF4-FFF2-40B4-BE49-F238E27FC236}">
                    <a16:creationId xmlns:a16="http://schemas.microsoft.com/office/drawing/2014/main" id="{0E67CB13-E5A0-432C-B8A6-A1F29525FB7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33032" y="4101480"/>
                <a:ext cx="7693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36" name="Ink 9235">
                <a:extLst>
                  <a:ext uri="{FF2B5EF4-FFF2-40B4-BE49-F238E27FC236}">
                    <a16:creationId xmlns:a16="http://schemas.microsoft.com/office/drawing/2014/main" id="{00E27372-75A5-4006-BDAF-2C030675D610}"/>
                  </a:ext>
                </a:extLst>
              </p14:cNvPr>
              <p14:cNvContentPartPr/>
              <p14:nvPr/>
            </p14:nvContentPartPr>
            <p14:xfrm>
              <a:off x="7378352" y="4308120"/>
              <a:ext cx="1368720" cy="325800"/>
            </p14:xfrm>
          </p:contentPart>
        </mc:Choice>
        <mc:Fallback xmlns="">
          <p:pic>
            <p:nvPicPr>
              <p:cNvPr id="9236" name="Ink 9235">
                <a:extLst>
                  <a:ext uri="{FF2B5EF4-FFF2-40B4-BE49-F238E27FC236}">
                    <a16:creationId xmlns:a16="http://schemas.microsoft.com/office/drawing/2014/main" id="{00E27372-75A5-4006-BDAF-2C030675D61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69710" y="4299120"/>
                <a:ext cx="1386365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50" name="Ink 9249">
                <a:extLst>
                  <a:ext uri="{FF2B5EF4-FFF2-40B4-BE49-F238E27FC236}">
                    <a16:creationId xmlns:a16="http://schemas.microsoft.com/office/drawing/2014/main" id="{47478379-D9C7-47B0-BFC5-9B5AB1E201D9}"/>
                  </a:ext>
                </a:extLst>
              </p14:cNvPr>
              <p14:cNvContentPartPr/>
              <p14:nvPr/>
            </p14:nvContentPartPr>
            <p14:xfrm>
              <a:off x="7030592" y="5128920"/>
              <a:ext cx="1641600" cy="596880"/>
            </p14:xfrm>
          </p:contentPart>
        </mc:Choice>
        <mc:Fallback xmlns="">
          <p:pic>
            <p:nvPicPr>
              <p:cNvPr id="9250" name="Ink 9249">
                <a:extLst>
                  <a:ext uri="{FF2B5EF4-FFF2-40B4-BE49-F238E27FC236}">
                    <a16:creationId xmlns:a16="http://schemas.microsoft.com/office/drawing/2014/main" id="{47478379-D9C7-47B0-BFC5-9B5AB1E201D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21594" y="5119920"/>
                <a:ext cx="1659236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51" name="Ink 9250">
                <a:extLst>
                  <a:ext uri="{FF2B5EF4-FFF2-40B4-BE49-F238E27FC236}">
                    <a16:creationId xmlns:a16="http://schemas.microsoft.com/office/drawing/2014/main" id="{30D74991-5603-476C-832A-26150ACC3999}"/>
                  </a:ext>
                </a:extLst>
              </p14:cNvPr>
              <p14:cNvContentPartPr/>
              <p14:nvPr/>
            </p14:nvContentPartPr>
            <p14:xfrm>
              <a:off x="7830152" y="4174560"/>
              <a:ext cx="198000" cy="57600"/>
            </p14:xfrm>
          </p:contentPart>
        </mc:Choice>
        <mc:Fallback xmlns="">
          <p:pic>
            <p:nvPicPr>
              <p:cNvPr id="9251" name="Ink 9250">
                <a:extLst>
                  <a:ext uri="{FF2B5EF4-FFF2-40B4-BE49-F238E27FC236}">
                    <a16:creationId xmlns:a16="http://schemas.microsoft.com/office/drawing/2014/main" id="{30D74991-5603-476C-832A-26150ACC399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21512" y="4165920"/>
                <a:ext cx="2156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52" name="Ink 9251">
                <a:extLst>
                  <a:ext uri="{FF2B5EF4-FFF2-40B4-BE49-F238E27FC236}">
                    <a16:creationId xmlns:a16="http://schemas.microsoft.com/office/drawing/2014/main" id="{F42DB734-FC6B-4757-8921-55A236D393CC}"/>
                  </a:ext>
                </a:extLst>
              </p14:cNvPr>
              <p14:cNvContentPartPr/>
              <p14:nvPr/>
            </p14:nvContentPartPr>
            <p14:xfrm>
              <a:off x="6745832" y="3680640"/>
              <a:ext cx="756360" cy="532440"/>
            </p14:xfrm>
          </p:contentPart>
        </mc:Choice>
        <mc:Fallback xmlns="">
          <p:pic>
            <p:nvPicPr>
              <p:cNvPr id="9252" name="Ink 9251">
                <a:extLst>
                  <a:ext uri="{FF2B5EF4-FFF2-40B4-BE49-F238E27FC236}">
                    <a16:creationId xmlns:a16="http://schemas.microsoft.com/office/drawing/2014/main" id="{F42DB734-FC6B-4757-8921-55A236D393C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36832" y="3671640"/>
                <a:ext cx="77400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95" name="Ink 9294">
                <a:extLst>
                  <a:ext uri="{FF2B5EF4-FFF2-40B4-BE49-F238E27FC236}">
                    <a16:creationId xmlns:a16="http://schemas.microsoft.com/office/drawing/2014/main" id="{A6ECB628-0DB3-4403-B1FE-2E34D1070295}"/>
                  </a:ext>
                </a:extLst>
              </p14:cNvPr>
              <p14:cNvContentPartPr/>
              <p14:nvPr/>
            </p14:nvContentPartPr>
            <p14:xfrm>
              <a:off x="2868632" y="5211000"/>
              <a:ext cx="2838960" cy="851040"/>
            </p14:xfrm>
          </p:contentPart>
        </mc:Choice>
        <mc:Fallback xmlns="">
          <p:pic>
            <p:nvPicPr>
              <p:cNvPr id="9295" name="Ink 9294">
                <a:extLst>
                  <a:ext uri="{FF2B5EF4-FFF2-40B4-BE49-F238E27FC236}">
                    <a16:creationId xmlns:a16="http://schemas.microsoft.com/office/drawing/2014/main" id="{A6ECB628-0DB3-4403-B1FE-2E34D10702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59992" y="5202360"/>
                <a:ext cx="2856600" cy="8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316" name="Ink 9315">
                <a:extLst>
                  <a:ext uri="{FF2B5EF4-FFF2-40B4-BE49-F238E27FC236}">
                    <a16:creationId xmlns:a16="http://schemas.microsoft.com/office/drawing/2014/main" id="{F9F37278-C9B1-4FFC-B4B6-B7A45A87D6FE}"/>
                  </a:ext>
                </a:extLst>
              </p14:cNvPr>
              <p14:cNvContentPartPr/>
              <p14:nvPr/>
            </p14:nvContentPartPr>
            <p14:xfrm>
              <a:off x="4172552" y="6065640"/>
              <a:ext cx="1851840" cy="470160"/>
            </p14:xfrm>
          </p:contentPart>
        </mc:Choice>
        <mc:Fallback xmlns="">
          <p:pic>
            <p:nvPicPr>
              <p:cNvPr id="9316" name="Ink 9315">
                <a:extLst>
                  <a:ext uri="{FF2B5EF4-FFF2-40B4-BE49-F238E27FC236}">
                    <a16:creationId xmlns:a16="http://schemas.microsoft.com/office/drawing/2014/main" id="{F9F37278-C9B1-4FFC-B4B6-B7A45A87D6F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63912" y="6056640"/>
                <a:ext cx="186948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317" name="Ink 9316">
                <a:extLst>
                  <a:ext uri="{FF2B5EF4-FFF2-40B4-BE49-F238E27FC236}">
                    <a16:creationId xmlns:a16="http://schemas.microsoft.com/office/drawing/2014/main" id="{B4208129-9A99-4C49-9BE4-2788FA3F7BB9}"/>
                  </a:ext>
                </a:extLst>
              </p14:cNvPr>
              <p14:cNvContentPartPr/>
              <p14:nvPr/>
            </p14:nvContentPartPr>
            <p14:xfrm>
              <a:off x="3370112" y="6359040"/>
              <a:ext cx="599040" cy="208800"/>
            </p14:xfrm>
          </p:contentPart>
        </mc:Choice>
        <mc:Fallback xmlns="">
          <p:pic>
            <p:nvPicPr>
              <p:cNvPr id="9317" name="Ink 9316">
                <a:extLst>
                  <a:ext uri="{FF2B5EF4-FFF2-40B4-BE49-F238E27FC236}">
                    <a16:creationId xmlns:a16="http://schemas.microsoft.com/office/drawing/2014/main" id="{B4208129-9A99-4C49-9BE4-2788FA3F7BB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61472" y="6350040"/>
                <a:ext cx="6166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322" name="Ink 9321">
                <a:extLst>
                  <a:ext uri="{FF2B5EF4-FFF2-40B4-BE49-F238E27FC236}">
                    <a16:creationId xmlns:a16="http://schemas.microsoft.com/office/drawing/2014/main" id="{A86231FB-0DFD-4ECC-9F56-2D9922000FBB}"/>
                  </a:ext>
                </a:extLst>
              </p14:cNvPr>
              <p14:cNvContentPartPr/>
              <p14:nvPr/>
            </p14:nvContentPartPr>
            <p14:xfrm>
              <a:off x="2843072" y="5406120"/>
              <a:ext cx="525240" cy="245160"/>
            </p14:xfrm>
          </p:contentPart>
        </mc:Choice>
        <mc:Fallback xmlns="">
          <p:pic>
            <p:nvPicPr>
              <p:cNvPr id="9322" name="Ink 9321">
                <a:extLst>
                  <a:ext uri="{FF2B5EF4-FFF2-40B4-BE49-F238E27FC236}">
                    <a16:creationId xmlns:a16="http://schemas.microsoft.com/office/drawing/2014/main" id="{A86231FB-0DFD-4ECC-9F56-2D9922000FB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34072" y="5397120"/>
                <a:ext cx="542880" cy="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478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327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Metal-Alkene Complexes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8" y="926363"/>
            <a:ext cx="14859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22" y="1164487"/>
            <a:ext cx="3429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1975"/>
            <a:ext cx="738028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805535"/>
            <a:ext cx="2960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Metal-</a:t>
            </a:r>
            <a:r>
              <a:rPr lang="en-US" sz="2400" dirty="0" err="1"/>
              <a:t>Allyl</a:t>
            </a:r>
            <a:r>
              <a:rPr lang="en-US" sz="2400" dirty="0"/>
              <a:t> Complexes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961DB91-51C7-49AF-814D-F45567EFDC2B}"/>
                  </a:ext>
                </a:extLst>
              </p14:cNvPr>
              <p14:cNvContentPartPr/>
              <p14:nvPr/>
            </p14:nvContentPartPr>
            <p14:xfrm>
              <a:off x="2060792" y="563040"/>
              <a:ext cx="1455120" cy="798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961DB91-51C7-49AF-814D-F45567EFD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1792" y="554040"/>
                <a:ext cx="147276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7" name="Ink 13316">
                <a:extLst>
                  <a:ext uri="{FF2B5EF4-FFF2-40B4-BE49-F238E27FC236}">
                    <a16:creationId xmlns:a16="http://schemas.microsoft.com/office/drawing/2014/main" id="{9608F409-8118-4ED7-BD60-C9ED59EDDB2F}"/>
                  </a:ext>
                </a:extLst>
              </p14:cNvPr>
              <p14:cNvContentPartPr/>
              <p14:nvPr/>
            </p14:nvContentPartPr>
            <p14:xfrm>
              <a:off x="3694112" y="2821320"/>
              <a:ext cx="260640" cy="186120"/>
            </p14:xfrm>
          </p:contentPart>
        </mc:Choice>
        <mc:Fallback xmlns="">
          <p:pic>
            <p:nvPicPr>
              <p:cNvPr id="13317" name="Ink 13316">
                <a:extLst>
                  <a:ext uri="{FF2B5EF4-FFF2-40B4-BE49-F238E27FC236}">
                    <a16:creationId xmlns:a16="http://schemas.microsoft.com/office/drawing/2014/main" id="{9608F409-8118-4ED7-BD60-C9ED59EDDB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85100" y="2812320"/>
                <a:ext cx="278304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28" name="Ink 13327">
                <a:extLst>
                  <a:ext uri="{FF2B5EF4-FFF2-40B4-BE49-F238E27FC236}">
                    <a16:creationId xmlns:a16="http://schemas.microsoft.com/office/drawing/2014/main" id="{5680421A-4320-4D27-ACB4-AD00DA971D79}"/>
                  </a:ext>
                </a:extLst>
              </p14:cNvPr>
              <p14:cNvContentPartPr/>
              <p14:nvPr/>
            </p14:nvContentPartPr>
            <p14:xfrm>
              <a:off x="4094432" y="2764080"/>
              <a:ext cx="1224000" cy="833040"/>
            </p14:xfrm>
          </p:contentPart>
        </mc:Choice>
        <mc:Fallback xmlns="">
          <p:pic>
            <p:nvPicPr>
              <p:cNvPr id="13328" name="Ink 13327">
                <a:extLst>
                  <a:ext uri="{FF2B5EF4-FFF2-40B4-BE49-F238E27FC236}">
                    <a16:creationId xmlns:a16="http://schemas.microsoft.com/office/drawing/2014/main" id="{5680421A-4320-4D27-ACB4-AD00DA971D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5792" y="2755084"/>
                <a:ext cx="1241640" cy="850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29" name="Ink 13328">
                <a:extLst>
                  <a:ext uri="{FF2B5EF4-FFF2-40B4-BE49-F238E27FC236}">
                    <a16:creationId xmlns:a16="http://schemas.microsoft.com/office/drawing/2014/main" id="{A5308139-AF6F-4720-909A-744925CA9A91}"/>
                  </a:ext>
                </a:extLst>
              </p14:cNvPr>
              <p14:cNvContentPartPr/>
              <p14:nvPr/>
            </p14:nvContentPartPr>
            <p14:xfrm>
              <a:off x="3773672" y="3216240"/>
              <a:ext cx="169560" cy="194400"/>
            </p14:xfrm>
          </p:contentPart>
        </mc:Choice>
        <mc:Fallback xmlns="">
          <p:pic>
            <p:nvPicPr>
              <p:cNvPr id="13329" name="Ink 13328">
                <a:extLst>
                  <a:ext uri="{FF2B5EF4-FFF2-40B4-BE49-F238E27FC236}">
                    <a16:creationId xmlns:a16="http://schemas.microsoft.com/office/drawing/2014/main" id="{A5308139-AF6F-4720-909A-744925CA9A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65014" y="3207600"/>
                <a:ext cx="187238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32" name="Ink 13331">
                <a:extLst>
                  <a:ext uri="{FF2B5EF4-FFF2-40B4-BE49-F238E27FC236}">
                    <a16:creationId xmlns:a16="http://schemas.microsoft.com/office/drawing/2014/main" id="{078EC550-A708-4376-B7B7-3EE44BEE80B5}"/>
                  </a:ext>
                </a:extLst>
              </p14:cNvPr>
              <p14:cNvContentPartPr/>
              <p14:nvPr/>
            </p14:nvContentPartPr>
            <p14:xfrm>
              <a:off x="3738392" y="1747080"/>
              <a:ext cx="391680" cy="166680"/>
            </p14:xfrm>
          </p:contentPart>
        </mc:Choice>
        <mc:Fallback xmlns="">
          <p:pic>
            <p:nvPicPr>
              <p:cNvPr id="13332" name="Ink 13331">
                <a:extLst>
                  <a:ext uri="{FF2B5EF4-FFF2-40B4-BE49-F238E27FC236}">
                    <a16:creationId xmlns:a16="http://schemas.microsoft.com/office/drawing/2014/main" id="{078EC550-A708-4376-B7B7-3EE44BEE80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29752" y="1738440"/>
                <a:ext cx="4093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40" name="Ink 13339">
                <a:extLst>
                  <a:ext uri="{FF2B5EF4-FFF2-40B4-BE49-F238E27FC236}">
                    <a16:creationId xmlns:a16="http://schemas.microsoft.com/office/drawing/2014/main" id="{9978D691-503F-4071-AC67-CF0E40B56131}"/>
                  </a:ext>
                </a:extLst>
              </p14:cNvPr>
              <p14:cNvContentPartPr/>
              <p14:nvPr/>
            </p14:nvContentPartPr>
            <p14:xfrm>
              <a:off x="6849512" y="2812680"/>
              <a:ext cx="345240" cy="226080"/>
            </p14:xfrm>
          </p:contentPart>
        </mc:Choice>
        <mc:Fallback xmlns="">
          <p:pic>
            <p:nvPicPr>
              <p:cNvPr id="13340" name="Ink 13339">
                <a:extLst>
                  <a:ext uri="{FF2B5EF4-FFF2-40B4-BE49-F238E27FC236}">
                    <a16:creationId xmlns:a16="http://schemas.microsoft.com/office/drawing/2014/main" id="{9978D691-503F-4071-AC67-CF0E40B5613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40872" y="2804026"/>
                <a:ext cx="362880" cy="243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41" name="Ink 13340">
                <a:extLst>
                  <a:ext uri="{FF2B5EF4-FFF2-40B4-BE49-F238E27FC236}">
                    <a16:creationId xmlns:a16="http://schemas.microsoft.com/office/drawing/2014/main" id="{80D9A414-5900-4BF3-8C85-7960E6A65FBB}"/>
                  </a:ext>
                </a:extLst>
              </p14:cNvPr>
              <p14:cNvContentPartPr/>
              <p14:nvPr/>
            </p14:nvContentPartPr>
            <p14:xfrm>
              <a:off x="6288272" y="2781360"/>
              <a:ext cx="401760" cy="211320"/>
            </p14:xfrm>
          </p:contentPart>
        </mc:Choice>
        <mc:Fallback xmlns="">
          <p:pic>
            <p:nvPicPr>
              <p:cNvPr id="13341" name="Ink 13340">
                <a:extLst>
                  <a:ext uri="{FF2B5EF4-FFF2-40B4-BE49-F238E27FC236}">
                    <a16:creationId xmlns:a16="http://schemas.microsoft.com/office/drawing/2014/main" id="{80D9A414-5900-4BF3-8C85-7960E6A65FB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79624" y="2772360"/>
                <a:ext cx="419416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53" name="Ink 13352">
                <a:extLst>
                  <a:ext uri="{FF2B5EF4-FFF2-40B4-BE49-F238E27FC236}">
                    <a16:creationId xmlns:a16="http://schemas.microsoft.com/office/drawing/2014/main" id="{99426502-188B-4239-905C-6BE2901ECEA0}"/>
                  </a:ext>
                </a:extLst>
              </p14:cNvPr>
              <p14:cNvContentPartPr/>
              <p14:nvPr/>
            </p14:nvContentPartPr>
            <p14:xfrm>
              <a:off x="6256232" y="3089520"/>
              <a:ext cx="119160" cy="275040"/>
            </p14:xfrm>
          </p:contentPart>
        </mc:Choice>
        <mc:Fallback xmlns="">
          <p:pic>
            <p:nvPicPr>
              <p:cNvPr id="13353" name="Ink 13352">
                <a:extLst>
                  <a:ext uri="{FF2B5EF4-FFF2-40B4-BE49-F238E27FC236}">
                    <a16:creationId xmlns:a16="http://schemas.microsoft.com/office/drawing/2014/main" id="{99426502-188B-4239-905C-6BE2901ECEA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47259" y="3080891"/>
                <a:ext cx="136747" cy="292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57" name="Ink 13356">
                <a:extLst>
                  <a:ext uri="{FF2B5EF4-FFF2-40B4-BE49-F238E27FC236}">
                    <a16:creationId xmlns:a16="http://schemas.microsoft.com/office/drawing/2014/main" id="{2B7C5BFD-E0C0-4593-B0A6-A059465FFCDF}"/>
                  </a:ext>
                </a:extLst>
              </p14:cNvPr>
              <p14:cNvContentPartPr/>
              <p14:nvPr/>
            </p14:nvContentPartPr>
            <p14:xfrm>
              <a:off x="6587432" y="3193560"/>
              <a:ext cx="1409400" cy="295920"/>
            </p14:xfrm>
          </p:contentPart>
        </mc:Choice>
        <mc:Fallback xmlns="">
          <p:pic>
            <p:nvPicPr>
              <p:cNvPr id="13357" name="Ink 13356">
                <a:extLst>
                  <a:ext uri="{FF2B5EF4-FFF2-40B4-BE49-F238E27FC236}">
                    <a16:creationId xmlns:a16="http://schemas.microsoft.com/office/drawing/2014/main" id="{2B7C5BFD-E0C0-4593-B0A6-A059465FFC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78792" y="3184571"/>
                <a:ext cx="1427040" cy="313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58" name="Ink 13357">
                <a:extLst>
                  <a:ext uri="{FF2B5EF4-FFF2-40B4-BE49-F238E27FC236}">
                    <a16:creationId xmlns:a16="http://schemas.microsoft.com/office/drawing/2014/main" id="{F344168E-DE0E-4D2C-9589-98C9372475A0}"/>
                  </a:ext>
                </a:extLst>
              </p14:cNvPr>
              <p14:cNvContentPartPr/>
              <p14:nvPr/>
            </p14:nvContentPartPr>
            <p14:xfrm>
              <a:off x="7105112" y="1856160"/>
              <a:ext cx="371880" cy="390240"/>
            </p14:xfrm>
          </p:contentPart>
        </mc:Choice>
        <mc:Fallback xmlns="">
          <p:pic>
            <p:nvPicPr>
              <p:cNvPr id="13358" name="Ink 13357">
                <a:extLst>
                  <a:ext uri="{FF2B5EF4-FFF2-40B4-BE49-F238E27FC236}">
                    <a16:creationId xmlns:a16="http://schemas.microsoft.com/office/drawing/2014/main" id="{F344168E-DE0E-4D2C-9589-98C9372475A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96112" y="1847160"/>
                <a:ext cx="3895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89" name="Ink 13388">
                <a:extLst>
                  <a:ext uri="{FF2B5EF4-FFF2-40B4-BE49-F238E27FC236}">
                    <a16:creationId xmlns:a16="http://schemas.microsoft.com/office/drawing/2014/main" id="{20EC68A2-FE6C-4B7B-B1F8-90AC86BE9BE5}"/>
                  </a:ext>
                </a:extLst>
              </p14:cNvPr>
              <p14:cNvContentPartPr/>
              <p14:nvPr/>
            </p14:nvContentPartPr>
            <p14:xfrm>
              <a:off x="140552" y="3647880"/>
              <a:ext cx="81360" cy="103680"/>
            </p14:xfrm>
          </p:contentPart>
        </mc:Choice>
        <mc:Fallback xmlns="">
          <p:pic>
            <p:nvPicPr>
              <p:cNvPr id="13389" name="Ink 13388">
                <a:extLst>
                  <a:ext uri="{FF2B5EF4-FFF2-40B4-BE49-F238E27FC236}">
                    <a16:creationId xmlns:a16="http://schemas.microsoft.com/office/drawing/2014/main" id="{20EC68A2-FE6C-4B7B-B1F8-90AC86BE9BE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1552" y="3639240"/>
                <a:ext cx="990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412" name="Ink 13411">
                <a:extLst>
                  <a:ext uri="{FF2B5EF4-FFF2-40B4-BE49-F238E27FC236}">
                    <a16:creationId xmlns:a16="http://schemas.microsoft.com/office/drawing/2014/main" id="{F8249C33-ECE9-426E-8B33-81C4305F4281}"/>
                  </a:ext>
                </a:extLst>
              </p14:cNvPr>
              <p14:cNvContentPartPr/>
              <p14:nvPr/>
            </p14:nvContentPartPr>
            <p14:xfrm>
              <a:off x="125432" y="4733640"/>
              <a:ext cx="1590840" cy="854640"/>
            </p14:xfrm>
          </p:contentPart>
        </mc:Choice>
        <mc:Fallback xmlns="">
          <p:pic>
            <p:nvPicPr>
              <p:cNvPr id="13412" name="Ink 13411">
                <a:extLst>
                  <a:ext uri="{FF2B5EF4-FFF2-40B4-BE49-F238E27FC236}">
                    <a16:creationId xmlns:a16="http://schemas.microsoft.com/office/drawing/2014/main" id="{F8249C33-ECE9-426E-8B33-81C4305F428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6432" y="4724640"/>
                <a:ext cx="1608480" cy="8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417" name="Ink 13416">
                <a:extLst>
                  <a:ext uri="{FF2B5EF4-FFF2-40B4-BE49-F238E27FC236}">
                    <a16:creationId xmlns:a16="http://schemas.microsoft.com/office/drawing/2014/main" id="{0838044C-BF4E-4A8A-B31A-D4B44ABE0C35}"/>
                  </a:ext>
                </a:extLst>
              </p14:cNvPr>
              <p14:cNvContentPartPr/>
              <p14:nvPr/>
            </p14:nvContentPartPr>
            <p14:xfrm>
              <a:off x="626192" y="5187600"/>
              <a:ext cx="317880" cy="529200"/>
            </p14:xfrm>
          </p:contentPart>
        </mc:Choice>
        <mc:Fallback xmlns="">
          <p:pic>
            <p:nvPicPr>
              <p:cNvPr id="13417" name="Ink 13416">
                <a:extLst>
                  <a:ext uri="{FF2B5EF4-FFF2-40B4-BE49-F238E27FC236}">
                    <a16:creationId xmlns:a16="http://schemas.microsoft.com/office/drawing/2014/main" id="{0838044C-BF4E-4A8A-B31A-D4B44ABE0C3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7192" y="5178954"/>
                <a:ext cx="335520" cy="546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420" name="Ink 13419">
                <a:extLst>
                  <a:ext uri="{FF2B5EF4-FFF2-40B4-BE49-F238E27FC236}">
                    <a16:creationId xmlns:a16="http://schemas.microsoft.com/office/drawing/2014/main" id="{E6CFF2B1-28F0-4295-89B9-6F245E15886D}"/>
                  </a:ext>
                </a:extLst>
              </p14:cNvPr>
              <p14:cNvContentPartPr/>
              <p14:nvPr/>
            </p14:nvContentPartPr>
            <p14:xfrm>
              <a:off x="2097152" y="4184280"/>
              <a:ext cx="1601280" cy="903240"/>
            </p14:xfrm>
          </p:contentPart>
        </mc:Choice>
        <mc:Fallback xmlns="">
          <p:pic>
            <p:nvPicPr>
              <p:cNvPr id="13420" name="Ink 13419">
                <a:extLst>
                  <a:ext uri="{FF2B5EF4-FFF2-40B4-BE49-F238E27FC236}">
                    <a16:creationId xmlns:a16="http://schemas.microsoft.com/office/drawing/2014/main" id="{E6CFF2B1-28F0-4295-89B9-6F245E15886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88512" y="4175280"/>
                <a:ext cx="161892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421" name="Ink 13420">
                <a:extLst>
                  <a:ext uri="{FF2B5EF4-FFF2-40B4-BE49-F238E27FC236}">
                    <a16:creationId xmlns:a16="http://schemas.microsoft.com/office/drawing/2014/main" id="{DB3E5013-D64C-45DC-BAA2-57056BB842A3}"/>
                  </a:ext>
                </a:extLst>
              </p14:cNvPr>
              <p14:cNvContentPartPr/>
              <p14:nvPr/>
            </p14:nvContentPartPr>
            <p14:xfrm>
              <a:off x="585152" y="5544000"/>
              <a:ext cx="381600" cy="264240"/>
            </p14:xfrm>
          </p:contentPart>
        </mc:Choice>
        <mc:Fallback xmlns="">
          <p:pic>
            <p:nvPicPr>
              <p:cNvPr id="13421" name="Ink 13420">
                <a:extLst>
                  <a:ext uri="{FF2B5EF4-FFF2-40B4-BE49-F238E27FC236}">
                    <a16:creationId xmlns:a16="http://schemas.microsoft.com/office/drawing/2014/main" id="{DB3E5013-D64C-45DC-BAA2-57056BB842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6152" y="5535360"/>
                <a:ext cx="3992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422" name="Ink 13421">
                <a:extLst>
                  <a:ext uri="{FF2B5EF4-FFF2-40B4-BE49-F238E27FC236}">
                    <a16:creationId xmlns:a16="http://schemas.microsoft.com/office/drawing/2014/main" id="{5EB63CF4-865F-4F62-9A91-C705B1004A3B}"/>
                  </a:ext>
                </a:extLst>
              </p14:cNvPr>
              <p14:cNvContentPartPr/>
              <p14:nvPr/>
            </p14:nvContentPartPr>
            <p14:xfrm>
              <a:off x="6619832" y="4881600"/>
              <a:ext cx="1660680" cy="1754280"/>
            </p14:xfrm>
          </p:contentPart>
        </mc:Choice>
        <mc:Fallback xmlns="">
          <p:pic>
            <p:nvPicPr>
              <p:cNvPr id="13422" name="Ink 13421">
                <a:extLst>
                  <a:ext uri="{FF2B5EF4-FFF2-40B4-BE49-F238E27FC236}">
                    <a16:creationId xmlns:a16="http://schemas.microsoft.com/office/drawing/2014/main" id="{5EB63CF4-865F-4F62-9A91-C705B1004A3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10832" y="4872600"/>
                <a:ext cx="1678320" cy="17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423" name="Ink 13422">
                <a:extLst>
                  <a:ext uri="{FF2B5EF4-FFF2-40B4-BE49-F238E27FC236}">
                    <a16:creationId xmlns:a16="http://schemas.microsoft.com/office/drawing/2014/main" id="{496DAED0-595E-424E-8AA2-C1F5B676CFD5}"/>
                  </a:ext>
                </a:extLst>
              </p14:cNvPr>
              <p14:cNvContentPartPr/>
              <p14:nvPr/>
            </p14:nvContentPartPr>
            <p14:xfrm>
              <a:off x="441152" y="5468760"/>
              <a:ext cx="2118240" cy="930600"/>
            </p14:xfrm>
          </p:contentPart>
        </mc:Choice>
        <mc:Fallback xmlns="">
          <p:pic>
            <p:nvPicPr>
              <p:cNvPr id="13423" name="Ink 13422">
                <a:extLst>
                  <a:ext uri="{FF2B5EF4-FFF2-40B4-BE49-F238E27FC236}">
                    <a16:creationId xmlns:a16="http://schemas.microsoft.com/office/drawing/2014/main" id="{496DAED0-595E-424E-8AA2-C1F5B676CFD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2512" y="5460120"/>
                <a:ext cx="2135880" cy="9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424" name="Ink 13423">
                <a:extLst>
                  <a:ext uri="{FF2B5EF4-FFF2-40B4-BE49-F238E27FC236}">
                    <a16:creationId xmlns:a16="http://schemas.microsoft.com/office/drawing/2014/main" id="{7BD3AE79-26CE-4A13-8AA8-5BCF939A109D}"/>
                  </a:ext>
                </a:extLst>
              </p14:cNvPr>
              <p14:cNvContentPartPr/>
              <p14:nvPr/>
            </p14:nvContentPartPr>
            <p14:xfrm>
              <a:off x="6311312" y="4580640"/>
              <a:ext cx="2084040" cy="2087280"/>
            </p14:xfrm>
          </p:contentPart>
        </mc:Choice>
        <mc:Fallback xmlns="">
          <p:pic>
            <p:nvPicPr>
              <p:cNvPr id="13424" name="Ink 13423">
                <a:extLst>
                  <a:ext uri="{FF2B5EF4-FFF2-40B4-BE49-F238E27FC236}">
                    <a16:creationId xmlns:a16="http://schemas.microsoft.com/office/drawing/2014/main" id="{7BD3AE79-26CE-4A13-8AA8-5BCF939A10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02672" y="4571640"/>
                <a:ext cx="2101680" cy="21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778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7905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Metal-Alkyl, </a:t>
            </a:r>
            <a:r>
              <a:rPr lang="en-US" sz="2400" dirty="0" err="1"/>
              <a:t>Carbene</a:t>
            </a:r>
            <a:r>
              <a:rPr lang="en-US" sz="2400" dirty="0"/>
              <a:t>, </a:t>
            </a:r>
            <a:r>
              <a:rPr lang="en-US" sz="2400" dirty="0" err="1"/>
              <a:t>Carbyne</a:t>
            </a:r>
            <a:r>
              <a:rPr lang="en-US" sz="2400" dirty="0"/>
              <a:t> Complexes: sigma bonded M-C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366718" cy="45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6A98DF-AAF7-425B-AA49-76ECDF09D84D}"/>
                  </a:ext>
                </a:extLst>
              </p14:cNvPr>
              <p14:cNvContentPartPr/>
              <p14:nvPr/>
            </p14:nvContentPartPr>
            <p14:xfrm>
              <a:off x="2925152" y="5960520"/>
              <a:ext cx="401400" cy="279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6A98DF-AAF7-425B-AA49-76ECDF09D8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512" y="5951880"/>
                <a:ext cx="41904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63B2EE3-B215-4259-BCD8-AFA7886E2074}"/>
                  </a:ext>
                </a:extLst>
              </p14:cNvPr>
              <p14:cNvContentPartPr/>
              <p14:nvPr/>
            </p14:nvContentPartPr>
            <p14:xfrm>
              <a:off x="5016032" y="5867280"/>
              <a:ext cx="845280" cy="35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63B2EE3-B215-4259-BCD8-AFA7886E2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7032" y="5858289"/>
                <a:ext cx="862920" cy="369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72A0644-484D-4920-8674-5A1E6CF64927}"/>
                  </a:ext>
                </a:extLst>
              </p14:cNvPr>
              <p14:cNvContentPartPr/>
              <p14:nvPr/>
            </p14:nvContentPartPr>
            <p14:xfrm>
              <a:off x="3558752" y="5796000"/>
              <a:ext cx="1280520" cy="563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72A0644-484D-4920-8674-5A1E6CF649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9755" y="5787000"/>
                <a:ext cx="1298155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4A847F7-7153-4226-BE93-48C50FE57916}"/>
                  </a:ext>
                </a:extLst>
              </p14:cNvPr>
              <p14:cNvContentPartPr/>
              <p14:nvPr/>
            </p14:nvContentPartPr>
            <p14:xfrm>
              <a:off x="3510152" y="2706120"/>
              <a:ext cx="447480" cy="55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4A847F7-7153-4226-BE93-48C50FE579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01512" y="2697120"/>
                <a:ext cx="4651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1F7C3D8-E332-4B5C-918B-B0C94EA4295C}"/>
                  </a:ext>
                </a:extLst>
              </p14:cNvPr>
              <p14:cNvContentPartPr/>
              <p14:nvPr/>
            </p14:nvContentPartPr>
            <p14:xfrm>
              <a:off x="3230432" y="3929760"/>
              <a:ext cx="544680" cy="50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1F7C3D8-E332-4B5C-918B-B0C94EA429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21792" y="3921120"/>
                <a:ext cx="5623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84" name="Ink 16383">
                <a:extLst>
                  <a:ext uri="{FF2B5EF4-FFF2-40B4-BE49-F238E27FC236}">
                    <a16:creationId xmlns:a16="http://schemas.microsoft.com/office/drawing/2014/main" id="{AC8ACCFD-62C9-4607-B29B-F84420264004}"/>
                  </a:ext>
                </a:extLst>
              </p14:cNvPr>
              <p14:cNvContentPartPr/>
              <p14:nvPr/>
            </p14:nvContentPartPr>
            <p14:xfrm>
              <a:off x="644552" y="1496520"/>
              <a:ext cx="1656360" cy="4015080"/>
            </p14:xfrm>
          </p:contentPart>
        </mc:Choice>
        <mc:Fallback xmlns="">
          <p:pic>
            <p:nvPicPr>
              <p:cNvPr id="16384" name="Ink 16383">
                <a:extLst>
                  <a:ext uri="{FF2B5EF4-FFF2-40B4-BE49-F238E27FC236}">
                    <a16:creationId xmlns:a16="http://schemas.microsoft.com/office/drawing/2014/main" id="{AC8ACCFD-62C9-4607-B29B-F844202640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912" y="1487880"/>
                <a:ext cx="1674000" cy="40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8" name="Ink 16397">
                <a:extLst>
                  <a:ext uri="{FF2B5EF4-FFF2-40B4-BE49-F238E27FC236}">
                    <a16:creationId xmlns:a16="http://schemas.microsoft.com/office/drawing/2014/main" id="{BDA59540-A216-4716-80B8-347B01482D77}"/>
                  </a:ext>
                </a:extLst>
              </p14:cNvPr>
              <p14:cNvContentPartPr/>
              <p14:nvPr/>
            </p14:nvContentPartPr>
            <p14:xfrm>
              <a:off x="696032" y="5653440"/>
              <a:ext cx="1422720" cy="1049760"/>
            </p14:xfrm>
          </p:contentPart>
        </mc:Choice>
        <mc:Fallback xmlns="">
          <p:pic>
            <p:nvPicPr>
              <p:cNvPr id="16398" name="Ink 16397">
                <a:extLst>
                  <a:ext uri="{FF2B5EF4-FFF2-40B4-BE49-F238E27FC236}">
                    <a16:creationId xmlns:a16="http://schemas.microsoft.com/office/drawing/2014/main" id="{BDA59540-A216-4716-80B8-347B01482D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032" y="5644440"/>
                <a:ext cx="1440360" cy="10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402" name="Ink 16401">
                <a:extLst>
                  <a:ext uri="{FF2B5EF4-FFF2-40B4-BE49-F238E27FC236}">
                    <a16:creationId xmlns:a16="http://schemas.microsoft.com/office/drawing/2014/main" id="{32A2B67B-56D0-45E2-84DF-F13015B5D1D3}"/>
                  </a:ext>
                </a:extLst>
              </p14:cNvPr>
              <p14:cNvContentPartPr/>
              <p14:nvPr/>
            </p14:nvContentPartPr>
            <p14:xfrm>
              <a:off x="1056752" y="5977080"/>
              <a:ext cx="595440" cy="289800"/>
            </p14:xfrm>
          </p:contentPart>
        </mc:Choice>
        <mc:Fallback xmlns="">
          <p:pic>
            <p:nvPicPr>
              <p:cNvPr id="16402" name="Ink 16401">
                <a:extLst>
                  <a:ext uri="{FF2B5EF4-FFF2-40B4-BE49-F238E27FC236}">
                    <a16:creationId xmlns:a16="http://schemas.microsoft.com/office/drawing/2014/main" id="{32A2B67B-56D0-45E2-84DF-F13015B5D1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8112" y="5968080"/>
                <a:ext cx="613080" cy="3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822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1452809"/>
            <a:ext cx="8285714" cy="39523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7AB61B-F0A7-4859-9F0C-1B55B113C852}"/>
                  </a:ext>
                </a:extLst>
              </p14:cNvPr>
              <p14:cNvContentPartPr/>
              <p14:nvPr/>
            </p14:nvContentPartPr>
            <p14:xfrm>
              <a:off x="3560552" y="5771520"/>
              <a:ext cx="616680" cy="369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7AB61B-F0A7-4859-9F0C-1B55B113C8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1552" y="5762520"/>
                <a:ext cx="63432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A90BAD-CCEC-49B3-87B6-15E0DC222B63}"/>
                  </a:ext>
                </a:extLst>
              </p14:cNvPr>
              <p14:cNvContentPartPr/>
              <p14:nvPr/>
            </p14:nvContentPartPr>
            <p14:xfrm>
              <a:off x="3995792" y="5545800"/>
              <a:ext cx="136440" cy="220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A90BAD-CCEC-49B3-87B6-15E0DC222B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7152" y="5536800"/>
                <a:ext cx="1540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E138F73-85F5-49B9-95F2-49FBCDE3BAAB}"/>
                  </a:ext>
                </a:extLst>
              </p14:cNvPr>
              <p14:cNvContentPartPr/>
              <p14:nvPr/>
            </p14:nvContentPartPr>
            <p14:xfrm>
              <a:off x="4475672" y="5716800"/>
              <a:ext cx="1312920" cy="490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E138F73-85F5-49B9-95F2-49FBCDE3BA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67032" y="5707807"/>
                <a:ext cx="1330560" cy="508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CDC09A5-6329-4BE0-8461-1FE50E5BDDFD}"/>
                  </a:ext>
                </a:extLst>
              </p14:cNvPr>
              <p14:cNvContentPartPr/>
              <p14:nvPr/>
            </p14:nvContentPartPr>
            <p14:xfrm>
              <a:off x="726272" y="4192920"/>
              <a:ext cx="94320" cy="1875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CDC09A5-6329-4BE0-8461-1FE50E5BDD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7272" y="4183920"/>
                <a:ext cx="1119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DEF5E2C-B8BC-4699-B7DB-FF4C9234DC10}"/>
                  </a:ext>
                </a:extLst>
              </p14:cNvPr>
              <p14:cNvContentPartPr/>
              <p14:nvPr/>
            </p14:nvContentPartPr>
            <p14:xfrm>
              <a:off x="646712" y="3320280"/>
              <a:ext cx="2451240" cy="507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DEF5E2C-B8BC-4699-B7DB-FF4C9234DC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8072" y="3311280"/>
                <a:ext cx="2468880" cy="5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073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5529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590925"/>
            <a:ext cx="53244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1371600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Sandwich Compounds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114" y="5001696"/>
            <a:ext cx="202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Compounds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F0E599-1763-4425-87DF-C72CD2BC1839}"/>
                  </a:ext>
                </a:extLst>
              </p14:cNvPr>
              <p14:cNvContentPartPr/>
              <p14:nvPr/>
            </p14:nvContentPartPr>
            <p14:xfrm>
              <a:off x="6052832" y="168840"/>
              <a:ext cx="1284120" cy="518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F0E599-1763-4425-87DF-C72CD2BC18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4192" y="160206"/>
                <a:ext cx="1301760" cy="536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4AD7CDD3-9A83-48F3-A96F-A47E735442A9}"/>
                  </a:ext>
                </a:extLst>
              </p14:cNvPr>
              <p14:cNvContentPartPr/>
              <p14:nvPr/>
            </p14:nvContentPartPr>
            <p14:xfrm>
              <a:off x="7358552" y="100800"/>
              <a:ext cx="1437120" cy="1369800"/>
            </p14:xfrm>
          </p:contentPart>
        </mc:Choice>
        <mc:Fallback xmlns=""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4AD7CDD3-9A83-48F3-A96F-A47E735442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9552" y="91802"/>
                <a:ext cx="1454760" cy="1387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B768A175-5361-40E2-8EF8-9DFD6997C37C}"/>
                  </a:ext>
                </a:extLst>
              </p14:cNvPr>
              <p14:cNvContentPartPr/>
              <p14:nvPr/>
            </p14:nvContentPartPr>
            <p14:xfrm>
              <a:off x="1548872" y="357120"/>
              <a:ext cx="920880" cy="36504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B768A175-5361-40E2-8EF8-9DFD6997C3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0232" y="348480"/>
                <a:ext cx="9385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3E43E6B0-E612-4B17-8F25-A265BD60517A}"/>
                  </a:ext>
                </a:extLst>
              </p14:cNvPr>
              <p14:cNvContentPartPr/>
              <p14:nvPr/>
            </p14:nvContentPartPr>
            <p14:xfrm>
              <a:off x="8326232" y="1511280"/>
              <a:ext cx="434520" cy="93672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3E43E6B0-E612-4B17-8F25-A265BD60517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17232" y="1502280"/>
                <a:ext cx="452160" cy="9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1905218E-017B-45F2-A3AF-9B7E1825A48F}"/>
                  </a:ext>
                </a:extLst>
              </p14:cNvPr>
              <p14:cNvContentPartPr/>
              <p14:nvPr/>
            </p14:nvContentPartPr>
            <p14:xfrm>
              <a:off x="7162712" y="2115360"/>
              <a:ext cx="668160" cy="71100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1905218E-017B-45F2-A3AF-9B7E1825A4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53712" y="2106720"/>
                <a:ext cx="6858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80" name="Ink 1079">
                <a:extLst>
                  <a:ext uri="{FF2B5EF4-FFF2-40B4-BE49-F238E27FC236}">
                    <a16:creationId xmlns:a16="http://schemas.microsoft.com/office/drawing/2014/main" id="{8E0ABC70-FE83-46BA-A77C-A592E0BA68B8}"/>
                  </a:ext>
                </a:extLst>
              </p14:cNvPr>
              <p14:cNvContentPartPr/>
              <p14:nvPr/>
            </p14:nvContentPartPr>
            <p14:xfrm>
              <a:off x="7239392" y="2977920"/>
              <a:ext cx="381240" cy="692280"/>
            </p14:xfrm>
          </p:contentPart>
        </mc:Choice>
        <mc:Fallback xmlns="">
          <p:pic>
            <p:nvPicPr>
              <p:cNvPr id="1080" name="Ink 1079">
                <a:extLst>
                  <a:ext uri="{FF2B5EF4-FFF2-40B4-BE49-F238E27FC236}">
                    <a16:creationId xmlns:a16="http://schemas.microsoft.com/office/drawing/2014/main" id="{8E0ABC70-FE83-46BA-A77C-A592E0BA68B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30400" y="2969280"/>
                <a:ext cx="398863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1" name="Ink 1080">
                <a:extLst>
                  <a:ext uri="{FF2B5EF4-FFF2-40B4-BE49-F238E27FC236}">
                    <a16:creationId xmlns:a16="http://schemas.microsoft.com/office/drawing/2014/main" id="{CE0DC4F5-5C36-4BFC-85C4-BA3B84B5B4A6}"/>
                  </a:ext>
                </a:extLst>
              </p14:cNvPr>
              <p14:cNvContentPartPr/>
              <p14:nvPr/>
            </p14:nvContentPartPr>
            <p14:xfrm>
              <a:off x="1380032" y="1492560"/>
              <a:ext cx="271440" cy="260280"/>
            </p14:xfrm>
          </p:contentPart>
        </mc:Choice>
        <mc:Fallback xmlns="">
          <p:pic>
            <p:nvPicPr>
              <p:cNvPr id="1081" name="Ink 1080">
                <a:extLst>
                  <a:ext uri="{FF2B5EF4-FFF2-40B4-BE49-F238E27FC236}">
                    <a16:creationId xmlns:a16="http://schemas.microsoft.com/office/drawing/2014/main" id="{CE0DC4F5-5C36-4BFC-85C4-BA3B84B5B4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71032" y="1483560"/>
                <a:ext cx="2890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86" name="Ink 1085">
                <a:extLst>
                  <a:ext uri="{FF2B5EF4-FFF2-40B4-BE49-F238E27FC236}">
                    <a16:creationId xmlns:a16="http://schemas.microsoft.com/office/drawing/2014/main" id="{CD69830C-7F9F-4A7D-B151-4A3B14189236}"/>
                  </a:ext>
                </a:extLst>
              </p14:cNvPr>
              <p14:cNvContentPartPr/>
              <p14:nvPr/>
            </p14:nvContentPartPr>
            <p14:xfrm>
              <a:off x="1382552" y="661680"/>
              <a:ext cx="192960" cy="186840"/>
            </p14:xfrm>
          </p:contentPart>
        </mc:Choice>
        <mc:Fallback xmlns="">
          <p:pic>
            <p:nvPicPr>
              <p:cNvPr id="1086" name="Ink 1085">
                <a:extLst>
                  <a:ext uri="{FF2B5EF4-FFF2-40B4-BE49-F238E27FC236}">
                    <a16:creationId xmlns:a16="http://schemas.microsoft.com/office/drawing/2014/main" id="{CD69830C-7F9F-4A7D-B151-4A3B141892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3552" y="652680"/>
                <a:ext cx="2106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90" name="Ink 1089">
                <a:extLst>
                  <a:ext uri="{FF2B5EF4-FFF2-40B4-BE49-F238E27FC236}">
                    <a16:creationId xmlns:a16="http://schemas.microsoft.com/office/drawing/2014/main" id="{506F12CC-E4C0-4BBE-AA6A-43B11C5693F4}"/>
                  </a:ext>
                </a:extLst>
              </p14:cNvPr>
              <p14:cNvContentPartPr/>
              <p14:nvPr/>
            </p14:nvContentPartPr>
            <p14:xfrm>
              <a:off x="1450232" y="844560"/>
              <a:ext cx="546480" cy="328320"/>
            </p14:xfrm>
          </p:contentPart>
        </mc:Choice>
        <mc:Fallback xmlns="">
          <p:pic>
            <p:nvPicPr>
              <p:cNvPr id="1090" name="Ink 1089">
                <a:extLst>
                  <a:ext uri="{FF2B5EF4-FFF2-40B4-BE49-F238E27FC236}">
                    <a16:creationId xmlns:a16="http://schemas.microsoft.com/office/drawing/2014/main" id="{506F12CC-E4C0-4BBE-AA6A-43B11C5693F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41238" y="835550"/>
                <a:ext cx="564108" cy="345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97" name="Ink 1096">
                <a:extLst>
                  <a:ext uri="{FF2B5EF4-FFF2-40B4-BE49-F238E27FC236}">
                    <a16:creationId xmlns:a16="http://schemas.microsoft.com/office/drawing/2014/main" id="{3DAA1ED3-48C1-4B23-9193-BB5C14A9ACD1}"/>
                  </a:ext>
                </a:extLst>
              </p14:cNvPr>
              <p14:cNvContentPartPr/>
              <p14:nvPr/>
            </p14:nvContentPartPr>
            <p14:xfrm>
              <a:off x="1133072" y="2166480"/>
              <a:ext cx="314280" cy="608760"/>
            </p14:xfrm>
          </p:contentPart>
        </mc:Choice>
        <mc:Fallback xmlns="">
          <p:pic>
            <p:nvPicPr>
              <p:cNvPr id="1097" name="Ink 1096">
                <a:extLst>
                  <a:ext uri="{FF2B5EF4-FFF2-40B4-BE49-F238E27FC236}">
                    <a16:creationId xmlns:a16="http://schemas.microsoft.com/office/drawing/2014/main" id="{3DAA1ED3-48C1-4B23-9193-BB5C14A9ACD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4432" y="2157840"/>
                <a:ext cx="33192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99" name="Ink 1098">
                <a:extLst>
                  <a:ext uri="{FF2B5EF4-FFF2-40B4-BE49-F238E27FC236}">
                    <a16:creationId xmlns:a16="http://schemas.microsoft.com/office/drawing/2014/main" id="{C52BDE23-D38C-4F4D-B48A-1DBC22B644FC}"/>
                  </a:ext>
                </a:extLst>
              </p14:cNvPr>
              <p14:cNvContentPartPr/>
              <p14:nvPr/>
            </p14:nvContentPartPr>
            <p14:xfrm>
              <a:off x="607112" y="2172600"/>
              <a:ext cx="288720" cy="594720"/>
            </p14:xfrm>
          </p:contentPart>
        </mc:Choice>
        <mc:Fallback xmlns="">
          <p:pic>
            <p:nvPicPr>
              <p:cNvPr id="1099" name="Ink 1098">
                <a:extLst>
                  <a:ext uri="{FF2B5EF4-FFF2-40B4-BE49-F238E27FC236}">
                    <a16:creationId xmlns:a16="http://schemas.microsoft.com/office/drawing/2014/main" id="{C52BDE23-D38C-4F4D-B48A-1DBC22B644F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8461" y="2163600"/>
                <a:ext cx="306382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04" name="Ink 1103">
                <a:extLst>
                  <a:ext uri="{FF2B5EF4-FFF2-40B4-BE49-F238E27FC236}">
                    <a16:creationId xmlns:a16="http://schemas.microsoft.com/office/drawing/2014/main" id="{E88D4D7B-A364-46A3-B3B3-0AC43C522005}"/>
                  </a:ext>
                </a:extLst>
              </p14:cNvPr>
              <p14:cNvContentPartPr/>
              <p14:nvPr/>
            </p14:nvContentPartPr>
            <p14:xfrm>
              <a:off x="418112" y="2497320"/>
              <a:ext cx="990720" cy="548640"/>
            </p14:xfrm>
          </p:contentPart>
        </mc:Choice>
        <mc:Fallback xmlns="">
          <p:pic>
            <p:nvPicPr>
              <p:cNvPr id="1104" name="Ink 1103">
                <a:extLst>
                  <a:ext uri="{FF2B5EF4-FFF2-40B4-BE49-F238E27FC236}">
                    <a16:creationId xmlns:a16="http://schemas.microsoft.com/office/drawing/2014/main" id="{E88D4D7B-A364-46A3-B3B3-0AC43C52200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9472" y="2488320"/>
                <a:ext cx="100836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09" name="Ink 1108">
                <a:extLst>
                  <a:ext uri="{FF2B5EF4-FFF2-40B4-BE49-F238E27FC236}">
                    <a16:creationId xmlns:a16="http://schemas.microsoft.com/office/drawing/2014/main" id="{C1ACE128-5722-476B-8AB1-DBDA286B3674}"/>
                  </a:ext>
                </a:extLst>
              </p14:cNvPr>
              <p14:cNvContentPartPr/>
              <p14:nvPr/>
            </p14:nvContentPartPr>
            <p14:xfrm>
              <a:off x="1482632" y="4187880"/>
              <a:ext cx="309240" cy="266400"/>
            </p14:xfrm>
          </p:contentPart>
        </mc:Choice>
        <mc:Fallback xmlns="">
          <p:pic>
            <p:nvPicPr>
              <p:cNvPr id="1109" name="Ink 1108">
                <a:extLst>
                  <a:ext uri="{FF2B5EF4-FFF2-40B4-BE49-F238E27FC236}">
                    <a16:creationId xmlns:a16="http://schemas.microsoft.com/office/drawing/2014/main" id="{C1ACE128-5722-476B-8AB1-DBDA286B36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73992" y="4179240"/>
                <a:ext cx="3268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15" name="Ink 1114">
                <a:extLst>
                  <a:ext uri="{FF2B5EF4-FFF2-40B4-BE49-F238E27FC236}">
                    <a16:creationId xmlns:a16="http://schemas.microsoft.com/office/drawing/2014/main" id="{68C7C525-BFF8-4DE6-983B-F5F3C44AF45D}"/>
                  </a:ext>
                </a:extLst>
              </p14:cNvPr>
              <p14:cNvContentPartPr/>
              <p14:nvPr/>
            </p14:nvContentPartPr>
            <p14:xfrm>
              <a:off x="2271752" y="4103280"/>
              <a:ext cx="77400" cy="324360"/>
            </p14:xfrm>
          </p:contentPart>
        </mc:Choice>
        <mc:Fallback xmlns="">
          <p:pic>
            <p:nvPicPr>
              <p:cNvPr id="1115" name="Ink 1114">
                <a:extLst>
                  <a:ext uri="{FF2B5EF4-FFF2-40B4-BE49-F238E27FC236}">
                    <a16:creationId xmlns:a16="http://schemas.microsoft.com/office/drawing/2014/main" id="{68C7C525-BFF8-4DE6-983B-F5F3C44AF45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62752" y="4094280"/>
                <a:ext cx="950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31" name="Ink 1130">
                <a:extLst>
                  <a:ext uri="{FF2B5EF4-FFF2-40B4-BE49-F238E27FC236}">
                    <a16:creationId xmlns:a16="http://schemas.microsoft.com/office/drawing/2014/main" id="{E1CE8DE2-AF9D-499E-869C-55726974DE2E}"/>
                  </a:ext>
                </a:extLst>
              </p14:cNvPr>
              <p14:cNvContentPartPr/>
              <p14:nvPr/>
            </p14:nvContentPartPr>
            <p14:xfrm>
              <a:off x="1962152" y="3546720"/>
              <a:ext cx="696600" cy="1220400"/>
            </p14:xfrm>
          </p:contentPart>
        </mc:Choice>
        <mc:Fallback xmlns="">
          <p:pic>
            <p:nvPicPr>
              <p:cNvPr id="1131" name="Ink 1130">
                <a:extLst>
                  <a:ext uri="{FF2B5EF4-FFF2-40B4-BE49-F238E27FC236}">
                    <a16:creationId xmlns:a16="http://schemas.microsoft.com/office/drawing/2014/main" id="{E1CE8DE2-AF9D-499E-869C-55726974DE2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53157" y="3537723"/>
                <a:ext cx="714231" cy="1238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34" name="Ink 1133">
                <a:extLst>
                  <a:ext uri="{FF2B5EF4-FFF2-40B4-BE49-F238E27FC236}">
                    <a16:creationId xmlns:a16="http://schemas.microsoft.com/office/drawing/2014/main" id="{5DAC4770-C573-4F64-947B-5474A4BAE575}"/>
                  </a:ext>
                </a:extLst>
              </p14:cNvPr>
              <p14:cNvContentPartPr/>
              <p14:nvPr/>
            </p14:nvContentPartPr>
            <p14:xfrm>
              <a:off x="1798712" y="4181400"/>
              <a:ext cx="306000" cy="156600"/>
            </p14:xfrm>
          </p:contentPart>
        </mc:Choice>
        <mc:Fallback xmlns="">
          <p:pic>
            <p:nvPicPr>
              <p:cNvPr id="1134" name="Ink 1133">
                <a:extLst>
                  <a:ext uri="{FF2B5EF4-FFF2-40B4-BE49-F238E27FC236}">
                    <a16:creationId xmlns:a16="http://schemas.microsoft.com/office/drawing/2014/main" id="{5DAC4770-C573-4F64-947B-5474A4BAE57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90072" y="4172400"/>
                <a:ext cx="3236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39" name="Ink 1138">
                <a:extLst>
                  <a:ext uri="{FF2B5EF4-FFF2-40B4-BE49-F238E27FC236}">
                    <a16:creationId xmlns:a16="http://schemas.microsoft.com/office/drawing/2014/main" id="{989F7E9F-AE0E-41CC-A079-3FD139214F20}"/>
                  </a:ext>
                </a:extLst>
              </p14:cNvPr>
              <p14:cNvContentPartPr/>
              <p14:nvPr/>
            </p14:nvContentPartPr>
            <p14:xfrm>
              <a:off x="5048792" y="1155960"/>
              <a:ext cx="277920" cy="176400"/>
            </p14:xfrm>
          </p:contentPart>
        </mc:Choice>
        <mc:Fallback xmlns="">
          <p:pic>
            <p:nvPicPr>
              <p:cNvPr id="1139" name="Ink 1138">
                <a:extLst>
                  <a:ext uri="{FF2B5EF4-FFF2-40B4-BE49-F238E27FC236}">
                    <a16:creationId xmlns:a16="http://schemas.microsoft.com/office/drawing/2014/main" id="{989F7E9F-AE0E-41CC-A079-3FD139214F2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40152" y="1147320"/>
                <a:ext cx="2955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40" name="Ink 1139">
                <a:extLst>
                  <a:ext uri="{FF2B5EF4-FFF2-40B4-BE49-F238E27FC236}">
                    <a16:creationId xmlns:a16="http://schemas.microsoft.com/office/drawing/2014/main" id="{2604E06C-18D5-4CC8-B8F9-A15D640432F7}"/>
                  </a:ext>
                </a:extLst>
              </p14:cNvPr>
              <p14:cNvContentPartPr/>
              <p14:nvPr/>
            </p14:nvContentPartPr>
            <p14:xfrm>
              <a:off x="3412952" y="283320"/>
              <a:ext cx="344520" cy="624600"/>
            </p14:xfrm>
          </p:contentPart>
        </mc:Choice>
        <mc:Fallback xmlns="">
          <p:pic>
            <p:nvPicPr>
              <p:cNvPr id="1140" name="Ink 1139">
                <a:extLst>
                  <a:ext uri="{FF2B5EF4-FFF2-40B4-BE49-F238E27FC236}">
                    <a16:creationId xmlns:a16="http://schemas.microsoft.com/office/drawing/2014/main" id="{2604E06C-18D5-4CC8-B8F9-A15D640432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04312" y="274680"/>
                <a:ext cx="36216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41" name="Ink 1140">
                <a:extLst>
                  <a:ext uri="{FF2B5EF4-FFF2-40B4-BE49-F238E27FC236}">
                    <a16:creationId xmlns:a16="http://schemas.microsoft.com/office/drawing/2014/main" id="{BBAE9679-6F28-43B6-AC7A-34ABB85A0474}"/>
                  </a:ext>
                </a:extLst>
              </p14:cNvPr>
              <p14:cNvContentPartPr/>
              <p14:nvPr/>
            </p14:nvContentPartPr>
            <p14:xfrm>
              <a:off x="605672" y="5322600"/>
              <a:ext cx="1669320" cy="129600"/>
            </p14:xfrm>
          </p:contentPart>
        </mc:Choice>
        <mc:Fallback xmlns="">
          <p:pic>
            <p:nvPicPr>
              <p:cNvPr id="1141" name="Ink 1140">
                <a:extLst>
                  <a:ext uri="{FF2B5EF4-FFF2-40B4-BE49-F238E27FC236}">
                    <a16:creationId xmlns:a16="http://schemas.microsoft.com/office/drawing/2014/main" id="{BBAE9679-6F28-43B6-AC7A-34ABB85A04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7032" y="5313960"/>
                <a:ext cx="16869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42" name="Ink 1141">
                <a:extLst>
                  <a:ext uri="{FF2B5EF4-FFF2-40B4-BE49-F238E27FC236}">
                    <a16:creationId xmlns:a16="http://schemas.microsoft.com/office/drawing/2014/main" id="{2B2422BB-A705-4173-813F-DB3253C15AD9}"/>
                  </a:ext>
                </a:extLst>
              </p14:cNvPr>
              <p14:cNvContentPartPr/>
              <p14:nvPr/>
            </p14:nvContentPartPr>
            <p14:xfrm>
              <a:off x="3672152" y="5161680"/>
              <a:ext cx="302760" cy="76680"/>
            </p14:xfrm>
          </p:contentPart>
        </mc:Choice>
        <mc:Fallback xmlns="">
          <p:pic>
            <p:nvPicPr>
              <p:cNvPr id="1142" name="Ink 1141">
                <a:extLst>
                  <a:ext uri="{FF2B5EF4-FFF2-40B4-BE49-F238E27FC236}">
                    <a16:creationId xmlns:a16="http://schemas.microsoft.com/office/drawing/2014/main" id="{2B2422BB-A705-4173-813F-DB3253C15AD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63512" y="5152680"/>
                <a:ext cx="3204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49" name="Ink 1148">
                <a:extLst>
                  <a:ext uri="{FF2B5EF4-FFF2-40B4-BE49-F238E27FC236}">
                    <a16:creationId xmlns:a16="http://schemas.microsoft.com/office/drawing/2014/main" id="{C2451A08-4F4D-42D3-AB04-152191B33E02}"/>
                  </a:ext>
                </a:extLst>
              </p14:cNvPr>
              <p14:cNvContentPartPr/>
              <p14:nvPr/>
            </p14:nvContentPartPr>
            <p14:xfrm>
              <a:off x="3609512" y="4364280"/>
              <a:ext cx="750240" cy="376560"/>
            </p14:xfrm>
          </p:contentPart>
        </mc:Choice>
        <mc:Fallback xmlns="">
          <p:pic>
            <p:nvPicPr>
              <p:cNvPr id="1149" name="Ink 1148">
                <a:extLst>
                  <a:ext uri="{FF2B5EF4-FFF2-40B4-BE49-F238E27FC236}">
                    <a16:creationId xmlns:a16="http://schemas.microsoft.com/office/drawing/2014/main" id="{C2451A08-4F4D-42D3-AB04-152191B33E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00868" y="4355640"/>
                <a:ext cx="767888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50" name="Ink 1149">
                <a:extLst>
                  <a:ext uri="{FF2B5EF4-FFF2-40B4-BE49-F238E27FC236}">
                    <a16:creationId xmlns:a16="http://schemas.microsoft.com/office/drawing/2014/main" id="{A182EFFB-6BE5-4E60-8B72-1017F73ADB6F}"/>
                  </a:ext>
                </a:extLst>
              </p14:cNvPr>
              <p14:cNvContentPartPr/>
              <p14:nvPr/>
            </p14:nvContentPartPr>
            <p14:xfrm>
              <a:off x="3307472" y="5330160"/>
              <a:ext cx="1649160" cy="1461240"/>
            </p14:xfrm>
          </p:contentPart>
        </mc:Choice>
        <mc:Fallback xmlns="">
          <p:pic>
            <p:nvPicPr>
              <p:cNvPr id="1150" name="Ink 1149">
                <a:extLst>
                  <a:ext uri="{FF2B5EF4-FFF2-40B4-BE49-F238E27FC236}">
                    <a16:creationId xmlns:a16="http://schemas.microsoft.com/office/drawing/2014/main" id="{A182EFFB-6BE5-4E60-8B72-1017F73ADB6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8832" y="5321520"/>
                <a:ext cx="1666800" cy="14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53" name="Ink 1152">
                <a:extLst>
                  <a:ext uri="{FF2B5EF4-FFF2-40B4-BE49-F238E27FC236}">
                    <a16:creationId xmlns:a16="http://schemas.microsoft.com/office/drawing/2014/main" id="{E6609566-E425-4CFC-BBAF-EABC64246A74}"/>
                  </a:ext>
                </a:extLst>
              </p14:cNvPr>
              <p14:cNvContentPartPr/>
              <p14:nvPr/>
            </p14:nvContentPartPr>
            <p14:xfrm>
              <a:off x="8070632" y="3410280"/>
              <a:ext cx="453600" cy="497520"/>
            </p14:xfrm>
          </p:contentPart>
        </mc:Choice>
        <mc:Fallback xmlns="">
          <p:pic>
            <p:nvPicPr>
              <p:cNvPr id="1153" name="Ink 1152">
                <a:extLst>
                  <a:ext uri="{FF2B5EF4-FFF2-40B4-BE49-F238E27FC236}">
                    <a16:creationId xmlns:a16="http://schemas.microsoft.com/office/drawing/2014/main" id="{E6609566-E425-4CFC-BBAF-EABC64246A7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61639" y="3401640"/>
                <a:ext cx="471226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54" name="Ink 1153">
                <a:extLst>
                  <a:ext uri="{FF2B5EF4-FFF2-40B4-BE49-F238E27FC236}">
                    <a16:creationId xmlns:a16="http://schemas.microsoft.com/office/drawing/2014/main" id="{25B80767-8363-4BD5-96E4-A2C905A14E43}"/>
                  </a:ext>
                </a:extLst>
              </p14:cNvPr>
              <p14:cNvContentPartPr/>
              <p14:nvPr/>
            </p14:nvContentPartPr>
            <p14:xfrm>
              <a:off x="7567712" y="4592880"/>
              <a:ext cx="303480" cy="247680"/>
            </p14:xfrm>
          </p:contentPart>
        </mc:Choice>
        <mc:Fallback xmlns="">
          <p:pic>
            <p:nvPicPr>
              <p:cNvPr id="1154" name="Ink 1153">
                <a:extLst>
                  <a:ext uri="{FF2B5EF4-FFF2-40B4-BE49-F238E27FC236}">
                    <a16:creationId xmlns:a16="http://schemas.microsoft.com/office/drawing/2014/main" id="{25B80767-8363-4BD5-96E4-A2C905A14E4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58712" y="4583880"/>
                <a:ext cx="3211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57" name="Ink 1156">
                <a:extLst>
                  <a:ext uri="{FF2B5EF4-FFF2-40B4-BE49-F238E27FC236}">
                    <a16:creationId xmlns:a16="http://schemas.microsoft.com/office/drawing/2014/main" id="{1B60D06D-CB5B-4D37-A2AD-82CE00FF933C}"/>
                  </a:ext>
                </a:extLst>
              </p14:cNvPr>
              <p14:cNvContentPartPr/>
              <p14:nvPr/>
            </p14:nvContentPartPr>
            <p14:xfrm>
              <a:off x="8037512" y="5620320"/>
              <a:ext cx="279720" cy="146880"/>
            </p14:xfrm>
          </p:contentPart>
        </mc:Choice>
        <mc:Fallback xmlns="">
          <p:pic>
            <p:nvPicPr>
              <p:cNvPr id="1157" name="Ink 1156">
                <a:extLst>
                  <a:ext uri="{FF2B5EF4-FFF2-40B4-BE49-F238E27FC236}">
                    <a16:creationId xmlns:a16="http://schemas.microsoft.com/office/drawing/2014/main" id="{1B60D06D-CB5B-4D37-A2AD-82CE00FF933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28872" y="5611680"/>
                <a:ext cx="2973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58" name="Ink 1157">
                <a:extLst>
                  <a:ext uri="{FF2B5EF4-FFF2-40B4-BE49-F238E27FC236}">
                    <a16:creationId xmlns:a16="http://schemas.microsoft.com/office/drawing/2014/main" id="{60B6A3B8-0D31-4B39-9C67-BFB20A0EE60F}"/>
                  </a:ext>
                </a:extLst>
              </p14:cNvPr>
              <p14:cNvContentPartPr/>
              <p14:nvPr/>
            </p14:nvContentPartPr>
            <p14:xfrm>
              <a:off x="7012592" y="6108120"/>
              <a:ext cx="604080" cy="441720"/>
            </p14:xfrm>
          </p:contentPart>
        </mc:Choice>
        <mc:Fallback xmlns="">
          <p:pic>
            <p:nvPicPr>
              <p:cNvPr id="1158" name="Ink 1157">
                <a:extLst>
                  <a:ext uri="{FF2B5EF4-FFF2-40B4-BE49-F238E27FC236}">
                    <a16:creationId xmlns:a16="http://schemas.microsoft.com/office/drawing/2014/main" id="{60B6A3B8-0D31-4B39-9C67-BFB20A0EE60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03952" y="6099120"/>
                <a:ext cx="62172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BE3A49-3E1D-43C1-8A28-E9BEE34B96D0}"/>
                  </a:ext>
                </a:extLst>
              </p14:cNvPr>
              <p14:cNvContentPartPr/>
              <p14:nvPr/>
            </p14:nvContentPartPr>
            <p14:xfrm>
              <a:off x="3891392" y="2835000"/>
              <a:ext cx="3240" cy="5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BE3A49-3E1D-43C1-8A28-E9BEE34B96D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82752" y="2826360"/>
                <a:ext cx="20880" cy="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45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381000"/>
            <a:ext cx="71707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2764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81" y="1752600"/>
            <a:ext cx="40290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6172200"/>
            <a:ext cx="235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B</a:t>
            </a:r>
            <a:r>
              <a:rPr lang="en-US" baseline="-25000" dirty="0"/>
              <a:t>12</a:t>
            </a:r>
            <a:r>
              <a:rPr lang="en-US" dirty="0"/>
              <a:t> Coenzyme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6480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802868"/>
            <a:ext cx="28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Conformations of </a:t>
            </a:r>
            <a:r>
              <a:rPr lang="en-US" dirty="0" err="1"/>
              <a:t>Ferrocene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1540F8-BCE3-467B-ADBE-FC148BFFC535}"/>
                  </a:ext>
                </a:extLst>
              </p14:cNvPr>
              <p14:cNvContentPartPr/>
              <p14:nvPr/>
            </p14:nvContentPartPr>
            <p14:xfrm>
              <a:off x="354752" y="1440720"/>
              <a:ext cx="2915640" cy="235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1540F8-BCE3-467B-ADBE-FC148BFFC5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752" y="1432080"/>
                <a:ext cx="2933280" cy="23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54663F-3F2A-4BA3-9A57-873464E14F99}"/>
                  </a:ext>
                </a:extLst>
              </p14:cNvPr>
              <p14:cNvContentPartPr/>
              <p14:nvPr/>
            </p14:nvContentPartPr>
            <p14:xfrm>
              <a:off x="652472" y="3295080"/>
              <a:ext cx="1947600" cy="252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54663F-3F2A-4BA3-9A57-873464E14F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72" y="3286080"/>
                <a:ext cx="1965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847296-411C-450A-8B71-F659AA2AA059}"/>
                  </a:ext>
                </a:extLst>
              </p14:cNvPr>
              <p14:cNvContentPartPr/>
              <p14:nvPr/>
            </p14:nvContentPartPr>
            <p14:xfrm>
              <a:off x="3900032" y="1114920"/>
              <a:ext cx="207000" cy="578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847296-411C-450A-8B71-F659AA2AA0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1032" y="1106280"/>
                <a:ext cx="2246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8F987A7-92AB-4522-81EB-6FC06ED1150D}"/>
                  </a:ext>
                </a:extLst>
              </p14:cNvPr>
              <p14:cNvContentPartPr/>
              <p14:nvPr/>
            </p14:nvContentPartPr>
            <p14:xfrm>
              <a:off x="2529512" y="477360"/>
              <a:ext cx="4082040" cy="270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8F987A7-92AB-4522-81EB-6FC06ED1150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0872" y="468720"/>
                <a:ext cx="40996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D5D0DB-F706-4A9E-AA11-7D501D83DBAB}"/>
                  </a:ext>
                </a:extLst>
              </p14:cNvPr>
              <p14:cNvContentPartPr/>
              <p14:nvPr/>
            </p14:nvContentPartPr>
            <p14:xfrm>
              <a:off x="2263472" y="381600"/>
              <a:ext cx="4620240" cy="84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D5D0DB-F706-4A9E-AA11-7D501D83DB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54832" y="372600"/>
                <a:ext cx="463788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D96B6C-2F4E-4378-BEE0-979D82C0F039}"/>
                  </a:ext>
                </a:extLst>
              </p14:cNvPr>
              <p14:cNvContentPartPr/>
              <p14:nvPr/>
            </p14:nvContentPartPr>
            <p14:xfrm>
              <a:off x="269792" y="3914640"/>
              <a:ext cx="3845880" cy="242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D96B6C-2F4E-4378-BEE0-979D82C0F0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0792" y="3905640"/>
                <a:ext cx="3863520" cy="24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09CE2AE-CFA2-4331-8C38-6768851D5B48}"/>
                  </a:ext>
                </a:extLst>
              </p14:cNvPr>
              <p14:cNvContentPartPr/>
              <p14:nvPr/>
            </p14:nvContentPartPr>
            <p14:xfrm>
              <a:off x="479672" y="5666400"/>
              <a:ext cx="889560" cy="96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09CE2AE-CFA2-4331-8C38-6768851D5B4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0672" y="5657760"/>
                <a:ext cx="9072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900EFF-DEC1-4AA3-BB01-1FC460A874C6}"/>
                  </a:ext>
                </a:extLst>
              </p14:cNvPr>
              <p14:cNvContentPartPr/>
              <p14:nvPr/>
            </p14:nvContentPartPr>
            <p14:xfrm>
              <a:off x="1781072" y="5668560"/>
              <a:ext cx="819000" cy="60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900EFF-DEC1-4AA3-BB01-1FC460A874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72072" y="5659920"/>
                <a:ext cx="8366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F381C4-7770-463A-B468-4E7A9B01E56B}"/>
                  </a:ext>
                </a:extLst>
              </p14:cNvPr>
              <p14:cNvContentPartPr/>
              <p14:nvPr/>
            </p14:nvContentPartPr>
            <p14:xfrm>
              <a:off x="3149432" y="5652000"/>
              <a:ext cx="902880" cy="217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F381C4-7770-463A-B468-4E7A9B01E5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40792" y="5643000"/>
                <a:ext cx="9205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B99289-8DFF-443D-9573-B1A0A21F4AF8}"/>
                  </a:ext>
                </a:extLst>
              </p14:cNvPr>
              <p14:cNvContentPartPr/>
              <p14:nvPr/>
            </p14:nvContentPartPr>
            <p14:xfrm>
              <a:off x="3474872" y="3660120"/>
              <a:ext cx="129240" cy="52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B99289-8DFF-443D-9573-B1A0A21F4AF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65872" y="3651480"/>
                <a:ext cx="14688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961F98E-925F-473E-838D-F578C0EA7FC8}"/>
                  </a:ext>
                </a:extLst>
              </p14:cNvPr>
              <p14:cNvContentPartPr/>
              <p14:nvPr/>
            </p14:nvContentPartPr>
            <p14:xfrm>
              <a:off x="219752" y="4030920"/>
              <a:ext cx="1376640" cy="173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961F98E-925F-473E-838D-F578C0EA7F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1112" y="4022280"/>
                <a:ext cx="1394280" cy="17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55" name="Ink 2054">
                <a:extLst>
                  <a:ext uri="{FF2B5EF4-FFF2-40B4-BE49-F238E27FC236}">
                    <a16:creationId xmlns:a16="http://schemas.microsoft.com/office/drawing/2014/main" id="{9B6F4343-0AF3-4B46-A7F2-A6E4D3385BE5}"/>
                  </a:ext>
                </a:extLst>
              </p14:cNvPr>
              <p14:cNvContentPartPr/>
              <p14:nvPr/>
            </p14:nvContentPartPr>
            <p14:xfrm>
              <a:off x="3250952" y="2877480"/>
              <a:ext cx="1715040" cy="1473120"/>
            </p14:xfrm>
          </p:contentPart>
        </mc:Choice>
        <mc:Fallback xmlns="">
          <p:pic>
            <p:nvPicPr>
              <p:cNvPr id="2055" name="Ink 2054">
                <a:extLst>
                  <a:ext uri="{FF2B5EF4-FFF2-40B4-BE49-F238E27FC236}">
                    <a16:creationId xmlns:a16="http://schemas.microsoft.com/office/drawing/2014/main" id="{9B6F4343-0AF3-4B46-A7F2-A6E4D3385B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42312" y="2868480"/>
                <a:ext cx="1732680" cy="14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B7AABFDF-0441-488C-B48F-45113900DC44}"/>
                  </a:ext>
                </a:extLst>
              </p14:cNvPr>
              <p14:cNvContentPartPr/>
              <p14:nvPr/>
            </p14:nvContentPartPr>
            <p14:xfrm>
              <a:off x="364832" y="5154480"/>
              <a:ext cx="203760" cy="234720"/>
            </p14:xfrm>
          </p:contentPart>
        </mc:Choice>
        <mc:Fallback xmlns=""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B7AABFDF-0441-488C-B48F-45113900DC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5832" y="5145480"/>
                <a:ext cx="2214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3D4C9932-6BB2-4A86-BCE7-7A53DF5780A3}"/>
                  </a:ext>
                </a:extLst>
              </p14:cNvPr>
              <p14:cNvContentPartPr/>
              <p14:nvPr/>
            </p14:nvContentPartPr>
            <p14:xfrm>
              <a:off x="4454072" y="1533960"/>
              <a:ext cx="4453200" cy="5293080"/>
            </p14:xfrm>
          </p:contentPart>
        </mc:Choice>
        <mc:Fallback xmlns=""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3D4C9932-6BB2-4A86-BCE7-7A53DF5780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45072" y="1524960"/>
                <a:ext cx="4470840" cy="53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64" name="Ink 2063">
                <a:extLst>
                  <a:ext uri="{FF2B5EF4-FFF2-40B4-BE49-F238E27FC236}">
                    <a16:creationId xmlns:a16="http://schemas.microsoft.com/office/drawing/2014/main" id="{AB3FCF20-5672-4256-B60F-A64D5A215230}"/>
                  </a:ext>
                </a:extLst>
              </p14:cNvPr>
              <p14:cNvContentPartPr/>
              <p14:nvPr/>
            </p14:nvContentPartPr>
            <p14:xfrm>
              <a:off x="6318512" y="3905280"/>
              <a:ext cx="470160" cy="1276200"/>
            </p14:xfrm>
          </p:contentPart>
        </mc:Choice>
        <mc:Fallback xmlns="">
          <p:pic>
            <p:nvPicPr>
              <p:cNvPr id="2064" name="Ink 2063">
                <a:extLst>
                  <a:ext uri="{FF2B5EF4-FFF2-40B4-BE49-F238E27FC236}">
                    <a16:creationId xmlns:a16="http://schemas.microsoft.com/office/drawing/2014/main" id="{AB3FCF20-5672-4256-B60F-A64D5A2152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09872" y="3896640"/>
                <a:ext cx="487800" cy="12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009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973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Ligand </a:t>
            </a:r>
          </a:p>
          <a:p>
            <a:r>
              <a:rPr lang="en-US" sz="2400" dirty="0"/>
              <a:t>Nomenclature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28600"/>
            <a:ext cx="63341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705100"/>
            <a:ext cx="896143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B46411-62DF-4BBD-B605-ECFB3E612E67}"/>
                  </a:ext>
                </a:extLst>
              </p14:cNvPr>
              <p14:cNvContentPartPr/>
              <p14:nvPr/>
            </p14:nvContentPartPr>
            <p14:xfrm>
              <a:off x="1754432" y="1138320"/>
              <a:ext cx="855000" cy="635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B46411-62DF-4BBD-B605-ECFB3E612E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5436" y="1129680"/>
                <a:ext cx="872633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2" name="Ink 3071">
                <a:extLst>
                  <a:ext uri="{FF2B5EF4-FFF2-40B4-BE49-F238E27FC236}">
                    <a16:creationId xmlns:a16="http://schemas.microsoft.com/office/drawing/2014/main" id="{D75A4F4F-EA91-4D14-B02C-1DCFDAD15E59}"/>
                  </a:ext>
                </a:extLst>
              </p14:cNvPr>
              <p14:cNvContentPartPr/>
              <p14:nvPr/>
            </p14:nvContentPartPr>
            <p14:xfrm>
              <a:off x="1783952" y="1896120"/>
              <a:ext cx="1155240" cy="484920"/>
            </p14:xfrm>
          </p:contentPart>
        </mc:Choice>
        <mc:Fallback xmlns="">
          <p:pic>
            <p:nvPicPr>
              <p:cNvPr id="3072" name="Ink 3071">
                <a:extLst>
                  <a:ext uri="{FF2B5EF4-FFF2-40B4-BE49-F238E27FC236}">
                    <a16:creationId xmlns:a16="http://schemas.microsoft.com/office/drawing/2014/main" id="{D75A4F4F-EA91-4D14-B02C-1DCFDAD15E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74955" y="1887127"/>
                <a:ext cx="1172875" cy="502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3" name="Ink 3072">
                <a:extLst>
                  <a:ext uri="{FF2B5EF4-FFF2-40B4-BE49-F238E27FC236}">
                    <a16:creationId xmlns:a16="http://schemas.microsoft.com/office/drawing/2014/main" id="{49EE8E34-4B04-44B0-A111-60D473808CC4}"/>
                  </a:ext>
                </a:extLst>
              </p14:cNvPr>
              <p14:cNvContentPartPr/>
              <p14:nvPr/>
            </p14:nvContentPartPr>
            <p14:xfrm>
              <a:off x="4302872" y="1101600"/>
              <a:ext cx="195120" cy="142200"/>
            </p14:xfrm>
          </p:contentPart>
        </mc:Choice>
        <mc:Fallback xmlns="">
          <p:pic>
            <p:nvPicPr>
              <p:cNvPr id="3073" name="Ink 3072">
                <a:extLst>
                  <a:ext uri="{FF2B5EF4-FFF2-40B4-BE49-F238E27FC236}">
                    <a16:creationId xmlns:a16="http://schemas.microsoft.com/office/drawing/2014/main" id="{49EE8E34-4B04-44B0-A111-60D473808C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94232" y="1092960"/>
                <a:ext cx="212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6" name="Ink 3075">
                <a:extLst>
                  <a:ext uri="{FF2B5EF4-FFF2-40B4-BE49-F238E27FC236}">
                    <a16:creationId xmlns:a16="http://schemas.microsoft.com/office/drawing/2014/main" id="{6FBD18D6-30FC-4C20-9D8A-8D9283591063}"/>
                  </a:ext>
                </a:extLst>
              </p14:cNvPr>
              <p14:cNvContentPartPr/>
              <p14:nvPr/>
            </p14:nvContentPartPr>
            <p14:xfrm>
              <a:off x="4765112" y="1168200"/>
              <a:ext cx="260640" cy="33480"/>
            </p14:xfrm>
          </p:contentPart>
        </mc:Choice>
        <mc:Fallback xmlns="">
          <p:pic>
            <p:nvPicPr>
              <p:cNvPr id="3076" name="Ink 3075">
                <a:extLst>
                  <a:ext uri="{FF2B5EF4-FFF2-40B4-BE49-F238E27FC236}">
                    <a16:creationId xmlns:a16="http://schemas.microsoft.com/office/drawing/2014/main" id="{6FBD18D6-30FC-4C20-9D8A-8D92835910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6472" y="1159560"/>
                <a:ext cx="2782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7" name="Ink 3076">
                <a:extLst>
                  <a:ext uri="{FF2B5EF4-FFF2-40B4-BE49-F238E27FC236}">
                    <a16:creationId xmlns:a16="http://schemas.microsoft.com/office/drawing/2014/main" id="{D27A2862-8BA4-44C0-81C7-86D99EB4AB94}"/>
                  </a:ext>
                </a:extLst>
              </p14:cNvPr>
              <p14:cNvContentPartPr/>
              <p14:nvPr/>
            </p14:nvContentPartPr>
            <p14:xfrm>
              <a:off x="8310392" y="801360"/>
              <a:ext cx="111600" cy="191880"/>
            </p14:xfrm>
          </p:contentPart>
        </mc:Choice>
        <mc:Fallback xmlns="">
          <p:pic>
            <p:nvPicPr>
              <p:cNvPr id="3077" name="Ink 3076">
                <a:extLst>
                  <a:ext uri="{FF2B5EF4-FFF2-40B4-BE49-F238E27FC236}">
                    <a16:creationId xmlns:a16="http://schemas.microsoft.com/office/drawing/2014/main" id="{D27A2862-8BA4-44C0-81C7-86D99EB4AB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01392" y="792360"/>
                <a:ext cx="1292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78" name="Ink 3077">
                <a:extLst>
                  <a:ext uri="{FF2B5EF4-FFF2-40B4-BE49-F238E27FC236}">
                    <a16:creationId xmlns:a16="http://schemas.microsoft.com/office/drawing/2014/main" id="{F54212DA-2F3A-482A-B65E-643BC490180D}"/>
                  </a:ext>
                </a:extLst>
              </p14:cNvPr>
              <p14:cNvContentPartPr/>
              <p14:nvPr/>
            </p14:nvContentPartPr>
            <p14:xfrm>
              <a:off x="4206392" y="1613160"/>
              <a:ext cx="234720" cy="82080"/>
            </p14:xfrm>
          </p:contentPart>
        </mc:Choice>
        <mc:Fallback xmlns="">
          <p:pic>
            <p:nvPicPr>
              <p:cNvPr id="3078" name="Ink 3077">
                <a:extLst>
                  <a:ext uri="{FF2B5EF4-FFF2-40B4-BE49-F238E27FC236}">
                    <a16:creationId xmlns:a16="http://schemas.microsoft.com/office/drawing/2014/main" id="{F54212DA-2F3A-482A-B65E-643BC49018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97752" y="1604520"/>
                <a:ext cx="252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79" name="Ink 3078">
                <a:extLst>
                  <a:ext uri="{FF2B5EF4-FFF2-40B4-BE49-F238E27FC236}">
                    <a16:creationId xmlns:a16="http://schemas.microsoft.com/office/drawing/2014/main" id="{DF495F05-B222-4DC0-9264-5A4CBEA88AF8}"/>
                  </a:ext>
                </a:extLst>
              </p14:cNvPr>
              <p14:cNvContentPartPr/>
              <p14:nvPr/>
            </p14:nvContentPartPr>
            <p14:xfrm>
              <a:off x="4245272" y="2369520"/>
              <a:ext cx="165960" cy="29160"/>
            </p14:xfrm>
          </p:contentPart>
        </mc:Choice>
        <mc:Fallback xmlns="">
          <p:pic>
            <p:nvPicPr>
              <p:cNvPr id="3079" name="Ink 3078">
                <a:extLst>
                  <a:ext uri="{FF2B5EF4-FFF2-40B4-BE49-F238E27FC236}">
                    <a16:creationId xmlns:a16="http://schemas.microsoft.com/office/drawing/2014/main" id="{DF495F05-B222-4DC0-9264-5A4CBEA88AF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36272" y="2360520"/>
                <a:ext cx="183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82" name="Ink 3081">
                <a:extLst>
                  <a:ext uri="{FF2B5EF4-FFF2-40B4-BE49-F238E27FC236}">
                    <a16:creationId xmlns:a16="http://schemas.microsoft.com/office/drawing/2014/main" id="{7AF1D5CE-3013-4A96-B82B-1E15A8BD381B}"/>
                  </a:ext>
                </a:extLst>
              </p14:cNvPr>
              <p14:cNvContentPartPr/>
              <p14:nvPr/>
            </p14:nvContentPartPr>
            <p14:xfrm>
              <a:off x="8775512" y="1570680"/>
              <a:ext cx="158040" cy="533880"/>
            </p14:xfrm>
          </p:contentPart>
        </mc:Choice>
        <mc:Fallback xmlns="">
          <p:pic>
            <p:nvPicPr>
              <p:cNvPr id="3082" name="Ink 3081">
                <a:extLst>
                  <a:ext uri="{FF2B5EF4-FFF2-40B4-BE49-F238E27FC236}">
                    <a16:creationId xmlns:a16="http://schemas.microsoft.com/office/drawing/2014/main" id="{7AF1D5CE-3013-4A96-B82B-1E15A8BD38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66512" y="1561680"/>
                <a:ext cx="17568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97" name="Ink 3096">
                <a:extLst>
                  <a:ext uri="{FF2B5EF4-FFF2-40B4-BE49-F238E27FC236}">
                    <a16:creationId xmlns:a16="http://schemas.microsoft.com/office/drawing/2014/main" id="{20DFC5A4-3A12-4509-8DAB-0102807609F9}"/>
                  </a:ext>
                </a:extLst>
              </p14:cNvPr>
              <p14:cNvContentPartPr/>
              <p14:nvPr/>
            </p14:nvContentPartPr>
            <p14:xfrm>
              <a:off x="7789112" y="1715760"/>
              <a:ext cx="691560" cy="274680"/>
            </p14:xfrm>
          </p:contentPart>
        </mc:Choice>
        <mc:Fallback xmlns="">
          <p:pic>
            <p:nvPicPr>
              <p:cNvPr id="3097" name="Ink 3096">
                <a:extLst>
                  <a:ext uri="{FF2B5EF4-FFF2-40B4-BE49-F238E27FC236}">
                    <a16:creationId xmlns:a16="http://schemas.microsoft.com/office/drawing/2014/main" id="{20DFC5A4-3A12-4509-8DAB-0102807609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80472" y="1706772"/>
                <a:ext cx="709200" cy="292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98" name="Ink 3097">
                <a:extLst>
                  <a:ext uri="{FF2B5EF4-FFF2-40B4-BE49-F238E27FC236}">
                    <a16:creationId xmlns:a16="http://schemas.microsoft.com/office/drawing/2014/main" id="{659A9C64-91E9-4C28-AC7B-A4D5C98DED6F}"/>
                  </a:ext>
                </a:extLst>
              </p14:cNvPr>
              <p14:cNvContentPartPr/>
              <p14:nvPr/>
            </p14:nvContentPartPr>
            <p14:xfrm>
              <a:off x="7236512" y="1704960"/>
              <a:ext cx="406440" cy="331920"/>
            </p14:xfrm>
          </p:contentPart>
        </mc:Choice>
        <mc:Fallback xmlns="">
          <p:pic>
            <p:nvPicPr>
              <p:cNvPr id="3098" name="Ink 3097">
                <a:extLst>
                  <a:ext uri="{FF2B5EF4-FFF2-40B4-BE49-F238E27FC236}">
                    <a16:creationId xmlns:a16="http://schemas.microsoft.com/office/drawing/2014/main" id="{659A9C64-91E9-4C28-AC7B-A4D5C98DED6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27520" y="1696320"/>
                <a:ext cx="424064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99" name="Ink 3098">
                <a:extLst>
                  <a:ext uri="{FF2B5EF4-FFF2-40B4-BE49-F238E27FC236}">
                    <a16:creationId xmlns:a16="http://schemas.microsoft.com/office/drawing/2014/main" id="{3184FA1E-C4BA-43C5-831A-AC07A17CEBD2}"/>
                  </a:ext>
                </a:extLst>
              </p14:cNvPr>
              <p14:cNvContentPartPr/>
              <p14:nvPr/>
            </p14:nvContentPartPr>
            <p14:xfrm>
              <a:off x="7240832" y="1807200"/>
              <a:ext cx="32400" cy="118440"/>
            </p14:xfrm>
          </p:contentPart>
        </mc:Choice>
        <mc:Fallback xmlns="">
          <p:pic>
            <p:nvPicPr>
              <p:cNvPr id="3099" name="Ink 3098">
                <a:extLst>
                  <a:ext uri="{FF2B5EF4-FFF2-40B4-BE49-F238E27FC236}">
                    <a16:creationId xmlns:a16="http://schemas.microsoft.com/office/drawing/2014/main" id="{3184FA1E-C4BA-43C5-831A-AC07A17CEBD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32192" y="1798560"/>
                <a:ext cx="50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00" name="Ink 3099">
                <a:extLst>
                  <a:ext uri="{FF2B5EF4-FFF2-40B4-BE49-F238E27FC236}">
                    <a16:creationId xmlns:a16="http://schemas.microsoft.com/office/drawing/2014/main" id="{F9B6C9E6-73D9-4B40-A914-6EDEEB7D4615}"/>
                  </a:ext>
                </a:extLst>
              </p14:cNvPr>
              <p14:cNvContentPartPr/>
              <p14:nvPr/>
            </p14:nvContentPartPr>
            <p14:xfrm>
              <a:off x="4766552" y="2386080"/>
              <a:ext cx="316080" cy="45360"/>
            </p14:xfrm>
          </p:contentPart>
        </mc:Choice>
        <mc:Fallback xmlns="">
          <p:pic>
            <p:nvPicPr>
              <p:cNvPr id="3100" name="Ink 3099">
                <a:extLst>
                  <a:ext uri="{FF2B5EF4-FFF2-40B4-BE49-F238E27FC236}">
                    <a16:creationId xmlns:a16="http://schemas.microsoft.com/office/drawing/2014/main" id="{F9B6C9E6-73D9-4B40-A914-6EDEEB7D461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7912" y="2377440"/>
                <a:ext cx="333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03" name="Ink 3102">
                <a:extLst>
                  <a:ext uri="{FF2B5EF4-FFF2-40B4-BE49-F238E27FC236}">
                    <a16:creationId xmlns:a16="http://schemas.microsoft.com/office/drawing/2014/main" id="{F45D9881-0FB6-44FF-B6FE-5BC5D3CF16D4}"/>
                  </a:ext>
                </a:extLst>
              </p14:cNvPr>
              <p14:cNvContentPartPr/>
              <p14:nvPr/>
            </p14:nvContentPartPr>
            <p14:xfrm>
              <a:off x="38672" y="3231360"/>
              <a:ext cx="281880" cy="119880"/>
            </p14:xfrm>
          </p:contentPart>
        </mc:Choice>
        <mc:Fallback xmlns="">
          <p:pic>
            <p:nvPicPr>
              <p:cNvPr id="3103" name="Ink 3102">
                <a:extLst>
                  <a:ext uri="{FF2B5EF4-FFF2-40B4-BE49-F238E27FC236}">
                    <a16:creationId xmlns:a16="http://schemas.microsoft.com/office/drawing/2014/main" id="{F45D9881-0FB6-44FF-B6FE-5BC5D3CF16D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683" y="3222360"/>
                <a:ext cx="299498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04" name="Ink 3103">
                <a:extLst>
                  <a:ext uri="{FF2B5EF4-FFF2-40B4-BE49-F238E27FC236}">
                    <a16:creationId xmlns:a16="http://schemas.microsoft.com/office/drawing/2014/main" id="{0FC7CBDF-2420-46E2-83E0-B9DF332DE418}"/>
                  </a:ext>
                </a:extLst>
              </p14:cNvPr>
              <p14:cNvContentPartPr/>
              <p14:nvPr/>
            </p14:nvContentPartPr>
            <p14:xfrm>
              <a:off x="97712" y="3596760"/>
              <a:ext cx="151560" cy="135720"/>
            </p14:xfrm>
          </p:contentPart>
        </mc:Choice>
        <mc:Fallback xmlns="">
          <p:pic>
            <p:nvPicPr>
              <p:cNvPr id="3104" name="Ink 3103">
                <a:extLst>
                  <a:ext uri="{FF2B5EF4-FFF2-40B4-BE49-F238E27FC236}">
                    <a16:creationId xmlns:a16="http://schemas.microsoft.com/office/drawing/2014/main" id="{0FC7CBDF-2420-46E2-83E0-B9DF332DE41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712" y="3588120"/>
                <a:ext cx="169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05" name="Ink 3104">
                <a:extLst>
                  <a:ext uri="{FF2B5EF4-FFF2-40B4-BE49-F238E27FC236}">
                    <a16:creationId xmlns:a16="http://schemas.microsoft.com/office/drawing/2014/main" id="{8B66C438-9A36-45F7-B43D-F5783ACD007E}"/>
                  </a:ext>
                </a:extLst>
              </p14:cNvPr>
              <p14:cNvContentPartPr/>
              <p14:nvPr/>
            </p14:nvContentPartPr>
            <p14:xfrm>
              <a:off x="74672" y="3976200"/>
              <a:ext cx="139320" cy="107280"/>
            </p14:xfrm>
          </p:contentPart>
        </mc:Choice>
        <mc:Fallback xmlns="">
          <p:pic>
            <p:nvPicPr>
              <p:cNvPr id="3105" name="Ink 3104">
                <a:extLst>
                  <a:ext uri="{FF2B5EF4-FFF2-40B4-BE49-F238E27FC236}">
                    <a16:creationId xmlns:a16="http://schemas.microsoft.com/office/drawing/2014/main" id="{8B66C438-9A36-45F7-B43D-F5783ACD007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72" y="3967560"/>
                <a:ext cx="1569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06" name="Ink 3105">
                <a:extLst>
                  <a:ext uri="{FF2B5EF4-FFF2-40B4-BE49-F238E27FC236}">
                    <a16:creationId xmlns:a16="http://schemas.microsoft.com/office/drawing/2014/main" id="{807E0B7F-0AA6-4EC0-81BF-8EA412B88773}"/>
                  </a:ext>
                </a:extLst>
              </p14:cNvPr>
              <p14:cNvContentPartPr/>
              <p14:nvPr/>
            </p14:nvContentPartPr>
            <p14:xfrm>
              <a:off x="1199312" y="4594320"/>
              <a:ext cx="845280" cy="137160"/>
            </p14:xfrm>
          </p:contentPart>
        </mc:Choice>
        <mc:Fallback xmlns="">
          <p:pic>
            <p:nvPicPr>
              <p:cNvPr id="3106" name="Ink 3105">
                <a:extLst>
                  <a:ext uri="{FF2B5EF4-FFF2-40B4-BE49-F238E27FC236}">
                    <a16:creationId xmlns:a16="http://schemas.microsoft.com/office/drawing/2014/main" id="{807E0B7F-0AA6-4EC0-81BF-8EA412B8877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90312" y="4585320"/>
                <a:ext cx="862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07" name="Ink 3106">
                <a:extLst>
                  <a:ext uri="{FF2B5EF4-FFF2-40B4-BE49-F238E27FC236}">
                    <a16:creationId xmlns:a16="http://schemas.microsoft.com/office/drawing/2014/main" id="{98DAEBD3-EBA8-4C1C-A8DC-D7924253F35A}"/>
                  </a:ext>
                </a:extLst>
              </p14:cNvPr>
              <p14:cNvContentPartPr/>
              <p14:nvPr/>
            </p14:nvContentPartPr>
            <p14:xfrm>
              <a:off x="1203272" y="5367960"/>
              <a:ext cx="833040" cy="151560"/>
            </p14:xfrm>
          </p:contentPart>
        </mc:Choice>
        <mc:Fallback xmlns="">
          <p:pic>
            <p:nvPicPr>
              <p:cNvPr id="3107" name="Ink 3106">
                <a:extLst>
                  <a:ext uri="{FF2B5EF4-FFF2-40B4-BE49-F238E27FC236}">
                    <a16:creationId xmlns:a16="http://schemas.microsoft.com/office/drawing/2014/main" id="{98DAEBD3-EBA8-4C1C-A8DC-D7924253F35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94632" y="5359320"/>
                <a:ext cx="8506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11" name="Ink 3110">
                <a:extLst>
                  <a:ext uri="{FF2B5EF4-FFF2-40B4-BE49-F238E27FC236}">
                    <a16:creationId xmlns:a16="http://schemas.microsoft.com/office/drawing/2014/main" id="{BE6E6F65-0096-4A50-818E-DB268A94A4FC}"/>
                  </a:ext>
                </a:extLst>
              </p14:cNvPr>
              <p14:cNvContentPartPr/>
              <p14:nvPr/>
            </p14:nvContentPartPr>
            <p14:xfrm>
              <a:off x="758312" y="5737320"/>
              <a:ext cx="1893960" cy="402120"/>
            </p14:xfrm>
          </p:contentPart>
        </mc:Choice>
        <mc:Fallback xmlns="">
          <p:pic>
            <p:nvPicPr>
              <p:cNvPr id="3111" name="Ink 3110">
                <a:extLst>
                  <a:ext uri="{FF2B5EF4-FFF2-40B4-BE49-F238E27FC236}">
                    <a16:creationId xmlns:a16="http://schemas.microsoft.com/office/drawing/2014/main" id="{BE6E6F65-0096-4A50-818E-DB268A94A4F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9312" y="5728320"/>
                <a:ext cx="19116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12" name="Ink 3111">
                <a:extLst>
                  <a:ext uri="{FF2B5EF4-FFF2-40B4-BE49-F238E27FC236}">
                    <a16:creationId xmlns:a16="http://schemas.microsoft.com/office/drawing/2014/main" id="{FE5E0DDC-3128-483F-802B-D9BD6F052A0F}"/>
                  </a:ext>
                </a:extLst>
              </p14:cNvPr>
              <p14:cNvContentPartPr/>
              <p14:nvPr/>
            </p14:nvContentPartPr>
            <p14:xfrm>
              <a:off x="5559272" y="3556800"/>
              <a:ext cx="461880" cy="46800"/>
            </p14:xfrm>
          </p:contentPart>
        </mc:Choice>
        <mc:Fallback xmlns="">
          <p:pic>
            <p:nvPicPr>
              <p:cNvPr id="3112" name="Ink 3111">
                <a:extLst>
                  <a:ext uri="{FF2B5EF4-FFF2-40B4-BE49-F238E27FC236}">
                    <a16:creationId xmlns:a16="http://schemas.microsoft.com/office/drawing/2014/main" id="{FE5E0DDC-3128-483F-802B-D9BD6F052A0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0632" y="3548160"/>
                <a:ext cx="479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14" name="Ink 3113">
                <a:extLst>
                  <a:ext uri="{FF2B5EF4-FFF2-40B4-BE49-F238E27FC236}">
                    <a16:creationId xmlns:a16="http://schemas.microsoft.com/office/drawing/2014/main" id="{1535F021-32CA-4613-A439-DCDEAB9FD71A}"/>
                  </a:ext>
                </a:extLst>
              </p14:cNvPr>
              <p14:cNvContentPartPr/>
              <p14:nvPr/>
            </p14:nvContentPartPr>
            <p14:xfrm>
              <a:off x="7226792" y="3972240"/>
              <a:ext cx="362160" cy="75960"/>
            </p14:xfrm>
          </p:contentPart>
        </mc:Choice>
        <mc:Fallback xmlns="">
          <p:pic>
            <p:nvPicPr>
              <p:cNvPr id="3114" name="Ink 3113">
                <a:extLst>
                  <a:ext uri="{FF2B5EF4-FFF2-40B4-BE49-F238E27FC236}">
                    <a16:creationId xmlns:a16="http://schemas.microsoft.com/office/drawing/2014/main" id="{1535F021-32CA-4613-A439-DCDEAB9FD71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7792" y="3963600"/>
                <a:ext cx="3798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20" name="Ink 3119">
                <a:extLst>
                  <a:ext uri="{FF2B5EF4-FFF2-40B4-BE49-F238E27FC236}">
                    <a16:creationId xmlns:a16="http://schemas.microsoft.com/office/drawing/2014/main" id="{0D5914C2-2EA3-4AD2-A2F4-AC48DBD8545B}"/>
                  </a:ext>
                </a:extLst>
              </p14:cNvPr>
              <p14:cNvContentPartPr/>
              <p14:nvPr/>
            </p14:nvContentPartPr>
            <p14:xfrm>
              <a:off x="4079672" y="3884760"/>
              <a:ext cx="691560" cy="370440"/>
            </p14:xfrm>
          </p:contentPart>
        </mc:Choice>
        <mc:Fallback xmlns="">
          <p:pic>
            <p:nvPicPr>
              <p:cNvPr id="3120" name="Ink 3119">
                <a:extLst>
                  <a:ext uri="{FF2B5EF4-FFF2-40B4-BE49-F238E27FC236}">
                    <a16:creationId xmlns:a16="http://schemas.microsoft.com/office/drawing/2014/main" id="{0D5914C2-2EA3-4AD2-A2F4-AC48DBD8545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70672" y="3875760"/>
                <a:ext cx="709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23" name="Ink 3122">
                <a:extLst>
                  <a:ext uri="{FF2B5EF4-FFF2-40B4-BE49-F238E27FC236}">
                    <a16:creationId xmlns:a16="http://schemas.microsoft.com/office/drawing/2014/main" id="{9186987C-40F6-4D50-99A2-05D950BF9B42}"/>
                  </a:ext>
                </a:extLst>
              </p14:cNvPr>
              <p14:cNvContentPartPr/>
              <p14:nvPr/>
            </p14:nvContentPartPr>
            <p14:xfrm>
              <a:off x="4356512" y="5271840"/>
              <a:ext cx="170280" cy="159120"/>
            </p14:xfrm>
          </p:contentPart>
        </mc:Choice>
        <mc:Fallback xmlns="">
          <p:pic>
            <p:nvPicPr>
              <p:cNvPr id="3123" name="Ink 3122">
                <a:extLst>
                  <a:ext uri="{FF2B5EF4-FFF2-40B4-BE49-F238E27FC236}">
                    <a16:creationId xmlns:a16="http://schemas.microsoft.com/office/drawing/2014/main" id="{9186987C-40F6-4D50-99A2-05D950BF9B4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47872" y="5262840"/>
                <a:ext cx="187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24" name="Ink 3123">
                <a:extLst>
                  <a:ext uri="{FF2B5EF4-FFF2-40B4-BE49-F238E27FC236}">
                    <a16:creationId xmlns:a16="http://schemas.microsoft.com/office/drawing/2014/main" id="{7CEEA083-CA9B-43F3-817B-2194B84F0D4E}"/>
                  </a:ext>
                </a:extLst>
              </p14:cNvPr>
              <p14:cNvContentPartPr/>
              <p14:nvPr/>
            </p14:nvContentPartPr>
            <p14:xfrm>
              <a:off x="4323752" y="5889240"/>
              <a:ext cx="129240" cy="160560"/>
            </p14:xfrm>
          </p:contentPart>
        </mc:Choice>
        <mc:Fallback xmlns="">
          <p:pic>
            <p:nvPicPr>
              <p:cNvPr id="3124" name="Ink 3123">
                <a:extLst>
                  <a:ext uri="{FF2B5EF4-FFF2-40B4-BE49-F238E27FC236}">
                    <a16:creationId xmlns:a16="http://schemas.microsoft.com/office/drawing/2014/main" id="{7CEEA083-CA9B-43F3-817B-2194B84F0D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14752" y="5880600"/>
                <a:ext cx="1468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25" name="Ink 3124">
                <a:extLst>
                  <a:ext uri="{FF2B5EF4-FFF2-40B4-BE49-F238E27FC236}">
                    <a16:creationId xmlns:a16="http://schemas.microsoft.com/office/drawing/2014/main" id="{8169533F-6568-433B-80F9-84F121BCB6DC}"/>
                  </a:ext>
                </a:extLst>
              </p14:cNvPr>
              <p14:cNvContentPartPr/>
              <p14:nvPr/>
            </p14:nvContentPartPr>
            <p14:xfrm>
              <a:off x="1295432" y="6640560"/>
              <a:ext cx="1380240" cy="71640"/>
            </p14:xfrm>
          </p:contentPart>
        </mc:Choice>
        <mc:Fallback xmlns="">
          <p:pic>
            <p:nvPicPr>
              <p:cNvPr id="3125" name="Ink 3124">
                <a:extLst>
                  <a:ext uri="{FF2B5EF4-FFF2-40B4-BE49-F238E27FC236}">
                    <a16:creationId xmlns:a16="http://schemas.microsoft.com/office/drawing/2014/main" id="{8169533F-6568-433B-80F9-84F121BCB6D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86792" y="6631560"/>
                <a:ext cx="1397880" cy="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45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2220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18 Electron Rule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52400"/>
            <a:ext cx="6523037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384D45D-B1DA-40F3-9C19-9DAC9EA5F945}"/>
                  </a:ext>
                </a:extLst>
              </p14:cNvPr>
              <p14:cNvContentPartPr/>
              <p14:nvPr/>
            </p14:nvContentPartPr>
            <p14:xfrm>
              <a:off x="283472" y="496440"/>
              <a:ext cx="1859760" cy="636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384D45D-B1DA-40F3-9C19-9DAC9EA5F9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472" y="487445"/>
                <a:ext cx="1877400" cy="654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A7F5AC9-A9F5-4729-A49A-F02A93C62B2F}"/>
                  </a:ext>
                </a:extLst>
              </p14:cNvPr>
              <p14:cNvContentPartPr/>
              <p14:nvPr/>
            </p14:nvContentPartPr>
            <p14:xfrm>
              <a:off x="735992" y="1306080"/>
              <a:ext cx="775080" cy="357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A7F5AC9-A9F5-4729-A49A-F02A93C62B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348" y="1297440"/>
                <a:ext cx="792728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B57D8AD-61C7-4386-BCAF-30CFFE2F7D57}"/>
                  </a:ext>
                </a:extLst>
              </p14:cNvPr>
              <p14:cNvContentPartPr/>
              <p14:nvPr/>
            </p14:nvContentPartPr>
            <p14:xfrm>
              <a:off x="986192" y="1787760"/>
              <a:ext cx="597240" cy="252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B57D8AD-61C7-4386-BCAF-30CFFE2F7D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7552" y="1778760"/>
                <a:ext cx="614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5" name="Ink 4104">
                <a:extLst>
                  <a:ext uri="{FF2B5EF4-FFF2-40B4-BE49-F238E27FC236}">
                    <a16:creationId xmlns:a16="http://schemas.microsoft.com/office/drawing/2014/main" id="{9E688DCC-1BCF-48D3-91FE-4301216E4295}"/>
                  </a:ext>
                </a:extLst>
              </p14:cNvPr>
              <p14:cNvContentPartPr/>
              <p14:nvPr/>
            </p14:nvContentPartPr>
            <p14:xfrm>
              <a:off x="766952" y="3026160"/>
              <a:ext cx="1115640" cy="532800"/>
            </p14:xfrm>
          </p:contentPart>
        </mc:Choice>
        <mc:Fallback xmlns="">
          <p:pic>
            <p:nvPicPr>
              <p:cNvPr id="4105" name="Ink 4104">
                <a:extLst>
                  <a:ext uri="{FF2B5EF4-FFF2-40B4-BE49-F238E27FC236}">
                    <a16:creationId xmlns:a16="http://schemas.microsoft.com/office/drawing/2014/main" id="{9E688DCC-1BCF-48D3-91FE-4301216E42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312" y="3017520"/>
                <a:ext cx="113328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6" name="Ink 4105">
                <a:extLst>
                  <a:ext uri="{FF2B5EF4-FFF2-40B4-BE49-F238E27FC236}">
                    <a16:creationId xmlns:a16="http://schemas.microsoft.com/office/drawing/2014/main" id="{C5E2FC35-276D-4321-A2B2-C1FDEDE08E94}"/>
                  </a:ext>
                </a:extLst>
              </p14:cNvPr>
              <p14:cNvContentPartPr/>
              <p14:nvPr/>
            </p14:nvContentPartPr>
            <p14:xfrm>
              <a:off x="734552" y="2554200"/>
              <a:ext cx="361080" cy="346680"/>
            </p14:xfrm>
          </p:contentPart>
        </mc:Choice>
        <mc:Fallback xmlns="">
          <p:pic>
            <p:nvPicPr>
              <p:cNvPr id="4106" name="Ink 4105">
                <a:extLst>
                  <a:ext uri="{FF2B5EF4-FFF2-40B4-BE49-F238E27FC236}">
                    <a16:creationId xmlns:a16="http://schemas.microsoft.com/office/drawing/2014/main" id="{C5E2FC35-276D-4321-A2B2-C1FDEDE08E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5552" y="2545200"/>
                <a:ext cx="3787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7" name="Ink 4106">
                <a:extLst>
                  <a:ext uri="{FF2B5EF4-FFF2-40B4-BE49-F238E27FC236}">
                    <a16:creationId xmlns:a16="http://schemas.microsoft.com/office/drawing/2014/main" id="{6081BF1F-4B23-4F6E-9FBB-E3FB42C69F61}"/>
                  </a:ext>
                </a:extLst>
              </p14:cNvPr>
              <p14:cNvContentPartPr/>
              <p14:nvPr/>
            </p14:nvContentPartPr>
            <p14:xfrm>
              <a:off x="1276352" y="2169720"/>
              <a:ext cx="482760" cy="226800"/>
            </p14:xfrm>
          </p:contentPart>
        </mc:Choice>
        <mc:Fallback xmlns="">
          <p:pic>
            <p:nvPicPr>
              <p:cNvPr id="4107" name="Ink 4106">
                <a:extLst>
                  <a:ext uri="{FF2B5EF4-FFF2-40B4-BE49-F238E27FC236}">
                    <a16:creationId xmlns:a16="http://schemas.microsoft.com/office/drawing/2014/main" id="{6081BF1F-4B23-4F6E-9FBB-E3FB42C69F6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7352" y="2161080"/>
                <a:ext cx="5004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17" name="Ink 4116">
                <a:extLst>
                  <a:ext uri="{FF2B5EF4-FFF2-40B4-BE49-F238E27FC236}">
                    <a16:creationId xmlns:a16="http://schemas.microsoft.com/office/drawing/2014/main" id="{27D625B1-63DD-4A19-B9C9-14B014C6791F}"/>
                  </a:ext>
                </a:extLst>
              </p14:cNvPr>
              <p14:cNvContentPartPr/>
              <p14:nvPr/>
            </p14:nvContentPartPr>
            <p14:xfrm>
              <a:off x="1311632" y="3656880"/>
              <a:ext cx="971640" cy="389520"/>
            </p14:xfrm>
          </p:contentPart>
        </mc:Choice>
        <mc:Fallback xmlns="">
          <p:pic>
            <p:nvPicPr>
              <p:cNvPr id="4117" name="Ink 4116">
                <a:extLst>
                  <a:ext uri="{FF2B5EF4-FFF2-40B4-BE49-F238E27FC236}">
                    <a16:creationId xmlns:a16="http://schemas.microsoft.com/office/drawing/2014/main" id="{27D625B1-63DD-4A19-B9C9-14B014C6791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2989" y="3647880"/>
                <a:ext cx="989287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20" name="Ink 4119">
                <a:extLst>
                  <a:ext uri="{FF2B5EF4-FFF2-40B4-BE49-F238E27FC236}">
                    <a16:creationId xmlns:a16="http://schemas.microsoft.com/office/drawing/2014/main" id="{24F55E4F-16EF-4AA6-8D68-9FC87C63495D}"/>
                  </a:ext>
                </a:extLst>
              </p14:cNvPr>
              <p14:cNvContentPartPr/>
              <p14:nvPr/>
            </p14:nvContentPartPr>
            <p14:xfrm>
              <a:off x="7569872" y="417960"/>
              <a:ext cx="1132920" cy="6108480"/>
            </p14:xfrm>
          </p:contentPart>
        </mc:Choice>
        <mc:Fallback xmlns="">
          <p:pic>
            <p:nvPicPr>
              <p:cNvPr id="4120" name="Ink 4119">
                <a:extLst>
                  <a:ext uri="{FF2B5EF4-FFF2-40B4-BE49-F238E27FC236}">
                    <a16:creationId xmlns:a16="http://schemas.microsoft.com/office/drawing/2014/main" id="{24F55E4F-16EF-4AA6-8D68-9FC87C63495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60872" y="408960"/>
                <a:ext cx="1150560" cy="61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35" name="Ink 4134">
                <a:extLst>
                  <a:ext uri="{FF2B5EF4-FFF2-40B4-BE49-F238E27FC236}">
                    <a16:creationId xmlns:a16="http://schemas.microsoft.com/office/drawing/2014/main" id="{F5AB1383-17F9-4A5F-8A67-11A399346511}"/>
                  </a:ext>
                </a:extLst>
              </p14:cNvPr>
              <p14:cNvContentPartPr/>
              <p14:nvPr/>
            </p14:nvContentPartPr>
            <p14:xfrm>
              <a:off x="4600592" y="778680"/>
              <a:ext cx="621360" cy="198720"/>
            </p14:xfrm>
          </p:contentPart>
        </mc:Choice>
        <mc:Fallback xmlns="">
          <p:pic>
            <p:nvPicPr>
              <p:cNvPr id="4135" name="Ink 4134">
                <a:extLst>
                  <a:ext uri="{FF2B5EF4-FFF2-40B4-BE49-F238E27FC236}">
                    <a16:creationId xmlns:a16="http://schemas.microsoft.com/office/drawing/2014/main" id="{F5AB1383-17F9-4A5F-8A67-11A39934651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91597" y="769696"/>
                <a:ext cx="638990" cy="216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36" name="Ink 4135">
                <a:extLst>
                  <a:ext uri="{FF2B5EF4-FFF2-40B4-BE49-F238E27FC236}">
                    <a16:creationId xmlns:a16="http://schemas.microsoft.com/office/drawing/2014/main" id="{647ECF15-E6BF-4076-ABFA-729873A2E336}"/>
                  </a:ext>
                </a:extLst>
              </p14:cNvPr>
              <p14:cNvContentPartPr/>
              <p14:nvPr/>
            </p14:nvContentPartPr>
            <p14:xfrm>
              <a:off x="3482792" y="713520"/>
              <a:ext cx="821880" cy="307800"/>
            </p14:xfrm>
          </p:contentPart>
        </mc:Choice>
        <mc:Fallback xmlns="">
          <p:pic>
            <p:nvPicPr>
              <p:cNvPr id="4136" name="Ink 4135">
                <a:extLst>
                  <a:ext uri="{FF2B5EF4-FFF2-40B4-BE49-F238E27FC236}">
                    <a16:creationId xmlns:a16="http://schemas.microsoft.com/office/drawing/2014/main" id="{647ECF15-E6BF-4076-ABFA-729873A2E3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74152" y="704870"/>
                <a:ext cx="839520" cy="325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37" name="Ink 4136">
                <a:extLst>
                  <a:ext uri="{FF2B5EF4-FFF2-40B4-BE49-F238E27FC236}">
                    <a16:creationId xmlns:a16="http://schemas.microsoft.com/office/drawing/2014/main" id="{38B007D4-BEEE-42C0-9F36-91E854F78488}"/>
                  </a:ext>
                </a:extLst>
              </p14:cNvPr>
              <p14:cNvContentPartPr/>
              <p14:nvPr/>
            </p14:nvContentPartPr>
            <p14:xfrm>
              <a:off x="2714552" y="961560"/>
              <a:ext cx="86400" cy="22680"/>
            </p14:xfrm>
          </p:contentPart>
        </mc:Choice>
        <mc:Fallback xmlns="">
          <p:pic>
            <p:nvPicPr>
              <p:cNvPr id="4137" name="Ink 4136">
                <a:extLst>
                  <a:ext uri="{FF2B5EF4-FFF2-40B4-BE49-F238E27FC236}">
                    <a16:creationId xmlns:a16="http://schemas.microsoft.com/office/drawing/2014/main" id="{38B007D4-BEEE-42C0-9F36-91E854F7848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05912" y="952560"/>
                <a:ext cx="104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38" name="Ink 4137">
                <a:extLst>
                  <a:ext uri="{FF2B5EF4-FFF2-40B4-BE49-F238E27FC236}">
                    <a16:creationId xmlns:a16="http://schemas.microsoft.com/office/drawing/2014/main" id="{E045F77F-FE10-400A-9BBA-D26035D7733C}"/>
                  </a:ext>
                </a:extLst>
              </p14:cNvPr>
              <p14:cNvContentPartPr/>
              <p14:nvPr/>
            </p14:nvContentPartPr>
            <p14:xfrm>
              <a:off x="2987792" y="966960"/>
              <a:ext cx="41400" cy="7920"/>
            </p14:xfrm>
          </p:contentPart>
        </mc:Choice>
        <mc:Fallback xmlns="">
          <p:pic>
            <p:nvPicPr>
              <p:cNvPr id="4138" name="Ink 4137">
                <a:extLst>
                  <a:ext uri="{FF2B5EF4-FFF2-40B4-BE49-F238E27FC236}">
                    <a16:creationId xmlns:a16="http://schemas.microsoft.com/office/drawing/2014/main" id="{E045F77F-FE10-400A-9BBA-D26035D773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78792" y="957960"/>
                <a:ext cx="590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39" name="Ink 4138">
                <a:extLst>
                  <a:ext uri="{FF2B5EF4-FFF2-40B4-BE49-F238E27FC236}">
                    <a16:creationId xmlns:a16="http://schemas.microsoft.com/office/drawing/2014/main" id="{D27D9136-D382-441A-9237-9D35D933AC75}"/>
                  </a:ext>
                </a:extLst>
              </p14:cNvPr>
              <p14:cNvContentPartPr/>
              <p14:nvPr/>
            </p14:nvContentPartPr>
            <p14:xfrm>
              <a:off x="3207392" y="994680"/>
              <a:ext cx="55080" cy="20520"/>
            </p14:xfrm>
          </p:contentPart>
        </mc:Choice>
        <mc:Fallback xmlns="">
          <p:pic>
            <p:nvPicPr>
              <p:cNvPr id="4139" name="Ink 4138">
                <a:extLst>
                  <a:ext uri="{FF2B5EF4-FFF2-40B4-BE49-F238E27FC236}">
                    <a16:creationId xmlns:a16="http://schemas.microsoft.com/office/drawing/2014/main" id="{D27D9136-D382-441A-9237-9D35D933AC7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98392" y="986040"/>
                <a:ext cx="72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42" name="Ink 4141">
                <a:extLst>
                  <a:ext uri="{FF2B5EF4-FFF2-40B4-BE49-F238E27FC236}">
                    <a16:creationId xmlns:a16="http://schemas.microsoft.com/office/drawing/2014/main" id="{9063289D-8E27-4941-9177-2A3EF9DC6B80}"/>
                  </a:ext>
                </a:extLst>
              </p14:cNvPr>
              <p14:cNvContentPartPr/>
              <p14:nvPr/>
            </p14:nvContentPartPr>
            <p14:xfrm>
              <a:off x="3189752" y="1266120"/>
              <a:ext cx="72720" cy="36360"/>
            </p14:xfrm>
          </p:contentPart>
        </mc:Choice>
        <mc:Fallback xmlns="">
          <p:pic>
            <p:nvPicPr>
              <p:cNvPr id="4142" name="Ink 4141">
                <a:extLst>
                  <a:ext uri="{FF2B5EF4-FFF2-40B4-BE49-F238E27FC236}">
                    <a16:creationId xmlns:a16="http://schemas.microsoft.com/office/drawing/2014/main" id="{9063289D-8E27-4941-9177-2A3EF9DC6B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81112" y="1257120"/>
                <a:ext cx="903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43" name="Ink 4142">
                <a:extLst>
                  <a:ext uri="{FF2B5EF4-FFF2-40B4-BE49-F238E27FC236}">
                    <a16:creationId xmlns:a16="http://schemas.microsoft.com/office/drawing/2014/main" id="{15FE686B-2D84-4A8A-A5CA-CF0D9425022C}"/>
                  </a:ext>
                </a:extLst>
              </p14:cNvPr>
              <p14:cNvContentPartPr/>
              <p14:nvPr/>
            </p14:nvContentPartPr>
            <p14:xfrm>
              <a:off x="2830112" y="1280880"/>
              <a:ext cx="86760" cy="26280"/>
            </p14:xfrm>
          </p:contentPart>
        </mc:Choice>
        <mc:Fallback xmlns="">
          <p:pic>
            <p:nvPicPr>
              <p:cNvPr id="4143" name="Ink 4142">
                <a:extLst>
                  <a:ext uri="{FF2B5EF4-FFF2-40B4-BE49-F238E27FC236}">
                    <a16:creationId xmlns:a16="http://schemas.microsoft.com/office/drawing/2014/main" id="{15FE686B-2D84-4A8A-A5CA-CF0D9425022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21436" y="1271880"/>
                <a:ext cx="104474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44" name="Ink 4143">
                <a:extLst>
                  <a:ext uri="{FF2B5EF4-FFF2-40B4-BE49-F238E27FC236}">
                    <a16:creationId xmlns:a16="http://schemas.microsoft.com/office/drawing/2014/main" id="{48801B52-2B9C-4B1B-A756-4BF44E28725D}"/>
                  </a:ext>
                </a:extLst>
              </p14:cNvPr>
              <p14:cNvContentPartPr/>
              <p14:nvPr/>
            </p14:nvContentPartPr>
            <p14:xfrm>
              <a:off x="2902472" y="1508400"/>
              <a:ext cx="84240" cy="12960"/>
            </p14:xfrm>
          </p:contentPart>
        </mc:Choice>
        <mc:Fallback xmlns="">
          <p:pic>
            <p:nvPicPr>
              <p:cNvPr id="4144" name="Ink 4143">
                <a:extLst>
                  <a:ext uri="{FF2B5EF4-FFF2-40B4-BE49-F238E27FC236}">
                    <a16:creationId xmlns:a16="http://schemas.microsoft.com/office/drawing/2014/main" id="{48801B52-2B9C-4B1B-A756-4BF44E28725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93832" y="1499760"/>
                <a:ext cx="1018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45" name="Ink 4144">
                <a:extLst>
                  <a:ext uri="{FF2B5EF4-FFF2-40B4-BE49-F238E27FC236}">
                    <a16:creationId xmlns:a16="http://schemas.microsoft.com/office/drawing/2014/main" id="{17372715-2B58-43EF-B181-41674CC25D04}"/>
                  </a:ext>
                </a:extLst>
              </p14:cNvPr>
              <p14:cNvContentPartPr/>
              <p14:nvPr/>
            </p14:nvContentPartPr>
            <p14:xfrm>
              <a:off x="2945312" y="1764720"/>
              <a:ext cx="66240" cy="37800"/>
            </p14:xfrm>
          </p:contentPart>
        </mc:Choice>
        <mc:Fallback xmlns="">
          <p:pic>
            <p:nvPicPr>
              <p:cNvPr id="4145" name="Ink 4144">
                <a:extLst>
                  <a:ext uri="{FF2B5EF4-FFF2-40B4-BE49-F238E27FC236}">
                    <a16:creationId xmlns:a16="http://schemas.microsoft.com/office/drawing/2014/main" id="{17372715-2B58-43EF-B181-41674CC25D0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36312" y="1756080"/>
                <a:ext cx="838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46" name="Ink 4145">
                <a:extLst>
                  <a:ext uri="{FF2B5EF4-FFF2-40B4-BE49-F238E27FC236}">
                    <a16:creationId xmlns:a16="http://schemas.microsoft.com/office/drawing/2014/main" id="{E772BD33-877E-4ED8-9FB9-DC3B5FF73000}"/>
                  </a:ext>
                </a:extLst>
              </p14:cNvPr>
              <p14:cNvContentPartPr/>
              <p14:nvPr/>
            </p14:nvContentPartPr>
            <p14:xfrm>
              <a:off x="3302072" y="1767240"/>
              <a:ext cx="36000" cy="18720"/>
            </p14:xfrm>
          </p:contentPart>
        </mc:Choice>
        <mc:Fallback xmlns="">
          <p:pic>
            <p:nvPicPr>
              <p:cNvPr id="4146" name="Ink 4145">
                <a:extLst>
                  <a:ext uri="{FF2B5EF4-FFF2-40B4-BE49-F238E27FC236}">
                    <a16:creationId xmlns:a16="http://schemas.microsoft.com/office/drawing/2014/main" id="{E772BD33-877E-4ED8-9FB9-DC3B5FF730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93072" y="1758600"/>
                <a:ext cx="536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56" name="Ink 4155">
                <a:extLst>
                  <a:ext uri="{FF2B5EF4-FFF2-40B4-BE49-F238E27FC236}">
                    <a16:creationId xmlns:a16="http://schemas.microsoft.com/office/drawing/2014/main" id="{6A94C641-2069-4069-B09E-4D29EBD2DCC3}"/>
                  </a:ext>
                </a:extLst>
              </p14:cNvPr>
              <p14:cNvContentPartPr/>
              <p14:nvPr/>
            </p14:nvContentPartPr>
            <p14:xfrm>
              <a:off x="4545872" y="2275560"/>
              <a:ext cx="377280" cy="261360"/>
            </p14:xfrm>
          </p:contentPart>
        </mc:Choice>
        <mc:Fallback xmlns="">
          <p:pic>
            <p:nvPicPr>
              <p:cNvPr id="4156" name="Ink 4155">
                <a:extLst>
                  <a:ext uri="{FF2B5EF4-FFF2-40B4-BE49-F238E27FC236}">
                    <a16:creationId xmlns:a16="http://schemas.microsoft.com/office/drawing/2014/main" id="{6A94C641-2069-4069-B09E-4D29EBD2DCC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36872" y="2266920"/>
                <a:ext cx="3949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57" name="Ink 4156">
                <a:extLst>
                  <a:ext uri="{FF2B5EF4-FFF2-40B4-BE49-F238E27FC236}">
                    <a16:creationId xmlns:a16="http://schemas.microsoft.com/office/drawing/2014/main" id="{C1014479-9F3D-42AB-A4CE-AABA14E13D39}"/>
                  </a:ext>
                </a:extLst>
              </p14:cNvPr>
              <p14:cNvContentPartPr/>
              <p14:nvPr/>
            </p14:nvContentPartPr>
            <p14:xfrm>
              <a:off x="4526432" y="2429280"/>
              <a:ext cx="25200" cy="95040"/>
            </p14:xfrm>
          </p:contentPart>
        </mc:Choice>
        <mc:Fallback xmlns="">
          <p:pic>
            <p:nvPicPr>
              <p:cNvPr id="4157" name="Ink 4156">
                <a:extLst>
                  <a:ext uri="{FF2B5EF4-FFF2-40B4-BE49-F238E27FC236}">
                    <a16:creationId xmlns:a16="http://schemas.microsoft.com/office/drawing/2014/main" id="{C1014479-9F3D-42AB-A4CE-AABA14E13D3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17792" y="2420280"/>
                <a:ext cx="428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60" name="Ink 4159">
                <a:extLst>
                  <a:ext uri="{FF2B5EF4-FFF2-40B4-BE49-F238E27FC236}">
                    <a16:creationId xmlns:a16="http://schemas.microsoft.com/office/drawing/2014/main" id="{C14C5CA2-62D2-4F30-AE40-9EFE0EA7EA16}"/>
                  </a:ext>
                </a:extLst>
              </p14:cNvPr>
              <p14:cNvContentPartPr/>
              <p14:nvPr/>
            </p14:nvContentPartPr>
            <p14:xfrm>
              <a:off x="4525352" y="2028600"/>
              <a:ext cx="371880" cy="171720"/>
            </p14:xfrm>
          </p:contentPart>
        </mc:Choice>
        <mc:Fallback xmlns="">
          <p:pic>
            <p:nvPicPr>
              <p:cNvPr id="4160" name="Ink 4159">
                <a:extLst>
                  <a:ext uri="{FF2B5EF4-FFF2-40B4-BE49-F238E27FC236}">
                    <a16:creationId xmlns:a16="http://schemas.microsoft.com/office/drawing/2014/main" id="{C14C5CA2-62D2-4F30-AE40-9EFE0EA7EA1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16712" y="2019581"/>
                <a:ext cx="389520" cy="189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61" name="Ink 4160">
                <a:extLst>
                  <a:ext uri="{FF2B5EF4-FFF2-40B4-BE49-F238E27FC236}">
                    <a16:creationId xmlns:a16="http://schemas.microsoft.com/office/drawing/2014/main" id="{904A627D-CE05-4DAF-B2BD-A6F9AD488E18}"/>
                  </a:ext>
                </a:extLst>
              </p14:cNvPr>
              <p14:cNvContentPartPr/>
              <p14:nvPr/>
            </p14:nvContentPartPr>
            <p14:xfrm>
              <a:off x="2696912" y="2787480"/>
              <a:ext cx="140400" cy="56160"/>
            </p14:xfrm>
          </p:contentPart>
        </mc:Choice>
        <mc:Fallback xmlns="">
          <p:pic>
            <p:nvPicPr>
              <p:cNvPr id="4161" name="Ink 4160">
                <a:extLst>
                  <a:ext uri="{FF2B5EF4-FFF2-40B4-BE49-F238E27FC236}">
                    <a16:creationId xmlns:a16="http://schemas.microsoft.com/office/drawing/2014/main" id="{904A627D-CE05-4DAF-B2BD-A6F9AD488E1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87912" y="2778840"/>
                <a:ext cx="1580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71" name="Ink 4170">
                <a:extLst>
                  <a:ext uri="{FF2B5EF4-FFF2-40B4-BE49-F238E27FC236}">
                    <a16:creationId xmlns:a16="http://schemas.microsoft.com/office/drawing/2014/main" id="{CB4AFD0D-D13C-45CC-876E-BD8BD476FF0F}"/>
                  </a:ext>
                </a:extLst>
              </p14:cNvPr>
              <p14:cNvContentPartPr/>
              <p14:nvPr/>
            </p14:nvContentPartPr>
            <p14:xfrm>
              <a:off x="3718592" y="2578680"/>
              <a:ext cx="444960" cy="447120"/>
            </p14:xfrm>
          </p:contentPart>
        </mc:Choice>
        <mc:Fallback xmlns="">
          <p:pic>
            <p:nvPicPr>
              <p:cNvPr id="4171" name="Ink 4170">
                <a:extLst>
                  <a:ext uri="{FF2B5EF4-FFF2-40B4-BE49-F238E27FC236}">
                    <a16:creationId xmlns:a16="http://schemas.microsoft.com/office/drawing/2014/main" id="{CB4AFD0D-D13C-45CC-876E-BD8BD476FF0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09592" y="2569673"/>
                <a:ext cx="462600" cy="464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72" name="Ink 4171">
                <a:extLst>
                  <a:ext uri="{FF2B5EF4-FFF2-40B4-BE49-F238E27FC236}">
                    <a16:creationId xmlns:a16="http://schemas.microsoft.com/office/drawing/2014/main" id="{449A0A2B-2A82-4151-9205-3B8E852DE2EA}"/>
                  </a:ext>
                </a:extLst>
              </p14:cNvPr>
              <p14:cNvContentPartPr/>
              <p14:nvPr/>
            </p14:nvContentPartPr>
            <p14:xfrm>
              <a:off x="2835872" y="3371040"/>
              <a:ext cx="186840" cy="19800"/>
            </p14:xfrm>
          </p:contentPart>
        </mc:Choice>
        <mc:Fallback xmlns="">
          <p:pic>
            <p:nvPicPr>
              <p:cNvPr id="4172" name="Ink 4171">
                <a:extLst>
                  <a:ext uri="{FF2B5EF4-FFF2-40B4-BE49-F238E27FC236}">
                    <a16:creationId xmlns:a16="http://schemas.microsoft.com/office/drawing/2014/main" id="{449A0A2B-2A82-4151-9205-3B8E852DE2E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26872" y="3362040"/>
                <a:ext cx="2044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77" name="Ink 4176">
                <a:extLst>
                  <a:ext uri="{FF2B5EF4-FFF2-40B4-BE49-F238E27FC236}">
                    <a16:creationId xmlns:a16="http://schemas.microsoft.com/office/drawing/2014/main" id="{4E30BFF9-CF77-4260-9258-6E4451E8AA86}"/>
                  </a:ext>
                </a:extLst>
              </p14:cNvPr>
              <p14:cNvContentPartPr/>
              <p14:nvPr/>
            </p14:nvContentPartPr>
            <p14:xfrm>
              <a:off x="2832632" y="3542400"/>
              <a:ext cx="438120" cy="177840"/>
            </p14:xfrm>
          </p:contentPart>
        </mc:Choice>
        <mc:Fallback xmlns="">
          <p:pic>
            <p:nvPicPr>
              <p:cNvPr id="4177" name="Ink 4176">
                <a:extLst>
                  <a:ext uri="{FF2B5EF4-FFF2-40B4-BE49-F238E27FC236}">
                    <a16:creationId xmlns:a16="http://schemas.microsoft.com/office/drawing/2014/main" id="{4E30BFF9-CF77-4260-9258-6E4451E8AA8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23985" y="3533418"/>
                <a:ext cx="455775" cy="19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84" name="Ink 4183">
                <a:extLst>
                  <a:ext uri="{FF2B5EF4-FFF2-40B4-BE49-F238E27FC236}">
                    <a16:creationId xmlns:a16="http://schemas.microsoft.com/office/drawing/2014/main" id="{6C500A3E-9739-401B-8122-3A3849B5B816}"/>
                  </a:ext>
                </a:extLst>
              </p14:cNvPr>
              <p14:cNvContentPartPr/>
              <p14:nvPr/>
            </p14:nvContentPartPr>
            <p14:xfrm>
              <a:off x="2540672" y="4007880"/>
              <a:ext cx="122400" cy="131760"/>
            </p14:xfrm>
          </p:contentPart>
        </mc:Choice>
        <mc:Fallback xmlns="">
          <p:pic>
            <p:nvPicPr>
              <p:cNvPr id="4184" name="Ink 4183">
                <a:extLst>
                  <a:ext uri="{FF2B5EF4-FFF2-40B4-BE49-F238E27FC236}">
                    <a16:creationId xmlns:a16="http://schemas.microsoft.com/office/drawing/2014/main" id="{6C500A3E-9739-401B-8122-3A3849B5B81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32032" y="3998880"/>
                <a:ext cx="1400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85" name="Ink 4184">
                <a:extLst>
                  <a:ext uri="{FF2B5EF4-FFF2-40B4-BE49-F238E27FC236}">
                    <a16:creationId xmlns:a16="http://schemas.microsoft.com/office/drawing/2014/main" id="{CA961C72-832A-4507-918C-8F5F0604C534}"/>
                  </a:ext>
                </a:extLst>
              </p14:cNvPr>
              <p14:cNvContentPartPr/>
              <p14:nvPr/>
            </p14:nvContentPartPr>
            <p14:xfrm>
              <a:off x="3047912" y="3833640"/>
              <a:ext cx="453600" cy="135720"/>
            </p14:xfrm>
          </p:contentPart>
        </mc:Choice>
        <mc:Fallback xmlns="">
          <p:pic>
            <p:nvPicPr>
              <p:cNvPr id="4185" name="Ink 4184">
                <a:extLst>
                  <a:ext uri="{FF2B5EF4-FFF2-40B4-BE49-F238E27FC236}">
                    <a16:creationId xmlns:a16="http://schemas.microsoft.com/office/drawing/2014/main" id="{CA961C72-832A-4507-918C-8F5F0604C53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39265" y="3824640"/>
                <a:ext cx="471254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86" name="Ink 4185">
                <a:extLst>
                  <a:ext uri="{FF2B5EF4-FFF2-40B4-BE49-F238E27FC236}">
                    <a16:creationId xmlns:a16="http://schemas.microsoft.com/office/drawing/2014/main" id="{6145AA67-081F-4B61-A5F2-D754E4E7991A}"/>
                  </a:ext>
                </a:extLst>
              </p14:cNvPr>
              <p14:cNvContentPartPr/>
              <p14:nvPr/>
            </p14:nvContentPartPr>
            <p14:xfrm>
              <a:off x="2264912" y="4268520"/>
              <a:ext cx="321120" cy="2261520"/>
            </p14:xfrm>
          </p:contentPart>
        </mc:Choice>
        <mc:Fallback xmlns="">
          <p:pic>
            <p:nvPicPr>
              <p:cNvPr id="4186" name="Ink 4185">
                <a:extLst>
                  <a:ext uri="{FF2B5EF4-FFF2-40B4-BE49-F238E27FC236}">
                    <a16:creationId xmlns:a16="http://schemas.microsoft.com/office/drawing/2014/main" id="{6145AA67-081F-4B61-A5F2-D754E4E7991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6272" y="4259520"/>
                <a:ext cx="338760" cy="22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87" name="Ink 4186">
                <a:extLst>
                  <a:ext uri="{FF2B5EF4-FFF2-40B4-BE49-F238E27FC236}">
                    <a16:creationId xmlns:a16="http://schemas.microsoft.com/office/drawing/2014/main" id="{6D7266A5-0D5B-43CD-A56F-3DB5E50AADE1}"/>
                  </a:ext>
                </a:extLst>
              </p14:cNvPr>
              <p14:cNvContentPartPr/>
              <p14:nvPr/>
            </p14:nvContentPartPr>
            <p14:xfrm>
              <a:off x="5437592" y="327240"/>
              <a:ext cx="1568880" cy="6439320"/>
            </p14:xfrm>
          </p:contentPart>
        </mc:Choice>
        <mc:Fallback xmlns="">
          <p:pic>
            <p:nvPicPr>
              <p:cNvPr id="4187" name="Ink 4186">
                <a:extLst>
                  <a:ext uri="{FF2B5EF4-FFF2-40B4-BE49-F238E27FC236}">
                    <a16:creationId xmlns:a16="http://schemas.microsoft.com/office/drawing/2014/main" id="{6D7266A5-0D5B-43CD-A56F-3DB5E50AADE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28592" y="318240"/>
                <a:ext cx="1586520" cy="64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06" name="Ink 4205">
                <a:extLst>
                  <a:ext uri="{FF2B5EF4-FFF2-40B4-BE49-F238E27FC236}">
                    <a16:creationId xmlns:a16="http://schemas.microsoft.com/office/drawing/2014/main" id="{68D2933B-B60B-477E-8DDE-E21BE731A753}"/>
                  </a:ext>
                </a:extLst>
              </p14:cNvPr>
              <p14:cNvContentPartPr/>
              <p14:nvPr/>
            </p14:nvContentPartPr>
            <p14:xfrm>
              <a:off x="6273512" y="4106160"/>
              <a:ext cx="1371960" cy="746640"/>
            </p14:xfrm>
          </p:contentPart>
        </mc:Choice>
        <mc:Fallback xmlns="">
          <p:pic>
            <p:nvPicPr>
              <p:cNvPr id="4206" name="Ink 4205">
                <a:extLst>
                  <a:ext uri="{FF2B5EF4-FFF2-40B4-BE49-F238E27FC236}">
                    <a16:creationId xmlns:a16="http://schemas.microsoft.com/office/drawing/2014/main" id="{68D2933B-B60B-477E-8DDE-E21BE731A75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64872" y="4097520"/>
                <a:ext cx="138960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15" name="Ink 4214">
                <a:extLst>
                  <a:ext uri="{FF2B5EF4-FFF2-40B4-BE49-F238E27FC236}">
                    <a16:creationId xmlns:a16="http://schemas.microsoft.com/office/drawing/2014/main" id="{54180E03-D33C-4AA5-B758-1CAEFE8ACDF0}"/>
                  </a:ext>
                </a:extLst>
              </p14:cNvPr>
              <p14:cNvContentPartPr/>
              <p14:nvPr/>
            </p14:nvContentPartPr>
            <p14:xfrm>
              <a:off x="6276392" y="3323880"/>
              <a:ext cx="1503720" cy="1242360"/>
            </p14:xfrm>
          </p:contentPart>
        </mc:Choice>
        <mc:Fallback xmlns="">
          <p:pic>
            <p:nvPicPr>
              <p:cNvPr id="4215" name="Ink 4214">
                <a:extLst>
                  <a:ext uri="{FF2B5EF4-FFF2-40B4-BE49-F238E27FC236}">
                    <a16:creationId xmlns:a16="http://schemas.microsoft.com/office/drawing/2014/main" id="{54180E03-D33C-4AA5-B758-1CAEFE8ACDF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7752" y="3315240"/>
                <a:ext cx="1521360" cy="1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16" name="Ink 4215">
                <a:extLst>
                  <a:ext uri="{FF2B5EF4-FFF2-40B4-BE49-F238E27FC236}">
                    <a16:creationId xmlns:a16="http://schemas.microsoft.com/office/drawing/2014/main" id="{CC40C1FD-0B69-4986-AD8E-84116552A0E1}"/>
                  </a:ext>
                </a:extLst>
              </p14:cNvPr>
              <p14:cNvContentPartPr/>
              <p14:nvPr/>
            </p14:nvContentPartPr>
            <p14:xfrm>
              <a:off x="2425472" y="2515680"/>
              <a:ext cx="3681000" cy="391680"/>
            </p14:xfrm>
          </p:contentPart>
        </mc:Choice>
        <mc:Fallback xmlns="">
          <p:pic>
            <p:nvPicPr>
              <p:cNvPr id="4216" name="Ink 4215">
                <a:extLst>
                  <a:ext uri="{FF2B5EF4-FFF2-40B4-BE49-F238E27FC236}">
                    <a16:creationId xmlns:a16="http://schemas.microsoft.com/office/drawing/2014/main" id="{CC40C1FD-0B69-4986-AD8E-84116552A0E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16832" y="2507040"/>
                <a:ext cx="369864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17" name="Ink 4216">
                <a:extLst>
                  <a:ext uri="{FF2B5EF4-FFF2-40B4-BE49-F238E27FC236}">
                    <a16:creationId xmlns:a16="http://schemas.microsoft.com/office/drawing/2014/main" id="{F504E128-A0C5-46FC-B0BB-97070B317698}"/>
                  </a:ext>
                </a:extLst>
              </p14:cNvPr>
              <p14:cNvContentPartPr/>
              <p14:nvPr/>
            </p14:nvContentPartPr>
            <p14:xfrm>
              <a:off x="2459672" y="5823360"/>
              <a:ext cx="4109400" cy="437040"/>
            </p14:xfrm>
          </p:contentPart>
        </mc:Choice>
        <mc:Fallback xmlns="">
          <p:pic>
            <p:nvPicPr>
              <p:cNvPr id="4217" name="Ink 4216">
                <a:extLst>
                  <a:ext uri="{FF2B5EF4-FFF2-40B4-BE49-F238E27FC236}">
                    <a16:creationId xmlns:a16="http://schemas.microsoft.com/office/drawing/2014/main" id="{F504E128-A0C5-46FC-B0BB-97070B31769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51032" y="5814360"/>
                <a:ext cx="41270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18" name="Ink 4217">
                <a:extLst>
                  <a:ext uri="{FF2B5EF4-FFF2-40B4-BE49-F238E27FC236}">
                    <a16:creationId xmlns:a16="http://schemas.microsoft.com/office/drawing/2014/main" id="{4DF70B5C-C94F-4BC6-BECC-A84AA5A4F5B5}"/>
                  </a:ext>
                </a:extLst>
              </p14:cNvPr>
              <p14:cNvContentPartPr/>
              <p14:nvPr/>
            </p14:nvContentPartPr>
            <p14:xfrm>
              <a:off x="2325752" y="5829840"/>
              <a:ext cx="4240440" cy="488520"/>
            </p14:xfrm>
          </p:contentPart>
        </mc:Choice>
        <mc:Fallback xmlns="">
          <p:pic>
            <p:nvPicPr>
              <p:cNvPr id="4218" name="Ink 4217">
                <a:extLst>
                  <a:ext uri="{FF2B5EF4-FFF2-40B4-BE49-F238E27FC236}">
                    <a16:creationId xmlns:a16="http://schemas.microsoft.com/office/drawing/2014/main" id="{4DF70B5C-C94F-4BC6-BECC-A84AA5A4F5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317112" y="5820840"/>
                <a:ext cx="425808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DCF812-15E1-4F51-BF0A-11528CABD8D3}"/>
                  </a:ext>
                </a:extLst>
              </p14:cNvPr>
              <p14:cNvContentPartPr/>
              <p14:nvPr/>
            </p14:nvContentPartPr>
            <p14:xfrm>
              <a:off x="2646152" y="1374840"/>
              <a:ext cx="465480" cy="365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DCF812-15E1-4F51-BF0A-11528CABD8D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37512" y="1365840"/>
                <a:ext cx="48312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ED6AE9-D197-4E4A-918B-914D78A007CA}"/>
                  </a:ext>
                </a:extLst>
              </p14:cNvPr>
              <p14:cNvContentPartPr/>
              <p14:nvPr/>
            </p14:nvContentPartPr>
            <p14:xfrm>
              <a:off x="5637392" y="1696320"/>
              <a:ext cx="258480" cy="7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ED6AE9-D197-4E4A-918B-914D78A007C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628392" y="1687680"/>
                <a:ext cx="276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8FCD1B-1468-40AB-9264-923465519381}"/>
                  </a:ext>
                </a:extLst>
              </p14:cNvPr>
              <p14:cNvContentPartPr/>
              <p14:nvPr/>
            </p14:nvContentPartPr>
            <p14:xfrm>
              <a:off x="5627672" y="907920"/>
              <a:ext cx="277560" cy="55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8FCD1B-1468-40AB-9264-92346551938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19032" y="898920"/>
                <a:ext cx="2952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26D4B5-6698-4193-97EE-B370B5621705}"/>
                  </a:ext>
                </a:extLst>
              </p14:cNvPr>
              <p14:cNvContentPartPr/>
              <p14:nvPr/>
            </p14:nvContentPartPr>
            <p14:xfrm>
              <a:off x="2512232" y="678960"/>
              <a:ext cx="403920" cy="533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26D4B5-6698-4193-97EE-B370B562170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03232" y="670314"/>
                <a:ext cx="421560" cy="551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F3F70C-CE69-452A-833D-DDA93AC4D535}"/>
                  </a:ext>
                </a:extLst>
              </p14:cNvPr>
              <p14:cNvContentPartPr/>
              <p14:nvPr/>
            </p14:nvContentPartPr>
            <p14:xfrm>
              <a:off x="2603672" y="4140360"/>
              <a:ext cx="295200" cy="58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F3F70C-CE69-452A-833D-DDA93AC4D53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94672" y="4131720"/>
                <a:ext cx="3128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378676B-FC13-4E06-9DF3-10EF8069AF19}"/>
                  </a:ext>
                </a:extLst>
              </p14:cNvPr>
              <p14:cNvContentPartPr/>
              <p14:nvPr/>
            </p14:nvContentPartPr>
            <p14:xfrm>
              <a:off x="5715512" y="4186800"/>
              <a:ext cx="83520" cy="6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378676B-FC13-4E06-9DF3-10EF8069AF1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06512" y="4177800"/>
                <a:ext cx="101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23FD1F-F8F1-4841-8D19-BEA51BE14F67}"/>
                  </a:ext>
                </a:extLst>
              </p14:cNvPr>
              <p14:cNvContentPartPr/>
              <p14:nvPr/>
            </p14:nvContentPartPr>
            <p14:xfrm>
              <a:off x="2540672" y="4948200"/>
              <a:ext cx="420120" cy="69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23FD1F-F8F1-4841-8D19-BEA51BE14F6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32032" y="4939560"/>
                <a:ext cx="4377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099" name="Ink 4098">
                <a:extLst>
                  <a:ext uri="{FF2B5EF4-FFF2-40B4-BE49-F238E27FC236}">
                    <a16:creationId xmlns:a16="http://schemas.microsoft.com/office/drawing/2014/main" id="{840F75F0-B50C-4E5B-9472-348DF91CD7C6}"/>
                  </a:ext>
                </a:extLst>
              </p14:cNvPr>
              <p14:cNvContentPartPr/>
              <p14:nvPr/>
            </p14:nvContentPartPr>
            <p14:xfrm>
              <a:off x="387152" y="4973760"/>
              <a:ext cx="1320480" cy="749160"/>
            </p14:xfrm>
          </p:contentPart>
        </mc:Choice>
        <mc:Fallback>
          <p:pic>
            <p:nvPicPr>
              <p:cNvPr id="4099" name="Ink 4098">
                <a:extLst>
                  <a:ext uri="{FF2B5EF4-FFF2-40B4-BE49-F238E27FC236}">
                    <a16:creationId xmlns:a16="http://schemas.microsoft.com/office/drawing/2014/main" id="{840F75F0-B50C-4E5B-9472-348DF91CD7C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8152" y="4964764"/>
                <a:ext cx="1338120" cy="766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100" name="Ink 4099">
                <a:extLst>
                  <a:ext uri="{FF2B5EF4-FFF2-40B4-BE49-F238E27FC236}">
                    <a16:creationId xmlns:a16="http://schemas.microsoft.com/office/drawing/2014/main" id="{EA8BF080-2998-4653-BD5B-D170AFD8C23F}"/>
                  </a:ext>
                </a:extLst>
              </p14:cNvPr>
              <p14:cNvContentPartPr/>
              <p14:nvPr/>
            </p14:nvContentPartPr>
            <p14:xfrm>
              <a:off x="5421032" y="4983840"/>
              <a:ext cx="1508040" cy="364320"/>
            </p14:xfrm>
          </p:contentPart>
        </mc:Choice>
        <mc:Fallback>
          <p:pic>
            <p:nvPicPr>
              <p:cNvPr id="4100" name="Ink 4099">
                <a:extLst>
                  <a:ext uri="{FF2B5EF4-FFF2-40B4-BE49-F238E27FC236}">
                    <a16:creationId xmlns:a16="http://schemas.microsoft.com/office/drawing/2014/main" id="{EA8BF080-2998-4653-BD5B-D170AFD8C23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412032" y="4975200"/>
                <a:ext cx="15256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101" name="Ink 4100">
                <a:extLst>
                  <a:ext uri="{FF2B5EF4-FFF2-40B4-BE49-F238E27FC236}">
                    <a16:creationId xmlns:a16="http://schemas.microsoft.com/office/drawing/2014/main" id="{945EAAC1-2AFC-4DFD-914D-A0C14C0B832F}"/>
                  </a:ext>
                </a:extLst>
              </p14:cNvPr>
              <p14:cNvContentPartPr/>
              <p14:nvPr/>
            </p14:nvContentPartPr>
            <p14:xfrm>
              <a:off x="5477552" y="2458080"/>
              <a:ext cx="495000" cy="492480"/>
            </p14:xfrm>
          </p:contentPart>
        </mc:Choice>
        <mc:Fallback>
          <p:pic>
            <p:nvPicPr>
              <p:cNvPr id="4101" name="Ink 4100">
                <a:extLst>
                  <a:ext uri="{FF2B5EF4-FFF2-40B4-BE49-F238E27FC236}">
                    <a16:creationId xmlns:a16="http://schemas.microsoft.com/office/drawing/2014/main" id="{945EAAC1-2AFC-4DFD-914D-A0C14C0B832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68552" y="2449080"/>
                <a:ext cx="51264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45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C960AD8-B041-40E1-9B3C-C936D8CA7BDD}"/>
                  </a:ext>
                </a:extLst>
              </p14:cNvPr>
              <p14:cNvContentPartPr/>
              <p14:nvPr/>
            </p14:nvContentPartPr>
            <p14:xfrm>
              <a:off x="2654432" y="971280"/>
              <a:ext cx="377640" cy="265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C960AD8-B041-40E1-9B3C-C936D8CA7B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5441" y="962280"/>
                <a:ext cx="395263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96AE536-B0BB-4A1B-92A3-F191B76D5703}"/>
                  </a:ext>
                </a:extLst>
              </p14:cNvPr>
              <p14:cNvContentPartPr/>
              <p14:nvPr/>
            </p14:nvContentPartPr>
            <p14:xfrm>
              <a:off x="1724552" y="999360"/>
              <a:ext cx="710640" cy="263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96AE536-B0BB-4A1B-92A3-F191B76D57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5912" y="990720"/>
                <a:ext cx="7282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F767C5-D03A-4575-9AED-8A3E6DC79E44}"/>
                  </a:ext>
                </a:extLst>
              </p14:cNvPr>
              <p14:cNvContentPartPr/>
              <p14:nvPr/>
            </p14:nvContentPartPr>
            <p14:xfrm>
              <a:off x="1548872" y="421200"/>
              <a:ext cx="452160" cy="317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F767C5-D03A-4575-9AED-8A3E6DC79E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0225" y="412560"/>
                <a:ext cx="469814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0D53E29-6ADB-40E6-9A28-2ADF04608AC4}"/>
                  </a:ext>
                </a:extLst>
              </p14:cNvPr>
              <p14:cNvContentPartPr/>
              <p14:nvPr/>
            </p14:nvContentPartPr>
            <p14:xfrm>
              <a:off x="2565152" y="1401480"/>
              <a:ext cx="515520" cy="995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0D53E29-6ADB-40E6-9A28-2ADF04608A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6512" y="1392483"/>
                <a:ext cx="533160" cy="1012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B8F0463-4A58-424A-B1C7-4960A3E51721}"/>
                  </a:ext>
                </a:extLst>
              </p14:cNvPr>
              <p14:cNvContentPartPr/>
              <p14:nvPr/>
            </p14:nvContentPartPr>
            <p14:xfrm>
              <a:off x="3822992" y="1994760"/>
              <a:ext cx="636840" cy="307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B8F0463-4A58-424A-B1C7-4960A3E517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3992" y="1986120"/>
                <a:ext cx="65448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AC08C8D-511C-43C0-B228-669A12CD85FC}"/>
                  </a:ext>
                </a:extLst>
              </p14:cNvPr>
              <p14:cNvContentPartPr/>
              <p14:nvPr/>
            </p14:nvContentPartPr>
            <p14:xfrm>
              <a:off x="3300632" y="879480"/>
              <a:ext cx="1144080" cy="10018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AC08C8D-511C-43C0-B228-669A12CD85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91632" y="870480"/>
                <a:ext cx="116172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20519D-60BE-43FF-B2EA-A67D6FB9F836}"/>
                  </a:ext>
                </a:extLst>
              </p14:cNvPr>
              <p14:cNvContentPartPr/>
              <p14:nvPr/>
            </p14:nvContentPartPr>
            <p14:xfrm>
              <a:off x="5293232" y="1002600"/>
              <a:ext cx="1732680" cy="4813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20519D-60BE-43FF-B2EA-A67D6FB9F8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84592" y="993600"/>
                <a:ext cx="175032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466C488-B796-4AD4-A225-E559E97E79BC}"/>
                  </a:ext>
                </a:extLst>
              </p14:cNvPr>
              <p14:cNvContentPartPr/>
              <p14:nvPr/>
            </p14:nvContentPartPr>
            <p14:xfrm>
              <a:off x="4765112" y="1227240"/>
              <a:ext cx="237600" cy="1278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466C488-B796-4AD4-A225-E559E97E79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56472" y="1218265"/>
                <a:ext cx="255240" cy="145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539A9EC-6C31-4BA6-A575-59FCCBA6B8D7}"/>
                  </a:ext>
                </a:extLst>
              </p14:cNvPr>
              <p14:cNvContentPartPr/>
              <p14:nvPr/>
            </p14:nvContentPartPr>
            <p14:xfrm>
              <a:off x="2256992" y="2451960"/>
              <a:ext cx="904680" cy="320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539A9EC-6C31-4BA6-A575-59FCCBA6B8D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47992" y="2443320"/>
                <a:ext cx="9223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650A9B-BDAA-44ED-9AF8-C0C42BCCC194}"/>
                  </a:ext>
                </a:extLst>
              </p14:cNvPr>
              <p14:cNvContentPartPr/>
              <p14:nvPr/>
            </p14:nvContentPartPr>
            <p14:xfrm>
              <a:off x="3416912" y="2376360"/>
              <a:ext cx="1152360" cy="244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650A9B-BDAA-44ED-9AF8-C0C42BCCC1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08272" y="2367720"/>
                <a:ext cx="11700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49400E2-C9D3-48C9-A263-3AD15C23D158}"/>
                  </a:ext>
                </a:extLst>
              </p14:cNvPr>
              <p14:cNvContentPartPr/>
              <p14:nvPr/>
            </p14:nvContentPartPr>
            <p14:xfrm>
              <a:off x="5817392" y="1459080"/>
              <a:ext cx="143640" cy="649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49400E2-C9D3-48C9-A263-3AD15C23D1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08752" y="1450440"/>
                <a:ext cx="16128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C171C64-1206-43D1-9E3D-F4EE3499C259}"/>
                  </a:ext>
                </a:extLst>
              </p14:cNvPr>
              <p14:cNvContentPartPr/>
              <p14:nvPr/>
            </p14:nvContentPartPr>
            <p14:xfrm>
              <a:off x="5708312" y="2198160"/>
              <a:ext cx="1303560" cy="481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C171C64-1206-43D1-9E3D-F4EE3499C2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99314" y="2189167"/>
                <a:ext cx="1321195" cy="499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BFB1AA3-D681-4A41-992D-5259A37380E1}"/>
                  </a:ext>
                </a:extLst>
              </p14:cNvPr>
              <p14:cNvContentPartPr/>
              <p14:nvPr/>
            </p14:nvContentPartPr>
            <p14:xfrm>
              <a:off x="5273432" y="3134520"/>
              <a:ext cx="199440" cy="3369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BFB1AA3-D681-4A41-992D-5259A37380E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64432" y="3125880"/>
                <a:ext cx="21708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A0D31FC-923B-4909-9405-873AFD1AF210}"/>
                  </a:ext>
                </a:extLst>
              </p14:cNvPr>
              <p14:cNvContentPartPr/>
              <p14:nvPr/>
            </p14:nvContentPartPr>
            <p14:xfrm>
              <a:off x="5408432" y="3629160"/>
              <a:ext cx="1695600" cy="722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A0D31FC-923B-4909-9405-873AFD1AF2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99432" y="3620516"/>
                <a:ext cx="1713240" cy="740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D882421-1B2C-49FA-9586-0203243BDD8F}"/>
                  </a:ext>
                </a:extLst>
              </p14:cNvPr>
              <p14:cNvContentPartPr/>
              <p14:nvPr/>
            </p14:nvContentPartPr>
            <p14:xfrm>
              <a:off x="2170952" y="4684680"/>
              <a:ext cx="459360" cy="3294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D882421-1B2C-49FA-9586-0203243BDD8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61952" y="4675680"/>
                <a:ext cx="47700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239AC32-5F9B-4CCE-ADD8-21C9BC7647D4}"/>
                  </a:ext>
                </a:extLst>
              </p14:cNvPr>
              <p14:cNvContentPartPr/>
              <p14:nvPr/>
            </p14:nvContentPartPr>
            <p14:xfrm>
              <a:off x="2716352" y="4652640"/>
              <a:ext cx="1107000" cy="5742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239AC32-5F9B-4CCE-ADD8-21C9BC7647D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07352" y="4643646"/>
                <a:ext cx="1124640" cy="591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B6E3B5F-C44F-4715-A0FA-F4E9DFBF3EE5}"/>
                  </a:ext>
                </a:extLst>
              </p14:cNvPr>
              <p14:cNvContentPartPr/>
              <p14:nvPr/>
            </p14:nvContentPartPr>
            <p14:xfrm>
              <a:off x="1815992" y="5256000"/>
              <a:ext cx="1379880" cy="10990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B6E3B5F-C44F-4715-A0FA-F4E9DFBF3EE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07352" y="5247360"/>
                <a:ext cx="1397520" cy="11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B6EDBC5-D590-4C18-9088-EF7DEB605761}"/>
                  </a:ext>
                </a:extLst>
              </p14:cNvPr>
              <p14:cNvContentPartPr/>
              <p14:nvPr/>
            </p14:nvContentPartPr>
            <p14:xfrm>
              <a:off x="2579192" y="4516200"/>
              <a:ext cx="65880" cy="658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B6EDBC5-D590-4C18-9088-EF7DEB60576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70552" y="4507200"/>
                <a:ext cx="835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CEA4B70-57CB-495A-9A71-9CCE71CB370F}"/>
                  </a:ext>
                </a:extLst>
              </p14:cNvPr>
              <p14:cNvContentPartPr/>
              <p14:nvPr/>
            </p14:nvContentPartPr>
            <p14:xfrm>
              <a:off x="2459672" y="5458680"/>
              <a:ext cx="67680" cy="806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CEA4B70-57CB-495A-9A71-9CCE71CB370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50672" y="5449680"/>
                <a:ext cx="853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F19EB75-D6B2-465A-8442-41DE27EDF7D3}"/>
                  </a:ext>
                </a:extLst>
              </p14:cNvPr>
              <p14:cNvContentPartPr/>
              <p14:nvPr/>
            </p14:nvContentPartPr>
            <p14:xfrm>
              <a:off x="4361192" y="4968720"/>
              <a:ext cx="445320" cy="4348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F19EB75-D6B2-465A-8442-41DE27EDF7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52192" y="4960080"/>
                <a:ext cx="4629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4161B9B-1638-4423-98CE-2DE93D5F3AC4}"/>
                  </a:ext>
                </a:extLst>
              </p14:cNvPr>
              <p14:cNvContentPartPr/>
              <p14:nvPr/>
            </p14:nvContentPartPr>
            <p14:xfrm>
              <a:off x="4992632" y="5080680"/>
              <a:ext cx="748800" cy="24876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4161B9B-1638-4423-98CE-2DE93D5F3A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83988" y="5072040"/>
                <a:ext cx="766448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F775E14C-CF43-4C10-979E-2B5B792E32B5}"/>
                  </a:ext>
                </a:extLst>
              </p14:cNvPr>
              <p14:cNvContentPartPr/>
              <p14:nvPr/>
            </p14:nvContentPartPr>
            <p14:xfrm>
              <a:off x="4872032" y="5605920"/>
              <a:ext cx="176760" cy="1440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F775E14C-CF43-4C10-979E-2B5B792E32B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63392" y="5596942"/>
                <a:ext cx="194400" cy="161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07C3E66-85E7-498C-8607-9D0B408708EA}"/>
                  </a:ext>
                </a:extLst>
              </p14:cNvPr>
              <p14:cNvContentPartPr/>
              <p14:nvPr/>
            </p14:nvContentPartPr>
            <p14:xfrm>
              <a:off x="4154912" y="5683680"/>
              <a:ext cx="303480" cy="1785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07C3E66-85E7-498C-8607-9D0B408708E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46272" y="5675040"/>
                <a:ext cx="321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C58F46F-7BAE-47A6-877B-674140B674FD}"/>
                  </a:ext>
                </a:extLst>
              </p14:cNvPr>
              <p14:cNvContentPartPr/>
              <p14:nvPr/>
            </p14:nvContentPartPr>
            <p14:xfrm>
              <a:off x="4883192" y="6021360"/>
              <a:ext cx="88200" cy="1137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C58F46F-7BAE-47A6-877B-674140B674F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74552" y="6012720"/>
                <a:ext cx="1058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390F287-5966-41BC-8164-FDE78DE4CF98}"/>
                  </a:ext>
                </a:extLst>
              </p14:cNvPr>
              <p14:cNvContentPartPr/>
              <p14:nvPr/>
            </p14:nvContentPartPr>
            <p14:xfrm>
              <a:off x="5249312" y="5541480"/>
              <a:ext cx="148680" cy="55728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390F287-5966-41BC-8164-FDE78DE4CF9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40312" y="5532486"/>
                <a:ext cx="166320" cy="574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A7E6B8E-9EC0-4876-AC22-508677D5CDCF}"/>
                  </a:ext>
                </a:extLst>
              </p14:cNvPr>
              <p14:cNvContentPartPr/>
              <p14:nvPr/>
            </p14:nvContentPartPr>
            <p14:xfrm>
              <a:off x="3998312" y="5973840"/>
              <a:ext cx="531720" cy="2221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A7E6B8E-9EC0-4876-AC22-508677D5CDC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89672" y="5964840"/>
                <a:ext cx="5493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F13F715-BF34-4D28-8861-06321ED71DCE}"/>
                  </a:ext>
                </a:extLst>
              </p14:cNvPr>
              <p14:cNvContentPartPr/>
              <p14:nvPr/>
            </p14:nvContentPartPr>
            <p14:xfrm>
              <a:off x="5278112" y="6054480"/>
              <a:ext cx="741600" cy="3232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F13F715-BF34-4D28-8861-06321ED71DC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69112" y="6045480"/>
                <a:ext cx="7592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255749C2-7401-47D9-9157-00E19A612AF0}"/>
                  </a:ext>
                </a:extLst>
              </p14:cNvPr>
              <p14:cNvContentPartPr/>
              <p14:nvPr/>
            </p14:nvContentPartPr>
            <p14:xfrm>
              <a:off x="5939072" y="5178960"/>
              <a:ext cx="437040" cy="24768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255749C2-7401-47D9-9157-00E19A612AF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30072" y="5170320"/>
                <a:ext cx="454680" cy="2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17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BF6420C-AB09-4554-92C7-EB695AD73394}"/>
                  </a:ext>
                </a:extLst>
              </p14:cNvPr>
              <p14:cNvContentPartPr/>
              <p14:nvPr/>
            </p14:nvContentPartPr>
            <p14:xfrm>
              <a:off x="2066192" y="443880"/>
              <a:ext cx="2823480" cy="1471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BF6420C-AB09-4554-92C7-EB695AD733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7552" y="435240"/>
                <a:ext cx="2841120" cy="14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045179-2552-467A-9AE8-D90A2D6FBA55}"/>
                  </a:ext>
                </a:extLst>
              </p14:cNvPr>
              <p14:cNvContentPartPr/>
              <p14:nvPr/>
            </p14:nvContentPartPr>
            <p14:xfrm>
              <a:off x="1450232" y="2075400"/>
              <a:ext cx="1248480" cy="624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045179-2552-467A-9AE8-D90A2D6FBA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1232" y="2066760"/>
                <a:ext cx="126612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CB5486F-EAD8-4002-ACA1-8BF6558E9EB9}"/>
                  </a:ext>
                </a:extLst>
              </p14:cNvPr>
              <p14:cNvContentPartPr/>
              <p14:nvPr/>
            </p14:nvContentPartPr>
            <p14:xfrm>
              <a:off x="4345352" y="3143880"/>
              <a:ext cx="167760" cy="174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CB5486F-EAD8-4002-ACA1-8BF6558E9E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6712" y="3134880"/>
                <a:ext cx="1854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4D9CC0B-54C8-43A6-AB92-8298D68AB434}"/>
                  </a:ext>
                </a:extLst>
              </p14:cNvPr>
              <p14:cNvContentPartPr/>
              <p14:nvPr/>
            </p14:nvContentPartPr>
            <p14:xfrm>
              <a:off x="3071312" y="3116160"/>
              <a:ext cx="814680" cy="204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4D9CC0B-54C8-43A6-AB92-8298D68AB4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2316" y="3107520"/>
                <a:ext cx="832312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5B14F90-C121-4523-9797-DC17EE7A72F0}"/>
                  </a:ext>
                </a:extLst>
              </p14:cNvPr>
              <p14:cNvContentPartPr/>
              <p14:nvPr/>
            </p14:nvContentPartPr>
            <p14:xfrm>
              <a:off x="4058072" y="2863080"/>
              <a:ext cx="733320" cy="6912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5B14F90-C121-4523-9797-DC17EE7A72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9428" y="2854440"/>
                <a:ext cx="750969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F56A035-2E32-4E33-BFE9-F129AEA4AC20}"/>
                  </a:ext>
                </a:extLst>
              </p14:cNvPr>
              <p14:cNvContentPartPr/>
              <p14:nvPr/>
            </p14:nvContentPartPr>
            <p14:xfrm>
              <a:off x="3769352" y="3177720"/>
              <a:ext cx="409680" cy="1231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F56A035-2E32-4E33-BFE9-F129AEA4AC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60352" y="3169080"/>
                <a:ext cx="4273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7BB4180-4209-4053-B7F4-1020FAF0B357}"/>
                  </a:ext>
                </a:extLst>
              </p14:cNvPr>
              <p14:cNvContentPartPr/>
              <p14:nvPr/>
            </p14:nvContentPartPr>
            <p14:xfrm>
              <a:off x="3947192" y="2783880"/>
              <a:ext cx="160560" cy="182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7BB4180-4209-4053-B7F4-1020FAF0B3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38192" y="2775240"/>
                <a:ext cx="1782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40D79B7-57EC-47D6-BDDC-EC9029385E89}"/>
                  </a:ext>
                </a:extLst>
              </p14:cNvPr>
              <p14:cNvContentPartPr/>
              <p14:nvPr/>
            </p14:nvContentPartPr>
            <p14:xfrm>
              <a:off x="5915312" y="1692720"/>
              <a:ext cx="2627640" cy="33120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40D79B7-57EC-47D6-BDDC-EC9029385E8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06312" y="1684080"/>
                <a:ext cx="2645280" cy="33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8770A28-DFA3-4784-8C25-DD240B13AD16}"/>
                  </a:ext>
                </a:extLst>
              </p14:cNvPr>
              <p14:cNvContentPartPr/>
              <p14:nvPr/>
            </p14:nvContentPartPr>
            <p14:xfrm>
              <a:off x="6851672" y="1412280"/>
              <a:ext cx="2142000" cy="13514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8770A28-DFA3-4784-8C25-DD240B13AD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42674" y="1403640"/>
                <a:ext cx="2159637" cy="13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17379DF-F991-4B18-A2FE-8131578AE2CA}"/>
                  </a:ext>
                </a:extLst>
              </p14:cNvPr>
              <p14:cNvContentPartPr/>
              <p14:nvPr/>
            </p14:nvContentPartPr>
            <p14:xfrm>
              <a:off x="6303392" y="3280320"/>
              <a:ext cx="1999440" cy="8139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17379DF-F991-4B18-A2FE-8131578AE2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94750" y="3271680"/>
                <a:ext cx="2017083" cy="8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91AED53-C038-470A-A4D4-7C61D931817B}"/>
                  </a:ext>
                </a:extLst>
              </p14:cNvPr>
              <p14:cNvContentPartPr/>
              <p14:nvPr/>
            </p14:nvContentPartPr>
            <p14:xfrm>
              <a:off x="7570592" y="2473560"/>
              <a:ext cx="510840" cy="4446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91AED53-C038-470A-A4D4-7C61D93181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61946" y="2464920"/>
                <a:ext cx="528492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0B609C2-F974-4869-A564-A8D51B09CBB6}"/>
                  </a:ext>
                </a:extLst>
              </p14:cNvPr>
              <p14:cNvContentPartPr/>
              <p14:nvPr/>
            </p14:nvContentPartPr>
            <p14:xfrm>
              <a:off x="7696952" y="4072320"/>
              <a:ext cx="947160" cy="2473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0B609C2-F974-4869-A564-A8D51B09CB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87952" y="4063333"/>
                <a:ext cx="964800" cy="26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90775AF-407D-4DFF-B2DF-0774C353DA97}"/>
                  </a:ext>
                </a:extLst>
              </p14:cNvPr>
              <p14:cNvContentPartPr/>
              <p14:nvPr/>
            </p14:nvContentPartPr>
            <p14:xfrm>
              <a:off x="7669592" y="4072320"/>
              <a:ext cx="26640" cy="12780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90775AF-407D-4DFF-B2DF-0774C353DA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60952" y="4063320"/>
                <a:ext cx="44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153A7B7-E7DD-46D7-899E-4421498FC327}"/>
                  </a:ext>
                </a:extLst>
              </p14:cNvPr>
              <p14:cNvContentPartPr/>
              <p14:nvPr/>
            </p14:nvContentPartPr>
            <p14:xfrm>
              <a:off x="2345912" y="4014000"/>
              <a:ext cx="2273400" cy="7930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153A7B7-E7DD-46D7-899E-4421498FC32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36912" y="4005360"/>
                <a:ext cx="229104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354DB25-6DA0-447D-B400-D27C65E18646}"/>
                  </a:ext>
                </a:extLst>
              </p14:cNvPr>
              <p14:cNvContentPartPr/>
              <p14:nvPr/>
            </p14:nvContentPartPr>
            <p14:xfrm>
              <a:off x="4010552" y="4989600"/>
              <a:ext cx="381960" cy="3200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354DB25-6DA0-447D-B400-D27C65E1864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01552" y="4980600"/>
                <a:ext cx="3996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1D6E756-275E-42B7-B3A4-F3DC7ACE5E69}"/>
                  </a:ext>
                </a:extLst>
              </p14:cNvPr>
              <p14:cNvContentPartPr/>
              <p14:nvPr/>
            </p14:nvContentPartPr>
            <p14:xfrm>
              <a:off x="3924512" y="4068720"/>
              <a:ext cx="679320" cy="6627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1D6E756-275E-42B7-B3A4-F3DC7ACE5E6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15512" y="4059720"/>
                <a:ext cx="69696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006D336-1AFE-4246-B71A-CDE628E79F32}"/>
                  </a:ext>
                </a:extLst>
              </p14:cNvPr>
              <p14:cNvContentPartPr/>
              <p14:nvPr/>
            </p14:nvContentPartPr>
            <p14:xfrm>
              <a:off x="3257792" y="4965840"/>
              <a:ext cx="446400" cy="20844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006D336-1AFE-4246-B71A-CDE628E79F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49152" y="4956856"/>
                <a:ext cx="464040" cy="226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AA13EBC-97BF-4AA4-98EF-8D1F2C36A4E7}"/>
                  </a:ext>
                </a:extLst>
              </p14:cNvPr>
              <p14:cNvContentPartPr/>
              <p14:nvPr/>
            </p14:nvContentPartPr>
            <p14:xfrm>
              <a:off x="3601952" y="3936960"/>
              <a:ext cx="456120" cy="90252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AA13EBC-97BF-4AA4-98EF-8D1F2C36A4E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93312" y="3927960"/>
                <a:ext cx="47376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F5A4C20A-4949-4523-8875-02BAEB6451BE}"/>
                  </a:ext>
                </a:extLst>
              </p14:cNvPr>
              <p14:cNvContentPartPr/>
              <p14:nvPr/>
            </p14:nvContentPartPr>
            <p14:xfrm>
              <a:off x="3111272" y="5406120"/>
              <a:ext cx="1593720" cy="47484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F5A4C20A-4949-4523-8875-02BAEB6451B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02274" y="5397120"/>
                <a:ext cx="1611356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1A1F38E-1F6B-42AE-833F-3B476F17698C}"/>
                  </a:ext>
                </a:extLst>
              </p14:cNvPr>
              <p14:cNvContentPartPr/>
              <p14:nvPr/>
            </p14:nvContentPartPr>
            <p14:xfrm>
              <a:off x="1029032" y="1796040"/>
              <a:ext cx="1942920" cy="113184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1A1F38E-1F6B-42AE-833F-3B476F1769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0032" y="1787040"/>
                <a:ext cx="1960560" cy="11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605B3617-6173-4EF7-9794-4B20426E028C}"/>
                  </a:ext>
                </a:extLst>
              </p14:cNvPr>
              <p14:cNvContentPartPr/>
              <p14:nvPr/>
            </p14:nvContentPartPr>
            <p14:xfrm>
              <a:off x="5141312" y="5996880"/>
              <a:ext cx="1149120" cy="24984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605B3617-6173-4EF7-9794-4B20426E028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32312" y="5988228"/>
                <a:ext cx="1166760" cy="267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12425270-E53A-4BB5-8D1A-1EFBA6D76786}"/>
                  </a:ext>
                </a:extLst>
              </p14:cNvPr>
              <p14:cNvContentPartPr/>
              <p14:nvPr/>
            </p14:nvContentPartPr>
            <p14:xfrm>
              <a:off x="64952" y="4257720"/>
              <a:ext cx="3128760" cy="256392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12425270-E53A-4BB5-8D1A-1EFBA6D7678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312" y="4248720"/>
                <a:ext cx="3146400" cy="25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D6ADE51-B178-4322-B3C0-E97F0F29B94E}"/>
                  </a:ext>
                </a:extLst>
              </p14:cNvPr>
              <p14:cNvContentPartPr/>
              <p14:nvPr/>
            </p14:nvContentPartPr>
            <p14:xfrm>
              <a:off x="5256512" y="5197320"/>
              <a:ext cx="2376360" cy="118152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D6ADE51-B178-4322-B3C0-E97F0F29B9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47512" y="5188320"/>
                <a:ext cx="2394000" cy="1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2C6D570-C0BD-4713-B6C6-E0EFF04CCD71}"/>
                  </a:ext>
                </a:extLst>
              </p14:cNvPr>
              <p14:cNvContentPartPr/>
              <p14:nvPr/>
            </p14:nvContentPartPr>
            <p14:xfrm>
              <a:off x="275192" y="4426920"/>
              <a:ext cx="284760" cy="15156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2C6D570-C0BD-4713-B6C6-E0EFF04CCD7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6192" y="4418280"/>
                <a:ext cx="3024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0DC2E97E-113E-4328-B1AD-91661340439F}"/>
                  </a:ext>
                </a:extLst>
              </p14:cNvPr>
              <p14:cNvContentPartPr/>
              <p14:nvPr/>
            </p14:nvContentPartPr>
            <p14:xfrm>
              <a:off x="1516112" y="4364640"/>
              <a:ext cx="443160" cy="28440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0DC2E97E-113E-4328-B1AD-91661340439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07112" y="4356000"/>
                <a:ext cx="4608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3B7D1A40-1422-4202-8C0E-00781FFEC911}"/>
                  </a:ext>
                </a:extLst>
              </p14:cNvPr>
              <p14:cNvContentPartPr/>
              <p14:nvPr/>
            </p14:nvContentPartPr>
            <p14:xfrm>
              <a:off x="206792" y="4729320"/>
              <a:ext cx="959760" cy="43848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3B7D1A40-1422-4202-8C0E-00781FFEC91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7795" y="4720680"/>
                <a:ext cx="977393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C01562B2-A976-488D-8F4F-F91332CA5BBE}"/>
                  </a:ext>
                </a:extLst>
              </p14:cNvPr>
              <p14:cNvContentPartPr/>
              <p14:nvPr/>
            </p14:nvContentPartPr>
            <p14:xfrm>
              <a:off x="134792" y="5432040"/>
              <a:ext cx="815400" cy="65916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C01562B2-A976-488D-8F4F-F91332CA5B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6152" y="5423040"/>
                <a:ext cx="83304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6C1B111B-8721-4FCB-83C1-29BD97477893}"/>
                  </a:ext>
                </a:extLst>
              </p14:cNvPr>
              <p14:cNvContentPartPr/>
              <p14:nvPr/>
            </p14:nvContentPartPr>
            <p14:xfrm>
              <a:off x="171872" y="4602240"/>
              <a:ext cx="294480" cy="7776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6C1B111B-8721-4FCB-83C1-29BD9747789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3232" y="4593600"/>
                <a:ext cx="3121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F8DC6199-3F59-489B-BB30-54069734BBA2}"/>
                  </a:ext>
                </a:extLst>
              </p14:cNvPr>
              <p14:cNvContentPartPr/>
              <p14:nvPr/>
            </p14:nvContentPartPr>
            <p14:xfrm>
              <a:off x="1552112" y="5551200"/>
              <a:ext cx="929520" cy="47448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F8DC6199-3F59-489B-BB30-54069734BBA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43115" y="5542207"/>
                <a:ext cx="947153" cy="492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62674B35-E89F-48AD-97FB-7EF3E431FEB7}"/>
                  </a:ext>
                </a:extLst>
              </p14:cNvPr>
              <p14:cNvContentPartPr/>
              <p14:nvPr/>
            </p14:nvContentPartPr>
            <p14:xfrm>
              <a:off x="1475072" y="4712400"/>
              <a:ext cx="1245600" cy="63540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62674B35-E89F-48AD-97FB-7EF3E431FEB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66072" y="4703395"/>
                <a:ext cx="1263240" cy="65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A1AB2953-428A-4B9B-9A03-96700512FEE5}"/>
                  </a:ext>
                </a:extLst>
              </p14:cNvPr>
              <p14:cNvContentPartPr/>
              <p14:nvPr/>
            </p14:nvContentPartPr>
            <p14:xfrm>
              <a:off x="439712" y="1621800"/>
              <a:ext cx="5332320" cy="38664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A1AB2953-428A-4B9B-9A03-96700512FEE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0712" y="1613160"/>
                <a:ext cx="53499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8662477D-AD76-47FF-B457-DC08AE9B8D3C}"/>
                  </a:ext>
                </a:extLst>
              </p14:cNvPr>
              <p14:cNvContentPartPr/>
              <p14:nvPr/>
            </p14:nvContentPartPr>
            <p14:xfrm>
              <a:off x="637352" y="221400"/>
              <a:ext cx="4825080" cy="350316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8662477D-AD76-47FF-B457-DC08AE9B8D3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8712" y="212760"/>
                <a:ext cx="4842720" cy="35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35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239</Words>
  <Application>Microsoft Office PowerPoint</Application>
  <PresentationFormat>On-screen Show (4:3)</PresentationFormat>
  <Paragraphs>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Chapter 13 Organometallic Chemistry Structure and 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College at Oneonta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Organometallic Chemistry Structure and Bonding</dc:title>
  <dc:creator>Vining, William</dc:creator>
  <cp:lastModifiedBy>William Vining</cp:lastModifiedBy>
  <cp:revision>28</cp:revision>
  <cp:lastPrinted>2017-04-27T14:52:17Z</cp:lastPrinted>
  <dcterms:created xsi:type="dcterms:W3CDTF">2015-04-21T15:25:45Z</dcterms:created>
  <dcterms:modified xsi:type="dcterms:W3CDTF">2020-04-23T13:41:51Z</dcterms:modified>
</cp:coreProperties>
</file>