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8" r:id="rId3"/>
    <p:sldId id="259" r:id="rId4"/>
    <p:sldId id="257" r:id="rId5"/>
    <p:sldId id="261" r:id="rId6"/>
    <p:sldId id="262" r:id="rId7"/>
    <p:sldId id="260" r:id="rId8"/>
    <p:sldId id="263" r:id="rId9"/>
    <p:sldId id="268" r:id="rId10"/>
    <p:sldId id="264" r:id="rId11"/>
    <p:sldId id="265" r:id="rId12"/>
    <p:sldId id="266" r:id="rId13"/>
    <p:sldId id="270" r:id="rId14"/>
    <p:sldId id="269" r:id="rId15"/>
    <p:sldId id="271" r:id="rId16"/>
    <p:sldId id="272" r:id="rId17"/>
    <p:sldId id="273" r:id="rId18"/>
    <p:sldId id="267" r:id="rId19"/>
    <p:sldId id="274" r:id="rId20"/>
    <p:sldId id="279" r:id="rId21"/>
    <p:sldId id="280" r:id="rId22"/>
    <p:sldId id="276" r:id="rId23"/>
    <p:sldId id="275" r:id="rId24"/>
    <p:sldId id="277" r:id="rId25"/>
    <p:sldId id="278" r:id="rId26"/>
    <p:sldId id="281" r:id="rId27"/>
    <p:sldId id="282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736F2E-E851-4685-A8A4-8B4FDA4F0007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B8A71B-00E1-43E6-81CD-607AEEBF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3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8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7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5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7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5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B3A1-C363-441C-B164-2190B915622F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AD671-E4AF-49BD-A22B-71311FC2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Symmetry and its Applications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Symmetry = do something to a molecule and have it look the same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67596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75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0194"/>
            <a:ext cx="19145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03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823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Representations of Groups:</a:t>
            </a:r>
          </a:p>
          <a:p>
            <a:r>
              <a:rPr lang="en-US" sz="2800" dirty="0" smtClean="0"/>
              <a:t>Example: effect of operations on x, y, z axes together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3" y="1733550"/>
            <a:ext cx="6936317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03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800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Reducible vs. Irreducible Representations of Groups:</a:t>
            </a:r>
          </a:p>
          <a:p>
            <a:r>
              <a:rPr lang="en-US" sz="2800" dirty="0" smtClean="0"/>
              <a:t>Example: effect of operations on x, y, z axes alone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3" y="1733550"/>
            <a:ext cx="6936317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8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2586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Character Tables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" y="2209800"/>
            <a:ext cx="7788729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8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6151563" cy="22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762000"/>
            <a:ext cx="519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Order = # symmetry operations = 6</a:t>
            </a:r>
          </a:p>
          <a:p>
            <a:r>
              <a:rPr lang="en-US" sz="2000" dirty="0" smtClean="0"/>
              <a:t>Classes  = grouping of similar operations = 3</a:t>
            </a:r>
          </a:p>
          <a:p>
            <a:r>
              <a:rPr lang="en-US" sz="2000" dirty="0" smtClean="0"/>
              <a:t>Dimensions = # under E operation</a:t>
            </a:r>
          </a:p>
          <a:p>
            <a:r>
              <a:rPr lang="en-US" sz="2000" dirty="0" smtClean="0"/>
              <a:t>Order of group = </a:t>
            </a:r>
            <a:r>
              <a:rPr lang="en-US" sz="2000" dirty="0" smtClean="0">
                <a:sym typeface="Symbol"/>
              </a:rPr>
              <a:t>(characters under E)</a:t>
            </a:r>
            <a:r>
              <a:rPr lang="en-US" sz="2000" baseline="30000" dirty="0" smtClean="0">
                <a:sym typeface="Symbol"/>
              </a:rPr>
              <a:t>2</a:t>
            </a:r>
            <a:endParaRPr lang="en-US" sz="20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238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Definitions by Example: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5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Symmetry Applications: Vibrations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79092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Examine x, y, z changes for each atom.</a:t>
            </a:r>
          </a:p>
          <a:p>
            <a:r>
              <a:rPr lang="en-US" dirty="0" smtClean="0"/>
              <a:t>An atom that moves gets zeros for each.</a:t>
            </a:r>
          </a:p>
          <a:p>
            <a:r>
              <a:rPr lang="en-US" dirty="0" smtClean="0"/>
              <a:t>Those not moving get 1 or -1 for each.</a:t>
            </a:r>
          </a:p>
          <a:p>
            <a:r>
              <a:rPr lang="en-US" dirty="0" smtClean="0"/>
              <a:t>Add them up to get reducible representation for atomic motions.</a:t>
            </a:r>
          </a:p>
          <a:p>
            <a:r>
              <a:rPr lang="en-US" dirty="0" smtClean="0"/>
              <a:t>Break reducible representation up to get list of irreducible representation.</a:t>
            </a:r>
          </a:p>
          <a:p>
            <a:endParaRPr lang="en-US" dirty="0"/>
          </a:p>
          <a:p>
            <a:r>
              <a:rPr lang="en-US" dirty="0" smtClean="0"/>
              <a:t># </a:t>
            </a:r>
            <a:r>
              <a:rPr lang="en-US" dirty="0" err="1" smtClean="0"/>
              <a:t>irrrep</a:t>
            </a:r>
            <a:r>
              <a:rPr lang="en-US" dirty="0" smtClean="0"/>
              <a:t>= 1/order </a:t>
            </a:r>
            <a:r>
              <a:rPr lang="en-US" dirty="0" smtClean="0">
                <a:sym typeface="Symbol"/>
              </a:rPr>
              <a:t>(#operations in class)(character of </a:t>
            </a:r>
            <a:r>
              <a:rPr lang="en-US" dirty="0" err="1" smtClean="0">
                <a:sym typeface="Symbol"/>
              </a:rPr>
              <a:t>redrep</a:t>
            </a:r>
            <a:r>
              <a:rPr lang="en-US" dirty="0" smtClean="0">
                <a:sym typeface="Symbol"/>
              </a:rPr>
              <a:t>)(character of </a:t>
            </a:r>
            <a:r>
              <a:rPr lang="en-US" dirty="0" err="1" smtClean="0">
                <a:sym typeface="Symbol"/>
              </a:rPr>
              <a:t>irrerep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All motions = degrees of freedom = 3n</a:t>
            </a:r>
          </a:p>
          <a:p>
            <a:r>
              <a:rPr lang="en-US" dirty="0" smtClean="0"/>
              <a:t>Translations = 3 and go by x, y, z functions.</a:t>
            </a:r>
          </a:p>
          <a:p>
            <a:r>
              <a:rPr lang="en-US" dirty="0" smtClean="0"/>
              <a:t>Rotations = 3 and go by Rx. </a:t>
            </a:r>
            <a:r>
              <a:rPr lang="en-US" dirty="0" err="1" smtClean="0"/>
              <a:t>Ry</a:t>
            </a:r>
            <a:r>
              <a:rPr lang="en-US" dirty="0" smtClean="0"/>
              <a:t>, and </a:t>
            </a:r>
            <a:r>
              <a:rPr lang="en-US" dirty="0" err="1" smtClean="0"/>
              <a:t>Rz</a:t>
            </a:r>
            <a:r>
              <a:rPr lang="en-US" dirty="0" smtClean="0"/>
              <a:t> functions.</a:t>
            </a:r>
          </a:p>
          <a:p>
            <a:endParaRPr lang="en-US" dirty="0" smtClean="0"/>
          </a:p>
          <a:p>
            <a:r>
              <a:rPr lang="en-US" dirty="0" smtClean="0"/>
              <a:t>Vibrations are what’s left over.</a:t>
            </a:r>
          </a:p>
          <a:p>
            <a:r>
              <a:rPr lang="en-US" dirty="0" smtClean="0"/>
              <a:t>IR active translate as x, y, z functions.</a:t>
            </a:r>
          </a:p>
          <a:p>
            <a:r>
              <a:rPr lang="en-US" dirty="0" smtClean="0"/>
              <a:t>Raman active translate as </a:t>
            </a:r>
            <a:r>
              <a:rPr lang="en-US" dirty="0" err="1" smtClean="0"/>
              <a:t>xy</a:t>
            </a:r>
            <a:r>
              <a:rPr lang="en-US" dirty="0" smtClean="0"/>
              <a:t>, </a:t>
            </a:r>
            <a:r>
              <a:rPr lang="en-US" dirty="0" err="1" smtClean="0"/>
              <a:t>xz</a:t>
            </a:r>
            <a:r>
              <a:rPr lang="en-US" dirty="0" smtClean="0"/>
              <a:t>, </a:t>
            </a:r>
            <a:r>
              <a:rPr lang="en-US" dirty="0" err="1" smtClean="0"/>
              <a:t>yz</a:t>
            </a:r>
            <a:r>
              <a:rPr lang="en-US" dirty="0" smtClean="0"/>
              <a:t>, z</a:t>
            </a:r>
            <a:r>
              <a:rPr lang="en-US" baseline="30000" dirty="0" smtClean="0"/>
              <a:t>2</a:t>
            </a:r>
            <a:r>
              <a:rPr lang="en-US" dirty="0" smtClean="0"/>
              <a:t>, etc.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0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4506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Vibrational Analysis for Water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" y="3009900"/>
            <a:ext cx="7788729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23926"/>
            <a:ext cx="2971800" cy="169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82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724400" cy="176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6200"/>
            <a:ext cx="351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Vibrational Analysis of NH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09031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3574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Vibrational Analysis of XeF</a:t>
            </a:r>
            <a:r>
              <a:rPr lang="en-US" sz="2400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677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8" y="304800"/>
            <a:ext cx="80733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3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3574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Vibrational Analysis of XeF</a:t>
            </a:r>
            <a:r>
              <a:rPr lang="en-US" sz="2400" baseline="-25000" dirty="0"/>
              <a:t>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638175"/>
            <a:ext cx="8694737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99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18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257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Vibrational Analysis of Selected Vibrational Modes: CO stretches: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Consider only the C-O axis. If it moves, = 0 ; if it stays, =1</a:t>
            </a:r>
            <a:endParaRPr lang="en-US" sz="2400" baseline="-25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52925"/>
            <a:ext cx="452431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81335"/>
            <a:ext cx="768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an IR spectrum distinguish between these two isomers?</a:t>
            </a:r>
            <a:endParaRPr lang="en-US" sz="2400" baseline="-25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84612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10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4900004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4343400"/>
            <a:ext cx="5676900" cy="145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624" y="152401"/>
            <a:ext cx="17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cis-ML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(CO)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105712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4624" y="152401"/>
            <a:ext cx="206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trans-ML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(CO)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09448" cy="19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3734"/>
            <a:ext cx="1885950" cy="175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40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4624" y="152401"/>
            <a:ext cx="206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trans-ML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(CO)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09448" cy="19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3734"/>
            <a:ext cx="1885950" cy="175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2158071"/>
            <a:ext cx="8475663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6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228600"/>
            <a:ext cx="8475663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05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Homework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866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 2, 3, 5, 13, 16 a-e, 21, 23 (using items from problems 4 and 5 only), </a:t>
            </a:r>
          </a:p>
          <a:p>
            <a:r>
              <a:rPr lang="en-US" sz="2400" dirty="0" smtClean="0"/>
              <a:t>24, 25, 26, 27, 28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595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5" y="685800"/>
            <a:ext cx="80135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9"/>
            <a:ext cx="8940859" cy="598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6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7384"/>
            <a:ext cx="8534400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84" y="137160"/>
            <a:ext cx="6352032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137160"/>
            <a:ext cx="4462272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49530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20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143000"/>
            <a:ext cx="25908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60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332</Words>
  <Application>Microsoft Office PowerPoint</Application>
  <PresentationFormat>On-screen Show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Chapter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Symmetry Applications: Vibrations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4 Homework</vt:lpstr>
    </vt:vector>
  </TitlesOfParts>
  <Company>SUNY College at Oneonta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Vining, William</dc:creator>
  <cp:lastModifiedBy>Vining, William</cp:lastModifiedBy>
  <cp:revision>11</cp:revision>
  <cp:lastPrinted>2013-02-01T14:49:02Z</cp:lastPrinted>
  <dcterms:created xsi:type="dcterms:W3CDTF">2013-01-25T15:13:28Z</dcterms:created>
  <dcterms:modified xsi:type="dcterms:W3CDTF">2013-02-01T15:43:50Z</dcterms:modified>
</cp:coreProperties>
</file>