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6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73" r:id="rId13"/>
    <p:sldId id="265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7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F494-D3AA-4D65-A919-A218C10D947E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3E61-59BA-41E0-872F-654CA62AA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15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F494-D3AA-4D65-A919-A218C10D947E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3E61-59BA-41E0-872F-654CA62AA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F494-D3AA-4D65-A919-A218C10D947E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3E61-59BA-41E0-872F-654CA62AA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34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F494-D3AA-4D65-A919-A218C10D947E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3E61-59BA-41E0-872F-654CA62AA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1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F494-D3AA-4D65-A919-A218C10D947E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3E61-59BA-41E0-872F-654CA62AA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76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F494-D3AA-4D65-A919-A218C10D947E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3E61-59BA-41E0-872F-654CA62AA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8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F494-D3AA-4D65-A919-A218C10D947E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3E61-59BA-41E0-872F-654CA62AA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28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F494-D3AA-4D65-A919-A218C10D947E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3E61-59BA-41E0-872F-654CA62AA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6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F494-D3AA-4D65-A919-A218C10D947E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3E61-59BA-41E0-872F-654CA62AA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0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F494-D3AA-4D65-A919-A218C10D947E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3E61-59BA-41E0-872F-654CA62AA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27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F494-D3AA-4D65-A919-A218C10D947E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3E61-59BA-41E0-872F-654CA62AA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7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0F494-D3AA-4D65-A919-A218C10D947E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B3E61-59BA-41E0-872F-654CA62AA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2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637588" cy="595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911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191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695" y="339132"/>
            <a:ext cx="4238625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334000"/>
            <a:ext cx="40957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558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52400"/>
            <a:ext cx="8589963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0"/>
            <a:ext cx="421957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2714625"/>
            <a:ext cx="410527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558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" y="304800"/>
            <a:ext cx="8040356" cy="485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81400"/>
            <a:ext cx="410527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234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41052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02" y="2914650"/>
            <a:ext cx="4105275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0822"/>
            <a:ext cx="404812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558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0767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8721"/>
            <a:ext cx="410527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408622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39" y="3362325"/>
            <a:ext cx="406717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766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2875"/>
            <a:ext cx="41052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349535"/>
            <a:ext cx="408622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86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413385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94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1995488"/>
            <a:ext cx="410527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347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026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66713"/>
            <a:ext cx="9094787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879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8973344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55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6248400" cy="6535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55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738188"/>
            <a:ext cx="8542337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55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8150"/>
            <a:ext cx="8685213" cy="59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558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0013"/>
            <a:ext cx="8837613" cy="665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55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33363"/>
            <a:ext cx="8675687" cy="638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558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76200"/>
            <a:ext cx="4025607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"/>
            <a:ext cx="407593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123" y="4648200"/>
            <a:ext cx="4004877" cy="94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558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SUNY College at Oneonta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Vining, William</dc:creator>
  <cp:lastModifiedBy>Vining, William</cp:lastModifiedBy>
  <cp:revision>7</cp:revision>
  <cp:lastPrinted>2013-03-20T15:35:46Z</cp:lastPrinted>
  <dcterms:created xsi:type="dcterms:W3CDTF">2013-03-20T13:17:18Z</dcterms:created>
  <dcterms:modified xsi:type="dcterms:W3CDTF">2013-03-20T21:25:54Z</dcterms:modified>
</cp:coreProperties>
</file>