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4" r:id="rId5"/>
    <p:sldId id="258" r:id="rId6"/>
    <p:sldId id="265" r:id="rId7"/>
    <p:sldId id="259" r:id="rId8"/>
    <p:sldId id="266" r:id="rId9"/>
    <p:sldId id="260" r:id="rId10"/>
    <p:sldId id="267" r:id="rId11"/>
    <p:sldId id="261" r:id="rId12"/>
    <p:sldId id="268" r:id="rId13"/>
    <p:sldId id="262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84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BDF3-5C40-45FC-AFBD-CFCD1AE1337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9D15B-45FE-4D33-95D2-0220A6DE3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580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BDF3-5C40-45FC-AFBD-CFCD1AE1337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9D15B-45FE-4D33-95D2-0220A6DE3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216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BDF3-5C40-45FC-AFBD-CFCD1AE1337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9D15B-45FE-4D33-95D2-0220A6DE3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6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BDF3-5C40-45FC-AFBD-CFCD1AE1337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9D15B-45FE-4D33-95D2-0220A6DE3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22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BDF3-5C40-45FC-AFBD-CFCD1AE1337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9D15B-45FE-4D33-95D2-0220A6DE3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455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BDF3-5C40-45FC-AFBD-CFCD1AE1337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9D15B-45FE-4D33-95D2-0220A6DE3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683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BDF3-5C40-45FC-AFBD-CFCD1AE1337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9D15B-45FE-4D33-95D2-0220A6DE3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837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BDF3-5C40-45FC-AFBD-CFCD1AE1337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9D15B-45FE-4D33-95D2-0220A6DE3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556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BDF3-5C40-45FC-AFBD-CFCD1AE1337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9D15B-45FE-4D33-95D2-0220A6DE3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961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BDF3-5C40-45FC-AFBD-CFCD1AE1337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9D15B-45FE-4D33-95D2-0220A6DE3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445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BDF3-5C40-45FC-AFBD-CFCD1AE1337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9D15B-45FE-4D33-95D2-0220A6DE3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025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4BDF3-5C40-45FC-AFBD-CFCD1AE1337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9D15B-45FE-4D33-95D2-0220A6DE3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030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600200"/>
            <a:ext cx="3948971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78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454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5250"/>
            <a:ext cx="4781550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454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454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9549"/>
            <a:ext cx="4572000" cy="643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454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454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454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454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454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454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454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454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454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454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454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454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5" y="152400"/>
            <a:ext cx="5010150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454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454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504825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454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454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486727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454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454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6" y="304800"/>
            <a:ext cx="5048250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454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0</Words>
  <Application>Microsoft Office PowerPoint</Application>
  <PresentationFormat>On-screen Show (4:3)</PresentationFormat>
  <Paragraphs>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</dc:creator>
  <cp:lastModifiedBy>Vining, William</cp:lastModifiedBy>
  <cp:revision>7</cp:revision>
  <dcterms:created xsi:type="dcterms:W3CDTF">2017-04-06T15:20:31Z</dcterms:created>
  <dcterms:modified xsi:type="dcterms:W3CDTF">2018-04-11T14:29:11Z</dcterms:modified>
</cp:coreProperties>
</file>